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8:45:13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127 0,'0'0'0,"0"-21"15,0 0-15,0 0 16,0-1-1,-21 22-15,21-21 0,0 0 0,21 21 47,0 21-47,0 0 16,1 1-16,-1-1 0,21 21 0,0 0 16,1 1-16,-22-1 0,21 0 15,1 22-15,-1-22 0,-21 1 0,21-1 16,1 0-16,-1 1 0,-21-1 15,22 0-15,-1 1 0,0-1 0,1 0 16,-1 1-16,0-22 0,1 21 16,-1-21-16,0 22 0,1-22 15,-1 0-15,-21 0 0,0 0 16,22-21-16,-43 21 0,21-21 0,-21-21 31,-21 0-31,21 0 0</inkml:trace>
  <inkml:trace contextRef="#ctx0" brushRef="#br0" timeOffset="347.79">5694 0 0,'0'0'0,"-21"0"15,-1 0-15,1 0 0,0 0 16,0 0-16,0 0 0,0 0 16,-22 0-16,22 0 0,-21 0 0,21 42 15,-22 43-15,1-21 0,21 20 16,-22 1-16,1-22 0,0 22 0,-1 0 16,-20 21-16,21-22 0,-22 1 15,1 0-15,20-1 0,-20-20 0,20-1 16,1 1-16,0-22 0,-1 0 15,22 1-15,0-22 0,21 0 16,0 0-16,0 0 0,21-21 16,0 0-1,22-21-15,-22 0 0,0 0 0,21 0 16,-20 0-16,20-1 0,-21-20 16</inkml:trace>
  <inkml:trace contextRef="#ctx0" brushRef="#br0" timeOffset="687.83">5884 572 0,'0'21'15,"0"0"-15,0 0 16,0 0-16,0 22 0,0 20 0,0-21 15,-21 22-15,21 21 0,0-22 16,0 22-16,0-1 0,-21 1 0,0 0 16,21-1-16,-21 1 0,-1 21 0,22-21 15,-21-1-15,0 1 0,0 0 16,21-1-16,-21-20 0,0 20 16,-1-20-16,22-22 0,0 22 0,0-22 15,0 0-15,0-20 0,0 20 16,0-21-16,22-21 15,-22-21-15,21 0 16,0 0-16,0-1 0,0-20 0,0-21 16,1 20-16,-1-20 0,0-1 0</inkml:trace>
  <inkml:trace contextRef="#ctx0" brushRef="#br0" timeOffset="1023.64">5905 889 0,'0'0'0,"0"-21"0,0-21 16,-21 20-16,21-20 0,0 21 0,0 0 16,0 0-16,0-1 0,0 1 15,21 0-15,1 0 0,-1 21 0,21-21 16,-21 21-16,22 0 0,-22 0 16,21 0-16,0 0 0,-20 0 0,20 21 15,-21 0-15,21 0 0,-20 22 16,-1-22-16,-21 21 0,0 0 0,0 1 15,0-1-15,-21 0 0,-1 1 16,1-1-16,-21 0 0,21-20 0,-22-1 16,1 0-16,21 0 0,-21 0 15,20 0-15,1-21 0,0 0 16,0 0-16,0 0 0,42-21 31,-21 0-31,21 0 16,0 21-16,0-21 0,1 0 15,-1-1-15</inkml:trace>
  <inkml:trace contextRef="#ctx0" brushRef="#br0" timeOffset="1527.35">6985 677 0,'0'0'0,"21"-21"0,-21 0 15,0 0-15,0 0 16,-21 21-16,0 0 0,0 0 16,-1 0-16,1 0 0,0 0 15,0 21-15,0 0 0,-22 0 0,22 22 16,-21-1-16,21 0 0,-22 1 16,22-1-16,-21 0 0,21 1 0,0-1 15,21 0-15,0 1 0,0-1 16,0-21-16,0 21 0,0-20 0,0-1 15,21-21-15,-21 21 0,42-21 0,-21 0 16,0 0-16,1 0 16,20 0-16,-21-21 0,21 21 0,1-21 15,-22-22-15,21 22 0,1-21 16,-22-1-16,21-20 0,-21 21 0,0-22 16,1 22-16,-22-1 0,0 1 15,21 0-15,-21-1 0,0 22 0,0 0 16,0 0-16,0 42 15,-21 0-15,21 0 16,0 1-16,0 20 0,-22 0 16,22 1-16,0-1 0,0 0 0,0 1 15,-21-1-15,21 0 0,0 1 16,0-22-16,0 21 0,0-21 16,0 0-16,0 1 0,21-1 0,1-21 15,-1 0-15,0 0 0,0 0 16,0 0-16,0-21 0,1-1 0,-1 1 15,21 0-15,-21-21 0</inkml:trace>
  <inkml:trace contextRef="#ctx0" brushRef="#br0" timeOffset="1776.21">7641 212 0,'0'0'0,"0"21"16,0 0-16,-21 0 0,21 22 15,0-22-15,0 42 0,-21-20 16,21-1-16,0 21 0,-21-20 0,21 20 16,0 1-16,0-1 0,0-20 15,-22 20-15,22-21 0,0 22 0,-21-22 16,21 1-16,0-1 0,0-21 16,0 0-16,0 0 0,0 1 0,0-1 15,21-21 1,1-21-16,-1-1 15,0-20-15,21 21 0</inkml:trace>
  <inkml:trace contextRef="#ctx0" brushRef="#br0" timeOffset="2247.94">8107 191 0,'0'0'0,"0"-22"15,0 1-15,0 42 16,0 22-1,0-22-15,0 21 0,0 1 0,0 20 16,0-21-16,0 22 0,0-1 0,0-20 16,0 20-16,0 1 15,0-1-15,-21 1 0,21-1 0,-22-20 16,1-1-16,21 21 0,0-20 16,-21-22-16,21 21 0,-21-21 0,21 1 15,0-1-15,-21-21 0,21-21 31,0-1-31,0 1 0,0-21 16,21 21-16,0-22 0,0 1 16,-21 0-16,21-1 0,1 1 0,-1 0 15,0-1-15,0 1 0,21 21 16,-20 0-16,-1 0 0,21-1 0,-21 1 16,22 21-16,-22 0 15,0 0-15,0 0 0,21 21 0,-20 1 16,-1 20-16,0-21 0,0 21 15,0 1-15,-21-1 0,0 0 0,0 1 16,0-22-16,0 21 0,-21 1 0,0-1 16,0-21-16,21 0 0,-21 0 15,-1 1-15,1-1 0,0 0 0,0-21 16,0 0 0,0 0-16,21-21 15,0 0-15,0-1 0</inkml:trace>
  <inkml:trace contextRef="#ctx0" brushRef="#br0" timeOffset="2458.82">7556 677 0,'0'0'0,"22"0"31,-1-21-31,0 21 15,21 0-15,-21 0 0,22 0 16,-1 0-16,0-21 0,-20 21 0,20 0 16,-21 0-16,0 0 0,0 0 15</inkml:trace>
  <inkml:trace contextRef="#ctx0" brushRef="#br0" timeOffset="3096.28">3344 2201 0,'0'0'0,"-21"0"16,0 0-16,0 0 15,21-21-15,0 0 16,42 21 15,-21 0-31,22 0 16,20 0-16,1-21 0,-1 21 16,43 0-16,0 0 0,0 0 0,21-21 15,21 21-15,0 0 0,21 0 0,22 0 16,-1 0-16,1 0 0,20 0 15,1 0-15,-21 0 0,41 0 0,-20 0 16,0 0-16,21 0 0,-22 0 16,1 0-16,0 0 0,-1 0 15,-20 0-15,-1 0 0,1 0 0,-22 0 0,0 0 16,-20 0-16,-1 0 16,-21 0-16,-21-21 0,-1 21 0,-20 0 15,0 0-15,-43 0 0,22 0 0,-43 0 16,21 0-16,-21 0 0,0 0 15,1 0-15,-22-22 16,0 1 0,-22 0-1,1 0-15,0 21 16</inkml:trace>
  <inkml:trace contextRef="#ctx0" brushRef="#br0" timeOffset="3202.22">9271 2011 0,'0'0'0,"0"21"16,0 0-16,0 0 15,21-21-15,0 22 0,0-1 16,1-21-16,-1 21 0,-21 0 16,0-42-1</inkml:trace>
  <inkml:trace contextRef="#ctx0" brushRef="#br0" timeOffset="18027.58">1418 3747 0,'0'0'0,"-21"0"31,0 0-16,21 21 1,-21-21-16,21 21 16,0 0-1,0 0-15,21-21 16,-21 21 0,21-21-16,0 0 0,0 0 15,0 0-15,1 0 0,-1 0 0,0 0 16,0 0-16,0-21 0,0 0 15,22 21-15,-22-21 0,0 0 0,0 0 16,0 21-16,-21-22 0,22 1 16,-22 0-16,21 0 0,-21 0 15,0 0-15,0-1 0,0 1 16,0 0-16,-21 42 31,21 0-15,-22-21-16,22 22 0,-21 20 0,21-21 15,0 21-15,0-20 16,0 20-16,0 21 0,0-20 0,0 20 16,0 1-16,0-1 0,0-20 15,0 20-15,0 1 0,0-1 0,0-21 16,0 1-16,0-1 0,0 0 16,0 1-16,0-22 0,0 21 0,0-21 15,0 1-15,0-1 0,0 0 16,-21-21-16,0 0 15,-21 0-15,20 0 0,-20 0 16,0 0-16,-1 0 0,1-21 16,21 0-16,-21-1 0,20 22 0,-20-21 15,21 0-15,0 0 16,0 0-16,-1 0 0,1 21 0,21-22 16,0 1-16,0 0 15,0 0-15,0 0 16,21 0-16,22-1 0,-22 1 15,0 0-15,21 0 0</inkml:trace>
  <inkml:trace contextRef="#ctx0" brushRef="#br0" timeOffset="18319.73">2032 3768 0,'0'0'0,"0"-21"15,0 42 1,0 0 0,0 0-16,0 21 0,0 1 0,0-1 15,-21 0-15,21 22 0,-21-22 16,21 22-16,0-22 0,0 22 0,-22-22 16,22 0-16,-21 1 0,21-1 15,0-21-15,0 21 0,0-20 0,0-1 16,0 0-16,21-21 15,1 0 1,-1 0-16,0 0 0,-21-21 16,0 0-16,21-1 0,-21 1 15,0-21-15</inkml:trace>
  <inkml:trace contextRef="#ctx0" brushRef="#br0" timeOffset="18495.62">1905 4276 0,'0'0'16,"-21"0"-16,0 0 15,42 0 17,0 0-32,0 0 0,0 0 15,0-21-15,22 21 16,-22-22-16,0 22 0,21 0 0,-20-21 16,20 21-16,0-21 0,1 0 15,-22 21-15,42-21 0</inkml:trace>
  <inkml:trace contextRef="#ctx0" brushRef="#br0" timeOffset="18863.13">3281 4149 0,'-43'-64'16,"43"43"-16,0 0 0,0 0 16,0 0-16,0-1 0,0 1 0,0 42 47,0 1-47,0 20 0,0 0 15,0 1-15,0-1 0,0 0 0,-21 1 16,21-1-16,-21 0 15,21-21-15,0 22 0,0-22 0,0 0 16,0 21-16,0-20 16,0-1-16,21-21 31,0 0-31,1-21 0,-1-1 0,0 1 16,0 0-16,21 0 0,-20-21 15</inkml:trace>
  <inkml:trace contextRef="#ctx0" brushRef="#br0" timeOffset="19191.96">3662 4064 0,'0'-21'31,"-21"21"-31,-1 0 0,1 21 16,0-21-16,0 21 0,0-21 16,0 21-16,-1 1 0,22-1 15,0 0-15,0 0 16,0 0-16,22 0 15,-1 1-15,0-22 0,0 21 16,0-21-16,0 21 0,1 0 0,-1 0 16,0-21-16,0 21 0,0 1 15,-21-1-15,0 0 0,0 0 16,0 0-16,-21 0 0,0 1 16,0-22-16,-22 0 15,22 0-15,-21 0 0,0 0 0,20 0 16,-20 0-16,21 0 0,0 0 15,-22 0-15,22 0 0,21-22 0,-21 22 16,0-21-16,21 0 0,-21 0 16,21 0-16,0 0 0,-21-22 0,21 1 15</inkml:trace>
  <inkml:trace contextRef="#ctx0" brushRef="#br0" timeOffset="19375.86">3175 3789 0,'0'0'0,"-21"0"31,42 0 16,0 0-47</inkml:trace>
  <inkml:trace contextRef="#ctx0" brushRef="#br0" timeOffset="20707.71">5122 3831 0,'0'0'0,"0"-21"15,0 42 17,-21 22-17,0-22-15,21 21 0,-21 0 16,0 1-16,21-1 0,-22 0 0,1 1 16,0 20-16,21-20 0,0-1 0,-21 0 15,21-21-15,0 22 0,0-22 16,0 0-16,0 0 0,21 0 15,-21 1-15,21-22 0,0 0 0,22 0 16,-22 0-16,0 0 0,21 0 16,-20 0-16,20-22 0,-21 1 0,21 0 15,-20 0-15,20-21 0,-21 20 16,21-20-16,-20 0 0,-1-22 0,-21 22 16,0-22-16,0 1 0,0 21 15,0-1-15,0-20 0,-21 20 0,-22 22 16,22-21-16,0 21 0,-21 0 0,-1 21 15,1 0-15,0 0 0,20 0 16,-20 21-16,0-21 0,-1 42 0,1-21 16,21 22-16,-21 20 15,20-21-15,1 22 0,21-22 0,0 22 16,0-22-16,0 22 0,0-22 0,0 0 16,21 1-16,22-1 0,-22-21 15,21 0-15,1 0 0,-22 1 0,42-22 16,-20 0-16,-1 0 0,0 0 15,22 0-15,-22 0 0,22 0 0,-22-22 16,21-20-16,1 21 0,-22 0 16,1-22-16,-1 1 0,0 0 0,1-1 15,-22-20-15,0 21 0,0-1 0,-21 1 16,0 21-16,0-22 0,0 22 16,0 0-16,-21 42 31,21 0-31,-21 1 0,0 20 15,-1 0-15,22-21 0,-21 22 0,0-1 16,21 0-16,-21 1 0,21-1 16,0 0-16,-21-20 0,21 20 0,-21-21 15,21 0-15,0 0 0,-22 1 16,22-1-16,0 0 0,22-42 31,-1 0-15,0 21-16,-21-43 0,21 22 0,0 0 15,0-21-15,1-1 0,-22 1 16,21 0-16,21-1 0,-21 1 16,0 0-16,1-1 0,-1 22 0,0 0 15,0 0-15,0 0 0,-21-1 16,21 22-16,1 0 0,-22 22 16,0-1-16,0 0 0,0 0 15,0 21-15,0-20 0,0 20 0,0 0 16,0-21-16,0 22 0,0-1 0,0-21 15,21 22-15,-21-22 0,21 0 16,-21 0-16,0 0 0,21 0 0,0 1 16,0-22-16,1 21 0,-1-21 15,21 0-15,-21 0 16,0 0-16,1 0 0,20 0 0,-21-21 16,21-1-16,1 1 0,-22 0 0,21 0 15,1 0-15,-1 0 0,-21-22 16,21 22-16,-20-21 0,-1 21 0,0-1 15,0-20-15,-21 21 0,0 0 16,0-22-16,0 22 0,0 0 16,0 0-16,-21 21 0,-21 0 15,20 0-15,1 21 0,0 0 16,0 0-16,-21 1 0,20 20 0,1 0 16,21-21-16,-21 22 0,21-1 15,0-21-15,0 22 0,0-1 16,0-21-16,0 0 0,0 0 0,21 1 15,0-1-15,1 0 0,-1-21 16,0 0-16,0 0 0,21 0 0,-20 0 16,20 0-16,0-21 0,-21 21 0,22-21 15,-22-1-15,21 1 0,-21 0 16</inkml:trace>
  <inkml:trace contextRef="#ctx0" brushRef="#br0" timeOffset="22206.85">8996 4233 0,'21'-21'32,"0"21"-17,-21-21-15,0 0 0,21 21 0,0-21 16,-21 0-16,22-1 0,-22 1 0,0 0 15,0-21-15,0 21 0,0-1 16,0-20-16,0 21 0,-22 0 0,1 0 16,0-1-16,0 1 0,-21 0 15,20 0-15,-20 21 0,21 0 0,-21 0 16,-1 0-16,1 0 0,0 0 0,-1 0 16,1 21-16,0 0 0,20 0 15,-20 22-15,21-1 0,-21 0 0,20 1 16,1-1-16,21 0 0,0 1 15,0-1-15,0 0 0,0 1 16,0-22-16,0 21 0,0-21 0,0 1 16,21-1-16,1 0 0,-1 0 15,0-21-15,0 0 0,0 0 0,22 0 16,-22 0-16,21 0 0,-21-21 16,22 0-16,-1 0 0,0-1 0,1 1 15,-22 0-15,21-21 0,0-1 0,-20 1 16,-1 0-16,0-1 0,0 1 15,0 21-15,-21-21 0,21 20 0,-21 1 16,0 0-16,0 0 0,0 42 31,-21 0-31,21 0 0,-21 1 0,21-1 16,0 21-16,-21-21 16,21 0-16,0 22 0,0-22 0,0 0 15,0 21-15,0-20 0,0-1 0,21 0 16,0 0-16,0 0 15,1-21-15,-1 0 0,0 0 0,21 0 16,-21 0-16,1 0 0,20 0 16,-21 0-16,21-21 0,-20 0 0,-1 0 15,21-22-15,-21 22 0,0 0 0,1-21 16,-1-1-16,0 1 16,-21 21-16,0-21 0,0 20 0,21-20 15,-21 21-15,0 0 0,0 42 31,-21 0-31,21 21 16,0-20-16,0-1 0,0 21 16,-21-21-16,21 22 0,0-22 0,0 21 15,0-21-15,0 0 0,0 1 16,0-1-16,0 0 0,0 0 0,0-42 47,0 0-47,0 0 15,0-22-15,0 22 0,0-21 0,0 21 16,0-22-16,0 1 0,21 0 16,0 20-16,0-20 0,0 21 0,-21 0 15,22 0-15,-1-1 0,0 1 16,0 21-16,0 0 0,0 0 0,1 0 16,-1 21-16,-21 1 0,21-1 0,0 0 15,0 21-15,-21-21 0,21 22 16,-21-1-16,22 0 0,-22 1 0,0-22 15,0 21-15,0-21 0,21 22 16,-21-22-16,0 0 0,0 0 0,21-21 16,-21 21-16,21-21 31,-21-21-31,21 21 0,0-21 16,-21 0-16,22 0 0,-1-22 0,0 22 15,0-21-15,0 0 0,0-1 16,1 1-16,-1 0 0,21-1 0,-21 1 15,0 0-15,1-1 0,20 22 16,-21 0-16,0 0 0,0 21 16,1 0-16,-22 21 0,0 0 15,0 0-15,0 0 0,0 22 16,0-22-16,0 21 0,0 1 0,0-1 16,0 0-16,0 1 0,0-22 15,0 21-15,-22-21 0,22 22 16,0-22-16,0 0 0,0 0 0,0 0 15,0 0-15,0 1 16,0-44 0,0 1-1,22 0-15,-1 0 16</inkml:trace>
  <inkml:trace contextRef="#ctx0" brushRef="#br0" timeOffset="22935.43">10901 3852 0,'0'0'0,"0"-21"0,-21 42 31,-1 1-31,1-1 16,0 0-16,0 0 0,0 0 0,21 22 16,-21-1-16,-1-21 0,22 21 15,0-20-15,0 20 0,0-21 0,-21 21 16,21-20-16,0-1 0,0 0 15,0 0-15,0 0 0,0 0 0,21-21 16,1 0-16,-1 22 0,0-22 16,0 0-16,0 0 15,0-22-15,-21 1 0,0 0 16,22 0-16,-22 0 0,0 0 0,0-22 16,0 22-16,0-21 0,0-1 15,0 22-15,0-21 0,0 0 0,0 20 16,0-20-16,0 21 0,0 0 0,0 0 15,21 21-15,0-22 0,0 1 16,0 21-16,0 0 0,1 0 0,-1 0 16,0 0-16,0 0 0,0 0 15,0 21-15,1-21 0,-1 22 0,0-1 16,0 21-16,-21-21 0,0 0 16,21 22-16,-21-1 0,21-21 15,-21 22-15,0-22 0,0 21 0,0-21 16,0 0-16,0 22 0,0-22 0,0 0 15,0 0-15,0 0 16,0 1-16,-21-22 16,21-22-1,-21 1-15,21 0 16,0 0-16,0 0 0,0-22 0,0 22 16,0-21-16,0 0 0,21-1 15,-21 1-15,21 0 0,1-1 0,20 22 16,-21-21-16,21 21 0,-20-1 15,20 1-15,0 21 0,-21 0 0,22 0 16,-22 0-16,21 0 0,-21 0 16,1 21-16,-1 1 0,0 20 0,0-21 15,-21 21-15,21 1 0,-21-1 16,0 0-16,0-20 0,0 20 0,0 0 16,0-21-16,-21 22 0,0-22 15,21 0-15,-21 0 0,21 0 0,-21 1 16,21-1-16,-22 0 15,22-42 1,0 0 0,22-1-16,-1 1 0</inkml:trace>
  <inkml:trace contextRef="#ctx0" brushRef="#br0" timeOffset="23719.99">12425 3958 0,'0'0'0,"21"-21"0,-21 0 0,0 0 16,0 0-16,0-1 0,-21 1 16,0 21-16,-1 0 15,1 0-15,-21 0 0,21 0 0,0 0 16,-22 21-16,1-21 0,21 22 16,-22 20-16,1-21 0,21 21 15,-21-20-15,20 20 0,1 0 0,0 1 16,0-1-16,21-21 0,0 21 0,0-20 15,0-1-15,0 0 0,0 0 16,21 0-16,0-21 0,0 0 0,1 0 16,20 0-16,-21 0 0,21 0 0,-20 0 15,20 0-15,0-21 0,-21 0 16,1 0-16,20 0 0,-21-22 0,0 22 16,0-21-16,1 21 0,-1-22 15,0 1-15,0 0 0,-21 20 0,0 1 16,21-21-16,-21 21 0,21 0 15,-21-1-15,0 44 32,0-1-32,-21 0 15,21 0-15,-21 21 0,0 1 16,21-1-16,-21 0 0,0 1 0,21-1 16,-22 22-16,22-22 0,-21 0 15,21 22-15,-21-1 0,21 1 0,-21-22 16,21 43-16,0-22 0,0 1 0,0 20 15,-21-20-15,21 21 0,0-1 16,-21-20-16,21 20 0,0 1 0,0-21 16,0 20-16,0 1 0,0 0 15,0-1-15,-22-20 0,22 20 0,-21-20 16,21-1-16,-21 1 0,21-1 16,0-20-16,0-1 0,-21 0 0,21 1 15,0-1-15,-21-21 0,21 0 0,0 1 16,-21-22-16,-1 0 15,1-22-15,21 1 16,0 0-16,0-21 0,-21 21 0,21-22 16,-21 1-16,21-22 0,-21 22 0,21-21 15,0-22-15,0 21 0,0-20 16,0-1-16,0 0 0,0 1 0,0-22 16,0 21-16,0 1 0,0-1 15,0 0-15,21 22 0,-21-22 16,21 22-16,0-1 0,0 22 0,1-22 15,-1 22-15,0 0 0,0-1 0,21 1 16,-20 21-16,-1-22 0,0 22 16,0-21-16,0 21 0,0 0 0,1-22 15,-1 22-15,-21 0 0,21 0 0,0-22 16,-21 22-16,21 0 0</inkml:trace>
  <inkml:trace contextRef="#ctx0" brushRef="#br0" timeOffset="24565.35">14605 3810 0,'-21'0'31,"0"0"-15,-1 0-16,1 0 0,0-21 0,0 21 15,0-21-15,0 21 16,-1-21-16,1 21 0,0-22 0,0 1 15,0 0-15,21 0 0,0 0 16,0 0-16,0-1 0,0 1 16,0-21-16,21 21 0,0 0 0,21-1 15,1 1-15,-22-21 0,21 21 16,1 0-16,-1 21 0,0-22 0,-21 1 16,22 21-16,-1 0 0,-21 0 0,0 0 15,1 0-15,-1 0 0,-21 21 16,0 1-16,0-1 0,0 0 0,-21 0 15,-1 21-15,-20-20 0,0 20 16,-1 0-16,1-21 0,0 22 16,-1-1-16,-20 0 0,21 1 0,-1-1 15,1 0-15,0 1 0,20-1 16,1 0-16,0 1 0,21-1 0,0-21 16,0 22-16,21-22 0,0 0 0,1 0 15,-1-21-15,21 21 0,0-21 16,-20 0-16,20 0 0,0 0 0,1 0 15,-1-21-15,0 0 0,1 0 0,-1 0 16,0-1-16,1 1 0,-22-21 16,21 21-16,-21-22 0,-21 22 0,0-21 15,0 0-15,0 20 0,0-20 16,-21 21-16,0 0 0,0 0 16,0-1-16,-22 22 0,22-21 0,0 21 15,0 0-15,-22 0 0,22 0 16,0 0-16,0 0 0,0 0 0,0 0 15,-1 0-15,1 21 0,0-21 16,21 22-16</inkml:trace>
  <inkml:trace contextRef="#ctx0" brushRef="#br0" timeOffset="25723.02">16933 3323 0,'0'0'16,"0"-21"-16,0-106 15,0 106 1,0 0-16,0 0 0,0-1 0,0 1 15,0 0-15,0 0 0,0 0 16,0 42 15,0 0-31,-21 0 0,21 22 16,-21-1-16,21 0 0,-21 22 0,21-1 16,-21 1-16,-1-1 0,1 1 0,0-1 15,0-20-15,-21 20 0,20 1 16,-20-22-16,0 21 0,21-20 0,-22 20 15,1-20-15,21-1 0,-22-21 16,22 21-16,0-20 0,0-1 0,0 0 16,0-21-16,-1 0 0,1 0 0,0 0 15,0-21 1,0 0-16,21-1 0,-21 1 0,21-21 16,-22 0-16,22 20 0,-21-20 15,21 0-15,0-1 0,0 1 16,0-21-16,0 20 0,0 1 0,0 0 15,0-1-15,21 1 0,1 21 16,-22-22-16,21 22 0,0 21 16,0 0-16,0 21 15,-21 1-15,21-1 0,1 21 16,-22-21-16,21 22 0,0-1 0,0 0 16,0-21-16,0 22 0,1-1 15,-1 0-15,0-20 0,0 20 0,0-21 16,0 21-16,1-20 0,-1-1 0,0 0 15,0 0-15,0 0 16,0-21-16,22 0 0,-22 0 0,0 0 16,0 0-16,0 0 0,1-21 15,20 0-15,-21 21 0,0-21 0,0-22 16,22 22-16,-22 0 0,0 0 0,0-21 16,0 20-16,1-20 0,-22 21 15,0-21-15,21 20 0,-21 1 0,0 0 16,21 0-16,-21 0 15,-21 42 1,0-21-16,21 21 0,-22 0 16,1 0-16,0 22 15,21-22-15,-21 0 0,21 21 0,-21-20 16,21-1-16,-21 21 0,21-21 0,0 0 16,0 43-16,0-43 15,21 0-15,0-21 0,0 21 0,0-21 16,22 0-16,-22 0 0,0 0 15,21 0-15,1-21 0,-1 0 0,0 0 16,-21 0-16,22 0 0,-22-1 0,0-20 16,0 21-16,0-21 15,1 20-15,-22-20 0,0 0 0,0-1 0,0 1 16,-22 0-16,1-1 0,0 22 16,0 0-16,0 0 0,-22 0 15,22 21-15,-21 0 0,21 0 0,-22 0 16,22 0-16,-21 0 0,21 21 15,0 0-15,-1 0 0,1 22 0,0-22 16,0 0-16,21 0 0,0 0 16,0 0-16,0 22 0,0-22 15,0 0-15,0 0 0,21-21 0,0 0 16,0 0-16,22 0 0,-1 0 16</inkml:trace>
  <inkml:trace contextRef="#ctx0" brushRef="#br0" timeOffset="26007.34">17949 3598 0,'0'0'0,"0"-63"15,0 42 1,-21 21-16,0 0 16,0 0-16,0 0 0,-1 21 15,1 0-15,0 0 0,0 0 0,0 1 16,-22 20-16,22-21 0,21 21 15,-21-20-15,0 20 0,0-21 0,21 0 16,0 22-16,0-22 0,0 0 0,0 21 16,0-21-16,0 1 0,0-1 15,21 0-15,0 0 0,0-21 0,0 21 16,22-21-16,-22 0 0,0 21 16,21-21-16,-20 0 0,20 0 15,-21 0-15,21 0 0,-20-21 0,20 21 16,0-21-16</inkml:trace>
  <inkml:trace contextRef="#ctx0" brushRef="#br0" timeOffset="26467.36">18584 3704 0,'0'0'0,"21"-21"0,1 0 0,-22 0 16,0 0-16,0-1 16,-22 22-16,1 0 15,0 0-15,0 0 0,-21 0 0,20 0 16,-20 0-16,0 22 0,21-1 15,-22 0-15,1 0 0,21 0 0,-22 0 16,22 22-16,0-22 0,0 0 16,0 21-16,0-20 0,21-1 0,0 0 15,0 0-15,0 0 0,0 0 0,0 1 16,21-1-16,0 0 0,21-21 16,-21 0-16,1 0 0,20 0 0,-21 0 15,21 0-15,-20-21 0,20 0 16,0 21-16,-21-22 0,1 1 0,-1 0 15,0 0-15,0 0 0,0 0 0,0-22 16,-21 22-16,0-21 16,0 21-16,0-22 0,0 22 0,0 0 15,0 0-15,0 0 0,0 42 32,-21-21-32,0 21 0,0 0 0,21 21 15,0-20-15,-21-1 0,21 0 16,0 21-16,-21-21 0,21 1 0,0 20 15,0-21-15,0 0 0,0 0 0,0 1 16,0-1-16,21 0 0,0-21 16,0 0-16,0 0 0,0 0 15,22 0-15,-22-21 16,0 0-16,0-1 0</inkml:trace>
  <inkml:trace contextRef="#ctx0" brushRef="#br0" timeOffset="26747.54">19113 3217 0,'0'0'16,"0"-21"-16,0-21 0,0 21 0,-21 21 15,0 0-15,0 0 0,0 0 0,0 21 16,-1 21-16,1 1 16,21-1-16,0 0 0,0 22 15,0-22-15,-21 22 0,21-1 0,0-21 16,0 22-16,0-22 0,0 1 0,0-1 15,-21 0-15,21-21 0,0 22 16,0-1-16,0-21 0,0 0 0,-21 22 16,21-22-16,0 0 0,0 0 15,21-21 1,0-21-16,-21 0 16,21 21-16,0-21 0,1 0 15,20-1-15,-21-20 0</inkml:trace>
  <inkml:trace contextRef="#ctx0" brushRef="#br0" timeOffset="27127.05">19283 3641 0,'-21'42'31,"-1"-42"-31,1 21 0,0 0 16,21 22-16,-21-22 0,0 0 0,21 0 15,-21 0-15,21 22 0,0-22 0,0 0 16,0 0-16,0 0 0,0 1 15,0-1-15,0 0 0,21 0 16,0-21-16,0 0 16,0 0-16,0 0 0,1 0 15,-1-21-15,0 0 0,21 0 0,-21-1 16,1 1-16,-1-21 16,-21 21-16,0 0 0,0-22 0,0 22 15,0-21-15,0 21 0,0-22 0,0 22 16,0 0-16,-21 0 0,-1 21 15,1 0-15,0 0 0,0 0 0,0 0 16,0 0-16,-22 0 0,22 0 16,0 0-16,21 21 0,-21-21 0,21 21 15,-21-21-15,21 21 0,0 0 16,0 1-16,21-22 16,0 0-16,-21 21 0,21-21 15,21 0-15,-20 0 0,20 0 16</inkml:trace>
  <inkml:trace contextRef="#ctx0" brushRef="#br0" timeOffset="27542.81">19706 3789 0,'-63'-64'16,"41"43"0,22 0-16,0 0 0,0 0 15,0 0-15,0-1 0,43 22 16,-22-21-16,0 21 0,0 0 0,22 0 15,-1 0-15,-21 0 0,21 0 16,-20 0-16,20 21 0,-21 1 16,0-1-16,0 0 0,1 21 0,-22-21 15,0 1-15,0 20 0,0-21 0,0 21 16,0-20-16,0 20 0,0-21 16,-22 21-16,1-20 0,21-1 0,-21 0 15,0 0-15,21 0 16,-21-21-16,0 0 0,-1 0 15,22-21 1,0 0-16,0 0 16,0 0-16,0-1 0,0 1 0,22 0 15,-1 0-15,0 0 16,0 0-16,-21-1 0,21-20 0,0 21 16,1 0-16,-1 0 0,0-1 0,0 1 15,0 21-15,0-21 0,1 21 16,-1 0-16,0 0 0,0 0 0,0 0 15,0 0 1,1 0-16,-1 0 0</inkml:trace>
  <inkml:trace contextRef="#ctx0" brushRef="#br0" timeOffset="27939.29">20764 3768 0,'0'0'16,"22"0"-16,-22-21 0,0-1 15,0 1-15,0 0 16,0 0-16,-22 21 16,1 0-16,0 0 15,0 0-15,0 0 0,0 0 16,-1 0-16,-20 21 0,21 0 0,0-21 16,0 21-16,21 1 0,-22-1 0,22 0 15,0 0-15,0 0 16,0 0-16,22-21 0,-1 22 15,0-22-15,0 21 0,21-21 16,1 0-16,-22 21 0,21-21 16,-21 21-16,22-21 0,-22 21 0,21-21 15,-21 21-15,1 1 0,-1-22 16,-21 21-16,0 0 0,0 0 16,-21 0-16,-1-21 0,1 21 15,0-21-15,-21 0 0,21 0 16,-1 0-16,-20 0 0,21 0 0,-21 0 15,20 0-15,-20 0 0,21 0 16,-21-21-16,20 21 0,1-21 0,-21 21 16,21-21-16,-22 0 0,22 0 15</inkml:trace>
  <inkml:trace contextRef="#ctx0" brushRef="#br0" timeOffset="28195.31">18415 3450 0,'0'0'16,"21"0"-16,0-21 16,22 21-16,-1 0 0,21 0 15,1 0-15,-1 0 0,1 0 16,-1 0-16,1 0 0,-1 0 0,1 0 15,-1 0-15,1 0 0,-22 0 16,1 0-16,-1 0 0,-21 0 0,0 0 16,0-21-16,1 0 15</inkml:trace>
  <inkml:trace contextRef="#ctx0" brushRef="#br0" timeOffset="28699.49">21907 3662 0,'0'0'0,"0"21"31,0 0-31,-21 22 0,21-22 16,0 0-16,-21 0 0,21 0 16,-21 22-16,21-22 0,0 0 15,0 21-15,0-21 0,0 1 16,-21-1-16,21 0 0,0 0 0,-21 0 15,21 0-15,0-42 32,0 0-17,0 0-15,0 0 0</inkml:trace>
  <inkml:trace contextRef="#ctx0" brushRef="#br0" timeOffset="29092.26">21971 3260 0,'0'0'0,"-21"0"0,0 0 15,-1 0-15,1 0 0,21 21 0,-21 0 16,0 0-16,21 0 16,0 1-16,0-1 0,0 0 15,21-21-15,0 0 0,0 0 16,1 0-16,-1 0 0,0 0 0,0 0 15,0 0-15,0 0 0,1 0 16,-1 0-16,0 0 0,-21-21 0,21 21 16,-21-21-16,21-1 0,-21 1 15,0 0-15,0 0 0,0 0 16,0 0-16,0-1 0,0 1 16,-21 21-16,0 0 0,0-21 15,0 21-15,-1 0 0,1 0 16,0 21-16,21 0 0,-21 1 15,21-1-15,-21 0 0,21 0 0,0 0 16,0 0-16,0 1 16,0-1-16,0 0 0,0 0 0,0 0 15,21 0-15,0-21 0,0 22 16,0-22-16</inkml:trace>
  <inkml:trace contextRef="#ctx0" brushRef="#br0" timeOffset="29614.96">22542 3620 0,'0'0'16,"0"21"-16,0 0 15,0 0-15,0 0 16,0 0-16,0 1 16,0-1-16,0 0 0,0 0 15,0 0-15,0 0 0,0 1 16,0-1-16,0 0 15,0 0-15,0 0 0,0 0 16,0 1 0,-21-22-16,0 0 15,0 0-15,21-22 16,-21 1-16,21 0 16,0 0-16,0 0 0,0 0 15,0-1-15,21-20 0,-21 21 16,42-21-16,-21 20 0,22-20 0,-1 0 15,0-1-15,1 1 0,20 21 16,1-21-16,-1 20 0,1 1 0,-1 0 16,1 21-16,-22 0 15,22 0-15,-22 0 0,0 21 0,-21 0 16,1 1-16,-1 20 0,-21-21 0,0 21 16,0 1-16,0-1 0,0-21 15,0 22-15,-21-1 0,-1-21 0,1 21 16,21-20-16,-21-1 0,0 21 15,0-21-15,0 0 0,21 1 0,-22-22 16,1 21-16,21 0 0,-21-21 16,21 21-16,-21-21 15,21-21 1,0 0 0,0 0-1,0-1-15</inkml:trace>
  <inkml:trace contextRef="#ctx0" brushRef="#br0" timeOffset="32115.52">1270 5461 0,'0'0'0,"-21"-85"31,21 64-31,-21 21 16,21 21-1,0 1-15,0 20 16,0 0-16,0 22 0,0-1 16,0 1-16,0-1 0,0 1 0,0-1 15,0 1-15,-22-1 0,1 1 16,0-22-16,21 0 0,0 1 0,0-1 15,0 0-15,0-20 0,0-1 16,0 0-16,0 0 0,21-42 31,-21 0-31,21 0 16,1-22-16,-1 22 0,0 0 0,-21-21 16,21-1-16,21 1 0,-20 0 15,-1-22-15,0 22 0,0-22 0,0 22 16,0-22-16,22 22 0,-22 21 15,0-21-15,0 20 0,-21 1 16,21 21-16,1 21 0,-22 1 16,0-1-16,0 0 0,21 21 15,0 1-15,-21-1 0,21 0 0,-21 1 16,21-1-16,0 0 16,1 1-16,-22-1 0,21 0 0,0 1 15,0-22-15,0 0 0,-21 0 16,21 0-16,1 0 0,-1-21 15,0 0-15,0 0 0,0 0 16,0-21-16,1 0 0,-1 0 0,21 0 16,-21-22-16,0 22 0,1-21 15,20 0-15,-21-1 0,0-20 0,0-1 16,1 1-16,-22-1 0,21 1 16,-21 20-16,21-20 0,-21 21 0,21 20 15,-21-20-15,0 21 0,0 0 16,0 0-16,-21 21 15,0 21-15,21 0 16,-21 0-16,21 21 0,0 1 0,-22-1 16,22 0-16,0 22 0,0-22 15,0 22-15,0-1 0,0-20 0,0-1 16,0 21-16,0-20 0,0-1 16,0 0-16,22-20 0,-22 20 0,21-21 15,21 0-15,-21 0 0,0-21 16,22 22-16,-1-22 0,-21 0 0,22 0 15,-1 0-15,0 0 0,1-22 16,-1 1-16,0 0 0,1 0 0,-22 0 16,21 0-16,-21-1 0,0-20 15,1 0-15,-22-1 0,0 1 16,0 0-16,0-1 0,0 22 16,0-21-16,0 21 0,-22 0 0,1-1 15,0 22-15,0 0 0,0 0 16,0 0-16,-1 22 0,1-1 0,0 0 15,0 21-15,0 1 0,21-1 16,0 0-16,0 1 0,0-22 0,0 21 16,0 0-16,0-20 0,0 20 15,21-21-15,0 0 0,0 0 0,0 1 16,1-22-16,-1 0 0,21 21 0,-21-21 16,22 0-16,-1 0 15,0 0-15,1-21 0,-1-1 0,-21 1 16,21 0-16,1 0 0,-1 0 15,-21-22-15,22 1 0,-22 0 0,0-1 16,0 1-16,0-21 0,0-1 16,1 1-16,-22-1 0,21 1 0,-21-1 15,0 1-15,0 20 0,0 1 16,0 21-16,0 0 0,0-1 0,0 1 16,0 42-1,-21 1-15,21-1 0,-22 21 16,22 0-16,0 1 0,0-1 0,-21 22 15,21-1-15,0 1 16,-21-22-16,21 21 0,-21 1 0,21-22 16,0 1-16,0-1 0,0 0 15,0 1-15,0-22 0,0 0 0,0 0 16,0 0-16,0 0 0,0-42 47,0 0-47,21 0 0,-21 0 15,0 0-15,0-22 0,21 22 0,0-21 16,1 21-16,-1-22 0,0 1 16,0 0-16,21 20 0,1-20 0,-1 21 15,0-21-15,1 42 16,-1-22-16,0 22 0,22 0 0,-22 0 16,1 22-16,-22-1 0,21 0 15,-21 0-15,0 21 0,-21 1 0,0-1 16,0 0-16,0 1 0,-21-1 0,-21 0 15,0-20-15,-1 20 0,1 0 16,-22-21-16,22 1 0,-21 20 16,20-21-16,-20 0 0,20-21 0,22 21 15,-21-21-15,21 0 0,0 0 0,-1 0 16,1 0-16,0 0 0,21-21 16,0 0-16,0 0 0,0 0 0,0 0 15</inkml:trace>
  <inkml:trace contextRef="#ctx0" brushRef="#br0" timeOffset="32619.68">4826 5525 0,'0'0'0,"0"-22"0,0-20 0,0 21 0,0 0 16,0 0-16,0-1 16,0 1-16,-21 21 15,21 21 1,0 1-16,0-1 0,-21 21 0,21 0 16,0 1-16,0 20 0,-22 1 15,22-1-15,0 1 0,0-1 0,-21 1 16,0-22-16,0 22 0,0-22 0,0 0 15,21 1-15,-22-1 0,22 0 16,-21-21-16,21 1 0,0-1 0,0 0 16,0-42 15,21 0-15,-21-1-16,22 1 0,-22-21 0,0 21 15,0 0-15</inkml:trace>
  <inkml:trace contextRef="#ctx0" brushRef="#br0" timeOffset="33023.44">4276 5630 0,'-22'-21'15,"44"42"-15,-86-63 0,43 21 0,0 0 0,0 0 16,-1-1-16,22 1 0,0 0 16,0 0-16,0 0 0,0 0 0,22-1 15,-1-20-15,0 21 0,21 0 16,1 0-16,-1-1 0,21 22 0,22-21 15,0 21-15,-1 0 0,1 0 16,0 21-16,-1 22 0,1-22 16,0 21-16,-1 22 0,1-1 0,-21-20 15,-1 41-15,1-20 0,-22-1 16,-21 1-16,0-1 0,-21 1 0,0-22 16,-21 0-16,0 1 0,-21-1 15,-1 0-15,-20 1 0,20-22 0,-20 21 16,-1-21-16,1 1 0,-1-1 0,1 0 15,21-21-15,-22 0 0,1 21 16,20-21-16,-20 0 0,20 0 0,22 0 16,-21 0-16,21 0 0,0 0 15,21-21-15,0 0 16,21 21 0,0-21-16,0 21 15,0-22-15,0 22 0,22-21 0,-22 21 16,21-21-16,-21 21 0,22-21 0,-1 0 15</inkml:trace>
  <inkml:trace contextRef="#ctx0" brushRef="#br0" timeOffset="33479.74">5609 6033 0,'0'0'0,"-21"0"15,0-22-15,21 1 16,0 0-16,0 0 0,0 0 16,0 0-16,21 21 0,0-22 0,0 1 15,22 0-15,-22 21 0,0-21 16,21 21-16,-21 0 0,22 0 0,-1 0 16,-21 0-16,22 0 0,-1 21 15,-21 0-15,21 0 0,-20 1 0,20 20 16,-21-21-16,0 21 0,-21-20 0,21 20 15,-21-21-15,0 0 16,0 22-16,0-22 0,0 0 0,0 0 16,-21 0-16,0 0 0,0 1 0,0-22 15,0 0-15,-1 0 32,22-22-32,0 1 15,0 0-15,0 0 0,0 0 0,0-22 16,0 22-16,22 0 0,-22-21 0,0 21 15,21-1-15,0-20 0,-21 21 16,21 0-16,0 0 0,0-1 0,1 1 16,-1 21-16,0 0 15,0-21-15,0 21 0,0 0 16,1-21-16,-1 21 0,0 0 16,0 0-16</inkml:trace>
  <inkml:trace contextRef="#ctx0" brushRef="#br0" timeOffset="33714.86">6519 5821 0,'0'21'0,"0"0"0,0 0 15,0 1-15,0-1 16,0 0-16,0 21 0,0-21 0,0 1 16,-21-1-16,21 0 0,0 21 15,-21-21-15,21 1 0,0-1 16,0 0-16,0 0 15,0-42 32,0 0-47,0 0 16,0-1-16</inkml:trace>
  <inkml:trace contextRef="#ctx0" brushRef="#br0" timeOffset="33899.76">6498 5609 0,'0'0'0,"0"-21"0,0 0 16,-21 21-16,0 0 15,21 21 17,0 0-17,0 0 1,21-21-16,0 22 15,0-22-15</inkml:trace>
  <inkml:trace contextRef="#ctx0" brushRef="#br0" timeOffset="34335.51">6900 5842 0,'0'0'0,"0"21"47,0 0-47,21 1 16,-21-1-16,0 0 0,0 0 0,22 0 15,-22 0-15,21 1 0,-21-1 16,21 21-16,-21-21 0,0 0 0,0 1 16,0-1-16,21 0 15,-21 0-15,0 0 16,21-21-16,0 0 31,-21-21-31,22 0 0,-22 0 16,21 0-16,-21-1 0,21 1 15,0 0-15,-21 0 0,21-21 0,-21 20 16,21-20-16,-21 21 0,22-21 16,-1 20-16,-21 1 0,21 0 0,-21 0 15,21 21-15,-21-21 0,21 0 16,0 21-16,1 21 47,-22 0-32,0 0-15,0 0 16</inkml:trace>
  <inkml:trace contextRef="#ctx0" brushRef="#br0" timeOffset="34748.37">7408 6054 0,'0'0'0,"21"0"16,1 0-1,-1 0-15,0 0 16,0 0-16,0 0 16,0-21-16,1 21 0,-1-22 0,21 1 15,-21 21-15,0-21 0,1 0 16,-22 0-16,21 0 0,0-1 15,-21 1-15,0 0 0,0 0 16,-21 21-16,0 0 16,-1 0-16,1 0 0,0 0 0,0 0 15,0 21-15,0 0 0,-22 0 16,22 1-16,0 20 0,21-21 16,-21 0-16,21 0 0,0 1 15,0-1-15,0 0 0,0 0 16,0 0-16,0 0 0,0 1 0,0-1 15,21 0-15,0 0 16,0-21 0,0 21-16,1-21 15,-1 0-15,0 0 16,0 0-16,0 0 0,0-21 16,1 0-16,-1 0 0,0 0 15,0-1-15</inkml:trace>
  <inkml:trace contextRef="#ctx0" brushRef="#br0" timeOffset="35246.74">8022 5821 0,'0'0'0,"0"-21"0,0 0 16,0-1-1,21 22-15,-21-21 0,21 21 16,1 0-16,-1-21 0,0 21 15,0 0-15,0 0 16,0 21-16,1-21 0,-1 21 16,0 1-16,-21-1 15,21 0-15,0 21 0,-21-21 0,0 1 16,0-1-16,21 21 0,-21-21 0,0 0 16,0 1-16,0-1 0,0 21 15,0-21-15,0 0 0,0 1 0,0-1 16,-21 0-16,21 0 15,-21-21-15,21 21 0,-21-21 16,0 0-16,0 0 16,21-21-1,0 0-15,0 0 16,0 0-16,0-1 0,21 1 16,0 0-16,-21-21 0,21 21 15,0-1-15,0 1 0,1-21 16,-1 21-16,0 21 0,-21-21 0,21-1 15,0 22-15,0 0 16,1 0 0</inkml:trace>
  <inkml:trace contextRef="#ctx0" brushRef="#br0" timeOffset="36303.65">9800 6011 0,'-21'-84'31,"21"63"-31,0-1 0,0 1 16,0 0-16,0 0 0,0 0 0,0 0 16,0-1-16,0 1 0,0 0 15,0 42 1,0 0-1,0 1-15,0-1 16,0 0-16,0 21 0,0 1 0,0-22 16,0 21-16,0 0 0,0 1 0,0-22 15,0 21-15,-21-21 0,21 22 16,0-22-16,0 0 0,0 0 0,-21 0 16,21 1-16,21-22 31,0 0-31,0-22 0,0 22 15,0-21-15,22 0 0,-22 0 0,21-21 16,-21 20-16,22 1 16,-22-21-16,21 21 0,-21-22 0,1 1 0,20 21 15,-21-21-15,0 20 0,-21 1 16,21 0-16,1 21 16,-22 21-1,21 0 1,-21 1-16,0 20 0,0-21 0,0 0 15,0 0-15,0 22 0,0-22 0,0 0 16,0 21-16,0-20 0,21-1 16,-21 0-16,21-21 0,0 21 0,-21 0 15,21-21-15,1 0 0,-1 0 0,0 0 16,0 0-16,0 0 0,0 0 16,1 0-16,-1 0 0,21 0 15,-21-21-15,0 0 0,22 0 0,-22 0 16,0-1-16,0-20 0,0 21 15,1-21-15,-1-1 0,0 1 0,-21 0 16,0-1-16,0-20 0,0 20 16,0 1-16,-21 21 0,0-21 0,-1 20 15,1 1-15,0 21 0,0 0 0,0 0 16,-22 0-16,22 0 0,0 0 16,0 21-16,0 1 0,0-1 15,21 0-15,0 0 0,0 0 16,0 0-16,0 1 0,0-1 0,0 0 15,21-21-15,0 0 0,0 0 16,0 0-16,22 0 0,-1 0 16,0 0-16</inkml:trace>
  <inkml:trace contextRef="#ctx0" brushRef="#br0" timeOffset="36967.33">11388 5186 0,'0'0'15,"0"-21"-15,0 0 0,0-1 0,-22 44 16,22-1 0,-21 21-16,21-21 0,0 22 15,0-1-15,-21 21 0,21-20 16,-21 20-16,21 1 0,-21-1 0,21 1 16,0-1-16,-21 1 0,-1-22 15,22 22-15,-21-22 0,21 0 0,0 1 16,-21-22-16,21 21 0,0-21 15,-21 0-15,21 1 0,0-1 0,0-42 47,0-1-47,21 1 0,0 0 16,-21 0-16,21-21 0,1 20 0,-22-20 16,21 0-16,0 21 15,0-22-15,0 1 0,0 21 0,-21-22 16,22 22-16,-1 0 0,0 21 15,0 0-15,0 0 16,0 21-16,-21 0 0,0 1 0,0-1 16,22 21-16,-22-21 0,0 22 15,21-22-15,-21 0 0,0 21 0,21-21 16,-21 1-16,0-1 0,21 0 0,0-21 16,-21 21-16,21-21 0,1 0 15,-1 0-15,0 0 0,0 0 0,0 0 16,0 0-16,1 0 0,-1-21 15,0 0-15,0 21 0,0-21 0,22-22 16,-43 22-16,21 0 0,0 0 16,0-22-16,-21 22 0,21-21 15,-21 21-15,0 0 0,0-1 0,0 1 16,0 0-16,0 42 16,0 0-16,0 1 0,0-1 15,0 21-15,-21-21 0,21 22 0,0-22 16,0 21-16,0-21 0,0 0 15,0 1-15,0-1 0,0 0 0,0 0 16,21-21 15,-21-21-31,0 0 16,21 0-16</inkml:trace>
  <inkml:trace contextRef="#ctx0" brushRef="#br0" timeOffset="37152.28">11959 5525 0,'0'0'16,"-21"0"-1,0 0-15,21 21 32,0 0-17,21-21 1,0 0-16,0 0 0,0 0 15,1 21-15,-1-21 0</inkml:trace>
  <inkml:trace contextRef="#ctx0" brushRef="#br0" timeOffset="37859.87">12552 5525 0,'0'0'0,"0"-22"15,-21 22-15,-1 0 16,1 0-16,0 0 15,0 0-15,0 22 0,0-1 16,-1 21-16,22-21 0,-21 22 0,0-1 16,0 0-16,21 1 0,0-1 15,0 0-15,0 1 0,0-1 0,0-21 16,0 21-16,0-20 0,0 20 0,0-21 16,21 0-16,0-21 0,0 21 15,1 1-15,20-22 0,-21 0 0,0 0 16,22 0-16,-22 0 0,0 0 0,21-22 15,-21 1-15,22 0 0,-22 0 16,0 0-16,0 0 0,0-1 0,1-20 16,-1 0-16,0-1 0,-21-20 15,0 21-15,0-22 0,21 1 16,-21-1-16,0 22 0,21-22 0,-21 22 16,0 0-16,0-1 0,0 1 15,0 21-15,0 0 0,0 42 16,0 0-1,0 0-15,0 21 0,-21 1 16,21-1-16,-21 22 0,21-22 0,0 21 16,-21-20-16,0 20 0,-1-20 15,22-1-15,0 0 0,-21 1 0,21-1 16,-21-21-16,21 0 0,0 22 0,-21-43 16,21 21-16,0 0 15,0-42 1,21 0-1,0-1-15,0 1 16,-21-21-16,22 21 0,-1-22 0,21 22 16,-21-21-16,22 0 0,-22-1 0,21 22 15,0-21-15,1 21 0,-22-1 16,21 22-16,-21 0 0,22 0 0,-22 0 16,0 22-16,0-1 0,0 0 15,1 0-15,-22 21 0,0 1 0,0-1 16,0-21-16,0 22 0,0-1 0,0-21 15,0 21-15,0-20 16,0-1-16,0 0 0,-22 0 0,22 0 16,0 0-16,-21 1 15,0-22 1,21-22 0,-21 1-16,21 0 0</inkml:trace>
  <inkml:trace contextRef="#ctx0" brushRef="#br0" timeOffset="38335.19">14711 5630 0,'0'0'0,"0"-21"0,0 0 15,21 21 1,-21 21 15,0 0-31,0 1 0,0 20 16,0-21-16,0 21 0,0-20 0,0 20 16,0-21-16,0 21 0,0-20 15,0 20-15,0-21 0,0 0 0,-21 0 16,21 1-16,-21-1 0,21 0 15,0 0-15,0-42 47,0 0-47,21 0 16,0-1-16</inkml:trace>
  <inkml:trace contextRef="#ctx0" brushRef="#br0" timeOffset="38750.96">15176 5652 0,'0'0'0,"22"-22"32,-44 22-17,1 0-15,0 0 16,0 22-16,0-22 0,0 21 0,-1-21 16,1 21-16,0 0 0,0-21 15,0 21-15,0 0 0,21 1 0,-22-1 16,22 0-16,0 0 31,22-21-31,-1 0 0,0 0 16,21 0-16,-21 0 0,22 0 15,-1 0-15,-21 21 0,22-21 0,-1 0 16,-21 21-16,21 1 0,-20-22 0,-1 21 16,0-21-16,-21 21 15,0 0-15,0 0 0,-21 0 16,0-21-16,-1 22 0,1-22 15,-21 0-15,0 0 0,20 21 16,-20-21-16,21 0 0,-21 0 0,20 0 16,1 0-16,0 0 0,0 0 0,0 0 15,0 0-15,21-21 16,0-1 0,0 1-16,0 0 15,0 0-15,0 0 0,0 0 0</inkml:trace>
  <inkml:trace contextRef="#ctx0" brushRef="#br0" timeOffset="38951.83">14690 5461 0,'0'0'0,"0"-21"0,-22 21 15,1-21-15,0 21 16,42 0 46,0-21-62,1 21 0</inkml:trace>
  <inkml:trace contextRef="#ctx0" brushRef="#br0" timeOffset="40311.06">16531 5736 0,'0'0'15,"0"-21"-15,0 0 0,0 0 0,21 0 16,0-22-16,1 22 0,-1-21 0,0 21 16,0-22-16,0 22 0,-21-21 15,21 21-15,-21-22 0,22 22 0,-22 0 16,0 0-16,0 0 0,0-1 0,0 44 31,0-1-31,0 0 16,0 0-16,0 21 0,0-20 15,-22 20-15,22 0 0,-21 22 0,21-22 16,-21 0-16,21 22 0,0-22 0,0 1 16,-21-1-16,21 0 0,0 1 15,0-1-15,0 0 0,0-21 0,0 1 16,21-1-16,-21 0 0,21 0 0,0-21 15,1 0-15,-1 0 0,0 0 16,21 0-16,-21 0 0,1 0 0,20 0 16,-21-21-16,21 0 0,-20 0 15,20-1-15,0-20 0,-21 21 0,22-21 16,-1-1-16,-21 1 0,0 0 16,1-22-16,-1 22 0,0-22 15,0 22-15,-21-22 0,21 22 0,-21-21 16,0 20-16,0 1 0,0 0 15,0 20-15,21 1 0,-21 0 0,0 0 16,0 42 0,0 21-16,0-20 0,0 20 15,-21 0-15,21 1 0,-21-1 0,21 0 16,0 22-16,-21-22 16,21 0-16,-21 22 0,21-22 0,-21 1 0,21-1 15,0-21-15,0 21 0,0-20 16,0-1-16,0 0 0,0 0 15,0 0-15,21-21 0,0 0 0,0 0 16,0 0-16,22 0 0,-22 0 16,21 0-16,-21 0 0,22-21 0,-22 0 15,21 0-15,0 0 0,-20-1 0,20-20 16,-21 21-16,21-21 0,-20-1 16,-1 22-16,0-21 0,0-1 0,0 22 15,0 0-15,-21 0 0,0 0 16,0 42-1,0 0-15,-21 0 16,0 0-16,21 1 16,0 20-16,0-21 0,0 21 0,0-20 15,0-1-15,0 21 0,0-21 16,0 0-16,0 1 0,0-1 0,0 0 16,0 0-16,0 0 0,0 0 15,-21-21 1,0 0-16,0 0 15,-1 0-15,1 0 0,21-21 0,-21 0 16,0 0-16,0 21 0,21-21 16,-21 0-16,-1-1 0,1 1 15,21 0-15,0 0 0,-21 21 16,0 0 0,21 21-1,0 0-15,0 0 0,0 1 16,21-1-16,0 0 0,0 0 15,1-21-15,-1 21 0,0-21 0,0 0 16,0 0-16,22 0 0,-22 0 16,0 0-16,21 0 0,-21 0 0,22 0 15,-1 0-15,-21 0 0,22-21 16,-1 21-16,0-21 0,-21 0 0,22 0 16,-22-1-16,21 1 0,-21-21 15,1 21-15,-1 0 0,0-22 16,-21 1-16,0 21 0,0 0 0,0-1 15,0 1-15,0 0 0,0 0 16,-21 21-16,0 21 16,-1 0-16,1 0 0,0 1 0,21 20 15,-21-21-15,0 21 0,21 1 16,-21-22-16,21 21 0,0-21 0,0 1 16,0 20-16,0-21 0,0 0 15,21 0-15,0 1 0,0-22 16,0 21-16,22-21 15,-22 0-15,21 0 0,0 0 16,1 0-16,-1 0 0,0 0 0,1-21 16,-1-1-16,22 1 0,-22 21 0</inkml:trace>
  <inkml:trace contextRef="#ctx0" brushRef="#br0" timeOffset="40835.76">19156 5588 0,'0'0'0,"0"-21"0,0 0 0,0 0 15,-21 21-15,-1 0 0,1 0 16,-21 0-16,21 0 0,0 0 0,-22 0 16,22 0-16,-21 21 0,21 0 15,-22 0-15,22 21 0,-21-20 16,21 20-16,-1-21 0,1 21 0,0-20 16,0 20-16,0-21 0,21 21 15,0-20-15,0-1 0,0 21 0,0-21 16,0 0-16,0 1 0,21-22 15,0 0-15,0 21 0,0-21 16,1 0-16,-1 0 0,21 0 0,-21 0 16,0 0-16,1-21 0,-1-1 0,21 1 15,-21 0-15,0 0 0,1 0 16,-1-22-16,0 22 0,21-21 0,-42-22 16,21 22-16,1-21 15,-1 20-15,0-20 0,0 20 0,-21-20 16,21 21-16,-21-22 0,21 22 0,-21-1 15,22 1-15,-22 21 0,0 0 16,0 0-16,0-1 0,0 44 31,0 20-31,0-21 0,-22 21 0,22 22 16,0-22-16,-21 1 0,0 20 0,21 1 16,-21-22-16,21 21 0,0 1 15,0-22-15,0 1 0,0-1 0,0 0 16,0 1-16,0-22 0,0 0 15,21 0-15,0 0 0,0 0 16,1 1-16,-1-22 0,0 0 0,21 0 16,-21 0-16,1 0 0,20 0 15,-21 0-15,21-22 0,-20 22 0,20-21 16,-21 0-16</inkml:trace>
  <inkml:trace contextRef="#ctx0" brushRef="#br0" timeOffset="41707.26">20891 5884 0,'0'0'0,"-21"0"0,21 22 0,21-44 47,1 1-47,-1 0 16,0 0-16,0 0 0,0 0 15,0-1-15,1-20 0,-1 0 16,0-1-16,0 1 0,0 0 0,22-1 0,-43 1 16,21-21-16,0 20 0,0 1 15,0-22-15,0 22 0,-21 0 16,0-1-16,0 22 0,0 0 15,0 0-15,0 0 0,0 42 16,0 0 0,-21 0-16,0 22 0,0-22 15,21 21-15,-21 0 0,0 1 0,21-1 16,-22 0-16,1 1 0,21-1 16,-21 22-16,21-22 0,0 0 0,0 1 15,0-1-15,0 0 0,0 1 16,0-1-16,0-21 0,0 0 0,21 0 15,0 1-15,1-1 0,-1-21 0,0 0 16,0 0-16,0 0 16,0 0-16,1 0 0,-1 0 0,0 0 15,21 0-15,-21-21 0,22-1 0,-22 1 16,21 0-16,-21 0 0,22-21 16,-22-1-16,21 22 0,-21-21 0,1-1 15,-1 22-15,0-21 0,0 21 16,-21 0-16,-21 21 31,0 21-31,0 0 0,-1 21 0,22-21 16,-21 1-16,0 20 0,21-21 0,0 0 15,0 22-15,0-22 0,0 0 16,0 0-16,0 0 0,21-21 16,0 21-16,1 1 0,-1-22 0,0 0 15,0 0-15,21 0 0,-20 0 16,-1 0-16,0 0 0,21 0 0,-21-22 15,1 1-15,-1 0 0,0 0 16,0 0-16,0-22 0,0 1 0,-21-21 16,0 20-16,22 1 0,-22 0 15,0-1-15,0 22 0,0 0 0,-22 0 16,1 0-16,0-1 0,-21 22 16,21 0-16,-22 0 0,1 0 0,0 0 15,-1 0-15,1 22 0,0-1 16,-1-21-16,22 21 0,-21 0 15,21 0-15,-1-21 0,1 21 0,21 1 16,-21-22-16,21 21 16,0-42-1</inkml:trace>
  <inkml:trace contextRef="#ctx0" brushRef="#br0" timeOffset="41970.63">20913 5376 0,'-22'0'0,"44"0"0,-65 0 0,64 0 31,1 0-15,-1 0-16,21 0 0,0 0 15,1 0-15,-1 0 0,22 0 0,-22-21 16,0 21-16,22 0 0,-1 0 15,-20-21-15,20 21 0,-21-21 0,1 21 16,-1 0-16,0 0 0,1 0 16,-22 0-16,0 0 0,0 0 0,0 0 15</inkml:trace>
  <inkml:trace contextRef="#ctx0" brushRef="#br0" timeOffset="42887.31">1249 7768 0,'0'0'0,"0"-21"0,-21 21 16,-1 0-1,22 21 1,0 0-16,0 1 15,0-1-15,0 21 0,0 0 0,0-20 16,0 20-16,0 0 0,0-21 16,0 22-16,0-1 0,0-21 0,0 0 15,0 1-15,0-1 0,0 0 16,0 0-16,22-21 16,-22-21-1,0 0 1,0 0-16,0-1 0</inkml:trace>
  <inkml:trace contextRef="#ctx0" brushRef="#br0" timeOffset="43079.74">1185 7535 0,'0'-21'0,"0"42"0,0-63 0,-21 42 15,21-21-15,-21 21 0,0 0 16,21 21 15,21 0-15,0-21-1,0 21-15,0-21 0,1 22 0</inkml:trace>
  <inkml:trace contextRef="#ctx0" brushRef="#br0" timeOffset="43707.41">1926 8043 0,'0'0'15,"0"22"-15,21-22 0,-21-22 32,0 1-32,21 0 0,-21 0 15,0 0-15,0 0 0,0-1 16,0 1-16,0 0 0,0 0 0,0 0 15,0 0-15,0-1 0,-21 1 16,21 0-16,-21 0 0,0 0 16,0 0-16,0 21 0,-1 0 15,1 0-15,0 0 0,0 21 0,0 0 16,0 0-16,-22 0 0,22 0 16,21 22-16,-21-1 0,0 0 0,0 1 15,-1-1-15,22 0 0,0 22 16,0-22-16,0 1 0,0-22 0,0 21 15,0-21-15,0 22 0,22-22 16,20 0-16,-21-21 0,0 0 16,0 0-16,1 0 0,20-21 15,-21 0-15,0-1 0,22 1 0,-22 0 16,0-21-16,21 21 16,-21-22-16,1 1 0,-1-22 0,-21 22 15,0 0-15,21-22 0,-21 22 16,0-22-16,0 1 0,0 21 0,0-22 15,0 1-15,0 20 0,0-20 16,0 20-16,0 22 0,0 0 0,0 0 16,0 0-16,0 42 15,0 0-15,0 0 0,0 22 0,0-22 16,0 42-16,0-20 16,0-1-16,0 21 0,0-20 0,0 20 15,0-20-15,0 20 0,0-21 16,0 1-16,0 20 0,0-20 0,0-22 15,0 21-15,0-21 0,0 22 16,21-22-16,0-21 0,-21 21 0,21-21 16,1 0-16,-1 0 0,0 0 15,0-21-15,0 21 0,0-21 16</inkml:trace>
  <inkml:trace contextRef="#ctx0" brushRef="#br0" timeOffset="44105.18">2307 7980 0,'0'21'16,"21"-21"15,0 0-15,1-21-16,-1 21 0,0-21 15,0 21-15,21-21 0,-20-1 16,-1 1-16,0 0 0,0 0 15,-21 0-15,0 0 0,0-1 16,0 1-16,0 0 0,-21 21 16,0 0-16,0 0 15,-1 0-15,1 0 0,0 21 0,0-21 16,0 21-16,0 1 0,-1 20 0,1-21 16,0 21-16,0 1 0,21-1 15,-21 0-15,21 1 0,0-1 0,0-21 16,0 22-16,0-22 0,0 0 15,21 0-15,0 0 0,0-21 0,0 0 16,22 0-16,-22 0 0,21 0 16,-21 0-16,22 0 0,-1 0 0,0-21 15,22 0-15,-22 0 0,1 0 16,-22-1-16,21 1 0,0-21 0,-20 21 16,-1-22-16</inkml:trace>
  <inkml:trace contextRef="#ctx0" brushRef="#br0" timeOffset="44571.62">2963 7789 0,'0'-21'15,"0"42"-15,0-63 0,0 63 47,0 0-47,-21 1 0,21-1 0,0 0 16,0 21-16,0-21 0,-21 22 0,21-22 16,0 21-16,0-21 0,0 22 15,0-22-15,0 0 0,0 21 0,0-20 16,-21-1-16,21 0 15,0 0-15,0-42 47,0 0-47,0 0 0,0-1 16,0-20-16,0 21 0,0-21 16,0-1-16,0 22 0,0-21 0,21-1 15,0 1-15,-21 21 0,21-21 16,0 20-16,1-20 0,20 21 0,-21 0 15,0 21-15,0 0 0,22 0 16,-22 0-16,0 0 0,21 0 0,-20 21 16,-1 0-16,0 0 0,-21 0 0,21 1 15,-21 20-15,21-21 16,-21 21-16,0-20 0,0 20 0,0 0 16,0-21-16,0 1 0,-21 20 15,0-21-15,21 0 0,-21 0 0,21 1 16,0-1-16,0-42 31,0-1-15,0 1-16,21-21 15,-21 21-15</inkml:trace>
  <inkml:trace contextRef="#ctx0" brushRef="#br0" timeOffset="45035.8">3662 7387 0,'0'0'0,"0"-21"0,0 0 16,0 0-16,0 42 31,0 0-31,-21 0 0,21 22 16,-22-22-16,22 21 0,-21 0 16,21 1-16,0-1 0,0 0 0,0 1 15,-21-1-15,21 0 0,-21 1 0,21-1 16,0 22-16,0-43 0,0 21 15,0 0-15,0-20 0,0-1 0,0 0 16,21 0-16,0 0 16,0 0-16,1-21 0,20 0 0,-21 0 15,0 0-15,0 0 0,1-21 0,20 0 16,-21 21-16,0-21 0,0 0 16,-21 0-16,22-22 0,-1 22 0,0 0 15,-21-21-15,0 20 0,0 1 16,0 0-16,0 0 0,0 0 15,0 42 1,0 0 0,0 0-16,0 0 0,-21 1 0,21-1 15,0 21-15,-21-21 0,21 0 16,0 1-16,0-1 0,0 0 16,0 0-16,21-21 31,0-21-16,-21 0-15,0 0 0,0-1 0,21 1 16</inkml:trace>
  <inkml:trace contextRef="#ctx0" brushRef="#br0" timeOffset="45207.7">4000 7535 0,'-42'0'16</inkml:trace>
  <inkml:trace contextRef="#ctx0" brushRef="#br0" timeOffset="45415.58">3302 7641 0,'0'0'15,"0"21"-15,-21-21 0,42 0 32,0 0-32,0 0 0,22 0 0,-22 0 15,21 0-15,-21 0 0,22 0 16,-1 0-16,-21 0 0,21-21 0,-20 21 15,20 0-15,-21-21 0,0 21 16,0-21-16</inkml:trace>
  <inkml:trace contextRef="#ctx0" brushRef="#br0" timeOffset="46928.73">4149 8086 0,'42'0'16,"-21"0"-16,0 0 0,0 0 16,1 0-16,-1-21 0,0 21 0,21-22 15,-21 1-15,1 0 0,-1 0 16,0 0-16,0 0 0,0-1 15,0-20-15,1 21 0,-1-21 0,0 20 0,0-20 16,-21 0-16,0 21 16,21-22-16,-21 22 0,0-21 0,0 21 15,0-1-15,0 1 0,0 0 0,0 0 16,-21 21 0,21 21-1,-21 0 1,21 22-16,-21-22 0,21 21 0,0-21 15,0 22-15,-21-1 0,-1 0 0,22 1 16,-21 20-16,21 1 0,-21-22 16,0 21-16,21 1 0,-21-1 0,21 1 15,-21-22-15,-1 22 0,22-1 16,-21-20-16,0 20 0,21-21 16,-21 22-16,21-22 0,0 22 0,0-22 15,0 0-15,0 1 0,0-22 0,0 21 16,0-21-16,0 1 0,21-22 15,0 0 1,0-22-16,1 1 0,-1 21 0,21-42 16,-21 21-16,0 0 0,1-22 15,-1 22-15,0-21 0,0-1 0,0 22 16,0-21-16,-21 0 0,0-22 16,0 22-16,0-1 0,0 1 15,0-21-15,0 20 0,0 1 0,-21 0 16,0-1-16,0 1 0,0 21 15,0 0-15,-1-1 0,1 1 0,0 21 16,21-21-16,-21 21 0,42 0 47,0 0-47,0 0 0,22-21 16,-22 21-16,21-21 0,1 21 0,-22-21 15,21 21-15,0-22 0,1 1 0,-1 0 16,0 0-16,1 0 15,-1 0-15,0-1 0,-20 1 0,-1 0 16,21 0-16,-21 0 0,-21 0 16,21 21-16,-42 21 47,21 0-47,-21 0 0,21 0 15,0 0-15,0 1 0,0-1 16,0 0-16,0 0 0,0 0 15,0 0-15,0 1 0,21-22 16,0 21-16,1-21 0,-1 0 0,21 0 16,-21 0-1,0 0-15,1 0 0,-1 0 0,0 0 16,21-21-16,-21-1 0,1 1 0,-1 0 16,0 0-16,0 0 0,-21 0 15,21-1-15,-21 1 0,21 0 0,-21 0 16,22 0-16,-22 0 0,0-1 0,0 1 15,-22 42 32,22 1-47,0-1 0,0 0 16,-21 0-16,21 21 0,-21 1 0,21-22 16,0 42-16,0-20 0,-21-1 15,0 22-15,21-1 0,-21 1 16,21-1-16,0-21 0,0 22 0,-22-1 15,22 1-15,0-1 0,0 1 0,0-1 16,0 1-16,0-1 0,0 22 16,0-21-16,0-1 0,0 1 0,22-1 15,-1-21-15,-21 22 0,0-22 0,21 22 16,-21-22-16,0 0 0,0 1 0,0-1 16,0-21-16,0 22 0,-21-22 15,0-21-15,-1 21 0,1-21 0,0 0 16,0 0-16,0-21 0,0 0 0,-1-1 15,1 1-15,0 0 0,0-21 16,21-1-16,-21 1 0,0-21 16,-1 20-16,22-20 0,0-1 0,0 1 15,0-22-15,0 0 0,0 22 0,0-22 16,0 22-16,0-1 0,22 1 16,-1-1-16,0 1 0,-21 20 0,21-20 15,0 21-15,0-1 0,1 1 0,-1 21 16,21-22-16,-21 1 0,0 21 15,1-21-15,-1 20 0,21-20 0,-21 21 16,22 0-16,-22-22 0,21 22 0,-21 0 16</inkml:trace>
  <inkml:trace contextRef="#ctx0" brushRef="#br0" timeOffset="47992.11">6816 8255 0,'0'0'0,"-22"0"0,1 0 16,21-21-1,0 0 1,21 0-16,1-1 0,-1 1 0,0-21 16,0 0-16,21-1 0,-20 1 0,20 0 15,0-22-15,1 22 0,-22-22 16,21 22-16,0-22 0,-20 22 15,-1 0-15,0-1 0,0 1 0,-21 0 0,0-1 16,0 22-16,0 0 16,-21 0-16,0 21 0,0 0 15,-22 0-15,22 21 0,0-21 16,-21 21-16,20 22 0,1-22 0,21 0 16,0 21-16,0-21 0,0 22 0,0-1 15,0-21-15,0 22 0,21-22 16,1 21-16,-1-21 0,0 22 0,0-22 15,0 21-15,-21-21 0,21 0 0,-21 1 16,22-1-16,-22 0 16,0 0-16,0 0 0,0 0 0,0 1 15,-22-22-15,1 0 16,0 0-16,0 0 16,0-22-16,0 1 0,-1 21 0,1-21 15,21 0-15,-21 0 0,0 0 0,0 21 16,21-22-16,-21 22 0,21 22 31,0-1-31,0 0 0,21 0 16,0 0-16,0-21 0,0 21 15,0 1-15,1-22 0,-1 21 0,21-21 16,-21 0-16,0 0 0,1 0 16,20 0-16,-21 0 0,21 0 0,-20 0 15,20-21-15,-21 21 0,0-22 0,22 1 16,-22 0-16,0 0 15,21 0-15,-21 0 0,1-1 0,-1 1 16,-21-21-16,0 21 0,21 0 0,-21-1 16,0 1-16,21 0 0,-21 0 15,0 0-15,0 0 0,0-1 16,-21 22 15,0 22-31,21-1 16,-21 0-16,21 21 0,0 1 15,-22-1-15,1 0 0,0 22 16,21-1-16,-21 1 0,0 20 0,21-20 16,-21 21-16,21-22 0,0 22 0,0-1 15,0-20-15,0 21 0,0-1 16,0 1-16,0 0 0,0-22 0,-22 22 16,22-22-16,0 1 0,-21-1 0,21-20 15,0 20-15,0-21 0,-21 1 0,21-1 16,0-21-16,-21 22 0,21-22 15,0-42 1,0-1-16,0 1 16,21-21-16,-21 21 0,21-22 15,0 1-15,-21 0 0,22-1 16,-22-20-16,21-1 0,-21 1 0,21-1 16,0-20-16,-21-1 0,0 0 0,0 1 15,21-1-15</inkml:trace>
  <inkml:trace contextRef="#ctx0" brushRef="#br0" timeOffset="48306.93">7620 7662 0,'21'-21'15,"-42"42"-15,42-63 0,0 0 0,0 21 0,1-1 16,-1 1-16,0 21 0,0-21 16,0 0-16,0 21 0,1 0 15,-1 0-15,0 0 0,0 21 0,0 0 16,0 0-16,-21 1 0,22-1 15,-22 0-15,0 21 0,0-21 0,0 22 16,0-22-16,0 21 0,-22-21 0,1 1 16,-21 20-16,0-21 0,20 0 15,-20 0-15,21 1 0,-21-1 0,-1-21 16,22 21-16,0-21 0,0 0 16,0 0-16,-1 0 0,1 0 15,21-21 1,21 0-1,1 21 1,-1-22-16,0 1 0,0 21 0,21-21 16,-20 0-16</inkml:trace>
  <inkml:trace contextRef="#ctx0" brushRef="#br0" timeOffset="48696.71">8191 7747 0,'22'0'16,"-1"0"0,0 0-16,0 0 15,-21-21-15,21 21 0,0-21 16,1 0-16,-1 21 0,0-22 16,-21 1-16,0 0 0,21 0 0,0 0 15,-21 0-15,0-1 16,0 1-16,0 0 0,0 0 0,-21 21 31,0 0-31,0 0 0,21 21 0,-21 0 16,-1 0-16,1 1 0,21-1 0,0 0 15,-21 21-15,21-21 0,-21 22 16,21-22-16,0 0 0,0 0 0,0 0 16,0 1-16,0-1 0,0 0 15,0 0-15,21 0 0,0 0 16,0-21-16,1 0 0,-1 0 15,0 0-15,0 0 0,0 0 0,0 0 16,1 0-16,-1-21 0,21 0 16,-21 21-16,0-21 0,22 0 0,-22 0 15,21-1-15</inkml:trace>
  <inkml:trace contextRef="#ctx0" brushRef="#br0" timeOffset="49092.13">8911 7451 0,'0'0'0,"0"-21"16,-21 21-1,0 21-15,0 0 16,-1 0-16,1 0 16,21 0-16,-21 1 0,21 20 0,-21-21 15,21 21-15,0-20 0,-21 20 0,21-21 16,0 0-16,0 0 0,0 1 16,0-1-16,0 0 0,21-21 0,0 21 15,0-21-15,0 0 0,1 0 0,-1 0 16,0 0-16,0 0 0,21 0 15,-20-21-15,-1 21 0,0-21 0,0 0 16,0 21-16,0-22 0,1 1 0,-1-21 16,0 21-16,0 0 0,-21-1 15,0 1-15,0 0 0,0 0 0,0 0 16,0 42 0,0 0-1,0 0-15,0 0 0,0 1 16,0-1-16,0 0 0,0 0 0,-21 0 15,21 0-15,0 1 0,0-1 0,0 0 16,0 0-16,21-42 31,-21 0-15</inkml:trace>
  <inkml:trace contextRef="#ctx0" brushRef="#br0" timeOffset="49267.33">9250 7324 0,'0'0'16,"0"-21"-16,-21 21 0,-1 0 0,1 0 15,0 0 1,21 21 15,21-21-15,0 0-16,1 21 15</inkml:trace>
  <inkml:trace contextRef="#ctx0" brushRef="#br0" timeOffset="50637.54">9334 7832 0,'0'0'0,"0"21"0,0 0 16,22-21-1,-1 0-15,0 0 16,0-21-16,21 0 16,-20 0-16,-1 21 0,21-22 15,-21 1-15,22 0 0,-22 0 0,21-21 16,-21 20-16,22-20 0,-22 21 16,0-21-16,0-1 0,0 1 0,0 21 15,-21-22-15,0 1 0,0 21 16,0 0-16,0 0 0,0-1 0,-21 1 15,0 21-15,0 0 0,0 0 16,0 0-16,-1 0 0,1 21 16,0 1-16,0 20 0,0-21 0,21 21 15,-21 1-15,21-1 0,0 0 0,0 1 16,0 20-16,0-20 0,0-1 16,0 21-16,0 1 0,0-1 15,0 1-15,0-1 0,0 1 0,0-1 16,0 1-16,0-1 0,0 1 15,0-1-15,0 1 0,0 21 0,0-22 16,0 22-16,-22-22 0,22 22 0,-21-22 16,0 22-16,21-21 0,-21-1 15,21-21-15,-21 22 0,21-22 0,0 1 16,0-1-16,0-21 0,0 0 0,0 0 16,0 1-16,0-1 0,21-21 15,0-21 1,21-1-16,-20 22 0,20-42 0,0 21 15,1 0-15,-1-22 0,0 22 16,1-21-16,-1 0 0,0-1 0,1-20 16,-22 20-16,21-20 0,-21-1 15,0 1-15,1-1 0,-22-20 0,21 20 16,-21-20-16,0 20 0,0-21 0,-21 22 16,-1-22-16,-20 22 0,21-1 15,-21 1-15,-1 20 0,1 1 0,21 0 16,-22 21-16,1-1 0,21 1 0,0 21 15,21-21-15,-21 21 16,42 0 0,0 0-16,0-21 15,0 21-15,0-21 0,22 21 0,-22-21 16,21 21-16,1-22 0,-22 22 16,21-21-16,0 0 0,-20 0 0,20 0 15,0 0-15,-21-1 0,1 1 0,20 0 16,-21 0-16,-21 0 0,21-22 15,-21 22-15,21 0 0,-21 0 0,0 0 16,0 0-16,-21 42 31,21 0-15,0 0-16,-21 0 0,21 22 16,0-22-16,0 0 0,0 0 15,0 21-15,0-20 0,0-1 0,21 0 16,-21 0-16,21-21 0,1 21 15,-22 0-15,21-21 0,0 0 0,0 0 16,0 0-16,0 0 0,1 0 16,-1 0-16,0 0 0,0-21 0,0 21 15,0-21-15,1 0 0,-1 0 16,-21 0-16,21-1 0,0 1 0,0-21 16,0 21-16,1 0 0,-22-1 0,21 1 15,-21 0-15,0 0 0,21 0 16,0 21-16,0 0 15,0 0 17,1 0-17,-22-21 17,0-1-17,0 1-15,0 0 16,0 0-1,0 0 1,-22 21-16,1 0 16,0 0-16,0 21 15,21 0-15,-21 0 0,0 0 0,21 1 16,-22 20-16,22-21 0,-21 0 16,0 22-16,21-22 0,0 21 0,0-21 15,0 0-15,0 22 0,0-22 0,0 0 16,21 0-16,0 0 0,1-21 15,-1 22-15,0-22 0,0 0 0,0 0 16,0 0-16,1 0 0,20 0 0,-21 0 16,0 0-16,0 0 0,22-22 0,-22 1 15,0 21-15,0-21 0,0 0 16,1 0-16,-22-22 0,0 22 0,21 0 16,-21 0-16,0-21 0,0 20 0,0 1 15,0 0-15,0 0 16,-21 0-16,-1 0 0</inkml:trace>
  <inkml:trace contextRef="#ctx0" brushRef="#br0" timeOffset="50804.45">10499 7176 0,'0'0'0,"-22"0"15,1 0 1,42 0 15,1 0-15,-1-22-16</inkml:trace>
  <inkml:trace contextRef="#ctx0" brushRef="#br0" timeOffset="51663.82">12785 7260 0,'0'0'0,"0"-21"0,0 0 0,0 0 15,0 0 1,-22 42-1,22 0-15,0 0 16,-21 0-16,21 22 0,0-1 0,0 0 16,0 1-16,0-1 0,-21 0 0,21 1 15,-21-1-15,0 0 0,21 1 16,-21-22-16,21 21 0,0-21 0,-22 0 16,22 1-16,0-1 0,-21-21 0,21 21 15,0-42 16,21 21-31,1-21 0,-1-1 16,-21 1-16,21 0 0,0 0 16,0-21-16,0 20 0,1-20 0,-1 0 15,0-1-15,0 22 0,0-21 0,0 0 16,1-1-16,-1 22 0,0 0 16,-21 0-16,21 21 0,0 0 15,-21 21-15,0 0 0,0 0 16,0 22-16,0-22 0,0 21 15,0 0-15,0-20 0,0 20 0,0 0 16,21-21-16,-21 1 0,0 20 0,0-21 16,22 0-16,-1 0 15,0-21-15,0 22 0,0-22 16,22 0-16,-22 0 0,0 0 0,0 0 16,21 0-16,-20-22 0,-1 1 15,0 21-15,0-21 0,21 0 0,-20-21 16,-1 20-16,-21-20 0,21 0 0,-21-1 15,21-20-15,-21-1 0,0 22 16,0-21-16,0 20 0,0 1 0,0 0 16,0 20-16,0 1 0,-21 0 15,0 0-15,0 21 0,-1 0 16,1 21-16,21 0 0,-21-21 16,21 21-16,0 1 15,0-1-15,0 0 0,0 0 0,0 0 16,0 0-16,21 1 0,-21-1 0,21 0 15,-21 0-15,22 0 16,-1 0-16</inkml:trace>
  <inkml:trace contextRef="#ctx0" brushRef="#br0" timeOffset="52011.63">13652 7684 0,'0'0'0,"22"0"0,-1 0 16,0 0-16,0 0 15,-21-22-15,21 22 0,0-21 16,1 0-16,-1 0 16,0 0-16,-21 0 0,21-1 0,0 1 15,-21 0-15,0 0 0,21 0 0,-21 0 16,22-1-16,-22 1 0,0 0 16,-22 21-1,1 0-15,0 21 0,0 0 0,0 1 16,0-1-16,-1 21 0,1-21 15,0 22-15,0-22 0,0 21 0,21-21 16,0 22-16,0-22 0,0 0 0,0 21 16,0-21-16,0 1 0,0-1 15,0 0-15,21-21 16,0 0-16,0 0 0,0 0 16,1 0-16,-1 0 0,21 0 15,-21 0-15,0-21 0,22 0 0,-22-1 16,21 1-16,1 0 0</inkml:trace>
  <inkml:trace contextRef="#ctx0" brushRef="#br0" timeOffset="52483.36">14414 7176 0,'0'0'0,"0"-43"0,0 22 16,0-21-16,0 21 0,0-1 16,0 44-1,-21-1 1,21 0-16,-21 0 0,0 21 0,21 1 15,0 20-15,-21-20 0,0 20 0,21-21 16,-22 22-16,1-22 0,0 1 16,21-1-16,-21 0 0,0 1 0,21-1 15,-21-21-15,21 0 0,0 0 0,0 1 16,0-1-16,-22 0 0,1-21 31,21-21-31,0 0 16,0-1-16,0 1 15,21-21-15,1 21 0,-1 0 0,0-22 16,0 22-16,0-21 0,0 21 16,22-22-16,-1 22 0,-21 0 15,22 0-15,-1 0 0,-21 21 0,21 0 16,1 0-16,-1 0 0,-21 0 0,0 0 16,22 21-16,-43 0 0,21 0 15,0 0-15,-21 0 0,0 22 0,0-22 16,0 0-16,0 21 0,-21-20 0,0-1 15,0 0-15,-1 0 0,-20 21 16,0-20-16,-1-22 0,1 21 16,0 0-16,-1 0 0,1-21 0,0 21 15,-1-21-15,22 0 0,-21 0 0,21 0 16,0 0-16,-1 0 0,22-21 16,0 0-16</inkml:trace>
  <inkml:trace contextRef="#ctx0" brushRef="#br0" timeOffset="55383.89">15134 7472 0,'0'0'0,"0"21"15,21-21 17,0 0-32,1-21 0,-1 0 15,0 0-15,21 21 0,-21-22 0,22 1 16,-22 0-16,21 0 0,-21 0 15,22 0-15,-22-1 0,0 1 0,-21-21 16,0 21-16,0 0 0,0-1 16,0 1-16,0 0 15,-21 21-15,0 0 0,-22 0 0,22 0 16,-21 0-16,0 0 0,20 0 16,-20 21-16,0 0 0,21 1 0,-1-1 15,1 21-15,0-21 0,21 22 0,-21-22 16,21 0-16,0 21 0,0-21 15,0 1-15,21-1 0,0 0 0,0 0 16,1-21-16,-1 21 0,0-21 16,0 0-16,0 0 0,22 0 0,-22 0 15,21 0-15,-21 0 0,0 0 0,1 0 16,-1 0-16,0 0 0,-21-21 31,-21 21-31,0 0 0,-22 0 16,22 0-16,-21 0 0,-1 0 15,1 21-15,0 0 0,21 1 0,-22-1 16,1 21-16,21-21 0,0 22 0,-1-22 16,1 21-16,0-21 0,0 22 15,21-1-15,0-21 0,0 21 0,0-20 16,0-1-16,0 21 0,21-21 0,0-21 16,0 21-16,1 1 0,20-22 15,-21 0-15,21 0 0,1 0 0,-1 0 16,0-22-16,22 1 0,-22 0 0,22 0 15,-22 0-15,22 0 16,-22-1-16,21-20 0,-20 21 0,-1-21 16,0-1-16,1 1 0,-1 0 0,-21-1 15,0-20-15,1 20 0,-1-20 16,-21 21-16,0-22 0,0 22 0,0-1 16,0 1-16,0 0 0,0 21 0,0-1 15,-21 22 1,21 22-16,-22 20 15,22-21-15,0 21 0,-21 1 16,0-1-16,21 0 0,-21 22 0,21-22 16,0 1-16,-21-1 0,21 0 0,-21 1 15,21-1-15,-22 0 16,22-21-16,0 22 0,0-22 0,0 21 16,0-21-16,0 1 0,22-1 0,-1 0 15,0 0-15,0 0 0,0-21 16,0 0-16,1 0 0,20 0 0,0 0 15,-21 0-15,22 0 0,-1-21 0,0 0 16,1 0-16,-1 21 0,0-21 16,-20-1-16,20 1 0,0 0 0,-21 0 15,1-21-15,-1 20 0,0 1 0,-21 0 16,21-21-16,-21 21 16,0-1-16,0 1 0,-21 21 0,0 0 15,0 0-15,-1 0 0,1 0 16,0 21-16,0-21 0,0 22 15,0-1-15,-1 0 0,1 0 0,21 0 16,-21 0-16,21 1 0,0-1 16,0 21-16,0-21 0,0 0 0,21 1 15,0-1-15,1 0 0,-1-21 16,0 0-16,0 0 0,0 0 16,22 0-16,-22 0 0,21 0 0,0 0 15,-20 0-15,20-21 0,0 0 0,-21 21 16,22-22-16,-22 1 0,0 0 15,0 0-15,0 0 0,1-22 16,-1 22-16,-21 0 0,0-21 0,21 21 16,-21-1-16,0 1 0,0 0 15,0 42 1,0 0 0,-21 1-16,21-1 0,0 0 15,-21 21-15,21-21 0,-22 1 0,22-1 16,-21 0-16,21 0 0,0 0 15,0 0-15,0 1 0,0-1 16,0 0-16,0-42 47,0 0-47,0-1 0,21 1 16,1 0-16,-22 0 15,21 0-15,-21-22 0,21 22 0,-21 0 16,21 0-16,0-21 0,0 20 0,-21 1 15,22 0-15,-1 21 0,0 0 16,0-21-16,0 21 0,0 0 0,1 21 16,-1 0-16,0-21 0,-21 21 15,0 22-15,21-22 0,-21 0 16,0 0-16,0 22 0,0-22 0,0 0 16,0 0-16,0 0 0,0 0 15,0 1-15,0-1 0,0 0 16,0 0-16,0-42 47,0 0-47,0 0 0,0-1 15,21 1-15,-21 0 0,0 0 16,21 0-16,1 0 0,-1-22 0,0 22 16,0 0-16,21-21 0,-20 20 0,20 1 15,-21-21-15,21 42 0,-20-21 16,-1 21-16,21-21 0,-21 21 15,0 0-15,1 0 0,-22 21 0,0 0 0,21 0 16,-21 0-16,0 0 16,0 1-16,0-1 0,0 0 0,0 21 15,0-21-15,-21 1 0,21-1 0,0 0 16,0 0-16,0 0 0,0 0 16,0 1-16,0-1 0,21-21 15,0 0-15,0 0 16,0 0-16,0 0 0,1 0 15,-1 0-15,21 0 0,-21-21 0,0 21 16,1-22-16,-1 22 0,0-21 16,0 0-16,0 0 0,0 0 0,1 0 15,-1-22-15,-21 22 0,0 0 16,21-21-16,-21 20 0,21 1 16,-21 0-16,0 0 0,-21 21 31,0 0-31,0 21 15,-1 0-15,1 0 0,21 1 0,-21 20 16,21-21-16,-21 0 0,21 0 0,0 22 16,0-22-16,0 0 0,0 0 15,0 0-15,0 1 0,21-1 16,0 0-16,0-21 0,1 0 16,-1 0-16,0 0 0,0 0 0,0 0 15,22 0-15,-22-21 0,0 21 16,0-21-16,21-1 0,-20 22 0,20-21 15,-21 0-15,0 0 0,22 0 16,-22 0-16,0-22 0,0 22 0,0 0 16,-21 0-16,0 0 0,21-1 0,-21 1 15,0 42 17,-21 1-32,0-22 0,21 21 15,-21 0-15,0 0 0,21 0 0,-21 0 16,21 1-16,-22-1 0,1 0 0,21 0 15,0 0-15,0 0 0,-21-21 16,21 22-16,-21-22 0,0 0 31,21-22-15,0 1 0,0 0-16,0 0 0,21-21 15,0 20-15,0 1 0,0 0 16,1-21-16,20 21 0,-21-22 0,21 22 15,1-21-15,-22 21 0,21-1 0,1 1 16,-1 21-16,-21 0 0,21 0 16,-20 0-16,-1 0 0,0 0 15,0 21-15,-21 1 0,0-1 0,0 21 16,0-21-16,0 0 0,0 22 16,0-22-16,0 0 0,0 21 0,0-20 15,0-1-15,0 0 0,0 0 0,0 0 16,21 0-16,0 1 0,1-1 15,-1-21-15,0 0 0,0 0 16,0 0-16,0 0 0,1 0 0,-1 0 16,0-21-16,0-1 15,0 1-15,-21 0 0,21 0 0,1 0 16,-22-22-16,42-20 0,-21 21 16,0-22-16,0 22 15,1-22-15,20 1 0,-21-1 0,0 1 16,0-1-16,1 1 0,-1 20 15,-21 1-15,0 0 0,0 21 0,0-1 16,0 1-16,-21 21 16,-1 0-16,1 0 0,0 0 15,0 21-15,0 22 0,0-22 0,-1 21 16,22 1-16,0 20 0,-21-21 0,0 22 16,21-22-16,0 22 0,-21-22 15,21 0-15,0 22 0,0-22 0,0-21 16,0 22-16,21-1 0,0-21 0,0 22 15,1-22-15,-22 0 16,21-21-16,0 21 0,0 0 0,0-21 16,0 0-16,1 0 0,20 0 0,-21 0 15,0 0-15,0 0 0,22-21 16,-22 21-16,0-21 0,0 0 0,0 0 16,1 21-16,-1-22 0,0 1 0,0-21 15,0 21-15,-21 0 0,21-1 16,-21-20-16</inkml:trace>
  <inkml:trace contextRef="#ctx0" brushRef="#br0" timeOffset="55591.77">19325 7430 0,'-42'0'0,"84"0"0,-105 0 16,41 0-16,1 0 0,21 21 16,21-21-1,1 21-15,-1-21 16,21 0-16,-21 0 0,22 0 15,-22 0-15,21 0 0,-21 0 0,22 0 16,-22 0-16,21 0 0,-21 0 16,0 0-16,-21-21 15,0 0-15,-21 21 16,0-22-16</inkml:trace>
  <inkml:trace contextRef="#ctx0" brushRef="#br0" timeOffset="55791.72">18203 7366 0,'0'0'0,"0"21"16,-21-21-16,42 0 46,0 0-30,1-21-16</inkml:trace>
  <inkml:trace contextRef="#ctx0" brushRef="#br0" timeOffset="56243.56">20764 7535 0,'0'0'0,"0"-21"0,22 0 0,-1 0 15,-21 0 1,21 21-16,-21 21 16,0 0-1,0 0-15,0 0 16,0 1-16,0 20 0,-21-21 0,21 21 15,-21-20-15,21 20 0,0-21 0,0 0 16,-22 0-16,1 1 0,0-1 16,21 0-16,0-42 47,0 0-47,0-1 15,0 1-15</inkml:trace>
  <inkml:trace contextRef="#ctx0" brushRef="#br0" timeOffset="56411.47">20722 7387 0,'0'0'0,"0"-21"16,-42-106-1,42 106-15,-21 21 32,21 21-1,21-21-31,-21 21 0,21-21 15,0 0-15,0 21 0,0-21 0,22 0 16</inkml:trace>
  <inkml:trace contextRef="#ctx0" brushRef="#br0" timeOffset="56884.2">21145 7366 0,'0'64'16,"0"-43"-16,0 0 15,0 21-15,0-21 0,0 1 16,0 20-16,0-21 0,0 0 0,0 0 16,0 1-16,0-1 0,0 0 15,0 0-15,0 0 0,0 0 0,0 1 16,0-44 31,0 1-32,0 0-15,0 0 0,0 0 16,0 0-16,0-1 0,0-20 0,22 0 16,-1-1-16,0 1 0,0 0 0,0-1 15,22 1-15,-22 0 0,21 21 16,0-22-16,1 22 0,-1 0 0,22 21 16,-22 0-16,0 0 0,1 0 15,-22 21-15,21 0 0,-21 22 0,22-22 16,-22 21-16,-21 0 0,0 1 15,0-1-15,0-21 0,0 22 16,0-1-16,0-21 0,0 0 0,0 22 16,0-22-16,-21-21 0,-1 21 0,22 0 15,-21-21-15,0 0 0,21 21 16,-21-21 0,21-21-1,21 0-15,-21 0 16,42 21-16</inkml:trace>
  <inkml:trace contextRef="#ctx0" brushRef="#br0" timeOffset="57176.54">22754 6964 0,'0'0'0,"-42"-21"31,21 21-31,-1 21 0,22 0 16,0 0-16,0 0 0,0 1 0,-21 20 16,21 0-16,0-21 0,0 22 15,0 20-15,0-20 0,-21-1 0,21 0 16,0 1-16,0-1 0,-21-21 16,21 21-16,-21-20 0,21 20 15,-21-21-15,21 0 0,0 0 16,0-42 15,0 0-15</inkml:trace>
  <inkml:trace contextRef="#ctx0" brushRef="#br0" timeOffset="57511.35">22458 7133 0,'0'0'0,"-21"-42"0,21 21 0,-22 0 0,22-1 16,-21 1-16,21 0 0,0 0 15,0 0-15,21 21 16,22-21-16,-22 21 16,21 0-16,-21-22 0,22 22 15,20 0-15,-20 0 0,20 0 0,-21 0 16,22 0-16,-22 22 0,1-22 0,-1 21 16,0 0-16,-21 21 0,1-21 15,-1 22-15,-21-22 0,0 21 0,0 1 16,0-1-16,-21 21 0,-1-20 15,1-22-15,-21 21 0,21 1 0,-22-22 16,1 21-16,0-21 0,-1 0 16,1 1-16,0-22 0,-1 21 0,22 0 15,-21-21-15,21 0 0,-22 0 0,22 0 16,21 21-16,-21-21 16,42 0-1,22-21-15,-22 0 16,21 21-16,-21-21 0</inkml:trace>
  <inkml:trace contextRef="#ctx0" brushRef="#br0" timeOffset="57947.1">23368 7049 0,'0'-22'0,"0"44"0,21-65 0,-21 22 16,0 0-16,-21 21 15,0 0-15,0 0 16,-1 21-16,1 0 0,0-21 0,0 43 15,0-22-15,0 21 0,-1-21 16,1 22-16,21-1 0,0 0 0,-21 1 16,21-1-16,0 0 0,0-21 0,0 22 15,0-22-15,0 21 0,0-21 16,21 1-16,0-1 0,1 0 0,-1-21 16,0 0-16,21 21 0,-21-21 0,1 0 15,20 0-15,-21 0 0,21-21 16,-20 0-16,20 0 0,-21-1 15,0 1-15,0 0 0,1-21 16,-1-1-16,0 1 0,0 0 0,-21-22 16,0 22-16,0 0 0,0-1 0,0 1 15,0 0-15,-21 20 0,0 1 16,0 21-16,-1 0 0,-20 0 0,21 0 16,-21 0-16,20 0 0,-20 0 0,21 21 15,-21 1-15,20-1 0,1 0 16,0 0-16,0 0 0,21 0 0,0 1 15,0-1-15,0 0 0,0 0 16,21 0-16,0-21 0,0 0 16,1 0-16,-1 0 0,0 0 15,21 0-15</inkml:trace>
  <inkml:trace contextRef="#ctx0" brushRef="#br0" timeOffset="58443.81">23918 7049 0,'0'0'0,"0"-22"0,21 1 31,-21 42-15,0 1-16,0-1 15,0 21-15,-21-21 16,21 22-16,0-22 0,-21 21 0,21 0 16,0-20-16,0 20 0,0 0 15,0-21-15,0 22 0,0-22 16,0 0-16,0 0 0,0 0 0,0 1 15,-21-22-15,21 21 16,0-42 0,0-1-16,21 1 15,-21 0-15,0-21 16,0 21-16,21-22 0,-21 1 0,21 0 16,-21-1-16,0 1 0,0 0 15,22-1-15,-22 1 0,21 21 0,0-22 16,-21 22-16,0 0 0,21 0 0,0 0 15,0 21 1,1 0-16,-1 0 0,0 0 16,0 0-16,0 0 0,22 21 15,-22-21-15,0 21 0,0 0 0,0 0 16,-21 1-16,21-1 0,1 0 0,-22 0 16,0 0-16,0 0 0,0 1 15,21-1-15,-21 0 0,0 0 0,0 0 16,0-42 15,0 0-31,0 0 16,21 21-16,0-21 0,-21-1 15</inkml:trace>
  <inkml:trace contextRef="#ctx0" brushRef="#br0" timeOffset="58887.28">24617 6879 0,'0'0'0,"0"-21"0,-21 21 31,-1 0-15,1 21-16,0 0 16,0 1-16,0-1 0,0 0 0,-1 0 15,1 0-15,0-21 0,0 21 0,0 1 16,21-1-16,-21-21 16,-1 0-16,44 0 46,-1-21-46,-21-1 0,21 22 16,0-21-16,0 0 0,0 0 16,1 0-16,-1 0 0,0-1 0,0 1 15,0 0-15,0 21 0,-21-21 0,22 21 16,-1 0-16,0 0 16,-21 21-16,0 0 0,0 0 15,0 1-15,0-1 0,0 21 16,-21-21-16,0 22 0,21-1 0,-22-21 15,1 21-15,0 1 0,0-22 0,21 21 16,-21-21-16,0 22 16,21-22-16,-22 0 0,22 0 0,0 0 15,-21-21-15,21 22 0,-21-22 16,21-22 15,21 1-15,0 0-16,1 0 0</inkml:trace>
  <inkml:trace contextRef="#ctx0" brushRef="#br0" timeOffset="59368.32">25463 6900 0,'-42'0'32,"21"0"-32,21 22 0,-21-22 15,0 21-15,-1 0 0,1 0 0,0 21 16,0-20-16,0-1 16,0 21-16,-1-21 0,22 22 0,0-22 0,0 21 15,0-21-15,0 0 0,0 1 16,0-1-16,0 0 0,22 0 15,-1 0-15,0-21 0,0 0 0,0 0 16,0 0-16,22 0 0,-22 0 16,0 0-16,0 0 0,22 0 0,-22-21 15,0-21-15,0 21 0,0-1 16,0-20-16,1 0 0,-22-1 0,21 1 16,-21 21-16,21-21 0,-21 20 0,0-20 15,0 21-15,0 0 0,-21 0 16,0 21-16,-1 0 0,1 0 15,0 0-15,0 0 0,0 0 16,0 0-16,-1 21 0,1-21 16,21 21-16,-21 0 0,21 0 15,0 0-15,0 1 16,0-1-16,0 0 0,21-21 16,0 0-16,1 0 0,-1 0 0,0 21 15</inkml:trace>
  <inkml:trace contextRef="#ctx0" brushRef="#br0" timeOffset="59740.11">25781 7049 0,'0'0'15,"0"-22"-15,0 1 0,21 21 0,-21-21 16,0 0-16,21 21 0,-21-21 0,21 0 16,1 21-16,-1 0 15,0 0-15,0 0 0,0 0 0,22 0 16,-1 0-16,-21 0 0,21 21 0,1-21 15,-22 21-15,0 0 0,0 0 16,-21 0-16,0 22 0,0-22 0,0 0 16,0 21-16,-21-20 0,0-1 15,0 21-15,0-21 0,-1-21 0,1 21 16,0 1-16,0-22 16,0 0-16,0 0 0,-1 0 15,22-22 1,0 1-16,0 0 0,0 0 15,0 0-15,0 0 0,22-1 0,-1 1 16,0 0-16,0 0 0,0 0 16,0-22-16,1 22 0,-1 0 0,21 0 15,-21 0-15,0 21 0,1-21 16,-1-1-16,0 22 0,0-21 0,0 21 16,-21-21-16,21 21 15</inkml:trace>
  <inkml:trace contextRef="#ctx0" brushRef="#br0" timeOffset="60283.32">26564 6668 0,'0'0'0,"-21"-22"16,0 1-16,0 0 0,-1 0 0,1 0 15,0 0-15,0-1 0,-21 1 16,20 0-16,-20 21 0,0-21 0,-22 21 15,22 0-15,-22 0 0,1 0 0,-1 0 16,1 0-16,-1 21 0,1 21 16,21-20-16,-22 20 0,1-21 15,-1 21-15,22 1 0,-22-1 16,22 0-16,-22 1 0,1-1 0,21-21 16,-1 22-16,1 20 0,21-21 15,-22 1-15,43-1 0,0 22 0,0-22 16,0 21-16,0-20 0,0 20 0,22-20 15,-1-1-15,0 0 0,21 1 16,1-1-16,-1-21 0,0 21 0,1-20 16,20 20-16,1-21 0,-1 0 15,1 0-15,-1 1 0,22-22 0,-1 0 16,-20 21-16,21-21 0,-1 0 0,-20 0 16,20-21-16,-20 21 15,-1-22-15,-20-20 0,20 21 0,-20-21 16,-1-1-16,0 1 0,1-22 0,-22 1 15,21-22-15,-21 22 0,-21-22 16,0 22-16,0-1 0,0 1 0,0-1 16,-21 1-16,0 20 0,0-20 15,-22 20-15,22 1 0,0 0 0,-21 21 16,21-1-16,-22 1 0,1 0 16,21 0-16,-22 21 0,1 0 0,0 0 15,21 0-15,-22 0 0,-20 0 16,20 21-16,1 0 0,-21 0 0,-1 1 15,22 20-15,-43-21 0,22 0 16</inkml:trace>
  <inkml:trace contextRef="#ctx0" brushRef="#br0" timeOffset="61379.82">14563 9313 0,'-22'-21'15,"44"42"-15,-65-63 0,43 21 0,0 0 16,0 0-16,0-1 0,0 1 16,-21 0-16,21 0 0,0 0 0,-21 21 15,21-21-15,0 42 31,0 0-31,0 0 0,0 21 0,0-20 16,0 20-16,0 0 0,0 1 0,0-1 16,0 0-16,0 1 0,0-1 15,-21 0-15,21 1 0,-21-1 0,21 0 16,-22 1-16,22-1 0,0-21 0,-21 0 16,0 0-16,21 1 0,-21-1 15,21 0-15,0-42 31,0 0-31,0-1 0,0 1 16,0-21-16,0 21 0,21-22 0,0 1 16,0 0-16,1-1 0,-1 1 15,21 21-15,-21-21 0,0 20 16,22 1-16,-22 0 0,0 0 0,21 21 16,-20 0-16,-1 0 0,0 21 0,-21 0 15,21 0-15,-21 1 0,21 20 16,-21-21-16,0 21 0,0 1 0,0-1 15,0-21-15,0 22 0,0-1 0,0-21 16,21 0-16,-21 0 0,0 1 16,0-1-16,0 0 0,22-21 0,-1 0 15,0 0-15,0 0 0,0 0 16,22 0-16,-22-21 0,0 0 16,21-1-16,-21 1 0,1 0 15,20 0-15,-21-21 0,0-1 0,0 1 16,1 0-16,-1-1 0,0 1 15,0 0-15,0-22 0,-21 22 0,0-1 16,21 1-16,-21 0 0,22-1 16,-22 22-16,21 0 0,-21 0 0,0 0 15,0 42 1,0 0 0,-21 21-16,-1-20 0,22 20 0,-21 0 15,0 1-15,21-1 0,0 0 0,-21 1 16,0-1-16,21 0 0,0 1 15,0-1-15,0 0 0,0 1 16,0-22-16,0 0 0,0 21 0,0-21 16,0 1-16,0-1 15,21-21-15,0 0 16,0 0-16,0 0 16,1 0-16,-22-21 0,0-1 15,21 1-15,0 0 0,-21 0 0,0 0 16</inkml:trace>
  <inkml:trace contextRef="#ctx0" brushRef="#br0" timeOffset="61568.71">15092 9462 0,'0'0'0,"-21"0"0,-1 0 16,44 0-1,-1 0-15,0 0 0,0 21 16,21-21-16,-20 0 0,20 0 0,0 21 15,-21-21-15,22 0 0,-1 0 16,-21 0-16,22 0 0,-22 0 0,21 0 16,-21 0-16,0 0 0,1-21 0,20 21 15</inkml:trace>
  <inkml:trace contextRef="#ctx0" brushRef="#br0" timeOffset="62251.06">15938 9440 0,'0'43'16,"-21"-22"-1,21 0-15,0 21 16,-21-20-16,21-1 0,0 0 0,0 0 16,0 21-16,0-20 0,0-1 0,0 0 15,0 0-15,0 0 0,0 0 16,0 1-16,-21-22 15,21 21-15,-21-42 32,21-1-32,0 1 15,0 0-15,0 0 0,0 0 0,0 0 16,0-22-16,0 22 0,0-21 16,0 21-16,0-22 0,21 22 0,0-21 15,0 21-15,0-1 0,1 1 16,-1 21-16,0-21 0,0 21 15,0 0-15,22 0 0,-22 0 0,0 0 0,0 0 16,0 21-16,-21 0 0,21 1 16,1-1-16,-22 0 0,21 21 0,-21-21 15,0 22-15,0-22 0,0 21 16,0-21-16,0 22 0,0-22 0,0 0 16,-21 0-16,21 0 0,-22-21 15,22 22-15,-21-22 0,0 0 16,21-22-1,0 1 1,0 0-16,0 0 0,0 0 16,0-22-16,21 22 0,0-21 0,1 21 15,-1-22-15,0 22 0,21-21 16,-21 0-16,22 20 0,-22 1 0,21 0 16,1 0-16,-22 21 0,21 0 15,0 0-15,-20 0 0,-1 0 16,0 21-16,0 0 0,0 0 0,0 1 15,-21-1-15,0 21 0,0-21 0,0 22 16,0-22-16,0 21 0,0-21 16,0 0-16,0 22 0,0-22 0,-21 0 15,0 0-15,21 0 0,0 1 16,-21-22 0,21-22-1</inkml:trace>
  <inkml:trace contextRef="#ctx0" brushRef="#br0" timeOffset="62598.86">16764 9821 0,'0'0'0,"21"0"0,0 0 16,0-21-16,-21 0 0,22 0 0,-1 0 15,-21 0-15,21-1 0,0 1 16,0-21-16,-21 21 0,21-22 0,1 1 15,-1 0-15,0-1 0,-21-20 0,0 21 16,21-1-16,0 1 0,-21 0 16,0-1-16,0 1 0,0 21 15,0 0-15,0-1 0,-21 22 16,0 22 0,0 20-16,0-21 0,21 21 0,-22 1 15,1-22-15,21 21 0,0 1 0,-21 20 16,21-21-16,0 1 0,0-1 15,0 0-15,0-20 0,0 20 0,0 0 16,21-21-16,0 1 0,1-1 0,-1 0 16,0-21-16,0 0 0,21 0 0,-20 0 15,20 0-15,0 0 0,-21-21 16,22 0-16,-22-1 0,21 1 0,1 0 16</inkml:trace>
  <inkml:trace contextRef="#ctx0" brushRef="#br0" timeOffset="63755.3">19262 9821 0,'0'0'0,"-22"22"16,22-44 15,0 1-31,0 0 0,22 0 15,-1 0-15,0 0 0,-21-1 0,21 1 16,0 0-16,-21 0 0,0 0 16,0 0-16,21-1 0,-21 1 15,0-21-15,0 21 0,0 0 0,0-1 16,-21 1-16,0 21 16,0 0-16,0 0 0,0 0 0,-1 0 15,-20 0-15,21 0 0,-21 21 0,20 1 16,-20-1-16,21 0 0,-21 21 15,20-21-15,1 22 0,0-1 0,0 0 16,0-20-16,21 20 0,0 0 0,0-21 16,0 1-16,0-1 0,0 0 15,21 0-15,0 0 0,0-21 0,0 0 16,1 0-16,-1 0 0,0 0 0,0 0 16,0 0-16,22-21 0,-22 21 15,0-21-15,21-21 0,-21 20 16,22-20-16,-22 21 0,0-21 0,21-22 15,-20 22-15,-1-22 0,0 22 16,0-22-16,0 22 0,0-21 0,1-1 16,-1 1-16,0-1 0,-21 22 0,21-1 15,-21 1-15,0 21 0,0 0 16,0 0-16,0 42 16,0 0-16,0 0 0,0 21 15,0 1-15,-21-1 0,21 22 0,-21-22 16,21 21-16,-21-20 0,21 20 0,0-20 15,0 20-15,0-21 0,0 1 16,0-1-16,0 0 0,0-20 16,21 20-16,0-21 0,0 0 0,0 0 15,0-21-15,1 0 0,-1 22 0,0-22 16,0 0-16,0 0 0,0 0 16,1-22-16,20 1 0,-21 0 0,0 0 15,0 0-15,1 0 0,-1-1 0,21-20 16,-42 21-16,21-21 0,0 20 15,-21-20-15,22 21 0,-22 0 16,0 0-16,0-1 0,0 44 31,0-1-31,-22 0 16,1 0-16,21 0 0,-21 0 16,21 22-16,0-22 0,0 21 15,0-21-15,0 1 0,0-1 0,0 0 16,0 0-16,0 0 0,0 0 0,21 1 15,0-22-15,1 0 16,-1 0-16,0 0 0,0 0 0,0 0 16,0 0-16,1 0 0,20-22 0,-21 1 15,0 21-15,0-21 0,-21-21 16,0 21-16,22-1 0,-22-20 0,0 0 16,0-1-16,0 1 0,0 21 0,-22-21 15,1-1-15,0 22 0,0-21 16,0 21-16,0-1 0,-1 22 15,1 0-15,0 0 0,0 0 0,0 0 16,0 0-16,-1 0 0,1 22 16,0-1-16,21 0 0,0 0 0,-21 0 15,21 0-15,-21 22 0,21-22 0,0 0 16,0 21-16,0-20 0,0-1 16,0 0-16,21-21 0,0 21 0,0 0 15,0-21-15,1 0 0,20 0 0,0 0 16</inkml:trace>
  <inkml:trace contextRef="#ctx0" brushRef="#br0" timeOffset="66016">20764 9356 0,'0'0'16,"0"-21"-16,-21 21 15,0 0-15,0 21 16,0 0-16,0 0 15,-1 21-15,1-20 0,0 20 0,0-21 16,21 21-16,0-20 0,-21 20 0,21 0 16,0-21-16,0 1 15,0-1-15,0 21 0,21-21 16,0 0-16,0-21 0,22 0 16,-22 0-16,0 0 0,21 0 15,-21 0-15,22 0 0,-22 0 0,21-21 16,1 21-16,-22-21 0,0 0 0,0 0 15,0-22-15,0 22 0,1 0 16,-1-21-16,-21-1 0,0 22 0,0-21 16,21 0-16,-21 20 0,0 1 0,0 0 15,21 0-15,-21 42 32,0 0-32,-21 0 15,0 22-15,21-22 0,-21 0 16,21 21-16,0 1 0,-22-22 0,22 0 15,-21 21-15,21-20 0,0-1 0,0 0 16,0 0-16,0 0 0,21-21 16,1 21-16,-1-21 0,0 0 15,0 0-15,21 0 0,-20 0 0,20-21 16,-21 21-16,21-21 0,-20 0 16,-1 0-16,21 0 0,-21-1 0,0-20 15,1 21-15,-1-21 0,0 20 0,0-20 16,0 21-16,-21-21 0,0 20 15,21 1-15,-21 0 0,22 21 16,-22 21 0,0 22-1,-22-22-15,22 0 0,-21 21 16,21-21-16,-21 22 0,21-22 0,0 0 16,0 21-16,0-20 0,0-1 15,0 0-15,0 0 0,21 0 16,0 0-16,1-21 0,-1 0 0,21 0 15,-21 0-15,22 0 0,-1 0 16,0 0-16,-21-21 0,22 0 0,-22 0 16,0 0-16,0 0 0,0-22 0,1 22 15,-1-21-15,-21-1 16,21 1-16,-21 21 0,0-21 0,0-1 16,0 22-16,0-21 0,0 21 0,0-1 15,-21 44 1,0-1-1,21 0-15,-22 0 0,1 21 0,21 1 16,-21-22-16,0 21 0,0 1 16,21-22-16,-21 21 0,21-21 0,-22 22 15,22-22-15,0 0 0,0 0 0,0 0 16,-21-21-16,21 21 16,0-42-1,21 0 1,-21 0-16,22 0 0,-1 0 15,-21-1-15,21 1 0,0-21 0,0 21 16,0-22-16,-21 1 0,22 21 0,-1-21 16,21 20-16,-21 1 0,0-21 15,1 42-15,-1-21 0,0 21 0,0 0 16,0 0-16,0 0 0,1 0 0,-22 21 16,21-21-16,-21 21 0,21 0 15,-21 0-15,0 22 0,0-22 0,0 0 16,0 21-16,0-20 0,0 20 0,0-21 15,0 0-15,0 0 16,0 1-16,0-1 0,0 0 0,0 0 16,0 0-16,0 0 15,0-42 17,0 0-32,0 0 0,0 0 0,21 0 15,0-1-15,0-20 0,1 21 16,-1-21-16,0-1 0,0 1 0,21 0 15,1 20-15,-1-20 0,0 21 16,1-21-16,-1 20 0,0 22 0,-20-21 16,-1 21-16,21 0 0,-21 21 15,-21 1 1,0 20-16,0-21 0,0 0 16,-21 0-16,0 22 0,21-22 0,0 21 15,-21-21-15,21 22 0,-21-22 16,21 0-16,0 21 0,0-20 0,0-1 15,0 0-15,21-21 0,0 21 0,0 0 16,21-21-16,-20 0 0,-1 21 16,0-21-16,21 0 0,-21 0 0,22 0 15,-22 0-15,0 0 0,21-21 0,-20 0 16,-1 0-16,0 21 0,0-21 16,0-22-16,0 22 0,1 0 0,-22-21 15,21-1-15,-21 22 0,21-21 16,-21 0-16,0 20 0,0 1 15,0 0-15,0 0 0,0 0 0,-21 21 16,0 0 0,-1 0-16,1 21 0,21 0 15,-21 0-15,0 0 0,0 1 0,21 20 16,0-21-16,0 0 0,0 22 16,0-22-16,0 0 0,0 21 0,0-21 15,0 1-15,0-1 0,21 0 16,0-21-16,0 0 0,0 0 15,1 0-15,-1 0 0,0 0 16,0 0-16,0-21 0,0 21 16,-21-21-16,0-1 0,22 1 15,-1 0-15,-21-21 0,21 21 0,-21-1 16,21-20-16,-21 21 0,21 0 0,-21-22 16,0 22-16,0 0 15,0 42 1,-21 0-1,0 1-15,21-1 0,-21 0 16,0 0-16,21 0 0,-22 0 0,1 22 16,21-22-16,0 0 0,-21 0 15,21 0-15,0 1 0,-21-22 16,21 21-16,0-42 31,0-1-15,0 1-16,21 0 0,0 0 0,-21 0 15,21 0-15,-21-22 0,22 22 0,-1-21 16,0 21-16,21-22 0,-21 22 16,1-21-16,20 21 0,-21-1 0,0 1 15,22 21-15,-22 0 0,0-21 0,0 21 16,0 0-16,-21 21 16,0 0-16,0 1 0,21-1 15,-21 0-15,0 0 0,0 21 0,0-20 16,0 20-16,0-21 0,0 21 15,0-20-15,22-1 0,-1 0 0,-21 0 16,21 0-16,0 0 0,0 1 16,0-22-16,1 0 0,-1 0 15,0 0-15,0 0 0,0 0 16,0-22-16,1 1 0,-22 0 0,21 0 16,0 0-16,-21 0 0,0-22 15,21 1-15,0 21 0,0-22 0,-21 1 16,22-21-16,-1 20 0,-21-20 15,21 20-15,0-20 0,0-1 16,0 1-16,-21 21 0,22-1 0,-1 1 16,0 0-16,0 20 0,-21 1 15,0 0-15,0 42 16,0 0-16,0 22 0,0-22 16,-21 42-16,0-20 0,21-1 0,0 22 15,-21-22-15,21 21 0,-22-20 0,22-1 16,0 22-16,0-22 0,0 0 15,0 1-15,0-1 0,22 0 0,-1-21 16,-21 1-16,0-1 0,0 0 16,21 0-16,-21 0 0,21-21 15,0 0 1,0 0-16,1 0 16,-22-21-16,21 0 0,0 21 0,0-21 15,0 0-15,-21-1 0,21 1 0,1 0 16,-1 0-16,-21 0 0</inkml:trace>
  <inkml:trace contextRef="#ctx0" brushRef="#br0" timeOffset="66287.85">23812 9165 0,'0'0'0,"22"0"31,-1 0-31,0 0 0,21 0 16,1 0-16,-22 0 0,21-21 0,0 21 15,1 0-15,-22 0 0,21 0 0,1-21 16,-22 21-16,0 0 0,21 0 16,-21 0-16,1 0 0,-1 0 15,-21-21-15,21 21 16,-21-21-16,0-1 15,-21 22 1,0-21-16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15:00.7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2159 0,'0'0'0,"0"-21"0,0 0 0,-22 0 0,22-1 16,0 1-16,0 0 0,0 0 15,0-21-15</inkml:trace>
  <inkml:trace contextRef="#ctx0" brushRef="#br0" timeOffset="923.53">1651 550 0,'0'0'0,"0"-105"31,0 83-31,0 1 0,0 0 16,0 0-16,-21 0 0,0 21 31,21 21-31,-22 0 16,1 21-16,0-20 0,21 41 0,-21-21 15,0 22-15,-22-1 0,22 22 16,-21 0-16,0-22 0,-1 22 0,1-22 16,0 22-16,-1-21 0,22-22 15,-21 21-15,21-20 0,-1-1 16,1-21-16,21 22 0,0-22 0,0 0 16,21-21 15,1-21-31,-22 0 0,42-22 15,-21 1-15,0 0 0,0-1 0,22-20 16,-22-22-16</inkml:trace>
  <inkml:trace contextRef="#ctx0" brushRef="#br0" timeOffset="1163.4">1545 466 0,'0'-21'0,"0"42"0,21-42 0,0 42 15,-21 0-15,0 0 16,0 21-16,0 1 0,0-1 15,22 22-15,-22-1 0,0 1 16,0-1-16,0 22 0,0-22 0,0 1 16,0-22-16,0 22 0,0-22 15,21 0-15,-21 1 0,0-1 16,0 0-16,0-21 0,0 1 0,21-1 16,-21 0-16,21-21 0,0 0 31,-21-21-31,0 0 15,0-1-15,-21 1 0,0 0 0</inkml:trace>
  <inkml:trace contextRef="#ctx0" brushRef="#br0" timeOffset="1823.08">1101 1122 0,'-22'21'0,"44"-42"0,-65 42 0,22 0 0,21 0 15,0 1-15,0-1 16,21-21-1,22 0-15,-22 0 0,21 0 16,0 0-16,22-21 0,-1-1 16,1 1-16,-1 0 0,1 0 0,-1-21 15,22-1-15,-21 1 16,-1 0-16,-21-1 0,22 1 0,-22 0 16,-21-1-16,22 1 0,-22 0 15,0-1-15,-21 22 0,0-21 0,0 21 16,0-1-16,0 1 0,0 0 15,-21 21-15,0 0 16,0 0-16,21 21 0,0 0 16,-22 1-16,22 20 0,0-21 15,-21 21-15,21 1 0,0 20 0,0-20 16,0 20-16,0 1 0,0-1 16,0 1-16,0-22 0,0 21 0,0-20 15,0-1-15,0 0 16,0 1-16,0-22 0,0 21 0,0-21 15,0 1-15,0-1 16,0 0-16,0-42 31,0 0-31,0-1 0,0 1 16,0 0-16,0-21 0,0 21 16,0-1-16,0-20 0,0 0 0,0 21 15,21-1-15,1-20 0,-1 21 16,0 0-16,21 0 0,-21 21 0,22 0 15,-1 0-15,0 0 0,-20 0 16,20 0-16,0 21 0,1 0 16,-22 0-16,0 0 0,-21 0 15,0 1-15,0 20 0,0-21 0,-21 0 16,0 22-16,-1-22 0,-20 0 16,0 0-16,-1 0 0,22 0 0,-21 1 15,21-1-15,-22-21 0,22 21 16,0-21-16,0 0 0,0 0 0,21-21 31,21 0-15,0-1-16,0 1 0,22 0 15</inkml:trace>
  <inkml:trace contextRef="#ctx0" brushRef="#br0" timeOffset="2284.82">2984 1080 0,'0'0'16,"22"0"-16,-1-22 0,0 22 0,-21-21 16,21 0-16,0 0 0,-21 0 0,21 21 15,1-43-15,-22 22 0,21 0 16,-21 0-16,0 0 0,-43 21 31,22 0-31,-21 0 0,21 21 16,-22 0-16,1 0 0,0 0 15,-1 22-15,1-22 0,0 0 0,21 0 16,-22 0-16,22 22 0,21-22 16,0 0-16,0 0 0,0 0 15,21 1-15,0-22 0,22 21 16,-22-21-16,21 0 0,1 21 0,-1-21 16,0 0-16,-21 21 0,22-21 15,-1 0-15,-21 21 0,0-21 0,1 0 16,-1 21-16,-21 1 15,0-1-15,-21 0 16,-22 0-16,1-21 0,0 21 16,-1-21-16,1 21 0,-22-21 15,22 22-15,0-22 0,-1 0 16,-20 0-16,42 0 0,-22 0 0,22 0 16,0 0-16,0 0 0,21-22 15,0 1-15,21 0 16,21 0-16,-20 21 15,20-21-15,-21 0 0</inkml:trace>
  <inkml:trace contextRef="#ctx0" brushRef="#br0" timeOffset="2591.64">3535 635 0,'0'0'0,"0"-63"31,-21 63-31,21 21 16,0 0-1,0 21-15,-22-21 0,22 22 16,0-1-16,-21 0 0,21 22 0,-21-22 16,21 22-16,-21-22 0,0 22 15,21-22-15,-21 0 0,-1-21 0,22 22 16,-21-1-16,21-21 0,0 0 15,0 1-15,0-1 0,0 0 16,21-21 0,1 0-16,-1 0 15,0-21-15,21 0 0,-21-1 0,22-20 16,-22 21-16</inkml:trace>
  <inkml:trace contextRef="#ctx0" brushRef="#br0" timeOffset="3907.88">3937 910 0,'0'0'0,"0"21"32,-21 1-17,0-1-15,-1 0 0,1 21 16,0-21-16,21 22 0,-21-22 0,0 21 16,0 1-16,21-22 0,-22 0 15,22 21-15,0-21 0,0 1 0,0-1 16,0 0-16,22 0 15,-1-21-15,0 0 0,21 0 0,-21 0 16,22 0-16,-1 0 0,-21-21 0,22 21 16,-1-21-16,-21 0 0,21-1 15,-20 1-15,20-21 0,-21 21 16,0-22-16,0 22 0,-21-21 16,0 0-16,0-1 0,0 1 0,0 0 0,-21-1 15,0 22-15,0 0 16,0 0-16,0 0 0,-22 21 0,22 0 15,0 0-15,-21 21 0,20 0 16,1 0-16,-21 0 0,21 22 0,0-22 16,-1 21-16,1 106 15,21-105 1,0-22-16,0 21 0,0-21 0,21 0 16,1 1-16,-1-1 0,0-21 0,21 0 15,-21 21-15,22-21 0,-1 0 16,-21 0-16,22 0 0,-1-21 0,0 0 15,1 21-15,-1-22 0,0 1 16,1-21-16,-22 21 0,21 0 16,-21-22-16,0 1 0,1 21 0,-1 0 15,-21-22-15,0 22 0,0 0 16,0 0-16,0 42 31,0 0-31,0 0 0,0 0 0,0 1 16,-21 20-16,21-21 0,0 21 0,-22-20 15,22-1-15,0 21 0,0-21 16,0 0-16,0 1 0,0-1 16,22-21-16,-1 21 0,-21 0 15,21-21-15,0 0 0,21 0 0,-20 0 16,-1 0-16,21 0 0,-21-21 0,0 0 16,22 21-16,-22-21 0,0-1 15,0-20-15,0 21 0,1-21 0,-1 20 16,0-20-16,-21 0 0,0 21 15,21-1-15,-21-20 0,21 42 0,-21-21 16,0 0-16,0 42 16,0 0-1,0 0-15,0 0 0,-21 1 16,21-1-16,-21 0 0,21 21 16,0-21-16,0 1 0,0-1 0,0 0 15,0 21-15,0-21 0,0 1 16,0-1-16,21 0 0,0-21 15,0 0-15,1 21 0,-1-21 16,0 0-16,0 0 0,0 0 0,0 0 16,1-21-16,20 0 0,-21 0 0,0-1 15,0 1-15,22-21 0,-22 21 16,0-22-16,0-20 0,0 21 0,-21-22 16,22 1-16,-1-1 0,0 1 15,-21 20-15,0-20 0,21 20 0,-21 1 16,21 0-16,-21-1 0,0 22 15,0 0-15,0 0 0,0 42 32,0 0-32,-21 0 15,0 22-15,21-1 0,-21 0 0,21 1 16,0-1-16,0 22 0,0-1 16,0-21-16,0 22 0,0-22 0,0 1 15,0-1-15,0 0 0,0-21 16,21 22-16,0-22 0,0 0 0,0 0 15,1 0-15,-1-21 0,0 0 0,0 0 16,21 0-16,1 0 0,-22 0 16,21 0-16,1-21 0,-1 0 15,-21 0-15,21 0 0,-20 0 16,20-22-16,-21 22 0,0-21 0,0-1 16,-21 22-16,0-21 0,22 21 0,-22-22 15,0 22-15,-22 21 16,1 0-16,21 21 15,-21 1-15,0-1 0,0 21 16,0-21-16,21 22 0,0-1 0,0-21 16,-22 21-16,22-20 0,0-1 15,0 21-15,0-21 0,0 0 16,22-21-16,-1 22 0,0-22 0,0 0 0,0 0 16,0 0-16,1 0 15,-1 0-15,21 0 0,-21-22 0,22 1 16,-22 0-16,21 0 0,-21 0 0,22-22 15,-22 22-15</inkml:trace>
  <inkml:trace contextRef="#ctx0" brushRef="#br0" timeOffset="4103.77">5524 720 0,'0'0'0,"-42"0"15,0 0-15,21 21 0,-1-21 16,44 0-16,-1 0 16,21 0-16,-21 0 0,22 0 0,-1 0 15,21 0-15,-20 0 0,20 0 16,1-21-16,-22 0 0,0 21 0,1-22 16</inkml:trace>
  <inkml:trace contextRef="#ctx0" brushRef="#br0" timeOffset="4555.92">7408 529 0,'0'0'0,"0"-21"0,-21 0 15,21-21-15,0 20 0,0 1 16,0 0-16,0 0 0,21 21 15,0 0-15,1 0 0,-1 0 0,21 42 16,-21-21-16,22 22 0,-1-1 16,0 0-16,1 22 0,-22-22 0,21 22 15,-21-1-15,0-20 0,1 20 16,-1-21-16,0 1 0,0-1 0,0 0 16,-21-20-16,0 20 0,0-21 15,21 0-15,1 0 0,-22 1 16,0-44 15,0-20-31,21 21 0,-21 0 16</inkml:trace>
  <inkml:trace contextRef="#ctx0" brushRef="#br0" timeOffset="4791.99">8170 339 0,'0'0'0,"0"-21"0,-21 21 16,0 0-1,0 21-15,-22 21 0,22-21 0,-21 22 16,0-1-16,20 0 0,-41 1 0,21 20 16,-1 1-16,1-22 15,-22 21-15,22 1 0,0-22 0,-1 22 16,1-22-16,21 0 0,0 1 16,0-22-16,-1 21 0,22-21 0,0 1 15,0-1-15,22-21 16,-1 0-16,21 0 15,-21 0-15,22-21 0,-1-22 0,0 22 16</inkml:trace>
  <inkml:trace contextRef="#ctx0" brushRef="#br0" timeOffset="5067.93">8276 656 0,'0'0'0,"0"21"0,-21 128 31,0-86-31,21-21 0,0 22 0,-21-1 16,21 1-16,-22-22 0,22 22 16,0-1-16,0 22 0,-21-22 0,0 1 15,21 21-15,-21-1 0,21 1 0,0-22 16,0 22-16,-21-21 0,21-1 16,0 1-16,0-1 0,0-21 0,0 1 15,0-1-15,0 0 0,0-20 0,0-1 16,21-21-16,0 0 15,0-21-15,0-1 0,-21 1 16,22-21-16,-1 0 0,0-1 0,0-20 16,0 20-16,-21-41 0</inkml:trace>
  <inkml:trace contextRef="#ctx0" brushRef="#br0" timeOffset="5355.45">8297 847 0,'0'0'0,"0"-43"0,0-105 15,0 127 1,0 0-16,0 0 0,21 0 0,1-1 16,-1 22-16,0 0 15,0 0-15,21 0 0,-20 0 0,20 0 16,-21 22-16,21-1 0,-20 0 0,-22 0 16,0 21-16,0-20 0,0 20 15,0 0-15,-22-21 0,1 22 0,0-1 16,-21-21-16,-1 0 0,22 22 15,-21-22-15,0 0 0,20-21 0,1 21 16,-21 0-16,21-21 16,42 0 15,0-21-31,0 21 0,0-21 16,22 0-16</inkml:trace>
  <inkml:trace contextRef="#ctx0" brushRef="#br0" timeOffset="5835.37">9313 550 0,'0'0'0,"0"-21"0,0 0 0,-21 21 0,0 0 16,0-21-16,0 21 0,-1 0 15,-20 0-15,21 0 0,0 21 0,-22 0 16,22 0-16,0 22 0,-21-22 15,21 21-15,-1 1 0,1-1 16,0 0-16,21 1 0,0-1 0,-21 0 16,21 1-16,0-22 0,0 21 15,0-21-15,0 0 0,21 1 0,0-1 16,0-21-16,1 0 0,20 0 16,-21 0-16,21 0 0,-20 0 0,20-21 15,0-1-15,-21 1 0,22 0 0,-22-21 16,0 21-16,0-22 0,0 1 15,1 0-15,-1-1 0,-21 1 0,21 21 16,-21-22-16,0 22 16,0 0-16,0 42 15,0 0-15,0 1 16,0 20-16,0-21 0,0 21 16,0 1-16,0-1 0,0 0 0,0-20 15,0 20-15,0-21 0,0 0 16,0 22-16,0-22 0,0 0 15,21-21 1,0 0-16,0 0 0,1 0 0,20 0 16,-21-21-16,21 0 0,-20-1 0,20 1 15,0-21-15,1 21 16</inkml:trace>
  <inkml:trace contextRef="#ctx0" brushRef="#br0" timeOffset="6059.24">10033 360 0,'0'0'0,"0"-42"0,0 20 0,0 1 15,0 0-15,0 0 0,0 42 16,-21 0-16,21 0 16,-21 1-16,21 20 0,0 0 15,-22 1-15,22-1 0,-21 0 0,21 22 16,-21-22-16,21 0 0,0 1 0,0 20 16,0-20-16,0-1 0,0-21 15,0 21-15,0-20 0,0 20 16,0-21-16,21 0 0,0-21 15,1 21-15,-1-21 0,0 0 16,0 0-16,0-21 0,0 0 0,22 0 16,-22-21-16</inkml:trace>
  <inkml:trace contextRef="#ctx0" brushRef="#br0" timeOffset="6507.51">10456 127 0,'0'0'0,"0"21"15,0 0-15,0 22 16,0-22-16,0 21 0,0 1 0,0 20 16,0-21-16,0 1 0,-21 20 15,21-20-15,0-1 0,0 21 16,0-20-16,0-1 0,0 0 16,0 1-16,0-22 0,0 21 0,-21-21 15,21 1-15,0-1 0,0 0 16,0-42-1,0 0-15,0-1 16,0 1-16,0 0 0,0-21 16,0-1-16,0 22 0,0-21 0,21 0 15,0-1-15,0 1 0,1 0 0,-1-1 16,0 1-16,21 21 16,-21 0-16,22-1 0,-22 22 0,21 0 15,1 0-15,-1 0 0,-21 22 16,21-1-16,-20 0 0,-1 21 0,0-21 15,0 22-15,0-22 0,-21 21 0,0 1 16,0-1-16,0 0 0,0-21 16,-21 22-16,0-22 0,0 21 0,0-21 15,-1 1-15,1-1 0,0-21 0,0 21 16,0-21-16,0 0 0,-1 0 16,1 0-16,0-21 15,0 21-15,21-21 16</inkml:trace>
  <inkml:trace contextRef="#ctx0" brushRef="#br0" timeOffset="6703.4">9673 550 0,'0'0'0,"-21"0"0,42 0 16,0 0-1,0 0-15,22 0 0,-22 0 0,21 0 16,1 0-16,-1 0 0,0 0 16,1 0-16,-1 0 0,-21 0 15,21 0-15,-20 0 0</inkml:trace>
  <inkml:trace contextRef="#ctx0" brushRef="#br0" timeOffset="7523.8">952 2074 0,'0'0'16,"0"-21"-16,-21 0 16,21 0-16,-21 21 0,0 0 15,21-21-15,-21 21 16,0 0-16,-1 0 31,22 21-31,22-21 16,-1 0-16,0 0 15,0 0-15,21 21 0,1-21 0,20 0 16,1 0-16,20 0 0,1 0 16,21 0-16,0 0 0,21 0 0,0 0 15,21 0-15,0 0 0,21-21 16,22 21-16,-1-21 0,22 21 0,-21-21 15,41-1-15,1 22 0,0-21 0,0 0 16,21 0-16,0 21 0,21-21 16,-21 0-16,21 21 0,-21-22 0,21 1 15,1 0-15,-1 21 0,0-21 16,0 0-16,0 21 0,0-21 0,-21 21 16,22-22-16,-22 1 0,21 21 15,-21-21-15,-21 21 0,21-21 16,-22 21-16,1 0 0,-21-21 0,0 21 15,-22 0-15,1 0 0,-22-21 0,-21 21 16,0 0-16,-21 0 0,-42 0 16,21 0-16,-43 0 0,-20 0 0,-1-22 15,0 22-15,-21 0 0,1 0 16,-22-21 15,-22 21-31,22-21 16,-21 0-16,0 21 15</inkml:trace>
  <inkml:trace contextRef="#ctx0" brushRef="#br0" timeOffset="7659.72">11303 1461 0,'0'21'63,"0"0"-48,-21 0-15,0-21 0</inkml:trace>
  <inkml:trace contextRef="#ctx0" brushRef="#br0" timeOffset="8823.82">1249 2836 0,'0'0'0,"-21"0"16,-1 0-16,1 0 15,21 22-15,0-1 16,0 0-16,0 0 0,21 0 16,1 0-16,20-21 0,-21 22 15,21-1-15,1-21 0,-1 0 0,0 0 16,1 0-16,20 0 0,-20 0 16,-1 0-16,21-21 0,-20-1 0,-1 22 15,0-21-15,1 0 0,-22 0 16,0 0-16,0 0 0,-21-1 0,0-20 15,0 21-15,0 0 16,0 0-16,-21-1 0,0 22 0,0-21 16,0 21-16,-1 0 15,1 0-15,0 21 0,21 1 0,-21-1 16,21 0-16,0 21 0,0 1 16,0-1-16,0 0 0,0 1 0,0-1 15,0 21-15,0-20 0,0 20 16,0-20-16,0-1 0,0 21 0,0-20 15,0-1-15,0-21 0,0 22 16,0-22-16,-21 21 0,0-21 0,-1 0 16,1 1-16,0-22 15,0 0-15,0 21 0,-22-21 0,1 0 16,21 0-16,-21 0 0,-1-21 16,1-1-16,0 1 0,-1 0 0,1 0 15,21 0-15,-22 0 0,22-1 16,21 1-16,0 0 0,-21 0 15,21 0-15,0 0 0,21-1 16,0 22-16,22-21 0,-1 0 16,0 0-16,22 0 0,-1 0 15,-20-1-15</inkml:trace>
  <inkml:trace contextRef="#ctx0" brushRef="#br0" timeOffset="9296.54">2180 2836 0,'0'0'0,"-21"0"16,0 0-16,0 22 16,21-1-16,-22 0 0,22 0 15,0 0-15,0 22 0,0-1 0,0-21 16,0 21-16,0 22 0,0-22 16,0 1-16,0-1 0,0 21 0,0-20 15,0-1-15,0 0 0,0-20 16,0 20-16,0-21 0,0 0 0,0 0 15,0 1-15,0-1 16,-21-21-16,0-21 16,21-1-1,0 1-15,0 0 0,0 0 0,0-21 16,0 20-16,0-20 0,0 0 16,0-22-16,0 22 0,0 0 0,21 20 15,0-20-15,1 21 0,20 0 16,0 0-16,1 21 0,20 0 0,-21 0 15,22 0-15,-22 21 0,1 0 16,20 21-16,-42 1 0,22-22 0,-22 21 16,0 0-16,-21 1 0,0-1 0,0-21 15,0 22-15,-21-22 16,21 21-16,-21-21 0,-22 0 0,22 1 16,0-1-16,0-21 0,21-21 31,21-1-16,0 1-15,0 0 0,0-21 0,1 21 16,-1-22-16</inkml:trace>
  <inkml:trace contextRef="#ctx0" brushRef="#br0" timeOffset="9607.37">2879 3344 0,'0'0'0,"0"22"0,21-22 0,0 0 31,0 0-31,0 0 0,0 0 16,-21-22-16,22 22 0,-1-21 0,0 0 16,-21 0-16,21 0 0,0 0 15,0-1-15,-21 1 0,0 0 0,0 0 16,0 0-16,-21 21 31,0 21-31,0 0 0,0 21 16,0-20-16,-1 20 0,1 0 15,0-21-15,21 22 0,-21-1 0,21-21 16,0 22-16,0-22 0,0 0 16,0 0-16,0 0 0,21 0 0,0 1 15,0-22-15,1 0 0,20 0 16,0 0-16,1 0 0,20-22 0,1 22 16,-1-21-16</inkml:trace>
  <inkml:trace contextRef="#ctx0" brushRef="#br0" timeOffset="10059.75">4657 2688 0,'0'0'0,"0"-21"0,0 0 16,0 0-16,0 0 0,0-1 15,21 44 1,0-1-16,21 21 16,-21 0-16,1-20 0,20 20 15,-21 21-15,21-20 0,-20-1 0,-1 0 16,0 1-16,0-1 0,0 0 0,-21 1 16,0-22-16,0 21 0,21-21 15,-21 1-15,22-1 0,-22 0 0,0 0 16,21-21-16,0 0 15,-21-21 1,0 0-16,0 0 0,21-1 0,0-20 16,-21 21-16</inkml:trace>
  <inkml:trace contextRef="#ctx0" brushRef="#br0" timeOffset="10291.62">5292 2582 0,'0'0'0,"0"-21"0,0 0 0,-22 21 16,1 21-16,0-21 15,0 43-15,-21-22 0,20 21 0,-20 0 16,0 1-16,-1-1 0,1 0 0,0 1 16,-22 20-16,22-20 0,0-1 15,-1 0-15,1 22 0,0-22 16,20 0-16,-20 1 0,21-1 0,21-21 16,0 0-16,0 1 0,0-1 15,42-21 1,-21 0-16,1 0 0,20-21 15,0-22-15,-21 22 0,22 0 0,-1-21 16</inkml:trace>
  <inkml:trace contextRef="#ctx0" brushRef="#br0" timeOffset="10556.47">5461 2794 0,'0'85'16,"0"-43"-16,0 0 15,-21-20-15,0 41 0,-1-21 0,22 22 16,0-1-16,-21 1 0,21-1 0,-21 22 16,21 0-16,-21-22 0,21 22 15,-64 359 1,64-338-16,0-42 0,-21 20 16,21-20-16,-21-1 0,21-20 15,0 20-15,0-42 0,0 22 0,0-22 16,21-21-1,0 0-15,-21-21 16,22-22-16,-1 1 0,-21 0 0,21-1 16</inkml:trace>
  <inkml:trace contextRef="#ctx0" brushRef="#br0" timeOffset="10839.76">5419 3090 0,'0'0'0,"-22"-42"0,22 0 16,-21-22-16,21 43 0,0-21 15,0-1-15,0 22 0,0-21 0,21 21 16,1 0-16,-1-1 0,21 22 16,-21 0-16,22 0 0,-22 0 15,21 0-15,0 22 0,-20-1 0,20 21 16,-21-21-16,0 22 0,0-22 16,-21 21-16,0 0 0,0-20 0,0 20 15,-21 0-15,0-21 0,-21 22 0,21-22 16,-22 21-16,1-21 0,0 1 15,-1-1-15,22 0 0,-21 0 0,21-21 16,-1 0-16,22-21 16,0 0-1,0 0-15,22-1 0,20 1 16</inkml:trace>
  <inkml:trace contextRef="#ctx0" brushRef="#br0" timeOffset="11291.51">6075 2942 0,'0'0'16,"42"-21"-16,-21 0 0,0 0 0,1 0 0,-22-1 16,0 1-16,0 0 0,0 0 0,-22 0 15,1 21 1,0 0-16,0 0 0,0 21 0,-22 0 16,22 0-16,0 0 0,0 1 15,0 20-15,0-21 0,21 21 16,-22 1-16,1-1 0,21 0 0,-21-20 0,21 20 15,0 0-15,0 1 16,0-22-16,0 0 0,0 0 0,0 0 16,0 0-16,21-21 0,0 0 0,1 0 15,-1 0-15,0-21 0,21 0 16,-21 0-16,1 0 0,-1 0 0,0-1 16,21-20-16,-42 21 0,21-21 15,1-1-15,-22 22 0,21-21 0,-21-1 16,0 22-16,0 0 0,0 0 0,0 0 15,0 42 1,0 0-16,0 0 16,0 0-16,0 22 0,0-22 0,0 0 15,0 21-15,0 1 16,0-22-16,0 21 0,0-21 0,0 1 16,0 20-16,0-21 0,0 0 15,21 0-15,0-21 0,0 0 16,0 0-16,1 0 0,-1 0 0,0-21 15,0 0-15,0 0 0,0 0 16</inkml:trace>
  <inkml:trace contextRef="#ctx0" brushRef="#br0" timeOffset="11532.37">6752 2540 0,'0'-21'0,"0"42"0,0-63 15,0 63 1,0 0-16,-21 0 15,21 22-15,-21-1 0,0 0 0,-1 1 16,22 20-16,-21-21 0,0 1 16,0 20-16,0-20 0,21-1 0,-21 21 15,21-20-15,-22-1 0,22-21 16,0 22-16,0-22 0,0 21 0,0-21 16,0 0-16,22-21 0,-1 0 15,0 0-15,0 0 16,21-21-16,-20 0 0,20 0 0,0-21 15,-21 20-15,22-20 0</inkml:trace>
  <inkml:trace contextRef="#ctx0" brushRef="#br0" timeOffset="11943.47">7112 2561 0,'0'0'0,"0"-21"0,0 42 31,0 0-31,0 22 0,0-22 0,0 21 16,-21 1-16,21-22 0,-21 21 15,21 0-15,0 1 0,0-1 0,-22 0 16,22-20-16,-21 20 0,21-21 16,-21 21-16,21-20 0,-21 20 15,21-21-15,0 0 0,0 0 16,0-42 15,0 0-31,0 0 0,21 0 0,0 0 16,0-22-16,1 22 0,-1-21 15,0-1-15,0 22 0,21-21 0,-20 21 16,-1 0-16,0-1 0,0 22 0,0 0 16,0 0-16,1 0 0,-1 0 15,0 22-15,-21-1 0,21 0 0,-21 21 16,0-21-16,0 22 0,0-22 0,0 21 16,0-21-16,0 22 0,-21-22 15,21 21-15,-21-21 0,0 1 16,21-1-16,0 0 0,-22 0 15,22-42 1,-21 21-16,21-21 16,-21 0-16,21-1 0,-21-20 0</inkml:trace>
  <inkml:trace contextRef="#ctx0" brushRef="#br0" timeOffset="12119.37">6710 2794 0,'0'0'0,"-21"42"31,42-42-15,0 22-16,0-22 0,0 0 15,0 0-15,22 0 0,-22 0 0,21 0 16,1 0-16,20 0 0,-21 0 0,1 0 16,20 0-16,1 0 0,-1-22 15</inkml:trace>
  <inkml:trace contextRef="#ctx0" brushRef="#br0" timeOffset="12387.22">8932 2731 0,'0'0'15,"0"21"1,-21 0-16,0 0 0,0 0 15,21 0-15,-21 1 0,-1-1 0,1 0 16,0 21-16,21-21 0,-21 1 0,0-1 16,0 0-16,21 21 0,-22-21 15,22 1-15,-21-1 0,0 0 16,21 0-16,21-21 31,0 0-31,22 0 0,-22 0 0,0-21 16,21 0-16</inkml:trace>
  <inkml:trace contextRef="#ctx0" brushRef="#br0" timeOffset="12716.03">9271 2815 0,'21'-21'15,"-42"42"-15,63-63 0,-21 21 0,-21 0 16,0-1-16,0 1 16,-21 21-16,-21 0 0,21 0 15,0 0-15,-22 21 0,1 1 16,21-22-16,-22 21 0,22 0 15,0 0-15,0 0 0,21 0 16,0 1-16,0-1 16,21 0-16,0-21 0,0 21 0,1-21 15,20 21-15,-21-21 0,0 21 0,22 1 16,-22-22-16,0 21 0,0 0 16,0-21-16,-21 21 0,0 0 0,0 0 15,0 1-15,-21-1 16,0-21-16,0 0 0,0 0 15,-22 21-15,1-21 0,21 0 0,-22 0 16,1 0-16,21 0 0,-21 0 0,20-21 16,1 21-16,0-21 15,0-1-15,21 1 0,0 0 16,0 0-16</inkml:trace>
  <inkml:trace contextRef="#ctx0" brushRef="#br0" timeOffset="12870.97">8721 2498 0,'0'0'0,"-22"-21"0,-20 21 31,21 0-31,0 21 32,21 0-32</inkml:trace>
  <inkml:trace contextRef="#ctx0" brushRef="#br0" timeOffset="14143.24">11176 2371 0,'-21'-85'16,"0"64"-16,-1 21 15,22 42 1,0 1-16,0-1 0,0 21 0,0 1 16,0-1-16,0 1 0,0 21 15,-21-22-15,0-21 0,21 22 0,-21-1 16,0-20-16,21-1 0,-21 0 16,21 1-16,0-22 0,0 0 0,0 0 15,0 0-15,21-21 16,0-21-16,0 0 15,0 0-15,0 0 0,1-22 0,-1 1 16,21 21-16,-21-21 0,22-1 0,-22-20 16,0 20-16,0-20 0,0 21 15,0-1-15,1 22 0,-1-21 0,0 21 16,0 21-16,-21 21 16,0 0-16,0 0 15,0 21-15,0-20 0,0 20 0,0 0 16,0 1-16,0-1 0,0 0 0,0 1 15,0-1-15,0-21 0,0 21 16,0-20-16,0 20 0,0-21 0,0 0 16,21-21-16,0 0 15,1 0-15,20 0 0,-21-21 16,21 0-16,-20 0 0,20 0 0,-21-1 16,21-20-16,-20 0 0,20 21 0,-21-43 15,0 22-15,22-22 0,-22 1 16,0-1-16,-21 1 0,21-22 0,0 22 15,-21 20-15,0-20 0,21 20 16,-21 22-16,0 0 0,22 0 16,-22 42-1,0 0-15,-22 0 0,1 22 0,0-1 16,0 22-16,21-22 0,-42 21 16,20-20-16,1 20 0,0 1 0,0-22 15,0 22-15,0-22 0,21 0 0,0 1 16,0-1-16,0-21 0,0 0 15,0 22-15,0-22 0,21-21 16,0 21-16,0-21 0,0 0 0,22 0 16,-1 0-16,0-21 0,1 21 0,-1-21 15,0-1-15,1 1 0,20-21 16,-42 21-16,22-22 0,-1 1 0,-21 21 16,0-21-16,0 20 0,-21-20 15,0 21-15,0 0 0,-21 21 16,0 0-16,0 0 0,-21 0 0,20 21 15,-20 0-15,0-21 0,21 21 16,-1 0-16,1 1 0,21-1 16,0 0-16,21 0 15,1-21-15,-1 21 0,21-21 16,-21 21-16,0-21 0,22 22 16,-22-22-16,0 21 0,0 0 0,-21 0 0,21 0 15,-21 0 1,0 1-16,0-1 0,0 0 15,22-21 1,-1 0 0,0-21-16,0 21 0,0-21 15,-21-1-15,21 1 0,1 0 0,-1 0 16,-21-21-16,21 20 0,0-20 16,0 21-16,-21-21 0,21 20 0,-21 1 15,22 0-15,-22 0 0,0 42 31,0 0-31,0 0 16,0 1-16,0 20 0,0-21 0,0 0 16,0 0-16,0 1 0,-22-1 15,22 0-15,-21 0 0,21 0 0,0 0 16,0-42 31,0 0-47,21 0 0</inkml:trace>
  <inkml:trace contextRef="#ctx0" brushRef="#br0" timeOffset="14303.15">12658 2519 0,'0'0'0,"0"-21"0,0-64 32,-22 85-32,1 0 15,21 21 1,21 0-1,1-21-15,-1 0 0,0 0 16,0 0-16,0 0 0</inkml:trace>
  <inkml:trace contextRef="#ctx0" brushRef="#br0" timeOffset="14555.24">13229 2265 0,'0'-21'0,"-21"21"16,0 0-1,0 21-15,-1 0 0,1 0 0,21 0 16,-21 22-16,0 20 0,0-20 0,0 20 16,-1-21-16,1 22 0,-21-1 15,42-20-15,-42-1 0,42 0 0,-22 1 16,1-1-16,21 0 0,-21 1 0,21-22 16,0 0-16,0 0 0,0 0 15,0 1-15,21-22 16,0 0-16,1 0 15,20 0-15,-21-22 0,0 1 16,22 0-16,-22 0 0,21-21 0,-21 20 16</inkml:trace>
  <inkml:trace contextRef="#ctx0" brushRef="#br0" timeOffset="14791.52">13483 2223 0,'0'-22'0,"0"44"0,0-65 15,0 22-15,0 42 16,-21 0-16,0 22 15,0-1-15,21 0 0,-22 22 0,1-22 16,0 22-16,0-1 16,0 1-16,0-22 0,-22 22 0,22-22 15,0 21-15,0-20 0,21-1 0,0-21 16,-21 22-16,21-22 0,0 0 16,0 0-16,0 0 0,0 0 0,21-21 15,0 0-15,0 0 0,0 0 0,0 0 16,1 0-16,20-21 0,-21 21 0,0-21 15,0 0-15,1 0 0,-1-22 16</inkml:trace>
  <inkml:trace contextRef="#ctx0" brushRef="#br0" timeOffset="14971.69">12890 2752 0,'-21'0'0,"42"0"0,-63 0 16,21 21-16,21 0 15,21-21 1,0 0-16,22 0 0,-22 0 0,21 0 16,22 0-16,-22 0 0,21-21 0,-20 21 15,20-21-15,1 0 0,-22 21 16,22-22-16,-22 22 0</inkml:trace>
  <inkml:trace contextRef="#ctx0" brushRef="#br0" timeOffset="15323.75">13631 2794 0,'0'0'0,"-21"21"0,21 0 0,-21 1 16,21-1-1,21-21 1,0 0-16,0 0 16,1-21-16,-1 21 0,0-22 15,0 1-15,0 0 0,0 21 0,1-21 16,-1 0-16,0 0 0,0-1 0,-21 1 15,0 0-15,0 0 0,0 0 16,-21 21-16,0 0 16,0 0-16,-1 21 0,1-21 15,0 21-15,0 0 0,0 0 16,0 22-16,-1-22 0,1 0 0,0 21 16,0-20-16,21-1 0,0 21 0,0-21 15,0 0-15,0 1 0,0-1 16,0 0-16,21-21 0,0 21 0,0-21 15,22 0-15,-22 21 0,21-21 0,-21 0 16,22 0-16,-1 0 0,0 0 16,1-21-16,-1 21 0,-21-21 0,22 0 15</inkml:trace>
  <inkml:trace contextRef="#ctx0" brushRef="#br0" timeOffset="15623.58">14203 2773 0,'0'0'0,"0"-42"0,21 20 0,-21 1 0,0 0 16,21 0-16,-21 0 0,21 21 15,0 0-15,1-21 0,-1 21 16,0 0-16,0 21 0,0 0 0,0 0 16,-21 0-16,22 0 0,-22 1 15,21-1-15,-21 21 0,0-21 0,0 0 16,0 22-16,0-22 0,0 0 0,0 0 16,-21 0-16,-1 1 0,1-22 15,21 21-15,-21-21 0,0 0 16,21-21 15,0-1-31,0 1 0,0 0 16,21 0-16,0 0 0,0-22 0,1 22 15,-1 0-15,0 0 0,0 0 16,0 0-16,0-1 0,1 1 0,-1 0 16,0 21-16,0-21 0,0 21 0,0 0 15,1-21-15</inkml:trace>
  <inkml:trace contextRef="#ctx0" brushRef="#br0" timeOffset="16039.36">14922 2625 0,'-21'0'16,"21"21"-16,0 0 16,-21-21-16,21 21 0,-21 0 15,21 1-15,-21-1 0,21 0 16,0 0-16,0 0 0,0 22 0,0-22 15,0 0-15,0 0 0,0 0 0,0 0 16,0 1-16,0-1 16,0 0-16,0-42 31,0 0-15,0-1-16,0 1 15,0-21-15,0 21 0,0-22 0,21 22 16,21-21-16,-21 0 0,1-1 15,20 1-15,0 0 0,1 20 0,-1-20 16,0 42-16,1-21 0,-1 21 0,0 0 16,1 0-16,-1 21 0,-21 0 15,21 22-15,-20-22 0,20 21 0,-42 0 16,21-20-16,-21 20 0,0 0 0,0 1 16,0-22-16,0 21 0,0-21 15,0 0-15,-21 1 0,0-1 16,21 0-16,-21-21 0,-1 0 15</inkml:trace>
  <inkml:trace contextRef="#ctx0" brushRef="#br0" timeOffset="16807.73">16510 2413 0,'0'0'0,"-21"21"0,0 0 15,-1-21-15,22 22 0,0-1 0,0 0 16,0 0-16,0 0 15,22-21-15,20 0 0,-21 0 16,21 0-16,1 0 0,-1-21 16,22 21-16,-22-21 0,21-21 0,1 20 15,-1 1-15,1-21 0,-1 21 0,-20-22 16,20 1-16,-20 21 16,-1-21-16,-21-1 0,0-20 0,0 20 15,-21 1-15,0 0 0,0-22 0,-21 22 16,0 0-16,0-1 0,-21 22 15,-1 0-15,22 0 0,-42 0 0,20 21 16,1 0-16,0 21 0,20 0 16,-20 0-16,0 43 0,21-22 0,-22 21 15,22 1-15,-21 21 0,21-1 0,-22 1 16,22 21-16,-21-22 0,21 22 16,-1 0-16,-20 21 0,21-21 0,0 21 15,0-21-15,-1 21 0,22 0 0,-21-21 16,0 21-16,21 0 15,-21 0-15,21-22 0,-21 22 0,0-21 16,21 0-16,0 0 0,-22-21 0,1-1 16,21 1-16,-21-22 0,21 1 0,0-1 15,0-20-15,0-22 0,0 0 0,42-21 16,-20 0-16,20 0 0,0-21 16,1-21-16,20-1 0,-21 1 0,43-22 15,-21 22-15,-1-21 0,22-22 0,-22 21 16,22-20-16,-22-1 0,1 0 15,-22 1-15,1-1 0,-1 0 0,-21 1 16,-21-1-16,0 0 0,-21 1 0,0-1 16,-22 0-16,1 1 0,-21-1 15,-1 22-15,22-1 0,-22 22 16,1-1-16,20 1 0,1 21 0,0-21 16,-1 20-16,22 1 0,0 21 0,0-21 15,21 0-15,0 0 16,21 0-16,0 21 15,0-22-15,1 22 0,-1 0 16,21 0-16,-21-21 0,22 21 0,-1 0 16</inkml:trace>
  <inkml:trace contextRef="#ctx0" brushRef="#br0" timeOffset="17151.53">17145 2667 0,'0'0'0,"-21"-63"16,21 41-16,0 1 15,0 0-15,0 0 0,0 0 0,21 0 16,0-1-16,0 22 16,0-21-16,22 21 0,-22 0 0,21 0 15,-21 0-15,22 0 0,-1 21 0,-21 1 16,22-1-16,-22 0 0,0 0 16,0 21-16,0-20 0,-21 20 0,0-21 15,0 21-15,0-20 0,0-1 16,-21 0-16,0 0 0,0 0 0,0-21 15,-1 21-15,1-21 0,0 0 16,0 0-16,0 0 0,21-21 16,-21 0-1,21 0-15,0 0 0,0 0 0,0-1 16,21 1-16,-21-21 0,21 0 16,0 20-16,0-20 0,22 21 0,-22 0 15,21 0-15,-21-1 0,22 1 16,-1 0-16,-21 0 0,21 21 0,1 0 15</inkml:trace>
  <inkml:trace contextRef="#ctx0" brushRef="#br0" timeOffset="17919.25">17928 2413 0,'0'0'0,"0"21"0,0 0 0,0 1 16,-21 20-16,0-21 0,0 21 16,-1-20-16,22 20 0,-21 0 0,21-21 15,-21 1-15,21 20 0,0-21 16,0 0-16,0 0 0,0 1 0,0-1 15,21 0-15,0-21 0,1 21 16,-1-21-16,0 0 0,0 0 16,0 0-16,-21-21 0,0 0 15,21 21-15,-21-21 0,0-1 16,0 1-16,0-21 0,0 21 0,0-22 16,0 1-16,0 21 0,0-21 15,0-1-15,0 22 0,0 0 16,0-21-16,22 20 0,-1 1 15,0 21-15,21 0 0,-21 0 0,1 0 16,-1 0-16,21 21 0,-21 1 16,0-1-16,22 0 0,-22 21 0,0-21 15,0 22-15,-21-22 0,0 0 16,0 21-16,0-20 0,0-1 0,0 21 16,0-21-16,0 0 0,0 1 15,0-1-15,-21-21 16,0 0-16,0 0 15,21-21 1,0-1-16,0 1 16,0 0-16,0 0 0,21-21 0,-21 20 15,21-20-15,0 0 0,22 21 0,-22-22 16,21 1-16,-21 21 0,22 0 16,-1-1-16,0 1 0,-21 21 0,22 0 15,-22 0-15,21 0 0,-21 21 16,1 1-16,-1 20 0,0-21 0,-21 21 15,21-20-15,-21 20 0,21-21 0,-21 21 16,0-20-16,0 20 16,0-21-16,0 0 0,0 0 0,0 1 15,-21-1-15,0-21 0,21 21 16,-21-21-16,0-21 16,21 0-1,0-1-15,0 1 0,0 0 0,0 0 16,21-21-16,0 20 0,0-20 15,0 0-15,22-22 0,-22 22 0,21 0 16,0-1-16,1 1 0,-22 21 16,21 0-16,1-1 0,-1 22 0,0 0 15,-21 0-15,22 22 0,-22 20 0,0-21 16,-21 21-16,0 1 16,0-1-16,0 0 0,0 1 0,0-1 15,-21 0-15,0-20 0,0 20 0,-1-21 16,1 0-16,21 0 0,0 1 15,-21-1-15</inkml:trace>
  <inkml:trace contextRef="#ctx0" brushRef="#br0" timeOffset="18515.89">20341 2307 0,'0'0'0,"-21"0"0,21-21 16,0 0-16,0 0 0,0 0 15,0-1-15,42 1 16,-21 0-16,1 0 0,20 21 0,-21-21 15,21 21-15,1 0 0,-1 0 0,0 0 16,1 0-16,-1 0 0,0 21 16,-20 0-16,-1 0 0,21 0 0,-42 22 15,0-22-15,0 21 0,0-21 16,0 22-16,0-1 0,-21-21 0,0 22 16,0-22-16,-22 0 0,22 0 15,0 0-15,0 0 0,0-21 16,-1 0-16,1 0 0,0 0 15,21-21-15,0 0 16,0 0-16,0 0 0,21 0 16,0-1-16,1-20 0,-1 0 0,21 21 15,-21-22-15,22 1 0,-22 21 16,21-22-16,0 1 0,1 21 0,-1 0 16,0 0-16,-20-1 0,20 1 0,0 21 15,-21 0-15,22-21 0,-22 21 16,0 0-16</inkml:trace>
  <inkml:trace contextRef="#ctx0" brushRef="#br0" timeOffset="19133.61">21336 2138 0,'-106'148'16,"85"-127"0,0 0-16,0 22 0,21-22 0,-22 21 15,1-21-15,21 1 0,0-1 16,0 21-16,0-21 0,0 0 15,0 1-15,21-22 0,1 0 16,20 0-16,-21 0 0,21 0 0,-20 0 16,20 0-16,0-22 0,-21 22 15,22-21-15,-22 0 0,0 0 16,0 0-16,-21 0 0,0-22 0,0 22 16,0 0-16,0-21 0,0 20 15,-21 1-15,0 0 0,0 0 0,0 0 16,-1 0-16,1-1 0,21 1 31,21 21-31,1 0 16,20 0-16,-21 0 0,21 0 0,1 0 15,-1 0-15,0 0 16,-20 0-16,20 0 0,-21 0 0,21 0 0,-20 0 16,-1 21-16,-21 1 15,0-1-15,0 0 0,0 0 16,0 21-16,-21-20 0,-1-1 15,22 0-15,-21 21 0,21-21 16,-21 1-16,21-1 0,0 0 0,0 0 16,0 0-16,0 0 0,0 1 0,21-22 15,0 0-15,1 0 16,-1 0-16,0 0 0,0 0 0,0 0 16,0-22-16,1 22 0,20-21 15,-21 0-15,-21 0 0,21-21 0,0 20 16,-21 1-16,22-21 0,-22 0 0,0 20 15,0-20-15,0 21 16,0-21-16,-22 20 0,1 1 0,0 0 16,0 21-16,0 0 0,0 0 15,-22 0-15,22 0 0,-21 0 0,21 0 16,-1 0-16,1 0 0,0 0 0,21 21 16,0 0-16,21-21 15,0 0-15,1 0 0</inkml:trace>
  <inkml:trace contextRef="#ctx0" brushRef="#br0" timeOffset="19411.45">22669 1693 0,'0'0'0,"-21"0"0,0 22 16,0-1-16,0 0 0,-22 21 15,22 1-15,-21-22 0,21 21 0,-22 0 16,22 22-16,-21-22 0,21 1 0,0-1 16,-1 21-16,1-20 0,0-1 15,21 22-15,-21-22 0,21 0 0,0 1 16,0-1-16,0-21 16,0 0-16,21 22 0,0-43 0,0 21 0,1 0 15,-1-21-15,21 0 0,-21 0 16,22 0-16,-1-21 0,0 0 15,-21-1-15,22 1 0,-1-21 0</inkml:trace>
  <inkml:trace contextRef="#ctx0" brushRef="#br0" timeOffset="19580.34">22246 2074 0,'0'0'0,"-21"0"16,0 0-16,0 22 0,-1-22 15,22 21 1,43-21-16,-22 0 0,21 0 16,1 0-16,20 0 0,22 0 0,-1 0 15,1 0-15,21 0 0</inkml:trace>
  <inkml:trace contextRef="#ctx0" brushRef="#br0" timeOffset="20259.96">24193 1715 0,'0'0'0,"-21"-22"0,0 22 0,0 0 16,-21 0-16,20 0 0,-20 22 0,21-1 15,-21 0-15,-1 21 0,1-21 16,0 22-16,-1-1 0,22 0 0,-21 22 16,-1-22-16,22 1 0,-21-1 15,21 0-15,0 1 0,-22-1 0,22 21 16,0-41-16,21 20 0,0 0 0,-21 1 15,21-22-15,0 0 0,0 0 16,0 0-16,21-21 16,0 0-16,0-21 15,0 21-15,1-21 0,-1 0 0,0-22 16,21 22-16,-21-21 0,22 21 16,-22-22-16,0 1 0,21 21 15,-20-21-15,-1 20 0,0 1 0,0 0 16,0 0-16,0 21 0,-21 21 15,0 0-15,0 22 16,0-22-16,0 0 0,0 0 16,0 21-16,0-20 0,0 20 15,0-21-15,0 21 0,0-20 0,0-1 16,0 0-16,0 0 0,22 0 16,-1-21-16,0 0 0,0 0 0,21 0 15,-20 0-15,-1 0 0,21 0 0,-21-21 16,22 21-16,-1-42 15,-21 21-15,21-1 0,-20-20 0,20 0 16,-21-1-16,21 1 0,-20 0 0,20-22 16,-21 22-16,0-22 0,0-20 15,1 20-15,-1 1 0,0 20 0,-21-20 16,0 42-16,0-22 0,0 65 31,-21-1-31,0 0 0,-1 21 16,1 1-16,0-1 0,0 21 0,0-20 15,0-1-15,-1 0 0,22 1 16,0-1-16,-21 0 0,21 1 0,0-1 16,0-21-16,0 22 0,0-22 15,0 21-15,0-21 0,0 0 0,21 1 16,1-22-16,-1 0 16,0 0-16,0 0 0,0 0 15,0-22-15,-21 1 0,22 0 16</inkml:trace>
  <inkml:trace contextRef="#ctx0" brushRef="#br0" timeOffset="21219.88">24405 2138 0,'0'0'15,"-21"0"-15,0 0 0,0 0 0,-1 0 16,44 0 0,20 0-1,-21 0-15,21 0 0,-20 0 16,20 0-16,21 0 0,-20-21 0,20 21 15,1 0-15,-1 0 0,1 0 0,-22 0 16,22 0-16,-22 0 0,0 0 16,-21 0-16,1 0 0,-1 0 15,-21 21-15,0 0 16,-21 0-16,-1 0 0,1-21 16,0 22-16,0-1 0,21 0 0,-21 0 15,0 0-15,21 0 16,0 1-16,0-1 0,0 0 15,0 0 1,0-42 15,0 0-15,0 0-16,21-1 0,0 1 0,-21 0 16,21-21-16,0 21 0,0-1 15,1-20-15,-1 21 0,0 0 0,0 0 16,0-1-16,0 22 0,1 0 0,-1 0 15,0 0-15,0 22 16,-21-1-16,0 0 16,0 0-16,0 0 0,0 22 15,0-22-15,0 0 0,0 0 0,0 0 16,0 0-16,-21 1 0,21-1 0,0 0 16,-21 0-16,21-42 46,0 0-46,21 0 0,0-1 16,0 1-16,0 0 0,1-21 16,-1 21-16,0-1 0,21-20 0,-21 21 15,1 0-15,20 0 0,-21 21 0,0 0 16,0 0-16,1 0 0,-22 21 16,0 0-1,0 0-15,0 21 0,0-20 16,0-1-16,0 0 0,-22 21 15,22-21-15,0 1 0,0-1 0,0 21 16,0-21-16,0 0 0,0 1 16,22-22-16,-22 21 0,21-21 0,0 0 15,0 0-15,0 0 0,0 0 16,1 0-16,-1 0 0,0-21 16,0-1-16,-21 1 0,21-21 0,0 21 15,1-22-15,-22 22 0,21-21 16,0-22-16,0 22 0,0 0 15,0-22-15,1 1 0,20-1 0,-21 1 16,0 20-16,0 1 0,1 0 16,-22-1-16,0 22 0,0 0 0,0 42 31,-22 22-31,-20-22 0,21 21 0,-21 22 16,20-22-16,-20 0 0,21 22 15,0-22-15,0 22 0,-1-22 0,22 0 16,0 1-16,0-1 0,0 0 15,0-21-15,0 22 0,22-22 16,-1 21-16,21-21 0,-21 1 0,22-22 16,-1 21-16,0-21 0,22 0 15,-22 0-15,0 0 0,1 0 0,-1 0 16,0 0-16,1 0 0</inkml:trace>
  <inkml:trace contextRef="#ctx0" brushRef="#br0" timeOffset="22163.82">1228 4551 0,'0'0'0,"0"-21"0,0 0 16,21-1-16,0 1 0,-21-21 0,21 21 15,-21 0-15,0-22 0,0 1 16,0 21-16,0-22 0,0 22 0,0 0 16,0 0-16,0 0 0,0 42 15,0 0 1,0 21-16,0-20 15,0 20-15,0 0 0,0 22 0,0-22 16,0 22-16,0-1 0,0 1 16,-21-1-16,21 1 0,-21-1 0,21-21 15,0 22-15,0-22 0,0 1 16,0-1-16,0-21 0,0 0 0,0 0 16,21 1-16,0-22 0,0 0 15,0 0-15,1-22 0,-1 1 16,0 0-16,0 0 0,0-21 0,-21 20 15,21-20-15,-21 0 0</inkml:trace>
  <inkml:trace contextRef="#ctx0" brushRef="#br0" timeOffset="22355.71">1143 4614 0,'0'0'0,"-21"0"0,0 0 0,-1 22 16,44-22 15,-1-22-31,0 22 0,0-21 0,21 21 16,-20-21-16,20 0 0,0 21 15,1-21-15,20 0 0,-21-1 16,-20 22-16,20-21 0,0 0 0,-21 21 16</inkml:trace>
  <inkml:trace contextRef="#ctx0" brushRef="#br0" timeOffset="23527.99">1990 4741 0,'0'0'0,"21"22"0,-21-1 0,0 0 16,21-21-16,0 0 0,0 0 16,0 0-16,1-21 15,-1 0-15,0-1 0,0 1 16,-21 0-16,21 0 15,-21 0-15,0 0 0,0-22 0,0 22 16,0 0-16,0 0 0,-21-22 0,0 22 16,0 0-16,0 0 0,-22 0 15,22 21-15,0 0 0,0 0 0,0 0 16,-1 21-16,1 0 0,0 0 16,0 0-16,0 22 0,21-1 0,0 0 15,-21 1-15,21-1 0,-22 0 16,22 1-16,0-1 0,0 0 0,0 1 15,0-22-15,0 0 0,22 0 16,-1 0-16,0-21 0,0 0 0,0 0 16,0 0-16,22 0 0,-22-21 15,0 0-15,21 0 0,1 0 16,-22-22-16,21 22 0,-21-21 0,1 21 16,20-22-16,-21 22 0,-21-21 15,21 21-15,-21-22 0,0 22 0,0-21 16,0 21-16,0 42 31,0 0-31,0 21 16,-21-20-16,21 20 0,0-21 0,0 21 15,0 1-15,0-1 0,0-21 0,0 22 16,0-22-16,0 21 0,21-21 16,22 0-16,-22-21 0,0 22 15,21-22-15,1 0 0,-1 0 0,0 0 16,1 0-16,-1-22 0,0 1 15,1 0-15,-1 0 0,0 0 0,-21 0 16,22-22-16,-22 1 0,21 21 16,-21-22-16,-21 1 0,0 21 0,0-21 15,0 20-15,0-20 0,0 21 0,-21 0 16,0 21-16,-21 0 16,21 0-16,-1 0 0,-20 21 0,21 0 15,-21-21-15,20 21 0,1 0 16,-21 22-16,21-22 0,0 0 0,21 0 15,0 0-15,-22 1 0,22-1 16,0 0-16,0 0 16,22-21-16,-1 0 0,0 0 15,0 0-15,0 0 0,0-21 16,22 21-16,-22-21 0,0 0 0,21 21 16,-20-22-16,-1 1 0,0 0 0,0 21 15,0-21-15,0 21 16,1 0-1,-22 21 1,0 0 0,0 22-16,0-22 0,0 21 0,0-21 15,0 43-15,21-22 16,-21 0-16,0 22 0,0-1 0,21-20 16,-21 41-16,0-20 0,21-1 0,-21 22 15,0 0-15,0-1 0,0 1 16,0 0-16,0-1 0,0 1 0,0 21 15,21-21-15,-21 20 0,0 1 0,0-21 16,0 21-16,0-22 0,0 22 16,0-21-16,21 0 0,-21-1 0,0-20 15,22 20-15,-22-20 0,0-1 0,0-20 16,0-1-16,0-21 0,0 0 0,0 1 16,0-44-1,0 1-15,-22-21 16,1 0-16,0-1 0,0-20 0,0-1 15,0 1-15,-1-22 0,1 22 16,-21-43-16,21 21 0,0 0 0,-1-20 16,1 20-16,21 0 0,0 22 0,0-22 15,0 22-15,21-1 0,1 1 16,-1-1-16,0 1 0,21 20 0,-21-20 16,22 20-16,-22 1 0,21-21 0,-21 20 15,22 1-15,-1 0 0,0-1 16,1-20-16,-1 20 0,0 1 15,1 0-15</inkml:trace>
  <inkml:trace contextRef="#ctx0" brushRef="#br0" timeOffset="23935.76">4678 4318 0,'0'0'0,"21"-42"0,0-22 15,-21 85 16,0 1-31,0-1 0,0 0 16,-21 21-16,21 1 0,-21-1 0,0 0 16,21 1-16,0-1 0,-22 21 15,1-20-15,21-1 0,-21 22 0,21-22 16,-21 0-16,21 1 0,-21-22 0,21 21 16,0-21-16,0 0 15,0 1-15,21-22 16,21 0-16,-21-22 15,1 1-15,20 0 0,-21 0 16,21-21-16,-20 20 0,20-20 0,-21 0 16,21-1-16</inkml:trace>
  <inkml:trace contextRef="#ctx0" brushRef="#br0" timeOffset="24287.55">5122 4445 0,'0'0'0,"0"21"31,0 0-31,0 1 0,0 20 15,0-21-15,-21 0 0,0 22 16,21-22-16,-21 21 0,21-21 16,0 22-16,0-1 0,0-21 0,0 0 15,0 22-15,0-22 0,0 0 0,21 0 16,0-21-16,0 0 16,0 0-16,1 0 0,-1 0 15,0-21-15,21 0 0,-21 0 0,1-1 16,-1 1-16,0 0 0,-21 0 15,21-21-15,-21 20 0,0-20 0,0 21 16,0-21-16,0 20 0,0-20 16,0 21-16,-21 0 0,0 0 15,0-1-15,-1 22 0,1 0 0,0 0 16,0 0-16,0 0 0,0 0 0,-22 0 16,22 22-16,0-1 0,0-21 15,0 21-15,-1-21 0,1 0 0,21 21 16,-21-21-16,0 0 0,0 0 15</inkml:trace>
  <inkml:trace contextRef="#ctx0" brushRef="#br0" timeOffset="24531.42">4551 4424 0,'0'0'0,"63"-21"31,-42 21-31,22 0 16,-1 0-16,0-21 0,1 21 0,-1 0 16,0-22-16,1 22 0,-1-21 0,0 21 15,1-21-15,-1 21 0,0-21 16,1 21-16,-22 0 0,0 0 0,0 0 16,0-21-16,1 21 0,-1 0 15</inkml:trace>
  <inkml:trace contextRef="#ctx0" brushRef="#br0" timeOffset="25735.73">7112 5017 0,'0'0'16,"0"-22"0,0 1-16,0-21 15,21 21-15,0 0 0,0-22 0,1 22 16,20-21-16,-21-1 0,0 22 16,0-21-16,1 0 0,-1-1 0,-21 22 15,0-21-15,0-1 0,0 22 16,0-21-16,0 21 0,0 0 0,0-1 15,-43 22-15,22 0 16,0 0-16,0 22 0,0 20 0,0-21 16,-1 0-16,1 22 0,0-1 0,0 0 15,21 1-15,-21-1 0,21 0 0,0 1 16,0-1-16,0 0 0,0-21 16,21 22-16,0-22 0,0 0 0,0-21 15,22 21-15,-22-21 0,0 0 0,0 0 16,22 0-16,-22-21 15,21 21-15,-21-21 0,22 0 0,-22 0 16,0-1-16,21-20 0,-21 21 0,1-21 16,20 20-16,-21-20 0,0 0 15,22 21-15,-22-22 0,0 1 0,21 21 16,1 0-16,-22-1 0,21 1 0,-21 0 16,22 21-16,-22 0 0,21 0 15,-21 21-15,-21 0 0,21 1 0,-21-1 16,0 0-16,0 0 0,0 21 0,0-20 15,-21 20-15,0-21 0,0 21 16,0-20-16,0 20 0,-1-21 0,1 0 16,0 0-16,0 1 0,21-1 15,-21-21-15,21-21 32,21-1-32,0 1 0,0 0 15,0-21-15,1 21 0,20-22 0,-21 22 16,0-21-16,0 21 0,22-22 15,-22 22-15,0 0 0,0-21 0,0 42 16,-21-22-16,0 44 31,0-1-31,0 0 0,0 0 0,-21 0 16,0 22-16,0-22 0,21 21 0,0-21 16,-21 22-16,21-22 15,0 21-15,0-21 0,0 0 0,0 1 16,0-1-16,21 0 0,0-21 0,0 0 15,22 0-15,-22 0 0,21 0 16,-21 0-16,22 0 0,-1 0 0,0-21 16,22 0-16,-22-1 0,0 1 0,1-21 15,20 21-15,-20-22 0,-22 22 0,21-21 16,-21 21-16,0-22 0,1 22 16,-1-21-16,-21 21 0,0 0 0,0-1 15,0 1-15,0 0 0,0 0 0,-21 21 31,-1 0-31,1 21 0,21 21 16,-21-20-16,0-1 0,21 21 0,0 0 16,-21 22-16,21-1 0,-21 1 15,21-1-15,0 1 0,-22 21 0,1-1 16,0 1-16,21 0 0,-21-1 0,21 1 16,-21 21-16,0-22 0,-1 1 0,22 21 15,-21-21-15,21-1 0,-21 1 16,0 0-16,21-22 0,0 22 0,-21-22 15,21-20-15,-21 20 0,21-21 0,0 1 16,0-22-16,0 0 0,0 0 0,0 0 16,0-42-1,0-21-15,21 21 0,0-22 16,-21 1-16,21 0 0,0-1 16,0-20-16,22 21 0</inkml:trace>
  <inkml:trace contextRef="#ctx0" brushRef="#br0" timeOffset="26003.57">8826 4911 0,'0'0'0,"0"-85"0,0-232 31,0 295-31,0-20 16,22 21-16,-1 0 0,0 21 0,21-21 16,-21 21-16,22 0 0,-22 0 15,21 0-15,-21 21 0,22 0 16,-22 0-16,0 0 0,-21 0 0,0 1 15,0 20-15,0-21 0,0 0 0,-21 22 16,0-22-16,-22 21 0,22-21 16,-21 22-16,0-22 0,-1 0 0,22 0 15,-21 0-15,-1 0 0,22 1 0,0-22 16,0 0-16,21-22 31,21 1-31,0 0 0</inkml:trace>
  <inkml:trace contextRef="#ctx0" brushRef="#br0" timeOffset="26343.38">9229 4636 0,'0'0'16,"21"0"-16,-21 21 0,21-21 15,0 0-15,0 0 16,0 0-16,-21-21 0,22 21 15,-1-22-15,0 1 0,0 21 0,0-21 16,0 0-16,1 0 0,20 0 16,-21-1-16,-21 1 0,21 0 15,-21 0-15,0 0 0,0 0 0,0-1 16,-21 22-16,0 0 16,0 0-16,0 0 0,-1 22 15,1-1-15,-21 0 0,21 0 0,0 21 16,21-20-16,-22 20 0,22 0 0,0-21 15,0 22-15,0-22 0,0 0 16,0 21-16,0-20 0,22-1 0,-1 0 16,21 0-16,-21-21 0,0 0 15,1 0-15,-1 0 16,21 0-16,-21-21 0</inkml:trace>
  <inkml:trace contextRef="#ctx0" brushRef="#br0" timeOffset="27000">10245 4297 0,'-43'0'15,"22"0"-15,-21 0 0,21 21 0,-1 0 0,-20 0 16,21 1-16,0 20 0,0-21 0,-1 21 16,1 1-16,0-22 0,21 21 0,0 1 15,0-22-15,0 21 16,0-21-16,0 0 0,21 22 0,0-22 15,1 0-15,20-21 0,-21 21 0,21-21 16,-20 0-16,20 0 0,0 0 16,1 0-16,-1 0 0,0-21 0,1 0 15,-22 0-15,21 0 0,0-1 0,-20-20 16,20 21-16,-21-21 0,0-1 16,0 1-16,1 0 0,-22-22 0,21 22 15,-21-22-15,21 22 0,-21 0 0,0-1 16,0 1-16,0 21 0,0 0 15,0-1-15,-21 44 16,0-1 0,21 0-16,-22 21 0,1-21 0,21 22 15,0-1-15,-21 0 0,0 1 16,21-1-16,0 0 0,0 1 0,0-1 16,0 0-16,0-20 0,0 20 0,0-21 15,0 21-15,0-20 0,0-1 16,21 0-16,0 0 0,22 0 0,-22-21 15,0 0-15,21 0 0,-21 0 0,22 0 16,-1-21-16,0 21 0,-20-21 16,20 0-16,0 0 0,-21-1 0,22 1 15,-22-21-15,0 21 0,0-22 0,0 22 16,1-21-16,-22 21 0,0 0 16,0-1-16,0 1 0,0 0 15,-22 21-15,1 0 0,0 0 16,0 0-16,0 21 0,0 0 0,-1 1 15,22-1-15,0 0 0,-21 0 16,21 0-16,0 0 0,0 1 0,0-1 16,0 0-16,0 21 0,0-21 0,21 1 15,1-1-15,-1 0 0,0-21 16,0 0-16,0 21 0,0-21 16,22 0-16,-22 0 0,21 0 0,1 0 15,-22-21-15</inkml:trace>
  <inkml:trace contextRef="#ctx0" brushRef="#br0" timeOffset="27507.71">11959 4382 0,'0'0'0,"-127"-64"32,106 64-32,0 0 15,-22 0-15,22 0 0,-21 0 0,21 21 16,-22 0-16,22 1 0,0-1 15,0 21-15,-21-21 0,20 0 16,22 22-16,-21-1 0,21-21 0,-21 22 0,21-22 16,0 21-16,0-21 0,0 0 15,0 22-15,0-22 0,0 0 16,21-21-16,-21 21 0,21-21 0,1 0 16,-1 0-16,0 0 0,0 0 0,0 0 15,22-21-15,-22 0 0,0 0 16,0 0-16,21-1 0,-20-20 0,-1 21 15,21-21-15,-21-1 0,0 1 0,1 0 16,-1-22-16,0 1 0,21-1 0,-21 1 16,-21-1-16,22 1 0,-1-1 15,-21 22-15,0-22 0,0 43 0,0-21 16,0 21-16,-21 21 16,-1 0-16,22 21 15,-21 21-15,0-21 0,21 22 0,0 20 16,0-21-16,-21 22 0,21-1 0,0-20 15,0 20-15,0 1 0,0-22 16,0 0-16,0 22 0,0-22 0,0-21 16,0 22-16,0-1 0,0-21 0,0 22 15,21-22-15,-21 0 0,0 0 0,21-21 16,0 0-16,1 0 0,-1 0 16,0 0-16,0 0 15,0-21-15,0 21 0,1-21 0,-1 0 0</inkml:trace>
  <inkml:trace contextRef="#ctx0" brushRef="#br0" timeOffset="27728.35">10710 4170 0,'0'0'0,"-63"0"0,20 21 0,1-21 15,0 0-15,21 0 0,42 0 32,0 0-32,21 0 0,1 0 15,-22 0-15,21-21 0,22 0 0,-22 21 16,21-21-16,-20 21 0,20 0 0,-20-22 16</inkml:trace>
  <inkml:trace contextRef="#ctx0" brushRef="#br0" timeOffset="28324.03">14287 4445 0,'0'0'0,"22"-21"0,-22 0 0,0 0 0,0-22 15,0 22-15,0 0 0,0 0 16,0 0-16,0-22 0,-22 22 0,1 0 15,0 0-15,0 21 0,0 0 16,-22 0-16,22 0 16,0 21-16,-21 0 0,21 21 0,-1 1 15,1-22-15,0 21 0,0 22 0,21-22 16,0 0-16,0 1 0,0-1 16,0 22-16,0-22 0,0-21 0,0 21 15,0 1-15,0-22 0,21 21 0,0-21 16,0 1-16,1-1 0,20-21 15,-21 0-15,21 0 0,-20 0 0,20 0 16,21 0-16,-20-21 0,-1-1 0,22 1 16,-22-21-16,0 21 0,22-22 15</inkml:trace>
  <inkml:trace contextRef="#ctx0" brushRef="#br0" timeOffset="28935.68">14986 4064 0,'0'0'0,"0"-21"0,0 0 15,-21 21-15,0 0 16,21 21-16,-22 0 0,1 0 0,21 22 16,-21-1-16,0 0 0,21 1 0,-21 20 15,0-21-15,-1 1 0,22-1 16,-21 0-16,0 1 0,0-1 0,0 0 16,0-20-16,21 20 0,0-21 0,-22 0 15,22 0-15,0 1 16,22-44 15,-1 1-31,0 0 0,0 0 0,0 0 16,0 0-16,22-1 0,-22-20 15,21 21-15,-21-21 0,1 20 0,20 1 16,-21-21-16,21 21 0,-20 0 0,20 21 16,-21 0-16,0 0 0,0 0 15,-21 21-15,0 0 0,0 0 16,0 21-16,0-20 0,0 20 15,0-21-15,0 0 0,0 22 0,0-22 16,0 21-16,-21-21 0,21 0 0,0 1 16,0-1-16,0 0 0,21-21 31,1 0-31,-1 0 0,0 0 0,21-21 16,-21 21-16,22-21 0,-22-1 0,0 1 15,21 0-15,-20 0 0,20 0 16,-21-22-16,0 22 0,0 0 0,1-21 15,-1 21-15,0-1 0,-21 1 0,0 42 32,0 1-17,0 20-15,-21-21 0,21 0 0,-21 0 16,21 1-16,-22-1 0,22 0 16,0 21-16,0-21 0,-21-21 15,21 22-15,0-1 0,0 0 16,0-42 15,21 0-31,-21-1 0,0 1 16,0 0-16</inkml:trace>
  <inkml:trace contextRef="#ctx0" brushRef="#br0" timeOffset="29115.57">15642 4128 0,'0'0'0,"-21"-22"31,0 22-31,21 22 16,0-1-1,21-21 1,0 0-16,0 0 16,0 0-16,1 0 0</inkml:trace>
  <inkml:trace contextRef="#ctx0" brushRef="#br0" timeOffset="29331.45">16002 4001 0,'0'0'0,"0"42"15,0 0 1,-21-21-16,21 22 0,-21-22 0,21 21 16,-22 1-16,22 20 0,0-21 0,0 1 15,0-1-15,0 0 0,0 1 16,0-1-16,0 0 0,0-20 0,0 20 15,0-21-15,0 21 0,0-20 0,0-1 16,0 0-16,22-21 16,-1 0-1,0 0-15,0 0 0</inkml:trace>
  <inkml:trace contextRef="#ctx0" brushRef="#br0" timeOffset="29823.18">16700 4339 0,'0'0'16,"0"-21"-16,0 0 0,0 0 15,-21 21-15,0-21 0,0 21 0,0 0 16,0 0-16,-22 0 0,22 0 16,-21 21-16,-1-21 0,1 21 0,0 0 15,21 21-15,-22-20 0,1 20 16,21-21-16,0 21 0,-22-20 0,22 20 15,21-21-15,0 21 0,0-20 16,0-1-16,0 0 0,0 0 0,21 0 16,0 0-16,22-21 0,-22 0 0,21 0 15,1 0-15,-1 0 0,0 0 16,1 0-16,-1 0 0,0-21 0,1 0 16,-1 0-16,-21 0 0,21-22 0,1 22 15,-22-21-15,0 0 0,0-1 16,0-20-16,1 20 0,-1-20 0,0-1 15,0 1-15,-21-1 0,0 1 16,0-1-16,0 22 0,0 0 16,0 21-16,0-22 0,0 64 31,0 22-31,-21-1 0,21 0 16,-21 22-16,21-1 0,0 1 0,0-1 15,0 1-15,-21-1 0,21-20 16,0 20-16,0-20 0,0-1 0,0 0 15,0 1-15,0-1 0,0-21 0,21 0 16,-21 0-16,21 1 0,21-1 16,-21-21-16,1 0 0,20 0 0,-21 0 15</inkml:trace>
  <inkml:trace contextRef="#ctx0" brushRef="#br0" timeOffset="30032.07">18500 4339 0,'0'0'0,"0"-21"15</inkml:trace>
  <inkml:trace contextRef="#ctx0" brushRef="#br0" timeOffset="30703.68">18457 4170 0,'-21'-21'0,"42"42"0,-42-63 15,21-1-15,0 1 0,0 21 16,0-22-16,0 22 0,0-21 16,0 21-16,0 0 0,0-1 0,0 44 31,0-1-31,0 21 0,0 0 0,0 22 15,0-22-15,0 22 0,-21-1 16,21 1-16,0-1 0,-21-20 0,0 20 16,-1-21-16,22 1 0,-21-1 15,0 0-15,21-20 0,-21 20 16,21-21-16,0 0 0,0 0 0,0-42 47,0 0-47,21 0 0,0 0 0,0 0 15,-21-22-15,22 22 0,-1-21 0,0-1 16,0 1-16,21-21 0,-20 20 16,-1 1-16,0 0 0,0 20 0,0-20 15,0 21-15,1 21 0,-1 21 16,-21 0-16,0 0 16,21 22-16,-21-1 0,0-21 15,0 22-15,0-1 0,0 0 0,0 1 16,0-22-16,0 21 0,0-21 15,21 22-15,0-22 0,-21 0 0,21 0 16,1 0-16,-1-21 0,0 0 0,0 0 16,0 0-16,0 0 0,1 0 15,-1 0-15,21-21 0,-21 0 0,22 0 16,-22 0-16,21-22 0,-21 22 16,22-21-16,-22-1 0,0-20 0,0 21 15,0-22-15,0 1 0,1-1 0,-1 1 16,-21-1-16,21 1 0,-21 20 15,0 1-15,0 21 0,0 0 16,0-1-16,-21 22 16,0 0-16,-1 22 0,22 20 15,-21 0-15,0 1 0,21-1 0,0 21 16,-21 1-16,0-22 0,21 22 0,-21-1 16,21-20-16,0-1 0,0 0 15,0 1-15,0-1 0,0-21 0,0 0 16,0 22-16,0-22 0,0 0 15,21-21-15,0 0 0,0 0 16,0 0-16,0 0 0,1 0 16,-1-21-16,0 0 0,0-1 0,-21 1 15,21 0-15</inkml:trace>
  <inkml:trace contextRef="#ctx0" brushRef="#br0" timeOffset="30891.96">19050 4276 0,'0'0'16,"21"0"0,0 0-16,0 0 0,22 0 15,-22 0-15,21 0 0,1 0 16,-1-21-16,21 21 0,-20-22 16,20 22-16,-20-21 0,20 21 0,-21-21 15,1 21-15,-1 0 0,0-21 16,1 21-16,-22 0 0</inkml:trace>
  <inkml:trace contextRef="#ctx0" brushRef="#br0" timeOffset="31455.64">19854 4191 0,'0'-21'0,"0"42"0,0 0 16,0 0-16,0 1 0,0-1 0,0 21 16,-21-21-16,0 22 0,21-22 0,-21 21 15,21-21-15,-21 22 0,21-22 16,0 0-16,-22 0 0,22 0 0,0 0 16,-21 1-16,21-1 0,0 0 15,-21-21 1,21-21-1,0 0 1,0-1-16,0 1 0,21 0 0,0-21 16,1 21-16,-22-22 0,21 1 15,0 0-15,0-1 0,0 22 0,0-21 16,1 21-16,-1-1 0,0 1 0,0 0 16,0 21-16,0 0 0,1 21 15,-22 0-15,21 1 0,-21 20 16,0-21-16,21 21 0,-21-20 15,21 20-15,0-21 0,-21 21 0,0-20 16,0 20-16,21-21 0,-21 0 0,0 0 16,0 1-16,0-44 47,0 1-47,22 0 15,-22 0-15,21 0 0,0 0 16,-21-22-16,21 22 0,0-21 0,0-1 15,1 1-15,20 21 0,-21-21 0,0 20 16,22-20-16,-22 21 0,0 21 16,21 0-16,-21 0 0,1 0 0,-1 0 15,0 0-15,0 21 0,-21 0 0,0 0 16,21 22-16,-21-22 0,0 21 16,0-21-16,0 22 0,0-22 15,0 0-15,0 0 0,0 0 0,-21 1 16,21-1-16,0 0 0,0 0 15,-21-21-15,42 0 32,0-21-17,0 21-15,-21-21 0</inkml:trace>
  <inkml:trace contextRef="#ctx0" brushRef="#br0" timeOffset="31825.43">20870 4614 0,'0'0'0,"21"0"31,1 0-31,-22-21 16,21 21-16,0-21 0,0 0 0,0 0 16,0 0-16,22-1 0,-22-20 15,0 0-15,0-1 0,0 1 0,1 0 16,-1-22-16,0 22 0,0-22 0,-21 1 15,0 21-15,0-1 16,0 1-16,0 21 0,0-22 0,-21 43 16,0 0-16,0 22 15,-1 20-15,1 0 16,0 1-16,21-1 0,0 21 0,0 1 16,0-22-16,-21 1 0,21 20 0,0-21 15,0 1-15,0-22 0,0 21 16,0-21-16,0 1 0,0-1 0,21 0 15,-21 0-15,21-21 0,0 0 0,1 0 16,-1 0-16,0 0 0,0 0 16,0 0-16,0-21 0,1 0 0,20 0 15</inkml:trace>
  <inkml:trace contextRef="#ctx0" brushRef="#br0" timeOffset="32287.16">22648 3852 0,'0'0'0,"0"-21"0,43-63 32,-22 84-32,-42 42 31,-1-21-31,1 21 15,0 1-15,0-1 0,0 0 0,0 22 16,-1-22-16,1 22 0,0-22 16,0 0-16,21 22 0,0-22 15,0-21-15,0 22 0,0-22 0,0 0 16,0 21-16,21-20 0,0-1 16,0-21-16,1 0 0,-1 0 15,21 0-15,-21 0 0,0 0 0,22 0 16,-22-21-16,21-1 0,-21 1 0,1 0 15,-1 0-15,0 0 0</inkml:trace>
  <inkml:trace contextRef="#ctx0" brushRef="#br0" timeOffset="32455.06">22415 4085 0,'0'0'0,"-21"0"0,0 0 15,42 0 16,0 0-31,22 0 0,-1 0 0,0 0 16,1-21-16,-1 21 0,22 0 0,-1 0 16,1-21-16,-1 21 0,1 0 15,-1-21-15,-21 21 0</inkml:trace>
  <inkml:trace contextRef="#ctx0" brushRef="#br0" timeOffset="33711.33">23368 4106 0,'21'0'0,"21"-42"15,-20 42-15,-1-21 16,0 0-16,-21 0 0,21 21 16,-21-22-16,21 1 0,-21 0 0,0 0 15,0 0-15,0 0 0,0-1 16,0 1-16,-21 21 15,0 0-15,0 0 0,0 0 16,-1 21-16,-20 1 0,21 20 16,-21-21-16,20 21 0,-20-20 15,21 20-15,-21 0 0,20 1 0,1-1 16,0-21-16,0 21 0,21-20 16,0 20-16,0-21 0,0 0 0,0 0 15,21-21-15,0 0 0,0 0 16,1 0-16,-1 0 0,21 0 15,-21 0-15,0 0 0,22-21 0,-22 0 16,21 0-16,-21 0 0,1 0 0,-1-1 16,0 1-16,0-21 0,0 0 15,0 20-15,1-20 0,-22 0 0,0-1 16,21 22-16,-21 0 0,0 0 0,21 0 16,-21 42-1,-21 0 1,0 0-16,21 0 0,-22 22 0,1-22 15,21 21-15,-21 1 0,21-22 16,-21 21-16,21-21 0,0 22 0,0-22 16,0 0-16,0 0 0,0 0 0,21 0 15,0 1-15,0-22 0,1 0 16,20 21-16,0-21 0,1 0 0,-1 0 16,21 0-16,1 0 0,-1 0 0,1-21 15,-22-1-15,22 22 0,-22-21 16,22 0-16,-22-21 0,0 21 0,1-22 15,-22 22-15,21-21 0,-21-1 16,0 1-16,-21 0 0,0-1 16,0 1-16,0 21 0,0-21 0,0 20 15,0 1-15,-21 21 0,0-21 0,0 21 16,-21 0-16,20 0 0,1 0 16,-21 21-16,21 0 0,-22 1 0,22 20 15,-21-21-15,21 21 0,0-20 0,-1 20 16,1 0-16,0 1 0,21-22 15,0 0-15,0 21 0,0-21 0,0 1 16,21-1-16,0-21 0,1 21 16,20-21-16,-21 0 0,0 0 15,22 0-15,-22 0 0,21 0 0,-21-21 16,22 21-16,-22-21 0,0-1 0,0 1 16,0 0-16,0 0 0,1-21 15,-22 20-15,0 1 0,21 0 0,-21-21 16,21 21-16,-21-1 0,-21 44 47,0-1-47,21 0 0,-22 21 0,1-21 15,21 22-15,-21-1 16,0 0-16,0 1 0,0-1 0,-1 0 16,22 22-16,-21-22 0,21 1 0,-21 20 0,21 1 15,-21-1-15,21 1 16,0-1-16,-21 1 0,0-1 0,-1 22 15,1-22-15,0 1 0,0 20 0,21-20 16,0 21-16,-21-1 0,21 1 0,0-22 16,0 22-16,0 0 0,0-22 15,-21 22-15,21-22 0,0 22 0,0-21 16,0-1-16,0-21 0,0 22 0,0-1 16,0-20-16,0-1 0,-22 0 0,22-20 15,-21 20-15,0-21 16,0-21-16,0 0 0,0 0 15,21-21-15,-22 0 0,22 0 16,0-22-16,-21 1 0,0 0 16,21-1-16,-21 1 0,0-22 0,0 1 15,-1-1-15,-20-20 0,21-1 16,0-21-16,-22 22 0,22-1 0,0-21 16,21 21-16,0 1 0,0-1 0,0 0 15,42 1-15,-20-1 0,20 22 16,0-1-16,1 1 0,-1-1 0,0 1 15,1 20-15,-1 1 0,0 0 16,1-1-16,-1 22 0,0-21 16,1 21-16,-1-1 0,-21 1 0,21 0 15,-20 21-15,-1 0 0</inkml:trace>
  <inkml:trace contextRef="#ctx0" brushRef="#br0" timeOffset="35284.74">3979 6350 0,'0'0'0,"0"21"0,0 0 16,0 1-16,21-1 0,-21 0 0,22-21 15,-1 21-15,0-21 0,0 0 16,0 0-16,0-21 0,22 0 15,-22 0-15,21-1 0,1-20 0,20 21 16,-21-21-16,22 20 0,-22-20 0,22 0 16,-22-1-16,0 1 0,1 0 15,-1-1-15,-21 1 0,0-21 0,1 20 16,-22 1-16,0 0 0,0-1 16,0 1-16,-22 21 0,1 0 0,-21 21 15,21 0-15,0 0 0,-22 21 0,22 0 16,-21 21-16,21 1 15,-1-1-15,-20 21 0,21 1 0,0-1 16,0 22-16,-1 0 0,22-1 0,-21 1 16,0 21-16,0 0 0,21 0 15,-21-1-15,0 1 0,-1 21 0,22 0 16,-21-21-16,0 21 0,0 0 0,0-21 16,21 21-16,0 0 0,-21-21 15,21 0-15,0-1 0,0 1 0,0-21 16,0 0-16,0-1 0,0-20 0,0-1 15,21-20-15,0-1 0,0 0 0,0-21 16,0 1-16,22-1 0,-22-21 16,21 0-16,1-21 0,-1-1 15,0-20-15,1 21 0,-1-21 0,0-1 16,1-20-16,-1 20 0,21-20 0,-41-1 16,20-20-16,0 20 0,-21-20 15,1 20-15,-22-21 0,0 22 0,0-22 16,-22 1-16,1 20 0,-21-21 0,0 1 15,-22-1-15,22 0 0,-22 22 0,1-22 16,-1 22-16,1-1 0,-1 22 16,1-22-16,20 22 0,1 21 0,0-21 15,-1 20-15,22 1 0,0 0 0,0 21 16,21-21-16,0 0 16,0 0-1,21 21-15,0-22 0,0 1 0,22 0 16,-1 0-16,0 0 0,22 0 15,-1-22-15,-20 22 0,20-21 0,1-1 16,-1 1-16,-20 21 0,-1-21 16,0 20-16,1-20 0,-22 21 0,0 21 15,-21-21-15,0 0 0,-21 21 32,0 0-32,21 21 15,0 0-15,-22 21 0,1-21 0,21 22 16,0-1-16,0 0 15,0 1-15,0-1 0,0 0 0,0 1 16,0-22-16,0 21 0,0-21 0,0 1 16,0-1-16,21-21 0,1 0 15,-1 21-15,0-21 0,21 0 0,-21 0 16,22-21-16,-22 21 0,0-21 0,21-1 16,-20 1-16,-1 0 0,21 0 15,-21 0-15,0-22 0,-21 22 0,0-21 16,0 0-16,0-1 0,0 1 0,0 21 15,0-22-15,0 22 0,-21-21 16,0 21-16,0 0 0,0 21 0,0 0 16,-1 0-16,-20 0 0,21 0 15,0 0-15,0 21 0,-1-21 16,1 21-16,0 0 0,21 21 0,0-20 16,0-1-16,0 0 0,0 21 0,0-21 15,0 1-15,0-1 0,21-21 16,0 21-16,1-21 0,-1 0 0,0 0 15,21 0-15,-21 0 0</inkml:trace>
  <inkml:trace contextRef="#ctx0" brushRef="#br0" timeOffset="35559.62">5673 6033 0,'0'-22'0,"0"44"0,0-65 16,-22 43-16,1 0 15,0 21-15,21 1 0,-21-1 16,0 0-16,21 0 0,-21 21 16,21 1-16,-22-1 0,1-21 0,21 43 15,-21-22-15,0 0 0,21 1 0,-21 20 16,0-20-16,21-1 0,-22 0 16,22-21-16,0 22 0,0-22 0,0 0 15,0 0-15,0 0 0,0 1 0,22-22 31,20 0-31,-21-22 0,0 22 16,22-21-16,-22-21 0,21 21 0,-21 0 16,0-22-16</inkml:trace>
  <inkml:trace contextRef="#ctx0" brushRef="#br0" timeOffset="35795.92">5948 6096 0,'0'-21'0,"0"42"0,0-21 31,-21 21-15,-1 0-16,22 22 0,-21-22 16,21 21-16,-21-21 0,21 22 15,-21-1-15,0 0 0,21 1 0,0-1 16,-21 0-16,21-20 0,-22 20 16,22 0-16,0-21 0,0 22 0,0-22 15,0 0-15,0 0 0,0 0 0,22-21 16,-1 0-1,0 0-15,0 0 0,0-21 0,0 21 16,22-21-16</inkml:trace>
  <inkml:trace contextRef="#ctx0" brushRef="#br0" timeOffset="36207.68">6265 6350 0,'21'0'15,"-42"0"-15,42 21 16,-42 0-16,0-21 15,21 22-15,-21-1 0,0 21 0,21-21 16,-21 22-16,21-22 0,-22 21 0,22-21 16,0 22-16,-21-22 0,21 0 15,0 21-15,0-21 0,0 1 0,0-1 16,0 0-16,21-21 0,1 0 16,-1 0-16,0 0 15,21 0-15,-21 0 0,1-21 0,20 0 16,-21 21-16,21-22 0,-20-20 0,20 21 15,-21 0-15,21 0 0,-20-22 16,-1 1-16,0 21 0,-21-22 16,0 1-16,0 0 0,0 21 0,-21-22 15,0 22-15,-1 0 0,1 0 0,0 0 16,-21 21-16,21 0 0,-22 0 16,22 0-16,0 21 0,-21-21 0,20 21 15,1 0-15,0 0 0,0 22 0,0-22 16,21 0-16,-21 21 0,21-21 15,0 22-15,0-22 0,0 0 16,21 0-16,0 0 0,0 1 0,0-22 16,0 0-16,1 0 0,-1 0 0,21 0 15,-21 0-15,22 0 0</inkml:trace>
  <inkml:trace contextRef="#ctx0" brushRef="#br0" timeOffset="37055.25">7048 6350 0,'0'0'0,"0"-21"16,-21 42 0,0 0-16,0 0 15,0 22-15,21-22 16,0 0-16,-21 21 0,-1-20 0,22 20 16,0-21-16,0 21 0,0-20 15,0-1-15,0 21 0,0-21 0,0 0 16,0 1-16,0-1 0,22-21 15,20 0-15,-21 0 16,0 0-16,0-21 0,1-1 16,-1 22-16,0-21 0,21 0 0,-21 0 15,1 0-15,-1-22 0,0 22 0,0 0 16,-21-21-16,21 21 0,-21-22 16,21 22-16,-21 0 0,0 0 0,0 42 46,0 0-46,0 0 0,0 0 16,0 1-16,0-1 0,0 0 0,0 0 16,0 0-16,0 22 0,0-22 0,0 0 15,0 0-15,0 0 16,22-21-16,-1 0 0,0 0 0,0 0 16,0 0-16,0 0 0,22 0 15,-22 0-15,0-21 0,0 21 0,0-21 16,1 0-16,20 0 0,-21-1 15,-21 1-15,21-21 0,0 21 0,-21-22 16,22 22-16,-22-21 0,0 21 16,0-22-16,0 22 0,0 0 15,0 0-15,-22 21 32,22 21-32,-21 0 0,21 22 15,-21-22-15,21 0 0,0 21 0,0 1 16,0-22-16,0 21 0,0-21 0,0 22 15,0-22-15,0 0 0,0 21 0,21-21 16,0 1-16,1-22 0,-1 21 16,21-21-16,-21 0 0,22 0 0,-1 0 15,0 0-15,1 0 0,-1 0 16,0 0-16,1-21 0,-1-1 0,0 22 16,1-42-16,-22 21 0,21 0 15,-21 0-15,0-22 0,1 22 0,-1-21 16,-21-1-16,0 1 0,0 0 0,0 21 15,0-22-15,0 22 0,0 0 16,-21 21-16,-1 0 16,1 21-16,0 0 0,-21 0 15,21 1-15,-1 20 0,1-21 0,21 21 16,0-20-16,-21 20 0,21-21 16,0 0-16,0 22 0,0-22 0,0 0 15,21 0-15,0 0 16,1-21-16,-1 0 0,0 0 0,21 0 15,-21 0-15,22 0 0,-22 0 16,21 0-16,1 0 0,-1 0 0,0-21 16</inkml:trace>
  <inkml:trace contextRef="#ctx0" brushRef="#br0" timeOffset="37520.06">9080 6414 0,'0'0'0,"0"-22"0,0-20 16,0 21-16,-21 0 0,0 0 0,0-1 15,0 22-15,0 0 0,-22-21 16,22 21-16,0 0 0,0 0 16,-22 21-16,22-21 0,0 22 0,0-1 15,0 21-15,0-21 0,-1 22 0,1-22 16,21 21-16,-21 0 0,21 1 16,0-22-16,0 21 0,0-21 0,0 22 15,0-22-15,0 0 0,0 21 0,21-42 16,0 22-16,1-1 0,-1-21 0,0 0 15,21 0-15,-21 0 0,1 0 16,20 0-16,-21-21 0,21-1 0,-20 1 16,20 0-16,-21-21 0,0 21 0,22-22 15,-22 1-15,0 0 0,21-1 0,-21-20 16,1 20-16,-22-20 16,21 21-16,-21-22 0,21 1 0,-21 20 15,0-20-15,0-1 0,0 22 0,0 0 16,0 20-16,0 1 0,0 0 15,-21 21-15,0 0 0,21 21 0,-22 0 16,1 22-16,21-22 0,0 21 0,-21 22 16,21-22-16,-21 0 0,21 22 0,0-22 15,0 22-15,0-1 0,0-20 16,0 20-16,0-21 0,0 1 0,0-1 16,0 0-16,21-20 0,-21 20 0,21-21 15,-21 0-15,21-21 0,1 0 16,-1 0-16</inkml:trace>
  <inkml:trace contextRef="#ctx0" brushRef="#br0" timeOffset="38287.32">11155 5990 0,'0'0'15,"0"-42"-15,21-149 32,0 191-32,-21-21 0,0 42 15,0 22 1,0-1-16,0 0 0,0 1 15,0 20-15,0-20 0,0 20 0,0-21 16,0 22-16,-21-22 0,0 22 0,0-22 16,21 22-16,-22-22 0,1 0 15,0 1-15,0-22 0,0 21 0,21-21 16,0 0-16,-21 1 0,-1-22 16,22 21-16,0-42 15,0-1 1,0 1-16,0 0 0,0 0 15,0 0-15,0-22 0,22 22 0,-1-21 16,0 21-16,21-22 0,-21 22 16,22 0-16,-1-21 0,0 21 0,1 21 15,-1-22-15,0 1 0,-20 21 0,20 0 16,0 0-16,-21 0 0,22 0 16,-22 21-16,0 1 0,0-1 0,-21 0 15,0 21-15,0-21 0,0 22 0,0-22 16,-21 21-16,0 1 0,0-22 15,0 0-15,-22 21 0,1-21 0,0 1 16,-1-1-16,22 0 0,-21 0 16,-1-21-16,22 0 0,-21 0 0,21 0 15,0 0-15,-1 0 0,1 0 16,0 0-16,0 0 0,21-21 16,0 0-1,0 0-15,21 21 0,0 0 16,0-22-16,1 22 0,-1 0 0,0-21 15,21 21-15,-21-21 0,1 0 0</inkml:trace>
  <inkml:trace contextRef="#ctx0" brushRef="#br0" timeOffset="38947.94">11938 6244 0,'0'0'0,"21"0"0,-21-21 15,0 42 16,-21-21-31,21 21 0,-21 1 0,0-1 16,-1 21-16,22-21 0,0 22 0,-21-22 16,21 0-16,0 21 0,0-21 15,0 1-15,0-1 0,0 0 0,0 0 16,21-21-16,1 0 0,-1 0 0,21 0 16,-21 0-16,22 0 0,-1 0 15,0 0-15,1-21 0,-1 0 0,0 0 16,1-22-16,-1 22 0,0-21 15,-21 21-15,22-22 0,-22 22 0,0-21 16,0 21-16,0-1 0,-21 1 16,0 0-16,22 0 0,-22 42 31,0 0-15,0 0-16,0 22 0,0-1 15,0 0-15,0 1 0,0 20 0,0 1 16,0-1-16,0 1 0,0-1 0,0 22 15,0 0-15,0-1 0,0 22 16,0-21-16,0-1 0,0 22 16,-22 0-16,22-21 0,-21 21 0,21-1 15,-21 1-15,21-21 0,0 21 0,0 0 16,0-22-16,0 22 0,-21-21 0,21-1 16,0 1-16,0 0 0,0-1 15,0-20-15,0-1 0,0 1 0,-21-22 16,21 1-16,0-1 0,-21-21 0,-1 0 15,1 0-15,0-21 0,0 0 0,0 0 16,0-21-16,-1-21 0,-20 21 0,21-43 16,-21 22-16,20-22 0,-20-20 15,21 20-15,0-20 0,0-1 0,21-21 16,0 0-16,0 0 0,0 1 16,0-1-16,0 0 0,21-21 0,0 21 15,21 0-15,-21 0 0,22 22 16,-22-22-16,21 21 0,1 22 0,-1-1 15,0 1-15,1-1 0,-1 22 0,-21 0 16,21-1-16,1 1 0,-1 0 0,0-1 16,-20 22-16,20-21 0,0-1 15</inkml:trace>
  <inkml:trace contextRef="#ctx0" brushRef="#br0" timeOffset="39567.12">14795 5906 0,'0'0'0,"22"-43"0,-1 22 0,0-21 16,0 21-16,0-22 0,0 22 0,1 0 16,-22 0-16,21 0 0,-21-1 15,0 44 1,-43-1-16,22 21 15,-21 0-15,0 1 0,-1 20 0,1 1 16,-22-1-16,22 1 0,-21-1 16,-1 22-16,1-22 0,20 22 0,-20 0 15,20-22-15,-20 1 0,21 20 0,-1-41 16,1 20-16,0-20 0,20-1 16,-20 0-16,21 1 0,0-22 0,21 0 15,0 0-15,0 0 16,21-21 15,0-21-31,-21 0 0,21 21 0,0-21 16,-21 0-16,22-1 0,-1 1 0</inkml:trace>
  <inkml:trace contextRef="#ctx0" brushRef="#br0" timeOffset="40574.85">16192 6287 0,'0'0'0,"22"-22"0,-22 1 0,21 21 16,-21-21-16,0 0 0,0 0 15,21 0-15,-21 42 32,0 0-17,0 21-15,0-21 0,0 22 16,0-1-16,-21 0 0,21 1 0,-21-1 16,-1 0-16,1-20 0,21 20 0,-21 0 15,21-21-15,-21 1 0,21-1 16,0 0-16,0 0 0,21-21 31,0 0-31,0 0 16,1-21-16,20 0 0,0 0 0,-21-22 15,22 22-15</inkml:trace>
  <inkml:trace contextRef="#ctx0" brushRef="#br0" timeOffset="40875.68">16722 6160 0,'0'0'0,"0"-22"0,-22 22 31,1 0-31,0 0 0,0 0 0,-21 22 16,20-22-16,1 21 0,0 0 15,0 0-15,0 0 0,0 0 16,21 22-16,0-22 0,0 0 0,0 0 16,21 0-16,0 1 0,0-1 0,0-21 15,22 21-15,-22-21 0,21 21 16,-21-21-16,0 21 0,22-21 0,-22 21 15,0 1-15,0-22 0,-21 21 0,0 0 16,0 0-16,0 0 16,-21 0-16,-21-21 0,21 22 15,-22-22-15,1 0 0,0 0 0,-1 0 16,1 0-16,0 0 0,20 0 16,-20 0-16,21-22 0,-21 22 15,20-21-15,22 0 0</inkml:trace>
  <inkml:trace contextRef="#ctx0" brushRef="#br0" timeOffset="41052.04">16298 5927 0,'0'0'0,"0"-21"0,21-22 31,1 43-31,-1 0 15,0 0-15,21 0 0,-21 0 16,1 0-16,-1 0 0,21 0 0</inkml:trace>
  <inkml:trace contextRef="#ctx0" brushRef="#br0" timeOffset="41443.85">18817 5800 0,'0'0'0,"-21"-21"0,-85-43 32,85 64-32,-21 0 0,20 21 0,-20 22 15,0-22-15,-1 21 0,1 0 0,0 1 16,-1-1-16,22 22 0,0-22 0,0 21 16,0-20-16,21-1 15,0 22-15,0-22 0,0 21 0,0-20 16,0-1-16,21-21 0,0 22 0,21-22 15,-20 21-15,20-42 0,0 21 16,-21-21-16,22 0 0,-1 0 0,22-21 16,-22 21-16,21-21 0,-20 0 0</inkml:trace>
  <inkml:trace contextRef="#ctx0" brushRef="#br0" timeOffset="41883.83">19283 6075 0,'0'-21'0,"0"42"0,0-63 0,0 20 0,0 1 0,-21 21 15,-1 0-15,1 0 0,0 0 16,-21 0-16,21 0 0,-1 21 16,-20 1-16,21-1 0,0 0 0,-22 21 15,22-21-15,0 22 0,0-1 0,0-21 16,0 22-16,-1-1 0,22-21 16,-21 21-16,21-20 0,0 20 0,0-21 15,21 0-15,1 0 0,-1-21 16,0 0-16,0 0 0,21 0 15,-20 0-15,20-21 0,-21 21 16,21-21-16,1 0 0,-22 0 0,21-22 0,1 22 16,-22 0-16,21-21 0,-21 21 15,0-22-15,-21 22 0,0-21 16,22-1-16,-22 22 0,0 0 0,0 0 16,0 0-16,0 0 0,-22 21 15,22 21-15,-21 0 16,0 0-16,0 21 0,21-20 0,0 20 15,-21-21-15,21 21 0,-21-20 0,21 20 16,0-21-16,0 21 0,0-20 16,0-1-16,0 0 0,21 0 0,0-21 15,0 21-15,0-21 0,0 0 0,22 0 16,-22 0-16,21 0 0,1-21 16,-1 0-16,0 0 0,1 0 15,-22-1-15,21 1 0,0-21 0,-20 21 16</inkml:trace>
  <inkml:trace contextRef="#ctx0" brushRef="#br0" timeOffset="42512.47">19939 5927 0,'0'0'0,"0"-43"0,0 1 16,0 0-16,0 21 0,0-1 15,0 44 1,0-1-16,0 0 0,0 21 0,0 1 16,-21-1-16,0 0 0,-1 22 15,22-22-15,0 0 0,-21 1 0,21-1 16,0-21-16,0 22 0,0-1 0,0-21 15,0 0-15,0 0 0,21 1 16,1-1-16,-1 0 0,0-21 16,0 0-16,21 0 0,-20 0 15,-1-21-15,0 0 0,21-1 0,-21 1 16,1 0-16,20 0 0,-21 0 16,0-22-16,0 1 0,1 0 0,-1-1 15,0 1-15,0 0 0,0-22 0,0 22 16,-21 0-16,0-1 0,22 1 15,-22 21-15,0 0 0,0-1 0,0 44 32,-22-1-32,1 0 0,21 21 0,-21 1 15,0-1-15,0-21 0,0 21 16,21 1-16,-22-1 0,22 0 0,-21 1 16,21-1-16,0 0 0,0-20 15,0 20-15,0-21 0,0 21 0,0-20 16,21-1-16,22 0 0,-22 0 0,21-21 15,1 21-15,-1-21 0,0 0 16,22 0-16,-22 0 0,0 0 0,22-21 16,-22 0-16,1 0 0,-1 0 0,0-1 15,1 1-15,-22 0 16,21-21-16,-21 21 0,0-22 0,-21 22 0,0-21 16,0 21-16,0-1 0,0 1 15,-21 21 1,0 0-16,0 0 0,-21 21 15,20 1-15,1-1 0,0 0 0,0 0 16,0 0-16,0 22 0,21-22 0,0 21 16,0-21-16,0 0 0,0 1 15,0 20-15,21-21 0,0-21 0,0 21 16,0 0-16,0-21 0,22 0 0,-22 22 16,21-22-16,1 0 0,20 0 15,-21 0-15,22 0 0,-22-22 16,22 1-16</inkml:trace>
  <inkml:trace contextRef="#ctx0" brushRef="#br0" timeOffset="42963.57">21992 6075 0,'0'0'0,"-63"-42"32,41 42-32,-20 0 0,21 0 0,-21 0 15,-1 21-15,1-21 0,21 21 0,-22 0 16,1 0-16,21 22 0,-21-22 15,20 0-15,1 21 0,0 1 16,21-22-16,0 21 0,0-21 0,0 22 0,0-22 16,0 0-16,0 21 0,0-21 15,21 1-15,0-1 16,1-21-16,20 0 0,-21 0 0,21 0 16,-20 0-16,20-21 0,-21-1 0,21 1 15,1 0-15,-22 0 0,21-21 16,-21 20-16,1-20 0,20 0 0,-21-1 15,0 1-15,0-21 0,1-1 0,-1 22 16,0-43-16,0 22 0,0-1 16,0 1-16,-21-1 0,0 1 0,22 20 15,-22 22-15,0-21 0,-22 63 16,1 0 0,0 21-16,0 1 0,-21 20 15,20-20-15,1 20 0,-21 1 0,21-1 16,0 1-16,21-22 0,0 0 15,0 22-15,0-22 0,0-21 0,21 22 16,0-22-16,0 21 0,21-21 0,-20-21 16,20 21-16,0-21 0,1 0 15,20 0-15,-21 0 0,1 0 0,-1-21 16</inkml:trace>
  <inkml:trace contextRef="#ctx0" brushRef="#br0" timeOffset="43751.58">14774 8763 0,'21'-21'0,"-42"42"0,64-42 0,-43 0 15,21 0-15,-21-1 0,21-20 16,-21 21-16,0 0 0,0 0 0,0-1 15,0 1-15,0 0 0,0 0 0,0-21 16,-21 20-16,0 22 0,-1-21 16,-20 21-16,21 0 0,-21 0 0,-1 21 15,1-21-15,0 43 0,-1-22 0,1 21 16,0 1-16,-1-1 0,1 0 16,21 22-16,0-1 0,-22-20 0,43 20 15,0-21-15,0 1 0,0-22 16,0 21-16,0-21 0,21 1 0,1-22 15,-1 0-15,21 0 0,0 0 16,1 0-16,-1-22 0,0 1 0,1 0 16,-1 0-16,0 0 0,1-22 0,-1 22 15,0-21-15,-20 0 0,-1-1 16,0 22-16,0-21 0,-21-1 0,21 1 16,-21 21-16,0 0 0,0 0 0,-21 21 31,0 21-31,0 0 0,21 21 0,-21 1 15,21-1-15,-22 21 0,22-20 0,0 20 16,-21-20-16,21-1 16,0 21-16,0-41 0,0 20 0,0-21 0,0 0 15,0 0-15,21 1 0,-21-1 16,22-21-16,20 0 0,-21 0 16,0 0-16,22-21 0,-1-1 0,0 1 15,1 0-15,-22-21 0</inkml:trace>
  <inkml:trace contextRef="#ctx0" brushRef="#br0" timeOffset="44196.28">15430 8382 0,'0'0'15,"0"-42"-15,0 21 0,0-1 0,0 1 16,0 42 0,0 1-16,0 20 0,0 0 0,0-21 15,0 43-15,-21-22 0,21 1 16,0 20-16,-21-21 0,21 22 15,-21-22-15,0 22 0,21-22 0,-21 0 16,-1 1-16,22-1 0,-21 0 0,21-20 16,-21-1-16,21 0 0,0 0 15,0-42 1,21 0 0,0 0-16,1-22 0,-1 22 15,0-21-15,21-1 0,-21 1 16,22 0-16,-22-1 0,21 22 0,-21-21 15,22 21-15,-22 21 0,0 0 16,0 0-16,0 0 0,1 0 0,-1 21 16,-21 0-16,0 0 0,0 22 0,0-22 15,0 21-15,0 0 0,0-20 16,-21 20-16,-1-21 0,1 0 0,0 0 16,-21 1-16,21-1 0,-22 0 0,1 0 15,0-21-15,-1 21 0,1-21 16,21 0-16,-22 0 0,22 0 0,0 0 15,21-21 1,21 0-16,22 0 0,-22 0 16,21-1-16,0 1 0,1 0 15</inkml:trace>
  <inkml:trace contextRef="#ctx0" brushRef="#br0" timeOffset="44543.58">16256 8657 0,'0'0'0,"42"-21"0,-21 0 0,1 0 0,-1 0 15,-21-1-15,-21 22 16,-1 0-16,1 0 0,-21 0 16,0 0-16,-1 22 0,1-22 0,0 21 15,-1 21-15,1-21 0,0 0 0,20 1 16,1 20-16,0-21 0,21 0 16,0 0-16,0 1 0,21-1 15,0 0-15,1 0 0,20 0 0,-21-21 16,21 21-16,1 1 0,-1-22 15,0 21-15,-20 0 0,20-21 0,-21 21 16,0 0-16,0 0 0,-21 1 16,0-1-16,0 0 0,-21 0 15,-21-21-15,21 0 0,-22 21 16,1-21-16,0 0 0,-1 0 0,1 0 16,0 0-16,-1 0 0,1 0 0,21 0 15,0 0-15,0 0 16,-1-21-16,22 0 0,0 0 15,0 0-15,0-1 0,22-20 0,-1 21 16,0-21-16</inkml:trace>
  <inkml:trace contextRef="#ctx0" brushRef="#br0" timeOffset="44791.43">16785 8086 0,'-21'42'15,"0"0"1,0-20-16,-1 20 0,1 0 0,0 1 16,0-1-16,0 0 0,-22 22 0,43-22 15,-21 0-15,0 1 0,0-1 16,21 0-16,-21 1 0,21-1 0,0 0 16,0-20-16,0 20 0,0-21 0,0 0 15,0 0-15,0 1 0,21-22 16,0 0-16,0 0 0,0 0 0,1 0 15,-1 0-15,0 0 0,0-22 0,21 1 16</inkml:trace>
  <inkml:trace contextRef="#ctx0" brushRef="#br0" timeOffset="46044.44">16976 8551 0,'0'0'16,"0"-21"-16,21 0 0,-21 0 0,0 0 15,0 42 1,-21 0-16,-1 0 15,22 0-15,-21 1 0,0 20 16,21-21-16,0 21 0,-21 1 0,21-22 16,0 21-16,0-21 0,0 1 0,0 20 15,0-21-15,21 0 0,0-21 16,0 21-16,1-21 0,-1 0 0,0 0 16,0 0-16,0 0 0,22 0 0,-22 0 15,21 0-15,-21 0 0,22-21 16,-22 0-16,0 0 0,0 0 15,0-22-15,-21 22 0,0 0 0,0-21 16,0-1-16,0 22 0,0-21 0,0 21 16,0-22-16,-21 22 0,0 0 15,0 21-15,0 0 0,-22 0 0,22 0 16,-21 0-16,21 0 0,-22 0 0,22 21 16,-21 0-16,21 22 0,-1-22 15,1 21-15,21 1 0,0-22 0,0 21 16,0 0-16,0 1 0,0-22 0,0 21 15,0-21-15,21 1 0,1-1 16,-1 0-16,0-21 0,21 0 16,-21 0-16,1 0 0,20 0 0,0 0 15,-21 0-15,22 0 0,-22-21 0,21 0 16,1-1-16,-1 1 0,0 0 16,-21 0-16,22-21 0,-22 20 0,21-20 15,-21 0-15,-21 21 0,22-22 0,-1 22 16,-21 0-16,0 0 0,0 42 31,0 0-31,0 21 0,-21-20 16,21 20-16,-22-21 0,22 21 15,-21-20-15,21 20 0,0-21 0,0 0 16,0 0-16,0 1 0,0-1 16,0 0-16,0 0 0,21-21 15,22 21-15,-22-21 0,0 0 16,21 0-16,-20 0 0,-1 0 0,21-21 15,-21 0-15,0 21 0,1-21 0,-1 0 16,0-1-16,0-20 0,-21 21 16,21-21-16,0 20 0,-21-20 0,0 21 15,0-21-15,22 20 0,-22 1 16,0 42 0,0 22-1,-22-22-15,22 0 0,-21 21 0,21-20 16,0-1-16,0 21 0,0-21 15,0 22-15,0-22 0,0 0 16,0 0-16,0 0 0,0 0 0,21-21 16,1 22-16,-1-22 0,0 0 0,21 0 15,-21 0-15,22 0 0,-1 0 16,-21 0-16,22 0 0,-1-22 0,0 1 16,-21 0-16,22 0 0,-22-21 0,0 20 15,21-20-15,-20-21 0,-1 20 0,0 1 16,0-22-16,0 1 0,-21-1 15,21 22-15,1-21 0,-22-1 0,21 1 16,-21 20-16,0-20 0,0 20 0,0 22 16,0 0-16,0 0 15,-21 42-15,21 0 16,-22 0-16,1 22 0,0 20 0,0-20 16,0-1-16,21 21 0,-21-20 15,-1 20-15,22-20 0,0 20 0,0-21 16,0 22-16,0-22 0,0 1 0,0-1 15,0 0-15,22 1 0,-1-1 16,0-21-16,21 0 0,-21 0 0,22 1 16,-1-22-16,-21 0 0,22 0 0,-1 0 15,-21 0-15,0-22 0,22 22 16,-22-21-16,0 0 0,0-21 16,0 21-16,0-22 0,1 1 0,-1 0 15,0-1-15,-21 22 0,0-21 0,0 21 16,0-1-16,0 1 0,0 0 15,-21 21-15,0 0 0,-1 0 16,1 21-16,0 0 0,21 22 0,-21-22 16,21 0-16,-21 21 0,21-20 15,0-1-15,0 21 0,0-21 0,0 0 16,0 1-16,21-1 0,0 0 0,-21 0 16,21-21-16,0 0 0,1 21 0,-1-21 15,0 0-15,0 0 16,0 0-16,22 0 0,-22-21 0,0 0 0,0 21 15,0-42-15,0 20 0,1 1 0,-1-21 16</inkml:trace>
  <inkml:trace contextRef="#ctx0" brushRef="#br0" timeOffset="46235.33">18584 8340 0,'0'0'0,"-42"0"0,-22 0 16,86 0 15,-1 0-31,0 0 0,21 0 16,-21 0-16,22 0 0,-22-21 0,21 21 16,-21 0-16,22 0 0</inkml:trace>
  <inkml:trace contextRef="#ctx0" brushRef="#br0" timeOffset="46680.18">20891 8065 0,'0'0'15,"0"-22"-15,0 1 0,0-21 0,0 21 16,0 0-16,0-1 0,22 22 15,-1 22 1,0-1-16,0 0 0,0 21 0,22 22 16,-22-1-16,21-20 0,-21 20 15,0 1-15,22-1 0,-22 1 0,0-22 16,-21 21-16,21-20 0,-21-1 0,21 0 16,-21 1-16,0-22 0,0 0 0,0 0 15,0 0-15,0 1 0,0-44 31,0 1-31,22 0 0,-1 0 0,-21 0 16,21-22-16,0 22 16</inkml:trace>
  <inkml:trace contextRef="#ctx0" brushRef="#br0" timeOffset="46892">21526 8340 0,'0'0'0,"22"-64"0,20-42 16,-42 43-16,21 21 0,-21-1 0,0 1 15,0 21-15,-21 0 0,0 21 0,-22 0 16,22 21-16,-21 21 0,0-21 15,-1 43-15,-20-22 0,20 22 0,1-22 16,-21 21-16,20 1 0,1-22 0,-22 22 16,22-22-16,21 0 0,-21 1 15,20-1-15,1 0 0,0 1 0,21-22 16,0 0-16,0 0 0,21 0 16,0-21-16,1 0 0,-1 0 15,21 0-15,0 0 0,1-21 0,20 21 16,-20-21-16,20 0 0</inkml:trace>
  <inkml:trace contextRef="#ctx0" brushRef="#br0" timeOffset="47160.36">21886 8297 0,'0'0'0,"0"-21"0,-21 85 32,21-43-32,-21 21 0,0 1 0,0-1 15,-1 21-15,1-20 0,21 20 0,-21 22 16,0-22-16,21 22 0,-21-21 15,21 20-15,0 1 0,0 0 16,0-1-16,0 1 0,-21 0 0,21-1 16,0 1-16,-22 0 0,22-1 0,0-20 15,-21-1-15,0 22 0,0-22 0,0-20 16,0-1-16,-1 22 0,1-43 16,21 0-16,-21 0 0,21 0 0,0-42 15,0 0 1,0 0-16,21 0 0,0-22 0,1 1 15,20 0-15,-21-1 0</inkml:trace>
  <inkml:trace contextRef="#ctx0" brushRef="#br0" timeOffset="47435.58">21865 8996 0,'0'0'0,"0"-85"0,21-317 31,-21 339-31,21-1 0,-21 22 0,22-22 16,-1 22-16,0 21 0,0-22 0,0 22 15,0 0-15,1 0 0,-1 21 16,0 0-16,0 0 0,0 0 0,0 0 16,1 21-16,-1 21 0,0-20 15,-21 20-15,0-21 0,0 21 0,0 1 16,0-1-16,0-21 0,-21 22 16,-22-1-16,22-21 0,0 21 0,-21-20 15,21-1-15,-22 0 0,22 0 16,0-21-16,-21 0 0,20 21 0,22-42 31,22 0-31,-1 21 16,0-21-16</inkml:trace>
  <inkml:trace contextRef="#ctx0" brushRef="#br0" timeOffset="47857.84">22627 8255 0,'0'0'0,"42"-21"31,-63 21-15,0 0-16,0 0 0,0 0 15,0 0-15,-22 0 0,22 21 0,0 0 16,-21 0-16,20 1 0,1-1 0,0 21 16,0-21-16,0 0 0,0 1 15,21-1-15,0 0 0,0 0 0,0 0 16,0 0-16,0 1 0,21-22 15,0 0-15,0 0 0,0 0 16,22 0-16,-22 0 0,0 0 0,21-22 16,-21 1-16,1 21 0,-1-21 15,21 0-15,-21-21 0,0 20 0,-21 1 16,22-21-16,-1 0 0,-21 20 16,21 1-16,-21 0 0,0 0 0,0 0 15,0 42-15,0 0 16,0 0-16,0 0 0,0 1 15,0 20-15,-21-21 0,21 0 0,0 22 16,0-22-16,0 0 0,0 0 0,21 0 16,0 0-16,0 1 0,0-22 15,22 21-15,-22-21 0,0 0 16,0 0-16,0 0 0,1-21 0,-1 21 16</inkml:trace>
  <inkml:trace contextRef="#ctx0" brushRef="#br0" timeOffset="48100.18">23326 7938 0,'0'-22'0,"0"44"0,0-86 0,0 43 15,0 42 1,0 0 0,0 22-16,-22-1 0,1 0 0,21 1 15,-21-1-15,21 0 0,0 1 16,-21 20-16,21-21 0,-21 1 15,21-1-15,0 0 0,0 1 0,0-22 16,0 21-16,0-21 0,0 1 0,0-1 16,0 0-16,0 0 0,21-21 15,0 0-15,0 0 0,0 0 16,1 0-16,-1 0 0,0-21 0</inkml:trace>
  <inkml:trace contextRef="#ctx0" brushRef="#br0" timeOffset="48559.25">23728 7916 0,'0'0'0,"21"-42"0,21-85 31,-42 148-15,0 22-16,0-22 0,0 0 0,0 21 16,-21 1-16,0-1 0,21 0 0,-21 1 15,21-1-15,0 0 0,0 1 16,0-1-16,-21 0 0,21 1 0,0-22 15,-22 21-15,22-21 0,0 22 0,0-22 16,0 0-16,0 0 16,0 0-16,-21-21 15,21-21 1,0 0-16,0 0 16,21 0-16,1-22 15,-22 22-15,42-21 0,-21-1 0,0 22 16,22-21-16,-1 0 0,-21-1 0,21 22 15,1 0-15,-1 0 0,-21 0 16,22 21-16,-22 0 0,0 0 0,0 0 16,0 21-16,0 0 0,-21 21 0,0-21 15,0 22-15,0-22 0,0 21 16,-21 1-16,21-22 0,-21 21 0,0 0 16,0-20-16,0-1 0,-1 21 0,22-21 15,-21 0-15,21 1 16,-21-22-16,21 21 0,-21-21 0,0 0 15,21-21 1</inkml:trace>
  <inkml:trace contextRef="#ctx0" brushRef="#br0" timeOffset="48780.13">23262 8192 0,'0'0'0,"-21"0"16,42-22-1,0 22-15,0 0 0,1-21 16,20 21-16,0 0 0,1 0 16,-1-21-16,0 21 0,1 0 0,-1 0 15,0 0-15,-21 0 0,22-21 0,-22 21 16,0 0-16,21 0 0,-42-21 15,22 21-15</inkml:trace>
  <inkml:trace contextRef="#ctx0" brushRef="#br0" timeOffset="49087.95">25294 8657 0,'0'0'0,"-21"0"16,0 0-16,21-21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16:33.8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826 0,'0'-22'15,"22"22"1,-22-21-16,21 21 16,-21-21-16,21 21 15,0 0-15,-21-21 0,21 21 0,-21-21 16,21 21-1,-21-21-15,22 21 16,-22-22-16,0 1 31,21 21-31,0 0 16,-21-21-16,0 42 78,0 0-78,-21 1 16,0-1-16,-22 0 0,22 0 15,-21 21-15,-1-20 0,1 20 16,-21 0-16,-1 1 0,22-1 0,-22 0 16,22 1-16,-22-1 0,22 0 15,0 1-15,-1-22 0,22 21 16,-21-21-16,21 0 0,0 1 0,-1-1 15,1 0-15,0-21 0,21 21 16,-21-21-16,0 0 0,21 21 16,0-42 31,21 0-32,0 0-15,0 21 16,0-21-16,1 21 0,20 0 15,-21-22-15,21 22 0,-20 0 0,20 0 16,-21 0-16,21 0 0,1 0 16,-1 0-16,0 0 0,-20 22 0,20-22 15,0 21-15,-21-21 0,22 21 16,-22 0-16,0-21 0,21 21 0,-20 0 16,-1 1-16,0-22 0,0 21 15,0 0-15,-21 0 0,21-21 16,1 21-16,-22 0 0,0 1 15,21-22-15,-21 21 16,0-42 15,0-1-15,0 1-16,0 0 16,0 0-16,0 0 0</inkml:trace>
  <inkml:trace contextRef="#ctx0" brushRef="#br0" timeOffset="611.65">2286 699 0,'0'0'15,"0"-22"-15,0 1 0,0 0 16,0 42 15,0 0-31,0 1 0,0 20 16,0 0-16,0 1 0,0-1 15,0 0-15,0 22 0,0-22 0,0 0 16,0 22-16,0-22 0,-21 1 16,21-22-16,0 21 0,0 0 15,0-20-15,-21 20 0,21-21 16,0 0-16,-22 0 0,22 1 15,0-1 1,0-42 15,0-1-15,0 1-16,0 0 0,0 0 0,0 0 16,0 0-16,0-22 0,22 22 15,-1-21-15,0 21 0,0-22 0,21 1 16,-20 21-16,20-22 15,-21 22-15,21 0 0,1-21 0,-22 21 16,21 21-16,1-22 0,-22 22 16,21 0-16,-21 0 0,0 22 0,1-1 15,-1 0-15,-21 21 0,0 1 16,0-22-16,0 21 0,0 0 0,0 1 16,-21-22-16,-1 21 0,22-21 15,-21 22-15,0-22 0,0 0 0,21 0 16,0 0-16,0 1 0,-21-1 15,42-42 32,-21-1-31,21 1-16,-21 0 0,21 0 0</inkml:trace>
  <inkml:trace contextRef="#ctx0" brushRef="#br0" timeOffset="939.76">3281 572 0,'-21'0'31,"-1"21"-31,22 0 16,-21 0-16,21 0 0,0 22 0,0-1 15,-21 0-15,0 1 0,21-1 16,-21 21-16,21-20 0,0-1 0,-21 0 16,21 1-16,-22-1 0,22 0 15,0 1-15,0-22 0,0 21 0,0-21 16,0 1-16,0-1 0,0 0 16,0 0-16,22-21 15,-1 0 1,0 0-16,0 0 15,0 0-15,0 0 0,1-21 16,-1 0-16,0 0 0,0-1 0</inkml:trace>
  <inkml:trace contextRef="#ctx0" brushRef="#br0" timeOffset="1147.64">3048 1016 0,'0'0'0,"-21"0"0,0 0 16,42 0 15,0 0-31,0 0 0,0 0 16,22 0-16,-1-21 0,-21 21 16,21 0-16,1-21 0,-1 21 0,0-21 15,-20 21-15,20-22 0,-21 22 16</inkml:trace>
  <inkml:trace contextRef="#ctx0" brushRef="#br0" timeOffset="1936.06">3789 889 0,'0'21'15,"-21"0"-15,-1 1 16,22-1-16,0 0 0,0 0 16,0 0-16,0 0 0,0 22 15,0-22-15,0 0 0,-21 21 0,21-20 16,0-1-16,0 0 0,0 21 0,-21-21 16,21 1-16,0-1 0,0 0 15,0 0-15,0 0 0,0 0 31,0-42 1,0 0-32,0 0 0,0 0 15,0 0-15,0-22 0,0 22 16,0 0-16,0-21 0,21 20 0,0-20 16,1 21-16,-1-21 0,0 20 15,0-20-15,0 21 0,0 0 0,22 0 16,-22-1-16,0 22 0,0 0 15,22 0-15,-22 0 0,0 0 0,0 22 16,0-1-16,0 0 0,1 0 16,-22 0-16,0 22 0,21-22 15,-21 21-15,0-21 0,0 22 0,0-22 16,0 0-16,0 21 0,0-21 16,0 1-16,0-1 0,0 0 15,0 0-15,0 0 16,-21-21 15,21-21-31,0 0 0,0 0 0,0 0 16,0-1-16,0 1 15,21-21-15,0 0 0,0 20 0,0-20 0,0 0 16,1-1-16,-1 1 0,0 0 16,21-1-16,1 1 0,-22 21 15,21 0-15,0 0 0,1-1 0,-1 22 16,0 0-16,-20 0 0,20 22 15,-21-1-15,0 0 0,0 21 0,1 1 16,-22-22-16,0 21 0,0 0 16,0 1-16,0-1 0,-22 0 0,1 1 15,0-1-15,0-21 0,0 22 16,0-22-16,-1 0 0,1 0 0,21 0 16,0 0-16,0 1 0,-21-22 15,42 0 1,0-22-1,1 22-15,-1-21 16,0 0-16,0 0 0</inkml:trace>
  <inkml:trace contextRef="#ctx0" brushRef="#br0" timeOffset="2403.84">5038 1439 0,'0'0'0,"0"22"16,21-22 15,0 0-15,0-22-16,0 1 0,0 0 0,1 21 16,-1-42-16,0 21 0,21-1 15,-21-20-15,1 0 0,-1-1 0,0 1 16,0 0-16,0-22 0,0 22 15,1-22-15,-1 22 0,0-21 0,-21 20 16,21 1-16,-21 0 0,21-1 16,-21 22-16,0 0 0,0 0 0,0 0 15,-21 21 1,0 0-16,0 21 0,0 0 0,-1 0 16,1 0-16,21 22 0,-21-1 15,0 0-15,0 22 0,21-22 16,0 0-16,-21 22 0,21-22 0,-22 22 15,22-22-15,-21 0 0,21 1 16,0-1-16,0 0 0,0 1 0,0-22 16,0 21-16,0-21 0,0 1 15,0-1-15,21-21 0,1 21 0,-1-21 16,0 0-16,0 0 0,21 0 0,-20 0 16,20 0-16,0-21 0,1 0 15,-1-1-15,0 1 0,-21 0 0,22 0 16,-1-21-16</inkml:trace>
  <inkml:trace contextRef="#ctx0" brushRef="#br0" timeOffset="3395.95">6540 550 0,'0'-21'16,"-21"21"0,0 0-1,21 21 17,21-21-17,0 22-15,1-1 0,-1 0 16,0-21-16,-21 21 0,21 0 15,0 0-15,22 1 0,-22-1 0,0 0 16,21 0-16,1-21 0,-1 42 16,-21-42-16,21 22 0,1-1 15,-1 0-15,0 0 0,1-21 0,-1 0 16,-21 21-16,22-21 0,-22 0 16,21 0-16,-21 0 0,0 0 0,1 0 15,-1 0-15,0 0 16,-21-21-16,0 0 31,-21 21-15,0 21-16,-1 0 0,-20 0 15,21 1-15,-21-1 0,-1 0 0,1 21 16,-22-21-16,22 22 0,-21-1 16,-1-21-16,1 22 0,-1-22 15,22 21-15,-1-21 0,1 0 16,0 1-16,21-1 0,-22 0 0,22 0 15,0 0-15,21 0 0,21-21 47,0 0-31,0 0-16,1 0 16,-22-21-1,21 21-15</inkml:trace>
  <inkml:trace contextRef="#ctx0" brushRef="#br0" timeOffset="6044.1">2180 2540 0,'0'0'0,"21"0"0,-21-21 0,0 0 15,0 0-15,21 21 0,-21-22 16,22 22-16,-22 22 31,0 20-31,0-21 16,-22 21-16,1 1 0,-21-1 16,21 22-16,-22-22 0,1 0 15,0 1-15,-22 20 0,22-21 16,-22 1-16,22-1 0,-21 0 0,20-20 15,1 20-15,0-21 0,-1 0 16,22 0-16,0-21 0,0 0 0,0 0 16,21-21-1,21 0 1,21 0-16,-21 21 0,0 0 16,22 0-16,-22 0 0,21 0 15,1 0-15,-1 0 0,0 0 0,-21 21 16,22 0-16,-1-21 0,0 21 15,-20 1-15,20-1 0,-21 0 16,21 0-16,1 0 0,-22-21 16,0 21-16,0 1 0,0-22 0,1 21 15,-1-21-15,0 0 0,0 0 16,0-21 31,-21-1-47,21 1 0,-21 0 0,22 0 15,-22 0-15</inkml:trace>
  <inkml:trace contextRef="#ctx0" brushRef="#br0" timeOffset="6655.75">3006 2540 0,'0'0'15,"0"-21"-15,0 0 0,0 0 0,0 42 32,0 0-32,0 0 15,0 21-15,0 1 0,0-1 16,0 0-16,0 1 0,0 20 0,0-20 16,0-1-16,0 0 15,0 1-15,0-1 0,0 0 0,-22 1 16,22-1-16,-21 0 0,21-21 15,0 22-15,0-22 0,0 0 0,-21 0 16,21 0-16,-21-21 16,21-21-1,0 0-15,0 0 16,0 0-16,0 0 0,0-22 0,0 22 16,0-21-16,0 21 0,21-22 15,0 22-15,-21-21 0,21 21 0,1-22 16,-1 22-16,0 0 15,0 0-15,0 0 0,0-1 0,1 22 16,20 0-16,-21 0 0,21 0 16,1 0-16,-22 22 0,21-1 0,1 0 15,-22 0-15,0 0 0,0 0 16,0 1-16,0 20 0,-21-21 0,0 0 16,0 22-16,0-22 0,-21 21 15,0-21-15,-21 0 0,21 22 0,-22-22 16,22 0-16,-21 0 0,21 0 15,-22-21-15,22 22 0,-21-22 0,21 0 16,-1 0-16,1 0 16,0 0-16,0 0 0,0 0 0,0 0 31,42-22 0,0 1-31,0 21 0,-21-21 16,42 0-16,-20 0 0</inkml:trace>
  <inkml:trace contextRef="#ctx0" brushRef="#br0" timeOffset="7619.85">3895 2815 0,'0'0'0,"0"-21"16,0 42 15,0 0-31,0 1 0,0-1 16,0 0-16,-22 0 0,22 0 0,-21 0 15,21 22-15,-21-22 0,21 0 16,-21 21-16,21-20 0,-21-1 0,21 21 16,0-21-16,0 0 0,0 1 15,0-1-15,0 0 0,0 0 16,21-21-16,0 0 15,21 0-15,-20 0 0,-1 0 0,0 0 16,0 0-16,0-21 0,0 0 16,22 0-16,-43-1 0,21 1 0,0 0 15,-21 0-15,0 0 0,0 0 16,0-1-16,0-20 0,0 21 0,0 0 16,-21-22-16,0 22 0,0 0 0,-1 21 15,1-21-15,0 21 0,0-21 16,0 21-16,0 0 0,42 0 47,0 0-47,0 0 0,0 0 15,22 0-15,-1 0 0,0 0 0,1 0 16,20 0-16,1 0 0,-1 0 16,1 0-16,-1 0 0,1-21 0,-1 21 15,-21 0-15,1 0 0,-22 0 0,21 0 16,-63 0 15,0 0-31,0 0 0,0 0 16,-22 0-16,22 0 0,-21 21 0,21 0 15,-22-21-15,22 21 0,-21 0 16,21 0-16,-22 1 0,22 20 16,0-21-16,-21 0 0,20 22 15,22-22-15,0 21 0,-21-21 0,21 22 16,0-22-16,0 0 0,0 0 0,0 0 15,21 0-15,1 1 0,-1-22 16,0 0-16,0 0 0,0 0 0,22 0 16,-22 0-16,21 0 0,-21-22 15,22 1-15,-1 0 0,-21 0 0,21 0 16,1-22-16,-22 1 0,21 0 16,-21 21-16,22-43 0,-22 22 0,0-1 15,0-20-15,0 21 0,-21-22 16,22 22-16,-22-22 0,21 22 15,-21 0-15,0-1 0,0 1 0,0 21 16,0 0-16,0-1 0,0 1 16,-21 42-1,21 22-15,-22-22 0,22 21 16,0 1-16,-21-1 0,21 21 0,0-20 16,-21-1-16,21 22 0,0-22 15,-21 0-15,21 1 0,0-1 0,0 0 16,0 1-16,0-1 0,-21-21 15,21 21-15,0-20 0,0 20 0,0-21 16,0 0-16,21 0 16,0-21-16,0 0 15,0 0-15,1 0 0,-1 0 0,0-21 16,0 0-16,21 0 0,-20 0 16,-1 0-16</inkml:trace>
  <inkml:trace contextRef="#ctx0" brushRef="#br0" timeOffset="8339.23">5461 2815 0,'0'0'0,"21"-42"15,-21 63 17,-21 0-32,21 0 0,-21 1 15,21-1-15,-21 0 0,21 0 16,-22 0-16,1 22 0,21-22 0,0 0 15,-21 0-15,21 21 0,-21-20 16,21-1-16,0 0 0,0 0 0,0 0 16,0 0-16,21-21 15,21 0-15,-20 0 0,-1 0 16,21 0-16,-21-21 0,22 0 0,-22 0 16,21 21-16,-21-42 0,0 20 15,1 1-15,-1 0 0,0 0 0,0 0 16,0 0-16,-21-22 15,21 22-15,-21 0 0,0 0 16,22 21-16,-22-21 0,0 42 47,-22-21-47,1 21 0,0 0 16,21 0-16,-21 0 0,0 22 0,0-22 15,-1 0-15,1 21 0,0 1 16,0 20-16,21-20 0,0-1 0,-21 21 15,21-20-15,0 20 0,0 1 0,0-22 16,0 22-16,0-1 0,0 1 16,0-22-16,0 21 0,0 1 15,0 21-15,0-22 0,0 1 0,0-1 16,0 1-16,0-1 0,0-21 16,0 22-16,-21-22 0,-1 1 0,22-1 15,0-21-15,-21 21 0,0-20 0,0-1 16,0-21-16,0 0 15,-1 0-15,1-21 0,0 21 16,0-22-16,21 1 0,-21-21 0,0 21 16,-1 0-16,22-22 0,0 1 15,0 0-15,0-22 0,0 22 0,0-22 16,0 22-16,0-22 0,0 22 16,0-21-16,0 20 0,0 1 15,22 0-15,-1-1 0,0 22 0,0-21 16,0 21-16,0-1 0,1 1 15,-1 0-15,0 0 0,0 0 0,0 0 16,0-1-16,1 1 0,-22 0 0,21 0 16,0 0-16,0 0 0,0-22 15,22 22-15</inkml:trace>
  <inkml:trace contextRef="#ctx0" brushRef="#br0" timeOffset="8864.93">6562 2646 0,'0'0'0,"-22"0"0,1 0 0,21 21 31,0 0-31,0 0 16,0 1-16,21-1 16,1 0-16,-1 0 0,0 0 0,21 0 15,-21 1-15,22-1 16,-22 0-16,21 0 0,1 0 0,-22 0 16,21-21-16,0 22 0,-20-22 0,20 0 15,-21 0-15,21 0 0,-20 0 16,-1 0-16,0 0 0,0 0 15,0 0 1,-21 21 0,-21-21-16,0 0 0,0 21 15,0-21-15,-1 21 0,-20 0 16,0-21-16,21 21 0,-43 22 0,22-22 16,-1 0-16,1 21 15,0-20-15,-1-1 0,1 21 0,0-21 16,-1 0-16,22 1 0,0-1 0,0 0 15,0-21-15,0 21 0,21 0 16</inkml:trace>
  <inkml:trace contextRef="#ctx0" brushRef="#br0" timeOffset="9803.4">2794 4699 0,'0'0'0,"21"-21"16,21-64-1,-20 85-15,-22-21 16,0 42-1,0 0 1,0 1-16,-22 20 0,-20-21 0,21 21 16,0 1-16,-22 20 0,1 1 15,-21-22-15,20 22 0,-20-1 0,-1-21 16,1 22-16,-1-22 0,1 22 16,20-22-16,-20 0 0,21-20 0,-1 20 15,1-21-15,0 0 0,20 0 16,-20 1-16,21-1 0,0-21 15,0 0-15,21-21 32,21-1-17,0 1-15,0 21 16,0 0-16,0 0 0,22 0 0,-22 0 16,21 0-16,1 0 0,-1 0 15,0 21-15,1-21 0,-1 22 0,0-1 16,1-21-16,-1 21 0,-21 0 15,21 0-15,1 0 0,-22 1 0,21-1 16,-21 0-16,1 0 0,-1-21 16,-21 21-16,21 0 0,-21 1 31,21-22-31,-21-22 47,0 1-47,21 21 0,0-21 15,1 0-15,-22 0 0,21 0 16</inkml:trace>
  <inkml:trace contextRef="#ctx0" brushRef="#br0" timeOffset="10052.09">3111 5313 0,'0'0'0,"22"0"0,-22 21 31,0 0-31,0 0 16,0 1-16,0-1 0,0 0 0,0 0 16,0 0-16,0 22 0,0-22 15,0 0-15,-22-21 0,22 21 0,0 0 16,0 0-16,0 1 16,0-44 15,0 1-31,0 0 0,0 0 15,0 0-15,0 0 0</inkml:trace>
  <inkml:trace contextRef="#ctx0" brushRef="#br0" timeOffset="10392.08">3196 5017 0,'-21'21'15,"21"0"1,0 0-16,0 0 15,0 0-15,0 1 0,0-1 16,21-21 0,0 0-16,0 0 15,1 0-15,-1 0 0,0-21 16,0-1-16,-21 1 0,21 0 0,-21 0 16,21 21-16,-21-42 15,0 20-15,0 1 0,0 0 0,-21 0 16,0 0-16,0 21 15,0 0-15,0 0 0,-1 0 16,1 0-16,0 21 0,21 0 16,0 0-16,-21 0 0,21 1 0,0-1 15,0 0-15,0 0 0,0 0 16,0 0-16,0 1 0,21-22 0,-21 21 16,21 0-16,0-21 0,1 0 15,-22 21-15,21-21 0</inkml:trace>
  <inkml:trace contextRef="#ctx0" brushRef="#br0" timeOffset="10892.16">3641 5249 0,'-22'0'31,"22"22"-15,0-1-16,0 0 0,0 0 15,0 0-15,0 0 0,0 1 16,0-1-16,-21 21 0,21-21 0,0 0 16,0 1-16,0-1 15,0 0-15,0 0 0,-21-21 0,21 21 16,-21 0-16,0-21 31,0-21-15,21 0-16,0 0 0,0 0 15,0-22-15,0 22 0,0 0 0,0-21 16,21-1-16,0 22 0,0-21 16,0 0-16,0 20 0,22 1 0,-22-21 15,21 21-15,-21 21 0,22-21 16,-22 21-16,21 0 0,-21 0 0,1 21 16,-1 0-16,0 0 15,0 0-15,0 0 0,0 22 0,-21-22 16,0 21-16,0-21 0,0 22 0,0-22 15,0 21-15,0-21 0,0 22 16,0-22-16,-21 0 0,21 0 0,-21 0 16,0 1-16,21-1 15,0-42 17,0-1-32,21 1 0,0 0 15,0 0-15,1 0 0</inkml:trace>
  <inkml:trace contextRef="#ctx0" brushRef="#br0" timeOffset="11259.95">4403 5165 0,'-22'21'31,"22"0"-31,0 0 16,0 0-16,0 1 0,0 20 15,0-21-15,0 21 0,0 1 0,0-1 16,0 22-16,0-22 0,0 21 16,0 1-16,0-1 0,-21 1 0,21-1 15,0 1-15,0-1 0,-21 1 16,21 21-16,0-22 0,0 22 16,0-22-16,-21 22 0,0-22 0,0 1 15,21-1-15,-22 1 0,1-1 0,0-20 16,21-1-16,-21-21 0,21 0 15,-21 1-15,21-1 0,-21-21 16,21-21-16,0-22 16,21 22-16,0-21 15,0 21-15,0-22 0,0 1 0,1-22 16,-1 22-16,0-21 0,0-1 0,0 1 16,0-1-16,1 1 0,-1 20 15</inkml:trace>
  <inkml:trace contextRef="#ctx0" brushRef="#br0" timeOffset="11571.77">4445 5482 0,'0'0'16,"-21"-42"-16,0 21 0,21-22 0,0 22 0,0-21 15,0 21-15,0 0 0,0-1 16,0 1-16,21 0 0,0 0 16,0 21-16,21 0 0,-20 0 15,20 0-15,-21 0 0,21 0 0,-20 0 16,20 21-16,-21-21 0,0 42 15,0-20-15,-21-1 0,0 0 16,0 21-16,0-21 0,0 22 0,-21-22 16,0 0-16,0 21 0,0-20 15,-22-1-15,22 0 0,-21 21 0,0-21 16,20-21-16,-20 22 0,21-1 16,0-21-16,0 0 0,-1 21 0,1-21 15,42-21 16,1 0-31,-1 21 0,21-22 0,-21-20 16,0 21-16,22 0 0,-22-22 16</inkml:trace>
  <inkml:trace contextRef="#ctx0" brushRef="#br0" timeOffset="12276.83">5016 5165 0,'22'-21'16,"-22"42"-1,0 0 1,0 0-16,0 0 0,-22 0 16,22 1-16,-21-1 0,21 21 0,0-21 15,0 0-15,0 22 0,0-22 0,0 0 16,0 0-16,0 0 16,0 1-16,0-1 0,0 0 0,0 0 15,21-21-15,1 0 16,-1 0-16,0 0 0,0-21 15,0 21-15,0-21 0,1 0 0,-1-1 16,-21 1-16,21 0 0,0-21 16,0 21-16,0-22 0,1 22 0,-22-21 15,21 21-15,-21-1 0,21 1 16,-21 0-16,21 0 0,-21 42 31,0 0-31,0 0 16,0 1-16,-21-1 0,21 0 15,0 0-15,-21 21 0,21-20 16,0-1-16,0 21 0,0-21 0,0 0 16,0 22-16,0-22 0,0 0 15,21 0-15,0-21 0,-21 21 0,21 1 16,22-22-16,-22 0 0,0 0 0,21 0 16,-21 0-16,22 0 0,-1-22 15,-21 1-15,22 0 0,-1 0 0,-21 0 16,21-22-16,-20 22 0,-1-21 15,21 0-15,-21-1 0,0-20 0,1-1 16,-22 22-16,21-22 0,0 1 0,-21-1 16,0 1-16,0 21 0,0-1 15,0 1-15,0 21 0,0 0 16,0-1-16,0 1 0,-21 21 16,0 43-16,21-22 15,0 0-15,-22 21 0,1 1 0,21 20 16,0-21-16,0 1 0,0-1 15,0 22-15,0-22 0,0 0 0,0 1 16,0-1-16,0 0 0,0-21 16,0 22-16,0-22 0,0 0 0,21 0 15,-21 0-15,22 1 0,-22-1 16,0 0-16,21-21 16,0 0-1,-21-21-15,0 0 0,0-1 16</inkml:trace>
  <inkml:trace contextRef="#ctx0" brushRef="#br0" timeOffset="12463.72">5694 5144 0,'-21'0'0,"42"21"31,0-21-31,0 0 16,21 0-16,1 0 0,-22 0 0,21 0 15,1 0-15,-1 0 0,0 0 0,1 0 16,-1 0-16,-21 0 0,21 0 16,-20-21-16,-1 21 0,-21-22 0,21 22 15</inkml:trace>
  <inkml:trace contextRef="#ctx0" brushRef="#br0" timeOffset="13071.58">8445 4487 0,'0'0'0,"0"-21"0,0 0 0,0 0 15,0 0-15,-21 21 16,0 0-16,21 21 15,-21 21-15,0-21 16,21 22-16,-21-1 0,21 0 16,0 1-16,-22 20 0,1 1 0,0-1 15,21-20-15,-21 20 0,21 1 16,0-22-16,-21 21 0,21-20 0,0-22 16,0 21-16,0-21 0,0 22 0,0-22 15,0 0-15,0 0 16,21-21-16,0 0 15,0 0 1,-21-21-16,0 0 0,0 0 16,0 0-16</inkml:trace>
  <inkml:trace contextRef="#ctx0" brushRef="#br0" timeOffset="13828.14">7980 4953 0,'0'0'16,"-21"0"-16,-1 21 0,22 0 15,0 1-15,0-1 16,22-21 0,-1 21-16,21-21 0,-21 0 15,22 0-15,-1 0 0,0 0 0,1-21 16,-1 0-16,21 21 16,-20-22-16,20 1 0,1 0 0,-1 0 15,-20 0-15,20 0 0,-21-1 16,1 1-16,-1 0 0,-21 21 0,22-21 15,-43 0-15,21 21 0,-21 21 32,0 0-32,-21 0 15,21 0-15,-22 22 0,1-22 16,21 0-16,-21 21 0,21-20 0,0 20 16,0-21-16,0 0 0,0 0 0,0 1 15,0-1-15,0 0 0,0 0 16,21-21-16,0 21 15,1-21-15,-1 0 0,0 0 16,21 0-16,1 0 0,-1-21 0,0 21 16,1-21-16,-22 0 0,21 0 0,0-1 15,1-20-15,-22 21 0,0 0 16,0-22-16,0 22 0,1-21 0,-1 21 16,-21 0-16,0-1 0,0 1 15,0 0-15,0 0 16,0 42-1,0 0-15,0 0 16,-21 1-16,21 20 0,-22-21 0,22 21 16,0 1-16,0-1 0,-21 0 15,21 1-15,-21-1 0,21 0 16,0 22-16,0-22 0,-21 22 0,21-22 16,-21 22-16,21-1 0,0 1 15,0-1-15,0 1 0,0-1 0,0-21 16,0 22-16,0-22 0,0 1 0,0-1 15,0 0-15,-21 1 0,21-22 0,0 0 16,-22 0-16,1 0 0,0 0 16,0-21-16,0 0 0,-22 0 0,22 0 15,0 0-15,-21 0 0,-1-21 0,1 0 16,21 0-16,-21 0 0,-1-22 16,22 22-16,-21-21 0,21 21 15,-1-22-15,1 22 0,0 0 0,21-21 16,0 21-16,0-1 0,0 1 15,0 0-15,21 0 0,0 0 0,1 0 16,20-1-16,-21 1 0,21 0 0,1 0 16,-1-21-16,22 20 0</inkml:trace>
  <inkml:trace contextRef="#ctx0" brushRef="#br0" timeOffset="14199.37">9948 4826 0,'0'0'0,"0"-21"0,0 0 15,0 42 1,0 0 0,-21 0-16,21 0 0,0 22 0,0-1 15,-21 22-15,21-22 0,-21 21 16,21 1-16,-21-22 0,21 22 0,0-1 15,-22 1-15,1-1 0,0 1 16,0 20-16,0-20 0,0-1 0,21 1 16,-22-1-16,1 1 0,0-22 15,0 22-15,0-22 0,21 0 0,-21-20 16,21 20-16,0-21 0,0 0 16,0 0-16,21-42 31,0 0-16,0 0-15,-21-21 0,21 20 0,0 1 16,1-21-16,-1 0 0,0-1 0,0-20 16,0 20-16</inkml:trace>
  <inkml:trace contextRef="#ctx0" brushRef="#br0" timeOffset="14536.18">9906 4974 0,'0'0'0,"0"-21"0,0 0 0,0 0 0,0 0 16,0-1-16,0 1 0,21 0 0,0 21 16,0-21-16,1 21 0,20 0 15,-21-21-15,21 21 0,1 0 0,-22 0 16,21 0-16,1 0 0,-22 21 16,0 0-16,0 0 0,0 0 0,0 22 15,-21-22-15,0 21 0,0-21 0,0 1 16,0 20-16,-21-21 15,0 21-15,-21-20 0,21-1 0,-1 0 16,-20 0-16,21 0 0,-21-21 0,20 21 16,-20-21-16,21 0 0,0 22 15,0-22-15,-1 0 16,44 0 15,-1-22-31,0 1 16,0 21-16,0-21 0</inkml:trace>
  <inkml:trace contextRef="#ctx0" brushRef="#br0" timeOffset="14960.89">10541 5059 0,'0'0'0,"21"21"31,0-21-15,0 0-16,1 0 0,-1 0 16,0 0-16,0-21 0,0 21 15,0-21-15,1 0 0,-22-1 0,21 1 16,0 21-16,0-21 0,-21 0 0,0 0 16,0 0-16,0-1 15,0 1-15,0 0 0,0 0 16,-21 21-1,0 0-15,0 0 0,-1 21 0,1 0 16,21 0-16,-21 1 0,0-1 0,0 0 16,21 21-16,0-21 0,-21 22 15,21-22-15,-22 21 0,22-21 0,0 22 16,0-22-16,0 0 0,0 21 16,0-20-16,0-1 0,0 0 15,22-21-15,-1 21 16,0-21-16,0 0 0,0 0 15,0 0-15,1 0 0,-1 0 16,0-21-16,0 21 0,0-21 0,-21 0 16,43-1-16,-22 1 0,0 0 15</inkml:trace>
  <inkml:trace contextRef="#ctx0" brushRef="#br0" timeOffset="15295.54">11515 4911 0,'21'0'47,"0"0"-32,0 0-15,0 0 16,0 0-16,1 0 16,-1 0-16,0 0 0,0 0 15,0 0 1,0 0-16</inkml:trace>
  <inkml:trace contextRef="#ctx0" brushRef="#br0" timeOffset="15492.42">11493 5080 0,'0'21'31,"22"-21"-15,-1 0 0,0 0-16,0 0 0,0 0 15,0 0-15,1 0 0,-1 0 16,0 0-16,0 0 0,0 0 0,0-21 16</inkml:trace>
  <inkml:trace contextRef="#ctx0" brushRef="#br0" timeOffset="16412.48">12425 4360 0,'0'22'32,"0"-1"-32,21-21 62,-21-21-46,21-1-16,0 1 15,-21 0 1,0 0-16,0 0 16,-21 21-1,0 0-15,0 0 16,21 21-16,-21 0 15,-1 0-15,22 0 0,0 1 16,0-1-16,0 0 16,-21-21-16,21 21 0,21-21 47,-21-21-32,22 21-15,-22-21 0,21 21 16,-21-21-16,0-1 0,0 1 15,0 0-15,0 0 16,0 42 15,0 0-31,-21 0 16,21 1-16,-22-1 0,1 0 16,21 0-16,0 0 0,0 0 15,0 1 1</inkml:trace>
  <inkml:trace contextRef="#ctx0" brushRef="#br0" timeOffset="16787.27">12742 4297 0,'0'0'0,"-21"0"47,0 0-47,21 21 0,21-21 78,0 0-78,-21-21 16,21 21-16,-21-21 15,0 0-15,-21 21 32,0 0-32,0 0 0,0 21 15,0 0-15,-1 0 0,22 0 0,-21-21 16,21 21-16,-21 1 0,21 20 16,-21-21-16,21 0 0,0 0 15,0 1-15,0-1 0,0 0 16,0 0-16,0 0 0</inkml:trace>
  <inkml:trace contextRef="#ctx0" brushRef="#br0" timeOffset="17140.06">13250 4403 0,'0'0'0,"0"-21"16,-21 42 15,0 0-31,0 0 0,0 0 0,21 0 16,-22 22-16,1-22 0,0 0 15,0 21-15,0 1 0,0-1 0,-1 0 16,1 1-16,0-1 0,-21 0 15,21 1-15,21-1 0,-22 0 0,22-20 16,0 20-16,0-21 0,0 0 0,0 0 16,0 1-16,0-1 0,22-21 15,-22 21-15,21-21 0,0 0 16,0 0-16,0 0 0,22 0 0,-22 0 16,0-21-16,0 0 0,21 21 15,-20-22-15,-1 1 0</inkml:trace>
  <inkml:trace contextRef="#ctx0" brushRef="#br0" timeOffset="17344.38">12848 4784 0,'0'0'0,"-21"0"0,21 21 15,0 0-15,21-21 31,0 0-31,22 0 0,-22 0 16,21 0-16,-21 0 0,22 0 16,-1 0-16,0-21 0,1 0 0,-1 21 15,0-21-15,-21 21 0</inkml:trace>
  <inkml:trace contextRef="#ctx0" brushRef="#br0" timeOffset="17740.16">13462 4826 0,'0'0'0,"0"21"15,21-21 1,0 0-16,0 0 16,1 0-16,-1-21 0,0 0 15,0 21-15,0-21 0,0 21 16,1-21-16,-1-1 0,0 22 0,-21-21 15,0 0-15,21 21 0,-21-21 0,0 0 16,0 0-16,-21 21 31,0 0-31,0 0 0,-1 0 0,22 21 16,-21 0-16,0 0 0,0 0 16,0 0-16,0 22 0,21-22 0,0 21 15,-22 1-15,22-1 0,-21-21 16,21 21-16,0-20 0,0-1 0,0 0 15,0 0-15,0 0 0,21 0 0,1-21 16,-1 0-16,0 0 16,21 0-16,-21 0 0,1 0 0,20 0 15,-21 0-15,21 0 0,-20-21 16,20 0-16,-21 0 0,0 0 16</inkml:trace>
  <inkml:trace contextRef="#ctx0" brushRef="#br0" timeOffset="18499.72">13991 4741 0,'0'0'0,"21"0"0,-21-21 0,0 0 16,21 0-16,1 21 16,-1 0-16,-21-21 0,21 21 0,0 0 15,0 0-15,22 0 0,-22 0 0,0 0 16,0 0-16,0 21 0,0 0 16,1 0-16,-1 0 0,0 22 0,0-22 15,0 21-15,-21-21 0,0 22 16,0-1-16,0-21 0,0 22 0,-21-22 15,0 0-15,0 21 0,0-21 16,-22-21-16,22 22 0,0-1 16,0-21-16,0 0 0,-1 0 15,22-21 1,22-1 0,-1 1-16,21 0 0,-21-21 0,0 21 15,22-22-15,-22 1 0,21 0 16,1-1-16,-22 22 0,21-21 0,-21 21 15,0-22-15,22 22 0,-43 0 0,21 21 16,-42 21 15,21 0-31,-21 0 0,-1 1 16,1 20-16,0 0 0,0-21 16,0 22-16,21-1 0,-21-21 0,-1 22 15,22-1-15,0-21 0,0 0 0,0 0 16,0 22-16,0-22 15,0 0-15,22 0 0,-1-21 0,21 0 16,-21 0-16,22 21 0,-22-21 16,21 0-16,0 0 0,-20 0 0,20-21 15,-21 0-15,21 0 0,-20 0 0,20 0 16,-21-1-16,21-20 16,-20 0-16,20-1 0,-21 1 0,0 0 15,0-22-15,22 1 0,-22 20 0,0-20 16,0 21-16,0-22 0,1 22 15,-22-1-15,21 1 0,0 0 0,-21 21 16,0-1-16,0 1 0,0 0 16,0 42-1,-21 0-15,0 22 16,-1-22-16,1 21 0,0 1 16,0-1-16,0 0 0,21 1 0,-21 20 15,-1-21-15,1 1 16,21 20-16,0-20 0,0-1 0,-21 0 15,21-21-15,0 22 0,0-22 0,0 0 16,0 0-16,0 0 0,0 1 16,21-22-1,0 0-15,1 0 0,-1 0 16,-21-22-16,21 1 0,0 0 16,-21 0-16,21-21 0</inkml:trace>
  <inkml:trace contextRef="#ctx0" brushRef="#br0" timeOffset="18696.64">14986 4657 0,'0'0'0,"-21"0"0,42 21 32,0-21-17,0 0-15,0 0 0,1 0 0,-1 0 16,0 0-16,21 0 0,-21 0 15,22 0-15,-22 0 0,0 0 0,0 0 16,22-21-16,-22 21 0,0 0 16</inkml:trace>
  <inkml:trace contextRef="#ctx0" brushRef="#br0" timeOffset="19624.11">15769 4276 0,'0'21'15,"0"0"-15,0 0 16,0-42 78,0 0-94,0 0 15,0 0-15,0-1 16,0 1-16,0 0 16,0 42 15,0 0-31,0 1 16,0-1-16,0 0 0,0 0 15,0 0-15,-21 0 16,21 1-1,0-44 32,0 1-47,0 0 16,0 0-16,0 0 16,21 21-16,-21-21 0,21-1 15,-21 1-15,0 42 31,0 1-15,0-1-16,0 0 0,-21 0 16,21 0-16,-21 0 15,0-21-15,0 22 0,21-1 0,0 0 16</inkml:trace>
  <inkml:trace contextRef="#ctx0" brushRef="#br0" timeOffset="20207.77">16065 4255 0,'0'-22'31,"0"1"-15,0 0 0,0 0-1,0 0-15,0 0 0,22 21 16,-22-22-16,0 1 16,21 21-1,-21 21 1,21 1-1,-21-1-15,0 0 0,0 0 16,0 0-16,0 0 0,0 1 0,0-1 16,0 0-16,0 0 0,0 0 0,0 0 15,-21 1-15,21-1 16,-21-21-16,21 21 16,-22-21-1,22-21 1,0 0-16,0-1 15,0 1-15,0 0 0,0 0 16,0 0-16,0 0 0,0-1 0,0 1 16,0 0-16,0 0 0,0 0 15,22 21-15,-1-21 16,0 21-16,-21 21 16,21-21-16,-21 21 0,0 0 15,0 21-15,0-20 0,0-1 0,0 0 16,0 21-16,0-21 0,0 1 15,0-1-15,-21 0 0,0 0 0,0 0 16,-1 0-16,1-21 0,-21 22 0,21-22 16,0 0-16,21 21 0</inkml:trace>
  <inkml:trace contextRef="#ctx0" brushRef="#br0" timeOffset="23095.85">17611 4487 0,'0'-21'15,"0"0"-15,0 0 16,0 42 31,0 0-47,0 22 15,0-22-15,0 21 0,0 22 16,0-22-16,0 21 0,0 22 0,0-21 16,0-1-16,0 22 0,0-22 15,0 1-15,0 20 0,0-20 0,-22 21 16,22-22-16,-21 22 0,0-22 0,21 1 16,-21 20-16,21-20 0,0-1 15,-21-20-15,0-1 0,21 0 0,-22 1 16,22-1-16,0-21 0,0 0 0,0-42 31,0 0-31,0 0 0,22 0 16,-1-22-16,-21 1 0,21 0 0,0-22 15,-21 1-15</inkml:trace>
  <inkml:trace contextRef="#ctx0" brushRef="#br0" timeOffset="23379.85">17589 4741 0,'0'-42'0,"0"21"0,0-21 16,0-1-16,0 22 0,0 0 16,0-21-16,22 20 0,-1 1 0,21 21 15,-21-21-15,22 21 0,-1 0 16,-21 0-16,21 0 0,1 0 0,-1 21 16,-21 0-16,22 1 0,-22 20 15,0-21-15,-21 21 0,0-20 16,0 20-16,0 0 0,-21-21 0,0 22 15,-22-22-15,22 21 0,-21-21 0,-1 1 16,22-1-16,-21 0 0,21 0 16,0-21-16,-1 0 0,1 21 0,21-42 31,21 21-31,1-21 16,-1-21-16,0 20 0,0 1 0</inkml:trace>
  <inkml:trace contextRef="#ctx0" brushRef="#br0" timeOffset="23623.71">18415 4128 0,'-42'84'32,"20"-63"-32,22 22 0,-21-1 15,0 0-15,21 22 0,0-22 0,-21 22 16,0-22-16,21 22 0,-21-22 15,21 21-15,0 1 0,-22-22 0,22 1 16,-21 20-16,21-21 0,0-20 16,0 20-16,0-21 0,0 0 15,0 0-15,21-21 0,1 0 0,-1 0 16,0 0-16,21-21 0,-21 21 0,22-21 16,-1 0-16</inkml:trace>
  <inkml:trace contextRef="#ctx0" brushRef="#br0" timeOffset="24044.47">18838 4720 0,'0'0'0,"0"-21"0,0-21 0,0 21 0,0-1 16,0 1-16,0 0 0,0 0 15,-21 0-15,0 21 0,0 0 0,0 0 16,-1 0-16,1 0 0,-21 0 16,21 21-16,0 0 0,-22 0 15,22 22-15,-21-22 0,21 21 0,-1 0 16,1 1-16,0-1 0,0 0 15,21-20-15,0 20 0,0-21 0,0 21 16,0-20-16,21-1 16,0-21-16,0 0 0,1 0 0,20 0 15,-21 0-15,21 0 0,-20-21 0,20-1 16,-21 1-16,21 0 0,-20-21 16,-1 21-16,21-22 0,-42 22 0,21-21 15,0-1-15,-21 1 0,0 21 16,0 0-16,0 0 0,0-1 15,0 1-15,0 42 16,0 1-16,0-1 16,0 0-16,0 0 0,-21 21 0,21-20 15,-21 20-15,21 0 0,0-21 0,0 22 16,0-22-16,0 0 0,0 0 16,0 0-16,0 1 0,0-1 0,21-21 15,0 0 1,1 0-16,-1 0 0,0-21 0,0 21 15,0-22-15</inkml:trace>
  <inkml:trace contextRef="#ctx0" brushRef="#br0" timeOffset="24272.34">19410 4551 0,'0'0'0,"-43"0"15,22 21 1,0 0-16,0 0 0,0 1 0,0-1 15,-1 21-15,1-21 0,0 22 0,0-22 16,0 21-16,21-21 0,-21 22 16,21-22-16,0 0 0,0 21 0,0-21 15,0 1-15,21-22 0,0 0 16,0 0-16,21 0 0,-20 0 16,-1 0-16,0 0 0,21 0 15,-21-22-15,1 1 0,20 0 16</inkml:trace>
  <inkml:trace contextRef="#ctx0" brushRef="#br0" timeOffset="24612.66">19537 4741 0,'0'0'0,"-21"0"0,21 22 16,-22-22-16,22 21 0,0 0 16,22-21-1,-1 0 1,0 0-16,0 0 15,0 0-15,0 0 0,22-21 0,-22 21 16,0-21-16,21-1 0,-20 22 16,-1-21-16,0 0 0,-21 0 0,0 0 15,0 0-15,0-1 0,0 1 0,0 0 16,-21 21 0,-22 0-16,22 0 0,0 21 0,0-21 15,-21 21-15,20 22 0,1-22 16,-21 0-16,21 21 0,0-20 0,-1 20 15,1 0-15,21-21 0,0 1 0,0-1 16,0 21-16,0-21 16,21 0-16,1-21 0,-1 0 15,21 0-15,-21 0 0,22 0 0,-1 0 16,-21-21-16,43 0 0</inkml:trace>
  <inkml:trace contextRef="#ctx0" brushRef="#br0" timeOffset="25079.39">20193 4212 0,'0'21'0,"0"1"16,-21-1-16,21 0 0,-21 21 16,-1 1-16,22-1 0,0 0 15,-21 1-15,21-1 0,-21 0 0,21 1 16,-21-1-16,21 0 0,0 1 15,0-1-15,0-21 0,-21 21 0,21 1 16,-21-22-16,21 0 0,0 0 0,0 0 16,0 1-16,0-44 31,0 1-15,0-21-16,0 21 0,21-22 0,0 1 15,0 21-15,0-21 0,0-1 0,1 1 16,-1 21-16,21-22 15,-21 22-15,0 0 0,22 0 0,-22 21 16,21 0-16,-21 0 0,1 0 0,-1 0 16,0 21-16,0 0 0,0-21 15,-21 43-15,21-22 0,-21 0 0,0 0 16,0 21-16,0-20 0,0 20 16,-21-21-16,0 21 0,0-20 0,0-1 15,0 0-15,-1 0 0,1 0 0,0 0 16,0-21-16,42-21 31,0 21-31,0-21 16,22 0-16</inkml:trace>
  <inkml:trace contextRef="#ctx0" brushRef="#br0" timeOffset="25448.18">20934 4572 0,'-43'21'31,"1"0"-31,21 1 0,0-1 16,0 0-16,-1 0 0,-20 21 15,21-20-15,0-1 0,21 21 0,0-21 16,-21 0-16,21 1 0,0 20 16,0-21-16,21 0 15,0 0-15,0-21 0,0 0 0,22 0 16,-22 0-16,0 0 0,21 0 0,1 0 15,-22 0-15,21-21 0,-21 0 16,0 0-16,1 0 0,-1-22 0,0 22 16,-21-21-16,0 0 0,0 20 15,0-20-15,0 0 0,0 21 0,0-1 16,-21 1-16,0 0 0,-1 0 0,-20 21 16,21 0-16,0 0 0,0 0 15,-22 0-15,22 21 0,0 0 0,0 0 16,0-21-16,-1 22 0,22-1 0,0 0 15,0 0 1,22-21-16,-1 0 0,0 0 0,0 0 16,0 0-16</inkml:trace>
  <inkml:trace contextRef="#ctx0" brushRef="#br0" timeOffset="25696.04">21421 4297 0,'0'0'0,"-43"21"32,43 0-32,-21 0 0,0 1 0,0 20 15,21-21-15,-21 21 0,-1 1 16,22-22-16,-21 21 0,21-21 16,0 22-16,-21-1 0,21-21 0,-21 22 15,21-22-15,0 0 0,0 21 0,0-21 16,0 1-16,0-1 15,21-21 1,0 0-16,0 0 16</inkml:trace>
  <inkml:trace contextRef="#ctx0" brushRef="#br0" timeOffset="26180.11">21886 4636 0,'0'0'0,"0"-22"0,0-20 0,0 21 16,0 0-16,0 0 0,0-1 0,-21 22 16,21-21-16,-21 21 0,0 0 15,0 0-15,-1 0 0,-20 21 0,21-21 16,0 22-16,-22-1 0,22 0 0,0 21 16,-21-21-16,21 1 0,-1 20 15,1-21-15,0 21 0,21-20 0,0 20 16,0-21-16,0 0 0,0 0 15,0 1-15,21-1 0,0 0 16,1-21-16,-1 0 0,0 0 0,0 0 16,0 0-16,0 0 0,1 0 0,-1-21 15,21 0-15,-21-1 0,0 1 16,1 0-16,-1-21 0,0 21 0,0-22 16,0 1-16,0 0 0,1-22 15,-1 22-15,-21-1 0,21-20 0,-21 21 16,21-1-16,-21 22 0,0-21 15,0 21-15,0 42 16,0 0-16,-21 21 16,0-21-16,0 22 15,21-1-15,-22 0 0,1-20 0,0 20 16,21 0-16,0 1 0,0-22 0,-21 21 16,21-21-16,0 22 0,0-22 15,0 0-15,0 0 0,0 0 0,0 0 16,21 1-16,0-22 15,0 0-15,1 0 0</inkml:trace>
  <inkml:trace contextRef="#ctx0" brushRef="#br0" timeOffset="26519.92">22013 4741 0,'21'0'16,"1"0"-1,-22-21-15,21 21 0,0 0 16,0 0-16,0 0 0,0-21 0,1 21 16,-1-21-16,0 21 0,0-21 15,0 0-15,0-1 0,-21 1 16,-21 21 15,0 0-31,0 0 0,0 0 0,0 21 16,-1-21-16,1 22 0,0-1 0,0 0 15,21 0-15,0 0 16,-21 0-16,21 1 0,0-1 0,0 21 16,0-21-16,0 0 15,0 1-15,0-1 0,21 0 0,0-21 16,0 21-16,0-21 0,1 0 16,-1 0-16,0 0 0,0 0 15,0 0-15,0-21 0,1 0 0</inkml:trace>
  <inkml:trace contextRef="#ctx0" brushRef="#br0" timeOffset="26871.71">22500 4593 0,'0'0'0,"0"-21"0,21 0 15,-21 0-15,0 0 0,21-1 16,1 22-16,-1 0 16,0 0-16,0 0 15,0 0-15,0 0 0,1 0 0,-1 0 16,0 22-16,-21-1 0,21 0 15,0 0-15,0 21 0,-21-20 0,0 20 16,0-21-16,0 21 0,0-20 0,0-1 16,-21 21-16,0-21 0,0 0 15,21 1-15,-21-1 0,0-21 0,-1 21 16,1-21 0,0 0-16,21-21 15,0 0-15,0-1 0,0 1 16,0 0-16,0 0 0,21-21 15,0 20-15,1-20 0,-1 21 0,0-21 16,0-1-16,21 22 0,-20-21 16,20 21-16,-21-1 0,0 1 0,0 0 15,22 0-15,-22 21 0,0 0 0,0 0 16,0 0-16,1 0 16,-1 0-16</inkml:trace>
  <inkml:trace contextRef="#ctx0" brushRef="#br0" timeOffset="27107.83">23431 4636 0,'0'21'16,"22"-21"-1,-1 0-15,0 0 0,0 0 16,0 0-16,0 0 0,1 0 0,-1 0 16,0 0-1</inkml:trace>
  <inkml:trace contextRef="#ctx0" brushRef="#br0" timeOffset="27244.76">23368 4784 0,'0'0'15,"-21"21"-15,21 0 0,0 0 16,0 0 0,21-21-16,0 0 15,0 0-15,0 0 0,1 0 16,-1 0-16,0 0 0,0 0 16,0-21-16</inkml:trace>
  <inkml:trace contextRef="#ctx0" brushRef="#br0" timeOffset="27727.49">24257 3916 0,'0'21'31,"0"0"-31,-21 0 16,0 22-16,-1-22 0,22 0 0,-21 0 15,0 0-15,21 1 16,0-1-16,-21 0 0,21 0 16,21-21-1,0 0 1</inkml:trace>
  <inkml:trace contextRef="#ctx0" brushRef="#br0" timeOffset="27899.39">24426 3937 0,'-21'0'32,"21"21"-32,-21 0 15,0 1-15,21-1 0,-21 0 16,21 0-16,-22 0 0,22 0 16,0 1-1,0-1-15</inkml:trace>
  <inkml:trace contextRef="#ctx0" brushRef="#br0" timeOffset="28200.22">24765 4043 0,'-21'0'15,"0"0"-15,-1 21 0,1 0 0,-21 0 16,21 22-16,0-22 0,-22 21 15,22 1-15,-21-22 0,-1 21 0,22 0 16,-21 1-16,0-1 0,20 0 16,1 1-16,0-1 0,0-21 15,0 22-15,21-1 0,0-21 0,0 21 16,0-20-16,0-1 0,0 0 16,21 0-16,0 0 0,0-21 0,0 21 15,1-21-15,20 0 0,-21 0 16,21 0-16,-20 0 0,20 0 0,0-21 15,-21 21-15,22-21 0,-22 0 0,21 0 16,-21 0-16,1-1 0,-1 1 16,-21 0-16</inkml:trace>
  <inkml:trace contextRef="#ctx0" brushRef="#br0" timeOffset="28380.11">24405 4530 0,'0'0'0,"21"0"31,0 0-15,1 0-16,20 0 0,-21 0 15,21 0-15,1 0 0,-22 0 0,21 0 16,1 0-16,-1-21 0,-21 21 16,21-22-16,-20 22 0,-1-21 0</inkml:trace>
  <inkml:trace contextRef="#ctx0" brushRef="#br0" timeOffset="28541.03">24680 4149 0,'0'-21'31,"21"21"-31,1 0 16,-1 0-16,21 0 0,-21 0 15,0 0-15,22 0 0,-22 0 0,0 0 16,0 0-16,22 0 0,-22 0 15</inkml:trace>
  <inkml:trace contextRef="#ctx0" brushRef="#br0" timeOffset="29184.25">25040 4530 0,'0'21'0,"0"-42"0,0 63 0,0-21 15,-21 0-15,0-21 0,21 22 0,-21-1 16,21 0-16,0 0 0,-22 0 16,22 0-16,-21 1 0,21-1 15,-21 0-15,21 0 16,0-42 31,0 0-32,0 0-15,0-1 16,0 1-16,0 0 0,21 0 16,0 0-16,1 0 0,-1-1 0,0 1 15,0 0-15,0 21 0,0-21 16,1 21-16,-1 0 0,0 0 0,0 0 16,0 0-16,0 0 15,-21 21-15,0 0 0,0 0 16,0 1-16,0-1 15,0 0-15,0 0 16,0 0-16,0 0 0,-21-21 16,0 22-16,0-22 15,21-22 1,0 1 0,0 0-16,0 0 15,0 0-15,21 0 0,0-1 16,0 1-16,1 21 0,-22-21 0,42 0 15,-21 0-15,0 21 0,0 0 16,1 0-16,-1 0 0,0 0 16,0 0-16,-21 21 15,0 0-15,0 0 16,0 0-16,0 1 0,0-1 0,0 0 16,-21 0-16,0 0 15,21 0-15,21-21 47</inkml:trace>
  <inkml:trace contextRef="#ctx0" brushRef="#br0" timeOffset="29788.38">25696 4487 0,'0'0'0,"0"-21"16,-21 21-16,0 0 0,0 0 15,0 0-15,-1 0 0,1 21 0,0 1 16,0-1-16,0 0 0,0 0 16,-1 0-16,22 0 0,-21 1 0,21-1 15,0 0-15,-21 0 0,21 0 16,0 0-16,0 1 0,0-1 16,21-21-16,0 0 15,1 0-15,-1 0 16,0 0-16,0 0 0,-21-21 15,21-1-15,0 22 0,1-21 16,-1 0-16,0 0 0,-21 0 0,21 0 16,0-1-16,0 1 0,-21 0 0,0 0 15,22 21-15,-44 21 32,22 0-32,0 0 15,-21 1-15,21-1 0,-21-21 16,21 21-16,0 0 0,0 0 0,0 0 15,0 1 1,21-22 0,0 0-1,1 0-15,-22-22 16,21 22-16,0-21 0,0 0 0,0 21 16,0-21-16,1 0 0,-1 0 0,0 21 15,-21-22-15,21 1 0,0 21 16,-21 21 15,-21 1-15,0-1-16,0 0 0,21 0 15,0 0 1,-21-21-16,21 21 16,0-42 15,0 0-16</inkml:trace>
  <inkml:trace contextRef="#ctx0" brushRef="#br0" timeOffset="30056.23">25929 4318 0,'0'0'0,"-21"0"31,21 21-31,21-21 47,0 0-32,-21-21 1,0 0-16,0 0 16,-21 21-16,0 0 15,21 21 32</inkml:trace>
  <inkml:trace contextRef="#ctx0" brushRef="#br0" timeOffset="30356.05">26374 4149 0,'0'0'0,"0"21"32,-22 0-32,1 0 0,21 0 0,0 1 15,-21 20-15,0-21 0,0 21 16,21-20-16,-21 20 0,21-21 0,-22 21 16,1-20-16,21 20 15,0-21-15,0 0 0,0 0 0,0 22 16,0-22-16,0 0 0,0 0 15,0 0 1,21-21-16,1 0 0,-1 0 16,0 0-16,-21-21 15,21 21-15,-21-21 0,21 0 0,-21 0 16,21 21-16</inkml:trace>
  <inkml:trace contextRef="#ctx0" brushRef="#br0" timeOffset="30887.82">26501 3874 0,'-22'0'16,"1"0"15,21 21-15,0-42 46,0-1-46,0 1-16,0 0 31,0 42 16,0 0-47,0 1 15,-21-1 1,21 0-16,-21 0 16</inkml:trace>
  <inkml:trace contextRef="#ctx0" brushRef="#br0" timeOffset="31287.74">26606 3831 0,'0'21'78,"-21"-21"-78,21 22 15,21-22 32,-21-22-47,22 22 16,-22-21-16,0 42 62,-22 1-62,1-1 16,21 0-16,0 0 16,-21 0-16,21 0 15,0 1-15,0-1 0,0 0 16</inkml:trace>
  <inkml:trace contextRef="#ctx0" brushRef="#br0" timeOffset="31724.78">26755 4212 0,'0'0'0,"0"21"16,-22-21-16,22 22 15,-21-1-15,21 0 0,0 0 16,0 0-16,0 0 0,0 1 16,0-1-16,21 0 15,1 0-15,-1 0 0,21 0 0,-21-21 16,0 22-16,22-1 0,-22 0 15,0-21-15,0 0 0,0 21 0,1-21 16,-1 0-16,-42 0 47,-1 0-47,1 0 16,0 0-16,0 0 0,0 21 0,-22-21 15,22 21-15,-21-21 0,21 22 0,0-22 16,-22 21-16,22 0 0,0-21 15,0 21-15,0 0 0,-1-21 0,1 21 16,0-21-16,21 22 0,-21-22 16,21 21-16,-21-21 15,0 0-15,-1 0 16</inkml:trace>
  <inkml:trace contextRef="#ctx0" brushRef="#br0" timeOffset="33088.17">2371 6943 0,'21'-21'0,"0"21"0,-21-22 16,21 1-16,0 21 0,-21-21 16,0 0-16,-21 21 47,0 21-47,-21 0 15,20 0-15,-20 1 0,-21 20 0,20-21 16,1 21-16,-22 1 0,22 20 15,-21-20-15,-1-1 0,1 21 0,-1-20 16,1-1-16,20-21 0,-20 22 16,20-22-16,1 0 0,0 0 0,21-21 15,-1 0-15,1 0 0,0 0 16,0 0-16,21-21 0,0 0 16,0 0-16,0-1 15,21 1-15,0 0 0,0 21 16,1-21-16,-1 21 0,21 0 15,-21 0-15,22 0 0,-1 0 16,0 21-16,1-21 0,-1 21 0,0 0 16,1 1-16,-1 20 0,0-21 15,1 0-15,-22 22 0,21-22 0,0 0 16,-20 0-16,20 0 0,-21 0 16,0 1-16,0-1 0,1-21 0,-1 21 15,0-21-15,0 0 47,-21-21-31,21 21-16,0-21 0,1-1 15,-1 1-15</inkml:trace>
  <inkml:trace contextRef="#ctx0" brushRef="#br0" timeOffset="33320.01">2900 7303 0,'0'0'16,"21"0"-16,-21 21 0,0 0 16,0 0-16,0 21 0,0-20 15,0-1-15,0 0 0,0 0 16,0 0-16,0 0 0,-21 1 0,21-1 16,-21 0-16,21 0 15,0 0 1,-22-21-16,22-21 31,0 0-31,0 0 0,22 0 16</inkml:trace>
  <inkml:trace contextRef="#ctx0" brushRef="#br0" timeOffset="33620.86">3006 7049 0,'0'-22'0,"0"44"0,0-65 0,0 64 47,0 1-16,21-22-31,0 0 16,0-22 0,-21 1-16,0 0 15,0 0 1,0 0-1,-21 21 1,0 0-16,0 0 16,21 21-16,0 0 0,0 0 15,0 0 1,0 1-16,0-1 0,21-21 16,-21 21-16</inkml:trace>
  <inkml:trace contextRef="#ctx0" brushRef="#br0" timeOffset="34072.58">3450 7303 0,'0'0'0,"0"21"16,0 0-16,0 0 0,0 0 15,-21 0-15,21 1 0,0-1 0,-21 0 16,21 0-16,-21 21 0,21-20 0,-22-1 15,22 0-15,-21 0 0,21 0 16,0 0-16,0 1 0,-21-22 16,21-22 15,0 1-31,0 0 16,0-21-16,0 21 0,21-22 0,0 1 15,-21 0-15,22-1 0,-1 1 16,0 0-16,21-1 0,-21 22 15,22-21-15,-22 21 0,21-1 0,-21 22 16,22 0-16,-22 0 0,21 0 16,-21 22-16,1-1 0,-1 0 0,0 21 15,0-21-15,-21 22 0,0-1 0,0 0 16,0-20-16,0 20 0,-21 0 16,0-21-16,0 22 0,-1-22 0,1 0 15,0 0-15,0 0 0,0-21 16,21 22-16,0-44 31,21 22-31,0-21 16,0 0-16</inkml:trace>
  <inkml:trace contextRef="#ctx0" brushRef="#br0" timeOffset="34416.4">4297 7133 0,'-43'0'16,"22"21"-16,21 1 15,0-1-15,0 21 0,-21-21 0,21 22 16,-21-1-16,21 0 16,-21 22-16,21-22 0,0 0 0,0 22 15,0-1-15,-21 1 0,21-1 0,0 1 16,-22 21-16,22-1 0,-21-20 15,21 20-15,-21 1 0,0 0 0,0-1 16,0 1-16,-1 0 0,1-1 0,0-20 16,-21-1-16,42 1 0,-21-22 15,21-21-15,-22 22 0,22-22 16,22-42-16,-22 0 16,21-1-16,0 1 0,0-21 15,0 0-15,0-1 0,1 1 0,-22-22 16,21 1-16,0-1 0,0-20 15,-21 20-15</inkml:trace>
  <inkml:trace contextRef="#ctx0" brushRef="#br0" timeOffset="34700.23">4170 7239 0,'0'0'0,"0"-42"0,0-1 16,0 22-16,0-21 0,0 21 0,0 0 15,0-1-15,0 1 0,21 0 16,0 0-16,0 21 0,0 0 0,22 0 15,-22 0-15,21 0 0,-21 0 16,22 21-16,-22 0 0,21 22 0,-21-22 16,1 21-16,-22 0 0,0 1 15,0-1-15,0 0 0,-22-20 16,1 20-16,0 0 0,0-21 0,-21 1 16,20 20-16,-20-21 0,21-21 15,0 21-15,0 0 0,-1-21 0,1 0 16,0 0-16,0 0 15,21-21 1,0 0-16,21 0 0,0 0 16,0 0-16</inkml:trace>
  <inkml:trace contextRef="#ctx0" brushRef="#br0" timeOffset="35392.83">4784 7027 0,'0'0'0,"0"22"16,0-1 0,0 0-16,0 0 0,0 21 0,-22-20 15,22-1-15,0 21 0,-21 0 16,21-20-16,0-1 0,0 21 0,0-21 16,0 0-16,0 1 0,0-1 15,21-21 1,1 0-16,-1 0 0,0 0 0,0 0 15,0-21-15,0-1 16,1 1-16,-1 0 0,0 0 0,0 0 16,0 0-16,0-22 0,1 1 0,-1 21 15,-21-22-15,21 1 0,-21 21 16,21 0-16,-21-22 0,0 22 16,0 0-16,21 21 15,-21 21-15,0 0 16,0 1-16,0-1 0,0 0 0,0 0 15,0 21-15,0-20 16,0 20-16,0-21 0,0 21 0,0-20 0,0-1 16,21 0-16,-21 0 0,22 0 15,-1 0-15,0-21 0,0 0 16,0 0-16,0 0 0,1 0 16,-1 0-16,0 0 0,0-21 15,0 0-15,0 0 0,22-21 0,-22 20 16,21-20-16,-21 0 0,22-1 0,-22 1 15,21 0-15,-21-1 0,1-20 16,-1 21-16,0-22 0,0 22 0,-21-22 16,0 22-16,21 0 0,-21-1 15,0 1-15,0 21 0,0 0 0,-21 21 16,0 21 0,0 21-16,0-21 0,-1 22 15,1-1-15,0 0 0,0 1 0,0-1 16,0 21-16,-1-20 0,22-1 15,0 191 1,0-191-16,0-21 0,0 22 16,22-22-16,-1 0 0,0 0 15,-21 0-15,21-21 0,0 0 0,0 0 16,1 0-16,-1 0 0,0 0 0,-21-21 16,21 0-16,0 0 0,0 0 15,1 0-15,-22-1 0</inkml:trace>
  <inkml:trace contextRef="#ctx0" brushRef="#br0" timeOffset="35591.72">5461 6879 0,'0'0'0,"0"21"31,21-21-31,0 0 16,0 0-16,1 0 0,20 0 15,-21 0-15,0 0 0,22 0 0,-22 0 16,21 0-16,-21 0 0,22 0 16,-22-21-16,21 0 0,-21 21 15,0 0-15</inkml:trace>
  <inkml:trace contextRef="#ctx0" brushRef="#br0" timeOffset="36135.41">7662 6710 0,'0'0'0,"0"-42"0,0 20 0,21-41 16,1 42-16,-22-22 0,21 22 16,-21-21-16,0 21 0,21 0 15,-21 42 1,0 21-16,-21-21 16,0 22-16,21-1 0,0 0 0,-22 1 15,1 20-15,0-21 0,0 22 16,0-22-16,21 1 0,-21-1 0,-1 0 15,22 1-15,-21-1 0,21 0 16,0 1-16,0-22 0,0 0 0,0 0 16,0 0-16,0 0 0,21-21 15,1 0-15,-1 0 0,0 0 16,0 0-16,0 0 0,0-21 0,1 0 16,-1 0-16,0 0 0,-21 0 15,0-1-15</inkml:trace>
  <inkml:trace contextRef="#ctx0" brushRef="#br0" timeOffset="36932.94">7387 6964 0,'0'0'0,"0"21"32,0 0-32,21-21 0,0 0 0,22 0 15,-22 0-15,21 0 0,1 0 0,-1-21 16,0 21-16,22-21 0,-22 0 15,22 21-15,-22-21 0,21-1 0,-20 22 16,20-21-16,-20 0 0,-22 21 16,21-21-16,-21 21 0,-42 0 31,0 21-15,0 0-16,0 0 0,-1 1 15,1-1-15,21 0 0,-21 0 0,21 0 16,-21 0-16,21 1 15,0-1-15,0 0 0,0 0 0,0 0 16,21-21 0,0 0-16,0 0 0,22 0 15,-22 0-15,0 0 0,21 0 0,-20-21 16,20 0-16,-21 21 0,21-21 16,-20 0-16,-1-1 0,21 1 0,-21 0 15,0 0-15,1 0 0,-1-22 0,0 22 16,-21 0-16,21 21 0,-21-21 15,0 0-15,0 0 16,-21 21 62,0 21-62,21 0-16,0 0 15,-21 0-15,21 0 16,0 1-16,-22-1 0,22 0 0,0 0 16,0 21-16,0-20 0,0 20 0,-21 21 15,21-20-15,-21 20 0,21-20 16,-21 20-16,21-21 0,-21 22 0,21-1 16,-21 1-16,-1-22 0,22 22 15,0-22-15,-21 22 0,0-22 16,21 21-16,-21-20 0,21-1 0,0 0 15,-21 1-15,21-1 0,-21-21 0,-1 22 16,1-22-16,0 0 0,0 0 16,0-21-16,0 0 0,-22 0 0,1 0 15,0 0-15,-1 0 0,1 0 0,0-21 16,-1 0-16,1 21 0,0-21 0,-1-22 16,22 22-16,0 0 0,0 0 15,21-22-15,0 22 0,0-21 0,0 21 16,21 0-16,0-22 0,0 1 15,22 21-15,-1-22 0,0 1 16,22 0-16</inkml:trace>
  <inkml:trace contextRef="#ctx0" brushRef="#br0" timeOffset="37251.76">8953 6837 0,'-21'42'16,"21"-21"-16,0 22 15,0-22-15,0 21 0,-21 1 16,21 20-16,0-21 0,-21 22 0,21-1 16,-21 1-16,21-22 0,0 22 15,-21-1-15,-1-20 0,22 20 0,-21-21 16,0 22-16,21-22 0,-21 1 0,21-1 15,0 0-15,-21-21 0,21 1 16,0 20-16,0-21 0,0 0 16,21-42-1,-21 0 1,21 0-16,0 0 0,-21-1 16,21-20-16,1 21 0,-22-21 0</inkml:trace>
  <inkml:trace contextRef="#ctx0" brushRef="#br0" timeOffset="37524.61">8890 7112 0,'0'0'0,"85"-212"31,-64 191-31,0 0 0,0 0 16,0 21-16,22-21 0,-22 21 16,0 0-16,21 0 0,-21 0 0,1 0 15,-1 21-15,0 0 0,0 0 16,0-21-16,-21 43 0,0-22 15,0 0-15,0 0 0,0 0 0,-21 0 16,-21 1-16,21-1 0,-1 0 0,-20 0 16,0 0-16,21 0 0,-22-21 15,22 22-15,0-22 0,0 0 0,42 0 32,21 0-17,-21-22-15,1 22 0,-1-21 0,21 0 16</inkml:trace>
  <inkml:trace contextRef="#ctx0" brushRef="#br0" timeOffset="37863.42">9356 7091 0,'0'0'0,"0"-21"16,21 21-16,0 0 0,-21-21 16,21 21-16,0-22 0,0 1 15,1 0-15,-1 21 16,0-21-16,0 0 0,0 0 0,0-1 15,1 1-15,-1 21 0,0-21 0,-21 0 16,0 0-16,0 0 0,0-1 16,-21 22-1,0 0-15,-1 22 0,1-1 16,0-21-16,0 21 16,0 0-16,0 21 0,-1-20 0,22-1 15,-21 21-15,21-21 0,0 0 0,0 22 16,0-22-16,0 0 0,0 21 15,0-20-15,0-1 0,21 0 16,1 0-16,-1-21 0,0 0 0,0 0 16,0 0-16,0 0 0,1 0 15,-1 0-15,21-21 0,-21 0 0,22 21 16,-22-21-16,21-22 0,-21 22 0</inkml:trace>
  <inkml:trace contextRef="#ctx0" brushRef="#br0" timeOffset="38091.29">10499 6773 0,'0'22'0,"21"-22"46,0 0-46,0 0 0,0 0 16,0 0-16,1 0 0,-1 0 16,-21-22-16,21 22 15</inkml:trace>
  <inkml:trace contextRef="#ctx0" brushRef="#br0" timeOffset="38251.19">10499 6879 0,'0'0'0,"-22"43"16,22-22-1,0 0-15,0 0 16,22-21 0,-1 0-16,0 0 15,0 0-15,0 0 0,0 0 0,1 0 0,-1-21 16,-21 0-16,21 21 0,0-21 0,0 21 16,0-22-16</inkml:trace>
  <inkml:trace contextRef="#ctx0" brushRef="#br0" timeOffset="38863.83">11599 6244 0,'-42'0'15,"42"21"1,21-21 31,0 0-32,-21-21-15,0 0 16,0 0 15,-21 21-15,0 0-16,0 0 0,0 21 16,21 0-16,-22-21 0,22 21 0,0 1 15,0-1-15,-21-21 16,21 21-16,0 0 0,0 0 15,0 0-15,21-21 16,1 0-16,-1 0 16,0-21-1,0 21-15,0-21 0,0 0 16,-21 0-16</inkml:trace>
  <inkml:trace contextRef="#ctx0" brushRef="#br0" timeOffset="39227.64">11663 6181 0,'0'0'0,"-21"0"16,-1 0 0,1 0-16,0 21 15,0-21 1,21 21-16,0 0 16,0 0-1,21-21 32,-21-21-31,0 0-1,0 0-15,21 21 16,-21-21-16,0 0 16,-21 42-1,21 0 1,-21 0-16,21 0 0,-21 0 0,0 1 15,21-1-15,0 0 0,-22 21 0,22-21 16,0 1-16,0-1 0,0 0 16,0 0-16,0 0 0,22-21 15,-1 0-15,0 0 0,21 0 16</inkml:trace>
  <inkml:trace contextRef="#ctx0" brushRef="#br0" timeOffset="39580.43">12065 6265 0,'-21'0'0,"0"0"15,21 22 1,-22-22-16,22 21 16,22-21 15,-1 0-16,0-21-15,0-1 0,-21 1 16,21 21-16,-21-21 16,0 0-16,0 0 15,-21 21 1,0 0-16,0 0 0,21 21 16,-21-21-16,-1 21 0,1 0 0,21 0 15,-21 1-15,0-1 0,0 21 16,0-21-16,21 0 0,0 22 0,0-22 15,0 0-15,0 0 0,0 0 0,0 1 16,21-22-16,0 21 16,0-21-16,0 0 0</inkml:trace>
  <inkml:trace contextRef="#ctx0" brushRef="#br0" timeOffset="39884.26">12615 6223 0,'0'0'16,"0"-21"-16,-21 42 31,0 0-31,0 0 16,21 22-16,-21-22 0,-1 21 0,1 1 16,21-1-16,-21 0 0,0 22 15,0-22-15,0 0 0,-1 22 16,1-22-16,0 1 0,0-1 0,0 0 15,21 1-15,0-22 0,0 21 16,0-21-16,0 0 0,0 1 0,21-22 16,0 21-16,0-21 0,0 0 0,1 0 15,20 0-15,-21 0 0,0 0 0,22-21 16,-22 21-16,0-22 0,0 1 16,0 0-16,0 0 0,-21 0 15,0-22-15</inkml:trace>
  <inkml:trace contextRef="#ctx0" brushRef="#br0" timeOffset="40060.16">12340 6668 0,'0'0'0,"-42"0"15,21 21-15,-1-21 16,22 21-16,22-21 16,-1 0-1,0 0-15,0 0 0,21 0 0,1 0 16,-22 0-16,21 0 0,-21-21 0,22 21 15,-1-21-15,-21-1 0,22 22 16,-22-21-16</inkml:trace>
  <inkml:trace contextRef="#ctx0" brushRef="#br0" timeOffset="40399.97">12742 6689 0,'0'0'0,"0"21"0,-21 0 15,21 0-15,0 0 16,21-21-1,0 0-15,1 0 16,-1 0-16,0 0 0,21-21 16,-21 21-16,1-21 0,20 0 0,-21 21 15,0-21-15,0 0 0,1-1 16,-1 1-16,-21 0 0,0 0 16,0 0-16,0 0 0,0-1 0,-21 22 15,-1 0-15,1 0 16,0 0-16,0 0 0,0 22 0,-22-1 15,22 0-15,0 21 0,0-21 0,21 22 16,-21-22-16,21 21 0,-21-21 16,21 22-16,0-22 0,0 0 0,0 0 15,0 0-15,0 1 0,21-1 0,0-21 16,0 0-16,0 21 0,22-21 16,-22 0-16,0 0 0,21 0 0,1 0 15,-22-21-15,21 21 0,-21-21 0,0 21 16</inkml:trace>
  <inkml:trace contextRef="#ctx0" brushRef="#br0" timeOffset="41135.56">13271 6710 0,'0'-21'0,"0"42"0,0-63 15,0 20-15,0 1 0,22 0 0,-1 21 16,0-21-16,0 0 0,0 21 16,0 0-16,1 0 0,-1 0 15,0 0-15,0 0 0,0 21 0,0 0 16,-21 0-16,0 0 0,0 1 15,0 20-15,0-21 0,0 0 0,0 22 16,0-22-16,-21 0 0,0 21 0,0-21 16,0 1-16,0-1 15,-22 0-15,22 0 0,0-21 0,0 21 16,0-21-16,42-21 31,0 21-31,0-21 16,21 0-16,-20 0 0,-1-1 0,21 1 15,-21 0-15,22-21 0,-22 21 16,21-22-16,-21 22 0,0-21 0,1 21 16,-1-22-16,-21 22 0,0 0 15,0 0-15,0 42 32,-21 0-32,-1 0 0,1 0 15,21 1-15,-21 20 0,0-21 0,21 21 16,-21-20-16,21 20 0,-21-21 0,21 0 15,-22 22-15,22-22 0,0 0 16,0 0-16,0 0 0,22-21 16,-1 0-16,0 0 0,0 0 0,0 0 15,22 0-15,-22 0 0,21 0 16,-21 0-16,22-21 0,-1 0 0,0 0 16,-21 0-16,22-1 0,-22 1 0,21-21 15,-21 21-15,1-22 16,-1 1-16,0-21 0,0 20 0,0-20 15,0-1-15,1 1 0,-22 20 0,0-20 16,0 21-16,21 20 0,-21-20 16,0 21-16,0 0 0,-21 21 31,21 21-31,-22 0 0,22 21 16,-21-20-16,21 20 0,-21 21 0,0-20 15,21-1-15,-21 22 0,0-22 16,21 0-16,-22 22 0,1-22 0,21 0 15,0 1-15,0-1 0,0 0 0,0-20 16,0-1-16,0 21 16,0-21-16,0 0 0,21-21 15,1 0-15,20 0 0,-21 0 0,21 0 16,-20 0-16,20 0 0,-21 0 16,21-21-16,-20 0 0,20 0 0,-21 0 15,0 0-15</inkml:trace>
  <inkml:trace contextRef="#ctx0" brushRef="#br0" timeOffset="41312.46">14012 6477 0,'0'0'16,"-42"0"-16,42 21 0,-21 0 0,21 1 31,21-22-31,21 0 16,-21 0-16,22 0 0,-1 0 15,-21 0-15,22 0 0,-1-22 0,0 22 16,1-21-16,-1 0 0</inkml:trace>
  <inkml:trace contextRef="#ctx0" brushRef="#br0" timeOffset="41727.67">14795 6075 0,'0'-21'140,"0"0"-108,22 21-17,-22 21 1,0 0-16,0 0 15,0 0-15,0 0 16,0 1 0</inkml:trace>
  <inkml:trace contextRef="#ctx0" brushRef="#br0" timeOffset="41931.65">15049 6033 0,'43'0'31,"-43"21"-15,0 0 0,0 0-16,0 0 0,0 0 15,0 1-15,0-1 0,-21 0 16,-1 0-16,1-21 0,0 21 15,0-21-15,0 0 16,0 21-16</inkml:trace>
  <inkml:trace contextRef="#ctx0" brushRef="#br0" timeOffset="42536.27">16827 6519 0,'0'-42'0,"0"84"0,0-105 16,0 42-16,0 0 0,22 21 15,-22-22-15,0 44 16,0-1-16,0 21 16,0 0-16,0 1 0,0-1 0,0 22 15,-22-1-15,22 1 0,0-1 0,-21 1 16,0-1-16,0 1 15,0-1-15,21 1 0,-43 20 0,22-20 16,0-1-16,0 22 0,0-22 0,0 1 16,-1-22-16,22 22 0,-21-22 15,0 0-15,21 1 0,-21-1 0,21-21 16,0 0-16,0 1 0,0-1 0,0-42 31,21-1-31,-21-20 16,21 21-16,0-21 0,-21 20 0</inkml:trace>
  <inkml:trace contextRef="#ctx0" brushRef="#br0" timeOffset="42840.1">16722 6731 0,'0'0'0,"0"-42"0,0-1 0,0-20 0,21 21 15,0-1-15,0 22 0,0-21 16,0-1-16,22 22 0,-1 0 0,0 0 15,22 0-15,-22 21 0,22 0 0,-1 0 16,-20 0-16,-1 21 0,0 0 16,1 0-16,-22 22 0,-21-1 15,0 0-15,0 1 0,-21-1 0,-22 0 16,1 1-16,0-22 0,-1 21 0,-20-21 16,20 0-16,1 1 0,0-1 15,-1 0-15,1 0 0,21-21 16,0 0-16,0 0 0,-1 0 0,44-21 31,-1 0-31,0 0 16,0-1-16,21 1 0,-20-21 0,20 21 15,21-22-15</inkml:trace>
  <inkml:trace contextRef="#ctx0" brushRef="#br0" timeOffset="43072.21">17801 6138 0,'0'22'32,"0"-1"-32,0 0 0,0 0 0,-21 21 15,0 1-15,0-1 0,21 22 0,-22-22 16,22 21-16,-21-20 0,0-1 16,21 0-16,-21 1 0,21-1 0,0 0 15,-21-20-15,21 20 0,0-21 0,0 0 16,0 0-16,21-21 15,0 0-15,0 0 0,0 0 0,1 0 16,20 0-16,-21-21 0,0 0 16</inkml:trace>
  <inkml:trace contextRef="#ctx0" brushRef="#br0" timeOffset="43520.11">18267 6541 0,'0'0'0,"21"-22"0,-21 1 0,0 0 16,0 0-16,0 0 0,0-22 15,0 22-15,-21 0 0,21 0 0,-21 0 16,-1 0-16,1-1 0,-21 22 0,21 0 16,0 0-16,-22 0 0,22 0 15,0 22-15,0-1 0,0 0 0,-22 21 16,22 1-16,0-1 0,0 21 16,21-20-16,0-1 0,-21 0 15,21 1-15,0-1 0,0-21 0,0 0 16,0 1-16,21-1 0,0 0 15,0-21-15,0 0 0,0 0 0,22 0 16,-22 0-16,21 0 0,1-21 16,-22 21-16,21-21 0,-21-1 0,22 1 15,-22 0-15,0 0 0,0-21 0,0 20 16,0-20-16,-21 21 0,22-21 16,-22 20-16,0-20 0,0 21 0,0 0 15,0 42 1,-22 0-16,1 0 15,21 22-15,-21-22 0,21 21 16,-21-21-16,0 22 0,21-22 16,-21 0-16,21 21 0,0-21 0,0 1 15,0-1-15,0 0 0,21-21 16,0 0-16,21 0 0,-21 0 16,1 0-16,20 0 0,-21 0 0,21-21 15,1 21-15,-1-21 0</inkml:trace>
  <inkml:trace contextRef="#ctx0" brushRef="#br0" timeOffset="43756.74">18965 6371 0,'0'0'0,"0"-21"0,0 0 0,-21 21 32,0 0-32,0 21 0,0-21 0,-1 42 15,1-20-15,0 20 0,0-21 0,0 21 16,0 1-16,-1-1 0,22 0 15,0 1-15,0-22 0,0 21 0,0-21 16,0 1-16,0-1 0,0 0 16,22-21-16,-1 21 0,0-21 0,0 0 15,21 0-15,-20 0 0,-1 0 16,0 0-16,0 0 0,0-21 16,0 21-16,1-21 0,-1 0 0,0-1 15</inkml:trace>
  <inkml:trace contextRef="#ctx0" brushRef="#br0" timeOffset="44095.55">19135 6519 0,'0'0'0,"-22"22"15,22-1-15,0 0 16,22-21 0,-1 0-16,0 0 0,0 0 15,0 0-15,0 0 16,1-21-16,-1 21 0,0-21 15,-21-1-15,21 22 0,0-21 0,-21 0 16,21 0-16,-21 0 0,0 0 16,0-1-16,0 1 0,-21 0 15,0 21-15,0 0 0,0 0 0,0 0 16,-1 21-16,1 0 0,0 1 16,-21 20-16,21-21 0,-1 21 0,1 1 15,0-1-15,21 0 0,0 1 16,0-22-16,0 21 0,0-21 0,0 1 15,0-1-15,21-21 0,22 21 0,-22 0 16,21-21-16,0 0 16,1 0-16,20 0 0,-20 0 0,-1 0 15,0-21-15,1 0 0,-22 0 0</inkml:trace>
  <inkml:trace contextRef="#ctx0" brushRef="#br0" timeOffset="44547.68">19833 6160 0,'0'0'16,"0"-22"-16,0 1 0,-21 21 16,0 21-1,0 1-15,21 20 0,0-21 0,-22 21 16,1 1-16,21-1 0,-21 0 16,21 1-16,0-1 0,-21 22 15,21-22-15,-21 0 0,21-21 0,-21 22 16,21-22-16,0 21 0,0-21 15,0 1-15,0-1 0,-22-21 16,22-21 15,0-1-31,0 1 0,22 0 16,-1-21-16,-21 21 0,21-22 0,0 22 16,0-21-16,22-1 0,-22 22 15,0-21-15,0 21 0,21 0 0,-20 21 16,-1 0-16,0 0 15,0 0-15,0 0 0,0 21 0,1 21 16,-1-21-16,0 22 0,0-22 0,-21 21 16,0 0-16,0-20 0,0 20 15,0-21-15,0 0 0,0 22 0,-21-22 16,0-21-16,0 21 0,-1 0 16,22 0-16,-21-21 15,21-21 1,21 0-1,1 0-15</inkml:trace>
  <inkml:trace contextRef="#ctx0" brushRef="#br0" timeOffset="44912.47">20489 6414 0,'-84'84'31,"41"-63"-31,22 1 0,0 20 0,0-21 16,0 21-16,-1-20 0,1-1 0,0 0 16,21 21-16,0-21 0,0 1 0,0-1 15,0 0-15,21-21 16,0 0-16,1 21 0,-1-21 16,21 0-16,-21 0 0,22 0 0,-22 0 15,0 0-15,21-21 0,-21 21 16,1-21-16,-1 0 0,0-1 0,0 1 15,0 0-15,-21-21 0,0 21 16,0-22-16,0 1 0,0 0 0,0 20 16,0-20-16,-21 21 0,0 0 0,0 21 15,0 0-15,-1 0 0,1 0 16,0 21-16,0-21 0,0 21 0,0 0 16,-1 0-16,22 22 0,-21-22 15,21 0-15,0 0 0,21-21 16,1 0-1</inkml:trace>
  <inkml:trace contextRef="#ctx0" brushRef="#br0" timeOffset="45164.26">21018 6181 0,'0'0'0,"0"-21"0,0-1 0,0 44 31,0-1-31,-21 21 0,21-21 16,-21 22-16,0 20 0,0-21 0,0 1 16,21 20-16,-22-20 15,1-1-15,21 0 0,0 1 0,0-1 16,0-21-16,0 21 0,0-20 0,0-1 16,0 0-16,0 0 15,21-21 1,1 0-16,-1 0 0,21 0 15</inkml:trace>
  <inkml:trace contextRef="#ctx0" brushRef="#br0" timeOffset="45651.99">21484 6541 0,'0'0'0,"0"-22"0,0 1 15,0-21-15,0 21 16,-21 0-16,0-1 0,0 1 15,-1 21-15,1 0 0,0 0 0,0 0 16,0 0-16,0 21 0,-1 1 16,1-1-16,-21 0 0,21 21 0,0 1 15,-1-22-15,1 21 0,0-21 16,0 22-16,21-1 0,0-21 0,0 0 16,0 0-16,0 1 0,0-1 0,21 0 15,0-21-15,0 0 0,1 0 16,20 0-16,-21 0 0,0 0 0,22 0 15,-22 0-15,0-21 0,21 21 16,-21-21-16,1-22 0,-1 22 16,0 0-16,0-21 0,0-1 0,0 1 15,-21 0-15,22-22 0,-1 22 16,0-1-16,-21-20 0,21 21 0,-21-1 16,21 1-16,-21 0 0,0 20 0,0 1 15,0 0-15,0 42 16,0 0-16,0 1 0,-21-1 15,21 21-15,-21 0 0,0 1 16,0 20-16,21-20 0,-22 20 0,22-21 16,-21 1-16,21-1 0,0 0 0,0 1 15,0-22-15,0 0 16,0 21-16,0-20 0,0-1 16,21-21-16,1 0 0,-1 0 0,0 0 15,0 0-15,0 0 0,0 0 16,1-21-16</inkml:trace>
  <inkml:trace contextRef="#ctx0" brushRef="#br0" timeOffset="45963.81">21802 6625 0,'0'0'0,"21"0"47,-21-21-47,21 21 0,0 0 0,0 0 15,0-21-15,1 0 16,-1 21-16,-21-21 0,21-1 0,0 22 15,0-21-15,0 0 0,-21-21 16,0 21-16,0-1 0,0 1 16,0 0-16,-21 21 15,0 0-15,0 21 0,0 0 16,0 1-16,-1 20 0,1-21 0,0 21 16,0-20-16,0 20 0,21 0 15,0-21-15,0 1 0,0 20 16,0-21-16,0 0 0,0 0 0,21 1 15,0-22-15,0 0 0,0 0 16,1 21-16,20-21 0,-21 0 16,21 0-16,-20 0 0,-1-21 15,0-1-15</inkml:trace>
  <inkml:trace contextRef="#ctx0" brushRef="#br0" timeOffset="46267.63">22204 6519 0,'0'0'0,"0"-42"0,0 21 0,0 0 16,0 0-16,21-1 0,0 22 15,0 0 1,0 0-16,1 22 16,-1-22-16,0 21 0,-21 0 15,21 21-15,0-21 0,-21 22 0,0-22 16,0 21-16,0-21 0,0 22 16,0-1-16,0-21 0,0 0 0,-21 1 15,21-1-15,-21 0 0,21 0 0,-21-21 16,0 0-1,21-21 1,0 0-16,0 0 0,0-1 16,0 1-16,0 0 0,0 0 15,21-21-15,0 20 0,-21-20 0,21 21 16,0-21-16,22 20 0,-22-20 16,0 21-16,0 0 0,0 0 15,22-1-15,-22 22 0,21 0 0</inkml:trace>
  <inkml:trace contextRef="#ctx0" brushRef="#br0" timeOffset="46471.51">22966 6435 0,'0'0'0,"-21"0"0,42 0 46,0 0-30,0 0-16,0 0 0,0 0 0,1 0 16,-1 0-1</inkml:trace>
  <inkml:trace contextRef="#ctx0" brushRef="#br0" timeOffset="46617.43">22860 6562 0,'0'0'0,"0"21"15,0 0-15,21 0 16,0-21-16,0 0 16,1 0-1,-1 0-15,0 0 0,0 0 0,0 0 16,0 0-16,-21-21 0,22 0 16</inkml:trace>
  <inkml:trace contextRef="#ctx0" brushRef="#br0" timeOffset="47100.16">24342 6011 0,'0'-21'0,"0"42"0,0-63 16,-22 42 0,1 0-16,21 21 0,0 0 15,-21 1-15,0-1 0,21 0 16,-21 0-16,21 0 0,0 0 15,0 1-15,-21-22 0,21 21 0,0 0 16,21-21 15,0 0-31,-21-21 0,21 21 0,0-21 16</inkml:trace>
  <inkml:trace contextRef="#ctx0" brushRef="#br0" timeOffset="47260.06">24532 5948 0,'0'0'15,"-21"21"17,21 0-32,-21-21 0,21 21 15,-21-21-15,21 22 0,0-1 16,0 0-16,0 0 16,0 0-1</inkml:trace>
  <inkml:trace contextRef="#ctx0" brushRef="#br0" timeOffset="47540.9">24828 6160 0,'-84'21'16,"63"0"-16,-1 0 15,1 21-15,-21-20 0,21 20 0,0 0 16,-1 22-16,1-1 0,0-20 0,0 41 15,0-20-15,0-1 16,-1 1-16,1-1 0,0 22 0,0-22 16,21 22-16,-21 0 0,0-1 0,-1-20 15,-20 21-15,21-22 0,0-21 16,0 1-16,21-1 0,0 0 0,-22-20 16,22-44-1,22 1-15,-1 0 16,0 0-16,0-21 0,-21-1 0,21-20 15</inkml:trace>
  <inkml:trace contextRef="#ctx0" brushRef="#br0" timeOffset="47799.75">24511 6519 0,'0'0'0,"0"-42"0,0-21 0,21 20 16,0 1-16,0 21 0,1-22 0,-1 22 15,0 0-15,21 0 0,-21 0 0,22 21 16,-1 0-16,0 0 0,1 0 15,-22 0-15,21 0 0,-21 0 0,1 21 16,-22 0-16,0 0 0,0 22 16,0-22-16,-22 21 0,1-21 0,0 0 15,-21 1-15,-1-1 0,1 0 16,0 0-16,-1 0 0,1-21 16,21 21-16,0-21 0,0 0 0,-1 0 0,1 0 15,42 0 16,1 0-31,-1 0 0,0 0 0</inkml:trace>
  <inkml:trace contextRef="#ctx0" brushRef="#br0" timeOffset="48211.77">25146 6329 0,'0'0'0,"0"-21"15,0 0-15,0-1 16,-21 22-16,0 0 15,-1 0-15,-20 0 0,21 0 0,0 0 16,-22 22-16,22-1 0,0 0 16,0 0-16,0 0 0,0 22 0,-1-22 15,22 0-15,-21 0 0,21 0 16,0 0-16,0 1 0,0-1 0,21-21 16,1 0-16,-1 0 15,0 0-15,0 0 0,0 0 0,0 0 16,22 0-16,-22-21 0,0-1 0,0 22 15,0-21-15,1 0 0,-1 0 16,0-21-16,0 20 0,-21 1 16,21 0-16,-21 0 0,0 0 0,-21 21 31,0 21-31,0 0 16,21 0-16,-21 0 0,-1 1 15,1-1-15,21 0 0,-21 0 0,21 0 16,0 0-16,0 1 0,0-1 15,21-21 1,0 0-16,22 0 0,-22 0 0,0 0 16,0 0-16,0 0 0,1 0 15</inkml:trace>
  <inkml:trace contextRef="#ctx0" brushRef="#br0" timeOffset="48535.33">25463 6350 0,'0'0'0,"0"-21"0,0 0 0,0 0 16,-21 21-1,0 0-15,0 0 0,0 0 16,0 0-16,-1 21 0,1 0 0,21 0 16,-21 0-16,21 0 15,0 1-15,0-1 16,21-21-16,-21 21 0,21-21 16,1 0-16,-1 21 0,0 0 0,0-21 15,0 21-15,-21 1 16,21-22-16,-21 21 15,-21 0 1,0-21-16,0 0 0,-21 0 16,20 0-16,1 0 0,0 0 0,0 0 15,0 0-15,0 0 0,42 0 32,0 0-32,0-21 0,0 21 15,22 0-15,-22 0 0,0-21 16,0-1-16,21 22 0,-20-21 0</inkml:trace>
  <inkml:trace contextRef="#ctx0" brushRef="#br0" timeOffset="48824.17">25717 6371 0,'0'0'0,"22"0"0,-22-21 15,0 0 1,-22 21-16,1 0 16,0 0-16,0 0 0,0 0 0,0 0 15,-1 0-15,1 21 0,0-21 16,21 21-16,0 0 0,0 1 0,0-1 15,0 0-15,0 0 16,0 0-16,21 0 16,0 1-16,-21-1 15,0 0-15,0 0 16,-21-21 0,0 0-1,0 0-15,0 0 0,0 0 0,-1 0 16,1 0-1,21-21-15,0 0 16,21 0-16,1-1 0,-1 1 16,0 21-16</inkml:trace>
  <inkml:trace contextRef="#ctx0" brushRef="#br0" timeOffset="49299.9">25929 6371 0,'-21'21'15,"0"-21"1,0 22-16,-1-1 0,22 0 0,-21-21 16,0 21-16,0 0 0,21 0 15,-21 1-15,21-1 0,-21-21 16,42 0 15,0 0-31,0 0 0,0-21 16,0 21-16,1-22 0,-1 22 15,0-21-15,0 0 0,-21 0 0,21 21 16,-21-21-16,21 0 0,-21 42 47,0 0-47,-21 0 0,21 0 16,0 0-16,0 1 0,0-1 15,21-21 16,1-21-15,-1 21-16,-21-22 0,0 1 16,0 0-16,21 0 0,-21 0 15,0 0-15,0-1 16,0 1-16,0 0 0,0 42 62</inkml:trace>
  <inkml:trace contextRef="#ctx0" brushRef="#br0" timeOffset="49635.71">26204 6371 0,'0'0'0,"0"-21"16,-21 21 15,21 21-31,0 0 15,-21-21-15,21 22 0,-21-1 0,21 0 16,0 0 0,0 0-16,21-21 31,0 0-31,0 0 16,0 0-16,1 0 15,-22-21-15,0 0 16,0 0-16,0 0 0,0-1 0,0 1 15,0 0-15,0 0 16,0 0 0,-22 21-16,1 0 0,0 0 15,21 21 1,0 0-16,0 0 16,0 0-1,21-21-15</inkml:trace>
  <inkml:trace contextRef="#ctx0" brushRef="#br0" timeOffset="49959.52">26352 6371 0,'0'0'0,"0"-21"31,22 21-15,-1 0-1,-21 21-15,0 0 16,0 1-16,0-1 15,0 0-15,0 0 0,0 0 16,0 0-16,0 1 0,0-1 16,0-42 15,0-1-15,0 1-16,0 0 15,0 0-15,0 0 16,21 0-16,-21-1 15,21 22-15,0 0 32,0 0-32</inkml:trace>
  <inkml:trace contextRef="#ctx0" brushRef="#br0" timeOffset="50408.26">26649 6392 0,'0'-21'16,"-21"21"-16,-1 0 16,1 0-1,0 0-15,0 21 16,0-21-16,0 22 0,21-1 16,0 0-16,-22 0 0,22 0 0,-21 0 15,21 1-15,0-1 16,0 0-16,21-21 15,1 0-15,-1 0 16,0 0-16,0 0 16,0-21-16,0 0 0,-21-1 15,0 1-15,22 0 0,-1 0 16,0 0-16,-21-22 0,0 22 0,21-21 16,-21 21-16,21-22 0,-21 1 15,0 21-15,0 0 0,0 0 16,0-1-16,0 1 0,-21 42 31,0 1-31,21-1 0,0 0 16,-21 0-16,0 0 0,21 0 0,-22 22 15,22-22-15,0 0 0,0 0 16,0 0-16,0 1 0,0-1 0,0 0 16,0 0-1,0-42 1</inkml:trace>
  <inkml:trace contextRef="#ctx0" brushRef="#br0" timeOffset="50688.19">26755 5906 0,'0'0'0,"-22"0"16,1 0 0,0 0-1,21 21-15,0 0 0,0 0 16,0 0 0,0 0-16,-21-21 0,21 22 15,21-22 32,-21-22-47</inkml:trace>
  <inkml:trace contextRef="#ctx0" brushRef="#br0" timeOffset="50864.3">26860 5842 0,'0'21'31,"-21"-21"-15,21 21-16,0 1 0,-21-1 16,21 0-16,0 0 0,-21 0 15,21 0-15,0 1 0,0-1 16,0 0-16,0 0 0</inkml:trace>
  <inkml:trace contextRef="#ctx0" brushRef="#br0" timeOffset="51224.09">26966 6223 0,'0'21'31,"0"0"-31,0 1 16,0-1-16,0 0 16,0 0-16,0 0 15,21-21-15,1 21 16,-1-21-16,0 0 0,0 0 16,0 22-16,-21-1 31,-21 0-16,-21-21-15,21 21 0,-1-21 0,-20 21 16,0-21-16,21 21 0,-22-21 0,22 22 16,-21-22-16,21 21 0,-1-21 15,1 0-15,0 21 0,0 0 0</inkml:trace>
  <inkml:trace contextRef="#ctx0" brushRef="#br0" timeOffset="52750.36">1630 8911 0,'0'0'0,"0"-21"0,0 0 0,0 0 0,21 21 15,-21-21-15,21 21 16,-21 21 15,0 0-31,0 21 0,-21-21 0,0 22 16,0-1-16,-1-21 0,-20 22 15,21-1-15,-21 0 0,-22 1 0,22-22 16,-22 21-16,22 0 0,-22-20 16,1 20-16,-1-21 0,22 0 15,-21 0-15,20 1 0,1-1 0,0-21 16,20 0-16,-20 0 0,42-21 15,0-1 1,21 1-16,0 21 16,1-21-16,20 21 0,0 0 15,-21 0-15,22 0 0,-1 0 16,22 0-16,-22 0 0,0 0 0,1 0 16,20 21-16,-21-21 0,1 21 15,-1 1-15,-21-22 0,22 21 0,-22 0 16,0-21-16,0 21 0,0-21 15,0 0-15,-21 21 0,0 0 16,22-21 15,-1 0-15,-21-21-16,21 21 0,0-21 0,0 0 16</inkml:trace>
  <inkml:trace contextRef="#ctx0" brushRef="#br0" timeOffset="52964.23">1968 9208 0,'0'0'0,"22"0"16,-22 21-1,0 0-15,0 0 16,0 0-16,0 0 0,0 1 16,0-1-16,0 0 0,0 0 0,0 0 15,0 0-15,0 1 16,-22-22-1,22-22 17,0 1-32,0 0 15</inkml:trace>
  <inkml:trace contextRef="#ctx0" brushRef="#br0" timeOffset="53240.07">2032 8975 0,'0'-21'16,"0"42"-16,0-64 0,0 22 0,0 0 0,-21 21 15,21 21 1,0 0-16,0 1 0,0-1 16,0 0-16,0 0 15,21-21 1,0 0-16,-21-21 16,21 21-16,-21-21 0,0 0 15,0-1-15,0 1 16,-21 21-16,21-21 15,-21 21-15,0 0 0,0 0 16,21 21 0,0 0-1,0 1-15,0-1 16,21 0-16,0-21 0</inkml:trace>
  <inkml:trace contextRef="#ctx0" brushRef="#br0" timeOffset="53675.83">2392 9186 0,'0'22'16,"0"-44"-16,0 65 0,0-22 16,0 0-16,0 0 0,0 0 0,0 1 15,0 20-15,0-21 0,-21 0 0,21 0 16,0 1-16,0-1 0,-22 0 15,22 0-15,-21 0 0,21 0 16,-21-21-16,0 0 16,21-21-1,0 0 1,0-21-16,21 21 0,0-1 0,0-20 16,1 21-16,-1-21 0,21-1 15,-21 1-15,22 21 0,-22-22 0,21 22 16,0-21-16,1 21 0,-1 21 15,0 0-15,-20 0 0,20 0 0,-21 21 16,0 0-16,22 0 0,-43 22 16,21-22-16,-21 0 0,0 21 0,0-21 15,0 22-15,-21-22 0,21 21 16,-22-21-16,1 1 0,0-1 16,0 0-16,0 0 0,21 0 0,21-42 46,0 0-46,0 0 0,0 0 0</inkml:trace>
  <inkml:trace contextRef="#ctx0" brushRef="#br0" timeOffset="53999.98">3133 9059 0,'0'0'0,"0"22"31,0-1-31,0 21 15,0-21-15,0 0 0,0 22 0,0-1 16,0 0-16,0 1 0,0-1 16,0 22-16,0-22 0,-22 43 0,22-22 15,-21 1-15,21 20 0,0 1 16,-21-22-16,0 22 0,0 21 0,0-21 16,21 20-16,-22-20 0,1 21 0,0-21 15,0-1-15,21-20 0,-21-1 16,21 1-16,-21-1 0,21-20 0,0-1 15,0 0-15,0-21 0,-22-21 16,22-21 0,0 0-16,22-21 15,-22 21-15,21-22 0,0 1 0,0-22 16,0 1-16,0-1 0,1 1 16,-1-22-16,0 1 0</inkml:trace>
  <inkml:trace contextRef="#ctx0" brushRef="#br0" timeOffset="54292.14">3111 9525 0,'0'0'0,"0"-42"0,-42-128 31,42 149-31,0 0 0,0 0 0,0 0 16,21 0-16,0 21 0,1 0 0,20 0 16,-21 0-16,21 0 0,-20 0 15,20 21-15,-21 0 0,21 0 0,-20 0 16,-1 0-16,-21 1 0,0 20 15,0-21-15,0 0 0,0 22 0,0-22 16,-21 0-16,-22 0 0,22 0 16,0 0-16,0-21 0,-22 22 0,22-22 15,0 0-15,0 0 0,0 0 0,42 0 63,0 0-63,0-22 0,0 22 15,1-21-15</inkml:trace>
  <inkml:trace contextRef="#ctx0" brushRef="#br0" timeOffset="54967.76">3746 9208 0,'0'0'0,"22"0"16,-44 21 15,22 0-31,0 0 15,-21 0-15,21 22 0,0-22 16,0 0-16,0 0 0,0 0 0,0 0 16,0 1-16,0-1 0,0 0 15,0 0-15,21-21 16,1 0-16,-1 0 0,0 0 16,0 0-16,0 0 0,0-21 0,1 0 15,-1 21-15,0-21 0,0-1 0,0 1 16,0 0-16,1 0 0,-22 0 15,21 0-15,0-1 0,-21-20 0,0 21 16,0 0-16,21 0 16,-21 42-1,0 0-15,0 0 16,0 0-16,0 0 16,0 1-16,-21 20 0,21-21 0,0 0 15,0 0-15,0 1 0,0-1 0,0 0 16,0 0-16,0 0 0,21 0 15,0-21-15,0 0 0,1 0 0,-1 0 16,63 0 0,-62 0-16,41-42 0,-21 21 15,-20 0-15,20 0 0,-21-1 16,21-20-16,-20 21 0,-1 0 0,0-22 16,0 1-16,0 21 0,-21-21 15,0-22-15,21 22 0,-21-1 0,22 1 16,-22 0-16,0-1 0,0 22 15,0 0-15,0 42 16,0 0-16,0 1 16,0 20-16,-22 0 0,22 1 15,-21-1-15,0 0 0,0 1 0,0-22 16,21 21-16,0 0 0,-21-20 16,21 20-16,0-21 0,0 0 0,0 0 15,0 1-15,0-1 0,0 0 16,21-21-1,0 0-15,0 0 0,0 0 16,0 0-16,-21-21 16,0 0-16,0-1 15,0 1-15,0 0 0</inkml:trace>
  <inkml:trace contextRef="#ctx0" brushRef="#br0" timeOffset="55127.66">4424 9186 0,'0'0'0,"-21"0"0,42 0 47,0 0-47,0 0 0,21 0 0,-20 0 15,-1-21-15,21 21 0,-21 0 16,22 0-16,-22-21 0,21 21 0,-21-21 16,0 21-16,1-21 0,-1 0 0</inkml:trace>
  <inkml:trace contextRef="#ctx0" brushRef="#br0" timeOffset="55619.44">6138 8700 0,'21'-22'0,"-42"44"0,42-86 0,-21 43 15,0 0-15,-21 21 32,0 0-32,21 42 0,-21-21 0,0 22 15,0-1-15,-1 0 0,22 22 16,-21-22-16,21 22 0,-21-22 0,21 0 15,0 22-15,0-22 0,0-21 0,0 22 16,0-22-16,0 0 0,0 0 16,21 0-16,0-21 0,1 0 15,-1 0-15,0 0 0,0 0 0,21 0 16,-20-21-16,-1 0 0,0 21 16,-21-21-16</inkml:trace>
  <inkml:trace contextRef="#ctx0" brushRef="#br0" timeOffset="56456.25">5948 8996 0,'0'0'0,"-21"0"0,21 63 31,21-63-31,0 0 16,0 0-16,21 0 0,1 0 15,-22 0-15,21-21 0,1 21 16,-1-21-16,0 0 0,1 0 0,20 0 15,-21-1-15,-20 1 0,20 21 16,-21-21-16,0 0 0,0 21 0,-21-21 16,0 42-1,-21 0-15,0 0 16,0 0-16,21 1 0,-21-1 0,0 21 16,-1-21-16,22 22 0,0-22 15,0 0-15,0 0 0,0 0 0,0 0 16,0 1-16,22-22 15,-1 0-15,0 0 16,21 0-16,-21 0 0,22-22 0,-1 22 16,0-21-16,1 0 0,-1 0 0,0 0 15,1 0-15,-1-1 0,-21-20 16,22 21-16,-22 0 0,0 0 0,0-1 16,-21-20-16,0 21 0,0 0 15,0 0-15,-21 21 16,0 0-1,0 0-15,-1 0 16,22 21-16,0 0 0,-21-21 16,21 21-16,0 0 0,0 0 15,0 1 1,21-22 15,1 0-15,-22-22-16,21 22 0,-21-21 15,0 0-15,0 0 16,21 21 0,-21-21-16,-21 21 47,21 21-47,0 0 0,0 0 15,0 0-15,-21 22 0,21-22 0,0 21 16,0 1-16,0-1 0,0 0 0,-22 1 15,22-1-15,0 0 0,0 1 16,0 20-16,0-21 0,-21 22 0,0-22 16,0 22-16,0-1 0,0-20 0,-1 20 15,1 1-15,-21-1 0,0 1 16,20-22-16,-20 21 0,21-20 0,-21-1 16,20-21-16,1 0 0,0 1 0,0-1 15,0-21-15,0 0 16,21-21-16,0-1 15,0 1-15,0 0 0,0 0 0,0-21 16,0-1-16,0 1 0,21 0 0,-21-22 16,21 1-16,21-1 0</inkml:trace>
  <inkml:trace contextRef="#ctx0" brushRef="#br0" timeOffset="56796.06">7556 8869 0,'0'0'0,"0"-21"0,-21 21 15,0 21 1,0 0-16,21 0 0,-21 22 0,21-1 16,-21 0-16,21 1 0,0-1 0,0 21 15,-22-20-15,1 20 0,21-20 16,-21 20-16,21 1 0,0-1 0,-21 22 15,21-22-15,-21 22 0,21-22 0,-21 1 16,21-1-16,-22 22 0,22-21 16,0-22-16,0 21 0,0 1 0,-21-22 15,21 1-15,0-22 0,0 0 0,0 0 16,0-42 0,0 0-1,21 0-15,-21-22 0,0 22 0,0-21 16,22-1-16,-22 1 0,21-21 0,0 20 15,-21-20-15</inkml:trace>
  <inkml:trace contextRef="#ctx0" brushRef="#br0" timeOffset="57091.89">7408 9102 0,'0'0'0,"0"-43"0,0 1 16,0 21-16,0-21 0,0 20 0,0-20 15,0 21-15,21 0 0,1-22 16,-1 22-16,0 0 0,21 0 0,-21 0 15,22 21-15,-1 0 0,-21 0 16,22 0-16,-1 0 0,0 21 16,1 0-16,-22 0 0,0 22 0,0-1 15,-21 0-15,0 1 0,0-1 0,-21 0 16,0-21-16,0 22 0,-1-22 16,-20 0-16,21 0 0,-21 0 0,-1 1 15,22-1-15,-21-21 0,21 0 0,-1 0 16,-20 0-16,21 0 0,0 0 15,42 0 17,-21-21-32,21 21 0,0-22 0,22 1 15,-22 21-15</inkml:trace>
  <inkml:trace contextRef="#ctx0" brushRef="#br0" timeOffset="57427.74">8064 9081 0,'0'0'0,"22"0"0,-1 0 16,0-22-16,0 22 0,0-21 15,0 0-15,1 0 16,-1 0-16,0 0 0,0-22 16,0 22-16,0 0 0,-21 0 0,0-22 15,0 22-15,0 0 0,0 0 0,-21 21 31,0 0-31,0 21 0,0 0 16,0 0-16,-1 1 0,1 20 0,0 0 16,21 1-16,-21-22 0,21 21 15,0 0-15,0-20 0,0 20 0,0-21 16,0 0-16,0 0 0,0 1 0,21-1 16,0 0-16,0-21 0,1 0 15,-1 0-15,0 0 0,0 0 0,0 0 16,0 0-16,1 0 0,-1-21 15,0 21-15,21-21 0,-21-1 16</inkml:trace>
  <inkml:trace contextRef="#ctx0" brushRef="#br0" timeOffset="57851.5">8826 8805 0,'0'0'0,"-21"0"32,42 0-1,1 0-31,-1 0 0,21 0 0,-21-21 15,0 21-15,22 0 0,-22 0 0,0 0 16,0 0-16,0 0 0,1 0 16,-44 0-1,1 0-15,0 0 16</inkml:trace>
  <inkml:trace contextRef="#ctx0" brushRef="#br0" timeOffset="57968.43">8826 8932 0,'0'0'0,"-21"22"0,21-1 16,0 0-1,21-21-15,1 0 16,-1 0-16,0 0 0,0 0 16,0 0-16,22-21 0,-22 21 0,21-21 15,0-1-15,1 1 0</inkml:trace>
  <inkml:trace contextRef="#ctx0" brushRef="#br0" timeOffset="58360.05">9694 8276 0,'0'0'16,"0"-21"-16,-21 21 0,0 0 15,0 0-15,0 0 16,-1 21-16,1-21 16,21 21-16,-21-21 0,21 22 0,0-1 15,-21-21-15,21 21 0,-21 0 0,21 0 16,0 0-16,21-21 47,-21-21-47,21 21 0,0-21 15,0 0-15,-21 0 0,22 0 16,-22-1-16,0 1 16,-22 21 15,22 21-31,0 1 0,-21-22 15,21 21-15,-21 0 0,21 0 0,-21 0 16,21 0-16,0 1 16,0-1-1</inkml:trace>
  <inkml:trace contextRef="#ctx0" brushRef="#br0" timeOffset="58566.01">9842 8297 0,'0'-21'31,"-21"21"-31,0 0 16,0 0-16,0 21 0,21 1 16,-21-22-16,-1 21 0,22 0 15,-21 0-15,21 0 0,0 0 16,0 1-16,0-1 15,21-21-15,22 0 16,-22 0-16,0 0 0</inkml:trace>
  <inkml:trace contextRef="#ctx0" brushRef="#br0" timeOffset="59079.72">10308 8170 0,'0'22'31,"0"-1"-31,-21 0 0,0 0 16,21 21-16,-21-20 0,-1 20 15,22 0-15,-21 1 0,0-1 0,0 0 16,0 1-16,0-1 0,-1 0 16,1 1-16,21 20 0,-21-21 15,21 1-15,-21-1 0,21 0 0,0-20 16,0 20-16,0-21 0,0 0 15,0 0-15,21-21 16,0 0-16,-21-21 16,21 0-16,-21 0 15,22 0-15,-22-22 0,0 22 0,0-21 16,0 21-16,21-22 0,-21 1 0,21 21 16,0-21-16,0 20 0,0-20 15,1 21-15,-1 0 0,0 21 0,0-21 16,0 21-16,0 0 0,1 0 15,-1 0-15,0 21 0,0 0 0,-21 0 16,21 0-16,-21 0 0,21 1 16,-21 20-16,0-21 0,0 21 0,0-20 15,0 20-15,-21-21 0,0 21 16,0-20-16,0 20 0,-22-21 0,22 0 16,-21-21-16,21 21 0,-22 1 0,22-22 15,0 0-15,0 0 0,0 0 16,0 0-16,-1 0 0,22-22 0,0 1 15,0 0-15,0 0 0,22 0 16,-1 0-16,0-22 0,0 22 16,21 0-16,-20-21 0</inkml:trace>
  <inkml:trace contextRef="#ctx0" brushRef="#br0" timeOffset="59495.48">10816 8551 0,'-21'22'15,"0"-1"1,21 0-16,-21 21 0,-1-21 0,1 1 16,0 20-16,21-21 0,-21 21 0,21-20 15,-21 20-15,21-21 0,0 0 16,0 0-16,0 1 0,21-1 16,0-21-16,0 0 15,0 0-15,22 0 0,-22-21 16,21-1-16,1 22 0,-22-21 0,21 0 15,0-21-15,-20 21 0,20-1 0,-21-20 16,0 21-16,0-21 0,1 20 16,-22 1-16,0-21 0,0 21 0,0 0 15,0-1-15,0 44 32,-22-1-32,1 0 15,21 21-15,-21-21 0,21 1 0,-21 20 16,21-21-16,0 21 15,0-20-15,0-1 0,0 21 0,0-21 16,0 0-16,0 1 0,21-22 16,0 0-16,0 0 15,22 0-15,-22 0 0,0-22 0,21 1 16,-20 0-16,-1 0 0,21 0 0,-21 0 16,0-22-16</inkml:trace>
  <inkml:trace contextRef="#ctx0" brushRef="#br0" timeOffset="59736.34">11620 8065 0,'0'-22'0,"0"44"0,0-65 0,0 64 15,0 1 1,-21 20-16,0 0 0,0 1 0,0-1 16,0 21-16,-1-20 0,1 20 0,0-20 15,21 20-15,-21-21 0,0 1 16,21-1-16,-21 22 0,21-43 0,0 21 15,0 0-15,0-20 0,0-1 0,0 0 16,21-21 0,0 0-16,0 0 0,0 0 0,0 0 15,1-21-15,-1 0 0,0-1 0,0-20 16,21 21-16</inkml:trace>
  <inkml:trace contextRef="#ctx0" brushRef="#br0" timeOffset="59976.2">11874 8086 0,'0'0'0,"0"-21"0,0-22 16,0 22 0,0 42-16,0 0 0,-21 1 15,21 20-15,0 0 0,-21 1 0,0-1 16,21 0-16,-21 22 0,0-22 0,21 0 16,-22 1-16,1-1 0,21 0 15,-21 1-15,21-1 0,-21 0 0,21 1 16,0-22-16,0 21 0,0-21 15,0 1-15,0-1 0,21-21 16,0 0-16,0 0 16,1 0-16,20 0 0,-21-21 0,0 21 15,0-22-15,22 1 0,-22 0 16</inkml:trace>
  <inkml:trace contextRef="#ctx0" brushRef="#br0" timeOffset="60603.85">12128 8509 0,'0'0'16,"0"-21"-16,0 0 0,0 42 31,-21 0-31,21 0 0,-21 0 0,0 1 16,0-1-16,21 0 0,0 21 15,0-21-15,-21 22 0,21-22 0,0 0 16,0 0-16,0 0 0,0 1 16,0-1-16,0 0 0,21-21 15,0 0 1,0 0-16,0 0 0,-21-21 15,0 0-15,0-1 0,0 1 16,21 0-16,-21 0 0,0-21 16,0 20-16,22 1 0,-22-21 0,21 21 15,-21-22-15,21 22 0,0 0 0,0 0 16,0 0-16,1 0 0,-1-1 16,0 22-16,0 0 0,0 0 15,0 22-15,-21-1 0,22-21 16,-22 21-16,0 0 0,0 21 15,0-20-15,0-1 0,0 0 0,0 21 16,0-21-16,0 1 0,0 20 0,0-21 16,0 0-16,-22 0 0,22 1 15,0-1-15,-21-21 16,21-21 0,0-1-1,0 1-15,0 0 0,21 0 16,1 0-16,-1-22 0,0 22 0,0 0 15,0-21-15,0 21 16,22-22-16,-22 22 0,0-21 0,21 21 16,1-1-16,-22 22 0,0 0 0,21 0 15,-20 0-15,-1 0 0,-21 22 16,0 20-16,0-21 0,0 0 16,0 22-16,0-22 0,0 21 15,-21-21-15,21 22 0,-22-1 0,1-21 16,0 0-16,0 22 0,21-22 0,-21 0 15,21 0-15,-21-21 16,21-21 0,0 0-16,0 0 15,0-1-15,0 1 16,0 0-16</inkml:trace>
  <inkml:trace contextRef="#ctx0" brushRef="#br0" timeOffset="60819.73">11557 8255 0,'0'0'0,"-42"0"0,20 0 15,1 21-15,42-21 16,1 0-16,-1 0 16,0 0-16,21 0 0,1 0 15,-22 0-15,21 0 0,22 0 16,-22 0-16,0 0 0,1 0 0,-1 0 15,0 0-15,1 0 0,-1 0 16,-21-21-16,0 21 0,22-21 0,-22 21 16</inkml:trace>
  <inkml:trace contextRef="#ctx0" brushRef="#br0" timeOffset="61219.5">13166 8043 0,'0'-21'0,"0"42"0,0-21 47,-22 0-31,22 22-16,-21-22 0,21-22 62,0 1-62,0 0 0,0 0 16,21 0-16,1 0 16,-22 42 15,0 0-31,0 0 15,0 0-15,0 0 0,0 1 0,0-1 16,0 0-16,-22 0 0,22 0 16,-21-21-16,0 21 0,0 1 0</inkml:trace>
  <inkml:trace contextRef="#ctx0" brushRef="#br0" timeOffset="61451.37">13462 7959 0,'0'-21'32,"0"42"-32,0 0 15,0 0-15,0 0 0,0 0 16,0 1-16,0-1 15,0 0-15,0 0 16,0 0-16,-21-21 0,21 21 16</inkml:trace>
  <inkml:trace contextRef="#ctx0" brushRef="#br0" timeOffset="62476.31">14795 8297 0,'0'-21'16,"0"42"-16,0-63 15,0 21-15,22 21 32,-1 21-32,-21 0 15,21 22-15,0-22 0,-21 21 16,21 0-16,0-20 0,-21 20 0,0 0 0,22 1 16,-22-1-16,21 0 15,-21 1-15,0-1 0,0-21 0,0 21 16,0 1-16,-21-22 0,-1 0 0,22 0 15,0 0-15,-21 1 0,0-22 16,0 0 0,21-22-16,0 1 0,0 0 15,0 0-15,0-21 0,0 20 0,0-20 16,21 0-16,0-1 0,0 1 0,22-21 16,-22 20-16,21 1 0,-21-22 15,22 22-15,-1-21 0,0 20 0,1 1 16,-1 0-16,-21 20 0,22 1 15,-22 0-15,21 21 0,-21 0 16,0 0-16,1 0 0,-22 21 0,0 0 16,21 1-16,-21-1 0,0 0 15,0 0-15,0 0 0,0 0 0,0 1 16</inkml:trace>
  <inkml:trace contextRef="#ctx0" brushRef="#br0" timeOffset="63015.67">15579 8805 0,'21'22'16,"-42"-44"-16,63 44 0,-21-22 16,0 21-16,0-21 0,1 0 0,-1 0 0,0 0 15,0 0-15,21-21 0,-20-1 16,-1 1-16,0 21 0,0-21 16,0 0-16,0 0 0,1 0 0,-1-1 15,-21 1-15,0 0 0,0 0 16,0 0-16,0 0 0,0-1 0,0 1 15,-21 0-15,-1 0 0,1 0 0,-21 21 16,21 0-16,0 0 0,-1 0 16,1 0-16,-21 21 0,21 0 0,0 0 15,-1 0-15,1 1 0,0-1 0,0 21 16,0-21-16,21 22 16,0-22-16,-21 21 0,21-21 0,0 0 0,0 1 15,0-1-15,0 0 0,21-21 31,0 0-31,0 0 0,21 0 16,-20-21-16,-1 0 0,0-1 16,0 1-16,21 0 0,-20 0 0,-1 0 15,0 0-15,0-22 0,0 22 0,-21 0 16,21-21-16,-21 20 0,22 1 16,-22 0-16,0 0 0,0 42 31,0 0-31,0 0 15,0 1-15,0-1 0,0 21 0,0-21 16,0 0-16,0 22 0,0-22 16,-22 0-16,22 0 0,0 0 15,0 1-15,0-1 0,22-21 16,-1 0-16,0 0 16,0 0-16,21 0 0,-20-21 0,-1 21 15,21-22-15,-21 1 0</inkml:trace>
  <inkml:trace contextRef="#ctx0" brushRef="#br0" timeOffset="63908.16">16531 8234 0,'0'0'0,"0"-21"0,0-22 0,21 22 16,-21 0-16,0 42 16,0 0-1,0 22-15,0-22 0,0 21 0,-21 1 16,21-1-16,0 0 0,-21 1 15,0-1-15,21 0 0,-21 1 0,21-1 16,-22-21-16,22 21 0,0 1 0,0-22 16,0 0-16,0 21 0,0-20 15,0-1-15,22-21 0,-1 21 0,0-21 16,0 0-16,0 0 0,0 0 16,1 0-16,-1-21 0,0 21 15,0-21-15,0-1 0,0 1 0,22 0 16,-22 0-16,0-21 0,0 20 15,0 1-15,-21 0 0,22-21 0,-1 21 16,-21-1-16,21 1 0,-21 0 0,0 0 16,0 42 15,0 0-31,0 0 0,0 1 16,0-1-16,-21 0 0,21 0 15,-21 0-15,21 0 0,0 22 0,0-22 16,0 0-16,0 0 0,0 0 15,0 1-15,21-1 16,0-21 0,0 0-16,0 0 0,0 0 15,1-21-15,-1 21 0,0-22 0,0 1 16,0 0-16,0 0 0,22 0 0,-22 0 16,0-1-16,0 1 0,0 0 15,1 0-15,-1-21 0,0 20 0,-21 1 16,0 0-16,21 0 0,-21 0 15,0 42 1,0 0 0,-21 0-16,0 0 0,0 22 15,21-22-15,-22 0 0,1 21 16,21-20-16,-21 20 0,21-21 0,0 0 16,0 0-16,0 1 0,0-1 0,21 0 15,22 0-15,-22-21 0,0 0 16,21 0-16,1 0 0,-1 0 0,0 0 15,1 0-15,-1 0 0,0-21 0,1 0 16,-1 21-16,0-21 0,-21-1 16,22 1-16,-22-21 0,0 21 0,0 0 15,-21-22-15,0 22 0,0-21 16,0 21-16,0-1 0,0-20 0,0 21 16,0 0-16,-21 21 15,0 0-15,0 0 0,0 0 16,-1 21-16,1-21 0,0 21 0,0 21 15,0-20-15,21-1 0,-21 0 0,21 21 16,0-21-16,0 22 0,0-22 16,0 0-16,0 0 0,0 0 0,0 1 15,21-1-15,0-21 0,0 0 0,0 21 16,0-21-16,1 0 0,-1 0 16,0 0-16,0-21 0,21 0 0,-20 21 15,-1-22-15,21 1 0,-21 0 0,0 21 16,22-21-16</inkml:trace>
  <inkml:trace contextRef="#ctx0" brushRef="#br0" timeOffset="64132.37">18436 8509 0,'0'0'0,"-21"0"0,0 0 15,21 21 1,21-21-1,0 0-15,0 0 16,0 0-16,1 0 0,20 0 0,-21 0 16,0 0-16,0 0 0,1 0 15,-1 0 1,-42 0 0,-1 0-1</inkml:trace>
  <inkml:trace contextRef="#ctx0" brushRef="#br0" timeOffset="64260.3">18394 8636 0,'0'0'0,"0"21"16,0 0 0,21-21-16,0 22 15,0-22-15,0 0 16,1 0-16,-1 0 0,0 0 16,0 0-16,0 0 15,0-22-15</inkml:trace>
  <inkml:trace contextRef="#ctx0" brushRef="#br0" timeOffset="64723.39">19537 7874 0,'0'0'0,"-21"0"31,-1 21-31,1-21 16,0 43-16,0-22 0,0 0 0,0 21 15,-1-21-15,1 1 0,21-1 16,0 0-16,0 0 0,0 0 0,0 0 15,0 1-15,21-22 16,1 0-16,-1 0 16,0 0-16,0 0 0,21-22 0,-20 1 15,-1 21-15,21-21 0</inkml:trace>
  <inkml:trace contextRef="#ctx0" brushRef="#br0" timeOffset="64859.45">19748 7938 0,'0'0'0,"0"-22"0,-21 22 31,0 0-15,0 22-16,0-1 0,21 0 16,-21 0-16,21 0 0,-22 0 0,22 1 15,0-1 1,22-21-16</inkml:trace>
  <inkml:trace contextRef="#ctx0" brushRef="#br0" timeOffset="65747.97">20320 7874 0,'0'0'0,"-21"-21"0,0 21 0,-1 0 16,1 0-16,0 0 0,0 0 0,0 21 16,0 0-16,-1 22 0,1-1 15,0 0-15,0 1 0,0 20 0,21 1 16,-21-22-16,-1 21 0,1-20 0,0 20 15,21-20-15,-21 20 0,0-21 16,0 1-16,-1-1 0,1 0 0,21 1 16,0-22-16,-21 0 0,21 0 15,-21 0-15,21 1 0,-21-22 16,0 0 0,-1 0-16,1 0 0,21-22 15,-21 1-15,0 0 0,0 0 0,0 0 16,-1 0-16,1-22 0,0 22 0,21-21 15,-21 21-15,21-22 0,0 22 16,0-21-16,0 21 0,21-1 0,0 1 16,0 21-16,1 0 0,-1 0 0,0 0 15,0 0-15,21 21 0,-20 1 16,-1-1-16,0 0 0,0 0 0,0 0 16,0 0-16,1 22 0,-1-22 15,0 0-15,-21 0 0,0 0 16,21 1-16,0-1 0,-21 0 0,21 0 15,1-21-15,-1 0 0,0 0 16,0 0-16,21 0 0,-20 0 16,-1 0-16,21-21 0,-21 0 0,22 21 15,-22-21-15,21-1 0,-21 1 16,22 0-16,-22-21 0,0 21 0,0-1 16,0-20-16,0 0 0,1 21 0,-1-22 15,-21 22-15,0-21 0,0 21 16,0-1-16,-21 44 31,-1-1-31,1 0 16,0 21-16,0-21 0,0 1 0,0 20 15,-1-21-15,1 21 0,21-20 0,0-1 16,-21 21-16,21-21 0,0 0 16,0 1-16,0-1 0,21-21 15,0 0-15,1 0 0,20 0 16,-21 0-16,21 0 0,1 0 0,-1 0 15,0 0-15,1-21 0,-1-1 16,0 22-16,1-21 0,-22 0 0,21 0 16,-21 0-16,1 0 0,-22-22 0,0 22 15,0 0-15,0-21 0,0 20 16,0-20-16,-22 21 0,1 0 16,-21 0-16,21 21 0,-22 0 0,1 0 15,0 0-15,21 0 0,-22 21 0,1 0 16,21 0-16,-22 0 0,22 0 15,0 22-15,0-22 0,0 0 0,21 0 16,-21 0-16,21 1 0,0-1 0,0 0 16,21-21-16,21 21 0,-21-21 15,22 0-15,-1 0 0,0 0 0,1 0 16,20 0-16,-21 0 0,22 0 0,-1 0 16</inkml:trace>
  <inkml:trace contextRef="#ctx0" brushRef="#br0" timeOffset="66263.67">21421 8446 0,'21'-22'0,"-42"44"0,63-65 16,-21 1-16,-21 21 0,0 0 16,0-1-16,-21 22 0,0 0 15,0 0-15,-22 0 0,22 22 0,0-1 16,-21 0-16,20 0 0,1 0 0,-21 0 16,21 1-16,21-1 0,-21 0 15,-1 0-15,22 0 0,0 0 16,22-21-16,-1 0 15,0 0-15,0 0 0,0 0 16,22 0-16,-22 0 0,0 0 16,0 0-16,0-21 0,0 21 0,1-21 15,-22 42 17,-22 0-17,1 1-15,21-1 0,-21 0 16,21 21-16,-21 1 0,0-1 0,21 0 15,0 1-15,-21-1 0,21 21 0,0-20 16,0 20-16,0-20 0,0 20 16,0 1-16,0-22 0,0 21 0,0 1 15,-22-22-15,22 22 0,0 20 16,0-20-16,-21-1 0,0-20 0,0 20 16,0 1-16,-22-22 0,1 0 15,0 1-15,-1-1 0,-20-21 0,21 0 16,-22 1-16,22-22 0,-22 0 0,22 0 15,-22-22-15,22 1 0,0 0 0,-1 0 16,1-21-16,0-22 0,-1 22 16,22-22-16,-21 1 0,42-1 0,0 1 15,0-1-15,0 22 0,0-22 0,0 1 16,42 21-16,-21-1 0,22-20 16,-1 20-16,0 1 0,22 0 15,-22-22-15,22 22 0</inkml:trace>
  <inkml:trace contextRef="#ctx0" brushRef="#br0" timeOffset="66491.55">21844 8361 0,'-64'42'31,"64"-21"-31,-21 1 0,0-22 16,21 21-16,-21 0 0,21 0 15,0 0-15,-21-21 0,21 21 16,-21 1-16,21-1 0,21-42 47,0 21-47,-21-22 16</inkml:trace>
  <inkml:trace contextRef="#ctx0" brushRef="#br0" timeOffset="66785.39">21738 8128 0,'0'0'0,"-21"0"0,0 0 0,42 0 47,0 0-47,0 0 15,0 0-15,1 0 0,-1 0 16,0-21-16,0 0 0,-21 0 15,0-1-15,0 1 16,-21 21-16,0-21 0,-22 21 16,22 0-16,0 0 0,-21 0 0,21 21 15,-22-21-15,22 21 0,0 1 16,0-1-16,21 0 0,0 0 16,0 0-16,0 0 0,0 1 15,0-1-15,21 0 0,21 0 0,-21-21 16,22 21-16,-22 0 0,21-21 0</inkml:trace>
  <inkml:trace contextRef="#ctx0" brushRef="#br0" timeOffset="67220.64">22204 8297 0,'0'0'0,"0"22"47,0-1-47,0 0 0,0 0 15,0 0-15,0 0 0,-21 1 16,21-1-16,0 0 0,-22 0 16,22 0-16,0 0 0,0 1 15,-21-22-15,0 0 16,21-22 15,0 1-31,0 0 16,0 0-16,0 0 0,0-22 0,21 22 15,-21 0-15,21-21 0,22 21 0,-22-22 16,0 22-16,0 0 16,22 0-16,-22 21 0,21 0 0,-21 0 15,22 0-15,-22 0 0,0 21 0,0 0 16,-21 21-16,0-20 0,0-1 16,0 21-16,0-21 0,0 0 0,0 22 15,0-22-15,0 0 0,-21 0 0,0 0 16,0 1-16,21-1 15,-22-21-15,1 0 0,21-21 32,0-1-17,0 1-15</inkml:trace>
  <inkml:trace contextRef="#ctx0" brushRef="#br0" timeOffset="67575.45">22923 7959 0,'0'42'31,"0"-21"-31,-21-21 0,21 21 16,0-42 30,0 0-30,21 0 0,1 0-16,-1 0 15,-21 42 17,0 0-32,0 0 15,-21 0-15,-1 0 16,22 1-16,-21-1 0,0-21 0,0 21 15,0 0-15,21 0 16</inkml:trace>
  <inkml:trace contextRef="#ctx0" brushRef="#br0" timeOffset="67931.78">23072 8001 0,'0'21'47,"0"0"-31,0-42 30,21 21-30,-21-21-16,21 21 0,-21-21 0,21 21 16,-21-21-16,0 42 47,-21 0-47,0 0 0,21 22 15,-21-22-15,-1 0 16,1 0-16,0 0 0,21 0 0,0 1 15,-21-22-15,21 21 0,0 0 16</inkml:trace>
  <inkml:trace contextRef="#ctx0" brushRef="#br0" timeOffset="68675.5">23601 8170 0,'0'0'0,"0"-21"16,0 0-1,0 0 1,0 42 46,0 0-46,0 0-16,0 1 16,21-1-16,0 0 15,0 0-15,0 0 0,1 0 16,-1-21-16,0 22 0,0-22 0,0 21 15,0-21-15,22 0 0,-22 0 16,0 0-16,21 0 0,-20 0 0,-1 0 16,21 0-16,-21 0 0,0 0 15,1 0-15,-1 0 0,0 0 16,-21-21-16,-21 21 31,0 0-31,-1 0 0,-20 0 0,21 21 16,0 0-16,-22 0 0,1 0 15,21 0-15,-21 1 0,-1-1 0,1 0 16,0 0-16,20 0 0,-20 0 16,0 1-16,-1-1 0,22 0 15,-21 0-15,21 0 0,0 0 0,-22 1 16,22-1-16,0-21 0,21 21 0,-21-21 16,21 21-16,-21-21 15,42 0 16,0-21-31</inkml:trace>
  <inkml:trace contextRef="#ctx0" brushRef="#br0" timeOffset="68897.8">23558 8784 0,'-42'0'15,"42"21"1,-21-21 0,0 0-1,0 0 17,-1 0-1</inkml:trace>
  <inkml:trace contextRef="#ctx0" brushRef="#br0" timeOffset="70595.92">2498 11240 0,'0'0'0,"21"0"0,-21-22 0,0 1 16,21 0-16,0 21 15,-21-21-15,0 0 0,21 21 16,-21-21-16,21 21 0,-21 21 15,0 0 1,0 21-16,-21 1 0,-21-1 0,21 0 16,-22 22-16,-20-22 0,21 0 15,-22 22-15,22-22 0,-22 1 0,1 20 16,-1-42-16,22 22 0,-22-1 16,1-21-16,21 0 0,-1 0 0,1 1 15,21-22-15,0 0 0,-1 0 16,1 0-16,0 0 0,21-22 15,0 1-15,0 0 16,21 21-16,0-21 0,1 0 0,-1 21 16,21 0-16,0-21 0,1 21 15,-1 0-15,0 0 0,1 0 0,20 21 16,1-21-16,-22 21 0,22 0 16,-22 0-16,21 0 0,-20 1 0,-1-22 15,0 21-15,-20 0 0,-1 0 16,0 0-16,0-21 0,-21 21 15,21-21-15,0 0 16,1 0 0,-1-21-16,0 0 15,0 0-15,0 0 0</inkml:trace>
  <inkml:trace contextRef="#ctx0" brushRef="#br0" timeOffset="70897.75">3514 10837 0,'0'0'0,"-22"0"15,22 22 1,-21-1-16,0 21 0,0 0 16,-21 22-16,20-1 0,1 1 0,-21 21 15,21-22-15,-22 22 16,22-1-16,-21-20 0,21 21 0,-22-1 15,22-20-15,-21 20 0,0-20 0,-1 21 16,22-22-16,-21 1 0,-1-22 16,1 21-16,21-20 0,-21-1 0,20-21 15,1 22-15,21-22 16,21-42 0,1-1-16,-1 1 0,21-21 15,-21 0-15,22-1 0,-1 1 0</inkml:trace>
  <inkml:trace contextRef="#ctx0" brushRef="#br0" timeOffset="71420.6">3810 11155 0,'0'-42'0,"0"84"0,0-106 16,21 64-16,-21 22 15,0-1 1,0 0-16,-21 21 0,21 1 0,0-1 15,0 0-15,-21 22 0,21-22 16,-21 22-16,21-22 0,-22 0 0,22 22 16,-21-22-16,21 0 0,0-20 15,0 20-15,-21-21 0,21 21 16,-21-20-16,21-1 0,-21 0 16,21-42 15,0 0-31,0-1 0,0 1 15,0 0-15,0-21 0,0 21 16,21-1-16,0-20 0,0 21 0,0 0 16,1-22-16,20 22 0,-21 0 15,21 0-15,-20 21 0,20 0 0,0 0 16,-21 0-16,22 0 0,-22 0 16,0 21-16,0-21 0,0 21 15,-21 0-15,0 1 0,0-1 0,0 21 16,0-21-16,0 0 0,-21 1 0,0-1 15,0 0-15,-21 21 0,-1-21 16,22 1-16,-21-22 0,-1 21 0,1 0 16,0-21-16,-1 0 0,1 21 15,0-21-15,21 0 0,-22 0 0,22 0 16,42-21 15,0 21-31,1 0 0,20-21 16,-21 21-16,21-21 15,1-1-15,-1 22 0</inkml:trace>
  <inkml:trace contextRef="#ctx0" brushRef="#br0" timeOffset="72269.11">4551 11430 0,'-21'0'16,"-1"21"-16,1 0 15,0 1-15,0-1 0,0 21 16,-22-21-16,22 22 0,0-22 16,0 21-16,0-21 0,21 0 0,0 1 15,0 20-15,0-21 16,0 0-16,21-21 0,0 0 0,0 0 16,0 0-16,22 0 0,-1 0 0,-21 0 15,22 0-15,-22-21 0,21 0 16,0 21-16,-20-21 0,20 0 0,-21-1 15,0 1-15,0 0 0,-21-21 16,0 21-16,0-1 0,0 1 16,-21 0-16,0 0 0,0-21 0,-21 20 15,20 1-15,1 21 0,0-21 16,0 21-16,0 0 0,21-21 16,21 21-1,21 0-15,-21 0 0,22 0 16,-22 0-16,21 0 0,1-21 0,-1 21 15,0 0-15,1 0 0,-1 0 16,0 0-16,1 0 0,-22 0 0,21 0 16,-21 0-16,0 0 15,-21 21 1,-21-21-16,0 21 0,0 0 16,0 0-16,0 1 0,-1-1 15,1 0-15,0 0 0,0 0 0,-21 22 16,20-22-16,1 0 0,21 21 15,0-21-15,-21 1 0,21 20 16,0-21-16,0 0 0,0 0 0,0 1 16,21-1-16,0-21 15,1 0-15,-1 0 0,21 0 16,-21 0-16,0 0 0,1-21 0,-1-1 16,21 1-16,-21 0 0,0 0 0,1 0 15,-1 0-15,21-22 0,-21 22 16,0-21-16,1-1 0,-1-20 0,-21 21 15,21-22-15,0 22 0,-21-22 16,21 1-16,-21-1 0,0 22 0,0 0 16,0-1-16,0 22 0,0-21 15,-21 42 1,21 21-16,0 0 16,-21 0-16,0 22 0,21 20 0,0-21 15,-21 22-15,21-22 0,0 22 16,0-22-16,0 22 0,0-22 0,0 0 15,0 1-15,0-1 0,0 0 16,0 1-16,0-22 0,0 0 0,21 21 16,0-42-16,0 21 0,21 1 0,-20-22 15,20 0-15,-21 0 0,21 0 16,-20 0-16,20 0 0,-21-22 0,21 1 16,-20 0-16,20 0 0,-21 0 15,21 0-15,-20-1 0</inkml:trace>
  <inkml:trace contextRef="#ctx0" brushRef="#br0" timeOffset="72800.81">5948 11494 0,'0'-22'16,"-21"128"-16,42-190 0,0 41 0,-21 22 0,-21 42 31,0 0-31,21 1 0,-22-1 0,1 0 16,21 0-16,0 0 0,-21 0 16,21 22-16,-21-22 0,21 0 15,0 0-15,0 0 0,21 1 16,0-22-16,0 0 15,1 0-15,-1 0 0,0 0 16,0 0-16,0-22 0,0 1 0,1 21 16,-1-21-16,0 0 0,0 0 15,0 0-15,-21-22 0,0 22 0,21 0 16,-21 0-16,0 0 0,22-1 16,-22 1-16,0 0 0,0 42 31,0 0-31,0 1 0,0-1 15,0 21-15,0-21 0,-22 22 16,22-1-16,-21-21 0,0 21 0,21 22 16,-21-22-16,0 22 0,21-22 0,0 22 15,-21-1-15,21 1 0,-22-1 16,22 1-16,0-1 0,0 1 0,0-22 16,-21 21-16,21-20 0,0 20 15,-21-20-15,21-1 0,-21 0 0,21 1 16,0-1-16,-21 0 0,0-21 0,21 22 15,-22-22-15,1-21 0,0 21 16,0-21-16,21-21 16,0 0-16,0 0 0,0-22 0,0 1 15,0 0-15,21-1 0,0-20 16,0 20-16,1-20 0,-1-1 0,21 1 16,-21-1-16,0 1 0,22-1 15,-22 1-15,0-1 0,21 1 0,-20 21 16,-1-1-16,0 1 0,0 0 15,21-1-15,-20 1 0,-1 21 0</inkml:trace>
  <inkml:trace contextRef="#ctx0" brushRef="#br0" timeOffset="73151.6">6943 11176 0,'0'0'0,"-22"-21"0,1 21 15,0 0-15,21 21 16,0 0-16,0 0 16,0 1-16,42-1 0,-20 0 0,-1 0 15,0 0-15,21 0 0,-21 1 16,22-1-16,-22 0 0,0 0 0,21-21 16,-20 21-16,20-21 0,-21 0 0,0 0 15,0 0-15,1 0 0,-1 0 16,-21 21-16,0 1 15,-21-22-15,-1 21 0,-20-21 16,21 21-16,-21 0 16,-1 0-16,1 0 0,-22 22 0,22-22 15,0 0-15,-1 0 0,1 22 0,0-22 16,21 0-16,-22 0 0,22-21 16,0 21-16,0 0 0,0-21 15,21 22-15,-22-22 16</inkml:trace>
  <inkml:trace contextRef="#ctx0" brushRef="#br0" timeOffset="73807.5">2752 12912 0,'0'21'15,"-22"0"1,1 21-16,21-20 15,-21-1-15,0 21 0,0 0 0,0-20 16,-22 20-16,22-21 16,-21 21-16,-22-20 0,22 20 0,0-21 15,-22 0-15,22 22 0,-1-22 16,1 0-16,0 0 0,-1-21 0,22 21 16,0 0-16,-21-21 0,21 0 15,42 0 16,0 0-31,21 0 0,-21 0 16,43 0-16,-22 0 0,22 0 16,-22 22-16,22-1 0,-1-21 0,1 21 15,-22 0-15,21-21 0,-20 21 16,-1 0-16,0-21 0,-20 0 16,20 22-16,-21-22 0,0 0 15,-21-22 16,21 22-31,-21-21 16,0 0-16</inkml:trace>
  <inkml:trace contextRef="#ctx0" brushRef="#br0" timeOffset="74079.36">3408 12912 0,'0'0'0,"0"-21"0,-21 21 31,-1 21-31,1 0 0,0 0 0,0 21 16,0 1-16,0-1 0,-1 22 15,1-22-15,0 21 0,0-20 0,-21-1 16,20 22-16,1-22 0,-21 21 16,21-20-16,0 20 0,-22-20 0,22-1 15,0-21-15,0 21 0,0-20 0,21-1 16,0 0-16,21-42 31,0 0-31,0-1 16,21-20-16,-20 21 0</inkml:trace>
  <inkml:trace contextRef="#ctx0" brushRef="#br0" timeOffset="74720.03">3641 13060 0,'0'0'0,"42"-21"0,-21 0 0,0 21 15,-21 21-15,0 0 16,0 0-16,0 0 0,0 22 16,0-1-16,0 0 0,-21 1 0,0-1 15,0 0-15,21 22 0,-21-22 16,-1 0-16,1 1 0,0-1 0,0 0 16,0 1-16,0-1 0,21 0 15,-22-20-15,22-1 0,-21 0 16,21-42-1,0 0 1,21-1-16,1-20 0,-22 21 16,21-21-16,21-1 0,-21 1 0,0 0 15,1 20-15,20-20 0,-21 0 16,21 21-16,-20-1 0,-1 22 0,0 0 16,0 0-16,0 0 0,0 0 15,1 0-15,-1 22 0,-21-1 0,0 21 16,0-21-16,0 0 0,0 22 0,21-22 15,-21 0-15,0 21 16,0-20-16,0-1 0,21 0 0,-21 0 16,0 0-16,21 0 0,0-21 15,1 0-15,-1 0 0,0 0 16,21-21-16,-21 21 0,1-21 0,20 0 16,-21 0-16,21 0 0,-20-22 15,20 1-15,-21 21 0,0-22 0,0 1 16,1 0-16,-1-1 0,-21 1 15,21-21-15,-21 20 0,0 1 0,0 0 16,0-1-16,0 22 0,0 0 0,0 0 16,-21 21-1,0 0-15,21 21 0,-22 0 0,22 21 16,0-20-16,0 20 0,-21-21 0,21 21 16,-21 1-16,21-1 0,0 0 15,0 1-15,0-22 0,0 21 0,0 1 16,0-1-16,0-21 0,0 21 15,0-20-15,0-1 0,0 0 16,21-21-16,0 0 0,1 0 0,-1 0 16,0-21-16,0 0 0,0 21 15,-21-22-15,0 1 0</inkml:trace>
  <inkml:trace contextRef="#ctx0" brushRef="#br0" timeOffset="74888.94">4233 13377 0,'-21'0'0,"42"0"0,-21 0 32,21 0-17,22 0-15,-22 0 0,0-21 16,21 21-16,1 0 0,-1 0 0,-21-21 16,22 0-16,-1 21 0,0-21 0,1 21 15,-1 0-15</inkml:trace>
  <inkml:trace contextRef="#ctx0" brushRef="#br0" timeOffset="75487.66">4953 13272 0,'0'42'15,"0"-21"-15,0 0 16,0 0-16,-21 1 0,21-1 16,-21 0-16,-1 0 0,22 0 0,0 22 15,-21-22-15,21 0 0,-21 0 16,21 0-16,-21 0 0,21 1 15,0-1-15,0-42 32,21-1-17,-21 1-15,21 0 0,0 0 0,-21 0 16,22 0-16,-22-1 0,21-20 16,0 21-16,0-21 0,0 20 0,0 1 15,1 0-15,-1 0 0,0 21 0,0 0 16,0 0-16,0 0 15,1 21-15,-22 0 16,0 0-16,0 1 0,0-1 16,0 0-16,0 21 0,0-21 0,21 1 15,-21-1-15,0 21 0,0-21 16,0 0-16,21 1 0,0-22 31,-21-22-15,21 1-16,-21 0 0,21 0 15,1 0-15,-22 0 0,21-22 0,0 22 16,0 0-16,0-21 0,22 20 0,-22-20 16,0 21-16,21 0 0,-21 0 15,1-1-15,-1 22 0,0 0 0,0 0 16,0 0-16,-21 22 16,0-1-16,0 0 0,0 21 0,0-21 15,0 22-15,-21-22 0,0 21 16,21 1-16,0-22 0,-21 21 15,21-21-15,-21 22 0,21-22 0,0 0 0,0 0 16,0 0-16,0 0 0,21-21 31,0 0-31,0 0 0,0 0 0,0 0 16,1-21-16,-1 0 0,0 21 0</inkml:trace>
  <inkml:trace contextRef="#ctx0" brushRef="#br0" timeOffset="75847.45">5884 13526 0,'0'-22'47,"21"22"-47,1-21 0,-1 0 16,0 0-16,0 21 0,0-21 0,0 0 15,1-22-15,-1 22 0,0 0 16,0-21-16,0-1 0,0 1 0,1 0 15,-1-1-15,0-20 0,-21 20 0,21 1 16,-21 21-16,0-21 0,0 20 16,0 44-1,-21 20-15,0 0 16,0 1-16,-1-1 16,22 0-16,-21 22 0,0-22 0,0 0 15,21 1-15,0-1 0,0 0 0,0 1 16,0-1-16,0 0 0,0-20 15,0 20-15,0-21 0,21 0 0,0-21 16,0 21-16,1-21 0,-1 0 16,0 0-16,21 0 0,-21-21 0,22 21 15,-1-21-15,-21 0 0,22 0 0</inkml:trace>
  <inkml:trace contextRef="#ctx0" brushRef="#br0" timeOffset="76199.16">6964 12933 0,'0'0'0,"21"0"16,0 0 0,-21 21-16,0 0 15,0 0-15,21 22 0,0-22 0,-21 0 16,22 0-16,-1-21 0,0 21 16,21 1-16,-21-22 0,22 0 0,-1 21 15,-21-21-15,22 0 0,-1 0 0,-21 0 16,21 0-16,-20-21 0,20 21 15,-21-22-15,0 22 0,0 0 0,1-21 16,-44 21 0,-20 21-1,21-21-15,0 22 0,-22-1 0,1 21 16,0-21-16,21 0 0,-22 22 0,1-22 16,0 21-16,20-21 0,-20 1 15,21 20-15,0-21 0,0 0 0,-1 0 16,1 1-16,21-1 0,0 0 15,-21-21 1</inkml:trace>
  <inkml:trace contextRef="#ctx0" brushRef="#br1" timeOffset="94063.18">24659 5165 0,'0'21'0,"-21"-21"16,21 21 47,-21-21-32</inkml:trace>
  <inkml:trace contextRef="#ctx0" brushRef="#br1" timeOffset="94631.85">24490 5249 0,'0'0'15,"-21"0"-15,-1 0 0,1 0 16,0 0-16,0 0 16,0 0-1,21 22 16,21-22 32,0 0-63,21 0 16,-20 0-16,20 0 0,0 0 15,22 0-15,-22 0 0,22 0 0,-1 0 16,1 0-16,20 0 0,-20 0 0,-1 0 15,1 0-15,-1 0 16,22 0-16,-22 0 0,1 0 0,-1 0 16,1 0-16,-1 0 0,1 0 15,-1 0-15,1 0 0,-1 0 0,-20-22 16,20 22-16,-20 0 0,-1 0 0,-21 0 16,21 0-16,1 0 0,-22-21 15,0 21-15,0 0 0,0 0 0,1 0 16,-1 0-1,-42 0 48,-1 0-63,1 0 0,0 0 16,0 0-16,0 0 0,-22 0 0,22 0 15</inkml:trace>
  <inkml:trace contextRef="#ctx0" brushRef="#br1" timeOffset="95255.76">24532 5376 0,'0'0'15,"0"22"-15,-21-22 0,0 0 16,0 0-16,-1 0 31,1 0-15,0 0-1,21 21-15,-21-21 32,42 0-1,0 0-31,0 0 0,22 0 16,-1 0-16,0 0 0,22 0 15,-22 0-15,43 0 0,-22 0 0,22 0 16,-21 0-16,20 0 0,1 0 0,-22 0 15,22 0-15,0 0 0,-22 0 16,22 0-16,-22 0 0,1 0 16,21 0-16,-43 0 0,21 0 0,1 0 15,-22 0-15,22 0 0,-22 0 16,0 0-16,1 0 0,-1 0 0,-21 0 16,0 0-16,1 0 0,-1 0 15,0 0-15,0 0 16,-21-21-16,-21 21 62,0 0-62,0 0 16,-1 0-16,1 0 0,0 0 16,0 0-16,0 0 15</inkml:trace>
  <inkml:trace contextRef="#ctx0" brushRef="#br1" timeOffset="95731.66">24574 5419 0,'-21'0'16,"21"21"15,21-21-31,1 0 16,20 0-16,-21 0 0,43 0 15,-22 0-15,21 0 0,1 0 0,-1 0 16,1 0-16,-1 0 0,22 0 16,-21 0-16,-1 0 0,1 0 0,-1 0 15,1 0-15,-22 0 0,21-21 16,-20 21-16,-1 0 0,0 0 0,-20 0 16,-1 0-16,0 0 0,0 0 15,0 0-15,0 0 47,-42 0 0,0 21-47</inkml:trace>
  <inkml:trace contextRef="#ctx0" brushRef="#br1" timeOffset="99667.73">9080 14245 0,'0'0'0,"0"-21"0,0 0 16,-21 42 31,0 0-47,21 0 16,-21 1-16,0-1 0,21 21 0,-21-21 15,-1 22-15,1-1 0,21 0 16,-21 1-16,0-1 0,0 0 0,0 1 15,21-1-15,-22-21 0,1 21 16,0 1-16,0-22 0,21 21 0,0-21 16,-21 1-16,21-1 0,-21 0 0,21 0 15,0 0 1,0-42 15,21 21-31,-21-21 16,21 0-16,0 0 0,0-1 0,0 1 15,1-21-15,-1 21 0,0-22 16,21 22-16,-21-21 0,22 21 0,-1-22 16,-21 22-16,22 0 0,-22 0 0,21 0 15,-21 0-15,0 21 0,1 0 16,-1 0-16,0 0 16,-21 21-16,21-21 0,-21 21 0,0 0 15,0 21-15,0-20 16,0-1-16,0 0 0,0 21 0,0-21 15,0 1-15,0-1 0,0 0 16,0 21-16,0-21 0,0 1 16,0-1-16,0 0 0,21-21 0,0 0 15,1 21-15,-1-21 16,0 0-16,0 0 0,0 0 0,0-21 16,1 0-16,-1 21 0,0-21 0,0-1 15,0 1-15,0 0 16,1 0-16,-1-21 0,0 20 0,-21-20 0,21 0 15,0-1-15,0-20 0,1 21 0,-22-22 16,21 22-16,0-22 16,-21 22-16,0 0 0,21 20 0,-21-20 15,0 21-15,0 0 0,0 0 16,0 42 15,-21 0-31,21 0 0,-21 21 16,21-20-16,0 20 0,-21 0 0,-1 1 15,22 20-15,0-21 0,0 1 0,-21-1 16,21 0-16,-21 1 16,21-22-16,0 21 0,0-21 0,0 22 15,0-22-15,0 0 0,0 0 0,0 0 16,21-21-16,0 0 0,1 22 16,-1-22-16,0 0 0,0 0 0,0 0 15,0 0-15,1-22 0,20 22 0,-21-21 16,0 0-16,0 0 0,1 0 15,-1 0-15</inkml:trace>
  <inkml:trace contextRef="#ctx0" brushRef="#br1" timeOffset="99891.6">9652 14499 0,'0'0'0,"21"0"32,0 0-17,0 0-15,1 0 0,-1 0 16,21 0-16,-21 0 0,22 0 0,-22 0 16,21 0-16,-21 0 0,0 0 0,22-21 15,-22 21-15,0 0 0</inkml:trace>
  <inkml:trace contextRef="#ctx0" brushRef="#br1" timeOffset="100679.98">10372 14457 0,'0'0'0,"0"-21"0,-22 21 15,1 0 1,21 21 0,-21-21-16,21 21 0,0 0 0,0 0 15,0 1-15,0-1 0,0 0 16,0 0-16,0 0 0,0 0 0,-21 1 16,21-1-16,0 0 0,0 0 15,0 0-15,0 0 0,0 1 0,0-1 16,0 0-16,-21-21 0,21 21 15,0-42 17,0 0-17,0 0-15,0-1 16,0-20-16,0 21 0,0 0 16,0-22-16,0 22 0,0-21 0,21 0 15,-21-1-15,21 22 0,-21-21 16,21 21-16,0-1 0,1 1 0,-1 0 15,-21 0-15,21 21 0,0 0 16,0 0-16,0 0 0,1 0 0,-1 21 16,-21 0-16,21 0 0,0 1 0,-21-1 15,0 0-15,21 21 0,-21-21 16,21 22-16,-21-22 0,0 0 0,0 21 16,0-20-16,0-1 0,0 0 15,0 0-15,0 0 0,0 0 16,0-42 15,0 0-15,0 0-16,0 0 0,0 0 15,0-22-15,22 22 0,-1-21 16,0 21-16,0-22 0,0 22 0,22-21 16,-22 21-16,0-1 0,21 1 0,1 0 15,-22 0-15,21 21 0,-21 0 16,0 0-16,22 0 0,-22 0 0,-21 21 15,21 0-15,-21 0 0,0 1 16,0-1-16,0 21 0,0-21 0,0 0 16,0 22-16,-21-22 0,21 0 15,-21 21-15,0-20 0,-1-1 16,22 0-16,-21 0 0,0 0 0,21 0 16,0 1-16,0-44 46,21 22-46,0-21 0,1 21 16</inkml:trace>
  <inkml:trace contextRef="#ctx0" brushRef="#br1" timeOffset="101184.69">11239 14796 0,'0'0'16,"22"0"0,-22-22-1,21 22-15,0-21 0,0 0 0,0 21 16,0-21-16,1 0 0,-1-22 16,0 22-16,0 0 0,0-21 0,0 21 15,1-22-15,-1 1 0,0 0 0,0-1 16,0 1-16,0 0 0,-21-1 15,22 1-15,-22 0 0,0 20 0,0-20 16,0 21-16,0 0 16,0 0-16,0-1 0,-22 1 15,1 21-15,0 0 16,21 21-16,-21 1 16,0-1-16,21 0 0,-21 21 0,21-21 15,0 22-15,-22-1 0,1 0 0,21 22 16,-21-22-16,21 22 0,0-22 15,0 0-15,0 22 0,-21-22 0,21 1 16,0-22-16,0 21 0,0-21 16,0 0-16,21 1 0,-21-1 0,21 0 15,0-21-15,1 0 0,-1 0 16,0 0-16,0 0 0,0 0 16,0 0-16,1-21 0,-1 0 0,0 21 15,0-22-15,21 1 0,-20 0 0,-1 0 16,0 0-16,0 0 0,0-1 15,0 1-15,1 0 16,-22 0-16</inkml:trace>
  <inkml:trace contextRef="#ctx0" brushRef="#br1" timeOffset="102235.99">12785 13949 0,'0'0'0,"21"-21"0,-21 0 0,21 21 16,-21-22-16,21 1 0,0 0 16,-21 0-16,21 0 15,-21 42 16,-21 0-31,21 0 16,-21 0-16,0 22 0,0-1 0,0 0 16,-1 1-16,1-1 0,0 22 0,0-22 15,-21 21-15,20 1 16,-20-1-16,21 1 0,0-22 0,-22 22 16,22-22-16,0 0 0,0 1 0,0-1 15,0-21-15,-1 22 0,22-22 16,0 0-16,0 0 0,0 0 15,22-21 17,-1-21-32,0 0 15,0 0-15,-21 0 0,21-1 16,0 1-16,1 0 0</inkml:trace>
  <inkml:trace contextRef="#ctx0" brushRef="#br1" timeOffset="102892.97">13462 13991 0,'0'0'0,"0"-21"0,0 0 0,0 0 15,0 0-15,0-1 16,0 44 15,0-1-31,0 0 0,0 21 0,0-21 16,0 22-16,0-1 0,0 0 16,0 1-16,-21 20 0,21-20 0,0 20 15,0-21-15,-21 1 0,21-1 16,-22 0-16,22 1 0,-21-1 0,21-21 15,0 0-15,0 1 0,0-1 0,0 0 16,0 0-16,0-42 31,0 0-15,0 0-16,0-1 0,0-20 16,0 21-16,0-21 0,21-1 0,1 22 15,-1-21-15,-21-1 0,21 22 16,0-21-16,0 21 0,0 0 0,1-1 15,-1 1-15,21 0 0,-21 0 0,22 21 16,-22 0-16,21 0 0,0 0 16,1 0-16,-22 0 0,21 0 0,1 21 15,-1-21-15,-21 21 0,0 22 16,22-22-16,-43 21 0,0 0 0,0-20 16,0 20-16,0 0 0,-22-21 15,1 22-15,0-22 0,-21 0 16,21 21-16,-22-20 0,1-1 0,0-21 15,20 21-15,-20-21 0,21 0 0,-21 0 16,20 0-16,1 0 0,0 0 16,0 0-16,0 0 15,21-21-15,0 0 16,0-1 0,21 1-16,0 21 0,0-21 15,0 0-15</inkml:trace>
  <inkml:trace contextRef="#ctx0" brushRef="#br1" timeOffset="104599.99">14499 14203 0,'0'0'0,"0"-21"16,-21 21-1,0 21 1,0-21-16,21 21 0,-22 0 16,1 0-16,21 22 0,-21-22 15,0 0-15,0 21 0,21 1 0,0-22 16,-21 0-16,21 21 0,0-20 16,0-1-16,0 21 0,0-21 0,0 0 15,0 1-15,21-22 16,0 0-16,0 0 0,0 0 0,0 0 15,1 0-15,20 0 0,-21 0 0,0 0 16,0 0-16,1-22 0,-1 1 16,0 0-16,0 0 0,-21-21 0,0 20 15,0-20-15,0 0 0,0 21 16,0-22-16,0 1 0,0 21 0,-21-22 16,0 22-16,0 0 0,-1 0 0,22 0 15,-21 21-15,0-21 16,42 21-1,0 0 1,22 0-16,-1 0 0,0 0 16,1 0-16,-1 0 0,22 0 0,-1 0 15,22 0-15,-22 0 0,22 0 0,0 0 16,-1 0-16,-20 0 0,-1 0 16,1 0-16,-22 0 0,-21 0 0,0 0 15,1 0-15,-44 21 31,-20-21-31,21 21 0,-21-21 0,20 21 16,-20-21-16,0 21 16,-1 0-16,1 1 0,0-1 0,-1 0 15,1 0-15,21 21 0,0-20 0,0-1 16,-1 21-16,1-21 0,21 0 16,0 22-16,0-22 0,0 0 0,0 0 15,0 0-15,21-21 0,1 22 0,-1-22 16,0 0-16,21 0 0,-21 0 15,1 0-15,20 0 0,-21 0 0,21 0 16,-20-22-16,-1 1 0,21 0 16,-21 0-16,0-21 0,22-1 15,-22 22-15,0-42 0,0 20 0,0 1 16,1 0-16,-1-22 0,0 22 16,0-1-16,0-20 0,-21 21 0,21-1 15,-21 1-15,0 0 0,0 20 0,0-20 16,0 21-16,0 0 0,0 0 15,-21 21-15,0 21 16,0 0 0,21 0-16,-21 21 0,21-20 0,-21 20 15,21 0-15,0-21 0,0 22 0,-22-1 16,22 0-16,-21 1 16,21-1-16,0 0 0,0 1 0,0-1 15,0 0-15,0-20 0,0 20 0,0 0 16,0-21-16,21 1 0,1-1 15,20 0-15,-21 0 0,0-21 0,0 0 16,22 21-16,-22-21 0,0 0 16,21 0-16,-20 0 0,-1-21 0,0 21 15,0-21-15,0 0 0,-21 0 0,21-22 16,-21 22-16,22 0 0,-22-21 16,21 20-16,-21 1 0,0 0 0,0 0 15,0 0-15,0 0 0,0-1 16,0 44 15,0-1-31,0 0 16,0 0-16,0 0 0,0 0 15,0 1-15,0-1 0,0 0 0,0 0 16,0 0-16,0 0 16,21 1-16,0-22 0,0 21 15,0-21-15,1 0 0,20 0 16,-21 0-16,21 0 0,-20-21 15,20-1-15,-21 1 0,21 0 0,-20 0 16,-1 0-16,21 0 0,-21-1 0,0 1 16,1 0-16,-1 0 15,-21 0-15,21 0 0,-21-1 0,21 22 16,-21-21-16,0 0 16,-21 21 15,0 0-31,21 21 0,-21 0 15,21 22-15,-22-22 16,22 0-16,-21 21 0,0-20 0,21 20 16,-21 0-16,0 1 0,0-1 15,21 0-15,-22 1 0,22-1 0,-21 0 16,21 22-16,-21-22 0,21 0 0,0 22 16,0-1-16,0-20 0,0 20 15,0 1-15,0-1 0,0 1 16,0-1-16,0 1 0,0-1 0,0 1 15,0-1-15,0 1 0,21-1 0,-21 1 16,21-1-16,-21 1 0,0-1 16,0-20-16,0 20 0,0-21 0,0 1 15,0-1-15,0 0 0,-21-20 0,0-1 16,0-21-16,0 0 0,0 0 16,-22 0-16,22 0 0,0 0 0,0 0 15,0-21-15,-1-1 0,-20-20 0,21 21 16,0-21-16,0-1 0,-1 1 15,1 0-15,-21-1 0,21 1 16,0-22-16,-1 22 0,1 0 0,21-1 16,0-20-16,-21 21 0,21-1 15,0 1-15,0 0 0,0-1 0,0-20 16,21 20-16,-21 1 0,21 0 0,1-1 16,-1 1-16,0 0 0,21-1 15,-21 22-15,1 0 0,-1 0 0,0 0 16,0 0-16,0-1 0,0 1 0,1 0 15,-22 0 1,21 21-16,-21-21 16,0 0-16,-21-1 31</inkml:trace>
  <inkml:trace contextRef="#ctx0" brushRef="#br1" timeOffset="105267.51">16997 14012 0,'0'0'0,"106"-127"31,-85 106-31,0 0 0,-21-21 0,21 21 15,0-1-15,0 1 0,1 0 0,-22 0 16,-22 42 15,1 21-31,0-20 16,0 20-16,0 0 16,0 1-16,-1 20 0,1-21 0,-21 22 15,21-22-15,0 22 0,-22-1 0,22 1 16,0-22-16,-21 22 0,20-22 15,1 0-15,0 1 0,-21-1 0,42-21 16,-21 0-16,21 0 0,-22 1 0,22-1 16,22-21 15,-1 0-31,-21-21 16,21-1-16,0 1 0,0 0 0,0 0 15,1 0-15,-1 0 0,0-1 0</inkml:trace>
  <inkml:trace contextRef="#ctx0" brushRef="#br1" timeOffset="105548.67">17547 14161 0,'0'0'0,"21"0"0,-21-22 0,21 22 15,-21-21 1,0 42-1,0 1 1,0-1-16,0 0 16,0 0-16,0 0 0,0 22 0,-21-22 15,0 0-15,21 0 0,0 0 0,-21 0 16,0 1-16,0-1 0,21 0 16,-22-21-16,22 21 15,0-42 1,0 0-1,0 0-15,22-1 0</inkml:trace>
  <inkml:trace contextRef="#ctx0" brushRef="#br1" timeOffset="105867.55">17674 13928 0,'-21'0'31,"42"0"1,0 0-17,0 0-15,1 0 0,-22-21 0,0-1 16,21 1 0,-21 0-16,0 0 15,0 0-15,-21 21 16,-1 0-16,22-21 0,-21 21 15,0 21-15,21 0 16,0 0-16,0 0 0,0 0 16,0 1-16,0-1 15,21 0-15,-21 0 0,21-21 0,-21 21 16,22-21-16,-1 0 0,0 21 16</inkml:trace>
  <inkml:trace contextRef="#ctx0" brushRef="#br1" timeOffset="106349.35">18013 14076 0,'-21'0'15,"21"21"-15,0 0 16,0 0-16,-22 1 16,22-1-16,0 0 0,0 0 0,0 0 15,0 0-15,0 22 0,0-22 16,0 0-16,-21 0 0,21 22 0,0-22 15,0 0-15,0 0 0,-21 0 16,0-21 0,21-21 15,0 0-31,0 0 0,0-22 16,0 22-16,0-21 0,0 21 15,0-22-15,0 1 0,21 21 0,0-21 16,0-1-16,22 22 0,-22-21 0,21 21 15,1-1-15,-1 22 0,0 0 16,1 0-16,-1 0 0,21 0 0,-41 22 16,20-1-16,0 0 0,-21 0 0,1 0 15,-1 22-15,-21-22 0,0 21 16,0-21-16,0 22 0,0-22 16,-21 21-16,-1-21 0,1 22 15,0-22-15,0 0 0,0 0 0,0-21 16,-1 21-16,1 0 15,42-42 17,1 21-32,-1-21 0,21 0 15,-21 0-15,0 0 0</inkml:trace>
  <inkml:trace contextRef="#ctx0" brushRef="#br1" timeOffset="106639.64">18817 14055 0,'0'0'0,"0"-21"0,0 42 32,0 0-17,0 21-15,0-21 0,0 22 16,0-1-16,-21 0 0,21 1 0,-21 20 16,21-20-16,-21 20 0,21-21 0,0 22 15,-22-22-15,1 22 0,0-22 16,21 22-16,0-22 0,-21 0 0,21 22 15,-21-22-15,0 0 0,21 22 0,0-22 16,-22 1-16,22-1 16,-21-21-16,21 21 0,-21-20 0,21 20 15,0-21-15,0 0 0,0-42 32,21 0-32,0 0 0,-21-22 15,22 22-15,-1-21 0</inkml:trace>
  <inkml:trace contextRef="#ctx0" brushRef="#br1" timeOffset="106959.59">18775 14245 0,'0'0'0,"0"-42"0,0 21 16,0-22-16,-21 22 16,21 0-16,0 0 0,0 0 0,0 0 15,0-1-15,21 22 0,0-21 0,-21 0 16,21 21-16,0 0 0,0 0 15,1 0-15,-1 0 0,0 0 0,-21 21 16,21 0-16,-21 1 0,21-1 16,-21 0-16,0 0 0,0 21 0,0-20 15,0-1-15,0 21 0,0-21 0,-21 0 16,0 1-16,0-1 0,21 0 16,-43 0-16,22 0 0,0 0 0,0 1 15,0-22-15,0 0 0,-1 21 16,1-21-16,0 0 15,21-21 1,21 21-16,0-22 16,22 1-16,-22 0 0,0 0 0,21 0 15</inkml:trace>
  <inkml:trace contextRef="#ctx0" brushRef="#br1" timeOffset="107675.32">19198 14012 0,'0'0'0,"0"-21"0,21 21 15,-21-21-15,0 42 32,0 0-32,0 1 15,0 20-15,0-21 0,0 0 16,0 22-16,0-22 0,0 21 0,0-21 16,0 22-16,0-22 0,0 0 15,0 0-15,0 0 0,0 0 0,0 1 16,0-1-16,21-21 0,1 0 15,-1 0-15,0 0 16,0-21-16,0-1 0,0 22 0,-21-42 16,22 21-16,-1 0 0,0 0 15,0-22-15,0 1 0,0 21 0,1-22 16,-22 22-16,21-21 0,0 21 16,0 0-16,-21-1 0,0 1 15,0 42 16,0 1-31,0-1 16,-21 0-16,21 0 0,-21 0 0,21 22 16,0-22-16,0 0 0,0 0 0,0 0 15,0 0-15,0 1 0,0-1 16,0 0-16,0 0 0,21 0 0,0-21 16,0 0-16,0 0 15,22 0-15,-22 0 0,0 0 0,21-21 16,1 21-16,-22-21 0,21 0 0,-21 0 15,22-22-15,-22 22 16,0-21-16,0 21 0,0-22 0,1 1 16,-22 0-16,0-1 0,21-20 0,-21 20 15,0 1-15,0 0 0,0-1 16,0 22-16,0 0 0,0 0 0,0 0 16,-21 21-1,-1 0-15,22 21 0,0 0 16,-21 0-16,21 0 0,-21 22 0,21-22 15,-21 21-15,21 1 0,0-1 16,0 0-16,0-21 0,0 22 0,-21-1 16,21 0-16,0-20 0,0 20 15,0-21-15,0 21 0,0-20 16,0-1-16,0 0 0,0 0 0,0 0 16,21-21-1,0 0-15,0 0 0,0 0 16,1-21-16,-1 0 0,0 0 15,0 0-15,0-1 0</inkml:trace>
  <inkml:trace contextRef="#ctx0" brushRef="#br1" timeOffset="107876.26">19918 13928 0,'0'0'0,"-21"0"0,-1 0 16,44 0 15,-1 0-31,0 0 16,0 0-16,0 0 0,0 0 15,1 0-15,-1 0 0,0 0 0,0 0 16,0 0-16,22-21 0,-22 21 16,0-22-16</inkml:trace>
  <inkml:trace contextRef="#ctx0" brushRef="#br1" timeOffset="108539.61">20701 13504 0,'0'0'16,"42"0"-1,-21 0-15,22 0 16,-22 0-16,21 0 0,1 0 15,-1 0-15,0 0 0,1 0 0,-1 0 16,0 0-16,1 0 0,-22 0 0,21 0 16,-21 0-16,0 0 0,-21-21 15,-21 0 1,-21 21-16,21-21 16,0 21-16,-22 0 0,1 0 15,21-21-15,-22 21 0,22 0 16,0 0-16,0 0 0,0 0 0,0 0 15,-1 0-15,1 0 0,0 0 16,21 21-16,-21 0 0,0 0 16,0 0-16,21 22 15,0-22-15,0 21 0,0-21 0,0 22 16,0-1-16,0 0 0,0-20 0,-22 20 16,22 0-16,0 1 0,-21-1 15,21 0-15,0 1 0,0-22 16,-21 21-16,21 0 0,-21-20 0,21 20 15,0-21-15,0 21 0,0-20 16,0 20-16,0-21 0,0 0 0,0 0 16,0 1-16,0-1 0,21 0 15,0-21-15,0 0 16,1 0-16,-1 0 0,0 0 0,0 0 16,0 0-16,0 0 0,22 0 15,-22-21-15,0 21 0,21-21 0,-20-1 16,-1 1-16,21 0 0,-21-21 0,22 21 15</inkml:trace>
  <inkml:trace contextRef="#ctx0" brushRef="#br1" timeOffset="108803.46">21526 13780 0,'0'-22'15,"0"44"-15,-21-44 16,21 44-1,0-1-15,0 0 0,-21 0 0,21 0 16,0 22-16,0-22 0,0 21 16,-21-21-16,21 0 0,0 22 0,-21-22 15,21 0-15,0 0 0,0 0 0,-21 1 16,21-1-16,0 0 16,-22-21-16,22 21 0,22-21 31,-1 0-16,0 0-15,-21-21 0,21 0 0,0 0 16</inkml:trace>
  <inkml:trace contextRef="#ctx0" brushRef="#br1" timeOffset="109376.13">21907 13504 0,'0'0'0,"0"-21"31,22 21-31,-1 0 0,0 0 0,21 0 16,-21 0-16,22 0 0,-22 0 15,21-21-15,1 21 0,-22 0 0,21 0 16,0-21-16,-20 21 0,20 0 16,-21 0-16,0 0 0,0 0 0,-21 21 46,-21 0-30,21 0-16,-21 22 0,21-22 16,-21 0-16,0 0 15,21 22-15,0-22 0,0 21 0,-21-21 16,21 22-16,-22-22 0,22 21 16,-21-21-16,21 22 0,0-22 0,0 0 15,-21 21-15,21-21 0,0 1 0,-21 20 16,21-21-16,0 0 0,0 0 15,0 22-15,0-22 0,0 0 0,0 0 16,0 0-16,0 22 0,0-22 16,0 0-16,0 0 0,0 0 0,-21 1 15,0-1-15,-1 0 0,1-21 16,0 0-16,0 0 16,0 0-16,0 0 15,-1 0-15,1 0 0,0 0 0,0 0 16,0 0-16,0 0 0,-1 0 15,1-21-15,0 21 0,0 0 16,0 0-16,0-21 0,-1 21 16,22-22 15,0 1-15</inkml:trace>
  <inkml:trace contextRef="#ctx0" brushRef="#br1" timeOffset="114109.66">6032 14626 0,'0'-21'0,"0"42"0,-21-42 15,0 21 32,0 0-47,0 0 16,0 0-16,-22 0 0,22 0 15,-21 0-15,21 0 0,-22 0 0,1 0 16,0 0-16,-1 0 0,1 0 16,0 0-16,-1 21 0,1-21 0,0 0 15,-1 0-15,22 21 0,-21-21 0,21 0 16,-1 0-16,1 0 16,21 22-16,21-22 31,1 0-31,-1 0 0,21 0 0,0 0 15,22 0-15,-22 0 0,22 0 0,-1 0 0,22 0 16,-22 0-16,1 0 16,21 0-16,-22 0 0,1-22 0,-1 22 15,1 0-15,-1 0 0,-21 0 0,1-21 16,-1 21-16,-21 0 0,22 0 16,-22 0-16,-42 0 31,-1 0-31,1 0 0,0 0 15,0 0-15,0 21 0,0-21 0,-1 0 16,1 22 0,0-22-16,0 0 0,0 0 0,0 21 15,-1-21-15,1 0 0,0 0 0,0 0 16,0 21-16</inkml:trace>
  <inkml:trace contextRef="#ctx0" brushRef="#br1" timeOffset="114463.45">5270 14774 0,'0'0'0,"-21"0"0,0 0 0,0 0 0,0 0 32,42 0-1,0 0-31,0 0 15,0 0-15,22 0 0,-1 0 0,22 0 16,-1 0-16,1-21 0,-1 21 16,22 0-16,-22 0 0,22-21 0,-22 21 15,22 0-15,-21 0 0,-1 0 0,-21-21 16,22 21-16,-43 0 0,21 0 16,-20 0-16,-1 0 0,0 0 0,-21-21 31,-21 21-16,0 0-15,-1 0 16,1-21 0,0 21-16</inkml:trace>
  <inkml:trace contextRef="#ctx0" brushRef="#br1" timeOffset="114967.97">6138 14288 0,'-42'-64'31,"42"43"-31,0 42 31,21 0-15,0 0-16,0 1 0,1-1 0,-1 0 15,21 0-15,-21 0 0,0 0 16,22 1-16,-1 20 0,-21-21 0,22 0 16,-1 0-16,0 1 0,-21-22 15,22 21-15,-22 0 0,21-21 0,-21 21 16,1-21-16,-1 0 0,-21 21 31,21-21-31,-42 21 16,0-21-16,-22 22 15,22-22-15,0 21 0,-21 0 16,20 0-16,-20 0 0,0 0 0,21 1 16,-22-1-16,22 0 0,-21 0 0,-1 0 15,1 22-15,0-22 0,-1 0 16,1 21-16,0-21 0,-1 1 0,1-1 16,21 0-16,-21 21 0,20-42 15,-20 21-15,21 1 0,21-1 0,-21 0 16,21 0-1,21-21 17,0-21-32,0 0 15,0 0-15</inkml:trace>
  <inkml:trace contextRef="#ctx0" brushRef="#br1" timeOffset="122936.09">5694 15960 0,'0'-21'32,"-21"21"14,-1 0-46,1 0 0,0 0 16,0 21-16,0-21 16,0 0-16,-1 21 0,-20-21 15,21 0-15,-21 21 0,20-21 16,-20 0-16,0 21 0,21-21 0,-1 21 16,-20-21-16,21 0 0,0 0 0,0 0 15,-1 0-15,1 0 0,0 0 16,0 0-16,0 0 15,42 0 48,0 0-63,0 0 0,22 0 0,-22 0 16,21 0-16,0 0 15,22 0-15,-22 0 0,22 0 0,-1 0 16,1 0-16,-1 0 0,1 0 0,-1 0 15,1 0-15,-22 0 0,0 0 16,22 0-16,-43 0 0,21 0 0,-20 0 16,-1 0-16,0 0 0,0 0 15,-42 0 17,0 0-32,0 0 15,-1-21-15,1 21 0,-21 0 0,21 0 0,0 0 16,-1 0-16,-20 0 0,21 0 15,-21 0-15,20 0 0,-20 0 16,0 0-16,21 0 0</inkml:trace>
  <inkml:trace contextRef="#ctx0" brushRef="#br1" timeOffset="123287.88">5165 16108 0,'-22'0'0,"44"0"0,-65 0 0,22 0 15,0 0 1,42 21 15,0-21-15,0 0-16,1 0 0,20 0 0,0 0 16,1 0-16,-1 0 0,21 0 15,1 0-15,-22 0 0,22 0 0,-1 0 16,22-21-16,-22 21 0,1 0 15,-1 0-15,-20-21 0,20 21 0,-20 0 16,-1 0-16,-21 0 0,21 0 0,-20 0 16,-22-21-1,-22 21 1,1 0-16,0 0 16,0 0-16,0 0 0,0-22 15,-1 22-15,1 0 0,21-21 16,-21 0-16</inkml:trace>
  <inkml:trace contextRef="#ctx0" brushRef="#br1" timeOffset="123747.62">5990 15706 0,'0'0'15,"0"-21"1,-21 21 15,21 21-31,0 0 16,0 0-16,0 0 15,0 0-15,21 1 0,0-1 16,0 0-16,1-21 0,-1 21 0,0 0 16,0 0-16,21 1 0,-20-22 0,-1 21 15,21-21-15,-21 0 0,0 0 16,22 0-16,-22 0 0,0 0 0,0 0 15,0 0-15,1 0 0,-1 0 16,0 0-16,-21-21 16,-21 21-1,0 0-15,-1 0 16,1 21-16,-21 0 0,21 0 16,-22 0-16,1 0 0,21 1 15,-21-1-15,-1 21 0,1-21 0,0 22 16,-1-22-16,1 21 0,21-21 0,-22 22 15,1-22-15,21 0 0,0 0 16,-22 0-16,22 0 0,21 1 16,-21-22-16,21 21 15,21-21 17,0-21-32,22 21 0</inkml:trace>
  <inkml:trace contextRef="#ctx0" brushRef="#br1" timeOffset="125301.27">8932 15748 0,'0'-21'31,"0"0"-31,0 42 32,0 0-17,-21 0-15,21 0 0,0 1 0,-21 20 16,21 0-16,0 1 0,-21-1 15,21 0-15,0 1 0,0-1 0,0 0 16,-21-21-16,21 22 0,-22-1 16,1 0-16,21 1 0,-21-22 0,21 0 15,-21 21-15,0-20 0,21-1 0,0 0 16,-21-21-16,21 21 16,-22-21-16,22-21 31,0 0-16,0 0-15,0-1 0,0 1 0,0-21 16,0 21-16,22 0 0,-1-22 0,0 1 16,0 21-16,0-22 0,22 22 15,-22-21-15,21 21 0,-21 0 0,22-1 16,-1 1-16,-21 0 0,0 21 16,22 0-16,-22 0 0,0 0 15,0 0-15,0 21 0,-21 22 0,0-22 16,21 0-16,-21 21 15,0-21-15,0 22 0,0-22 0,0 21 16,0-21-16,0 1 0,0 20 0,0-21 16,0 0-16,0 0 0,0 1 15,0-1-15,0 0 0,22-21 16,-1 0-16,0 0 0,0 0 16,0 0-16,0 0 0,1-21 15,-1 0-15,0 21 0,0-22 0,0 1 16,0 0-16,1 0 0,-1-21 15,0 20-15,0-20 0,0 0 0,0-1 16,1 1-16,-22 0 0,21-22 0,-21 22 16,21 0-16,-21-1 15,0 22-15,0-21 0,21 21 0,-21-1 16,0 1-16,0 42 31,0 1-31,0-1 0,-21 0 16,21 21-16,-21 1 0,21-1 0,0 0 15,0 1-15,0-1 0,-21 0 16,21 1-16,0-22 0,-22 21 0,22 0 16,0-20-16,0-1 0,0 0 0,0 0 15,0 0-15,0 0 0,0 1 16,22-1 0,-1-21-16,0 0 15,0 0-15,0-21 0,0-1 16,1 1-16,-1 21 0,0-21 15,0 0-15,0 0 0,0 0 0</inkml:trace>
  <inkml:trace contextRef="#ctx0" brushRef="#br1" timeOffset="125491.84">9461 16150 0,'0'0'0,"22"0"31,-1 0-15,0 0-16,0 0 0,21 0 0,-20 0 15,20 0-15,0-21 0,1 21 0,-1-21 16,0 21-16,1-21 0,-1 21 16</inkml:trace>
  <inkml:trace contextRef="#ctx0" brushRef="#br1" timeOffset="126264.74">10456 16023 0,'-21'0'0,"0"0"16,0 21-16,0 1 15,-1-22-15,22 21 0,0 0 16,-21-21-16,21 21 0,-21 0 0,21 0 15,-21 1-15,21-1 0,0 0 0,0 0 16,-21 0-16,21 0 0,-21 1 16,21-1-16,0 0 0,0 0 15,0 0-15,-22-21 0,22 21 16,0-42 31,0 0-47,0 0 0,0 0 0,0 0 15,0-1-15,0 1 0,0-21 0,0 21 16,0-22-16,22 22 0,-1 0 16,0-21-16,0 21 0,-21-1 0,42 1 15,-20 0-15,-1 0 0,0 21 0,0 0 16,0 0-16,0 0 0,1 0 16,-1 0-16,0 0 0,0 21 0,-21 0 15,21 0-15,0 1 0,-21-1 16,22 21-16,-22-21 0,0 0 15,0 1-15,0 20 0,0-21 0,0 0 16,0 0-16,0 1 0,0-1 16,0 0-16,0 0 0,0 0 15,0-42 32,0 0-47,0 0 0,0 0 0,0-1 16,0 1-16,0 0 0,0-21 15,0 21-15,21-22 0,0 22 0,21-21 16,-21 21-16,22-22 0,-1 22 16,-21 0-16,22 0 0,-1 21 15,0 0-15,1-21 0,-22 21 0,21 0 16,-21 0-16,22 21 0,-22 0 16,0 0-16,0 0 0,-21 22 0,21-22 15,-21 0-15,0 21 0,0-21 0,0 22 16,0-22-16,0 0 0,0 0 15,0 0-15,0 1 0,0-1 0,0 0 16,-21 0-16,0 0 0,0-21 16,21 21-16,0-42 47,0 0-32,21 0-15</inkml:trace>
  <inkml:trace contextRef="#ctx0" brushRef="#br1" timeOffset="126683.49">11303 16383 0,'21'0'31,"0"0"-31,0 0 16,1-21-16,-1 21 0,-21-21 15,21 0-15,0-1 0,0 1 0,0 0 16,1 0-16,-1-21 0,-21 20 16,21-20-16,0 0 0,0-22 0,0 22 15,1 0-15,-1-1 0,0 1 0,-21 0 16,0 20-16,21-20 0,-21 21 16,0 0-16,0 0 0,0-1 0,-21 22 31,0 0-31,0 0 0,21 22 15,-22-1-15,1 21 0,0-21 0,0 22 16,21-1-16,-21 0 0,21 1 16,0-1-16,0 0 0,0 1 15,0-1-15,-21-21 0,21 21 0,0 1 16,0-22-16,0 0 0,0 0 0,0 0 16,21 1-16,0-1 0,-21 0 15,21-21-15,0 0 0,0 0 0,1 0 16,-1 0-16,0 0 0,0 0 0,0-21 15,22 21-15,-22-21 0,0-1 16,21 1-16</inkml:trace>
  <inkml:trace contextRef="#ctx0" brushRef="#br1" timeOffset="127991.69">12869 15579 0,'0'0'0,"21"-21"0,1-22 31,-1 22-31,0 21 16,-42 21 15,0 22-31,-1-22 16,1 21-16,0 0 0,0 22 0,0-22 16,-22 22-16,22-1 0,0 1 0,-21-1 15,21 1-15,-22-1 0,1 1 16,21-22-16,-22 22 0,1-22 0,0 0 15,21 1-15,-22-1 0,22-21 16,-21 21-16,21-20 0,-1 20 0,1-21 16,21 0-16,-21 0 0,21 1 15,-21-22 1,21 21-16,0-42 47,0-1-16,0 1 16,0 0 578,-21 0-625,0 0 16</inkml:trace>
  <inkml:trace contextRef="#ctx0" brushRef="#br1" timeOffset="142827.42">13695 15727 0,'-21'0'16,"42"0"-16,-42-21 0,-1 0 16,1-1-1,21 1-15,-21 21 31,21 21-31,0 1 16,0-1-16,0 0 0,0 0 0,0 21 16,0 1-16,0-22 0,0 21 15,0 22-15,0-22 0,0 0 0,0 1 16,0-1-16,0 0 0,0 1 16,-21-1-16,21-21 0,-21 22 0,21-22 15,0 0-15,-21 0 0,21 0 0,-22 0 16,22 1-16,0-44 31,0 1-31,0 0 0,0-21 16,0 21-16,0-1 15,0-20-15,0 21 0,0-21 0,22 20 16,-1-20-16,0 21 0,0 0 16,0 0-16,0 21 0,22 0 0,-22 0 15,0 0-15,21 0 0,-20 0 0,20 0 16,-21 21-16,0 0 0,22 0 15,-43 0-15,21 0 0,-21 1 0,0 20 16,0-21-16,0 0 0,0 22 0,-21-22 16,-1 0-16,-20 0 0,21 21 15,-21-20-15,20-22 0,1 21 0,-21 0 16,21-21-16,0 0 0,-1 0 0,1 0 16,0 0-16,0 0 15,0 0-15,0 0 0,-1-21 16,22 0-1,0-1 1,22 1 0,-1 21-16,0 0 0</inkml:trace>
  <inkml:trace contextRef="#ctx0" brushRef="#br1" timeOffset="144399.72">14266 16087 0,'0'0'0,"0"-21"0,21 21 0,-21 21 31,0 0-31,-21 0 16,0 0-16,0 22 0,0-22 0,21 0 16,-21 0-16,21 21 0,-22-20 15,22-1-15,0 0 0,0 21 0,0-21 16,0 1-16,0-1 0,0 0 15,22-21-15,-1 0 0,0 0 16,0 0-16,21 0 0,-20 0 0,20 0 16,-21 0-16,21 0 0,1-21 15,-22 0-15,0-1 0,21 1 16,-20 0-16,-1 0 0,-21 0 0,0 0 16,0-22-16,0 22 0,0 0 15,-21-21-15,-1 20 0,-20 1 0,21-21 16,0 21-16,-22 21 0,1-21 0,21 21 15,-21 0-15,20 0 0,1 0 16,0 0-16,21 21 16,21-21-16,0 21 15,22-21-15,-22 21 0,21-21 0,22 0 16,-22 0-16,0 0 0,22 0 0,-22 0 16,22 0-16,-1 0 0,-20 0 15,20-21-15,1 0 0,-22 21 16,21 0-16,-20-21 0,-22 21 0,21 0 15,-42-22-15,-21 22 32,0 22-32,-21-1 0,20-21 0,-20 21 15,0 0-15,-1 21 0,22-20 16,-21-1-16,21 0 0,-22 21 0,22-21 16,0 1-16,0 20 0,0-21 15,21 0-15,0 0 0,0 1 0,0-1 16,0 0-16,21-21 15,0 0-15,0 0 16,0 0-16,1 0 0,-1 0 0,21 0 16,-21 0-16,22 0 0,-22-21 0,0 0 15,21-1-15,-21 1 0,1 0 16,20 0-16,-21 0 0,0-22 0,0 1 16,1 0-16,-1-1 0,0 1 0,-21 0 15,21-1-15,0-20 0,0 21 16,-21-1-16,22 22 0,-22-21 0,21 21 15,-21-1-15,0 1 0,0 0 0,0 42 47,0 0-47,0 1 0,0-1 0,0 21 16,-21 0-16,-1 1 0,22-1 16,0 0-16,-21 1 0,0-1 0,21 0 15,-21 1-15,21-1 0,0 0 0,0-20 16,0 20-16,0-21 0,0 0 15,21 0-15,0 1 0,0-1 0,22-21 16,-22 0-16,21 21 0,1-21 16,-1 0-16,0 0 0,22 0 0,-22-21 15,0 21-15,1-21 0,-22-1 0,21 1 16,-21 0-16,22 0 0,-22 0 16,0 0-16,-21-1 0,0 1 15,21-21-15,-21 21 0,21 21 0,-21-21 16,0-1-16,0 44 31,0-1-31,0 0 16,0 0-16,-21 0 0,21 0 15,-21 1-15,21-1 0,0 0 0,0 0 16,0 0-16,0 0 0,21-21 16,0 0-1,1 0-15,-1 0 0,0 0 0,0 0 16,0 0-16,22-21 0,-22 21 15,21-21-15,-21 0 0,0 0 16,1 0-16,-1-1 0,0 1 0,0 0 16,0 0-16,0 0 0,-21 0 0,0-1 15,22 22-15,-22-21 0,21 0 16,-21 0 0,0 42 15,0 0-31,0 0 0,0 1 15,0 20-15,0-21 0,0 0 0,-21 22 16,21-22-16,-22 21 0,22 0 16,0 1-16,0-1 0,0 0 15,0 22-15,0-22 0,0 22 0,0-1 16,0 1-16,0-1 0,0 1 16,0 20-16,0-20 0,0-1 0,0 1 15,0-1-15,0 22 0,0-21 0,0-1 16,0 1-16,-84 232 31,63-254-31,-1 1 0,1-1 0,-21-21 16,21 0-16,-22 0 0,22 1 0,-21-22 15,21 0-15,-22 0 0,1 0 16,21-22-16,-21 1 0,-1-21 0,1 0 16,0-1-16,-1 1 0,1-22 15,21 1-15,-22-1 0,22-20 16,0 20-16,21 1 0,0-22 0,0 22 15,0-22-15,21 21 0,0 1 0,22-1 16,-22 1-16,21-1 0,1 1 16,-1 21-16,0-1 0,1 1 0,-1 0 15,0-1-15,22 22 0,-22 0 16,22 0-16,-22 0 0,0-1 0,1 1 16,-1 0-16,0 21 0,-21-21 0,22 0 15,-22 21-15,21-21 0,-21-1 16</inkml:trace>
  <inkml:trace contextRef="#ctx0" brushRef="#br1" timeOffset="144871.47">17547 15748 0,'21'-21'0,"-42"42"0,42-63 15,0 21-15,-21-1 16,22 1-16,-22 0 16,0 42-1,0 0 1,0 1-16,-22 20 0,22 0 16,-21 1-16,0-1 0,0 21 0,0-20 15,0 20-15,21-20 0,-22 20 16,1-21-16,0 22 0,0-22 0,0-21 15,0 22-15,-1-1 0,22-21 0,-21 0 16,21 1-16,-21-1 0,21 0 16,0-42 15,21 0-31,0-1 0,22 1 16,-22 0-16</inkml:trace>
  <inkml:trace contextRef="#ctx0" brushRef="#br1" timeOffset="145105.4">18203 15960 0,'0'0'15,"0"21"1,0 0-16,0 0 0,-21 22 0,0-22 16,0 21-16,21-21 0,-21 22 15,-1-22-15,22 21 0,0-21 0,-21 0 16,0 1-16,21-1 0,-21 0 0,21 0 15,-21 0-15,21 0 16,0-42 15,21 0-31,-21 0 16,21 0-16</inkml:trace>
  <inkml:trace contextRef="#ctx0" brushRef="#br1" timeOffset="145408.18">18267 15706 0,'0'-21'0,"0"42"0,-21-42 32,-1 21-32,22 21 0,0 0 15,-21-21-15,21 21 0,0 0 0,0 0 16,21-21 0,1 0-16,-1 0 15,0 0-15,0 0 0,0-21 16,0 0-16,1 21 0,-22-21 15,0 0-15,0 0 0,0-1 16,0 1-16,-22 21 0,1 0 0,0-21 16,0 21-16,0 0 0,0 0 15,-1 0-15,1 21 0,0 0 0,0 1 16,21-1-16,0 0 0,0 0 0,0 0 16,0 0-16,0 22 0,0-22 15,0 0-15,0 21 0,21-20 16,21-1-16,-20 0 0,-1 0 0</inkml:trace>
  <inkml:trace contextRef="#ctx0" brushRef="#br1" timeOffset="145855.85">18775 15960 0,'0'0'0,"0"-21"16,-21 42-1,-1-21 1,22 21-16,0 0 0,0 0 0,0 0 15,-21 1-15,21 20 0,0-21 0,0 0 16,0 0-16,0 1 0,0-1 16,0 0-16,0 0 0,0 0 0,0 0 15,0 1-15,-21-22 32,21-22-17,0 1-15,0 0 16,0-21-16,0 21 0,0-22 0,0 22 15,21-21-15,0-1 0,1 1 0,-1 0 16,0 21-16,0-22 0,0 22 16,22 0-16,-22 0 0,0 21 0,21 0 15,-21 0-15,22 0 0,-22 21 0,0 0 16,0 0-16,0 22 0,1-22 16,-22 21-16,0-21 0,0 22 0,0-1 15,0-21-15,0 21 0,-22-20 16,1-1-16,21 0 0,-21 0 15,0 0-15,0 0 0,21 1 16,-21-22-16,42-22 31,0 22-31,0-21 16,0 0-16</inkml:trace>
  <inkml:trace contextRef="#ctx0" brushRef="#br1" timeOffset="146195.66">19389 15939 0,'0'0'0,"0"-22"0,0 44 31,0-1-31,0 0 16,0 0-16,-22 21 0,22-20 0,0 20 16,-21 0-16,21 1 0,0 20 0,0-21 15,0 1-15,-21 20 0,21 1 16,0-1-16,0 1 0,0-1 0,0 22 15,0-22-15,0 22 0,0-21 0,-21 20 16,0-20-16,21-1 0,-21 1 16,-22 20-16,22-20 0,0-22 15,-21 22-15,20-22 0,1 0 0,0 1 16,-21-1-16,21-21 0,-1 0 16,1-21-16,21-42 31,0 21-31,0-21 0,21-1 0,1 1 15,-1 0-15,21-22 0,-21 1 0,22-1 16,-1 1-16,0-22 0,1 0 16</inkml:trace>
  <inkml:trace contextRef="#ctx0" brushRef="#br1" timeOffset="146491.49">19494 16256 0,'0'0'0,"0"-42"0,0-1 0,0 1 0,-21 0 15,21-1-15,0 22 0,0-21 16,0 21-16,0 0 0,0-1 15,0 1-15,0 0 0,0 0 0,21 21 16,22-21-16,-22 21 0,0 0 16,21 0-16,-20 21 0,-1-21 15,0 21-15,0 0 0,0 22 0,0-22 16,-21 21-16,22 0 0,-22 1 16,0-22-16,0 21 0,0 1 0,-22-22 15,1 0-15,-21 21 0,21-21 0,0-21 16,-22 22-16,22-1 15,-21-21-15,21 0 0,-1 0 0,1 0 16,0 0-16,0 0 0,21-21 31,21-1-31,0 22 16,22-21-16,-22 0 0,21 0 0,-21 0 16</inkml:trace>
  <inkml:trace contextRef="#ctx0" brushRef="#br1" timeOffset="147144.79">20045 15875 0,'0'0'0,"0"-21"0,0 42 47,-21-21-47,21 21 0,-22 0 0,22 22 16,0-22-16,0 0 0,0 21 0,0-20 15,0-1-15,0 21 0,0-21 16,0 0-16,0 1 0,0-1 0,22 0 15,-22 0-15,21-21 16,0 0-16,0 0 0,0 0 0,0 0 16,1 0-16,-1-21 0,0 0 0,0 21 15,0-43-15,0 22 0,1 0 16,-22-21-16,21 21 0,0-22 0,0 1 16,0 21-16,-21-22 0,21 22 15,-21 0-15,0 42 31,0 0-31,0 1 0,-21-1 0,21 0 16,0 21-16,0-21 0,-21 22 16,21-22-16,0 0 0,0 0 0,0 22 15,0-22-15,0 0 0,0 0 16,21-21-16,0 0 0,1 21 16,-1-21-16,0 0 0,0 0 0,0 0 15,0-21-15,22 21 0,-22-21 0,0 0 16,0-22-16,22 22 0,-22-21 15,0 0-15,0-22 0,0 22 16,0-1-16,1-20 0,-1 21 0,0-22 16,-21 22-16,0-22 0,0 22 15,21 21-15,-21-22 0,0 22 0,21 0 16,-21 0-16,0 42 16,0 0-1,-21 0-15,21 22 0,-21-22 0,0 21 16,21 1-16,0-22 0,-21 21 15,21 22-15,-22-22 0,22 0 0,0 1 16,0-1-16,0 0 0,0 1 0,-21-22 16,21 21-16,0-21 0,0 22 15,0-22-15,0 0 0,0 0 16,0 0-16,21-21 0,1 0 16,-1 0-16,0 0 15,0-21-15,-21 0 0,21 21 0</inkml:trace>
  <inkml:trace contextRef="#ctx0" brushRef="#br1" timeOffset="147339.67">20764 15769 0,'-21'0'15,"42"0"16,1 0-15,-1 0-16,0 0 0,0 0 0,0 0 16,0 0-16,22-21 0,-22 21 0,0 0 15,0 0-15</inkml:trace>
  <inkml:trace contextRef="#ctx0" brushRef="#br1" timeOffset="147907.63">21717 15579 0,'-21'-21'0,"42"42"0,-63-42 16,20-1-16,1 22 0,21-21 31,21 21-15,1 0-16,20 0 0,-21 0 15,21 0-15,-20 0 16,20 0-16,-21-21 0,21 21 0,-20 0 16,-1 0-16,21 0 0,-21 0 15,-21-21 1,-21 21-16,0 0 15,0 0-15,0 0 0,-22 0 0,22 0 16,-21 0-16,21 0 0,-1 0 16,1 0-16,0 0 0,0 21 0,0-21 15,0 21-15,-1 0 0,22 1 16,0-1-16,0 0 0,-21 21 0,21-21 16,-21 22-16,21-22 0,0 21 0,0 1 15,-21-1-15,21 0 16,-21 1-16,0-1 0,21 0 0,-22 1 15,22-1-15,0 0 0,0-21 0,0 22 16,0-1-16,0-21 0,0 0 16,0 1-16,0-1 0,0 0 0,0 0 15,22 0-15,-1-21 16,0 0-16,0 0 0,0 0 16,0 0-16,1 0 0,-1 0 0,21-21 15,-21 0-15,22 0 0,-1 0 16,-21-1-16,21 1 0</inkml:trace>
  <inkml:trace contextRef="#ctx0" brushRef="#br1" timeOffset="148451.32">22373 15685 0,'0'0'0,"0"-22"0,0 1 15,0 0 1,0 0-16,21 21 15,0 0 1,1 0-16,-1 0 0,0 0 16,0 0-16,0 0 0,0 0 15,1 21-15,-1 0 0,-21 0 16,0 22-16,0-22 0,0 0 16,-21 0-16,-1 0 0,1 1 0,-21-1 15,21 0-15,-22 0 0,22-21 0,0 21 16,-21 0-16,21-21 0,-1 0 15,1 0-15,0 0 0,42 0 47,0 0-47,1-21 0,-1 21 16,21 0-16,-21 0 16,0 0-16,1 0 0,-1 0 0,0 21 15,0-21-15,0 22 0,0-1 0,1-21 16,-22 21-16,0 0 0,0 0 15,0 0-15,0 1 0,0-1 0,0 0 16,-22 0-16,1 0 0,0-21 16,0 21-16,-21 1 0,20-1 0,-20-21 15,21 21-15,-21-21 0,-1 0 0,22 21 16,-21-21-16,21 0 0,-22 0 16,22 0-16,0 0 0,0 0 15,21-21 16,0 0-31,21 21 16,0-21-16,0 21 0,0-22 0,1 1 16,-1 0-16</inkml:trace>
  <inkml:trace contextRef="#ctx0" brushRef="#br1" timeOffset="149020.99">22987 15282 0,'0'0'0,"42"-21"31,-21 21-31,1-21 0,-1 21 16,0-21-16,0 21 0,0 0 0,22 0 15,-22-21-15,0 21 0,21 0 16,1 0-16,-22 0 0,0-21 0,21 21 15,-21 0-15,1 0 0,-22 21 32,0 0-32,0 0 0,0 0 15,0 0-15,0 1 16,-22-1-16,22 0 0,0 21 0,-21-21 16,21 1-16,0-1 0,0 21 15,0-21-15,0 22 0,0-22 16,0 21-16,0 0 0,0 1 0,-21-22 15,21 21-15,0 1 0,0-1 0,-21 0 16,21 1-16,0-1 0,0 0 16,-21 1-16,21-1 0,-21 0 0,21-21 15,-22 22-15,22-22 0,-21 21 0,21-21 16,0 1-16,-21-1 0,0 0 16,21 0-16,-21 0 0,0-21 0,-1 21 15,1 1-15,0-22 0,0 0 0,0 0 16,0 0-16,-22 21 0,22-21 15,0 0-15,0 0 0,0 0 16,-1 0-16,1 0 0,0 0 0,0 0 16,21-21-1,0-1 17,0 1-17</inkml:trace>
  <inkml:trace contextRef="#ctx0" brushRef="#br1" timeOffset="158183.53">10456 11218 0,'-21'0'15,"0"0"-15,0 0 16,0 0-16,-1 22 15,22-1 1,0 0 0,22 0-1,-1-21-15,0 0 16,0 0-16,0 0 0,0 0 0,22 0 0,-22-21 16,21 0-16,1 21 0,-1-21 0,0-1 15,1 1-15,-1 0 16,0 0-16,1 0 0,-22 0 0,0-1 15,0 1-15,-21 0 0,0 0 0,0 0 16,-21 0-16,0-1 0,0 1 16,-22 0-16,1 21 0,0-21 0,-1 21 15,1 0-15,-22 0 0,22 0 0,0 0 16,-1 0-16,1 21 0,0 0 16,-1 0-16,1 1 0,0-1 0,-1 21 15,22 0-15,0 1 0,0-1 16,0 0-16,21 22 0,0-22 15,0 1-15,0-22 0,21 21 0,0 0 16,0-20-16,0-1 0,22 0 0,-22 0 16,0 0-16,21-21 0,-20 0 15,20 21-15,-21-21 0,21 0 0,-20 0 16,20 0-16,-21 0 0,0 0 16,-21-21-16,0 0 0,0 0 15,-21 21 1,-21 0-16,21 0 0,-22 0 15,22 0-15,-21 0 0,-1 21 0,1 0 16,0 0-16,21 1 0,-22-1 0,22 21 16,0-21-16,0 22 0,0-22 15,21 21-15,0 0 0,0-20 16,0 20-16,0 0 0,0-21 0,0 1 16,21-1-16,0 0 0,0 0 15,21 0-15,-20-21 0,20 0 0,-21 0 16,21 0-16,-20 0 0,20 0 0,0-21 15,1 0-15,-1 0 0,-21 0 16,21-1-16</inkml:trace>
  <inkml:trace contextRef="#ctx0" brushRef="#br1" timeOffset="158693.24">10922 11599 0,'0'0'0,"0"-21"0,0 0 0,0 0 16,21 0-16,-21 0 0,21-1 15,0 1-15,1 21 16,-1 0-16,0 0 0,21 0 0,-21 0 16,1 0-16,20 21 0,-21 1 0,0-1 15,0 0-15,1 21 0,-22-21 16,0 22-16,0-22 0,0 21 0,0 1 16,0-22-16,-22 21 0,1 0 0,0-20 15,0 20-15,0-21 0,-22 0 16,22 0-16,0 1 0,0-1 15,21 0-15,-21-21 0,21-21 32,0 0-32,0-1 0,21 1 0,0 0 15,0-21-15,0 21 0,22-22 0,-22 1 16,21 21-16,-21-22 0,22 1 16,-22 0-16,21 21 0,-21-22 0,22 22 15,-22 0-15,0 0 0,-21 0 0,0 42 31,-21 0-15,0 0-16,0 0 0,-1 22 0,1-22 16,0 0-16,21 21 15,-21-21-15,21 22 0,-21-22 0,21 0 16,0 0-16,0 22 0,0-22 0,0 0 16,0 0-16,0 0 0,21 0 15,0-21-15,0 22 0,0-22 0,1 0 16,-1 0-16,0 0 0,21 0 0,-21 0 15,22 0-15,-22-22 0,21 22 16,1-21-16,-22 0 0,21-21 0</inkml:trace>
  <inkml:trace contextRef="#ctx0" brushRef="#br1" timeOffset="159815.79">12192 11578 0,'0'0'0,"0"-21"0,0-64 31,-21 64-31,0 21 0,-1 0 16,1 0-16,-21 0 0,21 0 0,0 0 16,-22 21-16,22 1 0,-21-1 15,21 0-15,-22 0 0,22 0 0,-21 22 16,21-22-16,-1 0 0,22 21 0,-21-21 16,21 22-16,0-22 0,-21 0 15,21 21-15,0-20 0,0-1 0,0 0 16,0 0-16,21 0 0,0-21 0,1 21 15,-1-21-15,0 0 0,0 0 16,0 0-16,0 0 0,1-21 16,20 0-16,-21 0 0,0 0 0,0 0 15,22-1-15,-22 1 0,0-21 0,0 21 16,-21-22-16,21 22 0,-21-21 16,22 21-16,-22-22 0,0 22 0,0 0 15,0 0-15,0 0 0,0 42 31,-22 0-31,22 0 0,0 0 16,0 1-16,0-1 0,0 0 0,0 21 16,0-21-16,0 1 0,0-1 15,22 0-15,-1 0 0,-21 0 16,21-21-16,0 21 0,0 1 0,0-22 16,1 21-16,-1-21 0,21 0 15,-21 0-15,22 0 0,-22 0 0,21 0 16,-21 0-16,22 0 0,-22-21 0,0-1 15,0 22-15,21-21 0,-20-21 16,-1 21-16,0 0 0,-21-1 0,0-20 16,21 21-16,-21-21 0,0 20 0,0 1 15,0 0-15,0 0 0,0 42 32,0 0-32,0 0 15,-21 1-15,21 20 16,0-21-16,0 0 0,0 0 0,0 22 15,0-22-15,-21 0 0,21 0 0,0 0 16,0 1-16,-21-1 0,21 0 16,0 0-16,0-42 47,0 0-47,0 0 0,0-1 15,0 1-15,0-21 0,0 21 0,0 0 16,21-22-16,-21 22 15,21-21-15,0 21 0,0-1 0,0 1 16,-21 0-16,22 0 0,-1 0 0,0 21 16,0 0-16,0 0 0,0 0 15,1 0-15,-1 21 0,-21 0 16,21 0-16,-21 0 0,0 1 0,0-1 16,0 0-16,0 21 0,0-21 15,21 1-15,-21-1 0,0 0 0,21 0 16,-21 0-16,0 0 0,0 1 15,0-44 17,0 1-17,0 0-15,0 0 0,0-21 0,0 20 16,0 1-16,21-21 16,1 0-16,-1 20 0,21-20 0,-21 0 15,0 21-15,22-1 0,-22 1 0,21 0 16,1 0-16,-22 21 0,0 0 15,21 0-15,-21 21 0,1 0 0,-1 0 16,-21 1-16,0 20 0,0-21 0,0 0 16,0 0-16,0 22 0,0-22 15,0 0-15,0 0 0,-21 0 16,-1 1-16,1-1 0,21 0 0,-21-21 16,21 21-16,-21-21 0,42 0 46,0 0-46,0-21 0,1 0 0,-1 0 16,21-1-16,-21 1 0</inkml:trace>
  <inkml:trace contextRef="#ctx0" brushRef="#br1" timeOffset="160144.68">13822 11409 0,'0'0'0,"-21"0"31,21 21-31,0 0 0,-22 0 16,22 1-16,-21-1 0,21 0 16,-21 21-16,21-21 0,0 22 0,0-1 15,-21 0-15,21 1 0,0 20 16,-21-20-16,21 20 0,0 1 0,0-1 16,0 22-16,-21-22 0,-1 1 0,1 20 15,0-20-15,21 21 0,-21-22 16,0 22-16,0-22 0,21 1 0,-22 20 15,22-20-15,0-22 0,0 22 0,0-22 16,-21 0-16,21 1 0,0-22 16,0 0-16,0 0 0,21-42 31,-21 0-31,22 0 0,-1 0 0,0-22 16,0 1-16,0 0 0,0-22 15,22 1-15,-22-1 0,0 1 0</inkml:trace>
  <inkml:trace contextRef="#ctx0" brushRef="#br1" timeOffset="160415.51">13801 11959 0,'0'-127'16,"0"529"-16,0-677 0,0 106 0,0 127 15,0-22-15,0 22 0,0-1 0,21 1 0,0 21 16,-21-21-16,21 20 16,0 1-16,0 0 0,1 21 0,-1 0 0,0 0 15,0 0-15,0 0 0,0 21 16,1 0-16,-1 1 0,-21 20 15,21-21-15,-21 21 0,0-20 0,0 20 16,0-21-16,-21 0 0,0 22 0,-1-22 16,1 0-16,0 0 0,-21 0 15,21 0-15,-1-21 0,1 22 0,0-22 16,0 0-16,0 0 0,21 21 0,-21-21 16,21-21-1,21-1 1,0 1-16,0 0 15,21 0-15</inkml:trace>
  <inkml:trace contextRef="#ctx0" brushRef="#br1" timeOffset="160679.56">14478 11113 0,'0'0'0,"0"-43"31,0 64-31,0 1 15,-21-1-15,21 21 0,-21 0 16,-1 1-16,1-1 0,0 0 16,21 22-16,-21-22 0,0 1 0,0-1 15,-1 0-15,1 1 0,21-1 16,0-21-16,0 0 0,0 22 0,0-22 16,0 0-16,0 0 0,0 0 15,21-21-15,1 0 16,-1 0-16,0 0 0,0 0 0,21-21 15,-20 0-15,20 0 0,-21 0 0,21-1 16</inkml:trace>
  <inkml:trace contextRef="#ctx0" brushRef="#br1" timeOffset="161011.42">14711 11515 0,'0'0'0,"-21"0"0,-1 0 15,22 21-15,22-21 31,-1 0-15,0 0-16,0 0 0,0 0 0,0 0 16,1-21-16,-1 21 0,0-21 15,0-1-15,0 1 0,-21 0 16,0 0-16,0 0 0,0 0 0,-21 21 31,0 0-31,-21 0 0,20 21 0,1-21 16,-21 42-16,21-21 0,-22 0 15,22 22-15,0-22 0,0 0 16,21 21-16,0-20 0,0-1 0,0 0 16,0 0-16,0 0 0,21 0 0,-21 1 15,21-22-15,22 21 0,-22-21 16,0 0-16,21 0 0,-21 0 0,22 0 16,-1 0-16,0-21 0,1 21 0,-1-22 15,22 1-15</inkml:trace>
  <inkml:trace contextRef="#ctx0" brushRef="#br1" timeOffset="161779.68">16849 11324 0,'21'0'16,"0"0"0,0 0-16,0 0 15,0 0-15,1-21 0,-1 0 16,0 0-16,-21 0 0,0-1 16,21 1-16,-21 0 0,0 0 0,0 0 15,0 0-15,0-1 0,-21 1 0,0 0 16,0 0-16,-1-21 15,1 20-15,0 22 0,0-21 0,-21 0 16,20 21-16,-20 0 0,21 0 0,-21 21 16,-1 0-16,22 1 0,-21-1 15,21 21-15,-22 0 0,22 1 0,-21 20 16,21-20-16,-1 20 0,22-21 0,0 1 16,0-1-16,0 0 0,0-20 15,0-1-15,0 0 0,0 0 0,22 0 16,-1-21-16,0 0 0,21 0 0,-21 0 15,22 0-15,-22-21 0,21 0 16,-21 0-16,22 0 0,-1-22 16,-21 22-16,22-21 0,-1-1 0,-21 1 15,0 0-15,22-22 0,-22 22 16,0 0-16,-21 20 0,21-20 0,-21 21 16,0 42-1,-21 21 1,0-20-16,0 20 0,21 0 0,-22 1 15,1-1-15,21 0 0,-21 1 0,21-1 16,0-21-16,0 21 0,0-20 16,0-1-16,0 0 0,21 0 0,0-21 15,1 21-15,-1-21 0,0 0 0,0 0 16,21 0-16,-20 0 16,20 0-16,0-21 0,-21 0 0,22 0 0,-1-22 15,0 22-15,1-21 0,-22 0 16,21-1-16</inkml:trace>
  <inkml:trace contextRef="#ctx0" brushRef="#br1" timeOffset="162224.16">17611 10880 0,'0'-43'16,"0"1"-16,0 211 0,0-253 0,0-22 0,0 85 15,0 0-15,0 42 16,0 21-16,-22-21 16,1 22-16,21-22 0,-21 21 0,21 0 15,0 22-15,-21-22 0,21 22 0,-21-22 16,21 0-16,-21 22 15,21-22-15,0 1 0,0-1 0,-22-21 16,22 21-16,-21-20 0,21-1 0,0 0 16,-21 0-16,21 0 0,0-42 31,0 0-15,0 0-16,0-22 0,0 22 15,21-21-15,0 21 0,1-22 0,-1 1 16,21 21-16,0-21 0,-20 20 0,20-20 15,0 21-15,1 21 0,-1 0 16,-21 0-16,21 0 0,1 0 0,-22 0 16,0 21-16,0 21 0,0-20 15,-21-1-15,0 21 0,0-21 16,0 22-16,0-22 0,0 21 0,-21-21 16,-21 0-16,21 1 0,0-1 0,-22 0 15,22 0-15,-21 0 0,-1-21 16,22 21-16,0-21 0,-21 0 0,21 0 15,-1 0-15,1 0 0,21-21 32,0 0-32,21 21 0,1-21 0,-1 0 15,0 0-15,21-1 0,-21 1 0</inkml:trace>
  <inkml:trace contextRef="#ctx0" brushRef="#br1" timeOffset="162627.97">18436 11240 0,'0'0'0,"21"0"0,22-22 16,-22 1-16,0 21 0,0-21 0,0 0 16,0 0-16,1 0 0,-22-1 0,0 1 15,0 0-15,-22 21 16,1 0-16,-21 0 0,21 0 16,-22 0-16,1 0 0,0 21 0,21 0 15,-22 1-15,1-1 0,21 21 16,-22-21-16,22 0 0,0 1 0,0-1 15,21 0-15,0 0 0,0 0 16,0 0-16,21 1 0,0-1 16,22-21-16,-22 21 0,21 0 0,-21-21 15,22 21-15,-1-21 0,-21 21 0,21 1 16,-20-22-16,-1 21 0,0 0 16,0-21-16,-21 21 0,0 0 0,0 0 15,-21-21-15,0 0 0,0 0 16,-22 22-16,22-22 0,-21 0 15,-1 0-15,1 0 0,21 0 0,-21 0 16,-1 0-16,22 0 0,0 0 16,0 0-16,0-22 0,21 1 0,0 0 15,0 0 1,21 0-16,21 21 0,-21-21 16,22-1-16,-22 1 0,21 21 0</inkml:trace>
  <inkml:trace contextRef="#ctx0" brushRef="#br1" timeOffset="164241.26">19113 10795 0,'0'0'16,"0"-21"-16,0 0 0,0 0 15,0-1-15,0 44 32,0-1-32,-21 0 0,0 21 15,21-21-15,-21 22 0,0-1 0,0 22 16,21-22-16,-22 21 0,1-20 15,0 20-15,0-20 0,0 20 16,0-21-16,-1 1 0,22-1 0,0 0 16,0-20-16,0 20 0,0-21 0,0 0 15,0 0-15,22-21 0,-1 0 16,21 0-16,-21 0 0,0 0 0,1 0 16,20 0-16,0 0 0,1-21 0,-1 21 15,0-21-15,1 0 0,-1 0 16,0-22-16,-21 22 0,22-21 0,-22 21 15,0-22-15,0 1 0,0 0 0,-21 21 16,0-22-16,0 22 0,0 0 16,0 0-16,-21 21 15,0 0-15,0 0 0,0 21 16,0 0-16,-1 21 0,1-20 16,-21-1-16,21 21 0,21 0 0,-21-20 15,-1 20-15,22-21 0,0 21 0,0-20 16,0 20-16,0-21 0,0 0 15,0 0-15,22 1 0,-1-22 0,0 21 16,0-21-16,0 0 0,0 0 0,22 0 16,-1 0-16,0 0 0,1 0 15,-1 0-15,0-21 0,1-1 0,-22 1 16,21 0-16,-21 0 0,22-21 0,-22 20 16,0-20-16,-21 0 0,0-1 15,0 1-15,0 0 0,0-1 16,0 22-16,0-21 0,-21 21 0,0 21 15,0 0-15,-22 0 0,22 0 0,-21 0 16,-1 0-16,1 21 0,21 0 16,-21 21-16,20-20 0,-20-1 0,21 21 15,0 0-15,21-20 0,0 20 0,0-21 16,0 0-16,0 22 0,0-22 16,21 0-16,-21 0 0,42 0 0,-21-21 15,1 21-15,20-21 0,-21 0 0,21 0 16,1 0-16,-22 0 0,21 0 15,1-21-15,-1 0 0,0 21 16,-21-21-16,22-21 0,-1 20 0,0 1 16,-20-21-16,-1 0 0,0 20 15,0-20-15,0 0 0,-21 21 0,0-1 16,21-20-16,-21 63 31,-21 0-31,0 1 0,21-1 16,-21 21-16,0-21 0,21 22 0,-21-22 15,21 21-15,0-21 0,0 0 16,0 1-16,0-1 0,0 0 0,0 0 16,0 0-16,21-21 0,0 0 15,0 21-15,0-21 0,0 0 16,1 0-16,20 0 0,-21 0 0,0-21 16,22 21-16,-22-21 0,0 0 0,0 0 15,21 0-15,-20-22 0,-1 22 16,0-21-16,-21-1 0,21 22 0,0-21 15,-21 21-15,21 0 0,-21-1 0,-21 22 32,0 22-32,0-1 15,21 0-15,0 21 0,-21-21 16,21 1-16,0-1 0,0 0 0,0 0 16,0 0-16,0 0 0,0 1 15,0-1-15,21-21 0,-21 21 16,21-21-16,0 0 0,22 0 0,-22 0 15,21 0-15,0 0 0,1-21 16,-22 0-16,21-1 0,1 1 0,-22-21 16,21 21-16,0-22 0,-20 1 0,-1-21 15,21 20-15,-21 1 0,0-22 16,1 22-16,-1 0 0,-21-1 0,0 1 16,21 21-16,-21-21 0,0 20 0,0 1 15,-21 21 1,0 21-16,-1 1 0,22-1 15,-21 0-15,0 0 0,0 21 16,0 1-16,21-1 0,0 0 16,-21 1-16,21-1 0,0 0 0,0 1 15,0-1-15,0 0 0,0 1 0,0-22 16,0 21-16,0-21 0,21 1 16,0-1-16,0-21 0,-21 21 0,21-21 15,0 0-15,22 0 0,-22 0 0,0 0 16,0 0-16,0-21 0,1 21 15,20-21-15,-21-1 0,0 1 0,0-21 16,1 21-16,-1-22 0,0 22 0,0 0 16,-21-21-16,0 21 15,0-1-15,-21 22 16,0 0-16,0 22 0,-1-1 16,22 0-16,-21 0 0,0 21 15,0-20-15,21-1 0,0 0 0,0 21 16,0-21-16,0 1 0,0-1 0,0 0 15,0 0-15,21 0 16,0-21-16,0 0 0,22 21 0,-22-21 16,21 0-16,1 0 0,-1 0 0,0 0 15,1 0-15,-1-21 0,0 0 0,1 21 16,-1-21-16,-21 0 16</inkml:trace>
  <inkml:trace contextRef="#ctx0" brushRef="#br1" timeOffset="164444.15">20913 11070 0,'0'0'16,"-22"0"-16,1 0 0,42 0 15,1-21 1,-1 21-16,21 0 15,-21 0-15,0 0 0,22-21 16,-22 21-16,21-21 0,-21 21 0,22 0 16</inkml:trace>
  <inkml:trace contextRef="#ctx0" brushRef="#br1" timeOffset="164864.07">22479 10964 0,'0'0'0,"-21"-21"0,21 0 0,0 0 0,-21 0 15,21-22-15,0 22 0,0 0 16,0 0-16,21 0 0,0 21 16,0 0-16,0 0 0,22 0 15,-22 0-15,21 21 0,-21 0 0,22 0 16,-1 22-16,-21-1 0,21 21 0,1-20 16,-22 20-16,0 1 0,21-22 15,-20 22-15,-1-22 0,0 21 16,-21-41-16,0 20 0,0 0 0,21-21 15,-21 1-15,0-1 0,-21-21 32,0-21-17,21-1-15,0 1 0,0 0 0,0 0 16,0-21-16,21 20 0</inkml:trace>
  <inkml:trace contextRef="#ctx0" brushRef="#br1" timeOffset="165075.95">23177 10922 0,'22'-42'15,"-107"211"-15,148-296 0,-41 64 0,-1 20 0,-21 22 0,-21 21 16,-22 0 0,22 21-16,-21 0 0,-1 1 15,1-1-15,0 21 0,-1 0 0,1 1 16,-21-1-16,20 0 0,1 1 16,-22-1-16,22 0 0,0 1 0,21-1 15,-22 0-15,22-20 0,0-1 0,0 0 16,21 0-16,0 0 0,0 0 15,21-21-15,0 0 16,21 0-16,-20 0 0,41 0 0,-21-21 16,22 21-16</inkml:trace>
  <inkml:trace contextRef="#ctx0" brushRef="#br1" timeOffset="165335.79">23431 11007 0,'0'0'16,"0"21"-1,-21 0-15,0 0 16,0 22-16,21-1 0,-21 0 0,0 22 16,-1-1-16,22-20 0,-21 20 15,0 1-15,21-22 0,-21 21 16,21 1-16,-21-1 0,0-20 0,21 20 0,-22 1 16,22-1-16,-21 1 0,21-1 15,-21 1-15,0-22 0,21 0 16,0 1-16,-21-1 0,21 0 0,0-20 15,0-1-15,0 0 0,21-21 32,0-21-32,0 0 0,0-1 0,-21-20 15</inkml:trace>
  <inkml:trace contextRef="#ctx0" brushRef="#br1" timeOffset="165615.74">23326 11494 0,'0'0'0,"0"-64"0,0 1 0,0-1 0,0 1 15,0 20-15,0 1 0,21 0 0,0-1 16,0 22-16,0 0 0,0 0 16,1 0-16,-1-1 0,0 22 15,21 0-15,1 0 0,-22 0 0,21 0 16,-21 22-16,0-1 0,1 0 0,-1 0 16,-21 21-16,0 1 0,0-1 15,0-21-15,0 22 0,-21-1 0,-22-21 16,22 21-16,-21-20 0,-1-1 0,22 0 15,-21 0-15,0-21 0,20 21 16,-20-21-16,21 0 0,0 0 0,0 0 16,42 0 15,0-21-31,0 0 0,21 21 0,-20-21 16</inkml:trace>
  <inkml:trace contextRef="#ctx0" brushRef="#br1" timeOffset="166019.45">24130 11049 0,'0'0'0,"0"-21"0,0 0 0,0 0 15,-21 21-15,0 0 0,-1 0 16,-20 0-16,21 0 16,-21 21-16,20 0 0,-20 0 0,0 0 15,21 22-15,-22-22 0,22 21 0,-21-21 16,21 22-16,-1-22 0,22 21 15,0-21-15,0 0 0,0 1 0,0-1 16,22 0-16,-1-21 0,0 0 16,0 0-16,0 0 0,22 0 15,-22 0-15,0-21 0,0 0 0,21-1 16,-20 1-16,-1 0 0,0-21 0,0 21 16,21-22-16,-42 1 0,22 0 15,-1 20-15,-21 1 0,21 0 0,-21 0 16,0 42-1,0 0 1,0 0-16,-21 1 0,21-1 0,-21 21 16,21-21-16,0 22 0,0-22 0,0 0 15,0 21-15,0-21 0,0 1 16,0-1-16,21-21 16,0 0-16,0 0 15,0 0-15,0-21 0</inkml:trace>
  <inkml:trace contextRef="#ctx0" brushRef="#br1" timeOffset="166263.74">24617 10668 0,'0'0'0,"0"-21"0,21 0 0,-21 0 0,0 42 31,-21 0-31,21 0 0,-21 21 0,-1-20 16,1 20-16,21 0 0,-21 1 15,0-1-15,21 0 0,-21 1 0,0-1 16,21 0-16,-22 1 0,22-1 0,-21 0 16,21 1-16,0-1 0,0-21 15,-21 0-15,21 0 0,0 1 0,0-1 16,21-21 0,0-21-16,1-1 15,-1-20-15</inkml:trace>
  <inkml:trace contextRef="#ctx0" brushRef="#br1" timeOffset="166712.42">24998 10583 0,'21'-21'0,"-42"42"0,42-63 0,-21 63 32,0 0-32,0 1 0,-21-1 0,0 21 15,21-21-15,-22 22 0,1-1 0,0 0 16,0 1-16,0-22 15,21 21-15,-21 0 0,-1 1 0,1-1 16,0 0-16,0 1 0,21-1 0,-21 0 16,0-20-16,21 20 0,-22-21 15,22 0-15,-21 0 0,0-21 0,21 22 16,-21-22-16,0 0 16,21-22-1,0 1-15,0 0 0,0 0 0,0-21 16,21 20-16,0-20 0,0 0 0,22-1 15,-22 22-15,21-21 0,0 21 16,1 0-16,-1-1 0,0 1 16,1 0-16,-1 21 0,0 0 0,-20 0 15,-1 0-15,21 21 0,-21 0 16,-21 1-16,0-1 0,0 0 0,0 21 16,0-21-16,0 22 0,-21-1 0,0-21 15,0 0-15,0 22 0,-1-22 16,-20 0-16,21 0 0,0 0 0,0 1 15,-1-22-15,1 21 0,0-21 16,0 0 0,21-21-16,0-1 0,0 1 15</inkml:trace>
  <inkml:trace contextRef="#ctx0" brushRef="#br1" timeOffset="166911.75">24426 10901 0,'0'0'16,"-21"0"-16,42 0 31,0 0-31,1 0 0,-1 0 16,21 0-16,-21 0 0,22 0 16,-1 0-16,0 0 0,-21 0 0,22 0 15,-1 0-15,0 0 0,-20 0 0,20 0 16,-21 21-16,21-21 0</inkml:trace>
  <inkml:trace contextRef="#ctx0" brushRef="#br1" timeOffset="168115.53">25506 11769 0,'-21'0'15,"-1"0"-15,1 0 16,0 0-16,0 0 0,0 0 0,0 0 15,-22 0-15,22 0 0,-21 0 0,-1 0 16,1 0-16,0 21 0,-1-21 16,1 0-16,-21 0 0,20 21 0,-20-21 15,-1 21-15,22-21 0,-22 0 0,1 0 16,-1 21-16,-20-21 16,20 0-16,-20 22 0,20-22 0,-21 21 15,1-21-15,-1 21 0,0-21 0,1 21 16,-22-21-16,21 0 0,1 21 15,-1-21-15,0 0 0,-21 0 0,22 21 16,-22-21-16,0 0 0,0 0 0,0 0 16,1 0-16,20 0 0,-21 0 0,0 0 15,22 0-15,-22 0 0,0 0 16,0 0-16,21 0 0,-20-21 0,-1 21 16,0 0-16,0 0 0,21 0 0,-20 0 15,-1-21-15,0 21 0,21 0 16,-21 0-16,1 0 0,-1 0 15,0-21-15,0 21 0,0 0 0,0 0 16,1 0-16,-1 0 0,0 0 16,0 0-16,0 0 0,0 0 0,1 0 15,-1 0-15,21 0 0,-21 21 0,0-21 16,1 0-16,-1 0 0,21 21 16,-21-21-16,0 0 0,1 0 0,-1 21 15,0-21-15,0 0 0,0 0 0,22 22 16,-22-22-16,-21 0 0,21 0 0,0 21 15,0-21-15,0 21 0,1-21 16,-22 0-16,21 0 0,0 21 16,-21-21-16,21 0 0,-21 0 0,21 21 15,-21-21-15,21 0 0,1 0 16,-22 0-16,21 21 0,0-21 0,0 0 16,-21 0-16,21 0 0,0 22 0,1-22 15,20 0-15,-21 0 0,0 0 0,22 0 16,-22 21-16,0-21 0,0 0 15,0 0-15,22 0 0,-22 21 0,21-21 16,-21 0-16,22 0 0,-1 21 0,-21-21 16,21 0-16,1 0 0,-22 0 15,21 21-15,-21-21 0,22 0 0,-22 0 16,21 0-16,1 0 0,-1 0 16,0 0-16,-21 0 0,22 0 0,-22 0 15,21 21-15,1-21 0,-22 0 16,21 0-16,0 0 0,-20 0 0,20 0 15,21 22-15,-20-22 0,-1 0 0,22 0 16,-22 0-16,21 0 0,-20 0 0,-1 21 16,22-21-16,-22 0 0,21 0 15,-20 0-15,20 0 0,-20 21 0,20-21 16,1 0-16,-22 0 0,21 0 0,1 0 16,-22 21-16,22-21 0,-22 0 0,22 0 15,-1 0-15,-21 0 0,22 0 16,-1 0-16,1 0 0,-1 0 15,1 0-15,-1 0 0,1 0 0,-1 21 16,22-21-16,-21 0 0,20 0 0,-20 0 16,20 0-16,1 0 0,-21 0 15,20 0-15,1 0 0,0 0 0,-1 0 16,1 0-16,0 0 0,20 0 0,-20 0 16,21 0-16,0 0 0,0 0 0,-1 0 15,1 0-15,42 0 94,1 0-94</inkml:trace>
  <inkml:trace contextRef="#ctx0" brushRef="#br1" timeOffset="172344.29">12785 910 0,'0'0'0,"0"-21"0,0 0 0,0-21 0,0 20 16,0 1-16,0 0 0,0 0 0,21 0 16,-21 0-16,0-1 0,0 1 15,0 0-15,0 0 0,0 0 16,0 42-1,0 0 1,0 0-16,0 43 0,0-22 16,0 22-16,0 20 0,-21 1 0,-1 0 15,22-1-15,-21 1 0,0 0 0,0-1 16,0 1-16,21 21 0,-21-22 16,-1 1-16,22 0 0,0-22 15,0 22-15,-21-22 0,21 1 0,0-1 16,0 1-16,0-22 0,-21 1 15,21 20-15,0-42 0,0 22 0,0-22 16,0 0-16,0 0 0,0 0 0,0-42 31,0 0-31,0 0 0</inkml:trace>
  <inkml:trace contextRef="#ctx0" brushRef="#br1" timeOffset="173343.72">12933 699 0,'0'0'0,"0"-22"15,-21 22-15,-1 0 0,1 0 16,21-21-16,-21 21 15,42 0 32,22 0-47,-1 0 16,0 0-16,1 0 0,20 0 0,22-21 16,-22 21-16,22 0 0,0 0 15,-1 0-15,22 0 0,0-21 0,21 21 16,0 0-16,0 0 0,0 0 15,0 0-15,21 0 0,-21 0 0,42 0 16,-20 0-16,-1 0 0,21 0 0,-21 0 16,-21 0-16,21 0 0,-21 0 15,22 0-15,-22 0 0,0 0 0,-22 0 16,1 0-16,-21 0 0,21 0 16,-43 0-16,1 0 0,-1 0 15,-20 0-15,-1 0 0,0 0 16,-21 0-16,1 0 0,-1 0 0,-21 21 47,-21 0-47,21 0 0,-22 1 15,1-1-15,21 21 0,-21 0 16,0 1-16,21-1 0,0 0 0,-21 22 16,0-22-16,-1 22 0,22-22 15,0 22-15,-21-22 0,0 21 0,21 1 16,0-1-16,-21 1 0,21-1 15,-21 1-15,21-1 0,0 1 16,-21-1-16,21-20 0,0 20 0,0 1 16,0-22-16,0 22 0,0-22 15,0 0-15,21 22 0,-21-22 0,21 0 16,-21 1-16,0 20 0,0-20 0,21-1 16,-21 0-16,0-21 0,0 22 15,0-22-15,0 21 0,0-21 0,0 1 16,0-1-16,0 0 0,-21-21 15,0 0-15,0 0 16,-1 0-16,1 0 0,0 0 16,-21 0-16,21 0 0,-22 0 0,1 0 15,0 0-15,-1 0 0,-20 0 16,-1 0-16,-20 0 0,20-21 16,-21 21-16,1 0 0,-22 0 0,0-21 15,0 21-15,-21 0 0,0-22 0,-21 22 16,21 0-16,-21 0 0,-21 0 15,20-21-15,-20 21 0,21 0 0,0 0 16,-22 0-16,43 0 0,-21 0 0,21 0 16,0 0-16,0 0 0,0 0 15,21 0-15,1 0 0,-1 0 16,0 0-16,21 0 0,1 0 0,-1 0 0,21 0 16,22 0-16,0 0 0,-1 0 15,22 0-15,0 0 0,0 0 16,42 0 15,0 0-15,0 0-16,1-21 0,-1 0 0,0 21 15,0-21-15</inkml:trace>
  <inkml:trace contextRef="#ctx0" brushRef="#br1" timeOffset="174175.7">13420 931 0,'0'0'0,"0"-21"0,0 0 0,21 0 15,-21 0 1,0 42 0,0 0-1,0 0-15,0 0 0,0 22 16,0-1-16,0-21 0,0 22 0,-21-1 15,-1 0-15,22 1 0,0-22 16,-21 21-16,21-21 0,-21 22 16,21-22-16,0 0 0,0 0 0,0 0 15,0 0-15,0 1 16,21-22-16,0 0 16,1 0-16,-1 0 0,42-43 15,-42 22-15,1 0 16,-1 0-16,0 0 0,0-22 0,0 22 15,0-21-15,1-1 0,-1 1 16,0 0-16,0 21 0,-21-22 16,0 1-16,21 21 0,-21 0 0,0-1 15,0 1-15,0 0 0,-21 42 47,21 0-16,21-21-31</inkml:trace>
  <inkml:trace contextRef="#ctx0" brushRef="#br1" timeOffset="174567.48">14182 910 0,'0'-21'16,"-43"21"-1,22 0-15,0 0 16,-21 21-16,20 0 0,-20-21 16,21 22-16,-21-1 0,20 0 0,1 0 15,0 0-15,0-21 0,21 21 0,0 1 16,0-1-16,0 0 16,0 0-16,21-21 0,0 21 15,0-21-15,1 21 0,-1-21 16,0 22-16,21-1 0,-21-21 15,1 21-15,-1 0 0,0-21 0,0 21 0,-21 0 16,0 1 0,0-1-16,-21-21 0,0 0 15,0 0-15,-22 21 0,22-21 0,-21 0 16,-1 0-16,22 0 0,-21 0 16,21 0-16,0 0 0,-1 0 0,1 0 15,0 0-15,21-21 16,0 0-1,21 21-15,0-22 0,1 22 16,20-21-16,-21 21 0</inkml:trace>
  <inkml:trace contextRef="#ctx0" brushRef="#br1" timeOffset="174796.35">14541 931 0,'0'0'0,"0"-21"0,0 0 16,0 42 31,0 0-32,0 1-15,0-1 16,0 0-16,0 0 0,0 0 15,0 0-15</inkml:trace>
  <inkml:trace contextRef="#ctx0" brushRef="#br1" timeOffset="174963.25">14520 1249 0,'0'0'0,"-21"0"16</inkml:trace>
  <inkml:trace contextRef="#ctx0" brushRef="#br1" timeOffset="175356.03">13462 1609 0,'0'-21'0,"0"42"0,0-64 16,0 22-16,0 42 31,0 1-15,0 20-16,0-21 0,-21 21 15,21-20-15,0 20 0,0-21 16,0 21-16,-21 1 0,21-22 0,0 0 15,-22 21-15,22-20 0,0-1 16,0 0-16,0 0 0,0-42 47</inkml:trace>
  <inkml:trace contextRef="#ctx0" brushRef="#br1" timeOffset="175627.87">13398 1672 0,'0'0'0,"0"-42"16,22 42 0,-22-21-16,21 21 0,0 0 15,0 0-15,0 0 16,0 0-16,1 0 0,-1 21 0,0 0 16,0-21-16,0 21 0,0 0 0,-21 1 15,0-1-15,0 0 0,0 0 16,0 0-16,0 0 0,-21-21 0,0 22 15,0-1-15,-21 0 0,20-21 0,1 21 16,-21-21-16,21 0 0,0 0 16,-1 0-16,1 0 0,0 0 15,42 0 17,0 0-32</inkml:trace>
  <inkml:trace contextRef="#ctx0" brushRef="#br1" timeOffset="176144.01">13779 1736 0,'0'21'16,"0"0"-16,0 0 16,-21 0-16,21 1 0,0-1 15,-21 0-15,21 0 0,0 0 16,0 0-16,-21 1 0,21-1 15,0 0-15,0 0 0,-21-21 0,21 21 16,21-42 15,0 0-31,0 0 16,-21 0-16,21-1 0,-21-20 16,22 21-16,-1 0 0,-21 0 15,21-1-15,-21 1 0,21 0 0,-21 0 16,21 21-16,0 0 15,-21 21 1,0 0-16,0 0 0,0 1 16,0-1-16,0 0 0,22 0 15,-22 0-15,21 0 16,0-21 0,0 0-16,0 0 15,0 0-15,1 0 0,-22-21 16,0 0-16,21 21 0,-21-21 0,21 0 15,-21 0-15,0-1 0,0 1 16,0 0-16,0 0 0,0 0 0,0 0 16,0-1-16,0 1 15,0 42 32,21-21-47</inkml:trace>
  <inkml:trace contextRef="#ctx0" brushRef="#br1" timeOffset="176335.84">14372 1672 0,'0'0'0,"0"21"62,0 1-46,0-1-1</inkml:trace>
  <inkml:trace contextRef="#ctx0" brushRef="#br1" timeOffset="176515.73">14372 1926 0,'0'21'0,"0"1"79</inkml:trace>
  <inkml:trace contextRef="#ctx0" brushRef="#br1" timeOffset="176960.48">13822 2159 0,'0'21'31,"0"0"-31,0 1 16,0-1-16,0 0 0,-21 0 0,21 21 16,0-20-16,-22-1 0,22 0 15,0 21-15,0-21 0,0 1 0,0-1 16,0 0-16,0 0 0,0 0 15,0-42 17,0 0-32,22 0 15</inkml:trace>
  <inkml:trace contextRef="#ctx0" brushRef="#br1" timeOffset="177567.52">13843 2096 0,'0'0'16,"-21"0"-16,0 0 0,42 0 47,0 21-47,21-21 0,-21 0 0,22 0 16,-1 0-16,22 0 0,-22 0 15,43 0-15,-22 0 0,1 0 0,20 0 16,1 0-16,0 0 0,-1 0 0,1-21 15,0 21-15,20-22 0,-20 22 16,0 0-16,-1 0 0,-20 0 0,-1-21 16,1 21-16,-1 0 0,-20 0 0,-22 0 15,21 0-15,-21 0 0,-21 21 32,0 1-32,-21-1 15,0-21-15,21 21 16,-21 0-16,21 0 0,0 0 15,0 1-15,-21-1 0,21 0 0,0 0 16,0 0-16,0 0 0,-21 1 16,21-1-16,0 0 0,-22 0 0,22 0 15,0 0-15,0 1 0,-21-1 0,21 0 16,0 0-16,-21 0 0,21 0 16,0 1-16,-21-1 0,0-21 15,21 21-15,-21-21 0,-1 0 0,1 0 16,0 21-16,0-21 0,0 0 15,-22 0-15,1 0 0,0 0 16,-1 0-16,1 0 0,-21 0 0,-1 0 16,1 0-16,-1 0 0,-21 0 0,1 0 15,-1 0-15,-21 0 0,22 0 16,20 0-16,-21 0 0,22 0 0,-1 0 16,1 0-16,21 0 0,-1 0 0,1 0 15,0 0-15,20 0 0,-20 0 16,21 0-16,21-21 0,-21 21 15,21-21 1</inkml:trace>
  <inkml:trace contextRef="#ctx0" brushRef="#br1" timeOffset="177859.36">14118 2201 0,'0'-21'16,"-21"42"15,21 1-15,0-1-16,-21 0 0,21 0 0,-21 0 15,-1 0-15,22 1 0,0 20 0,0-21 16,0 0-16,-21 22 0,21-22 15,0 0-15,0 0 0,0 0 16,0 0-16,21-21 16,1 0-16,-1 0 15,0 0-15,0 0 0,0-21 0,0 21 16,1-21-16,-1 0 0</inkml:trace>
  <inkml:trace contextRef="#ctx0" brushRef="#br1" timeOffset="178208.16">14414 2328 0,'-21'0'16,"0"22"-1,21-1-15,-21-21 0,21 21 16,-21 0-16,0 0 0,21 0 16,0 1-16,0-1 0,0 0 15,0 0-15,21 0 16,0-21-16,0 0 0,0 0 15,0 0-15,1 0 0,-1 0 0,0-21 16,0 0-16,0 21 0,0-21 16,1 0-16,-22-1 0,0 1 15,0 0-15,0 0 0,0 0 16,0 0-16,0-1 0,-22 1 16,1 21-16,0 0 0,0 0 15,0 0-15,0 0 0,-1 0 0,1 0 16,0 0-16,21 21 15,0 1-15,0-1 16,0 0-16,21-21 31</inkml:trace>
  <inkml:trace contextRef="#ctx0" brushRef="#br1" timeOffset="178780.39">14817 2286 0,'0'-21'0,"-64"21"31,43 0-31,0 0 0,0 0 16,21 21-16,-22-21 0,22 21 0,-21-21 16,21 21-16,-21 1 0,21-1 15,0 0-15,0 0 31,21-21-31,0 0 16,1 0-16,-1 0 0,0-21 16,0 21-16,-21-21 15,21 21-15,0 0 16,-21-21-16,0 42 47,0 0-47,0 0 15,0 0-15,0 22 0,0-22 0,0 0 16,0 21-16,0 1 0,0-22 16,0 21-16,0-21 0,0 22 15,0-22-15,0 21 0,0-21 0,0 0 16,0 22-16,0-22 0,0 0 0,0 21 16,0-20-16,0-1 0,0 0 15,0 0-15,-21 0 0,0 0 0,21 1 16,-21-1-16,0 0 0,0-21 0,-1 21 15,1-21-15,0 0 0,0 0 16,0 0-16,0-21 0,21 0 16,0 0-16,0-1 0,0 1 0,0 0 15,0-21-15,0 21 0,0-22 0,0 22 16,0-21-16,0 21 0,0-22 16,0 22-16,21 0 0,0-21 15,0 20-15,-21 1 0,21 0 0,0 0 16,-21 0-16,22 0 0</inkml:trace>
  <inkml:trace contextRef="#ctx0" brushRef="#br1" timeOffset="179023.25">15176 2286 0,'-21'0'15,"0"0"1,0 21-16,0 0 15,21 1-15,0-1 0,0 0 16,0 0-16,0 0 16,0 0-16,0 1 0,0-1 15,0 0-15,0-42 47,0 0-47</inkml:trace>
  <inkml:trace contextRef="#ctx0" brushRef="#br1" timeOffset="179191.16">15092 2223 0,'0'148'0,"0"-296"15,0 126 1,-21 22-16,21 22 47,21-1-47,0-21 15,-21 21-15,21-21 0,0 0 16,0 21-16</inkml:trace>
  <inkml:trace contextRef="#ctx0" brushRef="#br1" timeOffset="179555.85">15303 2328 0,'0'43'16,"0"-22"-16,0 0 15,0 0-15,0 0 16,0 1-16,0-1 16,0 0-16,0 0 0,0 0 15,0 0 1,0-42 15,0 0-15,0 0-16,0 0 0,0 0 15,0-1-15,0 1 0,22 0 16,-22 0-16,21 0 0,0 0 16,0 21-16,0-22 0,0 1 0,1 21 15,-1 0-15,0 0 0,0 0 0,0 0 16,0 0-16,-21 21 0,22 1 16,-1-1-16,-21 0 0,0 0 0,0 0 15,0 0-15,0 1 0,0-1 0,0 0 16,0 0-16,0 0 0,-21 0 0,-1-21 15,22 22-15,-21-22 0,0 21 16</inkml:trace>
  <inkml:trace contextRef="#ctx0" brushRef="#br1" timeOffset="-138124.86">24384 13272 0,'0'0'0,"0"-22"15,21 22 1,0 0-16,0 22 15,22-1-15,-1-21 0,22 21 0,-1 0 16,22 0-16,21 0 0,-1 1 16,1 20-16,21-21 0,0 21 0,21-20 15,1 20-15,-1 0 0,0 1 0,0-22 16,-21 21-16,21 0 0,-21 1 16,0-1-16,0 0 0,-21-20 0,0 20 15,-21-21-15,-1 0 16,-20 0-16,-22 1 0,0-1 0,-20-21 15,-1 0-15,-21 21 0,-21-21 32,-1 0-32,-20 0 0,21 0 15,-21 0-15,-1 0 0,1 0 0,0 0 16,-1 0-16,-20 0 0,20 0 16,1 0-16</inkml:trace>
  <inkml:trace contextRef="#ctx0" brushRef="#br1" timeOffset="-137788.05">25040 14944 0,'-42'42'0,"84"-84"0,-127 105 16,64-20-16,0-22 0,0-21 16,21 21-16,0 0 0,21-21 15,0 0-15,22-21 0,-1 0 16,0 0-16,22-1 0,-1 1 15,1 0-15,20 0 0,1-21 0,21 20 16,0-20-16,21 0 0,0-1 0,0-20 16,0 21-16,0-1 0,0-20 15,21 20-15,-21 1 0,-21 0 16,0-1-16,-22 1 0,1 21 16,-43-21-16,22 20 0,-43 22 0,0-21 15,0 0-15,-21 0 16,-21 21-16,0 0 15,0 0-15,0-21 0,-22 21 0,22-21 16,0-1-16,0 22 0,-22-21 16,22 0-16,21-21 0,-21 21 0</inkml:trace>
  <inkml:trace contextRef="#ctx0" brushRef="#br1" timeOffset="-136800.62">27453 11515 0,'0'21'47,"0"0"-47,0 0 0,0 0 15,0 1-15,-21-1 0,21 0 0,-21 0 16,21 0-16,-21 0 0,21 22 15,-22-22-15,22 0 0,0 0 0,0 0 16,0 1-16,0-1 0,0 0 0,0 0 16,0 0-1,22-21 1,-1 0 0,0-21-16,0 0 0,0 0 15,0 0-15,1-1 0,-1-20 0,0 21 16,0-21-16,0 20 0,0 1 15,22-21-15,-22 21 0,0 0 0,0-1 16,0 1-16,1 21 0,-1 0 16,-21 21-1,0 1-15,0-1 0,0 21 0,0-21 16,0 0-16,0 1 0,0-1 0,0 0 16,-21 21-16,21-21 15,0 1-15,0-1 0,0 0 0,0 0 16,21-21-1,0 0-15,0 0 16,0 0-16,0 0 0,22-21 0,-22 0 16,21 0-16,-21-1 0,22 1 15,-1-21-15,0 21 0,-20-22 0,20 22 16,-21-21-16,21 0 0,-20 20 0,-1-20 16,0 21-16,0 0 0,0 0 15,-21 42 1,-21 0-1,0 0-15,0 0 0,0 22 16,-1-22-16,1 0 0,0 21 0,0-21 16,0 1-16,21-1 0,0 0 15,0 0-15,0 0 0,0 0 0,0 1 16,0-1-16,21-21 0,0 0 0,0 21 16,0-21-16,22 0 0,-22 0 15,21 0-15,-21-21 0,22 21 0,-1-21 16,-21-1-16,22 1 0,-1-21 15,-21 21-15,21 0 0,-20-22 0,-1 22 16,0-21-16,-21 21 0,0-1 0,0 1 16,0 0-16,-21 21 15,0 0-15,-1 21 16,1 0-16,-21 1 0,21-1 0,0 0 16,-1 21-16,1-21 0,21 1 15,0-1-15,-21 0 0,21 0 0,0 0 16,0 0-16,0 1 0,0-1 15,0 0-15,21-21 0,0 0 16,1 0-16,-1 0 0,0 0 0,21 0 16</inkml:trace>
  <inkml:trace contextRef="#ctx0" brushRef="#br1" timeOffset="-136368.87">29146 11959 0,'0'-21'31,"22"0"-31,-1 0 0,21 0 0,-21 21 16,22-43-16,-22 22 0,21 0 16,0 0-16,1-22 0,-1 1 0,0 0 15,1-1-15,-22 1 0,21 0 0,-21-1 16,1 22-16,-22-21 0,0 21 15,0 0-15,-22 21 16,1 0-16,0 21 16,-21 0-16,21 0 0,-22 0 0,22 0 15,0 22-15,0-22 0,21 0 0,0 21 16,0-20-16,0-1 0,0 21 16,0-21-16,0 0 0,21 22 0,-21-22 15,21 0-15,-21 0 0,0 0 16,0 1-16,0-1 0,0 0 0,-21 0 15,0-21-15,0 0 0,-1 0 0,1 0 16,0 0-16,0 0 0,0 0 16,0-21-16,-1 0 15,22 0-15,0-1 16,0 1-16,22-21 0,-1 21 16,21 0-16,-21-22 0,22 1 0</inkml:trace>
  <inkml:trace contextRef="#ctx0" brushRef="#br1" timeOffset="-134540.89">29866 11176 0,'21'-42'16,"0"21"-16,-232 275 0,380-445 0,-84 106 0,-85 64 0,21 0 16,-21 42-1,0 0-15,0 1 16,-21 20-16,0 0 0,-1 1 16,1-1-16,0 0 0,0 22 0,0-22 0,0 0 15,-1 1-15,1-1 16,0 0-16,0-20 0,21 20 0,0-21 15,-21 21-15,0-20 0,21-1 0,0 0 16,0-42 31,0 0-47,0-1 0,21 1 0,0 0 16,0-21-16,0 21 0,0-1 0,1-20 15,-1 21-15,0 0 16,0 0-16,21 21 0,-20 0 0,20 0 31,-42 21-31,0 0 0,0 0 0,0 0 16,0 0-16,0 1 0,0 20 0,0-21 15,0 0-15,0 0 0,0 1 16,0-1-16,0 0 16,21-21-16,0 0 15,0 0-15,1 0 0,-1 0 16,21 0-16,0-21 0,-20 0 0,20-1 15,-21 1-15,21 0 0,1 0 16,-22-21-16,21 20 0,-21-20 16,22 21-16,-22-21 0,0 20 0,-21 1 15,-21 42 17,0 1-32,0-1 0,-1 0 15,1 0-15,0 0 0,21 0 0,0 1 16,-21-1-16,21 0 0,0 0 15,0 0-15,0 0 0,0 1 16,21-22-16,0 0 0,0 0 16,1 0-16,-1 0 0,21 0 15,-21 0-15,22 0 0,-22 0 0,21-22 16,-21 1-16,0 0 16,1 0-16,-1 0 0,0-22 0,0 1 0,0 21 15,-21-21-15,0-1 0,0 22 16,0 0-16,0 0 0,0 0 15,-21 21-15,0 0 0,0 0 0,-22 0 16,22 0-16,-21 0 0,21 21 16,0 0-16,-22 0 0,22 0 0,0 22 15,0-22-15,21 0 0,0 21 0,0-21 16,0 1-16,0-1 0,0 0 16,0 0-16,0 0 0,21 0 0,0-21 15,0 22-15,22-22 16,-22 0-16,0 0 0,0 0 15,0 0-15,22-22 0,-22 1 0,0 21 16,0-21-16,0-21 0,22 21 16,-22-22-16,0 22 0,0-21 0,21-1 15,-20 22-15,-1-21 0,-21 21 16,0 0-16,21 21 0,-21 21 16,-21 0-1,0 21-15,21-21 0,-22 1 16,22-1-16,-21 0 0,21 0 0,0 0 15,0 0-15,0 1 0,0-1 16,0 0-16,21-21 16,1 0-16,20 0 15,-21 0-15,21 0 0,-20 0 0,20 0 16,-21 0-16,0 0 0,22-21 16,-22 0-16,0-1 0,21-20 0,-21 21 15,1 0-15,-1 0 0,-21-22 0,21 22 16,-21 0-16,-21 42 31,0-21-31,21 21 0,-22 0 16,1 1-16,0-1 0,21 0 0,0 0 15,0 0-15,0 0 0,0 1 16,0-1-16,0 0 0,0 0 16,21-21-1,0 0-15,1 0 0,-1 0 16,21 0-16,-21 0 0,22-21 0,-22 0 15,21 0-15,-21-1 0,22-20 16,-22 21-16,21-21 0,-21-22 0,22 22 16,-22-22-16,0 1 0,21-1 15,-21 22-15,1-22 0,-22 22 0,0 0 16,21 21-16,-21-1 0,0 1 16,0 0-16,-21 21 15,-1 21-15,1 0 0,0 1 16,0 20-16,21 0 0,-21-21 0,21 22 15,-21 20-15,21-20 16,0-1-16,0 0 0,0 1 0,0-1 16,0 0-16,0 1 0,0-1 15,0-21-15,0 21 0,21-20 0,21 20 16,-21-21-16,22 0 0,-22 0 16,21-21-16,-21 22 0,22-22 0,-1 0 15,0 0-15,1 0 0,-1 0 16,-21-22-16,21 1 0,1 0 0,-22 0 15,21-21-15,1 20 0,-22-41 16,0 21-16,21-1 0,-42 1 0,21 0 16,-21-1-16,0 1 0,0 21 15,0 0-15,-21-1 0,0 22 16,0 0-16,-21 22 0,-1-1 16,1 0-16,0 21 0,20-21 0,-20 1 15,0 20-15,21 0 0,-1-21 16,1 1-16,21 20 0,0-21 0,0 0 15,0 0-15,0 1 0,0-1 16,21 0-16,1-21 0,-1 0 0,0 0 16,0 0-16,0 0 0,0 0 15,22 0-15,-1 0 0,-21-21 0,22 0 16,-1-22-16,0 22 0,1-21 16,-1-22-16,21 22 0,-20-22 0,-1 1 15,0-22-15,1 22 16,-1-1-16,0 22 0,1-22 0,-22 22 15,21 0-15,-21-1 0,1 22 16,-44 21 0,1 0-16,-21 43 0,21-22 15,-22 21-15,1-21 0,0 22 0,21 20 16,-22-21-16,22 22 0,0-22 16,21 22-16,0-22 0,0 0 0,0 1 15,21-1-15,0 0 0,0-20 16,1 20-16,20-21 0,0 0 15,-21-21-15,22 21 0,20-21 16,-20 0-16,-1 0 0,0 0 16,22-21-16,-1 0 0,-20 0 0</inkml:trace>
  <inkml:trace contextRef="#ctx0" brushRef="#br1" timeOffset="-133800.03">27686 12615 0,'0'0'0,"-21"0"0,21-21 16,0 0-1,0 42 1,0 0 0,-21 1-16,21 20 0,0-21 15,-22 21-15,1-20 0,21 20 0,-21 0 16,0-21-16,21 22 0,-21-22 0,0 21 15,21-21-15,-22 1 0,22-1 16,-21 0-16,21 0 0,-21-21 16,21 21-16,0-42 31,0 0-31,0 0 0,0 0 0,0-1 16,0 1-16,21-21 0,0 21 15,1-22-15,-1 1 0,0 0 0,21-1 16,1 22-16,-22-21 0,21 21 0,0 0 15,-20-1-15,20 22 0,0 0 16,-21 0-16,1 0 0,20 22 0,-21-1 16,0 0-16,-21 21 0,0-21 15,0 22-15,0-22 0,0 21 0,0-21 16,0 22-16,0-1 0,-21-21 16,0 0-16,21 22 0,-21-22 15,0 0-15,21 0 0,-22 0 0,22 1 16,22-22 15,-1 0-31,0-22 0,0 1 16</inkml:trace>
  <inkml:trace contextRef="#ctx0" brushRef="#br1" timeOffset="-133437.25">28342 12764 0,'-169'169'0,"359"-360"0,-211 213 0,63-65 15,-42 22-15,-21 42 31,21 0-31,-21 1 16,0-1-16,-21 0 0,20 21 0,1-21 16,0 22-16,0-22 0,0 21 0,0-21 15,21 22-15,0-22 0,-22 0 16,22 0-16,0 0 0,0 1 0,0-1 16,22-21-16,-1 0 15,0 0-15,21 0 0,-21 0 0,22 0 16,-22 0-16,21 0 0,1 0 15,-22-21-15,0-1 0,0 1 16,0 0-16,0-21 0,1 21 0,-22-22 16,0 1-16,0 21 0,0-22 0,0 22 15,0-21-15,-22 21 0,1 21 16,0-21-16,0 21 0,0 0 0,0 0 16,-1 0-16,1 21 0,0-21 15,21 21-15,-21 0 0,0 0 16,21 0-16,0 1 15,21-22-15,0 0 0,0 0 16,0 0-16</inkml:trace>
  <inkml:trace contextRef="#ctx0" brushRef="#br1" timeOffset="-133173.4">28935 12658 0,'0'0'15,"21"-21"-15,-21-1 0,0 44 31,-21 20-15,0-21-16,-1 0 0,1 22 0,21-1 16,-21 0-16,-21-21 0,21 22 0,21-1 15,-22-21-15,1 22 0,0-22 16,21 21-16,-21-21 0,21 0 16,0 1-16,0-1 0,0 0 15,21-21-15,0 0 16,0 0-16,22 0 0,-22 0 0,0 0 15,0 0-15,22 0 0,-22-21 0,0 0 16,0-1-16,0 1 0,-21 0 16,0 0-16</inkml:trace>
  <inkml:trace contextRef="#ctx0" brushRef="#br1" timeOffset="-133005.49">28744 12806 0,'0'0'0,"-21"0"0,0 0 0,0 0 15,0 0-15,21 21 31,21-21-31,0 0 16,0 21-16,0-21 0,22 0 16,-22 0-16,21 0 0,0 0 0,1 0 15,-1 0-15,22 0 0,-22 0 0,21 0 16,-20 0-16,20 0 0,1 0 16</inkml:trace>
  <inkml:trace contextRef="#ctx0" brushRef="#br1" timeOffset="-132001.08">30184 12806 0,'0'0'0,"0"-21"0,0 0 15,0-1-15,-22 44 32,1-1-32,0 0 15,0 0-15,0 0 0,21 22 0,-21-1 16,-1-21-16,1 21 0,21-20 15,0 20-15,-21 0 0,21-21 0,0 1 16,-21 20-16,21-21 0,0 0 16,0 0-16,0 1 0,21-1 15,0-21-15,0 0 0,1 0 0,20 0 16,-21 0-16,21 0 0,-20 0 16,20 0-16,0 0 0,-21-21 15,22-1-15,-1 1 0,0-21 0,-20 21 16,20-22-16,0 1 0,-21 0 15,22-22-15,-22 22 0,0 0 0,0-1 16,0 1-16,1 21 0,-22 0 16,0-1-16,-22 44 15,1-1-15,0 21 16,0-21-16,0 22 0,0-1 0,-1-21 16,1 21-16,0 1 0,0-22 15,21 21-15,-21-21 0,21 22 0,0-22 16,0 0-16,0 0 0,0 0 0,21 1 15,0-22-15,0 21 16,0-21-16,22 0 0,-22 0 0,21 0 16,1 0-16,-22 0 0,21 0 15,0-21-15,1-1 0,-22 1 0,21 0 16,-21 0-16,22-21 0,-22-1 0,0 1 16,0 21-16,0-22 0,-21 22 15,0 0-15,0 0 0,-21 21 16,0 0-16,0 21 15,21 0-15,-21 0 0,21 1 0,-21-1 16,21 21-16,0-21 0,0 0 16,0 22-16,0-22 0,0 0 0,0 0 15,0 0-15,0 1 0,0-1 16,0 0-16,21 0 0,-21 0 16,0-42 15,0 0-16,-21 21-15,-1-21 0,22 42 63,22 0-63,-1-21 0,0 0 16,0 21-16,0-21 0,22 0 15,-22 0-15,21 0 0,0 0 16,22 0-16,-22 0 0,22 0 15,-22 0-15,22 0 0,-22-21 0,0 0 16,22 0-16,-22 0 0,-21-22 0,22 1 16,-1 21-16,-21-22 0,0 1 15,0 0-15,-21-1 0,0 22 0,0-21 16,-21 21-16,0 21 16,0 0-16,-21 0 0,20 21 0,-20 0 15,0 21-15,21-20 0,-22 20 16,22 0-16,21-21 0,0 22 0,0-1 15,0-21-15,0 0 0,21 22 16,0-22-16,1 0 0,-1 0 16,21-21-16,-21 21 0,22-21 15,-1 0-15,-21 0 0,21 0 0,1 0 16,-1 0-16,0 0 0,-20 0 16,20 0-16</inkml:trace>
  <inkml:trace contextRef="#ctx0" brushRef="#br1" timeOffset="-129070.02">28342 14393 0,'21'0'0,"-21"-21"15,21 0-15,1 0 0,-1 0 16,0 0-16,0-1 0,-21 1 0,21 0 16,0 0-16,1-21 0,-22 20 0,0-20 15,0 21-15,21-21 0,-21 20 16,0 1-16,0 0 0,0 0 0,0 42 31,0 21-31,-21-20 0,21 20 16,-22 0-16,22 22 0,0-22 0,-21 22 15,21-1-15,0-21 16,0 22-16,0-1 0,0-20 0,0-1 16,0 0-16,0 1 0,0-1 0,0-21 15,0 0-15,0 1 0,0-1 16,0 0-16,-21-21 0,0 0 16,0 0-16,0 0 15,-1 0-15,-20-21 0,21 0 0,-21-1 16,-1 1-16,22 0 0,-21 0 0,-1-21 15,1 20-15,21 1 0,0 21 16,0-21-16,-1 21 0,22 21 16,0 0-1,0 1-15,0-1 16,22 0-16,-1 0 0,0 0 0,0-21 16,0 21-16,22 1 0,-22-22 0,21 0 15,-21 21-15,22-21 0,-1 0 16,0 0-16,1 0 0,-1 0 0,0-21 15,1-1-15,-1 22 0,0-21 16,1 0-16,-22 0 0,21-21 0,-21 20 16,0-20-16,1 21 0,-1-21 0,-21 20 15,0 1-15,21 0 0,-21 42 32,0 0-32,-21 1 0,0 20 15,21-21-15,-22 21 16,1-20-16,0-1 0,21 21 0,-21-21 15,0 0-15,0 1 0,21-1 16,21-21 15,0-21-31,21-1 0,-21 22 16,1-21-16,20 0 0,-21 0 0,21 0 16,-20 0-16,20-1 0,0 1 0,-21 0 15,1 0-15,-1 0 0,0 21 16,0 0-16,0 0 0,-21 21 15,0 0-15,0 0 0,0 0 16,0 1-16,21-1 0,1 0 16,-22 0-16,0 0 0,21 0 15,0 1-15,0-22 0,0 21 16,0-21-16,1 0 0,-1 0 0,21 0 16,-21 0-16,22 0 0,-1 0 0,0 0 15,-21 0-15,22-21 0,-1-1 16,-21 1-16,22 0 0,-22 0 0,0 0 15,0-22-15,-21 22 0,0-21 16,0 0-16,0 20 0,0-20 0,-21 21 16,0 0-16,0 21 0,-22 0 0,22 0 15,-21 0-15,21 0 16,-22 21-16,1 0 0,0 0 0,20 0 16,-20 1-16,21 20 0,-21-21 15,42 0-15,0 22 0,-22-22 0,22 0 16,0 0-16,0 0 0,22 0 0,-1 1 15,21-22-15,-21 0 0,22 21 16,-22-21-16,21 0 0,0 0 0,-20 0 16,20-21-16,0 21 0,1-22 15,-22 1-15,21 0 0,-21-21 0,22-1 16,-22 1-16,21 0 0,-21-22 16,0 22-16,22-22 0,-22 1 0,0 21 15,0-22-15,0 22 0,-21 21 16,0-22-16,0 22 0,0 42 15,-21 0 1,0 22-16,0-22 0,-21 21 0,20 1 16,1 20-16,0-21 0,0 1 15,0 20-15,21-20 0,0-1 0,0 0 16,0 1-16,0-1 0,0-21 0,0 21 16,42-20-16,-21-1 0,22 0 15,-1 0-15,0-21 0,1 0 0,20 21 16,-21-21-16,22 0 15,-22 0-15,1-21 0,-1 21 0,0-21 16,1 0-16,-22-22 0,21 22 0,-21-21 16,-21 21-16,0-22 0,0 1 15,0 21-15,0 0 0,0 0 0,0-1 16,-21 22-16,0 0 0,0 0 16,0 0-16,-1 22 0,-20-1 0,21 0 15,0 0-15,21 0 0,0 22 16,-21-22-16,21 0 0,0 0 0,0 0 15,0 0-15,21 1 0,0-1 0,0 0 16,0-21-16,0 21 16,22-21-16,-22 0 0,0 0 15,0 0-15,0 0 0,-21-21 16,22 0-16,-1 21 0,0-21 0,0-22 16,0 22-16,0 0 0,22-21 0,-22-1 15,0 1-15,0 21 0,22-22 16,-22 22-16,0 0 0,21 21 0,-21 0 15,1 0-15,-1 0 0,0 0 16,-21 21-16,0 0 0,0 1 0,0 20 16,0-21-16,0 0 0,0 22 15,0-22-15,0 0 0,0 0 0,-21 0 16,0 0-16,-1 1 0,1-1 16,0 0-1,21-42 16,0 0-31,21 21 0,0-22 0,-21 1 16,43-21-16,-22 21 0,0 0 0,0-22 16,0 22-16,22-21 0,-22 21 15,0-1-15,0-20 0,0 42 0,-21-21 16,0 42 0,-21 0-16,0 0 15,0 1-15,0-1 0,0 0 16,-1 21-16,1-21 0,0 1 15,21 20-15,-21-21 0,21 0 0,0 0 16,0 1-16,0-1 0,21 0 16,0 0-16,0-21 0,1 0 15,-1 0-15,21 0 0,0 0 16,1 0-16,-1 0 0,-21 0 0,22-21 16,-1 21-16,0-21 0,-21 0 15,22-22-15,-22 22 0,21-21 0,-21 21 16,1-22-16,-1 22 0,0-21 15,-21 21-15,0-1 0,-21 22 16,0 22 0,-1-1-16,1 0 0,0 0 15,21 0-15,-21 0 0,21 1 0,0 20 16,-21-21-16,21 0 0,0 0 16,0 1-16,0-1 0,21-21 15,0 0-15,0 21 0,0-21 16,1 0-16,-1 0 0,21 0 0,-21 0 15,0 0-15,22 0 0,-22 0 16,0-21-16,0 0 0,0-1 0,22 1 16,-22 0-16,-21 0 0,21 0 15,0 0-15,-21-1 0,21 1 0,-42 21 32,0 21-17,21 1-15,-21-1 0,0-21 0,0 21 16,-1 0-16,1 0 0,21 0 15,-21-21-15,0 22 0,21-1 0,21-21 63,0 0-63,-21-21 0,21-1 0,22 1 16,-22 0-16,0 0 0,0 0 15,22 0-15,-22-1 0,21 1 16,-21 0-16,22 0 0,-22 0 0,0 21 15,-21 21 1,0 0-16,0 0 16,-21 0-16,0 1 0,-1-1 0,22 0 15,-21 0-15,21 0 0,-21 0 0,21 1 16,0-1-16,0 0 0,21 0 16,0 0-16,1-21 0,-1 0 15,0 21-15,21-21 0,-21 0 16,22 0-16,-1 0 0,-21 0 0,22 0 15,-1-21-15,0 0 0,-21 0 16,22 0-16,-1 0 0,-21-22 16,0 1-16,1 0 0,-1-1 0,0 1 15,-21 21-15,0-22 16,0 22-16,0 0 0,-21 0 0,0 21 16,-22 0-16,22 0 0,-21 21 15,-1 0-15,1 0 0,0 1 0,21 20 16,-1-21-16,-20 21 0,42-20 15,0-1-15,-21 21 0,21-21 0,0 0 16,0 1-16,0-1 0,0 0 16,21 0-16,-21 0 0,21-21 0,0 21 15,-21 1-15,22-1 16,-1-21-16,-21 21 0,0 0 0,0 0 16,0 22-16,0-22 0,0 21 0,0-21 15,0 22-15,-21-22 0,-1 21 16,1 0-16,0-20 0,-21 20 15,21 0-15,-22-21 0,1 22 0,-22-22 16,22 0-16,0 0 0,-22 0 0,22 1 16,0-1-16,-22-21 0,22 0 15,-1 0-15,1 0 0,21 0 0,-21 0 16,20-21-16,1 21 0,0-22 16,21 1-16,-21 0 0,21 0 0,0 0 15,0 0-15,0-1 0,21 1 16,0 0-16,0 0 0,1 0 15,-1-22-15,21 22 0,-21-21 0</inkml:trace>
  <inkml:trace contextRef="#ctx0" brushRef="#br1" timeOffset="-128877.14">31898 14182 0,'-21'-21'0,"42"42"0,-63-64 16,21 22-16,-1 21 0,22-21 0,-21 21 15,0 0 1,21 21 0,0 0-1,0 1-15,0-1 16,0 0 0,0 0-16</inkml:trace>
  <inkml:trace contextRef="#ctx0" brushRef="#br1" timeOffset="-128453.39">27644 16002 0,'0'0'15,"0"-21"-15,0 0 0,0 0 0,0-1 0,21 22 31,0 43-15,-21-22-16,0 21 0,0 1 0,0-1 16,0 0-16,0 1 0,0 20 15,-42-21-15,20 1 0,1-22 0,0 21 16,0 1-16,0-22 0,0 0 16,21 0-16,-22 0 0,22-42 31,22 0-16,-22 0-15</inkml:trace>
  <inkml:trace contextRef="#ctx0" brushRef="#br1" timeOffset="-128136.56">27665 15727 0,'0'0'0,"0"-21"0,0 0 0,-21 21 15,-1 0-15,1 0 16,21 21-16,-21-21 0,0 21 0,21 0 15,0 0-15,0 0 16,0 1-16,21-22 16,0 0-16,0 0 0,22 0 15,-22 0-15,21 0 0,-21 0 0,22 0 16,-22-22-16,0 1 0,0 21 0,0-21 16,-21 0-16,0 0 15,0 0-15,0-1 0,-21 22 0,0-21 16,0 0-16,0 21 0,0 0 0,-1 0 15,1 0-15,0 21 16,0-21-16,0 21 0,21 1 0,0-1 16,0 0-16,0 21 0,0-21 15,0 1-15,0-1 0,0 0 0,0 0 16,21 0-16,0 0 0</inkml:trace>
  <inkml:trace contextRef="#ctx0" brushRef="#br1" timeOffset="-127721.28">28236 16002 0,'0'0'0,"0"64"31,0-43-31,0 0 0,-21 21 16,21-21-16,0 1 0,0 20 0,0-21 16,-21 21-16,21-20 0,0-1 15,-21 21-15,21-21 0,0 0 0,0 1 16,0-1-16,0 0 0,0-42 47,0 0-47,0-1 15,0 1-15,0 0 0,21-21 16,0-1-16,0 22 0,0-21 0,22 0 16,-22-22-16,21 22 0,1-1 15,-1 22-15,0-21 0,1 42 0,-1-21 16,0 21-16,1 0 0,-22 21 15,21 0-15,-21 0 0,0 22 0,1-22 16,-22 21-16,0 0 0,0 1 0,0-1 16,0-21-16,0 22 0,-22-22 15,1 21-15,0-21 0,0 0 0,0 1 16,0-22-16,21 21 16,-22-21-16,1 0 0,42 0 31</inkml:trace>
  <inkml:trace contextRef="#ctx0" brushRef="#br1" timeOffset="-127355.66">29993 15833 0,'0'0'0,"-42"-21"0,-64-22 32,85 43-32,21 21 0,0 1 0,0-1 15,0 21-15,21 0 0,0 22 16,0-1-16,22 1 0,-22-22 0,21 22 15,-21-1-15,22-20 0,-22-1 16,21 0-16,0 1 0,-20-1 0,-1-21 16,21 0-16,-21 0 0,-21 1 0,21-22 15,1 0 1,-22-22 0,0 1-16,0 0 15,0-21-15,21 21 0</inkml:trace>
  <inkml:trace contextRef="#ctx0" brushRef="#br1" timeOffset="-127132.79">30565 15896 0,'42'-84'16,"-169"380"-16,254-635 0,-169 466 0,84-275 0,-63 148 31,0 21-31,-22 0 0,1 22 0,0-1 0,-1 0 16,-20 1-16,-1 20 15,1-20-15,-22 20 0,22-21 0,-1 22 16,1-22-16,-1 1 0,1-1 15,20 0-15,1 1 0,0-1 0,-1-21 16,22 21-16,0-20 0,0 20 0,21-21 16,0 0-16,42-21 15,-21 0-15,22 0 0,-1 0 16,21-21-16,1-21 0</inkml:trace>
  <inkml:trace contextRef="#ctx0" brushRef="#br1" timeOffset="-126844.96">30649 16150 0,'0'0'0,"21"-21"0,1 0 16,-22 42 0,0 0-16,-22 0 15,1 22-15,0-22 0,0 42 0,0-20 16,0-1-16,-1 22 0,1-22 16,0 21-16,0 1 0,0-1 0,0 1 15,-1-1-15,-20 22 0,21-21 16,0 20-16,0-20 0,-22-1 0,22 22 15,-21-22-15,21 22 0,-1-21 0,1 20 16,21-20-16,0-22 0,0 22 16,-21-22-16,21 0 0,0-21 0,0 1 15,0-1-15,0 0 16,21-42-16,-21 0 16,21-1-16,1 1 0,-1-21 15,21-22-15,-21 22 0,22-21 0,-22-1 16,21-21-16</inkml:trace>
  <inkml:trace contextRef="#ctx0" brushRef="#br1" timeOffset="-126569.12">30607 16806 0,'106'-508'47,"-212"1016"-47,233-1058 0,-106 529 16,0 0-16,0 0 0,1 21 0,-1 0 0,21 0 15,-21 0-15,0 21 16,1 0-16,-1 21 0,0-21 0,-21 22 15,0-22-15,0 21 0,0 1 16,0-22-16,0 0 0,0 21 0,-21-21 16,0 1-16,-1-1 0,1-21 0,0 21 15,-21-21-15,21 0 0,-22 0 16,22 0-16,0 0 0,0 0 0,0 0 16,21-21-1,21 21 1,0 0-16,21-21 15,-21 21-15,22 0 0,-1-22 0</inkml:trace>
  <inkml:trace contextRef="#ctx0" brushRef="#br1" timeOffset="-126152.35">31517 16320 0,'21'-22'0,"-42"44"0,63-86 0,-42 43 15,0 0-15,0 0 0,-21 21 16,0 0-16,-21 0 0,21 21 15,-22 0-15,1 0 0,0 0 0,-1 22 16,1-22-16,0 21 0,-1-21 16,22 22-16,-21-22 0,21 21 15,-1-21-15,1 0 0,21 1 0,0-1 16,0 0-16,0 0 0,21-21 16,1 0-16,-1 0 15,0 0-15,21 0 0,-21 0 16,22-21-16,-22 0 0,21-22 0,-21 22 15,22-21-15,-1 21 0,-21-22 16,0 1-16,1 21 0,-1 0 0,0 0 16,-21-1-16,0 44 15,0-1 1,-21 0-16,0 0 16,21 21-16,-22-20 0,1-1 0,21 21 15,-21-21-15,21 0 0,0 1 16,0 20-16,0-21 0,0 0 0,0 0 15,21 1-15,0-22 0,1 21 16,20-21-16,-21 0 0,0 0 16,0 0-16,22-21 0,-22-1 15,0 22-15,21-42 0</inkml:trace>
  <inkml:trace contextRef="#ctx0" brushRef="#br1" timeOffset="-125924.48">32046 16023 0,'0'0'0,"21"-42"0,1 0 15,-22 20-15,0 1 0,0 42 16,-22 22-16,1-1 16,0 0-16,-21 1 0,21 20 15,-1-20-15,1 20 0,0-21 0,0 1 16,0-1-16,0 0 0,21 1 16,0-22-16,0 21 0,0-21 0,0 1 15,0-1-15,0 0 0,21-21 16,0 0-1,0 0-15,0-21 16,0 21-16,22-43 0,-22 22 0,0 0 16</inkml:trace>
  <inkml:trace contextRef="#ctx0" brushRef="#br1" timeOffset="-125477.74">32427 15960 0,'43'-43'0,"-255"340"0,445-636 0,-297 424 0,170-212 15,-64 106-15,-20-1 0,-1 1 16,0 21-16,-21 21 15,0 1-15,0 20 0,0 0 16,-21 1-16,0-1 0,-1 21 16,1-20-16,0 20 0,-21-20 15,21 20-15,-1-21 0,-20 1 0,21-1 16,0 0-16,-22 1 0,22-1 0,0-21 16,0 22-16,0-22 15,0 0-15,21 0 0,-22-21 0,22 21 16,-21-21-16,21-21 15,0 0 1,21 0-16,1-22 16,20 22-16,0-21 0,1 0 15,-1-1-15,0-20 0,22 20 0,-1-20 16,-20 42-16,20-22 0,-21 22 16,22 0-16,-22 21 0,-21 0 0,22 21 15,-22 0-15,-21 22 0,0-22 16,0 21-16,0 1 0,0-1 0,-21 0 15,0 1-15,21-22 16,-43 21-16,22 0 0,0-20 0,0-1 16,0 0-16,-1 0 0,1 0 15,21 0-15,0 1 0,-21-22 16,21-22 15,0 1-31,0 0 0,0 0 0</inkml:trace>
  <inkml:trace contextRef="#ctx0" brushRef="#br1" timeOffset="-125268.74">31750 16193 0,'-21'0'0,"42"0"0,-63 0 15,63 0 1,0 0-16,21 0 15,-21 0-15,22 0 0,-1 0 0,0 0 16,22 0-16,-22 0 0,22-22 16,-1 22-16,-20-21 0,20 21 0,-21-21 15,1 21-15,-1-21 0,-21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19:39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1376 0,'0'0'0,"85"-42"31,-64 42-31,-21-22 0,-21 22 32,-21 0-32,21 0 0,-22 0 15,1 0-15,-22 0 0,22 0 16,-21 0-16,20 0 0,-20 0 15,-1 22-15,1-1 0,-1-21 0,1 21 16,-1 0-16,1-21 0,-1 21 16,1 0-16,-1 1 0,1-1 0,-1 21 15,1-21-15,20 22 0,-20-1 16,21 0-16,-1 22 0,1-22 0,0 22 16,-1-1-16,1-21 0,0 22 15,-1-1-15,1 1 0,0 21 16,-1-22-16,1 22 0,0-1 15,20 1-15,-20 0 0,21-1 0,0 1 0,0 0 16,21-1-16,0 22 16,0-21-16,0 21 0,0 0 0,0-1 15,0 1-15,0 0 0,0 0 16,0 0-16,21 21 0,0 0 0,-21-21 16,21 21-16,0-22 0,0 22 0,22 0 15,-22 0-15,21-21 0,1 0 16,20 0-16,1 0 0,20 0 0,1-1 15,0-20-15,20 21 0,1-21 16,0-1-16,0-20 0,0 20 16,21-20-16,-21-1 0,21 1 0,0-1 15,0 1-15,21-22 0,-21 22 0,21-22 16,-21 0-16,42-20 0,-21-1 16,22 0-16,-22 0 0,21 0 0,1-21 15,-1 0-15,21 0 0,1-21 0,-22 0 16,1 0-16,20 0 0,-21-22 15,22 1-15,-22 0 0,1-1 0,-1 1 16,-21-22-16,0 1 0,0-1 0,1 1 16,-22-1-16,0-20 0,0 20 0,-22-20 15,1-22-15,-21 21 0,21 0 16,-43-20-16,22 20 0,-22-21 16,1-21-16,-1 21 0,-20 0 0,20 1 15,-42-1-15,22 0 0,-22 0 16,21 0-16,-42 0 0,21 1 0,-21-22 15,0 21-15,0 0 0,0 0 0,0 0 16,0 0-16,-21 1 0,0-1 16,0 0-16,-21 0 0,-1 0 0,1 0 15,0 1-15,-1-1 0,-20 21 0,-1-21 16,1 0-16,-1 22 0,-20-22 16,-1 0-16,0 21 0,1-20 0,-22 20 15,0-21-15,0 21 0,0 1 0,0 20 16,1-20-16,-22-1 15,0 21-15,0 1 0,0-22 0,0 22 16,0 20-16,0-20 0,-22 21 16,22-1-16,-21 1 0,-21 21 0,21 0 15,-22-1-15,1 22 0,-21 0 0,-1 0 16,1 0-16,-22 22 0,0-1 16,1 0-16,-1 21 0,21 1 0,-20 20 15,20 1-15,1-1 0,20 22 16,1-1-16,0 22 0,42 0 0,-21 21 15,42 0-15,0 0 16,0-21-16</inkml:trace>
  <inkml:trace contextRef="#ctx0" brushRef="#br0" timeOffset="4143.68">3260 2455 0,'0'-21'0,"0"42"46,0 1-46,0-1 0,0 21 16,0 0-16,0 1 0,0-1 16,-22 0-16,22 1 0,-21-1 0,21 0 15,-21 1-15,21-1 16,-21 0-16,0 1 0,21-22 0,0 21 16,-21-21-16,21 22 0,-22-22 15,22 0-15,-21 0 0,21 0 0,0-42 47,0 0-47,0 0 0,0 0 0,21 0 16</inkml:trace>
  <inkml:trace contextRef="#ctx0" brushRef="#br0" timeOffset="4464.51">3196 2540 0,'0'0'15,"0"-21"-15,21 0 0,-21 0 0,21-1 16,1 1-16,-1 0 0,21 0 0,-21 0 16,22 21-16,-1-21 0,0 21 15,1 0-15,-1 0 0,0 0 0,1 0 16,-1 0-16,0 21 0,1 0 16,-1 21-16,-21 1 0,21-1 0,-20 0 15,-1 1-15,0-1 0,-21 0 16,0 1-16,0-1 0,0 0 0,0 1 15,-21-1-15,0-21 0,-1 21 16,22-20-16,-21-1 0,0 0 16,0 0-16,0-21 0,21 21 0,-21-21 15,21 21-15,-22-21 0,1 0 16,0 0-16,0 0 16,0-21-16,21 0 15,-21 21-15,-1-21 0,1 0 0</inkml:trace>
  <inkml:trace contextRef="#ctx0" brushRef="#br0" timeOffset="4675.38">3175 2858 0,'0'-22'16,"21"22"-1,0 0-15,22 0 0,-22-21 16,21 21-16,0 0 0,1-21 15,-1 0-15,0 21 0,1-21 0,-1 21 16,0 0-16,1-21 0,-1 21 16,0 0-16,-20-22 0,-1 1 0,0 21 15,0-21-15,0 21 0,-21-21 16,0 0-16</inkml:trace>
  <inkml:trace contextRef="#ctx0" brushRef="#br0" timeOffset="5289.45">3895 2053 0,'0'0'0,"-43"-21"0,22 21 0,-21 0 0,-1 0 16,1-21-16,0 21 0,-22 0 15,1 0-15,20 0 0,-20 0 0,-1 0 16,22 0-16,-21 21 15,-1 0-15,22-21 0,-22 43 0,22-22 16,-22 0-16,1 21 0,21 1 16,-1-1-16,-20 0 0,20 22 0,1-1 15,21 1-15,-21 20 0,20-20 16,1-1-16,0 22 0,21-21 0,0-1 16,0 1-16,0-1 0,0-21 15,21 22-15,0-1 0,1 1 0,20-22 16,0 1-16,1-1 0,20 0 15,-21-21-15,22 22 0,-22-22 0,22 0 16,-1 0-16,1-21 0,-1 0 16,1 0-16,20 0 0,-20 0 0,-1 0 15,1 0-15,-1-21 16,1 0-16,-1-21 0,-20 20 0,20-20 16,-20 0-16,-1-1 0,0-20 0,1 21 15,-1-1-15,-21-20 0,0-1 16,0 22-16,1-22 0,-22 1 0,0 21 15,0-22-15,0 1 0,0-22 16,0 21-16,-22 1 0,1-1 0,0 22 16,0-21-16,-21 20 0,-1 1 15,1 0-15,0-1 0,-1 22 16,-20-21-16,20 21 0,-20 21 16,-1-22-16,22 22 0,-21 0 0,-1 0 15,22 0-15,-22 0 0,22 0 16,0 22-16,-1-1 0,1 0 0,0 0 15,-1 21-15,1-20 0,21 20 16,0-21-16,-1 21 0,22 1 0,0-1 16,0 0-16,0-20 0,0 20 15,22-21-15,20 0 0</inkml:trace>
  <inkml:trace contextRef="#ctx0" brushRef="#br0" timeOffset="5767.67">6159 2223 0,'22'-22'16,"-22"44"15,0-1-31,0 0 0,0 0 16,0 21-16,0 1 0,0-1 0,0 0 15,-22 1-15,1 20 0,21-20 0,-21-1 16,21 0-16,-21 1 0,21-1 16,-21-21-16,0 21 0,21-20 15,0-1-15,0 0 0,0 0 16,0-42 15,21 0-15</inkml:trace>
  <inkml:trace contextRef="#ctx0" brushRef="#br0" timeOffset="6311.59">6138 2328 0,'-21'-63'16,"21"42"0,0 0-16,0-1 0,21 1 15,0 21-15,1-21 0,-1 21 0,0 0 16,0-21-16,21 21 0,-20 0 16,20 0-16,-21 0 0,21 0 0,1 0 15,-22 21-15,21 0 0,-21 0 16,1 1-16,-22-1 0,0 0 0,0 21 15,0-21-15,0 22 0,-22-22 16,-20 21-16,21-21 0,-21 22 0,-1-22 16,22 21-16,-21-21 0,21 1 15,-1-22-15,-20 21 0,21-21 16,21-21 15,21-1-31,0 1 0,0 21 16,22-21-16,-22 21 0,21-21 15,1 21-15,-22 0 0,21 0 0,0 0 16,1 0-16,-1 0 0,0 21 16,-20-21-16,20 21 0,-21 0 0,0 1 15,0 20-15,1-21 0,-22 0 0,0 0 16,0 22-16,0-22 0,-22 0 16,1 0-16,0 0 0,-21 1 15,-1-1-15,22 0 0,-21 0 16,0-21-16,-1 21 0,1-21 0,0 0 15,-1 0-15,1 0 0,0 0 0,20 0 16,1 0-16,0 0 0,0 0 16,0 0-16,21-21 0,0 0 0,0 0 15,0 0-15,0-1 16,0 1-16,21 0 0,0-21 0,0 21 16</inkml:trace>
  <inkml:trace contextRef="#ctx0" brushRef="#br0" timeOffset="6875.28">6921 1778 0,'0'0'0,"-254"-85"31,191 85-31,21 0 15,-22 0-15,22 0 0,-22 22 0,22-1 16,-22 0-16,22 21 16,-21 1-16,20-1 0,-20 0 0,20 22 0,1-22 15,0 22-15,-1-1 0,1 1 16,21-1-16,-21 1 0,20-1 16,1 22-16,0-22 0,0 1 0,21-1 15,0 1-15,0-1 0,0-20 16,0 20-16,0-21 0,21 1 0,21-1 15,-20 0-15,20 1 0,0-22 16,22 21-16,-22-21 0,0 22 0,22-22 16,-1-21-16,-20 21 0,20-21 0,1 0 15,-1 0-15,1 0 0,-1-21 16,1 0-16,20 0 0,-20-1 16,-1-20-16,1 21 0,-1-21 15,-20 20-15,20-20 0,-20-21 0,-1 20 16,-21-20-16,21 20 0,-20-20 15,-1-22-15,0 22 0,-21-22 0,21 22 16,-21-1-16,0 1 0,0-1 0,-21 1 16,-21-1-16,20 1 0,-20 20 15,0 1-15,-22 0 0,22 20 0,-22-20 16,-20 21-16,20 21 0,-20 0 16,20 0-16,1 0 0,-1 0 0,1 0 15,-1 0-15,22 21 0,-1 21 16,22-20-16,-21 20 0,21-21 15,0 21-15,-1-20 0,1 20 0,0 0 16</inkml:trace>
  <inkml:trace contextRef="#ctx0" brushRef="#br0" timeOffset="7495.78">3027 4657 0,'0'0'0,"21"0"0,-21-21 0,21 21 16,-21-22-16,21 22 0,-21-21 16,-21 21-1,0 0-15,0 0 0,0 0 16,-1 21-16,1 1 0,0-1 15,-21 0-15,21 21 0,-1-21 16,1 22-16,0 20 0,0-20 16,0-1-16,0 0 0,21 1 0,-22-1 15,22 0-15,0 1 0,0-22 16,0 0-16,22 21 0,-1-21 0,21-21 16,-21 22-16,0-22 0,22 0 15,-1 0-15,-21 0 0,22 0 0,-1-22 16,0 22-16,1-21 0,-1-21 15,21 21-15,-20-22 0,-1 22 0</inkml:trace>
  <inkml:trace contextRef="#ctx0" brushRef="#br0" timeOffset="7980.16">3387 4191 0,'0'0'0,"-64"-21"0,-63 0 16,64 21-1,20 0-15,-20 0 0,-1 21 0,1 0 16,-1 21-16,1 1 0,-1-22 16,1 42-16,-1-20 0,1 20 0,20-20 15,-20 20-15,21 22 0,20-1 16,-20 1-16,21 0 0,0-1 16,21-20-16,0 21 0,0-22 15,0 1-15,21-1 0,21 1 0,-21-1 16,22-21-16,20 1 0,1-1 15,-22-21-15,22 22 0,-1-22 0,22 0 16,-22-21-16,1 0 0,-1 0 16,1 0-16,-1-21 0,1 21 0,-1-43 15,1 22-15,-1 0 0,1-21 16,-1-1-16,1 1 0,-1 0 0,1-22 16,-1 22-16,-20-22 0,-1-20 15,0 20-15,-21-20 0,22-1 0,-43 21 16,0-20-16,0 20 0,0-20 15,0 20-15,-43 1 0,22-1 16,-42 1-16,20 20 0,-41 1 0,20 21 16,-20 0-16,20-1 0,-21 22 15,1 0-15,20 0 0,-20 22 0,20-1 16,1 0-16,-1 0 0,1 21 16,20 1-16,1-1 0,21 0 0,0 1 15,21-1-15,0-21 0,0 22 16,21-1-16,21 0 0,0-21 0</inkml:trace>
  <inkml:trace contextRef="#ctx0" brushRef="#br0" timeOffset="8426.9">6879 4318 0,'0'0'16,"0"-21"-16,0 42 31,0 0-31,0 0 0,-21 22 0,21-1 16,0-21-16,0 22 0,0-1 0,0 21 16,0-20-16,-21-1 0,21 22 15,0-22-15,-21 0 0,21 22 0,0-22 16,0 0-16,0-20 0,-22 20 15,22-21-15,-21 0 0,21 0 16,0 1-16,0-44 31,0 1-31,0-21 16,0 21-16,21-22 0</inkml:trace>
  <inkml:trace contextRef="#ctx0" brushRef="#br0" timeOffset="8771.7">6731 4403 0,'0'0'0,"0"-21"0,-21-1 0,21 1 0,0 0 16,0 0-16,0 0 0,0 0 0,21-1 15,21 22-15,-21-21 16,1 0-16,20 21 0,0 0 0,1 0 16,-1 0-16,21 0 0,-20 21 15,-1 0-15,22 1 0,-22-1 0,0 21 16,1 0-16,-1 1 0,-21-1 15,21 0-15,-20 1 0,-22-1 0,0 0 16,0 1-16,-22-1 0,1 0 0,-21 22 16,0-43-16,-1 21 0,1 1 15,-22-22-15,1 21 0,21-21 0,-22 1 16,1-1-16,-1-21 0,22 0 0,-1 21 16,1-21-16,0 0 15,-1 0-15,22 0 0,0 0 0,0-21 16,0 21-16,21-21 0,0-1 15,0 1-15,0 0 0,0 0 0,21 0 16,0-22-16,0 22 0,22-21 0,-22 21 16,21-22-16</inkml:trace>
  <inkml:trace contextRef="#ctx0" brushRef="#br0" timeOffset="9311.4">7556 3916 0,'-84'-85'16,"63"64"-16,-22 0 16,1 0-16,-22 21 0,22-21 0,-21-1 15,-1 22-15,1 0 0,-1 0 0,1 0 16,-1 0-16,-21 0 0,22 22 16,-1-1-16,-20 0 0,20 21 0,1 1 15,20-1-15,-20 21 0,21 1 16,-1-1-16,1 1 0,0 21 0,-1-22 15,22 1-15,0 20 0,0-20 16,21 20-16,-21-20 0,21 21 16,0-1-16,0-20 0,21-1 0,0 22 0,0-43 15,0 22-15,22-1 16,-22-20-16,21-1 0,0-21 0,1 21 16,20-20-16,1-1 0,-1 0 0,22-21 15,-22 0-15,22 0 0,0 0 16,-1 0-16,-20 0 0,21-21 0,-22 21 15,22-21-15,-22-22 0,1 22 0,-1 0 16,-20-21-16,20-1 0,1 1 16,-22-22-16,0 1 0,1-1 0,-22 1 15,0-22-15,0 22 0,-21-1 16,0-20-16,0 20 0,0-21 16,0 1-16,-42-1 0,21 0 0,-22 1 15,1 20-15,-22 1 0,22-1 16,-21 22-16,20 0 0,-20-1 0,20 22 15,-20 0-15,-1 0 0,22 21 16,-21 0-16,20 0 0,1 21 0,-22 0 16,22 0-16,0 22 0,-1-1 15,1 0-15,21 22 0,-21-22 0,20 22 16,1-1-16,0-21 0,0 22 0</inkml:trace>
  <inkml:trace contextRef="#ctx0" brushRef="#br0" timeOffset="13055.7">3450 1334 0,'21'0'31,"0"0"-31,1-22 0,-1 22 15,21 0-15,-21 0 0,22 0 16,-1-21-16,0 21 0,-21 0 0,22 0 16,-22 0-16,0 0 0,0 0 15,0 0-15,-42 0 16,0 0 0,0 0-16,0 0 0,-22 0 15,22 0-15,0 0 0,-21 0 0,21 0 16,-1 0-16,-20 0 0,21 0 0,0 0 15,0 21 1,-1-21-16,1 22 0,21-1 16,-21 0-16,0 0 15,21 0-15,-21 0 0,21 1 16,0-1-16,-21 0 0,21 21 16,-22-21-16,22 22 0,0-22 0,0 21 15,0-21-15,0 22 0,0-22 16,0 0-16,0 0 0,0 22 0,0-22 15,0 0-15,22-21 16,-1 21-16,0-21 16,0 0-16,0 0 0,0 0 15,1 0-15,-1-21 0,21 21 16,-21-21-16,0 0 0,1-1 0</inkml:trace>
  <inkml:trace contextRef="#ctx0" brushRef="#br0" timeOffset="13291.57">3937 1397 0,'0'21'31,"0"0"-15,-21 1-16,21-1 0,0 0 0,-21 0 15,21 21-15,-22-20 16,22-1-16,0 0 0,-21 0 0,21 0 15,-21 0-15,21 1 16,21-22 15,0-22-31,-21 1 0</inkml:trace>
  <inkml:trace contextRef="#ctx0" brushRef="#br0" timeOffset="13675.35">4106 1185 0,'0'0'0,"0"-21"16,21 21-1,1 0-15,-1 0 16,0 0-16,0 0 16,0 0-16,0 0 0,22 0 0,-22 0 15,0 0-15,21 0 0,-20 0 16,-1 0-16,21 21 0,-21-21 0,0 22 15,1-1-15,-22 0 16,0 0-16,0 0 0,0 0 16,0 1-16,0-1 0,0 21 15,0-21-15,0 0 0,0 1 0,0-1 0,0 0 16,0 0-16,0 0 16,0 22-16,0-22 0,0 0 0,0 0 15,0 0-15,0 0 0,0 1 16,0-1-16,-22 0 0,1 0 0,0 0 15,-21 0-15,21-21 0,-22 22 16,22-1-16,-21-21 0,-1 21 0,1-21 16,21 0-16,0 0 0,-22 0 0,22 0 15,21-21 1</inkml:trace>
  <inkml:trace contextRef="#ctx0" brushRef="#br0" timeOffset="14346.96">6562 1312 0,'21'0'47,"0"0"-47,0 0 0,0 0 16,0 0-16,1 0 0,20 0 15,-21 0-15,0 0 0,0 0 0,1 0 16,-1 0-16,-42 0 31,-1 0-31,1 0 0,-21 0 16,21 0-16,0 0 0,-22 0 0,22 0 15,0 0-15,0 0 0,0 0 16,-1 0-16,1 0 16,21 22-16,-21-22 15,21 21-15,0 0 0,0 0 16,0 0-16,-21 0 0,21 1 0,0-1 15,-21 0-15,21 0 0,-21 21 16,21-20-16,0-1 0,0 0 0,0 21 16,-22-21-16,22 1 0,0-1 15,0 0-15,0 0 16,22-21-16,-1 0 16,0 0-16,0 0 0,0 0 0,0-21 15,1 0-15,-1 21 0,21-21 16,-21-1-16</inkml:trace>
  <inkml:trace contextRef="#ctx0" brushRef="#br0" timeOffset="14799.7">6964 1397 0,'21'-42'15,"0"42"1,-21-21-16,21 21 0,-21-22 0,21 22 15,1 0-15,-1 0 0,0 0 16,0 0-16,0 22 0,0-1 16,-21 0-16,0 0 0,22 0 0,-22 22 15,0-22-15,0 0 16,0 21-16,-22-21 0,1 22 0,0-22 16,0 0-16,-21 0 0,20 0 15,1 1-15,-21-1 0,21 0 0,0-21 16,-1 0-16,1 0 15,0 0-15,21-21 0,0 0 16,0-1-16,0 1 0,0 0 16,0 0-16,0 0 0,21 0 15,0 21-15,-21-22 0,22 22 16,-1 0-16,0 0 16,0 22-16,0-1 15,-21 0-15,0 0 0,21 0 16,1 0-16,-1-21 0,-21 22 0,21-1 15,0 0-15,0-21 16,0 0-16,1 0 0,-1 0 16,0 0-16,0 0 0,0 0 0,0 0 15,1 0-15,-1-21 16,0 0-16</inkml:trace>
  <inkml:trace contextRef="#ctx0" brushRef="#br0" timeOffset="15175.49">7472 1334 0,'42'0'16,"-21"0"-16,0 0 16,1 0-16,-1 0 15,0 0-15,21 0 0,-21 0 0,1 0 16,-1 0-16,0 0 0,0 0 0,0 0 15,0 0-15,-21 21 16,0 0-16,0 0 0,0 0 0,0 0 16,0 1-16,0-1 15,0 21-15,-21-21 0,21 0 16,0 1-16,0-1 0,0 21 16,-21-21-16,21 0 0,0 1 0,0-1 15,0 0-15,0 21 0,0-21 0,0 1 16,-21-22-16,0 21 0,21 0 15,-21 0-15,-1 0 0,1-21 0,21 21 16,-21 1-16,0-22 0,0 21 16,-22-21-16,22 0 0,0 21 0,-21-21 15,21 0-15,-1 0 0,-20 0 0,21 0 16</inkml:trace>
  <inkml:trace contextRef="#ctx0" brushRef="#br0" timeOffset="16025.79">4000 3874 0,'0'0'0,"64"0"31,-43 0-31,0 0 0,0-22 15,1 22-15,-1 0 16,-21-21 0,-21 21 15,-1 0-31,1 0 0,0 0 0,0 0 16,0 0-16,0 0 0,-1 0 15,1 0-15,0 0 0,0 0 16,0 21-16,0-21 0,21 22 15,-22-1-15,22 0 16,-21 21-16,0-21 0,21 22 0,0-22 16,0 21-16,-21 1 0,21-1 15,-21 0-15,21 1 0,0-22 0,0 21 16,0 0-16,0-20 0,0-1 0,0 21 16,0-21-16,0 0 0,0 1 15,0-1-15,21-21 16,0 0-1,0 0-15,0 0 0,1 0 0,-22-21 16,21-1-16,0 1 0,21 0 0,-21 0 16,1 0-16</inkml:trace>
  <inkml:trace contextRef="#ctx0" brushRef="#br0" timeOffset="16471.93">4339 3979 0,'0'0'0,"0"-21"0,21 21 47,0 0-47,1 0 15,-1 21-15,0 1 0,0-22 16,-21 21-16,0 0 0,0 0 16,0 21-16,0-20 0,0-1 0,0 0 15,-21 0-15,0 0 16,0 0-16,-1 1 0,1-1 0,0 0 15,0-21-15,0 21 0,0-21 0,-1 0 16,22-21 15,22 21-15,-1 0-16,0-21 0,0 21 16,0 0-16,22 0 0,-22 0 15,0 0-15,-21 21 0,21 0 0,0-21 16,-21 21-16,0 0 0,0 1 15,0-1-15,0 0 0,-21 0 16,0-21-16,0 21 16,-22-21-16,22 0 0,0 21 15,-21-21-15,21 0 0,-1 0 0,1 0 16,0 0-16,21-21 31,0 0-31,21 21 0,0-21 16,-21 0-16</inkml:trace>
  <inkml:trace contextRef="#ctx0" brushRef="#br0" timeOffset="16891.68">4741 3895 0,'0'0'0,"21"0"15,1 0 1,-1 0-16,0 0 15,21 0-15,-21 0 0,1 0 16,-1 0-16,21 0 0,-21 0 16,0 0-16,22 0 0,-22 0 0,0 0 15,0 0-15,0 0 0,1 0 16,-22 21 0,0 0-1,0 0-15,0 0 0,0 22 16,0-22-16,0 21 0,0-21 15,0 22-15,0-22 0,-22 21 0,22-21 16,0 1-16,-21 20 0,21-21 16,0 0-16,0 0 0,0 1 0,0-1 15,0 0-15,0 0 0,0 0 0,0 0 16,-21-21-16,0 22 16,0-22-16,0 0 0,-22 21 15,22-21-15,0 0 0,-21 21 0,-1-21 16,22 0-16,-21 0 0,-1 0 15,1 0-15,21 0 0,0 0 16,0 0-16,-1 0 0</inkml:trace>
  <inkml:trace contextRef="#ctx0" brushRef="#br0" timeOffset="17735.47">8424 3683 0,'0'0'0,"-63"0"31,84 0 16,0 0-32,0 0-15,0 0 0,1 0 16,-1 0-16,-21-21 16,-21 21-1,-1 0-15,1 0 16,0 0-16,0 0 0,0 0 15,0 0-15,-1 0 0,1 0 16,0-21 0,0 21-1,21 21 1,0 0-16,0 0 16,0 0-16,0 1 0,0 20 15,-21-21-15,21 0 0,0 22 16,-21-1-16,21 0 0,0-21 0,0 22 15,0-1-15,-22 0 0,22 1 0,0-1 16,0 0-16,0-20 0,0 20 16,0-21-16,0 0 0,0 0 0,0 1 15,0-1-15,0 0 0,22-21 16,-1 0 0,0 0-16,0 0 0,0-21 15,0 0-15,1-1 16,-1 1-16,0 0 0,21 0 15,-21-21-15</inkml:trace>
  <inkml:trace contextRef="#ctx0" brushRef="#br0" timeOffset="18152.15">8742 3852 0,'0'0'16,"0"-21"-16,0 42 16,0 1-1,0-1-15,0 0 0,-21 0 0,21 0 16,0 0-16,-22 22 0,1-22 15,0 0-15,21 0 0,0 0 16,0 1-16,-21-1 0,21 0 0,0 0 16,21-42 15,0 21-15,0-21-16,1 0 0,-1-1 15,0 1-15,0 0 0,-21 0 0,21 0 16,-21 0-16,21 21 15,-21 21 17,0 0-32,0 0 0,0 0 0,-21 0 15,0 22-15,21-22 0,-21 0 16,0 21-16,21-20 0,-21-1 16,21 0-16,0 0 0,-22 0 0,22 0 15,-21-21-15,21 22 0,21-22 31,1 0-15,-1 0-16,-21-22 0,21 1 16,21 0-16,-21 0 0,1 0 0</inkml:trace>
  <inkml:trace contextRef="#ctx0" brushRef="#br0" timeOffset="18664.41">9080 3725 0,'0'0'0,"-21"0"16,21 22-1,21-22-15,1 0 0,-1 0 16,21 0-16,-21 0 0,0 0 16,1 0-16,20 0 0,-21 0 0,21 0 15,-20 0-15,-1-22 0,0 22 16,0 0-16,0 0 0,-21 22 47,0-1-47,-21-21 15,0 21-15,0 0 0,21 21 0,0-20 16,0-1-16,-21 21 0,21 0 16,-22-20-16,22 20 0,0 0 0,0-21 15,0 22-15,0-22 0,-21 21 16,21-21-16,0 1 0,-21-1 0,21 0 15,0 0-15,-21 0 0,21 0 0,0 1 16,-21-1-16,0-21 16,-1 21-16,1-21 0,0 0 15,0 0-15,0 0 0,0 0 16,-1 0-16,1 0 16,0 0-16,0 0 0,0 0 0,0 0 15,-1 0-15,1 0 16,21-21 15,0 0-15,0-1-16,0 1 15</inkml:trace>
  <inkml:trace contextRef="#ctx0" brushRef="#br0" timeOffset="27319.85">2709 4636 0,'0'0'0,"-21"0"0,0 0 0,-21 0 0,20 0 16,-20 21-16,21-21 0,-21 0 16,20 0-16,1 0 0,0 0 0,0 0 15,0 0-15,0 0 16,42 0 31,0 0-47,0 0 0,21 0 15,22-21-15,-22-1 0,22 22 16,-1-21-16,1 0 0,-1 0 16,1 0-16,-1 21 0,1-21 0,-1-1 15,-20 1-15,20 21 0,-21-21 16,1 21-16,-1 0 0,-21 0 0,0 0 16,1 0-16,-44 0 15,1 21-15,-21-21 16,0 21-16,-1 1 0,-20 20 0,-1-21 15,1 0-15,-1 22 0,-20-22 16,-1 21-16,0-21 0,1 22 0,20-22 16,-21 21-16,22-21 0,-1 0 15,1 22-15,21-43 0,-1 21 16,22 0-16,0-21 0,0 0 16,42 0 15,0 0-31,21-21 0,1 0 0,-1 21 15,22-21-15,-1-1 0,1 22 16,-1-21-16,22 0 0,-22 0 0,22 0 16,-22 0-16,1-1 0,-22 22 15,22-21-15,-22 21 0,0 0 16,1-21-16,-22 21 0,0 0 0,0 0 16,0 0-16,-42 21 31,-21 0-31,0-21 0,-1 43 0,1-22 15,-22 0-15,1 0 0,-1 0 16,-20 22-16,-1-22 0,22 0 0,-1 21 16,-21-20-16,22-1 0,21-21 15,-1 21-15,1 0 0,21-21 0,0 0 16,-1 21-16,44-21 16,-1 0-1,21 0-15,-21-21 0,43 21 16,-22-21-16,22 0 0,-1 0 0,1-1 15,-1 22-15,22-21 16,-22 0-16,1 0 0,-22 0 0,22 0 16,-22 21-16,0-22 0,1 22 15,-22 0-15,21-21 0,-63 42 32,-21 1-32,-1-1 0,-20 0 15,20 0-15,-20 0 0,-1 0 0,-20 22 16,20-22-16,1 0 0,-1 0 15,1 0-15,20 1 0,1-1 0,21-21 16,-21 21-16,20-21 0,44 0 31,20 0-31,-21 0 16,43 0-16,-22-21 0,21 21 0,1-21 16,21-1-16,-22 1 0,1 0 15,-1 0-15,22 21 0,-22-21 0,1 0 16,-1-1-16,1 22 0,-22-21 15,0 21-15,-20 0 0,-1 0 0,-64 0 32,22 21-32,-21 1 0,-22-1 0,22 0 15,-21-21-15,-1 21 0,1 0 0,-1 0 16,1 1-16,-22-1 0,21 0 16,1 0-16,21 0 0,-1-21 15,1 21-15,21-21 0,-22 0 16,65 0-1,-1 0 1,0 0-16,21 0 0,22 0 0,-22 0 16,22 0-16,-22-21 0,21 0 15,1 21-15,-1-21 0,1 21 0,-22-21 16,22 21-16,-22-21 0,22 21 16,-22 0-16,-21 0 0,21-22 0,-20 22 15,-1 0-15,-42 0 31,-22 22-31,22-22 0,-21 21 0,-1-21 0,1 21 16,0 0-16,-22 0 16,22-21-16,-191 85 15,170-64-15,-1 0 16,22-21-16,-22 21 0,43-21 0,0 22 16,0-22-16,21 21 15,21-21-15,0 0 16,21 0-16,1 0 0,20 0 0,1-21 15,-1 21-15,1-22 0,-1 22 16,-20-21-16,20 21 0,1-21 16,-1 21-16,1 0 0,-22-21 0,0 21 15,1-21-15,-22 21 0,0 0 16,-42 0 0,-22 21-16,1-21 0,0 21 15,-1-21-15,-20 21 0,21 0 0,-22-21 16,1 22-16,20-1 0,-20-21 15,20 21-15,1-21 0,21 0 0,0 0 16,0 21-16,63-21 31,-21 0-31,0 0 0,22 0 16,-1 0-16,0 0 0,1 0 16,-22 0-16,21 0 0,0-21 0,-20 21 15,20 0-15,-21 0 0,0-21 16,-63 21-1,21 0 1,0 0-16,-1 0 0,-20 0 0,21 0 16,-21 0-16,20 0 0,1 0 15,0 0-15,0 0 0,0 0 0,0 0 16,-1 0-16,1 21 0,0 0 16,0-21-16</inkml:trace>
  <inkml:trace contextRef="#ctx0" brushRef="#br0" timeOffset="28457.5">3810 6541 0,'0'0'0,"0"-22"0,0 1 0,0 0 15,0 0-15,0 0 16,-21 0-16,0 21 0,21-22 15,-22 22-15,1 0 16,21 43 0,0-22-16,-21 21 0,21 1 0,0-1 15,0 21-15,-21-20 0,21 20 0,0 1 16,0-1-16,0-20 0,0 41 16,0-20-16,0-1 0,0 1 0,0 20 15,0-20-15,0-1 16,0 1-16,-21-1 0,21-20 0,0 20 0,0-20 15,0-1-15,0 0 0,0-21 0,0 22 16,0-22-16,0 0 16,0 0-16,0 0 0,0 1 0,-21-22 15,21-22 17,-22 1-32,1 0 0,21 0 15,-21 0-15</inkml:trace>
  <inkml:trace contextRef="#ctx0" brushRef="#br0" timeOffset="28755.43">2942 7366 0,'0'-21'31,"21"21"-31,0 0 0,22 0 0,-22 21 15,0 0-15,0 0 0,22 1 16,-22-1-16,21 21 0,0-21 0,-20 22 16,20-22-16,-21 21 0,0-21 0,22 22 15,-22-22-15,0 21 0,0-21 16,-21 0-16,21 22 0,-21-22 0,21-21 16,-21 21-16,0 0 0,22-21 15,-1 0 1,0 0-16,0-21 15,-21 0-15,21 0 0,0 0 0,1-1 16,-1 1-16</inkml:trace>
  <inkml:trace contextRef="#ctx0" brushRef="#br0" timeOffset="28938.94">3979 7303 0,'0'0'15,"0"21"-15,0 0 16,-21 0-16,0 0 0,21 22 15,-21-22-15,0 21 0,-22-21 16,22 22-16,0-1 0,0-21 0,-22 21 16,22-20-16,-21 20 0,0-21 15,20 0-15,-20 22 0,21-22 0,-21 0 16,20 0-16,-20 0 0,21 0 0,0 1 16</inkml:trace>
  <inkml:trace contextRef="#ctx0" brushRef="#br0" timeOffset="29803.74">2498 9208 0,'0'0'15,"0"-22"1,0 1-16,0 0 0,21 0 15,-21 0-15,0 0 16,0-1-16,0 1 0,0-21 16,0 21-16,-21 0 0,-1-22 0,1 22 15,0-21-15,-21 21 0,21-1 16,-1 22-16,-20 0 0,21 0 0,-21 0 16,20 0-16,1 0 0,-21 43 15,21-22-15,0 21 0,-1 1 0,1-1 16,0 0-16,0 1 0,21-1 15,0 0-15,-21 1 0,21-22 0,0 21 16,0-21-16,0 0 0,0 1 16,0-1-16,0 0 0,21-21 15,0 0-15,0 0 0,0 0 16,1 0-16,20 0 0,-21-21 16,21 21-16,1-21 0,-1-1 0,0-20 15,1 21-15,-1-21 0,22 20 16,-22-20-16,0 0 0,1-22 0,-22 22 15,21 0-15,-21-22 0,0 1 0,1 20 16,-1 1-16,-21 0 0,0-1 16,0 1-16,0 21 0,0 0 0,-21 21 15,-1 21 1,22 0-16,-21 21 0,0 1 0,21-1 16,0 0-16,-21 22 0,0-22 15,21 22-15,0-22 0,0 0 16,0 22-16,0-43 0,0 21 0,0-21 15,0 22-15,0-22 0,0 0 16,21 0-16,0-21 0,0 0 16,0 0-16,1 0 0,20 0 0,-21 0 15,21-21-15,-20 21 0,20-21 16,-21 0-16,21 0 0</inkml:trace>
  <inkml:trace contextRef="#ctx0" brushRef="#br0" timeOffset="30164.54">3006 9038 0,'0'0'0,"0"21"16,-43 43 0,43-43-1,21-21 1,1 0-16,-1 0 16,0 0-16,0-21 0,0 0 0,0 0 15,22 21-15,-22-22 0,0 1 16,0 0-16,0 0 0,1 0 0,-1 0 15,-21-1-15,0 1 0,0 0 16,0 0-16,-21 21 16,-1 0-16,1 0 0,0 0 0,0 0 15,-21 0-15,20 21 0,1 0 16,0 0-16,0 1 0,0 20 0,0-21 16,21 0-16,-22 22 0,22-22 0,0 0 15,0 0-15,0 0 0,0 0 16,0 1-16,22-1 0,-1-21 15,0 21-15,0-21 0,21 0 16,-20 0-16,20 0 0,-21 0 0,21 0 16,1-21-16,-1 0 0,0-1 0,1 1 15,20 0-15</inkml:trace>
  <inkml:trace contextRef="#ctx0" brushRef="#br0" timeOffset="30655.04">3768 8594 0,'0'0'0,"0"-21"0,0-1 0,0 1 0,-22 21 16,1 21 0,0 1-16,21 20 0,0 0 15,-21 1-15,0-1 0,0 0 0,-1 22 16,22-1-16,-21 1 0,0-1 16,0 1-16,21-1 0,-21-20 0,0 41 15,-1-20-15,1-1 0,21 22 16,0-22-16,-21 22 0,0-21 15,21 20-15,-21-20 0,21-1 0,0 22 16,0-22-16,-21 1 0,21-1 16,0-20-16,0 20 0,0 1 0,0-22 15,0 0-15,0-20 0,21-1 0,-21 0 16,21-21-16,0 0 0,21 0 0,-20 0 16,-1-21-16,21 0 0,-21-1 15,22-20-15,-22 21 0,0-21 0,21-1 16,-21 1-16,1 0 0,-1-1 0,0-20 15,0-1-15,0 22 0,-21-22 16,0-20-16,0 20 0,0 1 0,-21-1 16,0 1-16,0 20 0,-22-20 15,1 21-15,0 20 0,-1-20 16,1 21-16,0 0 0,-1 0 0,1 21 16,21-22-16,0 22 0,0 0 0,21-21 15,0 0-15,21 0 16,0 21-16,0-21 15,0 21-15,22-21 0,-22 21 16,21-22-16,0 1 0,1 0 0,-1 0 16,0 0-16,1 0 0,-1-1 0,-21-20 15</inkml:trace>
  <inkml:trace contextRef="#ctx0" brushRef="#br0" timeOffset="31012.84">4000 8805 0,'0'0'16,"0"22"-16,-21-22 0,0 0 0,21 21 16,21-21 15,0 0-31,1 0 0,-1 0 0,0-21 16,0 21-16,0-22 0,0 22 15,-21-21-15,22 21 0,-1-21 0,-21 0 16,21 21-16,-21-21 0,-21 21 31,0 0-31,-1 0 0,1 0 16,0 21-16,-21 0 0,21 0 15,-1 0-15,1 1 0,0 20 0,0-21 16,0 21-16,21-20 0,0-1 0,0 0 16,0 0-16,0 0 0,0 0 15,0 1-15,0-1 0,21-21 0,0 0 16,0 0-16,0 0 0,22 0 0,-22 0 15,21 0-15,1 0 0,-22 0 16,42-21-16,-20-1 0,-1 1 16</inkml:trace>
  <inkml:trace contextRef="#ctx0" brushRef="#br0" timeOffset="31467.51">4720 8784 0,'0'0'0,"0"-21"0,-42 0 31,21 21-31,-1 0 0,-20 21 0,21 0 15,0-21-15,-22 43 0,22-22 16,0 0-16,0 0 0,0 21 0,0-20 16,21-1-16,-22 0 0,22 21 0,0-21 15,0 1-15,0-1 0,22-21 16,-1 21-16,0 0 0,0-21 0,21 0 16,-20 0-16,20 0 0,0 0 0,1 0 15,-1 0-15,0 0 16,1-21-16,-1 21 0,-21-21 0,21 0 15,1-22-15,-1 22 0,-21-21 0,22-1 16,-22 1-16,21 0 0,-21-1 16,0-20-16,-21 21 0,22-1 0,-1-20 15,-21 20-15,21 1 0,-21 0 0,0-1 16,0 22-16,0 0 0,-21 21 31,0 42-31,-1-20 0,1 20 0,0 0 16,0 1-16,0-1 0,0 0 15,-1 22-15,1-22 0,21 22 0,0-22 16,0 0-16,0 1 0,0-22 16,0 21-16,0-21 0,21 0 15,1 1-15,-1-1 0,0 0 0,0-21 16,0 0-16,0 0 0,1 0 0,-1 0 16,0 0-16,0 0 0,21-21 15,-20 0-15,-1-1 0,0 1 0,0-21 16</inkml:trace>
  <inkml:trace contextRef="#ctx0" brushRef="#br0" timeOffset="31663.41">5059 8700 0,'0'0'0,"-21"0"0,-1 0 0,1 0 0,42 0 31,22 0-31,-22 0 0,0 0 16,21 0-16,1 0 0,-22 0 0,21 0 15,1-22-15,-1 22 0,0 0 16,1 0-16,-1-21 0,0 21 0,1 0 16,-22 0-16,21-21 0,-21 21 0,0 0 15</inkml:trace>
  <inkml:trace contextRef="#ctx0" brushRef="#br0" timeOffset="32202.99">3768 10054 0,'0'0'0,"-22"43"0,22-22 15,0 21-15,-21 0 0,0 22 0,21-1 16,-21 1-16,21-1 0,0 1 15,-21-1-15,21 1 0,-21-1 0,-1-20 16,22 20-16,0-20 0,-21-1 0,0 0 16,21-21-16,-21 22 0,21-22 15,0 0-15,0 0 0,0 0 0,0 1 16,-21-22 0,21-22-1,0 1-15</inkml:trace>
  <inkml:trace contextRef="#ctx0" brushRef="#br0" timeOffset="32409.87">3196 10710 0,'0'0'0,"0"-21"0,-21 21 31,42 21-31,0-21 0,0 22 0,1 20 16,-1-21-16,0 0 0,0 22 0,21-22 15,-20 21-15,-1-21 0,0 0 16,0 1-16,-21-1 0,21 21 0,0-42 15,1 21-15,-1 0 0,0-21 16,0 0-16,0 0 0,0 0 16,1 0-16,-1-21 0,21 0 0,-21 21 15,22-21-15</inkml:trace>
  <inkml:trace contextRef="#ctx0" brushRef="#br0" timeOffset="32544.8">4064 10710 0,'0'0'0,"0"-21"0,-21 21 16,-22 0-16,22 21 15,-21 1-15,0-1 0,-1 21 0,1-21 16,-22 22-16,22-22 0,0 21 16,-1 0-16,1 1 0,21-22 0,-21 21 15,20-21-15,1 22 0,21-1 16</inkml:trace>
  <inkml:trace contextRef="#ctx0" brushRef="#br0" timeOffset="33382.69">2836 11980 0,'0'0'16,"0"-42"-16,0 21 0,0 0 0,0 0 15,0-1-15,0 44 16,-21 20-1,0-21-15,0 21 16,0 22-16,-1-22 0,1 22 0,0-1 16,0 1-16,-21-22 0,20 22 15,-20-22-15,0 0 0,21 22 0,-22-22 16,1 0-16,21 1 0,-22-22 16,22 21-16,0-21 0,0-21 0,0 0 15,0 0-15,-1 0 16,22-21-16,0 0 0,0 0 0,0 0 15,0-22-15,0 1 0,0 21 16,0-21-16,22-1 0,-1-20 0,-21 20 16,21 1-16,0 0 0,-21-1 0,0 22 15,21 0-15,-21 0 16,21 21-16,1 21 0,-22 21 16,0-20-16,21 20 15,-21-21-15,21 21 0,0 1 0,-21-1 16,0-21-16,21 22 0,0-1 15,1-21-15,20 0 0,-21 0 0,21 1 16,-20-1-16,20 0 0,0-21 0,1 0 16,-1 0-16,-21 0 0,21 0 15,1-21-15,-1 0 0,0-1 0,1 1 16,-22 0-16,21-21 0,-21 21 16,1-22-16,-1 1 0,-21 0 15,0-1-15,0-20 0,0 20 0,0-20 16,-21-1-16,-1 1 0,1 21 15,-21-22-15,0 22 0,-1-1 0,1 22 16,0 0-16,-1 0 0,1 21 16,0 0-16,-22 21 0,22 0 0,-1 0 15,22 22-15,-21-1 0,21 0 16,0 1-16,21 20 0,0-20 0,0-1 16,0 0-16,0 1 0,21-1 0,21 0 15,-21-21-15,0 1 0,22 20 16,-1-42-16,0 21 0,1 0 0,-1-21 15,0 0-15,22 0 16,-22 0-16,1 0 0,-1-21 0</inkml:trace>
  <inkml:trace contextRef="#ctx0" brushRef="#br0" timeOffset="33991.36">3238 12404 0,'0'21'15,"22"-21"16,-1-21-31,0 21 16,0-21-16,0-1 0,0 1 16,1 21-16,-1-21 0,0 0 15,0 0-15,-21 0 0,0-1 16,0 1-16,0 0 16,-21 21-16,0 0 0,-22 0 0,22 21 15,0 0-15,-21 1 0,21-1 16,-1 21-16,1-21 0,0 22 0,0-22 15,0 0-15,21 21 0,0-21 16,0 1-16,0 20 0,0-21 0,0 0 16,21 0-16,21-21 0,-21 0 15,22 0-15,-1 0 0,0 0 16,22 0-16,-22-21 0,1 0 0,20 0 16,-21 21-16,1-21 0,-1 0 15,0-22-15,-20 22 0,20 0 16,-21 0-16,0-22 0,-21 22 0,0-21 15,0 21-15,0 0 0,0-1 16,0 1-16,0 0 0,0 0 0,21 21 16,-21 21-1,0 0-15,0 0 0,0 1 16,0 20-16,22-21 0,-22 0 0,0 22 16,0-22-16,21 0 0,-21 21 15,0-21-15,0 1 0,0-1 16,0 0-16,21-21 31,0-21-15,0 0-16,-21-1 0,21 1 0,-21 0 15,22 0-15,-1-21 0,-21-1 16,21 22-16,0-21 0,0-1 0,0 1 16,1 0-16,-1-1 0,0 22 0,0 0 15,0 0-15,0 0 0,1 21 16,-1 0-16,0 21 15,-21 0-15</inkml:trace>
  <inkml:trace contextRef="#ctx0" brushRef="#br0" timeOffset="34318.19">4318 12298 0,'0'42'0,"0"-84"0,0 105 0,0-41 16,0-1-16,0 0 0,0 0 16,21-21-16,0 0 0,0 0 15,1 0-15,-1 0 0,0 0 16,0-21-16,21 0 0,-20 21 0,-1-21 15,0-1-15,0 1 0,0 0 0,0 0 16,-21 0-16,0 0 0,0-22 16,0 22-16,0 0 0,-21 0 0,0 21 15,0 0-15,0 0 0,0 0 0,-22 0 16,22 0-16,-21 21 16,21 0-16,-1 21 0,-20-20 0,21-1 15,0 21-15,21-21 0,0 22 0,-21-22 16,21 0-16,0 0 0,0 0 15,0 22-15,21-22 0,0 0 16,0-21-16,0 0 0,22 0 16,-1 0-16,-21 0 0,21 0 0,1 0 15,20 0-15,-20 0 0,-1-21 0,0 0 16,22-1-16,-22 1 0,-21 0 16,22 0-16</inkml:trace>
  <inkml:trace contextRef="#ctx0" brushRef="#br0" timeOffset="34539.6">5207 11811 0,'0'0'0,"0"-21"16,0-21-16,0 20 0,-21 22 16,0 0-16,-1 43 15,1-22-15,0 21 0,0 1 16,0-1-16,21 0 0,-21 22 0,-1-22 16,22 22-16,0-22 0,-21 0 0,21 22 15,0-22-15,-21 0 0,21-20 16,0 20-16,0-21 0,0 0 0,0 0 15,0 1-15,0-1 0,21-21 0,0 0 16,1 0-16,20 0 16,-21 0-16,0 0 0,22 0 0,-22-21 0,0-1 15,21 1-15,1 0 0</inkml:trace>
  <inkml:trace contextRef="#ctx0" brushRef="#br0" timeOffset="34878.4">5461 12234 0,'0'0'16,"-21"0"-16,0 0 15,-1 22-15,1-1 0,21 0 0,-21 0 16,0 0-16,21 0 0,-21 1 0,21-1 16,0 0-16,0 0 0,0 0 15,0 0-15,0 1 0,0-1 16,21-21-16,0 0 0,0 0 0,0 0 16,1 0-16,-1 0 0,0 0 15,21 0-15,-21-21 0,1-1 16,20 1-16,-21 0 0,0 21 0,-21-42 15,21 21-15,-21-1 0,0 1 16,0-21-16,0 21 0,0-22 0,-21 22 16,0 0-16,0 0 0,0 0 0,0 21 15,-22 0-15,22 0 0,0 0 16,0 0-16,-22 0 0,43 21 0,-21 0 16,21 0-16,0 0 0,0 1 0,0 20 15,0-21-15,21 0 0,1 0 16,-1-21-16,0 22 0,21-1 15,1-21-15,-1 0 0,0 0 0,1 0 0,-1 0 16</inkml:trace>
  <inkml:trace contextRef="#ctx0" brushRef="#br0" timeOffset="35159.64">6075 12234 0,'0'0'16,"0"-21"-16,0 0 0,0 0 15,-21 21-15,-1 0 0,1 0 16,0 21-16,21 0 0,-21 0 15,21 22-15,0-22 0,-21 21 16,21 1-16,-21-1 0,21 21 0,-22-20 16,22 20-16,-21 1 0,21-1 0,-21 22 15,0-22-15,21 22 16,-21-21-16,0 20 0,-22 1 0,22-22 16,0 22-16,0-21 0,0 20 0,-1-20 15,1-1-15,0-20 0,21 20 16,0-21-16,0 1 0,0-22 0,0 0 15,0 0-15,21-42 16,-21 0-16,21 0 0,1 0 16,-22-22-16,21-20 0,0 20 15,0-20-15</inkml:trace>
  <inkml:trace contextRef="#ctx0" brushRef="#br0" timeOffset="35439.48">5969 12361 0,'0'0'0,"0"-63"15,0 21-15,0-1 0,0 22 0,0-21 16,0 21-16,0-1 0,21 1 16,0 21-16,0 0 0,1 0 15,-1 0-15,0 0 0,-21 21 16,21 1-16,0-1 0,-21 0 16,0 21-16,0-21 0,0 1 0,0-1 15,0 21-15,-21-21 0,0 0 0,0 1 16,0-1-16,-22 0 0,22 0 15,0-21-15,0 21 0,0-21 0,-1 0 16,44 0 15,-1 0-31,0-21 0,21 21 16,-21-21-16,22 0 0,-1 0 0,-21-1 16,22 1-16</inkml:trace>
  <inkml:trace contextRef="#ctx0" brushRef="#br0" timeOffset="36008.22">6371 12298 0,'21'0'16,"0"0"-16,1 0 16,-1 0-16,0-21 0,0 0 15,0-1-15,0 1 0,1 21 0,-1-21 16,-21-21-16,0 21 16,0-1-16,21 1 0,-21 0 0,0 0 15,0 0-15,0 0 0,-21 21 0,0 0 16,-1 0-16,-20 21 0,21 0 15,0 0-15,-22 21 0,22-20 0,0 20 16,0 0-16,0 1 0,0-22 0,21 21 16,0 0-16,0-20 0,0-1 15,0 21-15,0-21 0,21 0 0,21-21 16,-21 22-16,0-22 0,22 0 0,-1 0 16,0 0-16,1 0 15,-1 0-15,0 0 0,1 0 0,-22 0 0,21-22 16,1 22-16,-22-21 0,0 0 15,0 0-15,-21 0 0,0 0 0,0-22 16,21 22-16,-21-21 0,0 21 16,0-1-16,0 1 0,21 0 0,-21 0 15,0 0-15,22 0 0,-1 21 0,0-22 16,0 22-16,0 0 16,0 0-16,1 0 0,-1 22 0,0-1 15,0 0-15,21 0 0,-42 0 0,22 0 16,-1 1-16,-21 20 15,21-21-15,-21 0 0,0 22 0,0-22 16,0 0-16,0 0 0,0 0 0,0 0 16,-21-21-1,0 0-15,-1-21 16,22 0-16,-21 0 0,21 0 16,0 0-16,0-1 0,0-20 0,0 21 15,0-21-15,21-1 0,-21 22 16,22-21-16,-1-1 0,0 22 0,0 0 15,0-21-15,22 21 0,-22-1 0,0 22 16,0-21-16</inkml:trace>
  <inkml:trace contextRef="#ctx0" brushRef="#br0" timeOffset="36191.12">8340 12213 0,'0'0'0,"-22"0"0,1 0 0,0 0 0,0 0 16,0 0-16,0 0 16,-1 0-16,1 0 0</inkml:trace>
  <inkml:trace contextRef="#ctx0" brushRef="#br0" timeOffset="36679.37">7980 12192 0,'0'0'0,"-43"0"0,22-21 0,-21 21 15,21 0-15,42 0 16,0 0 0,21 0-16,1 0 0,-1 21 15,22-21-15,20 0 0,-20 21 0,20-21 16,22 0-16,21 21 0,-21-21 0,21 0 16,21 22-16,-21-22 0,21 0 15,-21 21-15,22 0 0,-1-21 0,0 0 16,0 0-16,-21 0 0,0 0 15,-21 0-15,0 0 0,-22 0 0,1 0 16,-21 0-16,-1-21 0,-21 21 16,-20-21-16,-1 21 0,-21-22 0,0 1 15,-43 0-15,22 0 0,-21 0 16,21 21-16,-22-21 0,1-1 16,0 22-16,-1-21 0,22 0 0,-21 21 15,0-21-15,20 21 0,-20-21 0,21 21 16,0 0-16,0 0 0,-1-21 15,22-1-15,22 22 16,20 0 0,-21 0-16,21 0 0,1 0 15,-22 0-15,21 0 0,1 0 0,-1 0 16,0 0-16,1 22 0,-22-1 16,0-21-16,0 21 0,-21 0 15,0 0-15,0 0 0,0 22 16,-21-22-16,-21 0 0,20 0 0,-20 22 15,0-22-15,-1 21 0,1-21 16,0 0-16,-1 22 0,1-22 0,21 0 16,-21 0-16,20 0 0,1 1 0,0-22 15,21 21-15,21-21 16</inkml:trace>
  <inkml:trace contextRef="#ctx0" brushRef="#br0" timeOffset="36936.54">14457 10160 0,'42'-85'32</inkml:trace>
  <inkml:trace contextRef="#ctx0" brushRef="#br0" timeOffset="37600.16">14457 9885 0,'0'0'15,"0"-21"-15,-64-106 16,43 106-16,0-22 0,-21 22 16,20 0-16,-20 0 0,0 0 15,-1-1-15,1 22 0,0 0 0,-22 0 0,1 0 16,-1 0-16,1 0 16,-1 22-16,-20-1 0,20 0 0,-21 0 15,1 21-15,-22 1 0,21-1 0,-21 0 16,22 1-16,-22-1 0,21 22 15,1-1-15,-1 1 0,0-1 0,1 22 16,-1-1-16,21 1 0,-20 0 0,-1 21 16,0-22-16,22 22 0,-22 21 0,22-21 15,20 0-15,-20 21 0,21 0 16,20-21-16,1 21 0,0-22 0,21 22 16,0 0-16,0-21 0,21 0 0,22 0 15,-1 0-15,0 0 16,22-1-16,-1 1 0,22 0 0,0-21 15,-1-1-15,1 22 0,0-42 0,-1 20 16,1 1-16,0-21 0,20 20 0,1-20 16,0-22-16,0 22 0,21-22 15,0 0-15,-21 1 0,42-22 0,-21 0 16,21 0-16,0-21 0,22 0 0,-22 0 16,21-21-16,0 0 0,1 0 15,20-1-15,-20-20 0,-1-21 0,0 20 16,-21-20-16,22-1 0,-22 1 15,0-1-15,-21 1 0,0-22 0,0 22 16,-21-43-16,-21 21 0,-1 0 16,1-20-16,-22-1 0,1 21 0,-1-42 15,-20 21-15,-1 0 0,-21-21 0,0 22 16,1-1-16,-22-21 0,0 21 16,0 0-16,0-21 0,-22 21 0,1 0 15,0 1-15,-21-1 0,-1 0 0,1 0 16,-21 0-16,-1 0 0,1 1 15,-22 20-15,0-21 0,-21 21 0,1 1 16,-1-22-16,-21 21 0,0 22 0,0-22 16,-21 22-16,-22-1 15,22 1-15,-21 20 0,-1 1 0,1 0 16,-21 20-16,20 22 0,1 0 0,0 0 16,-1 0-16,1 43 0,0-1 15,-22 0-15,1 22 0,20-1 0,-20 1 16,20-1-16,-20 22 0</inkml:trace>
  <inkml:trace contextRef="#ctx0" brushRef="#br0" timeOffset="38844.87">10139 11367 0</inkml:trace>
  <inkml:trace contextRef="#ctx0" brushRef="#br0" timeOffset="40631.4">13293 10541 0,'0'-21'16,"0"0"-16,-22 21 16,1 0-1,21 21 1,-21 0-16,0 0 0,21 0 0,-21 22 15,21-22-15,-21 21 0,-1 1 0,22-22 16,-21 21-16,21 0 0,-21-20 16,0 20-16,21 0 0,0-21 15,-21 1-15,0 20 0,21-21 0,-22 0 16,22 0-16,0 1 0,0-1 31,0-42-15,0-1-16,0 1 15,0 0-15,0 0 0,22 0 16,-1 0-16,0-1 0</inkml:trace>
  <inkml:trace contextRef="#ctx0" brushRef="#br0" timeOffset="40883.58">13208 10605 0,'0'0'0,"0"-22"0,0 1 0,0 0 15,21 21 1,0 0-1,0 0-15,22 0 0,-22 0 0,0 21 16,21 0-16,-20 1 0,-1 20 0,21-21 16,-42 21-16,21-20 0,0 20 15,-21-21-15,0 21 0,0-20 0,0-1 16,0 21-16,0-21 0,-21 0 0,0 1 16,0-1-16,21 0 0,-21 0 0,0 0 15,-1-21-15,22 21 0,-21-21 16,21-21 15,0 0-31</inkml:trace>
  <inkml:trace contextRef="#ctx0" brushRef="#br0" timeOffset="41083.46">13039 10816 0,'0'0'0,"-22"0"31,44 0-31,-1 0 16,0 0-16,21 0 0,-21 0 0,22 0 15,-22 0-15,21 0 16,1 0-16,-1-21 0,0 21 0,1-21 16,-1 21-16,0-21 0,1 0 0,-1-1 15,-21 22-15,21-21 0</inkml:trace>
  <inkml:trace contextRef="#ctx0" brushRef="#br0" timeOffset="41560.33">13695 10287 0,'0'0'15,"-21"0"-15,-1-21 0,1 0 0,-21 21 0,21 0 16,-22-21-16,1 21 0,0 0 0,-1 0 16,1 0-16,0 0 0,-22 21 15,1 0-15,20 0 0,-20 0 16,21 22-16,-1-1 0,-20 0 0,20 22 15,1-22-15,21 22 0,-21-22 0,20 21 16,-20 1-16,21-22 0,0 22 16,0-22-16,21 22 0,0-22 0,0 0 15,0 1-15,0-1 0,0 0 0,21 1 16,0-22-16,21 21 0,1-21 16,-1 0-16,0 1 0,22-22 0,-22 21 15,22-21-15,-1 0 0,1 0 0,-1 0 16,1 0-16,-1-21 0,-21-1 0,22 1 15,-22 0-15,1 0 0,20 0 16,-21 0-16,1-22 0,-22 22 16,21-21-16,-21-1 0,1 1 0,-1 0 15,0-1-15,-21-20 0,0 21 16,0-22-16,0 1 0,0-1 0,0 1 16,0-1-16,-21 1 0,-22 20 0,22-20 15,0 20-15,-21 1 0,-1 21 0,1 0 16,-21 0-16,20-1 0,-20 22 15,-1 0-15,1 0 0,-1 22 16,1-22-16,-1 42 0,22-21 0,0 21 0,-1 1 16,1-1-16,0 0 15,20 1-15,1 20 0,0-20 0,21-1 16,0 0-16,0 1 0,0 20 0,0-21 16</inkml:trace>
  <inkml:trace contextRef="#ctx0" brushRef="#br0" timeOffset="41999.07">13187 12150 0,'0'0'16,"0"21"-16,0 0 15,-21 0-15,21 0 0,-22 22 16,22-22-16,-21 21 0,0-21 0,21 1 16,-21 20-16,21-21 0,0 0 0,0 0 15,-21 1-15,21-1 0,-21 0 16,21 0-16,-22-21 15</inkml:trace>
  <inkml:trace contextRef="#ctx0" brushRef="#br0" timeOffset="42447.81">13060 12234 0,'21'-21'0,"-42"42"0,42-63 16,0 42-16,-21-21 0,21 21 15,0-21-15,1 21 0,-1 0 16,0 0-16,0 0 16,0 0-16,0 0 0,1 0 15,-22 21-15,21 0 0,-21 0 0,0 0 16,0 1-16,-21-1 16,-1 0-16,1 0 0,0 0 15,-21 0-15,21-21 0,-1 22 0,-20-22 16,21 0-16,0 21 0,42-21 31,0 0-15,0 0-16,0 0 0,22 0 15,-22 0-15,21 0 0,-21 0 0,22 0 16,-22 21-16,0 0 0,0-21 0,0 21 16,1 0-16,-1-21 0,-21 22 15,0-1-15,0 0 0,0 0 16,-21 0-16,-1-21 0,1 21 0,0-21 15,-21 0-15,-1 0 16,1 22-16,0-22 0,-1 0 0,22 0 16,-21 0-16,21 0 0,-22 0 0,22 0 15,21-22-15,0 1 16,0 0 0,21 0-16,1 0 0,-1 0 0</inkml:trace>
  <inkml:trace contextRef="#ctx0" brushRef="#br0" timeOffset="42905.87">13525 12023 0,'0'0'0,"0"-21"0,-63-43 31,21 43-31,20 0 0,-20 21 0,-21 0 16,20 0-16,-20 0 0,-1 0 0,22 21 15,-22 21-15,1-21 0,21 22 16,-1 20-16,-20-20 0,20 20 0,22 1 15,-21-22-15,21 21 0,-22 1 0,22-1 16,21-20-16,0 20 0,-21 1 16,21-22-16,0 22 0,0-22 0,0 0 15,21 1-15,0-1 0,1 0 0,-1-21 16,0 1-16,21-1 0,1 0 16,-1 0-16,0 0 0,1-21 15,20 0-15,1 0 0,-1 0 0,1-21 16,-1 0-16,1 21 0,-1-42 0,1 20 15,-1 1-15,1-21 0,-1 0 16,-21-1-16,22 1 0,-22 0 0,-21-22 16,22 22-16,-43-22 0,0 1 0,0-1 15,0 1-15,0-1 0,-21 1 16,-1-1-16,-20 22 0,0-22 0,-1 22 16,1 0-16,0-1 0,-22 22 0,22 0 15,-22 21-15,22 0 0,0 0 16,-22 21-16,22-21 0,0 43 0,-1-22 15,22 21-15,-21-21 0,21 22 16,-1-22-16,22 21 0,0-21 16,0 0-16,0 1 0,0-1 0,22-21 15</inkml:trace>
  <inkml:trace contextRef="#ctx0" brushRef="#br0" timeOffset="43411.87">16087 10351 0,'0'-22'16,"0"44"-16,0-65 0,-22 43 16,1 0-16,0 21 15,0-21-15,-21 22 0,20 20 16,1-21-16,-21 0 0,21 22 0,0-1 16,-1-21-16,1 21 0,21-20 0,0 20 15,0-21-15,0 0 0,0 0 16,0 1-16,0-1 0,0 0 0,21 0 15,1-21-15,-1 0 0,21 21 16,-21-21-16,22 0 0,-1 0 16,0 0-16,1 0 0,-1-21 0,0 0 15,1 0-15,20 0 0</inkml:trace>
  <inkml:trace contextRef="#ctx0" brushRef="#br0" timeOffset="43851.61">16489 10181 0,'0'0'0,"-43"-42"0,-84-43 16,85 85 0,21 0-16,-21 0 0,-1 0 0,-20 0 0,20 0 15,-20 21-15,21-21 16,-1 43-16,-20-22 0,20 21 0,1 1 16,0 20-16,-1-21 0,22 22 0,-21-1 15,21 1-15,-22-1 0,43 1 16,-21-1-16,21-20 0,0 20 0,0-20 15,0-1-15,21 0 0,1-21 0,-1 22 16,21-22-16,-21 0 0,22 0 16,-1 0-16,21 1 0,-20-22 0,20 0 15,1 0-15,-1 0 0,1 0 16,-1 0-16,1-22 0,-1 1 0,1 0 0,-1 0 16,1 0-16,-1 0 0,-20-22 15,-1 1-15,0 0 0,1-1 16,-22-20-16,0-1 0,0 1 0,-21-1 15,0 1-15,0-1 0,0-20 16,-42 41-16,21-20 0,-22 20 0,1 1 16,-22 0-16,22 21 0,-21-1 0,-1 1 15,1 21-15,-22 0 0,21 0 16,1 21-16,-1 1 0,22-1 0,-21 0 16,20 21-16,1 1 0,21 20 0,0-21 15,-1 22-15,1-1 0,21 1 16,0-1-16,0 1 0</inkml:trace>
  <inkml:trace contextRef="#ctx0" brushRef="#br0" timeOffset="44239.58">16065 12107 0,'0'0'0,"0"-42"0,0 21 0,0 0 15,0 0-15,0-1 0,0 1 0,0 42 16,0 1-1,0-1-15,0 21 0,0-21 16,0 22-16,0-1 0,0-21 0,0 21 16,-21 1-16,21-1 0,-21-21 0,21 22 15,0-22-15,-21 0 0,0 0 0,21 0 16,-21 0-16,21 1 0,0-1 16,0-42 15,0-1-31,0 1 15,0 0-15,0 0 0</inkml:trace>
  <inkml:trace contextRef="#ctx0" brushRef="#br0" timeOffset="44523.42">15917 12023 0,'0'0'0,"0"-21"0,0-1 16,0 1-16,21 21 15,1 0-15,-1 0 16,0 0-16,0 21 0,0 1 15,22-22-15,-1 42 0,-21-21 0,21 0 16,-20 22-16,20-22 0,-21 21 16,21-21-16,-20 22 0,-1-1 0,0-21 15,-21 21-15,0-20 0,0-1 0,0 0 16,-21 0-16,0 0 0,-22 0 0,1 1 16,0-22-16,-1 21 0,1-21 15,0 0-15,-1 0 0,1 0 0,0 0 16,-1 0-16,1 0 0,0 0 0,20 0 15,1-21-15,0-1 0,21 1 16,0 0-16,0 0 0,21 0 16,0 0-16,22-1 0</inkml:trace>
  <inkml:trace contextRef="#ctx0" brushRef="#br0" timeOffset="44979.19">16489 11790 0,'0'0'0,"-21"-21"16,-1 0-16,-20 21 0,0-22 0,-22 22 16,22 0-16,-22 0 0,1 0 0,-1 0 15,1 0-15,-1 22 0,22-22 0,-21 21 16,-1 21-16,22-21 16,-1 22-16,-20 20 0,21-21 0,20 22 0,-20-22 15,0 22-15,21-1 0,-1 1 16,1-1-16,21-20 0,0 20 15,0 1-15,0-1 0,0-21 0,21 22 16,22-22-16,-1 1 0,-21-1 0,43 0 16,-22 1-16,0-22 0,22 0 15,-1 0-15,1 0 0,-1-21 0,1 0 16,21 0-16,-1 0 0,-20 0 0,20-21 16,1 0-16,-21 0 0,20-22 0,-20 1 15,20 0-15,-20-1 0,-22 1 16,22 0-16,-22-22 0,0 1 15,-20-1-15,-1-20 0,-21 20 0,0-21 16,0 1-16,0-1 0,-21 0 16,-1 22-16,-20-1 0,21 1 0,-43 21 15,22-22-15,0 43 0,-22 0 0,1 0 16,-1 21-16,22 0 0,-22 0 16,1 21-16,-1 0 0,1 21 0,21-21 15,-1 22-15,1-1 0,0 0 0,-1 1 16,1 20-16,0-20 0,20-1 0</inkml:trace>
  <inkml:trace contextRef="#ctx0" brushRef="#br0" timeOffset="46135">13504 9885 0,'0'-21'15,"0"0"17,21 21-32,22 0 0,-22 0 15,0-22-15,21 22 0,-20 0 0,20-21 16,-21 21-16,0 0 0,0 0 15,1 0-15,-1 0 0,-42 0 32,-1 0-32,1 0 0,0 0 15,-21 0-15,21 0 0,-1 0 16,-20 0-16,21 0 0,0 0 0,0 0 16,-1 0-16,1 0 0,0 0 15,0 0-15,21 21 16,-21-21-16,21 22 15,0-1-15,-21 0 0,21 0 0,0 21 16,0-20-16,-22-1 0,22 21 16,-21-21-16,21 0 0,-21 22 15,21-22-15,0 0 0,0 0 0,0 22 16,0-22-16,0 0 0,0 0 0,0 0 16,0 0-16,21 1 15,0-22-15,1 0 0,-1 0 16,0 0-16,0 0 0,0 0 0,0 0 15,1 0-15,-1-22 0,0 22 16,0-21-16,21 0 0,-20 0 0</inkml:trace>
  <inkml:trace contextRef="#ctx0" brushRef="#br0" timeOffset="46364.59">14033 9927 0,'0'0'0,"-21"21"47,21 1-47,0-1 0,-21 0 16,0 0-16,21 0 0,-21 0 0,21 1 15,0-1-15,-21-21 0,21 21 16,-22 0-16,22 0 0,-21-21 0,21 21 16,21-21-1,1 0 1,-1 0-16,0 0 0,0 0 15,0-21-15,0 0 0</inkml:trace>
  <inkml:trace contextRef="#ctx0" brushRef="#br0" timeOffset="46755.37">14287 9737 0,'0'0'15,"0"-21"1,22 21-1,-1 0-15,0 0 16,0 0-16,0 0 16,0 0-16,1 0 0,-1 0 0,0 0 15,0 21-15,0 0 0,0-21 0,-21 21 16,0 0 0,22-21-16,-22 21 0,0 1 0,0-1 15,0 0-15,0 0 0,0 0 0,0 0 16,0 1-16,0-1 0,0 0 15,-22 0-15,22 21 0,0-20 0,0-1 16,-21 0-16,21 0 0,0 0 0,0 0 16,0 1-16,0-1 0,-21 0 15,21 0-15,-21 0 16,0-21-16,0 0 0,-1 0 16,1 21-16,0-21 0,0 0 15,-21 0-15,20 0 0,-20 0 16,0 0-16,-1 0 0,22 0 0,-21 0 15,21 0-15,-22 0 0,22 0 0,0 0 16,0-21-16</inkml:trace>
  <inkml:trace contextRef="#ctx0" brushRef="#br0" timeOffset="48828.25">15473 9631 0,'21'0'31,"0"0"-31,0 0 0,0 0 0,1 0 16,-1 0-16,0 0 16,0 0-16,0 0 0,0 0 15,1 0-15,-1 0 16,-42 0 15,21-21-31,-22 21 0,1 0 0,0 0 16,0 0-16,0 0 15,0 0-15,-1 0 0,1 0 16,0 0 0,0 0-16,0 21 15,21 0-15,-21 0 0,-1 0 0,22 1 16,0 20-16,-21 0 16,0-21-16,21 22 0,0-1 0,0 0 15,-21-20-15,21 20 0,-21 0 0,21-21 16,-21 1-16,21 20 0,0-21 15,-22 0-15,22 0 0,0 1 16,0-1-16,22-21 16,-1 0-16,0 0 15,0 0-15,0 0 0,0 0 0,1 0 16,-1-21-16,0 21 0,21-22 0,-21 1 16,1 21-16,-1-21 0,21 0 15</inkml:trace>
  <inkml:trace contextRef="#ctx0" brushRef="#br0" timeOffset="49286.98">15896 9779 0,'0'0'0,"0"-63"31,0 41-31,21 22 0,0 0 16,1 0-1,-1 0-15,0 22 16,-21-1-16,0 0 0,0 21 0,0-21 16,21 22-16,-21-22 0,0 21 15,0-21-15,0 22 0,-21-22 16,0 0-16,0 0 0,-1 0 0,1 1 16,0-1-16,0 0 0,0-21 0,0 0 15,-1 21-15,1-21 16,0 0-16,21-21 15,0 0-15,0 0 16,0-1-16,0 1 0,0 0 16,21 0-16,-21 0 0,21 21 15,1 0-15,-1 0 16,0 0-16,0 21 16,-21 0-16,21-21 15,-21 21-15,0 0 0,21-21 0,1 22 16,-1-22-16,0 21 15,0-21-15,0 0 0,22 0 16,-22 0-16,0 0 0,0 0 0,21 0 16,-20 0-16,20-21 0,-21 21 15,0-22-15,22 1 0</inkml:trace>
  <inkml:trace contextRef="#ctx0" brushRef="#br0" timeOffset="49663.77">16489 9525 0,'21'0'31,"0"0"-15,0 0-16,0 0 0,1 0 0,-1 0 16,0 0-16,0 0 0,0 0 15,0 0-15,1 0 0,-1 0 0,0-21 16,0 21-16,-21 21 15,0 0-15,0 0 16,0 1-16,0-1 0,0 0 0,0 21 16,-21-21-16,21 22 0,-21-1 15,21-21-15,0 22 0,0-22 16,0 21-16,0-21 0,0 22 0,0-22 16,0 21-16,0-21 0,0 0 0,0 1 15,0-1-15,0 0 0,0 0 16,-21 0-16,-1-21 0,1 21 0,0 1 15,0-22-15,0 21 0,0-21 0,-22 0 16,22 21-16,-21-21 0,-1 0 16,1 0-16,0 0 0,21 0 0,-22 0 15,1 0-15,0 0 0</inkml:trace>
  <inkml:trace contextRef="#ctx0" brushRef="#br0" timeOffset="50521.46">13674 11599 0,'21'0'31,"0"0"-15,0-21-16,0 21 0,0 0 0,1 0 15,-1 0-15,0 0 0,0 0 16,0 0 0,-42 0-1,0 0-15,0 0 16,0 0-16,-1 0 0,1 0 16,0 0-16,0 0 0,0 0 0,0 0 15,-1 0-15,1 0 0,0 0 16,0 21-1,21 1-15,-21-22 0,21 42 16,0-21-16,0 0 0,0 0 16,0 22-16,-21-1 0,21-21 0,-22 22 15,22-1-15,0-21 0,0 21 16,-21 1-16,21-22 0,-21 0 0,21 21 16,0-20-16,0-1 0,0 0 15,21-21 1,0 0-1,1 0-15,-1-21 0,21 0 16,-21-1-16,0 1 0,1 0 16,20 0-16</inkml:trace>
  <inkml:trace contextRef="#ctx0" brushRef="#br0" timeOffset="51008.26">14012 11748 0,'0'-22'31,"21"22"-15,1 0-1,-1 0-15,0 0 0,0 0 16,0 22-16,-21-1 16,21 0-16,-21 0 0,0 0 15,0 0-15,0 1 0,-21-1 16,0-21-16,21 21 0,-21 0 15,0 0-15,0-21 0,-1 21 0,1-21 16,0 0-16,0 0 0,0 0 16,21-21 15,21 21-15,0 0-16,-21-21 0,21 21 15,0 0-15,1 0 0,-1 0 0,0 0 16,0 21-16,0-21 15,0 21-15,-21 1 0,22-1 16,-22 0-16,0 0 0,0 0 16,0 0-16,0 1 0,0-1 15,-22-21-15,1 21 0,0-21 16,0 21-16,0-21 0,0 21 0,-1-21 16,1 0-16,0 0 0,0 0 15,0 0-15,21-21 16,0 0-1,0 0-15,21 0 16,0-1-16,0 1 0</inkml:trace>
  <inkml:trace contextRef="#ctx0" brushRef="#br0" timeOffset="51383.5">14478 11663 0,'21'0'32,"0"-21"-17,0 21-15,1 0 0,-1 0 16,0-21-16,0 21 0,0 0 16,0 0-16,1 0 0,-1 0 15,0 21 1,-21 0-16,0 0 0,0 0 15,0 0-15,0 1 0,0-1 0,0 21 16,0-21-16,0 22 0,0-22 16,0 21-16,0-21 0,0 22 0,0-1 15,0-21-15,0 21 0,0-20 0,0-1 16,-21 21-16,21-21 0,-21 0 16,-1 1-16,22-1 0,-21 0 0,0 0 15,0-21-15,0 21 0,0 0 0,-1-21 16,1 0-16,0 0 0,0 0 15,0 0-15,0 0 0,-1 0 0</inkml:trace>
  <inkml:trace contextRef="#ctx0" brushRef="#br0" timeOffset="52055.12">16192 11472 0,'22'0'16,"-1"0"-16,0 0 0,0 0 15,0 0-15,0-21 0,22 21 16,-22 0-16,0 0 0,0 0 0,0-21 16,1 21-16,-1 0 0,0 0 0,0-21 15,-63 21 1,21 0 0,-1 0-16,1 0 0,-21 0 0,21 0 15,-22 0-15,22 0 0,-21 0 16,21 0-16,0-21 0,-1 21 15,1 0 1,21 21 0,0 0-16,0 0 15,0 0-15,0 1 0,0-1 0,0 0 16,0 21-16,-21-21 0,21 1 16,0 20-16,-21-21 0,21 21 0,-21-20 15,21-1-15,0 0 0,0 0 0,0 0 16,0 0-16,0 1 0,0-1 15,0 0-15,0 0 16,21-21-16,0 0 16,0 0-16,22 0 0,-22 0 15,0-21-15,21 0 0,-21 21 16,22-21-16,-22-1 0,21 22 0</inkml:trace>
  <inkml:trace contextRef="#ctx0" brushRef="#br0" timeOffset="52570.82">16743 11536 0,'0'-21'15,"0"0"1,-21 21 0,-1 0-1,1 0-15,0 0 16,0 0-16,0 21 0,0 0 16,-1 0-16,1 0 0,0 0 15,21 1-15,-21-1 0,21 0 0,-21-21 16,21 21-16,0 0 0,0 0 0,0 1 15,0-1 1,0 0-16,21-21 16,0 0-16,0 0 15,0 0-15,1 0 32,-22-21 77,0 0-109,0-1 16</inkml:trace>
  <inkml:trace contextRef="#ctx0" brushRef="#br0" timeOffset="52895.87">16595 11578 0,'0'-21'0,"-22"21"31,22 21 0,0 0-31,0 1 16,0-1-16,0 0 0,0 0 15,0 0-15,0 0 0,0 1 0,-21-1 16,21 0-16,0 0 0,-21 0 16,21 0-16,0 1 15,0-44 32,0 1-31,0 0-16,0 0 15,0 0 1,0 0-16,21 21 0,-21-22 0,21 22 16,-21-21-16</inkml:trace>
  <inkml:trace contextRef="#ctx0" brushRef="#br0" timeOffset="53543.78">16637 11536 0,'0'-21'16,"0"42"15,0 0-16,0 0-15,0 0 0,0 22 0,-21-22 16,21 0-16,-21 0 0,-1 0 0,22 22 16,-21-22-16,21 0 0,-21 0 15,21 0-15,-21-21 0,21 22 0,-21-1 16,21 0-16,0-42 47,0 0-32,21 21-15,-21-22 16,21 22-16,0-21 0,0 0 16,1 21-16,-1-21 0,0 21 15,0 0-15,0-21 0,0 21 16,1 0-16,-1 0 16,0 0-1,-21-21-15,0-1 16,21 22-16,-21-21 15,-21 42 32,21 1-47,-21-1 16,21 0-16,0 0 0,0 0 0,-21 0 16,21 1-16,-22-1 0,22 0 0,0 0 15,0 0-15,-21 0 0,21 1 16,0-1-16,-21 0 15,21-42 17,21 21-32,-21-21 0,21-1 15,1 1-15,-1 0 0,0 0 16</inkml:trace>
  <inkml:trace contextRef="#ctx0" brushRef="#br0" timeOffset="53955.55">16997 11388 0,'0'0'16,"0"-21"-1,0-1 1,21 22-16,0 0 0,0-21 16,0 21-16,1 0 0,-1 0 15,0 0-15,0 0 16,0 21-16,-21 1 15,0-1-15,0 0 0,0 0 16,0 21-16,-21-20 0,0-1 16,21 0-16,-21 21 0,0-21 0,21 1 15,0-1-15,0 21 0,0-21 0,0 0 16,0 1-16,0-1 0,0 0 16,0 21-16,0-21 0,0 1 0,0-1 15,0 21-15,0-21 0,0 0 0,0 1 16,0-1-16,0 0 0,0 0 15,0 0-15,0 0 0,-22 1 16,1-22-16,0 0 0,0 21 16,0-21-16,0 0 0,-1 0 0,1 0 15,0 0-15,0 0 0,0 0 16,0-21-16,-1-1 0,22 1 16,-21 21-16,21-42 0,0 21 0,0 0 15,0-1-15</inkml:trace>
  <inkml:trace contextRef="#ctx0" brushRef="#br0" timeOffset="55271.26">18711 6308 0,'0'0'0,"-21"0"0,21 21 16,0 0-16,0 0 16,0 0-1,21-21 17,0-21-32,1 21 0,-1-21 15,0 0-15,0 21 0,0-21 16,0 0-16,1-1 0,-1 1 0,0 0 15,0 0-15,0 0 0,0 0 0,22 21 16,-22-22-16,0 1 0,0 21 16,0 0-16,1 0 0,-1 0 15,0 0-15,0 21 0,-21 1 0,21-1 16,-21 0-16,21 0 0,-21 21 16,0-20-16,22-1 0,-1 0 0,-21 0 15,21 0-15,0 0 0,-21 1 16,21-22-16,0 0 0,1 0 15,-1 0-15,0 0 0,0 0 0,0 0 16,0 0-16,22-22 0,-22 1 16,21 0-16,-21 21 0,22-21 0,-1 0 15,-21 0-15,22-1 0,-1 1 0,-21 0 16,21 0-16,-20 0 0,20 0 16,-21-1-16,0 1 0,0 21 0,1-21 15,-1 21-15,0 0 0,0 0 0,0 0 16,0 21-1,-21 0-15,22 1 0,-1-1 0,-21 0 0,21 21 16,-21-21-16,21 1 0,0-1 16,-21 0-16,21 21 0,1-21 15,-1 1-15,0-1 0,0-21 16,0 0-16,0 0 0,22 0 0,-22 0 16,0 0-16,0 0 0,22 0 15,-22-21-15,21 21 0,-21-22 0,0 1 16,22 0-16,-22 0 0,0 0 0,0 0 15,22-1-15,-22 1 0,0 0 16,0 0-16,0 0 0,0 0 0,1 21 16,-1 0-16,0 0 15,0 0-15,-21 21 16,21 0 0,-21 0-16,0 0 0,21-21 15,-21 21-15,22-21 16,-1 0-16,0 0 0,0 0 0,0 0 15,0 0-15,1 0 0,-1 0 0,0 0 16,0 0-16,0 0 0,0 0 16,1 0-16,-1 0 0,0 0 0,-21-21 15,0 0-15,21 21 0,0-21 0,-21 0 16,21 0-16,1-1 16,-22 44 15,0-1-31,0 0 15,0 0-15,0 0 16,0 0-16,0 1 0,0-1 16,21-21-16</inkml:trace>
  <inkml:trace contextRef="#ctx0" brushRef="#br0" timeOffset="67175.62">16489 11621 0,'-21'0'16,"-22"21"-16,1 21 0,0-21 16,-1 0-16,-20 22 0,-1-1 15,1 22-15,-1-1 0,-20-21 0,20 22 16,22-1-16,-22 1 0,1-22 0,-1 22 15,22-22-15,0 0 0,-22 1 16,22-1-16,21 0 0,-1-20 0,1-1 16,0-21-16,42-21 15,-21-22 1,21 22-16</inkml:trace>
  <inkml:trace contextRef="#ctx0" brushRef="#br0" timeOffset="68408.44">15917 11599 0,'0'0'0,"0"-21"0,-21 0 0,0 21 16,0 0 0,0 0-16,-1 0 15,1 21-15,0 0 0,0 1 16,0-1-16,0 0 15,-1 0-15,-20 21 0,21-20 0,0-1 16,-22 0-16,22 0 0,-21 0 16,21 0-16,-22 1 0,22-1 15,0 0-15,0 0 0,0-21 0,42-21 32,21 0-32,-21 0 15,22-1-15,-1 1 0,0-21 0,22 21 16,-22-22-16,22 22 0,-1-21 0,1 21 15,-1 0-15,1-22 0,-1 22 16,1 0-16,-22 21 0,22 0 0,-43 0 16,0 0-16,-42 21 15,-22 0-15,1 22 16,-21-22-16,-1 21 0,-21 0 0,22 1 16,-22-1-16,1 22 0,-1-22 0,0 21 15,1-20-15,20 20 0,1-20 16,20-1-16,1-21 0,0 21 0,20-20 15,22-1-15,0 0 0,0 0 16,22-21-16,20 0 0,0 0 0,1 0 16,20-21-16,1 0 0,-1 0 0,22-1 15,-22-20-15,22 0 0,0-1 16,-1 1-16,22 0 0,-21-1 0,21 1 16,-22 0-16,-20-1 0,-1 22 0,1 0 15,-43 21-15,0 0 16,-42 0-16,0 0 0,-43 0 15,1 42-15,-22-20 0,0-1 0,-20 21 16,20 0-16,-21 1 0,0-1 16,22 0-16,-22 1 0,21-1 0,0-21 15,22 22-15,21-1 0,-22-21 0,43 0 16,-21 0-16,20 1 16,44-22-16,20 0 0,0 0 15,1 0-15,-1-22 0,21 22 0,22-21 16,-21 0-16,-1-21 15,22 21-15,-1-1 0,-20-20 0,21 21 16,-1 0-16,1 0 0,-22-1 0,1 22 16,-1 0-16,-41 0 0,20 0 15,-42 22-15,-42-1 0,-1 0 16,-20 21-16,-1-21 0,-20 22 0,-1-22 16,0 21-16,22 1 0,-22-1 15,0-21-15,1 21 0,20-20 0,1 20 16,20-21-16,-20 0 0,42 0 0,0 1 15,-1-1-15,44-21 16,-1 0-16,21 0 0,0-21 16,22-1-16,-1 1 0,1 0 0,-1 0 15,22-21-15,0 20 16,21-20-16,-22 21 0,1-21 0,0 20 16,-1 1-16,1 0 0,-22 21 0,-20 0 15,-22 0-15,0 0 0,-42 21 16,0-21-16,-22 21 0,-20 22 15,-1-22-15,-20 0 0,-1 21 0,0-20 16,1 20-16,20-21 0,-20 21 16,20 1-16,1-22 0,-1 21 0,22-21 15,-1 1-15,22-1 0,0 0 16,21 0-16,0 0 0,21-21 16,22 0-16,-1-21 0,21 0 0,1 0 15,-1 0-15,22-22 0,0 1 16,21 21-16,-22-22 0,22 1 15,-21 21-15,-1-21 0,1 20 0,-21 1 16,-1 0-16,-42 21 0,22 0 0,-86 21 31,1 0-31,0 1 0,-22-1 0,1 0 16,-22 21-16,21-21 0,-20 22 0,20-22 16,1 21-16,-1 1 0,22-22 15,0 21-15,20-21 0,1 0 16,21 1-16,0-1 0,21-21 0,1 0 15,20 0-15,0 0 0,1 0 16,-1-21-16,21-1 0,1 1 0,-1 0 16,-20-21-16,20 21 0,-20-22 0,20 22 15,-21-21-15</inkml:trace>
  <inkml:trace contextRef="#ctx0" brushRef="#br0" timeOffset="69063.53">17801 11684 0,'0'0'0,"-21"0"0,0 0 16,0 0-16,-1 0 0,44 0 15,-1 0 1,0 0-16,21 0 0,1 0 16,20 21-16,1-21 0,-1 0 0,22 0 15,21 0-15,-1 0 0,1 0 0,0 0 16,0 0-16,0 0 0,-22 0 16,22 0-16,-21 0 0,0 0 0,-1 0 15,-20-21-15,-22 21 0,0 0 0,-20 0 16,-1-21-16,-42 0 15,-1 21-15,1-21 16,-21 21-16,0-22 0,-22 22 0,22-21 16,-1 0-16,1 21 0,0-21 15,21 21-15,-1-21 0,1 21 0,21-21 16,0-1-16,0 1 0,21 21 16,1 0-16,-1-21 0,0 21 15,21 0-15,1 0 0,-1 0 0,0 21 16,1 0-16,-1 1 0,-21 20 0,0-21 15,0 21-15,-21 1 0,0-1 16,-21 0-16,0 1 0,-21-1 0,-22 0 16,22 1-16,-22-1 0,22 0 0,-21 1 15,-1-1-15,22 0 0,-1 1 16,1-22-16,0 21 0,21-21 16,-1-21-16</inkml:trace>
  <inkml:trace contextRef="#ctx0" brushRef="#br0" timeOffset="69835.47">20405 11684 0,'63'0'31,"-42"-21"-31,-21 0 0,21 21 0,1-21 0,-1-1 16,-21 1-16,0 0 0,0 0 0,0-21 15,0 20-15,0 1 0,0-21 16,-21 21-16,-1-22 0,1 22 0,0-21 15,-21 21-15,21 0 0,-22-1 0,1 22 16,21 0-16,-22 0 0,1 22 16,21-1-16,-21 0 0,20 21 0,1-21 15,0 22-15,0-1 0,21 0 16,0 1-16,0-1 0,0 0 16,0-20-16,0 20 0,0-21 0,0 21 15,21-20-15,0-1 0,0-21 0,1 21 16,-1-21-16,21 0 0,0 0 15,-20 0-15,20 0 0,0-21 0,1 0 16,-1-1-16,0 1 0,1-21 0,-1 21 16,0-22-16,1 1 0,-22 0 15,0-22-15,21 1 0,-21-1 0,-21 1 16,22-1-16,-1 22 0,-21-22 0,21 1 16,-21 21-16,0-1 0,0 22 15,0 0-15,0 0 0,0 42 16,0 0-16,-21 0 15,0 22-15,-1-1 0,1 0 0,0 1 16,0 20-16,21-21 0,0 22 16,-21-22-16,21 22 0,0-22 0,0 0 15,0-20-15,0 20 0,21-21 0,0 21 16,21-20-16,-20-1 0,20-21 16,-21 0-16,21 21 0,-20-21 0,20 0 15,-21 0-15,21 0 0</inkml:trace>
  <inkml:trace contextRef="#ctx0" brushRef="#br0" timeOffset="70191.84">21188 11515 0,'21'0'32,"0"0"-17,0-21-15,0 21 0,1-22 16,-1 22-16,0-21 0,21 0 0,-21 0 15,1 0-15,20 0 0,-21-1 0,0 1 16,0 0-16,1-21 0,-22 21 16,0-1-16,0-20 0,0 21 15,0 0-15,-22 21 0,-20 0 16,21 0-16,0 21 0,0 0 16,-22 0-16,22 22 0,0-22 0,0 21 15,0 0-15,21-20 0,0 20 0,0 0 16,0-21-16,0 1 0,0 20 15,0-21-15,0 0 0,21-21 0,21 21 16,-21 1-16,22-22 0,-1 0 0,0 0 16,1 0-16,20 0 0,-21-22 15,22 1-15,-22 21 0,22-42 0,-22 21 16,0 0-16,1-22 0,-1 1 0,-21 0 16,22-1-16</inkml:trace>
  <inkml:trace contextRef="#ctx0" brushRef="#br0" timeOffset="70603.6">22140 11091 0,'0'0'0,"0"-42"0,21 21 0,-21 0 0,0 63 31,0-21-31,0 22 0,-21 20 16,0-21-16,0 22 0,0-1 0,21 1 15,-21-1-15,-1 1 0,1 21 16,0-22-16,0 22 0,0-1 0,-22 1 16,22 0-16,0 21 0,-21-22 0,21 22 15,-22-21-15,22-1 0,-21 1 0,21 21 16,-1-43-16,1 22 0,0-21 15,0-1-15,21-21 0,0 22 16,0-43-16,0 0 0,0 0 0,21-21 16,0 0-16,22 0 0,-1 0 15,0-42-15,1 21 0,-1-21 0,0-1 16,1 1-16,20-22 0,-21 1 0,1-1 16,-1 1-16,0-1 0,1 1 0,-22-1 15,0-20-15,-21 20 0,0 1 16,0-22-16,0 22 0,-21-1 0,0 1 15,-22 20-15,22 1 0,-21 0 0,21-1 16,-22 1-16,1 21 16,21-22-16,-21 22 0,20 0 0,22 0 0,0 0 15,0 0-15,0-1 16,22 1-16,-1 0 16,0 21-16,0-21 0,21 21 0,-20-21 15,20 0-15,0 21 0,-21-22 0,22 1 16,-1 0-16,0 0 0</inkml:trace>
  <inkml:trace contextRef="#ctx0" brushRef="#br0" timeOffset="70923.42">22415 11282 0,'0'0'0,"-21"0"0,0 0 16,21-21 15,21 21-15,0-21-16,1 21 0,-1-22 0,21 22 15,-21-21-15,0 0 0,1 21 16,-1-21-16,0 0 0,-21 0 16,-21 21-1,0 0-15,-1 0 0,1 21 16,-21 0-16,21 0 0,0 0 0,-22 0 16,22 22-16,0-1 0,0-21 15,21 22-15,0-22 0,0 0 16,0 0-16,0 0 0,0 0 0,0 1 0,21-1 15,0-21-15,0 0 0,0 0 16,22 0-16,-22 0 0,21 0 16,1 0-16,-22 0 0,21 0 0,0-21 15,1-1-15,-1 1 0,-21 0 16,22 0-16</inkml:trace>
  <inkml:trace contextRef="#ctx0" brushRef="#br0" timeOffset="71315.2">23008 11218 0,'0'0'0,"0"-21"0,-21 21 31,0 21-31,0 1 0,-1-1 0,1 0 16,0 0-16,0 21 16,0-20-16,0-1 0,21 21 0,-22-21 0,22 0 15,0 1-15,0-1 0,0 0 0,22 0 16,-1-21-16,0 21 16,0-21-16,21 0 0,-20 0 0,20 0 15,-21 0-15,21 0 0,1-21 0,-22 0 16,21 21-16,1-42 0,-1 20 15,-21-20-15,21 21 0,-20-21 0,20-22 16,-21 22-16,0-22 0,0 1 0,1 20 16,-1-20-16,0-1 0,21 22 15,-21-21-15,1 20 0,-1 22 0,0 0 16,-21 0-16,0 42 16,-21 0-16,0 21 15,-1 1-15,1-1 0,-21 0 0,0 1 16,20 20-16,1 1 0,-21-1 0,21-20 15,0 20-15,21-21 0,0 1 16,0-1-16,0 0 0,0 1 0,0-22 16,42 0-16,-21 0 0,0 0 0,0-21 15,1 0-15,-1 0 0,0 0 16,21 0-16,-21 0 0,1 0 0,-1-21 16,0 0-16</inkml:trace>
  <inkml:trace contextRef="#ctx0" brushRef="#br0" timeOffset="71475.1">23389 11176 0,'-21'0'0,"42"0"0,-63 0 0,21 0 0,-1 0 15,44 0 1,-1 0-16,0 21 16,21-21-16,-21 0 0,22 0 0,20 0 15,-20 0-15,20 0 0,22 0 16,-1 0-16,1 0 0</inkml:trace>
  <inkml:trace contextRef="#ctx0" brushRef="#br0" timeOffset="71863.88">24426 11282 0,'0'0'0,"-21"0"0,0 0 0,0 0 15,21-21 1,0 0-16,21 21 15,0 0-15,0-22 0,22 22 0,-22 0 16,21-21-16,0 0 0,1 21 16,-1 0-16,0 0 0,1-21 0,-22 21 15,21 0-15,-21-21 0,-21 0 16,0-1-16,-21 1 16,0 21-1,0 0-15,0 0 0,0 0 0,-1 0 16,1 0-1,42 0 1,1 0-16,-1 21 0,0 1 16,0-1-16,0 0 15,0 21-15,-21-21 0,0 1 0,0 20 16,0-21-16,0 0 0,-21 0 0,0 1 16,-21-1-16,21 0 0,-1 0 15,-20 0-15,21-21 0,0 21 0,0-21 16,-1 0-16</inkml:trace>
  <inkml:trace contextRef="#ctx0" brushRef="#br0" timeOffset="72371.59">25400 11134 0,'21'-21'0,"-42"42"0,63-42 0,-42-1 0,21 1 15,-21 0-15,0 0 0,0 0 0,0 0 16,-21 21-16,0 0 0,0 0 16,0 0-16,-22 0 0,22 0 15,0 21-15,-21 0 0,-1 0 16,22 21-16,-21 1 0,21-1 0,-22 0 16,22-20-16,0 20 0,21 0 15,0 1-15,0-22 0,0 21 0,21-21 16,0 0-16,1 1 0,-1-1 0,21-21 15,-21 0-15,22 0 0,-22 0 16,21 0-16,0 0 0,-20-21 0,20-1 16,0 1-16,-21 0 0,22-21 0,-22-1 15,0 1-15,0 0 0,0-1 16,1-20-16,-1-1 0,0 1 0,0 21 16,0-22-16,0 1 0,1-1 0,-1 1 15,-21 20-15,0 1 16,0 0-16,0 20 0,0 1 0,-21 42 15,-1 1-15,-20 20 16,21-21-16,0 21 0,0 22 16,-1-22-16,1 22 0,0-22 0,0 22 15,0-1-15,21-21 0,0 22 0,0-1 16,0-20-16,0-1 0,0 0 16,21-20-16,0 20 0,0-21 0,0 0 15,1 0-15,-1-21 0,21 0 0,-21 0 16,22 0-16,-1 0 0,0 0 15,1 0-15,-22-21 0,21 0 0</inkml:trace>
  <inkml:trace contextRef="#ctx0" brushRef="#br0" timeOffset="72623.45">26098 11218 0,'0'0'0,"0"-21"0,0 0 0,0 0 0,-21 21 16,0 21-16,0 0 16,0 22-16,0-22 0,-22 0 15,22 21-15,0-21 0,0 22 0,21-22 16,0 0-16,0 0 0,0 0 0,0 1 15,0-1-15,42-21 0,-21 0 16,0 0-16,22 0 0,-22 0 0,21 0 16,-21 0-16,22-21 0,-1-1 0,0 1 15,-20 0-15,20 0 16,-21 0-16,0 0 0,0-22 0,1 22 16,-22 0-16,-22 21 15,1 0-15,0 21 16,-21 0-16,21 0 0,-22 1 0,1-1 15,21 21-15,-22-21 0,22 0 0,-21 22 16</inkml:trace>
  <inkml:trace contextRef="#ctx0" brushRef="#br0" timeOffset="73414.99">24955 12912 0,'0'0'16,"0"21"-16,0 0 0,0 0 0,22-21 15,20 0-15,-21 0 0,21 0 16,1 0-16,-22 0 0,21-21 16,-21 21-16,22-21 0,-22 0 0,0 0 15,0-22-15,0 22 0,-21 0 0,0-21 16,0 20-16,0-20 15,0 21-15,-21 0 0,0 0 0,-21 21 16,21-22-16,-22 22 0,1 0 0,0 0 16,-22 0-16,1 22 0,-1-1 15,1 0-15,-1 0 0,1 21 0,-22 1 16,21-1-16,1 22 0,-22-22 0,22 21 16,-22 1-16,22-1 0,-22 1 15,0-1-15,1 1 0,-22 21 0,21-22 16,0 22-16,22-1 0,-22 1 0,22 0 15,-1-1-15,22 1 0,0 0 16,-1 21-16,1-22 0,21 22 0,21-21 16,0 21-16,0-1 0,0-20 15,0 0-15,21 21 0,0-22 16,0 22-16,22-21 0,-1-1 0,0 1 16,1 0-16,20-22 0,1 1 0,-1-1 15,22 1-15,-1-1 0,1-20 0,0-1 16,-1-21-16,22 21 0,0-20 15,21-1-15,0 0 0,0 0 0,0-21 16,0 0-16,21 0 0,-21 0 0,0-21 16,21 0-16,1 0 0,-22-1 15,0 1-15,21-21 0,-21 0 0,0-1 16,0 1-16,-21-22 0,21 1 16,-22-22-16,1 1 0,0-1 0,0 0 15,-21-21-15,-1 1 0,-20-1 16,-1-21-16,-20 21 0,-1-21 0,-21 0 15,0 0-15,-21 0 0,0 0 0,0 0 16,-42 0-16,0 0 0,-1 0 16,-20 21-16,-1-21 0,-20 21 0,-1 0 15,-21 1-15,0-1 0,0 21 0,1 0 16,-22 22-16,-22-1 0,1 1 16,0 21-16,0-1 0,0 22 0,0 21 15,-22 0-15,22 21 0,0 0 16,0 1-16,0 20 0,21 21 15,0 1-15,0-1 0,0 22 0,21 0 16,0-22-16,21 22 0,22 0 16,20-22-16,1 22 0,21-22 0,21 22 15,0-22-15,21 1 0,0-22 0</inkml:trace>
  <inkml:trace contextRef="#ctx0" brushRef="#br0" timeOffset="75163.37">24553 13377 0,'0'22'47,"0"-1"-47,0 0 15,0 0-15,0 0 0,-21 0 16,21 22-16,-21-22 0,21 0 0,-21 0 15,21 22-15,-21-22 0,21 0 0,0 0 16,0 0-16,0 0 16,-22 1-16,22-1 15,0-42 17,0-1-17,0 1-15,0 0 0,0 0 16,0 0-16,0 0 15,0-1 1,0 1 0,22 21-16,-22-21 47,0 0-32,0 0 1,0 0-1,0 42 17,0 0-17,0 0-15,0 0 0,0 0 0,-22 1 0,22-1 16,0 21-16,-21-21 0,21 0 16,0 1-16,0-1 0,0 0 15,0 0-15,-21 0 0,21 0 16,-21-21-16,21-21 47,0 0-47,21 0 15,-21 0-15</inkml:trace>
  <inkml:trace contextRef="#ctx0" brushRef="#br0" timeOffset="75535.35">24511 13483 0,'0'0'0</inkml:trace>
  <inkml:trace contextRef="#ctx0" brushRef="#br0" timeOffset="76327.61">24596 13399 0,'0'-22'15,"0"1"32,21 21-47,0 0 16,0 0-16,21 0 0,-20 0 16,-1 0-16,0 0 0,21 0 15,-21 0-15,1 0 0,-1 21 0,0 1 16,0-1-16,0 0 0,-21 0 15,0 0-15,0 0 16,0 1-16,0-1 0,0 0 16,0 0-16,0 0 0,-21-21 15,21 21-15,-21 1 16,21-1-16,-21-21 0,21 21 0,-21-21 31,21 21-31,0-42 78,-22 21 79,22-21-126,0 0 16,0-1-16,-21 22-31,21-21 16,0 0-16,-21 0 15</inkml:trace>
  <inkml:trace contextRef="#ctx0" brushRef="#br0" timeOffset="76651.46">24850 13441 0,'0'0'0,"0"-21"31,0 0 0,-22 21-31,1 0 32,0 0 15,0 0-32,21 21 1,-21-21-1,21 21-15,0 0 32</inkml:trace>
  <inkml:trace contextRef="#ctx0" brushRef="#br0" timeOffset="77648.11">26543 14711 0,'-21'0'0,"42"0"0,-42-21 0,21 0 0,0 42 47,0 0-47,-21 0 0,21 0 15,0 22-15,0-22 0,-22 21 0,22-21 16,-21 22-16,21-1 15,0-21-15,0 21 0,0 1 0,-21-22 16,21 21-16,-21-21 0,0 1 0,21-1 16,-21 0-16,21 0 0,-22-21 15,22-21 17,0 0-32,0 0 0,0-1 15,0-20-15,0 21 0,22 0 0,-1-22 16,-21 1-16,21 0 0,0 21 15,0-22-15,0 1 0,1 21 0,-22-22 16,21 22-16,0 0 0,0 21 0,0 0 16,0 0-16,1 0 15,-1 21-15,-21 0 0,21 1 0,0-1 16,-21 21-16,0-21 0,0 22 0,21-22 16,-21 21-16,0-21 0,21 22 15,-21-22-15,0 21 0,0-21 0,0 0 16,0 1-16,0-1 0,0 0 0,0 0 15,0 0 1,-21-21 0,0-21-16</inkml:trace>
  <inkml:trace contextRef="#ctx0" brushRef="#br0" timeOffset="77803.63">26310 15092 0,'21'0'16,"0"-21"-16,1 21 15,20 0-15,0 0 0,1 0 0,-1 0 16,21 0-16,-20 0 0,20 0 0,-20 0 16,20-21-16,1 21 0,-22 0 15,21-22-15,-20 1 0,20 21 0,-20-21 16,-22 21-16,21-21 0</inkml:trace>
  <inkml:trace contextRef="#ctx0" brushRef="#br0" timeOffset="78195.64">27199 14542 0,'0'0'0,"-21"-22"0,-21-20 16,-1 21-16,-20 0 0,20 0 0,-20 21 16,21 0-16,-22 0 0,1 21 0,-1 0 15,22 0-15,-22 21 0,1-20 16,20 20-16,-20 21 0,21-20 0,-1-1 16,1 0-16,0 22 0,20-22 15,1 22-15,0-1 0,21 1 0,0-1 16,0-20-16,0 20 0,21 1 0,0-22 15,22 0-15,-1 1 0,0-1 16,1-21-16,-1 21 0,22-20 0,-1-1 16,1-21-16,-1 0 0,1 0 0,-1 0 15,1 0-15,-1 0 16,1-21-16,-22-1 0,21-20 0,1 0 16,-22-1-16,1 1 0,-1-21 0,0-1 15,-21 1-15,1-1 0,-1 1 16,-21-22-16,0 21 0,0 1 0,0-1 15,0 1-15,-21-1 0,-22 22 16,22 0-16,-21-1 0,-22 22 0,22 0 16,-22 0-16,1 21 0,21 0 0,-22 0 15,1 0-15,-1 0 0,22 21 16,-1 0-16,1-21 0,21 21 0,-21 1 16,20-22-16</inkml:trace>
  <inkml:trace contextRef="#ctx0" brushRef="#br0" timeOffset="78935.24">26458 13293 0,'0'0'0,"-21"0"31,0 21-31,0 0 0,21 21 15,-21-20-15,21-1 0,0 21 0,-22-21 16,1 22-16,21-22 0,-21 21 0,21-21 16,0 0-16,-21 1 15,21-1-15,-21 0 0,21 0 0,21-21 47,0-21-47,-21 0 0,0 0 16,21-1-16,-21-20 0,21 21 15,-21-21-15,0-1 0,0 22 0,22-21 16,-22-1-16,21 22 0,-21-21 0,0 21 16,21-22-16,-21 22 0,21 0 15,0 21-15,0 0 0,1 0 16,-1 0-16,0 0 0,0 21 16,-21 0-16,0 1 0,21-1 15,-21 0-15,0 0 16,0 0-16,0 0 0,0 1 0,-21-1 15,0 0-15,0-21 16,0 0-16,-1 21 0,1-21 0,0 0 16,0 0-16,42 0 31,0 0-31,0 0 0,1 21 0,-1-21 16,21 21-16,-21 1 0,22-1 15,-22-21-15,0 42 0,21-21 0,-21 0 16,1 1-16,-22-1 0,0 0 0,21 0 15,-21 0-15,0 0 16,-21 1-16,-22-1 0,22-21 16,-21 0-16,-1 0 0,1 0 0,0 0 15,-1 0-15,1 0 0,0 0 16,-1-21-16,22 21 0,0-22 0,21 1 16</inkml:trace>
  <inkml:trace contextRef="#ctx0" brushRef="#br0" timeOffset="79363.38">26945 13039 0,'0'0'0,"0"-21"16,-21-1-16,-21 1 0,-1 0 16,1 21-16,0 0 0,-1 0 0,-20 0 15,20 0-15,-20 21 0,21 0 0,-22 22 16,22-1-16,-22 0 0,1 1 15,-1 20-15,1 1 0,20-1 0,-20 1 16,-1-1-16,22 1 0,0 20 16,21-20-16,-1-1 0,22-20 0,0 20 15,22-20-15,-1-1 0,21 0 0,0 1 16,1-22-16,20 21 0,1-21 16,-22-21-16,22 21 0,-1-21 0,22 0 15,-22 0-15,1 0 0,-1 0 16,22-21-16,-22 0 0,1 0 0,-1 0 15,1-22-15,-1 1 0,-20 0 16,-1-22-16,-21 1 0,0-22 0,1 22 16,-22-22-16,0 21 0,0-20 15,-22-1-15,-20 22 0,21-22 0,-21 21 16,-22 1-16,22-1 0,-22 22 0,22 0 16,-22 21-16,1-22 0,21 43 15,-22-21-15,22 21 0,-1 0 0,-20 21 16,21-21-16,-1 21 0,1 22 15,0-22-15</inkml:trace>
  <inkml:trace contextRef="#ctx0" brushRef="#br0" timeOffset="79939.75">24998 13356 0,'-21'-21'0,"42"42"0,-64-63 0,1 42 0,0 0 15,-1-21-15,1 21 0,0 0 16,-22 0-16,22 21 0,0 0 0,-22 0 16,22 0-16,-1 22 0,22-22 0,-21 42 15,21-20-15,0-1 0,-1 0 16,22 1-16,0-1 0,0 0 0,0-20 15,0 20-15,22-21 0,-1 0 16,0 0-16,0 1 0,0-1 16,22-21-16,-22 0 0,21 21 0,0-21 15,-20 0-15,20 0 0,0 0 0,1 0 16,-1-21-16,-21 0 0,21-1 16,-20 1-16</inkml:trace>
  <inkml:trace contextRef="#ctx0" brushRef="#br0" timeOffset="80363.73">25104 13208 0,'-22'-42'0,"44"84"0,-65-105 0,1 41 0,0-20 15,-1 42-15,1-21 16,-22 0-16,22 21 0,-21 0 0,-1 0 16,1 21-16,-1 0 0,1 0 0,-1 0 15,1 22-15,20-1 0,1 0 16,-22 22-16,22-1 0,0 1 0,-1-1 15,22 1-15,-21-1 0,21 1 16,0-1-16,21 1 0,0-1 0,0-20 16,21 20-16,0-20 0,0-22 0,21 21 15,1-21-15,20 22 0,-20-22 16,20 0-16,1-21 0,-1 21 0,1-21 16,-1 0-16,1 0 0,-1 0 15,22-21-15,-22 0 0,1 0 16,-1-1-16,1 1 0,-22-21 0,0 0 15,1-22-15,-1 22 0,-21-22 0,0-20 16,-21 20-16,0-21 0,0 22 16,0-22-16,0 22 0,-21-1 0,0 1 15,-21-1-15,-1 22 0,-20 0 0,-1 20 16,1 1-16,-1 21 0,1 0 16,-1 0-16,1 21 0,-1 1 15,22 20-15,-21 0 0,20 1 0,22-1 16,-21 0-16,21 22 0,-1-1 0,1 1 15,0-1-15</inkml:trace>
  <inkml:trace contextRef="#ctx0" brushRef="#br0" timeOffset="80695.53">23834 14753 0,'0'0'0,"0"-21"0,0 0 0,0 0 16,0 42 0,0 0-1,0 21-15,0-20 0,-22 20 16,22-21-16,-21 21 0,21 1 0,-21-1 15,21 0-15,0 1 0,0-1 0,-21-21 16,0 22-16,21-1 0,-21-21 16,21 0-16,0 22 0,0-22 15,0-42 1,0-1-16,0 1 0,21 0 16,0 0-16</inkml:trace>
  <inkml:trace contextRef="#ctx0" brushRef="#br0" timeOffset="80943.62">23812 14774 0,'0'-21'31,"22"21"-31,-1 21 0,0-21 16,0 22-16,21-22 0,-20 21 16,-1 0-16,21-21 0,-21 21 0,22 0 15,-22 0-15,0 1 0,0 20 16,0-21-16,-21 0 0,0 22 15,0-22-15,0 0 0,0 21 0,-21-21 16,0 1-16,-21-1 0,20 0 0,-41 0 16,21 0-16,-1 0 0,1-21 15,-22 0-15,22 0 0,0 0 0,21 0 16,-22 0-16,22-21 0,0 21 0,21-21 16,0 0-16</inkml:trace>
  <inkml:trace contextRef="#ctx0" brushRef="#br0" timeOffset="81378.77">24320 14584 0,'0'0'0,"-21"-21"16,0 0-16,0-1 0,-21 1 16,-1 0-16,1 21 0,-22 0 0,22 0 15,-21 0-15,-22 21 0,21 0 0,-20 1 16,20 20-16,1 0 0,-1 1 15,1 20-15,-1-21 0,1 22 0,20-1 16,1 22-16,0-21 0,-1 20 0,22-20 16,-21 20-16,42-20 0,0-1 15,0 1-15,0-1 0,0-20 0,21-1 16,0 0-16,22 1 0,-1-22 0,0 0 16,22 0-16,20-21 0,-20 0 0,21 0 15,-1 0-15,1 0 16,21 0-16,-22-21 0,22-21 0,-21 21 15,0-22-15,-1 22 0,1-42 0,0 20 16,-22-20-16,1-1 0,-22 1 16,0-1-16,1-20 0,-22 20 0,-21-21 15,0 1-15,0-1 0,0 0 0,-21 1 16,-22-1-16,22 22 0,-21-1 16,-1 1-16,1 20 0,-21 22 0,20-21 15,1 21-15,-22 21 0,1-22 16,-1 22-16,22 0 0,-21 0 0,-1 0 15,22 0-15,-22 0 0,43-21 16,-21 21-16,21-21 0</inkml:trace>
  <inkml:trace contextRef="#ctx0" brushRef="#br0" timeOffset="81863.47">24405 12256 0,'0'0'15,"0"21"1,0 0-16,0 0 0,0 0 16,0 0-16,0 22 0,0-22 0,0 21 15,-21-21-15,21 22 0,0-22 16,0 0-16,0 0 0,0 0 0,-21 1 16,21-1-16,0 0 0,0 0 15,21-21 16,0-21-31</inkml:trace>
  <inkml:trace contextRef="#ctx0" brushRef="#br0" timeOffset="82227.41">24680 12213 0,'0'-21'0,"21"21"31,1 0-15,-1 0-16,0 0 0,21 0 16,-21 0-16,1 0 0,-1 0 15,21-21-15,-21 21 0,0 0 16,1 0-16,-1 21 16,-21 0-16,0 0 0,0 1 0,0-1 15,0 0-15,0 0 0,0 21 16,-21-20-16,21-1 0,0 21 0,-22-21 15,22 0-15,0 1 0,0 20 0,0-21 16,0 0-16,0 0 0,0 22 16,0-22-16,0 0 0,0 0 0,0 22 15,0-22-15,0 0 0,-21 0 0,21 0 16,-21 0-16,0 1 0,0-22 16,0 21-16,-22 0 0,22-21 0,-21 0 15,-1 0-15,22 0 0,-21 0 16,0 0-16,-1-21 0</inkml:trace>
  <inkml:trace contextRef="#ctx0" brushRef="#br0" timeOffset="82660.67">24151 12129 0,'0'0'0,"21"-22"0,0 22 16,-21-21-16,22 21 0,-1-21 0,21 0 16,-21 0-16,0 0 0,-21-1 15,0 1 1,-21 21-16,0 0 16,-21 0-16,21-21 0,-22 21 15,1 0-15,0 0 0,-1 0 0,1 0 16,0 21-16,20-21 0,-20 21 0,21 1 15,0-1-15,0 0 0,-1 0 16,22 0-16,0 22 0,0-1 0,0-21 16,0 21-16,0 22 0,0-22 0,22 1 15,-1-1-15,-21 0 16,21 22-16,-21-22 0,21 0 0,-21 22 16,0-22-16,0 1 0,0-1 0,0 0 15,0 1-15,0-22 0,0 21 16,0-21-16,0 0 0,0 1 0,0-1 15,0 0-15,21-21 0,0 0 0,1 0 16,20 0-16,0 0 0,1 0 16,-1-21-16,0 0 0,1-22 0,20 22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26:1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16298 10139 0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26:20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5419 953 0,'0'0'0,"-22"0"0,1-22 0,0 1 16,0 21-16,21-21 0,-21 21 15,0-21-15,-1 21 63,1 0-32,21 21-15</inkml:trace>
  <inkml:trace contextRef="#ctx0" brushRef="#br0" timeOffset="610.54">2476 677 0,'0'0'0,"-21"-21"31,0 21-31,21 21 16,0 22 0,0-1-16,0 22 0,0-1 15,0 1-15,0-1 0,0 22 0,0-22 16,-21 22-16,21-22 0,-21 22 15,0-21-15,-1 20 0,1-20 0,0-1 16,21 1-16,-21-1 0,0-20 16,0-1-16,-1 0 0,22-21 0,0 1 15,0-1-15,0 0 0,-21 0 16,0-42 0,21 0-1,0 0-15,0-22 0,-21 22 0</inkml:trace>
  <inkml:trace contextRef="#ctx0" brushRef="#br0" timeOffset="1095.27">1926 1164 0,'0'0'0,"0"-42"0,-21 0 0,0-22 16,0 22-16,-1-1 0,22-20 0,0 21 16,0-1-16,0 1 0,0 0 15,0-1-15,22 22 0,-1-21 16,21 21-16,-21-1 0,22 1 0,20 0 15,1 21-15,20 0 16,-20 21-16,20 0 0,1 1 0,0 20 16,-1 21-16,-20 1 0,-1 21 15,1-1-15,-22 1 0,1-22 0,-22 22 16,21 0-16,-42-22 0,21 22 16,-21-22-16,0 1 0,0-1 0,0 1 15,0-1-15,0-20 0,0-1 16,0 0-16,-21-20 0,21-1 0,0 0 15,0 0-15,-21-42 16,21 0-16,0 0 16,0-22-16,0 1 0,0-22 15,0 22-15,0-21 0,0-22 16,0 21-16,21-20 0,-21-1 0,21 0 16,0-20-16,1 20 0,-1 0 15,0 22-15,0-1 0,0 22 16,0 0-16,-21-1 0,0 22 0,22 0 15,-1 21-15,0 0 16,-21 21-16,0 0 16,21 0-16,-21 1 0,0-1 15,0 0-15,0 21 0,0-21 0,0 1 16,0 20-16,-21-21 0,21 21 16,0-20-16,0-1 0</inkml:trace>
  <inkml:trace contextRef="#ctx0" brushRef="#br0" timeOffset="1526.75">3662 1228 0,'0'0'16,"0"21"-16,-21 0 0,-1 0 0,1 0 0,0 1 15,0 20-15,0-21 0,-22 21 16,22-20-16,0 20 0,0-21 15,0 21-15,0 1 0,-1-22 16,22 21-16,0-21 0,0 22 0,0-22 0,0 0 16,0 0-16,22 0 15,-1-21-15,0 22 0,0-22 0,21 0 16,1 0-16,-1 0 0,-21 0 0,22-22 16,20 1-16,-21 0 0,1 0 15,-22 0-15,21-22 0,-21 1 0,22 21 16,-22-21-16,-21-1 0,0 1 15,0 21-15,0-22 0,0 1 0,0 0 16,-21 21-16,0-22 0,-1 22 16,-20 0-16,21 21 0,-21 0 15,-1 0-15,22 0 0,-21 0 16,21 0-16,-22 0 0,22 0 0,0 21 16,-21 0-16,20 0 15,22 1-15,-21-22 0,21 21 0,0 0 16,21-21-1,22 0-15,-22 0 0,21 0 0,1-21 16,-1 21-16</inkml:trace>
  <inkml:trace contextRef="#ctx0" brushRef="#br0" timeOffset="1850.32">4530 656 0,'0'0'15,"0"21"17,0 1-32,-22 20 15,22 0-15,-21 1 0,21-1 0,0 0 16,-21 22-16,0-1 0,21-20 16,-21 20-16,0 1 0,21-22 0,-22 21 15,1-20-15,21-1 0,0 0 0,-21 1 16,21-1-16,-21 0 0,21-20 15,0 20-15,0-21 0,0 0 16,0 0-16,0 1 0,0-1 16,0 0-16,21-21 15,0 0 1,-21-21-16,21 0 0,1-1 16,-1-20-16,-21 21 0,21 0 15</inkml:trace>
  <inkml:trace contextRef="#ctx0" brushRef="#br0" timeOffset="2262.53">4657 1334 0,'21'0'16,"-21"21"0,21-21-16,0 0 15,0 0-15,0 0 0,1 0 16,-1 0-16,0 0 0,0 0 0,0-21 15,0 21-15,1-22 0,20 22 0,-21-21 16,0 0-16,0 0 0,1 21 16,-1-21-16,-21 0 0,0-1 0,0 1 15,0 0-15,0 0 16,-21 21-16,-1 0 16,1 0-16,0 0 0,0 0 15,-21 21-15,20 0 0,1 0 16,0 1-16,0 20 0,0 0 15,0-21-15,-1 22 0,1-1 0,21-21 16,0 22-16,0-22 0,0 21 0,0-21 16,0 0-16,0 1 0,0-1 15,0 0-15,0 0 0,21-21 16,1 0-16,-1 0 16,0 0-16,21 0 0,-21 0 0,1-21 15,-1 0-15,21 0 0,-21-1 16,0 1-16,1-21 0,-1 0 0,0 20 15,0-20-15</inkml:trace>
  <inkml:trace contextRef="#ctx0" brushRef="#br0" timeOffset="2534.65">4318 847 0,'0'0'0,"-42"0"0,20 0 16,44 0 0,20 0-1,-21 0-15,21 0 0,22 0 0,-22 0 16,22-21-16,-1-1 0,1 22 16,-1 0-16,-20-21 0,20 21 15,-21 0-15,1-21 0,-1 21 0,0 0 16,-20 0-16,-1 0 0,0 0 15,-42 0 1,0 0-16</inkml:trace>
  <inkml:trace contextRef="#ctx0" brushRef="#br0" timeOffset="3000.19">1439 2328 0,'0'0'0,"-21"0"0,21 22 0,21-22 47,22 21-47,-1-21 0,0 0 0,1 0 15,41 0-15,-20 0 0,20 0 16,22 0-16,21 0 0,0 0 0,21 0 16,1 0-16,20 0 0,-21-21 15,43 21-15,-22-22 0,21 22 0,1-21 16,-1 21-16,1-21 0,-1 21 15,1-21-15,21 21 0,-43-21 0,21 21 16,1 0-16,-22-21 0,-21 21 0,22 0 16,-43-22-16,0 22 0,-21 0 15,-1 0-15,-20 0 0,-21 0 16,-1 0-16,-21 0 0,-20 0 0,-1 0 16,-21 22-16,0-1 15,-21-21-15,-22 21 0,22 0 16,-21 0-16,-1 0 0</inkml:trace>
  <inkml:trace contextRef="#ctx0" brushRef="#br0" timeOffset="3570.86">762 3810 0,'0'0'0,"-21"0"0,42 0 31,0 0-31,21 21 0,-20-21 16,41 0-16,-21 0 0,22 0 15,21 0-15,-1 0 0,1 0 0,0 0 16,-1 0-16,1 0 0,0 0 16,-1-21-16,-20 21 0,-1 0 0,-20-21 15,-1 21-15,0 0 0,-42-21 16,-21 21-1,0 0-15,0 0 0,-22 0 16,1 0-16,0 0 0,-1-21 0,1 21 16,0 0-16,21 0 0,-22-22 15,22 22-15,0 0 0,21-21 16,0 0 0,21 21-16,0 0 0,0 0 15,1 0-15,-1 0 0,21 21 16,-21 0-16,-21 1 0,0-1 0,0 0 15,0 21-15,0-21 0,-21 22 16,0-1-16,-21 0 0,-1 22 0,-20-22 16,20 1-16,1-1 0,-21 0 15,20-21-15,22 1 0,-21-1 16</inkml:trace>
  <inkml:trace contextRef="#ctx0" brushRef="#br0" timeOffset="4078.57">2857 3302 0,'0'0'0,"43"-42"0,-1-106 32,-63 148-17,0 21-15,0 0 0,-1 21 16,-20 22-16,21-1 0,-21 1 15,-1-1-15,1 1 0,0-1 0,-1 1 16,-20-1-16,20 1 0,1-1 16,-21 1-16,20-1 0,1 1 15,0-22-15,20 0 0,1 1 16,0-22-16,0 0 0,21 0 0,21-42 31,0-21-31,0 21 0,1-43 0,-1 22 16,21-22-16,0 1 0,-20-1 15,20 1-15,0-22 0,-21 0 0,22 1 16,-1-22-16,-21 42 0,22-20 16,-22 20-16,21 1 0,-21 20 15,0 22-15,1 0 0,-1 21 0,0 0 16,0 21-16,0 0 0,0 22 16,-21-1-16,22 22 0,-1 20 0,-21-20 15,0 20-15,0-20 0,0 21 16,0-22-16,0 22 0,0-22 0,0 1 15,0-1-15,0-20 0,0-1 16,0 0-16,0 1 0,21-22 0,-21 0 16,0 0-16,0 0 0,-21-42 31,0 0-31,-22 0 0</inkml:trace>
  <inkml:trace contextRef="#ctx0" brushRef="#br0" timeOffset="4514.32">2117 3916 0,'-22'0'16,"44"0"-16,20 0 0,0-21 0,1 21 15,20 0-15,1-21 0,-1 21 0,22-22 16,-1 1-16,-20 0 0,21 0 16,-1 0-16,1 0 0,-22-1 0,22 1 15,0 0-15,-22 0 0,1 0 16,-22 0-16,22-1 0,-43 1 0,0 21 15,0-21-15,-42 21 16,-21 0 0,20 0-16,-20 0 0,0 21 0,-1 0 15,1 1-15,0-1 0,21 0 16,-22 0-16,22 0 0,0 0 0,0-21 16,21 22-16,0-1 0,0 0 15,0 0-15,21-21 0,0 21 0,0 0 16,22-21-16,-1 22 0,0-1 15,1-21-15,-1 21 0,0-21 0,1 21 16,-1 0-16,0-21 0,-21 21 0,1 1 16,-1-22-16,-21 21 0,0 0 15,-21-21-15,-1 21 0,-20 0 16,0-21-16,-1 21 0,1-21 16,-21 0-16,20 22 0,1-22 0,0 0 15,20 0-15,-20 0 0,21 0 16,0-22-16,0 1 0,21 0 0,0 0 15,0 0-15,0-22 0</inkml:trace>
  <inkml:trace contextRef="#ctx0" brushRef="#br0" timeOffset="5047.02">4762 3323 0,'0'0'0,"0"-42"0,0 21 0,-21-22 15,21 22-15,0 0 0,-21 0 0,0 0 16,21 0-16,-21-1 0,0 22 16,-1 0-16,1 0 0,0 0 15,0 22-15,0 20 0,21 0 16,0 22-16,0-1 0,0 1 0,0 20 15,0 1-15,0 0 0,21-1 0,-21 22 16,21 0-16,-21 21 0,0-21 16,0 0-16,0 0 0,0-1 0,0 1 15,0 0-15,0 21 0,0-21 0,0 0 16,0 0-16,-21-22 16,0 22-16,0-21 0,21-22 0,-22 22 15,22-22-15,-21-20 0,21-1 0,0-21 16,0 0-16,0 1 0,0-44 15,0 1-15,0 0 0,0-21 16,0-22-16,0 22 0,21-43 0,-21 1 16,0-1-16</inkml:trace>
  <inkml:trace contextRef="#ctx0" brushRef="#br0" timeOffset="5334.85">4466 3937 0,'0'0'0,"0"-63"0,-21 20 16,21-20-16,0-43 15,0 64-15,0-1 0,21 1 0,0 0 16,22 20-16,-22-20 0,21 21 0,0 0 16,22 0-16,-22-1 0,22 22 15,-22 0-15,0 0 0,22 22 0,-43-1 16,21 0-16,1 21 0,-43 1 16,0-1-16,0 0 0,0 1 0,0-1 15,-21 0-15,-1 1 0,1-1 0,-21 0 16,0 1-16,-1-1 0,1 0 15,0-21-15,20 1 0,1 20 0,0-42 16,21 21-16,21-21 16,0 0-1,1-21-15,20 21 0,-21-21 0,21 0 16,-20-1-16,20 1 0,-21 0 16</inkml:trace>
  <inkml:trace contextRef="#ctx0" brushRef="#br0" timeOffset="5866.82">5207 3874 0,'0'0'15,"21"0"-15,-21-22 0,21 22 0,0 0 0,-21-21 16,22 0-16,-1 0 16,0 0-16,0 0 0,0-1 0,0 1 15,-21-21-15,22 21 0,-1 0 0,-21-1 16,21-20-16,-21 21 16,0 0-16,-21 21 15,0 21 1,-1 0-16,1 0 0,0 0 0,0 1 15,21 20-15,0-21 0,-21 21 0,21-20 16,0-1-16,0 21 0,0-21 16,0 0-16,0 1 0,0-1 0,0 0 15,21-21-15,0 21 16,0-21-16,0 0 16,1 0-16,-1-21 0,0 21 0,0-21 0,0 0 15,0-1-15,1 1 0,-1-21 16,0 21-16,0-22 0,0 22 15,0-21-15,22 21 0,-22-22 0,21 22 16,1-21-16,-1 21 0,0 21 16,-21-21-16,22 21 0,-1 0 0,0 21 15,1-21-15,-22 21 0,0 21 16,0-21-16,0 1 0,-21 20 0,0 0 16,0-21-16,0 22 0,-21-22 0,0 0 15,0 21-15,0-20 0,0-22 16,21 21-16,-22 0 0,1-21 15,0 0-15,21-21 16,-21 0-16,21-1 0,0 1 16,0 0-16,0 0 0,0 0 15,0-22-15,0 22 0,0-21 16,0 21-16,21-22 0,-21 1 0,21 21 16,0 0-16,1-22 0,20 22 0,-21 0 15,21 0-15,1 0 0,-1 0 16</inkml:trace>
  <inkml:trace contextRef="#ctx0" brushRef="#br0" timeOffset="7684.92">7345 3725 0,'-21'0'0,"-1"0"16,22-21 15,0 0-31,22 0 16,-1 0-16,0 0 0,0-22 0,0 22 15,0-21-15,22-1 0,-22 1 16,21 0-16,-21-1 0,1 1 0,-1 0 16,0-1-16,-21 22 0,0 0 15,0 0-15,0 0 0,-21 21 16,0 0-16,-22 0 0,22 0 15,-21 21-15,21 0 0,-22 0 16,22 0-16,-21 1 0,21-1 0,-1 21 16,22-21-16,0 0 0,0 22 0,0-22 15,0 21-15,22-21 0,-1 1 16,0 20-16,21-21 0,-21 0 0,1 0 16,-1 1-16,21-1 0,-21 0 0,0 0 15,22 0-15,-22 0 0,-21 1 16,21-1-16,0-21 0,0 21 0,1-21 15,-1 0 1,0 0-16,0 0 16,0-21-16,0 0 0,1-1 0,-1 1 15,0 0-15,0 0 0,0-21 16,0 20-16,1-20 0,-1 0 0,0-1 16,0 1-16,0 0 0,-21-1 0,0 22 15,0-21-15,21 21 0,-21 0 16,0-1-16,0 65 31,0-22-31,0 0 0,0 21 16,0 1-16,0-1 0,0 0 0,0 1 0,-21-1 15,21 0-15,0-20 16,0 20-16,0 0 0,0-21 0,0 1 16,0-1-16,0 0 0,21-21 15,1 21-15,-1-21 0,0 0 16,0 0-16,0 0 0,0-21 0,1 0 15,-1 0-15,0-1 0,0 1 16,0-21-16,0 21 0,1-22 0,-1 1 16,0 21-16,-21-21 0,0-1 0,21 1 15,-21 0-15,0 20 0,21 1 16,-21 0-16,0 0 0,0 42 31,0 0-31,0 0 16,0 22-16,0-22 0,0 21 0,0 1 15,0-22-15,-21 21 0,21 0 16,0-20-16,0 20 0,0-21 0,0 0 16,0 22-16,0-22 0,0 0 0,21 0 15,0-21-15,1 0 16,-1 0-16,0 0 0,0 0 0,21 0 16,-20 0-16,20-21 0,0 0 0,1 0 15,-22-1-15,21-20 0,0 0 16,1-1-16,-22 1 0,21 0 0,-21-22 15,22 1-15,-22-1 0,0 1 16,0-1-16,0 22 0,-21-22 16,0 22-16,22-21 0,-22 20 0,21 22 15,-21-21-15,0 21 0,0-1 16,0 1-16,0 42 16,0 1-1,-21-1-15,-1 21 0,22 0 16,-21 1-16,0-1 0,0 22 0,21-1 15,-21-21-15,0 22 0,-1-1 16,1 1-16,21-1 0,0-20 0,0-1 16,0 0-16,0 1 0,0-1 0,0-21 15,0 0-15,21 1 0,1-1 16,20-21-16,-21 0 0,0 0 16,22 0-16,-1 0 0,-21 0 0,21 0 15,1 0-15,-22-21 0,21-1 16,1 1-16,-22 0 0,21-21 0,-21 21 15,0-22-15,1 22 0,-1-21 0,0-1 16,-21 1-16,0 21 0,0-21 16,0 20-16,-21 22 15,0 22 1,-1-1-16,1 0 0,0 0 16,21 21-16,-21-20 0,21 20 0,-21-21 0,21 21 15,0-20-15,0-1 0,0 0 16,0 0-16,0 0 0,0 0 15,0 1-15,21-1 16,0-21-16,0 0 0,0 0 16,1 0-16,-1 0 0,21 0 0,0-21 15,1-1-15</inkml:trace>
  <inkml:trace contextRef="#ctx0" brushRef="#br0" timeOffset="9151.92">10583 3852 0,'0'0'0,"21"-21"0,-21 0 15,0 0-15,22 0 16,-1 21-16,-21-21 0,21-22 0,0 22 15,-21 0-15,21-21 0,0-1 0,1 1 16,-22 0-16,21-1 0,0 1 16,-21 0-16,0-1 0,21 1 0,-21 0 15,21 20-15,-21 1 0,0 0 16,0 0-16,0 42 31,0 21-31,0 1 0,0-1 16,0 0-16,0 1 0,0-1 0,-21 22 15,21-22-15,-21 0 0,21 1 0,0-1 16,0 0-16,0 1 0,0-22 16,0 21-16,0-21 0,0 0 0,0 1 15,0-1-15,0 0 16,21-21-16,0 0 16,0 0-16,1 0 31,-22-21-31,0 0 31,21 21 63,0 0-63,0 0-31,0 0 16,0 0-16,1 0 15,-1-22 1,0 22-16,0 0 0,0-21 0,-21 0 16,21 21-16,1-21 0,-1 0 0,0 0 15,0-1-15,0 1 0,0 0 16,1 0-16,-22-21 0,0 20 0,21-20 15,-21 21-15,0-21 0,0 20 0,0-20 16,0 0-16,0 21 0,0-22 16,-21 22-16,-1 0 0,1 0 0,0 0 15,0-1-15,0 22 0,0 0 16,-1 0-16,1 0 0,-21 0 0,21 0 16,0 0-16,-1 22 0,1-1 15,0 0-15,0 0 0,0 21 16,21-20-16,0-1 0,0 21 0,0-21 15,0 0-15,0 1 0,0-1 16,0 0-16,21 0 0,0-21 0,21 21 16,-20-21-16,20 0 0,-21 0 0,21 0 15,1 0-15,-1 0 0,0-21 16,22 0-16,-22 21 0,1-21 0,20-22 16,-21 22-16,1 0 0,20-21 0,-20 21 15,-1-22-15,0 22 0,-21-21 16,1 21-16,-1-22 0,0 22 0,-21 0 15,21 0-15,-21 0 16,0-1-16,-21 22 16,0 0-16,0 22 15,-1-1-15,1 0 16,0 21-16,21 1 0,-21-1 0,21 0 16,-21 22-16,0-22 0,21 22 0,0-1 15,0 1-15,-22-1 0,22 1 16,0 20-16,0 1 0,0 0 0,0 20 15,0-20-15,0 21 0,0-21 0,0 20 16,0-20-16,22 21 0,-22 0 16,21 0-16,-21-1 0,21 1 0,-21 0 15,0 0-15,0 0 0,0 0 0,0-22 16,0 22-16,0-21 16,0-22-16,0 22 0,0-22 0,0-20 15,0-1-15,0 0 0,-21-20 0,21-1 16,-21-42-1,21-1-15,0-20 0,0 0 16,0-1-16,-22-20 0,1-1 0,0-20 16,21-1-16,-21 0 0,0 1 0,21-22 15,0 0-15,0 0 0,0 22 16,0-22-16,0 0 0,0 21 0,0 1 16,0 20-16,0-21 0,0 22 15,21-1-15,0 1 0,0-1 16,22 1-16,-22 21 0,21-22 0,22 1 15,-22 20-15,21 1 0,1-22 0,21 22 16,-22 0-16</inkml:trace>
  <inkml:trace contextRef="#ctx0" brushRef="#br0" timeOffset="9491.32">13928 3006 0,'0'-21'0,"0"42"0,-22-64 15,1 22-15,0 21 0,0 0 16,0 0-16,0 21 16,-1 1-16,1-1 0,0 21 0,0 0 15,21 1-15,0 20 0,-21 1 0,0-1 16,21 1-16,-22-1 0,22 1 15,0-1-15,-21-20 0,0 20 0,21-21 16,-21 1-16,21-1 0,0 0 0,0-20 16,0 20-16,0-21 0,0 0 15,21-42 17,-21 0-32,21 0 0,0-22 15,22 22-15,-22-21 0,21 0 0,-21-22 16</inkml:trace>
  <inkml:trace contextRef="#ctx0" brushRef="#br0" timeOffset="10099.11">14033 3133 0,'0'0'0,"0"-21"0,22-22 16,-22 22-16,0 0 0,0 42 15,0 0 1,-22 0-16,22 22 0,-21-1 0,0 0 16,21 22-16,0-1 0,-21 1 15,21-1-15,-21-20 0,0 20 16,21-20-16,0 20 0,-22-21 0,22 1 15,0-22-15,-21 21 0,21-21 16,0 1-16,0-1 0,21-21 31,1 0-31,-1 0 0,0-21 16,0-1-16,0-20 0,22 21 0,-22-21 16,0 20-16,0-20 0,0 0 15,0 21-15,1-22 0,-1 22 0,0 0 16,0 0-16,0 21 0,-21 21 15,0 0 1,0 0-16,0 0 0,0 1 16,0 20-16,0-21 0,0 21 0,0-20 15,0-1-15,0 0 0,0 0 16,0 21-16,0-20 0,0-1 16,21-21-16,1 21 0,20-21 15,-21 0-15,0 0 0,22 0 16,-22 0-16,21-21 0,-21 0 0,22 21 15,-22-22-15,21 1 0,-21-21 0,0 21 16,1 0-16,-1-22 0,0 1 16,0 21-16,0-22 0,-21 22 0,0-21 15,0 21-15,0 0 16,-21 21 0,0 0-16,21 21 0,-21 0 0,0 0 15,-1 0-15,1 22 0,21-22 16,0 21-16,0-21 0,0 0 0,0 22 15,0-22-15,0 0 0,0 0 0,21 0 16,-21 1-16,22-22 16,-1 0-16,0 0 0,21 0 0,-21 0 15,22 0-15,-22 0 0,21-22 0,-21 22 16,1-21-16,20 0 0,-21 0 16,0-21-16,0 20 0,-21-20 15</inkml:trace>
  <inkml:trace contextRef="#ctx0" brushRef="#br0" timeOffset="10291">13420 3323 0,'0'0'0,"-43"21"0,22-21 16,0 0-16,0 0 0,21 22 15,21-22-15,0 0 16,21 0-16,-20 0 0,20 0 0,0 0 15,1 0-15,20 0 0,1-22 16,-1 22-16,1-21 0,20 0 16,-20 21-16</inkml:trace>
  <inkml:trace contextRef="#ctx0" brushRef="#br0" timeOffset="12210.98">16510 3641 0,'0'0'0,"21"0"15,0 0-15,0 0 0,1-21 16,-22-1-16,21 1 0,0 0 0,0 0 16,0 0-16,0 0 0,-21-1 15,0-20-15,22 21 0,-22-21 0,0-1 16,0 1-16,0 21 0,0-22 0,-22 22 16,1 0-16,0 0 0,-21 0 15,21 21-15,-22 0 0,1 0 16,0 0-16,-1 21 0,1 0 0,0 0 15,-1 0-15,1 22 0,21-1 16,-22 0-16,22 1 0,0-1 0,0 0 16,0 1-16,0-1 0,21 0 15,-22-20-15,22 20 0,0-21 0,0 0 16,0 0-16,22 1 0,-1-1 0,0 0 16,0-21-16,21 0 0,-20 0 15,20 0-15,-21 0 0,21 0 0,1 0 16,-22-21-16,21 0 0,-21-1 0,22 1 15,-1 0-15,-21 0 0,0-21 16,22 20-16,-22-20 0,0 21 0,-21-21 16,21 20-16,-21 1 0,21-21 15,-21 21-15,0 0 16,0-1-16,0 1 16,0 0 46,0 42 94,0 0-140,0 1-16,0-1 0,0 0 0,0 21 16,-21-21-16,21 22 15,0-1-15,0 0 0,0-20 0,0 20 16,0-21-16,0 0 0,0 22 0,0-22 15,21 0-15,1 0 16,-1-21-16,0 0 0,0 0 0,0 0 16,0 0-16,1 0 0,20 0 0,-21 0 15,0-21-15,22 0 0,-22 0 16,0-1-16,21 1 0,-21-21 0,1 21 16,-1-22-16,0 1 0,-21 0 15,0-1-15,21 1 0,-21 0 0,0 21 16,0-22-16,0 22 0,0 0 0,0 0 15,-21 21 1,0 21-16,0 0 16,21 0-16,0 0 0,-22 22 15,1-22-15,21 21 0,-21-21 0,21 22 16,0-22-16,0 21 0,0-21 0,0 1 16,0-1-16,0 0 0,0 0 15,0 0-15,21 0 0,0-21 0,1 0 16,-1 22-16,0-22 0,0 0 15,0 0-15,22 0 0,-22 0 0,21-22 16,-21 1-16,22 21 0,-22-21 0,0 0 16,21 0-16,-21-22 0,1 22 15,-1-21-15,-21 21 0,21-22 16,-21 1-16,21 21 0,-21 0 0,0 0 16,0-1-16,0 1 0,0 42 31,0 1-31,-21 20 0,0-21 15,21 0-15,-21 22 0,21-22 0,0 21 16,0-21-16,0 22 0,0-22 0,0 0 16,0 0-16,0 0 0,0 0 15,21-21-15,0 0 0,0 0 16,0 0-16,0 0 0,22 0 0,-22 0 16,0 0-16,21-21 0,-20 0 15,-1 0-15,21 0 0,-21 0 16,0-1-16,1-20 0,-1 0 15,21-1-15,-21-20 0,0-1 0,1 1 16,-1-1-16,0 1 0,0-22 0,0 22 16,0-1-16,-21 1 0,0-1 15,0 22-15,0-22 0,0 22 0,0 21 16,0-21-16,0 20 16,0 44-16,0-1 15,-21 21-15,21 0 0,0 1 16,-21 20-16,21 1 0,-21-1 0,21 1 15,-21-1-15,21 22 0,-21-22 16,21 1-16,0-1 0,0 1 16,0-22-16,0 22 0,0-22 0,0-21 15,0 22-15,0-22 0,0 21 16,21-21-16,0-21 0,0 21 0,0-21 16,0 0-16,1 0 0,20 0 0,-21 0 15,21 0-15,1-21 0,-22 0 16,21 0-16,1 0 0,-1 0 0,-21-1 15,0-20-15,22 0 0,-22 21 16,0-22-16,-21 22 0,0-21 0,0 21 16,0-1-16,-21 44 31,0-1-31,-1 0 0,1 21 16,21-21-16,-21 1 0,21 20 0,-21-21 15,21 0-15,0 0 0,0 1 16,0-1-16,0 0 0,0 0 0,21-21 15,0 21-15,0-21 16,22 0-16,-22 0 0,0 0 0,0 0 16,22 0-16,-22-21 0,21 21 0,-21-21 15,0 0-15,1 0 0,-1-1 16,0-20-16,-21 21 0,21-21 0,-21-1 16,0 1-16,0 21 0,0-22 15,-21 22-15,0 0 0,0 0 16,-22 0-16,22 21 0,-21 0 0,21 0 15,-22 21-15,22 0 0,-21-21 16,-1 21-16,22 0 0,0 1 0,-21-1 16,21 0-16,-1-21 0,1 21 15,0 0-15,0-21 16</inkml:trace>
  <inkml:trace contextRef="#ctx0" brushRef="#br0" timeOffset="12394.87">17738 3196 0,'0'0'0,"-22"0"15,22 0 1,22 0 0,20 0-16,-21 0 0,21 0 0,22 0 15,-22 0-15,22 0 0,-1 0 0,22 0 16,-22 0-16,1 0 0,21 0 15,-22 0-15,1 0 0,-1 0 0</inkml:trace>
  <inkml:trace contextRef="#ctx0" brushRef="#br0" timeOffset="13002.44">18986 3239 0,'0'21'0,"0"-42"0,0 63 0,0-21 0,0 0 15,-21 0-15,0 22 0,21-22 16,-21 21-16,21-21 0,0 22 0,-21-22 15,21 21-15,-21-21 0,21 1 16,0-1-16,0 21 0,-22-21 16,22 0-16,-21 1 15,21-44 17,0 1-32,0 0 15,0 0-15,0 0 0,0-22 16,21 22-16,1-21 0,-22 0 0,21-1 0,0 22 15,0-21-15,0 21 16,22-22-16,-22 22 0,0 0 0,0 21 16,0 0-16,0 0 0,1 0 15,-1 21-15,0 0 0,-21 0 0,21 1 16,-21-1-16,0 21 0,0-21 0,0 22 16,0-22-16,0 0 0,0 21 15,0-21-15,0 1 0,0-1 0,0 0 16,0 0-16,0 0 15,0-42 17,0 0-17,0 0-15,0 0 0,21-1 0,0-20 16,1 21-16,-1-21 0,21-1 16,-21 1-16,22 0 0,-1-1 0,0 1 15,1 21-15,-1 0 0,0-1 0,1 22 16,-1 0-16,0 0 0,-21 22 15,22-1-15,-22 0 0,-21 0 0,0 21 16,0 1-16,0-1 0,0-21 16,0 22-16,0-1 0,-21 0 0,0-21 15,-1 22-15,22-22 0,-21 0 16,0 0-16,21 0 0,0 1 16,21-22-1,0 0-15,1 0 16,20 0-16,-21-22 0</inkml:trace>
  <inkml:trace contextRef="#ctx0" brushRef="#br0" timeOffset="13839.08">20405 3281 0,'0'0'16,"0"-21"-16,0 0 0,0-1 0,-22 1 16,22 0-16,-21 21 0,-21 0 0,21 0 15,0 0-15,-22 0 0,22 21 16,-21 0-16,21 1 0,-22 20 15,22-21-15,-21 21 0,-1 1 0,22-22 16,0 21-16,0 1 0,0-22 16,0 21-16,21-21 0,0 0 0,0 1 15,0-1-15,0 0 0,0 0 0,21-21 16,-21 21-16,21-21 16,0 0-16,21 0 0,-20 0 0,-1 0 15,0-21-15,21 0 0,-21 0 0,1 0 16,20-1-16,-21 1 0,0-21 15,0 0-15,1-1 0,-1 1 0,0 21 16,-21-22-16,0 22 16,0 0-16,0 0 0,0 0 0,0 42 15,0 0 1,-21 0-16,0 0 0,21 22 16,-22-22-16,1 21 0,21-21 0,0 22 15,0-22-15,0 0 0,0 21 16,0-20-16,0-1 0,0 0 0,0 0 15,0 0-15,21-21 0,1 21 0,-1-21 16,21 0-16,-21 0 0,22 0 16,-22 0-16,21 0 0,-21 0 15,22-21-15,-22 0 0,21 0 0,-21 0 16,22-22-16,-22 22 0,0-21 16,0 0-16,21-22 0,-20 1 0,-1-1 15,0 1-15,0 20 0,0-20 16,0-1-16,-21 22 0,0-22 0,22 43 15,-22-21-15,0 21 0,0 0 0,-22 21 32,1 21-32,0 0 0,0 21 0,0 1 15,0-1-15,-1 0 0,1 1 16,0 20-16,0-21 0,0 22 0,21-22 16,0 22-16,0-22 0,0-21 0,0 22 15,0-1-15,0-21 16,0 0-16,21 0 0,0-21 0,0 0 15,0 0-15,1 0 0,-1 0 16,0 0-16,0 0 0,0 0 0,0-21 16,22 0-16,-22 0 0,0-21 0,0 20 15,0-20-15,1 21 0,-22-21 16,21 20-16,-21 1 0,21 0 0,-21 42 31,0 0-31,-21 1 0,0 20 0,21-21 16,0 0-16,-22 22 0,1-22 0,21 0 15,-21 21-15,21-21 0,0 1 16,0-1-16,0 0 16,0 0-16,21-21 15,0 0 1,1-21-16,-22 0 0,21 0 16</inkml:trace>
  <inkml:trace contextRef="#ctx0" brushRef="#br0" timeOffset="13995.99">21103 3196 0,'0'-42'16,"0"84"-16,0-126 0,0 62 0,-21 1 0,21 0 16,-21 0-1,0 21-15,21 21 32,-22-21-1</inkml:trace>
  <inkml:trace contextRef="#ctx0" brushRef="#br0" timeOffset="14179.89">20362 3196 0,'0'0'0,"-21"21"0,0 1 31,21-1-31,0 0 16,21-21-1,0 0-15,0 0 0,22 0 16,-1 0-16,0 0 0,22 0 0,-1 0 16,1 0-16,-1 0 0,22 0 15</inkml:trace>
  <inkml:trace contextRef="#ctx0" brushRef="#br0" timeOffset="14814.64">21865 3387 0,'0'0'0,"-21"0"16,0 21-16,-22-21 0,22 0 0,-21 0 16,21 21-16,-22-21 0,1 21 15,21 0-15,0-21 0,-22 22 0,22-1 16,0 0-16,0 0 0,21 0 16,0 0-16,0 1 0,0-1 0,0 0 15,0 0-15,21-21 16,0 0-16,0 21 0,1-21 15,-1 0-15,0 0 16,-21-21-16,0 0 16,0 0-16,21 0 15,-21-1-15,0-20 0,21 21 0,0-21 16,1-1-16,-1 1 0,0 21 0,21-22 16,-21 1-16,22 21 0,-1 0 15,0 0-15,1-1 0,-22 22 16,21 0-16,1 0 0,-22 0 0,21 22 15,-21-1-15,22 0 0,-22 0 16,0 0-16,0 22 0,-21-22 0,0 21 16,0 0-16,0-20 0,0 20 0,0-21 15,0 0-15,0 0 0,0 1 16,-21-1-16,21 0 0,-21 0 0,0-21 16,-1 0-1,1 0-15,0 0 0,0 0 16,0 0-16,21-21 0,0 0 15,0 0-15,0-22 16,0 22-16,42 0 0,-21-21 0,0-1 16,22 22-16,-1-42 0,22 20 15,-1 1-15,1 21 0,-1-22 0,1 22 16,-1 0-16,1 21 0,-22 0 0,0 0 16,1 21-16,-1 0 0,-21 22 15,-21-22-15,0 21 0,0 1 0,0 20 16,0-21-16,-42 1 0,21-1 15,-1 0-15,-20-20 0,0 20 16,-1-21-16,1 21 0,0-20 0,21-1 16,-22 0-16,1-21 0,-22 21 15,22 0-15,0-21 0,-22 21 0</inkml:trace>
  <inkml:trace contextRef="#ctx0" brushRef="#br0" timeOffset="15751.11">2603 5398 0,'0'0'0,"-21"0"16,0 21-16,0-21 16,42 0-1,0 0 1,0 0-16,1-21 0,20-1 16,-21 1-16,0 0 0,22 0 0,-22 0 15,0 0-15,0-22 0,0 22 16,-21 0-16,0-21 0,0 20 0,0 1 15,-21-21-15,0 21 0,0 0 16,-22-1-16,1 1 0,0 21 0,-22 0 16,1 0-16,20 0 0,-20 21 15,-1 1-15,1 20 0,21 0 16,-1 1-16,1 20 0,0 1 16,20-1-16,1 1 0,0-1 0,0 1 15,21-1-15,0 1 0,0-1 16,0-21-16,0 1 0,0-22 0,21 0 15,0 0-15,22 0 0,-22-21 16,21 0-16,0 0 0,22-21 0,-22 0 16,22 0-16,-1 0 0,-20-22 15,20 1-15,1 0 0,-22-1 0,21 1 16,-20 0-16,-22-1 0,21 1 0,-21 0 16,-21-1-16,0 1 0,0 0 15,0 21-15,0-1 0,0 1 16,0 42-1,-21 1-15,21 20 0,-21-21 16,21 21-16,0 1 0,0-1 16,-21 0-16,21 1 0,0-1 0,0 0 15,0 1-15,0-1 0,0-21 0,0 22 16,21-22-16,-21 0 0,21-21 16,0 0-16,1 0 0,-1 0 0,0 0 15,21 0-15,-21-21 0,22 0 16,-1-1-16,0-20 0</inkml:trace>
  <inkml:trace contextRef="#ctx0" brushRef="#br0" timeOffset="16211.54">3514 4847 0,'0'0'0,"0"-84"16,0 62-16,-22 22 0,1 0 15,21 22-15,-21-1 0,21 21 16,-21 0-16,21 1 0,0-1 0,-21 22 15,21-22-15,-21 21 0,21-20 16,-22 20-16,22-20 0,0 20 0,0-21 16,-21 1-16,21-1 0,0 0 0,0 1 15,0-22-15,0 0 16,0 0-16,0 0 0,0 1 0,21-44 31,-21 1-31,22 0 16,-1 0-16,0 0 0,0-22 0,0 22 15,22-21-15,-22 0 0,21 20 16,0-20-16,1 21 0,-1-21 0,0 20 16,1 1-16,-1 21 0,0 0 15,-20 0-15,20 0 0,-21 21 0,-21 1 16,0 20-16,0-21 0,0 21 0,0-20 16,0 20-16,-42 0 15,21-21-15,-22 22 0,1-1 0,0-21 16,-1 22-16,-20-22 0,20 0 15,1 0-15,0 0 0,21 0 0,-22-21 16,22 0-16,0 0 0,0 0 0,21-21 31,0 0-31,0 0 0,21 0 0,0-22 16,0 22-16,0 0 0,22 0 16</inkml:trace>
  <inkml:trace contextRef="#ctx0" brushRef="#br0" timeOffset="16587.37">4149 5292 0,'0'0'0,"42"-21"0,0-1 0,-21 1 0,22 0 16,-22 0-16,0 0 0,0 0 15,-21-1-15,-21 22 16,0 0-16,0 0 16,-22 0-16,22 22 0,-21-1 0,21-21 15,-22 42-15,22-21 0,-21 0 0,21 1 16,0-1-16,-1 21 0,22-21 15,0 0-15,0 1 0,0-1 0,22 0 16,-1 0-16,0 0 0,21-21 16,-21 21-16,22-21 0,-1 22 15,-21-1-15,22-21 0,-1 21 16,-21 0-16,0-21 0,0 21 16,-21 0-16,0 1 0,-21-1 15,0 0-15,0-21 0,-21 21 16,20-21-16,-20 0 0,0 21 15,21-21-15,-22 0 0,22 0 0,-21 0 16,21 0-16,-1 0 0,1 0 0,0 0 16,21-21-16,-21 0 0,21 0 15,0 0-15,0-1 0,0 1 0,0-21 16,21 21-16,21 0 0,-20-1 16</inkml:trace>
  <inkml:trace contextRef="#ctx0" brushRef="#br0" timeOffset="18086.57">4741 5186 0,'0'0'0,"0"21"15,0 0-15,0 0 0,-21 1 16,0 20-16,0-21 0,0 0 0,21 22 16,-22-22-16,1 21 0,21 0 15,-21 1-15,21-22 0,-21 21 0,21 1 16,0-22-16,0 0 0,0 0 0,0 0 15,0 0-15,0 1 16,21-1-16,0-21 0,0 0 0,1 0 16,-1 0-16,0 0 0,0 0 0,21-21 15,-20-1-15,20 1 0,0 0 16,1 0-16,-22 0 0,21 0 0,-21-22 16,22 22-16,-22-21 0,0-1 0,0 22 15,0-21-15,-21 0 0,0-1 16,0 1-16,0 0 0,-21 20 0,0-20 15,0 21-15,0 0 0,-1 0 16,-20 21-16,21 0 0,-21 0 0,-1 0 16,22 0-16,-21 21 0,-1 0 15,1 0-15,21 21 0,-21-20 16,20 20-16,1 0 0,21 1 0,0-1 16,0 0-16,0 1 0,0-22 0,0 21 15,21 0-15,1-20 0,-1-1 16,21 0-16,0 0 0,1-21 0,-22 0 15,21 0-15,22 0 0,-22 0 0,0 0 16,1 0-16,-1-21 0,22 0 16,-22 0-16,21-1 0,-20 1 0,-1-21 15,22 21-15,-43-22 0,21 1 0,0 21 16,-20-21-16,-1-1 0,-21-20 16,0 20-16,21 1 0,-21 0 15,0 21-15,0-22 0,0 22 0,0 0 16,-21 21-1,21 21-15,-21 0 0,-1 0 16,1 22-16,21-1 0,0 0 16,-21 1-16,21-1 0,-21 0 0,21 1 15,-21-1-15,21 0 0,0-20 0,0 20 16,0 0-16,0-21 0,0 1 16,0-1-16,0 0 0,21-21 0,0 0 15,0 0-15,22 0 0,-22 0 0,0 0 16,21 0-16,-21-21 0,1 0 15,20-1-15,-21 1 0,21 0 16,-20 0-16,-1 0 0,0-22 0,0 22 16,0-21-16,0 21 0,-21-22 15,0 22-15,0 0 0,0 0 0,0 0 16,0 0-16,0 42 31,0 0-31,0 0 0,0 0 0,0 0 16,-21 22-16,21-22 0,-21 0 0,21 0 15,0 22-15,0-22 0,0 0 16,0 0-16,0 0 0,0 0 0,0 1 16,21-22-1,0 0 1,1 0-16,-1 0 0,0-22 0,0 22 16,0-21-16,0 0 0,-21 0 0,22 0 15,-1-22-15,0 22 0,-21 0 16,0 0-16,0 0 0,0 0 0,0-1 15,21 1-15,-21 0 16,0 42 0,0 0-16,0 1 15,0 20-15,0-21 0,0 0 16,0 0-16,0 1 0,0-1 16,0 21-16,0-21 0,0 0 0,0 1 15,0-1-15,21 0 16,0-21-16,1 0 0,-1 0 15,0 0-15,0 0 0,21 0 0,-20 0 16,20-21-16,0 21 0,1-21 0,-1-1 16,0-20-16,1 21 0,-1-21 15,-21 20-15,21-20 0,1 0 0,-22-22 16,0 22-16,0-22 0,0 1 0,1 21 16,-22-22-16,0 1 0,0-1 15,0 22-15,0-1 0,0 22 0,0-21 16,0 21-16,-22 42 15,1 0-15,0 21 16,0-20-16,0 41 0,21-21 16,-21 22-16,-1-22 0,22 22 0,-21-1 15,21-20-15,0-1 0,0 21 16,0-20-16,0-1 0,0-21 0,0 22 16,0-22-16,21 21 0,-21-21 0,22 0 15,20-21-15,-21 0 0,0 22 16,0-22-16,1 0 0,20 0 0,-21 0 15,0-22-15,0 1 0,1 0 0,-1 0 16,0 0-16,0 0 0,0-1 16,-21-20-16,0 21 0,0 0 0,0-22 15,0 22-15,0 0 0,0 0 16,0 0-16,-21 21 16,0 0-16,0 0 0,0 21 15,-1 0-15,1 0 0,0 0 0,21 22 16,0-22-16,0 0 0,0 21 15,0-20-15,0-1 0,0 0 0,0 0 16,21 0-16,0 0 0,1 1 0,-1-22 16,0 0-16,0 0 0,0 0 15,0 0-15,1 0 0,-1 0 0,21-22 16,-21 22-16,0-21 0,-21 0 0,22 0 16</inkml:trace>
  <inkml:trace contextRef="#ctx0" brushRef="#br0" timeOffset="18258.47">6646 5059 0,'0'0'0,"-42"0"0,21 0 0,0 0 0,-1 0 16,65 0 0,-22 0-1,21 0-15,1 0 0,-1-21 0,21 21 16,1-21-16,21-1 0,-1 22 0,1-21 15</inkml:trace>
  <inkml:trace contextRef="#ctx0" brushRef="#br0" timeOffset="18930.8">8890 5207 0,'0'-21'0,"0"42"0,0-63 0,-21 21 16,21-1-16,0 1 0,0 0 0,21 21 16,0 0-16,0 21 0,22 0 15,-22 22-15,21-22 0,0 21 16,-20 22-16,-1-22 0,0 0 0,0 22 16,0-1-16,0-20 0,-21-1 0,22 22 15,-22-22-15,0-21 0,0 21 16,0-20-16,21-1 0,-21 0 15,0 0-15,21-21 0,0 0 16,0 0-16,0-21 16,1 0-16,-1-22 0,0 22 0,0 0 15,0-21-15,0-1 0,1 1 0,-1 0 16,21-1-16,-42-20 0,21 21 16,0-22-16,-21 22 0,22-22 0,-22 22 15,0 0-15,0-1 0,0 22 0,-22 0 16,1 21-16,-21 0 0,21 0 15,-22 21-15,22 21 0,-21-20 0,0 20 16,-1 0-16,1 1 0,0-1 16,-22 0-16,22 1 0,-1-1 15,1 21-15,21-20 0,-21-1 0,20 0 16,1 1-16,21-22 0,-21 0 16,21 21-16,0-20 0,42-22 15,-20 0-15,20 0 0,-21 0 0,43-22 16,-22 1-16,0 0 0,22 0 15,-1 0-15,1-22 0,-1 1 0,22 0 16,0-1-16,-22 22 0,1-21 0,-1 0 16,1-1-16,-22 1 15,0 21-15</inkml:trace>
  <inkml:trace contextRef="#ctx0" brushRef="#br0" timeOffset="19150.68">10012 5249 0,'0'22'0,"0"-1"0,-21 0 16,-1 0-16,1 21 15,0 1-15,0 20 0,-21-20 0,20 41 16,1-20-16,0 20 0,0-20 0,0 21 15,0-1-15,-1 1 0,1 0 0,0 20 16,0 1-16,0-21 0,0 21 16,-1 0-16,1-1 0,0 1 0,0 21 15,21-21-15,-21-21 0,0 21 0,-1-1 16,22-20-16,0-21 0,-21-1 0,21 1 16,0-22-16,0-21 0,0 0 15,21-42 1,1 0-16,-1 0 0,0-22 0,21-20 15,-21-1-15,22 1 0,-1-22 0,0 1 16,-20-22-16</inkml:trace>
  <inkml:trace contextRef="#ctx0" brushRef="#br0" timeOffset="19442.5">10012 5609 0,'0'0'0,"0"-63"0,0-170 31,0 191-31,0 20 0,0-20 0,21 21 0,0 0 15,21 0-15,-20 21 0,20 0 16,0 0-16,1 0 0,-1 0 16,0 21-16,1 0 0,-22 0 0,21 0 15,-21 0-15,-21 22 0,0-22 0,0 21 16,0-21-16,-21 1 0,0 20 16,-21-21-16,-1 0 0,1 0 0,0 1 15,-1-1-15,-20 0 0,20 0 0,1-21 16,0 21-16,-1 0 0,1-21 15,21 0-15,0 0 0,21 22 0,42-22 32,-21 0-32,22-22 0,-1 1 15,0 0-15,1 0 0,20 0 16</inkml:trace>
  <inkml:trace contextRef="#ctx0" brushRef="#br0" timeOffset="19883.09">11007 5249 0,'0'0'0,"0"-21"0,0 0 16,-22 21 0,1 0-16,-21 0 0,21 0 15,0 0-15,-1 0 0,-20 21 0,21 0 16,0 1-16,-22-1 0,22 0 16,0 0-16,0 0 0,0 0 0,0 22 15,-1-22-15,1 21 0,21-21 16,0 22-16,0-22 0,0 21 15,0-21-15,0 1 0,0-1 16,21-21-16,1 0 0,-1 0 0,21 0 16,-21 0-16,22-21 0,-22 21 15,21-22-15,0 1 0,-20 0 0,20-21 16,-21 21-16,0-1 0,0-20 0,1 21 16,-1-21-16,-21 20 0,0-20 15,0 21-15,0-21 0,0 20 0,0 1 16,0 42-1,0 1-15,-21-1 16,21 21-16,-22-21 0,22 22 16,0-22-16,0 21 0,0 0 0,0-20 15,0 20-15,0-21 0,0 0 16,0 0-16,0 1 0,22-1 0,-1-21 16,21 0-16,-21 0 0,0 0 0,22 0 15,-1 0-15,-21 0 0,22-21 16,-1-1-16,0 1 0,1 0 0,-1-21 15</inkml:trace>
  <inkml:trace contextRef="#ctx0" brushRef="#br0" timeOffset="20106.96">11747 4911 0,'0'0'0,"0"-43"0,0 1 16,0 21-16,0 0 16,-21 42-16,21 0 15,-21 0-15,0 22 0,0-1 0,0 0 16,21 22-16,-22-1 0,1-20 15,0 20-15,21 1 0,0-22 0,-21 21 16,21-20-16,-21-1 0,21 0 16,0 1-16,0-1 0,0-21 0,21 22 15,0-22-15,0-21 0,22 0 16,-22 0-16,0 0 0,21 0 16,1-21-16,-22-1 0,21 1 0,-21-21 15,22 21-15</inkml:trace>
  <inkml:trace contextRef="#ctx0" brushRef="#br0" timeOffset="20482.75">12150 4868 0,'0'0'0,"0"-42"0,0 21 0,0 0 15,0 42-15,-22 0 16,1 21-16,21 1 0,-21-1 0,0 0 16,21 22-16,-21-22 0,0 22 15,-1-22-15,1 22 0,21-22 0,-21 0 16,0 1-16,21-1 0,-21-21 0,21 21 15,0-20-15,-21-1 0,21 0 16,0-42 15,0 0-31,21-1 16,0 1-16,0-21 0,0 21 0,0-22 16,22 1-16,-1 21 0,-21-21 0,22 20 15,-1 1-15,-21 0 0,21 21 16,-20 0-16,-1 0 0,0 0 0,0 21 15,-21 0-15,0 1 0,0 20 0,0-21 16,0 0-16,0 22 0,0-22 16,-21 21-16,0-21 0,0 0 0,-1 1 15,1-1-15,0 0 0,0 0 0,0 0 16,0-21-16,-1 0 16,1 0-16,0 0 0,0 0 15,0 0-15,0 0 0</inkml:trace>
  <inkml:trace contextRef="#ctx0" brushRef="#br0" timeOffset="20634.66">11239 5165 0,'0'-21'32,"22"21"-32,-1 0 0,21-22 0,0 22 15,1 0-15,-1 0 16,0-21-16,22 0 0,-22 21 0,22-21 0,20 21 15</inkml:trace>
  <inkml:trace contextRef="#ctx0" brushRef="#br0" timeOffset="21179.98">14055 5609 0,'0'0'0,"-22"21"15,1 43 1,0-43-16,0-21 16,0 0-1,0 0-15,21-21 0,0 0 16,0 0-16,0-1 0,0-20 15,21 21-15,0-21 0,0-1 0,21-20 16,1-1-16,-1 1 0,0-1 0,22 1 16,-22-22-16,1 22 0,20-1 15,-21 1-15,-20 20 0,-1 1 0,0 21 16,-21 0-16,0-1 0,-21 22 16,0 0-16,-1 0 0,-20 0 15,0 22-15,-1-1 0,1 21 0,0-21 16,-1 43-16,22-22 0,-21 0 15,42 1-15,0-1 0,0-21 0,0 22 16,42-1-16,-21 0 0,22 1 0,-1-1 16,0-21-16,1 21 0,-1 1 15,0-22-15,1 21 0,-1-21 0,-21 22 16,0-22-16,-21 0 0,0 0 0,0 0 16,0 1-16,-21-22 0,0 21 15,-21-21-15,-1 21 0,1-21 0,0 0 16,-1 0-16,1 0 0,21-21 15,-21 0-15,20-1 0,22-20 16,0 21-16,0-21 0,0-1 0,43 1 16,-22-22-16,21 1 0,1-1 0,-1 1 15</inkml:trace>
  <inkml:trace contextRef="#ctx0" brushRef="#br0" timeOffset="22582.7">14795 4678 0,'0'0'0,"64"-21"0,-22 0 15,22-1-15,-22 22 0,-21 0 0,22 0 16,-22 0-16,-21 22 0,0 20 0,0-21 15,0 43-15,0-22 0,0 21 16,-21 1-16,21-1 0,-22 1 0,-20-1 16,21 1-16,0-22 0,0 22 15,-22-22-15,22 22 0,0-22 16,0 0-16,0-21 0,21 1 0,0 20 16,0-21-16,0 0 0,21-21 31,21-21-31,-21 0 0,0 0 15,1-22-15,20 22 0,-21-21 16,21 21-16,1-22 0,-22 1 0,21 21 16,1 0-16,-22-22 0,0 43 0,21-21 15,-21 21-15,1 0 0,-1 21 16,-21 22 0,0-22-16,0 0 0,0 0 15,0 22-15,0-22 0,0 21 16,0-21-16,0 0 0,0 1 0,0-1 15,0 0-15,0 0 0,0 0 16,21-21-16,0 0 0,0 0 16,0 0-16,1 0 0,-1 0 0,21-21 15,-21 0-15,22 21 0,-22-21 0,21 0 16,-21-22-16,22 22 0,-22 0 16,21-21-16,-21 20 0,0-20 15,1 21-15,-1-21 0,-21 20 0,0 1 0,0 0 16,0 42 15,-21 0-31,-1 1 0,22-1 0,-21 21 16,0-21-16,21 22 0,-21-22 15,21 0-15,0 21 0,0-21 0,0 1 16,0 20-16,0-21 0,0 0 16,21 0-16,0-21 0,0 0 15,1 0-15,20 0 0,-21 0 0,21 0 16,-20-21-16,20 21 0,0-21 15,-21 0-15,22 0 0,-1-22 16,-21 22-16,22 0 0,-22-21 0,0-1 0,0 1 16,-21 0-16,0-1 0,0-20 15,0 21-15,-21-1 0,0 1 16,0 21-16,-22 0 0,1-1 0,21 1 16,-22 21-16,1 0 0,0 21 15,-1 1-15,22-1 0,-21 21 0,21 0 16,0 1-16,-1-1 0,22 0 0,0-20 15,0 20-15,0 0 0,0 1 16,0-22-16,0 0 0,22 21 0,20-21 16,-21-21-16,21 22 0,-20-1 15,20-21-15,0 0 0,1 0 0,-1 0 16,0-21-16,1-1 0,20 22 16,-21-21-16,22 0 0,-22 0 0,1-21 15,-1 20-15,0 1 0,1-21 16,-22 0-16,0 20 0,0-20 0,0 21 15,-21 0-15,0 0 0,0 42 32,-21 0-32,21 0 0,-21 21 0,0-20 15,21 20-15,-21-21 0,21 21 0,-22-20 16,22-1-16,0 0 0,0 21 16,0-21-16,0 1 0,0-1 15,22-21-15,-1 0 0,0 0 16,0 0-16,0 0 0,0 0 15,1 0-15,20-21 0,-21-1 0,21 22 16,1-21-16,-22 0 0,21 0 0,-21-21 16,22 20-16,-22-20 0,0 21 15,0-21-15,0 20 0,-21 1 0,0 0 16,0 0-16,-21 42 31,0 0-31,0 0 0,21 1 0,-21-1 16,0 21-16,21-21 0,-22 22 15,22-22-15,0 0 0,0 21 0,0-21 16,0 1-16,0-1 0,22 0 16,-1-21-16,0 0 15,0 0-15,0 0 0,22 0 0,-1 0 16,0 0-16,1 0 0,20-21 0,-21 0 16,1-1-16,-1 1 0,0 0 15,1-21-15,-22 21 0,21-22 0,-21 1 16,22-22-16,-22 22 0,0-21 0,-21-1 15,21 1-15,-21-1 0,21 1 16,-21-1-16,0 22 0,0 21 0,0-1 16,0 1-16,-21 21 15,0 21-15,0 1 0,0 20 16,0 0-16,-1 1 0,1 20 16,21-21-16,-21 22 0,0-22 0,21 22 15,-21-22-15,21 0 0,0 1 16,0-1-16,0 0 0,0-20 0,0 20 15,0-21-15,21 0 0,0 22 16,0-43-16,0 21 0,1 0 0,20-21 16,-21 0-16,21 0 0,1 0 0,-1 0 15,0 0-15,1 0 0,-22-21 16,21 0-16,1-1 0,-1 1 0</inkml:trace>
  <inkml:trace contextRef="#ctx0" brushRef="#br0" timeOffset="22987.47">18203 5207 0,'0'0'0,"0"-42"0,0-1 0,0 1 15,0 0-15,0 21 0,0-22 0,-21 22 16,0 21-16,0 0 0,0 0 16,-1 0-16,1 21 0,-21 0 0,21 1 15,0-1-15,-1 21 0,-20 0 0,21 1 16,0-1-16,0-21 0,-1 22 16,22-1-16,0 0 0,0 1 0,0-22 15,0 0-15,0 21 0,0-21 16,22 1-16,-1-22 15,0 0-15,21 0 0,-21 0 16,1 0-16,20-22 0,-21 1 0,0 0 16,22 0-16,-1-21 0,-21-1 15,21 1-15,1 0 0,-22-22 0,21 1 16,-21-1-16,22 1 0,-22-22 0,0 21 16,0 1-16,-21-1 0,0 1 15,0 21-15,0 20 0,0-20 0,-21 42 31,0 42-31,0-20 0,-22 20 0,22 21 16,0-20-16,0 20 0,0 1 0,21-1 16,-21 1-16,21-1 0,-22-20 15,22 20-15,0-21 0,0 1 16,0-1-16,0-21 0,22 22 0,-1-22 16,0 0-16,0-21 0,21 21 0,-20-21 15,-1 0-15,21 0 0</inkml:trace>
  <inkml:trace contextRef="#ctx0" brushRef="#br0" timeOffset="23567.14">19050 4995 0,'0'0'0,"-42"0"0,20 0 16,1 0-16,0-21 0,0 21 0,21-21 16,-21 21-16,21-21 0,0 0 15,0 0-15,0-1 0,21 1 16,0 0-16,0 21 0,0-21 16,1 0-16,20 21 0,-21 0 0,21-21 15,1 21-15,-1 0 0,0 0 0,1 21 16,-1-21-16,0 21 0,1 21 15,-22-21-15,21 22 0,-21-1 0,1 0 16,-22 1-16,0-1 0,0-21 16,0 22-16,0-1 0,0 0 15,-22-21-15,1 1 0,0 20 0,0-21 16,0 0-16,21 0 0,-21-21 16,-1 0-16,22-21 15,0 0 1,0 0-16,22 0 0,-1 0 0,0-22 15,21 22-15,-21-21 0,22-1 16,-1 1-16,0-21 0,1 20 0,-22 1 16,21 0-16,1-1 0,-1 1 0,0 21 15,-21 21-15,22 0 16,-22 0-16,0 0 0,0 0 0,0 42 16,1-21-16,-22 22 0,0-1 0,0 0 15,0 1-15,0-1 0,0 0 16,0 1-16,0-22 0,0 21 0,0-21 15,-22 22-15,22-22 0,0 0 0,-21 0 16,42-21 15,1-21-31,-1 21 0,0-21 0</inkml:trace>
  <inkml:trace contextRef="#ctx0" brushRef="#br0" timeOffset="23938.48">20553 4763 0,'-148'63'31,"126"-21"-31,-20 1 0,21-1 0,0 0 16,-22 1-16,22-1 0,0 0 0,0 1 16,21-1-16,0-21 0,-21 22 15,21-22-15,0 0 0,0 21 0,0-21 16,21-21-16,0 22 0,0-1 0,0-21 15,1 0-15,20 0 0,-21 0 16,21 0-16,1 0 0,-1-21 16,0-1-16,1 1 0,-1 0 0,-21 0 15,22 0-15,-22-22 0,0 22 0,-21-21 16,0 0-16,0-1 0,0 1 16,0 0-16,-21 20 0,-22-20 0,22 21 15,-21 0-15,0 21 0,-1 0 16,1 0-16,21 0 0,-22 0 0,1 0 15,21 0-15,0 21 0,0-21 0,21 21 16,0 0-16,0 0 16,21-21-16,21 0 0,-21 0 0,22 0 15,-1 0-15,-21 0 0</inkml:trace>
  <inkml:trace contextRef="#ctx0" brushRef="#br0" timeOffset="24198.72">21272 4509 0,'0'0'0,"0"21"15,-21 0-15,0 0 0,21 0 16,-21 22-16,0-1 0,0 0 16,-1 1-16,1-1 0,0 21 0,0-20 15,0 20-15,21-20 0,-21 20 16,-1-21-16,22-20 0,-21 20 15,21-21-15,0 21 0,0-20 0,0-1 16,21 0-16,1-21 0,-1 0 16,21 0-16,-21 0 0,0 0 15,22 0-15,-22-21 0,0 0 0,0 21 16,0-22-16</inkml:trace>
  <inkml:trace contextRef="#ctx0" brushRef="#br0" timeOffset="24362.62">21082 4847 0,'-42'0'0,"84"0"0,-106 0 0,22 0 16,21 0-16,0 0 0,42 0 31,0 0-15,21 0-16,1 0 0,-22 0 16,42 0-16,-20 0 0,-1 0 0,22 0 15,-1-21-15,1 0 0,-1 21 0</inkml:trace>
  <inkml:trace contextRef="#ctx0" brushRef="#br0" timeOffset="25247.28">23135 4382 0,'0'0'0,"0"-22"0,0 1 32,0 42-17,0 1-15,0-1 16,0 0-16,0 21 0,-21-21 16,21 22-16,0-1 0,0 0 15,-21 22-15,21-1 0,-21-20 0,21 20 16,-22 1-16,1-1 0,0 1 15,21-22-15,-21 22 0,0-22 0,21 0 16,0-21-16,0 22 0,-21-22 0,21 0 16,0 0-16,0 0 0,21-21 31,0-21-31,-21 0 16,21 0-16,0 0 0,0-22 15,1 22-15,20-21 0,-21 0 0,21-1 16,-20-20-16,20 20 0,0 22 0,1-21 15,-1 21-15,0 0 16,1-1-16,-22 22 0,21 0 0,-21 0 16,22 22-16,-22-1 0,0 0 0,-21 21 15,0 1-15,0-22 0,0 21 16,0 0-16,0-20 0,0 20 0,-21-21 16,0 21-16,-1-20 0,-20-1 0,21 0 15,-21 0-15,-1-21 0,22 21 16,-21-21-16,21 0 0,-1 0 0,-20 0 15,21 0-15,0 0 0,0-21 16,21 0-16,-22 0 0,22 0 16,0-1-16,0 1 15,22 21 1,-1 0 0,0 0-16,0 21 0,0-21 15,0 22-15,1-22 0,-1 0 0,0 0 16,21 21-16,1-21 0,-22 0 15,21 0-15,0 0 0,1 0 0,-1 0 16,0 0-16,1-21 0,-1 21 0,22-22 16,-43 1-16,21 21 0,0-21 15,-20-21-15,20 21 0,-21-1 0,0-20 16,0 0-16,-21-1 0,0 1 0,22 0 16,-22-1-16,0 1 0,0 21 15,0 0-15,0 0 0,-22 21 16,1 0-16,0 21 0,21 0 15,-21 0-15,0 21 0,0-20 16,-1 20-16,1 0 0,21 1 0,-21-22 16,21 21-16,0-21 0,0 22 0,0-22 15,0 0-15,0 0 0,21 0 16,0 0-16,1-21 0,-1 22 0,0-22 16,0 0-16,21 0 0,-20 0 0,20 0 15,0 0-15,1 0 0,-1 0 16,0-22-16</inkml:trace>
  <inkml:trace contextRef="#ctx0" brushRef="#br0" timeOffset="26190.74">24998 4699 0,'0'0'0,"0"-21"0,0 0 0,0 0 0,-21 21 15,-1 0-15,1 0 16,0 0-16,0 21 0,0-21 0,0 21 15,-1 21-15,1-21 0,0 22 16,0-1-16,0 0 0,21 1 0,0-1 16,-21 0-16,21 1 0,0-1 0,0 0 15,0-20-15,0 20 0,0-21 16,0 21-16,21-20 0,0-1 16,0-21-16,0 21 0,0-21 0,22 21 15,-22-21-15,21 0 0,1 0 16,-22 0-16,21-21 0,0 0 0,-20 0 15,-1-1-15,21 1 0,-21-21 0,0 21 16,1-22-16,-1-20 0,0 21 16,0-22-16,0 1 0,-21-1 0,21 22 15,-21-1-15,22 1 0,-22 21 0,0 0 16,0 0-16,0 42 16,-22 0-16,1 0 15,0 21-15,0-20 0,21 20 16,-21 0-16,0 22 0,-1-22 15,22 0-15,0 1 0,0-1 0,0-21 16,0 22-16,0-22 0,0 21 0,0-21 16,0 0-16,22-21 0,-1 22 15,0-22-15,0 0 0,0 0 0,0 0 16,1 0-16,-1 0 0,0-22 0,0 22 16,0-21-16,0 0 0,1 0 15,20-21-15,-21 20 0,0 1 0,0-21 16,-21 21-16,22 0 0,-1-1 15,-21 44 1,0-1 0,0 0-16,0 0 0,0 21 0,0-20 15,-21-1-15,21 0 0,0 0 16,-22-21-16,22 21 0,-21 0 0,21 1 16,-21-22-16,0 0 15,0 0 1,0 0-16,-1-22 15,1 22-15,21-21 0,-21 21 16,0 0-16,0 0 16,21 21-1,21 1 1,0-22 0,0 21-16,0-21 0,1 0 0,20 0 15,-21 21-15,0-21 0,22 0 0,-1 0 16,-21 0-16,21 0 0,1 0 15,-22 0-15,21-21 0,-21 0 0,22 21 16,-22-22-16,0 1 0,0 0 0,0 0 16,1-21-16,-22 20 0,0-20 15,0 21-15,0 0 0,0 0 0,0-1 16,-22 22-16,1 0 16,0 22-1,0-1-15,0 0 0,21 0 0,-21 0 0,21 0 16,-22 1-16,22-1 0,0 0 15,0 0-15,0 0 0,0 0 16,0 1-16,22-22 0,-1 0 16,0 21-16,0-21 0,0 0 0,0 0 15,1 0-15,20 0 0</inkml:trace>
  <inkml:trace contextRef="#ctx0" brushRef="#br0" timeOffset="26627.49">26395 5080 0,'0'-21'0,"0"42"0,0-84 15,0 41-15,0 1 0,0 0 16,0 0-16,0 0 0,-21 21 0,-1 0 16,1 0-16,0 0 0,0 21 0,0 0 15,0 0-15,-1 0 0,1 1 16,0 20-16,21-21 0,0 0 0,-21 22 16,21-22-16,0 0 0,0 0 0,0 0 15,0 0-15,21 1 16,0-22-16,0 0 0,1 0 15,-1 0-15,0 0 16,0 0-16,0-22 0,0 1 0,1 0 16,-22 0-16,21-21 0,0-1 15,-21 1-15,21 0 0,0-22 16,-21 22-16,21-22 0,1 1 0,-22-1 16,0 1-16,0-1 0,21 22 0,-21 0 15,0-1-15,0 22 0,0 0 16,0 0-16,-21 21 0,-1 0 0,1 0 15,21 21-15,-42 0 0,21 0 16,21 22-16,-21-1 0,21 0 0,-22 1 16,22 20-16,0 1 0,0-1 0,22 1 15,-1-22-15,0 21 0,21-20 16,-21 20-16,22-20 0,-22-22 0,21 21 16,-21-21-16,22 0 0,-1 1 15,-21-22-15,22 0 0,-1 0 16,21 0-16,-20 0 0,20 0 0</inkml:trace>
  <inkml:trace contextRef="#ctx0" brushRef="#br0" timeOffset="27363.07">720 6795 0,'0'0'0,"0"21"16,0 0-16,0 0 0,0 0 0,0 22 15,0-22-15,0 0 0,0 21 16,0 1-16,0-22 0,0 21 0,0-21 15,0 22-15,0-22 0,0 21 16,0-21-16,-22 0 0,1 1 16,0-22-1,0 0 1,21-22-16,0 1 16,0 0-16,0-21 0,0 21 0,0-22 15,0 1-15,0 21 0</inkml:trace>
  <inkml:trace contextRef="#ctx0" brushRef="#br0" timeOffset="27498.99">614 6604 0,'0'-42'0,"0"84"16,0-105-16,-21 41 0,-1 22 15,22-21-15,-21 21 0,21 21 32,0 1-32,0-1 0,0 0 15,0 0 1,21-21-16,1 0 0</inkml:trace>
  <inkml:trace contextRef="#ctx0" brushRef="#br0" timeOffset="27891.76">974 6689 0,'21'42'0,"-21"-21"15,21 22-15,-21-22 0,0 0 0,0 0 0,0 21 16,0-20-16,0-1 15,0 21-15,0-21 0,0 0 0,0 1 16,0-1-16,0 0 0,0 0 16,0 0-16,0 0 0,0 1 0,0-1 15,0-42 17,0-1-32,0 1 0,0 0 15,21-21-15,0 21 0,-21-1 0,21-20 16,1 0-16,-1 21 0,21-22 15,-21 1-15,22 0 0,-1 20 0,0-20 16,1 42-16,-1-21 0,0 21 16,22 0-16,-22 21 0,0 0 15,1 0-15,-1 22 0,-21-22 16,0 21-16,1-21 0,-22 22 0,0-1 16,0 0-16,0-20 0,0 20 15,-22 0-15,22-21 0,-21 22 0,21-22 16,-21 0-16</inkml:trace>
  <inkml:trace contextRef="#ctx0" brushRef="#br0" timeOffset="29707.06">3492 7239 0,'0'0'0,"-21"21"0,0 0 0,-21 1 0,21-22 16,-1 0-16,1 21 0,0-21 0,0 0 16,21-21-1,0-1-15,0 1 16,21 0-16,0-21 0,0 21 15,1-22-15,-1 22 0,0-21 0,0-1 16,0 1-16,0-21 0,1 20 16,-1-20-16,0 20 0,0-20 0,-21 21 15,0-1-15,0 1 0,0 21 0,0 0 16,0-1-16,-42 22 0,21 0 16,-22 22-16,1-1 0,0 0 0,20 21 15,-20 1-15,0-1 0,21 0 16,-1 22-16,22-22 0,0 0 0,0 1 15,0-1-15,22 0 0,-1 1 16,21-1-16,0 0 0,-20 1 16,20-22-16,0 21 0,1-21 0,-1 1 15,-21-1-15,0 0 0,22 0 0,-43 0 16,0 0-16,0 1 16,-22-22-16,1 0 0,-21 0 0,0 0 15,-1 0-15,1 0 0,0-22 0,-1 1 16,1 0-16,0 21 0,20-42 15,-20 21-15,21-1 0,0 1 0,0 21 16,-1-21-16,22 42 16,0 0-1,22 1-15,-1-1 16,0 0-16,0 0 0,0 0 16,0 0-16,22-21 0,-22 22 0,0-22 15,21 0-15,-20 0 0,20 0 0,0 0 16,1 0-16,-1 0 0,0-22 15,22 1-15,-22-21 0,22 21 0,-22 0 16,0-22-16,22 1 0,-22 21 0,0-22 16,1 1-16,-22 0 0,0-1 15,0 1-15,-21 0 0,0-1 0,0 1 16,0 0-16,0 21 0,0-1 16,-21 1-16,0 21 0,0 0 15,0 21-15,-1 1 0,1-1 0,0 0 16,0 21-16,0 1 15,21-1-15,0 0 0,0 22 0,0-22 16,0 0-16,0 22 0,0-22 0,0 1 16,21-1-16,0-21 0,0 0 15,0 0-15,1 1 0,20-1 0,-21-21 16,21 0-16,1 0 0,-22 0 0,21-21 16,1-1-16,-1 1 0,0 0 15,22 0-15,-22-21 0,0-1 0,1 22 16,-1-21-16,0-1 0,-20 1 0,-1 0 15,0-1-15,0 1 0,-21-21 16,0 20-16,0-20 0,0 20 16,0 1-16,0 0 0,0-1 0,-21 1 15,0 21-15,0 21 0,-1 0 0,1 0 16,0 0-16,0 21 16,0 21-16,21-20 0,0 20 0,0 0 15,-21 1-15,21-1 0,0 0 16,0 1-16,0 20 0,0-21 0,0 1 15,0-1-15,0 0 0,21 1 0,0-22 16,0 21-16,0-21 0,0 1 16,1-1-16,-1 0 0,21-21 0,-21 0 15,22 0-15,-1 0 0,0 0 16,1 0-16,-1-21 0,0 0 0,1-1 16,-1-20-16,0 21 0,1 0 15,-22-22-15,0 1 0,0 21 0,0-21 16,-21 20-16,0-20 0,0 21 0,0 0 15,0 0-15,0-1 0,0 1 16,-21 21-16,0 0 0,0 0 16,0 21-16,-1 1 0,1-1 0,0 0 15,0 21-15,21-21 0,0 22 16,-21-22-16,21 21 0,0 1 0,0-22 16,0 21-16,0-21 0,0 0 0,21 1 15,-21-1-15,21-21 0,21 0 16,-20 0-16,-1 0 0,21 0 15,0 0-15,1 0 0,-1 0 0,0-21 16,1-1-16,-1 1 0,0 0 0,1 0 16,-1-21-16,0 20 0,-20 1 15,-1-21-15,0 21 0,0-22 0,-21 22 16,0 0-16,0 0 0,0 0 0,-21 21 31,0 21-31,21 0 0,-21 0 16,-1 0-16,22 1 0,-21-1 0,21 0 15,-21 21-15,0-21 0,21 1 0,-21 20 16,21-21-16,0 0 16,0 0-16,21-42 31,0 0-15,0 0-16,-21 0 0,43 0 15,-22-1-15,0-20 0,0 21 0,0-21 16,0 20-16,22 1 0,-22 0 0,0 0 15,0 0-15,0 21 0,1 0 16,-1 0-16,-21 21 16,0 0-16,0 0 0,0 0 15,0 22-15,21-22 0,-21 0 16,0 0-16,0 22 0,21-22 16,-21 0-16,0 0 0,0 21 0,21-42 15,0 22-15,1-1 0,-1-21 16,0 0-16,0 0 0,0 0 15,22 0-15,-22-21 0,0-1 0,0 22 16,21-42-16,-20 21 0,-1 0 0,21-22 16,-21 22-16,0 0 0,1-21 0,-1 21 15,0-1-15,-21 1 0,0 0 16,0 0-16,0 42 16,0 0-1,-21 0-15,21 22 16,-21-22-16,-1 0 0,22 21 0,0-20 15,-21 20-15,21-21 0,-21 0 0,21 22 16,0-22-16,0 0 0,0 0 16,21-21-1,0 0-15,1-21 0,-1 21 16,0-21-16,0 0 0,0-22 0</inkml:trace>
  <inkml:trace contextRef="#ctx0" brushRef="#br0" timeOffset="30022.88">6604 6646 0,'0'0'0,"-42"-21"0,20 0 0,1 0 16,0 21-16,0 0 0,0 0 15,0 21-15,21 0 0,-22 0 0,22 1 16,-21 20-16,21-21 0,0 0 0,0 0 16,0 1-16,0-1 0,0 0 15,21-21-15,1 0 0,-1 21 0,0-21 16,21 0-16,-21 0 0,1 0 0,20-21 15,-21 0-15,0 21 0,0-21 0,1-1 16,-22 1-16,0 0 0,0 0 16,0-21-16,0 20 0,-22 1 0,1-21 15,0 21-15,0 0 0,-21 21 16,20 0-16,1 0 0,-21 0 16,21 0-16,-22 0 0,22 21 0,0 0 15,0 21-15,0-21 0,21 22 0,0-22 16,-21 21-16,21-21 0,0 22 15,-22-22-15,22 21 0,0-21 0,0 1 16</inkml:trace>
  <inkml:trace contextRef="#ctx0" brushRef="#br0" timeOffset="30998.27">6752 6943 0,'0'0'0,"-21"0"31,21 21-31,-21 0 0,21 0 0,-21 0 16,21 1-16,0-1 0,0 21 16,-22-21-16,22 22 0,0-22 0,0 21 15,0-21-15,0 0 0,0 1 0,22-1 16,-22 0-16,21-21 0,21 0 0,-21 0 16,0 0-16,22 0 0,-22 0 15,21 0-15,1 0 0,-1-21 0,-21 0 16,21-1-16,1 1 0,-22-21 15,0 21-15,21 0 0,-20-22 0,-1 22 16,-21-21-16,21-1 0,-21 22 0,0 0 16,21 0-16,-21 0 0,0 0 15,-21 21 1,0 21-16,21 0 0,-21 0 16,21 0-16,0 0 0,0 22 0,0-22 15,0 0-15,0 21 0,0-20 0,0-1 16,0 0-16,0 0 0,0 0 0,21 0 15,0-21-15,0 0 16,0 0-16,0 0 0,22 0 0,-22 0 16,0 0-16,0-21 0,0 0 15,1 0-15,-1 0 0,0 0 0,-21-1 16,0 1-16,21-21 0,-21 21 16,0-22-16,21 22 0,-21-21 0,0 21 15,0 0-15,0-1 0,0 44 31,0-1-15,0 0-16,0 0 0,0 21 0,0-20 16,0-1-16,-21 0 0,21 0 0,0 0 15,0 0-15,-21 1 0,21-1 16,0 0-16,0 0 16,0-42 15,0 0-31,21 21 0,0-21 0,0-1 15,-21 1-15,22-21 0,-1 21 0,0 0 16,21-22-16,-21 22 0,1-21 0,20-1 16,-21 22-16,0 0 0,0-21 15,1 42-15,20-21 0,-21 21 0,0 0 16,0 21-16,1-21 0,-1 21 16,-21 0-16,0 0 0,0 22 15,0-22-15,0 0 0,0 0 0,0 0 16,0 22-16,0-22 0,0 0 0,0 0 15,0 0-15,0 0 16,-21-21-16,-1 0 16,1 0-16,21-21 15,0 0-15,0 0 0,21 0 16,1 0-16,-1-1 0,0-20 0,21 21 16,-21-21-16,22-1 0,-1 22 15,0-21-15,1-1 0,-1 22 0,0-21 16,1 21-16,-1 0 0,-21 21 0,22 0 15,-22 0-15,0 0 0,0 21 16,-21 21-16,0-21 0,0 0 0,0 22 16,0-22-16,0 21 0,0-21 0,0 22 15,-21-22-15,0 0 0,0 21 16,-1-20-16,1 20 0,0-21 16,21 0-16,-21 0 0,21 1 0,0-1 15,0 0-15,21-21 16</inkml:trace>
  <inkml:trace contextRef="#ctx0" brushRef="#br0" timeOffset="31694.85">10520 6985 0,'42'0'32,"-21"-21"-32,0 0 0,1 21 15,20-21-15,-21-1 0,21 1 0,1 0 16,-22 0-16,21 0 0,-21-22 16,1 22-16,-1 0 0,0 0 0,-21-21 15,0 20-15,0-20 0,-21 21 0,0-21 16,-22 20-16,22 1 0,-21 0 15,-1 21-15,1-21 0,0 21 0,-1 0 16,1 0-16,21 0 0,-21 21 0,20-21 16,-20 21-16,21 0 0,21 22 15,0-22-15,0 21 0,0-21 0,21 22 16,0-1-16,0 0 0,22 1 16,-1-1-16,0 0 0,1 1 0,-1-1 15,0 0-15,1 1 0,-22-1 16,21 0-16,1-20 0,-22 20 0,0 0 15,-21-21-15,0 22 0,0-22 0,0 0 16,-21 0-16,-22 0 0,22 1 0,-21-22 16,0 0-16,-22 0 0,22 0 15,-22 0-15,22 0 0,-22 0 0,22-22 16,-21 1-16,-1 0 0,22 0 0,-1-21 16,22 20-16,-21-20 0,21 0 15,0 21-15,-1-22 0,22 1 0,0 0 16,0-1-16,0 22 0,0-21 15,22 21-15,-1-1 0,0 1 0,21 0 16,1 21-16,-1-21 0,0 21 16,1 0-16,-1 0 0,0 0 0,22 0 15,-22 0-15,0 0 0,22 0 0,-22 0 16</inkml:trace>
  <inkml:trace contextRef="#ctx0" brushRef="#br0" timeOffset="32479.41">11239 6900 0,'0'0'0,"22"0"0,20-21 32,-42 0-32,0 0 0,0 0 15,0 0-15,-21 21 16,0 0-16,-1 0 16,1 0-16,0 21 0,0 0 0,0 0 15,0 0-15,-1 0 0,1 1 0,0 20 16,0-21-16,21 21 0,-21 1 0,21-22 15,0 21-15,0-21 0,0 22 16,0-22-16,21 0 0,0 0 0,0 0 16,0 1-16,1-1 0,20-21 15,-21 0-15,21 0 0,-20 0 16,20 0-16,0 0 0,1-21 0,-1-1 0,0 1 16,1-21-16,-22 21 0,21 0 15,0-22-15,-20 1 0,20 21 0,-21-22 16,-21 1-16,0 21 0,21-21 15,-21 20-15,0 1 0,0 0 0,0 0 16,-21 21-16,0 0 16,0 21-16,0 0 0,-1-21 15,22 21-15,-21 1 0,0-1 0,21 0 16,0 0-16,0 0 0,0 0 0,0 1 16,21-22-1,0 0-15,1 0 16,-1 0-16,0 0 0,0 0 0,0 0 15,0 0-15,1 0 0,-1 0 16,-21 21 15,0 0-31,0 0 0,0 0 16,0 0-16,0 1 0,0-1 0,0 0 16,0 0-16,0 0 15,21-21 1,0 0-1,0-21-15,-21 0 0,21 21 16,1-21-16,-1 0 0,0-1 16,0 22-16,0-21 0,0 0 0,1 0 15,-22 0-15,21 21 0,0-21 0,-21-1 16,0 1 0,21 21-16,-42 21 31,0 1-31,21-1 0,0 0 15,-21 0-15,21 21 0,-22-20 16,22-1-16,-21 0 0,21 21 0,0-21 16,0 1-16,0-1 0,0 0 15,21-21 1,1 0 0,-22-21-16,21 0 0,0-1 0,-21 1 15</inkml:trace>
  <inkml:trace contextRef="#ctx0" brushRef="#br0" timeOffset="32643.31">12150 6837 0,'0'0'0,"0"-21"0,0 0 0,-22 21 15,1 0-15,21-22 0,-21 22 32,21 22-32,0-1 15,0 0 1,21-21-16,0 0 15,1 21-15</inkml:trace>
  <inkml:trace contextRef="#ctx0" brushRef="#br0" timeOffset="32883.17">12509 6922 0,'0'0'16,"22"0"-16,-22 21 0,0 0 0,0 0 0,0 21 15,0-20-15,0 20 0,0 0 0,0 1 16,0 20-16,0 1 0,-22-22 15,22 21-15,-21 1 0,0-1 0,0 1 16,0-22-16,0 22 0,-1-1 16,1 1-16,0-1 0,-21 1 0,21-22 15,-22 22-15,22-22 0,-21 21 0,21-20 16,-22-1-16,22-21 0,0 22 16,21-22-16,21-42 15,0-22 1,22 22-16,-22-21 0,21 21 0,0-43 15</inkml:trace>
  <inkml:trace contextRef="#ctx0" brushRef="#br0" timeOffset="33159.01">12552 7324 0,'0'0'0,"21"-64"0,-21-20 0,0 20 16,0 22-16,21-22 0,-21 22 16,0 21-16,0-22 0,21 22 15,0 0-15,1 0 0,-22 0 0,21 21 16,21 0-16,-21 0 0,0 0 0,1 0 15,-1 21-15,0 0 0,0 0 0,0 0 16,0 22-16,-21-22 0,0 21 16,0 1-16,0-1 0,0 0 0,-21 1 15,0-22-15,-21 21 0,21-21 0,-1 22 16,-20-22-16,0 0 0,21 0 16,-22-21-16,22 21 0,-21-21 0,21 0 15,21-21 1,0 0-16,21 0 15,0-22-15,0 22 0,21-21 16,-20 0-16,20-1 0,0 1 0</inkml:trace>
  <inkml:trace contextRef="#ctx0" brushRef="#br0" timeOffset="33362.9">13293 6541 0,'0'0'0,"21"-22"0,0 22 0,-21 22 15,0 20-15,0-21 16,-21 21-16,0 1 0,21-1 15,-22 22-15,1-22 0,0 21 0,21-20 16,-21 20-16,21 1 0,-21-22 16,21 22-16,0-22 0,0 0 0,0 1 15,0-22-15,0 0 0,21 21 16,0-42-16,-21 21 0,21-21 0,22 0 16,-22 0-16,0 0 0,21 0 0,-21-21 15,22 0-15,-22 0 0,0 0 0</inkml:trace>
  <inkml:trace contextRef="#ctx0" brushRef="#br0" timeOffset="33510.81">13187 6858 0,'0'0'0,"-43"0"0,22 0 0,0 0 16,42 0-1,0 0-15,1 0 16,20 0-16,0 0 0,1 0 0,-1 0 15,0-21-15</inkml:trace>
  <inkml:trace contextRef="#ctx0" brushRef="#br0" timeOffset="33906.61">15325 6773 0,'-22'-21'0,"44"42"0,-65-63 16,43 21-16,0 0 0,0 0 0,0-22 16,0 22-16,0-21 0,21-1 0,-21 22 15,0-21-15,22 21 0,-22-22 16,0 22-16,0 0 0,0 42 31,0 0-31,0 22 0,0-1 16,0 22-16,0-1 0,0 1 0,0-1 15,0 1-15,-22-22 0,22 21 0,-21 1 16,21-22-16,-21 22 0,21-22 16,0 0-16,-21 1 0,21-22 0,0 0 15,-21 0-15,21 0 0,0 1 0,21-44 31,0 1-31,-21 0 0,0 0 16,21-21-16,-21 20 0</inkml:trace>
  <inkml:trace contextRef="#ctx0" brushRef="#br0" timeOffset="34351.36">15282 6668 0,'-21'-43'16,"42"86"-16,-42-149 0,21 63 0,0-20 0,0 42 15,0-22-15,0 22 0,0 0 16,21 0-16,0 0 0,1 21 0,20 0 15,0 0-15,-21 0 0,22 21 0,-1-21 16,0 42-16,1-21 0,-1 22 16,-21-1-16,0-21 0,1 22 0,-22-1 15,0 0-15,0 1 0,-22-22 0,1 21 16,-21-21-16,0 22 0,-1-22 16,1 0-16,-22 0 0,22 0 15,-21 0-15,20-21 0,1 0 0,0 0 16,20 0-16,1 0 0,21-21 15,21 0 1,1 0-16,-1 0 0,21 21 0,0-21 16,22 21-16,-22 0 0,1 0 15,20 0-15,-21 0 0,22 0 0,-22 21 16,1 0-16,-1 0 0,0 21 0,1-20 16,-22 20-16,0-21 0,0 21 15,-21-20-15,0 20 0,0-21 0,-21 21 16,-21-20-16,-1 20 0,1-21 0,-22 0 15,22 22-15,-21-43 0,-1 21 16,1 0-16,-1 0 0,1-21 16,20 0-16,1 0 0,0 0 0,-1 0 15,22 0-15,0-21 0,21 0 0,0 0 16,0-1-16,21-20 0,0 21 0,0-21 16,22-1-16,-1 22 0,0-21 15</inkml:trace>
  <inkml:trace contextRef="#ctx0" brushRef="#br0" timeOffset="34687.17">15981 7027 0,'21'22'15,"21"-1"1,-21-21-16,1 0 16,-1 0-16,0 0 0,0-21 15,21 21-15,-20-22 0,20 1 16,-21 21-16,0-21 0,22 0 0,-22 0 15,0 0-15,0-1 0,-21-20 0,0 21 16,0 0-16,0-22 0,0 22 16,-21 21-16,0-21 0,0 21 0,-1 0 15,-20 0-15,21 21 0,-21 0 0,-1 1 16,22 20-16,-21-21 0,21 21 16,-1 1-16,1-22 0,0 21 15,0 1-15,21-1 0,0-21 0,0 21 16,0-20-16,0 20 0,21-21 0,0 0 15,22 0-15,-22 1 0,21-22 16,-21 0-16,22 0 0,20 0 0,-21 0 16,1 0-16,20 0 0,-20 0 0,-1-22 15,21 1-15,-20 0 0</inkml:trace>
  <inkml:trace contextRef="#ctx0" brushRef="#br0" timeOffset="35166.89">16933 6922 0,'0'0'0,"0"-43"16,0 22-16,0 0 15,-21 21-15,0 0 16,0 0-16,0 21 0,-1 0 16,22 0-16,-21 1 0,0-1 0,21 0 15,0 0-15,-21 21 0,0-20 16,21-1-16,-21 0 0,21 21 0,0-21 16,0 1-16,0 20 0,0-21 0,0 0 15,0 0-15,21-21 0,0 22 0,0-1 16,0-21-16,0 0 15,1 0-15,-1 0 0,21 0 0,-21 0 16,0-21-16,22-1 0,-22 22 0,0-21 16,21 0-16,-20 0 0,-1 0 15,0 0-15,0-1 0,0 1 0,0 0 16,-21 0-16,22 0 0,-22 0 16,0-1-16,0 1 0,0 0 15,0 0-15,0 0 188</inkml:trace>
  <inkml:trace contextRef="#ctx0" brushRef="#br0" timeOffset="37102.48">16679 6900 0,'0'-21'16,"0"0"-1,21 0-15,1 21 0,-22-21 16,21 21-16,0-21 0,0 21 15,0 0-15,22-22 0,-22 22 0,0 0 16,0 0-16,0 0 0,0 0 0,1 0 16,-1 0-16,0 22 0,0-1 15,-21 0-15,0 0 16,0 0-16,0 0 0,0 1 16,-21-22-1,0 0 1,21-22-1,0 1-15,0 0 16,0 0-16,-21 0 16,21 0-16,-22-1 0,22 1 15,-21 0-15,21 0 0,-21 21 16,0 0-16,0 0 16,0 21-16,-1 0 15,1 0-15,0 1 0,21 20 16,-21-21-16,0 21 0,21-20 0,-21 20 15,21-21-15,-22 21 0,22 1 16,0-22-16,0 21 0,0-21 0,0 22 16,0-22-16,22 0 0,-1 21 0,0-20 15,0-22-15,0 21 0,22 0 16,-22-21-16,21 0 0,-21 0 0,22 0 16,-1 0-16,0 0 0,-21-21 0,22 21 15,-1-21-15,22-1 0,-22 1 0,0 0 16,1 0-16,-1 0 0,-21-22 15,21 22-15,-20-21 0,-1 21 0,0-22 16,0 22-16,-21-21 0,0 21 16,0-22-16,0 22 0,0 0 15,-21 0-15,0 21 0,-22 0 0,22-21 16,0 21-16,-21 0 0,21 0 0,-22 21 16,22-21-16,-21 21 0,21 0 0,-1 0 15,-20 1-15,21-1 0,21 21 16,-21-21-16,21 0 0,-21 22 0,21-22 15,0 0-15,0 0 0,0 22 0,0-22 16,21 0-16,0 0 0,0-21 16,0 21-16,0-21 0,1 0 0,20 0 15,-21 0-15,0 0 0,22 0 0,-22 0 16,0-21-16,0 0 0,0 21 16,0-21-16,1 0 0,-22-1 15,21-20-15,-21 21 0,21 0 0,-21 0 16,0-22-16,0 22 0,0 0 0,0 0 15,0 0-15,0-1 0,0 1 16,-21 21 0,0 21-16,21 1 0,-22-1 15,22 0-15,0 0 0,0 0 0,0 0 16,0 22-16,0-22 0,0 0 16,0 0-16,0 0 0,0 1 0,0-1 15,22 0-15,-1-21 0,0 21 16,0-21-16,0 0 15,0 0-15,22 0 0,-1 0 0,-21 0 16,22-21-16,-22 0 0,21 21 0,-21-21 16,0-1-16,1 1 0,-1 0 0,0 0 15,0-21-15,0 20 0,-21 1 16,0-21-16,21 21 0,-21 0 0,0-1 16,0 1-16,0 42 31,0 1-31,0-1 0,-21 0 15,21 0-15,0 21 0,0-20 0,0-1 16,0 0-16,0 21 16,0-21-16,0 1 0,0-1 0,0 0 15,21 0-15,1-21 0,-1 0 16,21 0-16,-21 0 0,0 0 0,1 0 16,20 0-16,-21 0 0,0 0 15,0-21-15,1 0 0,20 21 0,-42-21 16,21-22-16,0 22 0,0 0 0,-21-21 15,0 20-15,22-20 0,-22 21 16,21-21-16,-21 20 0,0 1 0,0 0 16,0 42-1,0 0 1,-21 1-16,-1 20 0,22-21 16,0 21-16,-21-20 0,21 20 0,0-21 15,-21 21-15,21-20 0,0 20 0,0-21 16,0 0-16,21 0 0,0 1 15,1-1-15,20-21 0,-21 0 0,0 0 16,0 0-16,22 0 0,-22 0 0,0 0 16,21-21-16,-20-1 0,-1 22 15,0-42-15,0 21 0,0 0 0,0 0 16,1-22-16,-1 22 0,0-21 0,-21 21 16,0-22-16,21 22 0,-21 0 15,21 21-15,-21 21 31,0 0-31,0 22 0,0-22 16,0 0-16,0 0 0,0 0 16,0 22-16,0-22 0,-21 0 0,21 0 15,-21 0-15,21 0 0,0 1 0,0-1 16,-21-21-16,21 21 0,-21-21 16,-1 0-16,1 0 15,0 0-15,0 0 0,21-21 16,-21 0-16,0-1 0,21 1 15,-22 21-15,22-21 16,0 0-16,0 42 47,0 0-47,0 0 0,22-21 16,-1 22-16,0-1 0,0-21 15,0 21-15,0-21 0,1 0 0,-1 0 16,0 0-16,0 0 0,0 0 15,0 0-15,1 0 0,-1 0 0,21-21 16,-21 0-16,0-1 0,1 1 0,-1 21 16,0-42-16,21 21 15,-21 0-15,1-1 0,-1-20 0,0 21 16,-21 0-16,21-22 0,0 22 0,-21 0 16,0 0-16,0 0 0,0 0 0,0-1 15,-21 22 1,0 0-16,0 22 0,0-1 0,21 0 15,0 0-15,-22 0 0,22 22 0,-21-22 16,21 21-16,0-21 0,0 22 16,0-22-16,0 0 0,0 21 0,0-21 15,0 1-15,21-1 0,1-21 16,-1 0-16,0 0 16,0 0-16,0 0 15,0 0-15</inkml:trace>
  <inkml:trace contextRef="#ctx0" brushRef="#br0" timeOffset="37451.28">19854 6773 0,'0'0'0,"0"-21"16,0 42 15,0 1-15,0-1-16,0 21 0,0-21 15,0 0-15,0 22 0,-21-22 0,21 0 16,-21 21-16,0-20 0,21-1 0,0 0 15,0 0-15,0 0 16,0-42 0,0 0-1,0 0-15,21 0 16,0-1-16</inkml:trace>
  <inkml:trace contextRef="#ctx0" brushRef="#br0" timeOffset="37603.19">19897 6646 0,'0'0'15,"0"-21"-15,0-21 0,0 0 0,0 20 0,0 1 16,0 0-16,-22 21 16,22 21-1,22 0 1,-1-21-16,0 22 0,0-22 0,0 0 16,22 0-16,-1 0 0,0 0 15</inkml:trace>
  <inkml:trace contextRef="#ctx0" brushRef="#br0" timeOffset="37831.06">20701 6392 0,'0'0'0,"0"-21"15,-21 21-15,0 21 16,-1 1-16,1 20 0,21-21 16,-21 21-16,0 1 0,0 20 0,0-20 15,21-1-15,-22 0 0,1 22 16,21-22-16,-21 0 0,21 1 0,-21-1 15,21-21-15,-21 22 0,21-22 0,0 0 16,0 21-16,0-21 0,21 1 16,0-22-16,0 0 15,0 0-15,1 0 0,-1 0 16,0-22-16,0 1 0,-21 0 0</inkml:trace>
  <inkml:trace contextRef="#ctx0" brushRef="#br0" timeOffset="37986.97">20172 6858 0,'-21'0'16,"42"0"-16,-21 0 15,21 0-15,0 0 16,0 0-16,22 0 0,-1 0 16,0 0-16,22 0 0,-22-21 0,22 0 15,-1 21-15,1-21 0,-1-1 0</inkml:trace>
  <inkml:trace contextRef="#ctx0" brushRef="#br0" timeOffset="38646.58">22140 6498 0,'0'0'0,"-21"0"0,0 0 0,21 21 31,0 1-31,-21-1 16,21 0-16,-21 21 0,21 1 0,0-22 16,-22 21-16,1 0 0,21 1 15,-21-1-15,21 0 0,0-20 0,-21 20 16,21-21-16,0 0 0,-21 0 0,21 1 15,0-1-15,0 0 16,21-42 15,-21 0-31,21 21 0,-21-22 0,21 1 16,0 0-16,1-21 0,-1 21 16,-21-1-16,21-20 0,0 21 0,0-21 15,0 20-15,-21-20 0,22 21 0,-22 0 16,21 0-16,-21 42 15,0 0 1,0 21-16,0-21 0,0 1 0,21 20 16,-21-21-16,0 21 15,0-20-15,21-1 0,-21 0 0,0 0 16,21 0-16,0 0 0,1 1 0,-1-22 0,0 0 16,0 0-16,0 0 15,22 0-15,-22 0 0,21 0 0,-21 0 16,22 0-16,-22-22 0,0 1 0,0 0 15,0 0-15,0 0 0,-21 0 16,22-1-16,-22-20 0,0 0 0,0 21 16,0-22-16,-22 1 0,1 0 0,0-1 15,21 22-15,-21 0 0,0 0 16,0 0-16,-1 21 16,1 0-16,21 21 15,0 0-15,0 0 16,0 0-16,21 0 0,1 1 15,-1-1-15,0-21 0,0 0 0,0 21 16</inkml:trace>
  <inkml:trace contextRef="#ctx0" brushRef="#br0" timeOffset="38862.47">23135 6625 0,'-21'64'31,"21"-43"-31,-21 0 0,0 0 0,21 0 16,-22 1-16,1-1 0,21 0 16,0 0-16,-21 0 0,0 0 0,21 1 15,-21-22-15,21 21 0,0-42 47,21-1-47,0 22 0</inkml:trace>
  <inkml:trace contextRef="#ctx0" brushRef="#br0" timeOffset="39043.37">23093 6435 0,'0'0'15,"0"-43"-15,0 22 0,0-21 16,0 21-16,-21 21 0,21-21 0,-22 21 16,1 0-16,0 21 31,21 0-31,0 0 0,0 0 15,21 0-15,0-21 0,1 0 16,-1 0-16,21 0 0,-21 0 16,22 0-16</inkml:trace>
  <inkml:trace contextRef="#ctx0" brushRef="#br0" timeOffset="39287.23">23580 6265 0,'0'0'0,"0"-21"16,-22 21-1,1 21-15,21 1 16,-21-1-16,0 21 0,0-21 0,0 43 16,-1-22-16,22 0 0,-21 22 0,21-22 15,-21 1-15,21-1 0,0 0 16,0 1-16,-21-1 0,21-21 0,0 21 16,0-20-16,0-1 0,21 0 15,0-21-15,0 0 0,22 0 16,-22 0-16,0 0 0,21 0 0,-20 0 15,20-21-15,-21 21 0,21-21 0,-20-1 16,20-20-16,0 21 16</inkml:trace>
  <inkml:trace contextRef="#ctx0" brushRef="#br0" timeOffset="39515.1">23982 6498 0,'0'0'16,"21"-42"-16,0-22 0,-21 22 0,0 0 16,0 21-16,0-22 0,-21 64 31,0 22-31,0-1 0,-1 0 15,1 1-15,21 20 0,-21 1 0,0-1 16,0-20-16,21 20 0,0-21 0,0 1 16,0-1-16,0 0 15,0 1-15,0-22 0,21 0 0,0 0 0,21 0 16,-20-21-16,20 0 0,0 0 16,1 0-16,-1 0 0,0 0 15,1 0-15,-1 0 0,0-21 0,1 0 16,-22 21-16,21-21 0,0 0 0,-20 0 15,20-1-15,-21 1 0</inkml:trace>
  <inkml:trace contextRef="#ctx0" brushRef="#br0" timeOffset="40654.44">2434 8424 0,'0'0'0,"-21"43"0,0-22 0,21 0 15,0 21-15,-21-20 0,21 20 0,0-21 16,0 0-16,21 22 0,0-22 16,0 0-16,21 0 0,-20-21 0,41 0 15,-21 0-15,1 0 0,20 0 16,1 0-16,-1-21 0,1 0 0,-1-22 16,1 22-16,-1-21 0,1 0 0,-1 20 15,1-20-15,-1 0 0,-20-1 16,-1 1-16,-21-21 0,0 20 15,-21 1-15,0 0 0,0-22 0,-21 22 16,0-1-16,-21 1 0,-1 0 16,1 21-16,0-1 0,-1 1 0,1 0 15,0 21-15,-22 0 0,22 0 16,-1 21-16,22 22 0,-21-1 0,0 0 16,20 22-16,-20 20 0,21 1 0,0 0 15,0-1-15,-1 22 0,1 0 16,0 21-16,-21 0 0,21 0 0,-1 0 15,-20 0-15,21 21 0,-21 0 16,-1-21-16,22 22 0,-21-1 0,21 0 16,-22 0-16,22 21 0,0-20 15,0-1-15,0 0 0,21 0 16,0 0-16,0-21 0,0 0 0,42-21 16,-21 0-16,21-21 0,1-1 0,20-20 15,-20-22-15,20-21 0,1 0 16,-22-21-16,21 0 0,1 0 0,-1-42 15,1 0-15,-22-1 0,22-20 0,-1-1 16,1-20-16,-1-1 0,-20-21 0,20 0 16,1-21-16,-22 22 15,0-22-15,1 0 0,-22 0 0,0 0 16,-21 0-16,0 21 0,-21-21 0,-22 21 16,-20 0-16,-1 21 0,1 1 15,-1-1-15,-20 22 0,-1-1 0,0 1 16,1 20-16,-22 1 0,21 21 0,1 0 15,-1-1-15,0 1 0,22 0 16,-1 21-16,22 0 0,0-21 0,-1 21 16,22 0-16,21-21 15,21 21-15,0 0 0,22 0 16,-1 0-16,0-21 0,22 21 16,-22-22-16,22 22 0,-1-21 15,22 21-15,-22-21 0,1 0 0,-1 0 16,1 0-16,-1-1 0,1 1 15,-1 0-15,-20 0 0,20-21 0,-20 20 16,-1-20-16,0 21 0</inkml:trace>
  <inkml:trace contextRef="#ctx0" brushRef="#br0" timeOffset="41215.12">3408 8932 0,'63'-63'0,"-147"148"15,105-107-15,42-62 0,-63 63 0,0-1 0,0 1 0,-21 21 16,0 0-16,0 0 16,-22 0-16,22 0 0,-21 21 0,0 1 15,20 20-15,-20-21 0,21 43 16,-21-22-16,20 0 0,1 22 0,0-22 15,0 0-15,21 22 0,-21-22 16,21-21-16,-21 22 0,21-1 16,0-21-16,0 0 0,0 1 0,0-1 15,21-21-15,0 0 0,0 0 16,0 0-16,0-21 16,22-1-16,-22 1 0,0 0 0,0 0 15,22-21-15,-22 20 0,0-20 16,0 21-16,0-21 0,-21-1 0,0 1 15,0 21-15,21-22 0,-21 22 0,0 0 16,0 0-16,0 42 16,0 0-1,0 0-15,0 1 0,0 20 16,0-21-16,0 21 0,0-20 16,0 20-16,22-21 0,-22 21 0,21-20 15,-21-1-15,21 0 0,0 0 0,0-21 16,0 21-16,1-21 0,-1 0 15,0 0-15,0 0 0,0 0 0,22 0 16,-22-21-16,21 0 0,-21 21 0,0-21 16,22 0-16,-22-1 0,0 1 15,0-21-15,0 21 0,1 0 0,-1-22 16,-21 22-16,0-21 0,0 21 0,0-1 16,0 44 15,0-1-31,-21 0 0,21 0 15,-22 21-15,22-20 0,-21-1 16,21 0-16,0 0 0,0 0 0,0 0 16,0 1-16,21-22 31,1 0-31,-1-22 0,0 1 16,-21 0-16</inkml:trace>
  <inkml:trace contextRef="#ctx0" brushRef="#br0" timeOffset="41566.92">3979 8700 0,'0'0'0,"-21"-22"0,0 22 0,0 0 15,0 0-15,-1 0 0,1 0 16,21 22-16,0-1 0,0 0 0,-21 0 16,21 21-16,0-20 0,0-1 15,0 0-15,21-21 0,0 21 0,1-21 16,-1 21-16,0-21 0,0 0 15,21 0-15,-20 0 0,-1-21 0,0 0 16,0 21-16,21-21 0,-20 0 16,-1-1-16,-21 1 0,0-21 0,21 21 15,-21 0-15,0-1 0,0-20 0,0 21 16,0 0-16,-21 0 0,0-1 16,-1 1-16,1 21 0,0 0 15,0 0-15,0 0 0,0 0 0,-1 21 16,1 1-16,0 20 0,21-21 0,0 0 15,-21 22-15,21-22 0,0 21 16,0-21-16,0 0 0,0 1 0,21-1 16,0 0-16,0 0 0,1-21 0,-1 0 15,21 0-15,-21 0 0</inkml:trace>
  <inkml:trace contextRef="#ctx0" brushRef="#br0" timeOffset="41818.78">4678 8424 0,'0'0'0,"0"-21"16,42 0 0,-42 42-16,0 0 15,0 1-15,-21-1 0,0 21 0,21 0 16,-21 1-16,-1 20 0,1-20 0,0 20 16,0 1-16,0-1 0,0 1 15,-1-22-15,22 21 0,-21-20 0,21-1 16,0-21-16,0 22 0,21-22 0,1 0 15,-1-21-15,21 0 0,-21 0 16,22 0-16,-1 0 0,0 0 0,1-21 16,-1 0-16,0-1 0,1 1 15,-1 0-15,0-21 0,1 21 0,-1-22 16</inkml:trace>
  <inkml:trace contextRef="#ctx0" brushRef="#br0" timeOffset="42282.51">6350 8340 0,'0'-43'0,"0"86"0,0-107 16,21 64-16,-21-21 0,0 42 15,0 0 1,0 22-16,0-1 0,0 0 16,0 1-16,0-1 0,-21 22 0,0-1 15,0-21-15,-1 22 0,22-1 0,-21-20 16,21-1-16,-21 0 0,21 1 16,0-1-16,0-21 0,0 0 0,0 1 15,0-1-15,21-21 16,0 0-16,1 0 15,20-21-15,-21-1 0,21 1 16,1 0-16,-1-21 0,0 21 0</inkml:trace>
  <inkml:trace contextRef="#ctx0" brushRef="#br0" timeOffset="42627.31">6921 8551 0,'0'43'16,"-21"-22"-16,0 21 0,0-21 15,0 22-15,0-1 0,-1-21 0,1 22 16,0-1-16,21 0 0,0 1 0,0-22 16,0 21-16,0-21 0,64 43 31,-43-64-31,21 0 0,-21 0 16,22 0-16,-1-21 0,0 21 0,1-22 15,-1 1-15,-21 0 0,21 0 16,1-21-16,-22 20 0,0-20 0,0 21 15,-21-21-15,0-1 0,0 22 0,0-21 16,0-1-16,0 22 0,-21 0 16,0 0-16,0 0 0,0 21 0,-1 0 15,-20 0-15,21-21 0,0 21 0,-22 0 16,22 0-16,-21 0 0,0 0 0,20 0 16,-20 0-16,21 21 0,-21-21 15,20 0-15,-20 0 0,21 0 16,-21 0-16,20 0 0,1 0 0</inkml:trace>
  <inkml:trace contextRef="#ctx0" brushRef="#br0" timeOffset="42801.27">6286 8615 0,'22'0'31,"-1"0"-31,0 0 0,0 0 0,0-21 16,22 21-16,-22 0 0,21 0 0,0-21 15,22-1-15,-22 22 0,22-21 0,-1 21 16,1-21-16,-1 0 16,1 21-16,-1-21 0,1 21 0</inkml:trace>
  <inkml:trace contextRef="#ctx0" brushRef="#br0" timeOffset="43206.64">8530 8784 0,'0'0'0,"0"-21"0,0-85 16,0 85-1,0 0 1,-21 21-16,21 21 16,-21 21-16,21-20 15,0 20-15,0 0 0,-21-21 0,-1 22 16,22-1-16,-21 0 0,21 1 15,0-1-15,-21-21 0,0 0 0,21 1 16,-21-1-16,21 0 0,0-42 31,0 0-15,21-1-16,0 1 0,-21 0 0</inkml:trace>
  <inkml:trace contextRef="#ctx0" brushRef="#br0" timeOffset="43372.54">8445 8446 0,'0'0'0,"0"-22"16,-21 22 15,21 22-31,0-1 16,0 0-16,0 0 15,0 0-15,21-21 0,1 21 16,-1 1-16</inkml:trace>
  <inkml:trace contextRef="#ctx0" brushRef="#br0" timeOffset="45891.16">9207 8869 0,'0'0'0,"22"0"0,-1 0 15,-21-21-15,0 0 0,0-1 16,0 1-16,0 0 0,0 0 15,-21 0-15,-1 0 0,22-1 0,-21 1 16,0 0-16,0 0 0,0 21 16,0 0-16,-1-21 0,1 21 0,0 0 15,0 0-15,-21 21 0,20-21 0,1 42 16,0-21-16,0 22 0,-21-22 16,20 21-16,1 1 0,0 20 15,0-21-15,0 1 0,21-1 0,0 0 16,-21 1-16,21-1 0,0-21 0,0 0 15,0 1-15,21-1 0,0-21 16,21 0-16,-21 0 0,1 0 16,20 0-16,0-21 0,-21-1 0,22 1 15,-1 0-15,0-21 0,1 21 16,-22-22-16,21 1 0,1 0 0,-22-22 16,21 22-16,-21-22 0,0 22 0,22-22 15,-22 1-15,0-1 0,0 22 0,-21-21 16,0-1-16,21 22 0,-21-1 15,0 22-15,0-21 0,-21 63 32,0 0-32,21 22 0,-21-22 15,0 42-15,0-20 0,-1-1 0,22 21 16,0-20-16,-21 20 0,21 1 0,-21-1 16,21-20-16,0 20 0,0 1 15,0-22-15,0 0 0,0 1 0,21-1 16,0-21-16,1 0 0,-1 0 0,21 1 15,0-1-15,1-21 0,-22 0 0,21 0 16,1 0-16,-1 0 0,21-21 16,-20-1-16,-1 1 0,0 0 0,22-21 15,-22 21-15,1-22 0,-1 1 16,0 0-16,-21-1 0,1 1 16,-1 0-16,0 20 0,-21-20 0,0 21 15,0 0-15,0 0 0,0-1 0,-21 22 16,0 0-16,-1 0 0,1 22 0,0-1 15,0 0-15,0 0 0,0 0 16,-1 22-16,1-22 0,21 21 0,-21-21 16,21 22-16,0-22 0,0 21 0,0-21 15,21 0-15,0 1 0,1-1 16,-1 0-16,0-21 0,0 0 0,21 0 16,-20 0-16,20 0 0,-21 0 0,21 0 15,1 0-15,-1 0 0,0-21 16,1 0-16,-22-1 0,21 1 15,-21 0-15,22 0 0,-22-21 0,0 20 16,-21-20-16,0 0 0,21 21 0,-21-1 16,0 1-16,0 0 0,0 42 15,0 0 1,-21 1-16,21-1 0,-21 0 0,0 0 16,21 21-16,0-20 0,-21 20 0,-1-21 15,22 0-15,-21 0 0,21 1 16,0-1-16,0 0 0,0-42 47,0 0-47,0-1 15,0 1-15,0 0 0,21 0 0,1 0 16,-1-22-16,-21 1 0,21 21 0,0-21 16,0-1-16,0 22 0,-21 0 15,22 0-15,-1 0 0,0 21 16,-21 21-16,0 0 15,0 0-15,0 21 0,0-20 0,0 20 16,0 0-16,0-21 0,0 22 16,0-22-16,0 0 0,0 21 0,21-20 15,0-1-15,0 0 0,1-21 0,-1 21 16,0-21-16,21 0 16,-21 0-16,22 0 0,-1 0 0,-21 0 15,22-21-15,-1 21 0,-21-21 0,21 0 16,1-1-16,-22-20 0,21 21 0,-21-21 15,1-1-15,-1 1 0,0-22 16,0 22-16,0-21 0,0-1 0,-21 22 16,22-22-16,-1 1 0,-21-1 0,0 22 15,0 0-15,21 20 0,-21-20 16,-21 63 0,21 0-16,-21 22 0,-1-1 15,1 0-15,0 1 0,0-1 0,0 0 16,21 22-16,-21-22 15,21 22-15,0-22 0,0 0 0,0 1 16,0-1-16,0 0 0,21 1 0,0-22 16,0 0-16,21 0 0,-20-21 0,20 0 15,0 0-15,-21 0 0,22 0 16,-22 0-16,21 0 0,-21-21 0,22 0 16,-22 21-16,0-42 0,21 20 0,-20 1 15,-22-21-15,21 0 0,0-1 16,-21 22-16,0-21 0,0 21 0,0-1 15,0 1-15,0 0 0,-21 42 32,21 0-32,-21 1 15,-1-1-15,22 0 0,0 0 0,0 0 16,0 22-16,0-22 0,0 0 0,0 0 16,0 0-16,0 0 0,0 1 0,22-1 15,-1 0-15,0-21 16,0 0-16,21 0 0,-20 0 0,20 0 15,-21 0-15,21-21 0,1 0 0,-22-1 16,21 1-16,1 0 0,-22-21 0,21 21 16,-21-22-16,0 1 15,1 0-15,-1-1 0,0 1 0,0-22 0,0 22 16,0 0-16,-21-22 0,0 22 16,0 0-16,0-1 0,0 22 15,0 0-15,0 0 0,0 0 0,-21 21 16,21 21-16,-21 0 15,0 0-15,0 21 0,0 1 16,-1-1-16,22 0 0,-21 22 0,0-22 16,21 22-16,-21-22 0,21 22 0,0-1 15,-21 1-15,21 20 0,-21-20 0,21-1 16,0 1-16,0-1 0,-22-20 16,1 20-16,0 1 0,0-1 15,0-21-15,21 22 0,-21-1 0,-1-20 16,1 20-16,21-20 0,0 20 0,0-21 15,0-20-15,0 20 0,0-21 16,21 21-16,1-20 0,-1-22 0,0 21 16,21-21-16,1 0 0,-1 0 0,0 0 15,1-21-15,-1-1 0,21 1 0,-20 0 16,-22 0-16,21-21 0,1 20 16,-22-20-16,0 0 0,0-22 0,-21 22 15,0-22-15,21 1 0,-21-1 0,0 1 16,0-1-16,0 1 0,0-1 0,0 1 15,-21 21-15,21-22 16,-21 22-16,0 21 0,0-22 0,-1 43 16,-20-21-16,21 21 0,0 0 15,0 0-15,21 21 16,0 0-16,21 1 16,0-22-16,0 0 15,0 0-15,22 0 0,-22 0 16,0 0-16,21-22 0,-21 1 0,22 0 15,-22 21-15,21-21 0,-21 0 0,22 0 16,-22-1-16,0 1 0,0 0 16,0-21-16,1 21 0,-22-1 0,0 1 15,0 0-15,0 0 16,0 0-16,-22 42 47,22 0-47,0 0 0,0 0 15,0 1-15,0-1 16,0 0-16,22 0 0,-1-21 16,0 21-16,0-21 0,0 0 0,22 0 15,-22 0-15,0 0 0,21 0 16,-21 0-16,1 0 0,20 0 0,-21-21 16,0 21-16,22-21 0,-22 0 15,0 0-15,0-1 0,-21 1 16,21 0-16,-21 0 0,21 0 0,-21 0 15,22-1-15,-22 1 0,0 0 0,0 0 16,0 0-16,0 42 31,-22-21-31,1 21 0,0 21 16,21-20-16,0 20 0,-21-21 16,0 43-16,0-22 0,21 21 0,-22 1 15,1-1-15,21 1 0,-21-1 0,0 1 16,0-1-16,0 1 0,-1-1 0,1 1 15,0-1-15,0-20 0,0 20 16,0 1-16,-22-22 0,22 0 16,0 22-16,0-22 0,0 1 0,21-1 15,0-21-15,0 21 0,0-20 0,-22-1 16,22 0-16,-21 0 0,0-21 31,21-21-15,0 0-16,0 0 0,0-1 0,0-20 15,0 21-15,0-21 0</inkml:trace>
  <inkml:trace contextRef="#ctx0" brushRef="#br0" timeOffset="46076.05">11938 8297 0,'-21'0'0,"-22"-21"31</inkml:trace>
  <inkml:trace contextRef="#ctx0" brushRef="#br0" timeOffset="46274.94">10837 8424 0,'-21'22'0,"42"-44"0,-84 65 15,42-43-15,-1 0 0,22 21 16,43-21 0,-22 0-16,21 0 0,1 0 0,-1 0 15,0 0-15,22 0 0,-1 0 16,1 0-16,20-21 0,-20 21 15,21-21-15,-22-1 0,22 1 0,-1 0 0,1 0 16</inkml:trace>
  <inkml:trace contextRef="#ctx0" brushRef="#br0" timeOffset="46678.81">15409 8043 0,'0'0'0,"-21"0"0,0 0 16,-21 43-1,20-1-15,1 0 0,0 22 0,0-22 16,21 22-16,0-1 0,-21 1 0,0-1 16,21 1-16,-22-22 0,22 22 0,0-22 15,-21 21-15,21-20 0,-21-1 16,21-21-16,0 0 0,0 1 15,0-1-15,0 0 0,0-42 32,-21 0-32,0-1 15</inkml:trace>
  <inkml:trace contextRef="#ctx0" brushRef="#br0" timeOffset="47406.58">14711 8594 0,'-21'-21'0,"42"42"0,-64-64 16,65 43 15,20 0-15,-21 0-16,21 0 0,22 0 0,-1 0 15,1 0-15,-1-21 0,22 0 0,0 21 16,21-21-16,-22 0 0,1 0 16,0-22-16,-1 22 0,-20-21 0,20 21 15,-20-22-15,-22 1 0,22 0 0,-43-1 16,0 1-16,0 0 0,-21-1 15,0 1-15,0 21 0,0 0 0,-21-22 16,0 43-16,0-21 0,0 21 0,-22 0 16,22 0-16,0 21 0,-21 0 15,20 22-15,1-1 0,0 22 0,0-22 16,0 21-16,21 1 0,-21-1 16,-1 1-16,22-1 0,-21-20 15,0 20-15,21-20 0,0 20 0,-21-21 16,21-20-16,0 20 0,0 0 0,0-21 15,0 1-15,0-1 0,21-21 32,-21-21-32,21 21 0,-21-22 15,21 1-15,1 0 0,-22-21 16,21 21-16,0-1 0,-21-20 0,21 21 16,0 0-16,-21 0 0,21-1 0,1 1 15,-1 21 1,0 0-16,0 21 15,-21 1-15,21-1 0,-21 0 0,0 0 16,0 0-16,0 22 0,0-22 0,21 0 16,-21 0-16,22 21 0,-1-20 15,0-22-15,-21 21 0,21 0 0,0-21 16,0 0-16,22 0 0,-22 0 0,21 0 16,-21 0-16,22-21 0,-1 21 15,0-21-15,1-1 0,-1 1 0,0 0 16,1-21-16,-1 21 0,0-1 0,-20-20 15,-1 0-15,0 21 0,0-22 16,-21 1-16,0 21 0,0-22 16,0 22-16,0 0 0,-21 21 0,0 0 15,0 0-15,-22 0 0,22 21 0,-21 0 16,21 22-16,-22-22 0,22 21 16,0-21-16,0 22 0,21-22 0,0 21 15,0-21-15,0 1 0,21-1 0,0 0 16,0 0-16,22-21 0,-22 0 15,21 0-15,0 0 0,-20 0 0,20 0 16,0 0-16,1-21 0</inkml:trace>
  <inkml:trace contextRef="#ctx0" brushRef="#br0" timeOffset="47819.07">18351 8340 0,'0'0'0,"-42"-21"0,0-1 0,-1 1 0,22 0 16,-21 0-16,21 0 15,0 21-15,21-21 0,0 42 16,0 0-16,-22 21 15,22 1-15,0-1 0,0 21 16,0 1-16,0-1 0,0 22 0,0 0 16,0-1-16,0 1 0,0 0 0,0-1 15,0 1-15,0 0 0,0-1 0,0 22 16,0-21-16,0 21 0,0-22 16,-21 22-16,21-21 0,-21 0 0,0-1 15,0 1-15,0 0 0,-1-22 0,1 1 16,0-1-16,0 1 0,21-22 0,-21 0 15,21-21-15,-21-21 0,21-21 32,0 0-32,21-21 0,-21-1 0,21-20 15,0 21-15,0-22 0,0 1 0,1-22 16</inkml:trace>
  <inkml:trace contextRef="#ctx0" brushRef="#br0" timeOffset="49123.32">18161 8911 0,'0'0'0,"0"-84"0,0-276 31,0 296-31,21 1 0,0 20 16,0 1-16,1 0 0,-1 21 15,21-1-15,-21 1 0,22 0 0,-1 21 16,0 0-16,1 21 0,-1 0 16,0 22-16,1-22 0,-22 21 0,21 1 15,-42-1-15,0 0 0,0 1 0,0-1 16,-21-21-16,0 21 0,0-20 15,-1 20-15,-20-21 0,0 0 0,-1 0 16,22-21-16,-21 22 0,0-1 0,20-21 16,-20 0-16,21 0 0,0 0 15,42 0 1,0 0 0,0 0-16,0 0 0,22 0 15,-22-21-15,21-1 0,1 22 0,-1-21 16,0 21-16,1-21 0,-1 21 15,21-21-15,-20 0 0,-1 21 0,22-21 16,-22-1-16,0 1 0,22 0 16,-22 0-16,0 0 0,-20 0 0,20-22 15,-21 22-15,0-21 0,-21 21 0,0-1 16,0 1-16,0 0 0,0 0 16,-21 21-16,0 0 0,0 0 15,0 0-15,-22 21 0,22 0 0,0 0 16,0 22-16,0-22 0,-1 21 15,22 1-15,-21-1 0,21-21 0,-21 21 16,21 1-16,-21-22 0,21 21 0,0-21 16,0 1-16,0-1 15,0 0-15,0 0 0,21-21 0,0 0 16,0 0-16,1 0 0,-1 0 16,0 0-16,0 0 0,0-21 15,0 0-15,1 0 0,-1-1 0,0 1 16,21-21-16,-42 21 0,21-22 0,1 22 15,-1 0-15,0 0 0,-21 0 0,0 0 16,0-1-16,21 22 16,-21 22-1,0-1-15,0 0 0,0 0 16,0 0-16,0 0 0,21 22 16,-21-22-16,0 0 0,0 0 0,0 0 15,21 1-15,-21-1 0,22 0 0,-22 0 16,21-21-16,0 0 15,0 0-15,0 0 0,0 0 16,1 0-16,-1-21 0,0 0 0,21 0 16,-21 21-16,1-22 0,-1-20 0,0 21 15,0 0-15,0 0 0,0-22 16,1 22-16,-1-21 0,-21 21 0,21-1 16,-21 1-16,0 0 0,0 42 31,0 0-31,0 1 0,0-1 15,0 0-15,0 0 0,0 21 0,0-20 16,0 20-16,0-21 0,0 0 16,0 0-16,0 22 0,21-22 0,0 0 15,0-21-15,1 21 0,-1-21 0,0 0 16,0 0-16,21 0 0,-20 0 16,-1 0-16,0-21 0,21 0 0,-21 0 15,22 0-15,-22-1 0,21 1 0,-21-21 16,22 0-16,-22 20 0,0-20 0,0 0 15,0-1-15,-21-20 16,22 21-16,-22-22 0,21 1 0,-21-1 16,0 22-16,0-1 0,0 1 0,0 0 15,0 21-15,0-1 0,-21 22 16,-1 43-16,22-22 16,-21 21-16,0 1 0,0-1 0,0 21 15,21-20-15,0 20 0,-21-20 16,21-1-16,0 0 0,0 1 0,0-1 15,0 0-15,0-21 0,0 22 0,0-22 16,21 0-16,0-21 0,-21 21 16,21-21-16,0 0 0,0 0 0,1 0 15,-1 0-15,21 0 0,-21-21 16,0 21-16,22-21 0,-22 0 0,21 0 16,-21-1-16,22 1 0,-22 0 15,0 0-15,0 0 0,-21 0 0,0-1 16,21 1-16,-21 42 31,0 1-31,0-1 0,-21 0 0,21 0 16,0 0-16,-21 0 0,21 1 0,-21-22 15,21 21-15,0 0 0,0 0 16,21-21 15,0-21-15,0 0-16</inkml:trace>
  <inkml:trace contextRef="#ctx0" brushRef="#br0" timeOffset="49291.23">20870 8149 0,'0'0'16,"0"-21"-16,-21 21 16,0 0-1,21 21 1</inkml:trace>
  <inkml:trace contextRef="#ctx0" brushRef="#br0" timeOffset="49467.12">20045 8255 0,'0'0'15,"-21"21"-15,-1-21 0,22 21 16,0 1 0,43-22-16,-22 0 0,21 0 15,1 0-15,-1 0 0,0 0 16,22 0-16,-1 0 0,1-22 16,20 22-16,-20 0 0</inkml:trace>
  <inkml:trace contextRef="#ctx0" brushRef="#br0" timeOffset="50338.62">21230 8149 0,'0'0'16,"0"21"-1,0 1-15,-21-1 0,0 0 16,0 0-16,-1 21 0,1-20 0,0 20 16,0-21-16,0 21 0,0-20 15,-1 20-15,1-21 0,21 21 0,-21-20 16,21-1-16,0 0 0,0 0 15,0 0-15,21 0 0,0 1 16,1-22-16,-1 0 0,0 0 0,0 0 16,0 0-16,0 0 0,22 0 0,-22 0 15,21-22-15,-21 1 0,1 21 0,-1-21 16,0 0-16,0 0 0,0 0 16,0-22-16,1 22 0,-1-21 0,-21 21 15,0-1-15,21-20 0,-21 21 0,21 0 16,-21 0-1,0 42 1,-21-21-16,0 21 0,21 0 16,-21 0-16,21 0 0,0 22 15,-22-22-15,22 0 0,-21 0 0,21 22 16,0-22-16,0 0 0,0 0 0,0 0 16,0 0-16,21-21 15,1 0-15,-1 0 16,0 0-16,0 0 0,0 0 15,0-21-15,1 21 0,-1-21 0,21 0 16,-21 0-16,22 0 0,-22-1 16,0 1-16,0-21 0,0 21 15,0 0-15,1-1 0,-1 1 0,-21 0 16,0 0-16,0 42 31,0 0-31,0 0 0,-21 1 16,21-1-16,-22 0 0,22 0 0,-21 0 15,21 0-15,0 1 16,0-1-16,0 0 0,0 0 16,21-21-16,1 0 0,-1 0 15,0 0-15,0 0 0,21 0 16,-20 0-16,20 0 0,-21-21 0,21 21 16,-20-21-16,-1 0 0,0-1 0,0 1 15,0-21-15,0 21 0,-21-22 16,22 1-16,-1 0 0,-21-1 15,0-20-15,0 21 0,21-22 0,-21 22 16,0-1-16,0 1 0,0 0 0,0 21 16,0-1-16,-21 22 15,21 22 1,0-1-16,-21 21 0,-1 0 0,22 1 16,-21-1-16,21 0 0,0 22 15,0-22-15,0 1 0,0-1 0,0 0 16,0 1-16,0-22 0,0 21 0,0-21 15,0 0-15,0 1 0,21-1 16,1 0-16,-1 0 0,0-21 16,21 0-16,-21 0 0,22 0 0,-22 0 15,21 0-15,-21 0 0,22 0 16,-1-21-16,-21 21 0,22-21 0,-1 0 16,-21-22-16</inkml:trace>
  <inkml:trace contextRef="#ctx0" brushRef="#br0" timeOffset="51014.23">22754 8382 0,'0'-42'16,"-42"148"-16,84-170 0,-21-21 0,-21 64 0,0 0 0,0-21 15,0 21-15,-21 21 0,21-22 0,-21 22 16,0 0-16,-22 0 0,22 22 16,-21-22-16,21 21 0,0 0 15,-22 21-15,22-21 0,0 22 0,0-22 16,0 21-16,-1-21 0,22 1 0,0 20 16,0-21-16,0 0 0,0 0 15,0 1-15,0-1 0,22-21 16,-1 0-16,0 0 0,0 0 15,0 0-15,22 0 0,-22-21 0,0 21 16,0-22-16,0 1 0,0 0 16,1 0-16,-1-21 0,0 20 0,0-20 15,-21 21-15,0-21 0,21 20 0,-21 1 16,0 0-16,21 0 0,-21 42 31,0 0-31,-21 0 16,21 22-16,-21-22 0,21 0 15,0 0-15,0 0 0,0 1 0,0-1 16,0 0-16,0 0 0,0 0 0,21-21 16,0 21-16,1-21 0,-1 0 15,21 0-15,0 0 0,-20 0 0,-1 0 16,21 0-16,-21 0 0,0 0 0,1 0 16,-1-21-16,-21 0 0,21 0 15,-21 0-15,21 0 0,-21-22 0,0 22 16,21-21-16,0-1 0,1 1 0,-1 21 15,0-21-15,-21 20 0,21 1 16,0 21-16,0 0 0,22 0 16,-22 0-16,0 0 0,0 0 0,0 21 15,-21 1-15,0 20 0,22-21 0,-22 0 16,0 22-16,0-1 0,0-21 16,0 21-16,0-20 0,0 20 0,0-21 15,0 0-15,-22 0 0,22 1 0,0-1 16,0 0-16,-21-21 15,21-21 1,0 0-16,0-1 16,0 1-16,0-21 0,0 21 15,21 0-15,1-22 16,-1 1-16,0 21 0,0-22 0,0 1 16,22-21-16,-1 20 0,-21 1 0,21 0 15,1-1-15,-22 22 0,0 0 16,0 0-16,0 21 0,-21 21 15</inkml:trace>
  <inkml:trace contextRef="#ctx0" brushRef="#br0" timeOffset="53615.91">9271 11240 0,'0'0'0,"0"21"0,0 0 16,21-21-1,0 0 1,0-21-16,1 0 0,20-1 0,-21-20 15,21 21-15,1 0 0,-1-22 16,0 1-16,1 21 0,-22-21 0,21-1 16,-21 1-16,1 0 0,-22-1 0,0 1 15,0 21-15,0-22 0,-22 1 0,1 21 16,0 0-16,0 0 0,0 21 16,-22 0-16,22 0 0,-21 0 0,21 21 15,0 0-15,-1 0 0,1 21 16,0 1-16,0-1 0,21 0 15,-21 22-15,21-22 0,0 22 0,0-22 16,0 0-16,0 22 0,0-22 0,21 1 16,0-22-16,0 21 0,0-21 15,22 0-15,-22 1 0,21-22 0,1 0 16,-1 0-16,0 0 0,1-22 0,20 1 16,-21 0-16,22 0 0,-22 0 0,1-22 15,-1 22-15,0-21 0,1 0 16,-22-1-16,21 1 0,-21 0 15,0-1-15,1-20 0,-1 20 0,-21-20 16,0 21-16,21-22 0,-21 1 16,0 20-16,0-20 0,0 20 0,0 22 15,0-21-15,0 21 0,-21 21 16,21 21 0,-21 21-16,21 1 0,0-1 0,-22 0 15,22 1-15,-21 20 0,21-21 0,0 22 16,0-1-16,0-20 0,0 20 15,0-20-15,0 20 0,0-21 0,0 1 16,21-22-16,1 21 0,-1-21 0,0 1 16,0-1-16,21-21 0,-20 0 0,20 0 15,-21 0-15,21 0 16,1-21-16,-22-1 0,21 1 0,1 0 16,-1 0-16,-21 0 0,21-22 0,1 22 15,-22 0-15,0-21 0,0 21 16,0-22-16,-21 22 0,0-21 0,0 21 15,0-1-15,0-20 0,-21 21 16,0 21-16,0 0 0,0 0 16,0 21-16,-1-21 0,22 21 15,-21 22-15,0-22 0,21 21 0,0-21 16,0 22-16,0-1 0,0-21 0,0 21 16,0 1-16,0-22 0,21 21 15,0-21-15,1 1 0,-1-1 0,21-21 16,-21 0-16,22 21 0,-22-21 15,21 0-15,-21 0 0,22-21 0,-1 21 16,0-21-16,1-1 0,-22 1 16,21 0-16,0-21 0,1 21 0,-1-1 15,-21-20-15,0 21 0,22 0 0,-43-22 16,21 22-16,-21-21 0,21 21 16,-21 0-16,0-1 0,0 1 0,0 42 31,-21 1-31,21-1 0,-21 0 15,21 21-15,-21-21 0,21 22 16,0-22-16,0 21 0,0-21 0,0 1 16,-22 20-16,22-21 0,0 0 15,0 0-15,0 1 0,0-1 0,0-42 47,0-1-47,0 1 16,0-21-16,22 21 0,-1 0 15,-21-22-15,21 22 0,0-21 0,-21-1 16,21 22-16,0-21 0,-21 21 0,22 0 16,-1-1-16,0 1 0,0 21 15,0 0-15,0 0 16,-21 21-16,22-21 0,-22 22 0,0 20 16,21-21-16,-21 0 0,21 0 0,-21 22 15,0-22-15,0 21 0,0-21 16,0 1-16,0-1 0,21 21 0,-21-21 15,21 0-15,0-21 32,1 0-32,-22-21 15,21 0-15,0 0 0,-21 0 16,21 0-16,0-22 0,0 22 0,1-21 16,-22 21-16,21-22 0,0 22 15,0-21-15,0 21 0,0-1 16,1 1-16,-22 0 0,21 21 0,0 0 15,-21 21 1,0 0-16,0 1 16,0-1-16,0 0 0,0 21 0,0-21 15,0 1-15,0-1 0,0 21 0,0-21 16,0 22-16,0-22 0,0 0 0,0 0 16,0 0-16,42 0 0,-21-21 15,1 22-15,20-22 0,0 21 0,1-21 16,-1 0-16,0 0 0,1 0 0,-1 0 15,0-21-15,-21-1 0,22 1 16,-1 21-16,-21-21 0,22 0 16,-22 0-16,0 0 0,0-22 0,0 22 15,0 0-15,-21-21 0,0 20 0,0-20 16,0 21-16,0-21 0,0 20 16,0 1-16,-21 0 0,0 0 0,0 21 15,0 0-15,0 0 16,-1 21-16,22 0 0,0 0 0,0 1 15,-21 20-15,21-21 0,0 0 16,0 22-16,0-22 0,0 0 0,0 0 16,0 21-16,21-20 0,1-1 15,-1 0-15,0-21 16,0 0-16,0 0 0,0 0 16,1 0-16,20 0 0,0-21 0,1 0 15,-1 21-15,0-22 0,1 1 0,-1 0 16,-21 0-16,21 0 0,-20-22 15,-1 22-15,-21 0 0,0-21 0,21 21 16,-21-1-16,0 1 0,0 0 0,0 0 16,0 42-1,0 0-15,-21 0 16,21 1-16,0 20 0,0-21 0,0 0 16,-21 22-16,21-22 0,0 21 0,-22-21 15,22 0-15,0 1 0,0-1 16,0 0-16,0 0 0,22-42 31,-1 21-15,0-21-16,0 0 0,-21-1 15,21 1-15,0 0 0,1 0 0,-1 0 16,0 0-16,0-22 0,0 22 16,0 0-16,1-21 0,-1 42 0,0-22 0,-21 1 15,21 21-15,-21 21 16,0 1-1,0-1-15,0 21 0,0-21 0,0 0 16,0 1-16,0-1 0,0 21 16,0-21-16,0 0 0,21 1 15,0-1-15,1 0 0,-1 0 0,0 0 16,21 0-16,-21-21 0,22 0 0,-22 0 16,21 0-16,-21 0 0,1 0 0,20 0 15,-21-21-15,21 0 0,-20 21 16,-1-21-16,21 0 0,-21-22 0,0 22 15,22 0-15,-22-21 0,0-1 16,-21 22-16,21-21 0,0-22 0,1 22 0,-22-21 16,21 20-16,0-20 15,0-1-15,-21 22 0,21 0 0,-21-1 16,21 1-16,-21 21 0,-21 42 16,0 0-1,0 21-15,0 1 0,0-1 0,-1 0 16,1 22-16,0-22 0,0 22 15,0-22-15,0 22 0,-1-22 0,22 0 16,-21 1-16,21-1 0,0 0 0,0 1 16,0-22-16,0 0 0,0 0 0,21 0 15,1 0-15,-1-21 0,0 0 0,0 0 16,0 0-16,0 0 0,1 0 16,20-21-16,-21 0 0,0 0 0,22 0 15,-22 0-15,0-1 0,0-20 16</inkml:trace>
  <inkml:trace contextRef="#ctx0" brushRef="#br0" timeOffset="53787.29">14012 10689 0,'0'0'0,"-21"21"0,21 1 16,-21-22-16,21 21 0,21 0 15,0-21 1,0 0-16,1 0 0,-1 0 0,21 0 15,-21 0-15,22 0 0,-1-21 0,0 0 16,1 21-16,-1-22 0,21 1 16</inkml:trace>
  <inkml:trace contextRef="#ctx0" brushRef="#br0" timeOffset="55570.27">16489 10329 0,'0'0'0,"0"-21"0,0 0 0,-21 21 16,-1 0-1,22 21-15,0 0 0,0 22 16,0-22-16,-21 21 0,21 1 16,-21-1-16,21 0 0,0 1 0,0-1 15,-21 0-15,0-21 0,21 22 16,0-22-16,0 0 0,0 0 15,0 0-15,21-21 16,-21-21 0,21 0-16,21 0 0,-20 0 15,-1 0-15,0-1 0,21-20 0,-21 21 16,22-21-16,-22-1 0,0 1 0,21 21 16,-20-22-16,-1 22 0,0-21 15,0 42-15,0 0 16,-21 21-16,0 0 0,0 0 0,0 22 15,0-1-15,0-21 0,0 22 0,0-1 16,0-21-16,0 21 16,0-20-16,0-1 0,0 0 0,21 0 15,-21 0-15,22-21 0,-1 0 0,0 0 16,0 0-16,21 0 16,-20-21-16,-1 21 0,21-21 0,-21 0 15,22 0-15,-22-1 0,21-20 0,-21 21 16,22-21-16,-22-1 0,0 1 15,0 0-15,0-1 0,-21 1 0,0 0 16,0-1-16,0 22 0,0-21 0,0 21 16,0 63 15,-21-21-31,21 21 0,-21 1 16,21-1-16,0 0 0,-21 1 0,21-1 15,0 0-15,0 1 0,0-1 16,0 0-16,0-20 0,21-1 0,-21 21 15,21-42-15,0 21 0,22 0 0,-22-21 16,0 0-16,21 0 0,-21 0 16,22 0-16,-22 0 0,21-21 0,1 0 15,-22 0-15,21 0 0,-21 0 0,0-22 16,22 22-16,-22-21 0,-21-1 16,21 1-16,-21 0 0,21-22 0,-21 22 15,0-22-15,0 22 0,0-21 0,0 20 16,0 1-16,0 0 0,0 20 15,0 1-15,0 0 0,0 42 16,0 0 0,0 1-16,0 20 0,0 0 0,-21 1 15,21-1-15,-21 0 0,21 22 16,0-22-16,-21 22 0,21-22 0,0 0 16,0 1-16,0-22 0,0 21 0,0-21 15,0 0-15,0 1 0,0-1 16,0-42-1,21 21-15,0-22 16,-21 1-16,21 0 0,0 0 0,1-21 16,-1 20-16,-21-20 15,21 21-15,0 0 0,0-22 0,-21 22 16,21 21-16,1-21 0,-22 42 16,0 0-1,0 1-15,0-1 0,0 21 16,0-21-16,0 0 0,0 22 0,0-22 15,21 0-15,0 0 0,-21 0 0,21 1 16,0-22-16,0 21 0,22-21 16,-22 0-16,21 0 0,1 0 15,-22 0-15,21 0 0,0 0 0,1 0 0,-1-21 16,-21-1-16,22 1 0,-1 0 16,-21 0-16,0 0 0,0-22 15,1 22-15,-1-21 0,0 0 0,-21-1 16,0-20-16,0 42 0,0-22 0,0 1 15,0 21-15,0 0 0,0-1 16,-21 22-16,0 22 16,-1-1-16,1 0 0,21 0 0,0 21 15,-21 1-15,21-1 0,-21-21 16,21 22-16,0-1 0,0-21 0,0 21 16,0-20-16,0-1 0,21 0 15,0-21-15,0 21 0,1-21 0,-1 21 16,0-21-16,21 0 0,1 0 15,-1 0-15,0 0 0,1-21 0,-1 0 16,0 0-16,1 0 0,-1-1 0,-21 1 16,21-21-16,-20 21 0,-1-22 15,0 1-15,-21 0 0,0 21 0,21-22 16,-21 22-16,0 0 0,0 0 0,-21 21 31,21 21-31,0 0 0,-21 0 16,21 0-16,-21 22 0,21-1 0,-22-21 15,22 22-15,0-22 0,-21 21 16,21-21-16,-21 0 0,21 22 16,0-22-16,0 0 0,0 0 15,0-42 17,21 0-32,-21 0 15,0 0-15,21-1 0,-21 1 0,22-21 16,-1 0-16,0 20 0,0-20 0,0 0 15,0-1-15,1 1 0,-1 21 16,21-21-16,-21 20 0,22 1 16,-22 21-16,0 0 0,21 0 0,-21 0 0,22 21 15,-22 1-15,0-1 0,0 21 16,0 0-16,-21 1 0,22-22 16,-22 21-16,0 1 0,0-1 0,0-21 15,0 21-15,0-20 0,-22-1 0,22 0 16,-21-21-16,21 21 0,0 0 15,-21-21-15,0 0 0,21-21 32,0 0-32,0 0 15,21 0-15,0-1 16</inkml:trace>
  <inkml:trace contextRef="#ctx0" brushRef="#br0" timeOffset="55943.05">19833 10456 0,'0'22'0,"21"-22"0,-21 21 15,21-21-15,1 0 0,-1 0 16,0 0-16,0 0 16,0 0-16,0 0 0,1-21 0,-1 21 15,-21-22-15,21 1 0,0 0 0,0 0 16,-21 0-16,0 0 0,21-1 15,-21 1-15,22 0 0,-22 0 0,0 0 16,0 0-16,0-1 0,0 1 16,-22 21-16,1 0 0,0 0 15,0 0-15,0 0 0,0 0 16,-1 21-16,1 1 0,0 20 0,21-21 16,-21 21-16,0-20 0,0 20 0,21 0 15,-22-21-15,22 22 0,0-22 0,0 21 16,0-21-16,0 1 0,0-1 15,22 0-15,-1-21 0,0 0 16,0 0-16,0 0 0,0 0 16,1 0-16,-1-21 0,0 21 15,0-21-15,0-1 0,0 1 0</inkml:trace>
  <inkml:trace contextRef="#ctx0" brushRef="#br0" timeOffset="56286.85">20405 10181 0,'0'0'0,"21"0"0,-21-21 15,0 42 17,0 0-32,0 1 0,-21-1 0,21 0 15,0 0-15,0 21 0,0-20 0,0-1 16,0 21-16,0-21 0,0 0 0,0 1 16,0-1-16,0 21 15,21-21-15,0 0 0,0 1 0,0-22 16,0 0-16,1 0 0,-1 0 15,0 0-15,0 0 16,0-22-16,0 1 0,-21 0 16,22 0-16,-1-21 0,-21 20 0,0-20 15,21 0-15,0 21 0,-21-22 0,0 22 16,21 0-16,-21 0 0,21 0 16,-21-1-16,0 44 46,0-1-30,0 0 0</inkml:trace>
  <inkml:trace contextRef="#ctx0" brushRef="#br0" timeOffset="56922.65">20764 10541 0,'0'0'0,"22"0"0,-1 21 16,21-21-16,-21 0 15,0 0-15,1 0 0,-1 0 0,0 0 16,0-21-16,21 21 0,-20-21 0,-1 0 16,0 0-16,0-1 15,0 1-15,0 0 0,1-21 0,-22 21 0,0-22 16,21 22-16,-21-21 0,0 21 0,0-1 16,0 1-16,0 0 15,-21 21-15,-1 0 16,1 21-16,0 0 0,0 1 15,0 20-15,0-21 0,-1 21 0,22 1 16,0-22-16,-21 21 0,21-21 16,0 22-16,0-22 0,0 21 0,0-21 15,0 1-15,21-1 0,1 0 0,-1 0 16,0-21-16,0 0 0,0 21 16,0-21-16,1 0 0,20 0 15,-21 0-15,0-21 0,-21 0 0,21 21 16,1-21-16,-1 0 0,0-1 0,0 1 15,-21 0-15,21-21 0,0 21 16,1-22-16,-22 1 0,21 0 0,0 20 16,0 1-16,0-21 0,0 42 0,1-21 15,-1 21-15,0-21 0,0 21 0,0 0 16,0 21-16,-21 0 16,0 0-16,22 0 0,-1 0 0,-21 22 15,21-22-15,-21 21 0,0-21 0,0 22 16,0-22-16,0 21 0,0-21 15,0 1-15,0 20 0,0-21 0,21 0 16,0 0-16,0 1 0,-21-1 16,0-42 15,0-1-31,0 1 0,0 0 16,0 0-16,0 0 0,0 0 0,0-22 15,0 1-15,0 21 0,22-22 16,-1 1-16,-21 0 0,21 21 0,0-22 15,0 22-15,0 0 0,1 0 0,-1 0 16,0-1-16,21 1 0,-21 21 16,1-21-16,20 21 0</inkml:trace>
  <inkml:trace contextRef="#ctx0" brushRef="#br0" timeOffset="57454.98">23177 10097 0,'0'0'0,"0"-22"0,0 1 16,0 0-16,0 0 15,22 0-15,-1 0 0,21-1 16,-21 1-16,0 0 0,1 0 0,-1 0 15,0-22-15,0 22 0,-21 0 16,21 0-16,-21 0 0,21 0 0,-21 42 31,0 0-31,-21 0 0,0 21 16,0 1-16,21-1 0,-21 0 0,0 22 16,-1-22-16,1 1 0,0 20 0,21-21 15,-21 1-15,21-1 0,-21 0 16,21 1-16,0-22 0,0 21 0,0-21 15,21 1-15,0-1 0,21-21 16,-20 0-16,20 0 0,-21 0 16,21 0-16,1 0 0,-1-21 0,22 21 15,-22-43-15,0 22 0,1 0 0,-1-21 16,0-1-16,1 1 0,-22 0 0,0-1 16,21 1-16,-42-22 0,21 1 15,-21 21-15,22-22 0,-22 22 0,0-1 16,0 1-16,0 21 0,0 0 0,0 0 15,0 42 1,0 0-16,-22 0 16,22 0-16,0 0 0,0 1 0,0-1 15,0 0-15,22 0 0,-1 0 16,0 0-16,21 1 0</inkml:trace>
  <inkml:trace contextRef="#ctx0" brushRef="#br0" timeOffset="57719.88">24532 9843 0,'0'0'0,"0"-22"0,0-20 16,0 21-16,0-21 0,0-1 15,0 22-15,0 0 0,0 0 0,-21 21 16,0 21 0,0 0-16,-1 21 0,1 1 15,0-1-15,-21 0 0,21 22 0,-1-22 16,1 1-16,0-1 0,0 0 15,0 1-15,21-1 0,0 0 0,0 1 16,0-22-16,0 21 0,0-21 16,0 0-16,0 1 0,21-22 0,0 21 15,0-21-15,0 0 0,1 0 16,-1-21-16,-21-1 16,21 1-16</inkml:trace>
  <inkml:trace contextRef="#ctx0" brushRef="#br0" timeOffset="57926.76">24172 10287 0,'0'0'0,"-42"21"0,-22 64 31,64-64-31,22 0 16,-1-21-1,0 0-15,21 0 0,-21 0 0,22 0 16,-22 0-16,21 0 0,-21 0 0,22 0 15,-22-21-15,21 21 0,-21-21 16,1 0-16,20 0 0,-21-1 0,21-20 16,-20 21-16,-1 0 0,0-22 15</inkml:trace>
  <inkml:trace contextRef="#ctx0" brushRef="#br0" timeOffset="58126.65">24320 9483 0,'0'0'0,"-21"0"0,42 0 32,1 0-32,20 0 0,-21 0 15,21 0-15,1 0 0,-1 0 0,22 0 16,-22 0-16,0 0 0,22 0 16,-22 0-16,0 0 0,1 0 0,-1 0 15,-21 0-15,22 0 0</inkml:trace>
  <inkml:trace contextRef="#ctx0" brushRef="#br0" timeOffset="58774.54">22796 9864 0,'0'0'0,"22"-21"0,-1-1 0,0 1 16,0 0-16,0 0 0,-21 0 15,0 0-15,0-1 0,0 1 0,0 0 16,0 0-16,-21 21 16,0 0-16,0 0 15,0 21-15,-22 0 0,1 0 0,21 22 16,-22-22-16,1 21 0,0 1 0,-1 20 16,1-21-16,21 1 0,-21 20 15,20-20-15,1-1 0,0 21 0,21-20 16,0-1-16,0-21 0,0 22 0,0-1 15,21-21-15,0 0 0,1 0 0,20 1 16,-21-1-16,21-21 0,1 0 16,-1 0-16,-21 0 0,22 0 0,-1 0 15,-21-21-15,21-1 0,-20 1 0,-1 21 16,0-42-16,0 21 0,-21 0 16,0-1-16,0 1 0,0-21 15,0 21-15,0-22 0,0 22 0,0-21 16,0 21-16,0 0 0,0 42 31,0 0-31,0 21 0,0-21 16,0 22-16,0-22 0,0 21 0,0 22 15,0-22-15,0 0 0,0 22 16,0-22-16,0 22 0,0-1 0,0-20 16,0 20-16,-21 1 0,0-1 0,0 1 15,-1-1-15,1 22 0,0-22 0,-21 1 16,-1-1-16,22 1 0,-21-1 15,0 1-15,-1-1 0,1-20 16,0 20-16</inkml:trace>
  <inkml:trace contextRef="#ctx0" brushRef="#br0" timeOffset="60266.53">11472 12404 0,'0'0'0,"0"-21"0,21 21 0,-21-22 16,22 1-16,-22 0 15,0 0-15,21 21 0,-21-21 0,0 0 16,0-1-16,0 1 15,0 0 1,-21 21-16,21 21 16,-22 0-16,1 1 15,21 20-15,-21 0 0,0 1 0,0-1 0,21 0 16,0 22-16,-21-22 0,21 22 16,0-22-16,0 21 0,0-20 15,0 20-15,0-20 0,0-22 0,21 21 16,-21-21-16,21 0 0,0 1 0,0-22 15,22 0-15,-22 0 0,21 0 16,0 0-16,1-22 0,-1 1 0,0 0 16,22 0-16,-22 0 0,1-22 0,-1 22 15,0-21-15,1 0 0,-22-1 16,-21 1-16,0 0 0,0-1 0,0 1 16,0 0-16,0-1 0,-21-20 15,-22 20-15,22 1 0,0 21 16,-21-21-16,20 20 0,1 1 0,-21 0 0,21 21 15,0 0-15,-1 0 0,1 21 16,0 0-16,0 1 0,0-1 16,21 0-16,0 0 0,0 21 0,0-20 15,0 20-15,0-21 0,21 0 0,0 22 16,0-22-16,0 0 0,22 0 16,-1 0-16,0-21 0,1 21 0,-1 1 15,0-22-15,1 0 0,-1 0 0,0 0 16,1 0-16,-1 0 0,-21 0 15,0 0-15,1 0 0</inkml:trace>
  <inkml:trace contextRef="#ctx0" brushRef="#br0" timeOffset="60550.37">12298 12637 0,'0'-22'0,"0"44"0,0-65 0,-21 22 15,21 0-15,-22 0 16,22 0-16,0-22 0,0 22 16,22 0-16,-1 21 0,0-21 0,0 0 15,21 21-15,-20 0 0,20 0 16,-21 0-16,21 21 0,-20 0 0,-1 0 15,21 0-15,-21 0 0,0 1 0,1 20 16,-22-21-16,0 0 0,0 22 16,0-22-16,0 21 0,0-21 0,0 0 15,0 1-15,-22-1 0,1-21 16,0 21-16,0-21 0,0 0 16,0 0-16,-1 0 0,1-21 0,0 21 15,21-21-15,-21-1 0,21-20 0,0 21 16,0 0-16,0-22 0,0 22 15,0-21-15,0 0 0,0-1 0,21 22 16,-21-21-16,21-1 0,0 1 0,1-21 16,-1 41-16,0-20 0</inkml:trace>
  <inkml:trace contextRef="#ctx0" brushRef="#br0" timeOffset="60986.12">12573 11853 0,'0'0'0,"-42"0"0,-1 0 0,1 22 0,-22-22 15,22 21-15,-43 21 0,22-21 16,-22 22-16,1-1 0,-1 0 0,21 22 16,-20-1-16,20-20 0,1 20 0,-1 1 15,22 20-15,0-20 0,-1 20 16,22-20-16,21 21 0,0-1 0,0-20 16,0 20-16,0-20 0,42 21 0,-20-43 15,-1 21-15,21 1 0,0-22 16,22 1-16,-22-22 0,22 0 0,20 0 15,-20-21-15,21 0 0,-1 0 0,-20-21 16,20 0-16,1 0 0,0-1 16,-22-20-16,22 0 0,-22-22 15,22 22-15,0-22 0,-22-20 0,1 20 16,-1-20-16,-20-1 0,20 0 0,-42 1 16,0-1-16,-21 0 0,0 22 15,0-22-15,-21 0 0,-21 1 0,0 20 16,-1 1-16,-20 20 0,-1 1 15,1 21-15,-1 0 0,-20 0 0,-1 21 16,0 0-16,-21 21 0,22 0 0,-22 0 16,21 21-16,1 1 0,-1-1 15,21 0-15,1 22 0,21-22 16,20 22-16,1-22 0,21 22 0,0-22 16,0 0-16,0 1 0,43-22 0,-1 21 15,21-21-15,1 0 0</inkml:trace>
  <inkml:trace contextRef="#ctx0" brushRef="#br0" timeOffset="61774.67">14478 12679 0,'-21'-21'0,"42"42"0,-85-63 0,43 42 16,0-22-16,0 1 0,0 0 0,21 0 16,0 0-16,0 0 0,21-22 15,0 22-15,21 0 0,1 0 0,-1 0 16,0 21-16,1 0 0,-1 0 0,0 0 16,1 0-16,20 0 0,-20 21 15,20 0-15,-21 21 0,22-21 0,-22 22 16,1-22-16,-1 21 0,-21 1 0,0-1 15,0 0-15,-21 1 0,0-1 16,0-21-16,-21 21 0,0-20 16,0-1-16,0 0 0,-22 0 0,22-21 15,0 0-15,0 0 0,0 0 16,0 0-16,21-21 0,0 0 0,-22 0 16,22-1-16,0-20 0,0 0 0,0 21 15,0-22-15,0 1 0,0 0 16,22-1-16,-1 1 0,0 0 0,0-1 15,21 22-15,-20-21 0,-1 21 0,21 21 16,0-22-16,-20 22 0,20 0 16,-21 0-16,0 0 0,22 0 15,-22 22-15,0-22 0,0 21 0,0 0 16,0 21-16,-21-21 0,0 22 16,22-22-16,-22 21 0,0-21 0,0 22 15,21-1-15,-21-21 0,0 22 16,0-22-16,21 0 0,0 0 0,0 0 15,-21 0-15,21-21 0,1 0 0,-1 0 16,21 0-16,-21 0 0,0 0 16,1-21-16,20 0 0,-21 21 0,0-21 15,22 0-15,-22-22 0,0 22 0,0 0 16,0 0-16,-21-21 0,0 20 16,0-20-16,0 21 0,0 0 0,0 0 15,0-1-15,-21 1 0,0 21 0,0 0 16,-22 0-16,22 21 15,-21 1-15,21-22 0,-22 21 0,22 21 16,-21-21-16,21 0 0,0 22 0,21-1 16,0-21-16,0 22 0,0-22 15,0 21-15,21-21 0,0 0 0,0 22 16,21-22-16,-20-21 0,20 21 0,0 0 16,22-21-16,-22 0 0,22 0 15,-1 0-15,22 0 0,-22 0 0,22-21 16,0 0-16,-1 21 0,-20-21 0,-1-22 15,1 22-15,-1 0 0,-20-21 16</inkml:trace>
  <inkml:trace contextRef="#ctx0" brushRef="#br0" timeOffset="62843.05">16827 12637 0,'0'-43'0,"-21"149"15,42-169-15,-21-1 0,-21 43 0,0 0 0,0 0 16,-21-1-16,20 22 0,-20 0 0,0 0 16,-1 0-16,22 0 0,-21 22 0,0-1 15,20 0-15,-20 21 0,0-21 16,21 22-16,-1-1 0,-20 0 0,21 22 15,0-22-15,21 1 0,0-1 0,-21-21 16,21 21-16,0-20 0,0 20 16,21-21-16,0 0 0,0-21 15,21 0-15,-20 0 0,20 0 16,0 0-16,1-21 0,-1 0 16,0 0-16,1 0 0,-1-22 0,0 22 15,1-21-15,-22-1 0,21 22 0,-21-21 16,0 21-16,1 0 0,-1-1 15,-21 1-15,0 0 0,0 42 16,0 0-16,0 1 16,0 20-16,0 0 0,0 1 15,0-1-15,0 0 0,0 22 0,0-22 16,-21 22-16,21-1 0,0 1 0,0 20 16,-22-20-16,1 20 15,21-20-15,-21 21 0,0-1 0,0 1 16,21 0-16,-21-1 0,21 22 0,-22-21 15,22-1-15,0 22 0,-21-21 0,21 0 16,-21-1-16,21-20 0,-21 20 16,21-20-16,0-22 0,0 22 0,-21-22 15,21-21-15,0 0 0,0 1 0,0-44 32,0 1-32,0-21 0,0 0 15,0-1-15,21-20 0,0-1 0,0-20 16,0-1-16,-21 0 0,22-21 0,-1 1 15,0-1-15,0-21 0,21 0 16,-20 0-16,-1 0 0,0 0 16,0 21-16,21-21 0,-20 21 0,-1 0 15,0 0-15,21 22 0,-21-1 0,1 22 16,-22-1-16,0 22 0,21-1 16,-21 1-16,0 21 0,0 0 0,0 0 15,-21 21-15,-1 21 16,1 0-16,0 0 15,21 0-15,-21 0 0,21 1 0,-21-1 16,21 21-16,0-21 0,0 0 0,0 22 16,0-22-16,0 0 0,0 0 15,0 0-15,0 1 0,0-1 16,21-21-16,0 21 0,0-21 16,0 0-16,1 0 0,-1 0 15,0-21-15,21 0 0,-21-1 0,1 22 16,20-42-16,-21 21 0,0 0 0,22-22 15,-22 22-15,0-21 0,0 0 16,0 20-16,0-20 0,-21 21 0,0 0 16,22 0-16,-1-1 15,-21 44 1,0-1-16,0 0 0,0 0 0,0 0 16,0 0-16,0 22 0,0-22 15,0 0-15,0 0 0,0 0 16,0 1-16,21-1 0,0-21 15,0 21-15,0-21 0,1 0 16,-1 0-16,0 0 0,0 0 0,0-21 16,0 0-16,1 21 0,-1-22 0,0 1 15,0 0-15,-21-21 0,21 21 16,0-1-16,-21-20 0,22 21 0,-22 0 16,0 0-16,0-1 0,0 44 31,0-1-31,0 0 0,0 0 0,0 0 15,0 22-15,0-22 0,0 21 0,0-21 16,0 0-16,0 22 16,0-22-16,0 0 0,0 0 15,21-21-15,0 0 0,0 0 16,0-21 0,-21 0-16</inkml:trace>
  <inkml:trace contextRef="#ctx0" brushRef="#br0" timeOffset="63018.96">17949 12340 0,'0'-21'0,"0"42"0,0-63 16,-21 42-16,21-21 31,21 21-15,0 0-16,1 0 15,-1 0-15,0 0 0,0 21 0</inkml:trace>
  <inkml:trace contextRef="#ctx0" brushRef="#br0" timeOffset="64802.21">18246 12531 0,'0'-21'31,"21"-1"-31,0 1 0,-21 0 15,21 0-15,0 0 0,0 21 16,-21-21-16,22-1 0,20 22 0,-21 0 16,0 0-16,0 0 0,22 0 0,-22 22 15,0-1-15,0 0 0,-21 21 16,21-21-16,-21 1 0,0 20 0,22-21 16,-22 21-16,0-20 0,0-1 0,0 21 15,0-21-15,-22 0 16,1 1-16,0-22 0,0 0 15,21-22-15,0 1 16,0 0-16,0 0 0,0 0 16,0 0-16,0-1 0,21-20 15,0 21-15,0-21 0,1-1 0,20 22 16,-21-21-16,21-1 0,-20 22 16,20-21-16,0 21 0,-21 21 0,1 0 15,20 0-15,-21 0 0,0 0 0,-21 21 16,0 0-1,0 0-15,0 22 0,0-22 0,0 0 16,0 0-16,0 0 0,0 0 0,0 1 16,0-1-16,0 0 0,0 0 15,21 0 1,1-21-16,-1 0 0,0 0 16,0 0-16,0 0 0,22 0 15,-22 0-15,21-21 0,-21 21 0,22-21 16,-22 0-16,21 0 0,-21-1 0,0 1 15,-21 0-15,0 0 0,0 0 16,0 0-16,0-1 0,-21 22 16,0 0-16,0 0 0,0 0 15,-22 0-15,22 0 0,0 22 16,0-1-16,0 0 0,0 0 0,-1 0 16,22 0-16,-21 1 0,21-1 0,0 0 15,0 0-15,0 0 0,21 0 16,1-21-16,-1 22 0,0-1 15,0-21-15,0 0 0,0 0 0,22 0 16,-22 0-16,0 0 0,21 0 16,1 0-16,-1 0 0,0-21 0,-20 21 15,20-22-15,0 1 0,-21 0 0,1-21 16,-1 21-16,0-1 0,0 1 16,-21 0-16,0 0 0,0 0 0,-21 21 31,0 21-16,21 0-15,-21 0 0,-1 0 16,1 1-16,21-1 0,0 0 0,-21 0 16,21 0-16,0 0 0,-21 1 15,21-1-15,0 0 0,0 0 16,21-21 15,0-21-31,0 0 0,-21 0 16,22-1-16,-1 1 0,-21 0 0,21 0 15,0 0-15,0 0 0,-21-1 16,21 1-16,1 0 0,-1 21 16,-21 21 15,0 0-31,0 1 0,0-1 16,0 0-16,0 0 0,0 0 15,0 0-15,21-21 16,-21 22-16,21-22 0,0 0 15,0 0-15,22 0 0,-22 0 16,0 0-16,21 0 0,-20 0 16,-1 0-16,0-22 0,-21 1 0,21 21 15,0-21-15,-21 0 0,0 0 0,21 0 16,1-1-16,-22 1 16,0 0-16,0 0 0,0 0 15,0 42 16,0 0-15,0 0-16,0 0 0,0 1 16,0-1-16,0 0 0,0 0 15,0 0-15,0 0 0,21-21 0,0 22 16,-21-1-16,21-21 0,0 0 0,22 0 16,-22 0-16,21 0 0,-21 0 15,22 0-15,-22 0 0,0 0 0,0 0 16,0-21-16,0-1 0,1 22 0,-22-21 15,21 0-15,-21 0 16,0 0-16,0 0 0,0-1 0,0 1 16,0 0-16,0 0 0,0 0 0,-21 21 31,21 21-31,0 0 16,0 0-16,0 0 15,0 1-15,0-1 16,21-21 15,0 0-31,0 0 16,-21-21-16,21-1 15,0 22-15,-21-21 16,22 21-16,-1 0 16,-21 21-1,0 1-15,0-1 16,0 0-16,0 0 0,0 0 15,21 0-15,0 1 16,0-22-16,0 0 0,22 0 0,-22 21 16,21-21-16,1 0 0,-22 0 15,21 0-15,-21 0 0,0 0 0,1-21 16,-1 21-16,-21-22 0,21 1 0,0 0 16,-21 0-16,0 0 0,0 0 15,21-22-15,-21 22 0,21-21 16,-21-1-16,22 1 0,-22-21 0,21 20 15,-21 1-15,21 0 0,-21-1 16,21 22-16,-21 0 0,21 0 0,-21 42 31,0 0-31,0 0 0,-21 22 16,0-22-16,0 21 0,0 0 0,-1 1 16,-20-1-16,21 0 0,0 1 15,0-1-15,-1-21 0,22 22 0,0-22 16,0 0-16,0 0 0,0 0 15,0 0-15,0 1 0,22-22 16,-1 0 0,0 0-16,0 0 0,0-22 15</inkml:trace>
  <inkml:trace contextRef="#ctx0" brushRef="#br0" timeOffset="64975.12">20891 12383 0,'0'0'15,"-21"0"-15,42 0 16,1 0 0,20 0-16,-21 0 15,0 0-15,22 0 0,-22 0 0,21 0 16,-21-22-16,22 1 0,-22 0 16,21 21-16,-21-21 0,22 0 15</inkml:trace>
  <inkml:trace contextRef="#ctx0" brushRef="#br0" timeOffset="67219.32">22034 12213 0,'0'0'16,"22"0"-16,-1 0 0,0-21 0,0 21 15,0-21-15,0 0 0,1 0 0,-22-22 16,0 22-16,0-21 0,0 21 0,0-1 15,0 1-15,0 0 0,0 0 16,-22 21-16,1 0 0,0 21 16,-21 0-16,21 0 0,-22 22 15,22-1-15,-21 0 0,-1 1 16,22 20-16,-21-20 0,21-1 0,0 21 16,-1-20-16,22-1 0,0 0 15,0-20-15,0 20 0,22-21 0,-1 0 16,0 0-16,21 1 0,-21-1 0,22-21 15,20 0-15,-20 0 0,-1 0 16,21 0-16,-20 0 0,20-21 0,-20-1 16,20 22-16,-21-42 0,1 21 0,20 0 15,-20-22-15,-22 1 16,21 0-16,0-1 0,-20-20 0,-1-1 0,0 1 16,0-1-16,0 1 0,-21-1 15,0 22-15,0-21 0,0 41 16,0-20-16,0 21 0,-21 42 31,0 21-31,0 1 0,0-1 0,-22 22 16,22-22-16,0 21 0,0-20 0,0 20 15,-22-20-15,22-1 0,0 21 16,21-41-16,-21 20 0,21 0 0,-21-21 16,21 1-16,0-1 0,0 0 15,0 0-15,21-21 16,0 0-16,0 0 15,0-21-15,0 21 0,1-21 0,20 0 16,-21-1-16,0 1 0,22 0 16,-22 0-16,0 0 0,0 0 0,0-1 15,0 1-15,1 21 0,-1 0 16,-21 21 0,0 1-16,0-1 15,0 0-15,0 0 0,0 0 16,0 0-16,0 1 0,0-1 15,0 0-15,0 0 16,21-21-16,0 0 0,0 0 16,0 0-16,1 0 0,20 0 0,-21 0 15,21 0-15,-20 0 0,20 0 0,0 0 16,-21-21-16,22 21 0,-22-21 16,0 0-16,0-1 0,0 1 0,1 0 15,-1 0-15,-21 0 0,21 0 0,-21-1 16,0 1-16,0 0 0,0 0 15,0 0-15,-21 0 0,0 21 16,-1 0-16,1 0 0,0 0 16,0 0-16,-21 0 0,20 21 0,1 0 15,0-21-15,0 21 0,0 21 16,0-20-16,-1-1 0,22 0 16,-21 0-16,21 0 0,0 0 0,0 1 15,0-1-15,21 0 16,1-21-16,-1 0 15,0 0-15,0 0 0,0 0 0,0 0 16,1 0-16,20-21 0,-21 21 16,0-21-16,-21-1 0,21 1 0,1 0 15,-1 0-15,-21 0 0,0 0 0,21-1 16,-21 1-16,0 0 0,21 21 16,-21-21-16,0 42 31,-21-21-31,0 21 0,21 0 15,-21 1-15,21-1 0,0 0 0,0 0 16,0 0-16,0 0 0,0 1 0,0-1 16,0 0-16,0 0 0,21 0 15,0-21-15,0 0 0,0 0 16,0 0-16,1 0 0,-1 0 0,0 0 16,0 0-16,0-21 0,0 21 15,1-21-15,-1 0 0,-21 0 0,21-1 16,0 1-16,0 0 0,-21 0 0,0 0 15,21 0-15,-21-1 0,0 1 16,0 42 15,0 1-31,-21-1 0,0 0 16,21 0-16,0 0 0,-21 0 16,0 1-16,21-1 15,21-21 32,0 0-47,0-21 0,0-1 16,1 22-16,-1-21 0,0 0 0,0 0 15,0 0-15,0 0 0,1-1 16,-1 1-16,0 21 0,0-21 16,0 21-16,0-21 0,1 21 0,-22 21 31,0 0-31,0 0 0,0 1 15,0-1-15,0 0 0,0 0 16,0 0-16,0 0 16,21-21-16,0 22 0,0-22 0,21 21 15,1-21-15,-22 0 0,21 21 16,1-21-16,-1 0 0,0 0 0,1 0 16,-1 0-16,0 0 0,-21 0 0,1 0 15,-1-21-15,21 0 0,-21 21 16,-21-43-16,21 22 0,1 0 15,-22 0-15,0-22 0,21 22 0,-21-21 16,0 21-16,0 0 0,0-1 16,0 1-16,-21 21 0,-1 0 15,-20 0-15,21 0 0,0 0 0,0 0 16,-22 21-16,22 1 0,0-1 16,0 21-16,0-21 0,21 0 0,0 1 15,0-1-15,0 0 0,0 0 0,0 0 16,0 0-16,21-21 15,0 0-15,0 0 0,0 0 0,0 0 16,1 0-16,-1 0 16,0 0-16,0 0 15,-21-21-15,21 21 0,0 0 0,-21-21 16,0 0-16,0 42 31,0 0-31,0 0 16,-21 1-16,21-1 15,-21 0-15,21 21 0,-21 1 0,21-1 16,0 0-16,0 22 0,0-1 0,0-20 16,0 20-16,0 22 0,0-22 15,0 1-15,0-1 0,0 1 16,-21-1-16,0 1 0,-1-1 0,1 22 16,0-22-16,-21 22 0,21-21 0,-1-1 15,-20 22-15,21-22 0,-21-20 16,20 20-16,-20-21 0,0 22 0,21-22 15,-1-21-15,-20 22 0,21-22 0,0 0 16,0 0-16,21-42 31,0 0-31,21 0 0,0 0 0,0-22 16,0 1-16,0 0 0,-21-22 16,22 1-16,-1-1 0,0-21 0,0 1 15,0-1-15,22-21 0,-22 22 16,0-22-16,0 21 0,21 0 15,-20 1-15,20-1 0,0 22 0,-21-1 16,22 22-16,-22-1 0,0 1 0,0 0 16,0-1-16,1 22 0,-1 0 15,0 0-15,0 0 0,0 0 0,-21-1 16,21 1-16,1 0 0,-1 21 0,0-21 16,0 0-16</inkml:trace>
  <inkml:trace contextRef="#ctx0" brushRef="#br0" timeOffset="67886.78">24934 12510 0,'0'21'0,"0"0"32,21-21-1,1-21-15,-1 21-16,0 0 0,0-21 0,0-1 15,0 22-15,-21-21 0,22 0 0,-1 0 16,0 0-16,0 0 0,-21-1 15,21 1-15,-21 0 0,0 0 16,-21 21 0,0 0-16,0 0 15,0 21-15,-1 0 0,1 0 0,0 1 16,0-1-16,0 0 16,0 0-16,21 0 0,-22 0 0,22 1 15,0-1-15,0 0 16,0 0-16,22-21 15,-1 0-15,0 21 0,0-21 0,21 0 16,-20 0-16,-1 0 0,0 0 16,0 0-16,21 0 0,-20 0 0,-1 0 15,21-21-15,-21 0 0,22 21 0,-22-21 16,21 0-16,-21-1 0,22 1 16,-22 0-16,0-21 0,21 21 0,-21-1 15,1-20-15,-1 21 0,0-21 16,0 20-16,-21 1 0,21 0 15,-21 0-15,0 0 0,-42 21 16,21 0-16,0 0 16,-1 0-16,1 21 0,0-21 0,21 21 15,-21 0-15,21 0 0,0 1 16,0-1-16,0 0 0,0 0 0,0 0 16,0 0-16,0 1 0,0-1 0,0 0 15,21 0-15,-21 0 16,0 0-16,0 1 0,0-1 15,0 0-15,-21-21 16,0 21-16,0-21 0,-1 0 16,1 0-16,0 0 15,0 0-15,0 0 16,0 0-16,21-21 16,0 0-1,0 0 1,0-1-1,21 22-15</inkml:trace>
  <inkml:trace contextRef="#ctx0" brushRef="#br0" timeOffset="68251.75">26014 12531 0,'-21'0'0,"-1"0"16,1 0 125,0 0-126,0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8:47:1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1058 0,'0'0'0,"0"-21"15,-21 0-15,21 0 0,-22 0 16,22-22-16,-21 22 0,0 0 0,21 0 16,0 0-16,-21 21 0,21-21 15,-21 21-15,0 0 16,21 21-16,0 0 15,0 21-15,0 1 0,0 20 16,0-21-16,0 22 0,0-1 16,0-20-16,0 20 0,0 1 0,0-1 15,0 1-15,0-1 0,0 1 16,21-22-16,-21 22 0,0-22 0,21 0 16,-21 1-16,21-22 0,-21 0 15,0 0-15,21-21 0,0 0 0,1 0 16,-1-21-16,0 0 15,-21 0-15,21-22 16,0 1-16,-21 0 0,21-1 0,1 1 16,-22-22-16,0 22 0,21 0 15,0-22-15,-21 22 0,21 0 0,-21-1 16,21 22-16,-21-21 0,21 21 16,-21-1-16,22 22 15,-1 22-15,-21-1 16,21 0-16,-21 0 0,0 21 15,0-20-15,21 20 0,-21 0 0,0-21 16,21 22-16,-21-1 0,0 0 16,21 1-16,-21-22 0,0 21 0,22-21 15,-1 1-15,-21-1 16,21 0-16,0-21 0,0 0 0,0 0 16,1 0-16,-1-21 0,21 21 15,-21-43-15,22 22 0,-22-21 0,21 21 16,-21-22-16,0 1 0,1-21 15,-1 20-15,-21 1 0,0-22 0,0 1 16,0 21-16,0-22 0,-21 22 16,-1-1-16,1 1 0,0 21 15,0 0-15,0 0 0,-22-1 0,22 22 16,0 0-16,0 0 0,0 0 16,0 22-1,21-1-15,0 0 16,0 0-16,0 0 15,21-21-15,0 0 0,0 0 16,0 0-16,0 0 0</inkml:trace>
  <inkml:trace contextRef="#ctx0" brushRef="#br0" timeOffset="539.42">2815 720 0,'0'0'0,"0"21"32,0 0-32,0 0 0,0 22 15,0-22-15,0 21 0,0 0 16,0 22-16,0-22 0,0 1 0,-21 20 16,21-21-16,0 22 0,0-22 15,0 1-15,-21-1 0,21 0 0,0 1 16,0-1-16,0-21 0,0 21 15,0-20-15,0-1 0,0 0 0,0 0 16,0 0-16,0-42 31,0 0-31,0 0 16,0 0-16,0-22 0,0 22 0,0-21 16,0-1-16,0 1 0,0 0 15,21-1-15,0 1 0,0 0 0,0-1 16,1 1-16,20 21 0,0-21 15,-21 20-15,22 1 0,-1 21 16,0 0-16,-20 0 0,-1 0 0,21 21 16,-21 1-16,0-1 0,1 21 15,-22-21-15,21 22 0,-21-22 0,21 21 16,-21-21-16,0 22 0,0-22 16,0 21-16,0-21 0,0 0 15,0 1-15,0-1 0,0 0 16,-21 0-16,21 0 0,0 0 15,-21-21-15,21-21 47,21 0-47,0 0 16,-21 0-16</inkml:trace>
  <inkml:trace contextRef="#ctx0" brushRef="#br0" timeOffset="1260.14">3577 1164 0,'0'0'0,"0"21"31,0 1-15,0-1-16,0 0 0,-21 0 16,21 0-16,0 22 0,0-22 0,-21 21 15,21-21-15,-21 0 0,21 22 16,0-22-16,0 0 0,0 0 0,0 0 15,0 1-15,0-1 0,21-21 16,0 0-16,0 0 0,21 0 0,-20 0 16,20 0-16,-21 0 0,21-21 15,1-1-15,-1 1 0,-21 0 16,22 0-16,-22 0 0,21-22 16,-21 22-16,0 0 0,1 0 0,-22 0 15,21 0-15,-21-1 0,21 1 16,-21 0-16,0 0 0,0 0 0,0 0 15,0 42 32,0 0-47,-21 0 0,21 0 0,-21 22 16,21-22-16,0 21 0,0 0 0,0 1 16,0-1-16,0 22 0,0-1 15,0 1-15,0-1 0,0 1 16,21-1-16,-21 22 0,0-22 15,21 22-15,-21-22 0,21 22 0,-21 0 16,0-22-16,21 22 0,-21 0 16,21-1-16,-21 1 0,0 0 0,22-1 15,-22 1-15,0-22 0,0 22 0,0 190 32,0-211-32,0-22 0,-22-21 0,1 22 15,0-22-15,0 0 0,0 0 0,-22-21 16,22 0-16,-21 0 0,0-21 15,-1-21-15,-20 20 0,20-20 16,1-21-16,-21-1 0,20 1 0,1-1 16,0-21-16,20 1 0,1-1 15,0 0-15,0 1 0,21-22 0,0 21 16,0 1-16,0-1 0,21 21 16,0 1-16,0-1 0,22 1 0,-22-1 15,21 22-15,-21 0 0,22-1 16,-1 1-16,-21-21 0,22 41 0,-1-20 15,-21 0-15,21-1 0,-20 22 16,-1-21-16,21 0 0,-21 20 0,0-20 16,1 21-16</inkml:trace>
  <inkml:trace contextRef="#ctx0" brushRef="#br0" timeOffset="1744.29">5567 868 0,'42'-42'16,"-42"20"-16,21 22 0,0 0 0,1 0 15,-1 0 1,0 0-16,0 22 0,-21-1 15,21 21-15,0 0 16,1 1-16,-1-1 0,21 0 0,-21 1 16,0 20-16,1-20 0,-1-1 0,0 21 15,0-20-15,0-1 0,0-21 16,1 22-16,-1-1 0,-21-21 0,0 21 16,21-20-16,-21-1 0,21 0 15,-21 0-15,0 0 16,0-42-1,0 0-15,0 0 16,0 0-16</inkml:trace>
  <inkml:trace contextRef="#ctx0" brushRef="#br0" timeOffset="2031.4">6286 804 0,'0'0'0,"0"22"31,-21-1-31,0 0 0,0 0 0,0 21 16,0 1-16,-22-1 0,1 0 15,21 1-15,-22 20 0,1-20 0,0-1 16,21 21-16,-22-20 0,1-1 16,21 0-16,0-20 0,-1 20 15,1 0-15,0-21 0,21 1 16,0-1-16,0 0 0,0 0 15,21-21 1,0 0-16,-21-21 16,22 21-16,-1-21 0,0 0 15,0-1-15,0 22 0,0-21 0</inkml:trace>
  <inkml:trace contextRef="#ctx0" brushRef="#br0" timeOffset="2407.42">6392 1185 0,'0'22'16,"0"-1"-16,0 0 0,0 0 16,0 0-16,0 0 0,0 22 0,0-22 15,0 21-15,0 1 0,0-1 16,0 21-16,0-20 0,0 20 0,0 1 15,0 20-15,0-20 0,0-1 16,0 22-16,-21 0 0,21-1 0,-21 1 16,21 0-16,-21-1 15,21 1-15,-21 21 0,-1-21 0,22-22 16,-21 22-16,0-1 0,21-20 0,-21-1 16,21 1-16,-21-22 0,21 1 15,0-1-15,0-21 0,0 0 0,0 0 16,0-42-1,0 0-15,0 0 0,0-21 16,0-1-16,0 1 0,0 0 0,0-22 16,21 22-16,0-22 0,0-20 0,-21 20 15,21-21-15,1 1 0</inkml:trace>
  <inkml:trace contextRef="#ctx0" brushRef="#br0" timeOffset="2759.39">6435 1524 0,'-22'-42'16,"44"84"-16,-65-127 0,43 64 0,-21-21 0,21 21 16,0 0-16,0-1 0,0 1 15,0 0-15,0 0 0,0 0 0,21 0 16,0-1-16,1 1 0,-1 21 16,21-21-16,-21 21 0,22 0 0,-1 0 15,0 0-15,1 0 0,-1 0 16,0 0-16,1 21 0,-1 0 0,0 22 15,-21-22-15,1 0 0,-1 21 16,-21-20-16,0 20 0,0-21 16,-21 21-16,-1-20 0,1-1 0,-21 0 15,21 0-15,-22 0 0,1 0 16,21 1-16,-21-1 0,20-21 0,-20 0 16,21 21-16,0-21 0,0 0 15,-1 0-15,22-21 31,22 21-15,-1-21-16,0-1 0,0 22 16,0-21-16</inkml:trace>
  <inkml:trace contextRef="#ctx0" brushRef="#br0" timeOffset="3272.61">7429 1312 0,'22'-84'32,"-22"63"-32,-22-1 0,1 1 15,21 0-15,-21 21 0,0-21 16,0 21-16,0 0 0,-1 0 16,1 0-16,0 21 0,0 0 15,0 0-15,0 1 0,21-1 16,-22 21-16,1-21 0,0 22 0,0-22 15,21 21-15,0 0 0,0-20 16,0-1-16,-21 21 0,21-21 0,0 0 16,0 1-16,0-1 0,21 0 15,0-21-15,0 0 0,0 0 16,1 0-16,-1 0 0,0-21 16,0 21-16,0-21 0,0-1 0,1 1 15,-1-21-15,0 21 0,0-22 16,0 22-16,0-21 0,-21 0 15,0 20-15,22-20 0,-22 0 0,0 21 16,0-1-16,0 65 31,0-22-31,-22 0 16,22 0-16,-21 22 0,21-22 0,0 21 16,0-21-16,0 0 0,0 1 15,0 20-15,0-21 0,0 0 0,0 0 16,0 1-16,0-1 15,0 0-15,21-21 0,1 0 16,-1 0-16,0 0 0,0-21 16,0 0-16,0 21 0,1-22 15</inkml:trace>
  <inkml:trace contextRef="#ctx0" brushRef="#br0" timeOffset="3564.47">7959 804 0,'0'0'16,"0"-63"0,-22 84 15,22 21-31,-21-20 0,21 20 0,0 0 16,0 22-16,-21-22 15,21 0-15,-21 22 0,21-22 0,0 1 16,0-1-16,-21 0 0,21 1 15,-21-1-15,21 0 0,0-21 0,0 1 16,0 20-16,0-21 0,0 0 16,0 0-16,0 1 0,21-22 31,0 0-31,-21-22 0,21 1 16,0 0-16,0 0 0,1 0 15</inkml:trace>
  <inkml:trace contextRef="#ctx0" brushRef="#br0" timeOffset="4119.66">8297 741 0,'0'-21'15,"0"42"-15,0-63 0,0 20 16,0 44 15,0-1-31,0 0 0,0 0 0,0 21 16,0-20-16,0 20 0,0 0 15,0 22-15,0-22 0,0 0 0,0 22 16,0-22-16,0 1 0,0-1 16,0 0-16,0 1 0,0-1 0,0-21 15,0 21-15,0-20 0,-21-1 16,21 0-16,0 0 0,0 0 16,0 0-16,0-42 31,0 0-16,0 0-15,0 0 16,0 0-16,0-22 0,0 22 0,0-21 16,0 21-16,0-22 0,21 1 15,-21 21-15,21-22 0,1 22 0,-1-21 16,0 21-16,0 0 0,21-1 16,-20 1-16,20 0 0,-21 21 0,0 0 15,22 0-15,-22 0 0,0 21 16,21 0-16,-21 1 0,-21 20 15,22-21-15,-22 21 0,0-20 0,0 20 16,0 0-16,0-21 0,0 22 16,0-22-16,0 0 0,0 21 0,-22-20 15,22-1-15,-21 0 0,21 0 16,-21-21-16,21 21 0,-21-21 0,21 21 16,-21-21 15,21-21-31,-21 21 15,21-21-15,0 0 0,0 0 0,-22 0 16,1-1-16</inkml:trace>
  <inkml:trace contextRef="#ctx0" brushRef="#br0" timeOffset="4380.51">7705 1122 0,'0'0'0,"-22"0"16,1 0-16,42 0 31,1 0-15,20 0-16,-21 0 0,0 0 0,22 0 16,-1 0-16,-21 0 0,21-21 15,1 21-15,-22 0 0,0 0 0,0 0 16,0 0-16,1 0 0,-44 0 47</inkml:trace>
  <inkml:trace contextRef="#ctx0" brushRef="#br0" timeOffset="5268.18">1609 2434 0,'0'0'0,"-43"0"15,22 0 17,42 0-1,22 0-16,-22 0-15,0 0 16,21 0-16,1 0 0,-1 0 0,0 0 16,1 0-16,-1 0 0,21 0 15,1 0-15,-1 0 0,1 0 0,21 0 16,-1 0-16,22-21 0,0 21 16,-21 0-16,20-21 0,1 21 15,0 0-15,21 0 0,-21-21 16,21 21-16,0-21 0,0 21 0,0 0 15,0 0-15,0-22 0,0 22 16,21 0-16,-21 0 0,21-21 0,0 21 16,1 0-16,-1 0 0,0 0 0,-21 0 15,21-21-15,0 21 0,0 0 16,1 0-16,-22 0 0,21 0 0,-21 0 16,21-21-16,-21 21 0,21 0 15,-21 0-15,21 0 0,-21-21 0,-21 21 16,21 0-16,-21 0 0,0 0 0,0-21 15,-22 21-15,22 0 16,-21 0-16,-1-22 0,-20 22 0,-1 0 16,1 0-16,-22-21 0,1 21 15,-1-21-15,-21 21 0,21 0 0,-20 0 16,-1 0-16,-21-21 16,-21 21 15,-1 0-16,1 0 1,0 0-16,0 0 16,-21 0-16,20 21 0</inkml:trace>
  <inkml:trace contextRef="#ctx0" brushRef="#br0" timeOffset="6919.24">42 3704 0,'0'-21'0,"0"0"16,-21 0-16,0 21 15,21 21 1,0 0 0,0 0-16,0 0 0,0 1 15,0-1-15,0 0 0,0 21 0,0-21 16,0 1-16,0-1 15,0 0-15,21 0 0,0 0 0,0 0 16,22-21-16,-22 0 0,21 0 16,-21 0-16,22 0 0,-1 0 0,0-21 15,1 0-15,-1 0 0,-21 0 16,22 0-16,-1-1 0,-21 1 16,21 0-16,-20-21 0,-1 21 0,0-1 15,-21 1-15,0-21 0,0 21 16,0 0-16,0-1 0,0 1 0,0 0 15,0 0 1,-21 21-16,0 0 16,-1 21-16,22 0 0,0 0 15,-21 1-15,21-1 0,-21 21 16,21 0-16,0 1 0,0-1 0,-21 22 16,21-1-16,0 1 0,0-1 15,-21 1-15,21-1 0,0 1 16,0-1-16,0 1 0,0-22 0,0 21 15,0-20-15,0-22 0,0 21 16,0 1-16,21-22 0,-21 0 0,0 0 16,0 0-1,-21-21 1,0 0-16,-22 0 0,22 0 16,-21-21-16,-1 0 0,1 0 15,0 0-15,-22-1 0,1 1 0,-1 0 16,22 0-16,42 0 0,0 0 15,0-1-15,0 44 32,0-1-32,0 0 15,0 0-15,0 0 0,0 0 16,0 1-16,0-1 0,0 0 16,42 0-16,1-21 15,-1 0-15,21 0 0,-20 0 16,20 0-16,-20 0 0,20-21 0,-21 0 15,22 21-15,-22-21 0,1-1 16,-1 1-16,0 0 0,-21-21 0,22 21 16,-22-1-16,0-20 0,-21 21 15,0-21-15,21-1 0,-21 1 0,0 0 16,0 20-16,0-20 0,0 21 16,0 0-16,0 42 31,21 0-31,-21 21 0,0-20 15,0 20-15,0 0 0,0-21 16,0 22-16,0-1 0,0-21 16,0 22-16,0-22 0,0 0 0,0 0 15,0 0-15,0 0 0,0 1 16,0-44 15,0 1-15,0 0-16,0 0 0,0-21 0,0 20 15,0-20-15,0 0 0,0-1 16,0 1-16,22 0 0,20-1 0,-21 1 16,21 21-16,-20 0 0,20 0 15,21 21-15,-20 0 0,-1 0 16,0 21-16,-20 0 0,20 21 16,-21-21-16,21 22 0,-20-1 15,-22 0-15,0-20 0,0 20 0,0 0 16,0-21-16,0 22 0,0-22 15,0 0-15,-22 0 0,1 0 0,0 1 16,0-1-16,0 0 0,21 0 16,-21-21-16,21-21 31</inkml:trace>
  <inkml:trace contextRef="#ctx0" brushRef="#br0" timeOffset="7548.34">2413 4360 0,'0'-21'0,"0"42"0,-21-63 0,21 21 16,0 0-16,0 0 15,0-1-15,0 1 0,21 0 16,0 0-16,0 21 0,0-21 15,1 21-15,20 0 0,0 0 0,1 0 16,-1 0-16,0 21 0,1 0 16,20 0-16,-21 0 0,1 22 0,-1-1 15,-21-21-15,22 22 0,-22-1 16,0 0-16,0 1 0,-21-22 16,21 21-16,-21 0 0,0-20 0,0 20 15,-21-21-15,0 21 0,0-20 16,0-1-16,-1-21 0,22 21 0,-21-21 15,0 0-15,21-21 16,0 0-16,0-1 0,0 1 16,0 0-16,0 0 0,0-21 15,0-1-15,0 1 0,0 0 0,21-1 16,0 1-16,1 0 0,-1-22 16,0 22-16,0-1 0,0 22 15,0-21-15,1 21 0,20 0 0,-21-1 16,0 1-16,0 21 0,1 0 15,-1 0-15,0 0 0,0 0 16,-21 21 0,0 1-16,0-1 0,21-21 15,-21 21-15,0 0 16,0 0-16,21 0 0</inkml:trace>
  <inkml:trace contextRef="#ctx0" brushRef="#br0" timeOffset="7929.42">3492 4551 0,'0'0'0,"22"0"15,-1 0 1,0 0-16,0 0 16,0 0-16,0-21 0,1 21 0,-1-21 15,0 21-15,0-22 0,0 1 16,0 0-16,1 0 0,-1 21 0,0-21 15,0 0-15,-21-1 0,0 1 16,0 0-16,0 0 0,0 0 0,0 0 16,-21 21 15,0 0-31,0 0 0,21 21 0,-22 0 16,1 0-16,0 0 0,0 22 15,0-22-15,0 0 0,21 21 0,0-21 16,0 1-16,0 20 0,-22-21 15,22 0-15,0 0 0,0 1 0,0-1 16,0 0-16,22-21 0,-1 21 16,0-21-16,0 0 0,0 0 0,22 0 15,-22 0-15,21 0 0,-21 0 0,22 0 16,-22-21-16,21 21 0,-21-21 16</inkml:trace>
  <inkml:trace contextRef="#ctx0" brushRef="#br0" timeOffset="8684">4297 4403 0,'0'0'16,"0"-21"-16,0-1 0,0 1 0,0 0 0,0 0 15,0 0-15,0 0 0,0-1 16,0 1-16,-21 0 16,-1 21-1,1 0-15,0 21 16,0 0-16,21 1 0,0-1 0,-21 0 15,21 0-15,-21 0 16,21 22-16,-22-22 0,22 0 0,0 21 16,0-21-16,0 1 0,0-1 15,0 0-15,0 0 0,0 0 0,0 0 16,0 1-16,22-22 16,-1 0-16,0 0 15,0 0-15,0 0 0,0-22 16,1 22-16,-1-21 0,0 0 15,0 0-15,0 0 0,0-22 0,1 22 16,-1-21-16,-21 21 0,21-22 0,-21 22 16,21 0-16,-21-21 0,0 21 15,0-1-15,0 1 16,21 21-16,-21 21 16,0 1-1,0-1-15,0 0 0,-21 0 16,21 21-16,0-20 0,0-1 0,0 21 15,0-21-15,0 0 0,0 1 0,0 20 16,0-21-16,0 0 0,0 0 16,0 1-16,0-1 0,21-21 15,0 0-15,1 0 0,-1 0 16,21 0-16,-21 0 0,0 0 0,149-64 31,-128 43-31,-21 0 16,0-21-16,22-1 0,-22 22 0,0-21 15,0-22-15,-21 22 0,21-22 0,-21 22 16,22-21-16,-22 20 0,0-20 16,0 20-16,0 22 0,0-21 0,0 21 15,0 0-15,0 42 32,-22 21-32,1 0 0,21 1 15,0-1-15,-21 0 0,0 22 16,21-22-16,-21 22 0,21-22 0,0 0 15,0 22-15,0-43 0,0 21 16,0 1-16,0-22 0,0 21 16,0-21-16,0 1 0,21-22 0,-21 21 15,21-21-15,0 0 0,0 0 16,1 0-16,-1 0 0,0-21 0,0 21 16,0-22-16,0 1 0</inkml:trace>
  <inkml:trace contextRef="#ctx0" brushRef="#br0" timeOffset="10412.17">6350 4593 0,'0'0'16,"0"21"-16,-21-21 0,0 0 15,21-21 1,0 0-16,0 0 15,0 0-15,0 0 0,0-22 0,21 22 16,-21-21-16,21 21 0,0-22 16,0 1-16,0-22 0,-21 22 0,22-21 15,-1 20-15,0-20 0,0-1 16,-21 22-16,0 0 0,21-1 0,-21 1 16,0 21-16,0 0 0,0-1 15,0 1-15,0 0 0,0 42 16,-21 0-1,0 1-15,21-1 0,0 21 16,-21 0-16,21 1 0,-21-1 0,21 22 16,0-1-16,0-21 0,0 22 15,-22-1-15,22-20 0,0 20 0,0-20 16,0-1-16,0 0 0,0-21 0,0 22 16,0-22-16,0 0 0,22 0 15,-1-21-15,0 21 0,0-21 0,0 0 16,0 0-16,1 0 0,20 0 15,-21-21-15,21 21 0,1-21 0,-22 0 16,21 0-16,1 0 0,-1-22 0,-21 22 16,21-21-16,-20-1 15,20 1-15,-21 21 0,0-21 0,0-1 16,1 22-16,-1 0 0,-21 0 0,21 0 16,-21-1-16,-21 44 31,0-1-31,21 0 15,-22 0-15,22 21 0,-21-20 0,0 20 16,21-21-16,0 0 0,0 22 0,0-22 16,0 21-16,0-21 0,0 0 15,0 1-15,0-1 0,0 0 0,0 0 16,21-21-16,0 21 16,1-21-16,20 0 0,-21 0 15,0 0-15,0 0 0,22-21 0,-22 0 16,0 0-16,21 21 0,-20-21 15,20-22-15,-21 22 0,0 0 0,0-21 16,1-1-16,-1 22 0,-21-21 0,0 21 16,0-22-16,0 22 0,21 0 15,-21 0-15,-21 21 32,0 0-32,21 21 0,0 0 15,-22 21-15,22-20 0,-21-1 0,21 0 16,-21 21-16,21-21 15,0 1-15,0-1 0,-21 0 0,21 0 16,-21 0-16,21 0 0,0 1 0,0-1 16,0-42 31,0-1-47,0 1 0,0 0 15,0 0-15,21-21 0,0 20 0,-21 1 16,21-21-16,-21 0 0,21 20 15,1-20-15,-1 21 0,0 0 0,0 0 16,0-1-16,0 1 0,1 21 16,-1 0-16,0 0 15,0 0-15,-21 21 0,21 1 16,-21 20-16,21-21 0,-21 0 16,0 22-16,0-22 0,0 21 0,0-21 15,0 0-15,0 22 0,22-22 0,-22 0 16,0 0-16,0 0 0,21-21 15,-21 22-15,0-1 0,21-21 32,0 0-32,-21-21 15,21-1-15,-21 1 0,21 0 16,1 0-16,-22 0 0,21-22 16,0 1-16,0 21 0,0-21 15,0-1-15,22 1 0,-22 0 0,0-1 16,21 22-16,-20 0 0,-1 0 15,21 0-15,-21-1 0,0 22 0,1 0 16,-1 22 0,-21-1-16,0 0 0,0 0 0,0 0 15,0 0-15,0 22 0,0-22 0,0 21 16,0-21-16,0 22 0,-21-22 16,21 21-16,0-21 0,0 1 0,0-1 15,0 0-15,0 0 0,0 0 16,0 0-16,21-21 0,0 0 15,0 0-15,0 0 16,0 0-16,1 0 0,-1 0 0,21-21 16,-21 21-16,0-21 0,1 0 15,-1 0-15,21 0 0,-21-1 0,0 1 16,1 0-16,-1-21 0,0-1 16,0 22-16,-21-21 0,0 0 0,21 20 15,-21-20-15,0 21 0,0 0 0,0 0 16,0-1-16,-21 22 15,0 0 1,0 22-16,0-1 0,21 0 16,-22 0-16,1 21 0,0-20 0,21 20 15,0 0-15,0-21 0,-21 22 16,21-1-16,0-21 0,0 0 16,0 22-16,0-22 0,0 0 0,21 0 15,0-21-15,-21 21 0,21-21 0,22 22 16,-22-22-16,0 0 0,21 0 15,-20 0-15,20 0 0,0-22 0,-21 1 16,22 21-16,-1-21 0,-21 0 16,22 0-16,-22 0 0,0-1 0,0-20 15,0 0-15,0-1 0,-21 22 0,0-42 16</inkml:trace>
  <inkml:trace contextRef="#ctx0" brushRef="#br0" timeOffset="10635.63">8149 3620 0,'0'0'0,"-21"0"0,0 0 16,0 0-16,-1 0 15,1 0 1,0 0 15,0 0-15,0 0-16,0 0 0</inkml:trace>
  <inkml:trace contextRef="#ctx0" brushRef="#br0" timeOffset="10867.5">6329 3979 0,'-21'22'0,"42"-44"0,-21 44 32,21-22-32,0 0 15,21 0-15,-20 0 0,41-22 0,-21 22 16,1 0-16,20-21 0,1 0 15,-22 21-15,22-21 0,-1 21 0,-21-21 16,22 21-16</inkml:trace>
  <inkml:trace contextRef="#ctx0" brushRef="#br0" timeOffset="11684.03">10668 4297 0,'21'0'15,"0"-21"-15,0 0 16,-21-1-16,22 1 15,-22 0-15,21 0 0,-21 0 0,0 0 16,0-1-16,0 1 0,0-21 16,0 21-16,0 0 0,0-22 0,0 22 15,-21 0-15,-1-21 0,22 20 16,-21-20-16,0 21 0,0 0 16,0 0-16,0-1 0,-1 1 0,1 21 15,0 0-15,-21 0 0,21 0 16,-1 0-16,1 0 0,-21 21 0,21-21 15,-22 43-15,1-22 0,21 0 16,-21 21-16,20 1 0,-20-1 0,21 22 16,0-22-16,0 0 0,21 1 0,0 20 15,0-21-15,0-20 0,0 20 16,0-21-16,0 0 0,21 0 0,0 1 16,0-22-16,21 0 0,-20 0 0,-1 0 15,21 0-15,-21 0 16,0 0-16,22 0 0,-22-22 0,21 1 15,-21 0-15,22 0 0,-22-21 16,0 20-16,0-20 0,22 0 0,-22 21 16,0-22-16,-21 1 0,0 0 0,21 20 15,-21-20-15,0 21 0,21 21 16,-21-21-16,0 42 16,0 0-1,0 0-15,-21 0 0,21 22 0,-21-1 16,21-21-16,0 22 0,0-1 0,0-21 15,0 21-15,0-20 0,0-1 16,0 0-16,0 0 0,0 0 16,21-21-16,0 21 0,0-21 15,22 0-15,-22 0 0,0 0 16,21 0-16,1 0 0,-22-21 0,21 0 16,1 0-16,-1 0 0</inkml:trace>
  <inkml:trace contextRef="#ctx0" brushRef="#br0" timeOffset="12015.84">11282 3789 0,'0'0'0,"0"-21"0,0 0 0,-21 21 15,21 21 1,0 0-16,-22-21 16,22 42-16,-21-21 0,21 1 0,0 20 15,0 0-15,-21 1 0,21 20 16,0-21-16,0 22 0,0-22 0,0 22 15,-21-1-15,0 1 0,21-1 0,-21 1 16,-1-1-16,1 1 0,21 20 16,-21 1-16,0-21 0,21 20 0,-21-20 15,0 20-15,-1-20 0,22-1 0,-21-20 16,21-1-16,-21 0 0,21 1 16,0-22-16,0 0 0,0 0 0,0-42 31,0 0-31,0 0 0,0 0 15,0-1-15,21-20 0,-21 0 16,21-1-16,-21-20 0,0 21 0,0-43 16,22 21-16,-1-20 0,-21 20 0</inkml:trace>
  <inkml:trace contextRef="#ctx0" brushRef="#br0" timeOffset="12332.66">11134 4022 0,'0'0'0,"0"-43"16,21-62-1,0 83-15,-21 1 0,21 21 0,-21-21 16,21 0-16,0 21 0,22-21 16,-22 21-16,0-21 0,21 21 0,-20 0 15,20 0-15,-21 0 0,21 0 16,1 21-16,-22 0 0,0 0 0,0 0 16,0 0-16,1 22 0,-22-22 15,0 21-15,0 1 0,0-1 0,-22-21 16,1 21-16,0-20 0,0 20 0,-21-21 15,-1 0-15,22 0 0,-21 1 16,-1-1-16,22-21 0,-21 0 0,21 21 16,0-21-16,-1 0 0,22-21 31,0 0-15,22-1-16,-1 1 15,21 21-15,-21-21 0,0 0 0,1 0 16</inkml:trace>
  <inkml:trace contextRef="#ctx0" brushRef="#br0" timeOffset="12680.33">11917 3768 0,'0'-21'0,"0"42"0,-21-42 31,-1 21-31,1 0 16,21 21-16,-21-21 15,21 21-15,0 21 0,-21-21 0,21 22 16,0-1-16,0 22 0,0-1 16,0 1-16,0-1 0,0 1 0,0-1 15,-21 1-15,0 20 0,21-20 0,-22 20 16,22 1-16,-21 0 0,0-1 16,0 1-16,0 0 0,0-1 0,-1-20 15,1 21-15,0-22 0,0 1 0,0-1 16,0 1-16,-1-22 0,22 0 15,0-21-15,-21 1 0,21-1 16,0 0-16,-21-21 0,21-21 16,0 0-1,0-1-15,21-20 0,0 0 0,-21-1 16,22 1-16,-1-21 0,0-1 0,0 1 16,0-1-16</inkml:trace>
  <inkml:trace contextRef="#ctx0" brushRef="#br0" timeOffset="13023.74">11832 4064 0,'0'-42'16,"0"84"-16,0-127 0,0 64 0,0 0 15,0-21-15,0 21 0,0-1 0,0 1 16,0 0-16,0 0 16,21 0-16,22 21 0,-22 0 0,0-21 15,21 21-15,-21 0 0,22 0 16,-1 0-16,0 21 0,-20-21 0,20 21 15,-21 21-15,21-21 0,-20 1 0,-22 20 16,0 0-16,0 1 0,0-1 16,0-21-16,0 21 0,0 1 0,-43-22 15,22 21-15,0-21 0,-21 1 16,-1-1-16,1-21 0,0 21 0,20 0 16,-20-21-16,21 0 0,-21 0 15,20 0-15,1 0 0,0 0 16,0 0-16,0 0 0,21-21 15,0 0-15,0 0 16,21 21-16,0-22 16,0 1-16,22 0 0,-22 21 0,0-21 15,21 0-15</inkml:trace>
  <inkml:trace contextRef="#ctx0" brushRef="#br0" timeOffset="13501.87">12552 3514 0,'0'0'0,"21"-21"0,-21-1 0,0-20 16,0 21-1,0 42 17,0 0-32,0 0 0,-21 1 0,21 20 15,0 0-15,0 1 0,0-1 0,0 0 16,0 1-16,-21-1 0,21 0 15,-22 1-15,22-1 0,0 0 0,0-21 16,0 22-16,0-1 0,0-21 16,0 0-16,0 1 0,0-1 0,0 0 15,22-21-15,-1 0 0,0 0 16,0 0-16,0 0 16,0 0-16,1 0 0,-1-21 0,-21 0 15,21-1-15,0 1 0,0 0 16,0-21-16,1 21 0,-1-22 0,-21 22 15,0 0-15,21 0 0,-21 0 16,0 42 0,0 0-1,-21 0-15,21 0 0,0 0 16,0 1-16,-21-1 0,21 21 16,0-21-16,0 0 0,0 1 15,0-1 1,0-42 15,21-1-31,-21 1 0</inkml:trace>
  <inkml:trace contextRef="#ctx0" brushRef="#br0" timeOffset="13671.83">12869 3683 0,'0'0'15,"0"-21"-15,0 0 0,-21 21 31,0 0-31,21 21 32,0 0-17,21 0-15,0-21 16,-21 21-16,21-21 0</inkml:trace>
  <inkml:trace contextRef="#ctx0" brushRef="#br0" timeOffset="13963.66">13398 3747 0,'0'0'0,"0"-22"0,0 1 0,0 0 16,-21 21 0,0 0-16,0 0 15,0 0-15,0 21 0,-1 0 0,1 1 16,21-1-16,-21 0 0,0 0 15,0 21-15,21-20 0,0 20 0,-21-21 16,21 21-16,-22-20 0,22 20 16,0-21-16,0 0 0,0 0 0,0 1 15,0-1-15,22 0 0,-1 0 0,0-21 16,0 0-16,0 21 16,0-21-16,22 0 0,-22 0 0,21 0 0,1 0 15,-22-21-15,21 21 0,0-21 16,1 0-16</inkml:trace>
  <inkml:trace contextRef="#ctx0" brushRef="#br0" timeOffset="14431.63">13906 3810 0,'0'0'16,"0"-21"-16,0 0 0,-21 0 16,0 21-16,0 0 0,0 0 0,0 0 15,-1 0-15,1 0 0,0 0 0,0 0 16,0 21-16,0 0 15,-1 0-15,1 0 0,0 0 0,21 22 16,-21-22-16,0 21 0,21-21 16,0 22-16,-21-1 0,21-21 0,0 0 15,0 1-15,0 20 0,0-21 0,21 0 16,0-21-16,0 0 16,0 0-16,0 0 0,1 0 15,-1 0-15,0 0 0,0-21 0,-21 0 16,21 21-16,0-42 0,1 20 15,-22 1-15,0-21 0,21 21 0,-21-22 16,21 22-16,-21-21 0,0 21 16,0 0-16,0-1 0,0 44 31,0-1-15,0 0-16,0 0 0,0 21 0,-21-20 15,21-1-15,0 21 0,0-21 16,0 0-16,0 22 0,0-22 0,0 0 15,0 0-15,0 0 0,21-21 16,0 0 0,0 0-16,0 0 0,1 0 0,-1 0 15,0 0-15,0-21 0,0 0 0,0 0 16,1 0-16,20-22 0,-21 22 16,0-21-16</inkml:trace>
  <inkml:trace contextRef="#ctx0" brushRef="#br0" timeOffset="14700.47">14372 3323 0,'0'0'0,"0"-21"0,-21 21 15,0 21 1,21 0-16,0 22 0,-21-22 0,21 21 16,-22 1-16,22-1 0,-21 0 0,21 1 15,0 20-15,0-21 0,-21 1 16,21-1-16,0 0 0,-21 1 15,21-1-15,0 0 0,0 1 16,0-22-16,0 21 0,0-21 0,0 1 16,0-1-16,0 0 0,0 0 0,0 0 15,21-21 1,0 0 0,0-21-16,-21 0 0,22 0 15,-1 21-15,21-21 0</inkml:trace>
  <inkml:trace contextRef="#ctx0" brushRef="#br0" timeOffset="14939.85">14626 3810 0,'0'0'16,"21"-21"-16,-21 0 0,-21 42 47,0 0-47,0 0 15,21 0-15,-21 22 0,-1-22 0,22 0 16,0 0-16,0 22 0,-21-22 0,21 0 15,-21 21-15,21-21 0,0 1 16,0-1-16,0 0 0,0 0 0,0 0 16,21-21-1,0 0-15,1 0 0,-1 0 16,0 0-16,0 0 0,0-21 0,0 0 16,22 21-16,-22-21 0</inkml:trace>
  <inkml:trace contextRef="#ctx0" brushRef="#br0" timeOffset="15599.47">14944 3874 0,'0'0'0,"0"21"31,-22 0-31,22 0 0,-21 0 16,0 0-16,21 1 0,0 20 0,0-21 16,0 21-16,-21-20 0,21-1 15,0 0-15,0 0 0,0 0 0,0 0 16,0 1-16,0-1 15,0-42 17,0-1-17,0 1-15,0 0 0,0 0 0,0 0 16,0-22-16,0 22 0,21-21 0,0 0 16,-21 20-16,21-20 0,1 0 15,-1 21-15,0-22 0,0 22 0,0 0 16,0 0-16,22 0 0,-22 21 15,21 0-15,1 0 0,-1 0 0,0 0 16,-21 21-16,22-21 0,-1 21 0,-21 21 16,0-21-16,1 1 0,-22 20 15,21-21-15,-21 21 0,0-20 16,0 20-16,0-21 0,0 0 0,0 22 16,-21-22-16,-1 0 0,1 0 15,21 0-15,-21-21 0,0 0 16,0 0-16,21-21 31,0 0-31,0 0 0,0 0 16,0-1-16,0 1 0,21-21 15,0 21-15,0-22 0,0 1 0,22 0 16,-22 21-16,21-22 0,1 1 16,-1 21-16,0 0 0,1-1 15,-1 1-15,-21 21 0,21 0 0,1 0 16,-22 0-16,0 21 0,0 1 15,0-1-15,1 0 0,-22 0 0,0 21 16,0-20-16,0 20 0,0 0 16,0-21-16,-22 22 0,1-1 0,21-21 15,-21 0-15,0 22 0,21-22 0,-21 0 16,0-21-16,-1 21 0,1-21 16,0 0-1,0-21 1,0 0-16,0 0 15</inkml:trace>
  <inkml:trace contextRef="#ctx0" brushRef="#br0" timeOffset="15795.36">15261 3387 0,'0'0'0,"-21"-21"0,0 21 0,0 0 16,21-22-16,-22 22 0,1 0 0,0 0 15,0 0 1,0 0 0,0 22 15,-1-22-31</inkml:trace>
  <inkml:trace contextRef="#ctx0" brushRef="#br0" timeOffset="15975.28">13949 3662 0,'0'0'0,"-21"0"0,21 42 31,0-21-31,21-21 0,0 0 0,21 0 16,-21 0-16,22 0 0,-1 0 0,0 0 15,22 0-15,-22 0 0,1 0 16,-1-21-16,0 0 0,1 21 15,-22 0-15</inkml:trace>
  <inkml:trace contextRef="#ctx0" brushRef="#br0" timeOffset="16935.73">16616 3789 0,'0'0'0,"0"-21"0,21 0 0,0-1 15,0 1-15,-21 0 16,21 21-16,1-21 0,-22 0 0,21 21 15,0 0-15,0-21 0,0 21 16,0 0-16,1 0 0,-1 0 0,0 0 16,0 0-16,0 0 0,0 21 15,1 0-15,-1 0 0,0 0 0,0 0 16,0 1-16,-21-1 0,0 0 0,21 0 16,-21 21-16,0-20 0,0-1 15,0 0-15,0 0 0,-21 0 16,21 0-16,0 1 0,-21-1 15,0-21-15,21 21 0,-21-21 0,0 0 16,-1-21 0,22 0-1,0-1-15,0 1 0,0 0 16,0 0-16,22 0 0,-1-22 16,-21 22-16,21 0 0,0-21 0,0 21 15,22-1-15,-22 1 0,0 0 16,21 0-16,1 0 0,-1 21 15,-21 0-15,21 0 0,1 0 0,-22 0 0,21 21 16,-21 0-16,1 0 16,-1 0-16,0 1 0,-21-1 0,0 21 15,0-21-15,0 0 0,0 1 16,0-1-16,0 0 0,0 0 0,-21 0 16,21 0-16,-21 1 0,-1-22 15,22 21-15,-21-21 16,0-21-1,21-1-15,0 1 16,0 0-16,0 0 0,0 0 0,0 0 16,0-1-16,21 1 0,0-21 15,1 21-15,20-22 0,-21 22 0,21-21 16,1 0-16,-1 20 0,22 1 16,-22 0-16,0 0 0,1 21 15,-1 0-15,-21 0 0,21 0 0,-20 0 16,-1 21-16,0 21 0,-21-20 15,0-1-15,0 21 0,0-21 0,0 22 16,-21-22-16,0 21 0,-1-21 16,22 22-16,-21-22 0,0 0 0,0 0 15,0 0-15,21 0 0,-21 1 16</inkml:trace>
  <inkml:trace contextRef="#ctx0" brushRef="#br0" timeOffset="17375.48">18478 3556 0,'0'0'0,"0"-21"0,-21 21 31,0 0-31,0 0 0,0 21 0,0 0 0,-1 0 16,-20 1-16,21-1 15,0 21-15,0-21 0,-1 22 0,1-22 16,0 0-16,0 21 0,0-21 0,21 1 16,-21 20-16,21-21 0,0 0 15,0 0-15,0 1 0,0-1 0,21 0 16,0-21-16,0 0 16,21 0-16,-20 0 0,-1 0 0,21 0 15,0 0-15,-20-21 0,20 0 16,-21-1-16,21 22 0,-20-21 0,20 0 15,-21 0-15,0-21 0,0 20 0,-21 1 16,0-21-16,0 0 0,0 20 16,0-20-16,0 21 0,0-21 15,-21 20-15,0 1 0,-21 21 16,21 0-16,-1 0 0,-20 0 0,21 0 16,-21 0-16,-1 0 0,22 21 15,-21 1-15,21-1 0,-1 0 0,1 0 16,21 0-16,0 0 0,0 1 15,0-1-15,43-21 16,-22 21-16,0-21 0,21 0 0</inkml:trace>
  <inkml:trace contextRef="#ctx0" brushRef="#br0" timeOffset="17751.25">19008 3683 0,'0'0'0,"21"0"16,-21-21-16,0 0 15,-21 21-15,-1 0 16,-41 0-16,42 0 0,0 0 16,-22 21-16,22 0 0,0-21 15,-21 21-15,20-21 0,1 21 0,0 1 16,21-1-16,0 0 16,21-21-16,0 21 15,1 0-15,-1-21 0,0 21 0,21-21 16,-21 0-16,1 22 0,-1-22 15,21 21-15,-42 0 0,21-21 16,0 21-16,-21 0 16,0 0-16,0 1 0,0-1 15,-21-21-15,0 21 0,0-21 0,0 0 16,0 21-16,-22-21 0,22 0 16,0 0-16,-21 0 0,20 0 0,-20 0 15,21 0-15,0 0 0,0 0 16,21-21-1,0 0-15,0 0 16,0-1-16,21 22 0,-21-21 0</inkml:trace>
  <inkml:trace contextRef="#ctx0" brushRef="#br0" timeOffset="18048.09">19537 3302 0,'0'-21'0,"0"42"0,0-63 16,-21 42 0,-1 21-16,1 0 15,0 21-15,0-20 0,0 20 16,0 0-16,-1 1 0,1-1 0,0 0 16,0 1-16,0-1 0,0 0 0,-1-21 15,1 22-15,0-1 16,21-21-16,0 22 0,0-22 0,0 21 15,0-21-15,0 0 0,0 1 16,0-1-16,0 0 0,21-21 0,0 21 16,1-21-16,-1 0 0,0 0 15,21 0-15,-21-21 0,1 0 16,-1 0-16,0-1 0,0 22 0</inkml:trace>
  <inkml:trace contextRef="#ctx0" brushRef="#br0" timeOffset="18244.98">19092 3620 0,'64'0'32,"-43"0"-32,0 0 0,21 0 15,1 0-15,-22 0 0,21 0 16,1 0-16,-1 0 0,0 0 0,1 0 15,-1 0-15,-21-22 0,21 22 0,-20 0 16</inkml:trace>
  <inkml:trace contextRef="#ctx0" brushRef="#br0" timeOffset="19340.34">20828 3662 0,'0'0'15,"0"-21"-15,0 0 0,0-1 0,0 1 16,0 0-16,0 0 0,-21 21 15,21-21-15,-21 21 0,-1 0 16,1 0-16,0 0 16,0 21-16,0 0 0,21 0 15,-21 0-15,-1 1 0,1 20 0,0-21 16,21 21-16,-21-20 0,0 20 16,0-21-16,21 0 0,0 22 0,0-22 15,0 0-15,0 0 0,0 0 16,0 0-16,21 1 0,0-22 15,0 0-15,0 0 0,22 0 16,-22 0-16,21-22 0,0 22 0,1-21 16,-1 0-16,-21 0 0,22 0 15,-22 0-15,0-1 0,0-20 16,0 21-16,-21-21 0,0 20 0,0-20 16,0 0-16,0-1 0,0 1 15,0 0-15,-21 21 0,0-22 0,21 22 16,-21 21-16,0 0 0,-1 0 15,1 0-15,0 0 0,0 0 0,21 21 16,0 0-16,0 1 16,0-1-16,0 0 0,21-21 15,0 21-15,22-21 0,-1 0 16,-21 0-16,21 0 0,1 0 0,20 0 16,-20 0-16,20 0 0,1 0 15,-22-21-15,21 0 0,1 21 16,-22-21-16,1-1 0,-1 1 0,0 0 15,-21 21-15,1-21 0,-22 0 16,0 0-16,0-1 0,-22 22 16,1 0-1,0 0-15,0 22 0,0-1 16,0 0-16,21 0 0,-22 0 16,1 22-16,21-1 0,-21 0 15,0 1-15,0-1 0,21 0 0,-21 22 16,-1-22-16,1 22 0,21-1 0,-21 1 15,0-1-15,0 22 0,21-22 16,-21 1-16,-1-1 0,22 22 16,-21-22-16,21 1 0,0-1 0,-21 22 15,0-21-15,21 20 0,-21 1 0,0-22 16,21 22-16,-22-21 0,1-1 16,0-21-16,0 22 0,0-22 0,21-21 15,-43 22-15,22-22 0,0 0 0,0 0 16,0-21-16,0 0 0,-1 0 15,1 0-15,0 0 0,0 0 0,0-21 16,-22-21-16,22 21 0,-21-1 0,21-20 16,-22 0-16,1-1 15,0 1-15,21 0 0,-22-1 0,22 1 16,0 0-16,0-1 0,21 1 16,0 0-16,0 21 0,0-22 0,0 22 15,0-21-15,0 21 0,21-22 0,0 22 16,21-21-16,-20-1 0</inkml:trace>
  <inkml:trace contextRef="#ctx0" brushRef="#br0" timeOffset="19731.71">22860 3048 0,'0'0'0,"21"-21"0,0 21 0,0 0 15,-21 21 1,0 0-16,0 22 15,0-22-15,0 42 0,0-20 0,-21-1 16,0 21-16,0-20 0,0 20 16,0-20-16,-1-1 0,1 0 15,0 1-15,21-22 0,-21 21 0,21-21 16,-21 0-16,21 1 0,-21-1 16,21 0-16,0-42 31,21 0-16,0-1-15,0 1 0</inkml:trace>
  <inkml:trace contextRef="#ctx0" brushRef="#br0" timeOffset="20196.43">23156 3133 0,'0'0'0,"0"21"31,0 0-31,0 0 15,0 0-15,0 22 0,0-1 16,0 0-16,0 1 0,0-1 0,-21 0 16,21 1-16,0-1 0,-21 0 15,21-20-15,-21 20 0,21-21 0,0 0 16,0 0-16,-21 1 0,-1-1 16,22-42 15,0-1-16,0 1-15,0-21 0,0 21 16,22 0-16,-1-22 0,0 1 16,0 21-16,0-22 0,0 1 0,1 0 15,20-1-15,-21 22 0,21 0 16,-20 0-16,20 0 0,-21 21 0,21 0 16,-20 0-16,-1 21 0,0 0 15,0 0-15,-21 22 0,0-1 0,0 0 16,0 1-16,0-1 0,0-21 0,0 21 15,0-20-15,0 20 16,-21-21-16,0 0 0,21 0 0,-21 1 16,21-1-16,-22 0 15,22-42 17,22 21-32,-1-21 15,0-1-15</inkml:trace>
  <inkml:trace contextRef="#ctx0" brushRef="#br0" timeOffset="20559.24">23728 3577 0,'21'0'31,"0"0"-31,0 0 0,0-21 16,1 21-16,-1 0 0,0 0 0,0-21 15,0 0-15,22 21 0,-22-21 16,21 21-16,-21-22 0,0 1 0,22 0 15,-22 0-15,-21 0 0,0 0 16,21-1-16,-21 1 0,0 0 0,0 0 16,-21 21-16,0 0 0,0 0 15,-1 0-15,-20 0 0,21 21 0,-21 0 16,-1 0-16,1 1 0,0 20 0,-1 0 16,22-21-16,0 22 15,-21-22-15,42 21 0,0-21 0,0 22 16,0-22-16,0 0 0,0 0 15,21 0-15,0 1 0,0-22 0,21 21 16,-20-21-16,20 0 0,0 0 16,1 0-16,-22 0 0,21 0 0,0 0 15,1 0-15,-1 0 0,0-21 0,-20-1 16,20 1-16,-21 0 0,0 0 16,0 0-16,1 0 0</inkml:trace>
  <inkml:trace contextRef="#ctx0" brushRef="#br0" timeOffset="20804.09">22669 3281 0,'0'0'16,"-21"0"-16,0 21 0,42-21 15,0 0-15,1 0 0,20 0 16,0 0-16,22 0 0,-22 0 0,22-21 16,-22 21-16,21-21 0,1 21 15,-1 0-15,-20-21 0,-1 21 16,0-22-16,-20 22 0,-1 0 16,-21-21-16</inkml:trace>
  <inkml:trace contextRef="#ctx0" brushRef="#br0" timeOffset="21999.41">868 5842 0,'0'0'0,"0"21"31,0 0-16,0 1-15,0-1 16,0 0-16,0 0 16,21-21-16,0 0 15,0 0-15,0 0 0,1 0 16,-1-21-16,21 21 0,-21-21 16,22 0-16,-22-1 0,21 22 15,-21-21-15,22 0 0,-22 0 0,0 0 16,0 0-16,-21-1 15,0 1-15,0 0 0,0 0 0,-21 0 16,-21 0-16,20-1 0,-20 1 16,0 21-16,-1 0 0,22 0 15,-21 0-15,0 21 0,-1 1 0,1-22 16,21 42-16,-22-21 0,22 0 16,0 22-16,0-1 0,21-21 0,-21 21 15,21-20-15,0 20 0,0-21 16,0 0-16,21 0 0,0 1 15,0-1-15,0-21 0,22 21 0,-22-21 16,0 0-16,0 0 0,0 0 16,22 0-16,-22 0 0,0 0 15,0 0-15,0 0 0,1 0 16,-1 0-16,-42 0 31,-22 0-31,22 0 0,0 0 16,-21 0-16,20 21 0,-20-21 0,21 21 15,-21 0-15,20 1 0,-20-1 16,21 21-16,0-21 0,21 0 0,0 1 16,0 20-16,0-21 0,0 0 15,0 0-15,0 1 0,0-1 16,21 0-16,0 0 0,0-21 0,0 0 16,1 0-16,-1 0 15,21 0-15,-21 0 0,0-21 0,22 21 16,-22-21-16,21 0 0,1-1 15,-1-20-15,0 21 0,1 0 0,-1-22 16,0 1-16,22 0 0</inkml:trace>
  <inkml:trace contextRef="#ctx0" brushRef="#br0" timeOffset="22252.26">1736 5567 0,'0'0'15,"0"-21"-15,0 0 0,0 42 16,0 0-1,-22 0-15,22 21 16,0-20-16,-21 20 0,21 0 0,0 22 16,0-22-16,0 0 0,0 1 15,0-1-15,0 0 0,0 1 0,0-1 16,0-21-16,-21 22 0,21-22 16,0 0-16,0 0 0,0 0 15,0 0-15,21-21 31,0-21-31,1 0 16,-22 0-16,21 0 0</inkml:trace>
  <inkml:trace contextRef="#ctx0" brushRef="#br0" timeOffset="23283.67">1905 6075 0,'0'21'0,"21"-21"15,0 0 1,0 0-16,1 0 16,-1 0-16,-21-21 0,21 21 15,0-21-15,0 0 0,0 21 0,1-22 16,-1 1-16,-21 0 16,21 21-16,-21-21 0,0 0 15,0 0 1,-21 21-16,0 0 15,-1 21 1,1-21-16,0 21 0,21 0 16,0 0-16,-21 0 0,21 22 0,-21-22 15,21 0-15,0 21 0,0-20 16,0-1-16,0 0 0,0 0 0,21 0 16,0-21-16,0 0 15,0 0-15,1 0 0,-1 0 16,0 0-16,0 0 0,21 0 15,-20-21-15,20 21 0,-21-21 0,21 0 16,-20 0-16,-1 21 0,21-22 16,-21 1-16,0-21 0,-21 21 15,22 0-15,-1-1 0,-21 1 0,0 0 16,0 0-16,0 0 0,0 0 16,0 42 15,0 0-31,0 0 15,0 0-15,0 22 0,0-22 16,0 0-16,0 0 0,0 21 0,0-20 16,0-1-16,0 0 0,0 0 15,0 0-15,0 0 0,0 1 32,0-44-1,21 1-31,-21 0 15,21 0-15,-21 0 0,0 0 16,0-1-16,0-20 0,21 21 0,0-21 16,-21 20-16,22 1 0,-1-21 15,0 21-15,0 21 0,-21-21 0,21 21 16,0 0-16,1 0 0,-1 0 16,0 0-16,0 21 0,-21 0 0,21 0 15,0 0-15,-21 0 16,0 1-16,22-1 0,-22 0 0,21 0 15,-21 0-15,21 22 0,-21-22 16,0 0-16,0 0 0,0 0 16,0 0-16,0-42 47,0 0-32,21 0-15,-21 0 0,21 0 0,-21-1 16,21 1-16,1-21 0,-1 21 15,-21-22-15,21 1 0,0 21 16,0-21-16,22 20 0,-22 1 0,0 21 16,0 0-16,0 0 0,0 0 15,1 0-15,-1 21 0,-21 1 0,0-1 16,21 0-16,-21 0 0,0 21 16,0-20-16,0-1 0,0 0 0,0 21 15,0-21-15,0 1 0,0-1 16,0 0-16,-21 0 0,21 0 15,0 0 1,0-42 15,21 21-31,0-21 16</inkml:trace>
  <inkml:trace contextRef="#ctx0" brushRef="#br0" timeOffset="24080.22">3387 6160 0,'21'0'16,"0"0"0,0 0-16,0 0 15,0 0-15,1 0 0,-1 0 0,21 0 16,-21-22-16,0 22 0,22-21 16,-22 0-16,0 21 0,0-21 15,0 0-15,-21 0 0,0-1 16,0 1-16,0 0 15,0 0-15,-21 21 0,0 0 16,0 0-16,0 0 16,0 0-16,-1 21 0,22 0 15,-21 0-15,21 22 0,0-22 16,0 0-16,-21 0 0,21 0 0,0 22 16,0-22-16,0 0 0,0 0 0,0 0 15,21 1-15,0-22 16,22 21-16,-22-21 0,0 0 15,21 0-15,1 0 16,-22 0-16,21-21 0,1 21 0,-22-22 16,21 1-16,-21 0 0,22 0 0,-22 0 15,0 0-15,0-1 0,0 1 16,0 0-16,-21 0 0,0 0 0,0 0 16,0-1-16,0 1 0,0 0 15,-21 42 1,21 0-1,0 1-15,0-1 0,0 0 16,-21 0-16,21 0 0,0 0 0,-21 1 16,21-1-16,0 0 15,0 21-15,0-21 0,0 1 0,0-1 16,-21 0-16,21 0 0,0 0 31,0-42-15,0 0-1,0 0-15,21 0 0,0-22 16,-21 22-16,21 0 0,0-21 0,1 20 16,20-20-16,-21 0 0,21-1 15,-20 1-15,20 0 0,0-1 0,1 22 16,-1-21-16,0 42 0,1-21 16,-1 21-16,-21 0 0,0 21 15,0 0-15,1 0 0,-22 22 0,0-22 16,0 21-16,0 0 0,0-20 15,0 20-15,0 0 0,-22-21 0,22 1 16,-21 20-16,0-21 0,21 0 0,0 0 16,0 1-16,-21-1 0,21 0 15,-21-21-15,21-21 32,21 0-17,0-1-15,0 22 0,0-21 0</inkml:trace>
  <inkml:trace contextRef="#ctx0" brushRef="#br0" timeOffset="24338.07">5080 5525 0,'0'0'0,"0"-22"0,-21 22 16,21 22-16,-21-1 15,-1 21-15,1-21 0,21 22 0,-21-1 16,0 0-16,21 22 0,-21-22 0,21 0 15,0 1-15,-21-1 0,-1 0 16,22 1-16,0-1 0,0 0 0,-21-20 16,21-1-16,0 21 0,0-21 15,0 0-15,0 1 0,0-1 16,21-21 0,1 0-16,-1 0 0,0 0 15,0-21-15,0 21 0,22-22 0,-22 1 16,21 0-16</inkml:trace>
  <inkml:trace contextRef="#ctx0" brushRef="#br0" timeOffset="24679.87">5397 5948 0,'0'0'0,"0"-21"15,0-22 1,-21 43 0,0 22-16,0-22 0,0 21 15,-22 0-15,22 0 0,0 0 16,0 0-16,0 1 0,0-1 0,21 0 15,0 0-15,0 0 16,0 0-16,21 1 16,0-22-16,0 0 0,0 0 15,0 21-15,1 0 0,-1-21 0,0 0 16,0 21-16,0-21 0,0 0 0,1 21 16,-1 0-1,-21 1-15,-21-1 16,-1-21-16,1 21 15,0-21-15,0 0 0,0 0 16,0 0-16,-1 0 0,1 0 16,0 0-16,0 0 0,0-21 15,21 0 1,0-1-16,0 1 0,0 0 0,0 0 16,0 0-16</inkml:trace>
  <inkml:trace contextRef="#ctx0" brushRef="#br0" timeOffset="24907.77">4762 5694 0,'43'0'16,"-22"0"0,21 0-16,-21 0 0,43 0 15,-22 0-15,1 0 0,-1 0 0,0-21 16,22 21-16,-22 0 0,0-21 0,1 21 15,-1 0-15,0 0 0,-20-22 16,-1 22-16,0 0 0,0-21 0,0 21 16,-21-21-1</inkml:trace>
  <inkml:trace contextRef="#ctx0" brushRef="#br0" timeOffset="26603.8">7006 5927 0,'0'0'16,"0"-21"-16,0-1 0,0 1 0,0 0 16,0 0-16,0 0 0,0 0 15,0-1-15,0 44 32,0 20-32,0-21 15,0 21-15,0-20 0,0 20 0,0 0 16,0 1-16,0-22 0,0 21 0,0 0 15,-21-20-15,21 20 0,-21-21 16,21 0-16,0 0 0,-21 1 0,21-1 16,0-42 15,21 21-31,-21-22 0,21 1 0,0 0 16,0 0-16,-21-21 15,21 20-15,1 1 0,-1-21 0,0 21 16,0-22-16,0 22 0,0 0 0,1 0 15,-22 0-15,21 0 0,0 21 16,0 0-16,-21 21 16,0 0-16,0 0 0,0 0 15,0 0-15,0 22 0,0-22 0,0 0 16,0 0-16,0 22 0,0-22 0,0 0 16,0 0-16,21 0 0,-21 0 15,21 1-15,1-22 0,-1 21 16,0-21-16,0 0 0,0 0 0,0 0 15,1-21-15,-1-1 16,0 22-16,21-21 0,-21 0 0,1 0 16,20 0-16,-21-22 0,0 22 15,0-21-15,1 0 0,-1-1 0,-21 22 16,0-21-16,21-1 0,-21 1 0,21 0 16,-21 21-16,0-1 0,0 1 15,0 0-15,0 42 16,-21-21-1,21 43-15,-21-22 0,21 0 0,0 21 16,-21 1-16,-1-22 0,22 21 16,-21 0-16,21-20 0,0 20 0,-21-21 15,21 21-15,0-20 0,0-1 16,0 0-16,0 0 0,0 0 16,0 0-16,21-21 0,0 0 0,1 22 15,-1-22-15,21 0 0,-21 0 0,0 0 16,22 0-16,-22-22 0,21 1 15,-21 21-15,22-21 0,-22 0 16,21 0-16,-21 0 0,1-1 0,-1 1 16,0-21-16,0 21 0,0-22 0,-21 22 15,0-21-15,21 21 0,-21 0 0,22-1 16,-22 1-16,0 0 0,0 42 31,0 0-15,-22 1-16,1-1 0,21 21 15,-21-21-15,21 0 0,0 22 0,0-22 16,0 0-16,-21 0 0,21 0 0,0 22 16,0-22-16,0 0 15,21 0-15,0-21 0,0 21 16,1-21-16,20 0 0,-21 0 16,0 0-16,22 0 0,-22-21 0,0 21 15,21-21-15,-21 0 0,1 21 0,20-21 16,-21 0-16,0-1 0,0-20 15,22 21-15,-22-21 0,0 20 0,0-20 16,-21 0-16,21-1 0,1 1 16,-22-21-16,0 20 0,21 1 15,-21 0-15,21-1 0,-21 22 0,0-21 16,0 21-16,0-1 0,-21 22 31,0 0-31,-1 22 0,22-1 0,-21 0 16,0 21-16,0 1 0,21-1 15,-21 0-15,21 1 0,-21-1 0,-1 0 16,22 1-16,0-1 0,0 0 0,0 1 16,0-1-16,0-21 0,0 21 15,0-20-15,0-1 0,0 0 0,0 0 16,22 0-16,-1 0 0,0-21 16,0 0-16,0 0 0,22 0 15,-1 0-15,0 0 0,1-21 0,-22 21 16,21-21-16,0 21 0,1-21 0,-1 0 15,0-22-15,-20 22 0,20 0 16,-21-21-16,0-1 0,22 1 16,-43 0-16,21-1 0,0 1 0,-21 0 0,21-22 15,-21 22-15,0 21 0,0-22 16,0 22-16,0 0 0,0 0 0,0 0 16,-21 21-1,0 21-15,21 0 0,-21 0 0,-1 0 16,1 22-16,0-1 0,21 0 15,-21 22-15,0-22 0,21 1 16,0-1-16,0 0 0,0 1 0,0-1 16,0-21-16,0 0 0,0 22 0,0-22 15,0 0-15,21 0 0,0-21 16,0 21-16,0-21 0,22 0 0,-22 0 16,0 0-16,0 0 0,22 0 0,-22 0 15,0-21-15,0 0 0,0 21 16,0-21-16,1 0 0,-1-1 0,-21 1 15,0-21-15</inkml:trace>
  <inkml:trace contextRef="#ctx0" brushRef="#br0" timeOffset="26819.68">8530 5694 0,'0'0'0,"-42"0"0,21 21 16,-1-21-16,1 0 16,42 0 31,1 0-32,-1 0-15</inkml:trace>
  <inkml:trace contextRef="#ctx0" brushRef="#br0" timeOffset="27544.26">11134 6011 0,'0'0'0,"-22"0"0,22-21 0,-21 21 15,21-21-15,0 0 0,0 0 16,0 0-16,0-1 0,0 1 15,0 0-15,0 0 0,21 0 16,1-22-16,-1 22 0,-21 0 0,21 0 16,-21 0-16,21 0 0,0-1 0,0 1 15,1 21-15,-1 0 0,0-21 16,0 21-16,0 0 0,0 0 0,1 21 16,-1 0-16,0 1 0,0-1 15,0 0-15,0 21 0,-21 1 0,0-1 16,22-21-16,-22 21 0,0 1 15,0-1-15,0-21 0,0 22 0,0-22 16,0 21-16,0-21 0,0 0 0,-22-21 16,22 22-16,0-1 15,0-42 17,0-1-32,0 1 15,0 0-15,0 0 0,0 0 0,22-22 16,-22 22-16,21-21 0,0 0 0,0-1 15,-21 1-15,42 0 0,-20 20 16,-1-20-16,0 0 0,0 21 0,21-1 16,-20 1-16,-1 0 0,21 21 15,-21 0-15,0 0 0,1 21 0,-1 0 16,0 1-16,-21 20 0,0-21 16,0 21-16,0 1 0,0-1 15,0-21-15,0 22 0,0-22 0,0 21 16,0-21-16,-21 22 0,21-22 15,0 0-15,0 0 0,0 0 16,21-21 0,0 0-16,0 0 15,0 0-15,1 0 0,-1-21 0,0 21 16,0-21-16,0 0 0</inkml:trace>
  <inkml:trace contextRef="#ctx0" brushRef="#br0" timeOffset="27961.03">12467 5567 0,'0'0'0,"-21"21"31,0-21-31,0 21 16,-1 22-16,1-22 0,0 0 0,0 21 16,0 1-16,0-1 0,21-21 0,-22 21 15,1 1-15,21-22 0,-21 21 16,21-21-16,0 22 0,0-22 0,0 0 15,0 0-15,0 0 0,21 1 16,0-22-16,22 0 0,-22 0 16,0 0-16,0 0 0,22 0 0,-22 0 15,21-22-15,-21 1 0,0 0 16,1 21-16,-1-21 0,0 0 16,0 0-16,0-22 0,-21 22 0,21-21 15,-21 21-15,0-22 0,0 1 0,0 0 16,0-1-16,-21 1 0,0 21 15,-21-22-15,21 22 0,-1 0 0,1 21 16,0 0-16,-21 0 0,21 0 16,-1 0-16,1 0 0,0 21 0,0 0 15,0 1-15,0-1 0,-1 0 16,22 0-16,0 0 0,0 0 16,0 1-16,0-1 0,0 0 0,22-21 0,-1 0 15,0 0-15,0 0 16,21 0-16</inkml:trace>
  <inkml:trace contextRef="#ctx0" brushRef="#br0" timeOffset="28263.85">13081 5334 0,'0'-21'0,"0"42"0,0-63 15,-21 42 1,0 21-16,-1 0 15,1 0-15,21 0 0,-21 1 16,0 20-16,0 0 0,21 1 16,-21-1-16,-1 21 0,1-20 0,21 63 15,-21-64-15,21 0 16,-21-21-16,21 22 0,0-1 0,0-21 16,0 0-16,0 22 0,0-22 15,0 0-15,21-21 16,0 0-16,0 0 0,1 0 0,-1 0 15,0 0-15,0 0 0,0-21 0,22 21 16,-22-21-16,0 0 0,0-1 16,0-20-16,-21 21 0</inkml:trace>
  <inkml:trace contextRef="#ctx0" brushRef="#br0" timeOffset="28435.75">12742 5652 0,'0'0'15,"-21"0"-15,0 0 0,21 21 32,21-21-17,0 0-15,0 0 0,22 0 16,-1 0-16,-21 0 0,22 0 16,-1 0-16,0 0 0</inkml:trace>
  <inkml:trace contextRef="#ctx0" brushRef="#br0" timeOffset="29183.35">14351 5990 0,'0'0'0,"0"21"0,21-21 47,0-21-47,0 21 16,-21-21-16,22 0 0,-1 0 0,21 0 15,-21-22-15,0 22 0,22-21 16,-22-1-16,0 1 0,21 0 0,-20-22 16,-1 22-16,0-22 0,0 22 0,0-21 15,0 20-15,-21 1 16,0 0-16,0-1 0,22 22 0,-22 0 16,0 0-16,0 42 15,0 0-15,-22 0 16,22 22-16,-21-22 0,0 21 0,21 22 15,-21-22-15,0 0 0,0 22 16,-1-22-16,22 0 0,-21 1 0,0 20 16,0-42-16,21 22 0,0-1 15,-21 0-15,21-20 0,0-1 0,-21 0 16,21 0-16,0 0 16,0-42 15,0 0-31,0 0 0,0 0 15,21-22-15,0 22 0,0-21 16,0 21-16,0-22 0,1 1 0,-1 21 16,21-22-16,-21 22 0,22 0 15,-1 0-15,-21 0 0,21 0 0,-20 21 16,20 0-16,-21 0 0,0 0 0,0 21 16,1 0-16,-1 0 0,-21 0 15,0 0-15,0 22 0,0-22 0,0 0 16,0 21-16,0-20 0,0 20 0,0-21 15,0 0-15,-21 0 16,21 1-16,-22-1 0,22 0 0,0 0 16,22-21-1,-1 0-15,0 0 16,0 0-16,21 0 0,-20 0 0,20-21 16,0 0-16,-21 0 0</inkml:trace>
  <inkml:trace contextRef="#ctx0" brushRef="#br0" timeOffset="30303.5">15811 5630 0,'0'-21'0,"0"42"0,22-63 0,-22 21 0,0-21 0,0 20 15,0 1-15,0 0 16,-22 0-16,1 0 0,0 21 0,0-21 16,0 21-16,0 0 0,-1 0 15,-20 0-15,21 21 0,-21 0 0,-1-21 16,22 42-16,-21-21 0,-1 1 0,1 20 15,0 0-15,21 1 0,-22-22 16,22 21-16,0 0 0,21-20 0,0 20 16,0-21-16,0 0 0,0 0 15,0 1-15,21-1 0,0 0 0,0-21 16,22 0-16,-22 21 0,21-21 0,1 0 16,-22 0-16,21 0 0,0 0 15,-20-21-15,20 0 0,-21 21 16,21-21-16,-20-1 0,-1 1 0,21 0 15,-42-21-15,21 21 0,0-22 16,-21 22-16,22-21 0,-22 21 0,0-22 16,0 22-16,0 0 0,0 0 15,0 0-15,0 42 32,0 0-32,-22 21 0,22-21 15,0 1-15,-21 20 0,21-21 0,0 21 16,0-20-16,0 20 0,0-21 15,0 0-15,0 0 0,0 1 0,0-1 16,21 0-16,1 0 16,-1-21-16,0 0 15,0 0-15,0 0 0,0-21 16,1 21-16,-1-21 0,0 0 0,0-1 16,0 1-16,0 0 0,1 0 15,-1-21-15,0 20 0,0-20 0,0 21 16,0-21-16,-21 20 0,22 1 15,-1 0-15,-21 0 0,21 0 0,-21 42 32,0 0-32,0 0 15,0 0-15,0 1 0,0 20 0,0-21 16,0 0-16,0 0 16,0 22-16,0-22 0,0 0 0,0 0 15,0 0-15,0 1 0,21-1 16,0-21-16,0 0 15,1 0-15,-1 0 0,0 0 0,0 0 16,0 0-16,0-21 0,1 21 16,-1-22-16,21 1 0,-21 0 0,0 0 15,1 0-15,-1-22 0,0 22 0,0-21 16,0 21-16,0-22 16,-21 22-16,0 0 0,22 0 0,-22 0 0,21 0 15,-21 42 16,-21 0-31,-1 0 0,22 0 16,-21 0-16,0 22 0,21-22 16,-21 21-16,0-21 0,21 1 0,0 20 15,0-21-15,0 0 0,0 0 0,0 1 16,0-1-16,0 0 16,42-21-16,-21 0 0,0 21 15,22-21-15,-22 0 0,21 0 16,-21 0-16,22 0 0,-22-21 0,21 0 15,-21 0-15,1-1 0,20 1 16,-21 0-16,0 0 0,0 0 16,-21-22-16,22 1 0,-22 21 0,21-21 15,-21 20-15,0-20 0,0 21 0,0 0 16,-21 21 0,-1 0-16,1 0 0,0 21 0,0 0 15,21 0-15,0 0 0,-21 1 16,21 20-16,0-21 0,0 0 0,0 0 15,0 22-15,0-22 0,21 0 0,0 0 16,0 0-16,0-21 16,1 0-16,20 22 0,-21-22 15,21 0-15,-20 0 0,20 0 0,0 0 16,-21 0-16,22-22 0,-22 1 16,21 21-16</inkml:trace>
  <inkml:trace contextRef="#ctx0" brushRef="#br0" timeOffset="32984.89">18711 5842 0,'0'0'0,"-21"0"31,21-21-15,0 0-16,21 0 15,-21-1-15,21 1 16,-21-21-16,22 21 0,-1 0 0,-21-22 16,21 22-16,0-21 0,0-1 15,0 1-15,-21 0 0,22-1 0,-1 1 16,-21-21-16,0 20 0,21-20 16,-21 20-16,21-20 0,-21 21 0,0-1 15,0 1-15,0 21 0,0 0 16,0-1-16,0 44 15,-21 20-15,21-21 16,-21 21-16,21 1 0,0-1 0,0 22 16,0-22-16,-21 21 0,21-20 0,0 20 15,-22-20-15,22 20 16,0-21-16,0 1 0,0-1 0,0 0 16,0 1-16,22-22 0,-1 21 15,0-21-15,0 1 0,0-22 0,0 21 16,1-21-16,20 0 0,0 0 0,1 0 15,-1-21-15,-21-1 0,21 22 16,22-42-16,-22 21 0,1 0 0,-22-22 16,21 22-16,0-21 0,1 0 15,-22-1-15,0 1 0,21-22 16,-20 22-16,-1-21 0,-21 20 0,21-20 16,0-1-16,-21 22 0,21 0 0,-21-1 15,0 22-15,0 0 0,0 42 31,-21 0-31,0 0 0,0 22 0,0-1 16,-1 0-16,1 22 0,0-22 16,21 1-16,0-1 0,0 21 0,-21-20 15,21-1-15,0 0 0,0 1 0,0-1 16,0-21-16,21 22 0,0-22 16,0 0-16,1 0 0,-1 0 0,0 0 15,0-21-15,0 0 0,0 0 16,1 0-16,-1 0 0,21 0 0,-21-21 15,0 0-15,1 0 0,-1 0 16,0 0-16,0-22 0,-21 22 16,21-21-16,0-1 0,1 22 0,-22-21 15,0 21-15,21 0 0,-21-1 16,0 1-16,21 21 0,-21 21 16,0 1-1,-21-1-15,0 0 0,21 21 16,-22-21-16,1 22 0,21-22 0,-21 21 15,21-21-15,0 1 0,-21 20 16,0-21-16,21 0 0,-21 0 16,21-42 15,21 21-31,0-21 16,0 0-16,-21-21 0,21 20 15,0 1-15,1-21 0,-1 21 0,0-22 16,0 22-16,0-21 0,0 21 0,1 0 15,-1-1-15,0 22 0,0 0 16,0 0-16,-21 22 16,0-1-1,0 0-15,0 21 0,0-21 0,0 1 16,0 20-16,0-21 0,0 0 16,0 22-16,0-22 0,0 0 15,21-21-15,1 21 0,-1 0 0,0-21 16,0 0-16,0 0 15,0 0-15,1 0 0,-1 0 0,0 0 16,21-21-16,-21 21 0,1-21 0,-1 0 16,0 0-16,0-1 0,0-20 15,0 21-15,1-21 0,-1 20 0,0-20 16,0 21-16,0-21 0,0 20 16,-21 1-16,0 0 0,22 0 0,-22 42 31,0 0-16,0 0-15,-22 1 0,22-1 0,0 0 16,-21 21-16,21-21 0,0 1 16,0-1-16,0 0 0,0 0 0,0 0 15,21 22-15,1-43 0,-1 21 0,0 0 16,21 0-16,-21 0 0,22-21 16,-22 0-16,0 21 0,21-21 0,-20 0 15,20 0-15,0 0 0,-21 0 16,22 0-16,-1-21 0,0 0 0,1 21 15,-1-21-15,-21 0 0,22 0 0,-22-22 16,21 22-16,-21-21 0,0 21 16,1-22-16,-1 1 0,-21 21 15,0-22-15,0 1 0,0 21 16,0 0-16,-21 0 0,-1-1 0,1 1 16,0 21-16,0 0 0,-21 0 0,20 0 15,-20 0-15,0 21 0,21 1 16,-22-1-16,1 0 0,21 0 0,-22 0 15,22 22-15,0-22 0,0 21 16,21-21-16,169 212 63,-148-233-63,1 0 0,20 0 0,-21-21 15,21 21-15,-20-21 0,20 0 16,-21-22-16,0 22 0,0 0 0,1 0 15,-1-22-15,0 22 0,0 0 16,-21 0-16,0 0 0,21 0 0,-21-1 16,0 44 15,-21-22-31,21 21 0,-21 0 0,21 0 16,-21 21-16,0-20 0,21 20 15,-22 0-15,22 1 0,-21-1 0,21 0 16,0 1-16,-21-1 0,21 0 15,0 22-15,-21-22 0,21 0 0,0 1 16,0-1-16,-21 0 0,0 1 16,-1-1-16,1 22 0,21-22 0,-21 0 15,0 1-15,0 20 0,0-21 16,21-20-16,0 20 0,-22-21 0,22 0 16,0 0-16,0 1 0,0-1 0,22-21 31,-1-21-31,0-1 0,0 1 15,-21 0-15,21-21 0,0 21 16,1-22-16,-1 1 0,0 0 0,0-1 16,0 1-16,0-22 0,1 22 0,-1-21 15,42-64-15,-42 42 16,22 0-16,-22 22 0,0-22 16,21 22-16,-20-1 0,-1 1 0,0-1 15,-21 22-15,21-1 0,-21 22 16,21 0-16,-21 0 0,0 0 0,0 42 31,-21 0-15,21 0-16,-21 0 0,21 1 0,0 20 15,0-21-15,0 21 0,0-20 16,0 20-16,0-21 0,0 0 16,0 0-16,0 1 0,0-1 0,0 0 0,21 0 15,0-21-15,0 0 16,1 0-16,-1 0 0,0 0 15,0 0-15,0-21 0,0 21 16,1-21-16,-1 0 0,0-1 0,0 1 16,0-21-16,0 21 0,1 0 0,-1-22 15,0 22-15,0-21 0,0 21 16,22-22-16,-22 22 0,0 0 16,-21 42 15,0 0-31,0 0 15,-21-21-15,21 22 0,0-1 16,0 21-16,-21-21 0,21 0 16,0 1-16,0-1 0,0 0 15,0 0-15,0 0 0,21 0 0,0 1 16,0-1-16,0 0 0,0-21 0,1 0 16,-1 21-16,21-21 0,-21 0 15,22 0-15,-1 0 0,-21 0 0,21-21 16,1 0-16,-1 0 0,0-1 15,1 1-15,-22 0 0,21-21 0,-21 21 16,1-22-16,-1 22 0,0-21 16,0-1-16,-21 22 15,0 0-15,0-21 0,0 21 0,-21 21 16,0 0-16,-22 0 16,22 0-16,0 21 0,-21 0 0,21 0 15,-1 21-15,1-20 0,0 20 16,0-21-16,21 21 0,0-20 0,0-1 15,0 21-15,0-21 0,0 0 16,21 1-16,0-1 0,0 0 0,1 0 16,-1-21-16,0 0 0,0 21 15,21-21-15,-20 0 0,-1 0 0,21 0 0,-21 0 16,22-21-16,-22 21 16,0-21-16,0 0 0,21 0 0,-20-1 15,-22 1-15,21 0 0,-21 0 16,0 0-16,0 0 0,0-1 0,0-20 15,0 21-15,0 0 0,-21 0 0</inkml:trace>
  <inkml:trace contextRef="#ctx0" brushRef="#br0" timeOffset="33232.32">21082 4911 0,'-21'0'0,"42"0"0,-63 0 0,20 0 16,1 0 15,0 0-15,0 0-16,0 0 0,0 0 15,-1 0-15</inkml:trace>
  <inkml:trace contextRef="#ctx0" brushRef="#br0" timeOffset="35492.08">995 7768 0,'21'0'32,"-21"-21"-32,21 0 15,-21 0-15,0 0 16,0-1-16,0 1 16,0 0-16,0 0 0,0-21 0,-21 20 15,0 1-15,0-21 0,-1 21 16,1 0-16,-21-22 0,21 22 0,-22 0 15,22 0-15,-21 21 0,0 0 16,20 0-16,-20 0 16,0 0-16,-1 0 0,22 42 0,-21-21 15,21 22-15,-22-1 0,22 0 16,0 22-16,0-22 0,0 22 0,0-1 16,-1 1-16,22-1 0,0 1 15,0-1-15,0 1 0,0-22 16,0 0-16,22 1 0,-1-1 0,0 0 15,21-21-15,-21 1 0,22-22 16,-1 0-16,-21 0 0,22 0 0,-1-22 16,0 1-16,1 0 0,-22-21 15,21 21-15,0-22 0,-20 1 0,20-22 16,-21 22-16,0 0 16,0-1-16,1-20 0,-1 21 0,-21-22 15,0 22-15,0-22 0,0 22 16,0 0-16,21-1 0,-21 22 0,0 0 15,0 42 1,0 0-16,0 22 16,-21-22-16,21 21 0,0-21 15,0 22-15,0-1 0,0-21 16,0 21-16,0 1 0,0-1 16,0-21-16,0 22 0,0-22 0,0 21 15,21-21-15,0 0 0,0-21 0,-21 22 16,21-22-16,1 0 15,-1 0-15,0 0 0,0-22 0,0 1 16,0 21-16,1-42 0,-1 21 16,21 0-16,-21-22 0,0 22 0,1-21 15,-1-1-15,0 1 0,0 0 16,-21-22-16,21 22 0,0-22 0,-21 1 16,0-1-16,0 1 0,22 21 15,-22-22-15,0 22 0,0 21 16,0-22-16,0 22 15,-22 42 1,22 0-16,0 1 0,0 20 0,0 0 16,0 22-16,0-22 15,0 0-15,0 22 0,0-22 0,0 22 16,0-22-16,0 0 0,0 1 16,0-1-16,0 0 0,22 1 0,-22-22 15,21 21-15,-21-21 0,21 1 16,-21-1-16,21-21 0,0 0 0,0 0 15,1 0-15,-1 0 16,0 0-16,0-21 0,21-1 16,-20 1-16,-1 0 0,0-21 15,0 21-15,0-22 0,0 1 0,1 0 16,-1-1-16,-21-20 0,21 20 16,0-20-16,0-1 0,-21 1 0,0-1 15,21 1-15,-21 21 0,22-1 16,-22 1-16,0 21 0,0 0 0,0-1 15,0 44 1,0-1-16,0 0 16,-22 21-16,22 1 0,-21-1 15,21 0-15,0 22 0,0-1 16,0-20-16,-21 20 0,21-21 0,0 22 16,-21-22-16,21 1 0,0-1 15,0 0-15,0-21 0,0 22 16,0-22-16,0 0 0,0 0 0,0 0 15,21 1-15,0-22 0,0 0 16,1 0-16,-1 0 0,0 0 0,0-22 16,0 22-16,0-21 0,22 0 15,-22 0-15,0 0 0,21 0 0,-20-1 16,-1 1-16,0 0 0,0-21 16,-21 21-16,0-22 0,0 22 0,0 0 15,0 0-15,0 0 0,0-1 16,-21 22-16,0 0 0,0 0 15,-1 0 1,1 0-16,0 22 0,21-1 0,-21 0 16,21 0-16,0 0 0,0 0 15,0 1-15,0-1 0,0 0 16,21 0-16,-21 0 0,21 0 16,0 1-16,-21-1 0,22 0 0,-22 0 15,21 0-15,0-21 0,-21 21 16,0 1-16,21-1 0,0-21 15,0 0 1,1 0-16,-1 0 0,0 0 16,0-21-16,0-1 0,0 22 15,22-21-15,-22 0 16,0-21-16,0 21 0,0-1 0,1-20 16,-1 21-16,0-21 0,0 20 15,-21-20-15,0 21 0,21-21 0,-21 20 16,0 1-16,0 42 31,0 1-31,0-1 16,0 0-16,0 21 0,0-21 0,0 1 15,0 20-15,0-21 0,-21 0 0,21 0 16,0 1-16,0-1 0,0 0 16,0 0-16,21-42 46,-21 0-46,21 0 16,-21-1-16</inkml:trace>
  <inkml:trace contextRef="#ctx0" brushRef="#br0" timeOffset="35679.98">2709 7239 0,'0'0'15,"-21"-21"-15,0 0 0,21 0 0,-21 21 16,0 0-1,-1 0-15,22 21 32,0 0-17,-21-21 17</inkml:trace>
  <inkml:trace contextRef="#ctx0" brushRef="#br0" timeOffset="35895.86">1587 7557 0,'0'0'0,"-21"0"0,21 21 0,-21-21 16,21 21-16,21-21 31,0 0-31,1 0 0,-1 0 15,21 0-15,-21 0 0,22 0 0,-1 0 16,0-21-16,1 21 0,-1-21 16,0 21-16,1-22 0,20 1 0,-21 21 15</inkml:trace>
  <inkml:trace contextRef="#ctx0" brushRef="#br0" timeOffset="37996.94">3133 7514 0,'0'-21'31,"0"0"-31,0 0 0,21 0 16,-21-1-16,21 1 0,-21 0 15,0-21-15,0 21 0,21-1 0,-21-20 16,21 21-16,-21 0 0,0 0 15,0-1-15,0 1 0,-21 21 32,0 0-32,21 21 0,0 1 15,0 20-15,-21-21 0,21 21 0,0 1 16,0-1-16,0 22 0,-21-22 16,21 0-16,0 22 0,0-22 0,0 0 15,0 1-15,0-1 0,0 0 16,0 1-16,0-22 0,-22 21 0,22-21 15,0 22-15,0-22 0,0 0 16,0 0-16,0 0 0,-21-21 16,21-21 15,0 0-31,0 0 0,0 0 0,0 0 16,0-1-16,0 1 0,0 0 15,0-21-15,0 21 0,0-1 0,21-20 16,1 21-16,-1 0 0,0-22 0,0 22 15,0 0-15,0 0 0,1 0 16,20 21-16,-21-21 0,21 21 0,-20 0 16,20 0-16,-21 0 0,21 0 15,-20 21-15,-1 0 0,0-21 0,0 42 16,0-21-16,0 1 0,1-1 16,-22 0-16,0 21 0,0-21 15,0 1-15,0 20 0,0-21 0,0 0 16,-22 0-16,1 1 0,0 20 15,0-21-15,-21 0 0,20 0 0,1-21 16,0 22-16,-21-22 0,21 0 0,-1 0 16,1 0-16,0 0 0,0 0 15,-21 0-15,20-22 0,1 1 16,0 21-16,0-21 0,0 0 16,21 0-16,0 0 0,0-1 0,-21 1 15,21 0 1,0 42 15,0 0-31,0 1 16,21-1-16,0 0 0,0-21 15,0 21-15,0-21 0,1 0 16,-1 21-16,0-21 0,21 0 0,-21 0 16,22 0-16,-1 0 0,-21 0 0,22-21 15,-1 0-15,-21 21 0,21-21 16,1 0-16,-1-1 0,-21 1 0,22 0 15,-22 0-15,0 0 0,21 0 16,-21-22-16,1 22 0,-1-21 0,-21 21 16,21-22-16,0 22 0,-21 0 0,0 0 15,0 0-15,0-1 16,21 1-16,-21 42 31,-21-21-31,21 22 0,0 20 16,-21-21-16,21 0 0,0 0 0,0 1 15,0 20-15,0-21 0,0 0 16,0 0-16,0 1 0,0-1 0,0 0 16,0 0-16,0 0 0,0 0 15,21-21-15,0 22 0,0-22 16,1 0-16,-1 0 0,0 0 0,0 0 16,0 0-16,0-22 0,22 1 15,-22 21-15,0-21 0,0 0 16,0 0-16,1 0 0,-1-1 0,0 1 15,0 0-15,-21-21 0,0 21 16,0-22-16,0 22 0,0 0 0,0 0 16,0 0-16,0-1 0,0 1 15,0 0-15,0 42 32,0 0-32,0 1 15,0 20-15,0-21 0,0 0 0,0 22 16,0-22-16,0 0 0,0 21 0,0-21 15,0 1-15,0-1 16,0 0-16,0 0 0,0 0 0,21 0 16,0 1-16,1-22 0,-1 0 0,0 0 15,0 0-15,0 0 0,22 0 16,-22 0-16,0-22 0,21 22 0,-21-21 16,1 0-16,-1 0 0,21 0 15,-21 0-15,0-22 0,1 22 0,-1-21 16,0-1-16,0 1 0,-21 0 0,21-1 15,-21 1-15,21-21 0,-21 20 16,0 1-16,0-22 0,0 22 0,0 0 16,0 21-16,0-1 0,0 1 15,0 0-15,-21 21 32,21 21-32,-21 22 0,21-22 15,-21 21-15,21 0 0,0 1 0,0 20 16,0-20-16,0-1 0,0 0 15,0 1-15,0-1 0,0 0 0,0 1 16,0-1-16,0-21 0,0 21 0,0-20 16,0-1-16,0 0 0,21 0 15,-21 0-15,21-21 0,22 21 0,-22 1 16,0-22-16,0 0 0,0 0 16,0 0-16,22 0 0,-22 0 0,0 0 15,0-22-15,0 1 0,22 21 16,-22-21-16,0 0 0,-21 0 0,21 21 15,0-21-15,-21-1 0,22 1 16,-22 0-16,0 0 0,0 0 0,0 0 16,0-22-16,0 22 0,0 0 15,0 0-15,-22 21 32,1 21-17,21 0-15,0 0 0,0 22 16,0-22-16,0 0 0,0 0 15,0 0-15,0 0 0,0 1 0,0-1 16,0 0-16,21-21 16,1 0-16,-1 21 0,0-21 0,0 0 15,0 0-15,22 0 16,-22 0-16,0 0 0,0 0 0,0-21 16,22 0-16,-22 21 0,0-21 0,0-1 15,21 1-15,-20 21 0,-1-21 16,0 0-16,0 0 0,-21 0 0,0-22 15,21 22-15,-21 0 0,0 0 16,0 0-16,0-1 0,0 1 0,-21 21 16,0 0-1,0 0-15,0 21 16,-1 1-16,22-1 0,0 0 16,0 0-16,-21 21 0,21-20 0,0-1 15,-21 0-15,21 0 0,0 0 16,0 0-16,0 1 0,0-1 15,0 0-15,0 0 0,21 0 16,-21 0 0,0 1-1,-21-22 17,0 0-32,0 0 0,0 0 15,-1 0-15,1 0 16,0 0-16,0-22 15,0 22-15,0-21 16,-1 21-16,22-21 0</inkml:trace>
  <inkml:trace contextRef="#ctx0" brushRef="#br0" timeOffset="38331.1">4530 7430 0,'0'0'0,"-22"0"0,22-22 16,22 22-16,-1 0 16,21 0-16,-21 0 0,22 0 15,-1 0-15,0 0 0,1-21 0,-1 21 16,21 0-16,-20 0 0,-1 0 15,0 0-15,1 0 0,-22 0 0,21 0 16,-21 0-16,1 0 0,-1-21 0,0 21 16,0 0-16,0 0 47</inkml:trace>
  <inkml:trace contextRef="#ctx0" brushRef="#br0" timeOffset="39068.19">7408 7430 0,'0'0'15,"0"-22"-15,0 1 0,21 21 0,-21-21 16,0 0-16,0 0 0,0 0 16,0 42 15,0 0-31,0 0 0,0 21 16,0 1-16,0-1 0,0 0 0,0 1 15,0-1-15,0 0 0,0 1 0,-21-1 16,21 0-16,-21 1 15,0-22-15,21 21 0,0 1 0,-21-22 16,21 0-16,0 0 0,-21 0 0,21 0 16,0 1-16,0-44 47,0 1-47,0 0 0,0 0 15</inkml:trace>
  <inkml:trace contextRef="#ctx0" brushRef="#br0" timeOffset="39328.05">7091 7895 0,'0'0'16,"0"21"-16,-21 1 0,21-1 16,0 0-16,0 21 0,0-21 0,0 1 15,0-1-15,21 0 0,-21 0 16,21 0-16,0-21 0,0 0 15,22 21-15,-22-21 0,0 0 0,0 0 16,21 0-16,-20 0 0,20 0 0,-21-21 16,21 0-16,-20 21 0,20-21 15,-21 0-15,0 0 0,0-1 16,22 1-16,-43 0 0,21 0 16,-21 0-16,0 0 0,0-1 0,0-20 15,0 21-15,0 0 0,0-22 0</inkml:trace>
  <inkml:trace contextRef="#ctx0" brushRef="#br0" timeOffset="39576.9">7175 7281 0,'0'0'0,"0"-21"31,22 21-31,-1 0 0,21-21 15,-21 21-15,0 0 0,22-21 16,-1 0-16,-21 21 0,22-21 0,-1 21 16,0 0-16,1 0 0,-22-22 15,0 22-15,0 0 0,0 0 0,0 0 16,-21 22-16,22-22 16,-22 21-16,0 0 0,21 0 15,0 0-15</inkml:trace>
  <inkml:trace contextRef="#ctx0" brushRef="#br0" timeOffset="40287.76">8403 7959 0,'21'0'16,"0"-21"-1,1 21-15,-22-22 0,21 1 0,0 0 16,-21 0-16,0 0 16,0 0-16,0-1 0,0 1 0,0-21 15,0 21-15,0 0 0,-21-22 16,0 22-16,-1 0 0,1 0 16,0 0-16,-21-1 0,21 22 0,-1 0 15,-20 0-15,21 0 0,0 0 16,-22 22-16,22-1 0,-21 0 0,21 0 15,0 0-15,-22 22 0,22-1 0,0-21 16,0 21-16,0 1 0,-1-22 16,1 21-16,0 1 0,21-22 0,0 21 15,0-21-15,0 0 0,0 1 16,0-1-16,21-21 0,0 0 0,1 0 16,20 0-16,-21 0 0,21 0 15,-20 0-15,-1 0 0,21-21 0,-21-1 16,22 22-16,-22-21 0,21-21 15,-21 21-15,22 0 0,-22-1 0,0-20 16,0 21-16,21-21 0,-20-1 16,-1 1-16,0 0 0,0-1 0,0 1 15,0-22-15,-21 22 0,22 0 16,-1-22-16,-21 22 0,0 0 0,21-1 16,-21 1-16,21 21 0,-21 0 0,0-1 15,0 1-15,0 0 0,0 42 31,0 0-15,-21 22-16,21-1 0,-21 0 0,21 1 16,0 20-16,0-20 0,0 20 0,0-21 15,0 22-15,0-22 0,0 1 16,0-1-16,0 0 0,0 1 0,0-22 16,0 21-16,0-21 0,21 0 15,0 22-15,0-22 0,0 0 16,1-21-16,-1 0 0,0 0 0,0 0 15,0 0-15,0 0 0,1 0 16,-1 0-16,21-21 0,-21 0 0,0 21 16,1-21-16,-1-1 0,0 1 15,0 0-15,0 0 16,-21 0-16</inkml:trace>
  <inkml:trace contextRef="#ctx0" brushRef="#br0" timeOffset="41611.69">9948 7789 0,'-21'0'78,"0"0"-62,0 0-16,0 0 15,-1 0 1,1 0 0,21-21-1,-21 21 1,0 0 624</inkml:trace>
  <inkml:trace contextRef="#ctx0" brushRef="#br0" timeOffset="42412.38">9483 7895 0,'0'-21'16,"0"0"0,0 0-16,21 21 46,0 21-30,0-21-16,-21 21 0,0 0 16,0 0-16,21-21 0,-21 22 15,0-1-15,0 0 0,0 0 16,0 0 0,0-42 15,0 0-16,0 0-15,0 0 0,0-1 16,0 1-16,21 0 16,-21 0-16,0 0 0,0 0 15,22-1-15,-22 1 16,21 21-16,0 0 16,0 0-16,0 0 0,0 0 0,1 0 15,-1 0-15,0 0 0,-21 21 16,0 1-16,21-1 15,-21 0-15,0 0 0,0 0 16,0 0-16,0 1 0,0-1 0,0 0 16,-21 0-16,0 0 15,0-21 1,-1 0-16,1-21 16,21 0-1,-21 21-15,21-21 0,0 0 0,0-1 16,0 1-16,0 0 15,0 0-15,0 0 0,0 0 0,0-1 16,0 1-16,0 0 0,21 21 16,0 0-1,1 0-15,-1 0 0,21 0 0,-21 0 16,22 0-16,-22 21 0,0 0 0,21 1 16,-21-1-16,1 0 0,-1 21 15,-21-21-15,0 22 0,0-1 0,0 0 16,-21 1-16,-1-22 0,1 21 0,-21 1 15,0-1-15,-1 0 0,-20 1 16,20-22-16,1 21 0,0-21 0,-1 22 16,1-22-16,21 0 0,-21-21 0,20 21 15</inkml:trace>
  <inkml:trace contextRef="#ctx0" brushRef="#br0" timeOffset="44783.99">10731 7662 0,'0'-63'16,"0"42"-16,0 0 15,0-1-15,0 1 16,0 0-16,0 0 0,0 0 0,0 0 16,22 21-16,-1-22 0,0 22 0,0 0 15,0-21-15,0 21 0,1 0 16,20 0-16,-21 0 0,0 0 0,0 21 15,1 1-15,-1-1 0,0 0 0,0 21 16,-21-21-16,0 22 0,0-1 16,0-21-16,0 22 0,0-1 0,0-21 15,0 21-15,-21-20 0,21 20 16,-21-21-16,0 0 0,-1 0 16,22 1-16,-21-1 0,0-21 15,0 0 1,21-21-16,0-1 15,0 1-15,0 0 0,0 0 16,0 0-16,21-22 0,0 22 0,0-21 16,1 0-16,-1-1 0,0 1 15,21 0-15,-21-1 0,22 1 16,-1 0-16,-21 20 0,22-20 0,-1 21 0,0 0 16,-21 21-16,22 0 0,-22 0 15,0 0-15,21 21 0,-20 0 16,-22 0-16,21 22 0,-21-1 0,21 0 15,-21-21-15,21 22 0,-21-1 16,0-21-16,21 22 0,-21-22 0,21 0 16,-21 21-16,22-21 0,-1 1 15,0-1-15,0-21 16,0 0-16,0 0 16,1-21-1,-1-1-15,-21 1 16,21 0-16,-21 0 0,21 0 0,0-22 15,0 22-15,1-21 0,-1 0 0,21-1 16,-21 1-16,22 0 16,-1-1-16,0 1 0,-21 0 0,22 20 15,-1-20-15,-21 42 0,22-21 16,-22 21-16,0 0 0,21 0 0,-21 0 16,1 21-16,-22 0 0,0 0 0,21 1 15,-21 20-15,0-21 0,0 21 16,0-20-16,0 20 0,0-21 0,0 21 15,0-20-15,0-1 0,0 0 0,0 0 16,0 0-16,21-21 47,-21-21-31,0 0-16,0 0 0,0 0 15,0-22-15,0 22 0,-21 0 0,21-21 16,-21 20-16,-1-20 0,22 21 15,-21-21-15,0 20 0,0 1 0,21 0 16,-21 0-16,0 21 0,-1 0 16,1 0-16,0 0 0,0 0 0,-21 0 15,20 21-15,1 21 0,-21-20 0,21 20 16,0-21-16,-22 21 0,22 1 16,0-1-16,-21 0 0,20 1 0,22-22 15,-21 21-15,21-21 0,0 22 0,0-22 16,0 0-16,0 0 15,0 0-15,21 1 0,1-1 0,-1-21 16,0 0-16,0 21 0,0-21 0,22 0 16,-22 0-16,21 0 0,-21 0 15,22-21-15,-22 21 0,21-21 0,-21-1 16,22 22-16,-22-21 0,0 0 0,0 0 16,0 0-16,0-22 0,1 22 15,-1-21-15,0 21 0,-21-22 0,0 1 16,0 21-16,21-21 0,-21 20 0,0 1 15,0 0-15,0 0 0,0 42 32,0 0-32,0 0 0,0 1 15,-21-1-15,21 21 0,0-21 16,0 22-16,0-22 0,0 21 0,0-21 16,0 0-16,0 22 0,0-22 0,0 0 15,0 0-15,21-21 0,0 21 16,0 1-16,1-22 0,-1 0 0,0 0 15,0 0-15,0 0 0,0 0 0,1 0 16,-1 0-16,0-22 0,0 22 16,0-21-16,0 0 0,-21 0 0,22 0 15,-1 0-15,-21-22 0,21 22 16,-21-21-16,21 21 0,0-22 16,-21 1-16,0 21 0,21 0 0,-21-1 15,0 1-15,22 0 0,-22 42 31,0 0-31,0 1 0,-22-1 0,22 0 16,-21 21-16,21-21 0,-21 1 0,21-1 16,-21 21-16,21-21 0,0 0 15,0 1-15,-21-1 0,21 0 0,0 0 16,-21 0-16,21 0 0,0 1 16,0-44 30,0 1-30,0 0-16,0 0 0,0 0 0,0 0 16,21-22-16,0 22 0,0-21 0,-21 21 15,21-22-15,0 1 0,1 21 16,-1-22-16,0 22 0,0 0 0,0 0 16,0 0-16,1 0 0,-1 21 15,0 0-15,0 0 0,0 0 16,-21 21-16,21 0 0,-21 21 15,0-21-15,22 1 16,-22-1-16,0 21 0,0-21 0,0 0 16,0 22-16,0-22 0,0 0 0,0 0 15,0 0-15,0 1 0,0-1 16,-22 0-16,22 0 0,0 0 16,0-42 30,0 0-46,0 0 0,0 0 16,22-22-16,-1 22 16,0 0-16,0-21 0,0-1 0,0 22 15,22-21-15,-22-1 16,21 1-16,1 0 0,-1 21 0,-21-1 16,21-20-16,-20 42 0,20-21 0,-21 0 15,0 21-15,0 0 16,-21 21-16,0 0 0,0 0 15,0 0-15,0 22 0,0-22 16,0 21-16,0-21 0,0 22 0,0-22 16,-21 21-16,21-21 0,-21 22 0,21-22 15,0 0-15,0 0 0,0 0 16,0 1-16,0-1 0,21 0 16,0 0-16,1-21 0,-1 0 0,0 0 15,0 0-15,0 0 16,0 0-16,1 0 0,-1 0 0,0 0 15,0 0-15,21 0 0,-20 0 0,-1-21 16,0 0-16,0 21 0,21-21 16,-20-1-16,-1 1 0,0 0 0,0 0 15,21-64-15,-20 43 0,-1 21 16,-21-22-16,21 1 0,-21 0 16,0-1-16,0 22 0,0 0 0,0 0 15,0 0-15,-21 21 16,0 0-16,-1 21 0,1 0 15,0 0-15,0 22 0,0-22 16,0 21-16,-1 0 0,1 1 16,21-22-16,0 21 0,0-21 0,0 22 15,0-22-15,0 0 0,0 0 0,0 0 16,0 1-16,21-1 0,1-21 16,-22 21-16,21-21 0,0 0 0,0 0 15,0 0-15,0 0 0,1 0 0,-1 0 16,0 0-16,0 0 15,0 0-15,0-21 0,-21 0 16,22 21-16,-22-22 0,21 1 16,-21 0-16,0 0 15,0 0-15</inkml:trace>
  <inkml:trace contextRef="#ctx0" brushRef="#br0" timeOffset="45308.02">14922 7493 0,'0'0'0,"22"-21"15,-22-85 1,21 85-16,-21 0 0,0 0 16,0-1-16,21 1 0,-21 42 31,0 1-15,0-1-16,0 21 0,0 0 15,0-20-15,0 20 0,0-21 0,0 21 16,0-20-16,0 20 0,0-21 0,0 0 15,0 0-15,-21 1 0,21-1 16,0 0 0,0-42 15,0 0-31,21-1 16,-21 1-16,21 0 0</inkml:trace>
  <inkml:trace contextRef="#ctx0" brushRef="#br0" timeOffset="45676.32">15113 6943 0,'-21'0'0,"42"0"0,-63-21 0,20 21 0,1 0 16,0 0-16,0 21 16,0 0-16,21 0 0,-21-21 15,21 21-15,0 0 0,0 1 16,0-1-16,21-21 15,0 21-15,0-21 0,0 0 0,0 0 16,1 0-16,20 0 0,-21 0 0,0-21 16,22 21-16,-22-21 0,0-1 15,0 22-15,0-21 0,-21 0 0,0 0 16,0 0-16,0 0 0,0-1 16,-42 1-16,21 0 0,0 21 15,-1 0-15,1 0 0,0 0 0,0 0 16,-21 0-16,20 0 0,1 21 15,0 0-15,0 1 0,21-1 16,0 0-16,0 21 0,-21-21 0,21 1 16,0 20-16,0-21 0,0 21 15,0-20-15,0-1 0,21 21 0,0-21 16,0 0-16,0-21 0,1 22 16</inkml:trace>
  <inkml:trace contextRef="#ctx0" brushRef="#br0" timeOffset="46112.07">15600 7324 0,'0'21'0,"0"21"31,0-21-31,0 1 0,-21-22 16,-1 21-16,22 0 0,-21 0 0,21 0 15,0 0-15,-21 1 0,0-1 16,21 0-16,0 0 15,-21-21-15,21 21 16,0-42 15,0 0-31,0 0 0,0 0 16,0-1-16,21-20 0,0 21 16,0-21-16,0-1 0,22 1 0,-22 0 15,21-1-15,1 1 0,-1 21 16,0-22-16,1 22 0,-1 21 15,0 0-15,1 0 0,-1 0 0,0 0 16,1 21-16,-22 1 0,0 20 0,0 0 16,-21 1-16,21-1 0,-21-21 15,0 21-15,0 1 0,0-1 0,-21-21 16,0 22-16,0-22 0,21 0 0,-21 0 16,-1 0-16,1-21 0,21 21 15,0-42 16,21 21-31</inkml:trace>
  <inkml:trace contextRef="#ctx0" brushRef="#br0" timeOffset="47227.07">17568 7705 0,'-21'21'0,"42"-42"0,-63 42 16,21-21-16,21-21 31,0 0-31,21-1 0,0 1 0,0 0 16,0 0-16,22 0 0,-22 0 0,21-22 15,-21 22-15,22-21 0,-22-1 16,0 1-16,21-21 0,-20 20 0,-1 1 16,0 0-16,0-22 0,0 22 15,0 21-15,-21-22 0,22 22 0,-22 0 16,0 0-16,0 0 0,-22 21 15,1 0 1,0 0-16,0 0 0,0 21 0,0 0 16,21 0-16,0 21 0,-22-20 0,22 20 15,0 0-15,0 1 0,0-1 16,0 0-16,0 1 0,22-1 0,-22 0 16,21 1-16,0-22 0,-21 21 0,0-21 15,21 0-15,-21 1 0,21-1 16,-21 0-16,0 0 0,0 0 15,-21-21 1,0 0-16,0 0 16,0-21-16,-1 21 0,22-21 0,-21 0 15,0 21-15,0-21 0,0-1 16,0 1-16,-1 0 0,22 0 16,0 42 15,0 0-31,0 0 0,0 1 0,0-1 15,22 0-15,-1-21 0,-21 21 0,21 0 16,0 0-16,-21 1 0,21-22 16,0 21-16,1-21 0,-1 0 0,0 0 15,0 0-15,21 0 0,-20 0 16,-1 0-16,21 0 16,-21-21-16,22 21 0,-22-22 0,0 1 15,21 0-15,-21 0 0,22 0 0,-22 0 16,0-22-16,0 22 0,0-21 15,-21-1-15,22 1 0,-22 21 0,21-21 16,-21 20-16,0 1 0,0 0 16,0 0-16,0 0 0,0 42 15,0 0 1,-21 0-16,21 0 16,0 1-16,0 20 0,0-21 0,-22 21 0,22-20 15,0-1-15,0 21 16,0-21-16,0 0 0,0 1 0,0-1 15,22-21-15,-22 21 0,21-21 0,0 0 16,0 0-16,0 0 16,0 0-16,1 0 0,-1 0 0,21 0 15,-21-21-15,0 0 0,1-1 0,-1 1 16,21 0-16,-21 0 0,0 0 16,-21-22-16,22 22 0,-1-21 0,-21 21 15,0-22-15,0 22 0,21 0 16,-21 0-16,0 0 0,0 42 15,0 0 1,0 0-16,-21 0 16,21 1-16,0-1 0,0 21 0,-21-21 15,21 0-15,0 22 0,0-22 0,-22 0 16,22 0-16,0 0 0,0 1 16,0-1-16,0 0 0,22-21 15,-1 0 1,0 0-1,0 0-15</inkml:trace>
  <inkml:trace contextRef="#ctx0" brushRef="#br0" timeOffset="47967.55">19262 7197 0,'0'0'0,"0"-21"0,0-1 16,0 1-16,0 0 0,-22 21 15,1 0-15,0 0 16,0 0-16,0 21 0,0-21 0,-1 21 16,1 22-16,0-22 0,0 21 0,0 1 15,0-1-15,21-21 0,-22 21 16,22 1-16,-21-1 0,21-21 0,0 22 16,0-22-16,0 0 0,0 0 0,0 0 15,21 0-15,1-21 16,-1 22-16,21-22 0,-21 0 0,0 0 15,22 0-15,-22 0 0,21 0 0,1 0 16,-1-22-16,-21 1 0,21 21 16,1-21-16,-1 0 0,-21 0 0,22 0 15,-22-22-15,21 1 0,-21 21 0,0-22 16,1-20-16,-1 21 0,0-22 16,-21 22-16,21-1 0,-21-20 0,21 21 15,-21-1-15,0 1 0,0 21 16,0-22-16,0 22 0,0 0 15,0 42 1,0 22 0,0-22-16,-21 21 0,0-21 15,21 22-15,-21 20 0,21-21 16,0 1-16,-21-1 0,-1 22 0,1-22 16,21 0-16,-21 1 0,21-1 0,0-21 15,0 21-15,0-20 0,0-1 16,-21 0-16,21 0 0,0 0 15,0-42 17,0 0-32,0 0 0,0 0 15,0-1-15,0 1 0,21 0 0,-21-21 16,21-1-16,0 1 0,1 0 16,20-1-16,-21 1 0,21 0 0,1-1 15,-22 1-15,21 21 0,1 0 16,-1 0-16,0 21 0,-21 0 0,22 0 15,-22 0-15,21 21 0,-21 0 0,1 21 16,-22 1-16,0-1 0,21 0 16,-21 1-16,0-1 0,0 0 0,0 1 15,-21-22-15,-1 21 0,22-21 0,-21 22 16,0-22-16,0 0 0,21 0 16,0 0-16,-21-21 15,21-21 1</inkml:trace>
  <inkml:trace contextRef="#ctx0" brushRef="#br0" timeOffset="48465.18">22013 6922 0,'0'0'0,"0"-22"0,0 1 16,0 0-16,0 0 0,0 0 0,0 0 15,-21-1 1,0 1-16,0 21 0,0 0 0,-1-21 16,-20 21-16,21 0 0,-21 0 0,20 21 15,-20 0-15,21 1 0,-21 20 16,-1 0-16,22-21 0,-21 22 0,21-1 15,-1 0-15,-20 1 0,21 20 16,0-20-16,0-1 0,21 0 0,0 1 16,0-1-16,0 0 0,0-21 0,0 22 15,0-22-15,21 0 0,0 21 16,21-42-16,-21 22 0,22-1 16,20-21-16,-20 0 0,20 0 0,-21 0 0,22 0 15,-1 0-15,-20 0 16,20-21-16,-20-1 0</inkml:trace>
  <inkml:trace contextRef="#ctx0" brushRef="#br0" timeOffset="49776.41">22500 7070 0,'0'0'0,"0"-21"0,0-43 32,-21 64-32,0 0 15,0 0-15,-22 0 0,22 21 16,0-21-16,0 21 0,-22 22 0,22-22 15,0 21-15,0-21 0,0 22 0,0-1 16,-1-21-16,1 22 16,21-1-16,-21-21 0,21 0 0,0 22 15,0-22-15,0 0 0,0 0 0,21-21 16,0 21-16,1-21 16,-1 0-16,0 0 0,0 0 0,0 0 15,0 0-15,1-21 0,-1 21 16,0-21-16,0 0 0,0-22 0,0 22 15,1-21-15,-22 21 0,21-22 0,0 1 16,-21 0-16,21-1 0,-21 1 16,21 21-16,-21-21 0,0 20 0,0 1 15,0 42 17,0 1-32,0-1 0,0 0 0,0 21 15,0-21-15,0 22 0,0-22 16,0 21-16,0-21 0,0 22 0,0-22 15,21 0-15,1 0 0,-22 0 0,21 1 16,0-22-16,0 0 0,0 21 16,0-21-16,1 0 0,-1 0 0,21 0 15,-21-21-15,0 21 0,22-22 16,-22 1-16,0 0 0,0 0 0,0-21 16,22 20-16,-22-20 0,0 0 0,0 21 15,0-22-15,1 1 16,-1 21-16,0 0 0,0-1 0,0 1 15,0 0-15,1 21 0,-1 21 16,-21 0-16,0 1 16,0-1-16,0 0 0,0 0 0,0 21 15,0-20-15,0 20 0,0-21 16,0 21-16,0-20 0,0-1 0,0 0 16,0 0-16,0 0 0,0 0 0,-21-21 15,-1 0 1,1 0-16,0 0 15,0-21 1,21 0-16,0 0 0,-21 0 16,21 0-16,0-1 0,0 1 0,0 0 15,0 0-15,-21 21 16,21 21 15,0 0-31,0 0 0,0 1 16,0-1-16,0 0 0,21-21 0,0 21 15,0-21-15,0 21 0,0-21 16,1 0-16,-1 0 0,0 0 0,0 0 16,0 0-16,22 0 0,-22 0 0,21 0 15,-21 0-15,22-21 16,-1 0-16,-21 0 0,21 0 0,-20-1 16,-1 1-16,21-21 0,-21 21 15,0-22-15,1 22 0,-22-21 0,21 21 16,-21-22-16,21 22 0,-21 0 0,0 0 15,0 0 1,-21 21-16,0 0 0,-1 21 16,1 0-16,0 0 0,0 0 0,0 1 15,0-1-15,21 0 16,0 21-16,0-21 0,0 22 0,0-22 0,0 0 16,0 21-16,0-20 0,0-1 15,21 0-15,0 0 0,21 0 16,-21-21-16,1 21 0,20-21 0,0 0 15,-21 0-15,22 0 0,-1 0 16,0 0-16,1 0 0,-22-21 0,21 21 16,1-21-16,-1 0 0,-21 0 0,21 0 15,1-22-15,-22 22 0,0-21 16,0-1-16,0 1 0,1 21 16,-22-21-16,0-1 0,0 22 0,0 0 15,0 0-15,0 0 0,-22 21 0,1 0 16,0 0-16,0 0 0,-21 0 0,20 0 15,1 21-15,0 0 16,21 0-16,0 0 0,0 0 0,0 1 0,0 20 16,0-21-16,0 0 0,21 22 15,-21-22-15,21 0 0,1 21 16,-22-21-16,0 1 0,21-1 0,-21 0 16,0 0-16,0 0 15,0 0-15,-21-21 16,-1 0-16,1 0 0,0 0 15,0 0-15,-21 0 0,20 0 16,-20 0-16,0 0 0,-1-21 0,1 21 16,0 0-16,-1 0 0,-20 0 15,-1 0-15</inkml:trace>
  <inkml:trace contextRef="#ctx0" brushRef="#br0" timeOffset="51219.02">2582 9462 0,'0'0'0,"0"-22"0,0 1 15,0 0 1,0 0-16,0 0 31,0 42-15,0 0-1,-21 0-15,0 0 0,21 1 0,-21 20 16,21 0-16,0 1 0,0-1 16,-21 21-16,21-20 0,-22-1 15,22 0-15,-21-20 0,21 20 16,0 0-16,0-21 0,0 1 0,0-1 15,0 0-15,21-21 32,-21-21-32,22 0 0,-1-1 15,0 1-15,0-21 0,21 21 16,-20-22-16,-1 1 0,0 0 0,0-1 16,21 1-16,-20 0 0,-1-1 15,0 22-15,0-21 0,0 21 0,0 0 16,1-1-16,-1 1 0,0 21 15,0 0-15,-21 21 16,0 1-16,21-1 0,-21 0 0,0 0 16,21 0-16,-21 22 0,0-22 15,0 21-15,0-21 0,0 0 0,22 22 16,-22-22-16,21 0 0,0 0 16,-21 0-16,21 1 0,0-22 0,-21 21 15,21-21-15,1 0 0,-1 0 16,0 0-16,0 0 0,0 0 15,0-21-15,22-1 0,-22 1 0,0 0 16,0 0-16,22 0 0,-22-22 16,0 22-16,0-21 0,0 21 0,0-22 15,1 1-15,-1 0 16,0 21-16,-21-22 0,0 1 0,0 0 16,21 20-16,-21-20 0,0 21 0,0-21 15,0 20-15,0 1 16,0 42-1,0 1-15,0-1 16,0 21-16,0-21 0,0 22 0,0-1 16,0-21-16,-21 21 0,21 1 15,0-1-15,0 0 0,0 1 0,0-1 16,0 0-16,0 1 0,0-22 0,0 21 16,21-21-16,0 1 0,0-1 15,1 0-15,-1-21 0,0 21 16,21-21-16,-21 0 0,22 0 15,-22 0-15,21 0 0,1 0 0,-22 0 16,21-21-16,0 0 0,-20 0 0,20-1 16,-21 1-16,21 0 0,-20-21 15,-1 21-15,-21-22 0,0 1 0,0 21 16,0-22-16,0 1 0,0 21 16,0-21-16,0 20 0,0 1 0,-21 21 15,-1 0-15,1 0 16,21 21-16,-21 22 0,0-22 15,0 21-15,21 1 0,0-1 0,0 0 16,0 1-16,0-22 0,0 21 16,0 0-16,0-20 0,0-1 15,0 0-15,0 0 0,21 0 0,-21 0 16,21-21-16,0 0 0,0 0 0,1 0 16,-1 0-16,0 0 15,0 0-15,0 0 0,0-21 0,1 0 16,-1 0-16,0 0 0</inkml:trace>
  <inkml:trace contextRef="#ctx0" brushRef="#br0" timeOffset="51740.3">5503 9864 0,'0'-21'219,"0"-1"-204</inkml:trace>
  <inkml:trace contextRef="#ctx0" brushRef="#br0" timeOffset="53364.11">5694 9567 0,'0'0'0,"21"0"0,0 0 16,0-21-16,0 21 0,-21-21 15,22 0-15,-1 21 0,-21-21 16,21 21-16,-21-21 0,0-1 0,0 1 16,0 0-16,0 0 15,0 0-15,0 0 0,0-1 16,-21 1-16,0 0 16,-1 21-16,1 0 0,0 0 0,0 0 15,0 0-15,0 21 0,-1-21 16,1 21-16,-21 22 0,21-22 15,0 21-15,-1 1 0,1-1 0,0 0 16,0 1-16,0-1 0,21 0 16,0 1-16,0-22 0,0 21 0,0-21 15,0 0-15,0 1 0,21-22 16,0 0-16,0 0 16,0 0-16,1 0 0,-1-22 0,21 22 15,-21-21-15,22 0 0,-22-21 16,21 21-16,0-1 0,-20-20 15,-1 21-15,21 0 0,-21-22 0,0 22 16,-21 0-16,22 0 0,-22 0 16,21 0-16,-21-1 0,0 44 31,0-1-15,-21 21-16,21 0 0,-22-20 0,22 41 15,-21-21-15,21 1 0,0 20 0,0 1 16,0-22-16,0 22 0,0-1 15,0 1-15,0-1 0,0 1 0,0 20 16,0 1-16,0-22 0,0 22 0,0 0 16,0-1-16,0 1 0,0-21 15,0 20-15,0 1 0,0 0 0,0-22 16,0 1-16,0 20 0,-21-20 16,0-22-16,0 0 0,0 22 0,-1-43 15,1 21-15,-21-20 0,21-1 16,0-21-16,-1 0 0,-20 0 0,21 0 15,-21 0-15,-1 0 0,1 0 0,21-21 16,-22-1-16,1-20 0,0 21 16,21-21-16,-22-1 0,22 1 0,0 0 15,21-22-15,0 22 0,0-22 0,0 1 16,0-1-16,21 1 0,0-1 0,22 1 16,189-361-1,-168 340 1,21-1-16,-22 0 0,22 1 0,-22-1 15,22 0-15,-22 1 0,1-1 16,-1 22-16,1-22 0,-22 43 0,1-22 16,-1 22-16,0 21 0,-21-22 0,1 22 15,-22 0-15,0 42 32,0 0-17,-22-21-15,22 21 0,-21 1 0,21-1 16,0 0-16,0 21 0,0-21 0,0 22 15,0-22-15,0 21 16,0-21-16,0 1 0,21 20 0,1-21 16,-1 0-16,0 0 0,0-21 0,-21 22 15,21-22-15,0 0 0,22 0 16,-22 0-16,0 0 0,21 0 0,-20-22 16,20 1-16,0 0 0,-21 0 0,22 0 15,-22-22-15,21 22 0,-21-21 16,1 0-16,-1 20 0,0-20 0,-21 0 15,0-1-15,0 22 0,0-21 16,-42 0-16,20 20 0,-20 1 0,21 0 16,-43 0-16,22 21 0,0 0 0,-1 0 15,-20 0-15,21 0 16,-1 0-16,1 21 0,0 0 0,20 0 16,1 1-16,0-22 0,0 21 0,21 0 15,0 0-15,0 0 0,0 0 16,0 1-16,21-22 0,0 21 0,0-21 15,1 0-15,20 0 0,0 0 0,1 0 16</inkml:trace>
  <inkml:trace contextRef="#ctx0" brushRef="#br0" timeOffset="55628.24">7535 9716 0,'-21'0'0,"42"0"0,-63 21 0,21-21 15,0 0-15,21 21 0,21-21 31,0 0-31,0 0 0,21-21 16,-20 0-16,20-1 0,0 1 16,1 0-16,20 0 0,-21 0 15,1-22-15,20 22 0,-20-21 0,20 21 16,-21-22-16,1 22 0,-22-21 0,21 21 16,-21-22-16,1 1 0,-1 0 15,0-1-15,-21 22 0,0-21 0,0 0 16,0 20-16,0-20 0,0 21 15,0 0-15,-21 21 0,0 0 0,-1 0 16,1 0-16,0 0 0,0 0 0,0 21 16,0 21-16,-1 1 0,1-1 15,0 0-15,21 1 0,-21 20 0,0 1 16,0-1-16,21 1 0,-22 20 16,1 1-16,21 0 0,0-1 15,-21 1-15,0 0 0,0-1 0,21 22 16,-21-21-16,-1 21 0,22-1 0,-21 1 15,0-21-15,0 21 0,0-22 0,-22 22 16,22-21-16,0 0 0,0-1 16,0 1-16,21-22 0,-21 1 0,21-1 15,-22 1-15,22-22 0,0 1 0,0-22 16,0 21-16,22-42 0,-1 0 16,0 0-16,0 0 0,0-21 15,22 0-15,-22-22 0,21 22 16,0-21-16,1-22 0,20 1 0,-20-1 15,20 1-15,-21-1 0,1 1 0,-1-22 16,0 22-16,-20-22 0,20 0 16,-21 1-16,-21-1 0,0 0 0,0 1 15,0-1-15,0 0 0,-21 1 0,0 20 16,-22 1-16,1-1 0,0 22 16,21 0-16,-22-1 0,1 22 0,0 0 15,-1 0-15,1 0 0,21 21 0,-22 0 16,22 0-16,0 0 0,21-22 15,0 1 1,0 0-16,21 21 0,0-21 16,1 0-16,20 0 0,0-1 15,1 1-15,-1-21 0,21 21 0,1-22 16,-22 22-16,22 0 0,-22-21 0,22 21 16,-22-22-16,0 22 0,1 0 15,-22 0-15,21 0 0,-21-1 0,-21 1 16,0 0-16,21 0 0,-42 21 31,0 0-31,21 21 16,-21 21-16,0-20 0,21-1 15,0 21-15,-21-21 0,-1 22 16,22-1-16,-21 0 0,21 1 0,0-22 16,0 21-16,0 0 0,0-20 15,0-1-15,21 0 0,1 0 0,-1-21 16,0 0-16,21 0 0,-21 0 0,22 0 15,-1 0-15,-21 0 0,22-21 16,-1 0-16,0 0 0,-21-1 0,22 1 16,-1-21-16,-21 21 0,0-22 0,1 1 15,-22 21-15,0-21 0,0-1 16,0 22-16,0-21 0,-22 21 16,-20-1-16,21 1 0,-21 0 0,-1 21 0,22 0 15,-21 0-15,-1 0 16,1 0-16,0 0 0,-1 21 0,22 0 15,-21-21-15,21 22 0,0-1 0,21 0 16,0 0 0,21-21-16,0 0 15,0 0-15,21 0 0,1 0 0,-22 0 16,21 0-16,22-21 0,-22 21 16,0-21-16,22 0 0,-22 21 0,22-22 15,-22 22-15,0 0 0,1-21 0,-1 21 16,0 0-16,-20 0 0,20 0 15,-21 0-15,0 0 0,0 21 0,1-21 16,-1 22-16,-21-1 0,0 0 16,0 0-16,0 21 0,0-20 15,0-1-15,0 21 0,0-21 0,0 0 16,0 1-16,-21-1 0,-1 0 0,22 0 16,-21 0-16,21 0 0,-21-21 15,21 22-15,-21-22 16,0 0-1,21-22 1,0 1 0,0 0-16,0 0 31,0 0-31,0 0 156,21 21-156,0 0 16,-21-22-1,0 1 142,0 0-142,0 0 1,0 0 0,0 0-16,0-1 0,21 22 15,-21-21-15,0 0 16,0 0-16,0 0 0,0 0 0,0-1 15,0 1-15,0 0 16,-21 0 0,0 0-16,0 21 15,0 0 1,-1 0 0,1 0-16,21 21 15,-21 0-15,21 0 16,-21-21-16,21 21 0,0 1 15,0-1 1,21-21 0,0 0-16,0 0 0,1 0 15,-1 0-15,0 0 0,0 0 16,0 0-16,0 0 16,1 0-16,-1-21 0,0 21 15,-21-22-15,21 22 0,0-21 0,0 0 16,-21 0-16,22 21 0,-1-21 15,-21 0-15,0-1 0,21 22 16,-21 22 15,0-1-31,0 0 0,0 0 0,0 0 16,0 22-16,0-22 0,0 21 0,0-21 16,-21 22-16,21-22 0,0 21 15,0-21-15,0 0 0,0 1 0,0-1 16,0 0-16,0 0 0,21-21 31,0 0-31,0 0 0,0 0 0,1 0 16</inkml:trace>
  <inkml:trace contextRef="#ctx0" brushRef="#br0" timeOffset="56071.81">11028 8869 0,'-43'-42'0,"86"84"0,-107-106 0,43 43 15,0 0-15,21 0 0,0 0 16,21 21-16,0 21 16,22 0-16,-22 0 0,21 22 15,0 20-15,1-21 0,-1 22 16,0-1-16,1 1 0,-1-22 0,0 22 15,-20-22-15,20 0 0,-21 1 0,0-1 16,0 0-16,1 1 0,-22-1 16,0-21-16,0 22 0,21-22 0,-21 0 15,0 0-15,0 0 0,0 0 16,0-42 0,0 0-16,0 0 15,0 0-15</inkml:trace>
  <inkml:trace contextRef="#ctx0" brushRef="#br0" timeOffset="56335.65">11726 8911 0,'0'0'0,"21"-42"0,1 0 15,-22-1-15,0 22 0,0 0 16,0 0-16,-22 21 16,1 21-16,0 0 0,0 0 15,-21 22-15,20-22 0,-20 21 0,0 0 16,21 1-16,-22-1 0,1 22 0,0-22 15,20 0-15,-20 1 0,0-1 16,-1 0-16,22 1 0,-21-22 0,21 21 16,0 0-16,-1-20 0,22-1 15,0 0-15,0 0 0,0 0 0,0 0 16,22-21 0,-1 0-16,21 0 0,0-21 0,-20 0 15,20 0-15,0 0 0,1 0 16,-1-1-16</inkml:trace>
  <inkml:trace contextRef="#ctx0" brushRef="#br0" timeOffset="56967.8">11853 9165 0,'0'64'16,"-21"-43"-1,21 21-15,-21 1 0,0-1 0,21 0 16,0 1-16,-21 20 0,21-21 0,-22 22 15,22-1-15,0 1 0,0-1 16,0 1-16,0 21 0,-21-22 0,21 1 16,0 20-16,0 1 0,-21 0 0,21-1 15,0 1-15,-21 0 0,21-22 16,-21 22-16,0-22 0,21 1 0,0-22 16,0 0-16,-22 1 0,22-22 0,0 0 15,0 0-15,0-42 31,0 0-31,22 0 0,-22-22 16,0 22-16,21-21 0,-21 0 0,21-22 16,0 22-16,-21-22 0,0 1 0,21-22 15,-21 0-15,21 22 0,-21-22 16,0 1-16,0-1 0,0 0 0,0 1 16,0-22-16,0 42 0,0-20 0,0-1 15,0 21-15,0 1 0,0 21 16,0-22-16,0 22 0,0-1 0,0 1 15,22 0-15,-1 21 0,0-22 0,-21 1 16,42 21-16,-21 0 0,22-1 16,-1 1-16,22 0 0,-22 21 0,0 0 15,22 0-15,-22 21 0,22 0 0,-43 1 16,21 20-16,-21-21 16,0 21-16,1 1 0,-22-1 0,0-21 15,0 22-15,-22-22 0,-20 21 0,21-21 16,-21 0-16,-1 1 0,1-1 15,0 0-15,-1 0 0,1-21 0,0 0 16,-1 21-16,1-21 0,21 0 0,0 0 16,-1 0-16,1 0 0,0 0 15,21-21 1,21 0 0,0 21-16,1-21 0,-1 21 15,21 0-15,0-21 0,-20 21 0,20 0 16,0-22-16,1 22 0</inkml:trace>
  <inkml:trace contextRef="#ctx0" brushRef="#br0" timeOffset="57472.67">12848 9335 0,'0'0'16,"21"-22"-16,22 22 0,-1-21 0,-21 0 16,0 0-16,0 0 0,1 0 0,-22-1 15,21 1-15,-21 0 0,0 0 16,0 0-16,0-22 0,-21 22 0,-1 0 15,1 21-15,0-21 0,0 21 0,0 0 16,0 0-16,-22 0 16,22 21-16,-21 0 0,-1 0 0,22 22 15,-21-22-15,0 21 0,-1 1 0,22-1 16,0 0-16,0-21 0,0 22 16,21-1-16,0-21 0,0 22 0,0-22 15,0 0-15,0 0 0,21-21 0,0 21 16,0-21-16,0 0 0,0 0 15,1 0-15,20 0 0,-21-21 0,21 21 16,-20-21-16,20 0 0,0 0 0,-21-1 16,22 1-16,-22 0 0,0-21 15,21 21-15,-20-22 0,-1 1 0,0 0 16,0-1-16,-21 1 0,0 0 0,21 20 16,-21-20-16,0 21 15,0 0-15,0 42 16,0 0-16,-21 0 15,21 0-15,-21 22 0,21-1 16,0-21-16,0 22 0,0-1 0,0-21 16,0 21-16,0-20 0,0-1 0,0 21 15,21-21-15,0 0 0,0-21 16,1 22-16,-1-1 0,0-21 16,21 0-16,-21 0 0,1 0 0,20 0 15,-21 0-15,0-21 0,22-1 0,-22 22 16,0-21-16,0 0 0,0 0 15</inkml:trace>
  <inkml:trace contextRef="#ctx0" brushRef="#br0" timeOffset="57743.51">13716 8678 0,'0'0'0,"0"-42"0,0 21 0,0 0 0,0 0 16,0-1-16,0 44 15,0-1 1,-21 21-16,21 0 0,0 1 15,0-1-15,-21 22 0,21-22 0,0 21 16,-22 1-16,22-22 0,0 22 16,0-22-16,0 0 0,0 1 0,0-1 15,0 0-15,0-20 0,0-1 16,0 0-16,0 0 0,0 0 0,22-21 31,-1 0-31,0-21 16,0 0-16,0 0 0,0 0 15,1-22-15,-22 1 0,21 21 0,0-43 16,-21 22-16</inkml:trace>
  <inkml:trace contextRef="#ctx0" brushRef="#br0" timeOffset="58183.56">13885 8763 0,'0'0'0,"21"-42"0,-21-22 0,0 22 16,22-22-16,-22 43 16,0 0-16,0 42 15,0 22 1,0-22-16,0 21 0,0 0 15,0 1-15,0 20 0,0-20 0,0 20 16,0 1-16,0-22 0,0 0 0,-22 22 16,22-22-16,-21 0 0,21-20 15,0 20-15,0-21 0,0 0 0,0 0 16,0 1-16,0-1 0,0-42 47,0-1-47,0 1 15,0-21-15,21 21 0,-21-22 16,22 22-16,-1-21 0,0 0 0,0-1 16,0 1-16,0 0 0,22-1 0,-22 22 15,21-21-15,1 21 0,-1-1 16,-21 22-16,21 0 0,-20 0 0,20 22 16,-21 20-16,0-21 0,0 0 0,-21 22 15,0-1-15,0 0 0,0 1 16,0-22-16,0 21 0,0 0 15,0-20-15,0 20 0,-21-21 0,0 0 0,21 0 16,-21 1-16,21-1 16,-21 0-16,0-21 15,-1 0 1,1 0-16,21-21 16,-21 0-16</inkml:trace>
  <inkml:trace contextRef="#ctx0" brushRef="#br0" timeOffset="58396.37">13525 9017 0,'-21'0'0,"42"0"0,-21 0 16,22 0 0,-1 0-16,0 0 0,0-21 15,21 21-15,-20 0 0,20 0 0,0 0 16,1-21-16,-22 21 0,21 0 0,0 0 15,-20 0-15,20 0 0,-21 0 16,0 0-16,0 0 0,1 0 16,-1 0-16,0 0 0,-21-21 15</inkml:trace>
  <inkml:trace contextRef="#ctx0" brushRef="#br0" timeOffset="58611.24">15176 9377 0,'0'0'16,"22"0"-1</inkml:trace>
  <inkml:trace contextRef="#ctx0" brushRef="#br0" timeOffset="88616.72">402 12721 0,'0'-21'15,"-21"21"64,0 0-64,0 0-15,-1 0 0,-20 0 0,21 0 16,0 0-16,-22 0 0,22 0 15,-21 0-15,0 0 0,-1 21 0,1-21 16,42 21 31,21-21 31,43 0-78,20 0 16,-20 0-16,20 0 0,22 0 0,-21-21 15,0 21-15,-22 0 0,22-21 16,-22 21-16,1 0 0,-1 0 0,1-21 16,-22 21-16,0 0 0,22 0 15,-22-21-15,1 21 0,-22 0 16,21 0-16,-21-21 0,22 21 0,-22 0 15,0 0-15,-21-22 16,21 22-16,-21-21 16,-21 21-1,0 0-15,0 0 16,-1 0-16,1-21 0,0 21 16,0 0-16,0-21 0,0 21 0,-1 0 15,1 0-15,0-21 0,-21 21 16,21 0-16,-1 0 0,1-21 0,0 21 15,0 0-15,0 0 0,0 0 16,-1-22-16,1 22 16,0 0-16,42 0 47,0 0-47,22 0 15,-22 0-15,21 0 0,1 0 16,-22 0-16,21 0 0,0 22 0,1-22 15,-1 0-15,0 0 0,1 0 16,-22 0-16,21 0 0,-21 0 0,22 0 16,-22 0-16,0 0 15,0 0-15,-21 21 32,0 0-32,-21 0 15,0-21-15,0 21 0,0 0 16,-1 22-16,1-22 0,0 21 15,-21 1-15,21-1 0,-22-21 16,22 21-16,-21 1 0,21-1 0,-1 0 16,1-20-16,0-1 0,0 0 15,0 0-15,21 0 0,0 0 16,-21-21-16,21-21 62,0 0-62,0 0 16</inkml:trace>
  <inkml:trace contextRef="#ctx0" brushRef="#br0" timeOffset="97495.9">2201 11853 0,'-21'0'15,"21"-21"1,-21 21 0,21 21 30,0 1-30,0-1-16,0 0 0,0 0 16,21 0-16,-21 0 0,21-21 15,-21 22-15,0-1 0,21 0 16,1 0-16,-1-21 0,0 21 16,0-21-16,0 0 15,0 0-15,1 0 0,-1 0 0,0 0 16,0 0-16,0-21 0,22 0 15,-22 21-15,0-21 0,0 0 0,0-1 16,0 1-16,1 0 0,-1 0 16,-21-21-16,0 20 0,21 1 0,-21 0 15,21 0-15,-21-21 0,0 20 16,21 1-16,-21 0 0,0 0 16,0 0-1,0 42 1,0 0-1,0 0 1,0 0-16,0 1 0,0-1 0,0 21 16,0-21-16,0 22 0,0-22 0,0 21 15,0 22-15,0-22 0,0 0 16,0 22-16,0-1 0,0-20 0,0 20 16,0-21-16,0 1 0,0 20 15,0-20-15,0-1 0,0 0 0,21 22 16,-21-22-16,22 0 0,-22 1 0,0-1 15,21 0-15,-21-20 0,0 20 16,21-21-16,-21 0 0,0 0 0,0 1 16,0-1-1,-21-21-15,0 0 0,-1 0 16,1 0-16,-21-21 0,21-1 0,0 1 16,-22 21-16,22-42 0,-21 21 15,21 0-15,-22-1 0,22 1 0,0 0 16,-21 0-16,20 21 0,1-21 15,0 0-15,0 21 0,0 0 16,0 0 0,21 21-16,0 0 15,0 0-15,0 0 16,21 0-16,0 1 0,0-1 0,21-21 16,-20 21-16,-1 0 0,21-21 15,-21 21-15,22-21 0,-22 0 16,21 0-16,0 0 0,1 0 0,-22 0 15,21 0-15,1 0 0,-22-21 16,21 0-16,-21 0 0,22 21 0,-22-21 16,0-22-16,0 22 0,-21 0 15,0 0-15,21-22 0,-21 22 0,21 0 16,-21 0-16,0 0 0,0 0 0,0-1 16,0 1-16,0 0 0,0 0 15,0 0-15,0 42 47,0 0-47,0 0 16,0 0-16,0 1 0,0-1 15,0 0-15,0 0 0,0 0 0,0 22 16,0-22-16,0 0 0,0 0 0,0 0 16,0 0-16,0 1 0,0-1 15,0 0-15,0 0 16,0-42 15,0 0-15,0 0-16,0-1 0,0-20 15,0 21-15,0 0 0,0-22 16,0 22-16,0-21 0,0 21 0,0-22 16,22 22-16,-1 0 0,0 0 15,0 0-15,21 0 0,-20-1 0,-1 1 16,21 21-16,-21 0 0,22 0 15,-22 0-15,21 0 0,0 0 0,-20 21 16,-1 1-16,0-1 0,21 0 0,-42 0 16,21 0-16,1 22 0,-22-22 15,0 21-15,0-21 0,0 0 0,0 22 16,0-22-16,0 0 0,0 0 0,0 0 16,0 1-1,0-44 32,0 1-47</inkml:trace>
  <inkml:trace contextRef="#ctx0" brushRef="#br0" timeOffset="102915.69">5482 12404 0,'0'-21'172</inkml:trace>
  <inkml:trace contextRef="#ctx0" brushRef="#br0" timeOffset="105400.27">5609 12171 0,'0'0'0,"0"-21"0,21 21 15,-21-21-15,21 21 0,-21-22 16,22 1-16,-22 0 0,21 21 16,-21-21-16,0 42 46,-21 0-46,-1 0 0,1 1 16,0 20-16,0-21 0,0 21 0,0 1 16,-1-1-16,-20-21 0,21 22 0,0-1 15,0 0-15,21 1 16,-22-22-16,1 21 0,0 0 0,21 1 16,0-22-16,-21 21 0,21-21 0,-21 1 15,21-1-15,-21 0 0,21 0 16,0 0-16,0-42 47,0 0-47,0 0 0,21 0 0,0-1 15,-21-20-15</inkml:trace>
  <inkml:trace contextRef="#ctx0" brushRef="#br0" timeOffset="105759.35">5609 12129 0,'21'-22'0,"-42"44"0,42-65 15,0 22-15,-21 0 0,22 21 16,-22-21-16,21 0 0,0 21 0,0-22 16,0 22-16,0 0 15,1 0-15,-1 0 0,0 22 0,0-1 16,0 0-16,0 0 0,1 0 0,-1 22 15,0-1-15,0-21 16,0 21-16,0 1 0,-21-1 0,0 0 16,22 1-16,-22-1 0,0-21 0,0 22 15,0-22-15,0 21 0,0-21 16,0 0-16,0 22 0,0-22 0,-22 0 16,22 0-16,0 0 15,-21-21-15,21 22 0,-21-22 16,0 0-16,0 0 15,0-22 1,-1 22-16,22-21 0,-21 0 0,0 21 16,0-21-16</inkml:trace>
  <inkml:trace contextRef="#ctx0" brushRef="#br0" timeOffset="106024.2">5292 12573 0,'0'0'0,"-22"0"0,22-21 47,22 21-47,-1 0 0,0-21 16,21 21-16,-21-21 0,22 21 0,-1-22 16,0 22-16,1 0 0,-1-21 0,0 21 15,1-21-15,-1 21 0,0-21 16,1 21-16,-1 0 0,-21-21 15,22 21-15,-22 0 0,0 0 0,0-21 16,0 21-16,0 0 0,1 0 16,-1 0-16,0 0 0,0-22 0,0 22 15</inkml:trace>
  <inkml:trace contextRef="#ctx0" brushRef="#br0" timeOffset="106471.73">6413 12319 0,'22'-42'31,"-22"63"32,0 0-63,0 0 0,0 0 15,0 1-15,0 20 0,0-21 0,0 21 16,0 1-16,21-22 0,-21 21 16,0 22-16,0-22 0,0 0 0,0 22 15,0-22-15,0 22 0,21-22 0,-21 22 16,0-22-16,0 0 16,0 22-16,0-22 0,0-21 0,0 22 15,0-1-15,0 0 0,0-21 0,0 22 16,0-22-16,-21 0 0,0 0 0,-1 0 15,1 1-15,0-1 0,0 0 16,0 0-16,0-21 0,-1 0 0,1 0 16,0 0-16,0 0 0,0-21 0,0 0 15,21 0-15,-22 21 0,1-22 16,0-20-16,0 21 0,21 0 0,0 0 16,-21-1-16,21 1 0,0 0 0,0 0 15,0-21-15,0 20 16,0 1-16,0 0 0,0 0 0,0-21 15</inkml:trace>
  <inkml:trace contextRef="#ctx0" brushRef="#br0" timeOffset="106911.48">6350 11853 0,'-21'0'0,"42"0"0,-63 0 15,42 22-15,-22-22 16,22 21-16,0 0 16,0 0-16,0 0 15,0 0 1,22-21-1,-1 0-15,0 0 0,0 0 0,-21-21 16,21 21-16,0-21 0,1 0 16,-22 0-16,0 0 15,0-1-15,0 1 0,-22 21 32,1 0-32,0 0 0,0 0 15,0 0-15,0 0 0,-1 0 16,1 21-16,21 1 15,0-1-15,0 0 0,0 0 16,0 0-16,0 0 0,0 1 0,0-1 16,0 0-16,0 0 0,0 0 15,21 0-15,-21 1 0,22-1 0,20 0 16</inkml:trace>
  <inkml:trace contextRef="#ctx0" brushRef="#br0" timeOffset="107511.14">7133 12319 0,'0'0'16,"0"-21"-16,0 0 0,0 0 0,0-1 15,0 1-15,-21 0 0,0 0 16,0 0-16,-1 21 0,1-21 15,0 21-15,0 0 16,0 0-16,0 0 0,-1 21 16,1-21-16,0 21 0,0 0 0,-21 0 15,20 0-15,1 22 0,0-22 0,0 0 16,0 21-16,0-20 0,21 20 16,-22-21-16,22 21 0,-21-20 0,21 20 15,0-21-15,0 0 0,0 0 0,0 1 16,21-1-16,-21 0 0,22-21 15,-1 21-15,0-21 0,0 0 0,0 0 16,22 0-16,-22 0 0,0 0 0,0-21 16,21 21-16,-20-21 0,-1 0 15,0-1-15,21 1 0,-21 0 16,-21 0-16,22-21 0,-1 20 0,-21-20 16,21 21-16,-21-21 0,0 20 15,0 1-15,0 0 0,0 0 0,21 0 16,-21 0-16,0 42 31,0 0-31,0 0 0,0 0 16,0 0-16,21 22 0,-21-22 0,0 0 15,0 0-15,21 22 0,-21-22 16,22 0-16,-22 0 0,0 0 0,21 0 16,0 1-16,-21-1 0,21 0 0,-21 0 15,21-21-15,0 0 16,1 0-16,-1 0 15,0 0-15,0 0 0,0 0 16,0-21-16,-21 0 0,22 0 16,-22-1-16</inkml:trace>
  <inkml:trace contextRef="#ctx0" brushRef="#br0" timeOffset="107776.98">7578 12171 0,'0'0'0,"0"21"47,21 0-47,0 0 16,0-21-16,-21 22 0,0-1 0,21 0 16,0 0-16,1 0 0,-22 0 15,21 1-15,-21-1 0,21 0 0,-21 0 16,21 0-16,0-21 0,-21 21 0,21 1 15,-21-1-15,22-21 16,-1 0-16,0 0 16,0 0-1</inkml:trace>
  <inkml:trace contextRef="#ctx0" brushRef="#br0" timeOffset="108055.82">7980 12150 0,'0'0'0,"0"-21"0,0-1 16,-21 22 15,-1 0-31,1 0 16,0 22-16,0-1 0,0 0 0,0 0 15,-1 21-15,-20-20 0,21-1 16,0 21-16,-22 0 0,22-20 15,0-1-15,0 21 0,0-21 0,0 0 16,-1 22-16,1-22 0,0 0 16,21 0-16,0 0 0,-21 1 15,42-22 17</inkml:trace>
  <inkml:trace contextRef="#ctx0" brushRef="#br0" timeOffset="108839.52">9144 11853 0,'0'0'0,"21"-21"0,-21 0 15,21 0-15,0 0 0,-21 0 16,0-1-16,0 1 16,-21 42-1,0 1 1,21-1-16,-21 0 0,0 0 15,0 21-15,-1 1 0,1 20 0,0-20 16,0-1-16,0 21 0,0-20 16,-1-1-16,1 22 0,21-22 0,-21 0 15,0-21-15,21 22 0,0-22 0,0 21 16,-21-21-16,21 1 0,0-1 16,21-42 15,-21-1-31,21 1 0,-21 0 15,21 0-15,-21 0 0,0-22 0,21 1 16,1 0-16,-1-1 0,-21 1 0,0 0 16,21-1-16,-21-20 15,21 21-15,0-1 0,-21 22 0,21-21 16,-21 21-16,0-1 0,22 1 0,-1 21 16,0 0-16,0 0 0,0 0 15,0 21-15,-21 1 16,22 20-16,-1-21 0,-21 21 0,0 1 15,21-22-15,0 21 0,-21 1 0,0-1 16,0 0-16,0 1 0,21-1 16,-21 0-16,0-21 0,0 22 15,0-22-15,0 21 0,0-21 0,0 1 16,0-1-16,0 0 0,0 0 16,0 0-1,-21-21 1,0 0-16,0 0 0</inkml:trace>
  <inkml:trace contextRef="#ctx0" brushRef="#br0" timeOffset="109325.69">8699 12425 0,'0'0'0,"0"21"31,22-21-15,-1 0-16,0 0 0,0 0 0,21 0 15,-20 0-15,20 0 0,0-21 0,22 21 16,-22-21-16,0 21 0,22-21 16,-22-1-16,22 22 0,-22-21 0,22 0 15,-22 0-15,0 0 0,1 0 0,-1-1 16,-21 1-16,21 0 0,-20 0 16,-1 0-16,0 0 0,0-1 0,0 1 15,-21 0-15,0 0 0,0 0 16,0 0-16,0-1 15,-21 22 1,21 22 0,0-1-16,0 0 0,0 21 15,0-21-15,0 22 0,0-1 0,0 0 16,0 1-16,0-1 0,0 0 0,0 1 16,0 20-16,-21-20 0,21 20 15,-21-21-15,21 22 0,0-1 0,-21-20 16,21 20-16,0-20 0,0 20 0,0-21 15,0 1-15,-22-1 0,22-21 0,0 22 16,0-22-16,0 0 0,0 0 16,0 0-16,0 0 15,0-42 1,0 0-16,0-21 16,0 21-16,0-1 15,0-20-15,0 0 0</inkml:trace>
  <inkml:trace contextRef="#ctx0" brushRef="#br0" timeOffset="109635.66">9673 12446 0,'0'-42'0,"0"84"0,0-127 0,0 43 0,0 0 15,0 21-15,-21-22 0,21 22 0,0 0 16,0 0-16,0 0 0,0-1 16,0 1-16,21 21 0,0 0 15,0 0-15,1 0 0,20 0 16,-21 0-16,21 21 15,-20 1-15,20-1 0,0 0 0,-21 0 16,1 0-16,20 22 0,-42-22 0,0 0 16,0 0-16,0 0 0,0 0 0,0 1 15,-21-1-15,0 0 0,-22 0 16,22-21-16,-21 21 0,-1-21 0,1 21 16,21-21-16,-21 0 0,20 0 0,-20 0 15,21 0-15,0 0 0,0 0 16,-1 0-16,22-21 15,22 0 1,-1 21-16,0-21 0,0 0 16</inkml:trace>
  <inkml:trace contextRef="#ctx0" brushRef="#br0" timeOffset="109936.28">10329 12129 0,'0'0'0,"0"-22"16,-21 22 0,0 0-16,0 0 15,21 22-15,0 20 16,0-21-16,0 21 0,0-20 0,0 20 16,0 0-16,0 22 0,0-22 0,0 0 15,0 22-15,0-22 0,0 22 16,0-22-16,0 22 0,-21-1 0,21-21 15,-22 22-15,22-22 0,-21 1 0,21-1 16,0 0-16,0-21 0,0 22 0,0-22 16,0 0-16,0 0 0,-21 0 15,21-42 1,0 0 0,0 0-16,0 0 0</inkml:trace>
  <inkml:trace contextRef="#ctx0" brushRef="#br0" timeOffset="110256.1">10245 12256 0,'0'0'16,"-22"-22"-16,22 1 0,0 0 0,0 0 16,0 0-16,0 0 0,0-1 15,22 1-15,-1 21 0,0 0 0,0-21 16,21 21-16,-20 0 0,20 0 0,-21 21 15,21-21-15,-20 21 16,-1 1-16,21-1 0,-21 0 0,0 21 16,-21-21-16,0 1 0,0-1 0,0 21 15,0-21-15,0 0 0,-21 1 16,0-1-16,0 0 0,-21 0 0,20-21 16,1 21-16,-21 0 0,21-21 0,0 22 15,-1-22-15,-20 0 0,21 0 16,21 21-16,-21-21 0,21-21 31,21-1-31,0 1 0</inkml:trace>
  <inkml:trace contextRef="#ctx0" brushRef="#br0" timeOffset="110743.44">10922 11684 0,'0'-21'16,"-21"42"-1,21 0 1,0 0-16,-21 1 0,21 20 0,0 0 16,0 1-16,-22-1 0,22 0 15,0 1-15,0 20 0,0-21 0,0 22 16,0-22-16,0 1 0,0-1 15,0 0-15,0 1 0,0-22 0,0 0 16,0 0-16,0 0 0,0 0 16,0 1-16,22-22 0,-1 0 0,0 0 15,0 0-15,0 0 0,0 0 16,22 0-16,-22-22 0,0 22 16,0-21-16,0-21 0,1 21 0,-1 0 15,0-22-15,-21 1 0,21 21 0,0-22 16,-21 1-16,21 21 0,-21 0 15,0 0-15,0-1 0,0 44 16,0-1 0,0 0-16,0 0 0,-21 0 0,21 22 15,0-22-15,0 0 0,-21 0 16,21 0-16,0 0 0,-21 1 0,21-1 16,0 0-16,0 0 0,0 0 15,0-42 32,21 0-47</inkml:trace>
  <inkml:trace contextRef="#ctx0" brushRef="#br0" timeOffset="110948.33">11282 11811 0,'0'0'0,"-21"0"0,-1 0 15,1 0-15,0 0 32,21 21-17,0 0 1,0 1-16,21-1 16,0-21-1,1 0-15,-1 21 0</inkml:trace>
  <inkml:trace contextRef="#ctx0" brushRef="#br0" timeOffset="111227.04">11853 11896 0,'0'0'0,"0"-21"0,-21 21 15,0-22-15,0 1 0,0 21 16,-1 0-16,1 0 0,0 0 0,0 0 15,0 0-15,0 21 0,-1 1 0,1-1 16,0 0-16,0 0 0,0 21 16,0-20-16,21 20 0,0 0 0,-22-21 15,22 22-15,0-22 0,0 21 16,0-21-16,0 22 0,0-22 0,0 0 16,22 0-16,-1 0 0,0 1 0,0-22 15,21 21-15,1-21 0,-22 0 16,21 0-16,1 0 0,-1 0 0,0 0 15,1 0-15</inkml:trace>
  <inkml:trace contextRef="#ctx0" brushRef="#br0" timeOffset="111711.77">12467 12107 0,'21'-21'16,"-42"42"-16,63-84 0,-42 42 0,22 0 0,-22-1 15,0 1-15,0 0 0,0 0 16,0 0-16,-22 21 0,1-21 15,0 21-15,-21 0 0,21 0 0,-1 0 16,1 21-16,-21 0 0,21 0 16,0 0-16,-22 0 0,22 1 0,0 20 15,0 0-15,0-21 0,-1 22 0,1-1 16,0-21-16,0 22 0,21-22 16,0 21-16,0-21 0,0 0 0,0 1 15,0-1-15,0 0 0,0 0 16,21-21-16,0 0 15,0 0-15,1 0 0,-1 0 16,21 0-16,-21-21 0,0 0 0,1 0 16,-1-1-16,21 1 0,-21 0 0,0 0 15,1-21-15,-1 20 0,0-20 0,0 0 16,-21-1-16,0 22 0,21-21 16,-21 21-16,0 0 0,21-1 0,-21 1 15,0 42 1,0 1-16,0-1 15,0 0-15,-21 0 0,21 21 0,0-20 16,0 20-16,0-21 0,0 21 16,0-20-16,0-1 0,0 0 15,0 0-15,0 0 0,21 0 0,1 1 16,-1-22-16,0 0 0,0 0 16,0 0-16,0 0 0,1 0 0,-1-22 15,0 22-15,0-21 16,0 0-16</inkml:trace>
  <inkml:trace contextRef="#ctx0" brushRef="#br0" timeOffset="111987.61">12954 11790 0,'0'0'0,"0"-42"0,0-22 0,0 22 0,0-1 16,0 22-16,0-21 0,-21 21 0,0 21 16,21-21-16,-22 21 0,1 0 15,0 0-15,21 21 16,-21 0-16,21 21 0,0-21 0,0 22 15,0-1-15,0 0 0,0 1 16,0-1-16,0 22 0,0-22 0,0 0 16,0 22-16,0-22 0,-21 0 0,21 1 15,0-1-15,0-21 0,0 22 0,0-22 16,0 0-16,0 0 0,0 0 16,0 0-16,21-21 15,0 0-15,0 0 16,0-21-1,1 21-15,-1-21 0,0 0 0,0 0 16</inkml:trace>
  <inkml:trace contextRef="#ctx0" brushRef="#br0" timeOffset="112251.46">13377 11875 0,'0'0'0,"0"-22"0,21 22 0,-21-21 15,0 42 16,-21 1-15,21-1-16,-21 0 0,21 21 0,0-21 16,-21 22-16,21-1 0,-21-21 15,0 22-15,21-1 0,0-21 0,-22 0 16,22 22-16,-21-22 0,21 0 0,0 0 16,0 0-16,0 0 0,21-21 31,1 0-31,-1 0 0,0 0 0,0 0 15,0 0-15,0-21 0,1 0 0,20 0 16,-21 0-16,21 0 0</inkml:trace>
  <inkml:trace contextRef="#ctx0" brushRef="#br0" timeOffset="112972.06">13737 12002 0,'0'0'0,"21"-22"0,0 1 0,-21 0 16,22 0-16,-22 0 0,-22 21 31,1 0-31,21 21 0,-21 0 0,21 21 15,-21-20-15,21-1 0,-21 0 16,21 21-16,-21-21 0,21 22 0,0-22 16,0 0-16,0 0 0,0 0 0,0 1 15,0-1-15,0 0 0,0 0 16,21-21-16,0 0 0,0 0 16,0 0-1,-21-21 1,0 0-1,0 0-15,0-1 0,0 1 0,0 0 16,0-21-16,0-1 0,0 1 16,0 21-16,0-21 0,0-1 0,0 22 15,0-21-15,0 21 0,21-1 0,1 1 16,-1 0-16,0 0 0,0 0 0,0 21 16,0 0-16,22 0 0,-22 0 15,21 0-15,1 0 0,-22 0 0,21 21 16,0 0-16,-20 0 0,20 0 0,-21 22 15,0-22-15,-21 21 16,0 1-16,0-1 0,0-21 0,0 21 16,0 1-16,0-22 0,0 21 0,0-21 15,0 1-15,0-1 0,0 0 0,-21 0 16,21 0-16,-21-21 0,21 21 16,-21-21-16,0 0 0,-1 0 15,1-21 1,21 0-16,0 0 15,0 0-15,0 0 0,0-22 0,0 22 16,0-21-16,21-1 0,1 1 0,20 0 16,-21-1-16,21 1 0,1 0 15,-1-1-15,0 22 0,1 0 16,-1 0-16,0 0 0,1 0 0,-1 21 16,0 0-16,-20 0 0,-1 21 15,0 0-15,0 0 0,-21 0 0,0 22 16,0-22-16,0 21 0,0 0 0,0 1 15,-21-1-15,21 0 0,-21 1 16,21-22-16,0 21 0,-21-21 0,21 22 16,-22-22-16,22 0 0,0 0 15,-21-21-15,0 0 16,21-21 15,0 0-31,0 0 16,0 0-16,0-1 0,0-20 15</inkml:trace>
  <inkml:trace contextRef="#ctx0" brushRef="#br0" timeOffset="113223.91">13801 11303 0,'0'0'0,"-22"-21"0,1 21 16,0 0-1,0 0 48,0 0-63,0 0 0,-22 21 15</inkml:trace>
  <inkml:trace contextRef="#ctx0" brushRef="#br0" timeOffset="113475.14">12531 11726 0,'0'22'15,"0"-44"-15,21 44 0,0-22 0,0 0 16,21 0-16,-20 0 0,20 0 16,-21 0-16,21 0 0,1-22 0,-22 22 15,21 0-15,1 0 0,-1 0 0,0-21 16,-21 21-16,22 0 0,-22 0 0,0 0 16,0 0-16,0 0 15,-21-21 1</inkml:trace>
  <inkml:trace contextRef="#ctx0" brushRef="#br0" timeOffset="-192209.3">16446 12065 0,'-21'0'78,"0"0"-47,21 21-15,-21-21-1</inkml:trace>
  <inkml:trace contextRef="#ctx0" brushRef="#br0" timeOffset="-189428.63">16298 12192 0,'43'-127'78,"-1"169"-78,-84-105 0,-1 211 0,107-317 16,-64 148-16,0-22 0,21 22 15,0-21-15,-21 21 0,21-1 0,-21 1 16,0-21-16,0 21 0,21 0 0,-21-1 16,0 1-16,22 0 0,-22 0 15,0 0-15,0 0 16,-22 21 15,1 0-31,0 21 0,0 0 16,0 0-16,0 0 0,-1 0 15,1 1-15,0 20 0,21-21 0,-21 0 16,0 22-16,21-1 0,-21-21 0,21 21 16,0-20-16,0 20 15,0-21-15,0 21 0,0-20 0,42-1 16,-21 0-16,0 0 0,22 0 0,-22-21 16,21 21-16,0-21 0,1 0 15,-1 0-15,0 0 0,1 0 0,-1 0 16,0 0-16,1 0 0,-22-21 0,21 0 15,-21 0-15,22 0 0,-22-22 16,0 22-16,0-21 0,0 0 0,1-1 16,-1 1-16,-21 0 0,21-1 15,0 1-15,-21 0 0,21-1 0,-21 1 16,21 0-16,1-1 0,-22 22 0,0-21 16,0-1-16,21 22 0,-21-21 15,0 21-15,21 0 0,-21-1 16,0 1-16,0 0 0,-21 42 31,0 0-31,-1 1 16,1 20-16,0 0 0,0-21 0,21 22 15,-21-1-15,0 0 0,21 22 16,-22-22-16,22 1 0,0-1 0,0 0 16,0 1-16,0-1 0,0 0 0,0 1 15,0-1-15,0 0 16,0-21-16,22 1 0,-1 20 0,0-21 0,0-21 15,0 21-15,0 0 0,22-21 16,-22 0-16,21 0 0,1 0 16,-1 0-16,-21 0 0,21-21 0,22 0 15,-22 21-15,1-21 0,-1-21 0,-21 20 16,21-20-16,1 0 0,-22 21 16,0-22-16,0 1 0,0 0 15,1 20-15,-22-20 0,21 21 0,-21 0 0,0 0 16,0-1-16,-43 22 15,1 0 1,21 22-16,0-22 0,0 21 16,-1 0-16,1 0 0,0 21 15,0-20-15,21-1 0,0 21 0,0-21 16,0 22-16,0-22 0,0 0 0,0 21 16,21-21-16,0 1 0,0-22 15,1 21-15,20 0 0,-21-21 0,0 0 16,0 0-16,22 0 0,-22 0 0,0 0 15,21 0-15,-20-21 0,20 0 16,-21-1-16,0 1 0,22-21 0,-22 21 16,0-22-16,0 1 0,0 0 15,0 21-15,-21-22 0,22 22 16,-22-21-16,0 21 0,0-1 0,0 1 16,0 42-1,-22 1 1,1-1-16,21 0 0,-21 21 15,21-21-15,0 22 0,-21-22 0,21 21 16,-21-21-16,21 22 0,-21-22 16,21 0-16,0 0 0,0 0 0,0 1 15,0-1-15,0 0 0,0 0 16,0-42 15,0 0-31,0 0 0,0-1 16,0 1-16,0-21 0,0 21 15,0-22-15,0 1 0,21 0 0,-21 21 16,21-22-16,0 22 0,-21-21 0,21 21 16,0 21-16,-21-22 0,22 22 15,-1 0-15,0 0 0,0 0 16,0 0-16,0 22 0,1-22 0,-22 21 16,21 0-16,0 0 0,0 0 15,-21 22-15,21-22 0,0 0 0,-21 0 16,0 21-16,22-20 0,-22-1 0,0 0 15,0 0-15,0 0 16,0 0 0,0-42 15,0 0-31,0 0 0,0 0 0,0 0 16,0-1-16,0-20 0,21 21 0,-21-21 15,21 20-15,0-20 0,0 21 16,0-21-16,1 20 0,20 1 15,-21 0-15,0 0 0,0 0 0,22 21 0,-22 0 16,21 0-16,-21 0 0,1 0 16,-1 21-16,0 0 0,-21 0 0,0 0 15,0 1-15,0 20 0,0-21 0,0 21 16,0-20-16,-21-1 16,21 21-16,-21-21 0,21 22 0,0-22 15,0 0-15,0 0 0,0 0 0,0 0 16,0 1-16,21-22 0,0 21 15,0-21-15,0 0 0,22 0 0,-22 0 16,0 0-16,21 0 0,-21 0 0,22 0 16,-22-21-16,21-1 0,1 1 15,-22-21-15,21 21 0,-21-22 0,22 22 16,-22-21-16,21 0 0,-21-1 0,0 22 16,1-21-16,-22 21 0,0-22 15,0 22-15,0 0 0,0 0 16,-22 21-16,1 0 0,-21 0 15,21 21-15,0-21 16,-1 21-16,1 0 0,21 0 0,-21 1 16,21 20-16,-21-21 0,21 0 0,0 22 15,0-22-15,0 0 0,0 21 16,0-21-16,0 1 0,21-1 0,0 0 16,0 0-16,1 0 0,20-21 15,-21 0-15,0 0 0,22 0 16,-1 0-16,0 0 0,-21 0 0,22 0 15,-22-21-15,21 0 0,-21 0 0,1 0 16,-1-22-16,0 22 16,0-21-16,0 21 0,0-22 0,-21 22 15,0-21-15,0 21 0,0-1 0,0 1 16,0 0 0,-21 42-1,0 0-15,0 1 0,21-1 16,-21 0-16,21 0 0,0 21 15,-21-20-15,-1-1 0,22 0 0,-21 0 16,21 21-16,0-20 0,0-1 16,-21 0-16,21 0 15,0-42 1,0 0 0,0 0-16,0-1 15,21 1-15,0 0 0,-21-21 0,22 21 16,-1-22-16,0 22 0,21-21 0,-21 21 15,1-22-15,20 22 0,-21 0 16,21 0-16,-20 0 0,-1-1 0,21 22 16,-21 0-16,0 0 0,1 0 0,-1 0 15,-21 22-15,0-1 0,0 0 16,0 0-16,0 0 0,0 0 0,0 1 16,0-1-16,0 21 0,0-21 0,0 0 15,0 22-15,0-22 16,0 0-16,21 0 0,0 0 0,-21 1 0,0-1 15,21-21-15,0 21 0,1-21 16,-1 0 0,0 0-16,0 0 0,-21-21 15,21 0-15,0-1 0,1 1 0,-22 0 16,21-21-16,0 21 0,-21-22 16,21 1-16,0-22 0,0 22 0,-21 0 15,22-22-15,-1 1 0,0 20 0,0-20 16,0 21-16,-21-1 0,0 1 15,21 0-15,-21 20 0,0 1 16,22 0-16,-22 42 31,-22 0-31,1 22 0,21-22 0,-21 21 16,0 1-16,21-1 0,-21 0 16,0 1-16,21-1 0,-22 0 0,22 1 15,0-1-15,-21-21 0,21 21 0,0 1 16,-21-22-16,21 0 0,0 21 15,0-20-15,0-1 0,0 0 0,0 0 16,0 0-16,0 0 0,0 1 16,21-22-16,0 0 0,1 0 15,-1 0-15,0 0 0,21 0 16,-21 0-16,22-22 0,-1 22 0,-21-21 16,22 0-16,-1-21 0,0 21 15,-21-1-15,22-20 0,-22 21 0,0-21 16,0 20-16,0-20 0,-21 21 0,22 21 15,-22-21-15,0 0 16,-22 21-16,1 0 0,0 0 0,0 0 16,0 21-16,0 0 0,-1 0 0,1 0 15,0 0-15,21 1 0,0-1 16,0 0-16,0 0 0,0 0 16,0 0-16,0 1 0,0-1 0,0 0 15,0 0-15,0 0 16,21-21-16,-21 21 0,0 1 0,0-1 15,-21-21 17,0 0-32,0 0 15,0-21 1,-1 21-16,22-22 0,-21 1 16,0 0-16,0 0 0,0 0 0,0 0 15</inkml:trace>
  <inkml:trace contextRef="#ctx0" brushRef="#br0" timeOffset="-189156.79">19981 11451 0,'0'0'0,"0"-21"32,21 21-32,1 0 15,-1 0-15,21 0 0,-21 0 16,22 0-16,-1 0 0,0 0 0,1 0 15,-1 0-15,0 0 0,1 0 0,-1 0 16,-21 0-16,21 0 0,-20 0 16,-1 0-16,0 0 0,0 0 0,0 0 15,-21-21 17,-21 21-32,0 0 0,0-21 15,0 21-15,-1-21 0,1 21 16,21-22-16,-21 22 0</inkml:trace>
  <inkml:trace contextRef="#ctx0" brushRef="#br0" timeOffset="-187449.07">22373 11684 0,'21'0'31,"-21"-21"-31,0 0 16,21 0-16,1-1 15,-22-20-15,21 21 0,-21 0 16,21 0-16,-21-22 0,0 1 15,0 21-15,0-22 0,0-20 0,0 21 16,-21-1-16,0 22 0,-1-21 0,1 21 16,0-1-16,0 1 15,0 0-15,0 21 0,-1 0 0,-20 0 16,21 21-16,0 22 0,0-22 0,-22 21 16,22 0-16,0 22 0,-21-22 15,20 1-15,1 20 0,0-21 0,0 1 16,0-1-16,21 0 0,0 1 15,0-22-15,0 21 0,0-21 0,21 1 16,0-1-16,0-21 0,22 0 0,-22 21 16,0-21-16,0 0 0,21 0 15,-20 0-15,20-21 0,-21 0 0,21-1 16,-20 1-16,-1 0 0,0-21 0,21 21 16,-21-22-16,1 1 0,-22 0 15,21-1-15,-21-20 0,21 20 16,-21 1-16,0 0 0,0-1 0,0 22 15,21 0-15,-21 0 0,0 0 16,0 42-16,0 0 16,0 0-16,0 0 0,0 22 0,0-22 15,0 21-15,0 1 0,0-22 16,0 21-16,0-21 0,0 22 0,0-22 16,0 0-16,21 0 0,0 0 0,1 0 15,-1-21-15,0 22 0,0-22 16,21 0-16,-20 0 0,20 0 0,-21 0 15,21 0-15,1 0 0,-22-22 16,0 1-16,21 0 0,-20-21 16,-1 21-16,0-22 0,0-20 0,-21 20 15,0-20-15,21-1 0,0 22 0,-21-21 16,22-1-16,-22 22 0,0-1 16,0-20-16,0 21 0,0 20 0,0-20 15,0 21-15,0 0 0,0 42 31,0 0-31,0 21 0,0-20 0,0 41 16,0-21-16,-22 1 0,22 20 16,-21 1-16,21-1 0,0 1 0,0-22 15,0 22-15,0-22 0,0 0 16,0 1-16,0-1 0,21 0 16,-21-21-16,22 22 0,-1-22 0,0-21 15,-21 21-15,21 0 0,0-21 0,0 0 16,1 0-16,-1 0 15,0 0-15,0-21 0,0 0 0,0 0 16,1 0-16,-22-22 0,21 1 0,0-22 16,0 22-16,0-21 0,0-1 15,1-21-15,-1 22 0,0-1 0,0 1 16,0 21-16,-21-22 0,0 22 16,21-1-16,-21 1 0,0 0 0,0 21 15,0-1-15,-21 44 31,21-1-31,0 21 0,-21-21 16,21 22-16,-21 20 0,21-21 0,-21 22 16,21-22-16,0 22 0,0-1 15,0 1-15,-21-22 0,21 22 0,0-22 16,0 0-16,0 1 0,0-1 0,0-21 16,21 0-16,-21 0 0,21 1 15,0-1-15,-21 0 0,21-21 0,0 0 16,1 0-16,-1 0 0,21 0 0,-21 0 15,0-21-15,22 21 0,-1-21 16,-21-1-16,22-20 0,-22 21 16,21-21-16,-21-1 0,0 1 0,1 0 15,-1-1-15,-21 1 0,21 0 16,-21 20-16,0 1 0,0 0 0,0 0 16,-21 21-16,0 0 0,-1 0 15,1 21-15,0-21 0,0 21 0,21 0 16,0 1-16,0-1 0,0 0 0,0 21 15,0-21-15,0 1 0,0-1 16,21 0-16,0 0 0,-21 21 0,0-20 16,21-1-16,1 0 0,-22 0 0,0 0 15,0 0 1,0 1-16,0-1 0,21-21 16,0 0-1,0 0 1,0 0-16,0 0 0,1 0 0,-1-21 15,0-1-15,0 1 0,0 0 0,0 0 16,22 0-16,-22-22 0,0 22 16,0-21-16,0 0 0,1 20 0,-1 1 15,0 0-15,-21 0 0,0 0 16,0 42 0,0 0-16,0 0 0,0 22 0,0-22 15,-21 21-15,0-21 0,21 22 16,-22-22-16,22 0 0,0 0 15,-21 0-15,21 0 0,0 1 0,0-1 16,21-42 15,-21-1-15,0 1-16,22 0 0,-1 0 0</inkml:trace>
  <inkml:trace contextRef="#ctx0" brushRef="#br0" timeOffset="-187265.18">24490 10922 0,'0'-21'0,"-43"21"15,22-21-15,0 21 16,0 0 15,0 0-15,0 0-16,-1 0 15,1 0-15</inkml:trace>
  <inkml:trace contextRef="#ctx0" brushRef="#br0" timeOffset="-187061.22">23093 11070 0,'-21'0'16,"42"0"-16,-64 0 0,43 21 0,22-21 31,-1 0-15,0 0-16,0 0 0,0 0 0,22 0 15,-22 0-15,21 0 0,0 0 0,1 0 16,20 0-16,1 0 0,-1-21 16,1 21-16,-1 0 0</inkml:trace>
  <inkml:trace contextRef="#ctx0" brushRef="#br0" timeOffset="-185260.95">24998 10837 0,'0'0'0,"-21"0"16,21-21-16,-22 21 0,1 0 15,0 0-15,0 0 0,0 0 0,0 21 0,-1 1 16,1-1-16,21 0 0,-21 0 15,0 0-15,21 22 0,-21-1 16,21 0-16,0 1 0,0-1 0,0 0 16,0 22-16,0-22 0,0 0 15,0 22-15,0-22 0,0-21 0,0 22 16,0-1-16,0-21 0,0 0 0,0 1 16,-21-1-16,21 0 0,0 0 15,-22-21-15,1 0 16,0 0-16,21-21 15,0 0 1,0 0-16,0-1 0,0 1 16,0-21-16,0 21 0,21 0 0,0-22 15,1 22-15,20 0 16,-21-21-16,21 20 0,1 1 0,-1 21 16,0-21-16,1 21 0,-1 0 0,0 0 15,-20 0-15,20 0 0,-21 21 16,21-21-16,-20 21 0,-1 22 0,-21-22 15,0 0-15,0 21 0,0-20 16,0 20-16,-21-21 0,-1 21 0,1-20 16,0-1-16,-21 0 0,-1 0 0,22 0 15,-21-21-15,0 21 0,-1-21 16,1 0-16,0 0 0,-1 0 0,22 0 16,-21 0-16,21 0 0,-1 0 0,1 0 15,0-21 1,21 0-16,21 21 31,0 21-15,1-21-16,-1 21 15,0-21-15,0 0 0,0 22 0,0-22 16,22 0-16,-1 0 0,-21 0 0,22 0 16,-1 0-16,0 0 0,1 0 15,-1 0-15,0 0 0,1-22 0,-22 1 16,21 0-16,-21 21 0,0-21 15,22-21-15,-22 20 0,0 1 0,-21-21 16,21 0-16,0-1 0,-21 1 16,22 0-16,-22 20 0,21-20 0,-21 21 15,0 0-15,0 0 0,0 42 32,-21 0-32,21 0 0,-22 21 15,22-20-15,-21 20 0,21-21 0,0 21 16,0-20-16,0 20 0,0-21 0,0 21 15,0-20-15,0-1 0,0 0 16,0 0-16,21 0 0,1-21 16,-1 0-16,0 0 0,0 0 0,0 0 15,0 0-15,1 0 16,-1-21-16,0 21 0,0-21 16,0 0-16,0 0 0,1-1 0,-1-20 15,0 21-15,0-21 0,-21 20 0,21-20 16,-21 21-16,21 0 0,-21 0 15,0-1-15,0 44 16,0-1 0,0 0-16,0 21 0,-21-21 15,21 1-15,0-1 0,0 0 0,0 21 16,0-21-16,0 1 0,0-1 16,0 0-16,21 0 0,1-21 15,-1 21-15,0-21 16,0 0-16,0 0 15,0 0-15,1-21 0,-1 21 16,0-21-16,0 0 0,0 0 0,-21-1 16,21-20-16,1 0 0,-1-1 15,0 1-15,0 0 0,0-22 0,0 1 16,-21 20-16,22-20 0,-1 21 0,0-22 16,0 22-16,-21-1 0,0 22 15,21 0-15,-21 0 0,0 0 0,-21 21 31,0 21-31,21 0 16,-21 21-16,0-20 0,-1-1 0,22 21 16,0 0-16,-21 1 0,21 20 15,-21-20-15,21-1 0,0 0 0,0 1 16,-21-1-16,21 0 0,0 1 0,0-1 16,0-21-16,0 0 0,0 22 15,21-22-15,0 0 0,0 0 0,1-21 16,-1 21-16,0-21 0,0 0 15,0 0-15,0 0 0,1 0 0,-1 0 16,0 0-16,0 0 0,0-21 0,22 21 16,-22-21-16,0 0 0,0-22 15,0 22-15,-21 0 0,21-21 16,1 21-16,-22-1 0,21-20 0,-21 21 16,0 0-16,0 42 31,-21-21-31,21 21 0,0 0 15,-22 0-15,1 1 0,21-1 16,0 0-16,0 0 0,0 0 0,0 0 16,0 1-16,0-1 0,0 0 15,21-21 1,1 0-16,-1 0 0,0 0 0,0 0 16,0 0-16,0 0 0,1 0 0,20 0 15,-21 0-15,0 0 16,22-21-16,-22 0 0,21-1 0,-21 1 15,0-21-15,22 21 0,-22-22 0,0 22 16,0-21-16,0 21 0,1-22 16,-22 22-16,0 0 0,0 0 0,-22 21 15,1 0 1,0 0-16,0 21 0,0 0 0,0 0 16,-1 1-16,1-1 0,21 21 0,0-21 15,-21 22-15,21-22 0,-21 0 16,21 21-16,0-21 0,0 1 0,0-1 15,0 0-15,-21-21 0,21 21 16,-21 0-16,21 0 16,-22-21-16,1 22 15,0-22-15,0 0 32,0 0-17,21-22-15,-21 1 16,21 0-16,-22 0 15,22 0-15,-21 0 0,21-1 0</inkml:trace>
  <inkml:trace contextRef="#ctx0" brushRef="#br0" timeOffset="-184981.11">25633 11091 0,'-21'0'15,"42"0"-15,-64 0 0,22 0 0,42 0 32,1 0-32,20 0 0,0 0 15,-21 0-15,43 0 0,-22 0 0,1 0 16,20 0-16,1 0 0,-22 0 0,21 0 16,-20 22-16,-1-22 0,-21 0 15,22 0-15,-22 21 0,0-21 0,-21 21 31,0 0-31,-21-21 16,0 0-16,-1 21 0,1 0 0,-21-21 16,0 22-16,-1-22 0</inkml:trace>
  <inkml:trace contextRef="#ctx0" brushRef="#br0" timeOffset="-183333.73">1439 13907 0,'0'0'0,"0"-22"15,0 1 1,0 0-16,0 42 47,0 0-31,-21 1-16,21-1 0,-21 21 15,21 0-15,-21 1 0,21-22 16,-21 21-16,21 1 0,0-1 0,-22 0 15,22-21-15,0 22 0,-21-22 16,21 21-16,0-21 0,0 1 16,21-22-1,1 0-15,-1 0 16,-21-22-16,21 1 0,0 0 0,0 0 16,0 0-16,-21-22 0,22 22 15,-1 0-15,0-21 0,-21 21 0,0-22 16,21 22-16,-21 0 0,21 0 15,-21 0-15,0-1 0,21 22 32,1 0-32,-22 22 0,0-1 15,0 0-15,21 0 0,-21 0 16,21 0-16,-21 1 0,21-1 16,-21 21-16,0-21 0,21 0 0,0 1 15,1-1-15,-22 0 0,21 0 16,0-21-16,0 21 0,0-21 0,0 0 15,1 0-15,-1 0 0,0 0 16,0 0-16,0-21 0,0 0 0,1 0 16,-1 0-16,0-1 0,0 1 15,0-21-15,0 21 0,1 0 16,-22-22-16,0 22 0,21-21 16,-21-1-16,0 22 0,0-21 0,0 21 15,0 0-15,0-1 0,0 44 31,0-1-15,0 0-16,0 21 0,0-21 0,0 1 16,0 20-16,0-21 0,0 21 15,0-20-15,21-1 0,-21 0 0,0 0 16,21 0-16,0 0 0,0 1 16,1-22-16,-1 0 0,0 0 15,0 0-15,0 0 16,0-22-16,1 22 0,-1-21 0,21 0 15,-21 0-15,-21 0 0,21 0 0,1-1 16,-22 1-16,21 0 0,-21 0 16,0 0-16,0 0 0,0-1 0,0 44 31,0-1-15,0 0-16,0 0 15,-21 0-15,21 22 0,-22-22 0,1 0 16,21 0-16,0 0 0,0 0 15,-21 1-15,21-1 0,0 0 16,0-42 15,21 0-31,-21-1 16,21 1-16</inkml:trace>
  <inkml:trace contextRef="#ctx0" brushRef="#br0" timeOffset="-182984.89">2582 13674 0,'0'0'0,"-21"0"0,0 0 0,0 0 16,0 21-16,-1 0 0,1-21 15,21 21-15,-21 0 0,21 1 0,-21-1 16,21 0-16,0 0 16,0 0-16,21-21 15,0 0-15,0 0 0,1 0 16,-1 0-16,0 0 0,0-21 15,0 0-15,0 21 0,1-21 0,-22 0 16,0-1-16,0 1 0,0 0 16,0 0-16,-22 0 0,1 0 15,0 21-15,0 0 0,0 0 16,0 0-16,-22 0 0,22 21 0,0-21 16,0 21-16,0 0 0,-1 0 15,22 0-15,0 1 0,0-1 0,0 21 16,0-21-16,0 0 15,0 1-15,0-1 0,22-21 16,-1 0-16,0 0 0,0 0 16,0 0-16,22 0 0</inkml:trace>
  <inkml:trace contextRef="#ctx0" brushRef="#br0" timeOffset="-182437.21">2963 13674 0,'0'0'0,"0"-21"0,0 42 32,0 0-17,0 0-15,0 0 0,0 0 16,-21 1-16,21 20 0,-21 0 0,0-21 16,21 22-16,0-1 0,0 0 0,-21 1 15,21-22-15,-22 21 0,22-21 16,0 22-16,-21-22 0,21 0 0,0 0 15,0 0-15,0 1 0,0-1 16,21-21-16,1 0 0,-1 0 0,0 0 16,0 0-16,0 0 0,0 0 15,1 0-15,-1-21 0,0-1 16,0 1-16,0 21 0,0-21 16,1 0-16,20 0 0,-21-22 0,0 22 15,0 0-15,1-21 0,-1 21 0,0-22 16,0 1-16,0 0 0,0-1 15,-21 1-15,0-22 0,22 22 0,-22 0 16,21 21-16,-21-22 0,0 22 16,0 0-16,0 0 0,0 42 31,0 0-31,-21 0 0,21 22 0,-22-22 16,22 21-16,0 0 0,-21 1 15,21 20-15,-21-20 0,21-22 0,-21 21 16,21 0-16,0 1 0,0-22 15,0 0-15,0 21 0,0-20 16,0-1-16,0 0 0,0 0 16,21-21-1,0 0-15,0 0 16,1 0-16,-1-21 0,-21 0 0,21 0 16,21 21-16</inkml:trace>
  <inkml:trace contextRef="#ctx0" brushRef="#br0" timeOffset="-180780.4">4445 13547 0,'0'0'0,"0"-21"0,0-1 0,0 1 0,0 0 16,0 0-16,0 0 16,-21 21-1,0 21 1,21 0-16,0 0 0,0 22 0,0-22 16,0 21-16,0 0 0,-22 1 15,22 20-15,0-20 0,0-1 16,-21 0-16,21 1 0,-21-1 0,21 0 15,0 1-15,0-1 0,0-21 16,0 0-16,0 0 0,0 1 0,0-1 16,0 0-16,-21 0 0,21-42 47,0 0-47,0 0 15,0-1-15,0-20 0,21 21 0,0-21 16,-21-1-16,21 22 0,1-21 0,-1-1 15,21 1-15,-21 21 16,22-21-16,-1 20 0,-21 1 0,21 0 0,-20 21 16,20-21-16,-21 21 15,0 0-15,0 0 0,1 0 0,-1 21 16,-21 0-16,0 0 0,0 1 16,0-1-16,-21 0 0,-1 0 15,1 0-15,-21 0 0,21 1 0,-22-22 16,22 21-16,-148 0 31,148-21-31,0 0 0,-1 0 0,1 0 16,21 21 31,21 0-47,-21 0 15,22 1-15,-22-1 0,21 0 16,0 0-16,-21 0 0,21 0 15,0 1-15,0-1 0,-21 0 16,22-21-16,-1 21 0,0 0 16,21-21-16,-21 0 0,22 0 0,-22 0 15,21 0-15,1 0 0,-1 0 0,0-21 16,1 0-16,-1 21 0,0-21 16,-21 0-16,22-1 0,-1 1 0,-21 0 15,22 0-15,-22-21 0,0 20 0,0 1 16,0-21-16,0 21 15,-21-22-15,0 22 0,0-21 0,0 21 16,0 0-16,0-1 0,0 1 16,-21 21-16,0 0 15,0 0-15,0 0 0,21 21 16,-21 1-16,-1-1 0,1 0 16,0 21-16,21-21 0,0 1 0,0 20 15,0-21-15,0 0 0,0 0 0,0 1 16,0 20-16,0-21 15,0 0-15,21 0 0,0-21 16,1 0-16,-1 0 0,0 0 16,0 0-16,0 0 0,0 0 15,22 0-15,-22-21 0,0 21 0,21-21 16,-20 0-16,-1 0 0,0 0 16,0-1-16,21-20 0,-42 21 0,22 0 15,-1-22-15,0 22 0,-21 0 0,21 0 16,-21 0-16,0 0 0,0-1 15,-21 22 1,0 22 0,0-1-16,21 0 15,0 0-15,0 0 0,0 0 0,-22 1 16,22-1-16,0 0 0,0 0 16,0 0-16,0 0 0,0 1 15,0-1-15,22-21 0,-1 21 0,0-21 16,0 0-16,0 21 0,22-21 0,-1 0 15,-21 0-15,21 0 0,1 0 16,-1-21-16,0 21 0,1-21 0,-1 0 16,0 21-16,-20-22 0,-1 1 0,21-21 15,-21 21-15,0 0 0,-21-22 16,22 22-16,-22 0 0,0-21 0,0 20 16,0-20-16,0 21 15,-22 42 16,22 0-31,-21 0 16,21 1-16,0 20 0,0-21 0,-21 21 16,21 1-16,0-1 0,-21 0 0,21 1 15,0-1-15,0 22 0,0-1 16,0-21-16,0 22 0,0-1 0,0 22 16,0-21-16,0-1 0,0 1 0,0-1 15,0 22-15,0-22 0,0 1 16,0-22-16,0 22 0,0-22 0,0 21 15,0-41-15,0 20 0,0-21 0,0 0 16,0 0-16,0 1 0,0-44 31,0 1-31,0 0 0,0 0 16,0-21-16,0 20 0,0-20 0,0 0 16,0-1-16,0 1 0,21 0 15,0-22-15,-21 22 0,21-22 0,-21-20 16,0 20-16,0 1 0</inkml:trace>
  <inkml:trace contextRef="#ctx0" brushRef="#br0" timeOffset="-180537.54">6181 14118 0,'0'0'16,"0"-42"-16,0 0 0,-22 20 0,22-20 15,0 21-15,0-21 0,0 20 16,0-20-16,0 21 0,22 0 0,-1 0 16,21 21-16,0-22 0,-20 22 0,20-21 15,0 21-15,1 0 0,-22 0 16,21 21-16,-21 1 0,22-1 0,-22 0 15,-21 0-15,0 21 0,0-20 0,0-1 16,0 21-16,0-21 0,-21 0 16,-1 22-16,1-22 0,0 0 0,-21 0 15,21 0-15,-1-21 0,-20 22 16,21-1-16,0-21 0,0 0 0,-1 21 16,1-21-16,21-21 31,0 0-31</inkml:trace>
  <inkml:trace contextRef="#ctx0" brushRef="#br0" timeOffset="-177873.7">7493 13780 0,'0'0'0,"21"-22"0,-21 1 0,0 0 15,0 0-15,0 0 0,0 0 0,0-1 16,0 1-16,0 0 0,0 0 16,0 0-16,0 0 0,0-1 0,-21 22 15,0 0-15,21-21 0,-21 21 16,-1 0-16,1 0 0,0 0 16,21 21-16,-21 1 0,0-1 0,0 0 15,21 0-15,0 21 0,0 1 0,-22-1 16,22 0-16,0 1 0,0-1 15,0 0-15,0-20 0,0 20 0,0-21 16,0 21-16,0-20 0,22-1 0,-1 0 16,-21 0-16,21 0 0,0-21 15,0 0-15,0 0 0,22 0 0,-22 0 16,0 0-16,21 0 0,-20 0 0,20-21 16,0 0-16,1 0 0,-22 0 15,21-1-15,0 1 0,-20-21 16,20 0-16,-21-1 0,21 1 0,-20-22 15,-22 22-15,21-21 0,-21 20 16,21 1-16,-21-22 0,0 43 0,0-21 16,0 21-16,0-22 0,0 22 0,0 0 15,0 42 1,0 0-16,0 1 16,0-1-16,0 0 0,0 21 15,-21 1-15,21-1 0,0 0 0,0 1 16,-21 20-16,-1-21 0,22-20 0,-21 20 15,21 0-15,0-21 16,0 22-16,-21-22 0,21 0 0,-21 0 16,21 0-16,0-42 31,0 0-15,0 0-16,0 0 0,21 0 0,0-1 15,-21-20-15,21 21 0,1-21 16,-1-1-16,0 22 0,0-21 0,0-1 15,0 22-15,1 0 0,-1 0 16,0 0-16,21 0 0,-21-1 0,1 22 16,-1 0-16,0 0 0,0 0 0,-21 22 15,21-1-15,-21 21 16,21-21-16,-21 0 0,0 22 0,0-22 16,0 21-16,0-21 0,0 22 0,0-22 15,0 21-15,0-21 0,0 1 16,0-1-16,0 0 0,0 0 0,0 0 15,22-21-15,-1 21 0,0-21 16,0 0-16,0 0 16,0 0-16,1 0 0,20-21 0,-21 0 15,0 21-15,22-21 0,-22 0 16,0 0-16,21-1 0,-21-20 0,1 21 16,-1-21-16,0 20 0,0-20 0,0 0 15,0-1-15,-21 22 0,0-21 16,0 21-16,0 0 0,0-1 15,0 1-15,0 0 0,-21 21 0,0 0 16,0 0-16,0 0 0,0 0 0,-1 0 16,1 21-16,0 0 0,0 22 15,-21-22-15,20 21 0,1-21 0,0 22 16,0-1-16,21-21 0,0 22 16,-21-1-16,21-21 0,0 0 0,0 0 15,0 1-15,0-1 0,0 0 0,21-21 16,0 0-1,0 0-15,0 0 0,1 0 0,-1 0 16,0-21-16,0 0 0,0-1 16,0 1-16,1 0 0,-1 0 15,0 0-15,0-22 0,0 1 0,-21 21 16,0-21-16,21 20 0,-21-20 0,0 21 16,0 0-16,0 0 0,0 42 31,0 0-31,0 0 15,-21 0-15,21 0 0,-21 22 0,21-22 16,0 0-16,0 0 0,0 22 0,0-22 16,0 0-16,0 0 0,21 0 15,0 0-15,1-21 0,-1 0 16,0 0-16,0 0 0,0 0 16,22 0-16,-1 0 0,0 0 15,-21 0-15,22-21 0,-1 0 0,-21 0 16,0 21-16,22-21 0,-22-22 0,0 22 15,-21 0-15,21-21 0,0 21 16,-21-1-16,0-20 0,0 21 0,0 0 16,0 42 15,0 0-31,0 0 0,0 0 0,-21 22 16,21-22-16,-21 0 0,21 21 15,-21-20-15,21-1 0,-21 0 0,21 0 16,0 0-16,0 0 0,0 1 15,0-1-15,-21-21 0,21 21 16,0-42 15,0 0-31,21-1 16,0 1-16,-21 0 0,21 0 0,0-21 16,-21 20-16,21-20 0,1 21 15,-1-21-15,0-1 0,0 1 0,0 21 16,0-22-16,1 22 0,-1 0 15,0 0-15,-21 0 0,21 21 0,0 0 16,0 0-16,-21 21 16,0 0-16,0 0 0,0 0 15,0 1-15,0-1 0,0 21 16,0-21-16,0 0 0,0 22 0,0-22 16,0 0-16,0 0 0,0 0 0,22 1 15,-1-1-15,0 0 0,-21 0 16,21-21-16,0 21 0,0-21 0,22 0 15,-22 0-15,0 0 0,21 0 0,-20 0 16,20 0-16,0 0 0,1 0 16,-1-21-16,-21 21 0,21-21 0,1 0 15,-22 0-15,21-1 0,-21 1 16,1-21-16,-1 21 0,0-22 16,-21 1-16,0 21 0,0-21 0,0 20 15,0 1-15,0 0 0,0 0 0,0 0 16,-21 0-16,0 21 0,-1 0 15,-20 0-15,21 0 0,-21 0 0,20 0 16,-20 21-16,21 0 0,-21 0 16,-1 21-16,22-20 0,0-1 0,0 21 15,0-21-15,-1 22 0,22-22 0,0 0 16,0 0-16,0 0 0,0 0 16,0 1-16,22-22 0,-1 21 15,0-21-15,0 0 0,0 0 0,0 0 16,1 0-16,20 0 0,-21 0 0,0-21 15,22-1-15,-22 22 0,0-21 16,0 0-16,0 0 0,0 0 0,-21 0 16,0-1-16,22 1 0,-22 0 15,21 0-15,-21 0 0,0 0 0,0-1 16,0 1-16,0 0 0,0 0 16,0 0-1,0 42 16,0 0-15,0 0-16,0 0 0,0 1 16,-21-1-16,21 0 0,0 0 0,0 21 15,0-20-15,0-1 0,-22 21 16,22 0-16,0-20 0,0 20 0,0-21 16,0 21-16,0-20 0,0 20 15,0 0-15,0-21 0,0 22 0,0-1 16,0-21-16,0 22 0,0-1 0,0 0 15,0 1-15,0 20 0,0-21 0,22 1 16,-1 20-16,-21-20 0,0-1 16,0 21-16,21-20 0,-21 20 0,0-20 15,21-1-15,-21 0 0,0 1 16,0-1-16,0 0 0,0 1 16,0-1-16,0 0 0,0-21 0,0 22 15,-21-22-15,0 0 0,0 0 0,-1 0 16,1-21-16,-21 0 0,21 22 0,0-22 15,-22 0-15,22 0 0,0 0 16,0-22-16,-22 22 0,22-21 0,0 0 16,0 0-16,21 0 0,-21-22 0,21 22 15,0-21-15,0 0 0,0-1 16,0 1-16,0-22 0,21 1 0,0-1 16,0-20-16,22-1 0,-22 22 0,21-22 15,0 0-15,1 22 0,-1-1 16,-21 1-16,22-1 0,-1 22 15,-21 0-15,0-1 0,22 1 0,-22 21 16,-21-22-16,21 22 0,-21 0 16,21 0-16,-21 0 0,0 0 0,0-1 15,0 1-15,0 0 16,0 42 46</inkml:trace>
  <inkml:trace contextRef="#ctx0" brushRef="#br0" timeOffset="-176241.52">10477 13737 0,'0'21'31,"22"-21"1,-1 0-32,0-21 0,0 0 15,0 21-15,0-21 16,1 0-16,-1 21 0,0-21 16,0 21-16,-21-22 0,0 1 0,21 21 15,-21-21-15,0 0 0,0 0 16,0 0-16,0-1 0,-21 22 15,0 0 1,0 0-16,0 0 0,-1 22 16,1-1-16,21 0 0,-21 0 15,21 0-15,0 22 0,0-22 16,0 21-16,0-21 0,-21 22 0,21-22 16,0 21-16,0-21 0,0 0 15,0 1-15,21-1 0,-21 0 0,21 0 16,0-21-16,1 21 0,-1-21 15,0 0-15,0 0 0,0 0 0,0 0 16,1 0-16,-1 0 0,21 0 16,-21 0-16,0-21 0,1 0 0,20 21 15,-21-21-15,0 0 0,0-1 16,1 1-16,20-21 0,-42 21 0,21 0 16,0-1-16,0 1 0,-21-21 0,0 21 15,0 0-15,0-1 16,0 1-16,-21 21 31,21 21-31,-21 1 16,21-1-16,-21 0 0,21 0 0,0 0 15,0 0-15,0 1 0,0-1 0,0 0 16,0 21-16,0-21 16,21 1-16,0-1 0,0 0 0,1-21 15,-1 21-15,0-21 0,0 0 0,0 0 16,0 0-16,1 0 0,20 0 15,-21 0-15,0 0 0,22 0 0,-22-21 16,0 0-16,0 21 0,0-21 16,0-1-16,1 1 0,-1 0 0,-21-21 15,0 21-15,0-1 0,0 1 16,21 0-16,-21 0 16,0 0-16,-21 21 15,0 21 1,21 0-16,0 0 15,-22 0-15,22 1 0,0-1 0,0 21 16,-21-21-16,21 0 0,0 1 0,0-1 16,0 0-16,0 0 15,0 0-15,0 0 16,0-42 31,0 0-47,0 0 0,0 0 15,0 0-15,0-1 16,0 1-16,0-21 0,0 21 0,21 0 16,1-22-16,-1 22 0,0 0 0,0 0 15,0 0-15,0-1 0,1 22 16,-1 0-16,0-21 0,0 21 0,0 0 16,0 0-16,1 21 0,-22 1 15,0-1-15,0 0 0,0 0 16,0 0-16,0 0 0,0 1 15,0-1-15,0 0 0,0 0 16,0 0-16,0 0 0,0 1 16,21-22-16,0 21 0,0-21 15,0 0-15,22 0 0,-22 0 16,21 0-16,-21 0 0,22 0 16,-22 0-16,21 0 0,-21 0 0,22 0 15,-22-21-15,0 21 0,21-22 0,-21 1 16,1 0-16,-1 0 0,0 0 15,-21-22-15,0 22 0,21-21 0,-21 21 16,0-22-16,0 22 0,0 0 16,0 0-16,0 0 0,-21 21 0,0 0 15,0 0-15,-1 0 16,1 0-16,0 0 0,0 21 16,-21 0-16,20 0 0,1 22 0,0-22 15,0 0-15,21 0 0,0 0 0,0 0 16,0 22-16,0-22 15,0 0-15,0 0 0,21 0 16,0-21-16,0 0 0,1 0 16,-1 0-16,0 0 15,0-21-15,0 21 0,0-21 0,1 0 16,-22 0-16,21 21 16,-21-21-16,21-1 0,-21 1 15,0 0 1,0 42 15,0 0-31,0 1 16,-21 20-16,21-21 0,-21 0 15,-1 22-15,22-22 0,-21 21 0,0 0 16,0-20-16,21 20 0,0 0 0,0 1 16,-21-1-16,21 0 0,0 22 15,0-22-15,0 22 0,0-22 0,0 21 16,0-20-16,0 20 0,0-20 0,0-1 15,0 0-15,0 1 0,0 20 16,0-42-16,0 22 0,0-1 16,0 0-16,0-21 0,-21 1 0,21-1 15,-22 0-15,1 0 0,0-21 0,0 0 16,21 21-16,-21-21 0,0 0 16,-1 0-16,1 0 0,0 0 15,0 0-15,21-21 0,-21 21 16,0-21-16,-1 0 0,22 0 0,-21-1 15,0 1-15,21-21 16,-21 21-16,21-22 0,0 22 0,-21-21 16</inkml:trace>
  <inkml:trace contextRef="#ctx0" brushRef="#br0" timeOffset="-176020.65">11451 13568 0,'-42'0'31,"63"0"0,0 0-31,0 0 16,0-21-16,1 21 0,-1 0 15</inkml:trace>
  <inkml:trace contextRef="#ctx0" brushRef="#br0" timeOffset="-174864.69">14076 13907 0,'-21'21'0,"42"-42"0,-64 42 16,43-42 15,22-1-31,-1 1 16,21 0-16,-21 0 0,22-21 15,-22 20-15,21-20 0,-21 21 0,0-21 16,22-1-16,-22 1 0,0 21 0,0-22 16,-21 1-16,0 0 15,0 21-15,0-22 0,0 1 0,0 21 16,0 0-16,-21-1 0,0 1 0,0 21 15,0-21-15,-1 21 16,1 0-16,0 0 0,0 21 0,21 0 16,-21 1-16,0 20 0,-1 0 0,1 1 15,21-1-15,0 21 0,-21 1 16,0-1-16,21 22 0,-21-21 0,21 20 16,0-20-16,-21 20 0,21 1 15,-22 0-15,1-1 0,21 1 16,0 0-16,0 21 0,-21-22 0,21-20 15,-21 20-15,21-20 0,0-1 0,0 1 16,0-1-16,0-20 0,0-1 16,0 0-16,0-20 0,0 20 0,21-42 15,0 0-15,0 0 0,1 0 16,20-21-16,-21 0 0,21-1 16,1 1-16,-1-21 0,0 21 0,1-22 15,-1 1-15,0 0 0,-20-22 0,20 22 16,-21 0-16,21-22 0,-42 1 0,0 20 15,0-41-15,0 20 16,0 1-16,-21-1 0,0 1 0,-21 20 16,-1-20-16,1 20 0,0 1 0,-1 0 15,-20-1-15,21 22 0,-1 0 16,1 0-16,0 0 0,20 0 0,1 21 16,0-22-16,0 22 0,21-21 15,0 0-15,0 0 16,21 21-16,0-21 0,0 0 15,22-1-15,-1 1 0,0 0 16,1 0-16,20 0 0,-20-22 0,-1 22 16,21-21-16,-20 21 0,-1 0 0,-21-22 15,22 22-15,-22 0 16,0 0-16,0 0 0,0 21 0,-21-22 16,0 1-16,0 42 31,-21 1-31,0-1 15,21 0-15,-21 0 0,21 0 0,0 0 16,0 22-16,0-22 0,0 0 16,0 21-16,0-20 0,0-1 0,0 0 15,0 0-15,21 0 0,0-21 16,-21 21-16,21-21 0,0 0 0,1 0 16,-1 0-16,0 0 0,21 0 0,-21 0 15,1 0-15,-1-21 16,21 0-16,-21 0 0,0 0 0,1 0 15,-22-1-15,0 1 0,0-21 0,0 21 16,0-22-16,0 22 0,0 0 16,0-21-16,-22 21 0,1 21 0,0-22 15,0 1-15,0 21 0,0 0 0,-1 0 16,1 0-16,0 0 16,0 0-16,0 21 0,21 1 15,0-1-15,0 0 16,0 0-16,0 0 15,21-21-15,0 21 16,0-21-16,0 0 16,1 0-16</inkml:trace>
  <inkml:trace contextRef="#ctx0" brushRef="#br0" timeOffset="-174444.92">15113 13483 0,'0'0'0,"0"-21"0,0 0 16,0 0-16,0 0 15,0-1-15,0 1 16,0 0-16,21 0 0,0 21 0,0-21 16,1 0-16,20 21 0,-21 0 15,21-22-15,-20 22 0,20 0 0,0 0 16,-21 0-16,1 22 0,20-1 16,-21 0-16,0 0 0,0 0 15,-21 22-15,0-22 0,0 21 0,0-21 16,0 22-16,0-1 0,0-21 15,-21 21-15,0-20 0,0-1 0,0 0 16,0 0-16,-1 0 0,22 0 0,-21-21 16,0 0-16,0 0 15,21-21-15,0 0 16,0 0-16,0 0 0,0 0 0,0-1 16,21-20-16,0 0 0,0 21 15,-21-22-15,22 1 0,-22 21 0,21-22 16,-21 22-16,21 0 0,0 0 15,-21 0-15,0 0 0,0-1 16,21 22-16,0-21 0,1 21 31,-1 0-31,-21 21 16,21-21-16</inkml:trace>
  <inkml:trace contextRef="#ctx0" brushRef="#br0" timeOffset="-172113.02">16573 13716 0,'-21'21'32,"0"-21"-32,42-21 31,0 0-16,1 21-15,-1-21 0,0 0 0,0-1 16,21 1-16,-20 0 0,20 0 0,-21-21 16,21 20-16,-20 1 0,-1-21 15,0 21-15,0-22 0,0 22 0,0 0 16,-21-21-16,0 21 0,0-1 16,0 1-16,0 0 15,0 0 157,-21 21-172,0 0 16,0 0-1,0 0-15,0 0 0,21 21 16,-22 0-16,22 0 0,-21 1 0,0-1 16,21 0-16,0 0 0,0 0 15,-21 22-15,21-22 0,0 21 0,0-21 16,0 0-16,0 22 0,0-22 15,0 0-15,21 0 0,0 0 0,0-21 16,1 22-16,-1-22 0,0 0 0,0 0 16,21 0-16,-20 0 0,20 0 15,0-22-15,1 22 0,-22-21 0,21 0 16,0 0-16,1 0 0,-22 0 0,21-1 16,-21 1-16,1-21 15,-1 21-15,0 0 0,-21-22 0,0 22 16,0-21-16,0 21 0,21-1 0,-21 1 15,0 0-15,0 42 16,0 0 0,0 1-16,0 20 15,0 0-15,0-21 0,0 22 0,0-1 16,0-21-16,0 22 0,0-22 0,0 0 16,0 21-16,0-21 0,21 1 15,-21-1-15,21-21 0,1 0 16,-1 0-16,0 0 0,0 0 0,0 0 15,0-21-15,1-1 16,20 1-16,-21 21 0,0-42 0,0 21 16,1 0-16,-1-22 0,0 22 0,0-21 15,0 21-15,0-22 0,1 1 16,-1 21-16,-21 0 0,0-22 0,21 22 16,-21 0-16,0 0 15,0 42 1,0 0-16,0 0 0,0 0 15,0 1-15,-21-1 0,21 0 16,0 0-16,0 21 0,0-20 0,0-1 16,0 0-16,0 21 0,0-21 0,0 1 15,0-1-15,0 0 16,21-21-16,0 0 0,0 0 16,0 0-16,1 0 0,-1 0 0,0 0 15,21 0-15,-21 0 0,1-21 16,20 21-16,-21-21 0,0-1 0,22 1 15,-22 0-15,0-21 0,0 21 16,0-1-16,0-20 0,-21 21 0,0-21 16,22 20-16,-22 1 0,0 0 0,0 0 15,0 0-15,-22 21 16,1 0-16,0 0 16,0 0-16,21 21 0,-21 0 0,0 0 15,-1 0-15,22 1 16,-21 20-16,21-21 0,-21 0 0,21 0 15,0 22-15,0-22 0,0 0 0,0 0 16,0 0-16,0 1 0,21-1 16,0 0-16,1-21 0,-1 21 15,0-21-15,21 0 0,-21 0 0,1 0 16,20 0-16,0-21 0,1 0 16,-1 21-16,-21-21 0,21-1 0,1 1 15,-1 0-15,-21 0 0,0-21 0,22 20 16,-43-20-16,21 0 0,-21 21 15,21-22-15,-21 22 0,0 0 0,0 0 16,0 0-16,0-1 0,-21 22 16,0 0-1,21 22-15,-21-1 0,21 0 16,0 0-16,0 0 16,0 0-16,0 1 0,0-1 0,0 0 15,0 0-15,0 0 0,0 0 0,0 1 16,0-1-16,0 0 0,0 0 15,21 0-15,0 0 0,0 1 16,0-22-16,0 0 16,1 0-16,-1 0 0,0 0 15,0 0-15,21 0 0,-20 0 0,-1-22 16,0 22-16,0-21 0,0 0 16,22 0-16,-22 0 0,0-22 15,0 22-15,0 0 0,-21 0 0,21-21 16,1 20-16,-1 1 0,0 0 0,-21 0 15,0 42 17,0 0-32,-21 0 0,0 1 15,-1-1-15,22 0 0,-21 0 16,21 0-16,0 0 0,0 1 0,0-1 16,0 0-16,0 0 0,0 0 15,21-21-15,1 0 16,-1 0-16,21 0 0,-21 0 15,22 0-15,-22 0 0,21 0 0,-21 0 16,22-21-16,-22 0 0,21 21 16,-21-21-16,0 0 0,1-1 0,-1 1 15,0 0-15,0 0 0,0 0 0,-21 0 16,0-1-16,21 1 0,-21 0 16,0 42 15,0 0-16,-21-21-15,0 43 0,21-22 0,0 0 0,-21 21 16,0 1-16,21-1 0,-21 0 16,21 1-16,0 20 0,0 1 15,0-22-15,0 22 0,0-1 0,0 1 16,0-1-16,0 1 0,0-1 0,-22 22 16,22-22-16,0 1 0,0 20 15,0-20-15,0 21 0,0-22 0,0 1 16,0-1-16,0-21 0,0 1 0,0-1 15,0-21-15,0 22 0,-21-43 0,0 21 16,0-21-16,0 0 0,-22 0 16,1-21-16,21-1 0,-21 1 0,-22 0 15,22-21-15,-1-1 0,-20-20 16,21-1-16,-1 1 0,-20-1 16,20-20-16,22 20 0,0 1 0,0-1 15,21 1-15,0-1 0,0 1 0,21-1 16,21 1-16,-20-1 0,20 22 15,21 0-15,1-22 0,-1 22 0,1-1 16,-1-20-16,22 21 0,-21-1 0,20 1 16,-20 0-16</inkml:trace>
  <inkml:trace contextRef="#ctx0" brushRef="#br0" timeOffset="-171721.33">21103 13293 0,'0'0'15,"-21"-21"-15,0 21 0,21-22 0,0 1 0,-21 0 16,-1 21-16,1 21 31,21 0-15,0 1-16,0 20 0,0 21 0,0-20 15,0 20-15,0 1 0,-21-1 16,21 22-16,-21-22 0,21 1 0,0 21 16,-21-22-16,0 1 0,-1 20 0,1-20 15,0-1-15,0 1 0,21-22 16,-21 22-16,21-43 0,-21 21 0,21-21 15,0 0-15,21-42 32,-21 0-32,21-21 15,0 21-15,0-22 0</inkml:trace>
  <inkml:trace contextRef="#ctx0" brushRef="#br0" timeOffset="-171393.18">20976 13526 0,'0'-64'0,"-63"-126"16,63 147 0,0 1-16,0 0 0,0 20 0,0-20 15,42 21-15,-21-21 0,0 20 16,22 1-16,-1 0 0,0 0 0,1 21 16,20 0-16,-21 0 0,22 21 0,-22 0 15,22 22-15,-22-22 0,-21 21 16,22 0-16,-43-20 0,0 20 15,0-21-15,0 21 0,-43-20 0,22-1 16,-21 0-16,-1 0 0,-20 0 16,21 0-16,-1-21 0,1 22 0,-22-22 15,43 0-15,-21 0 0,0 0 0,20 21 16,1-21-16,42 0 31,22 0-31,-22 0 16,0 0-16,0 0 15,22 0-15,-1 0 0</inkml:trace>
  <inkml:trace contextRef="#ctx0" brushRef="#br0" timeOffset="-170372.57">21929 13187 0,'0'0'0,"21"-21"0,0 0 16,-21-22-16,0 22 0,0 0 15,0 0-15,0 0 0,-21 21 16,0 0-16,-1 0 0,1 0 15,0 0-15,0 0 0,-21 0 0,20 21 16,-20 0-16,21 21 0,-21-21 0,20 22 16,1-22-16,0 21 0,0-21 15,0 22-15,0-22 0,21 0 16,0 0-16,0 0 0,0 1 0,0-1 16,0 0-16,21-21 15,0 0-15,0 0 0,21 0 0,-20 0 16,20 0-16,-21 0 0,21 0 0,-20-21 15,20 21-15,-21-21 0,0-1 16,0 1-16,1 0 0,-1 0 0,0-21 16,-21 20-16,21 1 0,-21-21 0,0 21 15,0 0-15,0-1 0,0 1 16,0 0-16,0 42 16,-21 0-1,21 1-15,-21-1 0,21 0 0,0 0 0,0 0 16,0 22-16,0-22 0,0 0 0,0 0 15,0 0-15,21 0 16,0 1-16,0-22 0,22 0 16,-22 0-16,0 0 0,21 0 0,-21 0 15,22 0-15,-1 0 0,0 0 16,1 0-16,-1-22 0,0 1 0,1 0 16,-22 21-16,21-42 0,-21 21 0,1-1 15,-1-20-15,0 21 0,-21-21 16,0-1-16,0 22 0,0-21 0,0 21 15,-21-1-15,0 1 0,-1 0 16,1 21-16,-21 0 0,21 0 16,0 0-16,-1 21 0,-20 0 0,21 1 15,0-1-15,0 0 0,-1 0 16,22 0-16,0 0 0,0 1 0,0-1 16,0 0-16,0 0 0,22-21 15,20 21-15,-21-21 16,0 0-16,0 0 0,22 0 0,-22 0 15,21 0-15,-21 0 0,1 0 0,-1-21 16,0 21-16,0 0 0,0-21 16,0 21-16,-21 21 47,0 0-47,-21 0 0,0 1 0,0 20 15,0-21-15,21 21 0,-21 1 16,-1 20-16,22-20 0,0 20 0,0 1 15,-21-1-15,21 1 0,0-1 0,0-21 16,0 22-16,0-1 0,0 1 0,0 21 16,0-22-16,0 1 0,0-1 15,0 1-15,-21-1 0,0-21 0,0 22 16,0-22-16,-1 1 0,1-22 0,0 21 16,0-21-16,-21 0 0,20-21 15,1 0-15,-21 0 0,21 0 16,-22 0-16,22 0 0,0-21 0,-21 0 15,21 0-15,-22-21 0,22-1 0,-21 1 16,21 0-16,-22-22 0,22 1 16,21-1-16,0 1 0,0-1 0,0 1 15,0-22-15,0 21 0,21-20 0,0-1 16,1 22-16,20-22 0,-21 21 16,21 1-16,1-1 0,-1 22 0,0 0 15,1-1-15,-1 1 0,0 21 16,1-21-16,-1 20 0,0 1 0,1-21 15,-1 21-15,-21 0 0,0-1 16,22 22-16,-22-21 0</inkml:trace>
  <inkml:trace contextRef="#ctx0" brushRef="#br0" timeOffset="-170052.76">22648 13123 0,'0'22'16,"21"-22"-16,1 21 15,-1-21-15,0 0 16,0 0-16,0 0 0,0 0 15,22 0-15,-22 0 0,0-21 0,21 21 16,-20-22-16,-1 1 0,0 21 16,0-21-16,0 0 0,0 0 0,-21 0 15,0-1-15,0 1 16,-21 0 0,0 21-16,0 0 0,-21 0 0,20 21 15,1 0-15,0 1 0,-21-1 16,21 0-16,21 21 0,0-21 0,-22 22 15,22-22-15,0 21 0,0-21 0,0 1 16,0-1-16,22 0 0,-22 0 16,21 0-16,0 0 0,0-21 0,0 0 15,0 0-15,1 0 0,-1 0 0,0 0 16,21 0-16,-21 0 0,1-21 16,-1 21-16,0-21 0,0 0 0,0 0 15</inkml:trace>
  <inkml:trace contextRef="#ctx0" brushRef="#br0" timeOffset="-169460.63">24109 13060 0,'0'0'16,"-21"0"-16,-1 0 0,1 0 15,0 0-15,0 0 16,0-21 0,21 0-16,0-1 0,0 1 15,21 0-15,0 0 16,0 0-16,22 0 15,-22-1-15,0 22 0,21-21 0,-21 21 16,22 0-16,-22 0 0,0 0 0,21 0 16,-20 21-16,-1 1 0,0-1 15,0 0-15,0 21 0,0-21 16,-21 22-16,22-1 0,-22 0 0,0-20 16,0 20-16,0 0 0,0-21 15,-22 1-15,1-1 0,0 21 0,0-21 16,0 0-16,0-21 15,-1 0 1,1 0-16,21-21 16,0 0-16,0 0 0,0 0 15,0 0-15,0-1 0,0 1 16,0-21-16,21 21 0,1-22 0,-1 1 16,0 0-16,0-1 0,0 1 15,-21 21-15,21-21 0,1 20 16,-1 1-16,0 21 0,0-21 0,0 21 15,0 0-15,1 0 16,-1 0-16,0 21 0,0-21 16,-21 21-16,21 1 0,0-22 0,1 21 15,-22 0-15,0 0 0,21 0 16</inkml:trace>
  <inkml:trace contextRef="#ctx0" brushRef="#br0" timeOffset="-168632.9">24828 13123 0,'0'22'16,"22"-22"0,-1 0-16,-21-22 0,21 22 0,0-21 15,0 0-15,0 21 0,-21-21 0,22 0 16,-1 21-16,0-21 0,0-1 16,0 1-16,-21 0 0,0 0 15,-21 21 1,0 0-16,0 0 15,0 0-15,-1 0 0,1 21 0,0 0 16,21 0-16,-21 1 0,0-1 16,0 0-16,21 0 0,-22 0 0,22 0 15,0 1-15,0-1 0,0 0 16,0 0-16,0 0 0,0 0 16,22 1-16,-1-22 0,0 0 0,0 21 15,0-21-15,22 0 0,-22 0 0,0 0 16,21 0-16,-21 0 0,1 0 15,-1 0-15,21-21 0,-21-1 0,0 22 16,1-21-16,20 0 0,-21 0 0,0-21 16,0 20-16,1-20 0,-1 21 15,0-21-15,0-1 0,-21 1 0,0 0 16,21-1-16,-21 1 0,0 0 16,21 20-16,-21 1 0,0 0 0,0 0 15,-21 42 16,0 0-31,21 22 0,0-22 0,-21 21 16,0 0-16,0 1 0,21-1 16,-22 0-16,22 1 0,0 20 0,-21-20 15,0-1-15,21 21 0,-21-20 0,21 20 16,0-20-16,-21 20 0,0 1 16,-1-1-16,1-21 0,21 22 0,-21-1 15,0 1-15,0-1 0,0 1 0,-1-22 16,1 22-16,21-22 15,0 0-15,0 1 0,-21-1 0,21-21 0,0 22 16,0-22-16,21-21 16,0 0-16,1 0 0,20 0 0,-21 0 15,21-21-15,1-1 0,-1 1 16,-21 0-16,22 0 0,-1 0 0,-21-22 16,0 22-16,0-21 0,1 0 0,-1-1 15,-21-20-15,0 20 0,0-20 16,0 21-16,0-22 0,0 22 0,-21-22 15,21 22-15,-22 0 0,1-1 0,0 1 16,0 21-16,0 0 0,0-1 16,21 1-16,-22 21 15,44 0 32,-1 0-47,0 0 0,0 0 16,-21-21-16,21 21 0,0-21 15,1 21-15,-22-21 0,21 0 0,0 21 16</inkml:trace>
  <inkml:trace contextRef="#ctx0" brushRef="#br0" timeOffset="-168249.11">25590 13081 0,'0'0'0,"0"-21"0,0 0 0,0 0 16,0-1-16,0 1 0,0 0 0,0 0 15,0 0-15,0 0 0,0-1 16,22 22-1,20 0-15,-21 0 0,0 0 16,0 0-16,22 0 0,-22 0 0,0 0 16,0 0-16,22 22 0,-22-1 15,-21 0-15,21 0 0,-21 21 0,21-20 16,-21-1-16,0 21 0,0-21 16,0 0-16,0 1 0,0 20 0,-21-21 15,0-21-15,0 21 0,21 0 0,-22-21 16,1 0-16,0 22 15,0-22 1,21-22-16,0 1 16,0 0-16,0 0 15,0 0-15,21 0 0,-21-1 0,21 1 16,0 0-16,1-21 0,-1 21 0,-21-1 16,21-20-16,0 21 0,0 21 15,0-21-15,1 0 0,-1 21 16,0 0-16,0 0 0,0 0 15,0 0-15,1 0 16,-22 21-16</inkml:trace>
  <inkml:trace contextRef="#ctx0" brushRef="#br0" timeOffset="-166141.42">26247 13039 0,'21'0'16,"0"0"-1,0 0-15,-21-21 0,0-1 16,21 22-16,-21-21 0,21 0 0,-21 0 16,22 21-16,-22-21 0,0 0 0,0-1 15,0 1-15,0 0 0,0 0 16,-22 21 0,1 0-16,21 21 15,-21 0-15,0 0 0,0 22 16,21-22-16,-21 0 0,21 0 0,0 22 15,0-22-15,0 0 16,0 0-16,0 0 0,0 0 0,0 1 16,0-1-16,0 0 0,0 0 15,21-21-15,0 0 16,0 0-16,0 0 0,0 0 16,1 0-16,-1 0 0,21 0 0,-21-21 15,0 21-15,1-21 0,-1 21 16,0-21-16,-21-1 0,21 1 0,0 0 15,-21 0-15,21-21 0,-21 20 16,22 1-16,-22 0 16,21 0-16,-21 0 0,0 0 0,0-1 15,0 1-15,21 0 0,-21 0 16,21 0-16,-42 21 62,0 0-46,21 21-16,-21 0 0,21 0 16,-22 0-16,1 1 15,21-1-15,0 0 0,0 0 16,0 0 0,0 0-16,0 1 15,21-22-15,1 0 0,-1 0 16,0 21-1,-21 0-15,21 0 16,-21 0-16,21-21 0,-21 21 16,0 1-1,0-1-15,-21-21 47,0 0-47,0-21 31,21-1-15,-21 22-16,42 0 328,0 0-328,0 0 16,0 0-16,0 0 15,1 0-15,-1 0 0,0 0 16,0 0-16,0 0 0,0 0 16,1 0-16,-1 0 0,0-21 15,0 0-15,0 0 0,-21 0 16,0 0-16,21-1 0,-21 1 0,22 0 16,-22-21-16,0-1 0,0 1 15,21 21-15,-21-21 0,21-1 0,-21 1 16,21 21-16,-21-22 0,0 22 15,0 0-15,21 0 0,-21 0 16,0 0-16,21 21 0,-21 21 31,0 0-31,-21 0 16,0 0-16,21 0 0,0 22 0,-21-1 16,21-21-16,-21 22 0,21-1 15,0 0-15,-21 1 0,-1-22 0,22 21 16,-21-21-16,21 22 0,0-22 15,0 0-15,-21 21 0,21-21 16,-21 1-16,21-1 0,-21 0 16,42-42 46,0 21-62,-21-21 16,21-1-16,0 1 0,1 0 15,-1 0-15,0 0 16,0 0-16,0 21 0,0-22 0,1 22 16,-22-21-16,21 21 0,0 0 15,0 0-15,0 21 16,-21 1-16,0-1 16,0 0-16,0 0 15,0 0-15,0 0 16,21-21-16,1 0 15,-22 22 1,21-22-16,0 0 0,0 0 0,0 0 16,0 0-16,1 0 0,-1-22 15,0 22-15,0 0 16,-21-21-16,0 0 0,21 21 0,0-21 16,-21 0-16,0 0 15,0-1-15,22 1 0,-22 0 0,0 0 16,0 0-16,0 42 31,-22 0-15,1-21-16,21 21 0,-21 0 15,21 1-15,-21-1 0,21 0 0,0 0 16,0 0-16,0 0 0,0 1 16,0-1-16,21-21 31,0 0-31,0 0 15,1 0 1,-1 0-16,0-21 0,0 21 16,0-22-16,-21 1 0,21 21 0,1-21 15,-1 0-15,-21 0 0,0-22 16,21 22-16,-21 0 0,0 0 0,0 0 16,0 0-16,0 42 31,0 0-31,-21 0 0,21 0 15,0 0-15,-21 1 0,21-1 16,0 0-16,0 0 0,0 0 16,0 0-16,0 1 0,0-1 31,-22-21 0,1 0-31,0 0 16,0 0-16,0 0 0,0 0 15,-1 0-15,1 0 0</inkml:trace>
  <inkml:trace contextRef="#ctx0" brushRef="#br0" timeOffset="-163173.86">1206 16489 0,'0'21'0,"-21"-21"125,0 0 62,21 21-171,-21-21 109,21-21-125,0 0 31,0 0-15,0 0-1,0-1-15,21 1 0,-21 0 0,21 0 16,0 0-16,1-22 0,-22 22 0,21-21 15,0 21-15,-21-22 0,0 1 16,21 0-16,-21-1 0,21 1 16,-21 0-16,0-1 0,0 22 15,0 0-15,0 0 0,0 0 0,-21 0 16,0 21-16,0 0 16,0 21-16,21 0 0,-22 21 0,22 1 15,-21-1-15,21 21 0,0-20 16,0 20-16,0 1 0,0-1 15,0-20-15,0 20 0,21 1 16,1-22-16,-22 0 0,21 22 16,0-22-16,-21 0 0,0 1 0,21-22 15,0 21-15,-21-21 0,0 1 16,0-1-16,0 0 0,-21-21 16,0 0-1,0 0-15,-22 0 0,22 0 16,-21-21-16,0 0 0,-1-1 0,1 1 15,0 0-15,-1 0 0,1 0 16,0-22-16,-1 22 0,1 21 0,21-21 16,0 0-16,-1 21 0,22 21 31,0 0-31,22 0 0,-1 1 16,0-1-16,0 21 0,0-21 15,22 0-15,-22 1 0,21-1 0,-21-21 16,22 21-16,-1-21 0,0 0 15,1 0-15,-1 0 0,21 0 16,-20-21-16,20 0 0,-20-1 0,20 1 16,-21 0-16,1-21 0,20 21 15,-42-1-15,22-20 0,-22 21 0,21 0 16,-42-22-16,0 22 0,0 0 16,0-21-16,0 21 0,0-1 0,0 1 15,0 0-15,-21 21 31,21 21-31,0 0 16,0 22-16,0-22 0,0 0 0,0 21 16,0-20-16,0 20 0,0-21 15,0 21-15,-21-20 0,21-1 0,0 0 16,0 0-16,0 0 0,0-42 47,0 0-47,0 0 15,0 0-15,0-1 0,0 1 0,0-21 16,21 21-16,-21-22 16,21 22-16,0-21 0,1 0 0,-1 20 15,0 1-15,0 0 0,0 0 16,22 0-16,-22 21 0,0 0 0,0 0 16,0 21-16,0-21 0,1 21 15,-22 0-15,0 22 0,21-22 0,-21 0 16,0 21-16,0-21 0,0 1 15,0 20-15,0-21 0,0 0 0,0 0 16,0 1-16,0-1 0,0 0 16,0 0-1,0-42 17,0 0-17,0 0-15</inkml:trace>
  <inkml:trace contextRef="#ctx0" brushRef="#br0" timeOffset="-162109.27">3175 16785 0,'0'0'0,"-21"21"0,0-21 16,21-21 0,0 0-16,0 0 15,0 0-15,0-22 0,21 22 16,0 0-16,0-21 0,0-1 0,0 1 16,1 0-16,-1-1 0,0 1 0,21-21 15,-21-1-15,1 1 0,20 20 16,-21-20-16,0-1 0,-21 22 0,0-22 15,0 43-15,0-21 16,0 21-16,-21 21 0,0 0 0,0 0 16,0 42-16,-22-21 15,22 22-15,-21 20 0,21-21 0,-1 22 16,1-1-16,0 1 0,0-22 16,21 22-16,0-22 0,0 22 0,0-22 15,0-21-15,21 21 0,0 1 16,0-1-16,22-21 0,-22 0 0,21 22 15,-21-22-15,22 0 0,-22 0 0,0-21 16,21 21-16,-20-21 16,-22 22-16,21-22 0,-42-22 31,-1 22-31,1-21 0,0 0 16,0 0-16,0 0 15,-22 21-15,22-21 0,0-1 0,0 22 16,0 0-16,0 0 15,21 22 1,0-1-16,21 0 16,0-21-16,0 21 0,0-21 15,0 0-15,1 0 0,20 0 16,-21 0-16,21 0 0,1 0 0,-22-21 16,21 21-16,1-21 0,-22 0 15,21-1-15,0 1 0,-20 0 16,20 0-16,-21 0 0,0 0 0,0-1 15,1 1-15,-22 0 0,0 0 16,0 0-16,0-22 0,0 22 0,0 0 16,0 0-16,0 0 0,-22 21 15,22-21-15,-21 21 0,21 21 16,-21-21-16,21 21 0,0 0 16,0 0-16,0 22 0,0-22 15,0 0-15,0 21 0,0-21 0,0 1 16,0 20-16,0-21 0,0 0 15,0 0-15,0 1 0,21-1 16,0 0-16,1-21 0,-1 0 16,0 0-16,0 0 0,0 0 15,0-21-15,1 0 0,-1-1 16,0 1-16,21 0 0,-21 0 0,-21 0 16,22 0-16,-1-1 0,0-20 0,-21 21 15,0-21-15,0-1 0,0 22 16,0-21-16,0 21 0,21-1 0,-21 1 15,0 0-15,0 0 0,0 42 16,0 0 0,0 0-16,0 1 0,0-1 15,0 0-15,0 21 0,0-21 0,0 22 16,-21-22-16,21 21 0,0-21 16,0 1-16,0 20 0,0-21 15,0 0-15,0 0 0,21-21 0,0 22 16,0-22-16,1 0 0,-1 0 15,0 0-15,0 0 0,21-22 0,-20 1 16,20 21-16,-21-21 0,21 0 16,-20 0-16,-1-22 0</inkml:trace>
  <inkml:trace contextRef="#ctx0" brushRef="#br0" timeOffset="-161448.42">4805 16171 0,'0'-21'0,"0"42"0,0-63 16,-21 42-1,-1 21-15,1-21 16,0 21-16,0 22 0,0-22 16,0 0-16,21 21 0,-22-20 0,22 20 15,-21-21-15,21 21 0,0-20 16,0 20-16,0-21 0,0 0 0,0 22 16,0-22-16,21 0 0,1 0 0,-1 0 15,21-21-15,-21 21 0,22-21 16,-22 0-16,21 0 0,0 0 0,-20-21 15,20 0-15,0 21 16,-21-21-16,22 0 0,-22-22 0,0 22 16,0 0-16,0-21 0,1 21 0,-22-22 15,21 1-15,-21 0 0,0-1 16,0-20-16,0 20 0,0-20 0,0 21 16,0-22-16,0 22 0,-21 21 15,21-1-15,0 1 0,-22 0 0,1 21 16,21 21-16,0 0 15,0 22-15,0-1 0,-21 0 16,21 1-16,0-1 0,-21 0 0,21 1 16,0-1-16,0 0 15,0 1-15,0-1 0,0-21 0,0 0 0,0 22 16,0-22-16,0 0 16,0 0-16,0-42 31,0 0-16,0 0-15,0 0 0,0-1 0,21 1 16,0 0-16,0-21 0,-21 21 0,22-22 16,-1 1-16,0 0 0,0 20 15,0-20-15,0 21 0,1 0 0,20 0 16,-21 21-16,0 0 0,0 0 16,1 21-16,-1 21 0,0-21 15,0 0-15,0 22 0,-21-22 0,0 21 16,21-21-16,-21 22 0,0-22 15,0 21-15,0-21 0,0 1 0,0-1 16,0 0-16,0 0 0,0 0 16,0 0-16,22-42 31,-1 0-31</inkml:trace>
  <inkml:trace contextRef="#ctx0" brushRef="#br0" timeOffset="-158084.46">7048 15917 0,'0'-21'16,"0"42"-16,0-63 0,0 21 15,22 0-15,-22 0 0,0-1 16,0 1-16,0 0 0,0 0 16,0 0-16,-22 21 15,1 0-15,0-21 0,0 21 16,0 0-16,0 0 0,-1 0 16,1 0-16,0 21 0,0 0 0,0 0 15,0 0-15,21 0 0,-22 22 16,22-1-16,-21 0 0,21 1 15,-21 20-15,21-20 0,0 20 0,0-21 16,0 22-16,0-22 0,0 1 16,0-1-16,21 0 0,-21-21 0,43 22 15,-22-22-15,0 0 0,21 0 0,1-21 16,-22 21-16,21-21 0,0 0 16,1 0-16,-1 0 0,22 0 0,-22 0 15,0-21-15,1 0 0,-1 0 16,0 0-16,1 0 0,-1-1 0,-21 1 15,21 0-15,-20-21 0,20 21 16,-42-22-16,21 1 0,-21 21 0,0-22 16,0 1-16,0 0 0,0-1 15,-21 22-15,0 0 0,0 0 0,-1 0 16,1 0-16,0 21 0,-21 0 16,21 0-16,-1 0 0,1 21 0,0-21 15,0 21-15,0 21 0,0-21 16,-1 22-16,22-1 0,0-21 0,-21 22 15,21-22-15,-21 21 0,21-21 16,0 22-16,0-22 0,0 0 0,0 0 16,0 0-16,21-21 0,0 0 15,1 0-15,-1 0 0,0 0 16,0 0-16,0 0 0,0 0 16,1-21-16,-1 21 0,0 0 15,-21-21-15,21 21 16,-21-21-16,0 0 15,0-1 64,0 1 14,21 21-77,-21-21-16,0 0 1266,21 0-1266,-21 0 15,22-1 1,-22 1-16,0 0 0,0 0 15,0 0-15,0 0 16,0-1-16,0 1 0,0 0 16,0 0-16,0 0 0,0 0 15,0-1-15,0 1 16,0 42 15,0 1-15,0-1-16,0 0 15,0 0-15,0 21 0,0-20 0,0-1 16,0 21-16,0-21 0,0 22 0,0-22 16,0 0-16,0 0 0,0 21 15,0-20-15,0-1 0,0 0 16,0 0-16,0 0 16,21-21-16,0 0 0,0 0 15,0 0-15,0 0 0,1 0 16,-1 0-16,0-21 15,0 21-15,0-21 0,0 21 16,-21-21-16,22 0 0,-1 21 16,-21-22-1,0 1 1,0 0-16,21 21 16,-21-21-16,21 0 0,-21 0 15,21-1-15,0 22 0,1-21 16,-22 0-16,21 0 0,0 0 15,-21-22-15,21 22 0,0 0 0,-21 0 16,0 0-16,21 0 0,1-1 16,-22 1-16,-22 42 47,1-21-47,21 22 15,-21-1-15,21 0 0,0 0 16,0 0-16,0 0 0,0 1 0,0-1 15,0 0-15,21 0 0,-21 0 16,21 0-16,1 1 0,-1-1 16,0 0-16,0 0 0,0 0 15,-21 0-15,21-21 0,-21 22 16,0-1 0,0 0-1,-21-21-15,0 0 16,0 0-16,0 0 15,0 0-15,-1 0 0,1-21 16,0 0-16,0-1 16,21 1-16,-21 21 0,0-21 15,21 42 17,0 0-32,0 1 15,21-22-15,-21 21 0,21 0 16,0 0-16,0-21 0,0 0 15,1 21-15,-1-21 0,0 0 16,21 0-16,-21 0 0,22 0 16,-1 0-16,0 0 0,1 0 0,-1-21 15,0 0-15,1 21 0,-1-21 0,0 0 16,1-1-16,-22 1 0,21 0 16,-21 0-16,1 0 0,-1 0 0,0-1 15,0-20-15,-21 21 0,0-21 16,0 20-16,0-20 0,0 21 0,0-21 15,0 20-15,0 1 0,-21 21 16,0 0-16,0 0 0,-1 21 16,1 1-16,21-1 0,0 0 15,-21 21-15,21 1 0,-21-1 16,21-21-16,0 21 0,0-20 16,0 20-16,0-21 0,0 0 0,0 0 15,21 1-15,0-1 0,0 0 0,1-21 16,-1 0-16,0 21 0,21-21 15,-21 0-15,22 0 0,-1 0 0,0 0 16,1 0-16,-1-21 0,0 21 16,1-21-16,-22 21 0,21-21 0,-21-1 15,22 1-15,-22 0 0,21 0 0,-21-21 16</inkml:trace>
  <inkml:trace contextRef="#ctx0" brushRef="#br0" timeOffset="-157033.36">10202 16044 0,'-21'-127'31,"21"106"-31,0 0 0,0 0 0,0 0 16,0 0-16,0-1 0,0 1 0,0 0 15,0 0-15,0 0 16,0 42 0,0 0-16,0 0 0,0 0 15,0 22-15,0-22 0,0 21 16,0 1-16,0 20 0,0-21 0,-21 1 15,21-22-15,-21 21 0,21 1 16,0-22-16,0 0 0,0 21 0,-21-21 16,21 1-16,21-22 31,0-22-15,0 1-16,-21 0 0,21 0 0,0 0 15,22 0-15,-22-22 0,0 1 16,0 21-16,0-22 0,1 1 0,-1 0 15,0-1-15,0 22 0,-21-21 16,21 21-16,0 21 0,-21 21 16,22 0-1,-22 0-15,0 22 0,0-22 16,0 21-16,0 0 0,21-20 0,-21 20 16,0-21-16,0 0 0,0 0 15,21 1-15,0-1 0,0 0 16,0-21-16,1 0 0,-1 0 15,0 0-15,21 0 0,-21 0 16,22 0-16,-22 0 0,21-21 0,1 21 16,-22-21-16,21-1 0,-21 1 0,0-21 15,22 21-15,-22-22 0,0 1 16,0 0-16,0-1 0,-21 1 0,0 0 16,0-1-16,0 1 0,0 0 15,0 21-15,0-22 0,0 22 0,0 0 16,0 0-16,-21 21 15,0 0-15,0 42 16,0-21-16,21 0 16,0 22-16,0-1 0,0 0 0,0 1 15,0-1-15,0 0 0,0 1 16,0-1-16,0-21 0,0 22 0,21-1 16,0-21-16,0 0 0,0 0 15,22 1-15,-22-1 0,21 0 0,-21-21 16,22 0-16,-22 0 0,21 0 0,-21 0 15,22 0-15,-22-21 0,21 21 16,-21-21-16,22-1 0,-22 1 0,0-21 16,0 21-16,0-22 0,1 22 0,-1-21 15,0 0-15,-21-1 16,21 1-16,-21 0 0,0-1 0,0 22 16,0 0-16,0 0 0,0 0 0,-21 21 15,0 0-15,21 21 16,-21 0-16,-1 0 0,1 0 0,21 0 15,0 22-15,-21-22 0,21 21 16,0 1-16,0-22 0,0 21 0,0-21 16,0 0-16,0 22 0,0-22 0,0 0 15,21-21-15,0 21 0,-21 0 16,22-21-16,-1 0 0,0 0 0,21 0 16,1 0-16,-1 0 0,0 0 15,1-21-15,-1 0 0,21 0 16,-20 0-16,-1 0 0</inkml:trace>
  <inkml:trace contextRef="#ctx0" brushRef="#br0" timeOffset="-155348.04">12954 15960 0,'-21'21'0,"42"-42"0,-42 63 16,0-21-16,21 0 0,0 1 15,0-1-15,21 0 16,0-21-16,0 0 16,0 0-16,0 0 0,22 0 15,-22-21-15,0 0 0,21-1 16,1 1-16,-22-21 0,21 21 0,1-22 15,-22 22-15,21-21 0,0 0 0,-20-1 16,-1-20-16,21 20 0,-21 1 16,0-21-16,-21-1 0,0 22 0,0-22 15,0 22-15,0 0 16,0 20-16,0 1 0,0 0 0,-21 21 16,0 21-16,21 22 15,-21-22-15,0 21 0,0 22 16,-1-22-16,1 0 0,0 22 0,21-22 15,-21 0-15,0 22 0,21-22 0,0 1 16,-21-1-16,21 0 0,0 1 16,-22-1-16,22-21 0,0 0 0,0 0 15,0 1-15,0-1 0,22-21 32,-1-21-32,0-1 15,0 1-15,-21 0 16,21-21-16,0 21 0,1-1 0,-1-20 15,0 21-15,0 0 0,-21-22 0,42 43 16,-42-21-16,22 21 0,-1 0 16,0 0-16,0 21 15,0-21-15,-21 22 0,21 20 0,-21-21 16,22 0-16,-1 0 0,-21 1 16,21-1-16,0 0 0,0 0 0,0 0 15,1 0-15,-1-21 0,0 0 0,0 22 16,21-22-16,-20 0 0,20 0 15,-21 0-15,21 0 0,1-22 16,-22 22-16,21-21 0,1 0 0,-1 0 16,-21 0-16,21 0 0,-20-1 15,-1-20-15,0 21 0,0-21 0,-21 20 16,0-20-16,0 0 0,0 21 16,0-22-16,0 1 0,0 21 0,0 0 15,-21-1-15,0 22 0,0 0 0,-1 0 16,1 0-16,-21 0 0,21 0 15,0 22-15,-22-1 0,22 21 0,0-21 16,0 0-16,0 22 0,-1-1 0,1-21 16,0 22-16,21-22 15,0 21-15,0 0 0,0-20 0,0-1 16,0 0-16,0 0 0,21 0 0,-21 0 16,21-21-16,1 0 0,-1 0 15,0 0-15,21 0 0,-21 0 0,1-21 16,-1 21-16,0-21 0,0 0 0,0 0 15,0 0-15,1-1 0,-1-20 16,-21 21-16,21 0 0,-21 0 0,21-22 16,-21 22-16,0 0 0,0 0 15,21 21-15,-21-21 0,0 42 16,0 0 0,0 0-1,0 0-15,0 0 0,0 1 0,0-1 16,0 0-16,0 0 0,0 0 0,0 0 15,21-21-15,1 22 0,-22-1 16,21-21-16,0 0 0,0 0 0,21 0 16,-20 0-16,-1 0 0,21 0 0,-21 0 15,0 0-15,22-21 0,-22-1 16,0 22-16,0-21 0,-21 0 0,21 0 16,1 0-16,-1-22 0,-21 22 0,0 0 15,21 0-15,-21 0 0,21 0 16,-21-1-16,0 44 31,0-1-15,0 0-16,0 0 0,0 0 0,0 0 15,0 1-15,0-1 0,0 0 16,0 0-16,0 0 16,21-21-1,0 0-15,1 0 0,-1 0 16,0 0-16,21-21 0,-21 21 15,1-21-15,-1 0 0,0 21 0,0-21 16,0-1-16,-21 1 0,21 0 0,-21 0 16,22-21-16,-22 20 0,21 1 15,-21 0-15,0 0 16,0 42 15,0 0-31,0 0 0,0 1 16,0-1-16,0 0 0,0 0 15,0 0-15,0 0 0,0 1 0,0-1 16,0 0-16,21 0 0,0 0 0,0 0 16,0-21-16,1 22 0,-1-22 15,21 0-15,-21 0 0,22 0 0,-22 0 16,21 0-16,-21-22 0,0 22 0,22-21 16,-22 0-16,0 0 0,0 0 15,0 0-15,1-1 0,-1-20 0,0 21 16,0-21-16,-21 20 0,0-20 15,0 21-15,0-21 0,0 20 16,0 1-16,0 0 0,-21 21 16,0 0-16,0 0 0,-1 21 15,1 0-15,0 1 0,21 20 0,-21-21 16,0 21-16,0-20 0,21 20 0,0-21 16,-22 21-16,22-20 0,-21-1 15,21 21-15,0-21 0,0 0 0,0 1 16,21-22-1,1 0-15,-1 0 0,0 0 16,0 0-16,21-22 0,-20 1 0,-1 0 16,21 0-16,-21 0 0,22 0 15,-22-1-15</inkml:trace>
  <inkml:trace contextRef="#ctx0" brushRef="#br0" timeOffset="-154552.64">16679 15727 0,'0'0'0,"0"21"0,0 0 16,0 0-16,21 1 31,1-22-31,-1 0 0,0 0 0,0 0 16,0-22-16,0 1 0,1 0 15,-1 0-15,0 0 0,0-22 16,0 22-16,0-21 0,1 0 0,-22-1 16,21 1-16,0-22 0,-21 22 15,21-21-15,-21-1 0,21 1 0,-21 20 16,21 1-16,-21 0 0,0-1 0,0 22 16,0 0-16,0 42 31,-21 0-31,21 22 0,-21-22 0,0 21 15,21 22-15,0-22 0,-21 21 16,21-20-16,-21 20 0,21-20 0,0-1 16,0 21-16,0-20 0,0-1 0,0 0 15,21 1-15,0-22 0,-21 21 16,21-21-16,21 1 0,-20-1 0,-1 0 16,21 0-16,0-21 0,-20 0 0,20 0 15,0 0-15,1 0 0,-1 0 16,0 0-16,1-21 0,-1 0 0,-21 0 15,21-1-15,-20 1 0,-1 0 16,0 0-16,0-21 0,0 20 16,-21-20-16,21 21 0,-21 0 0,0-22 15,0 22-15,0 42 32,0 1-32,-21-1 0,21 0 0,-21 0 15,21 0-15,-21 0 0,21 1 0,0-1 16,0 0-16,0 0 0,0 0 15,0 0-15,21 1 16,0-22-16,0 0 0,1 0 0,-1 0 16,21 0-16,-21 0 0,22-22 15,-22 1-15,0 21 0,21-21 16,-21 0-16,1 0 0,-1 0 0,-21-22 16,0 22-16,21-21 0,-21 21 15,0-22-15,0 22 0,0-21 0,0 21 16,-21-1-16,0 1 0,-1 21 15,1 0-15,0 0 0,-21 0 16,21 21-16,-1 1 0,-20-1 0,21-21 16,0 21-16,0 0 0,-1 0 15,1-21-15,21 21 0,-21 1 0,21-44 47</inkml:trace>
  <inkml:trace contextRef="#ctx0" brushRef="#br0" timeOffset="-154344.75">16912 15304 0,'0'0'0,"-21"0"16,0 0-16,0 0 0,21 21 16,21-21-1,0 0-15,0 0 16,21 0-16,-20 0 0,-1 0 15,21-21-15,0 21 0,1 0 0,-1-22 16,0 1-16,1 21 16,-1-21-16,22 21 0,-22-21 0,0 0 15,1 21-15,20-21 0</inkml:trace>
  <inkml:trace contextRef="#ctx0" brushRef="#br0" timeOffset="-153213.46">20108 15769 0,'-21'0'0,"42"0"0,-42-21 15,21 0 1,0 0-16,21 0 16,0-1-16,1-20 0,-1 21 15,0 0-15,0-22 0,-21 22 0,21-21 16,-21 0-16,0-1 0,0 22 16,0-21-16,-21-1 0,0 1 0,0 21 15,0 0-15,-22 0 0,22 21 16,-21 0-16,-1 0 0,1 21 15,-21 0-15,20 0 0,1 21 0,0 1 16,-1-1-16,22 0 0,-21 1 16,21-1-16,-1-21 0,22 22 0,0-22 15,0 0-15,0 0 0,0 0 0,22 0 16,-1 1-16,21-22 0,-21 0 16,22 0-16,-1 0 0,0 0 0,1 0 15,-1-22-15,21 1 0,-20 21 0,-1-21 16,0 0-16,1 0 0,-22 0 15,21-1-15,-21 1 0,1 0 16,-22 0-16,0 0 0,0 0 16,0-1-16,0 1 0,0 0 15,0 0-15,-22 21 16,1 21-16,21 0 16,0 0-16,-21 22 0,21-22 0,-21 21 15,21 1-15,0 20 0,0-21 0,0 1 16,0 20-16,0 1 0,0-1 15,0 1-15,0-1 0,0 1 0,0 20 16,0-20-16,21-1 0,-21 22 0,0-21 16,0 20-16,0 1 0,0-22 15,-21 22-15,0 0 0,0-22 0,-1 1 16,-20-1-16,21-20 0,-21-1 0,-1 0 16,1 1-16,0-22 15,-22 0-15,22 0 0,-1-21 0,1 0 16,0 0-16,-22-21 0,22 0 0,0 0 15,-22-22-15,22 22 0,-1-42 16,1 20-16,0-20 0,-1-1 0,22-20 16,0 20-16,21-21 0,0 1 0,0-1 15,42 0-15,-20-20 0,20 20 16,21-21-16,1 21 0,-1 1 0,22-1 16,0 0-16,-1 22 0,22-22 0,-21 22 15,21-1-15,0 1 16,-22 20-16,1 1 0,0 0 0,-22-1 0,-21 22 15,1 0-15,-1 0 0,-21 21 16,-21 21 0,0 0-16,-21 0 0,0 1 15,-21 20-15,20-21 0,1 21 16,0-20-16,0 20 0,0 0 0,0-21 16,-1 22-16,22-1 0,0-21 0,0 0 15,0 1-15,0-1 0,0 0 16,22-21-16,-1 21 0,21-21 0,-21 0 15,22 0-15,-1 0 0,-21 0 0,21 0 16,1 0-16,-1-21 16,0 0-16,1 0 0,-1-1 0,0 1 15,1 0-15,-22 0 0,0-21 0,0 20 16,-21-20-16,0 0 0,0-1 16,0 22-16,-21-21 0,0 21 0,-21 0 15,20-1-15,-20 22 0,21 0 0,-21 0 16,-1 0-16,1 22 0,0-1 15,20 0-15,-20 0 0,21 0 0,0 0 16,21 22-16,0-22 0,0 0 16,0 0-16,0 0 0,0 1 0,21-22 15,0 21-15,21-21 0,-20 0 16</inkml:trace>
  <inkml:trace contextRef="#ctx0" brushRef="#br0" timeOffset="-152159.15">22098 15579 0,'0'0'16,"0"21"-16,-21-21 0,21 21 0,21-21 46,0-21-46,0 0 0,22 0 0,-22-1 16,21 1-16,0 0 0,1-21 0,-1-1 16,0 1-16,1 0 0,-1-1 15,0-20-15,-20 21 0,-1-22 0,0 22 16,0-1-16,-21-20 0,0 21 0,0-1 16,0 1-16,0 0 0,0 20 15,-21 1-15,0 0 0,0 0 0,-1 21 16,1 0-16,0 21 0,0 21 0,-21-20 15,20 20-15,1 21 16,0-20-16,0 20 0,0 22 0,0-22 0,21 22 16,0 0-16,-22-1 0,22 1 15,-21-21-15,21 20 0,0 22 16,0-21-16,0-1 0,0 22 0,-21 0 16,21-21-16,0 21 0,-21-22 0,21 22 15,-21-21-15,0 21 0,-1-22 16,22 1-16,-21-22 0,0 22 0,0-21 15,21-1-15,0-21 0,0 1 0,0-22 16,0 21-16,21-42 16,0-21-16,22 0 15,-1 0-15,-21-22 0,43 1 0,-22-21 16,0 20-16,22-20 16,-22-22-16,0 22 0,22-1 0,-22-21 15,-21 1-15,22 20 0,-22-20 0,-21-1 16,0 0-16,0 1 0,0-1 15,-21 0-15,0 22 0,-22-1 0,1 1 16,0 20-16,-1-20 0,1 42 0,0-22 16,-1 22-16,1-21 0,0 21 15,20 0-15,1 21 0,-21-22 0,21 1 16,21 0-16,0 0 16,0 0-16,21 21 15,21-21-15,-21-1 0,22 22 16,-1-21-16,0 0 0,1 0 0,20 0 15,-20-22-15,20 22 0,1 0 16,-22-21-16,0 21 0,1-1 0,-22 1 16,21 0-16,-21 0 0,-42 21 31,0 21-15,0 0-16,0 22 0,-1-22 15,1 21-15,0-21 0,21 0 0,0 22 16,0-22-16,0 0 0,0 0 0,0 0 15,0 1-15,0-1 0,21-21 16,0 0-16,1 0 0,-1 0 16,0 0-16,21 0 0,-21 0 0,22 0 15,-22-21-15,0-1 0,21 22 16,-20-21-16,20-21 0,-21 21 0,0 0 16,0-22-16,1 1 0,-22 21 15,0-22-15,0 1 0,0 21 0,0 0 16,-22 0-16,1-1 0,0 22 0,-21 0 15,21 0-15,-1 0 0,-20 0 16,0 0-16,21 22 0,-22 20 0,22-21 16,0 0-16,0 0 0,0 1 0,-1 20 15,22-21-15,0 0 16,0 0-16,22 1 16,-1-22-16,0 0 0,21 0 15,-21 0-15,22 0 0,-1 0 16,0-22-16</inkml:trace>
  <inkml:trace contextRef="#ctx0" brushRef="#br0" timeOffset="-151805.35">23262 15219 0,'-21'21'16,"63"-63"-16,-63 63 0,42-63 0,-21 20 0,0 1 15,0 0-15,0 0 16,0 0-16,0 0 0,21-1 16,1 1-16,-1 21 0,0-21 15,0 21-15,0 0 0,0 0 16,22 0-16,-22 0 0,0 0 0,21 0 15,-20 21-15,-1 0 0,0 1 16,0-1-16,0 21 0,0-21 16,-21 22-16,0-22 0,0 21 0,0-21 15,0 22-15,0-22 0,0 0 0,-21 0 16,0-21-16,21 21 0,-21-21 16,0 0-16,0 0 0,-1 0 15,22-21-15,0 0 0,-21 0 16,21 0-16,0-1 0,0 1 15,0-21-15,0 21 0,0-22 0,0 22 16,0-21-16,0 21 0,0 0 16,0-1-16,0 1 0,21 0 15,1 0-15,20 21 0,-21-21 16,0 21-16,22 0 0,-1 0 0,0-21 16,-21 21-16,43 0 0,-22 0 15</inkml:trace>
  <inkml:trace contextRef="#ctx0" brushRef="#br0" timeOffset="-151513.52">24680 14605 0,'0'-21'0,"0"42"0,21-63 0,-21 21 16,22 21-16,-1 0 15,-21 21-15,0 0 0,21 0 16,0 0-16,0 22 0,-21-1 0,21 0 15,1 1-15,-22-1 0,21 0 16,0 1-16,0-1 0,0 0 0,0 22 16,22-22-16,-1 0 0,-21 1 0,22-1 15,-22 0-15,0-20 0,0 20 16,0-21-16,0 0 0,-21 0 0,0 1 16,0-44 15,0 1-31,0 0 15,0 0-15,0 0 0,0-22 0</inkml:trace>
  <inkml:trace contextRef="#ctx0" brushRef="#br0" timeOffset="-151276.65">25379 14774 0,'0'0'0,"0"-42"0,21 0 0,-21 21 16,0-22-16,0 22 0,0 0 0,0 0 15,-42 21-15,20 0 16,1 21-16,0-21 0,-21 42 15,21-21-15,-1 1 0,-20 20 16,21 0-16,-21 1 0,20-1 0,-20 0 16,21 1-16,-21-1 0,20 21 15,1-20-15,-21-1 0,21 0 0,0 1 16,-1-1-16,1-21 0,0 22 16,0-1-16,0-21 0,0 0 0,21 0 15,-22 1-15,22-1 0,22-21 16,-1 0-16</inkml:trace>
  <inkml:trace contextRef="#ctx0" brushRef="#br0" timeOffset="-150968.83">25379 14965 0,'0'0'0,"21"-21"0,-21 0 0,21 21 0,-21 21 31,0 0-31,0 0 0,0 21 15,0-20-15,0 41 0,0-21 0,0 22 16,0-22-16,-21 22 0,21 20 0,0-20 16,0-1-16,0 1 0,0 21 15,0-22-15,0 22 0,0-1 0,-21-20 16,21 21-16,0-22 0,-21 22 0,-1-22 16,1 1-16,0-1 0,21 1 15,-21-22-15,0 22 0,0-22 16,-1 0-16,1 1 0,0-22 0,21 21 15,0-21-15,-21 0 0,21-42 32,0 0-17,0 0-15,0 0 0</inkml:trace>
  <inkml:trace contextRef="#ctx0" brushRef="#br0" timeOffset="-150613.03">25294 15579 0,'0'-64'16,"0"128"-16,0-191 0,0 84 0,0 1 15,0-21-15,0 20 0,0 1 0,0 0 16,0-1-16,0 1 0,0 21 0,0-22 16,21 22-16,0 0 0,-21 0 15,22 0-15,-1 0 0,0 21 0,0 0 16,0 0-16,22 0 0,-22 0 0,0 0 15,0 0-15,0 0 0,0 21 16,1 21-16,-1-21 0,-21 0 0,21 22 16,-21-1-16,0-21 0,0 22 0,0-22 15,-21 21-15,0-21 0,-22 0 16,22 1-16,0-1 0,-21 0 16,20 0-16,-20-21 0,21 0 0,0 21 15,0-21-15,-1 0 0,1 0 16,42 0-1,1-21-15,-1 21 16,21-21-16,-21 21 0,0-21 16,22 21-16</inkml:trace>
  <inkml:trace contextRef="#ctx0" brushRef="#br0" timeOffset="-150173.27">26056 15155 0,'42'-21'0,"-84"42"0,106-42 0,-43 0 0,0 0 16,-21 0-16,0 0 15,0-1-15,0 1 0,0 0 0,0 0 16,0 0-16,-21 21 0,0 0 0,-1 0 16,1 0-16,0 0 0,0 21 15,0-21-15,-22 21 0,22 0 0,0 22 16,-21-22-16,21 21 0,-1-21 0,1 22 16,0-22-16,21 21 0,0-21 15,0 22-15,0-22 0,0 0 0,0 0 16,21 0-16,0 0 15,1-21-15,-1 0 0,21 0 0,-21 0 16,0 0-16,22 0 0,-22-21 16,0 0-16,21 0 0,-20 0 15,-1 0-15,0-1 0,0-20 0,-21 0 16,21-1-16,0 1 0,-21 21 0,22-21 16,-22 20-16,0 1 0,0 0 15,-22 42 1,1 0-1,0 1-15,21 20 0,-21 0 16,0-21-16,21 22 0,0-1 0,0 0 16,0-20-16,0 20 0,0 0 0,0-21 15,0 1-15,0 20 16,0-21-16,21 0 0,0-21 0,0 0 16,0 0-16,1 0 15</inkml:trace>
  <inkml:trace contextRef="#ctx0" brushRef="#br0" timeOffset="-149893.43">26691 14796 0,'0'0'0,"0"-43"0,0 1 0,0 21 0,0 0 16,0-1-16,0 1 0,0 0 15,0 42 1,0 0-16,-21 1 15,21 20-15,-21 0 0,21 1 16,0-1-16,0 0 0,-21 22 0,21-22 16,-22 22-16,22-22 0,-21 0 0,21 22 15,0-22-15,0 0 0,0 1 16,-21-22-16,21 21 0,0-21 0,0 1 16,0-1-16,0 0 0,21-42 31,0 0-16,-21-1-15</inkml:trace>
  <inkml:trace contextRef="#ctx0" brushRef="#br0" timeOffset="-149397.71">26987 14753 0,'0'0'16,"22"-106"-1,-22 85-15,0 42 31,0 1-31,0-1 0,0 0 0,0 0 16,0 21-16,0-20 0,0 20 0,0 0 16,0-21-16,0 22 0,0-1 15,0 0-15,-22 1 0,22-1 16,0-21-16,-21 22 0,21-22 0,0 21 16,0-21-16,-21 0 0,21 1 15,-21-1-15,0-21 0,21 21 0,-21-21 16,21 21-1,-22-21-15,22-21 16,0 0-16,0 0 16,0-1-16,0 1 0,0-21 15,43 21-15,-22-22 0,0 22 0,21-21 16,1 21-16,-1-22 0,0 22 0,1 0 16,20 0-16,-20 21 0,-1 0 15,0 0-15,1 0 0,-1 0 16,-21 0-16,0 0 0,0 21 0,-21 0 15,0 0-15,0 1 0,0 20 16,0-21-16,-21 21 0,0 1 0,0-22 16,0 21-16,0-21 0,-22 22 15,22-22-15,0 0 0,0 0 0,0 0 16,-1 1-16,22-1 0,-21-21 16,0 0-1,21-21 1,0-1-16,0 1 0,0 0 15</inkml:trace>
  <inkml:trace contextRef="#ctx0" brushRef="#br0" timeOffset="-149153.85">26289 14944 0,'0'0'0,"-42"0"0,20 0 0,22-21 31,22 21-31,-1 0 0,21 0 0,-21 0 0,0 0 16,1 0-16,20 0 0,-21 0 15,0 0-15,0 21 0,22-21 0,-22 0 16,0 0-16,0 0 16</inkml:trace>
  <inkml:trace contextRef="#ctx0" brushRef="#br0" timeOffset="-85832.96">16044 5609 0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8:57:54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1820 0,'0'22'47,"0"-1"-47,0 0 0,0 0 15,0 0-15,0 0 16,0 1-16,0-1 16</inkml:trace>
  <inkml:trace contextRef="#ctx0" brushRef="#br0" timeOffset="1775.72">635 741 0,'0'-21'0,"0"0"16,0-1-16,0 1 16,0 0-1,0 0-15,21 21 16,-21-21-1,21 21 1,-21 21-16,0 0 16,0 0-16,0 22 15,0-1-15,21 0 0,-21 1 0,0 20 16,0-21-16,0 22 0,0-22 16,0 22-16,0-22 0,0 22 15,0-22-15,0 0 0,0 1 0,0-1 16,0 0-16,-21-21 0,21 22 15,0-22-15,0 0 0,0 0 0,0 0 16,21-42 15,1 0-31,-1-21 16,-21 21-16,21-1 0,0-20 16,0 0-16,-21 21 0,21-22 15,1-20-15,-1 20 0,0 1 16,0 0-16,0 21 0,-21-22 0,21 1 15,1 21-15,-1 0 0,-21-1 16,21 22 0,-21 22-16,0-1 15,21 0-15,-21 0 0,0 21 16,0 1-16,0-22 0,0 21 0,0 1 16,0-1-16,0-21 0,0 21 15,0 1-15,21-22 0,-21 0 16,21 21-16,-21-20 0,22-1 0,-1-21 15,0 21-15,0-21 16,21 0-16,-20 0 0,20 0 0,-21 0 16,21 0-16,1 0 0,-22-21 15,21 0-15,1-1 0,-22 1 0,21-21 16,-21 21-16,0-22 0,-21 1 16,0 0-16,22-22 0,-22 22 15,0-22-15,0 1 0,0-1 0,0 22 16,-22-21-16,1 20 0,21 1 15,-21 0-15,0 20 0,0 1 0,21 0 16,-21 0-16,-1 0 0,1 21 16,0 0-1,0 0-15,21 21 0,0 0 16,0 0-16,0 0 16,0 1-16,0-1 0,21 0 0,0-21 15,0 21-15,1-21 0</inkml:trace>
  <inkml:trace contextRef="#ctx0" brushRef="#br0" timeOffset="2572.27">1968 445 0,'0'0'0,"0"-22"0,0 1 15,-21 21 1,0 0-1,21 21-15,0 1 16,0-1-16,0 21 0,0 0 0,0-20 16,0 20-16,0 21 0,-21-20 15,21 20-15,0-20 0,0 20 16,0 1-16,-21-22 0,21 21 0,0-20 16,0-1-16,0 0 0,0-20 15,0 20-15,0-21 0,0 0 0,0 0 16,0 1-16,0-1 15,0 0-15,0-42 32,0 0-17,0-1-15,0 1 0,0 0 16,0-21-16,0 21 0,0-22 0,0 22 16,0-21-16,21-1 0,0 22 15,0-21-15,0 0 0,1 20 16,-1 1-16,0 0 0,0 0 0,0 0 15,0 21-15,1 0 0,-1 0 16,0 0-16,0 0 0,-21 21 16,21 0-16,-21 0 0,21 22 0,-21-22 15,0 21-15,0-21 0,0 22 16,0-1-16,0-21 0,0 21 16,0-20-16,0-1 0,0 0 15,0 21-15,0-21 0,0 1 16,0-1-1,22-21-15,-1 0 0,0 0 16,0-21-16,0 21 16,22-22-16,-22 1 0,0 0 0,0 0 15,0-21-15,22 20 16,-22-20-16,0 21 0,21-21 0,-21 20 16,1-20-16,-22 21 0,21 0 15,0 0-15,-21 42 31,0 0-31,0 0 16,-21 0-16,21 22 0,0-22 16,-21 0-16,21 21 0,0-21 15,0 1-15,0-1 0,-22 0 0,22 0 16,0 0-16,0 0 0,0 1 16,0-1-16,0 0 15,0-42 32,0 0-47,22-1 0</inkml:trace>
  <inkml:trace contextRef="#ctx0" brushRef="#br0" timeOffset="2928.06">2857 677 0,'-42'0'15,"21"0"-15,0 22 32,21-1-32,-21-21 0,21 21 0,0 0 15,0 0-15,21-21 32,0 0-32,0 0 0,0 0 0,0 0 15,1-21-15,-1 21 16,0-21-16,0 21 0,-21-21 0,0 0 15,21-1-15,-21 1 16,0 0-16,-21 21 16,0 0-16,0 0 0,0 0 15,-1 0-15,1 0 0,0 21 16,0-21-16,0 21 0,0 1 16,21-1-16,0 0 0,-22 0 15,22 0-15,0 0 0,0 1 0,0-1 16,0 21-16,0-21 0,22 0 15,-22 1-15,21-1 0</inkml:trace>
  <inkml:trace contextRef="#ctx0" brushRef="#br0" timeOffset="3303.85">3365 1164 0,'0'-21'0,"0"-21"16,0 21-16,-21-1 15,0 22-15,0 0 0,21-21 0,-21 21 16,0 0-16,-1 0 0,1 0 16,0 0-16,21 21 0,-21 1 15,0-1-15,-22 0 0,22 21 0,21-21 16,-21 22-16,0-22 0,0 21 15,21-21-15,0 22 0,-21-22 0,21 21 16,0-21-16,0 22 0,0-22 16,0 0-16,0 21 0,0-20 15,0-1-15,0 0 0,21 0 16,0 0-16,0-21 0,0 0 16,0 0-16,1 0 0,-1 0 15,0-21-15,21 0 0,-21 0 0,1 0 16,20-1-16,0 1 0,-21-21 15,22 21-15,-1-22 0</inkml:trace>
  <inkml:trace contextRef="#ctx0" brushRef="#br0" timeOffset="3823.55">3831 656 0,'0'0'0,"-21"0"16,0 0-16,21 21 15,-21 1 1,21-1-16,-22 21 0,22-21 0,0 22 16,0-1-16,0 21 0,0-20 15,0-1-15,0 22 0,0-22 0,-21 0 16,21 1-16,0-1 0,0 0 16,-21-21-16,21 22 0,0-22 0,0 0 15,0 21-15,0-20 0,-21-1 16,21 0-16,0 0 0,-21-21 15,0 0 17,21-21-17,0 0-15,0 0 0,0-1 16,0-20-16,0 21 0,0 0 16,21-22-16,0 22 0,0-21 0,21 0 15,-20 20-15,20 1 0,0-21 16,-21 21-16,22 0 0,-1 21 0,-21 0 15,22 0-15,-1 0 0,-21 0 16,0 0-16,0 21 0,1 0 16,-1 0-16,0 0 0,-21 0 0,21 22 15,-21-22-15,0 21 0,0-21 16,0 1-16,0 20 0,0-21 16,-21 0-16,0 0 0,0 1 0,-1-1 15,1 0-15,0 0 16,0-21-16,0 0 15,0 0-15,21-21 16</inkml:trace>
  <inkml:trace contextRef="#ctx0" brushRef="#br0" timeOffset="5028.08">6308 593 0,'0'0'0,"21"-21"16,-21-1-16,0-20 0,21 21 0,-21 0 15,0 0-15,0-1 0,0 1 16,0 42 0,0 1-1,0-1-15,0 21 0,0 0 16,0 1-16,0 20 0,0 1 0,-21-1 15,21 1-15,-21-1 0,-1 22 16,22-22-16,0-20 0,-21 20 0,0 1 16,0-22-16,0 0 0,0 1 15,-1-22-15,1 21 0,0-21 0,0 1 16,0-1-16,0-21 0,-1 21 16,1-21-16,0 0 15,21-21-15,-21 0 16,21-1-16,0 1 0,-21 0 15,21-21-15,0-1 0,0 1 0,0 0 16,0-22-16,0 1 0,0-1 16,0 22-16,0-22 0,0 22 0,0 0 15,0-1-15,0 22 0,0 0 16,21 21-16,0 42 16,-21-20-16,21 20 15,0 0-15,-21 1 0,22-1 16,-1 21-16,-21-20 0,21-1 15,-21 0-15,21 1 0,0-22 0,-21 21 16,21-21-16,1 22 0,-1-22 16,0 0-16,0 0 0,0-21 15,0 0-15,1 0 0,20 0 16,-21 0-16,21 0 0,-20 0 0,20 0 16,0-21-16,1 0 0,-1 0 0,-21 0 15,21-22-15,1 22 0,-22-21 16,21-1-16,-21 1 0,1 0 0,-1-1 15,0 1-15,0 0 0,-21 21 16,0-1-16,0 1 0,0 0 16,0 0-16,0 42 15,0 0 1,0 22-16,-21-22 0,21 21 16,-21-21-16,0 22 0,21-1 15,0 0-15,0-21 0,-22 22 0,22-1 16,0-21-16,0 0 0,0 1 0,0-1 15,0 0-15,22 0 0,-1 0 16,0-21-16,0 0 0,0 0 0,22 0 16,-22 0-16,21 0 0,0 0 15,1 0-15,-1-21 0,-21 0 0,22 0 16,-1 0-16,-21-1 16,0 1-16,0 0 0,-21-21 0,0 21 15,0-22-15,0 1 0,0 0 16,0-1-16,-21 1 0,0 0 0,-21 20 15,21-20-15,-1 21 0,-20 21 16,21 0-16,-21 0 0,20 0 0,-20 0 16,21 0-16,0 0 0,-22 21 15,22 0-15,21 0 0,-21 1 0,21-1 16,0 0-16,0 0 0,0 21 16,0-20-16,21-22 0,0 21 0,1 0 15,-1-21-15,0 0 0</inkml:trace>
  <inkml:trace contextRef="#ctx0" brushRef="#br0" timeOffset="5347.9">7789 804 0,'0'0'0,"0"-63"31,-21 63-31,0 0 0,0 0 0,0 0 15,-1 0-15,-20 21 0,21 0 16,0 22-16,0-22 0,-1 21 16,1-21-16,0 22 0,21-1 15,-21 0-15,0 1 0,21-1 0,-21 0 16,21 1-16,0-1 0,0-21 16,0 21-16,0-20 0,0-1 0,0 21 15,21-21-15,0 0 16,0-21-16,21 0 0,-20 0 0,20 0 15,0 0-15,1 0 0,-1 0 16,21 0-16,-20 0 0,-1-21 0,0 0 16,1 21-16,20-21 0,-20 0 15,-1 0-15</inkml:trace>
  <inkml:trace contextRef="#ctx0" brushRef="#br0" timeOffset="5785.65">8318 1143 0,'0'0'0,"22"-21"0,-1-21 0,0 20 15,-21-20-15,0 21 0,0 0 0,0-22 16,0 22-16,0 0 0,-21 0 15,0 21-15,-1 0 16,1 0-16,0 0 0,0 0 0,0 21 16,0 0-16,-1 0 0,1 22 15,0-1-15,-21-21 0,21 22 0,-1-1 16,1 0-16,0 1 0,21-22 0,0 21 16,-21-21-16,21 0 0,0 22 15,0-22-15,0 0 0,21-21 16,0 0-16,0 0 15,1 0-15,-1 0 0,21 0 16,-21 0-16,0 0 0,1-21 16,-1 0-16,0 0 0,0-1 0,0 1 15,0-21-15,-21 21 0,22-22 0,-22 1 16,21 21-16,-21-21 0,0 20 16,0 1-16,0 0 0,0 42 31,0 0-31,0 1 0,0-1 15,-21 21-15,21-21 0,0 0 16,0 22-16,0-22 0,0 0 0,0 0 16,0 0-16,0 1 0,0-1 15,0 0-15,21-21 0,-21 21 16,21-21-16,0 0 0,0 0 16,0 0-16,1 0 0,-1 0 0,0 0 15,0-21-15,21 0 0,1 0 0,-22-1 16</inkml:trace>
  <inkml:trace contextRef="#ctx0" brushRef="#br0" timeOffset="6079.48">9123 423 0,'0'0'0,"0"-21"0,-21 0 16,21 0-16,-22 21 0,1 0 15,0 0-15,0 0 16,0 21-16,21 0 0,0 0 0,-21 22 15,21-1-15,-22 0 0,1 1 16,21-1-16,0 22 0,0-22 0,-21 21 16,21 1-16,-21-1 0,21-20 15,-21 20-15,21-20 0,0-1 0,0 0 16,0 1-16,0-1 0,0-21 16,0 0-16,0 0 0,0 1 0,0-1 15,0 0 1,21-21-16,0 0 15,0 0-15,0-21 0,1 0 0,20-1 0,-21 1 16,0 0-16,22-21 16,-22-1-16</inkml:trace>
  <inkml:trace contextRef="#ctx0" brushRef="#br0" timeOffset="6444.27">9334 868 0,'0'0'0,"0"-21"0,0 42 15,0 0 1,0 0-16,0 0 0,-21 22 15,0-22-15,21 21 0,0-21 0,-21 22 16,0-1-16,21-21 16,0 22-16,0-22 0,0 21 0,0-21 15,0 0-15,0 1 0,21-1 0,0 0 16,0-21-16,0 0 16,1 0-16,-1 0 0,0 0 0,0 0 15,0 0-15,0 0 0,1-21 16,-22 0-16,21-1 0,-21 1 15,0 0-15,0-21 0,0 21 16,0-22-16,0 1 0,0 0 0,0-1 16,0 1-16,0 21 0,0 0 15,-21-1-15,-1 1 0,1 0 0,0 21 16,0 0 0,0 0-16,0 21 0,21 0 15,-22-21-15,22 22 0,0-1 16,0 0-16,0 0 0,0 0 15,0 0-15,22-21 0,-22 22 16,21-22-16</inkml:trace>
  <inkml:trace contextRef="#ctx0" brushRef="#br0" timeOffset="6844.04">9673 995 0,'0'0'0,"0"-21"0,0 0 15,0-1-15,0 1 16,0 0-16,0 0 0,0 0 15,21 0-15,0 21 16,-21-22-16,22 22 0,-1 0 16,0 0-16,21 0 15,-21 22-15,1-1 0,-1 0 0,0 0 16,0 0-16,0 22 0,0-22 16,1 21-16,-22-21 0,0 22 0,21-1 15,-21-21-15,0 21 0,0-20 16,0-1-16,0 21 0,0-21 0,0 0 15,-21 1 1,-1-22 0,1-22-1,21 1-15,0 0 16,0 0-16,0 0 0,0-22 0,0 22 16,0-21-16,0 0 0,21 20 15,1-20-15,-22 0 0,21-1 0,0 1 16,0 21-16,-21-21 0,21 20 15,0 1-15,-21 0 0,22 21 16,-44 0 15</inkml:trace>
  <inkml:trace contextRef="#ctx0" brushRef="#br0" timeOffset="7066.91">8488 741 0,'0'0'0,"-21"0"0,42 0 15,0 0 1,21-21-16,-21 21 0,22-21 16,20 21-16,-20 0 0,20-22 0,1 22 15,-22 0-15,21 0 0,1-21 16,-22 21-16,1 0 0,-1 0 15,0 0-15,-21 0 0,1 0 0,-1 0 16,0 0-16</inkml:trace>
  <inkml:trace contextRef="#ctx0" brushRef="#br0" timeOffset="7540.64">11366 1037 0,'0'0'0,"0"-21"0,0 0 0,0 0 16,0-22-16,0 1 0,0 21 15,0-21-15,0 20 0,0-20 0,0 21 16,22 0-16,-22 0 0,21-1 16,-21 1-16,0 42 15,0 1 1,0-1-16,0 21 0,0 0 15,0 1-15,0-1 0,0 22 0,0-22 16,0 21-16,0-20 0,0-1 16,0 0-16,-21-20 0,21 20 0,-22-21 15,22 0-15,-21 0 0,21 1 16,0-1-16,21-21 31,1 0-31,20-21 0,-21-1 16,0 1-16,0 0 0</inkml:trace>
  <inkml:trace contextRef="#ctx0" brushRef="#br0" timeOffset="7911.43">11938 868 0,'0'0'16,"21"-42"-16,21 20 0,-20 1 0,-22 0 0,21 21 16,-21-21-16,0 0 0,-21 21 15,-22 0 1,22 0-16,-21 21 0,21 0 15,-22 0-15,1 0 0,21 22 0,0-22 16,-22 0-16,22 0 0,0 22 16,21-22-16,0 0 0,0 0 0,0 0 15,0 0-15,21 1 16,0-22-16,22 0 0,-22 0 16,21 21-16,0-21 0,22 21 0,-22-21 15,1 0-15,-1 21 0,0-21 16,-21 21-16,22 0 0,-22-21 0,0 22 15,-21-1-15,0 0 16,0 0-16,-21-21 0,-21 21 0,20-21 16,-20 21-16,0-21 0,-1 22 15,1-22-15,0 0 0,-1 0 16,1 0-16,21 0 0,-21 0 0,20 0 16,-20 0-16,21 0 0,0 0 15,0 0-15,21-22 0,-22 22 16,22-21-16,0 0 0</inkml:trace>
  <inkml:trace contextRef="#ctx0" brushRef="#br0" timeOffset="8103.93">11409 423 0,'0'-21'31,"21"21"1,0 0-32,0 0 15,0 0-15</inkml:trace>
  <inkml:trace contextRef="#ctx0" brushRef="#br0" timeOffset="8627.62">13801 635 0,'0'0'0,"0"-21"0,0 0 16,0-22-16,0 22 0,0 0 0,0 0 15,0 42 16,0 0-31,0 22 0,0-1 16,0 0-16,0 1 0,0 20 0,21 22 16,-21-22-16,0 22 0,0 0 15,0-22-15,0 22 0,0-1 0,0 1 16,0 0-16,0-1 0,-21 1 0,21 0 16,-22-1-16,1 1 0,0 0 15,0-22-15,0 1 0,0-1 0,-1 1 16,1-1-16,0 1 0,21-22 0,-21 0 15,21-20-15,-21-1 16,21 0-16,0 0 0,0-42 16,0 0-16,21 0 15,-21-22-15,21 22 0,0-21 16,0-1-16,-21-20 0,22-1 0,-1 1 16,0-1-16</inkml:trace>
  <inkml:trace contextRef="#ctx0" brushRef="#br0" timeOffset="9023.4">13737 804 0,'0'0'0,"-21"-42"0,0 21 0,21-21 16,0 20-16,0-20 0,0 21 16,0-21-16,0 20 0,0 1 0,21-21 15,0 21-15,0 0 0,22 21 16,-22-22-16,21 22 0,0 0 0,1 0 15,-1 0-15,0 0 0,22 0 16,-22 0-16,1 22 0,20-1 0,-21 0 16,1 21-16,-1-21 0,0 22 15,1-1-15,-22 0 0,0 1 16,-21-1-16,0 0 0,0 1 0,0-1 16,-42 0-16,21 1 0,-22-22 15,1 21-15,21-21 0,-43 1 0,22-1 16,0 0-16,-1 0 0,1-21 15,0 0-15,20 21 0,-20-21 0,21 0 16,0 0-16,0 0 0,-1 0 16,22-21-1,0 0-15,22 0 16,-1 0-16,0 21 16,0-22-16,0 22 0,22-21 0,-22 0 15,0 21-15</inkml:trace>
  <inkml:trace contextRef="#ctx0" brushRef="#br0" timeOffset="9456.15">14563 889 0,'0'0'0,"0"-21"0,0 0 15,0 0-15,0-1 0,0 1 16,0 0-16,0 0 15,21 21-15,0-21 0,0 21 0,0-21 16,0 21-16,1 0 16,-1 0-16,0 0 0,0 0 15,0 0-15,0 21 0,1 0 0,-1 0 16,0 0-16,0 22 0,0-22 16,0 21-16,-21 0 0,0 1 0,0-22 15,0 21-15,0 1 0,0-22 16,-21 21-16,0-21 0,21 0 0,-21 1 15,0-1-15,0-21 0,21 21 16,-22-21-16,22-21 31,0 0-31,0-1 0,0 1 0,0 0 16,0 0-16,0-21 0,0 20 16,0-20-16,22 21 0,-22-21 15,21-1-15,0 22 0,-21 0 0,21 0 16,0 0-16,-21-1 0,0 1 15,21 21-15,1 0 0,-1 0 0,-21-21 16,21 21-16,0 0 0,0 0 16,0 0-16</inkml:trace>
  <inkml:trace contextRef="#ctx0" brushRef="#br0" timeOffset="10167.75">15557 1037 0,'0'0'0,"-21"0"0,21-21 62,21 21-62,-21-21 16,22 0-16,-1 21 0,0-21 15,0 21-15,0-22 0,0 1 0,1 0 16,-1 0-16,0 0 0,0 0 16,-21-1-16,0 1 0,0 0 0,0 0 15,0 0 1,-21 21 0,21 21-16,-21-21 15,0 21-15,-1 0 0,22 0 16,-21 1-16,0-1 0,21 0 0,-21 0 15,21 0-15,0 0 16,0 1-16,0-1 0,0 0 0,0 0 16,0 0-16,0 0 0,0 1 15,21-22 1,0 0-16,0 0 16,1 0-16,-1 0 0,0 0 15,0 0-15,0-22 0,0 1 0,22 0 16,-22 0-16,21 0 0</inkml:trace>
  <inkml:trace contextRef="#ctx0" brushRef="#br0" timeOffset="10687.45">16277 487 0,'0'0'16,"0"-21"-16,0 0 0,0-1 0,0 1 16,0 0-16,0 0 0,-21 21 15,0 0 1,0 0-16,21 21 0,-22 0 0,1 0 15,0 22-15,0-22 0,21 21 16,-21 22-16,0-22 0,-1 22 0,1-1 16,0 1-16,21-1 0,-21 22 15,0-22-15,0 1 0,-1 20 0,22-20 16,-21-1-16,0 1 0,21 21 16,0-22-16,-21 22 0,0-22 15,21 22-15,-21 0 0,-1-22 0,22 22 16,0-22-16,-21 22 0,21-22 15,-21 1-15,21-1 0,0 1 0,0-1 16,0-20-16,0-1 0,0 0 0,0-20 16,0-1-16,0 0 0,0 0 15,21-21-15,0 0 0,1 0 0,-1-21 16,0 0-16,21 0 0,-21-22 0,22 22 16,-1-21-16,0-1 0,1 1 15,-1 0-15,0-1 0,1-20 16,-1 21-16,-21-22 0,22 22 0,-22-22 15,-21-20-15,0 20 0,0 1 16,0-22-16,-21 21 0,-22-20 0,22 20 16,-21 1-16,21-1 0,-22 22 15,1 0-15,0-1 0,20 22 0,-20 0 16,21 0-16,0 0 0,0 21 16,-1 0-16,44 0 31,-1 0-31,0 0 0,0-22 15,0 22-15,22-21 0,-1 21 0,0-21 16</inkml:trace>
  <inkml:trace contextRef="#ctx0" brushRef="#br0" timeOffset="11395.05">16510 953 0,'0'0'15,"-21"0"-15,0 0 16,42 0 15,0 0-31,0 0 0,0-22 16,0 1-16,1 0 16,-1 0-16,0 21 0,0-21 15,-21 0-15,0-1 0,21 22 16,-42 0-1,0 0 1,0 22-16,0-1 0,-1 0 16,1 0-16,0 21 0,21-20 0,0-1 15,-21 21-15,21-21 0,0 0 16,0 1-16,0-1 0,0 0 0,0 0 16,0 0-16,21-21 0,0 21 15,0-21-15,1 0 0,-1 0 16,0 0-16,0 0 0,0 0 15,0-21-15,1 21 16,-1-21-16,0 0 0,0 0 0,-21 0 16,21-1-16,-21 1 0,21 0 15,-21 0-15,0-21 0,0 20 0,22 1 16,-22-21-16,0 21 0,21 0 16,-21-1-16,21 1 0,-21 0 15,21 21-15,0 0 0,0 0 16,1 0-16,-1 0 0,0 0 15,0 21-15,0-21 16,0 43-16,-21-22 0,22 0 16,-22 21-16,21-21 0,-21 22 15,0-22-15,0 21 0,0-21 0,0 1 16,0-1-16,-21 21 0,-1-42 16,22 21-16,-21 0 0,0-21 0,0 0 15,0 0 1,0 0-16,21-21 15,0 0-15,0 0 16,0 0-16,0 0 0,0-22 16,0 22-16,0 0 0,0-21 15,0 20-15,21 1 0,0-21 0,0 21 16,0 0-16,0 21 0,22-22 16,-22 1-16,21 21 0,1 0 15,-1-21-15,0 21 0</inkml:trace>
  <inkml:trace contextRef="#ctx0" brushRef="#br0" timeOffset="11750.84">18436 296 0,'0'-21'0,"0"42"0,0-63 0,21 42 15,-21 21 1,0 0-16,0 22 0,0-22 16,0 21-16,0 1 0,0-1 0,0 21 15,-21-20-15,21-1 0,-21 22 16,0-1-16,0-21 0,21 22 0,-22-1 16,1-20-16,0-1 0,21 0 15,0 1-15,-21-22 0,21 0 0,-21 0 16,21 0-16,0 1 0,0-1 15,21-42 17,0-1-17,0 1-15,0 0 0,1-21 0,-1 21 16,0-22-16,21 1 0,1 0 16,-22-1-16</inkml:trace>
  <inkml:trace contextRef="#ctx0" brushRef="#br0" timeOffset="12064.66">18690 741 0,'0'0'16,"21"-21"-16,0 0 0,1-1 0,-1 22 0,-21 22 31,0-1-31,0 21 16,-21-21-16,-1 0 0,1 22 15,21-22-15,0 21 0,-21 1 0,21-22 16,0 0-16,0 21 0,0-21 16,0 1-16,0-1 0,0 0 15,21-21-15,0 21 0,1-21 16,-1 0-16,0 0 0,0 0 15,0 0-15,0 0 0,1-21 16,-22 0-16,21 0 0,0-1 0,-21 1 16,0 0-16,0-21 0,0-1 15,0 1-15,0 21 0,0-21 0,0 20 16,0 1-16,-21-21 0,0 21 16,-1 21-16,-20 0 0,21 0 15,0 0-15,0 0 0,-1 0 16,1 0-16,0 0 0,0 0 15,0 0-15</inkml:trace>
  <inkml:trace contextRef="#ctx0" brushRef="#br0" timeOffset="12291.63">18161 572 0,'0'0'0,"-21"0"0,42 0 32,0 0-32,0 0 0,22 0 15,-22 0-15,21 0 0,0 0 16,1 0-16,-1 0 0,0 0 16,1 0-16,-1 0 0,-21 0 0,22 0 15,-22 0-15,21 0 0,-21-22 16,0 22-16,1 0 0,-1 0 0</inkml:trace>
  <inkml:trace contextRef="#ctx0" brushRef="#br0" timeOffset="12789.12">20299 381 0,'0'0'0,"0"-21"0,0 42 31,-21 0-15,21 22-16,-22-1 0,22-21 16,-21 21-16,21 22 0,0-22 0,0 22 15,0-22-15,0 22 0,0-1 16,0-21-16,0 22 0,0-22 15,0 1-15,0-1 0,0-21 0,21 0 16,1 0-16,-22 1 0,21-1 16,0-21-16,0 0 0,0 0 15,0 0-15,1-21 0,-1-1 16,0 1-16,21 0 0,-21-21 0,1 21 16,20-43-16,-21 22 0,0-22 15,0 22-15,22-22 0,-22 1 0,0-1 16,0 1-16,0-1 0,1 1 15,-1 21-15,-21-1 0,0 22 0,0-21 16,0 21 0,-21 21-1,-1 0-15,1 21 0,0 0 16,21 0-16,-21 0 0,0 0 0,0 1 16,21 20-16,0-21 0,0 21 15,0-20-15,0-1 0,0 21 0,0-21 16,0 22-16,0-22 0</inkml:trace>
  <inkml:trace contextRef="#ctx0" brushRef="#br0" timeOffset="13167.83">20997 889 0,'0'0'0,"21"-21"0,1 0 0,-1 0 0,-21-1 16,0 1-16,21 0 0,-21 0 15,0 0-15,0 0 16,-21 21-16,0 0 15,-1 0-15,1 0 0,-21 21 16,21 0-16,0 0 0,-1 0 0,1 0 16,21 1-16,0-1 0,0 0 15,0 0-15,0 21 0,0-20 0,0-1 16,21-21-16,1 21 0,-1 0 16,-21 0-16,21-21 0,0 21 0,0 1 15,0-22-15,1 21 0,-22 0 31,0 0-31,0 0 16,-22-21-16,22 21 0,-21-21 16,-21 0-16,21 22 0,0-22 15,-1 0-15,-20 0 0,21 21 0,0-21 16,0 0-16,-1 0 16,44 0-1,-1 0 1,0-21-16,0-1 0</inkml:trace>
  <inkml:trace contextRef="#ctx0" brushRef="#br0" timeOffset="13479.65">21145 1058 0,'22'0'31,"-1"0"-31,0 0 0,0 0 16,0 0-16,0-21 15,1 21-15,-1-21 0,0 0 16,0 21-16,-21-21 0,0 0 0,21-1 16,-21 1-16,21 0 0,-21 0 15,0 0-15,0 0 0,0-1 16,-21 22-16,0 0 0,0 0 16,0 0-16,0 22 0,-1-1 15,1 0-15,0 0 0,0 21 0,0 1 16,21-22-16,-21 21 0,21-21 15,0 22-15,0-22 0,0 0 0,0 0 16,21 0-16,0 1 0,0-1 16,0-21-16,22 0 0,-1 0 0,21 0 15,1 0-15,-1 0 0</inkml:trace>
  <inkml:trace contextRef="#ctx0" brushRef="#br0" timeOffset="13903.41">22733 910 0,'0'0'0,"-42"-21"0,-85-64 15,105 64-15,1 0 16,21 0-16,-21 0 0,21 0 15,-21-1-15,21-20 0,0 21 0,0 0 16,0-22-16,0 22 16,21 0-16,0 0 0,0-21 0,1 20 0,20 1 15,0 21-15,1-21 16,-1 0-16,21 21 0,-20 0 0,20 0 16,-20 0-16,-1 0 0,-21 21 15,21 0-15,-20 0 0,-1 1 0,-21-1 16,0 21-16,0-21 0,0 22 15,-21-22-15,-1 21 0,1-21 0,0 22 16,0-22-16,-21 21 0,20-21 16,-20 22-16,21-22 0,0 21 0,-22-21 15,22 0-15,0 22 0,0-22 16,0 0-16,0 0 0,-1 0 16,1 1-16,0-1 0,21 0 15,-21 0-15,0 0 0,21 0 0,0 22 16</inkml:trace>
  <inkml:trace contextRef="#ctx0" brushRef="#br0" timeOffset="14175.25">22500 1651 0,'0'0'0,"-21"21"0,21 64 32,21-85-1,0 0-31,0-21 15,-21 0 1,22-1-16,-22 1 0,0 0 16,-22 21-1,1 0-15,0 0 0,0 0 16,0 21-16,0 0 16,-1-21-16,22 22 0,0-1 15,0 0-15,0 0 16</inkml:trace>
  <inkml:trace contextRef="#ctx0" brushRef="#br0" timeOffset="44963.58">868 2985 0,'0'0'0,"0"-22"0,0 1 0,0 0 16,0 0-16,0 0 16,0 42-1,0 0-15,0 0 16,0 0-16,0 22 0,0-1 15,0 22-15,0-1 0,0 1 0,0 20 16,0-20-16,0 20 0,0 1 16,0 0-16,0-1 0,0 1 0,0 0 15,0-1-15,0 1 0,0-21 16,0-1-16,0 1 0,0-1 16,0-21-16,0 1 0,0-22 15,0 0-15,0 0 0,0 0 16,0-42-1,0 0 1,0-21-16,0-1 0,0 1 0,0-21 16,0-1-16,0 1 0</inkml:trace>
  <inkml:trace contextRef="#ctx0" brushRef="#br0" timeOffset="45311.38">698 3154 0,'-42'-64'16,"84"128"-16,-84-149 0,42 64 0,0 0 16,0 0-16,0 0 0,21 21 0,22-22 15,-22 1-15,21 0 0,-21 0 16,22 0-16,-1 21 0,0 0 16,1 0-16,-1 0 0,0 0 0,1 0 15,20 42-15,-21-21 0,1 22 16,-22-1-16,0 0 0,-21 22 0,0-22 15,0 22-15,-21-22 0,-21 21 16,-1-20-16,1 20 0,0-20 16,-1-22-16,-20 21 0,42 0 15,-22-20-15,1-1 0,21 0 16,0-21-16,-1 21 0,44-21 62,-1 0-62,0 0 16</inkml:trace>
  <inkml:trace contextRef="#ctx0" brushRef="#br0" timeOffset="45767.12">1333 3874 0,'-63'0'32,"63"-22"-32,0 1 0,0 0 15,0 0-15,0 0 16,0 0-16,21 21 0,0-22 16,0 1-16,22 21 0,-1 0 0,0 0 15,1 0-15,-1 0 0,22 0 16,-22 21-16,0-21 0,1 22 15,-1 20-15,0-21 0,1 0 16,-22 22-16,0-22 0,0 21 0,-21 0 16,0-20-16,0 20 0,0 0 15,-42 1-15,21-22 0,-1 0 16,1 0-16,0 0 0,0-21 0,0 0 16,0 0-1,21-21-15,0-21 0,0 21 16,0-22-16,0 1 0,0 0 15,0-1-15,0 1 0,0 0 0,21 20 16,0-20-16,0 0 16,0 21-16,-21-22 0,21 22 0,1 0 15,-1 21-15,0-21 0,0 0 16,0 21-16,0 0 0,1 0 16,-1 0-1</inkml:trace>
  <inkml:trace contextRef="#ctx0" brushRef="#br0" timeOffset="46131.92">2138 3874 0,'0'0'0,"0"21"0,0 0 16,21-21-16,0 0 16,0 0-16,0 0 15,1 0-15,-1-21 0,0 21 0,0-21 16,21-1-16,-20 22 0,20-21 15,0 0-15,-21 0 0,22 0 0,-22 21 16,0-21-16,0-1 0,-21 1 16,0 0-16,-21 21 15,0 0-15,0 0 0,-22 0 16,1 0-16,21 21 0,-21 0 0,-1 1 16,22-22-16,-21 21 0,21 21 15,-1-21-15,22 0 0,0 1 0,0-1 16,0 21-16,0-21 15,0 0-15,0 1 0,0-1 0,0 0 16,22 0-16,-1-21 0,0 21 16,0-21-16,21 0 0,-20 0 0,20 0 15,-21 0-15,21 0 0,-20-21 16,20 21-16,0-21 0,-21 0 0,22 0 16,-22-1-16</inkml:trace>
  <inkml:trace contextRef="#ctx0" brushRef="#br0" timeOffset="47680.04">2942 3747 0,'42'-85'16,"-20"64"-16,-1 0 15,0-1-15,-21 1 0,21-21 16,-21 21-16,21-22 0,-21 1 0,0 0 16,0-1-16,0 1 0,0 0 15,0-1-15,0 22 0,0-21 0,0 21 16,0 0-16,0 42 31,0 21-31,0-21 0,-21 22 16,21-1-16,0 0 0,0 22 0,0-1 15,-21-20-15,21 20 0,0 1 16,0-1-16,0 1 0,0-1 0,0 22 16,0-1-16,0-20 15,0 21-15,-21-1 0,21 1 0,-21 0 16,21-1-16,0 22 0,0-21 0,0 21 15,-22-22-15,22 22 0,0-21 16,0-1-16,0-20 0,0 21 0,0-22 16,0 1-16,0-1 0,0-21 15,0 1-15,0-22 0,22 21 0,-22-21 16,21-21-16,0 0 0,0 0 16,0 0-16,0-21 0,1 0 0,20-21 15,-21-1-15,21 1 0,1 0 0,-22-1 16,21-20-16,1-22 0,-1 22 15,-21-22-15,0 22 0,0-22 16,1 0-16,-22 1 0,0 20 16,0-21-16,-22 22 0,-20-22 0,0 22 15,-1-1-15,1 1 0,0 20 0,-1-20 16,1 21-16,0 20 0,-1 1 16,22 0-16,0 0 0,0 0 0,21 0 15,21 21 1,0-22-16,22 22 15,-1-21-15,0 0 0,1 21 16,-1-21-16,0 0 0,1 0 0,20-1 16,-21 1-16,1 0 15,-22 0-15,21 0 0,-21 0 0,1-22 16,-1 22-16,0 0 0,-21 0 16,0 0-16,0-22 0,0 22 15,0 0-15,-21 21 0,0 0 16,-1 0-16,1 0 0,0 0 15,0 0-15,0 21 0,21 0 16,-21 0-16,21 1 0,-22 20 0,22-21 16,-21 0-16,21 22 0,0-22 15,0 0-15,0 21 0,0-21 16,0 1-16,0 20 0,21-21 16,1 0-16,-22 0 0,21 1 0,0-1 0,21-21 15,-21 0-15,1 0 16,20 0-16,-21 0 0,21 0 0,1 0 15,-22-21-15,21-1 0,1 1 0,-22 0 16,21 0-16,-21-21 0,0 20 16,22 1-16,-22-21 0,-21 21 0,21-22 15,-21 22-15,21 0 0,-21-21 16,0 21-16,0-1 0,-21 22 16,0 0-1,0 0-15,0 0 16,21 22-16,0-1 0,0 0 15,0 0-15,0 0 16,0 0-16,21 1 0,21 41 16,-21-42-1,-21 0-15,21 1 0,-21-1 0,0 0 16,0 0-16,22-21 0,-22 21 16,0 0-16,21-21 0,-21 22 0,0-1 15,21-21-15,0 0 16,0 0-16,0-21 15,1-1-15,20 22 0,-21-21 0,21 0 16,1 0-16,-22 0 16,21 0-16,-21-1 0,1-20 0,-1 21 15,0 0-15,-21-22 0,0 22 16,0 0-16,0 0 0,0 0 16,0 0-16,-21 21 0,0 0 15,-1 0-15,1 0 0,0 0 0,0 0 16,21 21-1,0 0-15,0 0 0,21 0 16,0-21-16,0 21 0,1-21 0,-1 22 16,0-1-16,21-21 0,-21 21 15,1 0-15,-1-21 0,0 21 0,-21 0 16,0 1-16,21-22 16,-21 21-16,0 0 0,0 0 15,21-21-15,-21 21 0,21 0 16,1-21-16,-1 0 15,0 0-15,0 0 0,0 0 0,0 0 16,22 0-16,-22 0 0,0-21 16,0 0-16,22 21 0,-22-21 0,0 0 15,0 0-15,0-1 0,0 1 16,-21 0-16,22 0 0,-22-21 0,0 20 16,0 1-16,0 0 0,0 0 0,0 0 15,0 0-15,-22 21 31,1 0-31,0 0 0,0 0 16,0 21-16,21 0 0,-21 0 16,21 0-16,-22 0 0,22 22 0,0-22 15,0 0-15,0 0 0,0 22 16,0-22-16,0 0 0,0 0 0,22 21 16,-22-20-16,21-1 0,21-21 15,-21 21-15,0-21 0,22 0 0,-1 0 16,0 0-16,1 0 0,-1 0 0,0 0 15,22-21-15</inkml:trace>
  <inkml:trace contextRef="#ctx0" brushRef="#br0" timeOffset="48160.41">6117 3641 0,'0'0'0,"-21"-21"0,-85-1 31,85 22-31,0 0 0,-22 0 0,22 0 16,0 0-16,-21 0 0,21 22 16,-22-1-16,22 0 0,-21 0 0,21 21 15,-1-20-15,1-1 0,0 21 0,21-21 16,0 22-16,0-22 0,0 0 16,0 21-16,0-21 0,0 1 15,0-1-15,21 0 0,0 0 16,1-21-16,-1 0 0,0 0 0,21 0 15,-21 0-15,1 0 0,20 0 0,-21-21 16,21 0-16,-20 0 0,20-1 16,-21-20-16,0 21 0,22-21 0,-22-1 15,0 1-15,0 0 0,-21-22 16,21 1-16,0-1 0,1 1 0,-22-22 16,0 21-16,21 1 0,-21 21 0,0-1 15,0 1-15,0 21 0,0 0 16,-21 42-1,-1 0-15,1 21 0,21 1 16,-21 20-16,0-21 0,21 22 16,0-1-16,0 1 0,-21-1 15,21 1-15,0-1 0,0-20 0,0 20 16,0-20-16,0-1 0,0-21 0,21 21 16,0-20-16,-21-1 0,21 0 15,0 0-15,1-21 0,-1 0 16,0 0-16</inkml:trace>
  <inkml:trace contextRef="#ctx0" brushRef="#br0" timeOffset="48927.68">7853 3620 0,'0'-22'0,"0"44"0,21-65 15,-21 22-15,21 0 0,-21 0 16,0 0-16,0-1 0,0 1 16,0 0-1,-21 21 1,0 0-1,21-21 1,0 0 0,0 0-1,0-1 17,0 1-32,0 0 15,21 0-15,-21 0 16,0 0-16,0-1 15,0 1-15,0 0 0,0 0 16,0 0-16,21 0 0,-21-1 16,0 1-16,0 0 15,0 42 32,0 22-47,0-1 0,0 0 0,-21 22 16,21-1-16,0 1 0,-21-1 15,21 1-15,-21-1 0,21 1 0,-22-1 16,22-20-16,0-1 0,0 0 16,0 1-16,0-1 0,0-21 0,0 0 15,0 0-15,0 1 0,0-1 16,0 0-16,22-21 16,-1 0-1,-21-21-15,21 21 0,-21-21 16,21-1-16,0 1 0,-21 0 0,0 0 15,21 0-15,1 0 0</inkml:trace>
  <inkml:trace contextRef="#ctx0" brushRef="#br0" timeOffset="49915.9">7874 3471 0,'0'22'46,"0"-1"-46,0 0 0,0 0 0,0 0 16,0 0-16,-21 22 0,21-22 16,0 21-16,0-21 0,0 22 0,-21-22 15,21 0-15,0 0 0,0 0 0,0 1 16,0-1-16,0 0 16,21-21-16,0 0 15,0 0-15,0 0 0,0 0 16,1-21-16</inkml:trace>
  <inkml:trace contextRef="#ctx0" brushRef="#br0" timeOffset="50295.68">8361 3450 0,'0'0'16,"21"-21"-16,0-21 0,0 21 0,-21-1 15,0 1-15,-21 42 31,-21 22-15,21-22-16,-1 0 0,1 0 16,0 22-16,0-22 0,0 0 0,0 0 15,21 0-15,0 0 0,0 1 16,0-1-16,0 0 0,21-21 16,0 21-16,0-21 0,0 21 15,22-21-15,-22 0 0,21 21 16,0-21-16,-20 22 0,20-22 0,-21 21 15,0-21-15,0 21 16,1 0-16,-22 0 0,0 0 16,-22 1-16,1-22 0,0 21 15,-21-21-15,21 21 0,-22-21 16,1 0-16,21 0 0,-22 21 0,22-21 16,0 0-16,-21 0 0,21 0 15,-1 0-15,22-21 16,0 0-16,0 0 0,0-1 0,0 1 15</inkml:trace>
  <inkml:trace contextRef="#ctx0" brushRef="#br0" timeOffset="50639.48">8149 2794 0,'0'0'0,"-190"-21"31,168 42-31,1 0 16,0-21-16,21 21 0,0 1 16,0-1-16,0 0 0,21 0 15,0-21-15,1 0 0,20 21 16,-21-21-16,21 0 0,1 0 0,-22 0 16,21 0-16,1 0 0,-22-21 15,21 0-15,-21 21 0,0-21 0,1 0 16,-22-1-16,0 1 0,0 0 15,0 0-15,-22 0 0,-20 0 16,21-1-16,-21 22 0,-1 0 0,1 0 16,0 0-16,20 0 0,-20 22 15,0-1-15,21 0 0,-1 0 0,1 21 16,21-20-16,0 20 0,0-21 16,0 21-16,21-20 0,1-1 0,-1 21 15</inkml:trace>
  <inkml:trace contextRef="#ctx0" brushRef="#br0" timeOffset="51103.3">10520 3366 0,'0'0'0,"0"-22"0,0-20 15,21 21-15,-21 0 0,0 0 0,0-1 16,0 1-16,0 0 0,-21 42 31,21 0-31,-21 22 0,21-1 16,0 0-16,0 1 0,-22 20 0,22-20 16,-21-1-16,21 21 0,0-20 15,0-1-15,-21-21 0,21 22 16,-21-22-16,21 21 0,-21-21 0,21 0 15,0 1-15,0-1 16,0 0-16,0-42 31</inkml:trace>
  <inkml:trace contextRef="#ctx0" brushRef="#br0" timeOffset="51336.16">10054 3895 0,'0'0'0,"0"63"16,21-42-1,0-21-15,22 0 0,-22 22 16,21-22-16,1 0 0,-1 0 0,0 0 16,1 0-16,-1 0 0,0 0 15,-21 0-15,22-22 0,-1 22 0,-21-21 16,22 21-16,-22-21 0,0 21 15,0-21-15,-21 0 0,0 0 16,0-1-16,0 1 0,0-21 0,0 21 16,-21-22-16</inkml:trace>
  <inkml:trace contextRef="#ctx0" brushRef="#br0" timeOffset="51551.04">10181 3281 0,'0'0'15,"-21"0"-15,21-21 0,0 0 16,0-1-16,21 22 16,0-21-16,0 21 0,1 0 0,20-21 15,-21 21-15,21 0 0,-20 0 16,20-21-16,-21 21 0,21 0 0,-20 0 16,-1 0-16,0 0 0,0 0 15,-21 21 1,21-21-1,-21 21-15,21 0 0</inkml:trace>
  <inkml:trace contextRef="#ctx0" brushRef="#br0" timeOffset="52135.52">11324 3810 0,'0'0'15,"21"0"-15,0 0 16,-21-21-16,0 0 0,0 0 16,0-1-16,0 1 15,0-21-15,0 21 0,-21 0 16,0-1-16,0-20 0,21 21 0,-21 0 16,0 0-16,-1 21 0,1 0 15,0 0-15,0 0 0,0 0 0,0 21 16,-1 21-16,-20-21 0,21 22 0,-21-22 15,20 21-15,1 0 0,-21 1 16,42-22-16,-21 21 0,21-21 0,0 22 16,0-22-16,0 0 0,0 0 15,0 0-15,21 1 0,0-22 0,0 0 16,22 0-16,-22 0 0,0 0 0,21 0 16,-21 0-16,22-22 15,-22 1-15,21 0 0,-21 0 0,22 0 16,-22-22-16,21 22 0,-21-21 0,22 0 15,-22-1-15,0-20 0,21-1 16,-20 1-16,-1-1 0,-21 1 0,21-22 16,-21 43-16,21-22 0,-21 1 15,0 20-15,0 1 0,0 21 0,0 0 16,0 0-16,-21 21 16,0 0-16,0 21 0,-1 21 0,22 0 15,-21 1-15,21 20 0,-21 1 0,21-1 16,0 1-16,0-1 15,0 1-15,0-1 0,0-20 0,0 20 16,21-21-16,0 1 0,1-22 0,-1 21 16,-21-21-16,21 1 0,0-1 15,0-21-15,0 21 0,1-21 0,-1 0 16,0 0-16,21 0 0,-21 0 16,22-21-16,-22 0 0,21-1 0</inkml:trace>
  <inkml:trace contextRef="#ctx0" brushRef="#br0" timeOffset="53167.65">12848 3323 0,'0'0'0,"0"-21"0,21-21 15,-21 21-15,0-22 0,21 1 16,-21 0-16,22 20 0,-22-20 0,0 21 15,0 0-15,0 42 16,0 0 0,-22 21-16,22 1 0,0-1 0,-21 22 15,0 20-15,0-20 0,21-1 16,-21 1-16,0-1 0,21 1 0,-22-22 16,1 22-16,0-22 0,21 0 0,-21 1 15,0-1-15,0-21 0,21 21 16,0-20-16,-22-1 0,1-21 15,21 21-15,-21-21 0,0 0 16,21-21-16,-21 21 16,21-21-16,0-1 0,-21-20 0,-1 21 15,22-21-15,-21 20 0,21-20 16,0 0-16,0-1 0,-21-20 0,21 21 16,0 20-16,0-20 0,0 21 15,0 0-15,0 0 0,21 21 16,-21 21-16,21 0 0,1 0 15,-1 0-15,-21 22 0,21-1 0,0-21 16,0 21-16,0 1 0,22-1 0,-22-21 16,0 22-16,0-22 15,0 0-15,1 0 0,-1 0 0,21 0 16,-21 1-16,22-22 0,-22 0 0,21 0 16,0 0-16,1 0 0,-22-22 15,21 22-15,1-21 0,-1 0 0,0 0 16,-21 0-16,22-22 0,-22 22 15,21-21-15,-21 0 0,1 20 0,-1-20 16,0 0-16,-21-1 0,0 1 0,21 0 16,-21-1-16,0 22 0,0 0 15,0 42 1,0 0-16,-21 1 16,21-1-16,-21 21 0,0-21 15,21 22-15,0-22 0,-22 21 0,22-21 16,0 0-16,-21 22 0,21-22 15,0 0-15,0 0 0,0 0 16,21 1-16,1-22 0,-1 0 16,0 0-16,0 0 0,0 0 0,0 0 15,22 0-15,-22 0 0,0-22 0,21 1 16,-20 0-16,-1 0 0,0 0 16,0 0-16,0-1 0,0-20 0,-21 21 15,0-21-15,0-1 0,0 1 16,0 0-16,0-1 0,-21 1 0,0 21 15,0-22-15,0 22 0,0 21 16,-1 0-16,1 0 0,0 0 16,-21 0-16,21 21 0,-1 1 0,1-1 15,0 21-15,0-21 0,0 0 16,0 22-16,21-22 0,0 21 0,0-21 16,0 1-16,0-1 0,0 0 0,0 0 15,0 0-15,21 0 0,0-21 16,0 0-16,0 0 0,0 0 0</inkml:trace>
  <inkml:trace contextRef="#ctx0" brushRef="#br0" timeOffset="53463.48">14478 3387 0,'0'0'15,"0"-21"-15,0-1 0,0 1 0,0 0 16,-21 21-1,0 0-15,-1 0 0,-20 0 0,21 0 16,-21 21-16,20 22 0,-20-22 16,21 21-16,-21-21 0,20 22 0,-20-1 15,21 0-15,0-21 0,0 22 0,21-1 16,0-21-16,0 0 0,0 22 16,0-22-16,21 0 0,0-21 0,0 21 15,0 0-15,22-21 0,-1 0 16,0 0-16,1 0 0,-1 0 15,0 0-15,1 0 0,-1 0 0,0 0 16,1-21-16,-1 0 0,0 0 16,1 0-16,-1 0 0,0-1 0</inkml:trace>
  <inkml:trace contextRef="#ctx0" brushRef="#br0" timeOffset="53879.24">15007 3366 0,'0'0'0,"0"-43"15,0 22-15,-42-21 16,21 42-16,-22 0 0,22 0 15,0 21-15,0 0 16,0 0-16,-1 0 0,1 22 0,0-22 16,0 21-16,21-21 0,0 22 0,-21-22 15,21 21-15,-21-21 0,21 1 16,0-1-16,0 0 0,0 0 16,21-21-16,0 0 15,0 0-15,0 0 0,0 0 0,1 0 16,-1 0-16,0-21 0,0 0 15,0 21-15,0-21 0,1-22 16,-22 22-16,0 0 0,0-21 16,0 20-16,0 1 0,0 0 15,0 0-15,0 0 0,0 42 16,0 0 0,0 0-16,-22 0 0,22 22 15,0-22-15,0 21 0,-21-21 0,21 22 16,0-22-16,0 0 0,0 0 15,0 0-15,0 1 0,0-1 0,0 0 16,21-21-16,-21 21 0,22-21 16,-1 0-16,0 0 0,21 0 15,-21 0-15,1-21 0,20 0 0,0 21 16,-21-21-16,22-22 0,-22 22 16,21-21-16</inkml:trace>
  <inkml:trace contextRef="#ctx0" brushRef="#br0" timeOffset="54135.1">15706 2963 0,'0'0'0,"0"-21"0,0 0 16,0 0-16,-22 21 31,22 42-31,-21-21 0,0 1 16,0 20-16,0 0 0,21 1 0,-21-1 15,-1 21-15,1 1 0,0-22 16,0 22-16,21-22 0,0 0 15,-21 1-15,21-1 0,0 0 0,0-20 16,0 20-16,0-21 0,0 0 16,0 0-16,21-21 15,0 0-15,0 0 0,0 0 16,1 0-16,-1-21 0,0 0 16,0 0-16,0 0 0</inkml:trace>
  <inkml:trace contextRef="#ctx0" brushRef="#br0" timeOffset="54479.58">15875 3239 0,'0'0'0,"0"21"16,0 0-16,-21 0 15,0 21-15,21 1 16,-22-22-16,22 21 0,-21 1 0,21-1 16,0-21-16,0 21 0,0-20 15,0 20-15,0-21 0,0 0 0,21 0 16,1 1-16,-1-22 0,0 0 15,0 0-15,0 0 0,0 0 16,1 0-16,-1-22 0,0 1 0,0 0 16,0 0-16,0 0 0,-21 0 15,0-22-15,0 1 0,0 0 0,0-1 16,0 1-16,0 0 0,0-1 16,-21 22-16,21-21 0,-21 42 0,0-21 15,0 21-15,0 0 0,-1 0 16,1 21-16,0-21 0,0 21 15,0 0-15,0 0 0,-1 22 0,22-22 16,0 0-16,0 0 0,0 0 16,0 0-16,0 1 0,0-1 0,22 0 15,-1-21-15,0 0 0</inkml:trace>
  <inkml:trace contextRef="#ctx0" brushRef="#br0" timeOffset="54859.36">16256 3450 0,'0'0'0,"0"-21"16,0 0-16,0 0 16,0 0-16,0-1 15,21 22-15,0 0 0,0-21 16,1 21-16,-1 0 0,0 0 16,0 0-16,21 0 0,-20 0 0,-1 21 15,0 1-15,-21-1 0,0 0 16,0 0-16,0 21 0,0-20 0,0 20 15,0-21-15,0 0 0,0 22 16,-21-22-16,21 0 0,-21-21 16,21 21-16,-22 0 0,22 0 15,0-42 17,0 0-32,0 0 15,22 0-15,-1 0 0,0-1 0,0-20 16,-21 21-16,21-21 0,0-1 0,1 1 15,-1 21-15,0-22 0,0 22 16,0-21-16,0 21 0,1 0 16,-1-1-16,0 22 15,0 0-15,0 0 0,0 0 16</inkml:trace>
  <inkml:trace contextRef="#ctx0" brushRef="#br0" timeOffset="55227.15">17378 3302 0,'0'0'16,"0"-21"-16,0 0 0,0 0 15,-21 21-15,-22 0 16,22 0-16,0 0 0,-21 0 16,20 0-16,-20 21 0,21 0 0,-21 0 15,20 0-15,1 0 0,0 1 16,0 20-16,21-21 0,0 0 15,0 0-15,0 1 16,21-1-16,0 0 0,0 0 0,1-21 16,-1 21-16,0-21 0,21 21 0,-21 1 15,1-22-15,20 21 0,-21-21 16,-21 21-16,0 0 0,0 0 16,-21-21-1,-21 0-15,20 0 0,1 0 16,-21 21-16,21-21 0,0 0 0,-1 0 15,1 0-15,0 0 0,0 0 16,0 0-16,0 0 16,21-21-16,-22 0 15,1 21-15,0-21 0</inkml:trace>
  <inkml:trace contextRef="#ctx0" brushRef="#br0" timeOffset="55470.92">15706 3133 0,'0'0'15,"21"0"1,0 0-16,0 0 16,21-21-16,22 21 0,-22 0 0,22 0 15,-1 0-15,22 0 0,-22 0 0,22 0 16,-21-22-16,20 22 0,-20 0 15,-22 0-15,22 0 0,-22-21 0,0 21 16,1 0-16,-22 0 0,0 0 16,-21-21-16,-21 21 15</inkml:trace>
  <inkml:trace contextRef="#ctx0" brushRef="#br0" timeOffset="56459.35">910 5630 0,'0'0'0,"0"-42"0,0-170 32,0 170-32,0 21 0,0-21 0,0 20 15,0 1-15,0 0 0,-21 21 0,0 0 16,21 21-1,-21 0-15,21 1 0,-22 20 16,22 0-16,0 22 0,0-1 16,0 1-16,-21 20 0,21-20 15,-21 21-15,0-22 0,21 1 0,-21-1 16,0-21-16,21 1 0,0-1 16,-22 0-16,22-20 0,-21-1 0,0 0 15,21 0-15,-21-21 31,21-21-31,0 0 16,21 0-16,0-1 16,0-20-16,1 21 0,-1-21 0,0-1 15,0 1-15,21 0 0,-20-1 16,20 22-16,0-21 0,1 21 0,20-1 16,-21 22-16,22 0 0,-22 0 15,22 22-15,-22-22 0,0 42 0,1-21 16,-1 0-16,-21 22 0,-21-22 15,0 21-15,0-21 0,0 22 16,-21-22-16,0 0 0,-21 21 0,-1-21 16,1 1-16,0-1 0,-1-21 15,1 21-15,0-21 0,-1 0 0,1 0 16,21 0-16,-22 0 0,22 0 16,0 0-16,0 0 0,0 0 0,0 0 15,21-21-15,0 0 16,21 21-1,0 0-15,0-22 16,0 22-16,22-21 0,-22 21 16,21-21-16,0 21 0</inkml:trace>
  <inkml:trace contextRef="#ctx0" brushRef="#br0" timeOffset="57171.94">1820 5779 0,'0'0'0,"21"0"0,1-22 15,-1 22-15,-21-21 0,21 21 16,-21 21-16,0 1 16,0-1-16,0 0 0,0 21 15,0-21-15,0 22 0,-21-22 16,21 21-16,0 1 0,0-22 0,0 0 16,-21 21-16,21-21 0,0 1 15,0-1-15,0 0 0,21 0 16,0-21-16,0 0 15,0 0-15,0-21 0,22 0 16,-22 21-16,0-21 0,0-1 16,22 1-16,-22 0 0,0 0 15,0-21-15,0 20 0,0-20 0,1 21 16,-1-21-16,0 20 0,0 1 16,-21-21-16,0 21 0,21 0 15,0 21 1,-21 21-16,0 0 15,22 0-15,-1 0 0,-21 22 0,21-22 16,-21 21-16,0-21 0,21 22 16,0-22-16,-21 0 0,21 21 0,1-21 15,-1 1-15,0-22 0,0 21 0,0-21 16,0 0-16,22 0 16,-22 0-16,21 0 0,-21 0 0,22 0 15,-1-21-15,0-1 0,-20 1 16,20 0-16,0 0 0,1 0 0,-22-22 15,21 22-15,-21-21 0,22 0 16,-22-1-16,0-20 0,-21 20 0,21 1 16,-21-21-16,21 20 0,-21-20 15,0 20-15,0 1 0,0 0 0,21 21 16,-21-22-16,0 22 16,0 42-1,0 0-15,0 22 16,0-1-16,-21-21 0,21 43 15,0-22-15,0 22 0,-21-22 0,21 0 16,-21 22-16,21-22 0,0 0 16,0 1-16,0-22 0,0 21 0,0-21 15,0 1-15,0-1 0,21-21 16,0 0-16,0 0 16,1 0-16,-1 0 0,0 0 15,0-21-15,0-1 0,0 1 0,-21 0 16,0 0-16,0 0 0,0 0 15</inkml:trace>
  <inkml:trace contextRef="#ctx0" brushRef="#br0" timeOffset="57339.94">3111 5715 0,'0'21'31,"22"-21"-31,-1 0 16,0 0-16,0 0 0,21 0 15,-20 0-15,20 0 0,0 0 0,1 0 16,-1 0-16,21-21 0,1 21 16,-1-21-16,1 0 0,21 21 0</inkml:trace>
  <inkml:trace contextRef="#ctx0" brushRef="#br0" timeOffset="58159.47">4995 5461 0,'0'0'0,"21"0"0,1 0 16,-22 21 0,0 0-16,-22 1 0,22-1 0,-21 21 15,21-21-15,0 22 0,0-1 16,-21 0-16,21-21 0,-21 22 0,21-1 16,0-21-16,0 0 0,0 1 15,0-1-15,0 0 0,0 0 0,21-21 47,0-21-47,0 0 0,1 0 16,-22-1-16,21 1 0,0-21 15,0 21-15,0-22 0,0 1 0,1 21 16,-1 0-16,-21-22 0,21 22 16,0 21-1,-21 21-15,0 1 0,0-1 16,0 0-16,0 0 0,0 21 15,0-20-15,0 20 0,0-21 16,0 21-16,21-20 0,-21-1 0,21 0 0,1 0 16,-22 0-16,21-21 15,0 0-15,21 0 0,-21 0 0,1 0 16,20 0-16,0 0 0,1 0 0,-1-21 16,0 0-16,1 0 0,-1 0 15,0-1-15,-21 1 0,22-21 0,-1 21 16,-21-22-16,0 1 0,1 0 15,-1-1-15,0 1 0,-21 21 0,0-21 16,0 20-16,0 1 0,0 42 31,-21 22-15,21-22-16,-21 21 0,-1-21 16,22 22-16,0-1 0,0-21 0,0 22 15,0-22-15,0 21 0,0-21 16,0 0-16,22 1 0,-1-1 15,0 0-15,0-21 0,0 0 0,22 0 16,-22 0-16,0 0 0,21 0 0,-21 0 16,22 0-16,-22 0 0,0-21 15,21 0-15,-20-1 0,-1 1 0,21-21 16,-21 21-16,0-22 0,-21 1 16,22 21-16,-22-21 0,0-1 0,0 1 15,0 21-15,0 0 0,0-1 16,0 1-16,-22 21 0,1 0 15,0 0-15,0 21 0,0 22 16,0-22-16,-1 21 0,22-21 16,0 22-16,0-1 0,0-21 0,0 22 15,0-22-15,0 21 0,0-21 0,0 0 16,22 1-16,-1-22 0,0 21 16,0-21-16,21 0 0,-20 0 0,20 0 15,-21 0-15,21-21 0,-20-1 0,20 1 16,-21 0-16</inkml:trace>
  <inkml:trace contextRef="#ctx0" brushRef="#br0" timeOffset="58832.08">8234 5736 0,'0'21'0,"21"-21"15,0 0-15,0-21 16,0 0-16,1 21 0,-1-21 0,-21-21 15,21 20-15,0 1 0,-21 0 0,0-21 16,0 21-16,0-22 0,0 22 16,0-21-16,0 21 0,0-22 0,-21 22 15,0-21-15,-22 21 0,22-22 16,0 22-16,-21 21 0,-1 0 0,22 0 16,-21 0-16,0 0 0,-1 21 0,1 22 15,21-22-15,-22 21 0,22 0 16,-21 1-16,21 20 0,0-20 15,21-1-15,0 0 0,0 1 0,0-1 16,0 0-16,0 1 0,0-22 16,0 0-16,21 0 0,21 0 0,-21-21 15,0 0-15,22 0 0,-22 0 16,21 0-16,1-21 0,-22 21 0,21-21 16,0 0-16,-20-22 0,20 22 0,-21 0 15,0-21-15,0-1 0,1 1 16,-22 0-16,0-1 0,0 1 0,0 0 15,0 21-15,0-22 0,0 22 0,0 0 16,0 0-16,0 42 16,0 0-16,-22 0 15,22 22-15,-21-1 0,21 0 0,0 1 16,0-1-16,0 21 0,0-20 16,0-1-16,0 0 0,0 1 0,0-22 15,21 0-15,-21 21 0,22-20 0,-1-22 16,0 21-16,0-21 0,21 0 15,-20 0-15,20 0 0,0-21 0,-21-1 16,22 1-16,-1 0 0,0 0 0,-20-21 16</inkml:trace>
  <inkml:trace contextRef="#ctx0" brushRef="#br0" timeOffset="60847.69">8975 4974 0,'0'0'0,"0"-21"16,-22 0-1,1 42-15,0 0 16,0 0-16,0 22 0,0-1 0,-22 0 16,22 22-16,0-22 0,21 1 0,-21 20 15,0-21-15,-1 22 0,22-22 16,-21 22-16,21-22 0,0 0 0,0 1 16,0-1-16,0 0 0,0-20 0,0 20 15,21-21-15,1-21 0,-1 21 16,0-21-16,0 21 0,0-21 15,0 0-15,22 0 0,-22-21 0,0 0 16,21 0-16,-20 0 0,-1 0 16,0-22-16,21 22 0,-21-21 0,1-1 15,-22 1-15,21 0 0,-21-1 16,21 22-16,-21-21 0,0 21 0,0 0 16,0 42-1,0 0 1,0 0-16,0 0 0,0 22 0,0-22 15,-21 21-15,21-21 0,-21 22 0,21-22 16,0 21-16,0-21 16,0 0-16,0 1 0,0-1 0,0 0 15,0 0-15,21-21 0,0 0 16,0 0-16,0 0 0,0 0 16,22 0-16,-22 0 0,0-21 0,0 0 15,0 0-15,22-1 0,-22 1 0,0-21 16,-21 21-16,21-22 0,0 1 15,-21 0-15,0 21 0,0-22 0,22 22 16,-22 0-16,0 0 0,21 21 0,-21 21 31,0 0-31,0 0 16,0 0-16,-21 22 0,21-22 16,0 0-16,-22 21 0,22-20 15,0-1-15,0 0 0,0 0 0,0 0 16,0 0-16,0 1 0,22-22 15,-1 0-15,0 0 0,0 0 16,0 0-16,0 0 0,1-22 0,-1 1 16,21 21-16,-21-21 0,22 0 15,-22-21-15,0 20 0,0-20 0,0 21 16,0-21-16,1 20 0,-22 1 0,21 0 16,-21 0-16,0 0 0,0 0 15,0 42 1,0 0-16,0 0 15,0 0-15,0 22 16,0-22-16,0 0 0,0 21 0,0-21 16,0 1-16,0-1 0,0 0 0,0 0 15,21 0-15,21 0 0,-21 1 16,22-22-16,-1 0 0,0 21 0,1-21 16,-1 0-16,22 0 0,-22 0 0,0 0 15,1-21-15,20 21 0,-21-22 16,1 1-16,-22 0 0,21-21 0,-21 21 15,1-22-15,-1 22 0,0-21 0,-21-1 16,0 22-16,0-21 16,0 0-16,0 20 0,-21-20 0,0 21 15,-1 0-15,1 21 0,-21 0 0,21 0 16,-22 0-16,22 0 0,-21 0 16,0 21-16,-1 21 0,22-21 0,-21 1 15,21 20-15,-1 0 0,1-21 0,0 22 16,21-1-16,-21 0 0,21-20 15,0 20-15,0-21 0,21 0 0,0 22 16,0-43-16,1 21 0,20 0 0,-21-21 16,21 0-16,-20 0 0,20 0 15,-21 0-15,0-21 0,22 0 0,-22 21 16,0-22-16,0 1 0,0 0 16,0-21-16,-21 21 0,0-1 15,22-20-15,-22 0 0,21 21 0,-21-22 16,0 22-16,0 0 0,0 0 0,0 0 15,-21 42 1,-1 0 0,1 0-16,0 21 0,0-20 15,21 20-15,0-21 0,-21 21 0,21-20 16,0 20-16,0-21 0,0 0 0,0 0 16,21 1-16,0-1 0,0 0 15,0-21-15,22 0 0,-22 0 0,21 0 16,1 0-16,-22 0 0,21 0 15,0-21-15,1 0 0,-22-1 16,21 1-16,-21 0 0,1 0 0,-1 0 16,0-22-16,-21 22 0,21-21 0,-21 21 15,0 0-15,0-1 0,0 1 16,-21 21-16,0 0 16,0 0-16,-1 0 0,22 21 15,0 1-15,-21-1 0,21 0 16,-21 0-16,21 0 0,0 0 0,0 1 15,0-1-15,0 0 0,21 0 0,0 0 16,1 0-16,-1-21 16,0 0-16,21 0 0,-21 0 15,22 0-15,-22 0 0,21 0 0,-21 0 16,22-21-16,-1 0 0,-21 21 16,0-21-16,1-21 0,-1 20 0,0 1 15,0-21-15,0 21 0,0-22 0,-21 22 16,0-21-16,0 21 0,22 0 15,-22-1-15,0 1 0,0 42 16,-22-21 0,22 43-16,-21-22 0,0 21 15,21-21-15,0 22 0,-21 20 0,21-20 16,-21 20-16,21-21 0,0 22 16,0-1-16,0 1 0,0-22 15,0 22-15,0-1 0,0 22 0,21-22 16,0 1-16,-21 21 0,21-1 0,-21 1 15,21-22-15,-21 22 0,22 0 16,-22-22-16,0 22 0,0-22 0,0 1 16,0 21-16,0-22 0,-22 1 0,1-1 15,0-21-15,0 22 0,-21-22 0,20-21 16,-20 1-16,0-1 0,-1 0 16,1-21-16,0 0 0,-22-21 0,22 0 15,0-1-15,-1-20 0,-20 0 0,20-1 16,1-20-16,21 21 0,0-22 15,21 1-15,0 20 0,21-20 0,0-1 16,21 1-16,1-22 0,-1 22 16,22-22-16,-1 0 0,1 1 0,-1-1 15,1 0-15,20 1 0,-20-1 0,-1 0 16,1 1-16,-1-1 0,1-21 16,-1 43-16,1-22 0,-22 21 15,0 1-15,1 21 0,-22-1 0,0 22 16,-21 0-16,0 0 0,0 0 0,-21 21 15,0 0-15,0 0 0,-22 21 16,22 0-16,0 0 0,0 0 16,0 0-16,21 1 0,0-1 15,0 0-15,0 0 0,0 0 0,21 0 16,21-21-16,-21 22 0,22-1 16,-22 0-16,21 0 0,-21 0 0,0 0 15,1 1-15,-1-1 0,-21 0 16,0 0-16,-21-21 15,-1 21-15,1-21 0,-21 0 0,0 0 16,20 0-16,-20 0 0,21 0 16,-21 0-16,20 0 0,1-21 0,21 0 15</inkml:trace>
  <inkml:trace contextRef="#ctx0" brushRef="#br0" timeOffset="61696.37">14139 5609 0,'0'0'0,"21"0"16,1-21-16,-1 0 0,0 0 16,21 21-16,-21-21 0,22-22 0,-22 22 15,0 0-15,0 0 0,0 0 0,-21-22 16,0 22-16,0-21 0,0 21 15,-21-22-15,0 22 0,-21 0 0,-1 0 16,1 21-16,0 0 0,-1 0 0,-20 0 16,21 21-16,-22 0 15,22 0-15,-22 22 0,22-1 0,0 0 16,20 1-16,-20-1 0,21 0 16,0 1-16,0-22 0,21 21 0,0 0 15,0-20-15,0-1 0,21 0 0,0 0 16,21 0-16,-21-21 0,22 0 15,-22 0-15,21 0 0,1 0 0,-1 0 16,0-21-16,1 0 0,-1 0 0,0 0 16,1-1-16,-22 1 0,0 0 15,0 0-15,-21 0 0,0 0 0,0-1 16,0 1-16,0 0 0,0 0 16,0 0-16,0 42 15,0 0 1,0 0-16,-21 22 0,21-1 15,-21 0-15,21 22 0,0-1 0,0 1 16,0-1-16,0 22 0,0-22 0,0 22 16,0 0-16,0-1 0,0 1 15,0 21-15,0 0 0,0-22 0,0 22 16,0-21-16,0 0 0,0 20 0,0-20 16,0 0-16,0-22 0,0 22 0,-21-22 15,-1-20-15,1 20 16,-21-20-16,21-1 0,0-21 0,-22 0 15,22 0-15,-21 1 0,21-22 0,-22 0 16,22 0-16,-21-22 0,-1 22 0,1-42 16,-21 0-16,20-1 0,1 1 15,0-21-15,-1-22 0,1 21 0,0-20 16,20-1-16,1 0 0,21 1 0,0-1 16,0 0-16,43 1 0,-22-1 15,21 0-15,0 22 0,1-1 0,-1 1 16,22-1-16,-22 22 0,21-21 0,1 20 15,-1 1-15,22 0 0,-21-1 16,-1 1-16</inkml:trace>
  <inkml:trace contextRef="#ctx0" brushRef="#br0" timeOffset="62027.18">14944 5249 0,'0'0'0,"-22"0"16,1 0-16,0 0 0,0 0 15,0 22-15,0-1 0,-1 21 0,1-21 16,0 22-16,21-22 0,-21 21 0,0 0 16,21 1-16,-21-22 0,21 21 15,0-21-15,0 1 0,0-1 0,0 0 16,21 0-16,0-21 0,0 0 16,0 0-16,0 0 0,22 0 15,-1 0-15,0-21 0,-20 0 0,20 0 16,0-1-16,1-20 0,-22 21 15,0-21-15,0-1 0,-21 22 0,0-21 16,0-1-16,-21 1 0,-21 0 0,20 21 16,1-22-16,-21 22 0,0 21 15,20 0-15,-20 0 0,0 0 0,21 0 16,-1 21-16,-20 0 0,21 22 16,0-22-16,0 0 0,21 0 0,0 0 15,0 1-15,0-1 0,0 0 0</inkml:trace>
  <inkml:trace contextRef="#ctx0" brushRef="#br0" timeOffset="63103.59">16235 5588 0,'0'0'0,"0"21"32,21-21-32,0-21 15,0 0-15,0 21 0,22-21 16,-22 0-16,21-22 0,1 22 0,-22-21 16,21-1-16,0 1 0,1 0 15,-1-1-15,0-20 0,-20-1 0,-1-20 16,21 20-16,-21 1 0,-21-1 15,0 1-15,0-1 0,0 22 0,0 0 16,0-1-16,0 22 0,-21 21 0,0 0 16,0 0-16,0 21 0,-22 0 15,22 22-15,0-1 0,-21 22 0,20 20 16,1 1-16,0 0 0,0 20 16,0-20-16,0 21 0,-1 0 15,1 0-15,0-1 0,21 1 0,-21 0 16,21 0-16,-21 21 0,21 0 15,-21 0-15,-1 0 0,22-21 0,-21 21 16,0 0-16,0-21 0,0 21 0,0-22 16,-22 22-16,22-21 0,0-21 0,-21 21 15,20-22-15,1 1 0,0-21 16,0-1-16,21 1 0,0-22 0,0-21 16,0 21-16,0-20 0,21-22 15,21-22-15,-20 1 0,41-21 0,-21 0 16,22-1-16,-1-20 0,1-1 15,21-20-15,-22-1 0,22 0 16,-22-21-16,1 22 0,-1-22 0,-20 0 16,20 0-16,-42 0 0,0 1 0,1-1 15,-22 0-15,0 0 0,-22 0 16,1 0-16,-21 22 0,0-1 0,-1 22 16,1-1-16,-22 1 0,22-1 0,-21 22 15,-1 21-15,22-1 0,-1 1 16,1 0-16,0 21 0,21 0 0,-1-21 15,1 21-15,42-21 16,1 21 0,-1-21-16,0 21 0,21-22 15,1 1-15,-1 0 0,0 0 16,1 0-16,-1 0 0,0-1 0,-21 1 16,22 0-16,-1-21 0,0 21 0,-20-1 15,-1-20-15,21 21 0,-21 0 16,-21 0-16,21-1 0,1 1 15,-44 21 1,1 21 0,21 1-16,-21-1 0,0 0 15,0 21-15,21-21 0,0 22 0,0-22 16,-21 21-16,21-21 0,0 22 0,0-22 16,0 0-16,0 0 15,0 0-15,21 1 0,0-22 0,0 0 16,0 0-16,0 0 0,22 0 0,-22 0 15,21 0-15,1-22 0,-22 22 16,21-21-16,0 0 0,-20 0 0,-1-21 16,0 20-16,0 1 0,-21-21 15,0 0-15,0-1 0,0 22 0,-21-21 16,0 21-16,0-22 0,-22 22 0,1 0 16,21 21-16,-22 0 0,22 0 15,-21 0-15,21 21 0,-22 0 0,22 0 16,21 1-16,-21-1 0,21 21 15,0-21-15,0 0 0,0 1 16,21-1-16,-21 0 0,43-21 16,-22 0-16,21 21 0,0-21 15,-20 0-15,20 0 0,0 0 0</inkml:trace>
  <inkml:trace contextRef="#ctx0" brushRef="#br0" timeOffset="63443.39">17568 5334 0,'0'0'0,"0"-21"0,0 0 0,0 0 16,0-1-16,0 1 0,0 0 16,21 0-16,-21 0 15,22 21-15,-1 0 0,0-21 0,0 21 16,0 0-16,0 0 0,1 0 16,-1 21-16,21 0 0,-21 0 0,0 0 15,1 0-15,-1 22 0,-21-22 0,0 21 16,0-21-16,0 22 0,0-1 15,0-21-15,0 22 0,-21-22 0,-1 0 16,1 0-16,0 0 0,0 0 16,0-21-16,0 0 0,-1 0 0,1 0 15,21-21 1,0 0-16,0-21 0,21 21 16,-21-22-16,22 1 0,20 21 0,-21-43 15,0 22-15,0 0 0,22-1 16,-22-20-16,21 20 0,-21 1 15,1 21-15,20-21 0,-21 20 0,0 1 16,0 0-16,1 0 0</inkml:trace>
  <inkml:trace contextRef="#ctx0" brushRef="#br0" timeOffset="63859.22">19579 4339 0,'0'-42'0,"0"84"0,0-126 0,0 20 15,-21 22-15,21-1 0,0 22 16,0 0-16,0 42 16,21 22-16,0 20 15,0 1-15,22-1 0,-22 1 16,21 20-16,1 1 0,-1 0 0,0-1 16,1 1-16,-1 21 0,0-22 15,1 1-15,-22-21 0,21 20 0,0-20 16,1-1-16,-1-20 0,0 20 15,1-42-15,-22 22 0,21-1 0,-21-21 16,1 0-16,-1-21 0,0 0 0,-21-21 16,0-21-1,0 21-15,0-1 0,0-20 16</inkml:trace>
  <inkml:trace contextRef="#ctx0" brushRef="#br0" timeOffset="64124.07">20743 4191 0,'0'0'16,"0"-21"-16,0 0 0,0 0 0,-21 42 15,-21 0-15,21 21 0,-43 1 16,1-1-16,-1 21 0,1 1 0,-1-1 16,-21 22-16,22 0 0,-22-1 15,1 1-15,20 0 0,-21-22 0,22 22 16,-22-22-16,22 1 0,20-1 15,-20-20-15,21-1 0,20 0 16,-20 1-16,21-22 0,21 0 0,0 0 16,0 0-16,0 1 0,42-22 15,-21 0-15,1 0 16,20 0-16,0-22 0,1 1 0,-1 0 16</inkml:trace>
  <inkml:trace contextRef="#ctx0" brushRef="#br0" timeOffset="64452.43">20680 4890 0,'0'0'15,"0"-22"-15,0 44 16,0-1-16,0 0 16,0 21-16,0 1 0,-21-1 15,21 21-15,-22-20 0,22 20 0,0 1 16,0 20-16,0-20 0,-21 21 0,21-1 15,0 1-15,0 0 0,0 20 16,0-20-16,0 0 0,0-1 0,0 1 16,0 0-16,0-1 0,-21 1 0,0 0 15,21-1-15,-21-20 0,0-1 16,-1 1-16,1-22 0,0 1 16,0-1-16,21-21 0,-21 21 0,21-20 15,0-44 16,21 22-31,0-42 0,0 21 0,0-21 16,1-1-16,-22 1 0,21-22 0,0 1 16</inkml:trace>
  <inkml:trace contextRef="#ctx0" brushRef="#br0" timeOffset="64767.1">20680 5355 0,'0'0'0,"0"-84"0,0-1 16,0 21-16,0-20 0,0 20 15,0 1-15,21 20 0,0 1 0,0 0 16,0 21-16,1-1 0,-1 1 16,21 21-16,-21 0 0,22 0 0,-1 0 15,-21 21-15,21 1 0,1-1 16,-1 0-16,-21 0 0,22 21 0,-22-20 16,0 20-16,-21 0 0,0-21 0,0 22 15,0-1-15,-21-21 0,0 22 16,-22-1-16,1-21 0,0 0 0,-1 0 15,1 1-15,0-1 0,-22 0 16,22-21-16,21 0 0,-22 0 16,22 0-16,0 0 0,0 0 0,21-21 31,42 21-31,-21-21 0,0 21 16,1-22-16,-1 1 0,21 21 15,0-21-15</inkml:trace>
  <inkml:trace contextRef="#ctx0" brushRef="#br0" timeOffset="65223.84">21823 4784 0,'0'-21'0,"0"42"0,0-64 0,0 22 16,0 0-16,0 0 15,-21 21-15,-1 0 0,1 0 16,-21 0-16,21 0 0,-22 21 15,22 0-15,-21 0 0,0 1 0,20 20 16,1 0-16,-21 22 0,21-22 0,0 0 16,-1 1-16,22-1 0,0-21 15,-21 22-15,21-1 0,0-21 0,0 0 16,0 0-16,21 1 16,1-22-16,-1 0 0,0 0 0,0 0 15,0 0-15,22-22 0,-22 22 0,21-21 16,-21 0-16,22 0 15,-22-21-15,21 20 0,-21-20 0,0 0 16,1-22-16,-1 22 0,-21 0 16,21-1-16,-21 1 0,21 21 0,-21 0 15,0-1-15,0 44 16,0-1-16,-21 0 0,0 21 16,21 1-16,0-22 0,-21 21 0,21 0 15,-22 1-15,22-1 0,0-21 16,0 22-16,0-22 0,0 0 0,0 0 15,0 0-15,22 0 0,-1-21 16,0 0-16,0 0 0,0 0 16,22 0-16,-22 0 0,0-21 15,0 0-15,0 0 0</inkml:trace>
  <inkml:trace contextRef="#ctx0" brushRef="#br0" timeOffset="65487.69">22415 4297 0,'0'0'16,"0"-21"-16,0-43 16,-21 85-1,0 1-15,21-1 0,-21 21 16,0 0-16,0 1 0,21-1 0,0 0 16,-22 22-16,1-22 0,21 22 15,0-1-15,0-20 0,-21 20 16,21-21-16,0 22 0,0-22 0,0 1 15,0-1-15,0 0 0,0-21 16,0 1-16,0-1 0,0 0 0,21-21 16,0 0-16,1 0 0,-1 0 15,0-21-15,0 0 0,0-1 16,22-20-16</inkml:trace>
  <inkml:trace contextRef="#ctx0" brushRef="#br0" timeOffset="65952.77">22923 4276 0,'0'0'0,"22"-43"0,-22 1 0,0 21 16,0 0-16,0 0 0,-22 21 16,1 21-16,0 0 15,0 0-15,21 21 0,0 1 16,-21-1-16,21 0 0,-21 1 0,21 20 16,-22-20-16,22 20 0,0-21 15,-21 22-15,0-1 0,21 1 0,0-22 16,-21 22-16,0-22 0,21 0 15,-21 1-15,21-1 0,0-21 0,0 22 16,-22-22-16,22 0 16,-21 0-16,21-42 31,0 0-31,0 0 0,0-22 16,0 22-16,0-21 0,0-1 0,0 1 15,0 0-15,21-1 0,1 1 16,-1 0-16,21-1 0,0 22 0,1-21 15,-1 21-15,0 21 0,1-21 0,-1 21 16,0 0-16,1 0 0,-1 21 16,-21-21-16,0 42 0,1-21 0,-1 22 15,-21-22-15,0 21 0,0 0 16,0 1-16,0-1 0,-21-21 0,-1 22 16,22-1-16,-21-21 0,0 0 15,0 0-15,0 1 0,21-1 16,-21-21-16,-1 21 0,1-21 15,0 0-15,0 0 16,0-21-16,0 0 0,-1 21 16</inkml:trace>
  <inkml:trace contextRef="#ctx0" brushRef="#br0" timeOffset="66196.63">22056 4614 0,'0'0'0,"-22"0"15,1 0-15,42 0 32,1 0-32,-1 0 15,21 0-15,-21 0 0,22 0 0,-1 0 16,0 0-16,-21 0 0,22-21 0,-1 21 16,0 0-16,-20 0 0,20 0 15,-21 0-15,0-21 0,0 21 0,1 0 16,-1-21-1,0 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8:59:50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2561 0,'0'0'0,"-21"21"0,0-21 16,42 0 31,-21-21 46,-21 21-93</inkml:trace>
  <inkml:trace contextRef="#ctx0" brushRef="#br0" timeOffset="799.53">1778 720 0,'0'-21'0,"0"42"0,-21-64 16,21 22-16,-21 21 0,21-21 15,-22 21-15,22-21 16,0 42 15,0 0-31,0 0 0,22 1 16,-1-1-16,0 21 0,0 0 0,0 1 16,22-1-16,-22 22 15,0-22-15,21 0 0,-21 1 0,22-1 16,-22 21-16,21-20 0,-21-22 15,22 21-15,-22 1 0,21-22 0,-21 0 16,1 0-16,-1 0 0,0 0 16,-21 1-16,21-22 0,-21 21 15,0-42 1,0-1 0,0 1-16,0 0 15,0 0-15,0 0 0,0-22 0</inkml:trace>
  <inkml:trace contextRef="#ctx0" brushRef="#br0" timeOffset="1099.35">2328 614 0,'0'0'0,"0"-21"0,0 0 0,0-1 16,-21 22-1,0 22 1,0-1-16,21 0 0,-21 21 15,-22 1-15,22 20 0,0 1 0,0-1 16,-22 1-16,22 20 0,0-20 16,-21-1-16,21 1 0,-22-1 15,22-20-15,-21 20 0,21-21 16,-22-20-16,22 20 0,0-21 0,21 21 16,-21-20-16,21-1 15,0-42 16,21 21-31,0-22 0,0 1 0,0 0 16,1-21-16,20 21 0,-21-1 16</inkml:trace>
  <inkml:trace contextRef="#ctx0" brushRef="#br0" timeOffset="1443.18">2582 974 0,'0'0'0,"0"21"32,0 0-17,0 21-15,0-20 16,0 20-16,0 21 0,0-20 0,0-1 16,0 22-16,0-22 0,0 21 15,0 22-15,0-21 0,0 20 16,0-20-16,0 20 0,0-20 15,0 21-15,0-22 0,0 22 0,0-22 16,0 1-16,0-1 0,0 1 16,0-22-16,0 22 0,0-22 0,0 0 15,0 1-15,0-22 0,0 0 0,0 21 16,0-21-16,0-42 31,0 0-31,0 0 0,0-21 16,0-1-16,0 1 0,0 0 0,0-22 15</inkml:trace>
  <inkml:trace contextRef="#ctx0" brushRef="#br0" timeOffset="1759">2561 1439 0,'-21'-42'0,"42"84"0,-63-147 0,21 62 16,-1 1-16,22 0 0,-21-1 15,21 1-15,-21 21 0,21-22 0,0 22 16,0-21-16,0 21 0,21 0 15,0-1-15,1 1 0,20 0 0,0 0 16,1 21-16,-1 0 0,0 0 16,22 0-16,-22 0 0,0 0 0,22 42 15,-43-21-15,21 22 0,-20-22 16,-1 21-16,-21 1 0,0-1 16,0 0-16,-21 1 0,-1-1 15,1 0-15,-21-21 0,0 1 0,-1 20 16,22-21-16,-21 0 0,-1-21 15,22 21-15,0-21 0,0 0 0,0 0 16,0 0-16,21-21 31,21 0-31,0 21 0,0-21 16,0 0-16</inkml:trace>
  <inkml:trace contextRef="#ctx0" brushRef="#br0" timeOffset="2303.19">3577 931 0,'0'-42'15,"0"84"-15,-21-105 0,0 42 0,0 0 16,21-1-16,-22 1 0,1 21 0,0 0 15,0 0-15,0 0 0,-22 21 16,22 1-16,0 20 0,0 0 0,-21 1 16,20-1-16,1 0 15,0 1-15,0-1 0,0 21 0,0-20 16,21-1-16,0-21 0,0 22 0,0-1 16,0-21-16,0 0 0,0 0 15,0 1-15,0-1 0,21-21 0,0 0 16,0 0-16,0 0 0,0 0 15,22 0-15,-22 0 0,0-21 16,21 21-16,-20-22 0,20-20 0,-21 21 16,21 0-16,-20-22 0,-1 1 0,0 0 15,0-1-15,0-20 0,-21 21 16,0-1-16,0 1 0,0 0 0,0 20 16,0-20-16,0 21 15,0 42 1,0 0-16,0 0 0,0 22 15,-21-22-15,21 21 0,-21 1 0,21-1 16,0 0-16,0 1 0,0-22 16,0 21-16,0-21 0,0 0 0,0 22 15,0-22-15,0 0 16,0 0-16,21-21 0,0 0 16,0 0-16,1 0 0,-1 0 15,0-21-15,0 0 16,0 0-16</inkml:trace>
  <inkml:trace contextRef="#ctx0" brushRef="#br0" timeOffset="2555.05">4127 487 0,'-63'85'31,"63"-43"-31,0 0 0,0 1 0,-21-1 15,21 21-15,0-20 0,-21 20 16,21 1-16,0-22 0,0 22 16,0-22-16,0 0 0,0 1 15,0-1-15,0-21 0,0 21 0,0-20 16,0-1-16,0 0 0,0 0 16,21-21-1,0 0-15,0-21 0</inkml:trace>
  <inkml:trace contextRef="#ctx0" brushRef="#br0" timeOffset="3035.78">4424 487 0,'0'106'16,"0"-85"-1,0 21-15,0 1 0,0-1 16,0 0-16,0 1 0,0 20 0,0-21 16,0 22-16,0-22 0,0 22 15,0-22-15,0 0 0,-21 1 0,21-22 16,-22 21-16,22-21 0,-21 1 0,21-1 16,0 0-16,0 0 0,-21-21 15,21-21 16,0 0-31,0 0 16,0-22-16,0 22 0,21-21 16,0-1-16,1 1 0,-1 0 0,0-1 15,0 1-15,0 0 0,22 21 16,-22-1-16,21 1 0,-21 0 0,22 21 16,-22 0-16,0 0 0,21 0 15,-21 21-15,1 0 0,20 1 0,-21 20 16,-21-21-16,21 21 0,-21-20 0,21 20 15,-21 0-15,0-21 0,0 22 16,0-22-16,0 0 0,-21 21 0,0-20 16,21-1-1,-21 0-15,0-21 0,0 0 16,-1 0 0,1-21-16,21 0 15</inkml:trace>
  <inkml:trace contextRef="#ctx0" brushRef="#br0" timeOffset="3251.65">3810 889 0,'0'0'0,"0"-21"31,21 21-31,0 0 0,22-21 15,-22 21-15,21 0 0,0-21 0,1-1 16,-1 22-16,0 0 0,1-21 16,-1 21-16,0 0 0,1 0 0,-22-21 15,0 21-15,0 0 0,0 0 0</inkml:trace>
  <inkml:trace contextRef="#ctx0" brushRef="#br0" timeOffset="4095.17">6625 762 0,'21'0'15,"0"21"-15,1-21 16,-1 0 0,0 0-16,0 0 0,0 0 15,0 0-15,1 0 16,-1-21-16,0 21 0,0-21 0,0 21 0,0-21 16,1 0-16,-1-1 0,21 22 15,-42-21-15,21 0 0,0 0 16,-21 0-16,22 0 0,-22-1 0,0 1 15,0-21-15,0 21 0,0 0 16,-22-1-16,1 1 0,0 21 0,0-21 16,0 21-16,0 0 0,-22 0 15,1 0-15,0 21 0,-1-21 0,1 21 16,0 1-16,-1-1 0,1 0 16,21 21-16,-22-21 0,22 1 0,0-1 15,0 0-15,21 0 0,0 0 16,0 0-16,0 1 0,0-1 0,0 0 15,21 0-15,0 0 0,0 0 16,1 1-16,20-1 0,-21 0 16,21 0-16,-20-21 0,20 21 0,-21 0 15,21 1-15,1-1 0,-22 0 16,21 21-16,-21-21 0,22 1 0,-22-1 16,0 0-16,0 0 0,0 0 0,-21 22 15,0-22-15,0 0 0,0 0 16,-21 0-16,-21 0 0,21 1 0,-22-1 15,1 0-15,-21 0 0,20-21 16,-20 0-16,20 0 0,1 0 16,0 0-16,-1 0 0,1 0 0,0-21 15,21 21-15,-1-21 0,1 0 16,0-1-16,21-20 0,-21 21 0,21 0 16,0-22-16,0 1 0,0 21 15,0-21-15,0 20 0,0-20 0,0 21 16,21 0-16,0 21 0,0-21 15,22-1-15,-22 22 0,21 0 0,1-21 16,-1 21-16,0 0 0,1 0 0</inkml:trace>
  <inkml:trace contextRef="#ctx0" brushRef="#br0" timeOffset="4583.41">7451 889 0,'0'0'0,"-22"0"0,1 0 16,0 0-16,21 21 0,-21 0 15,21 1-15,-21-1 0,21 0 0,-21 0 16,21 0-16,0 22 0,0-22 16,0 0-16,-22 21 0,22-21 0,0 1 15,0-1-15,0 0 0,0 0 16,22 0-16,-1-21 15,0 0-15,0 0 0,0 0 0,0 0 16,22 0-16,-22 0 0,21 0 16,1-21-16,-22 0 0,21 0 0,-21 0 15,0-1-15,1 1 0,-1 0 16,0 0-16,-21-21 0,21 20 0,-21 1 16,0-21-16,0 21 0,0 0 15,0-1-15,0 1 0,0 42 47,0 1-47,0 20 0,0-21 0,0 21 16,0 1-16,0-1 0,0 0 15,0 1-15,0-1 0,0 22 16,0-22-16,0 21 0,0 1 0,0 21 16,0-22-16,0 22 0,0-1 15,0-20-15,0 21 0,0-1 0,0 1 16,0-22-16,0 22 0,0 0 0,-21-22 15,21 22-15,-21-22 0,0 22 16</inkml:trace>
  <inkml:trace contextRef="#ctx0" brushRef="#br0" timeOffset="4775.29">7535 3006 0,'-42'21'0,"84"-42"0,-105 42 0,20 0 16,1-21-16,0 0 0,-1 0 16,1-21-16,0 21 0,-22-42 0,22 20 0,-22-20 15,-20-21-15,20 20 0,1-20 16,20-22-16,-20 22 0,21-22 15,20 21-15,1-20 0,0-1 0,21 0 16,0 1-16,21 20 0,0-20 16,1 20-16,20 1 0,0-1 0,1 22 15,-1-1-15,0-20 0,1 42 0,20-22 16,1 1-16,-22 0 0,21 21 16,1-22-16</inkml:trace>
  <inkml:trace contextRef="#ctx0" brushRef="#br0" timeOffset="5491.88">8128 868 0,'0'0'16,"0"-21"-16,-21 21 15,0 21 1,21 0-16,-22 0 0,22 0 15,-21 22-15,21-22 0,0 21 16,0 1-16,0-22 0,-21 21 16,21-21-16,0 22 0,0-22 15,0 0-15,0 0 0,0 0 0,0 0 16,0 1-16,0-1 16,-21-21-1,21-21-15,0-1 16,0 1-16,0 0 15,0-21-15,0 21 0,0-1 0,0-20 16,0 21-16,0-21 0,0-1 0,21 22 16,-21-21-16,21 21 0,0-1 15,1 1-15,-1 0 0,0 0 0,0 21 16,0 0-16,22 0 16,-22 0-16,0 0 0,0 0 0,0 21 15,22 0-15,-22 22 0,0-22 16,-21 0-16,21 21 0,-21-21 0,21 22 15,-21-22-15,0 0 0,0 0 0,0 0 16,0 1-16,0-1 0,0 0 16,-21-21-16,21 21 0,-21-21 0,0 0 15,0 0 1,21-21-16,0 0 16,0 0-16,0-1 0,0-20 15,0 21-15,21-21 0,0-1 16,0 1-16,0 0 0,0-1 15,22 22-15,-22-21 0,21 21 16,1-1-16,-1 1 0,0 21 0,-21 0 16,22 0-16,-1 0 0,-21 21 15,0 1-15,1 20 0,-1-21 0,-21 21 16,0-20-16,0 20 0,0-21 0,0 21 16,0-20-16,-21 20 0,-1-21 15,1 0-15,0 0 0,0 1 0,21-1 16,-21-21-16,0 21 0,-1 0 15,22-42 17,22 0-32,-1 21 15,0-21-15</inkml:trace>
  <inkml:trace contextRef="#ctx0" brushRef="#br0" timeOffset="7363.67">9271 572 0,'0'0'0,"0"-22"0,0 1 16,0 0-16,0 0 15,-21 21 17,21 21-32,-21 0 0,21 0 15,0 1-15,-22-1 0,22 0 0,-21 21 16,21-21-16,0 1 0,0-1 16,0 0-16,0 21 0,0-21 15,0 1-15,0-1 16,0 0-16,0-42 94,-21 21-79,21-21 16</inkml:trace>
  <inkml:trace contextRef="#ctx0" brushRef="#br0" timeOffset="8023.45">9186 656 0,'0'0'0,"0"-21"16,0 0-16,0 0 0,0 0 15,0-1 1,0 44 0,0-1-1,0 0-15,0 21 16,0-21-16,0 22 0,0-1 0,0-21 16,0 22-16,0-1 0,0 0 15,0 1-15,0-1 0,0 0 16,0 1-16,0-22 0,-21 21 0,21-21 15,-21 22-15,21-22 0,-21 0 0,21 0 16,0 0-16,-21-21 16,-1 0-1,22-21 1,0 0 0,0 0-16,0 0 0,0-1 0,0 1 15,22-21-15,-1 21 0,0-22 16,0 22-16,0-21 0,0 21 0,1 0 15,-1-1-15,0 22 16,21-21-16,-21 21 0,1 0 0,-1 0 16,0 0-16,21 21 0,-21 1 0,1-1 15,-1 0-15,0 0 0,-21 0 16,0 22-16,0-22 0,0 0 0,0 0 16,0 0-16,0 0 0,-21 1 15,0-1-15,-1 0 0,-20 0 0,0 0 16,21-21-16,-22 21 0,22-21 0,-21 0 15,21 0-15,-1 0 0,-20 0 16,21 0-16,0 0 0,0 0 16,42 0 15,0-21-31,0 21 0,0-21 16,22 0-16</inkml:trace>
  <inkml:trace contextRef="#ctx0" brushRef="#br0" timeOffset="8431.73">9991 762 0,'0'0'0,"-22"42"32,1-20-17,0-1-15,0 21 0,0 0 16,0 1-16,-1-1 0,1 0 0,0-20 15,0 20-15,21 0 0,0-21 0,0 22 16,0-22-16,0 0 0,0 0 16,0 0-16,21 1 0,0-22 15,0 0-15,1 0 0,-1 0 0,21 0 16,-21 0-16,22 0 0,-22-22 16,21 1-16,-21 0 0,22 0 0,-22 0 15,0 0-15,0-22 0,-21 1 16,0 0-16,0-1 0,0 1 0,0 0 15,0-1-15,-21 1 0,-21 0 16,20 20-16,1 1 0,-21 0 16,0 21-16,-1 0 0,1 0 0,21 0 15,-22 0-15,1 0 0,21 0 0,0 21 16,0 0-16,21 1 0,0-1 16,0 0-16,0 0 0,21 0 15,0-21-15,0 0 0,21 21 16,-20-21-16</inkml:trace>
  <inkml:trace contextRef="#ctx0" brushRef="#br0" timeOffset="8751.54">10583 466 0,'0'0'0,"0"-43"0,0 22 0,0 0 15,0 0-15,0 0 16,0 42-1,0 0-15,-21 21 16,0-20-16,0 20 0,21 0 16,-21 22-16,-1-22 0,22 22 0,-21-1 15,0 1-15,0-1 0,21 1 16,0-22-16,-21 21 0,21-20 0,0-1 16,0 0-16,0-20 0,0 20 15,0-21-15,21 0 0,0 0 16,0-21-16,0 0 0,22 0 0,-22 0 15,21 0-15,-21 0 0,22 0 0,-1 0 16,0-21-16,-20 0 0,20 0 16,-21 0-16,21 0 0,-20-1 0,-1 1 15,0-21-15,-21 21 0</inkml:trace>
  <inkml:trace contextRef="#ctx0" brushRef="#br0" timeOffset="9639.06">1841 2053 0,'-42'0'0,"84"0"0,-105-21 0,42 0 16,-22 21-16,22-21 0,-21 21 0,21-21 16,-22 21-16,22 0 0,-21 0 15,21-22-15,0 22 0,-1-21 0,1 21 16,0 0-16,21-21 16,21 21-1,22 0-15,-22 0 16,21 0-16,0 0 0,1 0 15,-1 0-15,22 0 0,-22 0 0,21 0 16,22 0-16,-21 0 0,20 0 16,22 0-16,21 0 0,0 0 0,0 0 15,21 0-15,0 0 0,22 0 16,20 0-16,22 0 0,-22 0 0,43-21 16,0 21-16,0 0 0,21 0 0,0-21 15,0 21-15,0 0 0,0 0 16,0 0-16,21-21 0,-21 21 0,0 0 15,21 0-15,0 0 0,-21-22 16,22 22-16,-22-21 0,0 21 16,0-21-16,0 21 0,0-21 0,-22 21 15,22-21-15,-21 0 0,-21 21 0,21-22 16,-43 22-16,22 0 0,-22 0 16,-20-21-16,-1 21 0,0 0 0,-42 0 15,22 0-15,-22 0 0,-22 0 16,1 0-16,-21 0 0,-22 0 0,1 0 15,-22 0-15,1 0 0,-22 0 16,0 0-16,-42 0 16,0 0-16,-22 0 0,1 0 15,-22 0-15,1 0 0,-1 21 16,-20-21-16,20 22 0</inkml:trace>
  <inkml:trace contextRef="#ctx0" brushRef="#br0" timeOffset="10483.7">7705 2540 0,'21'0'15,"-21"21"1,0 0-16,0 1 16,0-1-16,0 0 0,0 0 0,0 0 15,0 0-15,0 1 0,0 20 16,-21-21-16,21 0 0,-22 0 0,1 1 15,0 20-15,0-21 0,-21 0 0,-1-21 16,1 21-16,0 1 0,-1-22 16,1 0-16,-22 21 0</inkml:trace>
  <inkml:trace contextRef="#ctx0" brushRef="#br0" timeOffset="14207.7">1566 3154 0,'0'0'0,"21"-21"0,1 21 0,-22-21 15,0-1-15,21 22 0,-21-21 16,21 21-16,-21-21 16,0 0-16,0 0 31,0 42 0,-21-21-31,21 21 16,0 0-16,-21 0 15,-1 1-15,1 20 0,0-21 0,0 21 16,0 1-16,-22-1 0,22 0 16,-21 1-16,21-1 0,-22 22 0,22-22 15,-21 0-15,21 22 0,-22-22 16,22 0-16,-21 22 0,21-22 0,-22 22 15,22-1-15,0 1 0,-21-22 16,21 22-16,-1-1 0,-20-21 0,21 22 16,0-22-16,-22 1 0,22-1 15,0 0-15,0-21 0,0 22 0,0-22 16,21 0-16,0 0 0,0-42 47,21 0-47,-21 0 15,21 0-15,0-1 0,0-20 16</inkml:trace>
  <inkml:trace contextRef="#ctx0" brushRef="#br0" timeOffset="15439.1">2984 4022 0,'-21'0'32,"0"0"-17,0 0-15,0 0 0,0 0 0,-1 0 16,1 0-16,0 21 15,0-21-15,0 0 0,0 0 16,-1 0 0,22 21 31,22-21-47,-1 0 15,0 0-15,0 0 0,21 0 16,1 0-16,-1 0 0,0 0 0,22-21 15,-1 21-15,1-21 0,-1 21 16,22 0-16,0-21 0,-1 21 0,1 0 16,0-22-16,21 22 0,-22 0 0,1-21 15,0 21-15,-1 0 0,1 0 16,0 0-16,-1-21 0,-20 21 0,20 0 16,1 0-16,-21 0 0,20 0 0,-20-21 15,-1 21-15,-20 0 16,-1 0-16,0-21 0,1 21 0,-1 0 15,-21 0-15,0 0 0,0-21 0,1-1 16,-44 22 62,22-21-78,-21 21 16,0 0-16</inkml:trace>
  <inkml:trace contextRef="#ctx0" brushRef="#br0" timeOffset="16146.88">4720 3429 0,'-21'0'15,"21"-21"-15,-21 21 0,0 0 32,21 21-32,0 0 15,0 0-15,0 1 16,21-1-16,0 0 15,0 0-15,0 0 0,0 0 16,22-21-16,-22 22 0,21-1 0,-21 0 16,22 0-16,-1-21 0,0 21 15,-20 0-15,20-21 0,-21 22 0,21-1 16,-20-21-16,20 21 0,-21-21 0,21 0 16,-20 21-16,-1-21 0,0 0 15,0 0-15,0 0 0,0 0 0,1 0 16,-1 0-1,0 0 1,-42 0 15,0 21-31,-1-21 16,1 0-16,0 21 16,0-21-16,0 22 0,0-22 0,-1 21 15,1 0-15,-21-21 0,21 21 16,-22 0-16,1 22 0,0-22 0,-1 0 15,1 21-15,0-21 0,-1 22 0,1-1 16,0-21-16,-1 22 0,1-22 16,0 21-16,21-21 0,-22 0 15,22 1-15,-21-1 0,21 0 0,-1 0 16,1 0-16,0 0 0,0-21 16,21 22-16,0-1 0,-21-21 0,0 21 15,42-21 32,0 0-31,0-21-1,-21 0-15,21 21 16,-21-22-16,21 22 0,-21-21 0</inkml:trace>
  <inkml:trace contextRef="#ctx0" brushRef="#br0" timeOffset="23519.68">6392 3535 0,'0'0'0,"-21"-21"16,0 21-1,0 0 1,0 0-16,-1 0 0,1 0 15,0 0 1,0 0-16,0 0 16,21 21-1,21-21-15,0 0 0,21 21 16,-20-21-16,20 0 0,21 0 16,1 0-16,-1 0 0,1 0 0,-1 0 15,1 0-15,-1 0 0,1 0 16,-1 0-16,1 0 0,-1 0 0,-20 0 15,-1 0-15,-21 0 0,0 0 0,1 0 16,-1 0-16,-42 0 31,-1 0-31,-20 21 16,21-21-16,0 0 0,-22 0 0,22 0 16</inkml:trace>
  <inkml:trace contextRef="#ctx0" brushRef="#br0" timeOffset="23819.53">6731 3620 0,'0'0'15,"-21"0"-15,-43 42 16,64-21-16,0 0 16,-21 0-16,21 1 0,-21-1 15,21 21-15,-21-21 0,21 22 16,0-1-16,-21 21 0,-1-20 0,22 20 15,0-20-15,0 20 0,-21-21 0,21 1 16,-21 20-16,21-42 0,-21 22 16,21-1-16,0-21 0,0 0 0,0 1 15,0-1-15,0 0 16,21-21 15,0-21-31,0 21 0,-21-21 0,22-1 16,-1 1-16,0 0 0,0 0 0,0 0 15</inkml:trace>
  <inkml:trace contextRef="#ctx0" brushRef="#br0" timeOffset="24263.36">6985 4191 0,'0'-21'16,"0"0"-16,-21 0 0,21-1 15,0 1-15,0 0 16,0 0-16,21 0 16,0 21-16,0-21 0,0 21 15,1 0-15,-1 0 0,21 0 16,-21 0-16,0 0 0,1 21 0,-1 0 16,0 0-16,0 0 0,0 0 15,0 22-15,-21-22 0,0 0 0,22 21 16,-22-20-16,0 20 0,0-21 15,0 0-15,0 22 0,0-22 0,-22 0 16,22 0-16,-21 0 0,0 0 16,0-21-16,21-21 31,0 0-15,0 0-16,0 0 0,0-22 15,0 22-15,0-21 0,0 0 0,0-1 16,0 1-16,0 21 0,0-22 0,21 1 15,0 21-15,-21 0 0,21 0 16,1-1-16,-22 1 0,21 0 0,0 21 16,0 0-16,0 0 15,0 0-15,1 0 0,-1 0 16,0 0-16,0 21 0</inkml:trace>
  <inkml:trace contextRef="#ctx0" brushRef="#br0" timeOffset="24835.7">8213 4233 0,'0'0'16,"0"-21"-16,0 0 0,21 0 0,-21 0 15,21 0-15,-21-1 0,0 1 16,0 0-16,0-21 0,0 21 0,0-1 15,0 1-15,0 0 0,-21 0 0,0 0 16,-1 21-16,1-21 16,0 21-16,0 0 0,0 0 0,-22 0 15,22 0-15,-21 21 0,21-21 0,-22 21 16,1 21-16,21-21 0,-21 22 16,20-1-16,1 0 0,-21 1 0,21-1 15,0 0-15,21 1 0,-22-1 16,22 0-16,0 1 0,0-22 0,0 0 15,0 0-15,0 0 0,22 1 16,-1-22-16,0 0 0,0 0 0,21 0 16,-20 0-16,20 0 0,-21 0 0,21 0 15,-20-22-15,20 1 0,-21 0 16,21 0-16,-20 0 0,-1-22 0,0 22 16,0-21-16,-21 21 0,0-22 15,21 1-15,-21 0 0,0 21 16,0-22-16,0 22 0,0 0 0,0 0 15,0 42 1,0 0 0,0 0-16,21 0 0,-21 1 0,0 20 15,0-21-15,0 0 0,0 22 16,0-22-16,0 0 0,22 0 0,-22 0 16,0 0-16,21 1 0,-21-1 15,21-21-15,0 0 16,0 0-16,0 0 31,1 0-31</inkml:trace>
  <inkml:trace contextRef="#ctx0" brushRef="#br0" timeOffset="25215.48">8467 3895 0,'0'0'0,"21"-21"31,0 21-31,0 0 0,0 21 0,-21 0 16,21 0-16,1 0 0,-22 0 16,21 22-16,-21-22 0,21 21 0,-21-21 15,0 22-15,0-1 0,0-21 16,0 22-16,0-22 0,0 0 16,0 21-16,0-21 0,0 1 15,0-44 16,21 1-15,-21 0-16,21-21 0,-21 21 0,0-22 16,0 1-16,21 0 0,1-1 15,-22 1-15,0 0 0,21-1 0,-21 22 16,21 0-16,-21 0 0,21 0 16,-21-1-16,21 22 15,0 0 1,1 22-1,-1-22-15,0 0 0,-21 21 16,21 0-16</inkml:trace>
  <inkml:trace contextRef="#ctx0" brushRef="#br0" timeOffset="25596.26">9080 4149 0,'0'21'16,"22"-42"0,-1 0-16,0 21 0,0-22 15,0 1-15,-21 0 0,21 0 0,1 0 16,-1 0-16,-21-1 0,0 1 16,0 0-16,0 0 0,0 0 0,0 0 15,-21 21 1,-1 0-1,1 21-15,0 0 0,0 0 0,0 21 16,0-20-16,-1 20 0,22 0 16,0-21-16,-21 22 0,21-1 0,0-21 15,0 22-15,0-22 0,0 0 16,0 0-16,0 0 0,21 0 16,1-21-16,-1 0 0,0 22 0,0-22 15,21 0-15,-20 0 0,-1 0 0,0 0 16,0-22-16,0 22 0,0-21 15,1 0-15,-1 21 0,0-21 0,0 0 16,-21 0-16,0-1 0,21-20 0</inkml:trace>
  <inkml:trace contextRef="#ctx0" brushRef="#br0" timeOffset="25935.07">9461 3958 0,'0'0'0,"0"-21"0,0 0 16,0 0-16,0 0 15,22 21-15,-1 0 0,-21-22 16,21 22-16,0 0 0,0 0 15,0 0-15,1 0 0,-1 0 0,0 0 16,0 0-16,0 0 0,22 0 0,-22 0 16,0 22-16,0-1 0,21 0 15,-20 0-15,-22 0 0,21 22 0,0-22 16,-21 0-16,0 21 0,0-21 0,0 1 16,0-1-16,0 0 0,-21 0 15,0 0-15,-1 0 0,1-21 16,0 0-1,21-21 1,0 0-16,0 0 0,0 0 16,0 0-16,21-1 0,0-20 15,1 0-15,-22 21 0,21-22 0,0 1 16,0 21-16,0 0 0,0-22 0,-21 22 16,22 21-16,-1-21 0,0 0 15,0 21-15,0-21 16</inkml:trace>
  <inkml:trace contextRef="#ctx0" brushRef="#br0" timeOffset="26675.53">10731 3874 0,'0'0'0,"22"-22"15,-1 22 1,-21-21-16,21 21 16,-21-21-16,21 0 0,-21 0 15,21 21-15,-21-21 16,-21 21-1,0 0-15,-21 0 16,20 0-16,1 0 16,-21 0-16,21 21 0,0 0 0,-1-21 15,1 21-15,0 0 0,0-21 0,0 21 16,21 1-16,0-1 16,0 0-16,0 0 15,0 0-15,21-21 16,0 21-16,0-21 0,0 0 0,1 22 15,-1-22-15,0 21 0,0-21 0,21 21 16,-20 0-16,-1-21 0,0 21 16,0-21-16,-21 21 0,21 1 15,-21-1-15,0 0 16,-21-21-16,0 21 16,0-21-16,-22 0 0,22 0 0,-21 21 15,21-21-15,0 0 0,-22 0 0,22 0 16,0 0-16,0 0 0,-22 0 15,22-21-15,0 21 0,0 0 16,0 0-16,21-21 16,21 21 15,0-21-31,0 21 16,0 0-16,1-21 0,-1 21 0,0-22 15,21 1-15,-21 21 0,22-21 16</inkml:trace>
  <inkml:trace contextRef="#ctx0" brushRef="#br0" timeOffset="26931.39">11049 3874 0,'21'0'32,"-21"21"-17,0 0-15,0 0 16,0 0-16,0 0 0,0 22 0,0-22 15,0 0-15,-21 0 0,21 0 16,0 1-16,0-1 0,0 0 16,0 0-16,0 0 0,0 0 15,0-42 32,0 0-47,0 0 0,0 0 16,0 0-16</inkml:trace>
  <inkml:trace contextRef="#ctx0" brushRef="#br0" timeOffset="27119.28">11049 3725 0,'0'0'16,"0"-21"0,-21 21-1,0 0 1,21 21-1,21-21 1,0 22-16,0-22 16,0 0-16,0 0 15,1 21-15</inkml:trace>
  <inkml:trace contextRef="#ctx0" brushRef="#br0" timeOffset="27642.98">11430 3810 0,'0'21'0,"0"0"16,0 1-1,-21-1-15,21 0 16,0 0-16,0 0 0,0 0 16,0 1-16,0-1 0,0 0 15,0 0-15,0 0 0,0 0 0,0 1 16,0-1-16,0 0 0,0 0 15,0 0-15,-21-21 47,-1-21-31,22 0-16,0 0 0,0 0 16,-21-1-16,21 1 0,0 0 15,0-21-15,0 21 0,0-1 0,0 1 16,0 0-16,21 0 0,1 0 0,-1 0 15,0-1-15,0 1 0,0 21 16,0-21-16,22 0 0,-22 21 16,21 0-16,-21 0 0,22 0 0,-22 0 15,0 0-15,0 0 0,22 21 16,-43 0-16,21 0 0,-21 1 0,21-1 16,-21 0-16,0 0 0,0 0 0,0 0 15,0 22-15,0-22 0,0 0 16,-21 0-16,0 0 0,21 1 0,-22-22 15,22 21-15,0 0 0,-21-21 16,21-21 31,21 0-47,1-1 16</inkml:trace>
  <inkml:trace contextRef="#ctx0" brushRef="#br0" timeOffset="28407.72">12467 3831 0,'0'-21'15,"0"42"-15,0-63 0,0 21 16,0 0-16,-21 21 16,0 0-16,0 0 0,-1 0 15,1 0-15,0 0 0,0 0 0,-21 0 16,20 0-16,-20 0 0,21 21 15,0 0-15,-22-21 0,22 21 16,0 0-16,0 22 0,0-22 0,0 0 16,21 21-16,0-21 0,-22 1 0,22-1 15,0 21-15,0-21 0,0 0 16,0 1-16,22-22 0,-1 21 0,0-21 16,0 0-16,21 0 0,-20 0 0,20 0 15,0 0-15,-21-21 0,22 21 16,-1-22-16,-21 1 0,0 0 0,22 0 15,-43 0-15,21 0 0,0-1 16,-21 1-16,21 0 0,-21 0 0,0 0 16,0 0-16,0-1 0,0 1 15,0 0 1,0 42 0,0 0-1,0 1-15,0-1 0,0 0 16,0 0-16,0 0 0,0 22 0,0-22 15,-21 21-15,21 0 0,0 1 0,0-1 16,0 22-16,-21-22 0,21 0 16,0 22-16,0-22 0,0 0 0,0 22 15,-21-1-15,21-20 0,0 20 16,0 1-16,-21-1 0,21 22 0,0-22 16,0 1-16,0-1 0,0 1 15,0-22-15,0 22 0,0-22 0,0 22 16,-22-22-16,22 21 0,-21-20 0,21-1 15,-21 0-15,21-20 0,-21 20 16,0-21-16,21 0 0,-21 0 0,-1 1 16,1-1-16,0-21 0,0 0 15,0 0-15,0 0 0,-1-21 16,1-1-16,0 1 0,0-21 16,0 21-16,0-22 0,-22 1 0,1-21 15,21 20-15,-22-20 0,1-1 16,0 1-16,21-22 0,-22 22 0,22-1 15,0-21-15,21 22 0,0-1 16,0 1-16,0-1 0,0 22 0,21 0 16,0-1-16,0 1 0,1 0 15,-1 21-15,21-22 0,-21 22 0,22 0 16,-22-21-16,21 20 0,0 1 0,-20-21 16,20 21-16,0 0 0</inkml:trace>
  <inkml:trace contextRef="#ctx0" brushRef="#br0" timeOffset="29310.65">14351 3895 0,'0'0'0,"-21"0"0,42 0 46,0 0-46,0 0 0,0 0 16,22-21-16,-22-1 0,21 22 0,1-21 16,-1 0-16,-21 0 0,21 0 0,1 0 15,-1-1-15,0-20 0,-20 21 16,20-21-16,-21-1 0,0 1 0,0 0 16,1-1-16,-22 1 0,0 0 15,0-22-15,0 22 0,0-1 0,-22 1 16,1 21-16,0 0 0,0 0 0,0-1 15,0 1-15,-1 21 16,1 0-16,0 0 0,0 0 0,21 21 16,-21 1-16,0 20 0,21 0 15,-22 1-15,22 20 0,0 1 0,-21-22 16,21 43-16,-21-22 0,0 1 0,21-1 16,-21 22-16,0-1 0,21 1 15,-22 0-15,1 21 0,21-22 0,-21 1 16,21 21-16,0-22 0,-21 22 0,21 0 15,0 0-15,-21 0 0,21 21 16,0-21-16,0-22 0,-21 22 0,-1 0 16,22-21-16,-21 20 0,21-20 0,-21-21 15,21 20-15,0-20 0,0-1 16,0-20-16,0-1 0,0 0 16,0-21-16,0 22 0,21-43 0,0 21 15,1-21-15,-1 0 0,21 0 0,-21-21 16,22 0-16,-22-22 0,21 22 0,0-21 15,1-1-15,-1-20 0,0-1 16,1 1-16,-1-1 0,0-20 0,-20 20 16,-1-20-16,0-1 0,-21 0 0,0-21 15,0 22-15,-21-1 0,0 0 16,-22 1-16,1-1 0,0 22 0,-22-1 16,22 22-16,-1-1 0,1 1 15,0 21-15,-1 0 0,1 0 16,21 21-16,0-22 0,0 22 0,-1 0 15,22-21 17,22 21-32,-1 0 15,0 0-15,0 0 0,0 0 16,0 0-16,1 0 0,-1-21 16,0 21-16,0-21 0,0 0 15,0 21-15,1-21 16,-1-1-16</inkml:trace>
  <inkml:trace contextRef="#ctx0" brushRef="#br0" timeOffset="29751.43">15071 4085 0,'0'0'15,"0"-21"-15,0 0 16,0 0-1,0 0-15,21 21 16,-21-22-16,21 22 0,0-21 0,0 21 16,0 0-16,1-21 0,-1 21 15,21 0-15,-21 0 0,0 0 16,22 0-16,-22 0 0,0 0 0,0 21 16,22 0-16,-22 1 0,0-1 15,0 21-15,0-21 0,-21 0 0,0 22 16,0-22-16,0 0 0,0 0 15,0 0-15,0 1 0,0-1 0,0 0 16,-21 0-16,0-21 16,0 0-1,21-21-15,0 0 16,0 0-16,0-1 0,0 1 16,0 0-16,0-21 0,0 21 0,0-22 15,0 22-15,0 0 0,21-21 16,-21 20-16,0 1 0,21 21 15,0-21-15,-21 0 0,21 21 0,1 0 16,-1 0-16,0 0 0,0 0 16,0 0-16,0 0 0,1 0 15,-1 0-15,0 0 0,0 0 0</inkml:trace>
  <inkml:trace contextRef="#ctx0" brushRef="#br0" timeOffset="30686.89">16150 3874 0,'0'0'0,"-85"0"15,64 0 1,0 0-16,0 0 0,0 0 0,0 21 16,-1 0-16,1 0 0,0 0 15,21 0-15,0 1 0,0 20 0,-21-21 16,21 21-16,0-20 0,0-1 15,0 21-15,0-21 0,0 0 0,0 1 16,0-1-16,0 0 0,21 0 16,0-21-16,0 0 15,1 0-15,-1 0 16,0 0-16,0 0 0,-21-21 16,21 21-16,-21-21 0,0 0 15,21-1-15,-21 1 0,0-21 0,0 21 16,0-22-16,0 1 0,0 21 15,0-21-15,22 20 0,-1-20 0,-21 21 16,21 0-16,0 0 0,0-1 0,0 22 16,1-21-16,20 21 0,-21 0 15,0 0-15,0 0 0,22 0 0,-22 0 16,0 21-16,0-21 0,0 22 16,1-1-16,-1 0 0,-21 21 15,0-21-15,21 22 0,-21-22 0,0 21 16,0-21-16,0 1 0,0 20 15,0-21-15,0 0 0,0 0 0,-21 1 16,0-1-16,-1-21 16,1 0-1,0 0-15,21-21 16,0-1-16,0 1 16,0 0-16,0 0 0,0-21 15,0 20-15,0-20 0,21 0 0,0 21 16,1-22-16,-1 22 15,-21 0-15,42 0 0,-21 0 0,0-1 16,1 1-16,-1 21 0,0 0 0,0 0 16,0 21-16,0 1 15,-21-1-15,0 21 0,22-21 16,-22 0-16,0 22 0,0-22 0,21 0 16,-21 21-16,0-20 0,0-1 15,0 0-15,0 0 0,0 0 0,0 0 16,0 1-16,0-1 15,-21-21 1,-1-21 0,22-1-1,0-20-15,0 21 0,0 0 16,0-22-16,22 22 0,-1-21 0,0 0 16,0-1-16,0 1 0,0 0 15,22 20-15,-22-20 0,21 21 0,-21 0 16,22 21-16,-22 0 0,21 0 0,-21 0 15,1 0-15,-1 0 0,0 21 16,0 0-16,-21 21 0,0-20 0,0-1 16,0 21-16,0 0 0,0-20 15,0 20-15,0-21 0,0 21 0,-21-20 16,0-1-16,21 0 0,-21 0 16,21 0-16,0-42 31</inkml:trace>
  <inkml:trace contextRef="#ctx0" brushRef="#br0" timeOffset="31292.79">18944 3366 0,'0'0'0,"21"-85"31,-21 64-31,0 0 15,0-1-15,0 1 16,0 0-16,0 0 16,-21 21-16,0 0 15,21 21 1,0 0-16,0 22 0,-21-1 0,21 0 16,-21 22-16,21-1 0,0 1 15,0-1-15,-22 1 0,1-1 16,0 1-16,21-1 0,-21 1 0,0-22 15,21 22-15,-21-1 0,-1-21 16,22 1-16,0-1 0,0 0 0,-21-20 16,21 20-16,0-21 0,0 0 15,0-42 1,21 0 0,-21-21-16,22 20 0,-1-20 0,-21 0 15</inkml:trace>
  <inkml:trace contextRef="#ctx0" brushRef="#br0" timeOffset="31615.03">18796 3535 0,'0'0'0,"0"-42"0,-21-1 0,0-84 31,21 85-31,0 21 0,0 0 0,0-22 16,0 22-16,21 0 0,0 0 0,0 0 15,21-1-15,-20 22 0,20 0 16,0 0-16,-21 0 0,22 0 0,-1 0 15,0 43-15,22-22 0,-22 21 16,-21 1-16,22 20 0,-22-21 16,-21 1-16,0-1 0,0 22 15,0-22-15,-21-21 0,-22 21 0,22-20 16,-21-1-16,0 21 0,-1-21 0,1-21 16,21 21-16,-22 1 0,22-22 15,0 0-15,0 21 0,0-21 0,42 0 47,0 0-47,0 0 16,0 0-16,1-21 0,-1 21 15</inkml:trace>
  <inkml:trace contextRef="#ctx0" brushRef="#br0" timeOffset="32171.36">19748 3831 0,'0'0'0,"43"0"31,-43-21-31,0 0 16,0 0 0,0 0-16,0-1 0,0 1 15,0 0-15,0 0 0,0 0 0,-21-22 16,-1 22-16,1 0 15,0 0-15,0 21 0,0 0 16,0 0-16,-1 21 16,-20 0-16,21 0 0,0 1 0,0-1 15,-22 21-15,22-21 0,0 22 0,0-22 16,0 21-16,-1 0 0,1-20 16,21 20-16,0 0 0,0-21 0,0 22 15,0-22-15,0 21 0,21-21 16,1-21-16,-1 22 0,0-22 0,0 0 15,0 0-15,22 0 0,-22 0 0,21 0 16,-21-22-16,22 1 0,-22 0 16,21 0-16,-21 0 0,0 0 15,22-22-15,-22 22 0,0 0 16,0-21-16,0 20 0,-21-20 0,0 21 16,22 0-16,-22 0 0,0-1 0,21 22 15,-21 22 1,0-1-16,0 0 15,-21 0-15,21 0 0,-22 22 0,22-22 16,0 0-16,-21 21 0,21-21 16,0 22-16,0-22 0,0 0 0,0 0 15,21 0-15,1 1 16,-1-1-16,-21 0 0,42-21 0,-21 0 0,0 0 16,1 0-16,-1 0 0,21 0 15,-21-21-15,0 0 0</inkml:trace>
  <inkml:trace contextRef="#ctx0" brushRef="#br0" timeOffset="32571.13">20278 3874 0,'0'0'0,"0"-22"0,0 1 0,0 0 0,-22 0 15,22 0-15,0 0 0,-21-1 16,21 1-16,0 0 0,0 0 16,21 0-16,1 21 0,-1-21 0,0 21 15,0 0-15,21 0 16,-20 0-16,20 0 0,0 0 0,-21 0 0,22 21 15,-22 0-15,21 0 0,-21 0 16,1 0-16,-1 22 0,-21-22 16,0 21-16,0-21 0,0 22 0,0-1 15,0-21-15,-21 22 0,-1-22 16,22 0-16,-21 0 0,0 0 0,0 0 16,0 1-16,0-22 0,-1 0 15,22-22 1,0 1-16,0-21 15,0 21-15,22 0 0,-1-1 16,-21-20-16,21 21 0,0-21 16,-21-1-16,21 22 0,0-21 0,-21 21 15,22-22-15,-1 22 0,-21 0 16,21 0-16,0 21 0,0-21 16,0 21-16,1 0 15,-1 21 1,0-21-16,0 21 0</inkml:trace>
  <inkml:trace contextRef="#ctx0" brushRef="#br0" timeOffset="33415.37">21061 3852 0,'0'0'0,"21"0"31,0 0-31,0 0 15,0-21-15,1 0 0,-1 0 16,0 0-16,0 21 0,0-21 16,0-1-16,1 1 0,-22 0 0,0 0 15,21 0-15,-21 0 16,0-1-16,-21 22 16,-1 0-16,1 0 15,0 0-15,0 22 0,0-1 16,0 0-16,21 0 0,-22 21 0,1-20 15,21-1-15,-21 21 16,21-21-16,0 22 0,0-22 0,0 21 16,0-21-16,0 0 0,0 1 0,0-1 15,21 0-15,0 0 0,-21 0 16,22-21-16,20 0 0,-21 0 0,21 0 16,-20 0-16,20 0 0,0 0 0,1-21 15,-1 0-15,0 0 0,1 0 16,-22-1-16,21 1 0,0 0 0,-20 0 15,-1 0-15,0-22 0,0 22 16,0 0-16,-21-21 0,0 21 0,0-1 16,0 1-16,0 0 0,0 0 15,0 42 17,-21 0-32,0 0 15,21 1-15,-21-1 0,21 0 16,0 0-16,0 0 0,-21 0 0,21 1 15,0 20-15,-22-21 0,22 0 16,0 0-16,-21 1 0,21-1 16,0 0-1,-21-42 17,21 0-32,0-1 15,0 1-15,0-21 0,0 21 16,0 0-16,21-22 0,0 22 15,1-21-15,-1 21 0,0-22 0,21 1 16,-21 21-16,22 0 0,-1-1 0,-21 1 16,22 21-16,-1 0 0,0 0 15,-21 0-15,22 0 0,-22 0 0,0 21 16,0 1-16,-21 20 0,0-21 16,0 0-16,0 22 0,0-22 0,0 21 15,0-21-15,0 22 0,0-1 0,0-21 16,-21 21-16,21-20 0,0-1 15,-21 0-15,21 21 0,-21-21 16,21 1-16,21-22 31,0 0-15,0-22-16,-21 1 0,21 0 16,1 0-16,-1 0 0,0-22 0,0 22 15,0-21-15</inkml:trace>
  <inkml:trace contextRef="#ctx0" brushRef="#br0" timeOffset="33699.21">22606 3302 0,'0'-42'0,"0"84"0,21-127 0,-21 64 0,0 0 15,0 0-15,-21 42 32,21 0-32,-21 0 0,0 22 0,21-1 15,-22 0-15,1 1 0,21 20 16,-21-20-16,0-1 0,0 21 0,0-20 15,21-1-15,-22 0 0,1 1 0,0-1 16,21 0-16,0 1 0,0-22 16,0 21-16,0-21 0,0 22 0,0-22 15,0 0-15,0 0 16,21 0-16,0-21 16,1 0-16,-1 0 0,0 0 15,0-21-15,0 0 0,0 0 16,1 0-16,-1 0 0,0-1 0,0 1 15,0-21-15,-21 21 0</inkml:trace>
  <inkml:trace contextRef="#ctx0" brushRef="#br0" timeOffset="33907.08">22373 3577 0,'0'0'16,"-42"0"-16,21 0 0,-1 0 0,1 0 0,21 21 15,0 1 1,21-22-1,1 0-15,20 0 0,-21 0 0,21 0 16,-20 0-16,20 0 0,0 0 16,1 0-16,-1-22 0,-21 22 0,21 0 15,1-21-15,-22 0 0,21 21 16,-21-21-16,22 21 0,-22-21 0,0 21 16,-21-21-16</inkml:trace>
  <inkml:trace contextRef="#ctx0" brushRef="#br0" timeOffset="34827.44">7810 5503 0,'0'0'0,"0"-21"0,0 0 15,0 0-15,0 0 0,0 0 0,-21-1 16,21 1-16,0 0 15,-21 21 1,21 21-16,0 0 16,0 22-16,0-1 0,0 0 0,0 1 15,0 20-15,0 1 16,0-1-16,0-20 0,0 20 0,0 1 16,0-22-16,-21 0 0,21 1 15,-21-1-15,0 0 0,21-21 0,-22 22 16,22-22-16,0 0 0,0 0 15,0-42 1,0 0 0,0 0-16,0 0 0,0-1 0,0 1 15,0-21-15,0 21 0,22-22 16,-22 1-16,21 0 0,0-1 16,0 1-16,0 0 0,22-1 0,-22 1 15,21 21-15,0 0 0,-20 21 16,20 0-16,0 0 0,-21 0 0,22 21 15,-22 0-15,0 0 0,0 0 16,0 22-16,-21-1 0,0-21 0,22 22 16,-22-1-16,0-21 0,0 21 0,0 1 15,0-22-15,0 0 0,0 21 16,0-20-16,0-1 0,-22 0 0,22 0 16,0 0-16,0-42 31,0 0-31,22 21 15,-1-21-15,0-22 0</inkml:trace>
  <inkml:trace contextRef="#ctx0" brushRef="#br0" timeOffset="35099.78">8530 5398 0,'0'0'0,"0"-22"0,0 1 0,0 0 15,0 0-15,0 42 16,0 0-16,0 0 0,0 22 15,0-22-15,-21 21 0,21 22 16,0-22-16,0 22 0,0-22 16,0 21-16,0 1 0,0-22 0,-21 22 15,21-22-15,-21 0 0,21 1 16,0-22-16,0 21 0,0-21 0,0 1 16,0-1-16,0 0 15,21-21 1,0-21-16,0 21 0,0-21 15,-21-1-15,0 1 0,21 0 0,-21 0 16,0 0-16,0 0 0,0-1 16</inkml:trace>
  <inkml:trace contextRef="#ctx0" brushRef="#br0" timeOffset="35251.37">8361 5863 0,'0'0'0,"-21"0"0,-1 0 15,44 0 1,-1 0-16,21 0 15,-21 0-15,0 0 0,22 0 16,-1 0-16,-21 0 0,22 0 0,-1-21 16,0 21-16,1-21 0,-1 21 15,0-21-15,-21 0 0,22 21 0</inkml:trace>
  <inkml:trace contextRef="#ctx0" brushRef="#br0" timeOffset="35875.11">9059 5694 0,'0'21'15,"0"0"1,-21-21-16,21 21 0,0 1 0,0-1 16,0 0-16,0 0 0,0 21 0,0-20 15,0-1-15,0 21 0,0-21 16,0 0-16,-21 22 0,21-22 0,0 0 16,0 0-16,0 0 0,0 1 15,-21-1-15,21 0 16,-21-21-1,21-21 1,-22 0-16,22-1 16,0 1-16,0 0 0,0-21 0,0 21 15,0-22-15,0 1 0,0 0 16,0 20-16,22-20 0,-1 0 16,0-1-16,0 22 0,0 0 0,22 0 15,-22 21-15,0 0 0,21 0 0,-21 0 16,1 0-16,-1 21 0,21 0 15,-21 22-15,0-22 0,-21 0 0,22 21 16,-1-21-16,-21 22 0,0-22 0,0 0 16,21 21-16,-21-20 0,0-1 15,0 0-15,0 0 0,0 0 0,0 0 16,-21-21 15,21-21-15,0 0-16,0 0 0,0 0 15,0 0-15,0-22 0,0 1 16,0 21-16,21-22 0,0 1 0,0 0 16,0-1-16,22 1 0,-22 21 0,21 0 15,-21 0-15,22-1 0,-1 22 16,0 0-16,-20 0 0,20 22 0,-21-1 16,0 0-16,0 0 0,1 0 0,-1 22 15,0-22-15,-21 0 0,0 0 16,0 21-16,0-20 0,0-1 15,0 0-15,0 0 0,-21 0 0,0 0 16,-1 1-16,1-1 0,0-21 0,0 0 16,21 21-16</inkml:trace>
  <inkml:trace contextRef="#ctx0" brushRef="#br0" timeOffset="36267.89">10012 6075 0,'0'0'0,"0"21"31,21-21-31,0 0 16,0 0-16,0-21 0,1 21 16,-1-21-16,0 0 0,0-1 0,0 1 15,22 0-15,-22 0 0,0-21 16,0 20-16,0-20 0,0 0 0,1-1 15,-1-20-15,-21 21 0,21-1 0,-21-20 16,0 20-16,0 1 0,0 0 16,0-1-16,0 22 0,0 0 0,0 0 15,-21 21-15,0 0 16,-1 21-16,1 21 16,0-20-16,21 20 0,-21 21 0,0-20 15,0 20-15,21 1 0,0-1 0,0-20 16,0 20-16,0-21 0,0 22 15,0-22-15,0-21 0,0 22 0,0-22 16,21 0-16,0 0 0,21 0 0,-21-21 16,22 22-16,-1-22 0,-21 0 15,22 0-15,-1-22 0,0 1 0,-21 0 16,22 0-16,-1 0 0,-21 0 0</inkml:trace>
  <inkml:trace contextRef="#ctx0" brushRef="#br0" timeOffset="36755.35">11811 5567 0,'0'0'0,"0"-21"0,21-22 0,-21 22 16,0 0-16,0 0 0,0 0 15,0 0-15,0 42 32,-21 0-32,21 21 15,-21 1-15,21-1 0,0 0 0,0 1 16,-21 20-16,21-21 16,-22 22-16,1-22 0,21 1 0,0-1 0,0 0 15,-21 1-15,21-1 0,0-21 16,0 0-16,0 0 0,0 1 15,0-1-15,21-21 0,0 0 16,1 0-16,-1 0 0,0 0 0,0 0 16,21 0-16,-20-21 0,-1-1 15,0 1-15,0 0 0,0 0 0,-21 0 16</inkml:trace>
  <inkml:trace contextRef="#ctx0" brushRef="#br0" timeOffset="36940.26">11620 5842 0,'-21'21'0,"42"-42"0,-63 42 0,21-21 16,21 21-16,21-21 31,0 0-31,0 0 0,1 0 0,-1 0 16,21 0-16,-21-21 0,22 21 0,-1-21 15,0 21-15,1-21 0,-1 0 16,0 21-16,1-21 0,-1 21 0</inkml:trace>
  <inkml:trace contextRef="#ctx0" brushRef="#br0" timeOffset="38164.23">12594 5948 0,'0'0'0,"0"-21"15,21 21-15,-21-21 16,0-1-16,0 1 0,21 0 16,-21 0-16,0 0 0,0 0 15,0-1-15,0 1 0,0 0 0,-21 0 16,21-21-16,-21 20 0,0 22 16,0-21-16,21 0 0,-21 21 15,-1 0-15,1 0 0,0 0 16,0 21-16,0 0 0,0 1 0,-1-1 15,1 0-15,0 21 0,21 1 16,-21-22-16,0 21 0,21 0 0,-21 1 16,21-1-16,0-21 0,0 22 0,0-22 15,0 0-15,0 0 0,0 0 16,0 0-16,0 1 0,21-22 16,0 0-16,0 0 0,0 0 0,0 0 15,1 0-15,20 0 0,-21-22 16,0 22-16,0-21 0,22 0 15,-22 0-15,0 0 0,0 0 0,0-22 16,1 22-16,-1-21 0,-21 21 0,0-22 16,21 22-16,-21-21 0,0 21 15,21-1-15,-21 1 0,0 0 0,0 42 32,0 0-32,0 1 0,0-1 15,0 21-15,0-21 0,0 22 0,0-22 16,0 21-16,0-21 0,0 22 15,0-22-15,0 0 0,21 0 0,0 21 16,1-20-16,-1-1 0,0 0 16,0-21-16,21 0 0,-20 0 15,20 0-15,0 0 0,1 0 16,-1 0-16,0 0 0,22-21 0,-22 0 16,0 21-16,22-22 0,-22 1 0,-21 0 15,22 0-15,-22 0 0,0-22 16,0 22-16,0 0 0,-21-21 0,0 21 15,0-1-15,0-20 0,0 21 16,-21 0-16,0 21 0,0 0 16,0 0-16,-22 0 0,22 0 0,0 21 15,0-21-15,-21 21 0,20 0 0,1 0 16,0 1-16,0-1 0,0 0 16,0 0-16,21 0 0,0 0 15,0 1-15,0-1 0,21 0 16,0-21-16,0 0 15,21 0-15,-20 0 0,-1 0 0,21 0 16,-21-21-16,22 0 0,-22 21 0,0-22 16,0 1-16,0 21 0,0-21 15,1 0-15,-1 0 0,-21 42 47,0 0-31,0 0-16,0 0 0,0 1 15,-21 20-15,21-21 0,-22 21 16,22-20-16,0 20 0,0 0 16,0 22-16,-21-22 0,21 22 0,-21-1 15,21 1-15,0-1 0,0 22 0,0-22 16,0 1-16,0 20 0,0-20 0,0 21 16,0-22-16,0 22 0,0-22 15,0 22-15,0-22 0,21 22 0,-21-21 16,21-1-16,-21 1 0,0-1 0,0 1 15,22-22-15,-22 21 0,0-20 0,0-1 16,0 0-16,0 1 0,-22-22 16,22 0-16,-21 0 0,0 0 15,0-21-15,0 0 0,0 0 0,-1 0 16,1 0-16,-21-21 0,21 0 0,-22 0 16,22-21-16,-21 20 0,0-20 0,-1-21 15,1 20-15,21-20 0,-22-1 16,1 1-16,21-22 0,-21 0 0,20 1 15,1-1-15,0 0 0,21 1 0,0 20 16,0-20-16,0 20 0,0 1 0,21-1 16,-21 22-16,21-22 0,1 22 15,20 0-15,-21-22 0,0 22 0,22-1 16,-22 1-16,21 0 0,0-1 0,1 1 16,-1 21-16,0-21 15,1-1-15</inkml:trace>
  <inkml:trace contextRef="#ctx0" brushRef="#br0" timeOffset="38603.08">15430 5271 0,'0'0'0,"0"-22"0,0 1 31,-21 21-16,0 21-15,21 1 0,-21 20 16,0-21-16,21 21 0,0 1 0,-21-1 16,-1 22-16,1-22 0,21 0 15,-21 22-15,0-22 0,21 0 16,-21 22-16,0-22 0,21-21 0,0 22 16,-22-22-16,22 21 0,-21-21 0,21 1 15,0-1-15,0 0 16,21-21-16,1 0 15,-1 0-15,0 0 0,0-21 0,0 21 16,22-21-16,-22-1 0,21 1 16,-21-21-16</inkml:trace>
  <inkml:trace contextRef="#ctx0" brushRef="#br0" timeOffset="38947.26">15663 5652 0,'0'0'0,"0"-22"0,21 1 15,-42 42 16,21 1-31,-21 20 0,21-21 0,0 0 16,-21 22-16,21-22 0,0 21 0,0-21 16,0 0-16,0 1 0,0-1 15,0 0-15,21 0 0,0-21 16,0 21-16,1-21 0,-1 0 0,0 0 16,0 0-16,0 0 0,0 0 15,1-21-15,-1 21 0,0-21 0,0 0 16,0 0-16,-21-1 0,0 1 15,0 0-15,0 0 0,0-21 16,0 20-16,0-20 0,0 21 0,-21 0 16,0 0-16,0-1 0,0 1 15,-1 0-15,1 21 0,0 0 16,0 0-16,0 0 0,0 0 31,-1 0-15</inkml:trace>
  <inkml:trace contextRef="#ctx0" brushRef="#br0" timeOffset="39147.18">15134 5503 0,'0'0'0,"-21"0"0,42 0 31,0 0-31,22-21 0,-1 21 15,-21 0-15,43 0 0,-22-21 16,0 21-16,22 0 0,-1 0 0,-20-21 16,20 21-16,-21 0 0,1 0 0,-1 0 15,-21 0-15,22 0 0,-22 0 16,0 0-16,0 0 0</inkml:trace>
  <inkml:trace contextRef="#ctx0" brushRef="#br0" timeOffset="39679.44">17653 5440 0,'0'0'0,"0"-21"0,0 0 0,-21 21 15,0 0-15,-1 0 16,1 21-16,0 0 0,21 0 15,0 0-15,-21 22 0,21-22 0,-21 0 16,21 21-16,-21-21 0,21 22 16,0-22-16,0 0 0,0 0 0,0 0 15,0 1-15,0-1 16,21-42 15,-21-1-15,21 1-16</inkml:trace>
  <inkml:trace contextRef="#ctx0" brushRef="#br0" timeOffset="40030.87">17611 5080 0,'0'0'0,"0"-21"0,-85 21 31,64 0-31,21 21 0,-21 0 0,-1 0 16,22 1-16,0-1 15,0 0-15,22-21 16,-1 0-16,0 0 0,0 0 16,21 0-16,-20 0 0,-1 0 15,21 0-15,-21-21 0,22 21 0,-22-21 16,0-1-16,0 1 0,-21 0 16,0 0-16,0 0 0,0 0 0,0-1 15,0 1-15,0 0 0,-21 21 0,0-21 16,0 21-16,-1 0 0,1 0 15,0 0-15,0 0 0,0 21 0,0 0 16,21 0-16,0 22 0,-22-22 16,22 21-16,0-21 0,0 22 15,0-22-15,0 21 0,22 1 0,-1-22 16,-21 21-16,21-21 0,21 0 16,-21 1-16,1-1 0,-1 0 0</inkml:trace>
  <inkml:trace contextRef="#ctx0" brushRef="#br0" timeOffset="43183.45">18161 5398 0,'0'0'15,"-21"21"1,0 0 0,21 0-16,0 0 15,0 0-15,-22 1 0,22-1 16,-21 0-16,21 0 0,0 0 0,0 0 15,-21 1-15,21-1 0,0 0 16,-21 0-16,21 0 16,0-42-1,0 0 1,0 0-16,0 0 0,0-22 16,0 22-16,0 0 0,0-21 15,0-1-15,0 22 0,21-21 0,0 21 16,0-22-16,1 22 0,-1 0 15,0 0-15,0 0 0,0 21 16,0 0-16,1 0 0,-1 0 0,0 21 16,0 0-16,0 0 0,0 21 15,1-20-15,-22-1 0,0 21 0,0-21 16,0 22-16,0-22 0,0 21 0,0-21 16,0 0-16,0 1 0,0-1 15,0 0-15,0 0 0,0 0 16,0-42-1,0 0 1,0 0-16,21 0 0,0-1 16,-21-20-16,21 21 0,0 0 15,0-22-15,1 1 0,-22 21 16,21-21-16,0-1 0,0 22 0,0 0 16,0 0-16,-21 0 0,22 21 15,-1 0-15,0 0 0,0 21 16,0 0-16,-21 0 0,0 21 15,0-20-15,21-1 0,-21 21 16,0 0-16,0-20 0,0 20 0,0-21 16,22 21-16,-22-20 0,21 20 15,-21-21-15,21 0 0,-21 0 0,21-21 16,0 22-16,0-22 0,1 0 16,-1 0-16,0 0 0,0 0 15,21 0-15,-20-22 0,20 1 0,0 0 16,-21 0-16,22 0 0,-22 0 0,21-1 15,-21-20-15,1 0 0,-1-1 16,0 22-16,0-21 0,-21 0 0,0-1 16,0 22-16,0-21 0,0 21 0,0-1 15,0 44 1,-21-1-16,21 0 16,0 0-16,-21 21 0,0-20 15,21 20-15,-22-21 0,22 21 0,-21-20 16,21 20-16,0-21 0,0 21 0,-21-20 15,21-1-15,0 0 16,-21 0-16,21 0 0,0 0 16,0-42 15,0 0-31,0 0 0,0 0 16,0-22-16,0 22 0,0-21 0,0 21 15,21-22-15,0 1 0,0 0 16,-21-1-16,22 22 0,-1-21 0,0 21 15,0 0-15,0 21 0,0 0 16,1 0-16,-1 0 0,0 21 16,0 0-16,0 0 15,-21 21-15,0-20 0,0-1 16,21 21-16,-21 0 0,22-20 0,-22 20 16,21-21-16,0 21 0,-21-20 0,21-1 15,-21 0-15,21 0 0,0 0 16,-21 0-16,22-21 15,-1-21 1,-21 0-16,0 0 16,21 0-16,-21 0 0,21-22 0,0 22 15,0-21-15,-21-1 0,22 1 16,-1 0-16,0-1 0,0 22 0,0-21 16,0 0-16,1 20 0,-1 1 15,-21 0-15,21 21 0,0 0 16,0 0-16,-21 21 15,0 0-15,0 1 0,21-1 0,-21 0 16,22 21-16,-22-21 0,0 22 16,0-22-16,21 21 0,-21 1 0,21-22 15,-21 0-15,0 21 0,21-21 0,-21 1 16,21-1-16,0-21 0,-21 21 16,22-21-16,-1 21 0,0-21 0,0 0 15,0 0-15,0 0 0,1-21 16,20 0-16,-21 21 0,21-21 0,-20-1 15,20 1-15,-21 0 0,21-21 16,-20 21-16,-1-22 0,0 1 16,0 21-16,0-22 0,-21 1 0,0 0 15,0-1-15,0 22 0,0-21 0,0 21 16,-21 21 0,0 0-16,0 0 0,0 21 15,-1 0-15,-20 0 0,21 0 16,0 22-16,21-22 0,-21 21 0,21-21 15,0 22-15,0-22 0,0 0 0,0 21 16,0-20-16,21-1 0,-21 0 16,21 0-16,21 0 0,-21 0 0,22 1 15,20-1-15,-20-21 0,20 0 16,1 21-16,-1-21 0,1 0 16,-22 0-16,21 0 0,-20 0 0,20-21 15,-20 0-15,-1 21 0,21-43 0,-41 22 16,20 0-16,0 0 0,-21-22 15,1 1-15,-1 21 0,-21-21 0,0-1 16,0 1-16,0 0 0,0-1 16,0 22-16,0-21 0,-21 21 0,-1-1 15,1 22-15,0 0 0,0 0 16,0 0-16,0 0 16,-22 22-16,22-1 0,0 0 0,0 0 15,0 21-15,-1-20 0,1 20 16,21-21-16,-21 21 0,21-20 0,0 20 15,-21-21-15,21 21 0,0-20 0,0-1 16,0 0-16,0 0 0,0 0 0,21 0 16,0-21-16,0 22 15,1-22-15,-1 0 0,0 0 0,0 0 16,0-22-16,0 1 0,1 21 16,-22-21-16,21-21 0,0 21 0,0-1 15,0-20-15,-21 0 0,21-1 0,1 1 16,-1-21-16,-21 20 15,21-20-15,-21-1 0,21 1 0,-21-1 16,0 22-16,0 0 0,0-1 0,0 1 16,0 21-16,0 0 15,0 42 1,0 0-16,0 0 0,-21 21 16,21 1-16,-21-1 0,21 0 0,-21 1 15,21 20-15,0-20 0,0-1 0,0 0 16,0 1-16,0-1 0,0 0 15,0 1-15,21-1 0,0-21 0,0 0 16,0 22-16,0-22 0,1 0 16,-1 0-16,0-21 0,0 0 15,0 0-15,22 0 0,-22 0 0,0 0 16,0 0-16,21-21 0,-20 0 0,-1 0 16,0-1-16,0 1 0,0 0 15,-21 0-15,21-21 0,-21 20 0,22-20 16,-22 21-16,21-21 0,-21 20 15,0 1-15,0 0 0,0 42 32,0 0-32,0 1 0,0-1 15,0 21-15,0-21 0,0 0 0,0 1 16,0 20-16,0-21 0,0 0 16,0 0-16,0 1 0,21-1 15,0 0-15,0 0 0,0 0 0,22-21 16,-22 0-16,21 0 0,1 0 0,-1 0 15,0 0-15,1 0 0,-1 0 16,0-21-16,1 0 0,20 0 0,-21 0 16,1-1-16,-1 1 0,0-21 0,1 0 15,-1-1-15,0 1 0,-20 0 16,-1-1-16,0 1 0,0 0 0,-21-1 16,0 22-16,0 0 0,0 0 15,0 0-15,-21 21 0,-21 0 0,20 0 16,-20 0-16,21 21 0,-21 0 15,-1 0-15,22 21 0,-21-20 16,-1 20-16,22-21 0,-21 21 0,21 1 16,0-22-16,-1 21 0,1-21 0,21 22 15,0-22-15,0 0 0,0 21 16,0-20-16,0-1 0,0 0 0,21 0 16,1-21-1,-1 0-15,0 0 0,0 0 0,0 0 16,22-21-16,-22 21 0,0-21 0,-21 0 15,21-1-15,0 1 0,0 0 16,1-21-16,-1 21 0,-21-1 0,0-20 16,21 21-16,-21-21 0,21 20 15,-21 1-15,0 0 0,0 42 32,-21 0-17,21 1-15,0-1 0,0 0 16,0 0-16,0 0 0,0 0 0,0 22 15,0-22-15,0 0 0,0 0 0,21 0 16,-21 1-16,21-1 0,0-21 16,1 21-16,-1 0 0,0-21 0,0 0 15,0 0-15,22 0 0,-22 0 16,0 0-16,0 0 0,21 0 0,-20-21 16,-1 0-16,0 0 0,0-1 15,0 1-15,0 0 0,1-21 16,-1 21-16,0-22 0,-21 1 0,42-64 15,-21 43-15,-21-1 0,22 22 16,-1-22-16,0 1 0,-21 20 16,0 1-16,0 0 0,21-1 0,-21 22 15,0 0-15,0 42 32,0 22-32,0-22 0,-21 21 0,21 0 15,-21 22-15,21-22 0,0 1 16,0-1-16,0 21 0,0-20 0,0-1 15,0 0-15,0 1 0,0-1 16,0-21-16,21 22 0,0-22 16,0 0-16,0 0 0,1 0 0,-1 0 15,0-21-15,21 22 0,-21-22 16,1 0-16,20 0 0,0 0 0,-21 0 16,22 0-16,-1-22 0,-21 1 15,22 21-15,-22-21 0,0 0 0,21-21 16,-21 20-16,1-20 0,-1 21 0,-21-21 15,21-1-15,-21 1 0,0 21 0,0 0 16,0-22-16,0 22 16,-21 21-16,0 21 15,-1 0-15,1 1 0,-21-1 16,21 0-16,21 21 0,-21-21 16,-1 22-16,22-22 0,-21 0 0,21 21 15,0-20-15,0-1 0,0 0 0,0 0 16,21 0-16,1-21 0,-1 21 15,0-21-15,0 0 0,0 0 0,0 0 16,1 0-16,-1 0 0,21 0 0,-21 0 16,0 0-16,22 0 0,-22-21 15,0 0-15,21 21 0,-20-21 0,-1 0 16,0 0-16,0-1 0,0 1 16,0 0-16,1 0 0,-22 0 15,0 0-15,0-1 0,0 1 16,-22 0-16</inkml:trace>
  <inkml:trace contextRef="#ctx0" brushRef="#br0" timeOffset="43423.32">23241 5017 0,'0'0'0,"-21"0"31,42 0-31,0 0 0,21 0 15,-20 0-15,20 0 0,-21 0 0,21 0 16,1 0-16,-1-22 16,0 22-16,1 0 0,-1 0 0,0-21 15,1 21-15,-1 0 0,-21 0 0,0 0 16,1 0-16,-22-21 0,0 0 16,-22 21-16,1-21 15,-21 21-15,0-21 0,-1-1 0</inkml:trace>
  <inkml:trace contextRef="#ctx0" brushRef="#br0" timeOffset="43615.21">22225 4720 0,'0'0'0,"-21"0"0,-22 0 16,22 0-16,0 0 15,21 21 32,0 1-31,-21-22-16,21 21 15</inkml:trace>
  <inkml:trace contextRef="#ctx0" brushRef="#br0" timeOffset="44271.58">14287 6879 0,'0'-21'15,"0"-85"1,0 85-16,0 0 15,0 0-15,-21 21 0,0 0 16,0 0-16,0 0 0,-22 21 0,22 0 16,-21 0-16,21 0 0,0 22 15,-22-1-15,22 0 0,0 1 0,0-1 16,0 22-16,21-22 0,0 21 0,0 1 16,0-22-16,0 1 15,0-1-15,21 0 0,0 1 0,0-1 16,0-21-16,22 0 0,-1 0 0,0 1 15,1-22-15,-1 0 0,0 0 16,22 0-16,-22 0 0,0-22 0,1 22 16,20-21-16,-20 0 0,-1-21 0,0 21 15,1-22-15,-1 1 0,0 0 16,-21-1-16,22 1 0,-22 0 0,0-22 16</inkml:trace>
  <inkml:trace contextRef="#ctx0" brushRef="#br0" timeOffset="44715.61">14901 7006 0,'0'-63'15,"0"20"-15,0 149 0,0-275 0,0 105 0,0 22 16,0 0-16,0 21 0,0-1 0,0 1 15,0 42 1,-21 1-16,21-1 16,-21 21-16,21 0 0,0 1 0,0-1 15,0 0-15,0 22 0,-21-22 0,21 22 16,-21-22-16,21 22 0,0-22 16,0 0-16,0 1 0,-22-1 0,22 0 15,0 1-15,-21-22 0,21 0 0,0 0 16,0 0-16,0-42 31,0 0-31,0 0 16,0 0-16,0-1 15,21-20-15,1 21 0,-22-21 0,21-1 16,0 1-16,0 0 0,-21-1 0,21 22 16,22-21-16,-22 21 0,0-1 15,0 1-15,0 21 0,22 0 0,-22 0 16,0 0-16,0 0 0,0 21 0,0 1 15,1-1-15,-1 0 0,0 0 16,-21 21-16,0 1 0,0-1 0,0-21 16,0 22-16,0-1 0,0-21 0,0 21 15,0-20-15,0-1 0,-21 0 16,21 0-16,0 0 0,-21-21 0,21 21 16,0-42 15,0 0-31,21 0 15,0 0-15,0 0 0,0-22 0,-21 22 16,21-21-16,1 21 0</inkml:trace>
  <inkml:trace contextRef="#ctx0" brushRef="#br0" timeOffset="44923.73">15473 7027 0,'0'0'0,"21"0"0,-21 22 31,0 20-31,0-21 16,0 0-16,0 22 0,0-22 0,0 21 15,0-21-15,0 22 16,0-22-16,0 0 0,0 0 0,0 0 16,0 0-16,0 1 0,-21-22 15,21 21-15,0-42 32,21 21-32,-21-22 0,0 1 0,0 0 15,21-21-15,-21 21 0</inkml:trace>
  <inkml:trace contextRef="#ctx0" brushRef="#br0" timeOffset="45263.59">15494 6795 0,'0'0'0,"0"-22"0,0 1 15,-21 0-15,0 21 0,-1 21 16,22 0-16,0 1 16,0-1-16,0 0 0,0 0 15,0 0-15,0 0 0,22-21 16,-1 0-16,0 0 15,0 0-15,0 0 0,0 0 16,1-21-16,-1 0 0,-21 0 16,0 0-16,0 0 0,0-1 15,0 1-15,0 0 0,0 0 0,0 0 16,-21 0-16,-1-1 0,1 1 0,0 21 16,0 0-16,0 0 15,0 0-15,-1 21 0,1 1 0,0-22 16,21 21-16,0 21 0,0-21 0,0 0 15,0 1-15,0-1 0,0 0 16,0 0-16,0 0 0,0 0 0,0 1 16,21-1-16,0-21 0,1 21 15,-1-21-15,0 0 0,21 0 16,-21 0-16,1 0 0</inkml:trace>
  <inkml:trace contextRef="#ctx0" brushRef="#br0" timeOffset="45515.45">15917 6668 0,'21'-22'0,"-42"44"0,42-65 0,-21 22 16,0 42 15,0 0-31,0 1 0,0-1 0,0 21 16,0 0-16,0-20 0,-21 20 16,21 0-16,0 1 0,0-1 0,-21 0 15,21 1-15,-21-1 0,21 0 0,0 1 16,-21-1-16,0 0 0,21-21 15,-22 22-15,22-22 0,0 21 16,0-21-16,0 1 0,0-1 0,22-21 31,-1 0-31,21 0 0,-21-21 16,0 21-16,22-22 0,-1 1 0</inkml:trace>
  <inkml:trace contextRef="#ctx0" brushRef="#br0" timeOffset="46019.99">16658 7133 0,'0'0'16,"0"-21"-16,21 0 0,-21-64 15,0 64 1,-21 0-16,0 0 0,0 21 16,0 0-16,-1 0 0,-20 0 15,21 0-15,0 21 0,-22-21 0,22 21 16,-21 0-16,0 22 0,20-22 0,-20 21 15,21 0-15,0 1 0,-22-1 16,22 0-16,21-20 0,0 20 0,-21 0 16,21-21-16,0 1 0,0-1 0,21 0 15,0 0-15,1 0 0,-1-21 16,0 0-16,21 0 0,1 0 0,-22 0 16,21-21-16,0 0 0,1 0 0,-22 0 15,21-1-15,1 1 0,-22-21 16,21 21-16,-21-22 0,0 1 15,1 0-15,-1-1 0,0 1 0,0 0 16,-21-22-16,0 22 0,0-22 16,0 1-16,0-1 0,0 22 0,0-21 15,0 20-15,0 22 0,0-21 0,0 84 32,0-21-32,0 22 0,0-1 15,0 0-15,0 1 0,0 20 0,0-21 16,0 1-16,0-1 0,0 0 15,0 22-15,0-22 0,0-21 0,0 22 16,0-1-16,0-21 0,21 0 0,-21 1 16,21-1-16,1-21 0,-1 0 15,0 0-15,21 0 0,-21 0 16,22 0-16,-22-21 0,21-1 0,1-20 16</inkml:trace>
  <inkml:trace contextRef="#ctx0" brushRef="#br0" timeOffset="46983.14">18457 6710 0,'-21'-64'16,"42"128"-16,-42-170 0,21 85 0,0 0 0,0-22 16,0 22-16,0-21 0,0 21 0,0 0 15,0-1-15,0 44 16,0-1 0,0 21-16,-21 0 0,21 1 15,0 20-15,-21-20 0,21 20 0,-21-21 16,21 22-16,0-22 0,0 1 0,-22-1 15,22 0-15,-21 1 0,21-1 16,0-21-16,0 21 0,0-20 0,-21-1 16,21 0-16,0-42 31,0 0-31,21-1 16,-21 1-16,21 0 0,1-21 0,-1 21 15,0-22-15,0 1 0,0 0 16,0-1-16,1 1 0,-22 21 0,21-22 15,0 22-15,0 0 0,-21 0 16,21 21-16,0 0 0,1 21 16,-1 0-16,-21 0 0,21 1 0,0-1 15,-21 21-15,0-21 0,0 22 16,21-22-16,-21 21 0,21-21 0,-21 22 16,0-22-16,0 0 0,22 0 0,-1 0 15,-21 0-15,21-21 16,0 22-16,0-22 0,0 0 15,1 0-15,-1-22 0,0 22 0,0-21 16,0 0-16,0 0 0,22 0 16,-22-22-16,0 22 0,0-21 0,0 0 15,1-1-15,-1 1 0,0 0 0,0-22 16,-21 1-16,0-1 0,0 1 16,0-1-16,0 22 0,0-1 0,0 1 15,0 0-15,0 21 0,-21 63 31,21-21-31,0 21 16,-21 22-16,21-22 0,-21 22 16,21-1-16,0-20 0,0 20 0,-22-21 15,22 22-15,0-22 0,0 1 0,0-22 16,0 21-16,0 0 0,0-20 16,0-1-16,0 0 0,22 0 0,-1-21 15,0 0-15,21 0 0,-21 0 16,1 0-16,-1 0 0,0-21 15,21 21-15,-21-21 0,1 0 0,-1-1 16,0 1-16,-21 0 0,0 0 16,0 0-16,0-22 0,0 22 0</inkml:trace>
  <inkml:trace contextRef="#ctx0" brushRef="#br0" timeOffset="47159.04">18902 6795 0,'0'0'16,"-21"42"-1,21-21-15,21-21 16,0 0-16,0 0 0,0 0 16,22 0-16,-22 0 0,21 0 15,0-21-15,1 0 0,-1 21 0,0-21 16,1 21-16,-1-22 0,0 1 16,1 0-16,-1 21 0,0-21 15</inkml:trace>
  <inkml:trace contextRef="#ctx0" brushRef="#br0" timeOffset="47808.69">19706 6646 0,'0'0'0,"0"22"0,0-1 16,0 0-16,-21-21 15,21 21-15,-21 0 0,21 0 0,0 1 16,-21 20-16,21-21 0,0 0 0,0 0 16,0 1-16,0-1 0,0 0 15,0 0-15,0 0 0,0 0 0,0 1 16,0-1-16,0 0 0,-22-21 15,22 21-15,0-42 47,0 0-47,0 0 16,0-1-16,0 1 0,22-21 0,-22 21 16,21-22-16,0 1 0,0 0 0,-21 21 15,21-22-15,0 22 0,1 0 16,-1 0-16,0 0 0,0 21 0,0 0 15,0 0-15,1 21 0,-1 0 16,0-21-16,0 42 0,-21-21 16,21 1-16,-21-1 0,21 21 15,-21-21-15,0 22 0,0-22 0,0 0 16,0 0-16,0 0 0,0 0 16,0 1-16,0-1 0,0 0 0,0 0 15,0-42 16,0 0-31,0 0 16,0-1-16,0 1 0,0 0 0,0 0 16,0 0-16,0-22 0,22 22 15,-1-21-15,-21 0 0,21 20 0,0-20 16,0 21-16,-21 0 0,21 21 0,1 0 16,-1 0-16,0 0 15,0 0-15,0 0 0,0 21 0,1 0 16,-1 0-16,0 0 0,-21 1 0,0 20 15,21-21-15,-21 21 0,0-20 16,0 20-16,0-21 0,0 0 0,0 22 16,0-22-16,-21 0 0,21 0 0,-21-21 15,21 21-15,-21 0 0,-1-21 16,22-21 15,0 0-31,22 0 16</inkml:trace>
  <inkml:trace contextRef="#ctx0" brushRef="#br0" timeOffset="48178.73">20447 7049 0,'0'0'0,"0"21"0,21-21 16,0 0-16,0 0 0,1 0 15,-1 0-15,0-21 16,0 21-16,0-22 0,0 1 0,22 21 15,-22-21-15,0 0 0,0 0 0,0 0 16,1-1-16,-1 1 0,-21-21 16,21 21-16,-21-22 0,21 1 0,-21 0 15,0-22-15,0 22 0,0 0 16,0-1-16,0 1 0,-21 21 16,0 0-16,0-1 0,-1 22 0,1 0 15,21 22-15,-21-1 0,0 0 0,0 21 16,0 1-16,21-1 0,0 0 15,0 22-15,0-22 0,0 0 0,0 1 16,0 20-16,0-20 0,0-22 0,0 21 16,21 0-16,0-20 0,0-1 15,0 0-15,0 0 0,1-21 0,-1 0 16,0 0-16,21 0 0,-21 0 0,1 0 16,20 0-16,-21-21 0,0 0 15,22 0-15,-22-1 0,0-20 16,0 21-16</inkml:trace>
  <inkml:trace contextRef="#ctx0" brushRef="#br0" timeOffset="48647.43">22288 6244 0,'0'0'0,"22"-21"0,-22-42 31,0 84-15,-22 0-16,1 21 16,0-21-16,0 43 0,21-22 0,-21 1 15,0 20-15,21 1 0,0-1 16,-22-21-16,1 22 0,21-22 0,-21 1 15,21 20-15,0-42 0,0 22 0,0-1 16,0-21-16,0 0 0,0 22 16,21-22-16,0 0 0,1-21 15,-1 0-15,0 0 0,0 0 0,0 0 16,0-21-16,1 0 0,-1-1 16</inkml:trace>
  <inkml:trace contextRef="#ctx0" brushRef="#br0" timeOffset="48855.31">22013 6731 0,'0'0'0,"-21"0"0,0 0 15,0 0-15,0 21 16,42-21 0,0 0-16,0 0 15,0 0-15,22 0 0,-22-21 16,21 21-16,0 0 0,1-21 0,-1 21 15,0-21-15,22 21 0,-22-21 16,22 21-16,-22-22 0,22 22 16,-1-21-16,-21 21 0</inkml:trace>
  <inkml:trace contextRef="#ctx0" brushRef="#br0" timeOffset="50127.56">23050 6773 0,'0'0'16,"22"22"-16,-1-22 31,0 0-15,0-22-16,-21 1 15,0 0-15,21 21 0,-21-21 0,21 0 16,-21 0-16,0-1 0,0 1 16,0 0-16,0 0 0,0 0 0,-21 0 15,0-1-15,0 1 0,0 0 16,-22 0-16,22 21 0,0 0 0,0 0 15,-21 0-15,20 21 0,1 0 16,-21 0-16,21 1 0,0 20 0,-22-21 16,22 21-16,0 1 0,0-1 0,0-21 15,-1 22-15,22-22 0,0 21 16,0-21-16,0 0 0,0 1 16,0-1-16,22 0 0,20 0 0,-21-21 15,0 0-15,22 0 0,-1 0 16,-21 0-16,21 0 0,1 0 0,-22-21 15,21 21-15,-21-21 0,22 0 0,-22-1 16,0 1-16,0 0 0,0 0 0,-21 0 16,0 0-16,22-22 0,-22 22 15,21-21-15,-21 21 0,0-22 0,0 22 16,0 0-16,0 0 0,0 0 16,0 42-1,0 0-15,0 0 0,0 0 0,-21 0 16,21 22-16,-22-22 15,22 21-15,0-21 0,0 22 0,0-22 16,0 0-16,0 21 0,0-20 0,22-1 16,-1 0-16,0 0 0,0-21 15,21 21-15,-20-21 0,20 0 0,0 0 16,1 0-16,20 0 0,1 0 0,-22 0 16,21 0-16,-20 0 0,20-21 0,-20 0 15,20 0-15,-21 0 0,1-1 16,-22 1-16,21 0 0,-21-21 0,1-1 15,-22 22-15,0-21 0,0-22 0,0 22 16,0 0-16,0 21 0,0-22 16,0 22-16,-22 0 0,1 0 15,0 21-15,0 0 0,0 0 0,-22 21 16,22 0-16,-21 0 0,0 0 16,20 22-16,-20-22 0,21 21 0,-21 1 15,20-1-15,1-21 0,0 21 0,21 1 16,-21-22-16,21 0 0,0 0 15,0 0-15,0 1 0,21-1 0,0-21 16,22 0-16,-22 0 0,0 0 0,0 0 16,21 0-16,-20 0 0,20 0 15,-21 0-15,21-21 0,-20-1 0,-1 1 16,0 21-16,0-21 0,0 0 0,0 0 16,1 0-16,-22-1 15,21 1-15,-21 0 0,21 0 0,-21 0 16,0 0-16,0 42 31,0 0-15,0 0-16,0 21 0,-21-20 15,0-1-15,-1 21 0,1-21 16,0 22-16,0-1 0,0 0 0,0 1 16,-1 20-16,1 1 0,0-1 0,0 1 15,0-1-15,0 1 0,21-1 0,0 1 16,-22-1-16,22-21 0,-21 22 15,21-1-15,0-20 0,0 20 16,0-20-16,0-1 0,0 0 0,0 1 16,0-1-16,0 0 0,0-21 0,0 22 15,0-22-15,0 0 0,0 0 16,0 0-16,-21 1 0,0-1 16,0-21-1,0 0-15,-1 0 16,1-21-16,21-1 0,0 1 15,0 0-15,0 0 0,0-21 0,0 20 16,0-20-16,0-21 0,0 20 0,0-20 16,0 20-16,0-20 0,0-22 15,43 22-15,-22-22 0,0 22 16,21-22-16,1 0 0,-1 1 0,0 20 16,1 1-16,20-1 0,-21 1 0,1 20 15,-22 1-15,21 0 0,-21 20 16,22 1-16,-22 0 0,0 0 0,0 0 15,0 0-15,1-1 0,-1 1 16</inkml:trace>
  <inkml:trace contextRef="#ctx0" brushRef="#br0" timeOffset="52499.72">804 8805 0,'21'0'16,"-21"-21"-16,22 0 31,-22 0-16,0 0 1,21 21-16,-21-21 0,0-1 16,21 1-16,-21 0 15,21 0-15,-21 0 16,0 0-16,0-1 0,0 1 16,21 0-16,-21 0 0,0 0 15,0 0-15,0-1 0,0 1 0,0 0 16,0 0-16,0 42 47,-21 0-47,0 0 15,21 1-15,-21-1 0,0 21 16,21-21-16,-22 22 0,1-1 16,0 0-16,0 22 0,0-1 0,0 1 15,-22-1-15,22 1 16,-21-1-16,-1 1 0,22 20 0,-21-20 15,0-1-15,-1 1 0,1-1 16,21-20-16,-22 20 0,22-20 0,-21-1 16,21 0-16,0 1 0,21-22 15,-22 21-15,22-21 0,-21-21 0,21 21 16,0-42 46,0 0 17,21 21 436,1-21-452,-1 0-48,0 21-15,0-21 0</inkml:trace>
  <inkml:trace contextRef="#ctx0" brushRef="#br0" timeOffset="53178.81">1270 8573 0,'0'0'0,"0"-22"16,0 1-16,0 0 15,0 0-15,0 0 16,21 0-16,-21-1 0,21 22 0,-21-21 16,0 0-16,21 0 0,1 21 15,-22-21-15,21 21 0,-21-21 16,0 42 15,0 0-31,0 0 0,0 0 0,-21 22 16,-1-1-16,1-21 15,21 43-15,-21-22 0,-21 21 0,21 22 16,-1 0-16,-20-22 0,0 22 16,21 0-16,-22-1 0,1-20 0,21-1 15,0 22-15,-22-22 0,22-20 16,0 20-16,0 1 0,0-22 0,21 0 15,-22 1-15,22-22 0,-21 21 16,21-21-16,0 1 0,0-1 16,0-42 31,0-1-47,0 1 15,0 0-15,0 0 16,0 0-16</inkml:trace>
  <inkml:trace contextRef="#ctx0" brushRef="#br0" timeOffset="53963.12">2773 9186 0,'0'0'0,"-21"0"15,21-21 1,-22 21-16,1 0 0,0 0 16,0 0-16,0 0 0,0 0 15,-128 0 1,128 0-16,0 0 16,0 0-16,-21 0 15,20 21-15,1-21 0,0 0 16,42 0 15,0 0-31,22 0 0,-1 0 16,0 0-16,22 0 0,-1 0 0,1 0 15,-1-21-15,22 21 0,-21-21 16,20 21-16,-20-21 0,20 0 0,22 21 16,-21-21-16,21-1 0,-22 1 0,22 21 15,-21-21-15,0 0 16,-1 21-16,-20-21 0,-1 21 0,1 0 15,-22 0-15,0-21 0,-20 21 0,-1 0 16,0 0-16,0 0 0,-21-22 31,-21 22 1,0-21-32,0 21 15,-1 0-15,1 0 16,0-21-16,0 21 15,0 0-15,21-21 0,-21 21 16,21-21-16</inkml:trace>
  <inkml:trace contextRef="#ctx0" brushRef="#br0" timeOffset="54482.83">3768 8678 0,'-22'0'0,"44"0"0,-44-21 0,1 21 0,21-21 15,-21 21-15,21-21 16,0 42 31,0 0-47,0 0 16,21 22-16,0-22 0,-21 0 0,22 0 15,20 0-15,-21 22 0,0-22 16,22 0-16,-22 0 0,21 0 0,-21 1 15,22-22-15,-22 21 0,21-21 16,-21 0-16,22 0 0,-22 0 0,21 0 16,-21 0-16,0 0 0,22 0 0,-22 0 15,-21-21-15,21 21 16,-42 0 0,0 0-1,0 0-15,-1 0 0,1 21 0,-21 0 16,0 0-16,20 0 0,-20 22 15,0-22-15,21 21 0,-22-21 16,1 22-16,21-1 0,-22-21 0,1 21 16,21 1-16,-21-1 0,20-21 15,1 22-15,0-22 0,0 21 0,0-21 16,21 0-16,-21 1 0,21-1 0,0 0 16,0 0-1,0-42 16,21 0-31,0 0 16,0-1-16,0 1 0,-21 0 16,21 21-16,1-21 0</inkml:trace>
  <inkml:trace contextRef="#ctx0" brushRef="#br0" timeOffset="67443.39">6435 9483 0</inkml:trace>
  <inkml:trace contextRef="#ctx0" brushRef="#br0" timeOffset="68363.03">6265 8805 0,'0'-21'0,"0"42"0,0-63 0,0 21 16,0 0-16,0 0 0,0-1 15,0 1-15,0 0 16,-21 21 0,0 0-1,21 21-15,0 0 16,0 22-16,0-1 15,0 0-15,0 1 0,0 20 0,-21 1 16,21-1-16,0 1 0,-21-1 0,21 1 16,0-1-16,0 1 0,-22-1 15,1 1-15,21-1 0,-21-20 0,21-1 16,0 0-16,0 1 0,-21-1 16,21-21-16,0 0 0,-21 0 0,21 1 15,0-1-15,0-42 31,0-1-15,0 1-16,0-21 0,0 21 0,0-22 16,0 22-16,0-21 0,0 0 15</inkml:trace>
  <inkml:trace contextRef="#ctx0" brushRef="#br0" timeOffset="68955.44">6202 8954 0,'0'0'0,"-21"-22"0,21 1 15,-22 21-15,1-21 0,21 0 0,0 0 16,0 0-16,-21-1 0,21 1 16,0 0-16,0 0 0,0 0 0,0 0 15,21-1-15,-21 1 0,21 0 16,1 0-16,20 0 0,-21 0 0,21-1 15,1 22-15,-1-21 0,0 21 0,1 0 16,-1 0-16,22 0 0,-22 0 16,21 21-16,-20 1 0,-22 20 0,21 0 15,-21 1-15,-21-1 0,0 21 16,0 1-16,-42-1 0,21-20 0,-43 20 16,22 1-16,-21-22 0,20 22 15,-20-22-15,20 0 0,-20 1 16,21-22-16,-1 21 0,1-21 0,0 0 15,20 1-15,-20-1 0,21-21 16,0 0-16,0 0 0,-1 0 0,1 0 16,0-21-1,21-1-15,0 1 0,0 0 16,0 0-16,0 0 0,0 0 16,21 21-16,0 0 15,1 0-15,-1 21 0,0-21 16,0 42-16,0-21 0,22 0 0,-22 22 15,0-1-15,0 0 16,0 1-16,0-1 0,1 0 0,-1 1 16,0-1-16,0-21 0,-21 0 0,21 22 15,0-22-15,1-21 0,-1 21 16,21-21-16,-21 0 0,0 0 0,1 0 16,20 0-16,-21 0 0,21-21 15,-20 0-15,20 0 0,-21-1 0,0 1 16,0 0-16,1-21 0,-1 21 0,0-22 15,-21 22-15,0 0 0</inkml:trace>
  <inkml:trace contextRef="#ctx0" brushRef="#br0" timeOffset="69347.21">6879 9525 0,'0'0'16,"-21"0"-16,21 21 0,0 0 15,0 1 1,21-22-1,0 0-15,0-22 0,1 1 16,-1 21-16,0-21 0,0 0 0,0 21 16,0-21-16,1 0 0,-1-1 0,0 1 15,-21 0-15,0 0 16,0 0-16,0 0 0,-21 21 16,0 0-1,-1 0-15,1 0 0,-21 0 16,21 21-16,0 0 0,-1-21 0,1 42 15,0-21-15,21 1 0,0 20 16,0 0-16,0 1 0,0-1 0,0 0 16,0-21-16,0 22 0,0-1 0,21-21 15,0 0-15,1 1 0,-1-1 16,0 0-16,0 0 0,0-21 0,22 0 16,-22 0-16,0 0 0,21 0 0,-21-21 15,22 0-15,-1 21 0,-21-43 16,22 22-16,-1 0 0,0-21 15,-21-1-15,22 1 0,-22 21 0,21-21 16,-21-1-16,1 1 0,-1 21 16</inkml:trace>
  <inkml:trace contextRef="#ctx0" brushRef="#br0" timeOffset="69632.05">7662 9271 0,'0'0'0,"0"-21"0,0 0 0,0 42 31,-21 21-15,21-21-16,0 1 0,-21 20 0,21 0 15,0 1-15,0 20 0,-21-21 0,21 22 16,-21-1-16,21 1 0,0 21 16,-22-22-16,22 22 0,-21-22 15,0 22-15,21 0 0,0-1 0,0 22 16,-21-21-16,21-1 0,0 1 16,0 0-16,0-1 0,0 1 0,0-21 15,0 20-15,0-20 0,0-1 0,0 1 16,0-1-16,0-20 0,0-22 15,0 21-15,0-21 0,21-21 16,0-21-16,0 0 16,-21-21-16,22-1 0,-22 1 0,21-22 15,-21 1-15,21-1 0,0 1 16</inkml:trace>
  <inkml:trace contextRef="#ctx0" brushRef="#br0" timeOffset="69986.85">7641 9779 0,'0'0'16,"0"-63"-16,-21 20 0,21 22 0,-21-21 0,21 21 16,0-22-16,-21 22 0,21 0 15,0 0-15,0-22 0,0 22 0,0 0 16,0 0-16,0 0 0,21 0 0,0-1 16,0 22-16,21-21 0,-20 21 15,20 0-15,0 0 0,-21 0 0,22 0 16,-22 0-16,21 21 0,-21-21 15,22 22-15,-22-1 0,0 0 16,0 21-16,-21-21 0,0 1 0,0 20 16,0-21-16,-21 21 0,0-20 15,0-1-15,-22 21 0,22-21 0,-21 0 16,0 1-16,20-1 0,-20 0 0,21-21 16,-21 21-16,20-21 0,1 0 15,0 21-15,0-21 0,0 0 16,42-21 15,0 21-31,0-21 0,0 0 16,1 0-16,20 21 0,-21-22 15</inkml:trace>
  <inkml:trace contextRef="#ctx0" brushRef="#br0" timeOffset="70399.17">8086 9483 0,'0'0'0,"0"-106"16,0 85-1,0 0-15,21-1 0,0 22 16,-21-21-16,21 21 0,0 0 16,0 0-16,1 0 0,-1 0 0,0 0 15,0 0-15,0 0 0,0 21 16,1 1-16,-1-1 0,0 0 0,0 0 15,-21 21-15,0-20 0,0-1 16,0 21-16,0-21 0,0 22 0,0-22 16,0 0-16,0 0 0,0 0 0,-21 0 15,0-21-15,21 22 16,-21-22-16,21-22 16,0 1-16,0 0 0,0 0 0,0 0 15,0 0-15,0-22 0,0 1 16,0 21-16,0-22 0,21 1 0,-21 21 15,21-21-15,-21 20 0,21 1 16,-21 0-16,21 0 0,0 0 16,1 21-16,-1-21 0,0 21 0,0 0 15,0 0-15,0 0 0,1 0 16,-1 0-16,0 0 0,0 0 16</inkml:trace>
  <inkml:trace contextRef="#ctx0" brushRef="#br0" timeOffset="71791.38">8763 9398 0,'0'21'0,"0"-42"0,0 63 0,0-20 15,0-1 1,21-21-16,0 0 16,0 0-16,1-21 0,-1-1 15,0 22-15,0-21 0,0 0 16,0 21-16,1-21 0,-1 0 0,0 0 15,0-1-15,0 1 0,0 0 0,-21 0 16,0-21-16,0 20 0,0 1 16,0 0-16,0 0 0,-21 21 15,0 0-15,0 0 0,21 21 16,-21-21-16,0 21 16,-1 0-16,1 1 0,0 20 0,21-21 15,0 0-15,-21 22 0,21-22 0,0 0 16,0 0-16,0 0 0,0 0 15,0 1-15,21-1 0,-21 0 0,21-21 16,0 21-16,1-21 0,-1 0 0,0 0 16,0 0-16,21 0 0,-20 0 15,20-21-15,0 0 0,1 0 0,-1-1 16,0 1-16,1 0 0,-22 0 0,21 0 16,-21-22-16,22 22 0,-22 0 15,0 0-15,-21-21 0,0 20 0,0 1 16,-21 21 15,0 21-31,-1 1 0,1-1 16,21 0-16,0 21 0,0-21 15,0 1-15,0-1 0,0 0 16,0 0-16,0 0 0,0 0 0,0 1 16,0-1-16,0 0 0,21 0 0,1 0 15,-22 0-15,21-21 16,-21 22-16,-21-22 47,-1-22-47,1 22 0,0-21 15,21 0-15,-21 21 0,0 0 0,21-21 16,-21 21 0,-1 0-16,22 21 15,0 0-15,0 0 16,0 1-16,0-1 15,22 0-15,-1-21 0,0 0 0,-21 21 16,21-21-16,0 0 0,0 0 16,22 0-16,-22 0 0,21 0 0,1 0 15,-1-21-15,0 21 0,1-21 0,-1 0 16,21-1-16,-20 1 0,-1-21 16,0 21-16,-20 0 0,20-22 15,-21 22-15,0 0 0,0-21 0,-21 20 16,0 1-16,0 0 0,0 0 0,0 0 15,0 0 1,-21 21-16,0 0 16,21 21-16,-21 0 0,0 0 15,21 0-15,-21 0 0,21 1 16,-22-1-16,22 0 0,0 0 0,0 0 16,0 0-16,0 22 0,0-22 0,0 0 15,22 0-15,-1-21 0,0 21 16,0 1-16,0-22 0,0 0 0,1 0 15,20 0-15,-21 0 0,21 0 16,1-22-16,-22 1 0,21 0 16,-21 21-16,22-21 0,-22 0 0,0 0 15,0-1-15,0-20 0,-21 21 0,0 0 16,0 0-16,22-1 0,-22 1 16,0 0-16,0 0 0,0 0 0,0 42 31,0 0-31,-22 0 15,22 0-15,0 1 0,-21-1 0,21 0 16,0 0-16,0 0 0,0 0 16,-21 1-16,21-1 0,0 0 15,-21 0-15,21 0 0,0 0 16,0-42 15,0 0-15,0 0-16,0 0 0,0 0 0,0-1 15,0 1-15,21 0 0,0-21 16,0 21-16,1-22 0,-1 1 0,0 21 16,21-22-16,-21 22 0,22 0 0,-22 21 15,21 0-15,-21 0 0,22 0 16,-22 0-16,0 0 0,0 21 0,0 0 16,1 1-16,-22-1 0,0 0 0,0 21 15,0-21-15,0 1 0,0 20 16,-22-21-16,1 0 0,21 0 15,0 22-15,0-22 0,-21-21 0,21 21 16,0 0-16,-21-21 0,21 21 16,21-42 15,0 0-31,-21 0 16,21 0-16,1 0 0,-1-1 0,0-20 15,0 0-15</inkml:trace>
  <inkml:trace contextRef="#ctx0" brushRef="#br0" timeOffset="72356.06">11345 8721 0,'0'-21'0,"0"42"0,0-21 32,-21 21-17,21 0-15,-21 0 0,21 22 0,0-1 16,0 0-16,-21 1 0,21-1 15,-21 0-15,21 1 0,-22-1 0,22 0 16,0 1-16,0-1 0,0 0 16,0-21-16,-21 22 0,21-22 0,0 0 15,0 0-15,0 0 0,0 1 16,21-22 0,1 0-16,-1 0 0,0 0 15,0 0-15,0 0 0,0-22 16,22 1-16,-22 21 0,21-21 0,-21 0 15,22-21-15,-22 20 0,21-20 0,-21 21 16,1-21-16,-1 20 0,0-20 0,0 21 16,-21-21-16,0 20 0,21 22 15,-21-21-15,-21 21 16,0 21-16,0-21 16,21 22-16,-21-1 0,-1 0 15,1 0-15,21 0 0,0 0 0,0 1 16,0-1-16,0 0 0,0 0 0,0 0 15,0 0-15,0 1 0,0-1 16,0 0-16,21-21 16,1 0-16,-22 21 0,21 0 15,0-21-15,-21 21 32,-21-21-17,0 0 1,-1-21-1,1 21-15,0-21 0,0 0 16,0 21-16,21-21 0,-21 0 16,-1-1-16,22 1 0</inkml:trace>
  <inkml:trace contextRef="#ctx0" brushRef="#br0" timeOffset="72610.91">10943 8869 0,'85'-21'32,"-43"21"-32,0-21 15,-20 21-15,41 0 0,-21-22 16,1 22-16,-1 0 0,0-21 0,1 21 16,-22 0-16,21-21 0,-21 21 0,1 0 15,-1 0-15,0 0 0,0 0 31,-42 0 1,0 0-32</inkml:trace>
  <inkml:trace contextRef="#ctx0" brushRef="#br0" timeOffset="73951.25">13737 9165 0,'21'21'0,"-21"1"32,21-22-17,1 0-15,-1 0 16,-21-22-16,21 22 0,0-21 16,-21 0-16,0 0 0,0 0 0,21 0 15,-21-22-15,0 22 0,0-21 16,0 21-16,-21-22 0,21 22 0,-21 0 15,0-21-15,-22 20 0,22 22 16,0 0-16,-21 0 0,21 0 0,-22 0 16,1 22-16,21-1 0,-22 21 0,1 0 15,0 1-15,-1-1 0,1 22 16,0-22-16,21 0 0,-1 1 0,1-1 16,0 0-16,0 1 0,21-1 15,0-21-15,0 0 0,0 22 0,21-22 16,0 0-16,0-21 15,1 0-15,20 0 0,0 0 0,-21 0 16,22-21-16,-1 0 0,0 21 0,1-22 16,-1-20-16,0 21 0,-20 0 15,20 0-15,0-22 0,-21 22 0,1-21 16,-1 21-16,0-22 0,-21 22 0,0-21 16,0 21-16,21-1 0,-21 1 15,0 42 1,0 1-16,0 20 15,0-21-15,0 21 16,0 1-16,0-1 0,0 0 0,0 1 16,0 20-16,0 1 0,0-22 0,0 43 15,0-22-15,0 1 0,0 20 0,0-20 16,0 21-16,0-1 0,0-20 16,0 20-16,0 1 0,0 0 0,0-22 15,-21 22-15,21-22 0,0 22 0,-21-21 16,0-1-16,-1-21 0,22 1 0,-21 20 15,0-42-15,0 22 0,0-1 16,21-21-16,-21 0 0,-1-21 16,1 0-16,0 0 0,-21 0 0,21 0 0,-22 0 15,1-21-15,0 0 0,-1 0 16,-20-21-16,20 20 0,-20-20 0,21 0 16,-1-22-16,1 22 0,0-22 15,20 1-15,22-1 0,0 1 0,0-1 16,0 1-16,22-22 0,20 43 0,0-22 15,1-20-15,-1 20 0,21 1 16,1-1-16,-1-20 0,1-1 0,-1 21 16,1 1-16,21-22 0,-22 22 0,1-1 15,20 22-15,-20 0 0,20-1 16,-41 1-16,20 21 0,-20 0 16,-1-1-16,-21 1 0,0 21 0,-42 0 31,0 21-31,0 1 15,0-22-15,-1 21 0,1 0 0,21 0 16,-21 0-16,21 22 0,-21-22 0,21 0 16,0 0-16,0 0 0,0 0 15,0 1-15,0-1 0,0 0 0,21 0 16,0-21-16,0 21 0,1-21 0,20 0 16,-21 0-16,0 0 0,22 0 15,-1 0-15,-21-21 0,21 0 0,-20 0 16,-1 0-16,0 21 0,0-43 0,0 22 15,0 0-15,1 0 0,-22-22 16,0 1-16,0 21 0,0-21 16,0-1-16,0 22 0,-22-21 0,1 21 15,0-1-15,0 1 0,0 21 0,-22 0 16,22 0-16,0 0 0,-21 0 16,21 0-16,-1 21 0,-20 1 0,21-1 15,0 0-15,-22 0 0,22 0 0,21 0 16,0 1-16,-21-1 0,21 0 15,0 0-15</inkml:trace>
  <inkml:trace contextRef="#ctx0" brushRef="#br0" timeOffset="74423">15917 8890 0,'0'-21'0,"0"42"0,0-84 15,0 41-15,0 1 0,0 0 0,0 0 16,0 0-16,21 21 16,-21 21-1,0 0 1,0 21-16,0-20 0,0 20 0,0 21 16,0-20-16,0-1 0,-21 22 0,0-22 15,0 21-15,21-20 0,-21-1 16,21 22-16,-21-22 0,21 0 15,0-21-15,-22 22 0,22-22 0,0 21 16,0-21-16,0 1 0,0-1 16,0 0-16,22-21 15,-22-21-15,21 21 16,0-21-16,0-1 0,21 1 16,-20-21-16,-1 21 0,0-22 0,21 22 15,-21-21-15,1 0 0,20-1 0</inkml:trace>
  <inkml:trace contextRef="#ctx0" brushRef="#br0" timeOffset="74767.8">16298 9081 0,'0'0'16,"21"-22"-16,1 22 0,-22-21 0,0 42 31,0 1-15,0-1-16,0 0 0,0 0 0,-22 21 16,1-20-16,21-1 0,-21 21 15,21-21-15,0 0 0,0 1 0,0-1 16,0 21-16,0-21 0,0 0 15,0 1-15,21-22 0,0 0 16,1 0-16,-1 0 0,21 0 0,-21 0 16,22 0-16,-1 0 0,0 0 0,-21-22 15,22 1-15,-1 0 0,-21 0 16,0 0-16,22-22 0,-43 22 0,0 0 16,21-21-16,-21 21 0,0-22 15,0 22-15,-21-21 0,0 21 0,-1-1 16,1 1-16,0 21 0,0 0 15,0 0-15,-22 0 0,22 0 0,-21 0 16,21 0-16,-22 0 0,22 21 0,0-21 16,0 22-16,0-22 0,0 0 15,21 21-15,-22-21 16,1 0-16</inkml:trace>
  <inkml:trace contextRef="#ctx0" brushRef="#br0" timeOffset="74967.69">15642 9017 0,'0'-42'31,"21"42"-31,0 0 16,22-21-16,-1 21 0,0-22 0,22 1 15,-1 21-15,1-21 0,-1 21 0,1-21 16,21 21-16,-22 0 0,-21-21 15,22 21-15,-22 0 0,1 0 0,-1-21 16,-21 21-16,0 0 0</inkml:trace>
  <inkml:trace contextRef="#ctx0" brushRef="#br0" timeOffset="77004.87">18055 9335 0,'-21'0'0,"42"0"0,-63 21 15,21-21-15,21 21 16,0 0 0,21-21-1,0 0-15,0 0 16,0 0-16,0-21 15,1 21-15,-1-21 0,0 21 0,21-21 16,-21-1-16,1 1 0,20 0 0,-21 0 16,0 0-16,0 0 0,1-1 15,-1-20-15,0 21 0,-21 0 0,21-22 16,-21 1-16,0 21 0,0-21 0,0 20 16,0 1-16,-21 0 0,0 0 15,21 0-15,-21 21 0,-1 0 0,1 21 16,0 0-16,0 0 15,21 0-15,-21 22 0,21-1 0,-21 0 16,21 1-16,0-1 0,0 0 16,0 1-16,0-1 0,0 0 0,0-20 15,0 20-15,21-21 0,0 0 16,0 0-16,0 1 0,0-1 0,1 0 16,20-21-16,0 0 0,-21 0 0,22 0 15,-1 0-15,0-21 0,1 0 16,-1-1-16,0 1 0,1 0 0,-1 0 15,-21 0-15,22-22 0,-1 22 0,-21-21 16,0 21-16,0-22 0,1 1 16,-1 0-16,-21-1 0,0 22 0,0 0 15,21 0-15,-21 0 0,0 0 16,0 42 0,0 0-16,-21 0 0,21 0 15,0 22-15,-21-22 0,21 0 0,-22 21 16,22-21-16,0 1 0,0-1 15,0 0-15,-21 0 0,21 0 0,0 0 16,0 1-16,-21-22 16,21-22 15,0 1-31,0 0 16,0 0-16,0 0 0,0 0 15,21-22-15,0 1 0,-21 21 0,22-22 16,-1 1-16,0 0 0,21-1 15,-21 22-15,22 0 0,-22 0 16,21 0-16,-21 21 0,22 0 0,-22 0 16,21 21-16,-21 0 0,1 0 0,-1 22 15,-21-22-15,0 0 0,21 21 16,-21-21-16,0 22 0,0-22 0,0 21 16,0-21-16,21 1 0,-21-1 0,0 0 15,0 0-15,21 0 0,-21 0 16,21-21-16,1 0 0,-1 22 0,0-22 15,0 0-15,21 0 0,-20 0 16,-1 0-16,0-22 0,21 1 16,-21 0-16,1 0 0,-1 0 15,21 0-15,-21-1 0,0-20 0,1 0 16,-1-1-16,0 1 0,-21 0 16,21-1-16,-21-20 0,21 21 0,-21-22 15,0 22-15,0-1 0,0 22 0,0-21 16,0 21-16,0 0 0,0-1 15,0 44 1,0-1 0,0 21-16,0-21 0,0 22 15,0-1-15,0 0 0,0 1 0,0-1 16,0 0-16,-21 22 0,21-22 0,0-21 16,-21 22-16,21-1 15,0-21-15,0 21 0,0-20 0,0-1 16,0 0-16,0 0 0,21-21 0,-21 21 15,21-21-15,0 21 0,1-21 0,-1 0 16,21 0-16,-21 0 16,0-21-16,1 0 0,-1 21 0,0-21 15,0 0-15,21 0 0,-20-1 0,-1-20 16,0 21-16,0-21 0,-21 20 16,0-20-16,21 0 0,-21 21 0,0-22 15,0 22-15,0 0 0,0 0 0,0 42 47,0 0-47,-21 0 0,21 22 16,0-22-16,0 0 0,0 0 15,0 21-15,0-20 0,0-1 0,0 21 16,0-21-16,0 0 0,0 1 0,0-1 16,0 0-16,0 0 0,0 0 15,0 0-15,21-21 16,0 22-16,1-22 0,-1 0 0,0 0 15,21 0-15,-21 0 0,22 0 16,-22 0-16,21-22 0,1 1 16,-22 21-16,21-21 0,0 0 0,1-21 15,-22 20-15,21 1 0,-21-21 0,1 0 16,-1 20-16,-21-20 0,0 21 16,0 0-16,0 0 0,0-1 0,-21 22 15,-1 0-15,1 0 16,0 22-16,21-1 15,-21 0-15,21 0 0,0 0 16,0 0-16,0 1 0,0-1 0,21 0 16,-21 0-16,0 0 15,21 0-15,-21 1 0,21-1 16,-21 0-16,0 0 16,0 0-16,0 0 15,22 1 1,-1-22-16,0 0 15,0 0-15,21 0 0,-20 0 16,-1 0-16,0 0 0,21 0 16,-21-22-16,22 1 0,-22 21 0,21-21 15,-21 0-15,22 0 0,-1 0 0,-21-22 16,0 22-16,22-21 0,-22-1 16,0 22-16,-21-21 0,21 21 0,-21-22 15,0 22-15,0 0 0,0 0 0,0 0 16,-21 21-1,0 0-15,0 21 16,0 0-16,-1 0 0,1 0 0,0 1 16,21-1-16,0 21 0,0-21 15,-21 22-15,21-22 0,0 21 0,0-21 16,0 0-16,0 1 0,0-1 0,0 0 16,21 0-16,0 0 0,0 0 0,1-21 15,-1 22-15,0-22 0,0 0 16,21 0-16,-20 0 0,20 0 0,-21 0 15,21 0-15,-20 0 0,-1 0 0,21-22 16,-21 1-16,0 0 0,22 0 16,-22 0-16,0 0 0,0-22 15,-21 22-15,21-21 0,-21 21 0,22-22 16</inkml:trace>
  <inkml:trace contextRef="#ctx0" brushRef="#br0" timeOffset="77231.74">21040 8467 0,'0'0'0,"-43"0"0,22 0 0,0 0 0,0 0 0,0 0 16,-1 0-16,22 21 0,-21-21 15,42 0 16,1-21-15,-22 0-16,-22 21 16</inkml:trace>
  <inkml:trace contextRef="#ctx0" brushRef="#br0" timeOffset="77407.64">19960 8721 0,'0'0'0,"0"21"32,21-21-17,0 0-15,1 0 0,20 0 0,0 0 16,1 0-16,-1-21 0,0 21 0,22-21 16,-22 21-16,22-22 0,-22 22 0</inkml:trace>
  <inkml:trace contextRef="#ctx0" brushRef="#br0" timeOffset="77615.52">23156 8721 0,'-21'0'16,"0"0"-1</inkml:trace>
  <inkml:trace contextRef="#ctx0" brushRef="#br0" timeOffset="79299.67">22966 8551 0,'0'0'0,"0"-21"15,0 0-15,0 0 0,0 0 16,0 0-16,0-1 0,0 1 0,0 0 16,21 0-16,-21 0 0,0 42 31,0 0-31,0 0 16,0 22-16,0-1 0,0 0 0,0 1 15,0-1-15,-21 21 16,0-20-16,21 20 0,-22-20 0,22 20 0,-21-21 15,0 1-15,0-1 0,21 0 0,-21 1 16,21-22-16,-21 0 16,21 0-16,0 0 0,21-42 47,0-21-47,0 21 0,-21-22 0,21 1 15,0 0-15,1-1 0,-1-20 0,21 21 16,-21-1-16,0-20 0,1 20 15,-1 1-15,0 21 0,0 0 0,0 0 16,0-1-16,1 22 0,-1 0 16,0 22-16,-21-1 15,0 0-15,0 0 0,0 21 0,0 1 16,0-1-16,0 0 0,0 1 0,0-22 16,0 21-16,0 1 0,0-1 15,0-21-15,0 0 0,21 0 0,0 1 16,-21-1-16,21 0 0,1-21 0,20 0 15,-21 0-15,0 0 0,22 0 16,-1 0-16,0 0 0,1 0 0,-1-21 16,0 0-16,1-1 0,-1-20 0,0 0 15,-21-1-15,22 1 0,-22 0 16,21-22-16,-21 22 0,-21-22 16,22 22-16,-22-21 0,0 20 0,0-20 15,0 20-15,0 1 0,0 0 16,0 21-16,0-1 0,0 1 0,0 0 15,-22 42-15,22 0 16,-21 1-16,0-1 0,21 21 16,0 0-16,-21 1 0,0-1 0,21 0 15,0 1-15,0-1 0,0 22 0,0-22 16,0 21-16,0-20 0,0-1 16,0 0-16,0-20 0,0 20 0,21-21 15,0 21-15,0-20 0,0-22 0,1 21 16,-1 0-16,21-21 0,-21 0 15,0 0-15,22 0 0,-22 0 0,21-21 16,-21 0-16,22-1 0,-22 1 16,21 0-16,-21-21 0,22-1 0,-22 1 15,0 21-15,0-21 0,0-1 16,1 1-16,-22 0 0,0 20 0,0 1 16,0 0-16,0 0 0,-22 42 31,22 0-31,0 22 15,-21-22-15,0 21 0,21-21 0,0 22 16,0-1-16,-21-21 0,21 21 16,0-20-16,0 20 0,-21-21 15,21 0-15,0 0 0,0 1 0,0-1 16,0 0-16,0-42 31,21 0-15,-21-1-16,21 1 0,0-21 15,-21 21-15,21-22 0,1 1 0,-22 0 16,21-1-16,0 1 0,0 21 0,-21-21 16,21 20-16,0 1 0,1 0 0,-1 21 15,0 0-15,0 21 16,-21 0 0,0 1-16,21-1 0,-21 21 0,21-21 15,-21 22-15,0-1 0,0-21 16,22 21-16,-1 1 0,0-22 0,-21 0 15,21 21-15,0-20 0,-21-1 0,0 0 16,21-21-16,-21 21 0,22-21 16,-1 0-16,0 0 15,0 0-15,-21-21 0,21 0 0,0 21 16,-21-43-16,22 22 0,-1 0 16,0-21-16,0-1 0,0 1 0,0 0 15,1-1-15,-1 1 0,0 0 0,0-1 16,0 22-16,0 0 0,-21 0 15,22 0-15,-1 21 0,0 0 16,-21 21 0,0 0-16,0 0 0,0 0 0,0 1 15,0-1-15,0 21 0,0-21 16,0 22-16,0-1 0,0-21 0,0 21 16,0-20-16,0-1 0,0 21 0,0-21 15,21 0-15,0 1 0,0-1 16,22 0-16,-22-21 0,0 0 15,0 0-15,22 0 0,-22 0 0,21 0 16,-21 0-16,22-21 0,-1 21 16,-21-21-16,21-22 0,-20 22 15,20-21-15,-21-1 0,21 1 0,-20 0 16,-1-1-16,0-20 0,0-1 16,21 22-16,-20-21 0,-1 20 0,-21-20 15,21 20-15,0 1 0,0 0 0,-21-1 16,0 1-16,0 21 0,0 0 15,0 0-15,0-1 0,-21 44 16,0-1 0,0 21-16,0-21 0,-1 22 15,1-1-15,21 0 0,-21 1 0,21-1 16,-21 0-16,21 1 0,0 20 16,-21-21-16,21 22 0,0-22 15,0 1-15,0-1 0,0 0 0,0 1 16,21-22-16,0 21 0,0-21 0,0 0 15,1 1-15,-1-22 0,0 21 0,0-21 16,0 0-16,0 0 0,22 0 16,-22 0-16,0-21 0,21-1 15,-20 22-15,20-21 0,-21-21 0,0 21 0,22 0 16,-22-22-16,0 22 0,0-21 16,0 21-16,-21-22 0,0 22 0,0-21 15,0 21-15,0-1 0,0 1 0</inkml:trace>
  <inkml:trace contextRef="#ctx0" brushRef="#br0" timeOffset="79591.5">23812 8573 0,'43'0'15,"-22"0"-15,0 0 0,21 0 16,1 0-16,-1 0 0,0-22 16,1 1-16,20 21 0,-20 0 0,20-21 15,-21 21-15,22 0 0,-22-21 0,22 21 16,-22 0-16,-21 0 0,22 0 15,-22 0-15,0 0 0</inkml:trace>
  <inkml:trace contextRef="#ctx0" brushRef="#br0" timeOffset="80407.56">18542 10943 0,'0'0'0,"-64"0"31,43-21-31,21 0 0,0 0 16,0 0-16,21-1 0,1 1 15,-1 0-15,0 0 0,0 0 16,-21-22-16,21 22 0,0 0 16,-21-21-16,0 21 0,0-22 0,0 22 15,0-21-15,-21 21 0,0-1 16,-21 1-16,-1 0 0,22 0 0,-21 21 16,-22 0-16,22 0 0,0 21 0,-1-21 15,1 42-15,0-20 0,-1 20 16,1 0-16,21 1 0,-21-1 0,20 0 15,22 1-15,-21-1 0,21 0 0,0 1 16,0-1-16,0-21 0,0 21 16,0-20-16,21-1 0,1 0 0,-1-21 15,0 21-15,21-21 0,1 0 0,-22 0 16,21 0-16,0-21 0,1 21 16,20-21-16,-20 0 0,-1-1 15,0 1-15,22-21 0,-22 21 0,-21-22 16,22 1-16,-1 0 0,-21-1 15,0-20-15,0 21 0,1-22 0,-1 1 16,0 20-16,-21-20 0,0 20 0,0-20 16,0 21-16,0-1 0,0 22 15,0 0-15,0 0 0,0 0 0,0 42 16,0 21 0,0-21-16,0 22 0,0-1 0,0 0 15,0 22-15,0-22 0,0 22 16,0-1-16,0-21 0,21 1 0,-21 20 15,0-20-15,0-1 0,0-21 16,0 21-16,21-20 0,-21-1 16,0 0-16,0 0 0,21 0 0,1-21 15,-1 0-15,0 0 0,0 0 16,0 0-16,0 0 0,1-21 16,20 0-16,-21 0 0,0 0 0</inkml:trace>
  <inkml:trace contextRef="#ctx0" brushRef="#br0" timeOffset="80831.32">19389 10372 0,'0'-21'0,"0"42"16,0-64-16,-22 43 31,1 22-31,21-1 0,-21 0 16,0 0-16,0 21 0,0-20 0,-1 20 15,22-21-15,0 21 0,0 1 0,-21-1 16,21-21-16,0 22 0,0-22 15,0 21-15,0-21 0,21 0 0,-21 1 16,22-1-16,-1 0 0,0-21 0,0 0 16,0 21-16,22-21 0,-22 0 15,0 0-15,21 0 0,-21 0 16,1-21-16,20 0 0,-21 0 0,0-1 0,0 1 16,1 0-16,-1-21 0,0-1 15,0 22-15,-21-21 0,0-22 16,0 22-16,0 0 0,0-1 0,-21 1 15,0 0-15,0 21 0,-1-1 0,-20 1 16,0 21-16,-1 0 0,22 0 16,-21 0-16,0 21 0,-1 1 0,1-1 15,21 0-15,0 21 0,-1-21 0,1 22 16,0-1-16,21-21 0,0 22 16,0-1-16,0-21 0,0 21 0,0-20 15,21-1-15,0 0 0,1 0 0,20-21 16,-21 21-16,21-21 0,1 0 15,-1 0-15,0 0 0,1 0 16</inkml:trace>
  <inkml:trace contextRef="#ctx0" brushRef="#br0" timeOffset="83155.03">20235 10224 0,'0'0'0,"-42"0"31,21 0-31,21 21 16,-21-21-16,-1 42 0,1-21 0,0 0 0,21 22 15,-21-1-15,0 0 0,0-20 16,21 20-16,0 0 0,0 1 16,-22-1-16,22-21 0,0 21 0,0-20 15,0-1-15,0 21 0,0-21 16,22 0-16,-1 1 0,0-22 15,0 0-15,0 0 0,0 0 0,1 0 16,-1 0-16,21 0 0,-21-22 0,22 1 16,-1 21-16,0-21 0,1-21 15,-1 21-15,-21-1 0,21-20 0,-20 0 16,-1-1-16,0 22 0,0-21 16,0 0-16,0-1 0,-21 22 15,0-21-15,0 21 0,0-1 16,0 44-1,-21-22-15,21 21 16,-21 0-16,0 21 0,21-21 0,0 22 16,-21-22-16,21 21 0,0-21 0,0 22 15,0-22-15,0 21 0,0-21 16,0 1-16,0-1 0,0 0 0,0 0 16,21 0-16,-21 0 0,21-21 0,0 0 15,0 0-15,1 0 0,-1 0 0,21 0 16,-21 0-16,22 0 15,-1-21-15,-21 0 0,21 0 0,-20 0 16,20 0-16,-21-1 0,0-20 0,0 0 16,1-1-16,-1 22 0,-21-21 15,21 0-15,-21-1 0,0 22 0,0 0 16,0 0-16,0 0 0,0-1 0,-21 44 31,0-1-31,21 0 16,-22 0-16,22 0 0,0 22 0,0-22 15,0 21-15,0-21 0,-21 22 0,21-22 16,0 21-16,0-21 0,0 0 16,0 1-16,0-1 0,0 0 15,21 0-15,1 0 0,-1-21 16,0 21-16,0-21 0,21 0 0,-20 0 16,20 0-16,-21 0 0,21-21 15,1 0-15,-1 0 0,-21 0 0,22 0 16,-22-1-16,0 1 0,21-21 0,-21 0 15,-21 20-15,22-20 0,-22 0 16,21-1-16,-21 1 0,0 21 0,0-21 16,0 20-16,0 1 0,-21 21 15,-1 0-15,1 21 16,21 1-16,-21 20 16,21-21-16,-21 0 0,21 22 15,0-22-15,0 21 0,0-21 0,0 0 16,0 22-16,-21-22 0,21 0 15,0 0-15,0 0 0,0 1 0,0-1 16,21-42 15,-21-1-31,0 1 16,21 0-16,-21 0 0,21-21 16,0 20-16,-21-20 0,22 0 0,-22 21 15,21-22-15,-21 1 0,21 21 16,-21 0-16,0-1 0,21 1 0,0 21 15,0 0 1,-21 21-16,22 1 16,-22-1-16,0 0 0,21 0 0,-21 0 15,0 22-15,0-22 0,21 21 0,0-21 16,-21 0-16,0 22 0,21-22 0,0 0 16,1 0-16,-22 0 0,21-21 15,0 22-15,0-22 0,0 0 16,0 0-16,1 0 15,-1 0-15,-21-22 0,21 1 16,0-21-16,0 21 0,-21 0 16,21-22-16,1 22 0,-1-21 15,-21-1-15,21 1 0,0 21 0,0-21 16,-21-1-16,21 22 0,-21 0 16,22 0-16,-1 21 0,-21-21 15,0 42 1,0 0-16,0 0 0,0 0 15,0 0-15,0 22 0,0-22 0,0 21 16,0-21-16,0 22 0,21-22 0,-21 21 16,21-21-16,-21 1 0,21 20 15,-21-21-15,21 0 0,1-21 0,-1 21 16,0-21-16,0 0 0,0 0 0,22 0 16,-22 0-16,0 0 0,21 0 15,-21 0-15,22 0 0,-22-21 16,21 0-16,1 21 0,-22-21 0,21-21 15,-21 20-15,0-20 0,22 21 0,-22-21 16,-21-1-16,21 1 0,-21 21 16,21-22-16,-21 22 0,0 0 0,0 0 15,0 0-15,-21 21 0,0 0 16,-21 0-16,20 0 0,1 0 0,0 0 16,-21 21-16,42 0 0,-21 0 15,21 22-15,-22-22 0,22 21 0,0-21 16,0 22-16,0-1 0,0-21 0,0 21 15,0-20-15,22-1 16,-22 0-16,21 0 0,0 0 0,0 0 16,0-21-16,0 0 0,1 22 0,-1-22 15,21 0-15,-21 0 0,22 0 0,-1 0 16,-21-22-16,21 22 0,1-21 16,-22 0-16,21 0 0,-21 0 0,1-22 15,-1 22-15,21-21 0,-21 21 0,-21-22 16,21 1-16,1 0 0,-1 21 15,-21-1-15,0 1 0,0 0 0,0 0 16,21 21-16,-21 21 16,0 0-1,-21 0-15,21 1 0,-21-1 16,21 21-16,0-21 0,-22 0 0,22 22 16,-21-22-16,21 0 0,-21 0 0,21 0 15,0 1-15,0-1 0,0 0 16,0 0-16,0 0 15,0-42 1,0 0 0,0 0-16,0 0 0,21-1 15,-21-20-15,21 21 0,1 0 0,-22-22 16,21 22-16,0-21 0,0 0 16,0 20-16,0-20 0,1 21 15,-1 0-15,21 0 0,-21 21 16,0 0-16,1 0 0,-1 0 0,0 0 15,0 21-15,-21 0 0,0 0 16,0 0-16,0 0 0,21 22 0,-21-22 16,0 21-16,0-21 0,0 1 0,21 20 15,-21-21-15,0 0 0,0 0 0,22 1 16,-1-1-16,0 0 0,21-21 16,-21 21-16,22 0 0,-1-21 0,0 0 15,1 0-15,-1 0 0,0 0 0,1 0 16,-1 0-16,0-21 0,-20 21 15,20-21-15,-21-21 0,21 20 16,-20 1-16,-1-21 0,0 0 0,0-22 16,-21 22-16,21-1 0,-21-20 0,21-1 15,-21 22-15,0-21 0,22-1 16,-1 22-16,-21-22 0,21 22 0,-21 21 16,0-22-16,0 22 0,0 0 0,0 42 31,0 22-31,0-22 0,-21 0 15,21 21-15,-21 1 0,-1-1 0,22 0 16,-21-21-16,21 22 0,0-1 16,0 0-16,-21 22 0,21-22 15,0 1-15,0-1 0,0 0 0,0 1 16,0-22-16,0 21 0,0-21 0,0 22 16,0-22-16,0 0 0,21 0 15,0 0-15,1-21 16,-1 0-16,0 0 0,0 0 0,0 0 15,0 0-15,1 0 0,20-21 0,-21 0 16,0 21-16,0-21 0,22 0 16,-22-1-16,0 1 0,0 21 15,0-21-15,-21 0 0,22 0 0,-22 0 16,21-1-16,-21 1 0,0 0 16,0 0-16,0 0 0</inkml:trace>
  <inkml:trace contextRef="#ctx0" brushRef="#br0" timeOffset="83427.66">24193 10224 0,'0'0'0,"-42"0"0,0 0 16,42 21-16,21-21 15,0 0-15,0 0 0,22 0 0,-22 0 16,21 0-16,0 0 0,1 0 0,20 0 15,-20 0-15,-1 0 16,21 0-16,-20 0 0,-1 0 0,0 0 16,1 0-16,-22 0 0,21 0 0,-21 0 15,1-21-15,-1 21 16,-21-22 0,-21 22-1,-1 0-15,1-21 16</inkml:trace>
  <inkml:trace contextRef="#ctx0" brushRef="#br0" timeOffset="86352.01">1143 13250 0,'0'0'0,"21"-21"0,0-21 0,0 21 16,-21 0-16,0-1 0,0 1 15,22 0-15,-22 0 0,0 0 16,21 0-16,-21-1 0,0 1 16,-21 64 31,-1-22-47,1 21 0,0 0 15,0 22-15,-21-1 0,-1 1 16,22 21-16,-21-1 0,-22 22 0,22-21 15,0-1-15,-22 22 0,22-21 16,-22 21-16,22-22 0,-22 22 16,1-21-16,-1 0 0,1-1 0,21-20 15,-22-1-15,1 1 0,20-22 16,1 0-16,0 1 0,20-22 0,1 0 16,0-21-16,0 0 15,21-21 1,0 0-16,21 0 15,0-1-15,22 1 0,-22 0 0,0 0 16,0-21-16,21 20 0,-20 1 16,20 0-16</inkml:trace>
  <inkml:trace contextRef="#ctx0" brushRef="#br0" timeOffset="86987.64">1164 14245 0,'0'21'47,"0"1"-47,0 20 31,21-42-31,-21 21 0,21-21 16,1 0-16,-1 0 16,-21-21-16,21 0 15,0 0-15,-21-1 0,0 1 16,0 0-16,0 0 15,0 0-15,-21 21 16,0-21-16,0 21 16,-1 0-16,1 0 15,21 21-15,0 0 0,0 0 0,-21 0 16,21 0-16,0 1 16,0-1-16,0 0 0,21-21 0,-21 21 15,21-21-15,1 0 0,-1 0 16,0 0-16,0 0 0,0 0 0,0-21 15,1 21-15,-1-21 16,0 0-16,-21-1 0,0 1 16,0 0-16,0 0 15,-21 0 1,0 21-16,-1-21 0,1 21 0,0 0 16,0 0-16,0 0 0,0 0 15,21 21-15,-22 0 0,22 0 16,0 0-16,0 0 15,0 1-15,22-1 16,-1-21-16,0 0 16,0 0-16,21 0 0,-20 0 15</inkml:trace>
  <inkml:trace contextRef="#ctx0" brushRef="#br0" timeOffset="87636.27">2138 14118 0,'0'0'0,"0"-21"16,0 42 31,-21-21-32,21 21-15,0 1 0,0-1 16,0 0-16,0 0 0,0 0 16,0 0-16,0 1 15,21-22 1,0 0-16,0 0 16,0 0-16,0-22 0,1 1 15,-1 0-15,-21 0 16,21 0-16,-21 0 0,0-1 15,0 1-15,0 0 16,0 0-16,-21 21 16,0 0-16,-1 0 15,1 21 1,0 0-16,21 0 0,-21 1 16,21-1-16,0 0 0,0 0 15,0 0-15,0 0 0,0 1 16,21-22-1,0 0-15,0 0 0,1 0 16,-1-22-16,0 22 16,0-21-16,-21 0 0,21 21 0,-21-21 15,21 0-15,-21 0 16,0-1-16,0 1 0,0 0 16,0 0-16,0 0 15,-21 21-15,0 0 0,0 0 16,0 0-16,21 21 0,0 0 15,-21-21-15,21 21 0,-22 0 16,22 1-16,0-1 0,0 0 16,0 0-16,22-21 31,-1 0-31</inkml:trace>
  <inkml:trace contextRef="#ctx0" brushRef="#br0" timeOffset="88687.67">3831 13843 0,'-21'-21'31,"0"21"-31,0 0 16,-1 0-16,1 0 0,0 0 0,0 0 15,-21 0-15,20 0 0,1 0 16,-21 0-16,21 0 0,0 0 0,-1 0 16,1 0-1,21 21-15,21-21 16,1 0-16,20 21 0,0-21 15,22 0-15,20 0 0,1 0 0,0 0 16,-1 0-16,22 0 0,0 0 0,0 0 16,21 0-16,-21 0 0,0 0 15,-22 0-15,22 0 0,-21 0 0,-22 0 16,1 0-16,-1-21 16,1 21-16,-22 0 0,0 0 0,1-21 15,-1 21-15,-21 0 0,0 0 0,1-21 16,-22 0-1,0-1 1,-22 22-16,1 0 0,0-21 0,0 21 16,0 0-16,0-21 0,-1 21 15,1-21-15,0 0 0,0 21 16,0-21-16,0-1 16,-1 1-16,1 21 0,0-21 0,0 0 15,0 21-15,0-21 0,-1 0 16,22-1-1,-21 22-15,21 22 47,21-1-47,1-21 0,-1 21 0,0-21 16,21 21-16,-21 0 0,1 0 16,-1-21-16,21 22 0,-21-1 0,0-21 15,22 21-15,-22 0 0,21-21 16,-21 21-16,1-21 0,-1 0 0,0 0 15,0 0-15,0 21 0,0-21 16,-42 0 31,0 0-47,0 0 0,0 22 16,0-22-16,-1 21 0,1 0 0,0 0 15,-21 0-15,21 0 0,-1 1 0,-20-1 16,21 21-16,0-21 0,0 0 15,-22 1-15,22-1 0,0 0 0,0 0 16,0 0-16,-1 0 0,1 1 16,21-1-16,0 0 0,-21-21 15,42-21 32,0 0-31,1 21-16,-22-22 0</inkml:trace>
  <inkml:trace contextRef="#ctx0" brushRef="#br0" timeOffset="95343.26">8107 12573 0,'0'-21'15,"-21"21"1,-1 0-16,1 0 15,0 0-15,0 0 16,0 0-16,0 0 0,-1 0 16,-20 0-16,21 21 0,0-21 15,0 0-15,-22 0 0,22 0 16,0 21-16,0-21 0,0 0 0,-1 0 16,1 0-16,0 0 0,0 0 15,0 0-15,0 0 16,-1 0 15,44 0 32,-1 0-63,21 0 0,0 0 15,1 0-15,-1 0 16,22 0-16,-1 0 0,22 0 0,-22 0 15,1 0-15,-1 0 0,1 0 0,-1 0 16,1-21-16,-1 21 0,1 0 16,-1 0-16,1 0 0,-22-21 0,0 21 15,1 0-15,-22 0 0,0 0 16,0 0-16,0 0 0,-42 0 31,0 0-31,0 0 16,-21 0-16,20 0 0,-20 0 0,21 0 0,-21 0 15,20 0-15,-20 0 0,21 0 16,0 0-16,0 0 0</inkml:trace>
  <inkml:trace contextRef="#ctx0" brushRef="#br0" timeOffset="95627.1">8276 12573 0,'-63'0'31,"63"21"-31,0 0 15,-22-21-15,22 22 0,-21-1 0,21 0 16,0 0-16,0 21 16,0 1-16,0-1 0,0 0 0,0 22 15,0-22-15,0 22 0,0-22 0,0 22 16,-21-22-16,21 21 0,-21 1 16,21-22-16,0 22 0,-21-22 0,21 0 15,0 1-15,0-1 0,0 0 16,0-20-16,0-1 0,0 0 0,0 0 15,0 0-15,0-42 32,21 0-32,0 0 0,-21 0 0,21-1 15,0-20-15,1 21 0</inkml:trace>
  <inkml:trace contextRef="#ctx0" brushRef="#br0" timeOffset="96078.86">8572 13335 0,'0'0'0,"-21"0"0,0 0 15,0-21-15,0 0 16,21 0-16,-21 21 0,21-22 0,0 1 16,0 0-16,0 0 0,21 0 15,0 0-15,0-1 0,21 22 16,-20-21-16,20 21 0,-21 0 15,21 0-15,1 0 0,-1 21 16,0-21-16,1 22 0,-1-1 0,0 21 16,-20-21-16,20 0 0,-21 22 0,0-22 15,0 21-15,-21-21 0,0 22 16,0-1-16,0 0 0,0-20 0,-21 20 16,0-21-16,0 0 0,0 0 15,21 1-15,0-1 0,-21-21 16,21-21-16,0-1 15,0 1-15,0 0 0,0-21 16,0 21-16,0-22 0,0 1 0,21 21 16,-21-22-16,21 1 15,0 21-15,-21-21 0,21 20 0,0-20 16,1 21-16,-1 0 0,-21 0 0,21-1 16,0 1-16,0 21 0,0 0 15,1 0-15,-1 0 0,0 0 16,0 0-16,0 0 15,0 0-15,-21 21 0,22 1 0</inkml:trace>
  <inkml:trace contextRef="#ctx0" brushRef="#br0" timeOffset="98921.05">9864 13356 0,'0'0'0,"21"0"0,0 0 0,0 0 16,0 0-16,0-21 0,-21 0 15,22 0-15,-1 21 0,-21-21 0,21-1 16,0 1-16,-21-21 0,0 21 16,0 0-16,0-22 0,0 22 0,0 0 15,0-21-15,0 20 0,-21 1 16,-21 0-16,20 21 0,-20 0 0,21 0 16,-21 0-16,-1 21 0,1 0 0,0 1 15,-1-1-15,22 21 16,-21 0-16,21 1 0,-22-1 0,22 0 0,0 1 15,21-1-15,0 22 0,-21-22 16,21 0-16,0-21 0,0 22 16,0-22-16,21 21 0,0-21 0,0 1 15,22-22-15,-22 0 16,0 0-16,21 0 0,-21-22 0,22 1 16,-22 0-16,21 0 0,-21 0 0,22 0 15,-22-22-15,0 22 0,21-21 16,-20-1-16,-1 22 0,0-21 0,-21 0 15,21-1-15,-21 22 0,21-21 16,-21 21-16,21-1 0,-21 1 16,0 0-16,0 42 15,22 0 1,-22 1-16,0 20 0,21-21 0,-21 21 16,0-20-16,0 20 0,0-21 0,21 21 15,-21-20-15,21 20 0,-21 0 16,0-21-16,21 22 0,0-22 0,-21 0 15,22 0-15,-1 0 0,0 1 16,0-22-16,0 0 0,0 0 16,1 0-16,-1-22 0,0 1 0,0 0 15,0 0-15,0 0 0,1-22 16,-1 22-16,0-21 0,0 21 16,-21-22-16,21 1 0,0 21 0,-21-21 15,0 20-15,22-20 0,-1 21 16,-21 0-16,0 0 0,0 42 31,0 0-31,0 0 16,0 0-16,0 0 0,0 1 0,0 20 15,0-21-15,0 0 0,0 22 16,0-22-16,0 0 0,0 21 0,0-21 16,0 1-16,21-1 0,-21 0 0,21 0 15,0-21-15,0 0 0,1 0 16,-1 0-16,0 0 0,0 0 15,0 0-15,0-21 0,22 0 16,-22 0-16,21-1 0,-21 1 0,1 0 16,20-21-16,-21 21 0,0-22 0,0 22 15,1-21-15,-1 21 0,0-1 16,0-20-16,-21 21 0,0 0 0,21 0 16,-21-1-16,0 1 0,21 21 15,-21 21 16,0 1-31,-21-1 0,21 0 0,0 0 16,-21 0-16,21 0 0,0 1 16,0-1-16,0 0 0,0 21 15,0-21-15,0 1 0,0-1 0,0 0 16,0 21-16,0-21 0,0 1 16,0-1-16,21 0 0,0-21 15,1 0-15,-1 0 0,0 0 16,0 0-16,21 0 0,-20 0 0,-1 0 15,0-21-15,21 0 0,-21-1 0,1 1 16,-1 0-16,0 0 0,0 0 16,-21 0-16,21-1 0,-21 1 0,21-21 15,-21 21-15,0 0 0,0-1 0,0 1 16,0 0-16,0 0 0,-21 21 31,0 0-31,0 0 0,0 21 16,0 0-1,21 0-15,-22 1 0,22-1 0,0 0 16,0 0-16,0 0 0,-21 0 16,21 1-16,0-1 0,0 21 0,0-21 15,0 0-15,0 1 0,0-1 0,0 0 16,0 0-16,21-21 16,1 0-16,-1 0 15,0 0-15,0 0 0,0 0 16,22 0-16,-22-21 0,0 0 0,21 0 15,-21-1-15,22 1 0,-1-21 16,-21 21-16,22 0 0,-22-22 0,0 22 16,21-21-16,-21-1 0,1 22 15,-22 0-15,0 0 0,0 0 0,0 0 16,-22 21 0,1 0-16,0 0 15,0 0-15,21 21 0,-21-21 0,21 21 16,0 0-16,0 0 15,0 0-15,21 1 16,0-1-16,-21 0 16,21 0-16,-21 0 15,0 0-15,0 1 16,0-1-16,0 0 0,0 0 16,0 0-1,21-21 1,1 21-16,-1-21 15,0 0-15,0 0 0,0 0 16,0 0-16,1 0 0,20 0 0,-21-21 16,0 21-16,22-21 0,-22 0 0,21 21 15,-21-21-15,22 0 0,-22-1 16,0 1-16,21 0 0,-21 0 16,1-21-16,-1 20 0,0-20 0,0 21 15,0-21-15,0 20 0,1 1 16,-22 0-16,21 0 0,-21 0 15,-21 21 1,-1 0-16,1 21 16,0-21-16,21 21 0,0 0 0,0 0 15,0 1-15,0-1 0,0 0 16,0 0-16,0 0 0,0 0 16,0 1-16,0-1 0,0 0 15,21-21-15,-21 21 0,21 0 16,-21 0-16,22 1 15,-22-1-15,-22-21 47,1 0-47,0 0 16,0 0-16,21-21 16,-21 21-16,21-22 15,-21 1-15,21 42 188,-22-21 30,1 0-171,21 22 141,0-1-188,21 0 15,1 0 1,-1-21-16,0 0 16,0 21-16,0-21 0,0 0 15,1 0-15,-1 0 0,0 0 0,21 0 16,-21 0-16,22-21 0,-22 0 16,21 21-16,1-21 0,-1 21 15,0-21-15,1-1 0,-1 1 0,0 0 16,1 0-16,-22 0 0,21 0 15,-21-1-15,0 1 0,1-21 0,-1 21 16,-21 0-16,0-1 0,0 1 16,0 0-16,0 0 0,0 0 0,-21 21 15,-1 0-15,1 0 0,0 0 0,0 0 16,0 21-16,0-21 0,-1 21 16,1 0-16,0 22 0,0-22 0,0 0 15,21 21-15,0-21 0,0 1 0,0 20 16,0-21-16,0 0 15,0 0-15,0 1 0,0-1 0,0 0 16,21 0-16,0 0 0,0-21 0,0 0 16,22 0-16,-22 0 0,21 0 15,-21 0-15,1 0 0,20-21 0,-21 21 16,21-21-16,-20 0 0,-1 0 0,0-1 16,0 1-16,0 0 0,0-21 15,1 21-15,-1-1 0</inkml:trace>
  <inkml:trace contextRef="#ctx0" brushRef="#br0" timeOffset="101042.62">14838 13356 0,'0'0'16,"21"0"31,0 0-47,0 0 0,0-21 0,1 21 15,-1-21-15,21 0 16,-21 21-16,22-21 0,-1-22 0,0 22 16,1 0-16,-1-21 0,0-1 15,22 1-15,-22-22 0,-21 22 0,22-21 16,-22-1-16,0 1 0,0-1 0,-21 22 16,0-22-16,0 1 0,0 20 15,-21 1-15,0 0 0,-22-1 0,22 1 16,0 21-16,0 0 0,-21 21 15,20 0-15,-20 0 0,21 21 0,0 0 16,0 0-16,-1 22 0,1-1 0,0 0 16,21 22-16,0 20 15,0-20-15,0 21 0,-21-1 0,21 22 16,0-21-16,0-1 0,0 1 16,0 0-16,0 21 0,0-22 0,0 22 15,21 0-15,0-21 0,-21 20 0,21 1 16,1 0-16,-22 0 0,21 0 15,-21 0-15,21-1 0,-21 1 0,0 0 16,0-21-16,0 21 0,0-22 0,0 1 16,0-22-16,0 22 0,0-21 15,0-22-15,0 0 0,21 1 0,0-1 16,-21-21-16,21 0 0,1-21 16,-1 0-16,0 0 0,0 0 0,0-21 15,0-21-15,1 21 0,20-22 16,-21-20-16,21-1 0,-20 1 0,20-1 15,0 1-15,-21-22 0,1 0 0,-1 1 16,0-1-16,-21 0 0,0-20 16,0 20-16,0 0 0,-21 1 0,-22-1 15,22 0-15,-21 1 0,-22 20 0,22-21 16,-21 22-16,-1 21 0,1-22 16,20 22-16,-20 21 0,-1-22 0,22 22 15,0 0-15,-1 0 0,22 21 16,-21 0-16,21-21 0,42 21 31,0 0-15,0-22-16,21 22 0,1-21 0,-1 0 15,0 21-15,22-21 0,-22 0 16,22 0-16,-22-1 0,22 1 0,-22 0 16,0-21-16,1 21 0,-1-1 0,-21 1 15,0-21-15,0 21 0,-21 0 16,0-22-16,0 22 0,0 0 0,0 0 15,0 0-15,0-1 16,0 44 31,0 20-47,0-21 0,22 0 0,-22 22 16,21-22-16,-21 0 0,21 21 15,-21-21-15,0 1 0,0 20 0,21-21 16,0 0-16,-21 0 0,21 1 0,1-1 15,-1-21-15,0 0 16,0 0-16,0 0 0,0 0 16,1 0-16,20 0 0,-21 0 0,0-21 15,22-1-15,-22 1 0,0 0 16,0 0-16,0 0 0,22-22 0,-22 22 16,0-21-16,0 21 0,0 0 15,0-1-15,1 1 0,-1 0 16,-21 42 15,0 0-31,0 1 0,0-1 0,0 0 16,0 21-16,0-21 0,0 1 0,0-1 15,0 21-15,0-21 0,0 0 16,0 1-16,21-1 0,-21 0 0,21 0 16,0 0-16,-21 0 0,21-21 15,1 0-15,-1 22 0,0-22 16,0 0-16,0 0 0,0 0 0,22-22 0,-22 22 15,0-21-15,0 0 0,-21 0 16,21 0-16,-21 0 0,0-1 16,0 1-16,0 0 0,0-21 0,0 21 15,-21-1-15,21-20 0,-21 21 16,-21 0-16,21 0 0,-1-1 0,-20 1 16,21 21-16,-21 0 0,20 0 0,1 0 15,0 0-15,0-21 0,42 21 31,21-21-15,-20 21-16,20 0 0,-21 0 16,21-21-16,1 21 0,-1 0 0,-21 0 15,22 0-15,-1 0 0,-21 0 16,21 0-16,-20 21 0,20-21 0,-21 21 16,0 0-16,0 0 0,1 1 0,-1-1 15,-21 0-15,21 0 0,-21 21 16,0-20-16,0-1 0,0 0 0,0 0 15,0 0-15,0 0 0,0 1 16,0-1-16,0 0 0,0 0 0,0 0 16,-21-21-16,21 21 0,0-42 47,0 0-47,0 0 0,0 0 15,0-22-15,0 22 16,0 0-16,0-21 0,0 21 0,0-22 15,21 1-15,0 21 0,0 0 16,-21-1-16,43 1 0,-22 0 0,0 21 16,0 0-16,0 0 0,0 0 0,1 21 15,-1-21-15,0 21 0,0 1 16,0-1-16,0 0 0,1 0 0,-1 21 16,-21-20-16,21-1 0,-21 0 15,0 0-15,0 0 0,0 0 0,0 1 16,0-1-16,0 0 0,0 0 31,0-42-15,0 0-1,0 0-15,21-1 0,0-20 16,0 21-16,1 0 0,-1-22 0,0 1 16,0 0-16,0-1 0,22 1 0,-22 21 15,21-21-15,-21 20 0,22 22 16,-22 0-16,0 0 0,21 0 0,-21 22 15,1-1-15,-1 0 0,0 0 16,0 21-16,0-20 0,-21 20 0,0-21 16,0 21-16,0-20 0,0 20 0,0-21 15,0 0-15,0 0 0,0 22 16,0-22-16,0 0 0,0 0 16,21 0-16,-21 1 0,22-22 15</inkml:trace>
  <inkml:trace contextRef="#ctx0" brushRef="#br0" timeOffset="102211.13">20002 12869 0,'0'0'0,"22"-21"0,-22-21 15,0 21-15,0 0 0,0-22 16,0 22-16,0 0 0,0-21 0,0 20 16,-22 22-16,1-21 0,0 21 15,0 0-15,0 0 0,0 0 0,-22 0 16,22 21-16,-21 1 0,21 20 0,-22 0 15,22 1-15,0 20 0,-21-21 16,20 22-16,1-1 0,21 1 0,0-1 16,0 1-16,0-22 0,0 22 15,0-22-15,0 0 0,21 1 16,1-1-16,20-21 0,-21 22 0,21-22 16,-20 0-16,20-21 0,0 0 15,1 0-15,-1 0 0,0 0 0,22-21 16,-1 0-16,1-1 0,-1 1 0,1-21 15,-1 21-15,1-22 0,-1 1 16,-20-21-16,-1 20 0,0-20 0,-21-1 16,1 22-16,-22-43 0,0 22 15,0 20-15,0-20 0,0 21 0,0-1 16,-22 1-16,1 21 0,0 0 0,0 21 16,0 0-1,0 0-15,-1 21 0,22 0 0,0 0 16,-21 21-16,21 1 0,-21 20 0,21-20 15,0-1-15,0 0 0,-21 22 16,21-22-16,0 0 0,0-20 0,0 20 16,0 0-16,0-21 0,0 1 0,0-1 15,0 0-15,0 0 0,0 0 16,21-21 15,-21-21-31,21 21 0,0-21 16,1 0-16,-22-22 0,21 22 15,0-21-15,0 0 0,0 20 16,0-20-16,1 21 0,-1-21 0,0 20 16,0 22-16,0 0 0,0 0 0,1 0 15,-1 0-15,0 22 0,0-1 16,-21 0-16,0 0 0,0 21 0,21-20 16,-21-1-16,0 21 0,21-21 0,-21 0 15,0 1-15,0-1 0,22 0 16,-1 0-16,0-21 0,-21 21 0,21-21 15,0 0-15,0 0 0,1 0 0,-1 0 16,0 0-16,0 0 0,21 0 16,-20 0-16,20-21 0,-21 0 15,21 21-15,1-21 0,-22-22 0,0 22 16,21 0-16,-20-21 0,-1-1 16,0 22-16,0 0 0,-21-21 0,0 21 15,21 21-15,-21 21 31,0 0-31,-21 0 0,21 0 0,-21 0 16,0 1-16,21 20 0,-21-21 16,21 0-16,0 0 0,0 1 0,0-1 15,0 0-15,0 0 16,21-21 0,0 0-1,0 0-15,0 0 16,-21-21-16,21 0 15,-21 0-15,22-22 0,-22 22 0,0-21 16,21 21-16</inkml:trace>
  <inkml:trace contextRef="#ctx0" brushRef="#br0" timeOffset="102574.92">21569 12573 0,'0'0'16,"-21"0"-16,-1 0 0,1 0 0,0 0 15,0 0-15,0 21 0,0 0 0,-1 1 16,1-1-16,21 0 0,-21 21 15,21-21-15,0 1 0,0-1 16,0 0-16,21 0 0,0 0 0,1 0 16,-1-21-16,0 0 0,0 0 15,21 0-15,-20 0 0,-1 0 0,21 0 16,-21-21-16,0 21 0,1-21 0,-1 0 16,-21-21-16,21 20 0,-21 1 15,0-21-15,0 0 0,0 20 0,0-20 16,0 21-16,0-21 0,-21 20 15,0 1-15,-1 21 0,1 0 0,0 0 16,0 0-16,-21 0 0,20 21 0,1 1 16,-21-1-16,21 0 15,0 21-15,-22-21 0,43 22 0,-21-22 16,21 21-16,0-21 0,0 22 0,0-22 16,0 0-16,21 0 15,0 0-15,22-21 0,-22 0 0,21 0 16,-21 0-16,22 0 0,-1-21 15,-21 0-15,22 21 0</inkml:trace>
  <inkml:trace contextRef="#ctx0" brushRef="#br0" timeOffset="102820.72">22013 12510 0,'21'-22'0,"-42"44"0,42-65 0,-21 64 16,0 1-1,0-1-15,0 0 0,0 21 16,0 1-16,0-22 0,0 21 0,0 22 15,0-22-15,-21 0 0,21 1 16,-21-1-16,21 0 0,0 1 0,0-1 16,0 0-16,0 1 0,0-22 0,0 21 15,0-21-15,0 0 0,0 1 16,0-1-16,0 0 0,0 0 0,0 0 16,21-21-1,0 0-15,1 0 0,-1 0 16,0 0-16,21-21 0,-21 0 0,22 21 15</inkml:trace>
  <inkml:trace contextRef="#ctx0" brushRef="#br0" timeOffset="103329.43">22754 13018 0,'0'0'0,"42"0"0,-20-22 16,-22 1-16,0 0 0,0 0 0,0 0 15,0 0-15,0-1 0,-22 1 16,1 0-16,0 0 0,0 21 15,-21-21-15,20 21 0,-20 0 0,21 0 16,-21 0-16,-1 0 0,22 21 16,-21 0-16,21 0 0,-22 0 0,22 22 15,-21-22-15,21 21 0,-1 1 16,1-1-16,0 0 0,21 1 16,0-1-16,0-21 0,0 21 0,0-20 15,0-1-15,0 0 0,21 0 0,-21 0 16,21-21-16,1 0 0,20 0 15,-21 0-15,0 0 0,22 0 0,-1 0 16,-21 0-16,21-21 0,1 0 0,-1 0 16,-21 0-16,22-22 0,-1 22 15,0-21-15,1-1 0,-1-20 0,0 21 16,-21-22-16,22 1 0,-22-1 0,0 1 16,0-1-16,-21 22 0,0-22 15,0 22-15,0 0 0,0 20 16,0 1-16,0 0 0,-21 42 15,21 0 1,-21 22-16,0-1 0,0 0 0,-1 1 16,22 20-16,0-20 0,0 20 15,0 1-15,0-22 0,0 0 0,0 22 16,0-22-16,0-21 0,22 22 0,-22-1 16,21-21-16,0 0 0,0 0 15,0 1-15,22-22 0,-22 0 0,0 0 16,21 0-16,-21 0 0,1 0 15,20 0-15,0-22 0,1 1 0</inkml:trace>
  <inkml:trace contextRef="#ctx0" brushRef="#br0" timeOffset="104299.28">24342 12383 0,'0'0'0,"0"-43"0,0 22 0,0 0 16,0 0-16,0 63 31,0-21-31,0 22 15,0-22-15,0 42 0,0-20 16,0-1-16,0 21 0,0 1 0,0-1 16,0-20-16,0 20 0,-22-20 0,22-1 15,-21 21-15,21-41 0,0 20 16,0 0-16,-21-21 0,21 1 0,0-1 16,-21 0-16,21 0 15,0-42 16,0 0-31,0 0 0,0-1 16,21-20-16,0 0 0,0 21 0,1-22 16,-22-20-16,21 20 0,0 1 0,0 21 15,0 0-15,0 0 0,1-1 16,-1 22-16,0 0 0,0 0 0,-21 22 16,21-1-16,-21 21 0,0-21 0,0 22 15,0-22-15,0 21 0,0-21 16,0 22-16,0-22 0,0 21 0,0-21 15,0 0-15,21 1 0,-21-1 16,22 0-16,-1-21 0,-21 21 0,21-21 16,0 0-16,21 0 0,-20 0 15,-1 0-15,21 0 0,-21 0 0,22 0 16,-22-21-16,21 0 0,0 0 16,-20-1-16,-1-20 0,21 0 0,-21-1 15,0 1-15,1 0 0,-1-22 0,0 1 16,0-1-16,0 1 0,-21 20 15,0-20-15,0-1 0,21 22 0,-21 0 16,0-1-16,22 1 0,-22 21 16,0 42-1,-22 21-15,22-20 16,-21 20-16,21 0 0,0 1 16,0-1-16,0 0 0,-21 22 0,21-22 15,0 0-15,-21 22 0,21-22 16,0 1-16,0-1 0,0 0 15,0 1-15,0-1 0,0-21 0,0 0 16,0 0-16,0 1 0,0-1 0,0 0 16,42-21-1,-21 0 1,1-21-16,-1 0 0,0 21 0,0-22 16,0 1-16,0 0 0,1-21 15,-1 21-15,-21-1 0,0 1 16</inkml:trace>
  <inkml:trace contextRef="#ctx0" brushRef="#br0" timeOffset="104487.18">25040 12764 0,'0'0'0,"21"0"31,0 0-31,1 0 16,-1 0-16,0 0 0,21 0 15,-21-22-15,1 22 0,20 0 0,-21-21 16,21 21-16,-20-21 16,20 21-16,-21-21 0,0 0 0,22 21 15</inkml:trace>
  <inkml:trace contextRef="#ctx0" brushRef="#br0" timeOffset="105186.78">25802 12637 0,'0'63'31,"0"-42"-31,0 0 16,-21 1-16,21-1 0,-21 0 0,21 21 15,0-21-15,0 1 0,-21 20 16,21-21-16,-22 0 0,22 22 16,0-22-16,-21 0 0,21 0 0,0 0 15,0 0-15,0 1 0,0-1 16,0 0-16,0 0 0,0-42 47,0 0-47,0 0 15,0-1-15,0 1 0,21 0 16,1-21-16,-22-1 0,21 1 0,-21 0 16,21-1-16,0 22 0,0-21 0,-21 21 15,21-22-15,1 22 0,-1 21 16,0-21-16,0 21 0,0 0 15,0 0-15,1 0 0,-22 21 0,21 0 16,0 1-16,0-1 0,-21 0 16,0 21-16,0-21 0,21 1 0,-21 20 15,0-21-15,0 21 0,0-20 0,0-1 16,0 0-16,0 0 0,0 0 16,0 0-16,0 1 15,21-44 16,-21 1-31,22 21 0,-1-21 16,-21 0-16,21-21 0,0 20 16,0 1-16,0-21 0,1 0 15,-1-1-15,0 1 0,0 0 0,0 20 16,22-20-16,-22 21 0,0 0 16,0 0-16,0 21 0,0 0 0,-21 21 15,22 0-15,-22 0 0,0 0 16,0 22-16,0-1 0,0 0 15,0-21-15,0 22 0,0-22 0,-22 21 16,22-21-16,0 22 0,0-22 0,0 0 16,0 0-16,0 0 0,0 1 15,0-1-15,22-21 32,-1 0-17,0 0-15,-21-21 16,21 21-16,-21-22 0</inkml:trace>
  <inkml:trace contextRef="#ctx0" brushRef="#br0" timeOffset="105563.19">26628 13102 0,'21'0'32,"0"-21"-32,0 0 0,0 0 15,0 0-15,1-1 0,-22 1 16,21 0-16,0 0 0,-21-21 15,0-1-15,21 1 0,0 21 0,-21-22 16,0 1-16,0-21 0,21 20 16,-21 1-16,22 0 0,-22-1 15,0 22-15,21-21 0,0 21 0,-21-1 16,0 1-16,0 0 0,0 42 16,0 22-1,0-22-15,0 21 0,-21 0 0,0 1 16,-1-1-16,22 22 0,-21-22 0,0 21 15,21-20-15,-21 20 0,21-20 16,0-1-16,0-21 0,0 21 16,0-20-16,0 20 0,21-21 0,0-21 0,0 21 15,22 0-15,-22-21 0,0 0 16,0 0-16,22 0 0,-22 0 16,0-21-16,21 0 0,-21 21 0,1-21 15,-22 0-15,21 0 0,-21-1 16,21 1-16,-21-21 0</inkml:trace>
  <inkml:trace contextRef="#ctx0" brushRef="#br0" timeOffset="106267.11">10350 14796 0,'0'0'0,"0"-43"16,0 22-16,0 0 0,0-21 0,0 20 15,0 1-15,0-21 0,0 21 0,0 0 16,0-1-16,-21 22 16,0 22-1,0-1-15,0 21 0,21-21 16,-21 43-16,-1-22 0,22 0 16,-21 22-16,21-1 0,0-20 0,0 20 15,-21 1-15,21-22 0,0 22 0,-21-22 16,21 0-16,0 1 0,0-1 15,0-21-15,0 21 0,0-20 0,0-1 16,0 0-16,21 0 16,0-21-16,0 0 0,1 0 0,-1 0 15,0-21-15,0 0 0,-21 0 16,0-22-16</inkml:trace>
  <inkml:trace contextRef="#ctx0" brushRef="#br0" timeOffset="106471">9927 15092 0,'-42'0'0,"84"0"0,-127 0 0,64 0 0,0 0 16,0 0-16,0 0 0,21-21 15,21 21 1,0 0-16,0-21 0,22-1 16,-1 22-16,0-21 0,1 21 15,20-21-15,-21 0 0,22 21 0,-22-21 16,22 0-16,-22 21 0,0-22 0,1 22 15,20-21-15,-42 21 0,22 0 16,-1-21-16,0 21 0,-20 0 0</inkml:trace>
  <inkml:trace contextRef="#ctx0" brushRef="#br0" timeOffset="107665.28">10901 15113 0,'0'0'15,"0"21"-15,21 0 0,0-21 0,0 22 16,0-22-16,-21 21 0,22-21 0,-1 0 15,0 0-15,0 0 0,0 0 0,0-21 16,1-1-16,-1 22 0,0-21 16,-21 0-16,21 0 0,-21 0 0,0 0 15,0-1-15,0 1 0,0 0 16,0 0-16,-21 0 0,0 0 16,0-1-16,-22 1 0,22 21 15,-21 0-15,-1 0 0,1 0 16,0 0-16,-1 0 0,1 21 0,0 1 15,-1 20-15,22-21 0,-21 21 0,21 1 16,0 20-16,-1-20 0,1 20 16,21-21-16,0 1 0,0-1 0,0 0 15,0 1-15,0-22 0,21 21 16,1-21-16,-1 1 0,0-22 0,21 21 16,-21-21-16,22 0 0,-1 0 0,-21 0 15,22 0-15,-1-21 16,0-1-16,1 1 0,-1 0 0,0 0 15,-21-21-15,22 20 0,-22-20 0,21 0 16,-21-1-16,1 1 0,-1 0 16,-21-1-16,0 22 0,0-21 0,0 21 15,0 0-15,0-1 0,-21 22 16,-1 0 0,1 22-16,0-1 15,21 21-15,0-21 0,0 22 16,0-22-16,0 21 0,0-21 0,0 22 15,0-1-15,21-21 0,0 0 0,1 22 16,-1-22-16,0 0 0,0 0 16,0 0-16,0 0 0,22-21 15,-22 0-15,21 22 0,-21-22 0,22 0 16,-1 0-16,0 0 0,1-22 16,-1 1-16,22 21 0,-22-21 0,0-21 15,1 21-15,-1-1 0,-21-20 0,21 21 16,-20-21-16,-1-1 0,-21 22 15,0-21-15,0-1 0,0 22 0,0-21 16,0 21-16,0 0 0,-21-1 0,-1 22 16,1-21-16,0 21 0,0 0 15,0 0-15,0 0 0,-1 0 0,1 21 16,0 1-16,0-1 0,21 0 16,0 21-16,-21-21 0,21 22 15,0-22-15,0 0 0,0 21 0,0-20 16,0-1-16,0 0 0,0 0 15,21 0-15,0-21 0,0 0 16,0 0-16,1 0 0,20 0 0,-21 0 16,0 0-16,22-21 0,-22 0 15,0 0-15,0 0 0,0-1 0,-21 1 16,21 0-16,-21 0 0,22 0 16,-22 0-1,-22 42 1,22 0-16,-21 0 15,21 0-15,0 0 0,0 22 16,0-1-16,0-21 0,0 43 0,0-22 16,0 0-16,0 22 0,0-22 0,0 22 15,21-1-15,1 1 0,-1 20 16,0-20-16,-21 21 0,21-22 0,0 22 16,0-1-16,-21-20 0,0 21 0,22-22 15,-22 22-15,0-22 0,21 22 16,-21-22-16,0 1 0,0-1 0,0 1 15,0-1-15,0-20 0,0-1 16,0 0-16,-21 1 0,-1-1 0,22-21 16,-21 0-16,0-21 0,0 0 0,0 0 15,0 0-15,-1 0 16,1 0-16,0-21 0,0 0 0,0 0 16,0 0-16,21-22 0,-22 1 0,1 0 15,0-22-15,21 22 0,0-43 16,-21 22-16,21-22 0,-21 22 0,21-22 15,0 0-15,0 1 0,0-1 0,21 0 16,0 1-16,0 20 0,0-21 16,1 22-16,-1-1 0,21 22 0,-21-21 15,22 20-15,-1 1 0,-21 0 0,21-1 16,1 22-16,-22-21 0,21-1 16,1 1-16,-22 0 0,21-1 15,0 1-15</inkml:trace>
  <inkml:trace contextRef="#ctx0" brushRef="#br0" timeOffset="108043.09">13652 14647 0,'0'0'0,"-21"0"32,21 22-32,0-1 15,-21-21-15,21 21 0,0 21 0,0-21 16,0 1-16,-21 20 0,21-21 0,-21 21 16,21 1-16,0-22 0,0 21 15,-21 1-15,-1-1 0,22 0 0,-21 1 16,21-1-16,0 0 0,0-21 0,0 1 15,0 20-15,0-21 0,0 0 16,0 0-16,21-21 31,1-21-15,-1 0-16,0 0 0,0 0 0,-21 0 16,21-22-16,0 22 0,22-21 0,-22-1 15,0 1-15</inkml:trace>
  <inkml:trace contextRef="#ctx0" brushRef="#br0" timeOffset="108370.89">13928 14901 0,'0'0'0,"0"22"32,-22-22-17,1 21-15,0 0 0,0 0 0,21 0 16,-21 22-16,0-22 16,21 21-16,-22 0 0,22-20 0,0 20 15,0 0-15,0-21 0,0 1 0,0 20 16,0-21-16,0 0 0,43-21 15,-22 21-15,0-21 0,0 0 0,0 0 16,1 0-16,-1 0 0,21 0 16,-21 0-16,0-21 0,22 0 0,-22 0 15,0 0-15,-21 0 0,21-1 0,-21-20 16,0 21-16,0 0 0,0-22 16,0 1-16,0 21 0,0 0 0,-21 0 15,0-1-15,0 1 0,0 0 0,-1 0 16,1 21-16,0 0 0,0 0 15,0 0-15,0 0 16,-1 0-16,1 0 0,0 0 16,21-21-16,-21 21 0,0 0 0,0 0 15</inkml:trace>
  <inkml:trace contextRef="#ctx0" brushRef="#br0" timeOffset="108598.76">13314 14838 0,'0'0'16,"-21"0"-16,-1 0 0,1 0 0,42 0 31,22 0-31,-22 0 16,21 0-16,1-21 0,-1 21 16,0 0-16,1-21 0,20-1 0,-21 22 15,1 0-15,-22 0 0,21-21 0,1 21 16,-22 0-16,0 0 0,0 0 15,0 0-15,0 0 0,1 0 16</inkml:trace>
  <inkml:trace contextRef="#ctx0" brushRef="#br0" timeOffset="109122.85">17124 14605 0,'0'0'0,"0"-21"0,0 0 15,21 0-15,-21-1 16,-21 22 0,21 22-16,-21-1 0,-1 0 15,1 21-15,0 1 0,0-1 16,0 0-16,0 22 0,-1-1 0,1-20 16,0 20-16,0 1 0,21-1 0,-21 1 15,21-1-15,0 1 0,-21-22 16,-1 0-16,22 1 0,0-1 0,0-21 15,0 21-15,0-20 0,0-1 0,0 0 16,0-42 15,22 0-31,-22-1 0</inkml:trace>
  <inkml:trace contextRef="#ctx0" brushRef="#br0" timeOffset="109463.3">16722 14838 0,'0'0'0,"-22"-42"0,22-128 32,0 128-32,0 21 0,0-22 0,0 1 15,22 0-15,-1-1 0,0 22 16,21-21-16,1 21 0,-1 0 0,21-1 16,1 22-16,-1 0 0,1 0 0,21 0 15,-22 0-15,1 22 0,-1 20 16,-21 0-16,1 1 0,-22-1 0,0 0 15,-21 1-15,0-1 0,-21 0 16,0 1-16,-22-1 0,1 0 16,-21-21-16,-1 22 0,22-1 0,-22-21 15,1 0-15,20 22 0,-20-22 16,42 0-16,-22 0 0,22-21 0,0 21 16,0 1-16,0-22 0,21 21 15,21-21 1,0 0-16,0 0 0,0 0 15,1 0-15,-1 0 0,21 0 0,-21 0 16</inkml:trace>
  <inkml:trace contextRef="#ctx0" brushRef="#br0" timeOffset="109987">17589 15261 0,'0'0'0,"0"21"15,22-21-15,-1 22 0,-21-1 0,21-21 31,0 0-15,0-21-16,-21-1 0,0 1 0,21 0 16,1 0-16,-22 0 0,21 0 15,-21-22-15,0 22 0,0-21 0,0 21 16,0-1-16,0-20 0,0 21 0,-21 0 16,-1 0-16,-20-1 15,21 22-15,0 0 0,0 0 0,-1 0 16,1 0-16,0 22 0,0-1 0,0 21 15,-22-21-15,43 22 0,-21-1 16,0 0-16,21 1 0,-21-1 0,21 0 16,0-21-16,0 22 0,0-22 0,0 0 15,0 0-15,21 0 0,0 1 16,0-22-16,1 0 0,-1 0 0,21 0 16,-21 0-16,0 0 0,22 0 0,-22-22 15,0 1-15,0 0 0,22 0 16,-22-21-16,0 20 0,0-20 15,-21 21-15,21-21 0,-21-1 0,0 1 16,21 21-16,-21 0 0,0-1 16,0 1-16,0 0 0,0 42 15,0 0-15,0 1 16,0-1-16,0 21 0,0-21 16,0 22-16,0-22 0,0 21 0,0-21 15,0 0-15,0 1 0,0-1 16,22 0-16,-1 0 0,0 0 15,0-21-15,0 0 0,0 0 0,22 0 16,-22 0-16,21 0 0,-21-21 16,22 21-16,-22-21 0,21 0 15</inkml:trace>
  <inkml:trace contextRef="#ctx0" brushRef="#br0" timeOffset="111375.22">18309 15092 0,'0'0'0,"-21"0"0,21-21 0,-21 0 16,0 21-16,-1-22 0,22 1 0,0 0 15,0 0-15,0 0 16,0 0-16,22 21 16,-1 0-16,21 0 0,-21 0 15,22 0-15,-22 0 0,21 0 0,0 0 16,-20 0-16,20 0 0,-21 21 0,0 0 16,0 0-16,1 21 15,-1-20-15,-21 20 0,21-21 0,-21 21 16,0-20-16,0 20 0,0-21 0,0 0 15,0 0-15,0 1 0,-21-1 16,21 0-16,-21-21 16,21-21-1,0 0 1,0-1-16,0 1 0,0 0 0,0-21 16,21 21-16,-21-22 0,21 1 0,-21 21 15,21-22-15,-21 22 0,0 0 16,0-21-16,21 21 0,0-1 15,-21 1-15,22 21 0,-1 0 16,0 0-16,0 0 16,0 0-16,0 0 0,1 0 15,-22 21-15,21-21 16,-21 22-16,21-22 0,-21 21 16,0 0-16,0 0 0,0 0 15,0 0-15,0 1 0,0-1 0,0 0 16,21 0-1,0-21 1,0 0-16,1 0 0,-1-21 16,0 21-16,0-21 15,0 21-15,22-21 0,-22-1 0,0 1 16,-21 0-16,21 0 0,0 0 16,-21 0-16,21-1 0,-21 1 0,0 0 15,0 0-15,0 0 0,-21 21 16,0 0-16,0 0 15,0 0-15,0 21 0,-1 0 0,1 0 16,0 0-16,0 1 0,21 20 0,0-21 16,0 21-16,0-20 0,0 20 15,0 0-15,0-21 0,0 1 0,0 20 16,0-21-16,0 0 0,21 0 0,0 1 16,0-22-16,22 0 15,-22 21-15,21-21 0,-21 0 0,22 0 16,-22 0-16,21-21 0,1-1 0,-22 1 15,21 0-15,-21 0 0,22-21 16,-22 20-16,21-20 0,-21 21 0,0-21 16,-21 20-16,0-20 0,22 21 0,-22 0 15,0-22-15,0 22 16,0 0-16,-22 21 16,22 21-16,0 0 15,0 1-15,-21-22 0,21 21 0,0 21 16,0-21-16,0 0 0,0 1 15,0-1-15,0 21 0,0-21 16,0 0-16,0 1 0,0-1 0,0 0 16,-21 0-16,21 0 0,0-42 47,0 0-47,0 0 0,0 0 0,21-1 15,0-20-15,1 21 0,-1-21 16,0 20-16,0-20 0,0 21 0,0-21 15,1-1-15,-1 22 0,21 0 0,-21 0 16,0 0-16,1 21 0,-1 0 16,0 0-16,0 0 0,0 0 15,0 21-15,-21 0 0,0 0 0,0 0 16,0 0-16,0 1 0,0 20 16,0-21-16,0 0 0,0 22 0,0-22 15,0 21-15,22-21 0,-22 0 16,21 1-16,-21-1 0,21 0 0,0 0 15,0 0-15,0-21 0,1 0 16,-1 0-16,0 0 0,0 0 16,0-21-16,0 21 0,1-21 0,-1 0 15,0 0-15,21-22 0,-21 22 0,1 0 16,-1-21-16,0-1 16,0 22-16,0-21 0,0-1 0,-21 1 15,0-21-15,22 20 0,-22 1 0,0 0 16,0-1-16,0 1 0,0 21 15,0-22-15,-22 43 16,22 43-16,0-22 16,0 21-16,0 1 0,0-22 15,0 21-15,0 0 0,0 1 0,0-1 16,0 0-16,0 1 0,0-22 0,0 21 16,0 1-16,0-22 0,0 21 15,0-21-15,0 0 0,0 1 16,0-1-16,0 0 0,22-21 15,-1 0-15,0 0 16,0 0-16,0 0 0,0-21 16,1 0-16,-1-1 0,0 1 0,0 0 15,-21 0-15,0 0 0</inkml:trace>
  <inkml:trace contextRef="#ctx0" brushRef="#br0" timeOffset="111551.11">20341 14817 0,'0'0'0,"-21"0"0,0 0 16,42 0-16,0 0 16,0 0-16,22 0 0,-22 21 0,21-21 15,0 0-15,1 0 16,-1 0-16,0 0 0,1 0 0,-1-21 16,-21 21-16,22-21 0,-22 21 0,0-22 15,0 22-15,0 0 0,-21-21 16</inkml:trace>
  <inkml:trace contextRef="#ctx0" brushRef="#br0" timeOffset="112607.15">21632 15177 0,'0'0'16,"-21"21"-16,-21-21 0,21 0 0,21 21 0,-22 0 15,44-21 17,-1 0-17,0-21-15,0 21 0,21-21 0,-20 0 16,-1-1-16,21-20 0,0 21 15,-20-21-15,20 20 0,-21 1 0,0-21 16,0 0-16,1 20 0,-1-20 16,-21 0-16,0-1 0,0 1 15,0 0-15,0-1 0,0 22 0,0-21 16,-21 21-16,-1 0 0,1-1 16,0 22-16,0 0 0,0 22 0,21-1 15,-21 0-15,-1 0 0,1 21 0,0 1 16,0-22-16,0 21 0,21 1 15,0-1-15,-21 0 0,21 22 0,-22-22 16,22-21-16,0 22 0,0-1 16,0 0-16,0-21 0,0 22 0,0-22 15,0 0-15,0 0 0,0 0 16,22-21 0,-1-21-16,0 0 15,-21 0-15,21 0 0,0 0 0,0-1 16,1-20-16,-1 21 0,0-21 15,0 20-15,-21 1 0,21-21 0,0 21 16,1 0-16,-22-1 0,21 22 16,0 0-16,-21 22 15,21-1-15,-21 0 16,0 0-16,21 0 0,-21 0 0,21 1 16,-21 20-16,0-21 0,0 0 15,22 0-15,-1 1 0,-21-1 0,21 0 16,0 0-16,-21 0 0,21-21 15,0 21-15,1-21 0,-1 0 16,0 0-16,21 0 0,-21 0 0,22 0 16,-22-21-16,21 0 0,-21 0 15,22 0-15,-1 0 0,-21-22 0,22 22 16,-22-21-16,0-1 0,21 22 0,-21-21 16,1 0-16,-22-1 0,21 1 15,-21-22-15,21 22 0,-21 0 0,0 21 16,0-22-16,0 22 0,0 0 0,0 0 15,0 42 1,0 0 0,0 0-16,0 22 0,0-22 0,0 21 15,-21 0-15,21-20 0,0 20 0,0 0 16,0-21-16,0 22 0,0-22 16,0 0-16,0 21 0,0-20 15,0-1-15,0 0 0,0 0 0,0 0 16,0 0-16,21-21 15,0 0-15,0 0 16,0 0-16,1-21 0,-1 0 0,0 0 16,-21 0-16</inkml:trace>
  <inkml:trace contextRef="#ctx0" brushRef="#br0" timeOffset="112779.05">22669 14901 0,'-42'0'0,"84"0"0,-105 0 16,21 0-16,20 0 0,1 0 15,21-21-15,21 21 32,1-21-32,-1 21 15,21 0-15,0 0 0,-20 0 0,20-21 16,0 0-16,1 21 0,-1-21 0,0 21 16,1-22-16</inkml:trace>
  <inkml:trace contextRef="#ctx0" brushRef="#br0" timeOffset="113423.14">23283 14753 0,'0'21'0,"0"22"15,0-22-15,-21 0 16,21 0-16,-21 0 0,21 1 16,0-1-16,0 0 0,-21 0 0,21 0 15,-21-21-15,21 21 0,0 1 0,0-1 16,0 0-16,0 0 15,0-42 32,0 0-47,0 0 16,0-1-16,0 1 0,0-21 0,0 21 16,0 0-16,21-22 0,0 22 15,-21 0-15,21 0 0,0 0 0,0-1 16,1 1-16,-1 21 0,0 0 15,0 0-15,0 0 0,0 21 16,-21 1-16,22-1 0,-22 0 16,0 0-16,0 0 0,0 0 0,0 1 15,0-1-15,0 0 16,0 0-16,0 0 0,0 0 16,0 1-16,-22-22 0,22-22 46,22 22-46,-1-21 16,0 0-16,0 0 0,0 0 16,0 0-16,1-1 0,20-20 0,-21 21 15,0 0-15,22-22 0,-22 22 0,0 0 16,21 0-16,-21 21 0,22 0 16,-22 0-16,0 0 0,0 0 0,0 0 15,1 21-15,-22 0 0,0 0 16,21 1-16,-21-1 0,0 0 0,0 0 15,0 0-15,0 0 0,0 1 0,0-1 16,-21 0-16,-1 0 0,22 0 16,0 0-16,0 1 0,-21-22 15,21 21-15,0 0 16,21-21 0,1 0-1,-1 0-15,-21-21 0,21 21 0</inkml:trace>
  <inkml:trace contextRef="#ctx0" brushRef="#br0" timeOffset="113806.91">24066 15134 0,'0'0'0,"22"0"32,-1 0-32,0 0 0,0 0 15,0-21-15,0 21 0,1-21 16,-1 0-16,0 0 0,0-1 0,0 1 15,0 0-15,1 0 0,-1-21 0,0 20 16,0-20-16,0 21 0,0-21 16,1-1-16,-22 1 0,0 0 0,21-1 15,-21 1-15,0 0 0,0 20 0,0 1 16,0 0-16,0 0 0,-21 21 16,-1 0-16,1 0 0,21 21 15,-21 0-15,0 22 0,0-1 0,0-21 16,21 21-16,0 1 0,0-1 15,-22 0-15,22 1 0,0-1 0,0 0 16,0-20-16,0 20 0,0 0 0,0-21 16,0 22-16,0-22 0,22 21 15,-1-21-15,0 1 0,0-1 0,0-21 16,0 21-16,22-21 0,-22 0 0,21 0 16,1 0-16,-22 0 0,21-21 15,0 0-15,22-1 0,-22 1 0,1 0 16,20 0-16</inkml:trace>
  <inkml:trace contextRef="#ctx0" brushRef="#br0" timeOffset="114116.5">25908 14393 0,'0'0'0,"0"-21"0,-21 21 16,21 21-1,-21 1-15,-1-1 16,1 21-16,21-21 0,-21 22 0,0-1 16,0 0-16,0 1 0,-1-1 15,1 0-15,0 1 0,0-22 16,0 21-16,21 0 0,-21-20 0,-1-1 16,22 21-16,-21-21 0,21 0 0,0 1 15,0-1-15,0 0 0,0 0 0,21-21 16,1 0-1,-1 0-15,0 0 0,0 0 0,0-21 16,22 21-16,-22-21 0,0 0 0,0-1 16,0 1-16,0 0 0,1 0 15</inkml:trace>
  <inkml:trace contextRef="#ctx0" brushRef="#br0" timeOffset="114303.39">25654 14796 0,'-42'0'0,"84"0"0,-106 0 0,43 0 0,-21 0 15,21 0-15,42 0 32,0 0-17,0 0-15,22 0 0,-22 0 0,21 0 16,22 0-16,-22-22 0,0 22 16,22-21-16,-22 21 0,22-21 0,-22 0 15,0 21-15,1-21 0,-22 21 0,21 0 16</inkml:trace>
  <inkml:trace contextRef="#ctx0" brushRef="#br0" timeOffset="115348.81">26479 14732 0,'22'21'0,"-44"-42"0,65 42 0,-22 0 16,0-21-16,0 0 0,0 0 0,1 22 16,-1-22-16,0 0 15,0 0-15,0-22 16,-21 1-1,0 0 1,0 0-16,-21 21 0,21-21 16,-21 21-16,0 0 0,0 0 15,-1 0-15,1 0 16,-21 21-16,21 0 0,0 0 0,-22 0 16,22 1-16,-21-1 0,21 0 0,-1 0 15,1 0-15,0 0 0,0 1 16,0-1-16,21 0 0,-21 0 0,21 0 15,0 0-15,0 1 0,21-22 16,0 0 0,0 0-16,0 0 0,22 0 0,-22-22 15,0 1-15,0 21 0,0-21 0,0 0 16,22 0-16,-22 0 0,0-1 16,0 1-16,0 0 0,1 0 0,-1 0 15,0 21-15,-21-21 0,0 42 31,0 0-15,0 0-16,0 0 0,0 0 16,0 1-16,0-1 0,0 0 15,0 0-15,21 0 0,0 0 0,0-21 16,1 22-16,20-1 0,-21-21 0,21 21 16,1-21-16,-1 0 0,0 0 15,-20 0-15,20 0 0,0 0 0,-21 0 16,22-21-16,-22 21 0,0-21 0,21-1 15,-20 1-15,-22 0 16,21 0-16,-21 0 0,0-22 0,0 22 16,0-21-16,0 21 0,0 0 0,-21-22 15,-1 22-15,1 0 0,0 21 16,0 0-16,0 0 0,-22 0 0,22 0 16,0 0-16,-21 0 0,21 21 0,-1 21 15,1-20-15,-21-1 0,42 0 16,-21 0-16,21 0 0,-21 22 0,21-22 15,0 0-15,0 21 0,0-21 0,0 1 16,0 20-16,0-21 0,21 0 16,-21 0-16,0 22 0,21-22 15,0 0-15,0 0 0,0 22 0,22-22 16,-22 21-16,0-21 0,21 22 16,-20-22-16,20 21 0,-21-21 0,21 22 15,-20-1-15,-1-21 0,21 21 0,-42 1 16,21-1-16,-21 0 0,21 1 15,-21-1-15,0 0 0,0 1 0,-21-1 16,0 0-16,0 1 0,-21-1 0,-1 0 16,1 1-16,0-1 0,-1-21 15,-20 22-15,20-1 0,1-21 0,0 0 16,-1 22-16,1-22 0,0 0 16,21 0-16,-1 0 0,1 0 0,0 1 15,21-1-15,-21-21 0,0 0 16,0-21-1,21-1-15,-22 1 16,22 0-16,0 0 0,0-21 16,0-1-16,-21 1 0,21 0 0,0-1 15,0-20-15,0-1 0,21 1 0,1-1 16,-1 1-16,0-1 0,21 1 16,-21-22-16,22 22 0,-1-1 0,0 1 15,1-1-15,20 1 0,-20-1 16,-22 1-16,21 20 0,0 1 15,-20 0-15,-1 20 0,0 1 0,0 0 16,-21-21-16,0 21 0,0-1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02:30.7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889 783 0,'0'0'0,"0"-21"16,0 0-16,21 21 0,-21-21 16,0 0-16,21-1 15,-21 1-15,0 0 16,0 0 0,0 42 15,0 0-16,-21 0-15,21 22 0,-21-1 0,0 22 16,0-22-16,-1 21 0,1 1 16,-21 21-16,21-22 0,-22 1 15,1-1-15,21 22 0,-21-22 16,-1 22-16,22-22 0,-21 1 0,21-1 16,-1 1-16,1-22 0,0 1 15,21-1-15,0 0 0,0-21 0,0 1 16,0-1-16,0 0 0,0 0 15,0-42 17,0 0-32,21 0 15,-21-22-15,43 22 0,-22-21 0</inkml:trace>
  <inkml:trace contextRef="#ctx0" brushRef="#br0" timeOffset="1389.2">1164 1588 0,'0'0'0,"-21"21"0,21 0 16,-21-21-16,0 0 0,-1 21 15,65-21 32,-22-21-47,0 21 16,0-21-16,22 0 0,-22-1 0,21 1 15,0 0-15,1 0 0,-22 0 16,21 0-16,1-1 0,-22-20 0,42-21 16,-42 41-16,1-20 15,-22 21-15,21-21 0,-21 20 0,0-20 16,0 21-16,0 0 0,0-22 16,-21 22-16,-1 21 0,1-21 15,0 0-15,0 21 16,0 0-16,0 21 15,21 0-15,0 0 0,0 22 16,0-1-16,-22 0 0,22 1 16,0 20-16,-21-20 0,21 20 0,0 1 15,0 20-15,0-20 0,0 20 16,-21 1-16,21 0 0,0-1 0,0 1 16,0 0-16,0-1 0,0 1 15,0 21-15,0-21 0,0-1 0,21 1 16,-21 0-16,0-1 0,0 1 15,21-22-15,-21 1 0,22-1 16,-1 1-16,0-22 0,0 1 16,0-22-16,0 21 0,1-42 0,-1 0 15,0 0-15,0 0 0,0 0 16,22-21-16,-22 0 0,21-22 0,-21 1 16,0 0-16,22-1 0,-22 1 15,0-21-15,0-1 0,0 1 0,1-1 16,-22-21-16,0 22 0,0-1 15,0-20-15,0 20 0,-22 1 0,-20 20 16,21-20-16,-43 21 0,22-1 16,0 1-16,-22 21 0,1 0 0,-1-1 15,1 1-15,20 0 16,-20 21-16,21 0 0,-1-21 0,22 21 16,0 0-16,0 0 0,21-21 15,0 0-15,21 21 16,21-22-16,-21 1 0,22 21 15,-1-21-15,22 0 0,-22-21 0,0 20 16,22-20-16,-22 21 0,0-21 16,1-1-16,-1 1 0,0 21 0,1-22 15,-22 22-15,0-21 0,0 21 16,0 0-16,1-1 0,-22-20 16,0 21-16,0 0 15,0 0-15,0-1 16,0 44-1,0-1 1,0 0-16,0 0 0,0 0 16,0 22-16,0-22 0,0 21 0,-22 0 15,22-20-15,0 20 0,0 0 16,0-21-16,0 22 0,0-22 0,0 0 16,0 0-16,0 0 0,22 1 15,-1-22-15,0 0 0,0 0 16,0 0-16,22-22 0,-22 22 15,0-21-15,21 0 0,-21 0 0,22-21 16,-22 20-16,0-20 16,0 0-16,0 21 0,1-22 0,-22 1 15,0 0-15,0-1 0,0 22 16,0-21-16,0 21 0,-22-22 0,1 22 16,-21 21-16,21-21 0,0 21 15,-22 0-15,22 0 0,0 0 0,-21 0 16,20 21-16,1-21 0,0 21 15,21 0-15,-21-21 0,21 22 0,-21-1 16,21 0-16,0 0 16,0 0-16,0 0 0,21-21 15,0 0 1,0 0-16,0 0 0,22 0 0</inkml:trace>
  <inkml:trace contextRef="#ctx0" brushRef="#br0" timeOffset="1682.03">2942 931 0,'-21'0'0,"42"0"0,-63 0 16,21 0-16,-1 0 0,1 0 0,0 0 15,0 22-15,0-1 0,0 0 16,21 21-16,-22 1 0,1-1 0,21 0 15,-21 1-15,21 20 0,0-21 16,-21 1-16,21 20 0,-21-20 0,21-1 16,0 21-16,0-20 0,0-1 15,0 0-15,0-20 0,0 20 0,0-21 16,0 0-16,0 0 0,21-21 16,0 0-16,0 0 0,0 0 0,1-21 15,-1 0-15,0 0 0,0 0 0,0-22 16</inkml:trace>
  <inkml:trace contextRef="#ctx0" brushRef="#br0" timeOffset="1952.88">3154 804 0,'0'0'15,"0"22"1,0-1-16,0 0 0,-21 21 15,21 1-15,-22-1 0,22 21 16,0-20-16,-21 20 0,0 1 0,0-1 16,21-20-16,0 20 15,-21-21-15,21 1 0,-21 20 0,21-20 16,0-1-16,0-21 0,0 21 0,0-20 16,0-1-16,0 0 0,21 0 15,0-21-15,0 0 16,0 0-16,0-21 15,1 0-15,-22 0 0,21-1 0</inkml:trace>
  <inkml:trace contextRef="#ctx0" brushRef="#br0" timeOffset="2360.64">3365 1291 0,'0'21'15,"0"1"1,0-1-16,0 21 0,0-21 16,0 0-16,-21 1 0,21 20 0,-21-21 15,21 21-15,0-20 0,0 20 16,0-21-16,0 0 0,0 0 0,0 1 16,0-1-16,21-21 0,0 0 15,1 0-15,20 0 0,-21 0 0,0 0 16,22 0-16,-1-21 0,-21-1 15,21 1-15,1 0 0,-22 0 16,0-21-16,0 20 0,0 1 0,1-21 16,-22 21-16,0-22 0,0 22 15,0-21-15,0 0 0,-22 20 0,1 1 16,0-21-16,0 21 0,0 21 16,-22 0-16,22 0 0,0 0 0,0 0 15,-21 0-15,20 0 0,1 21 16,0 0-16,0 0 0,0 0 0,21 1 15,0-1-15,0 0 0,0 0 16,0 0-16,0 0 0,0 1 0,0-1 16,21-21-16,21 0 0,-21 0 0</inkml:trace>
  <inkml:trace contextRef="#ctx0" brushRef="#br0" timeOffset="2977.33">4127 1291 0,'-21'0'31,"0"0"-15,0 0-16,21 21 0,0 1 15,-21-1-15,21 0 16,-21 0-16,21 0 0,0 22 0,0-22 15,-22 0-15,22 21 0,0-21 0,0 1 16,0 20-16,-21-21 0,21 0 16,0 0-16,0 1 0,21-22 31,1 0-31,-1 0 0,-21-22 16,21 1-16,0 0 0,-21-21 15,21 21-15,0-1 0,1-20 0,-1 21 16,-21 0-16,21-22 0,0 22 0,0 0 15,-21 0-15,21 21 16,1 0-16,-1 0 31,-21 21-31,0 0 0,0 0 0,0 1 16,0-1-16,0 0 0,0 21 16,0-21-16,0 1 0,0-1 0,0 0 15,0 0-15,21-21 0,0 21 0,0-21 16,0 0-16,1 0 15,20 0-15,-21 0 0,0-21 0,0 0 16,22 0-16,-22 0 0,0-1 16,0 1-16,0 0 0,1-21 15,-1 21-15,-21-22 0,0 22 0,0-21 16,0 21-16,0-1 0,0 1 16,0 0-16,0 0 0,-21 21 0,-1 0 15,1 0-15,0 0 16,0 0-16,0 0 0,21 21 15,0 0-15,0 0 16,21 1 0</inkml:trace>
  <inkml:trace contextRef="#ctx0" brushRef="#br0" timeOffset="3233.18">5038 1207 0,'0'21'16,"0"0"-16,0 0 15,-22 0-15,22 0 0,-21 1 0,21-1 16,-21 0-16,21 0 0,-21 0 16,21 0-16,0 22 0,0-22 0,0 0 15,-21-21-15,21 21 0,0 0 16,0 1-16,0-1 15,21-21 1,-21-21 0,21-1-16,-21 1 0,21 21 0</inkml:trace>
  <inkml:trace contextRef="#ctx0" brushRef="#br0" timeOffset="3567.99">5059 974 0,'0'0'0,"0"-21"15,-21 21-15,-64 21 16,64 0 0,21 0-16,-21 0 0,21 0 15,0 1-15,0-1 16,21 0-16,0-21 0,0 0 16,0 0-16,0 0 0,1 0 15,-1 0-15,0-21 16,-21 0-16,21-1 0,-21 1 0,0 0 15,0 0-15,0 0 0,0-22 16,0 22-16,0 0 0,0 0 0,-21 0 16,21 0-16,-21 21 0,0 0 15,-1 0-15,1 21 0,0 0 16,0 0-16,21 0 0,0 0 16,-21 1-16,21-1 0,-21 21 15,21-21-15,0 0 0,0 1 0,0-1 16,0 0-16,0 0 0,0 0 15,21 0-15</inkml:trace>
  <inkml:trace contextRef="#ctx0" brushRef="#br0" timeOffset="4124.07">5419 1207 0,'0'0'0,"0"21"31,0 0-15,0 0-16,0 0 16,0 0-16,0 1 0,0-1 15,0 0-15,0 0 0,0 0 0,0 0 16,0 1-16,-22-1 0,22 0 15,-21 0-15,21 0 0,0 0 16,0-42 15,-21 0-15,21 0-16,0 0 0,0 0 16,-21-1-16,21 1 0,0 0 0,0-21 15,0 21-15,0-22 0,21 1 16,0 21-16,0-22 0,22 22 0,-22 0 15,21 0-15,1 0 0,-1 0 16,0 21-16,1 0 0,-1 0 0,0 0 16,-21 0-16,22 0 0,-1 0 0,-21 21 15,0 0-15,1 0 0,-1 0 16,-21 0-16,0 22 0,0-22 16,0 0-16,0 0 0,0 22 0,0-22 15,-21 0-15,-1 0 0,1 0 16,0-21-16,21 21 0,-21 1 0,0-22 15,42 0 17,0 0-32,0 0 15,0-22-15,1 1 0</inkml:trace>
  <inkml:trace contextRef="#ctx0" brushRef="#br0" timeOffset="4837.66">6329 1164 0,'21'-21'0,"-42"42"0,63-63 0,-21 21 16,-21-22-16,0 22 0,0 0 16,0 0-16,-21 21 15,0 0-15,0 0 16,0 21-16,-1 0 0,-20 0 0,21 1 16,0-1-16,0 0 0,-1 21 15,1-21-15,21 1 0,-21 20 0,21-21 16,-21 0-16,21 0 0,0 1 0,0-1 15,0 0-15,0 0 16,21-21-16,0 0 0,0 0 0,1 0 16,-1 0-16,0 0 15,0 0-15,0 0 0,0-21 0,1 0 16,-22 0-16,21 21 0,0-22 0,0 1 16,0-21-16,-21 21 0,0 0 15,21-1-15,-21 1 0,22 0 0,-22 0 16,0 0-16,0 42 31,0 0-31,0 0 16,0 0-16,0 1 15,-22-1-15,1 21 0,21-21 0,-21 22 0,0-1 16,21-21-16,0 21 0,0 1 16,0 20-16,-21-20 0,21 20 15,0 1-15,0-22 0,0 21 0,0 1 16,0-1-16,0 1 0,21-1 0,-21 1 15,21-1-15,0 1 0,0 21 16,-21-22-16,22 1 0,-1-1 0,0 22 16,-21-22-16,0-20 0,21 20 0,-21 1 15,0-22-15,0 0 0,0 22 16,0-22-16,-21 0 0,21-20 0,-21 20 16,0-21-16,-1 21 0,1-42 0,0 22 15,0-22-15,0 0 16,0 0-16,-1 0 0,1-22 0,0-20 15,0 21-15,21-21 0,-21-1 16,0 1-16,-22-22 0,22 1 0,0-1 16,0-20-16,0 20 0,21-20 15,0-1-15,0 0 0,0 22 0,0-1 16,0-20-16,0 20 0,0 1 0,0-1 16,21 22-16,0-22 0,-21 22 15,21-22-15,0 22 0,0 0 0,1-1 16,-1 1-16,0 21 0,0-21 15,0 20-15,0 1 0,22-21 0,-22 21 16,0 0-16</inkml:trace>
  <inkml:trace contextRef="#ctx0" brushRef="#br0" timeOffset="5399.91">7006 1355 0,'0'0'16,"-21"0"-16,0 21 15,42-21 1,0 0-1,0 0-15,0 0 16,1 0-16,20 0 0,-21 0 0,21 0 16,-20-21-16,-1 21 0,21 0 15,-21 0-15,0 0 0,-42 0 32,-21 0-17,21 0-15,-22 0 0,22 0 0,-21 0 16,21 0-16,-22 21 0,22-21 15,0 0-15,0 0 0,0 0 0,63 0 47,-21 0-47,0 0 0,1 0 16,20 0-16,-21-21 0,0 0 0,22 21 16,-1-22-16</inkml:trace>
  <inkml:trace contextRef="#ctx0" brushRef="#br0" timeOffset="5968.58">8382 1143 0,'0'0'0,"21"-21"0,-21 0 16,0 0-16,21 21 15,-21-22-15,21 1 0,-21 0 16,0 0-16,0 0 0,0 0 16,0-1-16,0 1 0,0 0 15,-21 21-15,0 0 16,0 0-16,0 0 0,-22 0 0,22 0 16,-21 0-16,0 21 0,-1 0 15,22-21-15,-21 22 0,21-1 0,-1 0 16,1-21-16,0 21 0,21 0 0,0 0 15,0 1 1,0-1-16,21-21 0,0 21 16,1 0-16,-1 0 0,0-21 15,21 21-15,-21 1 0,22-1 0,-22 0 16,21 0-16,-21 0 0,1 0 0,-1 1 16,0-22-16,0 21 0,0 0 15,-21 0-15,0 0 0,0 0 0,0 1 16,0-1-16,-21-21 0,0 21 15,0 0-15,-22 0 0,1-21 0,0 21 16,-1-21-16,1 0 0,0 0 0,-1 0 16,1 0-16,0 0 0,-1 0 15,22 0-15,-21-21 0,21 21 16,0-21-16,-1 21 0,1-21 0,0 0 16,21 0-16,0-1 15,0 1-15,0 0 0,21 0 16,0 21-16,1-21 0,-1 21 15,21 0-15,-21-21 0,22-1 0,-1 22 16,0-21-16,1 21 0,-1 0 0</inkml:trace>
  <inkml:trace contextRef="#ctx0" brushRef="#br0" timeOffset="6224.95">8678 1185 0,'0'22'16,"0"-1"-16,0 0 16,0 0-16,0 0 0,0 0 15,0 1-15,0-1 0,-21 0 0,21 0 16,0 0-16,0 0 16,-21 1-16,0-1 0,21 0 15,0-42 32,0 0-47,0-1 0,21 1 16</inkml:trace>
  <inkml:trace contextRef="#ctx0" brushRef="#br0" timeOffset="6484.8">8742 953 0,'-21'0'16,"21"21"-16,-22-21 15,1 21-15,21 0 0,-21 0 16,21 0-16,21-21 31,0 22-31,1-22 0,-1 0 16,0 0-16,-21-22 16,21 22-16,-21-21 0,0 0 15,0 0-15,0 0 16,0 0-16,-21 21 15,21 21 17</inkml:trace>
  <inkml:trace contextRef="#ctx0" brushRef="#br0" timeOffset="7228.58">9059 847 0,'0'0'0,"0"-21"0,0-1 15,0 44 16,0-1-31,0 0 0,0 0 16,0 21-16,21 1 0,-21-1 16,0 0-16,0 1 0,0-1 0,0 0 15,0 1-15,0-22 16,0 21-16,0 1 0,-21-1 0,21-21 16,0 0-16,0 22 0,-21-22 0,21 0 15,-21-21-15,21 21 0,0 0 16,-21-21-16,21-21 31,0 0-31,0 0 16,0 0-16,0-1 0,0 1 0,0-21 15,21 21-15,0-22 0,0 22 0,22 0 16,-22-21-16,21 21 0,0-1 16,1 22-16,-22-21 0,21 21 15,1 0-15,-1 0 0,-21 0 16,21 21-16,-20-21 0,-1 22 0,0-1 15,0 0-15,-21 0 0,0 0 0,0 0 16,0 22-16,0-22 0,0 0 16,-21 0-16,0 0 0,-22 1 0,22-1 15,-21 0-15,21 0 0,-22-21 0,1 21 16,0 0-16,-1-21 0,1 0 16,21 22-16,-21-22 0,20 0 0,1 0 15,0 0-15,0 0 0,0 0 16,21-22-16,0 1 0,0 0 15,0 0-15,21 0 16,0 21-16,0-21 0,0-1 16,1 1-16,20 0 0</inkml:trace>
  <inkml:trace contextRef="#ctx0" brushRef="#br0" timeOffset="7704.31">9758 741 0,'0'0'0,"0"-21"0,0 0 32,-21 42-17,21 0-15,-22 0 16,22 0-16,0 0 0,-21 22 0,21-1 16,-21 0-16,21 1 0,-21-1 0,21 0 15,0 1-15,0-1 0,-21 0 16,21 1-16,0-1 0,0 0 0,0-20 15,0 20-15,0-21 0,0 0 16,0 0-16,0 1 0,21-22 0,-21 21 16,21-21-16,0 0 0,0 0 0,1 0 15,20 0-15,-21 0 0,0 0 16,0-21-16,22 21 0,-22-22 16,0 1-16,21 0 0,-20 0 0,-1 0 0,0 0 15,-21-22-15,21 22 16,-21 0-16,21 0 0,-21 0 15,0 42 1,-21 0 0,0 0-16,21 0 0,0 0 0,-21 1 15,21-1-15,-21 0 0,21 0 16,0 0-16,0 0 0,0 1 16,21-22 15,0 0-31,0 0 15,-21-22-15,21 1 0,0 21 0,-21-21 16</inkml:trace>
  <inkml:trace contextRef="#ctx0" brushRef="#br0" timeOffset="8024.13">10181 868 0,'0'0'0,"0"-21"0,-21 0 0,21-1 15,-21 22-15,0 0 16,-1 0-16,22 22 0,-21-1 15,21 0-15,0 0 0,0 0 16,0 0 0,21-21-16,1 0 15,-1 0-15,0 0 16,0 0-16,-21-21 0,0 0 16,0 0-16,0 0 0,0 0 15,0-1-15,0 1 16,-21 0-16,0 21 0,0 0 15,-1 0-15,1 21 16,0 0-16,0 1 0,0-1 0,21 0 16,0 21-16,0-21 0,0 1 15,0 20-15,0-21 0,0 0 0,0 0 16,0 1-16,21-1 0,0-21 16,0 21-16,0-21 0</inkml:trace>
  <inkml:trace contextRef="#ctx0" brushRef="#br0" timeOffset="8555.86">10520 1164 0,'0'21'32,"-21"-21"-32,21 22 0,0-1 15,-22 0-15,22 0 0,-21-21 16,21 21-16,0 0 15,-21 1-15,21-1 0,0 0 0,0 0 16,0 0-16,0 0 0,-21 1 16,21-1-16,0 0 0,-21 0 15,21 0 1,-21-42 15,21 0-31,0 0 16,-22 0-16,22-1 0,0 1 0,0-21 15,0 21-15,0 0 0,22-22 16,-1 22-16,0-21 0,0 21 0,0-1 16,0 1-16,1 0 15,-1 0-15,21 0 0,-21 21 0,22 0 16,-22-21-16,0 21 0,21 0 0,-21 0 16,1 21-16,-1-21 0,0 21 15,0 0-15,0 0 0,-21 0 0,0 1 16,0-1-16,0 0 0,0 0 0,0 0 15,0 0-15,0 1 0,0-1 16,0 0-16,-21 0 0,0-21 0,0 21 16,0 0-16,-1-21 15,1 22-15,42-44 63,1 1-63,-1 21 0</inkml:trace>
  <inkml:trace contextRef="#ctx0" brushRef="#br0" timeOffset="9404.01">11578 1122 0,'0'0'0,"0"-21"0,0 0 0,0-1 0,0 1 16,0 0-16,-21 21 0,21-21 15,-21 21-15,0 0 0,-1 0 16,-20 0-16,21 0 0,0 0 0,-22 21 16,22 0-16,-21 0 0,21 1 15,-22-1-15,22 0 0,0 21 0,-21-21 16,21 22-16,21-22 0,-22 0 0,22 0 16,0 0-16,0 1 0,0-1 15,0 0-15,22 0 0,-1-21 0,0 0 16,0 21-16,0-21 0,22 0 15,-22 0-15,0 0 0,0 0 0,21 0 16,-20-21-16,-1 0 0,0 21 0,0-21 16,0 0-16,0-1 0,1 1 15,-22 0-15,21 0 0,-21-21 16,21 20-16,-21 1 0,0 0 0,0 0 16,21 0-16,-21 0 15,0 42 16,0 0-31,0 0 0,0 0 0,0 0 16,0 1-16,-21-1 0,21 0 0,0 21 16,0-21-16,-21 22 0,21-1 15,-21 0-15,21 1 0,0-1 0,0 22 16,0-22-16,0 21 0,0 1 16,0-1-16,0 1 0,0-1 15,0 1-15,0-1 0,0 1 0,0-1 16,0 1-16,0 21 0,21-22 0,-21 1 15,0 20-15,0-20 0,0-1 0,21 1 16,-21-1-16,0-20 0,0 20 16,0 1-16,0-22 0,0 21 0,0-20 15,0-1-15,-21 0 0,0 1 0,21-1 16,-22 0-16,1-20 0,0 20 0,0-21 16,0 0-16,0 0 15,-1-21-15,1 0 0,0 0 0,0-21 16,0 0-16,0 0 15,21 0-15,-22-22 0,1 1 0,0 0 16,0-22-16,-21 22 0,20-22 16,1 1-16,-21-1 0,21-20 0,0 20 15,-1-20-15,22-1 0,0 21 0,0-20 16,0-1-16,22 22 0,-1-1 16,0-21-16,21 22 0,-21-1 0,22 1 15,-22-1-15,21 1 0,-21-1 0,1 1 16,20 21-16,-21-1 0,0 1 15,0 0-15,1-1 0,-1 22 0,-21 0 16,21 0-16,-21 0 0,21-1 0,-21 1 31</inkml:trace>
  <inkml:trace contextRef="#ctx0" brushRef="#br0" timeOffset="9945.85">12446 1143 0,'0'21'16,"0"0"0,-21 1-16,21-1 15,21-21 17,0 0-32,0 0 15,0 0-15,-21-21 16,22 21-16,-22-22 0,0 1 0,0 0 15,0 0-15,0 0 16,-22 0 0,1 21-1,0 21 1,21 0-16,-21-21 0,21 21 0,0 0 16,0 0-16,0 1 15,0-1 1</inkml:trace>
  <inkml:trace contextRef="#ctx0" brushRef="#br0" timeOffset="10327.62">12404 1482 0,'0'21'15,"0"-42"-15,-22 63 0,1-21 0,21 0 16,-21-21-16,21 22 0,0-1 16,0 0-16,21-21 31,0 0-31,1 0 16,-1 0-16,-21-21 15,0 0-15,0-1 16,0 1-16,0 0 15,-21 21 1,-1 0 0,1 21-16,0 0 15,0 1-15,21-1 16,0 0-16,21-21 31,0 0-31,0 0 16,1 0-16,-1-21 0,0 0 15,0 21-15,-21-22 0,21 1 0</inkml:trace>
  <inkml:trace contextRef="#ctx0" brushRef="#br0" timeOffset="10752.35">13123 1080 0,'-21'21'15,"21"0"1,-21-21-16,21 21 0,0 0 16,21-21-1,0 0 1,0 0-16,1 0 0,-1-21 15,-21 0 1,0 0 0,0 0-16,-21 21 15,-1 0 1,1 0-16,0 0 0,0 0 16,0 0-16,21 21 15,0 0-15,-21-21 16,21 21-16,0 0 15,0 0 17,21-21-32,-21 22 31</inkml:trace>
  <inkml:trace contextRef="#ctx0" brushRef="#br0" timeOffset="11152.12">13060 1566 0,'-43'22'15,"43"-1"-15,-21-21 0,21 21 0,-21-21 16,21 21-16,21-21 31,0 0-31,1 0 16,-1 0-16,0-21 15,0 0-15,-21 0 16,0-1-16,0 1 16,0 0-1,-21 21 1,0 0-16,0 0 0,-1 21 15,1-21 1,21 21-16,21-21 47,1 0-47,-1 0 16,0-21-16,0 21 0</inkml:trace>
  <inkml:trace contextRef="#ctx0" brushRef="#br0" timeOffset="11612.86">13949 1312 0,'0'0'0,"-21"0"0,-1 0 0,1 0 15,42 0 1,1 0-1,-1 0-15,21 0 0,0 0 0,1 0 16,-1 0-16,22 0 0,-22 0 16,21 0-16,22 0 0,-21 0 0,-1 0 15,22 0-15,-22 0 0,1 0 0,-22 0 16,22 0-16,-1 0 0,-21 0 16,1 0-16,-1 0 0,0 0 15,-20 0-15,20 0 0,-21 0 16,0 0-1,-42 0 1,0 0-16,21-21 16,-21 0-16,0 21 0,-1 0 15</inkml:trace>
  <inkml:trace contextRef="#ctx0" brushRef="#br0" timeOffset="11956.66">14795 1101 0,'-21'0'16,"-42"21"0,63 0-16,0 0 15,21 0 1,0 1-16,0-22 0,0 0 0,22 21 16,-1-21-16,-21 0 0,22 0 15,-22 0-15,21 0 0,-21 0 0,22 0 16,-22 0-16,0 0 0,0 0 0,0 0 15,0 0-15,-21 21 16,-21-21 0,0 21-16,0 0 0,0-21 0,0 21 15,-22 1-15,22 20 16,-21-21-16,-1 0 0,22 22 0,-21-22 16,0 21-16,20-21 0,-20 0 0,21 22 15,0-22-15,0 0 0,-1 0 16,1 0-16,0 1 0,21-1 0,-21-21 15,0 0-15,0 0 16</inkml:trace>
  <inkml:trace contextRef="#ctx0" brushRef="#br0" timeOffset="12500.35">16277 677 0,'0'-21'15,"21"21"-15,0 0 0,1 0 16,20 0-16,0-21 0,1 21 16,20 0-16,-21 0 0,22 0 15,21-21-15,-22 21 0,22 0 0,-1 0 16,1 0-16,-21 0 0,20 0 0,-20 0 15,-22 0-15,22 0 0,-43 0 16,0 0-16,-42 0 16,-22 0-16,1 21 15,-21-21-15,20 0 0,-20 0 0</inkml:trace>
  <inkml:trace contextRef="#ctx0" brushRef="#br0" timeOffset="12744.21">16785 656 0,'-21'0'0,"0"0"15,21 21 1,0 1-16,0-1 0,0 0 16,0 0-16,0 21 0,0 1 15,0 20-15,0-20 0,0 20 0,-21 1 16,-1-1-16,22 1 0,-21-22 16,0 21-16,0 1 0,0-22 0,0 22 15,-1-22-15,1 0 0,21 1 0,0-1 16,0-21-16,0 22 15,0-22-15,0 0 0,0 0 0,21-21 16,1 0 0,-1 0-16,-21-21 15,21 0-15,0 0 0</inkml:trace>
  <inkml:trace contextRef="#ctx0" brushRef="#br0" timeOffset="13155.97">16933 1291 0,'0'0'0,"-21"-21"0,21 0 16,-21 21-16,21-21 0,0 0 15,0-1-15,0 1 16,21 0-16,21 21 0,-20 0 16,-1-21-16,21 21 0,0 0 15,1 0-15,-1 0 0,0 21 0,1 0 16,-1 0-16,-21 1 0,22 20 0,-22-21 15,0 0-15,0 22 0,0-22 16,-21 0-16,0 21 0,0-21 0,0 1 16,0 20-16,-21-21 0,0 0 0,-21 0 15,20 1-15,1-22 0,0 21 16,0-21-16,0 0 0,0 0 16,21-21-1,0-1-15,0 1 0,21 0 16,0 0-16,0 0 0,0-22 0,0 22 15,1-21-15,20 21 0,-21-22 16,0 1-16,0 0 0,1 21 0,-1-22 16,21 22-16,-21 0 0,0 0 15,-21 0-15,22 21 0,-1 0 0,0 0 16,0 0-16,0 0 0,0 21 16,1-21-16</inkml:trace>
  <inkml:trace contextRef="#ctx0" brushRef="#br0" timeOffset="15604.57">18309 1418 0,'0'0'0,"0"-21"0,21 0 15,-21 0-15,21 0 0,-21-1 0,0 1 16,0-21-16,0 21 0,0 0 15,0-22-15,-21 22 0,0-21 0,0 21 16,0-1-16,0 1 0,-22 21 16,22 0-16,-21 0 0,21 0 15,-22 0-15,22 21 0,-21 1 0,-1-1 16,22 21-16,-21 0 0,21-20 16,-22 20-16,22 0 0,-21 1 0,21-1 15,0 0-15,-1-21 0,22 22 0,0-22 16,0 21-16,0-21 0,0 1 15,0-1-15,22 0 0,-1-21 0,21 0 16,-21 0-16,22 0 0,-22 0 16,21 0-16,0 0 0,1 0 0,-22-21 15,21 0-15,1-1 0,-22 1 16,21 0-16,-21 0 0,0-21 0,1 20 16,-1-20-16,0 21 0,-21-21 15,21 20-15,-21-20 0,0 21 16,0 0-16,0 0 0,0-1 0,0 44 31,0-1-31,0 0 16,0 21-16,-21-21 0,21 1 0,0 20 15,0-21-15,0 0 0,0 0 16,0 1-16,0 20 0,0-21 0,21 0 16,-21 0-16,21-21 0,0 0 15,1 22-15,-1-22 0,21 0 16,-21 0-16,22 0 0,-22 0 0,21-22 15,-21 22-15,0-21 0,22 0 16,-22 0-16,0 0 0,0 0 16,0-1-16,1-20 0,-22 21 0,21-21 15,-21 20-15,21-20 0,-21 21 16,0 0-16,0 0 0,0-1 0,0 44 31,0-1-31,0 0 16,0 0-16,0 0 0,0 22 0,0-22 15,0 0-15,0 21 0,0-21 16,0 1-16,0-1 0,0 0 0,0 21 16,0-21-16,21 1 0,0-22 15,0 0 1,1 0-16,-1 0 0,0 0 16,0 0-16,0 0 0,0-22 0,1 1 15,-1 0-15,0 0 0,0-21 16,0 20-16,0-20 0,1 0 0,-1 21 15,0-22-15,0 1 0,0 0 16,-21 20-16,0 1 0,0 0 0,21 0 16,-21 0-16,0 42 15,0 0 1,0 0-16,-21 22 0,21-22 16,0 0-16,0 21 0,-21-21 15,21 22-15,0-22 0,0 0 16,0 0-16,0 22 0,0-22 0,0 0 15,0 0-15,21-21 0,0 21 0,22 0 16,-22-21-16,21 0 0,1 22 16,-22-22-16,21 0 0,0 0 0,1 0 15,-22 0-15,21-22 0,1 1 16,-22 21-16,0-21 0,21-21 0,-21 21 16,1-1-16,-22-20 0,21 0 0,-21 21 15,0-22-15,0 1 0,0 0 16,0 20-16,0 1 0,0 0 0,0 0 15,0 0-15,-21 21 16,-1 0-16,1 21 0,0 0 16,0 21-16,0-20 0,0-1 15,21 0-15,-22 21 0,1-21 16,21 22-16,0-22 0,0 0 0,0 21 16,0-20-16,0-1 0,0 0 0,0 0 15,0 0-15,0 0 16,21-21-16,1 0 0,-1 0 0,0 0 15,0 0-15,21 0 0,-20 0 16,-1-21-16,21 21 0,-21-21 0,22 0 16,-22 0-16,21 0 0,-21-22 0,22 22 15,-22-21-15,0-1 16,0 22-16,0-21 0,-21 21 0,21-22 16,-21 22-16,22 0 0,-22 42 31,0 0-31,0 1 15,0-1-15,0 0 0,0 0 16,0 21-16,0-20 0,0-1 0,0 0 16,0 0-16,0 21 0,0-20 15,0-1-15,21 0 0,0 0 0,-21 0 16,21 0-16,0 1 0,0-1 16,1-21-16,20 0 15,-21 0-15,0 0 0,22 0 0,-22 0 16,0 0-16,21 0 0,1-21 0,-22-1 15,0 22-15,21-21 0,-21-21 16,1 21-16,20-22 0,-21 22 0,0-21 16,0 0-16,-21 20 0,22-20 15,-22 0-15,0 21 0,21-1 0,-21 1 16,-21 21 0,21 21-16,-22 1 15,22-1-15,-21 0 0,21 21 16,0-21-16,0 1 15,0-1-15,0 0 0,0 0 0,0 0 16,0 0-16,0 1 0,0-1 0,0 0 16,0 0-16,0 0 0,0 0 15,0 1-15,-21-22 16,0 0-16,0 0 16,0 0-16,-1 0 15,22-22-15,-21 22 0,0-21 16,0 0-1,21 42 32,0 0-47,0 1 0,0-1 16,21-21-16,0 0 16,0 21-16,-21 0 0,22-21 0,-1 0 15,21 0-15,-21 0 0,22 0 0,-1 0 16,-21 0-16,21 0 0,-20-21 15,20 21-15,-21-21 0,0 0 0,22-1 16,-22 1-16,0 0 0,0-21 16,0 21-16,0-1 0,1-20 0,-22 21 15,0-21-15,0 20 0,0 1 0,0 0 16,0 0-16,-22 21 31,22 21-31,-21 0 16,0 0-16,21 1 0,-21-1 15,21 0-15,0 0 0,0 0 0,0 0 16,0 1-16,0-1 0,0 0 16,0 0-16,0 0 0,0 0 15,21-21-15,0 0 0,0 0 16,1 0-16,20 0 0,-21 0 0,0 0 16,22 0-16,-22 0 0,0-21 0,0 21 15,0-21-15,0 0 0,1-21 16,-1 20-16,0 1 0,0-21 0,-21 21 15,21-22-15,-21 22 0,21 0 16,-21 0-16,0 0 0,-21 42 31,0 0-15,0 0-16,0 0 0,21 1 0,-21-1 16,-1 0-16,1 21 0,21-21 0,0 1 15,-21-1-15,21 0 0,-21 0 16,21 0-16,0 0 0,0 1 15,0-44 17,0 1-17,0 0-15,21 0 16,0 0-16,-21 0 0,21-1 0,1-20 16,-1 21-16,0-21 0,0 20 0,21-20 15,-20 21-15,20 0 0,-21 0 16,0-1-16,22 1 0,-22 21 0,21 0 15,-21 0-15,22 0 0,-22 0 16,0 0-16,0 21 0,0 1 0,-21-1 16,0 0-16,0 21 0,0-21 0,0 1 15,0-1-15,0 21 0,-21-21 16,0 0-16,21 1 0,-21-1 0,0 0 16,-1 0-16,22 0 0,-21 0 15,0-21 1,21 22-16,0-44 31,21 22-15,0-21-16,1 0 0</inkml:trace>
  <inkml:trace contextRef="#ctx0" brushRef="#br0" timeOffset="16311.08">22373 1249 0,'0'0'0,"0"-21"0,0 0 0,0-1 0,0-20 0,0 21 16,0 0-16,0 0 16,0-1-16,-21 22 0,0 0 0,0 0 15,-1 0-15,1 0 0,0 0 16,0 22-16,0-1 0,-22 0 0,22 0 16,-21 21-16,21 1 0,0-22 0,-1 21 15,1-21-15,0 1 0,21 20 16,0-21-16,0 0 0,0 0 0,0 1 15,0-1-15,21-21 16,0 0-16,1 0 16,-1 0-16,0 0 0,0 0 0,0-21 15,0-1-15,1 22 0,-22-21 16,21 0-16,0 0 0,0 0 16,-21-22-16,21 22 0,0 0 0,-21 0 15,0 0-15,22 0 0,-22-1 16,0 1-16,21 21 0,-21 21 31,-21-21-15,21 22-16,-22-1 0,22 0 15,-21 0-15,21 0 0,-21 22 0,0-22 16,21 21-16,-21 0 0,0 1 16,21-1-16,-22 22 0,22-1 15,0 1-15,0-1 0,0 1 0,22-1 16,-1 1-16,0-1 0,0 1 0,-21-1 15,21 22-15,0-22 0,1 1 16,-22-1-16,0 1 0,0-1 0,0 1 16,0-22-16,0 22 0,0-22 0,0 0 15,-22 1-15,22-1 0,-21 0 16,0 1-16,0-22 0,0 0 0,0 0 16,-1 0-16,1 0 0,0-21 0,0 0 15,0 0-15,0 0 0,-1 0 16,1-21-1,21 0-15,0 0 0,0-21 16,0 20-16,0-20 0,0 0 0,0-22 16,0 1-16,21-1 0,1 1 15,-1-1-15,0-20 0,21 20 0,-21 1 16,1-1-16,-1 1 0,0-1 0,21 1 16,-21-1-16,1 22 0,-1-22 15,0 22-15,-21 0 0,0-22 0,21 22 16,-21-22-16,0 22 0</inkml:trace>
  <inkml:trace contextRef="#ctx0" brushRef="#br0" timeOffset="16503.96">21378 762 0,'0'0'0,"-21"0"0,21-21 31,21 21-15,0 0-16,1 0 0,-1 0 0,0 0 15,0 0-15,0 0 0</inkml:trace>
  <inkml:trace contextRef="#ctx0" brushRef="#br0" timeOffset="17320.12">23643 1185 0,'0'0'16,"0"22"-16,21-22 0,0 0 0,1 21 0,20-21 16,-21 0-16,21 0 0,1 0 15,-1 0-15,0-21 0,1 21 0,-1-22 16,0 1-16,1 0 0,-22 0 15,21-21-15,-21 20 0,1-20 0,-1 0 16,0-1-16,-21 1 0,21 0 16,-21-1-16,0-20 0,0 21 0,0-1 15,0 22-15,0-21 0,0 21 0,0-1 16,0 1-16,-21 21 16,0 0-16,0 0 0,21 21 0,-22 1 15,1-1-15,0 21 0,0 0 0,-21 1 16,20 20-16,1 1 0,0 20 15,-21 1-15,21-21 0,-1 20 0,1 1 16,-21 0-16,21-1 0,0 22 16,-1-21-16,22-1 0,0 1 0,-21 0 15,21-1-15,-21 1 0,21 0 0,-21-1 16,0-20-16,0 21 16,21-1-16,-22-20 0,1-1 0,0 1 15,0-1-15,0-20 0,0-1 0,21 0 16,0-21-16,0 22 0,0-22 15,21-21-15,0 0 0,21 0 16,-21 0-16,22 0 0,-1-21 0,0 21 16,22-21-16,-22-1 0,22 1 0,-22-21 15,22 21-15,-22-22 0,0 1 16,1 0-16,-22-1 0,21 1 0,-21 0 16,0-22-16,-21 1 0,0-1 0,0 1 15,0-1-15,0 1 0,-42-1 16,21 1-16,0-1 0,-22 1 15,22 20-15,-21 1 0,0 0 16,-1-1-16,1 22 0,21 0 0,-22 0 16,1 0-16,21 0 0,0 21 0,0 0 15,-1 0-15,22-22 16,22 22 0,-1 0-16,0 0 0,0 0 15,0 0-15,0-21 0,1 21 0,-1 0 16,21-21-16,-21 21 0,0 0 0,1-21 15,-1 21-15</inkml:trace>
  <inkml:trace contextRef="#ctx0" brushRef="#br0" timeOffset="17725.37">24426 1249 0,'0'-21'0,"0"42"0,0-63 16,0 20-16,0 1 0,0 0 15,21 21 1,1-21-16,-1 21 0,0 0 0,21 0 16,-21 0-16,22 0 0,-22 0 15,21 0-15,-21 21 0,1 0 0,-1 0 16,0 1-16,0-1 0,-21 21 16,0-21-16,0 0 0,0 22 15,0-22-15,0 0 0,-21 0 0,0 0 16,0 1-16,-22-1 0,22-21 15,0 21-15,0-21 0,0 0 0,-1 0 16,22-21 0,0 0-1,0-1-15,0 1 0,0 0 0,22 0 16,-1 0-16,0 0 0,0-1 16,0-20-16,0 21 0,1-21 0,-1 20 15,0 1-15,0 0 0,0 0 0,0 0 16,1 21-16,-1 0 15,0 0-15,0 0 16,0 21-16,0-21 16</inkml:trace>
  <inkml:trace contextRef="#ctx0" brushRef="#br0" timeOffset="18572.68">25358 1101 0,'-22'0'16,"1"0"-16,0 0 16,0 0-16,0 21 0,0-21 15,21 21-15,-22 0 0,1 0 16,21 1-16,0-1 0,0 0 0,0 0 16,-21 0-16,21 0 0,0 1 15,0-1-15,0 0 0,0 0 16,0-42 15,0 0-15,0 0-16,0-1 15,0 1-15,0 0 0,0-21 0,21 21 16,-21-1-16,21 1 0,1-21 16,-1 21-16,0 0 0,0 21 15,0-22-15,0 22 0,22-21 0,-22 21 16,0 0-16,0 0 0,22 21 15,-22 1-15,0-22 0,-21 21 0,21 0 16,-21 21-16,0-21 0,21 1 16,-21-1-16,0 0 0,0 0 0,0 21 15,0-20-15,0-1 0,0 0 16,0 0-16,-21-21 0,0 0 16,0 0-1,0 0 1,21-21-16,0 0 15,0 0-15,0-1 0,0 1 16,0 0-16,21-21 16,0 21-16,0-22 0,0 22 0,0 0 15,1 0-15,20 0 0,-21-1 16,0 1-16,22 21 0,-22 0 0,21 0 16,-21 0-16,0 21 0,1 1 0,-1-1 15,-21 0-15,0 0 0,0 0 16,0 0-16,0 1 0,0 20 0,0-21 15,0 0-15,0 0 0,-21 1 16,-1-1-16,1-21 0,21 21 16,-21-21-16,0 0 15,21-21 1,0 0-16,0-1 16,0 1-16,0 0 0,21 0 0,21-21 15,-20 20-15,20-20 0,-21 21 16,21-21-16,1-1 0,-1 22 0,0 0 15,1 0-15,-1 0 0,0 21 16,1 0-16,-1 0 0,-21 21 0,0 0 16,1 0-16,-1 0 0,-21 22 15,0-1-15,0-21 0,0 21 0,-21 1 16,-1 20-16,1-42 0,0 22 0,-21-1 16,21 0-16,-1-20 15,1 20-15,0-21 0,0 21 0,0-20 16,-22-1-16,22 0 0,0 0 0,0 0 15,-21 0-15</inkml:trace>
  <inkml:trace contextRef="#ctx0" brushRef="#br0" timeOffset="21479.77">5186 3620 0,'0'0'0,"0"-22"31,0 1-15,-21 0 0,-1 0-16,1 0 15,21 0-15,-21-1 0,0 22 0,0-21 16,0 0-16,-1 0 0,1 21 15,-21-21-15,21 21 0,-22 0 0,1 0 16,0 0-16,-1 21 0,1 0 0,0 0 16,-22 0-16,22 22 0,0-22 15,-1 21-15,22 1 0,0 20 0,-21-21 16,20 22-16,22-1 0,0 1 16,0-1-16,0 1 0,0-1 0,0 1 15,0-22-15,0 22 0,22-22 16,-1 0-16,0 1 0,0-22 0,0 0 15,22 0-15,-22 0 0,21-21 16,-21 0-16,22 0 0,-1 0 16,0 0-16,1-21 0,-1 21 0,-21-21 15,21-21-15,1 21 0,-1-22 0,-21 22 16,22-21-16,-22-1 0,21 1 16,-21-21-16,-21 20 0,21 1 0,-21 0 15,22 20-15,-22-20 0,0 21 0,0 0 16,0 0-16,0-1 0,0 44 31,0-1-31,-22 0 16,22 21-16,-21-21 0,21 22 15,0-1-15,0 0 0,-21-20 16,21 20-16,0 0 0,0 1 0,0-22 16,0 0-16,0 21 0,0-21 15,0 1-15,21-1 0,0-21 16,1 0-16,-1 0 0,0 0 0,0 0 15,0-21-15,0 21 0,1-22 16,-1 1-16,0 0 0,0 0 0,0 0 16,0-22-16,1 22 0,-1 0 15,-21-21-15,0-1 0,21 22 0,-21-21 16,0 21-16,21 0 0,-21-22 16,0 22-16,0 0 0,0 0 15,0 42 16,0 0-31,0 0 16,0 0-16,0 22 0,0-22 0,0 21 16,0 1-16,0-22 0,0 21 0,0-21 15,0 22-15,0-22 0,0 0 16,0 0-16,0 0 0,0 0 0,21-21 16,0 0-16,1 0 0,-1 0 0,21 0 15,-21 0-15,22 0 0,-22 0 16,21-21-16,-21 0 0,22 0 0,-1 0 15,-21 0-15,0-22 0,22 22 0,-22-21 16,0-1-16,0 22 16,-21-21-16,0 0 0,0 20 0,0 1 15,0-21-15,0 21 0,-21 21 16,21-21-16,-21 21 0,0 0 16,-1 0-16,1 0 0,0 21 0,21 0 15,0 0-15,0 0 0,0 0 16,0 1-16,21-1 15,0 0-15,1-21 0,-1 21 0,0 0 16,0-21-16,0 21 0,-21 1 16,21-22-16,1 21 0,-22 0 0,0 0 15,0 0-15,0 0 0,0 1 16,0-1-16,0 0 0,0 0 16,0 0-16,0 0 15,0 1-15,21-22 31,0 0-31,0 0 0,0 0 16,0-22-16,22 1 0,-22 21 0,0-21 16,0 0-16,0 0 0,1 0 15,20-1-15,-21 1 0,0-21 0,0 21 16,1-22-16,-22 1 0,21 21 0,-21-21 16,0 20-16,0 1 0,0 0 15,0 0-15,0 0 0,-21 21 16,-1 0-1,1 21-15,21 0 16,0 0-16,0 0 16,0 1-16,0-1 0,21-21 15,-21 21-15,22-21 16,-1 0-16,0 0 0,0 0 0,0 0 16,0 0-16,1 0 0,-1 0 0,0 21 15,0 0-15,0 0 16,-21 1-16,0-1 15,0 0 1,0 0-16,0 0 16,0 0-16,0 1 0,0-1 15,21 0-15,1-21 0,-1 0 16,0 21-16,0-21 0,0 0 16,0 0-16,1 0 0,20 0 0,-21 0 15,21 0-15,1 0 0,-22-21 0,21 0 16,1 21-16,-1-21 0,0-1 0,-21 1 15,22-21-15,-22 21 0,21 0 16,-21-22-16,1 22 0,-1-21 0,-21-1 16,0 22-16,0-21 0,0 21 15,0 0-15,0-1 0,0 1 16,0 0-16,-21 21 16,-1 0-16,22 21 15,-21-21-15,0 21 0,21 1 16,-21-1-16,21 0 0,0 0 0,0 21 15,0-20-15,0 20 0,0-21 0,0 0 16,0 22-16,0-22 0,0 0 16,0 0-16,21 0 0,0 0 15,0-21-15,1 0 0,-1 0 0,0 0 16,0 0-16,21 0 0,-20-21 16,20 0-16,-21 21 0,21-21 15,1 0-15,-22 0 0,21-1 0,-21 1 16,1 0-16,-1-21 0,0 21 15,-21-1-15,21 1 0,-21 0 0,0 0 16,0 0-16,0 0 0,0-1 0,-21 22 31,0 22-31,21-1 0,-21 0 16,21 0-16,0 0 0,0 0 0,0 1 16,0 20-16,0-21 0,-22 0 15,22 0-15,0 22 0,-21-22 0,21 0 16,0 0-16,0 0 0,0-42 47,0 0-47,0 0 15,21 0-15,1 0 0,-22-1 0,21-20 16,0 21-16,0-21 0,0 20 16,0-20-16,1 21 0,-1-21 0,0 20 15,0 1-15,21 0 0,-20 0 0,-1 0 16,0 21-16,0 0 0,0 0 15,0 0-15,1 21 16,-22 0-16,0 0 0,0 0 0,0 1 16,0-1-16,0 21 15,0-21-15,0 22 0,0-22 0,0 0 16,0 21-16,0-21 0,0 1 0,0-1 16,0 0-16,21 0 0,0-21 15,-21 21-15,21-21 0,0 0 16,0 0-16,1 0 15,-1-21-15,-21 0 0,21 21 16,-21-21-16,21 0 0,0-1 16,-21-20-16,21 21 0</inkml:trace>
  <inkml:trace contextRef="#ctx0" brushRef="#br0" timeOffset="21760.61">8615 3514 0,'0'-43'0,"0"86"0,21-107 16,0 43-16,-21 0 0,0 0 15,21 21-15,-21 21 16,0 0 0,0 0-16,0 0 0,0 22 15,-21-22-15,21 21 0,0 1 0,0-1 16,-21 0-16,0 1 0,0-1 0,21 0 16,-22 1-16,1-1 0,0 0 15,21 1-15,0-22 0,0 21 0,-21 0 16,21-20-16,0-1 0,0 0 0,0 0 15,21-21 1,0 0-16,0 0 16,1-21-16,-1 0 0,21 0 0,-21-1 15,0 1-15,1 0 0,-1 0 0,-21 0 16,21-22-16,-21 22 0</inkml:trace>
  <inkml:trace contextRef="#ctx0" brushRef="#br0" timeOffset="21976.49">8551 3747 0,'0'0'0,"-21"0"0,-21 0 31,63 0-15,0 0-16,0 0 0,0 0 16,1 0-16,-1 0 0,21 0 0,-21 0 15,0 0-15,1 0 0,-1 0 16,0-22-16,0 22 0,0 0 0,0 0 15,1-21-15,-1 21 0,0 0 0,-21-21 16,0 0-16</inkml:trace>
  <inkml:trace contextRef="#ctx0" brushRef="#br0" timeOffset="22943.93">9737 3493 0,'0'0'0,"21"-22"0,21-62 31,-42 105-15,0 0 0,21 21-16,-21-20 0,0 20 15,0 0-15,0 1 0,0-1 0,0 0 0,0 1 16,0-1-16,0 0 16,0 1-16,-21-1 0,0 0 0,0 1 15,0-22-15,21 21 0,0-21 0,-22 0 16,22 1-16,-21-1 0,21 0 15,0 0-15,0-42 16,21 0 0,1 0-16,-1-1 0,0-20 15,0 21-15,0-21 0,0 20 0,22-20 16,-22 0-16,0-1 0,21 22 16,-20-21-16,-1 21 0,21 0 0,-21-1 15,0 1-15,1 0 0,-1 21 16,0 0-16,0 21 0,-21 0 15,0 1-15,0-1 0,0 0 0,0 0 16,0 0-16,0 22 0,0-22 16,0 21-16,0 0 0,0-20 0,0 20 15,0-21-15,0 21 0,0-20 0,0-1 16,0 0-16,21-21 0,0 21 16,1-21-16,-1 0 0,0 0 0,21 0 15,-21 0-15,1 0 0,20 0 0,-21-21 16,0 0-16,22 0 15,-22-1-15,0 1 0,21 0 0,-21-21 16,1 21-16,-1-22 0,0 1 0,0 0 16,-21 20-16,0-41 0,21 21 0,-21-1 15,0 1-15,0 0 0,0-1 16,0 1-16,0 0 0,0 20 0,0 1 16,-21 21-1,21 21-15,-21 1 0,21 20 16,-21-21-16,21 21 0,-21 1 0,-1-22 15,22 21-15,0 1 0,0-1 0,0 0 16,-21 1-16,21-22 0,0 21 16,0 0-16,0-20 0,0-1 15,0 0-15,21 0 0,1 0 0,-1 0 16,0-21-16,0 0 16,0 0-16,0 0 0,1 0 0,-1 0 15,0-21-15,0 21 0,0-21 0,-21 0 16,0 0-16,21 0 0,-21-1 15,0 1-15</inkml:trace>
  <inkml:trace contextRef="#ctx0" brushRef="#br0" timeOffset="23111.84">10520 3789 0,'0'0'16,"21"0"-1,0 0 1,0 0-16,0 0 0,1 0 0,20-21 15,0 21-15,1 0 0,-22 0 16,21-21-16,22 21 0,-22-22 0,0 22 16,-21 0-16,22-21 0,-1 21 0,-21 0 15</inkml:trace>
  <inkml:trace contextRef="#ctx0" brushRef="#br0" timeOffset="23752.47">11261 3641 0,'0'21'16,"0"0"-16,-22 0 15,22 0-15,0 1 0,0-1 16,0 0-16,-21 0 0,21 21 0,0-20 16,-21-1-16,21 0 0,0 0 15,0 0-15,0 22 0,0-22 0,0 0 16,0 0-16,0 0 0,0 0 16,-21-42 15,21 0-16,0 0-15,0 0 0,0 0 16,0-1-16,0 1 0,0 0 0,0-21 16,21 21-16,0-22 0,-21 22 0,21-21 15,1 21-15,-1-1 0,0 1 16,0 0-16,0 21 0,0 0 16,1 0-16,-1 0 0,0 0 0,0 21 15,0 0-15,0 1 0,-21-1 16,0 0-16,22 0 0,-1 0 15,-21 0-15,21 22 0,-21-22 0,0 0 16,0 0-16,0 0 0,0 1 0,0-1 16,0 0-16,0 0 15,0-42 17,0 0-32,0 0 15,0-1-15,0 1 0,0 0 16,0 0-16,21-21 0,0 20 0,0 1 15,-21-21-15,22 21 0,20-22 0,-21 22 16,0 0-16,22 0 0,-22 0 16,21 0-16,-21 21 0,22 0 0,-22 0 15,0 0-15,0 21 0,0 0 0,0 0 16,1 0-16,-22 0 0,0 22 16,0-22-16,0 0 0,0 0 0,0 22 15,-22-22-15,1 0 0,21 0 0,-21 0 16,0 0-16,21 1 0,-21-22 0,21 21 15,0-42 32,21-1-47,0 22 16</inkml:trace>
  <inkml:trace contextRef="#ctx0" brushRef="#br0" timeOffset="24153.24">12192 4001 0,'0'21'0,"-21"0"15,42-21 1,0-21 0,0 21-16,0-21 0,1-1 0,20 1 15,-21 0-15,0 0 0,0 0 0,22-22 16,-22 22-16,0-21 0,0 0 15,0-1-15,1 1 0,-1 0 0,0-1 16,0 1-16,-21 0 0,0-1 0,0 22 16,0-21-16,0 21 15,-21 42 1,0-21-16,0 42 0,-1-21 0,1 22 16,0-1-16,0 0 0,0 1 15,21-1-15,-21 0 0,21 1 0,-22-1 16,22 0-16,0 1 0,0-1 15,0 0-15,0-21 0,0 22 0,22-22 16,-1 0-16,0 0 0,0 0 16,0-21-16,0 0 0,1 0 0,-1 0 15,21 0-15,-21 0 0,0 0 0,22-21 16,-22 0-16,0 0 0,0 0 16,22 0-16,-22-1 0</inkml:trace>
  <inkml:trace contextRef="#ctx0" brushRef="#br0" timeOffset="24731.91">14012 3239 0,'0'0'0,"0"-22"0,21 1 15,-21 0-15,0 0 16,0 42-1,0 0 1,0 22-16,0-22 0,0 21 0,-42 64 16,21-64-16,0 1 15,0-1-15,-1 21 0,1-20 0,0-1 16,0 0-16,0-20 0,0 20 0,21-21 16,-22 21-16,22-20 0,0-1 15,0 0-15,22 0 16,-1-21-16,0 0 0,0 0 0,0 0 15,0 0-15,1 0 0,20-21 16,-21 0-16,0 21 0,22-21 16,-22-1-16,0 1 0,0 0 0</inkml:trace>
  <inkml:trace contextRef="#ctx0" brushRef="#br0" timeOffset="24928.8">13779 3556 0,'0'21'0,"0"-42"16,-21 42-16,21 0 0,-21-21 0,42 0 31,0 0-15,22 0-16,-22 0 0,21 0 0,1-21 16,-1 21-16,0-21 0,1 21 0,20-21 15,-21 21-15,1-21 0,-1 21 16,0 0-16</inkml:trace>
  <inkml:trace contextRef="#ctx0" brushRef="#br0" timeOffset="25500.47">14817 3683 0,'0'0'0,"21"0"0,0 0 16,0-21-1,0 21-15,-21-21 0,21 0 0,1-1 16,-22 1-16,0 0 0,0 0 16,0 0-16,0 0 0,0-1 15,0-20-15,0 21 0,-22 0 0,1 0 16,0-1-16,0 1 0,0 0 0,0 21 16,-1 0-16,1 0 15,0 21-15,0 0 0,0 22 0,0-22 16,-1 21-16,-20 1 0,21-22 0,0 21 15,0 0-15,-1 1 16,1-1-16,21-21 0,0 22 0,0-22 16,0 0-16,0 0 0,0 0 0,0 0 15,21-21-15,22 0 16,-22 0-16,0 0 0,0 0 0,0 0 16,22-21-16,-22 21 0,0-21 0,0 0 15,22 21-15,-22-21 0,0 0 16,0-1-16,0 1 0,0-21 0,1 21 15,-22 0-15,21-22 0,0 22 0,-21-21 16,0 21-16,0-1 0,21 1 16,-21 0-16,0 42 31,0 0-31,0 1 0,0-1 0,0 0 16,-21 21-16,21-21 0,-21 22 15,21-22-15,0 21 0,0-21 0,0 1 16,0-1-16,0 21 0,0-21 0,0 0 15,21 1-15,0-22 16,0 0-16,0 21 0,1-21 0,20 0 16,0 0-16,-21 0 0,22 0 0,-1 0 15,22-21-15,-22 21 0,0-22 0</inkml:trace>
  <inkml:trace contextRef="#ctx0" brushRef="#br0" timeOffset="26113.37">15727 3662 0,'0'0'0,"21"-21"0,-21 0 0,0-1 15,0 1-15,0 0 0,0 0 0,-21 0 16,0 21-16,-1 0 0,1 0 16,0 0-16,0 0 0,0 0 15,0 21-15,-1-21 0,1 21 0,0 0 16,0 0-16,0 1 0,21-1 16,0 0-16,0 0 0,0 0 15,0 0-15,21-21 16,0 0-16,0 0 0,0 0 15,1 0-15,-1 0 0,0 0 16,0 0-16,0-21 16,0 21-16,-21-21 0,22 0 0,-22 0 15,0 0-15,0-1 0,0 1 16,0 0 0,0 42 15,0 0-31,0 1 15,0 20-15,0-21 0,-22 0 0,22 22 16,-21-22-16,21 21 0,-21 0 0,21 1 16,0-1-16,-21 22 0,21-22 15,-21 21-15,21 1 0,0-22 16,0 22-16,0-1 0,0-20 0,0 20 16,0-21-16,0 22 0,0-22 0,0 22 15,0-22-15,0 0 0,0 1 16,0 20-16,-21-20 0,21-1 0,0 0 15,-22 1-15,1-22 0,21 21 0,-21-21 16,0 0-16,0 1 0,0-1 0,-1 0 16,1 0-16,-21-21 0,21 0 15,-22 0-15,22 0 0,-21 0 0,0-21 16,-1 0-16,1 0 0,0-1 0,-1 1 16,1-21-16,21 21 0,-22-22 15,22 22-15,-21-21 0,21 21 16,21 0-16,0-1 0,-21 1 0,21 0 15,0 0-15,0 0 0,0 0 0,0-1 16,21 1-16,-21 0 0,21 0 0,0 0 16,0 0-16,22-22 0,-22 22 15</inkml:trace>
  <inkml:trace contextRef="#ctx0" brushRef="#br0" timeOffset="26536.65">16679 3133 0,'0'-21'16,"0"42"15,0 0-15,0 0-16,0 21 0,-21-20 0,0 20 16,21 0-16,-21 1 0,0 20 0,21-21 15,-22 1-15,1-1 0,0-21 16,21 22-16,0-1 0,-21-21 0,21 0 15,-21 0-15,21 1 0,0-1 0,0 0 16,0 0-16,21-21 31,0 0-15,0-21-16,0 0 0,1 0 16,-1-1-16,0 1 15,0 0-15</inkml:trace>
  <inkml:trace contextRef="#ctx0" brushRef="#br0" timeOffset="26904.44">17018 3366 0,'0'0'15,"0"21"1,0 0-16,-21 0 0,21 0 16,-21 0-16,-1 1 0,22-1 0,-21 21 15,21-21-15,-21 0 0,21 1 16,-21-1-16,21 0 0,0 0 0,0 0 15,0 0-15,0 1 0,21-22 16,0 0-16,0 0 16,1 0-16,-1 0 0,21 0 0,-21 0 15,0 0-15,1-22 0,20 22 0,-21-21 16,0 0-16,0 21 0,1-21 16,-22 0-16,0 0 0,0-1 0,0-20 15,0 21-15,0 0 0,0-22 0,-22 22 16,1 0-16,0 21 0,0-21 15,0 21-15,0 0 0,-1 0 0,1 0 16,0 0-16,0 0 0,0 0 0,0 0 16,-1 0-16,1 0 0,21 21 15,-21-21 1,0 0-16,0 0 16</inkml:trace>
  <inkml:trace contextRef="#ctx0" brushRef="#br0" timeOffset="27152.3">16214 3323 0,'0'0'0,"21"0"16,0 0-1,21 0-15,-21 0 0,22 0 16,-1 0-16,0-21 0,22 21 0,-22 0 15,1-21-15,20 21 0,-21 0 16,1 0-16,-1 0 0,0 0 0,-20 0 16,-1 0-16,21 0 0,-21 0 15,0 0-15,-21-21 16</inkml:trace>
  <inkml:trace contextRef="#ctx0" brushRef="#br0" timeOffset="28020.77">18394 3598 0,'-21'0'31,"21"-21"-15,-22 0-16,1 21 15,21-21-15,0 0 16,0 0-16,0-1 16,21 1-16,1 0 0,-1 0 0,0 0 15,0 0-15,0-1 0,0 1 16,22 0-16,-22 0 0,0 0 0,21 21 16,-20 0-16,-1 0 0,0 0 15,0 0-15,0 0 0,0 21 0,1 0 16,-22 0-16,0 22 0,0-1 0,0 0 15,0 1-15,0-22 16,0 21-16,0 0 0,0 1 0,-22-22 16,1 0-16,0 21 0,21-20 0,0-1 15,-21 0-15,0 0 16,21-42 15,0 0-15,0 0-16,0-1 0,0 1 0,21 0 15,0-21-15,0 21 0,0-22 0,1 1 16,-1 0-16,0-1 0,21 1 16,-21 0-16,22 20 0,-22-20 0,21 21 15,-21 21-15,22 0 0,-22 0 16,21 0-16,-21 0 0,1 21 16,-1 0-16,0 22 0,-21-22 0,0 21 15,0 0-15,0-20 0,0 20 16,0-21-16,0 21 0,-21-20 0,0 20 15,-1-21-15,1 0 0,21 0 0,-21 1 16,21-1-16,21-21 31,0 0-15,1 0-16,-1-21 0,0-1 16</inkml:trace>
  <inkml:trace contextRef="#ctx0" brushRef="#br0" timeOffset="28372.57">19410 3535 0,'0'21'0,"21"-21"31,0 0-31,0 0 16,0 0-16,1-21 0,-1 21 0,21-21 15,-21 21-15,0-21 0,22 21 16,-22-22-16,0 1 0,21 0 0,-20 0 15,-22 0-15,0 0 16,0-1-16,0 1 0,0 0 16,-22 0-16,1 21 15,0 0-15,0 0 0,-21 21 16,20 0-16,1 0 0,0 1 0,0 20 16,0-21-16,0 21 0,21-20 0,0 20 15,0-21-15,0 21 0,0-20 16,0-1-16,0 0 0,0 0 0,21-21 15,0 21-15,0 0 0,0-21 0,22 0 16,-22 0-16,21 0 0,-21 0 16,0 0-16,22 0 0,-22 0 0,0-21 15,0 21-15,0-21 0</inkml:trace>
  <inkml:trace contextRef="#ctx0" brushRef="#br0" timeOffset="29068.17">19981 3408 0,'0'0'0,"0"-21"0,21 0 0,-21-1 15,22 1-15,-1 0 0,0 21 16,0-21-16,0 21 0,0 0 16,1 0-16,-1 0 0,0 0 15,0 21-15,0-21 0,0 21 0,1 0 16,-1 1-16,-21-1 0,0 21 16,0-21-16,0 0 0,0 1 0,0 20 15,0-21-15,-21 0 0,-1 0 16,1 1-16,0-1 0,0 0 0,21 0 15,-21 0-15,0-21 0,-1 21 16,44-42 15,-1 0-31,-21 0 16,21 21-16,0-42 0,0 20 0,0 1 16,1 0-16,-1-21 0,0-1 0,0 1 15,0 21-15,0-21 0,1-1 16,-1 22-16,0-21 0,0 21 0,0-1 15,-21 44 17,0-1-32,0 0 0,-21 21 0,0-21 15,0 22-15,21-22 0,0 21 16,-21-21-16,21 22 0,0-22 0,0 0 16,0 21-16,0-20 0,0-1 0,21 0 15,0-21-15,0 0 16,0 0-16,0 0 0,22 0 0,-22 0 15,21 0-15,1 0 0,-22 0 0,21 0 16,0-21-16,-20 0 16,20-1-16,-21 1 0,21-21 0,-20 21 15,-1-22-15,0 1 0,0 0 0,0-1 0,0 1 16,1 0-16,-22-22 16,21 22-16,-21 0 0,21-1 0,-21 22 15,0-21-15,0 21 0,0 42 31,-21 0-31,0 0 0,-1 0 0,22 22 16,-21-1-16,0 0 0,0 22 0,0-22 16,21 0-16,0 1 0,-21-1 15,21 0-15,0 1 0,0-22 0,0 0 16,0 21-16,0-20 0,0-1 16,21-21-16,0 0 15,0 0-15,0 0 0,0 0 0,1 0 16,-1 0-16,0 0 0,0 0 0,0-21 15,0-1-15</inkml:trace>
  <inkml:trace contextRef="#ctx0" brushRef="#br0" timeOffset="29253.07">20891 3302 0,'22'0'31,"-1"0"-15,0 0-16,0-21 0,0 21 16,0-21-16,1 21 0,-1-21 0,0 21 15,0-22-15,0 1 0,0 21 16</inkml:trace>
  <inkml:trace contextRef="#ctx0" brushRef="#br0" timeOffset="29984.75">22733 3260 0,'21'0'16,"0"0"-1,-21-21-15,21 21 0,1-22 0,-1 1 16,0 21-16,0-21 0,0 0 16,0 21-16,1-21 0,-1 0 0,0-1 15,0 1-15,-21 0 0,0 0 16,0 0-16,-21 21 16,0 0-16,-22 0 0,1 0 0,0 0 15,-1 0-15,-20 0 0,21 21 0,-1-21 16,-20 21-16,42 0 0,-22 0 15,1 1-15,21-1 0,0 0 16,21 0-16,0 0 0,0 0 0,0 22 16,0-22-16,21 0 0,0 0 15,0 0-15,21-21 0,1 22 0,-22-1 16,21 0-16,22 0 0,-22 21 0,0-20 16,1-1-16,-1 0 0,0 0 15,1 21-15,-22-20 0,0-1 0,0 0 16,-21 0-16,0 0 0,0 0 0,-21-21 15,0 22-15,0-1 0,-22-21 16,-20 0-16,21 21 0,-22-21 0,1 0 16,-1 0-16,1 0 0,20 0 15,-20 0-15,20-21 0,1 21 16,0-21-16,21-1 0,-22 1 0,22 0 16,21 0-16,0 0 0,-21 0 0,21-1 15,0 1-15,0 0 0,0 0 16,0 0-16,21 0 0,0 21 0,0-22 15,1 22-15,-1 0 0,0 0 16,0 0-16,21-21 0,-20 21 0,-1 0 16,21 0-16,-21 0 0,22 0 0</inkml:trace>
  <inkml:trace contextRef="#ctx0" brushRef="#br0" timeOffset="30256.61">23241 3366 0,'0'0'0,"0"21"15,0 0 1,0 0-16,0 0 0,0 22 16,0-22-16,-21 0 0,21 0 0,-21 21 15,21-20-15,-22-1 0,22 0 16,-21 0-16,21 0 0,0 0 0,0 1 15,-21-22-15,42-22 47,0 1-47,-21 0 16,22 0-16</inkml:trace>
  <inkml:trace contextRef="#ctx0" brushRef="#br0" timeOffset="30564.44">23326 3196 0,'0'0'0,"0"-21"0,-22 21 16,1 0-16,0 0 0,21 21 16,-21 0-16,21 1 15,0-1-15,0 0 16,0 0-16,21-21 16,0 0-16,0 0 15,1 0-15,-1 0 0,0 0 0,0-21 16,0 0-16,0 21 0,1-21 0,-1-1 15,-21 1-15,0 0 16,0 0-16,0 0 0,0 0 0,-21 21 16,-1 0-16,22-22 0,-21 22 0,0 0 15,0 0-15,0 0 0,0 0 16,-1 22-16,1-1 0,21 0 16,0 0-16,0 0 15,0 0-15,0 1 16,21-22-16,1 0 15</inkml:trace>
  <inkml:trace contextRef="#ctx0" brushRef="#br0" timeOffset="31604.84">23749 3048 0,'21'0'16,"-42"0"-16,42-21 0,-21 0 0,0 0 0,0-1 15,-21 44 16,21-1-31,-21 0 0,21 0 16,0 21-16,-21 1 16,-1-22-16,22 21 0,-21 1 0,0-1 15,21 0-15,-21 1 0,21-1 0,-21 0 16,21 1-16,0-1 0,0-21 16,-21 21-16,21-20 0,0-1 0,0 0 15,0 0-15,-22-21 0,22-21 47,0 0-47,0 0 0,0-1 16,22-20-16,-1 21 15,-21 0-15,21 0 0,0-1 0,0-20 0,22 21 16,-22 0-16,0 21 0,21-21 16,-21 21-16,22-22 0,-22 22 15,0 0-15,0 0 0,0 22 0,1-1 16,-1-21-16,0 21 0,0 0 0,-21 0 15,0 0-15,0 1 0,0-1 16,0 0-16,0 0 0,0 0 0,0 0 16,0 1-16,-21-1 0,0 0 0,0-21 15,-1 21-15,-20 0 0,21-21 16,-21 0-16,20 0 0,-20 0 16,21 21-16,0-21 0,0 0 0,-1 0 15,1 0-15,0 0 0,0-21 16,0 21-16,0 0 0,21-21 15,0 42 17,21-21-17,0 0-15,0 21 0,0 1 16,0-22-16,1 0 0,20 0 0,-21 0 16,21 0-16,-20 0 0,20 0 15,0 0-15,-21 0 0,22 0 0,-1-22 16,-21 1-16,22 21 0,-22-21 15,21 0-15,-21 0 0,0 0 16,22-22-16,-22 22 0,0-21 0,-21-1 16,21 1-16,0 0 0,1-22 0,-22 22 15,0-22-15,21 22 0,-21 21 16,0-21-16,0-1 0,0 22 0,0 0 16,-21 21-1,21 21 1,-22 21-16,22-20 0,-21 20 15,21-21-15,-21 21 0,21 1 16,0-1-16,0 0 0,0 1 0,0-1 16,0 0-16,0-20 0,0 20 15,0-21-15,0 0 0,21 0 16,0 1-16,1-1 0,-1-21 16,0 0-16,21 0 0,1 0 0,-22 0 15,21 0-15,-21 0 0,22-21 0,-1 21 16,-21-22-16,0 1 0,0 0 15,22 0-15,-22 0 0,-21-22 0,21 22 16,-21 0-16,0 0 0,-21 21 31,0 21-31,0 0 16,21 0-16,-22 1 0,22-1 16,0 0-16,0 0 0,0 0 15,0 0-15,0 1 0,22-22 16,-1 0-1,0 0-15,0 0 16,0 0-16,0 0 0,1-22 0,-1 1 16,0 0-16</inkml:trace>
  <inkml:trace contextRef="#ctx0" brushRef="#br0" timeOffset="31936.65">24913 3006 0,'0'0'0,"-21"0"16,0 0-16,0 21 0,-1 0 0,1-21 16,0 21-16,0 0 0,21 1 15,0-1-15,0 0 16,21-21 0,0 0-16,0 0 0,1 0 0,-1 0 15,0 0-15,0-21 0,0 0 16,-21-1-16,0 1 15,0 0-15,0 0 16,0 0-16,0 0 0,-21-1 16,0 22-16,0 0 15,0 0-15,-1 0 0,22 22 16,-21-22-16,21 21 0,-21 0 0,21 0 16,-21-21-16,21 21 0,0 0 15,0 1-15,0-1 0,0 0 0,0 0 16,0 0-16,21-21 0,0 21 0</inkml:trace>
  <inkml:trace contextRef="#ctx0" brushRef="#br0" timeOffset="32460.35">25273 3387 0,'0'0'0,"0"-21"0,0-1 31,0 44-15,0-1-16,-21 0 15,21 0-15,-21 0 0,21 22 0,-22-22 16,22 0-16,0 0 0,0 0 16,-21 0-16,21 1 0,-21-1 0,21 0 15,0 0-15,0 0 16,0-42 15,0 0-15,0 0-16,0 0 15,0-1-15,0 1 0,0-21 0,0 21 16,21-22-16,0 1 0,1 21 0,-1-21 16,0-1-16,0 22 0,0 0 15,0 0-15,1 0 0,20 21 0,-21 0 16,0 0-16,0 0 0,1 0 0,-22 21 15,21 0-15,-21 0 0,21 0 16,-21 22-16,0-22 0,0 21 0,0-21 16,0 22-16,0-22 0,0 21 15,-21-21-15,21 0 0,-21 1 0,-1 20 16,22-21-16,-21 0 16,21 0-16,-21-21 0,21 22 0,-21-22 15,42-22 16,-21 1-15,21 21-16</inkml:trace>
  <inkml:trace contextRef="#ctx0" brushRef="#br0" timeOffset="33344.83">26289 3366 0,'0'0'16,"0"-22"-16,0-20 0,0 21 0,0 0 16,0 0-16,0-1 0,0 1 0,0-21 15,-21 42-15,0 0 16,-1 0-16,1 0 0,0 0 16,-21 0-16,21 21 0,-1 0 0,-20 0 15,21 1-15,-21 20 0,20-21 0,1 21 16,0 1-16,0-22 15,0 21-15,21 1 0,0-22 0,0 21 0,0-21 16,0 0-16,0 22 0,21-22 16,0-21-16,0 21 0,0-21 15,22 0-15,-22 0 0,0 0 0,21 0 16,-20 0-16,-1 0 0,0 0 0,0 0 16,0 0-16,0-21 0,1 0 15,-1 0-15,-21-1 0,21 1 0,-21-21 16,21 21-16,-21 0 0,0-22 0,0 22 15,0 0-15,0 0 0,21 0 16,-21-1-16,0 1 16,0 42-1,0 1 1,0-1-16,0 0 0,-21 0 16,21 0-16,0 22 0,-21-22 0,0 0 15,0 21-15,21 1 0,-22-22 16,22 21-16,-21 0 0,0 1 0,21-1 15,-21 0-15,21 1 0,-21 20 0,21 1 16,0-1-16,0 1 0,0-1 0,0 1 16,0-1-16,0 1 0,0-1 15,0 1-15,0-1 0,0 1 0,0 20 16,0-20-16,0-1 0,0 1 0,0-22 16,0 22-16,0-22 0,0 22 15,0-22-15,0 0 0,0-21 16,-21 22-16,-1-22 0,1 0 0,0 0 15,21 0-15,-21-21 0,0 0 0,0 22 16,-1-22-16,1 0 0,0 0 0,0 0 16,21-22-16,-21 1 15,0 0-15,21 0 0,0 0 0,0-22 16,-22 22-16,1-21 0,21 0 0,-21-22 16,21 1-16,-21-1 0,21-21 0,0 22 15,0-22-15,0 22 0,0-22 16,21 0-16,0 1 0,22-1 0,-22 0 15,21 22-15,0-22 0,-20 22 16,20 20-16,0-20 0,-21 21 0,1-1 16,20 1-16,-21 21 0,0 0 15,0-1-15,-21 1 0,22 0 0,-1 0 16,-21 0 0,-21 21 30,-1 0-46,1 0 16,-21 0-16,21 0 0,-22 0 0</inkml:trace>
  <inkml:trace contextRef="#ctx0" brushRef="#br0" timeOffset="34907.66">6837 4890 0,'0'-22'0,"0"-20"31,-21 63-15,21 22-16,-22-22 0,22 21 0,0 22 16,0-22-16,0 21 15,0 1-15,0-22 0,0 22 0,0-1 16,0 1-16,0-1 0,0 1 0,0-22 16,0 22-16,0-22 0,0 0 15,0-21-15,0 22 0,0-22 0,0 0 16,0-42-1,0 0 1,22 0-16,-22-1 0,21-20 0,0 21 16,0-21-16,0-1 0,0 1 0,1-22 15,-1 22-15,-21 0 0,21-1 16,0-20-16,0 21 0,0-1 0,1 1 16,-22 0-16,21 20 0,0 1 15,0 21-15,0 0 16,0 21-16,-21 1 0,0 20 0,22-21 15,-22 21-15,21 1 0,-21-1 0,0 0 16,0 1-16,0-1 0,0 0 0,0 1 16,0-22-16,0 21 0,0-21 15,0 22-15,0-22 0,21 0 16,0-21-16,0 0 0,0 0 16,1-21-16,20 21 0,-21-21 15,0 0-15,0-1 0,22-20 0,-22 21 16,21-21-16,-21 20 0,1-20 0,-1 0 15,0 21-15,0-22 16,0-20-16,-21 20 0,21 1 0,-21 0 16,0-1-16,0 1 0,0 0 0,0 21 15,0-1-15,-21 22 16,0 22-16,21-1 16,-21 21-16,21-21 0,0 22 0,0-1 15,0 0-15,-21 1 0,21 20 16,-21-21-16,21 1 0,-22-1 0,22 0 15,0 1-15,0-22 0,0 21 0,0-21 16,0 1-16,0-1 0,22-21 16,-1 0-16,0 0 15,0 0-15,0 0 0,0 0 16,1-21-16,-1-1 0,-21 1 16,0 0-16,21 0 0,-21 0 15</inkml:trace>
  <inkml:trace contextRef="#ctx0" brushRef="#br0" timeOffset="35076.57">7472 5376 0,'21'0'31,"0"0"-31,0 0 16,0 0-16,22 0 0,-22-21 0,21 21 15,-21-21-15,22 21 16,-1-21-16,0 21 0,1-21 0,-22 0 15,21 21-15,-21-22 0,22 22 0</inkml:trace>
  <inkml:trace contextRef="#ctx0" brushRef="#br0" timeOffset="35704.55">8149 5228 0,'0'21'16,"0"1"-1,0-1-15,0 0 0,-21 0 0,21 0 0,-21 0 16,21 1-16,0-1 0,0 21 0,0-21 15,0 0-15,0 22 0,-21-22 0,21 0 16,0 21-16,0-20 16,0-1-16,0 0 0,0 0 0,0 0 15,0 0-15,0 1 0,0-1 16,0-42 0,0-1-1,0 1-15,0 0 0,0 0 0,0 0 16,0-22-16,0 1 0,0 21 15,21-21-15,0-1 0,-21 22 16,21-21-16,0-1 0,0 22 0,1-21 0,-1 21 16,0 0-16,0 21 0,21 0 15,-20 0-15,-1 0 0,0 21 16,0 0-16,0 0 0,0 0 16,-21 0-16,0 1 0,22 20 0,-22-21 15,21 0-15,-21 22 0,21-22 16,-21 21-16,0-21 0,0 0 0,0 1 15,21-1-15,-21 0 0,0 0 0,21-21 16,-21-21 15,0 0-31,0 0 16,21-22-16,1 22 0,-22-21 0,21 21 16,-21-22-16,21 1 0,0 21 15,0-22-15,22 1 0,-22 21 16,0-21-16,21 20 0,-21 1 0,22 21 15,-22 0-15,0 0 0,0 0 16,22 0-16,-43 21 0,21 1 0,0-1 16,-21 0-16,21 0 0,-21 21 0,0-20 15,0 20-15,0-21 0,0 0 0,0 22 16,0-22-16,0 0 0,-21 21 16,21-21-16,-21 1 0,21-1 15,0 0-15,21-21 47</inkml:trace>
  <inkml:trace contextRef="#ctx0" brushRef="#br0" timeOffset="36100.32">9250 5757 0,'0'0'0,"21"0"15,0 0-15,0 0 16,0-21-16,-21 0 16,22 21-16,-1-21 0,0 0 15,0-22-15,-21 22 0,21 0 0,0-21 16,1 21-16,-1-22 0,0 1 0,0 0 16,0-22-16,0 22 0,-21-1 0,0-20 15,22-1-15,-22 22 0,0-21 16,0 20-16,0 1 0,0 21 0,0-22 15,0 22-15,-22 21 0,1 0 16,0 0-16,0 21 0,0 22 16,0-1-16,-1 0 0,22 1 0,-21 20 15,21 1-15,-21-22 0,21 22 16,0-1-16,0-21 0,0 1 0,0 20 16,0-20-16,0-1 0,21-21 15,0 21-15,1-20 0,-1-1 0,0 0 16,0-21-16,21 0 0,-20 0 0,20 0 15,-21 0-15,21 0 0,-20 0 16,20-21-16,-21 0 0,0-1 0,22 1 16,-22 0-16</inkml:trace>
  <inkml:trace contextRef="#ctx0" brushRef="#br0" timeOffset="36592.04">11493 4953 0,'0'-21'0,"0"42"0,22-84 0,-22 41 0,0 1 15,0 0-15,0 0 0,0 42 31,0 0-31,-22 0 0,22 22 0,-21-1 16,0 0-16,21 1 0,-21 20 16,0-20-16,21-1 0,-21 21 0,21-20 15,-22-1-15,22 0 0,0 1 0,0-22 16,0 21-16,0-21 16,0 22-16,0-22 0,0 0 0,0 0 15,22-21 1,-1 0-1,0-21-15,-21 0 16,0 0-16,0 0 0</inkml:trace>
  <inkml:trace contextRef="#ctx0" brushRef="#br0" timeOffset="36784.93">11218 5313 0,'0'0'0,"-21"0"15,42 0 16,0 0-15,1 0-16,-1 0 0,0-21 0,0 21 16,21 0-16,1 0 0,-22-21 15,21 21-15,1 0 0,-1-22 0,0 22 16,1 0-16,20-21 0,-21 21 0,22-21 16,-22 21-16,22 0 0,-22 0 15</inkml:trace>
  <inkml:trace contextRef="#ctx0" brushRef="#br0" timeOffset="37328.62">12382 5292 0,'22'0'31,"-22"-21"-31,0-1 0,0 1 16,0 0-16,0 0 15,0 0-15,0 0 0,0-1 16,0 1-16,-22 0 0,1 0 15,0 21-15,0 0 0,0 0 16,0 0-16,-1 21 0,1 0 16,0 0-16,0 1 0,0-1 0,0 0 15,-1 21-15,1 1 0,0-22 16,0 21-16,0 0 0,0-20 0,-1 20 16,1-21-16,0 0 0,21 22 15,-21-22-15,21 0 0,0 0 16,21-21-16,0 0 15,0 0-15,22 0 0,-22-21 0,21 21 16,1-21-16,-1 0 0,-21-1 0,21 1 16,1 0-16,-22 0 0,21 0 15,-21 0-15,1-1 0,-1-20 0,-21 21 16,0 0-16,21-22 0,-21 22 0,0 0 16,0 0-16,0 0 0,0 42 31,0 0-16,0 0-15,0 0 0,-21 1 16,21 20-16,-21-21 0,21 0 16,0 22-16,0-22 0,0 0 0,0 21 15,0-21-15,0 1 0,0-1 0,0 0 16,21 0-16,0-21 0,0 21 16,0-21-16,22 21 0,-22-21 0,21 0 15,-21 0-15,22 0 0,20 0 0,-21 0 16,1-21-16,20 0 0,-20 21 15,-1-21-15,21 0 0,-20 0 16</inkml:trace>
  <inkml:trace contextRef="#ctx0" brushRef="#br0" timeOffset="38041.21">13398 5292 0,'0'-21'16,"0"42"-16,0-85 0,0 43 0,0 0 0,0 0 16,0 0-16,-21-1 0,0 22 15,0 0-15,0 0 0,-22 0 16,22 0-16,0 22 0,-21-22 0,21 21 15,-1 0-15,-20 21 0,21-21 0,-21 1 16,20 20-16,1-21 0,0 21 16,0-20-16,21 20 0,-21-21 0,21 0 15,0 0-15,0 1 0,0-1 16,42 0-16,-21-21 0,0 0 0,22 0 16,-22 0-16,21 0 0,1 0 15,-1-21-15,-21 0 0,21 21 0,1-22 16,-22 1-16,0 0 0,0 21 0,0-21 15,1 0-15,-1 0 0,-21-1 16,21 1-16,-21 0 0,21 21 0,-21-21 16,0 0-16,0 42 31,0 0-15,0 0-16,0 22 0,0-22 0,0 21 15,-21 0-15,21 1 0,0-1 16,-21 0-16,21 22 0,0-22 0,0 22 15,0-22-15,0 22 0,0-22 0,0 21 16,0-20-16,0-1 0,0 22 16,0-1-16,0 1 0,0-22 15,0 43-15,0-22 0,0 1 0,0-1 16,0 1-16,0-1 0,0-21 0,0 22 16,0-1-16,0-20 0,0-1 0,0 0 15,0 1-15,0-1 0,0 0 0,0-20 16,0 20-16,0-21 0,0 0 15,0 0-15,-21 1 16,-1-22-16,1 0 16,0-22-16,0 1 0,0 21 0,0-42 15,-1 21-15,1 0 0,-21-22 0,0 1 0,20 0 16,-20-22-16,0 22 16,-1-22-16,1 1 0,21-22 0,-21 22 15,20-22-15,1 0 0,21 22 0,0-22 16,0 22-16,21-22 0,1 21 0,-1-20 15,21 20-15,0 1 0,1-1 16,-1 1-16,0-1 0,1 22 0,-1-22 16,0 22-16,1 21 0,-1-21 15,0 20-15,1 1 0,-22 0 0,21 0 16,-21 21-16,1 0 0,-1-21 0</inkml:trace>
  <inkml:trace contextRef="#ctx0" brushRef="#br0" timeOffset="39268.51">868 8848 0,'0'0'0,"0"-21"16,21 21-16,-21-22 0,0 1 0,21 21 15,0-21-15,-21 0 0,21 0 16,1 0-16,-22-1 0,21 1 0,-21 0 16,21 0-16,0 0 0,-21 0 15,21-1-15,-21 1 0,21 0 16,-21 0-16,22-21 0,-22 20 0,21 22 16,-21-21-16,0 0 0,0 0 15,0 42 16,-21 0-31,-1 22 16,1-22-16,0 21 0,0 22 16,-21-1-16,20 1 0,-20-1 0,0 22 15,-1-1-15,1-20 0,0 21 16,-1-22-16,-20 22 0,21-22 16,-1 1-16,1-1 0,0 1 0,-1-1 15,-20 1-15,20-22 0,22 0 16,-21 1-16,21-22 0,0 0 0,-1 0 15,22 0-15,-21 1 0,42-44 47,1 1-47,-22 0 16,42 0-16,-21 0 0,0 0 16</inkml:trace>
  <inkml:trace contextRef="#ctx0" brushRef="#br0" timeOffset="40427.83">1249 9250 0,'21'0'31,"0"-21"-31,0 0 16,0 21-16,1-22 0,-1 1 15,0 0-15,0 0 0,0 0 0,0-22 16,-21 22-16,0 0 0,22-21 16,-22 21-16,0-1 0,0-20 0,0 21 15,0 0-15,0 0 0,0-1 16,0 1-16,-22 21 31,1 21-31,21 1 16,0 20-16,-21 0 0,21 1 0,0 20 15,0 1-15,0-1 0,0 1 16,0-1-16,0 1 0,0 20 0,0 1 16,0-22-16,0 22 0,0-21 15,0 20-15,0-20 0,0 20 0,0-20 16,0-1-16,0 22 0,0-21 15,-21-1-15,21 22 0,0-22 0,-21 1 16,21-1-16,-21-20 0,21-1 16,-22 0-16,22-21 0,0 22 15,0-22-15,-21-21 16,21-21-16,0 0 16,0-22-16,-21 1 0,21 0 0,0-1 15,0-20-15,0-1 0,0 1 16,0-1-16</inkml:trace>
  <inkml:trace contextRef="#ctx0" brushRef="#br0" timeOffset="40785.62">1270 9313 0,'0'0'0,"0"-21"0,-21-21 0,0 21 0,-43-64 31,64 64-31,0 0 0,0-22 0,0 22 16,0-21-16,42 21 0,-20-22 15,20 22-15,-21-21 0,43 21 16,-22 0-16,0-1 0,22 22 0,-22 0 16,22 0-16,-22 22 0,0-1 15,1 21-15,-1-21 0,0 22 0,-21-1 16,1 0-16,-22 1 0,0-1 16,0 0-16,-170 170 31,128-191-31,21 0 0,-22 0 0,22 1 15,-21-1-15,21-21 0,0 0 16,-1 0-16,1 0 16,21-21-1,0-1-15,21 1 16,1 0-16,-1 0 16,0 21-16,0-21 0,0 0 0,0-1 15</inkml:trace>
  <inkml:trace contextRef="#ctx0" brushRef="#br0" timeOffset="41229.37">1990 9165 0,'0'-21'16,"0"0"0,0 0-16,0 0 15,0-1-15,0 1 16,0 0-16,0 0 0,0 0 0,21 0 15,0-22-15,0 22 0,0 0 16,0 21-16,22-21 0,-1 0 0,0 21 16,1 0-16,-1 0 0,0 21 15,1 0-15,-1 0 0,0 21 0,-20-20 16,20 20-16,-21 0 0,-21 1 16,0-22-16,0 21 0,0 0 15,0 1-15,0-22 0,-21 0 16,0 21-16,0-20 0,-1-22 0,22 21 15,-21 0-15,0-21 0,0-21 16,21 0 0,0-1-16,0-20 0,0 21 15,0 0-15,0-22 0,21 1 16,-21 0-16,0-1 0,21 1 0,0 21 16,-21-21-16,22-1 0,-1 22 15,0-21-15,0 21 0,0 21 0,0-22 16,1 22-16,-1-21 0,0 21 15,0 0-15,0 21 16,-21 1 0,0-1-16</inkml:trace>
  <inkml:trace contextRef="#ctx0" brushRef="#br0" timeOffset="42473.27">2984 8996 0,'0'21'32,"0"0"-17,22-21 16,-1 0-15,0-21 0,0 0-16,0 21 0,0-21 15,1 0-15,-1-1 0,0 1 0,0 0 16,0 0-16,0 0 0,-21 0 16,0-1-16,22 1 0,-22 0 0,0 0 15,0 0-15,0 0 16,-22 21-16,1 0 0,0 0 15,0 0-15,0 0 0,0 21 16,-1 0-16,1 0 0,0 0 16,21 22-16,-21-1 0,0 0 0,21-21 15,-21 22-15,21-1 0,0 0 0,0 1 16,0-1-16,0-21 0,0 0 16,0 1-16,0 20 0,0-21 15,0 0-15,21-21 0,0 0 16,0 0-16,0 0 0,0 0 15,1 0-15,-1-21 0,21 0 16,-21 0-16,0 0 0,1 21 0,-1-22 16</inkml:trace>
  <inkml:trace contextRef="#ctx0" brushRef="#br0" timeOffset="43255.97">3937 8827 0,'0'0'0,"0"-22"0,21 1 16,0 0-16,-21 0 0,0 0 15,-21 0 1,0 21-16,0 0 16,0 0-16,-1 0 0,1 21 0,0-21 15,0 21-15,21 0 0,-21 0 16,0 0-16,21 1 0,-22-1 0,22 0 16,0 0-16,0 0 15,0 0-15,0 1 0,0-1 16,22-21-16,-1 0 0,0 21 15,0-21-15,0 21 0,0-21 16,1 21-16,-1-21 0,0 21 0,0 1 16,0-22-16,0 21 0,-21 0 15,0 0-15,0 0 0,0 0 0,0 1 16,0-1-16,0 0 0,-21 0 16,21 0-16,-21-21 0,0 21 15,-21-21-15,20 0 0,1 0 0,0 0 16,0 0-16,-21 0 0,20 0 15,1 0-15,0 0 0,0-21 0,0 0 16,0 0-16,-1 21 0,22-21 0,-21 0 16,21-1-16,-21 1 15,21 0-15,0 0 0,0 0 16,0 42 15,0 0-31,21 0 0,0 0 16,1 1-16,-22-1 0,21 0 15,0 0-15,0 0 0,0-21 0,0 21 16,1 1-16,-1-22 0,0 0 0,21 0 16,-21 0-16,1 0 0,20 0 15,0 0-15,1 0 0,-1 0 0,0-22 16,1 1-16,-1 0 16,21 0-16,1 0 0,-22 0 0,22-1 15,-22 1-15,0-21 0,1 21 0,-1-22 16,-21 22-16,22-21 0,-43 21 15,21-22-15,-21 22 0,0-21 0,0 21 16,0 0-16,-21 21 16,-1 0-16,1 0 0,0 0 15,0 0-15,0 21 0,0 0 0,21 0 16,-22 21-16,22-20 0,-21 20 16,21-21-16,0 21 0,0-20 0,0 20 15,0-21-15,0 0 0,0 0 0,0 1 16,0-1-16,0 0 15,21 0-15,1-21 0,-1 0 0,0 21 16,21-21-16,-21 0 0,22 0 0,-1 0 16,0 0-16,1 0 0,-1-21 15,0 0-15,1 21 0,-1-21 0,0 0 16,1-1-16</inkml:trace>
  <inkml:trace contextRef="#ctx0" brushRef="#br0" timeOffset="43972.07">5419 8911 0,'0'0'0,"0"-42"0,0 21 15,0-43 1,0 43-16,-22 21 0,-20-42 16,21 42-16,0 0 0,0-21 15,-1 21-15,1 0 0,0 0 16,-21 21-16,21-21 0,-1 21 0,1 0 16,0 21-16,0-20 0,21 20 0,-21 0 15,0-21-15,21 22 0,-22-1 16,22 0-16,-21 1 0,21-22 0,0 21 15,0-21-15,0 1 0,0-1 0,0 0 16,21 0-16,1-21 0,-1 0 16,0 0-16,0 0 0,0 0 0,0 0 15,1 0-15,-1 0 0,21-21 0,-21 21 16,0-21-16,22-22 0,-22 22 16,0 0-16,21-21 0,-20-1 15,-1 1-15,0-21 0,0 20 0,0-20 16,0 20-16,-21-20 0,0 21 15,0-22-15,0 22 0,0-22 0,0 22 16,0 0-16,0 20 0,0-20 0,0 21 16,0 0-16,-21 42 15,21 0 1,-21 21-16,21-20 0,0 20 16,0 0-16,0 1 0,-21-1 0,21 21 15,0-20-15,-21 20 0,21-20 0,0 20 16,0-21-16,0 22 0,0-22 15,0-21-15,0 22 0,0-1 16,21-21-16,0 0 0,21 1 0,-20-22 16,-1 21-16,21-21 0,0 0 15,1 0-15,-1 0 0,-21 0 0,22-21 16,-1-1-16,0 22 0,-21-21 0,22 0 16,-22 0-16,0-21 0,0 20 15,0 1-15,-21-21 0,0 21 0,22 0 16,-22-1-16,0 1 0,0 0 0,0 42 31,0 0-31,0 1 0,0-1 0,-22 0 16,22 0-16,0 21 0,0-20 0,0-1 15,0 21-15,0-21 0,0 0 16,0 1-16,0-1 0,0 0 16,22-21-1,-1 0-15,21 0 16,-21-21-16,0 0 0,1-1 15,-1 1-15,0 0 0,-21 0 0,21-21 16,0 20-16,-21-20 0,21 0 0,-21-1 16</inkml:trace>
  <inkml:trace contextRef="#ctx0" brushRef="#br0" timeOffset="44255.91">6202 8530 0,'0'0'16,"-21"-21"-16,-1 21 0,1 0 15,0 0-15,0 0 0,0 0 0,21 21 16,-21 0-16,21 1 0,0-1 15,0 0-15,21-21 16,0 0 0,0 0-16,0 0 0,0 0 15,1-21-15,-22 0 0,21-1 16,-21 1-16,0 0 0,0 0 16,0 0-16,0 0 15,-21 21-15,-1 0 16,1 0-16,0 0 0,0 0 15,0 21-15,0 0 0,21 0 16,0 0-16,-22 0 0,22 1 16,0-1-16,0 0 15,0 0-15,0 0 16</inkml:trace>
  <inkml:trace contextRef="#ctx0" brushRef="#br0" timeOffset="44824.58">6498 8869 0,'0'-21'0,"0"0"15,0 42 32,0 0-31,0 0-16,0 0 0,0 0 0,0 1 15,0 20-15,0-21 0,0 0 16,0 0-16,0 1 0,0-1 0,0 0 16,-21 0-16,21 0 0,-21-21 15,21 21-15,0 1 16,-21-22-16,-1 0 15,22-22 1,0 1-16,0 0 0,0 0 16,0 0-16,0-22 0,22 22 0,-1-21 15,0 0-15,21-1 0,-21 1 0,22 0 16,-1-1-16,-21 22 0,22-21 16,-1 21-16,0-1 0,1 1 0,-22 21 15,21 0-15,0 0 0,-20 0 0,-1 21 16,21 1-16,-21-1 0,0 0 15,1 0-15,-1 21 0,-21-20 16,0 20-16,0-21 0,0 21 0,0-20 16,0-1-16,0 21 0,0-21 15,0 0-15,0 1 0,0-1 0,0 0 16,21-42 46,0 21-62,0-21 0</inkml:trace>
  <inkml:trace contextRef="#ctx0" brushRef="#br0" timeOffset="45660.1">7810 8742 0,'0'0'0,"0"-21"0,0 0 16,0-1-16,0 1 0,0 0 0,0 0 15,0 0-15,-21 0 0,0 21 16,0 0-16,0 0 0,0 0 0,-1 0 16,1 0-16,0 21 0,0-21 0,-21 21 15,20 0-15,-20 0 0,21 22 16,0-22-16,0 21 0,-1 0 16,1-20-16,0 20 0,0 0 0,21-21 15,0 22-15,0-22 0,0 0 16,0 0-16,0 0 0,21-21 15,0 22-15,0-22 0,22 0 0,-22 0 16,0 0-16,21-22 0,-20 1 16,20 0-16,-21 0 0,21 0 0,-20 0 15,-1-1-15,0 1 0,0-21 0,0 21 16,0 0-16,-21-22 0,0 22 16,22 0-16,-22 0 0,0 0 15,0-1-15,0 44 47,0-1-47,-22 0 16,1 0-16,21 0 0,0 0 15,-21 1-15,0-1 0,0 21 16,21-21-16,0 22 0,0-1 0,-21 0 16,21 1-16,0-1 0,0 0 0,0 22 15,0-22-15,-22 22 0,22-22 16,0 21-16,0 1 0,0-1 0,0 1 15,0-1-15,0 1 0,-21-1 0,21 1 16,0-1-16,0-20 0,0 20 16,0 1-16,0-1 0,0 1 0,0-1 15,0-20-15,0 20 0,0 1 16,0-22-16,0 21 0,0-20 0,0-1 16,0 0-16,21 1 0,-21-22 0,0 21 15,0-21-15,0 1 0,0-1 16,0 0-16,0 0 0,0 0 15,-21-21-15,0 0 16,0 0-16,0 0 0,0 0 0,-1 0 16,1-21-16,-21 0 0,21 0 15,0 0-15,-22-1 0,22 1 0,-21-21 16,-1 0-16,1-1 0,0 1 16,-1-22-16,22 1 0,-21-22 0,0 22 15,20-1-15,1-20 0,0 20 16,21-21-16,0 1 0,0-1 0,21 0 15,0 1-15,1 20 0,-1 1 0,21-22 16,-21 43-16,0-22 0,1 22 16,-1 0-16,0-1 0,0 1 0,0 0 15,0 20-15,-21 1 0,0 0 0,0 0 16,0 0-16,0 0 16,0-1-16,22 1 0,-22 0 0,0 0 15</inkml:trace>
  <inkml:trace contextRef="#ctx0" brushRef="#br0" timeOffset="46155.88">8424 8932 0,'0'43'31,"0"-22"-31,21-21 31,1 0-31,-1 0 0,0 0 0,21-21 16,-21 0-16,22 21 0,-22 0 16,21 0-16,-21-22 0,1 22 0,-1 0 15,-21-21 1,21 21 0,0-21-16</inkml:trace>
  <inkml:trace contextRef="#ctx0" brushRef="#br0" timeOffset="46645.6">9631 8636 0,'21'-21'0,"-42"42"0,63-42 0,-21 0 0,0 21 15,1-21-15,-1-1 0,0 22 0,-21-21 16,0 0-16,0 0 15,0 0-15,-21 21 16,0 0-16,-1 0 0,1 0 16,-21 0-16,21 0 0,-22 0 0,22 0 15,-21 21-15,21-21 0,0 21 16,-1 0-16,-20 0 0,21 1 0,21-1 16,-21 0-16,21 0 0,-21 0 15,21 0-15,0 1 0,0-1 0,0 0 16,21-21-16,0 21 0,0 0 0,0 0 15,0 1-15,22-1 0,-22-21 16,21 21-16,-21 0 0,1 0 0,20 22 16,-21-22-16,-21 0 0,0 0 15,0 0-15,0 0 0,0 1 0,-21-1 16,0 0-16,-22 0 0,1 0 0,21-21 16,-21 21-16,-1-21 0,1 0 15,0 0-15,-1 0 0,22 0 16,-21 0-16,21 0 0,-1 0 0,1 0 15,0 0-15,0-21 0,0 0 16,0 0-16,21 0 0,0 0 16,0-1-16,0 1 15,21 0-15,21 21 0,-21-21 16,0 0-16,1 0 0,20 21 0,0-22 16</inkml:trace>
  <inkml:trace contextRef="#ctx0" brushRef="#br0" timeOffset="46884.46">10054 8700 0,'0'21'16,"0"0"-16,-21 0 0,21 0 16,0 0-16,-21 22 0,21-22 15,0 0-15,0 0 0,0 22 0,-21-22 16,21 0-16,0 0 0,0 0 0,0 0 15,0 1-15,0-1 16,0-42 31,0-1-47,21 1 0</inkml:trace>
  <inkml:trace contextRef="#ctx0" brushRef="#br0" timeOffset="47204.35">10160 8424 0,'0'0'0,"0"-21"0,-42 21 31,42 21-31,0 1 16,0-1-16,0 0 0,21-21 31,0 0-31,0 0 16,0 0-16,0 0 0,1 0 15,-1-21-15,0 21 0,-21-21 0,0-1 16,21 22-16,-21-21 0,0 0 16,0 0-16,0 0 0,0 0 15,-21 21-15,0-22 0,0 22 0,-1 0 16,1 0-16,0 0 16,0 0-16,0 22 0,0-1 0,-1-21 15,22 21-15,-21 0 0,21 0 16,21-21-1,1 0-15,-1 0 0,0 0 16</inkml:trace>
  <inkml:trace contextRef="#ctx0" brushRef="#br0" timeOffset="47725.4">10626 8170 0,'0'0'0,"-22"0"16,22 22-1,0-1-15,0 0 0,-21 0 0,21 21 16,0-20-16,-21 20 0,21 0 16,0 1-16,0-1 0,0 0 15,-21 1-15,21-1 0,-21 0 0,21 22 0,-21-22 16,21 0-16,-22 1 0,22-1 16,0-21-16,0 22 0,-21-22 15,21 0-15,0 0 0,-21 0 0,21 0 16,0-42 15,0 0-31,0 0 0,0 0 16,0 0-16,0-22 0,0 22 0,21-21 15,0 21-15,1-22 0,-1 1 16,0 21-16,21 0 0,1-1 0,-22 1 16,21 0-16,0 0 0,22 21 0,-22 0 15,1 0-15,20 0 0,-21 0 16,22 0-16,-22 21 0,1 0 15,-1 0-15,-21 1 0,0-1 0,0 0 16,-21 21-16,0-21 0,0 22 0,-21-22 16,0 21-16,-21-21 0,-1 22 15,1-22-15,-21 0 0,20 21 0,-20-20 16,20-1-16,-20 0 0,-1-21 0,22 21 16,0-21-16,-1 0 0,1 0 15,21 0-15,0 0 0,0 0 0,-1 0 16,22-21-16,0 0 15,0 0-15,0-1 0,22 1 16,-1-21-16,21 21 0,-21-22 16,22 22-16</inkml:trace>
  <inkml:trace contextRef="#ctx0" brushRef="#br0" timeOffset="47999.24">11493 8255 0,'0'0'0,"0"21"31,0 0-31,0 22 16,-21-22-16,21 21 0,-21 1 15,21-1-15,-21-21 0,21 21 0,0 1 16,0-1-16,-21 22 0,21-22 16,-21 0-16,21 1 0,-22 20 0,22-21 15,0-20-15,0 20 0,0 0 0,0-21 16,0 1-16,0-1 0,0 0 15,22-21-15,-1 0 0,0 0 16,0 0-16,0 0 0,0-21 0,22 0 16,-22-1-16,0 1 0,0 0 15,0-21-15,1 21 0</inkml:trace>
  <inkml:trace contextRef="#ctx0" brushRef="#br0" timeOffset="48213.11">11832 8615 0,'0'0'0,"0"-21"0,0 42 31,-21 0-31,0 0 0,21 0 0,0 1 16,-21-1-16,21 0 0,-22 21 15,22-21-15,-21 22 0,21-22 0,0 0 16,0 0-16,-21 22 0,21-22 16,0 0-16,0-42 46,21 0-46,0-1 0,-21 1 16,22 0-16,-1 0 0</inkml:trace>
  <inkml:trace contextRef="#ctx0" brushRef="#br0" timeOffset="48499.95">11896 8403 0,'0'0'0,"-22"0"0,-20 43 31,42-22-15,21-21-16,0 0 0,1 0 16,-1 0-16,0-21 15,0 21-15,-21-22 0,0 1 16,21 21-16,-21-21 0,0 0 0,0 0 16,0 0-16,0-1 0,-21 1 15,0 21-15,0 0 16,0 0-16,-1 0 0,1 0 0,0 0 15,0 21-15,21 1 0,0-1 16,-21 0-16,21 0 0,0 0 0,0 0 16,0 1-16,0-1 0,0 0 0,0 0 15,21-21-15,-21 21 0,21-21 0</inkml:trace>
  <inkml:trace contextRef="#ctx0" brushRef="#br0" timeOffset="48996.68">12277 8594 0,'0'0'0,"0"21"16,0 0-16,0 0 0,0 0 16,0 1-16,0-1 0,0 0 15,0 0-15,0 0 0,0 0 0,0 1 16,0 20-16,0-21 0,0 0 0,0 0 15,0 1-15,0-1 16,-22 0-16,22 0 0,-21-21 16,21 21-16,-21-21 15,0 0 1,21-21-16,-21 0 0,21 0 0,0 0 16,0-1-16,0 1 0,0-21 0,0 0 15,0-1-15,21 22 0,0-21 16,0-1-16,22 1 0,-1 21 0,-21-21 15,43 20-15,-22 1 0,0 0 0,1 21 16,-1 0-16,0 0 0,1 0 16,-1 0-16,0 0 0,-21 21 0,22 0 15,-22 22-15,-21-22 0,0 0 16,0 21-16,0-20 0,0 20 0,0-21 16,0 21-16,0-20 0,-21 20 15,0-21-15,-1 0 0,1 0 0,0 1 16,21-1-16,-21 0 0,0-21 15,21 21-15,21-42 32,0 21-32,0-21 0,0 0 0,1-1 15,-1 1-15</inkml:trace>
  <inkml:trace contextRef="#ctx0" brushRef="#br0" timeOffset="49720.29">13737 8530 0,'0'0'16,"0"-21"-16,0 0 0,-42 0 16,-1 21-16,22 0 15,0 0-15,-21 0 0,-1 0 16,1 21-16,0 0 0,-1-21 0,22 21 16,-21 22-16,0-22 0,-1 0 0,22 21 15,0-21-15,-21 22 0,42-22 16,0 21-16,0-21 0,0 1 0,0-1 15,0 0-15,21 0 0,0 0 0,21-21 16,-21 0-16,22 0 0,-1 0 16,-21 0-16,22 0 0,-1-21 15,0 0-15,-21 0 0,22 0 0,-22-1 16,0 1-16,0 0 0,0 0 0,1 0 16,-22 0-16,0-1 0,0 1 15,0 0-15,0 0 0,21 21 16,-21-21-16,0 42 31,0 0-31,-21 0 0,-1 0 16,22 22-16,0-22 0,-21 21 0,0 1 15,21-1-15,0 0 0,0 1 16,0-1-16,0 21 0,0 1 16,0-22-16,21 22 0,0-1 0,1 1 15,-1 20-15,0-20 0,0 21 0,0-22 16,0 22-16,22-1 0,-22 1 0,0-21 15,21 20-15,-20 1 0,-1-22 16,0 22-16,0 0 0,0-22 0,0 22 16,1-22-16,-22 1 0,0 21 0,21-43 15,-21 21-15,0 1 0,0-22 0,0 22 16,0-22-16,-21 0 0,-1-20 16,22 20-16,-21-21 0,-21 0 15,21 0-15,0-21 0,-1 0 0,-20 0 16,21 0-16,0-21 0,-22 0 0,22 0 15,-21-21-15,0 20 0,20-20 0,-20 0 16,-21-22-16,20 22 0,1-22 16,0-20-16,-1 20 0,1-20 0,0-1 15,-1 0-15,22 1 0,0-1 0,21 0 16,0 1-16,0-1 0,0 21 16,21-20-16,0 20 0,22 1 0,-22-1 15,21 22-15,0-22 0,-20 22 0,20 0 16,0-1-16,-21 1 0,1 0 0,-1 21 15,21-22-15,-42 1 0,21 21 16,0-22-16,1 1 0,-1 21 16</inkml:trace>
  <inkml:trace contextRef="#ctx0" brushRef="#br0" timeOffset="50269.03">14520 8424 0,'0'-21'0,"0"42"62,-21-21-46,21 22-16,-21-22 0,21 21 0,0 0 31,21-21-15,0 0-16,0 0 15,-21-21-15,0 0 16,0-1-16,0 1 16,-21 0-1,0 21 16,0 21-31,21 0 16,0 1 0,0-1-16,0 0 15,0 0-15,0 0 32</inkml:trace>
  <inkml:trace contextRef="#ctx0" brushRef="#br0" timeOffset="50600.24">14414 8742 0,'0'0'0,"0"21"0,-21 0 15,21 0-15,0 1 0,-21-22 0,21 21 0,0 0 16,0 0 0,21-21-1,0 0-15,1 0 0,-1 0 16,0-21-1,-21 0-15,0 0 16,0-1-16,-21 22 16,0 0-16,-1 0 15,1 0-15,0 0 0,21 22 16,-21-1-16,21 0 16,0 0-16,0 0 15,21-21 16,0 0-15,0-21-16,1 0 0,-1 21 0,0-21 16,0 0-16</inkml:trace>
  <inkml:trace contextRef="#ctx0" brushRef="#br0" timeOffset="50964.06">15240 8403 0,'21'0'78,"-21"-21"-62,0 0-1,0 0 1,-21 21 0,0 0-1,0 0-15,21 21 16,-22-21-16,22 21 0,-21-21 16,21 21-16,0 0 15,0 1 1,21-22-1,1 0-15,-1 0 16,-21 21-16</inkml:trace>
  <inkml:trace contextRef="#ctx0" brushRef="#br0" timeOffset="51344.84">15219 8805 0,'0'0'0,"-21"0"0,21 22 0,-22-1 16,22 0-16,-21 0 0,21 0 0,-21-21 16,21 21-16,0 1 15,21-22 1,0 0-16,1 0 0,-1 0 16,0 0-16,-21-22 0,21 1 15,-21 0-15,0 0 16,0 0-16,-21 21 31,0 0-31,0 0 16,-1 0-16,1 21 0,0-21 15,21 21-15,0 0 16,0 0-16,21-21 47,0 0-47,-21-21 15,0 0-15,0 0 16,22 0-16</inkml:trace>
  <inkml:trace contextRef="#ctx0" brushRef="#br0" timeOffset="52332.28">16679 8678 0,'0'0'15,"-21"0"-15,0 0 0,0 0 0,0 0 16,-1 0-16,1 0 15,21 22 17,21-22-32,22 21 15,-22-21-15,21 0 0,22 0 16,-22 0-16,22 21 0,20-21 0,-20 0 16,20 0-16,1 0 0,21 0 15,-21 0-15,-1-21 0,1 21 0,0-21 16,-22 21-16,1 0 0,-1-22 0,1 22 15,-1 0-15,-21 0 0,1-21 16,-22 21-16,0 0 0,0 0 0,-21-21 16,0 0-1,-21 21-15,0 0 16,0 0-16,0-21 0,-1 21 0,-20-21 16,21 21-16,-21 0 0,20 0 0,-20-22 15,0 22-15,-1 0 16,22 0-16,-21-21 0,0 21 0,20 0 15,-20 0-15,21 0 0,0 0 0,0 0 16,42 0 15,0 0-31,0 0 0,21 0 16,-20 0-16,20 0 0,0 0 16,-21 0-16,22 0 0,-1 0 0,-21 0 15,22 0-15,-22 0 0,0 0 0,0 0 16,0 0-16,-21 21 0,0 1 15,0-1-15,0 0 16,0 0-16,-21 0 0,0 0 16,0 22-16,0-22 0,-1 21 15,-20-21-15,21 22 0,-21-22 0,-1 21 16,22-21-16,-21 1 0,21 20 0,-22-21 16,22 0-16,0 0 0,0-21 15,0 22-15,-1-22 0,22 21 16,0-42-1</inkml:trace>
  <inkml:trace contextRef="#ctx0" brushRef="#br0" timeOffset="54064.83">14499 8297 0,'0'0'0,"0"-21"15,-21 21 17,0 0-32,21 21 0,0 1 15,-21-22-15,21 21 0,0 0 16,0 0-16,0 0 16,0 0-16,0 1 15,21-1-15,0-21 16,0 0-1,0 0-15,0 0 0,1 0 16,-1 0-16,-21-21 0,21 21 16,-21-22-16,21 22 0,-21-21 15,0 0-15,0 0 0,0 0 16,0 0-16,0-1 16,0 1-16,-21 21 0,0 0 15,21-21-15,-21 21 0,-1 0 0,1 0 16,0 0-16,21 21 0,-21-21 15,0 21-15,21 1 0,-21-1 16,21 0-16,0 0 0,0 0 16,0 0-16,0 1 15,21-1 1,0-21-16,0 0 0,0 0 16,0 0-16,1 0 0,-1-21 15,0 21-15,-21-22 0,0 1 16,0 0-16,0 0 15,0 0-15,0 0 16,-21 21-16,0 0 16,-1 0-16,1 0 15,21 21-15,-21-21 16,21 21-16,-21 0 0,21 0 16,0 0-16,0 1 15,0-1 1,0 0-1</inkml:trace>
  <inkml:trace contextRef="#ctx0" brushRef="#br0" timeOffset="54648.49">14478 8784 0,'0'0'0,"0"21"47,0 1-47,0-1 16,0 0-1,21-21 1,0 0-16,0 0 0,1 0 15,-1 0-15,-21-21 16,21 21-16,-21-21 16,0-1-16,0 1 15,0 0 1,-21 21-16,0 0 16,-1 0-16,1 0 0,0 0 15,0 0-15,21 21 0,-21 0 16,0 1-16,21-1 0,0 0 15,0 0-15,0 0 0,0 0 16,21-21 0,0 0-16,0 0 15,0-21-15,0 21 0,-21-21 0,22 0 16,-1 21-16,-21-21 16,0 0-16,0-1 0,0 1 0,0 0 15,0 0 1,-21 21-1,-1 0-15,1 0 0,0 0 16,0 21-16,0-21 0,21 21 0,0 0 16,0 1-16,-21-22 0,21 21 15,0 0-15,0 0 16,21-21-16,0 0 16,0-21-16</inkml:trace>
  <inkml:trace contextRef="#ctx0" brushRef="#br0" timeOffset="55404.06">15176 8361 0,'0'21'47,"0"0"-32,-21-21-15,21 21 0,21-21 47,1 0-47,-1 0 16,0-21-16,-21 0 0,21 0 15,-21 0 1,0 0-16,0-1 16,-21 22-1,0 0 1,21 22-16,-21-22 15,-1 21-15,22 0 0,0 0 16,0 0-16,0 0 16,0 1-1,22-22 1,-1 0-16,-21-22 16,21 22-16,0-21 15,-21 0 1,0 0-16,0 0 15,0 42 32,0 0-31,0 0-16,-21 0 16,21 1-16,0-1 0</inkml:trace>
  <inkml:trace contextRef="#ctx0" brushRef="#br0" timeOffset="56116.65">15219 8827 0,'0'0'0,"-21"21"16,21 0-16,-22-21 15,22 21-15,0 0 16,0 0-16,0 1 16,22-22-1,-1 0-15,0 0 0,0 0 16,0 0-16,0 0 0,1 0 0,-22-22 16,21 22-16,0-21 0,-21 0 15,0 0-15,0 0 16,0 0-16,-21 21 15,0-22-15,-1 22 0,1 0 16,0 0-16,0 0 16,0 0-16,0 22 0,-1-1 0,22 0 15,-21-21-15,21 21 0,-21 0 0,21 0 16,0 1-16,0-1 16,21-21-1,0 0-15,1 0 0,-1 0 16,0-21-16,0 21 0,0-22 15,0 22-15,1-21 0,-22 0 16,21 21-16,-21-21 0,0 0 0,0 0 16,0-1-1,-21 22-15,-1 0 0,1 0 16,0 0-16,0 0 0,0 0 16,21 22-16,-21-22 15,21 21-15,0 0 0,0 0 16,0 0-16,21-21 15,0 0-15,0 0 16,0 0-16,0-21 16,1 0-16,-22 0 15,0 0-15,0-1 16,-22 1 0,1 21-16,0 0 15,0 0-15,0 0 16,21 21-16,-21-21 15,21 22-15,0-1 16,0-42 15</inkml:trace>
  <inkml:trace contextRef="#ctx0" brushRef="#br0" timeOffset="57340.65">12531 1185 0,'0'22'0,"0"-1"15,0 0 1,21-21 0,0 0-1,-21-21-15,0 0 16,0-1-1,0 1-15,0 0 16,-21 0-16,0 21 16,-1 0-16,1 0 15,21 21 1,-21-21-16,21 21 16,0 0-16,0 1 0,0-1 15,0 0 1,0 0-16,0 0 15,0 0 1</inkml:trace>
  <inkml:trace contextRef="#ctx0" brushRef="#br0" timeOffset="57680.46">12404 1630 0,'0'21'0,"0"-42"0,-22 63 0,22-21 16,0 1-16,-21-1 0,21 0 15,0 0 1,21-21-16,1 0 16,-1 0-16,0 0 0,0 0 0,0-21 15,0 21-15,1-21 0,-1 21 16,0-21-16,-21-1 0,0 1 15,0 0-15,0 0 16,0 0-16,-21 0 16,0 21-16,-1 0 0,1 0 15,0 0-15,42 0 47,0-22-47,1 1 16,-1 21-16</inkml:trace>
  <inkml:trace contextRef="#ctx0" brushRef="#br0" timeOffset="58157.21">13166 1058 0,'0'22'15,"-43"-1"1,43-42 31,0-1-32,0 1 1,-21 21 0,0 0-16,0 0 15,0 21-15,21 1 0,-22-22 16,22 21-16,0 0 0,-21-21 16,21 21-16,0 0 15,0 0 95,21-21-110,-21 22 0</inkml:trace>
  <inkml:trace contextRef="#ctx0" brushRef="#br0" timeOffset="58488.02">13102 1588 0,'0'0'16,"0"21"-16,-21-21 0,21 21 15,0 0 1,21-21 15,0 0-15,0 0-16,-21-21 15,0 0-15,0 0 16,-21 21 0,0 0-16,0 0 15,0 0-15,0 0 0,-1 0 0,1 0 16,21 21-16,-21 0 15,21 0-15,-21-21 32</inkml:trace>
  <inkml:trace contextRef="#ctx0" brushRef="#br0" timeOffset="58896.79">12382 1736 0,'0'0'0,"0"21"0,0 0 15,22-21 32,-1 0-47,0 0 16,-21-21-16,21 21 0,-21-21 15,0 0-15,0-1 16,0 1 0,-21 21-1,0 0-15,0 0 16,-1 21-16,1-21 15,21 22 1,0-1 0,21-21 15</inkml:trace>
  <inkml:trace contextRef="#ctx0" brushRef="#br0" timeOffset="59896.13">19283 8107 0,'0'0'0,"-21"0"0,-22-21 32,43 0-32,0-1 0,21 22 0,1-21 15,-1 21-15,21-21 0,0 0 16,22 21-16,-1-21 0,1 21 0,-1-21 15,1 21-15,-1 0 0,-20-22 0,20 22 16,-20-21-16,-1 21 0,-21 0 16,21 0-16,-63 0 31,-21 0-31,21 0 16,-22 0-16</inkml:trace>
  <inkml:trace contextRef="#ctx0" brushRef="#br0" timeOffset="60136.99">19643 7916 0,'0'0'0,"-22"22"16,22-1 0,0 0-16,0 21 0,0-21 15,0 22-15,0-1 0,0 0 16,0 1-16,0-1 0,0 0 0,0 1 16,0 20-16,0-20 15,0-1-15,0 0 0,0 1 0,0-1 16,0 0-16,-21 1 0,21-22 0,-21 21 15,21 0-15,0-20 0,-21-1 16,21 21-16,0-21 0,0 0 16,21-21-1,0 0 1,0-21-16,1 0 0</inkml:trace>
  <inkml:trace contextRef="#ctx0" brushRef="#br0" timeOffset="60532.76">19812 8509 0,'0'-21'0,"0"42"0,0-63 0,0 21 0,0-1 16,0 1-16,0 0 0,0 0 15,0 0-15,0 0 0,0-1 0,0 1 16,21 0-16,0 21 16,0 0-16,1-21 0,-1 21 0,0 0 15,0 0-15,21 21 0,-20 0 0,20 0 16,0 22-16,-21-22 0,22 21 15,-22-21-15,21 22 0,-21-1 0,1-21 16,-22 22-16,0-22 0,0 21 16,0 0-16,0-20 0,0 20 15,-22-21-15,1 0 0,0 0 0,0-21 16,0 22-16,0-22 0,-1 0 16,1 0-16,21-22 0,0 1 15,0 0-15,0 0 0,0 0 0,0 0 16,0-22-16,0 22 0,21-21 15,-21 21-15,22-22 0,-1 1 0,0 0 16,-21-1-16,21 22 0,0-21 16,0-1-16,22 22 0,-22 0 0,21 0 15,1 21-15,-1 0 0,0 0 0,1 0 16,-22 0-16,21 0 0,0 0 16,1 21-16,-22 0 0,21 0 15</inkml:trace>
  <inkml:trace contextRef="#ctx0" brushRef="#br0" timeOffset="63512.67">21061 8573 0,'21'0'15,"-42"0"-15,63 0 0,-21 0 0,0 0 16,-21-22-16,22 1 0,-1 0 0,0 21 16,-21-21-16,0 0 0,0-22 15,0 22-15,0 0 0,0-21 0,0 21 16,0-22-16,-21 1 0,0 21 15,-1-22-15,1 22 0,-21 0 16,21 21-16,-22 0 0,22 0 0,-21 21 16,21 0-16,-22 1 0,22 20 15,-21 0-15,21 1 0,-22-1 0,22 0 16,0 22-16,21-22 0,0 0 16,0 1-16,0-1 0,0 0 0,0 1 15,0-1-15,21-21 0,0 0 0,1 1 16,-1-1-16,21-21 0,-21 0 15,0 0-15,22 0 0,-22 0 0,21-21 16,-21 21-16,1-22 0,-1 1 0,0-21 16,0 21-16,0 0 15,0-1-15,-21-20 0,0 21 0,0-21 16,0-1-16,0 22 0,22-21 16,-22-1-16,0 1 0,0 0 0,0 21 15,0-1-15,0 1 0,0 42 31,0 1-31,0-1 0,21 21 0,-21-21 16,0 22-16,0-22 0,0 21 16,0 0-16,0-20 0,21 20 0,-21-21 15,21 21-15,-21-20 0,21-1 0,0 0 16,-21 0-16,22 0 0,-1-21 16,0 0-16,0 0 0,0 0 0,0 0 15,22-21-15,-22 21 0,0-21 16,0 0-16,0 0 0,1-1 15,-1-20-15,0 21 0,0 0 0,0-22 16,0 1-16,1 21 0,-1-21 0,-21-1 16,21 1-16,0 0 0,-21 20 15,0 1-15,0 0 0,0 0 0,21 21 16,-21 21-16,0 0 16,0 0-16,0 1 0,0-1 0,0 21 15,0-21-15,0 22 0,0-22 0,0 21 16,0-21-16,0 0 15,0 22-15,0-22 0,0 0 0,0 0 16,0 0-16,21-21 0,1 0 16,-1 0-16,0 0 0,0 0 15,21 0-15,-20 0 0,20-21 0,-21 21 16,0-21-16,22 0 0,-22 0 0,0 0 16,0-1-16,0 1 0,-21-21 15,21 21-15,-21-22 0,22 22 0,-22-21 16,0 21-16,0-22 0,0 22 0,0 0 15,0 0-15,0 42 32,0 0-32,0 0 15,0 1-15,0 20 0,0-21 0,0 21 16,0-20-16,0 20 0,0-21 0,0 0 16,0 22-16,0-22 0,0 0 15,0 0-15,0 0 0,0 0 16,21-21-16,0 0 0,0 0 0,0 0 15,0 0-15,22 0 0,-1 0 16,0 0-16,-20 0 0,20-21 0,0 0 16,1 21-16,-1-21 0,-21 0 0,21-22 15,-20 22-15,-1 0 0,0-21 16,0 21-16,0-22 0,-21 22 16,21-21-16,-21 21 0,0-1 0,0 1 15,-21 21 1,0 0-16,0 21 0,0-21 15,0 22-15,-1-1 0,1 0 16,21 21-16,-21-21 0,0 1 0,21 20 16,0-21-16,-21 0 0,21 22 0,0-22 15,0 0-15,0 0 0,0 0 16,0 0-16,0 1 0,21-22 16,21 21-16,-21-21 0,22 0 0,-22 0 15,21 0-15,1 0 0,-1-21 16,0 21-16,1-22 0,-1 1 0,-21 0 15,21 0-15,-20 0 0,-1 0 16,0-1-16,0-20 0,0 21 16,-21-21-16,0 20 0,0-20 0,0 21 15,0 0-15,0 0 0,-21 21 16,0 0 0,0 21-16,21 0 15,0 0-15,0 0 0,0 0 16,0 1-16,0-1 0,0 0 0,21 0 15,-21 0-15,21 0 0,-21 1 0,21-1 16,-21 0-16,0 0 16,21 0-16,-21 0 0,22 1 0,-22-1 15,0 0-15,21-21 32,0 0-32,0 0 15,0 0-15,0-21 0,1 21 0,20-21 16,-21-1-16,21 1 0,-20 0 15,20 0-15,-21 0 0,21 0 0,-20-22 16,-1 1-16,0 21 0,0-22 0,0 1 16,0 21-16,-21-21 0,22 20 15,-22 1-15,0 0 0,-43 63 47,43-20-47,0-1 0,-21 0 0,21 0 16,0 21-16,0-20 0,0-1 15,-21 0-15,21 0 0,0 0 0,0 0 16,0 1-16,0-1 0,0 0 0,0 0 16,21-21-16,-21 21 0,21-21 15,-21-21 32,0 0-47,0 0 0,-21 21 16,0-21-16,0 21 15,21 21 1,0 0 0,0 0-16,0 0 15,21 0-15,0-21 16,0 0-16,0 0 16,22 0-16,-22 0 0,21 0 0,-21 0 15,22 0-15,-1 0 0,0 0 0,1 0 16,-1-21-16,-21 0 0,0 21 15,1-21-15,-1 0 0,0 0 0,0-1 16,-21 1-16,0-21 0,21 21 0,-21 0 16,21-1-16,-21 1 15,0 0-15,0 0 0,-21 42 32,0 0-32,21 0 15,-21 22-15,0-22 0,21 0 0,0 0 16,-21 0-16,21 1 0,0-1 0,0 0 15,21 0-15,0 0 16,0-21-16,0 0 0,0 21 0,1-21 16,-1 0-16,21 0 0,-21 0 0,22 0 15,-22 0-15,21-21 0,-21 21 16,0-21-16,1 0 0,-1 0 16,0 21-16,0-21 0,0-22 0,-21 22 0,0 0 15,21-21-15,-21 20 16,22 1-16,-22-21 0,0 21 0,0 0 15,0 42 1,0 0 0,0 0-16,-22 21 0,1-20 0,21-1 15,0 0-15,-21 21 0,0-21 0,0 1 16,21-1-16,0 0 0,0 0 16,-21 0-16,21 0 0,0 1 15,0-44 16,21 22-15,-21-21-16,21 0 0,-21 0 0,21 0 16,0 0-16,-21-1 0,21 1 15,1 0-15,-1-21 0,21 21 0,-21-22 16,0 22-16,22-21 0,-22 21 0,21-1 16,-21 1-16,22 21 0,-22 0 15,0 0-15,0 0 0,0 0 0,1 0 16,-1 21-16,-21 1 0,0-1 0,21 0 15,-21 0-15,0 21 0,0-20 16,0-1-16,0 0 0,0 21 0,21-21 16,-21 1-16,0-1 0,21 0 15,0 0-15,1 0 0,-1 0 16,0-21-16,0 22 0,0-22 0,22 0 16,-22 0-16,21 0 0,-21 0 0,22 0 15,-22 0-15,21 0 0,-21 0 16,22-22-16,-22 22 0,0-21 0,0 0 15,0 0-15,0 0 0,-21 0 0,0-22 16,22 22-16,-22-21 0,21-1 16,-21 22-16,0-21 0,0 21 0,0 0 15,0-1-15,0 1 0,-21 21 16,-1 0-16,1 0 0,-21 21 16,21-21-16,0 22 0,-22-1 15,22 21-15,0-21 0,-21 0 0,20 1 16,1 20-16,0-21 0,21 0 15,0 0-15,0 1 0,0-1 16,21 0-16,0-21 16,1 0-16,-1 0 0,0 0 15,0 0-15,0-21 0,0 0 16,1 21-16,-22-22 0,21 1 0,-21 0 16,21 0-16,-21 0 0,0 0 15,0-1-15,21 1 0,-21 0 16,21 21-1,-21 21 1,0 0-16,0 1 16,-21-22-16,0 42 0,21-21 0,-21 0 15,0 0-15,21 22 0,0-1 16,-22 0-16,22 1 0,0-1 0,-21 22 16,21-22-16,0 21 0,0 1 0,0-1 15,-21-20-15,21 20 0,-21-20 16,21 20-16,0 1 0,0-1 0,-21-21 15,21 22-15,-21-1 0,21 1 16,-22-1-16,22-20 0,0 20 0,0-20 16,0 20-16,0-21 0,0 1 0,0-1 15,-21-21-15,21 22 0,0-22 16,-21 0-16,21 0 0,-21 0 0,0-21 16,0 21-16,-1-21 15,1 0-15,0 0 0,0 0 0,0 0 16,0 0-16,-1 0 0,22-21 15,0 0-15,-21 21 0,21-21 16,0 0-16,0 0 16,0-1-16,0 1 0,0 0 15,0 0-15,0 0 0,0-22 0,0 22 16,0-21-16,0 0 0</inkml:trace>
  <inkml:trace contextRef="#ctx0" brushRef="#br0" timeOffset="63756.53">23685 7874 0,'0'0'0,"-21"-21"0,-42 0 16,42 21-1,-1-21-15,1 21 0,0 0 0,0 0 0,21-22 16,-21 22 0,42 0 15</inkml:trace>
  <inkml:trace contextRef="#ctx0" brushRef="#br0" timeOffset="66180.23">3323 12129 0,'0'0'0,"-21"0"16,21 21-16,21-21 31,0 0-15,22 0-16,-22-21 0,21-1 0,22 1 15,-22 0-15,21-21 0,-20 21 16,20-22-16,1 1 0,-22 0 16,22 20-16,-22-20 0,0 0 0,1-1 15,-22 1-15,0 0 0,0-1 0,0 1 16,0-21-16,-21 20 0,0 1 15,0 0-15,0-1 0,0 1 16,0 0-16,0 20 0,-21 1 0,21 0 16,-21 21-16,0 0 15,0 21-15,21 22 16,-21-1-16,21 0 0,0 1 0,0 20 16,-22 1-16,1 20 0,21-20 15,-21 20-15,0 1 0,21 0 0,-21-1 16,0 1-16,21 21 0,-22-21 15,1-1-15,21 22 0,-21-21 16,21-1-16,0 22 0,0 0 0,0-21 16,-21 21-16,21-22 0,0 1 15,-21 21-15,21-22 0,0 1 0,0 0 16,0-1-16,-21 1 0,21-21 0,0-1 16,0-21-16,0 1 0,0-1 15,0 0-15,21-20 0,0-1 0,0-21 16,0 0-16,0 0 0,1 0 15,-1-21-15,21-1 0,-21-20 16,0 0-16,1 21 0,-1-43 0,0 22 16,21-22-16,-21 22 0,1-22 15,-1-20-15,-21 20 0,21 1 16,-21-1-16,0-20 0,0 20 0,0-21 16,0 22-16,-21-22 0,0 1 15,-1 20-15,-20 1 0,0-1 0,21 1 16,-43 20-16,22 1 0,-1 0 0,1-1 15,-21 22-15,20 0 0,1 0 16,0 21-16,-1 0 0,1 0 0,21 0 16,0 0-16,-1 0 0,44 0 31,-1 0-31,0 0 0,21 0 16,1 0-16,-1 0 0,0 0 15,1-21-15,20-1 0,-21 1 0,22-21 16,-22 21-16,22-22 0,-22 1 15,0 0-15,1-1 0,20 1 0,-20-21 16,-22 20-16,21 1 0,-21 0 16,0 20-16,-21-20 0,0 21 0,0 0 15,0 0-15,-21 21 0,0 0 0,0 0 16,0 0-16,0 0 0,-1 0 16,1 21-16,0 0 0,0 0 0,21 0 15,0 0-15,0 1 0,0 20 16,0-21-16,0 21 0,21-20 0,0-1 15,0 21-15,1-21 0,-1 0 16,0 1-16,0 20 0,0-21 16,0-21-16,1 21 0,-1 0 0,0-21 15,0 0-15,0 22 0,0-22 16,1 0-16,-1 0 0,0 0 0,0 0 16,0-22-16,22 1 0,-22 21 0,0-21 15,21-21-15,-21 21 0,1-22 16,20 1-16,-21 0 0,21-1 0,-20 22 15,-1-21-15,0-1 0,-21 22 16,0-21-16,21 42 0,-21-21 0,0 0 16,0 42-1,0 0 1,0 0-16,0 21 0,0-20 0,0 20 16,0 0-16,0 1 0,-21-1 0,21 0 15,0-21-15,0 22 0,0-1 16,0-21-16,0 0 0,0 1 0,21-1 15,0-21-15,0 0 16,1 0-16,-1 0 0,0 0 0,0 0 16,0-21-16,0-1 0,1 1 0,-1 0 15,0 0-15,0-21 0,-21 20 16,0-20-16,0 21 0,0-21 0,0-1 16,0 22-16,0-21 0,0 21 0,-21-1 15,21 1-15,-21 0 16,0 21-16,-1 0 0,1 0 0,0 0 15,0 0-15,0 0 16,42 0 0,0 0-1,0 0-15,0 0 0,1 0 0,20 0 16,-21 0-16,21 0 0,-20 0 16,-1 0-16,21 0 0,0 0 0,-20 0 15,20 0-15,0 0 0,-21 0 16,22 21-16,-22 0 0,0 1 0,-21-1 15,0 0-15,0 0 0,0 21 0,0-20 16,0-1-16,0 21 16,0-21-16,0 0 0,0 1 0,0-1 15,0 0-15,0 0 0,0 0 0,-21-21 16,0 0-16,0 0 16,-1-21-1,22-21 1,0 21-16,0-22 0,0 1 15,22 21-15,-1-22 0,-21 1 0,21 0 16,0-1-16,0 1 0,0 21 16,1 0-16,-1 0 0,0-1 0,0 1 15,0 21-15,0 0 0,22 0 0,-22 0 16,0 21-16,0 1 16,-21-1-16,21 0 0,-21 21 0,22-21 15,-22 22-15,0-1 0,21 0 0,-21-20 16,21 20-16,-21-21 0,21 21 15,-21-20-15,0-1 0,0 0 0,0 0 16,21-42 0,-21 0-1,0 0-15,21-1 0,1 1 0,-22-21 16,21 21-16,0-22 0,0 1 0,0 0 16,0-1-16,1 1 15,-1 0-15,21-1 0,-21 1 0,0 21 0,22 0 16,-22 0-16,21-1 0,-21 22 15,22 0-15,-22 22 0,0-1 16,0 0-16,-21 21 0,0-21 0,0 22 16,0-1-16,0 0 0,0 1 0,0-1 15,0 0-15,-21 1 0,21-22 16,0 21-16,-21-21 0,21 22 0,0-22 16,0 0-16,0 0 0,21-21 31,0 0-31</inkml:trace>
  <inkml:trace contextRef="#ctx0" brushRef="#br0" timeOffset="68576.17">8551 11388 0,'21'-43'0,"-42"86"0,64-107 0,-43 43 0,21-21 15,0 21-15,0-1 0,-21-20 16,0 21-16,0 0 0,0 0 0,0-1 16,0 1-16,0 0 0,-21 0 15,0 0-15,0 0 0,-1 21 16,1 0-16,0 0 0,-21 0 0,21 0 15,-22 0-15,22 21 0,-21 0 0,-1 21 16,22 22-16,-21-1 0,0 1 16,20-1-16,-20 22 0,21 0 0,0-22 15,21 22-15,0-1 0,0-20 0,0 21 16,0-22-16,0 1 0,0-1 16,21 1-16,0-22 0,0 0 0,0-21 15,1 22-15,-1-22 0,21-21 0,-21 0 16,0 0-16,22 0 15,-1 0-15,0 0 0,1-21 0,-1 0 16,0-22-16,1 22 0,-1-21 16,22-1-16,-22 1 0,0-21 0,22 20 15,-43 1-15,21-22 0,-21 22 0,1 0 16,-1-1-16,-21 1 0,0 0 16,0 21-16,0-1 0,0 1 0,-21 42 31,21 1-31,0-1 0,0 21 15,0-21-15,0 22 0,0-1 0,0-21 16,0 21-16,0 1 0,0-1 0,0-21 16,0 22-16,21-22 15,-21 0-15,21 0 0,0 0 0,0-21 16,0 0-16,1 0 0,-1 0 0,0 0 16,0 0-16,0 0 0,22-21 15,-22 0-15,0 0 0,21-22 0,-21 22 16,1 0-16,-1-21 0,0 21 15,0-22-15,0 1 0,-21 21 0,0-22 16,21 22-16,-21-21 0,0 21 0,0 0 16,0-1-16,0 44 31,0-1-31,0 0 16,0 0-16,0 0 15,0 22-15,0-22 0,0 0 16,0 21-16,0-21 0,0 22 0,0-22 15,0 21-15,0-21 0,22 1 16,-22 20-16,21-21 0,-21 0 0,21-21 16,0 21-16,0-21 0,0 22 0,1-22 15,-1 0-15,0 0 0,0 0 16,21-22-16,-20 1 0,20 0 0,-21 0 16,21 0-16,-20 0 0,20-1 0,0-20 15,-21 21-15,1-21 0,20 20 16,-21-20-16,0 21 0,0-21 0,-21-1 15,0 22-15,0-21 0,0 21 16,0-22-16,0 22 0,-21 21 16,0 0-16,0 0 15,0 21-15,21 0 16,0 1-16,0-1 0,21 0 16,-21 0-16,21 0 0,0-21 15,0 21-15,1 1 0,-1-1 0,0-21 16,0 21-16,-21 0 0,0 0 15,21 0-15,-21 1 0,0-1 16,0 0-16,0 0 0,0 0 16,0 0-16,0 1 0,0-1 15,21 0 1,1-21-16,-1 0 0,0 0 0,0 0 16,0 0-16,0-21 0,22 21 15,-22-21-15,0-1 0,21 1 0,-20 0 16,-1 0-16,21 0 0,-21 0 15,0-22-15,1 22 0,-1-21 0,0 21 16,0-22-16,-21 22 0,21 0 0,-21 0 16,0 0-16,0-1 0,0 1 15,-21 21-15,0 0 0,0 0 16,0 0-16,-1 0 0,1 21 16,21 1-16,-21-1 0,21 0 15,0 0-15,0 0 16,0 0-16,21-21 15,0 22-15,1-22 0,-1 21 0,0-21 16,-21 21-16,21 0 0,0-21 16,0 21-16,-21 0 0,22 1 15,-22-1-15,21 0 0,-21 0 0,21-21 16,-21 21-16,0 0 0,21 1 16,0-1-16,0-21 15,1 0-15,20 0 0,-21 0 0,0 0 16,22 0-16,-22 0 15,0 0-15,21-21 0,1-1 0,-22 22 16,0-21-16,21 0 0,-21 0 0,1 0 16,-1-22-16,0 22 0,0 0 15,-21-21-15,0 21 0,0-22 0,0 22 16,0-21-16,0 21 0,0-1 0,0 1 16,0 0-16,-21 21 15,0 0-15,0 0 0,21 21 16,-22 0-16,1 1 0,21-1 0,0 0 15,-21 21-15,0-21 0,21 1 16,-21 20-16,21-21 0,0 0 0,0 0 16,0 22-16,0-22 0,0 0 15,21 0-15,0 0 16,0-21-16,0 0 0,1 0 0,-1 0 16,0 0-16,0 0 0,21-21 0,-20 0 15,-1 0-15,21 21 0,-21-21 16,0 0-16,22-1 0,-22 1 0,0-21 15,0 21-15,0 0 0,1-1 0,-1-20 16,0 21-16,-21 0 0,0 0 16,0-1-16,21 22 0,-21 22 31,0-1-31,-21 0 16,21 0-16,0 21 0,-21-20 0,0-1 15,21 0-15,-22 0 0,22 21 16,0-20-16,0-1 0,-21 0 15,21 0-15,-21-21 16,21 21-16,0-42 16,0 0-1,0 0-15,21 0 0,0-1 16,1 1-16,-1-21 0,0 21 0,0 0 16,-21-22-16,21 22 0,0-21 15,1 21-15,-1-22 0,0 22 0,0 0 16,0 21-16,0-21 0,1 21 15,-1 21 1,-21 0-16,0 0 0,0 0 16,0 1-16,0 20 0,0-21 0,0 0 15,0 22-15,0-22 0,0 0 0,21 0 16,-21 0-16,21 0 0,0 1 16,0-1-16,1-21 0,-1 0 0,21 0 15,-21 0-15,22 0 0,-1 0 0,0 0 16,1-21-16,-22 21 0,21-22 15,0 1-15,1 0 0,-22 0 0,21-21 16,-21 20-16,1 1 0,-1-21 16,0 0-16,0-1 0,-21 1 15,21-22-15,0 22 0,-21-21 0,0-1 0,22 22 16,-22-22-16,21 22 0,-21 21 16,0-22-16,0 22 15,0 42-15,-21 1 16,-1-1-16,1 21 0,0 22 0,0-22 15,0 21-15,0 1 0,-1-22 16,22 22-16,0-22 0,0 22 0,0-22 16,0 0-16,0 1 0,0-22 0,0 21 15,0-21-15,0 0 0,0 1 16,0-1-16,22 0 0,-1-21 0,0 0 16,0 0-16,0 0 15,0 0-15,1-21 0,-1 0 0,0-1 16,0-20-16,0 21 15,0 0-15,-21 0 0,0-22 0</inkml:trace>
  <inkml:trace contextRef="#ctx0" brushRef="#br0" timeOffset="68732.09">12382 11451 0,'-21'0'0,"42"0"0,-42 21 0,0-21 0,21 22 15,42-22-15,-20 0 16,-1 0-16,21 0 0,-21 0 15,22 0-15,-1 0 0,0 0 16,-21-22-16,22 1 0,-1 21 0,-21-21 16,0 0-16,1 0 0,-1 21 0</inkml:trace>
  <inkml:trace contextRef="#ctx0" brushRef="#br0" timeOffset="69768.6">14457 11049 0,'0'-21'16,"0"42"-16,0-63 0,0 63 16,0 0-1,0 0-15,0 22 0,0-1 0,0 0 16,21 22-16,-21-22 0,0 22 0,0-1 15,0 1-15,0-22 0,-21 21 16,0-20-16,-1-1 0,1 0 16,0 1-16,21-22 0,0 0 0,-21 0 15,21 0-15,0 1 0,-21-22 16,21-22 0,21 1-1,0 0-15,0 0 0,0 0 0,1-22 16,-1 22-16,0-21 0,0 0 0,0-1 15,22 1-15,-22 0 0,0 20 16,0-20-16,0 21 0,0 0 0,1 0 16,-1 21-16,0 63 31,-21-42-31,21 0 0,-21 1 0,0 20 16,0-21-16,0 21 0,0-20 0,0 20 15,0-21-15,0 0 0,0 22 16,21-22-16,0 0 0,-21 0 0,22-21 15,-1 21-15,-21 0 0,21-21 0,21 0 16,-21 0-16,1 0 0,20 0 16,0 0-16,1 0 0,-22-21 0,21 0 15,0 0-15,1 0 0,-1 0 0,-21-1 16,22 1-16,-1-21 0,-21 0 16,0-1-16,0 1 0,1 0 0,-1-22 15,0 1-15,0 20 0,-21-20 16,0-1-16,0 22 0,0 0 15,0-1-15,0 1 0,0 21 0,0 0 16,0 63 0,0-21-1,0 21-15,-21 1 0,0-1 0,21 22 16,-21-22-16,21 21 0,-22-20 0,22-1 16,0 22-16,0-22 0,0-21 15,0 21-15,0-20 0,0 20 0,0-21 16,0 0-16,22-21 0,-1 21 0,0-21 15,-21 22-15,21-22 0,0 0 16,0 0-16,22 0 0,-22 0 16,0-22-16,0 1 0,0 21 0,-21-21 15,22 0-15,-22 0 0,21 0 16,-21-1-16,0 1 0,0 0 0,0 0 16</inkml:trace>
  <inkml:trace contextRef="#ctx0" brushRef="#br0" timeOffset="69964.67">15367 11367 0,'0'0'0,"-21"0"16,21 21-16,21-21 15,0 0 1,0 0-16,0 0 0,1 0 0,20 0 16,-21 0-16,21 0 0,-20-21 15,20 21-15,-21-22 0,21 22 0,1-21 16,-22 21-16,0-21 0,21 21 0,-20-21 15,-1 21-15,0-21 0,21 21 16,-21 0-16,1-21 0</inkml:trace>
  <inkml:trace contextRef="#ctx0" brushRef="#br0" timeOffset="70620.91">16150 11240 0,'0'21'16,"0"0"-16,0 0 15,0 0-15,0 0 0,0 1 16,0 20-16,0-21 0,0 0 0,0 0 16,0 1-16,0-1 0,0 0 15,0 0-15,0 0 0,0 0 16,0 1-16,0-1 31,0-42-15,0-1-16,0 1 15,0 0-15,0-21 16,0 21-16,0-1 0,0-20 16,21 0-16,0-1 0,-21 22 0,22-21 15,-1 0-15,0-1 0,0 22 16,0 0-16,0 0 0,22 0 0,-22 21 16,0 0-16,0 0 0,0 0 0,-21 21 15,22 0-15,-1 0 0,-21 0 16,0 22-16,0-1 0,0-21 0,0 21 15,0-20-15,0 20 0,0-21 0,0 21 16,0-20-16,0-1 0,0 0 16,0 0-16,0 0 0,0 0 15,0-42 17,0 0-17,0 0-15,21 0 0,0 0 0,0-1 16,-21-20-16,21 21 0,1-21 0,-1-1 15,21 1-15,-21 0 0,0-1 16,1 1-16,20 21 0,-21 0 0,0-1 16,0 1-16,1 21 0,-1 0 0,-21 21 15,0 1-15,0-1 0,21 0 16,-21 21-16,0-21 0,0 22 0,0-1 16,0-21-16,0 22 0,-21-1 15,21-21-15,0 0 0,0 22 16,0-22-16,0 0 0,0 0 0,0 0 15,0 0-15,21-21 32,0 0-32,0 0 0,0 0 15,1-21-15,-1 21 0</inkml:trace>
  <inkml:trace contextRef="#ctx0" brushRef="#br0" timeOffset="70996.69">17145 11599 0,'0'0'0,"-21"0"0,0 0 16,21 22-16,21-22 31,0-22-31,0 22 0,0-21 0,0 0 16,1 21-16,-1-21 0,0-21 16,0 20-16,21 1 0,-20-21 0,-1 0 15,0-1-15,21 1 0,-21 0 0,1-1 16,-1 1-16,0 0 0,0-22 15,-21 22-15,0 21 0,21-22 0,-21 22 16,0 0-16,0 0 0,0 0 0,-21 21 16,-21 0-16,21 21 15,-1 0-15,-20 21 0,21-21 16,0 22-16,-22-1 0,22 0 0,21 22 16,0-22-16,-21 1 0,21 20 15,0-21-15,0 1 0,0-22 0,21 21 16,0-21-16,1 22 0,-1-22 0,0 0 15,0-21-15,21 21 0,-20-21 16,-1 0-16,0 0 0,21 0 0,-21 0 16,1 0-16,-1-21 0,0 0 0,0 0 15,0 0-15,0-1 0</inkml:trace>
  <inkml:trace contextRef="#ctx0" brushRef="#br0" timeOffset="71500.45">19156 10859 0,'0'0'0,"0"-43"0,21 1 0,0 0 16,0-1-16,-21 1 0,0 21 15,21-22-15,-21 22 0,22 0 0,-22 0 16,0 42 0,0 21-16,0-20 15,0 20-15,-22 21 0,1-20 16,0-1-16,21 22 0,-21-22 0,0 21 16,0 1-16,21-22 0,-22 22 15,1-22-15,21 0 0,0 1 0,0-1 16,0 0-16,0-20 0,0-1 15,0 0-15,0 0 0,21-21 16,1 0-16,-1 0 0,0 0 0,21 0 16,-21-21-16,22 0 0,-22 0 15,21-22-15,-21 22 0,22-21 16</inkml:trace>
  <inkml:trace contextRef="#ctx0" brushRef="#br0" timeOffset="71696.34">18923 11007 0,'0'0'0,"-21"0"0,0 0 0,-1 0 0,44 0 31,-1 0-31,0 0 0,0 0 16,0-21-16,22 21 0,-1-22 0,0 22 16,1-21-16,20 0 0,-21 21 15,22-21-15,-1 0 0,1 21 0,-1-21 16,-20-1-16,20 22 0,1-21 0,-22 21 15</inkml:trace>
  <inkml:trace contextRef="#ctx0" brushRef="#br0" timeOffset="72976.78">20045 11134 0,'0'0'0,"21"0"0,42 0 31,-41 0-31,-1 0 0,0-21 0,0-1 16,0 1-16,0 0 0,-21 0 16,0 0-16,0 0 0,0-1 15,0-20-15,0 21 0,0 0 16,-21-22-16,0 22 0,0 0 0,0 0 16,21 0-16,-21 0 0,-1 21 0,1 0 15,0 0-15,0 21 0,0 0 16,-22 0-16,22 0 0,0 0 0,0 22 15,0-1-15,0 0 0,-1 1 0,1-1 16,0 0-16,0 1 0,0-22 16,21 21-16,0 1 0,0-22 0,0 21 15,0-21-15,0 0 0,21 1 0,0-22 16,0 0-16,0 0 16,22 0-16,-22 0 0,0 0 0,21 0 15,-20-22-15,20 1 0,0 0 0,-21 0 0,22-21 16,-22 20-16,21-20 15,-21 21-15,1-21 0,-1-1 0,0 22 16,0-21-16,-21-1 0,21 22 0,-21-21 16,0 21-16,0 0 0,0-1 0,0 44 31,-21-1-31,21 0 16,0 0-16,0 0 0,-21 22 0,21-22 15,0 21-15,0 0 0,0 1 16,0-1-16,0 0 0,0 1 15,0-22-15,21 21 0,0-21 0,22 22 16,-22-22-16,21 0 0,0 0 16,1-21-16,20 0 0,-20 0 0,20 0 15,1 0-15,-1 0 0,-21 0 0,22 0 16,-22-21-16,1 0 0,-1 0 16,0-22-16,1 22 0,-1-21 0,-21 0 15,0-1-15,0 1 0,1 0 0,-22-1 16,0 1-16,0 21 0,0-22 15,0 22-15,0 0 0,0 0 0,-22 0 16,1 0-16,0 21 0,0 0 0,-21 0 16,20 0-16,1 21 15,-21 0-15,21 0 0,0 0 0,-1 0 16,-20 1-16,42 20 0,-21-21 0,21 21 16,-21-20-16,21 20 0,0-21 15,0 0-15,0 0 0,0 1 0,21-1 16,0 0-16,0-21 0,0 0 0,1 0 15,-1 0-15,21 0 0,-21 0 16,0-21-16,1 0 0,-1-1 0,0 1 16,0 0-16,0 0 0,-21 0 0,21 0 15,-21-1-15,22 1 0,-22 0 16,0 0-16,0 0 16,0 42 15,0 0-16,0 0-15,0 22 0,0-22 16,0 21-16,0-21 0,0 22 0,0-1 16,0 0-16,0 22 0,0-22 15,0 22-15,0-22 0,-22 21 0,22-20 16,-21 20-16,21 1 0,-21-1 0,0 1 16,21-1-16,0 1 0,0-1 0,0 1 15,0-1-15,0 1 0,0 20 16,0-41-16,0 20 0,21 22 0,0-22 15,0 1-15,1-1 0,-1 1 16,0-22-16,0 22 0,0-1 0,0-20 16,1 20-16,-1-21 0,-21-20 15,0 20-15,0-21 0,0 0 0,0 0 16,0 1-16,-21-22 0,-1 0 0,1 0 16,0 0-16,-21-22 0,21 1 15,-22 0-15,1 0 0,0-21 0,-1-1 16,22 1-16,-21 0 0,-1-22 0,22 22 15,0-22-15,21 22 0,0-22 0,0 1 16,0-1-16,0 22 0,0-21 16,0-1-16,0 1 0,21-1 15,0-21-15,1 22 0,-1-1 0,0 1 16,0 21-16,21-22 0,-20 22 16,-1-22-16,0 22 0,21 0 0,-21 20 15,1-20-15,-1 0 0,0 21 0,0-1 16,0-20-16,-21 21 0,0 0 0,21 0 15,-21-1-15,0 1 0,0 0 16,0 0-16,0 0 16,0 0-16</inkml:trace>
  <inkml:trace contextRef="#ctx0" brushRef="#br0" timeOffset="73445.24">22691 11028 0,'0'0'0,"21"-21"0,0 0 16,0-1-16,0 1 0,0 0 0,1 0 15,-1 0-15,0 21 32,-21 21-32,0 0 15,21 0-15,-21 22 0,0-1 0,0 21 16,0 1-16,0-1 0,0 1 15,0-1-15,-21 1 0,0-1 0,0 1 16,-1-1-16,22 22 0,-21-21 16,0-1-16,0 1 0,21-1 15,-21 1-15,21-1 0,-21 1 0,-1-22 16,22 0-16,0 1 0,0-22 0,0 21 16,0-21-16,0 0 15,0-42 1,0 0-16,0 0 0,43-43 15</inkml:trace>
  <inkml:trace contextRef="#ctx0" brushRef="#br0" timeOffset="73788.03">22839 11113 0,'0'-22'0,"0"44"0,-21-86 0,-1 43 16,22 0-16,0 0 0,0-22 0,0 22 15,0 0-15,0 0 0,22 0 16,-1-22-16,0 22 0,21 0 0,-21 0 16,22 21-16,-1-21 0,0 21 0,1 0 15,-22 0-15,21 0 0,1 21 16,-22 0-16,0 0 0,0 21 0,0-20 16,-21 20-16,0 0 0,0-21 0,0 22 15,0-1-15,-21 0 0,0-20 16,0 20-16,0-21 0,-22 21 15,22-20-15,0-1 0,0 0 0,-22 0 16,22-21-16,0 21 0,0-21 16,0 0-16,42 0 31,0-21-15,0 0-16,0 21 0,1-21 0,-1 21 15,0 0-15</inkml:trace>
  <inkml:trace contextRef="#ctx0" brushRef="#br0" timeOffset="76072.73">23347 11303 0,'0'0'0,"0"21"15,21-21 17,0 0-32,0-21 15,0 0-15,22 0 0,-22 0 16,21-1-16,-21 1 0,22 0 0,-1-21 15,0 21-15,-20-22 0,20 22 16,-21-21-16,21 21 0,-20-22 0,-1 22 16,0 0-16,-21 0 0,0 0 0,0-1 15,0 1-15,-21 21 0,0 0 16,-1 0-16,-20 0 0,21 21 0,-21 1 16,20-1-16,1-21 0,0 21 15,0 0-15,21 0 0,0 0 16,0 1-16,0-1 0,0 0 0,0 0 15,21 0-15,0 0 0,0 22 0,1-22 16,-1 0-16,0 0 0,0 0 16,0 1-16,0-1 0,-21 0 0,22 0 15,-1 0-15,-21 0 0,21-21 16,0 22-16,0-22 16,0 0-16,1 0 0,-1 0 15,21 0-15,-21-22 0,0 22 0,22-21 16,-22 0-16,21 0 0,-21 0 15,22 0-15,-22-1 0,21-20 16,-21 21-16,1-21 0,-1 20 0,0-20 16,-21 21-16,0 0 0,0 0 0,0-1 15,0 1-15,0 0 0,-21 21 16,0 0-16,-1 0 16,1 0-16,0 0 0,0 21 0,0 0 15,0 1-15,21-1 0,0 0 16,-22 21-16,22-21 0,0 22 0,0-22 15,0 21-15,0-21 0,0 22 0,0-22 16,0 0-16,22 0 0,-1 0 16,0 1-16,0-22 0,0 0 0,0 0 15,1 0-15,-1 0 0,21 0 16,-21 0-16,22 0 0,-1 0 16,-21-22-16,21 1 0,-20 0 0,-1 0 15,21-21-15,-21 20 0,0 1 0,-21-21 16,22 0-16,-1 20 0,-21 1 15,0-21-15,0 21 0,0 0 16,0 42 0,0 0-16,0 0 15,0 21-15,-21-20 0,21-1 16,-22 21-16,22-21 0,0 22 0,0-22 16,0 21-16,0-21 0,0 22 15,0-22-15,0 0 0,0 0 16,22 0-16,-1-21 0,0 0 15,21 0-15,-21 0 0,22 0 0,-22 0 16,21 0-16,-21 0 0,22 0 16,-22-21-16,0 0 0,0 0 0,22 0 15,-22-1-15,0-20 0,0 21 0,-21-21 16,21-1-16,-21 1 0,21 21 16,-21-22-16,22 22 0,-22 0 0,0 0 15,0 42 16,0 21-31,0-20 16,-22-1-16,22 0 0,0 21 16,0-21-16,0 1 0,0 20 15,0-21-15,0 0 0,0 0 0,0 1 16,0-1-16,0 0 0,22-21 16,-1 0-16,0 0 0,21 0 15,-21 0-15,1 0 0,20 0 16,-21 0-16,0-21 0,0 0 0,1-1 15,-1 1-15,0 0 0,0-21 0,0 21 16,0-1-16,1-20 0,-22 21 16,0-21-16,21 20 0,-21 1 15,0 0-15,0 42 32,0 0-32,0 1 0,0-1 0,-21 0 15,21 21-15,0-21 0,0 1 0,-22 20 16,22-21-16,0 0 0,0 22 15,0-22-15,0 0 0,0 0 0,0 0 16,0 0-16,22 1 0,-1-1 16,0-21-16,21 0 0,-21 0 0,1 0 15,20 0-15,-21 0 0,0 0 16,0-21-16,22 21 0,-22-22 0,0 1 16,0 0-16,0 0 0,1 0 0,-1 0 15,0-22-15,-21 22 16,0-21-16,21-1 0,0 22 0,-21 0 15,0 0-15,0 0 0,0 0 0,0 42 32,0 0-32,0 0 15,0 21-15,0-20 0,0-1 16,0 0-16,0 0 0,-21 21 16,21-20-16,0-1 0,0 0 0,0 0 15,0 0-15,0 0 0,0 1 0,21-22 16,0 21-16,1-21 15,-1 0-15,0 0 0,21 0 0,-21 0 0,1 0 16,20 0-16,-21 0 0,0 0 16,0-21-16,1-1 0,-1 22 15,-21-21-15,21 0 0,-21 0 0,21-21 16,-21 20-16,0-20 0,0 0 0,0-1 16,0 1-16,0 0 0,0 21 15,-21-22-15,0 22 0,0 0 0,-1 0 16,1 21-16,0 0 0,0 0 15,0 0-15,0 0 0,-1 21 0,1 0 16,0 21-16,0-20 0,0-1 16,21 21-16,0 0 0,0-20 15,0 20-15,0-21 0,0 0 0,0 22 0,0-22 16,21 0-16,-21 0 16,21-21-16,0 21 0,0-21 0,1 0 15,20 0-15,-21 0 0,0 0 0,0 0 16,1 0-16,-1-21 0,0 21 15,0-21-15,0 0 0,0 0 0,22-1 16,-22-20-16,0 21 0,0-21 0,0 20 16,1 1-16,-1-21 0,0 21 15,-21 0-15,0-1 0,0 44 32,0-1-17,0 0-15,-21 0 0,21 0 0,0 0 16,-21 1-16,21 20 0,0-21 0,-22 0 15,22 0-15,0 1 0,0-1 0,0 0 16,0 0-16,0 0 0,22 0 16,-1-21-16,0 22 0,0-22 15,0 0-15,0 0 0,1 0 16,-1 0-16,0 0 0,0-22 16,0 1-16,0 21 0,1-21 0,-22 0 15,21 0-15,0-22 0,0 22 0,0-21 16,-21 21-16,21-22 15,-21 22-15,0 0 0,22 0 0,-22 0 16,21 0-16,-21 42 16,0 0-1,0 0-15,0 0 0,0 0 0,0 1 16,-21-1-16,21 21 0,-22-21 0,22 0 16,0 1-16,0-1 0,0 0 15,0 0-15,0 0 0,0 0 16,22-21-16,-1 0 15,0 0-15,0 0 0,0 0 16,0 0-16,1 0 0,-1 0 0,0-21 16,0 0-16,0 0 0,0 0 15,1 0-15,-22-1 0,21-20 16,0 21-16,-21-21 0,21-1 0,-21 1 16,0 21-16,0 0 0,0-1 0,0 1 15,0 0-15,0 42 16,-21 0-16,21 1 15,-21-1-15,21 21 0,0-21 0,-21 0 16,-1 22-16,22-22 0,-21 21 16,21-21-16,0 1 0,-21-1 0,21 0 15,-21 0-15,21 0 0,0 0 16,-21-21 15,0 0-31,21-21 16,0 0-16,-22 0 15,1 0-15,0 0 0</inkml:trace>
  <inkml:trace contextRef="#ctx0" brushRef="#br0" timeOffset="76285.64">25887 10647 0,'-21'0'0,"42"0"0,-85 0 0,43 0 0,0 0 16,0 0-16,0 0 16,-1 0-1,1 0 17,0 0-32,0 21 15</inkml:trace>
  <inkml:trace contextRef="#ctx0" brushRef="#br0" timeOffset="77192.39">8763 13885 0,'21'0'0,"0"-21"16,-21 0-1,0 0-15,21 0 0,1 0 16,-1-1-16,0-20 0,-21 21 0,21-21 15,0 20-15,0-20 0,-21 21 16,0-21-16,0 20 0,0 1 0,0 0 16,0 0-16,-21 0 0,-21 21 0,21 0 15,-22 0-15,1 0 0,0 21 16,-1-21-16,1 21 0,0 21 16,-1-20-16,1-1 0,0 21 15,21-21-15,-1 22 0,1-22 0,21 0 16,0 0-16,0 21 0,0-20 0,21-1 15,22 0-15,-22 0 0,21 21 16,1-20-16,20-1 0,-21 0 0,22 0 16,-1 0-16,1 22 0,-1-22 0,1 0 15,-22 21-15,1-21 0,-1 1 16,0-1-16,-21 21 0,-21-21 0,0 0 16,0 1-16,0 20 0,-21-21 15,-21 0-15,0 0 0,-1 1 16,-20-22-16,20 21 0,-20-21 0,-22 0 15,22 0-15,-1 0 0,1 0 16,-1 0-16,1 0 0,20-21 0,-20-1 16,21 1-16,-1 0 0,22-21 0,0 21 15,0-22-15,0 22 0,21 0 16,0-21-16,0 20 0,0 1 0,21-21 16,0 21-16,21 0 0,-21-1 15,22 1-15,20 0 0,-20 0 0,20 0 16,1 21-16,-1-21 0,1-1 15,-1 1-15</inkml:trace>
  <inkml:trace contextRef="#ctx0" brushRef="#br0" timeOffset="77405.36">9313 13801 0,'0'0'0,"0"21"0,0 0 0,0 0 0,0 0 15,0 22-15,0-22 0,0 0 0,0 21 16,-21-20-16,21-1 0,0 0 15,0 0-15,0 0 0,-21 0 0,21 1 16,0-44 15,0 1-31,21 0 16,-21 0-16,21 0 16,0 0-16,-21-22 0,22 22 0</inkml:trace>
  <inkml:trace contextRef="#ctx0" brushRef="#br0" timeOffset="77688.73">9377 13589 0,'0'0'0,"-21"0"0,-1 0 16,22 21-16,0 0 0,-21-21 15,21 22-15,0-1 0,0 0 16,21-21-16,1 0 16,-1 0-16,0-21 15,0 21-15,0-21 0,0-1 16,-21 1-16,0 0 0,0 0 15,0 0-15,0 0 0,0-1 0,-21 1 16,0 0-16,0 21 0,0 0 16,0 0-16,-1 0 0,1 0 15,0 0-15,21 21 16,0 0-16,0 1 16,0-1-16,0 0 0,21 0 0,0-21 15,1 21-15,-1-21 0,0 0 0,21 0 16,-21 0-16,22 0 0</inkml:trace>
  <inkml:trace contextRef="#ctx0" brushRef="#br0" timeOffset="78167.64">9927 13293 0,'0'0'0,"0"-21"16,-21 21-16,0 0 15,21 21-15,-21 0 0,21 0 0,-22 21 16,22 1-16,0-1 0,0 0 0,0 1 15,0 20-15,0 1 0,0-22 16,-21 22-16,21-22 0,-21 21 0,21-20 16,0-1-16,0 0 0,0-20 15,0 20-15,0-21 0,0 0 16,0 0-16,0-42 31,0 0-31,0 0 16,0 0-16,21-22 0,0 22 0,1-21 15,-22 0-15,21-1 0,0 1 16,21 0-16,-21-1 0,1 22 0,-1-21 16,21 42-16,-21 0 0,0 0 0,1 0 15,-1 0-15,21 21 0,-21 0 16,-21 0-16,21 0 0,1 22 0,-22-22 16,21 21-16,-21-21 0,0 22 0,0-22 15,0 21-15,-21-21 16,-1 1-16,1-1 0,0 0 0,0 0 15,0 0-15,-22 0 0,22 1 0,0-22 16,-21 0-16,21 21 0,-22-21 16,1 0-16,0 0 0,20 0 0,-20 0 15,21 0-15,0-21 0,0 21 0,21-22 16,0 1-16,0 0 0,0 0 16,0 0-16,0 0 0,42-22 0,-21 22 15,0-21-15,22-1 0</inkml:trace>
  <inkml:trace contextRef="#ctx0" brushRef="#br0" timeOffset="78424.5">10520 13272 0,'0'0'16,"21"0"-16,-21 21 0,0 0 16,0 0-16,0 21 0,0-20 15,0 41-15,0-21 0,0 1 0,0 20 16,0 1-16,0-22 0,0 22 0,0-22 15,-21 21-15,21-20 0,-21-1 16,21 0-16,0-20 0,0 20 16,0-21-16,0 0 0,0 0 0,0 1 0,21-22 31,0 0-31,0 0 16,0-22-16,22 1 0,-22 0 0,0 0 15,21 0-15,-21 0 0,22-1 16</inkml:trace>
  <inkml:trace contextRef="#ctx0" brushRef="#br0" timeOffset="78648.39">10964 13568 0,'0'0'0,"0"-21"15,-63 0 1,42 21-16,-1 21 16,22 0-16,0 21 0,-21-21 0,21 1 15,0-1-15,-21 21 0,21-21 16,0 0-16,0 1 0,0-1 15,0 0-15,21-21 0,0 0 16,1 0-16,-1 0 0,0 0 16,0-21-16,0 0 0,0 21 15,1-22-15,-22-20 0,0 21 0,21 0 16,-21-22-16,0 22 0,0-21 0,0 0 16</inkml:trace>
  <inkml:trace contextRef="#ctx0" brushRef="#br0" timeOffset="79052.42">10901 13123 0,'0'22'16,"-21"-1"0,21 0-16,-22 0 15,22-42 48,0 0-63,0 0 0,0-1 15,0 1 1,-21 21-16,0 0 16,21 21-16,0 1 15,0-1-15,0 0 0,0 0 16,0 0-16,0 0 16,0 1-16,0-1 0,0 0 0,21-21 15,-21 21-15,21 0 0,1-21 16,-1 21-16</inkml:trace>
  <inkml:trace contextRef="#ctx0" brushRef="#br0" timeOffset="80157.08">11430 13547 0,'-21'21'31,"0"0"-31,21 0 15,0 0-15,0 1 0,0-1 0,0 21 16,0-21-16,-22 0 0,22 1 16,0 20-16,0-21 0,-21 0 0,21 0 15,0 1-15,0-1 0,0 0 16,-21 0-16,21 0 16,0-42-1,0 0 1,0 0-16,0 0 0,21-1 0,-21-20 15,21 21-15,1-21 0,-1-1 0,0 1 16,0 0-16,0-1 0,0 1 16,1 21-16,-1 0 0,0-1 0,-21 1 15,21 21-15,0 0 0,0 21 0,-21 1 16,0-1-16,0 0 16,22 0-16,-22 0 0,0 22 0,21-22 15,-21 21-15,0-21 0,21 22 0,0-22 16,0 0-16,0 21 0,1-21 15,20 1-15,0-22 0,1 21 0,-1 0 16,0-21-16,1 0 0,-1 0 0,0 0 16,1 0-16,-1 0 0,0 0 15,1-21-15,-1 0 0,0 21 0,-21-22 16,1 1-16,20-21 0,-42 21 16,21-22-16,-21 22 0,21-21 15,-21 0-15,0-1 0,0 1 0,0 0 0,0 20 16,-21-20-16,0 21 0,0 0 15,-22 21-15,22 0 16,0 0-16,0 0 0,-21 0 0,20 21 16,1 0-16,0 21 0,0-20 0,0-1 15,0 21-15,21-21 0,0 22 16,0-22-16,0 21 0,0-21 0,0 0 16,21-21-16,0 22 0,0-1 0,0-21 15,0 0-15,22 0 0,-22 0 16,21 0-16,-21-21 0,22-1 15,-22 1-15,0 0 0,21 0 0,-20 0 0,-1-22 16,-21 22-16,21 0 16,0 0-16,-21 0 0,0-22 0,0 22 15,0 0-15,21 21 16,-21 21 15,0 0-31,0 22 0,0-22 0,0 21 16,0 1-16,-21-22 0,21 42 15,-21-20-15,21-1 0,0 0 0,-21 22 16,21-22-16,-21 22 0,-1-22 0,22 21 16,0 1-16,0-1 0,0 1 15,0 21-15,0-22 0,-21 22 16,21-22-16,0 22 0,0-22 0,-21 22 16,21-21-16,0 20 0,0 1 0,0-22 15,0 22-15,0-21 0,0 20 16,-21-20-16,21-1 0,0 1 0,0-1 15,0 1-15,0-22 0,-21 22 0,21-22 16,0 0-16,0-21 0,0 22 0,-21-22 16,-1 0-16,1 0 0,0-21 15,0 0-15,0 0 0,0 0 0,-22-21 16,1 0-16,0-21 0,-1 20 0,1-20 16,0 0-16,-1-1 0,1-20 15,0-1-15,-1 1 0,22-1 16,0-20-16,0 20 0,21-20 0,-21-1 15,21 21-15,0 1 0,0-1 0,21 1 16,0-1-16,0 1 0,0 21 16,0-22-16,1 22 0,-1-1 0,0-20 15,21 21-15,-21-1 0,1 1 0,-1 0 16,0-22-16,21 22 0,-21-1 16,22 1-16,-1 0 0,0-1 0</inkml:trace>
  <inkml:trace contextRef="#ctx0" brushRef="#br0" timeOffset="80991.99">13652 13272 0,'0'0'0,"0"-22"16,22 1-1,-1 21-15,-21 21 16,21-21-16,-21 43 0,0-22 15,0 21-15,0-21 0,0 22 0,0 20 16,0-20-16,0-1 0,-21 0 0,21 22 16,0-22-16,-21 0 0,21-20 15,-22 20-15,22 0 0,0-21 0,0 1 16,0-1-16,-21 0 0,21-42 31,0 0-15,0-1-16,21 1 0,1-21 15,-1 21-15,-21-22 0,21 1 16,0-21-16,21 20 0,-20 1 0,-1 21 16,0-22-16,0 22 0,0 0 15,0 0-15,1 21 0,-1 0 0,-21 21 16,0 0-16,21 0 0,-21 1 16,0 20-16,0 0 0,0-21 15,21 22-15,-21-1 0,0 0 0,0-20 16,0 20-16,0-21 0,0 0 15,21 22-15,0-43 0,-21 21 0,22 0 16,-1-21-16,0 0 0,0 0 16,0 0-16,22 0 0,-22 0 0,21 0 15,0-21-15,1 21 0,-22-21 16,21-22-16,1 22 0,-1 0 0,-21-21 16,21-1-16,-20 1 0,-1 0 0,0-22 15,0 22-15,0-22 0,-21 22 16,0 0-16,0-22 0,0 22 0,0 21 15,0-22-15,0 22 0,0 0 0,0 42 32,0 0-32,0 0 15,0 22-15,-21-22 0,21 21 0,-21 1 16,21-1-16,-21 0 0,21 1 16,0-1-16,0 0 0,-21 1 0,21-1 15,0 0-15,0-21 0,0 22 16,0-22-16,0 0 0,0 0 0,21-21 15,0 0-15,0 0 16,0 0-16,0 0 0,1-21 16,-1 0-16,-21 0 0,21 0 15,-21-22-15</inkml:trace>
  <inkml:trace contextRef="#ctx0" brushRef="#br0" timeOffset="81191.87">14457 13504 0,'0'22'16,"21"-22"0,0 0-1,0 0-15,0 0 0,1 0 0,20-22 16,-21 1-16,21 21 0,-20-21 16,20 0-16,0 21 0,1-21 0,-1 0 15,0 21-15,1-22 0,-1 1 0,-21 21 16,21-21-16,-20 0 0,20 21 15</inkml:trace>
  <inkml:trace contextRef="#ctx0" brushRef="#br0" timeOffset="82083.88">15155 13314 0,'0'21'0,"0"-42"0,0 63 15,0-21-15,0 22 0,0-22 0,-21 21 16,21-21-16,-21 22 0,21-1 0,0 0 16,0-20-16,0 20 0,0 0 15,0-21-15,0 22 0,0-22 0,0 0 16,0 0-16,0 0 0,0 1 15,0-44 1,0 1 0,21 21-16,-21-21 0,21-21 0,-21 21 15,21-22-15,-21 22 16,22-21-16,-1-1 0,0 1 0,-21-21 16,21 41-16,0-20 0,0 0 0,1 21 15,-1-1-15,21 1 0,-21 21 16,0 0-16,1 0 0,-1 0 0,0 21 15,0 22-15,-21-22 0,21 0 16,-21 21-16,0-20 0,0 20 16,0 0-16,21-21 0,-21 22 0,0-22 15,0 21-15,22-21 0,-22 1 0,0-1 16,0 0-16,21-21 16,0 0-1,-21-21-15,21 0 16,0-1-16,-21 1 0,21 0 15,1-21-15,-1-1 0,0 22 0,0-21 16,0 0-16,22-1 0,-22 1 0,0 0 16,21-1-16,-21 22 0,1 0 15,-1 0-15,0 21 0,0 0 0,0 21 16,-21 0-16,0 0 16,0 22-16,0-22 0,0 21 15,0-21-15,0 22 0,0-1 0,0 0 16,0-21-16,0 22 0,0-22 15,21 0-15,1 0 0,-22 0 16,21 1-16,0-1 0,0-21 0,0 0 16,22 0-16,-22 0 0,0 0 0,21 0 15,-21 0-15,1 0 0,-1-21 16,0 21-16,0-22 78,0 22-62,0-21-16,-21 0 0,22 0 15,-1 0-15,0-22 0,0 22 0,0-21 16,0 0-16,1-1 0,-1 1 16,0 0-16,0-22 0,-21 22 0,0-1 15,21 1-15,-21 0 0,0-1 0,0 22 16,0 0-16,-21 21 0,0 0 15,0 0-15,0 0 0,-1 21 0,1 0 16,0 22-16,0-22 0,0 21 16,0 1-16,21-1 0,0 0 0,0 1 15,0 20-15,0-21 0,0 1 0,0-1 16,0 0-16,21 1 0,-21-1 16,21-21-16,0 0 0,0 1 15,0-1-15,1 0 0,-1-21 0,0 0 16,0 0-16,21 0 0,-20-21 0,-1 0 15,21-1-15,-21 1 0,22 0 16,-22-21-16</inkml:trace>
  <inkml:trace contextRef="#ctx0" brushRef="#br0" timeOffset="82548.75">18288 13018 0,'0'0'15,"0"-43"-15,0 1 0,0 21 0,0-22 16,0 22-16,21 0 0,-21 0 16,21 42-16,-21 0 15,21 22-15,-21-1 0,0 21 0,0-20 16,0 20-16,0-20 0,0 20 15,-21-21-15,21 22 0,-21-22 0,21 1 16,-21-1-16,21 21 0,0-41 16,0 20-16,0 0 0,0-21 0,0 1 15,0-1-15,0 0 0,21 0 0,0-21 16,0 0-16,-21 21 0,22-21 16,-1 0-16,0 0 0,0-21 0,0 0 15,0 0-15,-21 0 16</inkml:trace>
  <inkml:trace contextRef="#ctx0" brushRef="#br0" timeOffset="82728.81">18097 13399 0,'0'0'0,"-21"0"0,0 0 0,0 0 16,21-22-16,42 22 31,-21 0-31,1-21 0,20 21 0,0 0 16,1-21-16,20 0 0,-21 21 15,22-21-15,-1 0 0,1 21 16,-1-22-16,1 1 0,-1 21 0,-20-21 16,20 21-16</inkml:trace>
  <inkml:trace contextRef="#ctx0" brushRef="#br0" timeOffset="83912.28">19071 13314 0,'0'21'0,"0"0"16,0 0-16,0-42 47,21 0-32,-21 0-15,0 0 16,0 0-16,0-1 0,0 1 16,0 0-16,0 0 0,0 0 15,-21 0-15,0 21 0,0 0 16,0 0-16,-1 21 15,1 0-15,0 0 0,0 21 16,0-20-16,0 20 0,-1 0 0,1 1 16,0-1-16,0 0 0,0 1 0,21-1 15,0-21-15,0 21 0,0-20 16,0-1-16,21 0 0,0-21 16,0 0-16,0 0 0,1-21 15,20 21-15,-21-21 0,0-1 16,22-20-16,-22 21 0,0-21 0,21 20 15,-21-20-15,1 21 0,20-21 16,-21 20-16,-21-20 0,21 21 0,-21-21 16,0 20-16,0 1 0,-21 42 31,0 1-31,21-1 16,0 21-16,0-21 0,-21 0 0,21 1 15,0 20-15,0-21 0,0 0 16,21 22-16,0-22 0,0 0 0,0 0 15,22 0-15,-1-21 0,0 21 16,22-21-16,-22 0 0,22 0 16,-1 0-16,1 0 0,20 0 0,-20 0 15,-1-21-15,1 0 0,-1 0 0,1 0 16,-22 0-16,1-1 0,-1-20 16,-21 21-16,0-21 0,0 20 0,-21-20 15,0 21-15,0 0 0,0-22 0,-21 22 16,0 0-16,0 21 0,0-21 15,0 21-15,-22 0 0,22 0 0,-21 0 16,21 0-16,-22 21 0,1 0 16,21 0-16,0-21 0,-22 22 0,22 20 15,21-21-15,0 0 0,-21 0 16,21 1-16,0-1 0,0 0 16,0 0-16,21-21 0,0 21 0,0 0 15,22-21-15,-22 0 0,21 0 0,1 0 16,-1 0-16,0 0 0,1 0 15,-1-21-15,0 0 0,-21 21 0,22-21 16,-22 0-16,21 0 0,-21 21 0,1-22 16,-1 1-16,0 0 0,0 21 15,-21-21-15,0 0 16,21 21-16,-21 21 31,0 0-15,-21 0-16,21 0 0,-21 1 15,0 20-15,0-21 0,21 0 16,-22 22-16,1-1 0,21 0 0,-21 22 16,0-22-16,21 22 0,0-1 0,-21 1 15,0 20-15,-1-20 0,1 20 0,21 1 16,-21 0-16,0-1 0,0 22 16,21-21-16,0 0 0,0 20 0,0-20 15,0 21-15,0-21 0,0 20 16,0-20-16,0 21 0,0-21 0,0-1 15,0-20-15,0 20 0,0-20 16,0-1-16,0 1 0,0-1 0,0 1 16,0-22-16,0 1 0,0-1 0,0-21 15,-21 0-15,-1-21 0,1 0 16,0 0-16,0 0 0,-21 0 0,20-42 16,-20 21-16,0-22 0,21 1 0,-22 0 15,22-22-15,0 1 0,0-1 0,21 1 16,0-22-16,0 0 0,0 1 15,0-1-15,21-21 0,0 22 0,0-22 16,0 21-16,22 0 0,-22-20 0,0 20 16,21 0-16,1 22 0,-22-22 15,21 22-15,-21-1 0,22 22 0,-22-1 16,0-20-16,0 21 0,0-1 16,1 1-16,-22 21 0,0-22 0,0 1 15,0 0-15</inkml:trace>
  <inkml:trace contextRef="#ctx0" brushRef="#br1" timeOffset="90568.42">974 2413 0,'0'0'0,"-22"21"0,-20-21 0,0 0 0,21 0 16,-1 0-16,-20 0 0,21 0 15,0 0-15,0 0 0,-1 0 0,1 0 16,0 0-16,0 0 0,0 0 15,0 0 17,42 0-1,0 0-31,0 0 0,21 0 16,1 21-16,-22-21 0,21 0 0,1 0 15,-1 0-15,21 0 0,-20 0 16,20 0-16,1 0 0,-1 0 0,1-21 15,20 21-15,1 0 0,0 0 16,-1 0-16,1 0 0,0 0 0,-1 0 16,22 0-16,-21 0 0,21 0 15,0 0-15,21 0 0,-22 0 0,1 0 16,0 0-16,0 0 0,0 0 16,0 0-16,-1 0 0,-20 0 15,21 0-15,0 0 0,0 0 16,-1 0-16,1 0 0,0 0 0,0 0 15,0 0-15,-22 0 0,22 21 0,21-21 16,-21 0-16,0 0 0,21 0 16,-21 0-16,21 0 0,-21 22 0,-1-22 15,1 0-15,0 0 0,21 0 16,-21 0-16,0 0 0,0 0 0,21 0 16,-22 0-16,1 0 0,0 0 0,21 0 15,-21 0-15,21 0 0,0 0 16,-21 0-16,21 0 0,-21 0 0,-1 0 15,1 0-15,21 0 16,-21 0-16,21-22 0,-21 22 0,21 0 16,-21 0-16,21-21 0,-21 21 0,21 0 15,0 0-15,-22-21 0,22 21 16,0 0-16,-21 0 0,21-21 0,-21 21 16,0 0-16,0 0 0,21 0 15,-21-21-15,-1 21 0,22 0 0,-21 0 16,0 0-16,21 0 0,-21 0 0,-21 0 15,20 0-15,1 0 0,0 0 16,-21 0-16,21 0 0,-1 0 0,1 0 16,0 0-16,-21 0 0,21 0 0,-1 0 15,1 0-15,0 0 16,0 0-16,0 0 0,21 0 0,-21 0 16,-1 0-16,1 0 0,-21 0 0,0 0 15,-1 0-15,1 0 0,0 0 16,-1 0-16,-20 0 0,-1-21 0,1 21 15,-1 0-15,-20 0 0,-1 0 0,0 0 16,-21 0-16,1 0 0,-1 0 16,0 0-1,-42 0 63,0 0-78</inkml:trace>
  <inkml:trace contextRef="#ctx0" brushRef="#br1" timeOffset="92028.6">889 10224 0,'-64'-22'15,"43"1"-15,0 21 0,0 0 16,0 0-16,0-21 0,-1 21 16,1 0-16,0 0 0,0 0 0,0 0 15,0 0 1,42 0 15,0 0-31,0 0 0,0 0 16,22 0-16,-1 0 0,-21 0 15,21 0-15,1 0 0,20 0 0,-20 0 16,-1 0-16,21 0 0,1 0 16,-1 0-16,1 0 0,21 0 15,-22 0-15,22 0 0,21 0 0,-22 0 16,1 0-16,21 0 0,-22-21 15,22 21-15,21 0 0,0 0 0,0 0 16,0-21-16,0 21 0,0 0 16,0 0-16,21 0 0,1-21 0,-1 21 15,0 0-15,0 0 0,0 0 0,22 0 16,-22 0-16,21 0 0,0 0 16,-20 0-16,20-22 0,0 22 15,1 0-15,20 0 0,-21 0 0,1 0 0,20 0 16,-20 0-16,20-21 0,1 21 15,20-21-15,-20 21 0,-1 0 16,1 0-16,20-21 0,-20 21 0,21 0 16,-22 0-16,22-21 0,-22 21 15,22 0-15,-22 0 0,22-21 0,-21 21 16,-1 0-16,1-22 0,-1 1 0,1 21 16,-1 0-16,1-21 0,-1 21 15,1-21-15,-1 21 0,-21-21 0,22 21 16,-22-21-16,1 21 0,-1-22 0,-21 22 15,21 0-15,-20 0 0,-1-21 16,0 21-16,-21 0 0,21 0 0,-21-21 16,0 21-16,0 0 0,0 0 0,-21-21 15,0 21-15,-22 0 16,22 0-16,-21-21 0,0 21 0,-1-21 16,1 21-16,-22 0 0,22 0 0,-21-22 15,-22 22-15,21 0 0,-20 0 16,-1-21-16,0 21 0,-20 0 0,-1 0 15,0 0-15,0 0 0,0 0 32,-21-21-1,-21 21-31,0-21 16,0 0-16,-22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04:59.2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1418 0,'0'-21'31,"0"0"-15,21 21 0,0 0-16,-21-21 0,21 21 15,-21-21-15,21-1 0,1 22 0,-22-21 16,21 0-16,0 0 16,-21 0-16,21 0 0,-21-1 15,21 1-15,-21 0 0,21 0 16,-21 0-16,0 0 0,0-1 15,0 1 1,0 42 31,-21 1-47,0-1 0,0 21 16,0-21-16,0 22 0,-1-1 15,1 0-15,0 1 0,0 20 0,-21 1 16,20-1-16,1 1 0,-21-1 15,21 22-15,0-22 0,-22 1 0,22 20 16,-21-20-16,21-22 0,-22 22 16,22-1-16,0-20 0,-21-1 15,20 0-15,1 1 0,21-22 0,-21 21 16,21-21-16,-21 0 16,21 1-16,-21-1 0,21-42 46,0-1-30,0 1-16,0 0 0,21 0 0,0 0 16,0-22-16,22 22 0,-22 0 15,21 0-15</inkml:trace>
  <inkml:trace contextRef="#ctx0" brushRef="#br0" timeOffset="750.59">2117 2053 0,'42'0'31,"-21"0"-31,-21-21 0,21 21 16,-21-21-16,0 0 15,0 0-15,0-1 16,0 1-16,0 0 0,0 0 0,0 0 16,0-22-16,-21 22 0,0 0 15,0 0-15,0 0 0,-22 0 0,22 21 16,0-22-16,0 22 0,-22 0 16,22 0-16,0 0 0,0 0 0,-21 0 15,20 22-15,1-1 0,-21 0 16,21 0-16,0 0 0,-1 22 0,-20-1 15,21-21-15,0 21 0,0 1 16,21-1-16,-22 0 0,22-20 0,0 20 16,0 0-16,0-21 15,0 1-15,0-1 0,0 0 0,0 0 16,22 0-16,-1 0 0,0-21 16,0 0-16,0 0 0,0 0 0,22 0 15,-22 0-15,0 0 0,21 0 16,-20 0-16,-1-21 0,21 0 0,-21 0 15,0 0-15,1 0 0,20-1 16,-21 1-16,0-21 0,0 0 0,1-1 16,-1 1-16,0-22 0,0 22 15,0-21-15,0 20 0,-21-20 0,0 20 16,22-20-16,-22 21 0,0 20 16,0-20-16,0 21 0,0-21 15,0 20-15,0 1 16,0 0-16,0 42 15,-22 0 1,22 1-16,0-1 0,0 21 0,0 22 16,-21-22-16,21 21 0,0-20 15,0 20-15,-21 1 0,21-22 16,0 22-16,0-22 0,0 0 0,0 1 16,0-1-16,0-21 0,0 0 15,21 22-15,0-22 0,1-21 0,-1 21 16,0-21-16,0 0 0,0 21 15,0-21-15,1 0 0,-1 0 16,0 0-16,0 0 0,0 0 16,0-21-16,-21 0 0,22 21 15,-1-21-15,-21-1 0</inkml:trace>
  <inkml:trace contextRef="#ctx0" brushRef="#br0" timeOffset="1294.32">2815 1969 0,'0'0'0,"-21"0"0,21 21 0,-21-21 0,21 21 16,0 0-1,21-21 17,0 0-17,0 0-15,0 0 0,1-21 16,-1 0-16,0 0 0,0 21 16,0-22-16,0 1 0,1 21 15,-1-21-15,0 0 0,-21 0 16,0 0-16,21-1 0,-21 1 15,0 0-15,0 0 0,0 0 16,0 0-16,-21 21 16,0 0-16,0 0 15,-1 0-15,1 21 0,0-21 16,0 21-16,0 0 0,0 0 16,-1 22-16,1-22 0,0 0 0,0 21 15,21-21-15,0 22 0,-21-22 16,21 0-16,0 21 0,0-20 0,0-1 15,0 0-15,0 0 0,0 0 16,0 0-16,21 1 16,0-22-16,0 0 15,0 0-15,1 0 16,-1 0-16,0 0 0,0 0 16,0 0-16,0-22 15,1 1-15</inkml:trace>
  <inkml:trace contextRef="#ctx0" brushRef="#br0" timeOffset="1878.17">3683 1842 0,'0'0'0,"0"-22"0,0 1 15,0 0-15,0 0 16,0 0-16,0 0 16,0-1-1,-21 22 1,0 0-16,-1 0 0,1 0 0,0 0 16,0 22-16,0-1 15,-22-21-15,22 21 0,-21 0 0,21 0 16,0 0-16,-22 1 0,22-1 0,0 0 15,21 0-15,0 0 0,-21 0 16,21 1-16,0-1 0,0 0 16,21-21-16,0 21 15,21-21-15,-20 0 0,-1 0 16,21 0-16,0 0 0,-20 21 16,20-21-16,-21 0 0,21 0 0,-20 0 15,-1 21-15,0-21 0,0 0 16,0 22-16,0-22 0,1 21 15,-22 0-15,0 0 16,-22 0 0,-20-21-16,21 21 0,0-21 0,-22 22 15,22-22-15,-21 0 0,0 21 0,20-21 16,-20 0-16,21 0 0,-21 0 16,20 21-16,1-21 0,-21 0 0,21 0 15,0 0-15,-1 0 0,1 0 16,0 0-16,21-21 15,0 0 1,0-1 0,21 1-16,0 0 15,1 0-15,-1 21 0</inkml:trace>
  <inkml:trace contextRef="#ctx0" brushRef="#br0" timeOffset="2338.91">4276 1778 0,'0'0'0,"21"-21"0,-21 0 16,0 0-16,0-1 0,0 1 15,0 0-15,-21 0 16,-1 21-16,1 0 0,0 0 16,0 0-16,0 0 0,0 0 15,-1 0-15,1 21 0,0 0 0,0 0 16,0 1-16,0 20 15,-1-21-15,22 21 0,0 1 0,0-22 16,-21 21-16,21-21 0,0 22 0,0-22 16,0 0-16,0 0 0,0 22 15,21-22-15,1 0 0,-1 0 16,0-21-16,0 0 0,0 21 16,0-21-16,22 0 0,-22 0 0,21 0 15,-21 0-15,22 0 0,-1 0 16,-21 0-16,22 0 0,-1-21 0,-21 21 15,21-21-15,-20 0 0,-1 21 0,0-21 16</inkml:trace>
  <inkml:trace contextRef="#ctx0" brushRef="#br0" timeOffset="3226.4">4614 1884 0,'0'0'15,"0"21"1,21-21 15,1 0-31,-1 0 0,0 0 16,0 0-16,0-21 0,0 21 0,1-21 16,-1 21-16,21-21 0,-21-1 15,0 22-15,-21-21 0,22 0 16,-1 0-16,-21 0 0,0 0 15,0-1-15,-21 22 16,-1-21-16,1 21 0,0 0 16,0 0-16,0 0 0,0 0 15,-1 21-15,1 1 0,0-22 0,0 21 16,0 0-16,0 0 0,21 21 0,0-20 16,0-1-16,-22 0 0,22 0 15,0 21-15,0-20 0,0-1 16,0 0-16,22 0 0,-1 0 15,0-21-15,0 0 16,0 0-16,22 0 0,-22 0 0,0 0 16,21 0-16,-21 0 0,22 0 15,-22 0-15,21-21 0,-21 21 0,1-21 16,20 0-16,-21 0 0,0-1 16,0 1-16,1 0 0,-1 0 0,-21 0 15,0 0-15,21-22 0,-21 22 16,21 0-16,-21 0 0,0 0 15,0 42 17,-21 0-32,21 0 15,0 0-15,-21 0 16,21 1-16,0-1 0,0 0 16,0 0-16,0 0 0,-21 0 0,21 1 15,0-1-15,0 0 0,-22-21 16,22 21-16,0 0 15,0-42 17,0 0-17,0 0-15,0 0 16,0-22-16,0 22 0,0 0 0,0-21 16,0-1-16,22 22 0,-1-21 0,0 21 15,0-22-15,0 22 16,0 0-16,22 0 0,-22 21 0,21-21 15,-21 21-15,1 0 0,20 0 16,-21 0-16,21 21 0,-20 0 0,-1 0 16,0 0-16,0 0 0,0 1 0,-21 20 15,21-21-15,-21 21 0,0-20 16,0-1-16,0 0 0,0 21 0,0-21 16,-21 1-16,0-1 0,21 0 15,-21-21-15,21 21 0,-21 0 0,42-21 47,0 0-47,0-21 0,0 21 16</inkml:trace>
  <inkml:trace contextRef="#ctx0" brushRef="#br0" timeOffset="3774.09">6138 1672 0,'0'0'0,"0"-21"0,-21-21 16,0 21-16,0-1 0,0 1 15,-1 21-15,1 0 16,0 0-16,0 0 0,0 0 16,0 0-16,-1 0 0,1 21 0,-21-21 15,21 43-15,0-22 0,-1 0 0,1 21 16,0-20-16,0 20 0,21 0 15,0-21-15,-21 22 0,21-22 0,0 21 16,0-21-16,0 1 0,21-1 16,0 0-16,0 0 0,22-21 0,-22 21 15,21-21-15,-21 0 0,22 0 0,-22 0 16,21 0-16,0 0 0,-20-21 16,-1 21-16,21-21 0,-21 0 0,0-22 15,1 22-15,-1-21 16,-21 0-16,21-1 0,0 1 0,0-22 15,-21 1-15,0-1 0,21 22 0,-21-21 16,22-1-16,-22 1 0,0 20 16,0 1-16,0 0 0,0-1 0,0 22 15,0 0-15,0 42 16,0 0 0,0 0-16,-22 22 0,22-1 15,0 0-15,-21 22 0,21-22 0,0 22 16,-21-22-16,21 22 0,0-22 0,0 21 15,0-20-15,0-1 0,0 0 16,0 1-16,0-22 0,0 0 16,0 0-16,0 0 0,0 1 15,0-1-15,21-21 0,0 0 16,1 0-16,-1-21 16</inkml:trace>
  <inkml:trace contextRef="#ctx0" brushRef="#br0" timeOffset="4189.87">6519 1736 0,'0'0'0,"-21"0"0,21 21 0,0 0 16,0 0-16,21-21 15,0 0-15,1 0 16,-1 0-16,0 0 0,0 0 16,0-21-16,22 0 0,-22 21 0,0-21 15,21 0-15,-21-1 0,-21-20 16,22 21-16,-22 0 0,0 0 0,0-1 16,0 1-16,0 0 15,-22 21-15,1 0 0,-21 0 16,21 0-16,0 0 0,-1 21 15,1 0-15,0 1 0,0-1 16,0 21-16,0-21 0,21 22 0,0-22 16,0 21-16,0-21 0,0 22 0,0-22 15,0 0-15,0 0 0,0 0 16,0 0-16,0 1 0,21-1 0,0-21 16,0 0-16,0 0 0,0 0 15,22 0-15,-22 0 0,21 0 0,1 0 16,-1-21-16,0 21 0</inkml:trace>
  <inkml:trace contextRef="#ctx0" brushRef="#br0" timeOffset="4682.59">7218 1461 0,'0'0'0,"-21"0"15,-1 0-15,1 21 16,21 0-16,0 0 0,0 0 0,0 0 15,0 1-15,0 20 0,0-21 0,0 21 16,0 1-16,0-22 0,0 21 16,0-21-16,0 22 0,0-22 15,0 0-15,-21 0 0,21 0 0,0 1 16,-21-1-16,21 0 16,-21-21 15,21-21-31,0 0 0,0-1 15,0 1-15,0-21 0,0 21 16,21-22-16,-21 22 0,21-21 16,0 0-16,0-1 0,1 1 0,-1 0 15,0 20-15,21-20 0,-21 21 16,22 0-16,-22 0 0,21 21 0,-21 0 16,22 0-16,-22 0 0,0 0 15,0 21-15,0 0 0,-21 21 16,22-21-16,-22 1 0,0 20 0,0 0 15,0 1-15,0-22 0,0 21 0,-22-21 16,1 22-16,21-22 0,-21 0 16,0 0-16,21 0 0,0 0 0,0 1 15,-21-22-15,21 21 0,-21-21 16,42-21 15,0-1-31,-21 1 16</inkml:trace>
  <inkml:trace contextRef="#ctx0" brushRef="#br0" timeOffset="5038.09">8022 995 0,'0'0'15,"0"-21"-15,0 42 32,0 0-32,0 0 0,0 0 0,0 22 15,-21-22-15,21 21 0,-21 1 16,0-1-16,21 0 0,0 1 16,-22-1-16,1 0 0,0 1 0,21-1 15,-21 0-15,21 1 0,0-1 16,-21 0-16,21 1 0,0-22 0,-21 21 15,21-21-15,0 0 0,0 1 16,0-1-16,0 0 0,0 0 0,0 0 16,21-21-1,0 0 1,0 0-16,-21-21 0,21 0 0,0 0 16,1 0-16,-22-1 0,21 1 15</inkml:trace>
  <inkml:trace contextRef="#ctx0" brushRef="#br0" timeOffset="5346.03">7683 1355 0,'0'0'0,"22"0"16,-1-21-1,0 21-15,21 0 0,-21 0 16,22 0-16,-1 0 0,-21 0 16,22 0-16,-1-22 0,-21 22 0,0 0 15,22 0-15,-22 0 0,0 0 16,0 0-16</inkml:trace>
  <inkml:trace contextRef="#ctx0" brushRef="#br0" timeOffset="36182.49">8848 1270 0,'0'21'32,"0"0"-1,0 1 0,21-22-15,0 0-1,0 0-15,0 0 16,-21-22 0,21 22-16,-21-21 15,0 0 1,-21 21-16,0 0 15,0 0-15,0 0 0,0 0 16,-1 0-16,1 21 0,21 0 16,-21-21-16,21 22 15,0-1-15,21-21 63,-21-21-32,-21 21 16,21 21-31,0 0-1,0 0-15,0 0 16</inkml:trace>
  <inkml:trace contextRef="#ctx0" brushRef="#br0" timeOffset="36762.81">8805 2011 0,'0'0'0,"-21"42"16,0-42-1,42 0 32,0-21-16,0 0-31,-21 0 16,-21 21 15,0 21-15,21 0 0,0 0-1,21-21 16,0 0-31,1 0 0,-1 0 16,0-21-16,-21 0 16,0 0-16,0 0 15,0-1-15,0 1 16,-21 21-16,0 0 16,-1 0-1,1 0 1,21 21-16,0 1 0,-21-1 15,21 0 1,21-21 15,0-21-15,1 21-16</inkml:trace>
  <inkml:trace contextRef="#ctx0" brushRef="#br0" timeOffset="37289.5">9567 1503 0,'0'21'47,"0"-42"47,0 0-94,0 0 31,-21 21-15,21 21 0,-21 0-1,21 0 1,0 0 78</inkml:trace>
  <inkml:trace contextRef="#ctx0" brushRef="#br0" timeOffset="37742.25">9504 2032 0,'0'0'0,"-21"0"0,21 21 31,21-21 16,0 0-31,-21-21-16,21 21 0,-21-21 15,0 0 1,0 0-1,-21 21 1,0 0-16,0 21 16,-1 0-1,1-21 1,21 21-16,0 0 31,0-42 0,0 0-15,0 0 0,0 0-16,21 21 0,1-22 15</inkml:trace>
  <inkml:trace contextRef="#ctx0" brushRef="#br0" timeOffset="38770.04">10816 1693 0,'0'0'0,"-21"0"0,-43 0 16,43 0-16,0 0 15,0 0-15,0 0 16,42 0 31,0 0-47,21 0 0,1 0 0,20 0 15,1 22-15,20-22 0,1 0 16,0 0-16,21 0 0,-22 0 0,1 0 16,21 0-16,-22 0 0,1 0 15,0 0-15,-1 0 0,-20 0 0,21 0 16,-22 0-16,1 0 0,-1-22 0,1 22 15,-22-21-15,21 21 0,-20 0 16,-1-21-16,-21 21 0,22 0 0,-22 0 16,0-21-16,0 21 15,-21-21 1,-21 21 0,0 0-16,0-21 0,-1-1 15,-20 22-15,21 0 0,-21-21 0,20 21 16,-20-21-16,21 21 0,-21-21 15,20 21-15,1-21 0,-21 21 0,21-21 16,0 21-16,-1-22 0,1 22 16,0 0-16,0-21 0,0 21 0,21-21 15,-21 21-15,-1 0 16,1 0 0,42 21 15,1-21-31,-1 21 15,0-21-15,21 22 0,1-1 0,-1-21 16,0 21-16,1-21 0,-1 0 16,-21 0-16,21 21 0,1-21 0,-22 0 15,21 0-15,-21 0 0,1 0 0,-22 21 16,21-21-16,-21 21 16,0 1-1,-21-22-15,-1 21 0,1 0 16,0 0-16,-21-21 0,-1 21 0,1 0 15,0 1-15,-1-1 0,1 0 0,0-21 16,-1 21-16,22 0 16,-21-21-16,21 21 0,0-21 0,-1 0 15,1 0-15,0 0 0,0 0 0,0 0 16,0 0-16,-1 0 0</inkml:trace>
  <inkml:trace contextRef="#ctx0" brushRef="#br0" timeOffset="40066.5">9483 1376 0,'0'21'110,"0"0"-110,-22 0 15,22 1 1,0-1-16,0 0 16,0 0-1,22-21 17,-1 0-17,0-21-15,-21 0 16,0 0-16,0-1 15,0 1-15,-21 0 16,0 21 0,-1 0-16,1 21 15,0 0-15,21 1 16,0-1-16,0 0 0,0 0 16,0 0-16,0 0 15,21-21 1,0 0-1,1 0-15,-22-21 0,21 0 16,0 0-16,-21 0 16,0 0-16,0-1 0,0 1 15,0 0 1,-21 21 0,0 0-16,-1 0 15,1 0 1,0 0-16,21 21 0,-21-21 0</inkml:trace>
  <inkml:trace contextRef="#ctx0" brushRef="#br0" timeOffset="41174.44">8805 1376 0,'21'-21'94,"1"21"-94,-1-21 15,0 21-15,-21 21 266,-21-21-266,21 21 16,-21-21-16,42 0 78,-21-21-78,0 0 15,21-1-15,-21 1 16,-21 21 15,0 0-15,21 21-16,0 1 0,-22-22 0,1 21 15,21 0-15,0 0 0,0 0 16,0 0-16,0 1 16,21-22-16,1 0 15,-1 0-15,0 0 16,0 0-16,0-22 0,0 22 16,-21-21-16,0 0 15,0 0-15,0 0 16,0 0-16,-21 21 15,0 0 1,0 0-16,0 0 0,0 0 16,-1 21-1,1 0-15,0 0 16,21 0 0,0 0-1</inkml:trace>
  <inkml:trace contextRef="#ctx0" brushRef="#br0" timeOffset="41890.39">8805 2032 0,'0'-21'16,"0"0"-1,21 21-15,-21-21 0,0-1 16,0 1-16,22 21 16,-22-21-16,0 0 0,0 0 31,-22 42-15,1-21-1,21 21-15,-21-21 0,21 21 16,0 0-16,21-21 47,0 0-47,1 0 15,-1-21 1,-21 0-16,0 0 16,0 0-16,-21 0 15,-1-1-15,1 22 0,0-21 16,0 21-16,0 0 15,21 21-15,0 1 16,-21-1-16,21 0 0,0 0 16,0 0-16,0 0 0,0 1 15,21-22-15,0 0 0,0 21 16,0-21-16,22 0 0</inkml:trace>
  <inkml:trace contextRef="#ctx0" brushRef="#br0" timeOffset="42497.91">9546 1990 0,'0'0'0,"-21"0"15,21 21-15,-21 0 16,21 0-16,0 0 16,0 1-1,21-22 16,0 0-15,-21-22-16,21 22 0,-21-21 0,0 0 16,0 0-1,0 0-15,0 0 0,-21-1 16,0 22 15,0 0-31,21 22 16,0-1-16,0 0 15,0 0 1,21-21 15</inkml:trace>
  <inkml:trace contextRef="#ctx0" brushRef="#br0" timeOffset="72558.21">14224 762 0,'-21'0'16,"0"21"-1,21 0-15,-22-21 0,22 22 0,0-1 16,0 0-16,0 0 0,0 0 16,0 22-16,0-22 0,0 21 0,0-21 15,0 22-15,0-1 0,0-21 16,0 0-16,0 0 0,0 22 0,0-22 16,22 0-16,-1-21 31</inkml:trace>
  <inkml:trace contextRef="#ctx0" brushRef="#br0" timeOffset="72953.98">13674 635 0,'0'0'16,"-22"0"-16,1 21 0,0-21 0,0 21 15,0 1-15,0-22 0,-1 0 0,1 21 16,21 0-16,21-21 15,1 0 1,20 0-16,0 0 0,1 0 16,20 0-16,22-21 0,-22 21 0,22-21 15,0 21-15,-1-22 0,1 1 16,0 21-16,-22-21 0,1 21 16,-1 0-16,-21 0 0,-20 0 0,-1 0 15,0 0-15,-42 0 16,0 0-1,-22 21-15,22-21 0</inkml:trace>
  <inkml:trace contextRef="#ctx0" brushRef="#br0" timeOffset="73257.81">14139 699 0,'-21'0'0,"42"0"0,-63 21 16,21-21-16,21 21 15,-21 0-15,21 21 0,0-20 16,0 20-16,0 0 0,0 1 0,0-1 16,0 21-16,0-20 0,0-1 0,0 22 15,0-22-15,0 21 0,0-20 16,0 20-16,0-20 0,0 20 0,0 1 16,0-1-16,0-21 0,0 1 15,0 20-15,0-42 0,0 22 0,0-1 16,0-21-16,0 0 0,0 1 15,0-1-15,-22-21 0,22 21 16,0-42 0,0 0-1,0-1-15,0 1 0,22 0 0,-1 0 16</inkml:trace>
  <inkml:trace contextRef="#ctx0" brushRef="#br0" timeOffset="73724.39">14414 1482 0,'-21'-21'0,"0"21"16,0 0-16,0-22 0,21 1 15,0 0-15,0 0 16,0 0-16,42 0 0,-21 21 15,0-22-15,22 1 0,-22 21 0,21 0 16,1 0-16,-1 0 0,-21 0 16,21 0-16,1 0 0,-1 21 0,0 1 15,-20-1-15,20 0 0,-21 21 0,0-21 16,-21 22-16,0-22 0,0 21 16,0 1-16,0-1 0,-21 0 15,0 1-15,0-1 0,0-21 16,21 0-16,-22 0 0,22 1 0,-21-22 15,0 0-15,21-22 16,0 1 0,0-21-16,0 21 0,0-22 0,21 1 15,0 21-15,1-21 0,-22-1 16,21 1-16,0 0 0,-21 20 0,21-20 16,0 0-16,0 21 0,1-1 15,-1 1-15,0 21 0,0 0 16,0 0-16,0 0 0,1 0 15,-1 0-15,0 21 16,0-21-16,0 22 0</inkml:trace>
  <inkml:trace contextRef="#ctx0" brushRef="#br0" timeOffset="74353.39">15854 1651 0,'0'0'15,"0"-21"1,0 0 0,21 0-16,0-1 15,0 1-15,0 0 0,1 0 0,-22 0 16,0 0-16,21-1 0,-21 1 15,0-21-15,0 21 0,0 0 0,-21-1 16,-1-20-16,1 21 0,0 0 16,0 0-16,-21 21 0,20 0 0,-20 0 15,21 0-15,0 0 0,-22 0 16,22 21-16,-21 0 0,21 0 0,0 0 16,-22 22-16,22-22 0,0 21 0,0 0 15,21 1-15,-21-1 0,21 0 16,-22 1-16,22-1 0,0 0 15,0 1-15,0-22 0,22 21 16,-22-21-16,21 1 0,0-1 0,0 0 16,0-21-16,0 0 0,1 0 0,-1 0 15,21 0-15,-21 0 0,0 0 16,1 0-16,-1-21 0,0 0 0,0-1 16,21-20-16,-20 21 0,-1-21 15,-21-1-15,21 1 0,0 0 0,0-1 16,-21 22-16,0-21 15,21-1-15,-21 22 0,22 0 0,-22 0 16,0 42 15,0 0-31,0 0 0,0 1 0,0-1 16,0 0-16,0 0 0,0 0 16,0 22-16,0-22 0,0 0 0,21 0 15,0 0-15,-21 0 0,21 1 16,0-1-16,0 0 0,1-21 15,-1 0-15,0 0 16,0 0-16,0-21 0,0 0 16</inkml:trace>
  <inkml:trace contextRef="#ctx0" brushRef="#br0" timeOffset="74730.17">16341 1291 0,'0'0'0,"0"-21"31,21 42-15,0-21-16,0 21 0,0 1 0,0-1 15,1 0-15,-22 0 0,21 21 16,0-20-16,-21-1 0,21 21 0,-21-21 16,0 22-16,0-22 0,0 0 15,0 21-15,0-21 0,0 1 16,0-1-16,0 0 0,0-42 31,21 0-15,-21-1-16,21 1 0,-21-21 15,0 21-15,22-22 0,-1 1 0,-21 0 16,21-1-16,0 1 0,-21 21 16,21-21-16,0-1 0,-21 22 0,0 0 15,22 0-15,-1 21 16,0 0-1,0 0-15,-21 21 16,0 0 0</inkml:trace>
  <inkml:trace contextRef="#ctx0" brushRef="#br0" timeOffset="75085.97">16849 1482 0,'0'0'0,"21"0"31,0 0-31,0-21 0,0 21 16,0-22-16,1 1 0,-1 21 0,0-21 15,0 0-15,0 0 0,-21 0 16,21-1-16,-21 1 0,22 0 16,-22 0-16,0 0 15,-22 21-15,1 0 0,0 0 16,0 0-16,0 21 0,0 0 15,-1 0-15,1 0 0,0 1 0,0-1 16,21 21-16,0-21 0,-21 0 0,21 22 16,-21-22-16,21 21 0,0-21 15,0 1-15,0 20 0,0-21 0,0 0 16,21 0-16,0 1 0,0-22 16,0 21-16,0-21 0,1 0 0,-1 0 15,0 0-15,21 0 16,-21 0-16,22-21 0,-22-1 0,0 1 15,21 0-15,-20 0 0,-1 0 0,0 0 16</inkml:trace>
  <inkml:trace contextRef="#ctx0" brushRef="#br0" timeOffset="75441.8">17357 1334 0,'0'0'16,"0"-22"-16,0 1 0,21 21 0,-21-21 0,0 0 16,0 0-16,21 21 15,-21-21-15,21 21 0,0 0 0,0 0 16,22 0-16,-22 0 15,0 0-15,0 0 0,22 21 16,-22 0-16,21 0 0,-21-21 0,22 21 0,-22 0 16,0 1-16,0 20 15,0-21-15,-21 0 0,0 0 0,0 22 16,0-22-16,0 0 0,0 21 16,-21-20-16,0-1 0,0 0 0,0 0 15,-1 0-15,1-21 0,0 0 16,21-21-1,0 0 1,0 0-16,0 0 0,0-22 16,0 22-16,0-21 0,21 21 15,-21-22-15,21 1 0,1 21 0,-1-22 16,-21 22-16,21 0 0,0-21 16,0 21-16,0-1 0,-21 1 15,22 21-15,-1-21 16,0 0-16,0 21 0</inkml:trace>
  <inkml:trace contextRef="#ctx0" brushRef="#br0" timeOffset="76173.78">18563 1334 0,'0'0'15,"0"-22"-15,21 22 0,0-21 16,1 0-16,-1 0 16,0 0-1,0 0-15,-21-1 0,0 1 16,21 21-16,-21-21 0,0 0 15,0 0-15,-21 21 16,0 0-16,0 0 0,0 0 16,-22 21-16,22 0 0,-21 0 0,-1 0 15,1 1-15,21-1 0,-21 0 16,20 0-16,1 0 0,21 0 16,0 1-16,0-1 0,0 0 15,21 0-15,1-21 16,-1 21-16,21-21 0,-21 21 0,0-21 15,22 22-15,-22-22 0,21 21 16,-21-21-16,1 21 0,-1-21 0,0 21 16,0-21-16,-21 21 0,0 0 15,0 1-15,0-1 0,-21-21 16,0 21-16,0-21 0,-22 21 0,1-21 16,0 0-16,-22 0 15,22 0-15,-22 0 0,22 0 0,-22 0 16,22 0-16,0 0 0,21 0 15,-22-21-15,22 0 0,0 21 0,0-21 16,0-1-16,21 1 16,0 0-16,0 0 0,21 0 15,0 21 1,0 0-16,21 0 0,-20-21 0,20 21 16,-21 0-16,21-22 0,-20 22 15,20-21-15,0 21 0</inkml:trace>
  <inkml:trace contextRef="#ctx0" brushRef="#br0" timeOffset="76434.64">18923 1207 0,'0'0'0,"0"21"31,0 0-31,0 0 0,0 0 16,0 0-16,21 1 0,-21 20 15,0-21-15,0 0 0,0 22 0,0-22 16,0 21-16,0-21 0,0 0 0,0 22 16,0-22-16,0 0 15,0 0-15,0 0 0,0 1 16,0-44 15,0 1-31,0 0 16,0-21-16</inkml:trace>
  <inkml:trace contextRef="#ctx0" brushRef="#br0" timeOffset="76822.42">19008 826 0,'0'0'0,"-22"0"0,1 0 0,0 0 16,0 21-16,0 0 0,0 21 0,-1-21 15,22 1-15,0-1 0,0 0 0,0 0 16,0 0-16,0 0 0,0 1 16,0-1-16,22-21 0,-1 0 15,21 0-15,-21 0 0,0 0 16,1-21-16,20 21 0,-21-22 0,0 1 16,22 0-16,-22 0 0,0 0 15,-21 0-15,0-22 0,0 22 0,0 0 16,0-21-16,-42 20 0,20 1 15,1 21-15,0-21 0,0 21 16,-21 0-16,20 0 0,1 0 16,0 21-16,0 0 0,0 1 0,0-1 15,-1 21-15,22-21 0,0 0 16,0 22-16,0-22 0,0 21 0,0-21 16,0 1-16,0-1 0,22 0 15,-1 0-15,0 0 0,0-21 0,0 0 16,22 21-16,-22-21 0,21 22 15</inkml:trace>
  <inkml:trace contextRef="#ctx0" brushRef="#br0" timeOffset="77302.14">19473 1143 0,'0'42'31,"0"-20"-31,0-1 0,0 0 15,0 21-15,0-21 0,0 1 0,0-1 16,0 21-16,-21-21 0,21 0 16,0 1-16,0 20 0,0-21 0,0 0 15,0 0-15,0 1 0,-21-22 16,21 21-16,0 0 0,-21-42 47,0 0-47,21-1 0,0-20 15,0 21-15,0 0 0,0-22 16,0 1-16,0 21 0,0-21 0,0-1 16,21 1-16,0 0 0,0 20 15,21-20-15,1 0 0,-1 21 0,0-1 16,1 1-16,-1 0 0,0 21 16,1 0-16,-1 0 0,0 21 0,-20 0 15,-1 1-15,21-1 0,-42 21 16,21 0-16,-21-20 0,21 20 15,-21 0-15,0-21 0,0 22 0,0-22 0,0 21 16,-21-21-16,0 1 16,21-1-16,-21 0 0,21 0 0,0 0 15,-21 0-15,21 1 16,21-44 15,0 1-31</inkml:trace>
  <inkml:trace contextRef="#ctx0" brushRef="#br0" timeOffset="78197.66">20870 1101 0,'0'0'0,"0"-21"0,-21-1 16,0 1-16,0 0 0,-106-21 31,106 42-31,-22 0 0,22 0 0,-21 0 16,21 21-16,-22 21 0,1-21 15,0 1-15,20 20 0,-20-21 0,21 21 16,0 1-16,0-22 16,-1 21-16,22-21 0,-21 1 0,21-1 0,0 0 15,0 0-15,21 0 16,1 0-16,-1-21 0,21 0 0,-21 0 15,22 0-15,-1 0 0,0 0 0,1 0 16,-22 0-16,21-21 0,-21 21 16,22-21-16,-22 0 0,0 0 0,0 0 15,-21-1-15,21-20 0,-21 21 16,21 0-16,-21 0 0,22-1 0,-22 1 16,0 0-16,0 42 46,0 0-46,0 1 16,0-1-16,0 0 0,0 21 0,0-21 16,0 22-16,0-1 0,0 0 15,21 1-15,-21-1 0,0 0 0,0 22 16,0-1-16,21-20 0,-21 20 16,21 1-16,-21-1 0,0 1 0,21-1 15,-21 1-15,0-1 0,0 22 0,0 0 16,0-22-16,0 22 0,0-1 15,0 1-15,0 0 0,0-22 0,0 22 16,0-22-16,0 22 0,0-21 0,0 20 16,0-20-16,0-1 0,0 1 15,0-1-15,0 1 0,0-22 16,0 22-16,-21-22 0,21 0 0,0 1 16,-21-22-16,21 21 0,0-21 15,0 0-15,0 1 0,-21-22 0,0 0 16,-1 0-16,1 0 0,0-22 15,0 1-15,0-21 16,0 0-16,-1-1 0,-20 1 0,21-43 16,-21 22-16,-1-22 0,22 0 0,-21-20 15,21-1-15,-22 0 0,22 0 16,21 0-16,0 0 0,0 1 0,0 20 16,0-21-16,0 21 0,0 22 15,0-22-15,0 22 0,21-22 16,0 22-16,1-1 0,-1 22 0,0-22 15,0 22-15,0 0 0,22 20 16,-22-20-16,0 21 0,21 0 0,-21 0 16,1 21-16,20-22 0,-21 22 15,0 0-15,0-21 0,1 21 0,-1 0 16,-42 0 31</inkml:trace>
  <inkml:trace contextRef="#ctx0" brushRef="#br0" timeOffset="79514.1">22331 1588 0,'0'21'15,"21"-21"64,0 0-79,0 0 0,0 0 0,22-21 15,-22-1-15,21 22 0,1-21 16,-1 0-16,0 0 0,1 0 0,-1 21 15,-21-21-15,21-1 0,-20 1 16,-1 0-16,0 0 0,0-21 0,0 20 16,-21 1-16,0 0 0,0 0 15,0 0-15,0-22 0,0 22 0,0 0 16,0 0-16,0 0 16,-21 0-16,0 21 0,21-22 15,-21 22-15,0 22 16,21-1-1,-22 0-15,1 21 0,21 1 0,0-1 16,0 0-16,-21 22 0,21-22 16,0 22-16,0 20 0,-21-20 0,0 20 15,0-20-15,21 21 0,-22-1 16,22 1-16,-21 0 0,21-1 0,-21 1 16,21 21-16,0-22 0,-21 1 15,21 21-15,-21-21 0,21-22 0,-21 22 16,21-1-16,0-20 0,0 21 0,0-22 15,0 1-15,0-1 0,0-21 16,0 22-16,0-22 0,0 1 16,0-22-16,0 0 0,21 0 0,0 0 15,0 0-15,0-21 0,0 0 16,1 0-16,-1-21 0,21 0 0,0 0 16,1-21-16,-1-1 0,0 1 0,-20-22 15,20 22-15,0-21 0,-21 20 16,22-20-16,-22-1 0,-21 1 0,0-1 15,0-20-15,0 20 0,0-21 0,0 22 16,-21-22-16,0 22 0,-22-22 16,1 22-16,0-1 0,-1 22 0,1-1 15,0 1-15,-1 0 0,22 21 16,-21-22-16,-1 22 0,22 21 16,0-21-16,0 21 0,21-21 15,21 21 1,21 0-1,-20-21-15,-1 21 0,0-22 16,21 22-16,-21 0 0,1-21 0,20 21 16,-21-21-16,21 21 0,-20-21 15,-1 21-15,21-21 0,-21 0 0,22 21 16,-22-22-16</inkml:trace>
  <inkml:trace contextRef="#ctx0" brushRef="#br0" timeOffset="79929.86">23410 1609 0,'0'0'0,"0"-21"0,-21 21 0,0 0 16,0-22-16,0 1 0,21 0 15,0 0 1,0 0-16,0 0 16,21-1-16,21 22 0,-21-21 15,22 21-15,-22 0 0,21 0 16,0 0-16,1 0 0,-1 0 0,-21 0 15,22 21-15,-1 1 16,-21 20-16,21-21 0,-20 21 0,-22 1 0,0-1 16,0 0-16,0 1 15,0-1-15,0 0 0,-22-20 0,1-1 16,0 0-16,0 0 0,0 0 0,0-21 16,-1 0-16,1 0 15,21-21-15,0 0 16,0 0-16,0 0 0,0-22 15,0 22-15,0-21 0,21-1 0,-21 1 16,22 0-16,-1-1 0,-21 22 16,21-21-16,0 21 0,-21 0 15,21-22-15,0 43 0,-21-21 0,22 0 16,-1 21-16,0 0 0,0 0 16,0 0-16,0 0 0,1 0 0,-1 21 15,0 0-15,0-21 0,21 21 16</inkml:trace>
  <inkml:trace contextRef="#ctx0" brushRef="#br0" timeOffset="80897.82">24532 1418 0,'0'0'0,"0"-21"15,-21 21-15,0 0 0,21-21 16,-21 21-16,-1 0 0,1 0 15,0 0-15,0 0 0,0 21 16,0 0-16,-1 0 0,1 1 0,21-1 16,-21 0-16,21 21 0,-21-21 15,21 22-15,-21-22 0,21 0 0,0 21 16,0-20-16,0-1 0,0 0 16,0 0-16,21-21 0,0 21 0,0-21 15,0 0-15,1 0 16,-1 0-16,0-21 0,0 21 15,-21-21-15,0 0 0,0 0 16,0-1-16,0-20 0,0 21 16,0-21-16,0 20 0,0-20 0,0 21 15,0 0-15,0-22 0,0 22 16,0 0-16,0 0 0,0 0 16,21 0-16,0 21 0,1 0 15,-1 0-15,0 0 0,21 0 0,-21 0 16,22 0-16,-22 0 0,0 0 15,21 21-15,-20 0 0,-1 0 0,0 0 16,0 0-16,-21 1 0,0-1 16,21 0-16,-21 21 0,0-21 0,0 1 15,0 20-15,0-21 0,0 0 16,0 0-16,0 1 0,0-1 16,0 0-16,-21-21 0,21 21 15,-21-21-15,0 0 16,21-21-16,0 0 15,0 0-15,0-1 16,0-20-16,0 21 0,0 0 0,0-22 16,21 22-16,0-21 0,0 21 0,0 0 15,1-1-15,-1 1 0,0 0 16,21 0-16,-21 21 0,1 0 0,-1 0 16,21 0-16,-21 0 0,0 0 15,1 0-15,-1 21 0,-21 0 16,21 0-16,0 1 0,-21-1 15,0 0-15,0 0 0,0 21 0,0-20 16,0-1-16,0 0 0,0 0 0,0 0 16,0 0-16,0 1 0,0-1 15,-21-21-15,21 21 16,-21-21-16,0 0 16,-1-21-16,22 0 0,0-1 15,-21 1-15,21 0 16,0 0-16,0 0 0,0-22 0,0 22 0,21-21 15,1 21-15,-1-22 0,0 22 16,0-21-16,0 21 0,0-22 16,22 22-16,-22 0 0,0 0 0,21 21 15,-20 0-15,20 0 0,-21 0 16,0 0-16,0 21 0,1 0 0,-1 0 16,-21 1-16,0-1 0,0 0 15,0 21-15,0-21 0,0 1 0,0 20 16,-21-21-16,-1 0 0,22 0 15,-21 1-15,0-1 0,21 0 0,-21 0 16,21 0-16,-21 0 16,0-21-1,21-21 1,0 0 0</inkml:trace>
  <inkml:trace contextRef="#ctx0" brushRef="#br0" timeOffset="84130.79">889 3895 0,'0'0'0,"0"-21"0,0-1 0,0 1 16,0 0-16,21 0 16,-21 0-16,21 21 15,0-21-15,-21-1 0,0 1 16,22 21-16,-22-21 0,0 0 15,0 0-15,0 0 16,0-1-16,-22 22 16,22-21-16,-21 21 0,-21 0 0,21 0 15,-22-21-15,1 21 0,0 0 16,-1 0-16,1 0 0,-21 21 16,20 0-16,-20 1 0,20-1 0,-20 0 15,21 0-15,-1 21 16,1 1-16,21 20 0,0 1 0,-1-1 15,1 22-15,21 0 0,0-1 16,0 1-16,0-22 0,0 1 16,0 21-16,21-43 0,1 21 0,-1 1 15,0-22-15,21-21 0,1 22 16,-1-22-16,0 0 0,22-21 0,-22 0 16,0 0-16,1 0 0,-1 0 15,0-21-15,1-21 0,-1 20 16,-21 1-16,22-21 0,-22 0 0,21 20 15,-21-20-15,0-21 0,1 20 16,-1 1-16,-21 0 0,0-22 16,0 22-16,0-1 0,0 22 15,21-21-15,-21 21 0,0 0 0,0 42 32,0 0-32,0 21 15,0-21-15,0 22 0,0-1 16,0 0-16,0 1 0,0-22 0,0 21 15,0 1-15,0-22 0,0 21 16,21-21-16,-21 0 0,0 1 0,21-1 16,0-21-16,1 0 0,-1 0 15,0 0-15,0 0 0,0 0 16,0-21-16,1-1 0,-1 1 16,21 0-16,-21 0 0,0 0 15,1-22-15,-1 1 0,-21 0 0,21-1 16,-21 1-16,21 0 0,-21-1 15,0 1-15,0 21 0,0-21 0,0 20 16,0 1-16,0 0 0,0 42 31,0 22-31,0-22 16,0 21-16,0-21 0,0 22 16,0-1-16,0 0 0,0 1 0,0-1 15,0-21-15,0 21 16,0-20-16,0 20 0,0-21 0,21 0 15,0 0-15,1-21 16,-1 22-16,0-22 0,0 0 0,0 0 16,0-22-16,1 22 0,-1-21 15,0 0-15,0 0 0,21-21 0,-20 20 16,-1-20-16,0 21 0,0-21 16,0-1-16,0 1 0,-21 0 0,0 20 15,0-20-15,0 21 0,0 0 16,0 0-16,-21 21 0,0 0 15,0 0-15,0 21 0,0 0 16,-1 0-16,1 0 0,0 0 16,21 1-16,0-1 0,0 0 15,0 0-15,0 0 0,21-21 0,0 21 16,1-21-16,-1 22 0,21-22 16,-21 21-16,0-21 0,1 21 0,-1-21 15,0 21-15,-21 0 16,21 0-16,-21 1 0,0-1 0,0 0 15,0 0-15,0 0 16,0 0-16,0 1 0,21-22 16,-21 21-16,21-21 15,1 0 1,-1 0-16,0-21 16,0 21-16,0-22 0,0 1 15,22 0-15,-22 0 0,0 0 16,21 0-16,-20-22 0,-1 22 0,0-21 15,-21 21-15,0-22 0,21 22 16,-21 0-16,0 0 0,0 0 0,0-1 16,-21 22-1,0 0-15,0 0 0,-1 0 0,1 0 16,0 22-16,0-1 0,21 0 16,-21 0-16,21 0 0,0 0 15,0 1 1,21-22-16,0 0 0,0 21 0,0-21 15,1 0-15,-1 0 0,0 21 16,0-21-16,0 21 0,0 0 16,1 0-16,-22 1 15,0-1-15,0 0 0,0 0 16,0 0-16,0 0 16,0 1-16,21-22 0,-21 21 0,21-21 15,0 0-15,0 21 0,0-21 0,1 0 16,20 0-16,-21 0 0,21 0 15,-20-21-15,20 21 0,0-21 16,-21-1-16,22 22 0,-22-21 16,21 0-16,-21-21 0,22 21 0,-22-1 15,21-20-15,-21 21 0,1-21 16,-22-1-16,21 22 0,-21-21 0,21 21 16,-21-1-16,0 1 0,0 0 0,-21 21 31,0 0-31,-1 0 0,22 21 15,-21 0-15,0 1 0,21-1 16,-21 0-16,21 0 0,0 21 0,0-20 16,0-1-16,0 21 0,0-21 15,0 0-15,0 1 0,0-1 16,0 0-16,21 0 0,0-21 16,0 0-16,1 0 0,-1 0 0,0 0 15,0 0-15,21 0 0,-20 0 0,20-21 16,0 21-16,1-21 0,-1 0 15,-21-1-15,21-20 0,1 21 0,-22 0 16,0-22-16,0 22 0,0-21 16,-21 0-16,0 20 0,0-20 0,0 21 15,0 0-15,0 0 0,0 63 32,-21-21-17,21 0-15,0 0 0,-21 22 16,21-22-16,0 21 0,0-21 15,0 1-15,0 20 0,-21-21 16,21 0-16,-21 0 0,21 1 0,0-1 16,0 0-16,0 0 15,0-42 1,0 0 0,0 0-16,0-1 15,0-20-15,21 21 0,0-21 0,0-1 16,-21 1-16,21 0 15,1-1-15,20 1 0,-21 0 0,0-1 16,0 22-16,22-21 0,-22 42 16,21-21-16,-21 21 0,22 0 0,-22 0 15,21 21-15,-21-21 0,1 42 0,-1-21 16,-21 0-16,0 22 0,21-22 16,-21 21-16,0 1 0,0-22 0,21 21 15,-21 0-15,0-20 0,0-1 16,0 0-16,21 0 0,-21 0 0,21-21 15,1 0-15,-1 0 0,0 0 16,0 0-16,0-21 0,0 21 16,22-21-16,-22-21 0,0 20 15,21 1-15,-20-21 0,-1 0 0,0-1 16,0 1-16,0 0 0,0-22 16,1 22-16,-1-22 0,-21 22 0,0-22 15,21 22-15,0 0 0,-21-1 16,0 1-16,0 0 0,21 21 0,-21-1 15,0 1-15,0 42 16,0 1 0,0-1-16,0 21 0,0 0 15,0 1-15,0-22 0,-21 42 0,21-20 16,0 20-16,-21-20 0,0-1 0,21 21 16,-21-20-16,21-1 0,0 0 15,0 1-15,0-22 0,0 0 16,0 0-16,0 0 0,0 1 15,21-22-15,0 0 16,0 0-16,0 0 0,0 0 0,-21-22 16,22 1-16,-1 21 0,0-21 15,0-21-15,-21 21 0,0-1 0</inkml:trace>
  <inkml:trace contextRef="#ctx0" brushRef="#br0" timeOffset="84302.09">4339 3937 0,'0'0'0,"-21"0"0,0 0 32,42 0-32,0 0 15,0 0-15,22 0 0,-22 0 0,21-21 16,0 21-16,-20-21 0,20 0 0,-21 21 16,21-22-16,-20 22 0,-1-21 15,0 0-15,0 21 0,-21-21 0</inkml:trace>
  <inkml:trace contextRef="#ctx0" brushRef="#br0" timeOffset="85382.3">6244 4297 0,'0'0'0,"21"0"31,0-21-31,1 0 15,-1-1-15,0 1 0,0-21 0,0 0 16,0 20-16,22-20 0,-22 0 16,21-1-16,-21 1 0,22 0 0,-22-1 15,0-20-15,0 21 0,-21-1 16,0 1-16,0 0 0,0-1 0,0 1 16,-21 0-16,0 20 0,0 1 15,0 0-15,-1 21 0,-20 0 0,21 0 16,-21 0-16,20 21 0,1 22 15,-21-22-15,21 21 0,0 0 0,-1 1 16,22-1-16,-21 22 0,21-22 0,-21 21 16,21 1-16,0-22 0,0 22 15,0-22-15,0 0 0,0 1 0,0-1 16,0-21-16,0 22 16,0-22-16,21-21 15,0 0-15,-21-21 16,0-1-16,22 1 0,-1 0 15,0-21-15,-21 21 0,21-22 0,0 1 16,0 21-16,1-22 0,-1 1 16,0 21-16,-21-21 0,21 20 0,0 1 15,0 21-15,1 0 16,-1 21-16,-21 1 16,0-1-16,0 21 0,21-21 0,-21 22 15,21-1-15,-21 0 0,0-21 16,21 22-16,0-1 0,-21-21 15,22 0-15,-1 1 0,0-1 0,0-21 16,0 0-16,0 0 0,22 0 16,-22 0-16,21 0 0,1 0 0,-22-21 15,21-1-15,0 1 0,-20-21 16,20 21-16,-21-22 0,21 1 0,-20 0 16,20-1-16,-21 1 0,0 0 0,0-1 15,1-20-15,-22 21 0,0-1 16,0-20-16,0 20 0,0-20 0,0 21 15,0-1-15,0 22 16,0 0-16,0 0 0,0 0 0,0 42 16,-22 0-16,22 0 15,0 21-15,-21 1 0,21-1 16,0 0-16,0 22 0,0-22 0,0 1 16,-21-1-16,21 21 0,-21-20 15,21-1-15,0 0 0,0 1 0,0-1 16,0-21-16,0 22 0,0-22 0,0 0 15,21 0-15,0-21 16,0 0-16,1 0 0,-22-21 16,21 0-16,0 0 0,0-1 15,0 1-15,0 0 0,-21-21 16</inkml:trace>
  <inkml:trace contextRef="#ctx0" brushRef="#br0" timeOffset="85558.48">7260 3810 0,'0'0'0,"-21"0"16,21 21-16,0 0 16,21-21 15,0 0-31,0 0 16,1 0-16,20-21 0,-21 0 0,21 21 15,1-21-15,-1 0 0,0 21 16,-20-21-16</inkml:trace>
  <inkml:trace contextRef="#ctx0" brushRef="#br0" timeOffset="86178.39">7853 3725 0,'0'22'0,"0"-1"0,0 0 16,0 0-16,0 0 0,0 0 0,0 1 15,0-1-15,0 0 0,0 0 16,0 0-16,0 22 0,0-22 0,-21 0 15,21 0-15,0 21 0,-22-20 16,22-1-16,0 0 16,0 0-16,-21-21 15,0 0 1,21-21-16,0 0 16,0 0-16,0-1 0,0 1 0,0-21 15,0 21-15,0-22 0,0 1 16,0 21-16,0-21 0,21 20 0,0 1 15,1 0-15,-1 0 0,0 0 16,0 21-16,0 0 0,22 0 0,-22 0 16,0 0-16,0 0 0,0 0 0,0 21 15,1 0-15,-1 0 16,-21 22-16,21-22 0,-21 0 0,21 21 16,-21-21-16,0 22 0,0-22 0,0 0 15,0 0-15,0 0 0,0 1 16,0-1-16,0-42 47,21-22-47,-21 22 0,21 0 0,1-21 15,-22 20-15,21-20 0,0 0 16,-21-1-16,21 1 0,0 21 0,0-21 16,1 20-16,-1 1 0,0 0 0,0 0 15,0 21 1,0 0-16,1 21 0,-22 0 0,0 0 15,21 1-15,-21-1 0,21 0 0,-21 21 16,0-21-16,0 22 0,0-22 16,0 21-16,0-21 0,0 22 0,0-22 15,0 0-15,0 21 0,0-20 16,0-1-16,0 0 0,0 0 16</inkml:trace>
  <inkml:trace contextRef="#ctx0" brushRef="#br0" timeOffset="86558.35">8699 4276 0,'0'0'0,"22"0"16,-1 0-16,0-21 15,0-1-15,0 1 0,0 0 16,1 0-16,-1 0 0,0 0 0,0-22 15,21 1-15,-20 0 0,-1-1 16,21 1-16,-21 0 0,0-22 0,1 22 16,-1-1-16,-21-20 0,21 21 0,-21-1 15,0 1-15,0 21 16,0 0-16,0-1 0,0 1 0,-21 21 16,0 0-16,-1 0 0,1 21 0,21 1 15,-21-1-15,0 21 0,21 0 16,-21-20-16,21 20 0,0 0 0,0 1 15,0-1-15,0 21 0,0-20 16,0-1-16,0-21 0,0 22 0,0-1 16,0-21-16,21 0 0,-21 22 0,21-43 15,0 21-15,0 0 0,1-21 16,-1 0-16,0 0 0,0 0 0,0 0 16,22-21-16,-22 0 0,0-1 15,0 1-15,0 0 16,-21 0-16</inkml:trace>
  <inkml:trace contextRef="#ctx0" brushRef="#br0" timeOffset="87098.31">10520 3387 0,'0'0'0,"21"-21"0,0-1 16,0 1-16,-21 0 0,21-21 15,1 21-15,-22-1 0,21 1 16,-21 0-16,0 0 0,0 0 0,0 0 16,0-1-1,0 44 1,-21-1-16,-1 0 0,22 21 15,0 1-15,-21-1 0,0 0 16,21 22-16,-21-1 0,0-20 0,21 20 16,-21-21-16,21 22 0,-22-22 15,1 1-15,21-1 0,0-21 0,0 21 16,0-20-16,0-1 0,0 0 16,0 0-16,21 0 0,1 0 0,-1-21 15,0 0-15,0 0 0,0 0 16,0 0-16,22 0 0,-22-21 0,0 0 15,0 21-15,0-21 0,1 0 16,-1 0-16,0-1 0,-21 1 0</inkml:trace>
  <inkml:trace contextRef="#ctx0" brushRef="#br0" timeOffset="87297.55">10393 3662 0,'0'0'0,"-21"0"16,42 0 15,0-21-31,0 21 16,0-21-16,22 21 0,-22-22 15,21 22-15,0-21 0,-20 21 0,20 0 16,0-21-16,1 21 0,-1 0 16,0-21-16,1 0 0,-1 21 0,-21 0 15,21 0-15,1 0 0</inkml:trace>
  <inkml:trace contextRef="#ctx0" brushRef="#br0" timeOffset="88482.17">11451 3704 0,'0'0'0,"21"0"0,0 0 0,1 0 16,-22-21-16,21 0 15,-21 0-15,0 0 16,21 21-16,-21-22 0,0 1 0,0 0 15,0-21-15,0 21 0,0-1 0,-21 1 16,0 0-16,-1 0 0,22 0 16,-21 0-16,0 21 0,0 0 0,0 0 15,0 0-15,-1 21 0,1 0 16,0 0-16,0 21 0,0-20 0,0 20 16,-1 0-16,1 1 0,21-1 15,-21-21-15,0 21 0,21 1 0,0-22 16,0 21-16,0-21 0,0 1 15,0-1-15,0 0 0,21-21 16,0 0-16,0 0 0,1 0 16,-1 0-16,21 0 0,-21-21 0,0 21 15,1-21-15,-1-1 0,21 1 0,-21 0 16,0-21-16,1 21 0,-22-1 16,21 1-16,-21-21 0,21 21 0,-21-22 15,0 22-15,0 0 0,0 0 0,0 0 16,0 0-16,0 42 31,-21 0-31,21 0 16,0 21-16,-21-20 0,21 20 15,0-21-15,0 0 0,0 22 0,0-22 16,0 0-16,0 21 0,0-21 0,0 1 16,21-1-16,0-21 0,0 21 15,21-21-15,-20 0 0,20 0 0,0 0 16,1 0-16,-1 0 0,21 0 0,-20-21 15,20 0-15,1-1 0,-22 1 16,22 0-16,-22-21 0,0 21 0,1-1 16,-1-20-16,-21 21 0,0-21 15,0 20-15,-21-20 0,0 21 16,0-21-16,0 20 0,0 1 0,0 0 16,-21 0-16,0 0 0,0 21 0,0 0 15,0 0-15,-1 0 0,1 21 16,0-21-16,0 21 0,-21 0 0,20 22 15,22-22-15,-21 0 0,0 21 16,0-21-16,21 1 0,0 20 0,0-21 16,0 0-16,0 0 0,0 1 0,0-1 15,21-21 1,0 0-16,22 0 0,-22 0 16,0-21-16,21-1 0,-21 22 15,1-21-15,20 0 0,-21 0 16,0 0-16,0 0 0,-21-1 15,22 1-15,-22 0 16,0 42 15,0 0-31,0 1 16,0-1-16,0 21 16,-22-21-16,22 0 0,0 1 0,0 20 15,0 0-15,0 1 0,0-1 0,0 21 16,0 1-16,22-1 0,-22 1 15,0-1-15,0 1 0,0-1 16,0 1-16,0-1 0,0 1 0,0 21 16,0-22-16,0 1 0,0 20 15,0 1-15,0-22 0,-22 22 0,1-21 16,21-1-16,-21 1 0,0 20 0,0-20 16,0-1-16,-1-20 0,1 20 0,0 1 15,0-22-15,0 0 0,-22 1 16,22-1-16,0-21 0,-21 0 0,21 0 15,-22-21-15,22 0 0,-21 0 0,-1-21 16,22 0-16,-21 0 0,-22-21 16,22-1-16,0-20 0,-1-1 15,1 1-15,0-22 0,21 0 0,-22 1 16,43-1-16,0 0 0,0-20 0,0 20 16,0-21-16,0 21 0,21 22 15,1-22-15,-1 1 0,0 20 0,21 1 16,-21-1-16,22 1 0,-22-1 0,21 22 15,1-1-15,20-20 0,-21 21 16,22-1-16,-22 1 0,22 21 0,-1-22 16,22 1-16</inkml:trace>
  <inkml:trace contextRef="#ctx0" brushRef="#br0" timeOffset="88901.93">14118 3217 0,'0'-21'0,"0"-106"31,0 106-31,-21 0 16,0 21-16,0 21 15,-1 0 1,1 0-16,21 22 0,-21-1 0,0 0 16,0 22-16,0-1 0,-1-20 15,1 20-15,21 1 0,-21-22 0,0 22 16,0-22-16,21 0 0,0 1 0,0-22 15,-21 21-15,21-21 0,0 0 16,0 1-16,0-1 0,0 0 16,21-21-1,0 0-15,0 0 0,0-21 16,0 0-16,1 21 0,-1-22 16,21 1-16</inkml:trace>
  <inkml:trace contextRef="#ctx0" brushRef="#br0" timeOffset="89242.74">14436 3493 0,'0'0'0,"0"21"16,0 0-1,-22 21-15,1-21 16,21 1-16,-21 20 0,0-21 0,0 0 16,0 22-16,21-22 0,0 21 0,0-21 15,0 0-15,0 1 16,0-1-16,0 0 0,21-21 15,0 21-15,0-21 0,0 0 0,0 0 16,1 0-16,20-21 0,-21 21 16,0-21-16,22 0 0,-22-1 0,0 1 15,0 0-15,-21 0 0,0 0 0,0 0 16,0-22-16,0 22 0,0-21 16,-21-1-16,21 22 0,-21 0 0,0 0 15,-1 0-15,1 0 0,0-1 0,0 22 16,0 0-16,0 0 0,-1 0 15,1 0-15,0 0 16</inkml:trace>
  <inkml:trace contextRef="#ctx0" brushRef="#br0" timeOffset="89445.65">13758 3408 0,'0'0'0,"-21"0"16,21-21 0,21 21-1,0-21-15,22 21 0,-22-22 0,21 22 16,22-21-16,-22 21 0,22 0 16,-22-21-16,21 21 0,-20 0 0,-1 0 15,22 0-15,-43-21 0,21 21 16,-21 0-16,0 0 0,1 0 0,-1 0 15</inkml:trace>
  <inkml:trace contextRef="#ctx0" brushRef="#br0" timeOffset="93118.06">16785 3768 0,'0'-21'15,"0"-1"-15,21 22 0,-21-21 16,21 0-16,1 0 0,-22 0 16,21 21-16,0-21 0,-21-1 15,0 1-15,0 0 0,0 0 0,0 0 16,0 0-16,0-1 0,0 1 15,0 0-15,0 0 0,-21 0 0,-22 0 16,22-1-16,0 1 0,-21 0 0,-1 21 16,22 0-16,-21 0 0,0 0 15,-1 0-15,1 21 0,0 0 16,-1 22-16,22-22 0,-21 21 16,-1-21-16,22 22 0,0-1 0,21 0 15,0 1-15,0-1 0,0 0 0,0 1 16,0-22-16,21 21 0,-21-21 15,43 1-15,-22-1 0,0 0 0,0-21 16,21 0-16,-20 0 0,20 0 16,-21 0-16,21 0 0,-20-21 0,-1 21 15,21-21-15,-21-1 0,22 1 0,-22-21 16,0 21-16,21-22 0,-21 22 16,1-21-16,-1 0 0,0-1 0,0-20 15,0 20-15,-21-20 0,0-1 16,21 22-16,-21-21 0,22 20 15,-22-20-15,0 20 0,0 22 0,0-21 16,0 21-16,0 0 0,0-1 16,-22 44-1,1-1-15,21 0 0,-21 0 16,0 21-16,21 1 0,0-1 0,-21 0 16,21 22-16,0-22 0,-21 22 0,21-22 15,0 22-15,0-22 0,0 0 16,0 1-16,0-1 0,0 0 0,21-21 15,0 22-15,0-22 0,0 0 16,22 0-16,-22-21 0,0 21 16,21-21-16,-21 0 0,22 0 0,-1 0 15,-21 0-15,22 0 0,-1-21 16,0 0-16,1 0 0,-1 0 0,-21 21 16,21-43-16,1 22 0,-22 0 0,0 0 15,21-21-15,-42 20 0,0-20 16,0 21-16,0-21 0,0 20 0,0 1 15,0 0-15,-21 21 16,0 0-16,0 0 0,0 0 16,0 21-16,-1 0 0,1 1 15,0-1-15,21 21 0,0-21 0,0 22 16,0-22-16,0 0 0,0 21 16,0-21-16,0 1 0,0-1 15,0 0-15,21 0 0,-21 0 0,21-21 16,1 0-16,-1 0 0,0 0 0,21 0 15,-21 0-15,1 0 0,20 0 16,-21 0-16,0-21 0,22 21 0,-22-21 16,0 0-16,21 0 0,-21-1 15,1-20-15,-1 21 0,0-21 0,0 20 16,0-20-16,0 21 0,-21-21 0,0 20 16,0 1-16,0 0 0,-21 21 15,21 21 1,-21 0-16,21 1 15,-21-1-15,21 0 0,0 21 0,0-21 16,0 1-16,0-1 0,0 21 0,0-21 16,0 0-16,0 1 0,21-1 15,0-21-15,-21 21 0,0 0 0,21-21 16,1 21-16,-44-21 31,1 0-31,0-21 16,0 21-1,0-21-15,0 21 0,21-21 16,-22 21-16,22-21 0,-21 21 0,21 21 31,0 0-31,21-21 16,1 21-16,-1 0 0,0-21 16,0 0-16,0 21 0,0-21 15,22 0-15,-22 0 0,0 0 0,21 0 16,-20 0-16,20 0 0,0 0 15,-21 0-15,22 0 0,-22-21 0,21 0 16,-21 21-16,1-21 0,20 0 0,-21 0 16,0-1-16,0 1 15,1 0-15,-1-21 0,-21-1 0,21 22 16,0-21-16,0 21 0,0-22 0,1 22 16,-1 0-16,0 21 15,-21-21-15,21 21 0,0 0 16,-21 21-16,0 0 15,0 0-15,0 1 0,0-1 16,0 0-16,0 0 16,0-42 31,0 0-47,0 0 0,0-1 15,0 1-15,0 0 16,-21 0-16,0 0 15,0 21-15,21-21 0,-21 21 16,-1 0-16,1 21 16,21 0-16,-21-21 0,0 21 15,0 21-15,21-20 0,0-1 0,-21 21 16,21-21-16,-22 22 0,22-22 16,0 21-16,0-21 0,0 0 0,0 1 15,0-1-15,0 0 0,22 0 16,-1 0-16,0 0 0,0-21 0,0 22 15,22-22-15,-22 0 0,21 0 16,0 0-16,1 0 0,-1 0 16,0 0-16,1-22 0,-22 22 0,42-21 15,-20 0-15,-1 0 0,0 0 0,1 0 16,-1-1-16,-21 1 0,22-21 16,-22 21-16,0 0 0,0-22 0,-21 22 15,0 0-15,0 0 0,0 0 16,0-1-16,-21 22 0,0 0 15,0 0-15,-1 0 0,1 22 0,0-1 16,0-21-16,0 42 0,0-21 16,-1 0-16,22 1 0,0-1 0,-21 21 15,21-21-15,0 0 16,0 1-16,0-1 0,0 0 0,0 0 16,21 0-16,1 0 0,-1-21 0,0 22 15,0-22-15,21 0 0,1 0 16,-1 0-16,0 0 0,1 0 0,-22 0 15,21-22-15,1 22 0,-1-21 0,-21 21 16,0-21-16,0 0 0,1 0 16,-1 0-16,0-1 0,-21 1 0,0-21 15,0 21-15,0 0 0,0-1 16,0 1-16,0 42 31,-21 1-31,21-1 16,0 0-16,-21 0 0,-1 0 0,22 0 15,0 1-15,0-1 0,-21 0 0,21 0 16,-21 0-16,21 0 16,0-42 15,0 0-15,21 0-16,0 21 0,1-21 0,-22 0 15,21-1-15,0-20 0,0 21 16,0 0-16,0 0 0,-21-1 15,22 1-15,-1 0 0,0 0 0,0 21 16,0 0 0,-21 21-16,0 0 0,0 0 15,0 1-15,0-1 0,21 0 0,-21 0 16,0 0-16,22 22 0,-1-22 16,0 0-16,0 0 0,0 0 15,0-21-15,1 21 0,-1-21 16,0 0-16,0 0 0,21 0 0,1 0 15,-22 0-15,21 0 0,1 0 0,-1 0 16,0-21-16,-21 0 0,22 0 16,-22 0-16,0 0 0,0-1 0,0 1 15,1 0-15,-22-21 0,21 21 16,-21-22-16,0 1 0,0 21 16,0-22-16,0 22 0,-21 0 0,-1 0 15,1 21-15,-21 0 0,21 0 0,-22 0 16,22 0-16,-21 21 0,21 0 15,-22 0-15,22 1 0,-21 20 0,21-21 16,0 21-16,-1-20 0,1 20 16,21-21-16,-21 21 0,21-20 0,0-1 15,0 21-15,0-21 0,21 0 16,0 1-16,1-22 0,-1 0 16,0 0-16,21 0 0,-21 0 15,1 0-15,-1 0 0,21-22 0,-21 1 16,0 21-16,1-21 0,-1 0 15,0 0-15,0-22 0,-21 22 0,21-21 16,0 0-16,-21-1 0,22 1 0,-22-22 16,0 22-16,0 0 0,0-22 15,0 22-15,0 0 0,0 20 0,0-20 16,0 21-16,0 42 16,-22 0-1,1 0-15,21 22 0,-21-1 0,21 0 16,-21 1-16,21-1 15,0 0-15,-21 1 0,21-1 0,0 0 16,0 1-16,0-1 0,0-21 0,0 22 16,0-22-16,21 0 0,0 0 15,0 0-15,22 0 0,-22 1 0,21-1 16,0-21-16,-20 0 0,20 0 16,0 0-16,1 0 0,-1 0 0,0-21 15,-21-1-15,22 22 0,-22-21 0,0 0 16,0 0-16,0 0 0,1 0 15,-1-22-15,-21 22 0,0-21 0,0 21 16,0-22-16,0 22 0,0 0 16,0 0-16,0 0 0,0-1 0,-21 22 15,-1 0-15,1 22 16,0-1-16,21 0 0,0 0 0,-21 0 16,21 22-16,0-22 0,0 0 15,0 21-15,0-21 0,0 1 0,0-1 16,21 0-16,-21 0 0,21 0 0,0 0 15,1-21-15,-1 0 0,0 0 16,0 0-16,0 0 0,0 0 0,22 0 16,-22 0-16,0-21 0,21 21 15,-20-21-15,-1 0 0,0 0 0,0 0 16,0-1-16,0 1 0,-21 0 0,0-21 16,22 21-16,-22-1 0,0 1 15,21 0-15,-21 0 0,0 42 31,0 0-31,0 0 0,-21 1 16,-1 20-16,22-21 0,-21 0 0,21 0 16,0 1-16,0-1 0,0 0 0,-21 0 15,21 0-15,21-21 47,-21-21-47,21 0 0,1 0 16,-1 0-16,0-1 15,0 1-15,0 0 0,0-21 0,1 21 16,62-22-16,-63 22 16,22 0-16,-1 21 0,-21 0 0,22 0 15,-22 21-15,-21 0 16,21 0-16,-21 1 0,0-1 0,0 0 16,0 0-16,0 0 0,0 0 0,0 1 15,0-1-15,0 0 0,0 0 16,0 0-16,0 0 15,21-21-15,0 0 0,0 0 0,1 0 16,-1 0-16,0-21 16,0 0-16,0 0 0,0 0 15,-21 0-15,22-1 0,-1-20 0,-21 21 16,0-21-16,21-1 16,0 1-16,0-22 0,-21 1 0,0-1 15,21 22-15,1-21 0,-22 20 16,0 1-16,21 0 0,-21 20 0,21 1 15,-21 42 1,-21 22 0,0-22-16,-1 21 0,22 1 0,-21-1 15,0 21-15,0-20 0,21-1 16,0 0-16,0 1 0,0-1 0,0 0 16,0-20-16,0 20 0,0-21 0,0 0 15,0 0-15,0 1 0,0-1 16,21 0-1,0-21-15,0 0 0,1 0 16,-1-21-16,-21 0 16,21-1-16,0 22 0,-21-21 15</inkml:trace>
  <inkml:trace contextRef="#ctx0" brushRef="#br0" timeOffset="93330.94">21823 3387 0,'0'0'0,"0"21"16,21-21-1,0 0-15,0 0 0,22 0 0,-22 0 16,21 0-16,0-21 0,-20 0 0,20 21 16,0-22-16,-21 1 0,22 0 15,-22 21-15,21-21 0,-21 0 0,1 21 16,-22-21-16</inkml:trace>
  <inkml:trace contextRef="#ctx0" brushRef="#br0" timeOffset="94633.6">4318 5969 0,'0'0'0,"0"-21"16,0 0-16,0 0 15,0-1-15,0 1 0,0 0 16,0 0-16,-21 21 16,0 0-1,21 21 1,0 0-16,0 22 0,0-1 15,0 0-15,0 1 0,0 20 16,-22-21-16,22 1 0,0 20 0,-21 1 16,0-22-16,21 22 0,0-1 0,-21-21 15,0 1-15,21-1 0,-21-21 16,21 0-16,0 1 0,0-44 31,0 1-15,0 0-16,0-21 0,0 21 15,0-22-15,0 1 0,0 21 16,0-22-16,0 1 0,21 0 0,-21-1 16,21 1-16,0 21 0,-21-21 15,21 20-15,0 1 0,-21 0 0,22 21 16,-1 0-16,0 0 0,0 0 0,-21 21 16,21 0-16,0 1 0,1 20 15,-1-21-15,-21 0 0,21 22 0,0-1 16,-21 0-16,21-21 0,0 22 15,-21-1-15,22-21 0,-1 0 0,0 1 16,0-1-16,0 0 0,0 0 0,1-21 16,-1 0-16,0 0 15,21 0-15,-21 0 0,22-21 0,-22 0 16,0 0-16,21-1 0,-20 1 0,-1-21 16,21 0-16,-21 20 0,0-20 15,1 0-15,-1-1 0,0 1 0,-21-21 16,0 20-16,21 1 0,-21-22 15,0 22-15,0-21 0,0 20 0,0 1 16,0 0-16,0 20 0,-21 1 0,21 0 16,-21 21-16,0 0 0,21 21 15,-22 0-15,1 22 0,21-1 0,-21 0 16,21 1-16,-21-1 0,21 22 16,-21-22-16,21 21 0,0-20 15,0-1-15,0 0 0,0 1 0,0-1 16,0 0-16,21-20 0,0-1 15,0 0-15,0 0 0,1 0 0,-1-21 16,0 0-16,0 0 0,0 0 16,0-21-16,1 0 0,-1 0 15,0 0-15,0-1 0,-21 1 0,0-21 16</inkml:trace>
  <inkml:trace contextRef="#ctx0" brushRef="#br0" timeOffset="94813.5">4847 6181 0,'0'0'0,"-21"0"0,42 0 31,0 0-31,0 0 0,1 0 16,-1-21-16,21 21 0,-21-22 0,22 22 16,-1-21-16,0 21 0,1-21 15,-1 0-15,21 21 0,-20-21 0,20 0 16,1-1-16,-22 22 0</inkml:trace>
  <inkml:trace contextRef="#ctx0" brushRef="#br0" timeOffset="95426.72">6032 5990 0,'0'0'0,"0"21"16,-21 1-1,0-1-15,21 0 0,0 0 16,0 0-16,-21 0 0,21 1 15,-21-1-15,21 0 0,0 0 0,0 0 16,0 0-16,0 1 0,0-1 0,-21-21 16,21 21-16,0 0 0,-22-21 15,22 21-15,0-42 32,0 0-17,0 0-15,0 0 0,0-1 16,0-20-16,22 21 0,-1 0 15,-21-22-15,21 22 0,0 0 0,0-21 16,0 21-16,1 21 0,-1-22 0,0 22 16,0 0-16,0 0 15,0 0-15,1 22 0,-22-1 0,21 0 16,-21 0-16,21 0 0,-21 0 0,0 22 16,0-22-16,21 0 0,-21 0 15,0 0-15,0 22 0,21-43 16,-21 21-16,0 0 0,0-42 47,0 0-47,21 0 0,-21-1 0,22 1 15,-1 0-15,-21-21 0,21 21 16,0-22-16,0 22 0,0-21 0,1 21 16,-1-22-16,0 22 0,0 0 15,0 21-15,0 0 0,1 0 16,-1 21-16,-21 0 0,0 0 0,21 1 15,-21-1-15,0 21 0,21-21 16,-21 0-16,0 1 0,0 20 0,0-21 16,0 0-16,0 0 0,0 1 15,0-1-15,0 0 16,21-21-16,0 0 0,1 0 16,-1 0-1,0 0-15</inkml:trace>
  <inkml:trace contextRef="#ctx0" brushRef="#br0" timeOffset="95789.51">6879 6371 0,'0'0'0,"0"21"16,0 1-16,0-1 0,21-21 16,0 0-16,1 0 15,-1-21-15,0-1 0,0 22 16,0-21-16,0 0 0,22 0 0,-22 0 15,21 0-15,-21-22 0,1 22 0,-1 0 16,21-21-16,-21-1 0,0 1 16,-21 0-16,22-1 0,-22-20 0,21 20 15,-21-20-15,0 21 0,0-1 0,0 1 16,0 0-16,0 20 0,-21 1 16,21 0-16,-22 21 0,1 21 0,21 0 15,-21 1-15,21 20 0,-21 0 16,21 1-16,0-1 0,0 21 0,0-20 15,0 20-15,0-20 0,0-1 16,0 0-16,0 1 0,0-22 0,0 21 16,21-21-16,0 0 0,0 1 15,22-22-15,-22 21 0,0-21 0,21 0 16,-20 0-16,20 0 0,-21 0 0,0-21 16,22 21-16,-22-22 0,0 1 15</inkml:trace>
  <inkml:trace contextRef="#ctx0" brushRef="#br0" timeOffset="96261.63">9250 5461 0,'0'0'0,"42"-106"31,-42 85-31,0 42 16,0 0-1,0 1-15,0 20 0,0 0 0,0 1 16,-21-1-16,0 21 0,0 1 0,-1-22 16,1 22-16,0-1 0,0-20 15,21-1-15,-21 0 0,21 1 0,0-22 16,0 21-16,0-21 0,0 0 15,21 1-15,0-22 16,21 0-16,-20 0 0,-1 0 16,21-22-16,-21 22 0,0-21 0,22 0 15,-22 0-15,0 0 0,0 0 0,0-1 16</inkml:trace>
  <inkml:trace contextRef="#ctx0" brushRef="#br0" timeOffset="96458.52">9102 5863 0,'0'0'16,"-22"0"-16,1 0 0,0 0 0,21-21 31,64-21 1,-22 42-32,-21-21 0,21-1 0,-20 22 0,20-21 15,0 0-15,1 0 0,-1 21 0,0-21 16,1 0-16,-1 21 0,21-22 15,-20 22-15,-1-21 0,0 21 0</inkml:trace>
  <inkml:trace contextRef="#ctx0" brushRef="#br0" timeOffset="97574.47">10118 5906 0,'0'0'0,"21"0"0,0-22 31,0 22-15,-21-21-16,0 0 0,21 0 0,0 0 16,-21 0-16,22-22 0,-22 22 0,0 0 15,0 0-15,0-22 0,0 22 16,0 0-16,-22-21 0,1 21 0,0 21 16,0-22-16,0 22 0,0 0 0,-1 0 15,1 0-15,-21 22 0,21-1 16,-22 0-16,22 0 0,0 21 15,0 1-15,-21-1 0,20 0 0,1 1 16,21-1-16,-21 0 0,21 1 16,-21-1-16,21 0 0,0-20 0,0-1 15,0 0-15,0 0 0,21 0 0,0-21 16,22 0-16,-22 0 0,0 0 16,21 0-16,1 0 0,-22-21 0,21 0 15,0 0-15,1 0 0,-22-1 0,21-20 16,1 21-16,-22 0 0,0-22 15,0 1-15,0 21 0,0-21 0,-21 20 16,0-20-16,0 21 0,0 0 0,0 0 16,0 42-1,0 0 1,-21 0-16,21 0 0,0 22 0,0-22 16,0 0-16,0 21 15,0-21-15,0 22 0,0-22 0,0 0 16,0 0-16,0 22 0,0-22 0,21 0 15,1-21-15,-1 21 0,21 0 0,-21-21 16,22 0-16,20 0 0,-21 0 16,22 0-16,-1 0 0,1 0 0,-1-21 15,1 0-15,-1 0 0,-20 0 0,20-1 16,-20 1-16,-22 0 0,21 0 16,-21-21-16,-21 20 0,0 1 15,0-21-15,0 21 0,0-22 0,0 22 16,-21 0-16,21 0 0,-21 0 15,0 21-15,-22 0 0,22 0 0,0 0 16,-21 0-16,21 21 0,-1 0 0,-20 0 16,21 0-16,0 1 0,0-1 15,-1 0-15,22 21 0,0-21 0,0 1 16,0-1-16,0 0 0,22 0 16,-1-21-16,0 0 0,0 0 15,0 0-15,22 0 0,-22 0 0,21-21 16,-21 0-16,22 21 0,-22-21 0,0-1 15,0 22-15,0-21 16,0 0-16,1 21 0,-22-21 0,21 21 16,-21 21 15,0 0-31,0 0 0,0 1 16,0-1-16,0 21 0,0-21 0,0 22 15,0-1-15,0 0 0,0 1 16,0-1-16,0 21 0,0-20 0,0 20 15,21 1-15,-21-1 0,21 1 0,-21 20 16,0-20-16,0-1 0,0 22 0,0-21 16,0 20-16,0-20 0,0 20 15,-21-20-15,0 21 0,21-22 16,-21 1-16,-1-1 0,22 1 0,0-1 16,-21-21-16,0 1 0,0-1 0,21 0 15,-21-20-15,0-1 0,-1 0 0,1-21 16,0 0-16,0 0 15,0-21-15,0 0 0,-1-22 0,-20 1 16,21 0-16,-21-22 0,20-21 0,-20 22 16,0-22-16,21 1 0,-1-1 0,-20 0 15,21-21-15,21 22 0,0-1 16,0 0-16,0 1 0,0-1 0,0 0 16,0 22-16,0-1 0,0 22 0,21-21 15,0 20-15,0 1 16,1 0-16,20 20 0,-21-20 0,0 21 15,22-21-15</inkml:trace>
  <inkml:trace contextRef="#ctx0" brushRef="#br0" timeOffset="98309.74">13081 5292 0,'0'0'0,"0"-21"0,0-22 0,0 22 0,0 0 15,0 0-15,0 0 0,0-1 16,-21 44 0,21-1-16,0 21 0,0 0 15,0 1-15,0-1 0,0 0 0,0 22 16,0-1-16,0 1 0,0-22 15,0 22-15,0-1 0,0-20 0,0-1 16,0 21-16,-21-41 0,-1 20 16,22-21-16,0 21 0,-21-20 0,0-1 15,0-21 1,21-21 0,0-1-16,0 1 15,0 0-15,0-21 0,0 21 0,0-22 0,0 1 16,21 21-16,0-22 15,0 1-15,1 0 0,-1 21 0,0-1 16,21-20-16,-21 42 0,22-21 0,-1 21 16,0 0-16,1 0 0,-1 0 15,0 0-15,1 21 0,-1 0 0,-21 22 16,22-22-16,-43 0 0,0 21 16,0-21-16,0 22 0,0-22 0,-22 21 15,1-21-15,-21 22 0,0-22 0,-22 0 16,22 0-16,-22 0 15,22 1-15,0-1 0,-22-21 0,22 0 16,21 0-16,-22 0 0,22 0 0,0 0 16,0 0-16,42 0 31,0 0-15,0 0-16,22 0 0,-22-21 15,0-1-15,21 22 0,-21-21 0,1 21 16,20-21-16</inkml:trace>
  <inkml:trace contextRef="#ctx0" brushRef="#br0" timeOffset="98982.35">13758 5673 0,'21'0'0,"-42"0"0,42-21 0,1 21 16,-22-22-16,-22 44 31,22-1-31,-21 0 15,0 0-15,21 21 0,-21-20 0,21 20 16,0-21-16,0 0 0,0 0 16,0 1-16,0-1 0,0 0 0,21 0 15,0 0-15,0-21 0,1 0 16,20 0-16,-21 0 0,21 0 0,1 0 16,20 0-16,-20-21 0,-1 0 15,0 21-15,1-21 0,-1 0 16,0-1-16,1 1 0,-22 0 0,0 0 15,0-21-15,0 20 0,-21 1 0,0 0 16,0 0-16,0 0 0,0 0 16,0-1-16,-21 44 31,21-1-31,0 0 16,-21 21-16,21 1 0,0-22 0,0 21 15,0 0-15,0 22 0,0-22 16,-21 1-16,21 20 0,0-21 0,0 22 15,0-1-15,0 1 0,0-1 16,0 22-16,0-21 0,0 20 0,21-20 16,0-1-16,-21 22 0,21-22 15,-21 22-15,0-21 0,0-1 0,0 22 16,0-22-16,0 1 0,0-1 0,0 1 16,0-22-16,0 22 0,-21-22 15,0 0-15,-21 1 0,20-22 0,1 21 16,0-21-16,-21-21 0,21 21 0,-1-21 15,-20 0-15,21 0 0,-21-21 0,20 21 16,-20-21-16,21-21 0,-21-1 16,-1 1-16,22-21 0,0-1 0,-21-21 15,20 22-15,1-43 0,21 21 16,0-20-16,0-1 0,0 0 0,0 0 16,0 0-16,0 22 0,21-1 15,1 0-15,-1 22 0,0-1 0,21 22 16,-21 0-16,1-1 0,-1 1 15,21 0-15,-21 20 0,0-20 0,22 21 16,-22 0-16,21 0 0,-21-1 0,22 1 16,-22 0-16</inkml:trace>
  <inkml:trace contextRef="#ctx0" brushRef="#br0" timeOffset="100537.91">15896 5863 0,'0'0'0,"0"-21"63,0 0-63,0 0 15,0 0-15,21-1 16,0 1-16,1-21 0,-1 21 16,0 0-16,0-22 0,21 1 0,-20 0 15,20-1-15,0 1 16,1 0-16,-1-1 0,0-20 0,1 20 16,-1 1-16,-21 0 0,21 21 15,-42-22-15,0 22 0,-21 21 16,0 21-16,-21-21 15,-1 43-15,1-22 0,-21 0 16,20 0-16,1 21 0,21-20 0,-22 20 16,22-21-16,21 21 0,0-20 15,0 20-15,0-21 0,21 21 0,1-20 16,-1 20-16,0-21 0,21 0 0,-21 0 16,22 1-16,-1 20 0,-21-21 15,22-21-15,-22 21 0,0 0 0,0 1 16,0-22-16,0 21 15,-42-21 1,0 0-16,0 0 16,-21 0-16,20 0 0,-20-21 0,21-1 15,-21 1-15,20 21 0,1-21 16,0 0-16,-21 0 0,21 0 0,-1-1 16,1 1-1,21 42 1,0 1-1,0-1-15,21 0 16,1 0-16,-1 0 16,0 0-16,0-21 0,0 22 15,0-22-15,1 0 0,20 0 16,-21 21-16,21-21 0,-20 0 0,20 0 16,0 0-16,-21 0 0,22-21 15,-1 21-15,0-22 0,1 1 0,-22 0 16,21 0-16,1 0 0,-22 0 0,0-22 15,21 22-15,-21-21 0,-21 21 16,22-22-16,-1 1 0,0 0 0,-21-1 16,0 1-16,0 0 0,21-22 15,-21 22-15,0-1 0,0 1 16,0 21-16,0-21 0,0 20 16,0 44-1,0-1-15,0 0 0,0 21 16,-21 1-16,21-1 0,0 0 0,0 1 15,-21-1-15,0 0 0,21 1 16,-22-1-16,22 0 0,0 1 0,-21-1 16,0-21-16,21 21 0,0-20 15,0-1-15,-21 0 0,21-42 32,0 0-32,0-1 15,0 1-15,21 0 0,-21 0 16,21 0-16,0-22 0,-21 22 0,22-21 15,-1 21-15,0 0 0,0-1 16,0 1-16,0 0 0,1 21 0,-1 0 16,0 0-16,0 0 15,-21 21 1,0 0-16,0 1 0,-21-22 16,0 21-16,0 0 0,-1-21 15,1 0-15,0 21 0,0-21 0,0 0 16,0 0-16,21 21 47,0 0-32,0 1-15,0-1 16,0 0-16,21 0 0,-21 0 0,21 0 16,-21 1-16,0-1 0,21 0 0,0 0 15,0-21-15,-21 21 0,22-21 16,-1 0-16,0 0 0,0 0 0,0 0 15,22 0-15,-22 0 0,0 0 16,21 0-16,1-21 0,-22 0 0,21 0 16,0 0-16,-20-1 0,20 1 15,-21 0-15,0 0 0,0 0 0,1-22 16,-22 22-16,0 0 0,21 0 16,-21 42-1,-21 0 1,21 0-16,-22 1 0,1 20 0,21-21 15,-21 0-15,21 22 0,-21-22 0,21 0 16,-21 0-16,21 0 0,0 0 16,0 1-16,21-22 15,0 0-15,0-22 16,0 1 0,1 0-16,-1 0 0,-21 0 15</inkml:trace>
  <inkml:trace contextRef="#ctx0" brushRef="#br0" timeOffset="100845.73">17568 5271 0,'0'0'0,"0"-22"0,0-20 16,0 21-16,-21 21 0,0 0 15,0 0-15,21 21 16,-21-21-16,21 21 0,0 0 16,0 1-16,0-1 15,21-21-15,0 0 16,0 0-16,0 0 15,0-21-15,-21-1 16,22 1-16,-22 0 0,0 0 16,0 0-16,0 0 0,-22-1 15,1 22-15,0 0 0,0 0 16,0 0-16,-22 0 0,22 0 16,-21 0-16,21 22 0,0-1 0,21 0 15,0 21-15,0-21 0,0 1 0,0-1 16,0 21-16,21-21 0,0 0 15,0 1-15,21-1 0,-20 0 0,-1-21 16,21 21-16,0 0 0</inkml:trace>
  <inkml:trace contextRef="#ctx0" brushRef="#br0" timeOffset="101145.33">17992 5376 0,'0'0'0,"-22"0"15,22 22 1,-21-1-16,0 0 16,21 21-16,-21-21 0,21 22 0,0-1 15,0 0-15,-21 1 0,21-1 0,-21 0 16,-1 22-16,22-22 0,0 22 16,-21-1-16,0-20 0,0 20 0,21 1 15,-21-1-15,21 1 0,0-1 16,-21 1-16,21-1 0,0-21 15,0 22-15,0-22 0,0-21 0,0 1 16,0-1-16,0 0 0,0-42 16,0 0-16,21-1 15,0-20-15,-21 0 0,0-1 16,21 1-16,0-21 0,0 20 0</inkml:trace>
  <inkml:trace contextRef="#ctx0" brushRef="#br0" timeOffset="101427.17">17907 5630 0,'0'0'0,"0"-42"0,0-21 0,0 20 0,-21 22 16,21-21-16,0 21 0,0-1 16,0 1-16,0 0 0,21 0 15,0 21-15,0-21 16,22 21-16,-22 0 0,21 0 16,-21 0-16,22 21 0,-22 0 0,0-21 15,0 21-15,0 0 0,-21 22 0,0-22 16,0 0-16,0 0 0,-21 22 15,-21-22-15,21 0 0,-22 0 0,1 0 16,0 0-16,20 1 0,-20-1 16,0 0-16,21-21 0,-1 0 0,1 21 15,0-21-15,42 0 16,0-21 0,1 21-16,-1-21 0,21 0 15,-21-1-15,22 22 0,-22-21 0</inkml:trace>
  <inkml:trace contextRef="#ctx0" brushRef="#br0" timeOffset="101698.01">18436 5398 0,'0'0'15,"0"-22"-15,0 44 16,-21-1 0,21 0-16,0 0 0,0 21 0,-21 1 15,21-1-15,-21 22 0,21-22 16,0 21-16,0 1 0,0-22 15,0 22-15,-22-1 0,22 1 0,-21-22 16,0 22-16,21-1 0,-21 1 16,0-1-16,21-21 0,-21 22 0,-1-22 15,1 1-15,21-22 0,0 0 0,-21 0 16,21 0-16,0-42 16,0 0-1,0-21-15,21 20 0,0-20 0,-21 0 16,22-22-16,-1 22 0,0-22 0,-21 1 15</inkml:trace>
  <inkml:trace contextRef="#ctx0" brushRef="#br0" timeOffset="101961.86">18351 5652 0,'0'-43'0,"0"86"0,0-128 15,0 43-15,0-1 0,22 1 16,-22 21-16,0 0 0,0-1 0,0 1 16,21 0-16,0 0 0,0 0 0,0 21 15,0-21-15,1 21 0,20 0 16,-21 0-16,0 0 0,22 0 0,-22 0 15,0 21-15,0 0 0,-21 0 16,0 0-16,0 0 0,0 22 0,0-22 16,0 21-16,-21-21 0,0 22 0,-22-22 15,22 0-15,-21 21 0,0-20 16,-1-1-16,22 0 0,-21 0 16,21-21-16,-1 21 0,1-21 0,0 0 15,42-21 1,0 21-1,1-21-15,-1 0 0,0 0 0,0 21 16</inkml:trace>
  <inkml:trace contextRef="#ctx0" brushRef="#br0" timeOffset="102189.73">18881 5334 0,'0'0'0,"0"21"31,-22 0-31,22 1 16,-21-1-16,21 0 0,0 0 16,0 0-16,0 0 0,-21 1 0,21-1 15,0 0-15,0 0 0,0 0 16,21-21 0,-21-21-1,21 0-15,1 0 16,-22 0-16,21-1 0</inkml:trace>
  <inkml:trace contextRef="#ctx0" brushRef="#br0" timeOffset="102481.57">18902 5080 0,'0'0'0,"-21"0"0,-1 0 0,1 0 16,0 21-16,21 0 0,-21 1 15,21-1-15,0 0 16,0 0-16,21-21 0,0 0 15,0 0-15,1 0 0,-1 0 16,0-21-16,0 0 0,0 0 16,0-1-16,-21 1 15,0 0-15,0 0 0,0 0 16,0 0-16,0-1 0,-21 22 16,0 0-16,0 0 15,0 0-15,0 0 0,21 22 16,-22-1-16,22 0 0,0 0 0,0 0 15,0 0-15,0 1 0,0-1 16,0 0-16,0 0 0,0 0 0,22 0 16,-1-21-16</inkml:trace>
  <inkml:trace contextRef="#ctx0" brushRef="#br0" timeOffset="102906.33">19431 5292 0,'-42'0'16,"20"0"-16,1 21 0,0-21 0,0 21 16,0 0-16,0 0 0,-1-21 0,1 22 15,21-1-15,-21 0 0,21 0 16,-21 0-16,21 0 0,0 1 16,0-1-16,-21-21 0,21-21 46,21-1-46,-21 1 0,21 21 16,0-21-16,-21-21 0,21 21 16,1-1-16,-1 1 0,21-21 0,-21 21 15,0 0-15,22-1 0,-22 1 16,0 21-16,0 0 0,0 0 0,1 0 16,-1 0-16,-21 21 0,21 1 15,-21-1-15,0 0 0,0 21 16,0-21-16,0 1 0,0-1 0,0 0 15,0 21-15,0-21 0,-21 1 0,21-1 16,0 0-16,-21 0 0,21 0 16,0 0-16,0 1 0,21-22 31,0 0-31,0 0 16,21-22-16,-20 1 0</inkml:trace>
  <inkml:trace contextRef="#ctx0" brushRef="#br0" timeOffset="103555.2">20320 5228 0,'0'0'0,"0"-21"15,0 0-15,-21 0 0,0 21 16,-1 0-16,1 0 0,0 0 0,0 0 16,-21 0-16,20 21 0,-20-21 0,21 21 15,0 0-15,-22 0 16,22 1-16,0 20 0,0-21 0,0 0 15,21 0-15,0 1 0,-21-1 0,21 0 16,0 0-16,0 0 16,21-21-16,0 0 0,0 0 15,21 0-15,-20 0 0,-1 0 0,0 0 16,21-21-16,-21 21 0,22-21 16,-22 0-16,0 0 0,0 21 0,22-22 15,-43 1-15,21 0 0,0 0 16,0 0-16,-21 0 0,0 42 47,0 0-47,0 0 15,-21 0-15,21 0 0,-21 22 0,0-1 16,21-21-16,0 22 0,-22 20 0,22-21 16,-21 22-16,21-22 0,0 22 15,0-1-15,0 1 0,0-1 0,0 1 16,0-22-16,0 43 0,21-22 0,-21 1 15,0-1-15,0 22 0,0-22 16,0 1-16,0-1 0,0 1 0,0-1 16,0 1-16,0-22 0,0 22 0,-21-22 15,0 0-15,0 22 0,0-22 16,0-21-16,-1 22 0,1-1 16,-21-21-16,21 0 0,-22-21 0,22 0 15,-21 0-15,21 0 0,-22 0 0,1-21 16,21-21-16,-21 21 0,-1-22 0,1 1 15,0 0-15,-1-1 0,22-20 16,-21-1-16,21 1 0,-1-22 0,22 1 16,0-1-16,0-21 0,0 21 0,0 1 15,22-22-15,20 21 0,-21 1 16,21-1-16,-20 0 0,20 22 0,0-1 16,1 1-16,-1 20 0,0-20 0,1 21 15,-22-1-15,21 22 16</inkml:trace>
  <inkml:trace contextRef="#ctx0" brushRef="#br0" timeOffset="104717.66">21929 5376 0,'0'0'0,"21"-21"31,0 0-15,0 21-16,0-21 0,-21 0 15,21 0-15,1-1 0,-1 1 0,-21 0 16,0 0-16,21-21 0,-21 20 0,0 1 16,0-21-16,0 21 0,-21 0 15,0-1-15,-22 1 0,22 0 16,-21 21-16,-1 0 0,-20 0 0,21 0 16,-1 21-16,-20 0 0,20 1 15,1-1-15,21 21 0,0 0 0,0 1 16,21-1-16,0 0 0,0 1 15,0-22-15,0 21 0,0 1 0,21-22 16,0 0-16,0 21 0,21-21 0,-20-21 16,-1 22-16,21-1 0,-21-21 15,0 0-15,22 0 0,-22 0 0,21 0 16,-21 0-16,1-21 0,20 21 0,-21-22 16,0 1-16,0 0 0,1 0 15,-22-21-15,21 20 0,-21 1 16,21-21-16,-21 0 0,0-1 0,0 1 15,0 0-15,0-1 0,21 1 16,-21 21-16,0-22 0,0 22 16,0 42-1,0 1-15,0 20 0,0-21 16,0 21-16,0-20 0,-21 20 0,21-21 16,0 21-16,0-20 0,0 20 15,0-21-15,0 0 0,0 0 0,21 1 16,0-1-16,0-21 0,1 21 0,-1-21 15,0 0-15,0 0 16,0 0-16,22 0 0,-22 0 0,21 0 16,-21-21-16,22 21 0,-22-21 0,21-1 15,-21 1-15,22 0 0,-22-21 16,0 21-16,21-22 0,-21 1 0,1 0 16,-1-22-16,21 22 0,-21-22 0,0 1 15,1 20-15,-1 1 0,-21 0 16,21-1-16,-21 22 0,21 0 0,-21 0 15,0 42 1,0 0-16,0 0 16,-21 22-16,0-1 0,0 0 15,21 22-15,-22-22 0,1 1 16,0 20-16,0-21 0,21 1 0,-21-1 16,21 0-16,-21 1 0,21-1 0,0-21 15,0 0-15,0 1 0,0-1 16,21 0-16,0-21 0,0 0 0,0 0 15,0 0-15,22 0 0,-22 0 0,21 0 16,1 0-16,-22-21 0,21 0 16,0-1-16,-20-20 0,20 21 0,-21-21 15,0-1-15,22 1 0,-22 0 0,21-22 16,-21 1-16,0 20 0,1-20 16,-1-1-16,0 1 0,0 20 15,0-20-15,-21 21 16,0 20-16,-42 44 15,21-1-15,0 21 0,-1 0 16,1 1-16,0 20 0,0 1 16,21-22-16,0 22 0,-21-1 0,21 1 15,0-22-15,0 0 0,0 1 0,0-1 16,21-21-16,0 21 0,0-20 16,0-1-16,1-21 0,20 21 0,-21-21 15,21 0-15,-20 0 0,20 0 16,0 0-16,-21-21 0,22 21 15,-22-21-15,0-1 0,0 22 0,-21-21 16,0 0-16,0 0 0</inkml:trace>
  <inkml:trace contextRef="#ctx0" brushRef="#br0" timeOffset="106329.8">21018 6900 0,'-21'22'0,"42"-44"0,-63 44 16,21-22-16,0 0 0,0 0 0,21-22 31,21 1-16,0 0-15,0 0 0,21 0 0,-20 0 16,20-1-16,0-20 0,1 21 16,-1-21-16,0-1 0,1 1 0,-1-22 15,0 22-15,1 0 0,-22-1 0,0 1 16,0 21-16,-21-21 0,0 20 16,-21 22-16,0 0 15,0 0-15,-1 22 0,-20-1 16,0 0-16,21 0 0,-1 21 0,1 1 15,0-1-15,21 0 0,0 1 0,0-1 16,0 0-16,0 1 16,0-1-16,21-21 0,0 22 0,1-22 15,20 0-15,-21 21 0,0-21 0,0-21 16,1 22-16,-22-1 0,0 0 16,-22-21-1,1 0-15,0 0 16,0 0-16,-21 0 0,20-21 15,-20 0-15,21 21 0,-21-22 0,20 1 16,1 0-16,0 21 0,0 0 0,0-21 16,0 21-16,21 21 31,0 0-31,0 0 0,21 1 16,0-1-16,0-21 0,0 21 15,0-21-15,1 21 0,-1-21 0,0 0 16,21 0-16,1 0 0,-22 0 0,21 0 15,0 0-15,22 0 0,-22-21 16,1 0-16,-1 21 0,0-21 0,22-1 16,-43 1-16,21 0 0,-21 0 0,22-21 15,-22 20-15,0-20 0,-21 21 16,0-21-16,0-1 0,0 1 0,0 21 16,0-22-16,0 22 0,0 0 0,0 0 15,0 42 1,-21 0-16,21 0 15,0 1-15,0 20 0,-21-21 0,21 21 16,-21 1-16,21-22 0,0 21 16,0-21-16,0 22 0,0-22 0,0 0 15,0 0-15,0 0 0,21 1 0,0-22 16,0 0-16,0 0 0,0 0 16,1 0-16,-1 0 0,0 0 0,21 0 15,-21 0-15,1-22 0,-1 1 0,0 21 16,21-21-16,-42-21 0,21 21 15,1-1-15,-1-20 0,-21 21 0,0-21 16,0-1-16,0 22 0,0-21 16,0 21-16,0-1 0,0 44 31,-21-1-31,21 0 16,-22 21-16,22-21 0,0 22 0,-21-22 15,21 0-15,0 21 0,0-20 0,0-1 16,0 21-16,0-21 15,21 0-15,1-21 0,-1 0 0,0 0 16,0 0-16,0 0 0,22 0 0,-22 0 16,21-21-16,-21 0 0,22 21 15,-22-21-15,0-21 0,0 20 0,0-20 16,0 21-16,1-21 0,-22-1 16,21-20-16,-21 20 0,0-20 15,0 21-15,0-1 0,0-20 0,21 42 16,-21-22-16,0 22 0,0 0 0,0 0 15,0 42 1,0 0-16,0 0 0,0 0 16,0 22-16,0-1 0,-21 0 0,21 22 15,-21-22-15,21 22 0,-22-22 16,22 0-16,-21 1 0,21-1 0,-21 0 16,21-20-16,0-1 0,0 21 0,0-21 15,0 0-15,0-42 47,0 0-47,0 0 16,0 0-16,0 0 0,0-22 15,21 22-15,0 0 0,1 0 0,-1 0 16,0-1-16,0 1 0,21 21 16,-20 0-16,-1 0 0,21 0 0,-21 0 15,0 0-15,1 21 0,-1 1 16,0-1-16,0 0 0,-21 0 15,0 0-15,0 0 0,0 1 0,0-1 0,-21 0 16,0 0-16,0-21 0,-22 21 16,1 0-16,0 1 0,-1-22 15,1 21-15,0-21 0,-1 0 0,1 21 16,21-21-16,-22 0 0,22 0 0,0 0 16,0 0-16,42-21 31,0 21-31,0-21 0,22-1 0,-1 22 15,0-21-15</inkml:trace>
  <inkml:trace contextRef="#ctx0" brushRef="#br0" timeOffset="108093.61">23410 6456 0,'-42'42'31,"21"-21"-31,0 1 16,21-1-16,-22 21 0,1-21 0,0 22 16,0-1-16,21-21 0,-21 21 0,21 1 15,-21-22-15,21 0 0,-22 21 16,22-20-16,0-1 0,0 0 16,22-21 15,-1-21-31,-21 0 15,21-1-15,0 1 0,-21 0 0,21 0 16,0-21-16,1-1 0,-1 1 16,0 0-16,0 20 0,0-20 0,0 0 15,22 21-15,-22-1 0,0 1 0,0 0 16,0 21-16,1 0 16,-22 21-16,21 0 0,-21 22 0,0-22 15,0 0-15,0 0 0,0 22 0,0-22 16,0 0-16,0 21 0,0-21 15,0 1-15,0-1 0,0 0 16,0 0-16,21-21 0,0 21 0,0-21 16,0 0-16,1 0 0,-1 0 0,0 0 15,0 0-15,0 0 0,0 0 16,1 0-16,-1-21 0,0 0 0,0 21 16,0-21-16,0 0 0,1-22 0,-1 22 15,0 0-15,-21-21 0,21-1 16,0 22-16,-21-21 0,0 21 0,21-1 15,-21 1-15,0 0 0,22 21 0,-22 21 32,0 0-32,-22 1 0,1 20 15,21-21-15,0 0 0,-21 0 16,21 22-16,-21-22 0,21 0 16,0 0-16,0 0 0,0 1 0,0-1 15,0 0-15,21-21 16,0 0-16,0 0 0,1 0 15,-1 0-15,21 0 0,-21 0 0,0-21 16,1 0-16,-1 21 0,-21-22 16,21 1-16,-21 0 0,0-21 15,0 21-15,0-1 0,0-20 0,0 21 16,0 0-16,-21 0 0,0-1 0,21 1 16,-22 21-16,1 0 15,0 0-15,21 21 16,21-21-1,22 22 1,-22-22-16,0 0 0,21 0 0,1 0 16,-1 0-16,0 0 0,22 0 0,-22-22 15,0 22-15,22 0 0,-22-21 16,1 21-16,-1 0 0,-21-21 0,21 21 16,-20 0-16,-1 0 0,0 0 0,-21-21 15,-21 21 1,0 0-16,-22 0 0,22 21 15,0 0-15,-21 0 0,20 1 16,1-1-16,-21 0 0,21 0 16,0 21-16,-1-20 0,1-1 0,21 0 15,-21 21-15,21-21 0,0 1 0,0-1 16,0 0-16,0 0 16,0 0-16,21-21 15,0 0-15,1 0 0,-1 0 0,0 0 16,0 0-16,21-21 0,-20 21 15,-1-21-15,0 0 0,0 0 0,0-1 16,0 1-16,1-21 0,-1 0 0,0-1 16,0 1-16,0-22 0,0 22 15,-21-21-15,0 20 0,22 1 16,-22-22-16,21 22 0,-21 0 0,0 21 16,0-1-16,0 1 0,0 0 15,-21 21 1,-1 21-16,1 0 0,21 1 15,-21-1-15,21 21 0,-21 0 16,21 1-16,0-22 0,0 21 0,-21 1 16,21-1-16,0 0 0,0 1 0,0-1 15,0 0-15,0-21 0,0 22 16,0-22-16,0 21 0,21-21 0,0 1 16,-21-1-16,42-21 0,-20 21 0,-1-21 15,0 0-15,21 21 16,-21-21-16,22 0 0,-1 0 0,-21 0 15,22 0-15,-22-21 0,0 21 0,21-21 16,-21 0-16,1 21 0,-22-22 16,21 1-16,0 0 0,-21-21 0,0 21 15,0-1-15,0-20 0,0 21 0,0 0 16,0 0-16,-21 21 16,0 21-1,-1 0-15,22 0 0,0 0 16,-21 0-16,21 1 0,0-1 15,-21 0-15,21 0 0,0 0 16,0 0-16,0 1 0,0-1 0,0 0 16,0 0-16,0 0 15,21-21-15,0 0 16,1 0-16,20 0 0,-21 0 16,0 0-16,22 0 0,-22-21 0,21 21 15,-21-21-15,22 0 0,-1 0 16,0-1-16,1 1 0,-1 0 0,-21-21 15,21 21-15,-20-22 0,20 1 16,-21 0-16,0 20 0,0-20 0,-21 21 16,0 0-16,0 0 0,0-1 15,-21 1-15,0 21 0,-21 0 16,21 0-16,-1 21 0,1 1 0,0-22 16,0 42-16,0-21 0,21 0 0,0 0 15,0 1-15,0-1 0,0 21 16,0-21-16,0 0 0,21 1 0,0-1 15,-21 0-15,21-21 0,-21 21 0,21 0 16,-21 0-16,0 1 16,0-1-16,0 0 0,0 0 15,-21 0 1,0-21-16,0 0 0,0 0 16,0 0-16,-1 0 0,1 0 15,42 0 32,1 0-47,-1 0 0</inkml:trace>
  <inkml:trace contextRef="#ctx0" brushRef="#br0" timeOffset="108301.47">26289 6837 0</inkml:trace>
  <inkml:trace contextRef="#ctx0" brushRef="#br0" timeOffset="118561.69">1249 10160 0,'0'0'0,"0"-21"16,21 0-16,0 0 16,-21-1-16,21 1 15,0 0 1,-21 0-16,0 0 16,0 0-16,0-1 15,-21 22 16,0 0-31,0 0 0,0 22 16,0-1-16,-22 0 16,22 0-16,0 21 0,-21-20 15,-1 41-15,22-21 0,-21 22 16,-1 21-16,22-22 0,-21 22 0,0-22 0,20 22 16,-20 0-16,0-22 15,-1 22-15,1-22 0,0 1 0,21 20 16,-22-20-16,1-1 0,0-20 15,20 20-15,-20-20 0,21-1 0,0 0 16,-22-21-16,43 22 0,-21-22 16,0 0-16,42-21 31,0-21-15,-21 0-16,22 0 0,-1-1 15,21 1-15,-21 0 0,0 0 16,1-21-16,20 20 0</inkml:trace>
  <inkml:trace contextRef="#ctx0" brushRef="#br0" timeOffset="120974.98">2328 10964 0,'0'0'0,"43"22"31,-22-44 31,-21 1-62,0 0 16,0 0-16,21 21 0,-21-21 0,0 0 16,21-1-16,-21 1 0,0 0 15,0 0-15,0 0 0,0 0 0,0-1 16,0 1-16,-21 0 0,0 21 15,0-21-15,-1 0 0,1 0 0,-21 21 16,0 0-16,20 0 0,-20 0 16,0 0-16,21 0 0,-22 21 15,22 0-15,-21 0 0,21 0 0,-22 22 16,22-22-16,0 21 0,0-21 16,0 22-16,-1-1 0,1 0 0,21 1 15,-21-22-15,21 21 0,0 0 16,0 1-16,0-1 0,0 0 0,0-20 15,0 20-15,0-21 0,0 0 16,21 0-16,0-21 0,1 0 0,-1 0 16,0 0-16,0 0 0,0 0 15,0-21-15,1 0 0,20 0 0,-21-21 16,21 20-16,1-20 16,-1 0-16,0 21 0,1-22 0,-1 1 15,0 0-15,-20 20 0,20-20 0,-21 0 16,0 21-16,-21-22 0,0 22 15,0 0-15,0 0 0,0 0 0,-21 21 32,21 21-32,-21 21 15,21-21-15,0 0 16,0 22-16,0-22 0,0 21 0,0-21 16,0 22-16,0-22 0,0 21 15,0-21-15,21 1 0,0-1 0,-21 0 16,21 0-16,1-21 0,20 0 15,-21 0-15,0 0 0,22 0 16,-22 0-16,21-21 0,0 0 0,-20 0 16,20-1-16,-21 1 0,21 0 15,-20 0-15,20-21 0,-21 20 0,0-20 16,0 21-16,1-21 0,-22 20 16,0 1-16,0 0 0,0 0 0,0 0 15,0 0-15,-22 21 31,1 21-31,21 0 0,0 0 0,0 0 16,0 0-16,0 22 16,0-22-16,0 21 0,0-21 0,0 1 15,0 20-15,0-21 0,0 0 0,0 0 16,0 1-16,0-1 0,0 0 16,0-42 15,21 0-31,-21-1 0,22 1 0,-22 0 15,21-21-15,-21 21 0,21-1 0,-21-20 16,0 0-16,21 21 0,0-22 16,0 1-16,-21 21 0,22-22 0,-1 22 15,0 0-15,-21 0 16,21 21-16,0 0 0,0 0 0,1 0 16,-1 0-16,0 21 0,0 0 15,0 0-15,0 1 0,1-1 0,-1 21 16,0-21-16,0 0 0,-21 22 0,21-22 15,0 0-15,1 0 0,-22 0 16,21 1-16,0-22 0,0 21 0,0-21 16,0 0-16,1 0 0,-1 0 15,0 0-15,0-21 0,0-1 16,0 22-16,-21-21 0,22-21 0,-1 21 16,0 0-16,0-22 0,0 22 15,-21-21-15,21 21 0,1-22 16,-1 1-16,0 21 0,-21 0 0,21-1 15,-21 1-15,21 21 0,0 0 16,-21 21-16,22 1 16,-22-1-16,0 0 15,0 0-15,0 0 0,0 0 16,0-42 31,0 0-47,0 0 15,0 0 1,0 0-16,0-1 16,-22 22-16,1 0 15,0 0-15,0 0 0,0 0 16,0 22-16,-1-1 0,22 0 16,-21 0-16,0 21 0,21-20 0,-21 20 15,21-21-15,-21 21 0,0 1 16,21-22-16,0 21 0,0 1 0,0-22 15,0 21-15,0-21 0,0 0 16,0 1-16,21-1 0,0 0 16,0 0-16,21 0 0,-20-21 0,-1 0 0,21 0 15,-21 0-15,22 0 0,-1-21 16,-21 0-16,21 0 0,1 0 16,-22-1-16,21 1 0,1 0 0,-1 0 15,0-21-15,-21 20 0,22 1 16,-22-21-16,0 21 0,0-22 0,-21 22 15,0 0-15,0-21 0,0 21 0,0-1 16,0 1-16,-21 21 31,0 21-31,0 1 0,21-1 16,-21 0-16,-1 0 0,22 21 16,0-20-16,-21-1 0,21 21 0,-21 0 15,21-20-15,-21 20 0,21-21 0,0 21 16,0-20-16,0-1 0,0 21 15,0-21-15,21 0 0,0-21 16,0 0-16,1 0 0,20 0 16,-21 0-16,21-21 0,1 0 0,-1 0 15,0 0-15,1 0 0,20-1 16,-20 1-16,-1-21 0,0 21 0,1-22 16,-1 1-16,0 21 0,-21-21 15,1-1-15,20 22 0,-42-21 0,21 21 16,-21-1-16,0 1 0,-21 21 31,0 21-31,0 1 0,-1-1 16,1 0-16,21 0 0,-21 0 0,21 0 15,-21 1-15,21-1 0,0 0 0,0 0 16,0 0-16,0 0 0,21 1 16,0-1-16,0 0 0,1 0 15,-22 0-15,21 0 0,-21 1 16,0-1-16,0 0 31,-21-21-31,-1 0 0,1 0 0,0 0 16,0 0-16,0 0 0,-22 0 15,22-21-15,0 21 0,0 0 0,0-21 16,0 21-16,-1 0 0,1 0 16,42 0 15,1 0-31,-1 0 15,0 0-15,0 0 0,21 0 16,-20 0-16,-1-22 0,21 1 0</inkml:trace>
  <inkml:trace contextRef="#ctx0" brushRef="#br0" timeOffset="121301.79">5651 10139 0,'-21'-21'0,"42"42"0,-63-63 16,21 20-16,0 1 16,0 21-16,-1 0 15,22 21-15,0 1 0,0-1 0,0 0 16,-21 21-16,21 1 0,0-1 16,-21 21-16,21 1 0,0-1 0,0-20 15,-21 20-15,0 1 0,21-1 0,-21 1 16,-1-22-16,22 0 0,0 22 15,-21-22-15,0 1 0,21-22 16,-21 21-16,21 0 0,0-20 0,0-1 16,0 0-16,0 0 0,0 0 15,21-21 1,0 0-16,0-21 16,1 0-16,-1 0 0,0 0 15,0-22-15,0 22 0,22-21 0</inkml:trace>
  <inkml:trace contextRef="#ctx0" brushRef="#br0" timeOffset="121701.56">5842 10689 0,'0'0'0,"0"21"16,-21-21-16,0 22 0,-1-1 16,1 0-16,21 0 0,-21 21 0,21-20 15,-21-1-15,21 0 0,0 21 0,-21-21 16,21 1-16,0 62 15,0-63-15,0 1 16,21-1-16,-21 0 0,42-21 0,-21 0 16,1 0-16,-1 0 0,21 0 15,-21 0-15,22-21 0,-22 0 0,21-1 16,-21 22-16,0-21 0,22 0 0,-22-21 16,-21 21-16,21-1 15,-21 1-15,0-21 0,0 21 0,0-22 16,0 1-16,0 21 0,0-21 0,-21 20 15,21 1-15,-21 21 0,0 0 0,-1 0 16,1 0-16,0 0 0,0 0 16,-21 21-16,20 1 0,1-1 0,0 0 15,0 0-15,21 0 0,0 0 16,-21 1-16,21-1 0,0 0 0,0 0 16,21-21-1,0 0-15,0 0 0,0 0 0,22 0 16,-22 0-16,21 0 0,-21-21 15,1 21-15</inkml:trace>
  <inkml:trace contextRef="#ctx0" brushRef="#br0" timeOffset="122089.79">6350 10753 0,'0'-64'31,"0"43"-31,0 0 16,21 0-16,0 21 15,0 0-15,22 0 0,-22 0 0,0 0 16,0 0-16,0 0 0,22 0 16,-22 0-16,0 0 0,0 21 0,0 0 15,1 0-15,-1 0 0,0 1 16,-21 20-16,21-21 0,-21 0 16,0 22-16,0-22 0,0 0 0,0 21 15,0-21-15,0 1 0,0-1 0,-21 0 16,0 0-16,0 0 0,-1 0 15,1-21-15,0 0 16,0 0-16,21-21 16,0 0-16,0 0 0,0 0 15,0 0-15,0-1 0,0 1 16,21 0-16,0 0 0,0 0 0,1-22 16,-1 22-16,0 0 0,0 0 15,0 0-15,0 0 0,1 21 0,-1-22 16,0 1-16,0 0 0,0 21 15,0-21-15,1 0 0,-22 0 16,21-1-16</inkml:trace>
  <inkml:trace contextRef="#ctx0" brushRef="#br0" timeOffset="122441.8">5376 10329 0,'0'0'0,"-42"0"0,0 0 0,-1 0 0,22 0 16,63 0 0,1 0-1,-1 0-15,22 0 0,-1-21 16,1 0-16,20 21 0,1-21 0,0 21 15,-1-21-15,1 21 0,-22-21 0,1 21 16,-1 0-16,1-22 0,-1 22 16,-20 0-16,-22 0 0,21-21 0,-21 21 15,1 0-15,-1 0 32,0 0-17,0 0-15,0 0 16,0 0-16,1 0 0</inkml:trace>
  <inkml:trace contextRef="#ctx0" brushRef="#br0" timeOffset="123501.9">7789 10456 0,'0'0'0,"-21"0"16,0 0 0,0 0-16,21 22 0,-21-1 0,-1 0 15,22 0-15,22-21 47,-1 0-47,0-21 16,0 0-1,-21 0-15,0-1 16,-21 22-16,0 0 16,0 0-16,-1 0 0,1 0 15,0 0-15,0 0 0,21 22 16,-21-1-16,21 0 15,0 0-15,0 0 16,0 0-16,0 1 16,0-1-1,21 0-15</inkml:trace>
  <inkml:trace contextRef="#ctx0" brushRef="#br0" timeOffset="123822.07">7662 10901 0,'0'0'0,"0"21"0,0 0 0,-21 0 0,21 1 16,-21-22-16,21 21 0,0 0 15,-21-21-15,21 21 0,21-21 32,0 0-32,0 0 0,0 0 15,1-21-15,-22 0 0,21 21 0,0-21 16,-21-1-16,0 1 15,0 0-15,0 0 16,-21 21-16,0 0 16,-1 0-16,1 0 0,0 0 15,0 0-15,21 21 16,-21-21-16,21 21 0,0 0 16,21-21-1,0 0 1,0 0-16,22 0 0,-22 0 0,0 0 15</inkml:trace>
  <inkml:trace contextRef="#ctx0" brushRef="#br0" timeOffset="124197.76">8699 10562 0,'0'21'31,"22"-42"32,-22 0-63,0 0 15,0 0 1,-22 21-16,1 0 15,0 0-15,0 0 0,0 0 16,0 0-16,-1 0 16,1 21-16,21 0 15,0 0-15,0 0 16,0 1 0,21-22-1,1 0-15,-1 0 0,0 0 16,0 0-16,0 21 0,0-21 15</inkml:trace>
  <inkml:trace contextRef="#ctx0" brushRef="#br0" timeOffset="124517.73">8636 10943 0,'0'0'0,"-21"21"0,21 1 0,-21-1 16,21 0-16,0 0 0,0 0 15,21-21 1,0 0 0,0 0-16,0 0 15,0-21-15,1 21 0,-22-21 0,21 0 16,-21 0-16,0-1 16,-21 22-1,-1 0-15,1 0 0,0 0 16,0 0-16,0 0 0,0 0 0,-1 0 15,22 22-15,-21-1 16,21 0-16,0 0 16,0 0-1,21-21 1,1 0-16,-1 0 0</inkml:trace>
  <inkml:trace contextRef="#ctx0" brushRef="#br0" timeOffset="125343.91">10118 10753 0,'0'0'0,"-22"0"0,1 0 16,0 0-16,0 21 0,0-21 16,0 0-16,21 21 15,42-21 1,-21 0-16,21 21 0,1-21 0,-1 0 15,22 0-15,-1 0 0,1 0 16,-1 0-16,1 0 0,20 0 0,1 0 16,-22 0-16,22 0 0,0 0 0,-22 0 15,22 0-15,-22 0 0,1 0 16,-1 0-16,-20 0 0,-1 0 0,0 0 16,-20-21-16,-1 21 0,0 0 15,-21-21-15,0 0 16,0 0-16,-21-1 0,0 22 15,-22-21-15,22 0 0,-21 0 0,-1 0 16,1 0-16,0 21 0,-1-22 16,22 22-16,-21 0 0,21-21 0,0 21 15,-22 0-15,22 0 0,0 0 16,21 21 0,21-21-1,0 0-15,22 0 0,-1 0 0,0 0 16,1 0-16,-1 0 0,0 0 15,1 0-15,-1 22 0,-21-22 16,0 0-16,22 21 0,-22-21 0,-21 21 0,0 0 16,0 0-16,0 0 0,0 1 15,0-1-15,0 0 0,-43 0 16,22 0-16,0 0 0,-21 1 0,-1-1 16,1 21-16,0-21 0,-1 0 0,1-21 15,0 22-15,21-1 0,-1 0 16,1-21-16,0 21 0,0-21 0,21 21 15</inkml:trace>
  <inkml:trace contextRef="#ctx0" brushRef="#br0" timeOffset="125801.94">12150 9927 0,'0'-21'15,"0"0"-15,21 21 16,0 0-16,21-21 0,1 21 16,-1 0-16,21 0 0,1-21 15,21-1-15,-1 22 0,1-21 0,21 21 16,21-21-16,-21 21 0,21-21 0,-22 21 15,1-21-15,0 0 0,-21 21 16,-1 0-16,-20 0 0,-22 0 16,1 0-16,-22 0 0,-42 0 15,-22 0 1,1 0-16,0 21 0,-1-21 0,-20 0 16,20 21-16,-20-21 0,-1 0 0,1 0 15,-1 0-15,22 0 0</inkml:trace>
  <inkml:trace contextRef="#ctx0" brushRef="#br0" timeOffset="126058.27">12996 9779 0,'0'21'0,"0"0"15,-21 1-15,21-1 0,-21 0 16,21 0-16,-21 21 0,21-20 16,0 20-16,-21 0 0,-1 1 15,1 20-15,21 1 0,0-1 0,-21 1 16,0-1-16,0 1 0,0-1 15,-1 1-15,22-22 0,-21 21 0,0-20 16,0-1-16,21 0 0,0 1 0,0-22 16,-21 0-16,21 0 0,0 0 15,0 1-15,-21-22 0,21 21 16,21-42 0,0-1-1,0 22-15,0-42 0,0 21 16,1 0-16</inkml:trace>
  <inkml:trace contextRef="#ctx0" brushRef="#br0" timeOffset="126465.52">13208 10562 0,'0'0'0,"0"-63"31,0 42-31,0-1 0,0 1 16,0 0-16,0 0 0,21 0 0,0 0 15,0-1-15,1 1 0,20 21 16,0 0-16,-21 0 0,22 0 0,-1 0 16,0 0-16,1 21 0,-1 1 15,0-1-15,1 21 0,-22-21 0,21 22 16,-21-1-16,-21-21 0,0 21 0,0 1 16,0-22-16,0 21 0,0-21 15,0 1-15,-21 20 0,0-21 0,0 0 16,0 0-16,0-21 0,-1 0 15,1 0 1,21-21-16,-21 0 16,21 0-16,0 0 0,0 0 0,0-22 15,0 1-15,0 21 0,21-22 16,0 1-16,-21 0 0,22 21 16,-1-22-16,0 22 0,0-21 0,0 21 15,0-1-15,22 22 0,-22-21 0,0 21 16,21-21-16,-20 21 0,20 0 15,-21 0-15,0 0 0,22 0 0,-22 0 16,0 0-16</inkml:trace>
  <inkml:trace contextRef="#ctx0" brushRef="#br0" timeOffset="129549.74">14520 10478 0,'0'0'15,"21"0"-15,1 0 0,-1 0 16,-21-22-16,0 1 15,0 0-15,0 0 0,0 0 16,0-22-16,0 22 0,0 0 0,0 0 16,0-21-16,0 20 0,-21 1 15,-1 0-15,1 0 0,0 0 0,0 21 16,0 0-16,0 0 0,-1 0 0,1 0 16,0 21-16,0 0 0,-21 21 15,20-20-15,-20 20 0,21 0 0,-21 22 16,20-22-16,1 22 0,-21-22 0,21 0 15,21 1-15,0-1 0,0 0 16,0-21-16,0 22 0,0-22 16,0 0-16,0 0 0,21-21 0,0 0 15,0 0-15,0 0 0,1 0 0,-1 0 16,0 0-16,21-21 0,-21 21 16,1-42-16,20 21 0,-21-1 0,0-20 15,22 21-15,-22-21 0,0-1 0,0 1 16,0-22-16,-21 22 0,21 0 15,-21-1-15,22 22 0,-22 0 0,21 0 16,-21 0-16,0 42 16,0 0-1,0 0-15,0 22 0,0-22 16,0 21-16,0 0 0,0 1 0,0-22 16,0 21-16,0 1 0,0-22 15,0 21-15,0-21 0,0 0 0,0 1 16,21-1-16,-21 0 0,21 0 0,0-21 15,0 0-15,1 0 16,-1 0-16,0 0 0,0 0 0,0-21 16,0 0-16,1 0 0,-1-1 0,21-20 15,-21 21-15,0-21 0,1-1 16,-1 1-16,0 0 0,0-1 16,0 1-16,-21 21 0,21-22 0,-21 22 15,22 0-15,-22 0 0,0 42 31,0 0-31,0 0 16,0 1-16,0 20 0,0-21 0,-22 0 16,22 22-16,-21-1 0,21-21 15,0 21-15,0-20 0,0 20 0,0-21 16,0 0-16,0 0 0,0 1 0,0-1 16,21-21-16,1 21 15,-1-21-15,0 0 0,21 0 0,-21 0 16,1-21-16,20 0 0,-21-1 0,21 1 15,-20 0-15,20 0 0,-21-21 16,21 20-16,-20-20 0,-1 0 16,0-1-16,0 1 0,0 21 0,-21-21 15,0 20-15,21-20 0,-21 21 16,22 0-16,-22 42 31,0 0-15,0 0-16,-22 22 0,22-22 0,-21 21 15,21-21-15,0 22 0,0-22 0,0 21 16,0 0-16,-21-20 0,21-1 16,0 0-16,0 21 0,0-21 0,0 1 15,21-1-15,0-21 16,1 0-16,-1 0 0,0 0 16,0 0-16,21 0 0,-20 0 15,-1 0-15,21-21 0,-21-1 0,22 1 16,-22 0-16,21-21 0,-21 21 0,0-1 15,1-20-15,-1 21 0,0-21 16,0 20-16,-21 1 0,0-21 0,0 21 16,0 0-16,0-1 0,-21 22 15,0 0 1,0 0-16,-1 0 0,1 22 16,21-1-16,-21 0 0,0 21 15,21-21-15,-21 22 16,21-22-16,0 0 0,0 21 0,0-20 15,0 20-15,0-21 0,0 0 0,0 0 16,0 1-16,0-1 0,0 0 16,0 0-16,21-21 0,0 0 0,0 21 15,0-21-15,1 0 0,-1 0 0,21 0 16,-21 0-16,22-21 0,-1 21 0,-21-21 16,21 0-16,1 0 0,-22-1 15,21 1-15,1 0 0,-1-21 0,-21-1 16,0 22-16,22-21 0,-22 0 0,0-1 15,0 1-15,-21 21 0,0 0 16,0-1-16,0 1 0,0 42 31,0 1-15,0-1-16,0 0 0,0 0 0,0 0 16,0 22-16,0-22 0,0 0 0,21 21 15,-21-21-15,0 1 0,0-1 16,0 0-16,0 0 0,0 0 0,0 0 15,0 1-15,0-1 0,0 0 0,0 0 16,21-21-16,1 0 16,-1 0-16,0 0 15,0 0-15,0 0 0,0 0 0,1 0 16,20-21-16,-21 0 0,0 0 16,22-1-16,-22 1 0,0-21 15,21 0-15,-21 20 0,22-20 0,-22 0 16,0-1-16,0 1 0,0 21 0,1-21 15,-22 20-15,0 1 0,-22 21 32,1 0-32,0 21 0,0 1 0,21-1 15,-21 0-15,21 0 0,-21 21 16,21-20-16,0-1 0,0 21 0,0-21 16,0 0-16,0 22 0,0-22 0,0 0 15,21 0-15,-21 0 0,0 1 0,21-1 16,0 0-1,-21 0-15,-21-21 32,0 0-17,0-21-15,21 0 0,-22 21 16,1 0-16,0 0 0,21 21 47,0 0-47,21-21 15,0 21-15,1 0 0,-1-21 16,0 0-16,0 0 0,0 0 16,22 0-16,-1 0 0,-21 0 15,21 0-15,22 0 0,-22 0 0,1 0 16,-1-21-16,0 21 0,1-21 16,-1 0-16,-21-21 0,21 20 0,-20 1 15,-1-21-15,0 0 0,-21 20 16,0-20-16,0 21 0,0 0 0,0 0 0,0-1 15,0 1-15,-21 42 32,21 1-32,-21-1 0,21 0 0,-22 0 15,22 0-15,0 22 16,-21-22-16,21 0 0,-21 21 0,21-21 16,0 1-16,0-1 0,0 0 0,0 0 15,0 0-15,21-21 0,0 21 16,1-21-16,-1 0 0,0 0 15,21 0-15,-21 0 0,1 0 0,20 0 16,-21-21-16,21 0 0,-20 21 0,20-21 16,-21 0-16,0-22 0,0 22 15,1-21-15,-1 21 0,0-22 0,-21 1 16,0 21-16,21 0 0,-21-22 0,0 22 16,0 42 15,0 1-31,0-1 0,0 0 0,-21 0 15,0 0-15,0 0 0,21 22 16,-22-22-16,22 0 0,-21 0 0,0 22 16,21-22-16,0 0 0,-21 0 15,21 0-15,-21 0 16,21-42 0,21 0-1,0 0-15,-21 0 0,21 0 16,0-1-16,1-20 0,-1 21 15,0-21-15,21-1 0,-21 1 16,1 0-16,20-1 0,0 22 0,-21 0 16,22 0-16,-22 0 0,21-1 15,-21 22-15,1 0 0,-1 0 0,0 22 16,-21-1-16,0 21 0,0-21 0,0 0 16,0 22-16,0-22 0,0 21 0,0-21 15,0 22-15,0-22 0,0 21 16,21-21-16,-21 1 0,21-1 0,0 0 15,1-21-15,-1 21 0,0-21 16,0 21-16,0-21 0,22 0 0,-22 0 16,21 0-16,0 0 0,1 0 0,-1-21 15,0 0-15,1 21 0,-1-21 16,22 0-16,-22-1 0,0 1 0,1 0 16,-1-21-16,0 21 0,-21-22 15,1 1-15,-1 0 0,-21-1 0,0 1 16,0 21-16,0-22 0,0 22 0,-21 21 15,-1 0-15,-20 0 0,21 0 16,-21 0-16,-1 0 0,22 21 0,-21 22 16,-1-22-16,1 0 0,0 21 0,21 1 15,-22-22-15,22 21 0,0-21 16,21 1-16,0-1 0,0 0 0,0 0 16,0 0-16,0 0 0,21-21 0,0 0 15,0 22-15,22-22 0,-22 0 16,0 0-16,21 0 0,1 0 15,-22-22-15,21 22 0,-21-21 0,22 0 16,-1 0-16,-21 0 0,0 0 0,1-1 16,20-20-16,-42 21 0,21 0 15,0 0-15,-21-1 0,0 1 0,0 0 16,0 42 0,0 0-1,-21 1-15,0-1 0,0 0 16,21 21-16,-21-21 0,-1 1 15,22 20-15,-21-21 0,0 21 0,0 1 0,0-1 16,21 0-16,0 1 0,-21-1 16,21 0-16,-22 1 0,22 20 15,-21 1-15,21-1 0,0 1 0,0-1 16,0 22-16,0-22 0,0 1 0,-21-1 16,21 22-16,0-21 0,0-1 15,0 22-15,0-22 0,0 1 0,0-1 16,0 22-16,0-43 0,0 22 0,0-1 15,0-20-15,0 20 0,0-21 0,0 1 16,-21-22-16,21 21 0,-21-21 16,21 1-16,-21-1 0,-1 0 15,1-21-15,0 0 0,0 0 0,0 0 16,0-21-16,-22 0 0,22-1 0,-21 1 16,21 0-16,-1-21 0,1 21 15,0-22-15,0 1 0,21-22 0,0 22 16,0-21-16,0-1 0,0 1 0,0-22 15,0 21-15,21 22 0,-21-21 16,21-1-16,0 22 0,1-22 0,-1 22 16,21-22-16,-21 22 0,0 0 15,1-1-15,20-20 0,-21 21 0,0-1 16,0-20-16,1 20 0,-1 1 16,-21 0-16,0-1 0,0-20 0,0 21 15,0-1-15,0-20 0,-21 20 0</inkml:trace>
  <inkml:trace contextRef="#ctx0" brushRef="#br0" timeOffset="129738.63">17484 10012 0,'-22'0'0,"1"0"32</inkml:trace>
  <inkml:trace contextRef="#ctx0" brushRef="#br0" timeOffset="130621.64">20468 10202 0,'0'0'0,"-21"0"0,0 22 0,0-22 0,42 0 31,0 0-15,21 0-16,-21 0 0,22-22 15,-1 1-15,0 0 0,22 0 0,-22 0 16,1 0-16,-1-22 0,0 22 0,1-21 16,-1-1-16,-21 1 0,21 0 15,-20-1-15,-1-20 0,-21 21 0,0-22 16,0 22-16,0-1 0,0 1 0,0 0 16,0-1-16,0 1 0,0 21 15,-21 0-15,-1 0 0,1-1 0,0 22 16,0 0-16,0 0 0,0 0 15,-22 22-15,22-1 0,0 21 16,0-21-16,0 43 0,-1-1 0,1 1 0,0 20 16,21-20-16,-21 21 0,0-1 15,21-20-15,-21 20 0,-1 1 16,1 21-16,0-21 0,0-1 0,0 1 16,0 0-16,-1-1 0,1 1 0,0 21 15,0-22-15,0 1 0,0 0 16,-1 21-16,22-22 0,-21 1 0,0 0 15,0-22-15,0 22 0,0-22 0,-1 22 16,22-22-16,0-20 0,0 20 0,0-20 16,0-22-16,0 0 15,0 0-15,22-21 0,-1 0 16,0-21-16,0 0 0,21 0 0,1-22 16,-1 1-16,0 0 0,1-22 0,-1 22 15,0-22-15,1 1 0,-1-22 16,-21 22-16,0-22 0,1 0 0,-22 1 15,0 20-15,0-21 0,0 22 0,0-22 16,-22 22-16,-20-1 0,21 1 16,-21-1-16,-1 1 0,22 20 0,-21 1 15,-1 0-15,22 21 0,0-1 0,0 1 16,0 0-16,0 21 0,21-21 16,-22 21-16,44 0 46,-1 0-46,0 0 0,0 0 0,0 0 16,0-21-16,22 21 0,-22 0 0,0-21 16,21 21-16,-20-22 0,20 1 15,-21 21-15</inkml:trace>
  <inkml:trace contextRef="#ctx0" brushRef="#br0" timeOffset="131029.58">21018 10097 0,'0'0'0,"0"-22"0,0 1 16,0 0 0,0 0-16,0 0 0,0 0 15,22-1-15,-1 22 0,-21-21 16,42 0-16,-21 0 0,0 21 16,22-21-16,-22 0 0,21 21 0,-21 0 15,22 0-15,-22 0 0,0 0 0,0 0 16,0 21-16,1 0 0,-22 0 15,0 0-15,0 0 0,0 22 0,0-22 16,-22 0-16,22 0 0,-21 0 0,0 1 16,0-1-16,0-21 15,0 21-15,21-42 47,0 0-47,0-1 0,0 1 16,0 0-16,21 0 0,0 0 0,-21 0 15,21-22-15,0 22 0,-21 0 16,21 0-16,1-22 0,-1 43 0,0-21 16,0 0-16,0 0 0,0 21 0,1 0 15,-1 0-15,0 0 0,0 0 16,0 0-16,0 0 0,1 0 0,-1 0 16,0 0-16</inkml:trace>
  <inkml:trace contextRef="#ctx0" brushRef="#br0" timeOffset="131818.12">21992 9779 0,'0'21'16,"-21"43"-1,0-43-15,0 0 0,-1 0 0,1 0 16,0 1-16,0-1 0,0 0 16,0-21-16,21 21 0,0 0 0,0 0 15,0 1-15,21-22 31,0 0-31,0 0 0,0 0 16,0 0-16,1 0 16,-22-22-16,21 1 0,-21 0 0,0 0 15,0 0-15,0 0 0,0-1 16,0-20-16,0 21 0,0-21 0,21 20 16,0 1-16,-21 0 0,21 0 0,0 0 15,1 21-15,-1 0 0,0 0 16,0 0-16,0 0 0,22 21 0,-22 0 15,0 0-15,0 0 0,-21 1 16,21 20-16,-21-21 0,0 21 0,0-20 16,0 20-16,0-21 0,0 0 0,0 22 15,0-22-15,-21 0 0,21 0 16,-21 0-16,21 0 16,-21-21-16,21-21 31,0 0-31,0 0 15,0 0-15,0 0 0,0-22 0,21 22 16,-21-21-16,21 21 0,0-22 0,0 22 16,1-21-16,20 21 0,-21-1 15,0 22-15,22 0 0,-22 0 0,0 0 16,21 0-16,-21 0 0,1 0 0,-1 22 16,-21-1-16,21 0 0,-21 0 15,0 0-15,0 22 0,0-22 16,0 0-16,0 0 0,0 0 0,0 0 15,0 1-15,-21-22 0,21 21 16,-21-21 0,-1 0-16,22-21 15,0-1 1,0 1-16,0 0 0,0 0 16,22-21-16,-1 20 0,21-20 0,-21 0 15,22-1-15,20 1 0,-21 0 0,1 21 16,-1-1-16,22 1 0,-22 21 15,0 0-15,1 0 0,-22 21 0,21 1 16,-42 20-16,21-21 0,-21 21 16,0-20-16,0 20 0,0 0 15,0-21-15,-21 22 0,21-22 0,-21 21 16,0-21-16,0 1 0,-1-1 0,22 0 16,-21 0-16,0 0 0,0 0 15,0-21-15,0 22 0,-1-1 16,1-21-16,-21 21 0,21 0 0</inkml:trace>
  <inkml:trace contextRef="#ctx0" brushRef="#br0" timeOffset="134526.57">3154 12213 0,'0'0'0,"-21"-21"0,-1 21 15,-20 0-15,21 0 0,0 0 16,-22 0-16,1 0 0,21 0 0,-21 42 16,-22-20-16,22 20 15,-1 0-15,-20 22 0,21-22 0,-22 43 16,1-22-16,20 22 0,-20 21 15,20-22-15,1 1 0,21 0 0,0-22 16,21 1-16,0-1 0,0-20 16,21-1-16,0 0 0,21-21 0,22 1 15,-22-1-15,22 0 0,-1-21 16,1 0-16,-1 0 0,-20 0 0,20-21 16,-21 0-16,22-1 0,-22 1 15,1 0-15,20-21 0,-21-1 0,1 1 16,-1 0-16,-21-1 0,22 1 15,-22-21-15,0 20 0,0-20 16,-21 20-16,0 1 0,0 0 0,0 21 16,0-1-16,0 44 15,-21-1 1,21 0-16,0 21 0,0-21 16,0 22-16,0-1 0,0 0 0,0-20 15,0 20-15,0-21 0,21 21 16,0-20-16,-21-1 0,21 0 0,1-21 15,-1 21-15,0 0 0,0-21 16,0 0-16,0 0 0,1 0 0,20 0 16,-21 0-16,0 0 0,0 0 15,22-21-15,-22 0 0,0 0 16,0 0-16,0-1 0,1 1 0,-1 0 16,0 0-16,-21-21 0,0 20 15,21-20-15,-21 21 0,0-21 0,0 20 16,0 1-16,0 0 0,0 42 31,0 0-31,-21 1 16,21 20-16,0-21 0,-21 21 15,21-20-15,0 20 0,0 0 0,0-21 16,0 22-16,0-22 0,0 0 16,21 0-16,-21 0 0,21-21 0,0 22 15,0-22-15,1 0 16,20 0-16,-21 0 0,0 0 15,0-22-15,1 1 0,20 0 0,-21 0 16,0 0-16,0 0 0,1-22 16,-1 1-16,0 21 0,0-43 0,0 22 15,0 0-15,1-1 0,-22 1 16,0 0-16,0-1 0,0 22 0,0 0 16,-22 21-16,1 0 15,0 21-15,0 0 0,21 0 16,0 1-16,-21 20 0,21-21 0,0 0 15,0 0-15,0 22 0,21-22 16,-21 0-16,42 0 0,-21-21 16,1 21-16,-1 1 0,21-1 0,-21 0 15,0 0-15,1 0 0,-1 0 16,-21 1-16,0-1 0,0 0 16,0 0-16,0 0 0,0 0 15,0 1-15,0-1 16,21-21-1,0 0-15,0 0 16,0 0-16,1 0 0,-1-21 0,0-1 16,0 1-16,0 0 0,0 0 15,22 0-15,-22 0 0,0-22 0,0 22 16,22-21-16,-22-1 0,0 1 16,-21 21-16,21-21 0,-21 20 15,21 1-15,-21 0 0,0 0 0,-21 21 16,0 0-16,0 0 15,0 0-15,-1 21 16,1 0-16,0 0 0,0-21 0,21 22 16,-21-1-16,21 0 0,0 0 15,0 0-15,0 0 0,21 1 16,0-1-16,0-21 0,0 21 0,1 0 16,-1-21-16,0 21 15,0 0-15,0-21 0,0 22 0,1-1 0,-1-21 16,0 21-16,0 0 15,0-21-15,-21 21 0,0 0 0,21-21 16,-21 22-16,22-22 0,-22 21 16,21-21 15,0 0-31,0 0 16,0-21-16,0-1 0,1 1 15,-1 21-15,21-21 0,-21-21 0,0 21 16,1-1-16,-1 1 0,21-21 15,-21 21-15,-21-22 0,21 22 0,-21-21 16,0 21-16,0 0 0,0-1 16,0 1-16,-21 21 15,0 0-15,0 0 0,0 21 16,0-21-16,-1 22 0,22 20 16,0-21-16,-21 0 0,21 22 15,0-22-15,0 21 0,0-21 0,0 22 16,0-22-16,0 21 0,0-21 0,0 0 15,21 1-15,1-1 0,-1 0 16,0-21-16,0 0 0,0 0 16,22 0-16,-22 0 0,21 0 15,0 0-15,1 0 0,-1-21 16,0 0-16,1-1 0,-1 1 0,0 0 16,1 0-16,-22-21 0,0 20 15,0-20-15,0 21 0,-21-21 0,0-1 16,0 22-16,0 0 0,0 0 0,0 0 15,-21 42 1,21 0-16,0 0 16,-21 0-16,0 0 0,21 22 0,0-22 15,0 21-15,-21-21 0,21 22 16,0-22-16,0 0 0,0 0 0,0 0 16,0 1-16,0-1 15,0-42 16,21-1-31,0 1 0,-21-21 16,21 21-16,0 0 0,1-22 16,-1 22-16,0-21 0,0-1 0,0 22 15,22-21-15,-22 21 0,21 0 0,-21-1 16,0 1-16,1 21 0,-1 0 16,0 0-16,-21 21 0,21 1 0,-21-1 15,0 0-15,0 21 0,0-21 16,0 22-16,0-22 0,0 21 0,0-21 15,0 1-15,0 20 0,0-21 16,0 0-16,0 0 16,0 1-16,21-22 0,0 0 0,22 0 15,-22 0-15,0 0 0,21 0 0,1 0 16,-22-22-16,21 1 0,1 0 16,-22 0-16,21 0 0,0 0 0,1-22 15,-22 1-15,21 0 0,-21-1 0,1 1 16,-1-22-16,0 1 0,0 21 15,0-22-15,0 1 0,1 20 16,-1 1-16,-21 0 0,0-1 0,0 22 0,21 0 16,-42 21-1,0 0 1,-1 21-16,1 0 0,0 0 0,0 22 16,21-1-16,-21 0 0,0 1 15,-1 20-15,22-20 0,0 20 0,0-21 16,0 22-16,0-22 0,0 1 0,0-22 15,0 21-15,22 0 0,-1-20 16,-21-1-16,21 0 0,0-21 0,0 21 16,0-21-16,1 0 0,-1 0 0,0 0 15,0-21-15,0 21 16,0-21-16,1 0 0,-1-1 0,0-20 16</inkml:trace>
  <inkml:trace contextRef="#ctx0" brushRef="#br0" timeOffset="134781.43">6583 12679 0,'0'0'0,"21"0"31,21 0-31,-21 0 0,22 0 0,-1 0 0,0 0 16,1 0-16,-1 0 0,0 0 0,1 0 15,-22 0-15,21 0 16,-21 0-16,22 0 0,-22 0 0,0 0 16,0 0-16,0 0 15,-21-21 17</inkml:trace>
  <inkml:trace contextRef="#ctx0" brushRef="#br0" timeOffset="136074.68">8276 12975 0,'0'21'15,"0"1"-15,0-1 16,21-21 46,0 0-46,-21-21-16,22 21 16,-22-22-16,21 22 15,-21-21-15,21 0 0,0 0 16,0 0-16,0 0 0,1-1 16,-1 1-16,0-21 0,0 21 15,0-22-15,0 22 0,1-21 0,-1 21 16,0-22-16,0 22 0,0-21 15,-21 0-15,0 20 0,0-20 0,0 0 16,0 21-16,0-22 0,0 22 0,0-21 16,0 21-16,0-1 0,0 1 15,-21 21-15,0 21 16,21 1 0,0-1-16,0 21 0,0 0 15,-21 1-15,21-1 0,-21 0 0,21 1 16,-22 20-16,22-20 0,-21-1 15,0 21-15,21-20 0,0-1 0,-21 0 16,21 1-16,-21-22 0,21 0 0,0 0 16,0 0-16,0-42 47,0 0-47,0 0 0,0 0 0,21-22 15,0 1-15,0 21 0,0-21 0,1-1 16,-1 1-16,0 21 15,21-22-15,-21 22 0,1 0 0,20 0 16,-21 0-16,21 21 0,-20 0 0,-1 0 0,0 0 16,0 21-16,-21 0 15,0 0-15,21 22 0,-21-22 16,0 21-16,0-21 0,0 22 0,0-22 16,0 21-16,0 0 0,21-20 15,-21-1-15,22 0 0,-22 0 0,21 0 16,0 0-16,0-21 0,0 0 15,22 0-15,-22 0 0,0 0 0,21 0 16,-21-21-16,22 0 0,-22 21 0,21-42 16,-21 21-16,1-1 15,20-20-15,-21 0 0,0-1 0,0 1 0,1 0 16,-1-1-16,0 1 0,0-21 16,0 20-16,-21 1 0,21 0 15,-21 20-15,0-20 0,0 21 0,0 0 16,-21 21-16,0 0 15,0 21-15,21 0 0,-21 0 16,0 22-16,21-22 0,-22 21 0,22-21 16,0 22-16,-21-1 0,21-21 15,0 21-15,0 1 0,0-22 0,0 21 16,0-21-16,0 22 0,0-22 0,0 0 16,0 0-16,21 0 15,1-21-15,-22 22 0,21-22 0,0 0 16,0 0-16,0 0 0,0-22 0,1 22 15,-1-21-15</inkml:trace>
  <inkml:trace contextRef="#ctx0" brushRef="#br0" timeOffset="136257.57">9313 12637 0,'-21'0'0,"42"0"0,-63 0 0,21 0 16,21 21-16,21-21 15,0 0 1,0 0-16,22 0 0,-22 0 0,21 0 16,-21-21-16,22 21 0,-1-22 15,21 1-15,-20 21 0,-1-21 0,0 21 16</inkml:trace>
  <inkml:trace contextRef="#ctx0" brushRef="#br0" timeOffset="136858.37">10075 12531 0,'0'21'16,"0"0"0,-21 0-16,21 0 0,-21 1 15,21-1-15,0 0 0,0 0 0,0 21 16,-21-20-16,21-1 0,0 21 16,0-21-16,0 0 0,0 1 15,-21-1-15,21-42 31,0-1-15,0-20-16,0 21 0,0 0 16,0-22-16,21 22 0,0-21 15,0 0-15,0 20 0,0 1 0,1-21 16,-1 21-16,0 21 0,-21-21 0,21 21 16,0 0-16,0 0 15,1 0-15,-1 0 0,-21 21 0,21 0 16,-21 0-16,21 0 0,-21 0 0,0 1 15,21 20-15,-21-21 0,0 21 16,21-20-16,-21 20 0,0-21 0,0 0 16,0 0-16,0 1 0,0-1 0,0 0 15,0-42 17,0 0-32,0-1 0,22-20 15,-1 21-15,-21-21 0,21-1 16,0 22-16,0-21 0,0-1 0,1 1 15,-1 0-15,21 21 0,-21-1 16,0 1-16,1 0 0,-1 21 16,0 0-16,0 0 0,-21 21 15,21 0-15,-21 1 0,0-1 0,0 21 16,0-21-16,0 22 0,0-22 16,0 21-16,0-21 0,0 22 0,0-22 15,0 21-15,0-21 0,0 0 0,0 1 16,0-1-16,0 0 0,0 0 15,21-21 1,1 0-16,-1 0 0,0-21 16</inkml:trace>
  <inkml:trace contextRef="#ctx0" brushRef="#br0" timeOffset="137230.01">11028 12954 0,'0'0'0,"0"21"0,0-42 31,21 21-15,0-21-16,-21 0 0,21 0 15,0-1-15,1 1 0,-1 0 0,0-21 16,0 21-16,21-22 0,-20 1 0,-1 0 16,0-1-16,0 1 15,0 0-15,0-22 0,1 22 0,-22-22 16,0 22-16,21 0 0,-21-1 0,0 22 15,0 0-15,0 0 0,-21 21 16,-1 0-16,1 21 0,0 0 0,0 0 16,0 22-16,0-22 0,-1 21 0,1 22 15,0-22-15,21 0 0,0 1 16,0 20-16,0-21 0,0 1 0,0-1 16,0 0-16,0 1 0,21-22 0,0 21 15,1-21-15,-1 1 0,0-1 16,21 0-16,-21-21 0,22 0 0,-22 0 15,21 0-15,-21 0 0,22-21 0,-1 0 16,-21-1-16,22 1 0,-1 0 16</inkml:trace>
  <inkml:trace contextRef="#ctx0" brushRef="#br0" timeOffset="137730.16">13335 12107 0,'0'0'0,"0"-21"0,21-21 0,-21 21 0,0 0 16,0-1-16,0 44 31,0 20-31,-21-21 0,0 21 0,0 1 16,-1 20-16,-20-20 0,21 20 15,0-21-15,-22 22 0,22-22 0,0 1 16,0 20-16,21-21 0,0-20 0,0 20 16,0 0-16,0-21 0,0 1 15,0-1-15,21 0 0,0 0 0,0-21 16,22 0-16,-1 0 0,0 0 0,1 0 15,-1-21-15,0 0 0,1 0 16,-1-22-16,0 22 0,-20-21 16,-1 21-16</inkml:trace>
  <inkml:trace contextRef="#ctx0" brushRef="#br0" timeOffset="137918.57">13081 12383 0,'-42'0'0,"84"0"0,-106 21 0,22-21 15,21 21-15,0-21 0,21 21 16,21-21 0,21 21-16,-21-21 0,22 0 15,-1 0-15,0 0 0,22 0 16,-22-21-16,22 21 0,-22-21 16,22 0-16,-1 21 0,1-21 0,-22-1 15,21 22-15</inkml:trace>
  <inkml:trace contextRef="#ctx0" brushRef="#br0" timeOffset="139062.03">14097 12488 0,'0'0'0,"0"22"0,0-1 0,0 0 16,21-21-16,0 0 16,0 0-1,1 0-15,-1 0 0,0 0 16,0-21-16,-21 0 0,21 21 15,0-22-15,1 1 0,-22 0 0,0 0 16,0 0-16,0 0 0,0-1 0,0-20 16,-22 21-16,1 0 0,0 0 15,0-1-15,0 1 0,-22 0 0,22 21 16,0 0-16,0 0 0,-21 21 0,20 0 16,1 1-16,-21-1 0,21 0 15,0 21-15,-1-21 0,1 22 0,0-1 16,0-21-16,0 22 0,21-1 15,0-21-15,0 0 0,0 22 16,0-22-16,0 0 0,0 0 0,21-21 16,0 21-16,0-21 0,22 0 15,-22 0-15,21 0 0,-21 0 0,22-21 16,-22 0-16,21 21 0,0-21 0,-20 0 16,20-1-16,0 1 0,-21 0 15,22-21-15,-22 21 0,0-1 0,0-20 16,0 21-16,1 0 0,-22 0 0,21-1 15,-21 1 1,-21 21 0,21 21-16,-22 1 0,1-1 15,21 0-15,0 0 16,0 0-16,0 0 0,0 1 0,0-1 16,0 0-16,0 0 0,21 0 0,1 0 15,-1-21-15,-21 22 0,21-1 16,0-21-16,0 0 0,0 21 0,22-21 15,-22 0-15,0 0 0,21 0 0,1 0 16,-22 0-16,21-21 0,1 0 16,-1-1-16,0 1 0,1 0 0,-22 0 15,21 0-15,-21 0 0,22-22 16,-22 22-16,0-21 0,0-1 0,-21 22 16,0 0-16,0-21 0,0 21 15,0-1-15,-21 22 0,0 0 16,-22 0-16,22 0 0,-21 22 15,21-22-15,0 21 0,-22 0 0,22 0 16,0 0-16,0 0 0,21 1 0,0-1 16,0 0-16,0 0 15,21-21 1,0 21-16,0-21 0,0 0 0,1 0 16,-1 0-16,21 0 0,-21-21 0,0 21 15,1 0-15,-1 0 0,0-21 16,0 21-16,0 0 0,-21-21 15,0 42 17,0 0-17,0 0-15,0 0 0,0 22 16,0-22-16,-21 0 0,0 21 16,21-20-16,-21 20 0,21 0 0,-21 22 15,21-22-15,0 22 0,0-22 0,0 21 16,0 1-16,0-1 0,0 1 15,0-1-15,0 1 0,0-1 0,0 1 16,0-1-16,0 22 0,0-21 0,0-1 16,0 1-16,-22-1 0,1 1 0,21-1 15,-21-21-15,0 22 0,0-22 16,0 1-16,-1-1 0,1 0 16,0 1-16,0-22 0,0 0 0,-22 0 15,22-21-15,0 0 0,0 0 0,0 0 16,0-21-16,-1 0 0,1-22 15,0 22-15,0-21 0,0 0 0,0-1 16,-1 1-16,22-22 0,0 1 0,0-1 16,0 1-16,0-1 0,22 1 15,-1-1-15,0 1 0,0-1 0,0 1 16,0-1-16,1 22 0,20 0 0,-21-1 16,0 1-16,22 0 0,-22-1 15,21 1-15,-21 0 0,22-1 0,-22 1 16,21 21-16</inkml:trace>
  <inkml:trace contextRef="#ctx0" brushRef="#br0" timeOffset="139494.65">16637 11959 0,'0'0'0,"0"43"31,-21-22-16,0 0-15,21 21 0,-22 1 0,22-1 16,-21 21-16,0-20 0,0-1 16,0 0-16,0 22 0,-1-22 0,22 1 15,-21-1-15,0-21 0,21 21 16,-21-20-16,21 20 0,0-21 16,0 0-16,0 0 0,0 1 15,21-22-15,0 0 0,0 0 16,1 0-16,20 0 0,-21-22 15,0 1-15,22 0 0,-22 0 0,21 0 16,-21 0-16,22-22 0,-22 22 0,21-21 16,-21 21-16,0-22 0,1 22 15</inkml:trace>
  <inkml:trace contextRef="#ctx0" brushRef="#br0" timeOffset="139793.57">16933 12340 0,'21'0'0,"-63"21"0,63-42 0,0 0 16,-21 42-1,0 0-15,0 1 0,0-1 16,-21 0-16,0 0 0,0 0 0,0 0 15,21 22-15,0-22 0,0 0 16,0 0-16,0 0 0,0 1 0,0-1 16,0 0-16,0 0 0,21-21 0,0 0 15,0 0-15,0 0 0,1 0 16,20 0-16,-21 0 0,0-21 0,22 21 16,-22-21-16,21 0 0,-21-1 0,0 1 15,1 0-15,-1 0 0,-21-21 16,0 20-16,0 1 0,0-21 0,0 21 15,0 0-15,-21-1 0,-1 22 16,-20-21-16,21 21 0,0 0 16,-22 0-16,22 0 0,-21 0 0,21 0 15,0 0-15,-1 0 0,1 0 0,0 0 16</inkml:trace>
  <inkml:trace contextRef="#ctx0" brushRef="#br0" timeOffset="139970.47">16404 12256 0,'-21'0'0,"42"0"0,-63 0 16,21 0-16,42 0 16,21 0-16,-21 0 15,22 0-15,-1 0 0,21 0 0,-20 0 16,20-22-16,1 1 0,-1 21 0,-20-21 15,20 0-15,1 0 0,-1 0 16,1 21-16,-22-22 0</inkml:trace>
  <inkml:trace contextRef="#ctx0" brushRef="#br0" timeOffset="140782.32">19854 12171 0,'0'0'15,"0"-21"-15,0 0 0,21-1 0,1 1 0,-22 0 16,21 0-16,0-21 0,0 20 16,-21 1-16,0-21 0,21 21 0,-21 0 15,0-1-15,0 1 0,-21 21 16,0 0-16,0 0 0,-22 0 15,1 0-15,0 21 0,-1 1 0,1 20 16,0 0-16,-1 22 0,1-22 0,0 22 16,-1-1-16,1 1 0,21-1 15,-21 1-15,20-1 0,1-21 0,21 1 16,0-1-16,0 0 0,0 1 16,21-1-16,22-21 0,-22 0 15,21 1-15,1-1 0,-22-21 0,42 0 16,-20 0-16,-1 0 0,0 0 0,22-21 15,-22-1-15,0 1 0,22 0 16,-22 0-16,-21 0 0,22 0 0,-22-22 16,0 22-16,-21 0 0,0-21 0,0 20 15,0 1-15,-21 0 0,0 0 16,0 21-16,-1 0 0,-20 0 0,21 0 16,-21 0-16,20 0 0,-20 0 15,21 0-15,0 21 0,0-21 0,-1 21 16,22 0-16,0 1 15,0-1-15,22 0 0,-1 0 16,0-21-16,0 21 0,21 0 16,-20 22-16,20-22 0,-21 21 0,0 1 15,22-1-15,-22 0 0,0 1 0,0 20 16,0-21-16,-21 22 0,0-1 16,0-20-16,0 20 0,0 1 0,-21-1 15,0 1-15,0-1 0,-22 1 0,22-1 16,0 1-16,-21-22 0,21 0 15,-1 1-15,1-1 0,0-21 0,0 0 16,0 1-16,21-1 0,-21-21 16,21-21-1,0-1-15,0 1 0,0-21 16,21 0-16,0-1 0,0 1 0,0-22 16,0 1-16,1-1 0</inkml:trace>
  <inkml:trace contextRef="#ctx0" brushRef="#br0" timeOffset="141215.34">20214 12594 0,'0'0'0,"0"-21"0,0 0 0,0 0 0,0 0 15,0-1-15,0 1 16,0-21-16,0 21 0,21 0 0,0-1 16,1 1-16,20 0 0,-21 0 0,21 0 15,1 21-15,-1 0 0,0 0 16,1 0-16,-1 0 0,0 21 0,1 0 15,-22 21-15,0-20 0,-21 20 0,0-21 16,0 21-16,0-20 0,0-1 16,-21 21-16,0-21 0,0 0 0,-1 1 15,1-1-15,0 0 0,0-21 0,0 0 16,0 0-16,21-21 16,0 0-16,0-1 15,0 1-15,0 0 0,21 0 16,0-21-16,0 20 0,21-20 15,-20 0-15,-1-1 0,0 22 0,21-21 16,-21 21-16,1 0 0,-1-1 0,0 1 16,0 21-16,0 0 0,0 0 15,1 21-15,-1-21 0,0 22 0,-21 20 16,21-21-16,-21 0 0,0 0 0,0 22 16,0-22-16,0 0 0,0 0 15,21 0-15,-21 1 0,21-1 0,-21 0 16,22-21-16,-1 0 0,0 0 15,0 0-15,0 0 0,22 0 16</inkml:trace>
  <inkml:trace contextRef="#ctx0" brushRef="#br0" timeOffset="142423.65">21526 12298 0,'0'-21'16,"0"42"-16,22-85 0,-22 43 0,0 0 0,0 0 15,0 0-15,-22 21 0,1 0 16,-21 0-16,21 0 0,0 0 0,-22 0 15,22 21-15,-21 0 0,21 0 0,-22 0 16,22 22-16,-21-22 0,21 21 16,-1-21-16,1 22 0,0-22 0,21 21 15,-21-21-15,21 1 0,0 20 0,0-21 16,0 0-16,21 0 16,0-21-16,0 22 0,1-22 0,-1 0 15,0 0-15,0 0 0,21 0 0,-20 0 16,-1 0-16,21-22 0,-21 1 0,0 0 15,1 21-15,-1-42 0,0 21 16,-21-1-16,0 1 0,21-21 0,-21 0 16,0 20-16,0 1 0,0-21 0,0 21 15,0 0-15,-21 42 16,21 0 0,0 0-16,-21 0 0,21 0 15,-21 1-15,21 20 0,0-21 16,0 0-16,0 0 0,0 1 0,0-1 15,21 0-15,0 0 0,0 0 0,0-21 16,0 0-16,1 0 0,-1 0 16,21 0-16,-21 0 0,22 0 0,-22-21 15,21 0-15,0 21 0,-20-21 0,-1 0 16,21-1-16,-21-20 0,0 21 16,-21 0-16,0-22 0,22 1 0,-1 21 15,-21-21-15,0 20 0,0 1 0,0 0 16,0 42-1,0 0-15,0 1 16,0-1-16,0 0 0,0 0 16,0 21-16,-21-20 0,21-1 15,-22 0-15,22 0 0,-21 0 0,21 0 16,0 1-16,0-1 0,0-42 47,21-1-47,1 1 15,-22 0-15,21 0 0,0 0 16,0 0-16,0-1 0,0 1 0,-21 0 16,22 21-16,-1-21 0,0 21 0,0 0 15,-21 21 1,21 0-16,-21 0 16,21 1-16,-21-1 0,0 0 0,22 0 15,-1 0-15,0 0 0,-21 1 0,21-1 16,0 0-16,22 0 0,-22 0 15,21-21-15,-21 0 0,22 21 0,-1-21 16,0 0-16,1 0 0,-22 0 0,21 0 16,0-21-16,1 21 0,-1-21 15,-21 0-15,22 0 0,-22 0 0,21-1 16,-21 1-16,-21-21 0,21 0 0,-21 20 16,0-20-16,0 0 0,0-1 15,0 1-15,0 21 0,0 0 16,-21 0-16,0-1 0,0 22 0,-21 0 15,20 0-15,-20 22 0,0-22 16,21 21-16,-22 21 0,1-21 0,21 22 16,0-22-16,-1 21 0,1 0 0,0-20 15,21 20-15,0-21 0,0 21 16,0-20-16,0-1 0,0 0 0,0 0 16,21-21-16,0 21 0,1-21 15,20 0-15,-21 0 0,0 0 16,0 0-16,22-21 0,-22 21 15,0-21-15,21 0 0,-20-22 0,-1 22 16,21-21-16,-21 21 0,0-22 16,22-20-16,-22 21 0,0-22 0,0 1 15,0-1-15,1 1 0,-22-1 0,0 1 16,0 20-16,21-20 0,-21 20 16,0 22-16,0 0 0,0 0 0,-21 42 15,-1 21 1,1 1-16,21-1 0,-21 22 15,0-1-15,21 1 0,-21-1 0,21 1 16,0-1-16,0 1 0,0-1 0,0-21 16,21 1-16,0-1 0,0 0 15,0-20-15,1 20 0,-1-21 16,0 0-16,21-21 0,-21 0 0,1 0 16,-1 0-16,21 0 0,-21 0 0,22-21 15,-22 0-15,21 0 0</inkml:trace>
  <inkml:trace contextRef="#ctx0" brushRef="#br0" timeOffset="142813.48">24151 11621 0,'-21'-127'31,"21"105"-15,0 44-1,0-1-15,0 21 0,0-21 16,-21 43-16,21-22 0,0 22 15,0-1-15,-21 1 0,-1-1 16,22 1-16,0-1 0,-21 1 0,0-1 16,21 1-16,-21-22 0,21 21 0,0-20 15,0-22-15,0 21 0,0-21 16,0 1-16,0-1 0,0 0 0,21-21 16,0 0-1,0-21-15,1 0 16,-1-1-16,-21 1 0</inkml:trace>
  <inkml:trace contextRef="#ctx0" brushRef="#br0" timeOffset="143106.1">23982 11790 0,'0'0'0,"0"-42"0,-21-212 32,42 232-32,0-20 15,21 0-15,-21 21 0,22-1 0,-1 1 16,22 0-16,-22 21 0,21 0 0,-20 0 15,20 0-15,-20 21 0,20 22 16,-42-1-16,22 0 0,-22 1 0,0-1 16,-21 0-16,0 22 0,0-22 0,-21 0 15,-22 1-15,1-1 0,0 0 16,-1 1-16,1-1 0,0 0 16,-1-20-16,1-1 0,0 0 0,-1 0 0,1 0 15,21 0-15,0-21 0,0 0 0,21 22 16,21-22-1,0 0 1,0 0-16,21 0 0,-20 0 0,20 0 16,0 0-16</inkml:trace>
  <inkml:trace contextRef="#ctx0" brushRef="#br0" timeOffset="143581.97">24955 12213 0,'0'0'0,"22"-21"0,-22 0 0,0 0 0,0 0 16,0-1-16,0 1 16,0-21-16,-22 21 0,1 21 0,0-21 15,0-1-15,0 22 0,0 0 0,-22 0 16,22 0-16,-21 22 0,21-1 16,-22 0-16,1 21 0,21-21 0,-22 22 15,22-22-15,0 21 0,0-21 16,0 22-16,0-1 0,21-21 0,0 0 15,0 1-15,0-1 0,0 0 0,0 0 16,21-21-16,0 0 0,0 0 0,0 0 16,0 0-16,22 0 0,-22 0 15,21 0-15,1 0 0,-22-21 0,21 0 16,0 0-16,-20-1 0,-1 1 16,21-21-16,-21 21 0,0-22 0,1 22 15,-1-21-15,-21 21 0,0 0 16,21-1-16,-21 44 15,0-1 1,-21 0-16,21 21 0,0-21 16,-21 1-16,21-1 0,-22 0 0,22 0 15,0 0-15,0 0 0,0 1 0,0-1 16,0 0-16,22 0 16,-1-21-16,0 0 0,0 0 15,0 0-15,0 0 0,22 0 16,-22 0-16,0 0 0,0 0 0,0-21 15,1 21-15,-1-21 0</inkml:trace>
  <inkml:trace contextRef="#ctx0" brushRef="#br0" timeOffset="143905.79">25358 12234 0,'0'0'0,"0"-21"0,0 0 16,21-21-16,0 21 0,-21-1 16,21 1-16,0 21 0,0-21 15,1 21-15,-1 0 16,0 0-16,0 0 0,0 0 15,0 21-15,-21 0 16,22 1-16,-22-1 0,0 0 0,0 0 16,0 0-16,0 0 0,0 1 15,0-1-15,-22 0 0,22 0 0,-21 0 16,0 0-16,0-21 0,21-21 47,0 0-47,0 0 15,21 0-15,0 0 16,0-22-16,1 22 0,-1 0 0,0 0 16,-21 0-16,21 21 0,0-22 0,0 22 15,1-21 1,-1 21-16,0 0 16</inkml:trace>
  <inkml:trace contextRef="#ctx0" brushRef="#br0" timeOffset="144817.26">25802 12234 0,'0'0'16,"-21"22"-16,21-1 0,0 0 16,0 0-16,21-21 15,0 0-15,0 0 16,1 0-16,-1 0 0,0 0 0,21-21 16,-21 0-16,1 21 15,20-21-15,-21-1 0,0 1 0,0 0 16,-21 0-16,0 0 0,22-22 0,-22 22 15,0 0-15,0 0 0,0 0 16,0 0-16,-22 21 0,1 0 16,0 0-16,0 0 0,0 21 0,0 0 15,-1 0-15,1 0 0,0 22 16,21-22-16,-21 21 0,21-21 0,0 0 16,-21 22-16,21-22 0,0 0 0,0 0 15,0 0-15,0 1 0,21-22 0,0 21 16,0-21-16,0 0 0,1 0 15,20 0-15,-21 0 0,21 0 16,-20 0-16,20 0 0,-21 0 0,0-21 16,22 21-16,-22-22 0,0 1 15,0 0-15,0 0 0,0 0 0,-21-22 16,0 22-16,22 0 0,-22 0 0,0 0 16,0 0-16,-22 42 31,22 0-31,-21 0 0,0 0 15,21 22-15,-21-22 0,21 0 16,0 0-16,-21 0 0,21 0 16,-21 1-16,21-1 15,0-42 17,21-1-32,0 22 0,-21-21 0,21 0 15,0 0-15,0 0 0,-21 0 0,22-22 16,-1 22-16,0 0 0,0-21 15,0 20-15,0 1 0,1 0 0,-1 21 16,-21 21 0,0 0-16,0 1 0,0-1 15,0 0-15,0 0 0,-21 21 16,21-20-16,0-1 0,0 0 0,0 0 16,0 0-16,0 0 0,21 1 15,0-22-15,0 0 16,0 0-16,0 0 0,1 0 0,-1 0 15,0 0-15,0 0 0,0-22 16,-21 1-16,21 0 0,1 0 0,-22-21 16,21 20-16,0-20 0,-21 0 15,21-1-15,-21 1 0,21 0 0,0-22 16,1 22-16,-22-22 0,21 22 0,0 0 16,0-1-16,0 22 0,-21-21 15,-21 63 1,-21 0-16,21 0 15,-1 22-15,1-1 0,0 0 16,0 1-16,0-1 0,0 0 16,-1 22-16,1-22 0,21 1 0,0-1 15,0-21-15,0 21 0,0-20 16,0-1-16,0 0 0,0 0 0,21-21 16,1 0-16,-1 0 15,0 0-15,0 0 0,0-21 16,0 0-16</inkml:trace>
  <inkml:trace contextRef="#ctx0" brushRef="#br0" timeOffset="144998.03">26606 11853 0,'0'0'16,"-21"0"-16,21 22 0,0-1 15,43 0 1,-22-21-16,21 21 0,0-21 15,1 0-15,20 0 0,1 0 16,20 0-16,1 0 0,0 0 0,-22 0 16,22-21-16,0 0 0,-22 21 0,1 0 15,-22 0-15</inkml:trace>
  <inkml:trace contextRef="#ctx0" brushRef="#br0" timeOffset="146130.04">2688 14732 0,'0'-21'0,"0"42"0,0-63 15,0 21-15,0-1 0,0 44 32,0-1-32,0 21 0,0 0 15,0-20-15,0 20 0,-21 0 16,0 22-16,21-22 0,-21 0 0,-1 22 16,1-22-16,0 1 0,0-1 15,0 0-15,0-21 0,21 1 0,0-1 16,0-42-1,0-1 1,21 1-16,0 0 0,0-21 16,0-1-16,22 1 0,-22 0 15,0-1-15,0 1 0,0 0 0,0-1 16,1 1-16,-1 21 0,0 0 16,0 0-16,0 21 0,0 21 15,-21 0-15,0 0 16,0 21-16,22-20 0,-22 20 0,0 0 15,0 1-15,21-1 0,-21-21 16,0 21-16,21 1 0,0-22 0,-21 0 16,21 0-16,0-21 0,1 0 15,-1 0-15,0 0 0,21 0 16,-21 0-16,1-21 0,20 0 0,0 0 16,-21-22-16,22 22 0,-1-21 15,-21 21-15,22-22 0,-22 1 0,21 0 16,-21-1-16,0 1 0,1-21 15,-22 20-15,0-20 0,0 20 0,0 1 16,0 0-16,0-1 0,0 22 16,-22 21-1,22 21-15,-21 1 0,0 20 0,21 0 16,0 1-16,-21-1 0,21 0 16,-21 22-16,21-22 0,0 0 0,0 1 15,0-1-15,0 0 0,0 1 16,0-22-16,21 21 0,0-21 15,0 1-15,0-1 0,1-21 0,-1 0 16,0 0-16,0 0 0,0 0 16,22 0-16,-22 0 0,0-21 0,0-1 15,-21 1-15,21-21 0</inkml:trace>
  <inkml:trace contextRef="#ctx0" brushRef="#br0" timeOffset="146858.63">3365 14838 0,'0'0'0,"-21"21"16,0-21 0,42 0-16,22 0 15,-22 0-15,21 0 0,-21 0 0,22 0 16,-1-21-16,0 21 0,1-21 16,-1 0-16,21 21 0,-41-22 0,20 1 15,0 21-15,1-21 0,-1 21 16,0 0-16,-21-21 0,1 21 0,-1 0 15,0 0-15,-21 21 0,21-21 0,-21 21 16,0 0-16,0 22 0,0-22 16,0 0-16,0 0 0,-21 22 0,21-22 15,-21 21-15,21-21 0,0 0 16,0 22-16,-21-22 0,21 0 16,-22 0-16,22 0 0,0 1 15,0-44 16,0 1-31,0 0 16,0 0-16,0-21 0,0 20 0,22-20 16,-1 21-16,-21-21 0,21-1 0,0 1 15,0 21-15,-21 0 0,21-22 16,1 43-16,-22-21 0,21 21 0,0 0 16,0 0-16,-21 21 15,21 0-15,-21 1 0,21-1 16,-21 0-16,0 0 0,0 21 0,0-20 15,0-1-15,0 21 0,0-21 16,0 0-16,0 1 0,22 20 0,-22-21 16,21-21-16,-21 21 0,21-21 15,0 0 1,0 0-16,0-21 0,1 0 16,-22 0-16,21 0 0,0-1 15,0-20-15,0 21 0,0-21 0,1 20 16,-1-20-16,21 0 0,-21 21 0,0-1 15,1 1-15,-1 21 16,0 0-16,0 0 16,-21 21-16,0 22 15,0-22-15,0 0 0,0 0 0,0 0 16,0 1-16,0 20 0,0-21 0,0 0 16,0 0-16,21 1 0,-21-1 15,21 0-15,-21 0 0,0 0 0,0 0 16,22-21-16,-1 0 15,0 0 1,0 0-16,-21-21 0,21 21 16,0-21-16</inkml:trace>
  <inkml:trace contextRef="#ctx0" brushRef="#br0" timeOffset="147209.43">4974 15155 0,'0'0'0,"0"22"0,0-1 0,0 0 16,21-21 15,0 0-31,1 0 0,-22-21 0,21 0 16,0-1-16,0 1 0,0 0 0,-21 0 15,21 0-15,1-22 0,-1 22 16,-21-21-16,0 21 0,21-22 0,0 1 16,-21 0-16,21-1 0,-21 1 15,0 0-15,0-1 0,0 1 16,0 21-16,0 0 0,0 0 0,0 42 15,0 0 1,-21 0-16,0 21 0,0-20 0,21 20 16,-21 0-16,-1 1 0,22-1 0,0 0 15,0 1-15,0-22 0,0 21 16,0 0-16,0 1 0,0-22 0,0 21 16,22-21-16,-1 1 0,0-1 0,0 0 15,0-21-15,22 0 0,-22 0 16,21 0-16,-21 0 0,22 0 0,-1 0 15,0-21-15,1 0 0,-1-1 16</inkml:trace>
  <inkml:trace contextRef="#ctx0" brushRef="#br0" timeOffset="147638.71">6964 14436 0,'0'0'0,"0"-21"0,21-64 32,-42 85-32,0 21 15,21 0-15,-22 0 0,1 22 16,21-1-16,-21 0 0,21 1 16,0-1-16,-21 0 0,0 22 0,21-22 15,-21 1-15,21-1 0,0 0 16,0 1-16,0-22 0,0 21 15,0-21-15,0 0 0,21 1 16,0-22-16,21 0 0,-21 0 0,1 0 16,20 0-16,-21-22 0,0 1 15,22 21-15,-43-21 0,21 0 0,-21 0 16,21 0-16</inkml:trace>
  <inkml:trace contextRef="#ctx0" brushRef="#br0" timeOffset="147809.6">6794 14796 0,'0'0'0,"-42"0"0,21 0 0,0 0 16,0 0-16,21-22 16,0 1-16,21 21 15,0-21-15,21 21 0,-21-21 0,22 21 16,-22-21-16,21 0 0,1-1 16,-1 22-16,-21-21 0,21 0 0,1 0 15,-1 0-15,0 0 0,-20 21 0,20-22 16,0 22-16</inkml:trace>
  <inkml:trace contextRef="#ctx0" brushRef="#br0" timeOffset="148917.96">7535 14669 0,'0'0'0,"0"21"0,0 0 16,0 0-16,0 0 0,0 0 16,0 1-16,21-22 31,1 0-31,-1-22 0,0 22 15,0-21-15,-21 0 0,21 0 0,0 0 16,-21 0-16,0-1 0,0 1 16,0-21-16,0 21 0,0 0 0,0-22 15,0 22-15,-21 0 0,0 21 0,0 0 16,0 0-16,0 0 0,-1 0 16,1 0-16,0 21 0,0 21 0,21-20 15,-21 20-15,0-21 0,-1 21 16,22 1-16,0-1 0,0 0 15,-21-20-15,21 20 0,0 0 0,0-21 16,0 1-16,0-1 0,0 0 0,0 0 16,21-21-16,1 0 0,-1 0 15,0 0-15,0 0 0,0 0 0,0-21 16,1 21-16,20-21 0,-21 0 0,0-1 16,0 1-16,22 0 0,-22-21 15,0 21-15,0-1 0,0-20 0,1 21 16,-22 0-16,0-22 0,0 22 15,0 0-15,0 42 32,-22 0-32,22 1 0,0-1 0,0 0 15,0 0-15,0 21 0,0-20 16,0-1-16,0 0 0,0 21 0,0-21 16,22 1-16,-22-1 0,42 0 0,-21-21 15,21 21-15,1-21 0,-1 0 16,0 0-16,1 0 0,-1 0 0,22 0 15,-22 0-15,0-21 0,1 21 0,-1-21 16,0 0-16,1-1 0,-22 1 16,21 0-16,-21 0 0,0-21 0,-21 20 15,0-20-15,0 21 0,0 0 16,0-22-16,-21 22 0,0 0 16,0 0-16,0 21 0,0 0 0,-22 0 15,22 0-15,-21 0 0,21 21 0,-1 0 16,-20 0-16,21 1 0,0-1 15,0 0-15,21 0 0,0 0 0,0 0 16,0 1-16,0-1 0,0 0 0,21-21 16,0 0-16,0 21 0,0-21 15,0 0-15,22 0 0,-22 0 0,21 0 16,-21-21-16,22 21 0,-22-21 0,0 21 16,21-21-16,-20-1 15,-1 22-15,0-21 0,0 21 0,-21-21 16,0 42 15,0 0-31,0 1 0,0-1 16,0 0-16,0 21 0,0-21 0,0 22 15,0-1-15,0 22 0,0-22 16,0 21-16,0-20 0,-21 20 0,21 1 16,0-1-16,0 1 0,0-1 0,0 22 15,0-22-15,0 1 0,0 21 0,21-1 16,-21-20-16,21 20 0,0 1 15,1-21-15,-1-1 0,0 22 0,0-22 16,0 1-16,0-1 0,1-20 16,-22 20-16,21-21 0,-21 1 15,21-22-15,-21 21 0,0-21 0,-42-21 16,20 0-16,1 0 16,-21-21-16,21 0 0,-22-21 0,1-1 15,0 1-15,-1 0 0,1-22 16,21 1-16,0-1 0,-22-20 0,43-1 15,0 0-15,0 1 0,0-1 0,0 0 16,22 1-16,-1-1 0,0 0 16,21 22-16,1-22 0,-22 22 0,21-1 15,0 1-15,1-1 0,-1 22 16,-21-1-16,22 1 0,-1 0 16,-21-1-16,0 22 0,0-21 0,1 21 15,-1-22-15</inkml:trace>
  <inkml:trace contextRef="#ctx0" brushRef="#br0" timeOffset="150073.29">10160 14288 0,'0'0'0,"0"-43"0,0 22 0,0 0 15,0 0-15,0 0 0,0 42 32,0 0-32,0 0 0,0 21 0,0 1 15,0-1-15,0 0 0,0 22 16,0-22-16,0 22 0,-21-22 0,21 22 15,0-22-15,0 0 0,0 1 0,-21-22 16,21 21-16,-22-21 0,22 0 16,-21 1-16,21-1 0,0 0 15,-21-21-15,0 0 16,21-21-16,0 0 16,0-1-16,0 1 15,0-21-15,0 21 0,0-22 0,21 22 16,0-21-16,0 21 0,1-22 0,-1 22 15,21 0-15,0 0 0,-20 21 16,20 0-16,0 0 0,1 0 0,-1 0 16,-21 21-16,21 0 0,-20 0 15,-1 1-15,0-1 0,-21 0 16,0 21-16,0-21 0,0 1 0,0 20 16,-21-21-16,0 0 0,-22 0 0,1 1 15,21-1-15,-22 0 0,-20 0 16,42 0-16,-22-21 0,1 0 0,21 0 15,-21 0-15,20 0 0,22-21 16,0 0 0,22 0-16,-1-22 0,21 22 15,-21 0-15,22 0 0,-1 0 0,0 0 16,1-1-16,-1 1 0,0 0 16,1 21-16,-1-21 0,0 0 15,-21 21-15,22-21 0,-22 21 0,21 0 16,-21 0-16,1 0 0,-22 21 15,0 0 1,0 0-16,0 0 0,0 0 0,0 1 16,0-1-16,0 0 0,0 0 0,0 0 15,0 0-15,0 1 0,0-1 16,21-21-16,0 0 16,0 0-16,0 0 0,0 0 0,1 0 15,20-21-15,-21-1 0,0 22 16,22-21-16,-22 0 0,21 0 0,-21 0 15,0-22-15,1 22 0,-1 0 16,0-21-16,-21 21 0,0-1 16,21 1-16,-21 0 0,21 21 0,-21 21 31,0 0-31,0 1 16,0-1-16,0 21 0,0 0 0,0 1 15,0-1-15,0 0 0,0 22 0,0-22 16,-21 22-16,21-1 0,0 1 15,0-1-15,0 22 0,0-22 0,0 1 16,0 21-16,0-22 0,0 1 0,-21 20 16,21-20-16,-21-1 0,21 22 15,0-22-15,0 1 0,0-1 16,0 1-16,0-1 0,0 1 0,0-22 16,-21 1-16,21-1 0,-22 0 0,1-21 15,0 22-15,0-22 0,0-21 16,0 0-16,-1 0 0,1 0 15,0-21-15,0 0 0,21-22 0,-21 1 16,0 0-16,-1-1 0,22-20 0,0-1 16,-21-20-16,21-1 0,0 0 15,0 1-15,0-1 0,21 0 0,-21 1 16,22-1-16,20 0 0,-21 22 0,21-1 16,1 1-16,-1-1 0,0 1 15,-20 20-15,20 1 0,0 0 16,1-1-16,-1 1 0,-21 21 0,21-21 15</inkml:trace>
  <inkml:trace contextRef="#ctx0" brushRef="#br0" timeOffset="151461.73">12890 14605 0,'-21'0'15,"21"-21"1,0 0-16,0 0 0,21-1 0,1 1 15,-1-21-15,0 21 0,0-22 16,0 1-16,0 0 0,1-1 0,-22 22 16,0-21-16,0 21 0,0-22 0,0 22 15,0 0-15,-43 21 0,22 0 16,-21 0-16,21 0 0,-43 0 16,22 21-16,-1 0 0,1 22 0,21-22 15,-21 21-15,20 1 0,1-1 16,21 0-16,0 1 0,0-1 0,0 0 15,0-21-15,21 22 0,1-22 0,20 0 16,0 0-16,1 0 0,-1 1 16,21-1-16,-20 0 0,20 0 0,-20-21 15,20 21-15,-21 0 0,1 1 0,-22-1 16,21 0-16,-42 0 16,0 0-16,0 0 0,-21 1 0,0-1 15,-21 0-15,-22 0 0,1 0 0,-1-21 16,1 21-16,-1-21 0,1 0 15,-1 0-15,22 0 0,-22 0 0,22 0 16,0 0-16,-1 0 0,22 0 0,-21-21 16,21 0-16,-1 0 0,22 0 15,0 0-15,0-1 0,0 1 0,0 0 16,0 0-16,22 21 16,-1 0-16,0 0 0,0 21 15,0-21-15,0 21 0,1 0 0,-1 1 16,21-1-16,-21 0 0,0 0 0,1-21 15,-1 21-15,21 0 16,-21-21-16,22 0 0,-22 0 0,21 0 0,0 0 16,1 0-16,20 0 0,-20-21 15,20 21-15,-21-21 0,22-21 16,-1 21-16,-20-1 0,-1-20 0,22 21 16,-22-21-16,-21-1 0,21-20 0,-20 20 15,-1-20-15,-21-1 0,0 1 16,0 21-16,0-22 0,0 1 0,0 20 15,0 22-15,0-21 0,0 21 0,-21 42 32,21 0-32,0 21 0,0 1 15,-22-1-15,22 21 0,0-20 16,0 20-16,0-20 0,-21 20 16,21-21-16,-21 22 0,0-22 0,21 1 15,-21-22-15,21 21 0,-21-21 0,-1 0 16,22 1-16,0-1 0,0 0 15,0-42 1,0 0-16,22-1 16,-22 1-16,21 0 0,0-21 15,0 21-15,0-22 0,0 22 0,1-21 16,20-1-16,-21 22 0,0 0 16,22 0-16,-22 0 0,0 0 0,0 21 15,0 0-15,0 0 0,1 21 16,-22 0-16,0 0 15,-22 0-15,1 0 16,0 1-16,0-22 0,0 21 0,0-21 16,-1 21-16,1-21 0,0 21 15,0-21-15,0 0 16,0 0-16,21 21 47,21 0-47,-21 1 15,21-1-15,-21 0 0,0 0 16,0 0-16,0 0 0,21-21 16,0 22-16,0-1 0,1-21 15,-1 0-15,21 0 16,-21 0-16,0 0 0,22 0 0,-22-21 16,21-1-16,1 22 0,-22-21 0,21 0 15,0 0-15,-20-21 0,20 20 16,-21 1-16,0 0 0,0-21 0,1 21 15,-22-1-15,0 1 0,0 0 0,0 0 16,0 42 0,0 0-1,-22 0-15,1 1 0,0 20 0,0-21 16,21 0-16,-21 0 0,21 1 16,-21-1-16,21 0 0,0 0 0,0 0 15,21-21 1,0-21-16,0 0 15,0 0-15,-21 0 16</inkml:trace>
  <inkml:trace contextRef="#ctx0" brushRef="#br0" timeOffset="151618.64">14203 14372 0,'0'0'16,"0"-21"-16,0 0 0,0 0 0,-21 21 15,-1 0-15,1 0 16,0 0-1,21 21-15,0 0 0,0 0 16,0 0 0,21-21-16,0 22 0,1-22 15</inkml:trace>
  <inkml:trace contextRef="#ctx0" brushRef="#br0" timeOffset="152134.35">14499 14499 0,'21'21'15,"-42"-42"-15,42 64 0,-21-22 16,0 0-16,0 0 0,0 0 16,0 0-16,0 1 0,0-1 0,0 21 15,0-21-15,0 0 0,0 22 0,0-22 16,0 21-16,0 1 0,0-22 16,0 21-16,0 0 0,0 1 0,0-1 15,0 0-15,-21 1 0,21-1 0,0-21 16,0 22-16,0-1 0,-21-21 15,21 21-15,0-20 0,0-1 0,0 0 16,0-42 15,0 0-31,0-22 16,0 22-16,21 0 0,-21-21 0,0-1 16,0 1-16,0-22 0,21 22 0,-21-21 15,21 20-15,-21-20 0,22-1 16,-1 22-16,-21-22 0,21 1 0,0 21 15,-21-22-15,21 22 0,0 21 0,1-22 16,-22 22-16,21 21 0,0 0 16,0 0-16,0 21 15,-21 0-15,0 1 16,0-1-16,0 0 0,0 0 0,0 0 16,-21 0-16,0 1 0,0-1 0,0 0 15,-1 0-15,1 0 0,0-21 16,0 21-16,0-21 0,0 0 15,42 0 17,0 0-32,0-21 15,0 0-15,0 0 0,22 0 0,-22 21 16</inkml:trace>
  <inkml:trace contextRef="#ctx0" brushRef="#br0" timeOffset="152634.06">15028 14478 0,'0'-21'0,"0"42"0,0-21 31,0 21-31,-21 0 0,0 22 16,21-22-16,0 21 0,0-21 0,-21 22 15,21-1-15,0 0 0,-21 1 16,21-1-16,-22 0 0,22 1 0,0-1 16,0 0-16,-21 1 0,21 20 0,-21-20 15,21-1-15,0-21 0,0 21 16,-21 1-16,21-22 0,0 0 0,0 0 15,21-42 1,-21 0 0,21 0-16,0-22 0,1 1 0,-1 21 15,0-21-15,-21-1 0,0-20 0,0 20 16,0 1-16,0-21 0,0 20 16,0-20-16,0 20 0,0-20 15,0-1-15,0 22 0,0 0 0,0-22 16,0 43-16,0-21 0,0 21 0,0-1 15,0 1-15,21 0 0,0 21 16,0 0-16,1 0 0,-1 0 0,0 0 16,0 0-16,0 21 0,0-21 15,1 21-15,-1 22 0,-21-22 16,0 0-16,0 0 0,0 22 16,0-22-16,0 0 0,-21 21 0,-1-21 0,1 1 15,-21-1-15,21 0 16,0 0-16,-1 0 0,1-21 0,21 21 15,21-42 17,1 0-32,-1 21 0,0-21 15,0 0-15,0 0 0,0-1 0,1 1 16</inkml:trace>
  <inkml:trace contextRef="#ctx0" brushRef="#br0" timeOffset="152817.95">15473 14457 0,'0'0'0,"0"21"15,0 0-15,0 0 0,0 1 16,0-1-16,0 0 0,0 0 0,0 0 16,0 0-16,-21 1 15,21-1-15,-22 0 0,22 0 16,0-42 15,0 0-15,0 0-16,0-1 0</inkml:trace>
  <inkml:trace contextRef="#ctx0" brushRef="#br0" timeOffset="152969.87">15430 14203 0,'0'0'0,"0"-21"0,-21 21 16,0 0-16,0 0 16,0 0-16,21 21 15,-21 0-15,21 0 0,0 0 16,0 1-16,0-1 15,21-21-15,0 0 0,0 0 0,0 0 16,22 0-16,-22 0 0</inkml:trace>
  <inkml:trace contextRef="#ctx0" brushRef="#br0" timeOffset="153958.29">15748 14330 0,'0'0'0,"0"21"16,0 0-16,0 0 15,0 1-15,0-1 0,0 21 0,0-21 16,0 0-16,0 1 0,0 20 15,0-21-15,0 0 0,0 0 16,-21 22-16,21-22 0,0 0 0,0 0 16,0 0-16,0 1 15,0-44 17,0 1-32,0 0 0,0 0 15,21 0-15,0-22 0,0 22 16,0-21-16,1 0 0,-1-1 0,0 22 15,0-21-15,0 21 0,0-1 0,1 22 16,-1 0-16,0 0 16,-21 22-1,0-1-15,0 0 0,0 21 0,0-21 16,0 1-16,0 20 0,0-21 16,0 0-16,21 0 0,0 1 0,-21-1 15,43 0-15,-22 0 0,0 0 0,21-21 16,1 0-16,-22 0 0,21 0 15,0 0-15,1 0 0,-1 0 0,0 0 16,1-21-16,-22 0 0,21 0 0,1 0 16,-22-1-16,0 1 0,21 0 15,-21-21-15,1 21 0,-22-22 16,0 22-16,0-21 0,0-1 0,0 22 16,0 0-16,-22 0 0,22 0 15,-42 21-15,21 0 0,0 0 0,-22 0 16,22 0-16,-21 0 0,21 21 0,0 21 15,-1-21-15,1 1 0,21-1 16,0 0-16,0 0 0,0 0 0,0 0 16,0 1-16,21-1 0,1-21 15,20 0-15,-21 0 0,0 0 16,0 0-16,22 0 0,-22 0 0,0 0 16,0-21-16,0 21 0,1-22 15,-1 1-15,0 0 0,-21 0 16,21 21-16,-21-21 0,0 0 0,0-1 15,0 44 17,0-1-32,-21 0 15,0 0-15,21 0 0,-21 22 0,-1-22 16,22 21-16,-21 0 0,0 1 0,0-1 16,0 22-16,-22-22 0,22 21 15,0-20-15,21 20 0,-21 22 0,21-22 16,-21 22-16,21-21 0,0 20 0,-21-20 15,21 20-15,0-20 16,0 21-16,0-1 0,0 1 0,0-22 16,0 22-16,0 0 0,0-22 0,0 22 15,0-22-15,0 1 0,0-1 0,0-20 16,0-1-16,-22 22 0,1-43 16,0 21-16,0-21 0,0 0 0,0-21 15,-22 0-15,1 0 0,21 0 0,-22-21 16,1 0-16,21 0 0,-21 0 0,20-22 15,1 1-15,0 0 0,0-1 16,21-20-16,0-1 0,0 1 16,0-1-16,0 1 0,21-1 0,0-20 15,0 20-15,1 1 0,-1-1 16,0 1-16,21-1 0,1 1 0,-22-1 16,21 1-16,0-1 0,-20 22 0,20-22 15,0 22-15,-21-21 0,22 20 16,-22 1-16,21 0 0,-21-1 0,1 22 15,20-21-15,-21-1 0,21 1 0</inkml:trace>
  <inkml:trace contextRef="#ctx0" brushRef="#br0" timeOffset="154969.87">18415 14838 0,'21'0'0,"0"0"0,-21-21 16,21 21-16,1-21 0,-22-22 15,21 22-15,-21 0 0,21-21 0,-21-1 16,0 1-16,0 0 0,0-1 0,0-20 15,0 20-15,-21 1 0,0 0 16,-1-1-16,-20 1 0,21 21 16,-21 0-16,-1 21 0,1 0 0,0 0 15,-1 0-15,1 42 0,0-21 16,-1 22-16,22-1 0,-21 21 0,21-20 16,-1 20-16,1-20 0,21-1 0,0 0 15,0 1-15,0-1 0,0-21 16,0 0-16,0 0 0,21 1 0,1-22 15,20 0-15,-21 0 0,21 0 0,-20 0 16,20-22-16,0 1 0,1 0 16,-1 0-16,0 0 0,1-22 0,-1 22 15,-21-21-15,21 21 0,-20-22 0,-1 1 16,0 0-16,-21-1 16,0 22-16,0-21 0,0 21 0,0-22 15,0 22-15,-21 21 0,0 0 0,-1 0 16,1 0-16,0 21 0,21 1 15,-21-1-15,0 21 0,21 0 0,-21 1 16,21-1-16,0 0 0,0 1 0,0-1 16,0 0-16,0-20 0,0 20 15,0-21-15,0 0 0,21 0 0,0-21 16,21 0-16,-21 0 0,22 0 0,-1 0 16,0 0-16,1 0 0,-1 0 15,0-21-15,-20 0 0,20 0 16,0 0-16,-21-22 0,1 22 0,20-21 15,-21 0-15,0-1 0,-21-20 16,21 20-16,-21 1 0,0-21 0,0 20 16,0 1-16,0-22 0,0 22 0,0 21 15,0-21-15,0 20 0,-21 22 16,0 22 0,0-1-16,21 0 0,-21 21 0,0 1 15,21-1-15,0 0 0,-22 22 16,22-22-16,-21 22 0,21-22 0,0 21 15,0-20-15,0-1 0,0-21 0,21 22 16,-21-22-16,43 0 0,-22 0 16,0-21-16,0 0 0,22 0 15,-22 0-15,21 0 0,-21 0 0,0 0 16,22-21-16,-22 0 0,0 0 16,21-22-16,-20 22 0,-1-21 0,0-1 15,0 1-15,0 0 0,0-22 0,1 22 16,-1-22-16,0 22 0,-21 0 15,21-22-15,0 22 0,0 21 0,-21-22 16,0 22-16,0 42 16,0 1-1,-21 20-15,0-21 0,0 21 0,21 1 16,0 20-16,-21-20 0,21 20 16,0-21-16,0 1 0,0-1 15,0 0-15,0 1 0,0-1 0,0-21 16,21 0-16,0 1 0,-21-1 0,21 0 15,0 0-15,1-21 0,-1 0 16,0 0-16,0 0 0</inkml:trace>
  <inkml:trace contextRef="#ctx0" brushRef="#br0" timeOffset="155377.64">20574 14266 0,'0'-21'15,"0"42"-15,-21-63 0,21 0 0,0 21 0,-21-1 16,21 1-16,-22 0 0,22 0 15,0 0-15,-21 21 16,0 0-16,21 21 0,-21 0 16,21 21-16,0 1 0,0 20 15,0 1-15,-21 20 0,21 1 0,0 0 16,-21-1-16,21 1 0,0 0 0,0-1 16,-22 22-16,1-21 0,21 0 15,-21-1-15,0 1 0,21 0 0,-21-1 16,0-20-16,-1-1 0,1 1 0,21-1 15,-21-20-15,21-1 0,-21 0 16,21-21-16,0 1 0,0-1 0,0-42 31,0-1-31,0-20 0,21 0 0</inkml:trace>
  <inkml:trace contextRef="#ctx0" brushRef="#br0" timeOffset="155677.47">20383 14542 0,'0'0'16,"0"-64"-16,-21 1 0,0 20 0,0-20 16,21 20-16,0 1 0,0 21 0,0-21 15,0-1-15,21 22 0,0 0 0,22 0 16,-22 0-16,21-1 0,0 1 16,1 21-16,-1 0 0,0 0 15,1 0-15,-1 0 0,0 21 0,1 1 16,-22-1-16,0 0 0,-21 0 15,0 21-15,0-20 0,0-1 0,-21 21 16,-21-21-16,-1 22 0,-20-22 0,20 0 16,-20 0-16,21 0 0,-1 0 15,1 1-15,21-1 0,-22-21 0,65 0 47,-1 0-47,0-21 0,0 21 0</inkml:trace>
  <inkml:trace contextRef="#ctx0" brushRef="#br0" timeOffset="156122.21">21378 14076 0,'0'0'0,"0"-21"15,-21 0-15,0 21 16,-21 0-16,20 0 0,1 0 0,-21 0 15,21 21-15,0-21 0,-22 21 0,22 21 16,0-21-16,0 22 0,0-1 16,-1 0-16,1 1 0,21-1 0,0 0 15,-21 1-15,21-1 0,0-21 16,0 0-16,0 1 0,0-1 16,0 0-16,21-21 0,0 0 0,1 0 15,20 0-15,-21 0 0,21 0 0,-20-21 16,20 0-16,0-1 0,1 1 15,-22 0-15,21-21 0,0-1 0,-20 1 16,-1 0-16,0-1 0,0 22 0,0-21 16,-21 21-16,0-22 0,0 22 15,0 42 1,0 1-16,-21-1 0,21 0 16,0 21-16,-21-21 0,21 22 15,-21-22-15,21 21 0,0 1 16,0-22-16,0 0 0,0 0 0,0 0 15,0 0-15,21 1 0,0-1 16,0-21-16,0 0 0,1 0 0,-1 0 16,0 0-16,21 0 0,-21 0 0,1-21 15,20 21-15</inkml:trace>
  <inkml:trace contextRef="#ctx0" brushRef="#br0" timeOffset="156474.01">21886 14224 0,'0'0'0,"0"-21"0,0 0 15,0 0-15,0-1 16,21 1 0,1 21-16,-1 0 0,0 0 15,0-21-15,0 21 0,22 0 0,-22 0 16,0 0-16,21 21 0,-21-21 0,1 21 16,-1 1-16,-21 20 0,0-21 15,0 21-15,0 1 0,0-1 0,0 0 16,0 1-16,-21-22 0,-1 21 0,22-21 15,-21 1-15,0-1 0,0 0 16,0 0-16,21-42 31,0 0-31,0 0 0,0-1 16,0-20-16,0 21 0,21-21 16,0-1-16,-21 1 0,21 0 0,0-1 15,1 22-15,-22-21 0,21 21 16,0-22-16,0 22 0,0 0 0,0 21 15,1-21-15,-1 21 0,0 0 16,0 0-16,0 0 0</inkml:trace>
  <inkml:trace contextRef="#ctx0" brushRef="#br0" timeOffset="156817.81">22458 14330 0,'0'0'0,"0"21"0,21-21 31,0-21-31,0 0 0,0 21 16,1-21-16,-1-1 0,21 1 15,-21 0-15,0 0 0,22 0 0,-22 0 16,0-1-16,0 22 0,-21-21 0,0 0 16,0 0-16,-21 21 15,0 0-15,0 0 0,0 0 16,-1 0-16,-20 21 0,21 0 0,0 0 15,0 1-15,-1-1 0,22 0 16,0 21-16,0-21 0,0 22 16,0-22-16,0 21 0,0-21 0,0 22 15,22-22-15,-1 0 0,0 0 16,0-21-16,0 21 0,0-21 0,22 0 16,-22 0-16,21 0 0,1 0 0,-1-21 15,0 21-15,1-21 0,-1 0 16,-21 0-16,21-22 0,-20 22 0</inkml:trace>
  <inkml:trace contextRef="#ctx0" brushRef="#br0" timeOffset="157194.6">23199 14139 0,'0'-21'0,"-22"21"15,1 0-15,0 21 16,21 1-16,-21-1 0,21 0 0,-21 0 16,21 21-16,0-20 0,-21-1 15,21 21-15,-22-21 0,22 0 0,-21 1 16,21-1-16,0 0 0,0 0 15,0-42 17,0 0-32,0 0 0,21-1 15,-21 1-15,22 0 0,-1-21 0,0 21 16,0-22-16,0 22 0,22-21 0,-22-1 16,21 22-16,-21-21 15,22 21-15,-22 0 0,21-1 0,-21 22 16,0 0-16,1 0 0,-1 22 0,0-1 15,-21 0-15,0 0 0,0 21 16,0-20-16,0 20 0,-21-21 0,0 21 16,-1-20-16,22 20 0,0-21 0,0 0 15,-21 0-15,21 1 0,0-1 16,0 0-16,0 0 0,21-21 31,1-21-31,-1 0 16,21 0-16,-21-1 0,0 1 0</inkml:trace>
  <inkml:trace contextRef="#ctx0" brushRef="#br0" timeOffset="157429.74">24088 13716 0,'0'-21'0,"0"42"0,0-84 0,0 41 16,0 44-1,-22-1-15,1 21 16,0 0-16,21 1 0,-21-1 0,0 0 15,0 22-15,21-22 0,-22 1 16,1-1-16,21 0 0,-21 1 0,21-1 16,0 0-16,-21 1 0,21-22 15,0 21-15,-21-21 0,21 0 0,0 1 0,0-1 16,21-21 0,0 0-16,0 0 0,0 0 0,1 0 15,-1-21-15,0-1 0,0 1 0,0 0 16</inkml:trace>
  <inkml:trace contextRef="#ctx0" brushRef="#br0" timeOffset="157602.64">23876 13928 0,'0'0'0,"-21"0"0,-22 0 16,22 0-16,0 0 0,42 21 31,0-21-31,1 0 0,20 0 16,0 0-16,-21 0 0,22 0 0,-1 0 15,0 0-15,1 0 0,-22 0 0,0-21 16,21 21-16,-20-21 0,-1-1 16</inkml:trace>
  <inkml:trace contextRef="#ctx0" brushRef="#br0" timeOffset="158558.73">25146 13907 0,'0'0'0,"0"21"32,0 0-17,0 21-15,0-21 0,0 1 0,-21 20 16,0-21-16,21 0 0,-22 22 0,1-22 15,21 0-15,-21 0 0,0 0 16,21 0-16,-21 1 0,21-1 16,0-42 15,0-1-31,0 1 0,21 0 16,-21 0-16,21 0 0,0 0 0,0-22 15,1 22-15,-1-21 0,0 21 16,0-22-16,0 1 0,0 21 15,22 0-15,-22-1 0,0 22 0,0 0 16,0 0-16,1 0 0,-22 22 16,21-1-16,-21 0 0,21 0 15,-21 0-15,0 22 0,0-22 0,0 21 16,0-21-16,0 0 0,0 1 16,0-1-16,0 0 0,0 0 0,0 0 15,0 0-15,21-21 0,0 22 16,0-22-16,1 0 0,-1 0 15,0 0-15,21 0 0,-21-22 0,22 1 16,-22 21-16,21-21 0,-21 0 0,22 0 16,-22 0-16,21-22 0,-21 22 15,1 0-15,20 0 0,-42-22 16,21 22-16,-21 0 0,0 0 16,-21 42-1,0 0-15,0 0 16,-1 1-16,1-1 0,0 0 0,0 0 15,0 21-15,0-20 0,21-1 0,-22 0 16,22 21-16,0-21 0,0 1 16,0-1-16,22 0 15,-1-21-15,21 0 0,-21 0 0,22 0 0,-22 0 16,21 0-16,0 0 16,-20 0-16,20-21 0,-21 0 0,21-1 15,-20 1-15,-1 0 0,0 0 0,0 0 16,-21 0-16,0-22 0,0 1 15,0 21-15,0-22 0,-21 22 0,0-21 16,0 21-16,-1 0 0,-20-1 0,21 22 16,0 0-16,0 0 0,-1 0 15,-20 0-15,21 0 0,0 22 0,0-1 16,21 0-16,0 0 0,-22 0 0,22 0 16,0 1-16,0-1 0,22 0 15,-1 0-15,0 0 0,0-21 16,21 0-16</inkml:trace>
  <inkml:trace contextRef="#ctx0" brushRef="#br0" timeOffset="159034.23">26628 13907 0,'0'0'15,"-22"0"-15,1-22 0,0 22 0,0 0 0,0 0 16,0 0-16,-22 22 0,22-1 0,0-21 15,0 21-15,-22 0 16,22 0-16,0 22 0,0-22 0,0 0 16,0 0-16,-1 0 0,22 22 0,0-22 15,0 0-15,0 0 0,0 0 16,0 0-16,0 1 0,22-1 16,-1-21-16,0 0 0,0 0 0,0 0 15,0 0-15,1 0 0,20 0 16,-21-21-16,0 21 0,0-22 0,1 1 15,-1 0-15,0-21 0,0 21 0,0-22 16,0 1-16,1 0 0,-22-1 16,21 1-16,-21-22 0,21 22 0,-21-21 15,0 20-15,0 1 0,21 0 16,-21 20-16,0 1 0,0 64 31,-21-22-31,21 21 0,-21 0 0,0 1 16,21-1-16,-22 0 0,22 1 15,0-1-15,-21 0 0,21 1 0,-21-22 16,21 21-16,0-21 0,0 1 0,0-1 16,0 0-16,0 0 0,0 0 0,21-21 15,0 0 1,1 0-16,-1 0 0,0 0 16,0-21-16,0 21 0</inkml:trace>
  <inkml:trace contextRef="#ctx0" brushRef="#br0" timeOffset="159605.9">26797 14182 0,'0'-21'47,"21"21"-47,0-22 0,0 22 16,1-21-16,-1 0 15,0 0-15,0 0 0,0 0 0,-21-1 16,0 1-16,0 0 0,0 0 15,-21 21 17,0 21-32,0-21 0,0 21 0,-22 0 15,22 1-15,0-1 0,0 0 16,0 21-16,21-21 0,-22 1 0,22-1 16,0 0-16,0 0 0,0 0 0,0 0 15,0 1-15,22-1 0,-1-21 16,0 0-16,21 0 15,-21 0-15,1 0 0,20 0 0,-21-21 16,21 21-16,1-22 0,-1 1 16,0 0-16,1 0 0,-22 0 0,21 0 15,-21-1-15,1-20 0,-1 21 0,0-21 16,-21 20-16,0-20 0,0 21 16,0 0-16,-21 21 15,0 0-15,-1 0 0,1 0 16,21 21-16,-21 0 0,21 0 0,-21 22 15,21-22-15,0 0 0,0 0 16,0 0-16,0 0 0,0 1 0,0-1 16,21 0-16,0 0 0,0-21 15,-21 21-15,0 0 16,-21-21 15,0 0-31,0 0 0,0 0 16,0 0-16,-1 0 15,44 0 1,-1 0 0</inkml:trace>
  <inkml:trace contextRef="#ctx0" brushRef="#br0" timeOffset="159793.79">27453 14288 0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08:46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1715 0,'22'0'32,"-1"0"-1,0 0 0,-21-22-15,21 1-16,-21 0 15,0 0-15,0 0 16,0 0-16,0-1 16,0 1-16,-21 21 15,0-21-15,0 21 0,-1-21 16,1 21-16,0 0 0,0 0 0,-21 0 15,20 0-15,1 0 0,-21 0 16,21 0-16,0 0 0,-22 0 0,22 21 16,-21 0-16,21 0 0,-22 1 15,22 20-15,0 0 0,0 1 0,0-1 16,-1 0-16,22 1 0,0-1 16,-21 0-16,21-21 0,0 22 0,0-1 15,0-21-15,0 0 0,0 22 16,21-43-16,-21 21 0,22 0 15,-1-21-15,0 0 0,21 0 16,-21 0-16,1 0 0,-1 0 16,21 0-16,-21 0 0,0 0 0,22-21 15,-22 0-15,0 0 0,21-1 16,-20-20-16,-1 21 0,0-21 0,0-1 16,0 1-16,-21 0 0,21-1 15,-21 1-15,22 0 0,-22 20 0,21-20 16,-21 21-16,0 0 0,0 0 15,0-1-15,0 44 47,0-1-47,0 0 0,0 21 16,0-21-16,0 22 0,0-22 0,0 21 16,0 1-16,0-22 0,0 21 15,21-21-15,0 22 0,0-22 0,-21 0 16,21 0-16,1 0 0,-1 0 15,0-21-15,0 22 0,21-22 0,-20 0 16,-1 0-16,0 0 0,21 0 16,-21 0-16,22 0 0,-1-22 0,-21 1 15,22 0-15,-22 0 0,21 0 16,-21-22-16,0 1 0,1 0 16,-1-1-16,0 1 0,0-21 0,-21 20 15,0-20-15,0 20 0,0-20 16,0 21-16,0-1 0,0 1 0,0 0 15,-21-1-15,0 1 0,0 0 16,-1 20-16,1-20 0,0 0 16,-21 21-16,21-22 0,-1 22 0,-20 0 15,21-21-15,-21 20 0,-1 1 16,1 0-16,-22 21 0,22-21 0,-21 21 16,-1 0-16,1 0 15,-1 0-15,1 21 0,-22 0 0,21 0 16,-20 22-16,20-1 0,1-21 15,-22 22-15,22-1 0,-1 21 16,1-20-16,20-1 0,-20 0 0,-1 22 16,22-22-16,0 22 0,-1-1 15,1 1-15,0 20 0,20-20 0,1-1 16,0 22-16,21-21 0,0-1 16,0 1-16,0-1 0,0 1 15,21-22-15,0 21 0,1-20 0,20-1 16,-21 0-16,21 1 0,1-1 15,20-21-15,-20 0 0,20 1 16,-21-1-16,22-21 0,21 0 16,-22 0-16,1 0 0,20 0 0,-20-21 15,-1 21-15,22-22 0,-22 1 16,-20 0-16,20 0 0,-20 0 0,-1 0 16,0-1-16,-21 22 0,1-21 15,-1 0-15,0 21 0,-21-21 16,0 42 31</inkml:trace>
  <inkml:trace contextRef="#ctx0" brushRef="#br0" timeOffset="995.94">4805 1778 0,'-127'0'32,"106"0"-32,-1 0 0,-20 0 0,21 0 15,-21 0-15,20 0 0,1 21 16,0-21-16,0 0 0,0 0 0,0 0 16,21 21-1,21-21 1,0 0-16,21 0 15,1 0-15,20 22 0,1-22 0,-1 0 16,22 0-16,-22 0 0,22 0 0,0 0 16,-1 21-16,1-21 0,0 0 15,-22 0-15,22 0 0,-22 0 0,22 0 16,-22 0-16,1 0 16,-1 0-16,-20 0 0,-1 0 0,0 0 15,-20 0-15,20 0 0,-21 0 16,0 0-16,0-21 15,-21-1 1,0 1 0,-21 0-16,0 21 15,0-21-15,0 21 0,21-21 16,-21 0-16,-1 21 0,-20-22 0,21 22 16,0-21-16,0 0 0,-22 21 15,22-21-15,0 21 0,-21-21 0,20 21 16,1 0-16,-63-43 31,62 43-31,1 0 16,21 22 15,0-1-31,21-21 16,22 21-16,-22-21 0,21 21 0,1-21 15,-1 21-15,-21-21 0,21 0 16,1 21-16,-1-21 0,0 0 0,-20 22 15,20-22-15,-21 0 0,0 0 16,0 21-16,1-21 0,-1 0 16,-21 21-16,0 0 15,0 0-15,-21 0 16,-1 1-16,1-22 0,0 21 16,0 0-16,0 0 0,0 0 15,-22-21-15,22 21 0,0 1 0,0-1 16,0-21-16,21 21 0,-22 0 15,1-21-15,21 21 0,-21 0 16</inkml:trace>
  <inkml:trace contextRef="#ctx0" brushRef="#br0" timeOffset="1863.71">8149 1820 0,'21'0'31,"0"-21"-31,-21 0 16,22 0-16,-1 0 16,-21 0-16,0-1 0,0-20 0,0 21 15,0 0-15,0 0 0,0-22 0,0 22 16,0 0-16,0-21 0,-21 20 15,-1 1-15,1 0 0,0 21 0,-21-21 16,21 21-16,-22 0 0,22 0 16,-21 0-16,-1 0 0,1 0 0,0 21 15,-1 0-15,1 0 0,21 1 16,-21 20-16,-1 0 0,22 1 16,0-1-16,0 0 0,0 1 15,21-1-15,-22 0 0,22 1 0,0-1 16,0-21-16,0 21 0,22-20 0,-1-1 15,0 0-15,0-21 0,0 21 16,0-21-16,22 0 0,-22 0 0,0 0 16,21 0-16,-20 0 0,20-21 15,-21 21-15,21-21 0,-20 0 0,20-1 16,-21-20-16,0 21 0,0-21 16,1 20-16,-1-20 0,0 0 0,-21-1 15,0 1-15,0 0 0,0 21 0,0-22 16,0 22-16,0 0 15,0 0-15,0 42 32,0 0-32,0 0 0,0 22 0,21-22 15,-21 21-15,0 0 0,0 1 16,21-22-16,-21 21 0,0 1 0,0-22 16,0 21-16,21-21 0,1 0 0,-22 1 15,21-1-15,0 0 16,0-21-16,0 0 0,0 0 0,1 0 15,-1 0-15,-21-21 16,42 0-16,-42-1 0,21 1 0,0 0 0,1 0 16,-1-21-16,0-1 0,0 1 15</inkml:trace>
  <inkml:trace contextRef="#ctx0" brushRef="#br0" timeOffset="2135.6">8742 1164 0,'0'0'0,"0"-21"0,0-21 15,0 63 1,0 0 0,0 0-16,0 22 0,-21-22 15,21 21-15,-22 0 0,22 1 0,-21-1 16,21 0-16,0 1 16,0-1-16,-21 0 0,21 22 0,-21-22 15,21 1-15,-21-22 0,21 21 16,0 0-16,0-20 0,0 20 0,0-21 15,0 0-15,0 0 0,0 1 16,0-1-16,21-21 16,0 0-16,0 0 0,0 0 0,-21-21 15,22-1-15,-1 1 0,0 0 16,0-21-16,0 21 0</inkml:trace>
  <inkml:trace contextRef="#ctx0" brushRef="#br0" timeOffset="2896.17">9144 1185 0,'0'-21'0,"0"42"0,0-63 0,-21 42 31,21 21-31,0 0 16,-21 1-16,-1-1 0,1 21 0,21-21 16,0 22-16,-21-1 0,21 0 15,-21 1-15,0-1 0,21 0 0,0 1 16,-21-1-16,21 0 0,-22 1 0,22-1 15,0 0-15,0-21 16,0 22-16,0-22 0,0 0 0,0 0 16,0 0-16,22 1 0,-1-22 15,0 21-15,0-21 0,0 0 16,0 0-16,1 0 0,-1 0 16,0-21-16,0 21 0,0-22 15,0 1-15,22 0 0,-22 0 0,0-21 16,0 20-16,0-20 0,1 0 15,-1 21-15,-21-22 0,0 1 0,0 21 16,0-22-16,0 22 0,0 0 0,0 0 16,-21 21-1,-1 0 1,1 0-16,0 21 0,21 0 16,-21 0-16,21 1 0,0-1 15,0 0-15,0 0 16,0 0-16,0 0 0,21 1 0,0-22 15,-21 21-15,21 0 0,1-21 0,-22 21 16,0 0-16,0 0 0,21 1 16,0-1-16,-21 0 0,0 0 15,0 0-15,0 0 16,21-21-16,0 22 0,0-22 16,1 0-1,-1 0-15,0 0 0,0 0 16,0 0-16,0-22 0,1 22 0,-1-21 15,-21 0-15,21 0 0,0 0 16,0 0-16,0-1 0,-21-20 0,0 21 16,22-21-16,-22-1 0,21 22 0,-21-21 15,0 21-15,0-1 0,0 1 16,0 42 15,0 1-31,0 20 0,0-21 0,0 21 16,-21-20-16,21-1 0,-22 21 0,22-21 15,0 0-15,0 1 16,0-1-16,0 0 0,0 0 0,0 0 16,0-42 15,22 0-15,-22 0-16</inkml:trace>
  <inkml:trace contextRef="#ctx0" brushRef="#br0" timeOffset="3076.06">9715 1291 0,'0'0'0,"0"21"0,0 1 31</inkml:trace>
  <inkml:trace contextRef="#ctx0" brushRef="#br0" timeOffset="3306.93">8551 1461 0,'-21'21'0,"42"-42"0,-63 42 0,21-21 0,21 21 16,21-21-1,21 0-15,-21 0 16,22 0-16,-1 0 0,0 0 16,22-21-16,-1 21 0,1-21 0,21 21 15,-22-22-15,1 22 0,20 0 0,-20-21 16,-1 0-16</inkml:trace>
  <inkml:trace contextRef="#ctx0" brushRef="#br0" timeOffset="3931.57">10350 1334 0,'0'0'0,"-21"0"0,-63-85 31,62 64-31,22 0 16,0-1-16,-21 22 15,21 22-15,0-1 16,0 0-16,0 0 0,0 21 16,0-20-16,0 20 0,0 0 15,0 1-15,0 20 0,-21-21 0,21 1 16,-21 20-16,21-20 0,0-1 15,-21 21-15,0-41 0,21 20 0,0 0 16,-22-21-16,1 1 0,21-1 0,-21 0 16,21 0-16,0-42 31,0 0-15,0 0-16,0-22 0,0 22 0,0-21 15,21-1-15,-21 22 0,21-21 0,1 0 16,-1-1-16,21 22 15,-21-21-15,0 21 0,1-1 0,-1 1 16,21 21-16,-21-21 0,0 21 16,22 0-16,-22 0 0,0 0 0,21 21 15,-20-21-15,-1 21 0,21 22 0,-21-22 16,0 0-16,1 21 0,-22 1 16,0-22-16,0 21 0,0 1 0,-22-22 15,22 21-15,-42-21 0,21 0 16,-21 22-16,20-22 0,-20 0 0,0 0 15,-1-21-15,22 21 0,-21-21 16,0 22-16,20-22 0,-20 0 0,21 0 16,0 0-16,0 0 0,-1 0 15,22-22-15,0 1 0,0 0 16,0 0 0,22 0-16,-1 21 0,0-21 0,21-1 15,-21 1-15,1 0 0,20 0 16,-21 0-16,21 0 0</inkml:trace>
  <inkml:trace contextRef="#ctx0" brushRef="#br0" timeOffset="4807.6">10774 1545 0,'0'0'0,"-21"21"47,21 1-47,-22-1 0,22 21 0,0-21 16,0 0-16,-21 22 0,21-22 15,0 21-15,-21-21 0,21 22 0,0-22 16,0 0-16,0 0 0,0 0 16,0 1-16,0-1 0,0 0 0,21 0 15,0-21-15,1 0 16,-1 0-16,0 0 16,0-21-16,0 0 0,0 21 15,1-21-15,-1-1 0,0-20 0,0 21 16,0 0-16,0-22 0,1 1 15,-22 0-15,21 21 0,-21-22 0,21 22 16,-21 0-16,0 0 0,0 42 31,0 0-31,0 0 16,0 22-16,0-22 0,-21 0 16,21 21-16,-21-21 0,21 22 0,0-22 15,0 0-15,0 0 0,0 0 16,0 1-16,0-1 0,0 0 0,0 0 15,21-21-15,0 0 0,0 21 16,21-21-16,-20 0 0,20 0 16,-21 0-16,21 0 0,-20-21 0,20 0 15,-21 0-15,0 0 0,22-1 0,-22-20 16,0 0-16,0-1 0,-21 1 16,21 0-16,0-22 0,-21 1 0,0 20 15,0-20-15,22 21 0,-22-22 16,0 22-16,0 21 0,0-22 0,0 22 15,0 0-15,-22 21 32,1 21-32,21 21 0,-21-20 0,21 20 15,-21-21-15,21 21 16,0 1-16,-21 20 0,21-20 0,0-1 16,0 21-16,0-20 0,0-1 0,0 0 15,0 1-15,0-22 0,21 21 16,0-21-16,-21 1 0,21-1 0,0 0 15,1 0-15,20-21 0,-21 0 0,0 0 16,22 0-16,-22 0 0,21 0 16,-21-21-16,22 21 0,-22-21 0,21 0 15,0-22-15,-20 22 0,20-21 16,-21 21-16,0-22 0,-21 22 0,0-21 16,21 21-16,-21-22 0,0 22 0,-21 21 31,0 0-31,0 0 0,0 21 0,0 0 15,-1 1-15,1-1 0,0 0 0,0 21 16,21-21-16,0 22 0,0-22 16,0 0-16,0 21 0,0-20 0,0-1 15,0 0-15,21-21 0,0 21 16,0-21-16,1 0 0,-1 0 0,21 0 16,-21 0-16,22 0 0,-22 0 0,21-21 15,-21 0-15,22 0 0,-22-1 16,21-20-16</inkml:trace>
  <inkml:trace contextRef="#ctx0" brushRef="#br0" timeOffset="5007.72">11430 1397 0,'0'0'0,"-21"0"0,21 21 16,0 0-1,21-21 1,0 0-16,0 0 0,0 0 0,22 0 16,-1 0-16,-21 0 0,22-21 15,-1 21-15,-21-21 0,0 21 0,22-21 16,-22 21-16</inkml:trace>
  <inkml:trace contextRef="#ctx0" brushRef="#br0" timeOffset="5819.26">13504 1355 0,'0'0'0,"21"-21"0,22 21 0,-22-22 16,0 22-16,21-21 0,1 0 16,-22 0-16,21 0 0,-21 0 0,1-1 15,-1 1-15,0 0 0,-21 0 16,0 0-16,0 0 0,0-1 0,-21 1 16,0 0-16,-22 0 0,22 21 15,-21 0-15,-1 0 0,22 0 0,-21 21 16,-22-21-16,22 21 0,0 0 15,21 22-15,-22-22 0,22 0 0,0 21 16,0-20-16,21 20 0,0-21 0,0 21 16,0-20-16,21-1 15,0 21-15,0-21 0,22 22 0,-22-22 16,21 21-16,-21 0 0,22-20 16,-22 20-16,21 0 0,-21-21 0,0 22 15,1-1-15,-1-21 0,-21 0 0,0 22 16,0-22-16,0 0 0,0 0 15,-21 0-15,-1 1 0,-20-1 0,0-21 16,-1 0-16,1 0 0,0 0 0,-1 0 16,-20 0-16,21-21 0,20 21 15,-20-22-15,0 1 0,21-21 0,-1 21 16,1-22-16,0 1 0,21 0 16,0-22-16,0 22 0,0 0 15,0-1-15,0 22 0,0-21 0,0 21 16,21-1-16,0 22 0,1 0 15,-1 0-15,0 0 16,-21 22-16,21-1 0,0 0 16,-21 21-16,21 1 0,1-22 0,-22 21 15,21 0-15,-21-20 0,21 20 0,-21-21 16,21 0-16,0 22 0,-21-22 16,21-21-16,1 21 0,-22 0 0,21-21 15,0 0-15,0 0 0,0 0 16,0 0-16,1 0 0,-1 0 15,0 0-15</inkml:trace>
  <inkml:trace contextRef="#ctx0" brushRef="#br0" timeOffset="6423.92">13864 1736 0,'0'0'16,"21"-21"-16,0-85 16,-21 127 15,-21-21-31,0 21 0,21 0 15,0 22-15,-21-22 0,0 0 16,21 0-16,-21 21 0,21-20 0,0-1 16,0 0-16,0 0 0,0 0 15,0 0-15,0 1 0,21-22 16,0 0-16,0 21 0,0-21 0,0 0 16,1 0-16,-1 0 0,21-21 15,0-1-15,-20 1 0,20 0 0,0 0 16,-21-21-16,22 20 0,-22-20 0,0 21 15,0-21-15,-21 20 0,0 1 16,0 0-16,0 0 0,0 42 31,0 0-31,0 0 16,0 1-16,0-1 0,0 21 0,0 0 16,0-20-16,0 20 0,0 0 15,0 22-15,0-22 0,0 22 16,0-22-16,0 21 0,0 1 0,0 21 15,0-22-15,0 22 0,0-1 16,0 1-16,0 0 0,0-22 0,-21 22 16,0 0-16,0-1 0,0 1 0,21-22 15,-22 1-15,1-1 0,0 1 16,0-1-16,0-20 0,0-22 0,-1 21 16,1-21-16,0-21 0,0 0 0,0 0 15,0 0-15,-1 0 0,1-21 16,0 0-16,0-21 0,0-1 0,-22 1 15,22-21-15,-21-1 0,0 1 0,20-1 16,-20-21-16,0 22 0,21-22 16,-22 22-16,22-1 0,0-20 15,21 20-15,0 1 0,0-1 0,0 22 16,21-1-16,0-20 0,0 21 0,22-1 16,-22 1-16,21 0 0,1 20 15,-1-20-15,21 0 0,-20-1 0,20 1 16</inkml:trace>
  <inkml:trace contextRef="#ctx0" brushRef="#br0" timeOffset="7064.55">14478 1651 0,'0'-21'31,"0"42"-15,0 0-16,0 0 15,0 1-15,0-1 0,0 0 0,0 0 16,0 21-16,0-20 0,0-1 15,0 0-15,0 0 0,0 0 0,0 0 16,0 1-16,0-1 16,-21-42 15,21-1-31,0 1 16,0 0-16,0 0 0,0 0 0,0 0 15,0-22-15,0 22 0,0-21 0,0 21 16,0-1-16,21-20 15,0 21-15,0 0 0,0 21 0,-21-21 16,43 21-16,-22 0 0,0 0 16,0 0-16,0 0 0,1 0 0,-1 21 15,21 0-15,-42 0 0,21 0 0,0 22 16,1-22-16,-22 0 0,0 0 16,0 21-16,0-20 0,0-1 0,0 0 15,0 0-15,-22 0 16,22 0-16,-21-21 0,0 0 15,0 0-15,21-21 32,0 0-32,0 0 0,0 0 15,0 0-15,0-22 0,21 22 16,0-21-16,0-1 0,1 1 0,20 0 16,-21-1-16,21 22 0,1 0 0,-1 0 15,-21 21-15,22 0 0,-22 0 16,0 21-16,21 0 0,-42 0 0,21 22 15,-21-22-15,0 21 0,0-21 0,0 22 16,0-1-16,0-21 0,0 22 16,0-22-16,-21 0 0,0 0 0,21 0 15,0 0-15,-21-21 0,21 22 16,-21-22-16,21-22 31,21 1-15,0 0-16,0-21 0,0 21 0,1-22 15</inkml:trace>
  <inkml:trace contextRef="#ctx0" brushRef="#br0" timeOffset="7567.26">15494 1164 0,'0'0'0,"0"-21"0,0 0 0,0 0 0,0 42 31,0 0-31,0 0 0,0 0 0,0 22 16,-21-22-16,21 21 0,-21 1 15,-1-1-15,22-21 0,0 21 16,0 1-16,0-1 0,-21 0 0,21 1 16,0-1-16,0 0 0,0-20 0,0 20 15,0-21-15,0 0 0,0 0 16,0 1-16,0-1 0,0-42 31,0-1-15,0 1-16,0 0 0,0 0 0,0-21 15,0-1-15,0 22 16,0-21-16,0-1 0,21 22 0,1-21 16,-1 21-16,0 0 0,0-1 15,21 1-15,-20 0 0,-1 0 0,0 21 16,21 0-16,-21 0 0,1 0 0,20 0 16,-21 0-16,0 0 0,22 21 15,-22 0-15,0 0 0,-21 22 0,0-22 16,0 0-16,0 21 0,0-20 15,0 20-15,0-21 0,-21 21 0,0-20 16,-1-1-16,-20 0 0,21 0 0,-21 0 16,20 0-16,-20 1 0,0-1 15,-1-21-15,22 21 0,-21-21 16,21 0-16,0 0 0,-1 0 0,1 21 16,21-42-1,21 0 1,1 21-16,-1-21 0,21-1 0,-21 1 15</inkml:trace>
  <inkml:trace contextRef="#ctx0" brushRef="#br0" timeOffset="8311.84">16319 1439 0,'0'0'0,"22"0"0,-22-21 15,-22 21 16,1 0-31,0 0 16,0 21-16,0 1 0,0-22 0,-1 21 16,1 0-16,0 21 0,0-21 0,21 1 15,-21-1-15,21 21 0,-21-21 16,21 0-16,0 1 0,0-1 0,0 0 16,0 0-16,0 0 0,21 0 15,0-21-15,0 0 0,0 0 16,0 0-16,1 0 0,20 0 0,-21 0 15,0 0-15,22-21 16,-22 0-16,0 0 0,21 0 0,-21 0 16,-21-1-16,22 1 0,-22-21 0,21 0 15,-21 20-15,0-20 0,0 0 16,0-1-16,0 22 0,0-21 0,-21 21 16,-1 0-16,22-1 0,-21 1 15,0 0-15,0 21 0,0 0 16,21 21-1,21-21 1,0 0-16,0 21 0,22-21 16,-22 0-16,21 0 0,-21 0 15,22 0-15,-22 0 0,21-21 0,0 21 16,-20-21-16,-1 0 16,21 0-16,-21 0 0,0-1 0,1 1 15,-1-21-15,0 21 0,-21-22 16,21 1-16,-21 0 0,21-1 0,-21 1 15,0 21-15,0-21 0,0 20 16,0 1-16,0 0 0,-21 21 16,0 42-1,0-20-15,0 20 0,-1 0 0,22 22 16,-42-1-16,42 1 0,-21-1 0,0 1 16,0-22-16,21 22 15,0-1-15,0 1 0,0-22 0,0 21 16,0-20-16,21-1 0,0 0 15,0-20-15,0 20 0,0-21 0,1 0 16,-1 0-16,0-21 0,0 0 0,0 22 16,0-22-16,1 0 0,-1 0 15,0 0-15,0-22 0,0 1 0,0 0 16,1 0-16,20 0 0,-21-22 0,21 22 16,-20-21-16,20 21 0,-21 0 15,0-1-15,0 1 0,1-21 0,-22 21 16</inkml:trace>
  <inkml:trace contextRef="#ctx0" brushRef="#br0" timeOffset="9456.18">1524 4636 0,'63'0'32,"-41"-22"-17,-1 22-15,0-21 0,-21 0 0,21 0 16,-21 0-16,21 0 0,-21-1 0,0 1 16,0-21-16,0 21 0,0 0 15,0-22-15,-21 22 0,-21-21 16,21-1-16,-22 22 0,22-21 0,-21 21 15,-1 0-15,1-1 0,-21 22 16,20 0-16,1 0 0,0 0 16,-1 22-16,22-1 0,-21 21 0,-1 0 15,22 1-15,0-1 0,0 0 16,0 1-16,0 20 0,21-20 0,-22-1 16,22 0-16,0 1 15,0-1-15,0 0 0,0-21 0,22 1 16,-1 20-16,0-42 0,0 21 15,0-21-15,0 0 0,1 0 0,-1 0 16,21-21-16,-21 21 0,22-21 16,-1-22-16,-21 22 0,21 0 15,1-21-15,-1 21 0,0-22 0,1 1 16,-1 0-16,-21-1 0,0 1 16,1 0-16,-1-1 0,-21 1 0,21 21 15,-21 0-15,0-1 0,0 1 16,21 21-16,-21 21 15,0 1-15,0 20 16,0-21-16,0 21 0,0 1 0,0-1 16,0-21-16,0 22 0,0-1 15,0 0-15,0-21 0,21 1 0,0 20 16,1-21-16,-22 0 0,21 0 16,0-21-16,0 22 0,0-22 0,0 0 15,1 0-15,20 0 0,-21-22 16,21 1-16,-20 0 0,-1 0 0,0 0 15,21 0-15,-21-22 0,1 22 16</inkml:trace>
  <inkml:trace contextRef="#ctx0" brushRef="#br0" timeOffset="9902.92">2222 4212 0,'0'43'31,"0"-22"-31,0 0 0,0 21 0,-21-21 16,21 22-16,0-1 0,0-21 15,0 22-15,-21-1 0,21-21 0,0 0 16,0 22-16,0-22 0,0 0 16,0 0-16,0 0 0,0 0 0,0 1 15,0-44 17,-21 1-32,21 0 15,0 0-15,0 0 0,0-22 16,0 22-16,0-21 0,0 0 15,0-1-15,0 1 0,0 0 0,21-1 16,21 1-16,1 0 0,-1 20 16,0-20-16,1 21 0,20 0 0,1 21 15,-1 0-15,-20 0 0,20 21 16,-21 0-16,1 0 0,-1 0 0,0 22 16,1-22-16,-22 21 0,-21 1 15,0-1-15,0-21 0,0 21 0,0 1 16,0-22-16,0 21 0,-21-21 0,0 1 15,-1 20-15,1-42 0,21 21 16,0 0-16,-21-21 0,21-21 47,21 0-47,-21 0 0,21 0 16,1-1-16,-1 1 0</inkml:trace>
  <inkml:trace contextRef="#ctx0" brushRef="#br0" timeOffset="10483.59">3768 4318 0,'0'0'0,"0"-21"0,0 0 15,0-22-15,-22 22 0,1 0 0,0 0 16,0-21-16,0 20 0,0 1 15,-1 0-15,1 0 0,-21 21 0,21 0 16,0 0-16,-1 0 0,-20 21 0,21 0 16,0 0-16,-22 22 0,22-1 15,-21 0-15,21 1 0,0-1 0,-1 0 16,1 1-16,0-1 0,0 0 16,21-20-16,0 20 0,0-21 0,0 0 15,0 0-15,0 1 0,21-1 16,0-21-16,0 0 0,22 0 15,-22 0-15,21 0 0,1 0 0,-22 0 16,21-21-16,0-1 0,-20 22 16,20-21-16,-21 0 0,21-21 0,-20 21 15,20-22-15,-21 1 0,0 0 0,0-1 16,1-20-16,-1 20 0,0-20 16,-21-1-16,21 1 0,-21-1 0,21 1 15,0-1-15,-21 22 0,0 0 16,0 21-16,0-22 0,22 43 15,-22-21-15,0 42 16,0 22-16,0-22 0,0 21 16,0 0-16,0 1 0,0-1 15,0 22-15,0-1 0,0 1 16,0-22-16,0 21 0,0-20 0,0-1 16,21 0-16,0 1 0,-21-1 0,21-21 15,0 22-15,0-22 0,-21 0 16,22-21-16,-22 21 0,21-21 0,0 0 15,0 0 1,0 0-16,0 0 0,1-21 16,-1 0-16,0 0 0,21-1 0</inkml:trace>
  <inkml:trace contextRef="#ctx0" brushRef="#br0" timeOffset="11115.23">4847 4128 0,'0'0'0,"-21"0"0,-21 0 0,20 0 16,1 0-16,21 21 15,0 0 1,21-21-16,1 0 15,-1 21-15,21-21 0,0 0 0,1 0 16,-1 0-16,22 0 0,-22 0 0,21 0 16,-20 0-16,20 0 0,-20 0 15,20 0-15,1 0 0,-22 0 0,21-21 16,-20 21-16,-1 0 0,22-21 0,-43 21 16,21-21-16,-21 21 0,0-22 15,1 1-15,-22 0 0,0 0 16,0 0-16,0 0 0,-22-1 15,-20 1-15,21 0 0,-21 0 16,-1 0-16,22 0 0,-21-1 0,-1 22 16,22 0-16,-21 0 0,21 0 15,0 0-15,-1 0 0,1 0 0,0 0 16,0 0-16,0 0 0,21 22 16,21-22-1,0 0-15,0 0 16,22 0-16,-22 0 0,21 0 15,0 0-15,-20 0 0,20 0 0,0 0 16,1 0-16,-22 0 0,21 0 0,-21 0 16,0 21-16,1-21 0,-1 21 15,-21 0-15,0 0 0,0 0 16,0 1-16,0-1 0,-21 21 0,-1-21 16,-20 22-16,21-1 0,-21-21 15,20 21-15,-20-20 0,21 20 0,-21-21 16,20 0-16,1 22 0,0-22 0,0-21 15,0 21-15,21 0 0,-21-21 16,21-21 15</inkml:trace>
  <inkml:trace contextRef="#ctx0" brushRef="#br0" timeOffset="12044.54">7302 3874 0,'0'0'0,"-21"-22"0,21 1 0,-21 0 0,21-21 16,0 21-16,0-1 0,-21 22 0,21-21 15,-21 0-15,21 42 32,0 0-32,0 22 15,0-1-15,0 0 0,0 1 0,0-1 16,0 22-16,0-22 0,0 0 16,0 1-16,0-1 0,0 0 15,0 1-15,0-22 0,0 0 0,0 0 16,0 0-16,0 0 0,0 1 15,0-44 1,-21 1 0,21 0-16,0-21 0,0 21 15,0-22-15,0 22 0,0-21 16,0-1-16,0-20 0,0 21 0,0-1 16,0 22-16,21-21 0,0 21 15,0-1-15,0 1 0,0 0 0,22 21 16,-22 0-16,0 0 15,0 21-15,0 0 0,22 1 16,-22-1-16,0 0 0,0 21 0,0 1 16,1-1-16,-1 0 0,-21-21 0,21 22 15,-21-1-15,0 0 0,0-20 16,0-1-16,0 21 0,0-21 16,-21 0-16,0-21 0,-1 0 15,1 0 1,21-21-16,0 0 0,0 0 15,0 0-15,0-22 0,0 22 16,21-21-16,1-22 0,-1 22 0,0 0 16,21-22-16,-21 22 0,22 0 15,-22-1-15,21 22 0,1-21 16,-1 21-16,0 21 0,1 0 0,-1 0 16,0 0-16,-21 21 0,22 0 0,-22 0 15,0 21-15,0-20 0,0 20 16,-21 0-16,22 1 0,-22-1 0,0-21 15,0 21-15,0 1 0,-22-22 16,1 21-16,0-21 0,21 1 0,-21-1 16,0 0-16,21 0 0,-21-21 0,42 0 31,21-21-15,-21 0-16,0 0 0,1-1 15,20 1-15,-21 0 0</inkml:trace>
  <inkml:trace contextRef="#ctx0" brushRef="#br0" timeOffset="12744.77">8848 3747 0,'0'0'0,"-22"-22"0,1 1 16,0 21-16,0 0 0,-21 0 0,-1 0 15,22 0-15,-21 21 0,21 1 16,-22-1-16,1 0 0,21 0 15,0 0-15,-1 22 0,-20-1 0,42-21 16,-21 21-16,0 1 0,21-1 0,0 0 16,0 1-16,0-1 0,0-21 15,21 0-15,0 1 0,0-1 0,0 0 16,1-21-16,20 0 0,-21 0 16,21 0-16,-20 0 0,20 0 0,-21 0 15,21-21-15,-20 0 0,-1 21 0,0-22 16,21-20-16,-21 21 0,-21-21 15,22 20-15,-1-20 0,-21 0 0,21-1 16,-21 1-16,0 0 0,0 21 16,0-1-16,0-20 0,0 21 15,0 0-15,-21 21 16,21 21-16,-21 0 16,21 0-16,0 0 0,0 22 15,0-22-15,0 21 0,0 1 0,0-1 16,0 0-16,0-21 0,0 22 0,21-1 15,-21-21-15,21 0 0,0 22 16,0-43-16,0 21 0,1 0 0,-1-21 16,0 0-16,21 0 0,-21 0 0,22 0 15,-22-21-15,21 0 0,1 0 16,-22-1-16,21-20 0,-21 21 16,0-21-16,1-1 0,-1-20 0,0 20 15,0 1-15,-21-21 0,0-1 16,21 1-16,-21-1 0,21 22 0,-21-22 15,0 22-15,0 0 0,0-1 16,0 22-16,0 63 16,0-20-16,0 20 15,0 0-15,0 1 0,0-1 16,0 21-16,0-20 0,0 20 0,0-20 16,0 20-16,0-21 0,0 22 0,0-22 15,0 1-15,0-1 0,0-21 16,0 0-16,0 0 0,0 1 15,22-1-15,-1-21 0,0 0 16,0 0-16,0 0 0,0 0 16,-21-21-16,22-1 0,-22-20 0,21 21 15,-21-21-15,21 20 0</inkml:trace>
  <inkml:trace contextRef="#ctx0" brushRef="#br0" timeOffset="12921.51">9377 3810 0,'0'0'0,"-21"0"15,-22 0 1,64 0 0,1 0-16,-1 0 15,21 0-15,-21 0 0,22 0 16,-1 0-16,0 0 0,1 0 0,20-21 16,1 21-16,-22-21 0,21 21 0,-20-21 15,20 21-15,-20-22 0</inkml:trace>
  <inkml:trace contextRef="#ctx0" brushRef="#br0" timeOffset="13538.16">10308 3620 0,'-85'42'15,"43"-21"1,21 0-16,-21 0 0,20 1 16,-20 20-16,21-21 0,0 21 0,-22 1 15,22-22-15,21 21 0,-21 1 16,21-1-16,0 0 0,0-21 0,0 22 15,0-22-15,0 0 0,0 0 0,21 0 16,0 1-16,1-22 0,20 0 0,0 0 16,1 0-16,-1 0 15,0 0-15,1 0 0,-1-22 0,0 1 0,1-21 16,-1 21-16,-21-22 0,21 22 0,-20-21 16,-1-22-16,-21 22 15,0 0-15,21-1 0,-21-20 0,0 21 16,0-22-16,0 22 0,0-22 0,0 22 15,0 0-15,0-1 0,-21 22 16,21 0-16,-21 63 16,21-21-16,-22 22 0,22-22 15,0 42-15,0-20 0,0-1 16,0 0-16,0 22 0,0-22 0,0 22 16,0-22-16,0 0 0,0 1 15,0-1-15,0 0 0,0-20 0,0-1 16,0 0-16,0 0 0,0 0 0,0 0 15,0-42 17,0 0-32,0 0 0,22 0 0,-22-22 15,21 22-15,-21-21 0,21 0 0,0-1 16,0-20-16,0 20 0,1 1 16,20 21-16,-21-21 0,21 20 0,-20 1 15,20 21-15,-21 0 0,21 0 0,-20 0 16,20 21-16,-21 1 0,21-1 15,-20 21-15,-1-21 0,0 22 0,0-1 16,-21-21-16,0 21 0,0 1 0,0-1 16,0-21-16,-21 22 0,21-22 15,-21 0-15,0 0 0,-1 0 16,1 0-16,0 1 0,0-22 0,0 0 16,0 0-16,-1 0 15</inkml:trace>
  <inkml:trace contextRef="#ctx0" brushRef="#br0" timeOffset="15476.07">12467 3979 0,'0'0'0,"0"-21"16,0-127-1,0 127-15,0 0 0,21 0 16,0-1-16,1 22 16,-1 0-16,0 0 0,21 0 0,-21 22 15,22-1-15,-22 0 0,21 21 16,-21 1-16,22-22 0,-22 42 0,-21-20 16,0-1-16,21 0 0,-21 1 0,0-1 15,0 0-15,0-21 0,0 22 16,-21-22-16,0 0 0,21 0 0,-21 0 15,-1-21-15,22 22 16,-21-22 0,21-22-16,0 1 0,0 0 0,0 0 15,0 0-15,0-22 0,0 1 16,0 0-16,0-1 0,21 1 16,1-21-16,-1 20 0,0 1 0,21 0 15,-21-1-15,22 22 0,20-21 16,-20 21-16,20 21 0,-21 0 0,22 0 15,-22 0-15,22 0 0,-22 21 0,0 21 16,-20-21-16,20 22 0,-21-1 16,-21-21-16,0 21 0,0 22 0,0-22 15,0-21-15,0 22 0,-21-1 0,0 0 16,-22-20-16,22-1 0,0 0 16,0 0-16,21 0 0,-21-21 0,0 0 15,21-21 1,0 0-1,0-21-15,21 20 0,0 1 16,0-21-16,0 0 0,0-1 16,22-20-16,-22 20 0,21 1 0,-21-21 15,1 20-15,20 1 0,-21 21 0,21 0 16,-20-1-16,-1 1 0,21 21 16,-21 0-16,0 0 0,1 21 0,-1 1 15,-21-1-15,0 0 0,0 21 0,0 1 16,0-1-16,0 0 0,0 1 15,0-1-15,0 0 0,0-21 0,0 22 16,21-22-16,-21 21 0,21-21 0,-21 1 16,21-1-16,0 0 15,1-21-15,-1 0 0,0 0 0,0 0 16,0 0-16,22 0 0,-22 0 0,21 0 16,-21-21-16,0 0 0,22-1 15,-22 1-15,0 0 0,21-21 0,-20 21 16,-1-22-16,0 1 0,-21 0 0,21-1 15,-21 1-15,21 0 0,-21-1 16,0 1-16,0 21 0,0 0 0,0-1 16,0 1-16,0 42 15,0 1-15,0-1 16,-21 0-16,0 21 0,21 1 16,0-22-16,0 21 0,0 0 0,-21 1 15,21-22-15,0 21 0,0 1 16,0-22-16,0 0 0,0 0 0,21 0 15,0 0-15,-21 1 0,21-22 16,0 0-16,1 0 0,-1 0 0,0 0 16,0 0-16,0 0 0,0-22 0,22 1 15,-22 0-15,0 0 0,0-21 16,-21-1-16,21 22 0,1-21 0,-1-1 16,-21 1-16,21-21 0,-21 20 0,21 22 15,-21-21-15,21 21 16,-21-1-16,0 1 0,0 0 0,0 42 15,0 0-15,0 1 16,-21-1-16,21 21 0,-21-21 16,0 22-16,21-1 0,0 0 0,0 1 15,0-22-15,0 21 0,0 0 0,0-20 16,0-1-16,0 21 0,0-21 16,21-21-16,0 21 0,21 1 0,-20-22 15,20 0-15,-21 0 0,21 0 0,1-22 16,-1 1-16,0 0 0,1 0 15,-1 0-15,0-22 0,-20 1 16,20 0-16,-21-1 0,0 1 0,0 0 16,1-22-16,-22 1 0,0 20 15,21-20-15,-21-1 0,0 1 0,0-1 16,0 1-16,0 21 0,0-1 16,0 22-16,0 0 0,-21 42 15,-1 21-15,1 1 16,21-1-16,-21 0 0,0 22 15,0-22-15,21 22 0,0-22 0,0 22 16,0-22-16,0 0 0,0 1 0,0 20 16,0-21-16,0 1 0,21-22 15,0 21-15,0-21 0,0 1 16,22-1-16,-22 0 0,0 0 0,0-21 16,0 0-16,1 0 0,20 0 15,-21 0-15,0-21 0,0 0 0,1 0 16,-1-1-16,0-20 0,0 21 0,0-21 15,0-1-15,1 1 0,-1 0 16,0-22-16,0 22 0,-21-22 0,21 1 16,0-1-16,-21 22 0,0-22 15,0 22-15,22 0 0,-22-1 0,0 22 16,0 0-16,0 0 0,0 42 16,0 0-1,-22 0-15,22 22 0,0-1 16,-21 22-16,21-22 0,-21 21 15,0-20-15,21 20 0,0 1 0,0-22 16,0 0-16,0 22 0,0-22 0,0 1 16,0-1-16,0-21 0,21 21 15,0-20-15,0-1 0,-21 0 0,22-21 16,-1 0-16,0 0 0,0 0 0,0 0 16,0 0-16,1-21 0,-1 0 15,0-1-15,0 1 0,0 0 0,0-21 16,1 21-16,-1-22 0,0 1 0,0 0 15,0 20-15,-21-20 16,21 21-16,-21 0 0,22 0 0,-22-1 16,0 44-16,0-1 15,0 0-15,0 0 0,0 0 16,0 0-16,-22 22 0,22-22 0,0 0 16,0 21-16,0-20 0,0-1 0,0 0 15,0 0-15,22 0 0,-1-21 16,0 0-16,0 0 0,0 0 0,0 0 15,1 0-15,-1 0 16,0-21-16,-21 0 0,21 0 0,0 0 16,-21-1-16</inkml:trace>
  <inkml:trace contextRef="#ctx0" brushRef="#br0" timeOffset="15639.98">16425 3429 0,'0'0'0,"-21"0"0,0 0 0,0 0 15,0 0-15,-1 0 16,22 21-16,0 0 16,0 1-1</inkml:trace>
  <inkml:trace contextRef="#ctx0" brushRef="#br0" timeOffset="15827.87">15579 3789 0,'0'0'0,"-22"21"32,44-21-32,20 0 0,-21 0 0,21 0 0,-20 0 15,20 0-15,0 0 0,1 0 16,20 0-16,-21 0 0,1-21 0,-1 21 15,0 0-15,22 0 0,-22 0 0</inkml:trace>
  <inkml:trace contextRef="#ctx0" brushRef="#br0" timeOffset="16139.73">16743 3747 0,'0'21'16,"0"0"-1,0 0-15,-21 0 16,21 0-16,0 1 0,0 20 0,-22-21 16,22 21-16,-21 1 0,21 20 0,0-20 15,0 20-15,0-21 0,0 22 16,-21-1-16,21-20 0,0 20 16,-21 1-16,21-1 0,0-20 0,0 20 15,-21 1-15,0-1 0,-1-21 0,22 22 16,-21-1-16,0-20 0,0-1 15,0 22-15,0-22 0,-1-21 0,1 21 16,0-20-16,0-1 0,21 0 0,0 0 16,21-42-1,0 0 1,0 0-16,1-1 0,-1-20 16</inkml:trace>
  <inkml:trace contextRef="#ctx0" brushRef="#br0" timeOffset="16443.55">16764 4022 0,'0'-64'0,"0"128"0,0-170 16,0 64-16,0-1 0,0 1 15,0 21-15,0 0 0,0-1 0,21 1 16,-21 0-16,21 21 16,0 0-16,1 0 0,-1 0 15,21 0-15,-21 0 0,0 0 0,1 21 16,20-21-16,-42 21 0,21 1 15,-21-1-15,0 0 0,0 21 16,0-21-16,0 22 0,-21-1 0,0-21 0,0 22 16,-1-1-16,-20 0 15,0-21-15,-1 1 0,22 20 0,-21-21 16,21 0-16,-22-21 0,22 21 0,0-21 16,0 0-16,21-21 31,0 0-31,0 0 0,21 0 0,0 0 15</inkml:trace>
  <inkml:trace contextRef="#ctx0" brushRef="#br0" timeOffset="16703.4">17441 3344 0,'0'0'16,"0"22"-1,-21-1 1,0 0-16,0 0 0,0 21 0,-1 1 16,22-1-16,-21 0 0,0 1 15,0-1-15,0 0 0,21-20 0,-21 20 16,21 0-16,-22 1 0,22-22 0,0 21 16,-21-21-16,21 0 15,0 1-15,0-1 0,0 0 0,0 0 16,21-21-16,1 0 0,-1 0 0,0 0 15,0 0-15,0 0 0,22 0 16</inkml:trace>
  <inkml:trace contextRef="#ctx0" brushRef="#br0" timeOffset="17037.21">17526 3895 0,'0'0'16,"0"-21"-16,21 21 0,0-22 15,0 22 1,1-21-16,-1 21 0,0-21 15,0 0-15,0 21 0,0-21 16,1 0-16,-1-1 0,21 22 16,-42-21-16,21 0 0,0 0 0,-21 0 15,0 0-15,0-1 16,-21 22-16,0 0 16,0 0-16,0 0 0,-22 0 0,22 22 15,0-1-15,-21 0 0,21 0 16,-1 0-16,1 0 0,0 1 0,21 20 15,0-21-15,0 0 0,0 0 0,0 1 16,0-1-16,0 0 0,21 0 16,0 0-16,1-21 0,-1 21 0,0-21 15,0 0-15,0 0 16,0 0-16,1 0 0,-1-21 16,0 0-16,0 0 0,-21 0 15</inkml:trace>
  <inkml:trace contextRef="#ctx0" brushRef="#br0" timeOffset="18019.86">19304 3239 0,'-21'0'0,"42"0"0,-63-22 0,42 1 0,-22 21 16,1-21-16,0 21 0,0 0 16,0 0-16,0 0 0,-1 0 0,-20 0 15,21 21-15,-21 22 16,20-22-16,-20 21 0,21 22 0,-21-22 15,-1 0-15,22 22 0,-21-22 0,21 0 16,-1 1-16,1-1 0,0 0 16,21 1-16,0-22 0,0 0 0,0 21 15,21-20-15,0-1 0,1-21 16,-1 0-16,0 0 0,21 0 16,-21 0-16,22 0 0,-22-21 0,21 21 15,1-22-15,-1 1 0,-21 0 16,21 0-16,1 0 0,-22 0 0,0-22 15,21 1-15,-20 0 0,-1-1 0,0 1 16,0 0-16,-21-22 16,21 22-16,-21-1 0,21 1 0,-21 21 15,0 0-15,0 0 0,0 42 16,0 0-16,0 0 16,-21 21-16,0 1 0,21-1 0,-21 0 15,21 1-15,-21-1 0,21 0 16,-21 1-16,21-22 0,0 21 0,0-21 15,0 22-15,0-22 0,0 0 16,21-21-16,0 21 0,0 0 0,0-21 16,22 0-16,-22 0 0,0 0 0,21 0 15,1 0-15,-22 0 0,21-21 16,0 0-16,-20 0 0,20 0 16,0 0-16</inkml:trace>
  <inkml:trace contextRef="#ctx0" brushRef="#br0" timeOffset="18267.72">20002 3196 0,'0'0'0,"0"-42"0,0 0 16,0 20-16,0 1 0,0 0 16,0 0-16,0 42 15,0 0-15,0 0 16,-21 22-16,21-1 0,-21 0 0,0 22 16,21-22-16,-21 1 0,21 20 15,-21-21-15,-1 22 0,22-22 0,0 1 16,0-22-16,-21 21 0,21-21 15,0 22-15,0-22 0,0 0 16,0 0-16,0 0 0,21-21 16,1 0-16,-1 0 0,0 0 15,0 0-15,0-21 0,22 0 16,-22 0-16,0 0 0,0-22 0,0 22 16</inkml:trace>
  <inkml:trace contextRef="#ctx0" brushRef="#br0" timeOffset="18940.34">20362 3112 0,'0'0'0,"0"-43"0,0 1 0,21 21 0,-21 0 16,0-1-16,0 44 16,-21 20-16,0-21 15,21 21-15,-21 1 0,0 20 16,0 1-16,-1-22 0,1 22 0,0-22 16,0 21-16,0-20 0,0-1 0,21 0 15,0 1-15,0-1 0,0-21 16,0 0-16,0 22 0,21-22 15,0 0-15,0-21 0,0 0 0,0 0 16,1 0-16,-1 0 0,21 0 16,-21 0-16,0-21 0,22 0 0,-22 21 15,21-21-15,1-1 0,-22-20 16,21 21-16,-21-21 0,0 20 16,1-20-16,-1 0 0,-21 21 0,0-1 15,0 1-15,0 0 0,-21 21 16,-1 0-16,-20 0 0,21 21 15,0 0-15,-22 1 0,22-1 0,0 0 16,21 0-16,0 0 0,0 0 16,0 1-16,0-1 0,0 0 0,21 0 15,-21 0-15,21 0 0,1 1 16,-22-1-16,21 0 0,0-21 0,-21 21 16,21 0-16,0-21 0,-21 21 0,21-21 15,-21 22 1,22-22-16,-1 0 15,0 0-15,0 0 16,-21-22-16,21 22 0,0-21 16,1 21-16,-1-21 0,0 0 0,21 0 15,1 0-15,-22-1 0,21-20 0,0 21 16,-20-21-16,20-1 0,-21 1 16,0 21-16,0-22 0,1 22 0,-22 64 31,0-22-16,0 0-15,-22 21 0,22-21 16,-21 22-16,0-22 0,21 0 16,0 0-16,0 0 0,-21 1 0,21-1 15,0 0-15,0 0 0,21-21 32,0-21-17,0 0-15,1 0 16,-22-1-16,21 1 0,-21 0 15</inkml:trace>
  <inkml:trace contextRef="#ctx0" brushRef="#br0" timeOffset="19099.24">21294 3196 0,'0'0'0,"0"-21"16,0 0-16,-22 21 16,1 0-16,0 0 15,0 0-15</inkml:trace>
  <inkml:trace contextRef="#ctx0" brushRef="#br0" timeOffset="19292.13">19918 3323 0,'0'0'16,"-21"0"-16,-22 43 16,64-43-16,1 0 15,-1 0-15,21 0 0,0 0 0,22 0 16,-1 0-16,1 0 0,21 0 16,-1 0-16,1 0 0,0-22 0,-1 22 15,1 0-15,0-21 0</inkml:trace>
  <inkml:trace contextRef="#ctx0" brushRef="#br0" timeOffset="19791.84">21717 3048 0,'0'0'0,"0"-21"0,-21 21 32,0 21-32,-1 0 0,1 0 15,0 22-15,0-1 0,0 0 0,21 1 16,-21-1-16,-1 22 0,1-22 15,21 0-15,0 22 0,-21-22 0,21 0 16,-21 1-16,21-1 0,0 0 0,0 1 16,0-22-16,0 0 0,21 21 15,-21-20-15,0-1 0,21-21 0,-21 21 16,0-42 15,0 0-15,0-1-16,0 1 0,0 0 0,0 0 15,21-21-15,1 20 0,-1-20 16,0 21-16,0 0 0,21-22 0,1 22 16,-22 21-16,21-21 0,1 0 15,-1 21-15,-21 0 0,21 0 0,-20 0 16,-1 21-16,0 0 0,0 0 0,0 1 16,-21-1-16,0 21 0,0-21 15,0 0-15,0 1 0,-21-1 16,0 0-16,0 0 0,0 0 0,-22 0 15,22 1-15,-21-1 0,-1-21 16,22 21-16,-21-21 0,21 0 0,-22 0 16,22 0-16,0 0 0,42-21 31,0 0-15,1 21-16,20-22 0,-21 1 15,21 0-15,1 0 0</inkml:trace>
  <inkml:trace contextRef="#ctx0" brushRef="#br0" timeOffset="20671.34">22310 3408 0,'0'0'0,"21"0"0,21 0 15,-42 21 1,0 0-16,0 0 0,0 1 16,0 20-16,-21-21 0,0 21 0,21-20 15,0 20-15,-21-21 0,21 21 16,-22-20-16,22-1 0,0 0 0,0 21 15,0-21-15,0 1 16,0-1-16,22-21 0,-1 0 16,0 0-16,0 0 0,0 0 0,0 0 15,1 0-15,20-21 0,-21-1 16,0 22-16,22-21 0,-22-21 16,0 21-16,0 0 0,21-22 0,-20 1 15,-1 0-15,0-1 0,0 22 16,0-21-16,-21 21 0,0-1 0,0 44 31,0-1-31,-21 0 16,0 0-16,0 21 0,21-20 0,-21 20 15,-1-21-15,1 21 0,21-20 16,0-1-16,0 21 0,0-21 0,0 0 16,21 1-16,1-1 0,-1 0 0,21-21 15,-21 21-15,22-21 16,-22 0-16,0 0 0,21 0 0,-21 0 15,22 0-15,-22 0 0,21-21 0,-21 0 16,22 0-16,-22-1 0,0 1 16,0 0-16,0-21 0,1-1 0,-1 1 15,0 0-15,0-22 0,0 1 16,0-1-16,1 1 0,-1-1 0,0 1 16,0 20-16,-21 1 0,0 0 0,21 21 15,-21-1-15,0 1 0,-21 21 31,0 21-31,21 1 0,-21 20 0,0 0 16,-1 1-16,1-1 16,0 21-16,0-20 0,0-1 0,21 22 15,0-22-15,0 0 0,0 22 16,0-22-16,0-21 0,21 22 0,-21-22 16,21 21-16,0-21 0,0 0 0,1 1 15,-1-1-15,0-21 16,0 0-16,0 0 0,0 0 0,1 0 15,-1 0-15,0-21 0,0 21 0,0-22 16,22 1-16,-22 0 0,0 0 16,0-21-16,0 20 0,0-20 15,-21 21-15,22-21 0,-22-1 0,0 22 16,0 0-16,0 0 0,-22 21 16,1 21-1,0 0-15,0 0 0,0 0 16,21 22-16,-21-22 0,21 21 0,-22-21 15,22 1-15,0-1 0,0 0 0,0 0 16,0 0-16,0 0 0,0 1 16,22-1-16,-1-21 0,0 0 15,0 0-15,0 0 0,22 0 0,-22 0 16,0 0-16,0 0 0,0 0 16,0-21-16,1-1 0,-1 22 15,21-21-15,-21 0 0,0 0 0,1 0 16</inkml:trace>
  <inkml:trace contextRef="#ctx0" brushRef="#br0" timeOffset="20935.18">22945 3006 0,'0'0'16,"-43"0"-16,1 21 15,42 0-15,21-21 16,0 21-16,22-21 0,-1 0 0,0 0 16,22 0-16,-1 21 0,-20-21 15,20 0-15,1 0 0,-1 0 0,1 0 16,-22 0-16,0 0 0,1 0 0,-1 0 16,0 0-16,-21 0 0,-42 0 31,0 0-31,0 0 0</inkml:trace>
  <inkml:trace contextRef="#ctx0" brushRef="#br0" timeOffset="22019.66">2963 6710 0,'0'0'0,"0"-21"0,0-85 31,0 64-31,0 20 0,0 1 0,0 0 16,0 0-16,-21 21 15,0 0-15,0 0 16,0 21-16,-22 21 0,22-20 15,0 20-15,-21 21 0,20-20 16,1 20-16,0-20 0,0 20 0,0-21 16,0 22-16,21-22 0,0 22 15,0-22-15,0 22 0,0-22 0,21-21 16,0 21-16,0-20 0,21-1 0,1-21 16,-22 0-16,21 0 0,1 0 15,-1 0-15,0-21 0,1-1 0,20 1 16,-21-21-16,1 21 0,-1-22 15,22 1-15,-22 0 0,0-1 0,-21 22 16,22-42-16,-43 20 0,0 1 0,0 0 16,0-22-16,0 22 15,-21-22-15,-1 22 0,-20-21 0,0 41 16,-1-20-16,1 21 0,0 21 16,-1 0-16,22 0 0,-21 21 0,0 0 15,-1 22-15,22-1 0,-21 0 16,21 1-16,-1-1 0,22 0 0,0 1 15,-21 20-15,21-42 0,0 22 16,0-1-16,0-21 0,0 21 0,0-20 16,21-1-16,1-21 0,-1 21 0,0-21 15,21 0-15,1 0 0,-22 0 16,21 0-16,22-21 0,-22 0 16,0 21-16</inkml:trace>
  <inkml:trace contextRef="#ctx0" brushRef="#br0" timeOffset="22427.43">3662 6710 0,'0'0'15,"0"-21"-15,0 0 0,0-1 0,0 1 16,0 0-16,0 0 0,21 0 16,0 21-16,0-21 0,0-1 0,22 22 15,-22 0-15,0 0 0,21 0 16,-20 22-16,20-1 0,-21 0 15,0 21-15,22-21 0,-22 22 0,0-1 16,0 0-16,0 1 0,-21-1 0,0-21 16,0 22-16,21-1 0,-21 0 15,0 1-15,0-1 0,0-21 0,-21 21 16,0-20-16,21-1 0,0 0 0,-21 0 16,0-21-16,0 0 15,21-42 1,0 21-16,0-1 0,0 1 15,0-21-15,0 0 0,0 20 0,21-20 16,0-21-16,0 20 0,-21 1 0,21 0 16,0-1-16,1 1 15,-1 21-15,-21-22 0,21 22 0,0 0 16,21 0-16,-20 21 0,-1-21 0,0 21 16,0 0-16,0 0 0,22 0 15,-22 0-15,21 0 0,-21 0 0,22 0 16,-22 0-16</inkml:trace>
  <inkml:trace contextRef="#ctx0" brushRef="#br0" timeOffset="23027.19">5376 6922 0,'0'0'0,"-21"0"0,-21 0 0,21 0 16,-22 0-16,22 0 0,0 0 0,0 0 16,63 0-1,-21 0 1,0 0-16,22 0 0,20 0 0,-20 21 16,20-21-16,22 0 15,-22 0-15,22 0 0,0 21 0,-1-21 16,-20 0-16,20 0 0,-20 0 0,-1 0 15,1 0-15,-1 0 0,-20 0 16,-1 0-16,0 0 0,1 0 0,-22 0 16,0 0-16,0-21 0,0 21 0,-21-21 15,0-1-15,0 1 16,-21 0-16,0 21 0,0-21 16,-21 0-16,20 0 0,-20-1 0,0 22 15,-1-21-15,22 21 0,-21 0 16,21 0-16,0 0 0,-1 0 0,44 0 47,-1 0-47,0-21 0,21 21 15,-21 0-15,22 0 0,-1-21 0,-21 21 16,22 0-16,-22 0 0,0 0 0,0 0 16,0 0-16,0 21 0,1 0 15,-22 0-15,0 1 0,0-1 16,-22 0-16,1 0 0,0 21 0,0-20 15,0-1-15,-22 21 0,22-21 16,0 0-16,0 1 0,-21-1 0,20 0 16,1 0-16,0 0 0,0-21 15,21 21-15,-21-21 16,0 0-16,-1 0 16,22-21-16,-21 21 0</inkml:trace>
  <inkml:trace contextRef="#ctx0" brushRef="#br0" timeOffset="24055.63">7705 6498 0,'0'0'0,"0"-42"31,0 21-31,-22 21 0,1 0 16,0 0 0,21 21-16,-21 0 15,21 21-15,0 1 0,-21-1 0,21 0 16,0 1-16,0-1 0,0 0 15,-21 1-15,21-1 0,-22 0 0,1-20 16,21 20-16,0-21 0,0 0 0,0 0 16,-21-21-16,21-21 47,0 0-47,0 0 0,21 0 0,0-22 15,-21 22-15,22-21 0,-1 21 0,0-22 16,-21 1-16,21 0 15,21-1-15,-20-20 0,-1 42 0,21-22 16,-21 22-16,22 0 0,-1 0 0,-21 21 16,21 0-16,-20 0 0,20 21 15,-21 0-15,0 22 0,0-22 0,1 21 16,-1 0-16,-21-20 0,0 20 0,0 0 16,0 1-16,0-22 0,0 0 15,0 21-15,0-21 0,0 1 0,0-1 16,0 0-16,0-42 31,0 0-15,0-1-16,0 1 15,21-21-15,0 21 0,0-22 16,0 1-16,1 0 0,-1-1 0,0 1 16,0-21-16,0 20 0,22 1 0,-22 0 15,0 20-15,21 1 0,-21 21 16,1 0-16,-1 0 0,0 21 0,0 1 15,0 20-15,-21-21 0,0 21 0,0 1 16,0-1-16,0 0 0,0 1 16,0-1-16,0 0 0,0 1 0,0-22 15,0 0-15,0 0 0,21 0 0,-21 1 16,0-1-16,22-21 16,-22 21-16,21-21 0,0 0 15,0 0-15,0 0 0,0-21 16,1 21-16,-1-21 0</inkml:trace>
  <inkml:trace contextRef="#ctx0" brushRef="#br0" timeOffset="24759.93">9271 6583 0,'0'0'0,"0"-21"0,0-22 16,0 22-16,0-21 0,0 21 0,0-22 16,0 22-16,-21 0 0,0 0 15,-1 21-15,1-21 0,0 21 16,0 0-16,0 0 0,-22 0 0,22 21 15,0 0-15,-21 0 0,21 22 0,-22-22 16,22 21-16,0 22 0,-21-22 16,20 0-16,1 1 0,0 20 0,0-21 15,21 1-15,0-22 0,-21 21 0,21-21 16,0 1-16,0-1 0,0 0 16,21-21-16,0 0 0,0 0 0,0 0 15,22 0-15,-22 0 0,21 0 0,-21-21 16,22 0-16,-22 21 0,21-43 0,-21 22 15,22 0-15,-22 0 16,0-22-16,0 22 0,0-21 0,1 0 16,-22-1-16,21 1 0,-21 0 0,0 20 15,0 1-15,0 0 0,0 0 16,0 42 0,0 0-16,0 0 0,0 22 0,0-22 15,0 21-15,0 1 0,0-1 16,0 0-16,0-21 0,0 22 0,0-1 15,0-21-15,21 0 0,0 1 0,0-1 16,0 0-16,1 0 0,-1-21 16,0 0-16,21 0 0,-21 0 0,22 0 15,-1-21-15,-21 21 0,22-21 16,-1 0-16,0-1 0,1-20 0,-22 21 16,21-21-16,0 20 0,-20-20 15,-1-21-15,21 20 0,-21-20 0,-21 20 16,21-20-16,-21-1 0,0 1 0,0 21 15,0-1-15,22 1 0,-22 0 16,0 20-16,0 1 0,0 0 0,0 42 16,0 0-16,0 1 15,-22 20-15,1 0 0,21 22 16,0-22-16,-21 22 0,0-1 0,0 1 16,21-1-16,-21-21 0,21 22 15,0-22-15,0 1 0,0-1 16,0-21-16,0 0 0,0 22 0,0-22 15,21 0-15,0-21 0,0 0 16,0 0-16,0 0 0,1 0 0,-1 0 16,21 0-16,-21-21 0,0 0 15,1 21-15,-22-22 0,21-20 0,-21 21 16,0 0-16,0 0 0</inkml:trace>
  <inkml:trace contextRef="#ctx0" brushRef="#br0" timeOffset="24931.83">9694 6541 0,'0'0'0,"-42"0"0,21 0 16,0 0-16,63 0 31,-21 0-31,0 0 0,22 0 0,-1 0 16,21 0-16,-20-22 0,20 22 0,1-21 16,-22 21-16,22 0 0,-1-21 15,-21 21-15,22-21 0,-22 21 0,1 0 16,-1 0-16,0-21 0</inkml:trace>
  <inkml:trace contextRef="#ctx0" brushRef="#br0" timeOffset="25607.61">10943 6329 0,'0'-21'0,"0"42"0,0-63 16,-21 42-1,0 0-15,0 0 16,-1 21-16,1 0 0,0 0 15,-21 0-15,21 22 0,-1-22 0,1 21 16,0 0-16,0 1 0,0-1 0,21 0 16,0 1-16,-21-1 0,21-21 0,0 22 15,0-22-15,0 21 0,0-21 16,21 0-16,0-21 0,0 22 0,21-22 16,-20 0-16,20 0 0,0 0 15,1 0-15,-1 0 0,0 0 0,1-22 16,-22 1-16,21 0 0,0 0 15,1 0-15,-22 0 0,0-22 0,21 22 16,-20-21-16,-1-1 0,-21-20 0,21 21 16,-21-22-16,0 1 0,21 20 15,-21-20-15,0 20 0,0 1 0,0 0 16,0 21-16,0-1 0,0 1 16,0 42-1,0 1-15,0-1 0,0 21 16,0-21-16,0 22 0,-21 20 15,0-21-15,0 1 0,21 20 0,0-20 16,-22-1-16,1 0 0,21 1 0,-21-1 16,21-21-16,-21 21 0,21-20 15,-21-1-15,0 0 0,21 0 16,0 0-16,0-42 31,0 0-31,21 0 16,0-22-16,0 22 0,0-21 0,22 0 15,-1-1-15,-21 1 0,21 0 0,22-1 16,-22 1-16,1 21 0,-1-22 16,0 43-16,1 0 0,-1 0 15,-21 0-15,0 0 0,0 43 0,1-22 0,-22 21 16,0-21-16,0 22 16,0-1-16,0 0 0,0-20 0,0 20 15,0-21-15,0 21 0,-22-20 0,22-1 16,-21 0-16,21 0 0,0 0 0,-21 0 15,0 1-15,0-22 16,21-22 0</inkml:trace>
  <inkml:trace contextRef="#ctx0" brushRef="#br0" timeOffset="26547.88">13547 6646 0,'-22'22'16,"44"-44"-16,-44 22 31,44-21-31,-1 0 0,0 0 16,0 0-16,0 0 0,0-1 16,1-20-16,-1 21 0,0-21 0,-21 20 15,0 1-15,0-21 0,0 21 0,0 0 16,0-1-16,0-20 0,-21 21 15,0 0-15,-1 0 0,-20-1 0,21 1 16,-21 0-16,20 0 0,-20 21 0,0 0 16,-1 0-16,22 21 0,-21 0 15,0 0-15,-1 1 0,1 20 0,21-21 16,-22 43-16,22-22 0,-21 21 16,21-20-16,0 20 0,21-20 15,0 20-15,-22-21 0,22 1 0,0-22 16,0 21-16,0-21 0,22 1 0,-1-22 15,0 0-15,0 0 0,0 0 16,22 0-16,-1 0 0,-21-22 0,21 22 16,1-21-16,-22-21 0,21 21 0,-21 0 15,22-22-15,-22 1 0,0 0 16,21-1-16,-20 1 0,-22 0 0,21-1 16,-21 1-16,0 0 0,21-1 0,-21 22 15,0-21-15,0 21 0,0 42 31,0 0-31,0 0 0,0 21 16,0 1-16,-21-1 0,21 22 16,0-22-16,0 0 0,0 1 0,0 20 15,0-42-15,0 22 0,0-1 0,21-21 16,-21 0-16,21 0 0,0 1 16,0-1-16,22-21 0,-22 0 0,21 0 15,1 0-15,-22-21 0,21-1 0,0 1 16,22 0-16,-22 0 0,1-21 15,-1-1-15,0 1 0,1 0 0,-22-1 16,0-20-16,0 20 0,0-20 16,0 21-16,-21-22 0,0 22 15,0-22-15,0 22 0,0 0 0,0-1 16,0 1-16,0 21 0,0 0 0,-21 42 16,0 0-1,21 0-15,-21 21 0,21-20 0,-21 20 16,0 0-16,21 22 0,0-22 0,-22 22 15,1-22-15,21 21 0,0 1 16,0-22-16,0 1 0,0-1 0,0 0 16,0-21-16,0 22 0,0-22 0,43 0 15,-22-21-15,0 0 0,0 0 16,0 0-16,0 0 0,22 0 16,-22 0-16,0-21 0,21 21 0,-20-42 15,-1 20-15,-21 1 0,21 0 16</inkml:trace>
  <inkml:trace contextRef="#ctx0" brushRef="#br0" timeOffset="26719.81">14012 6265 0,'0'0'16,"-21"0"-16,0 22 0,21-1 16,0 0-16,21-21 15,0 0-15,0 0 0,22 0 0,-1 0 16,0 0-16,1 0 15,-1-21-15,22 0 0,-22 21 0,21-22 16,-20 1-16,20 21 0,-20-21 0,-1 0 16</inkml:trace>
  <inkml:trace contextRef="#ctx0" brushRef="#br0" timeOffset="27219.52">14901 5948 0,'0'0'0,"0"-21"15,0 0-15,0 42 31,0 0-31,-21 21 0,21-21 16,-21 22-16,21-22 0,0 21 0,0 1 16,-21-1-16,21 0 0,-21 1 15,21 20-15,-22-21 0,22 1 0,0-1 16,-21 0-16,21 1 0,0-1 16,0-21-16,0 22 0,0-22 0,0 0 15,0 0-15,21 0 0,1-21 0,-1 0 16,21 0-16,-21 0 0,22 0 15,-1 0-15,0 0 0,1-21 0,-1 0 16,0 0-16,1 0 0,-1-1 0,-21 1 16,21 0-16,-20-21 0,20-1 15,-21 22-15,-21-21 0,0 0 0,21 20 16,-21-20-16,0 21 0,0 0 0,0 0 16,0-1-16,-21 22 15,0 0-15,0 0 0,0 0 16,-1 0-16,1 22 0,0-1 0,0 0 15,21 21-15,-21 1 0,21-22 16,-21 21-16,21 0 0,0 1 0,0-22 16,0 21-16,0-21 0,0 22 0,0-22 15,0 0-15,21 0 0,0 0 16,0-21-16,0 22 0,0-22 0,22 0 16,-22 0-16,21 0 0,1 0 15,-22 0-15,21 0 0,0-22 0,-20 22 16,20-21-16,0 0 0,1 21 15,-1-21-15,0 0 0,-21 0 0,22-1 16,-1 22-16,-21-21 0,22 0 0,-1 0 16</inkml:trace>
  <inkml:trace contextRef="#ctx0" brushRef="#br0" timeOffset="27916.12">16129 6435 0,'0'0'0,"0"-21"0,0-1 0,0-20 0,0 21 16,0 0-16,-21 0 0,21-22 15,-21 22-15,-1 0 0,1 21 16,0 0-16,0 0 0,0 21 15,0 0-15,-1-21 16,1 43-16,21-22 0,-21 21 0,0-21 16,0 22-16,0-1 0,-1 0 0,1-21 15,21 22-15,0-1 0,-21-21 16,21 22-16,0-22 0,0 0 0,0 0 16,0 0-16,0 0 0,21-21 15,0 0-15,1 0 16,-1 0-16,0-21 0,0 21 0,0-21 15,-21 0-15,21 0 0,1 0 0,-1-1 16,0-20-16,0 21 0,0-21 0,-21-1 16,21 1-16,-21 0 0,0 20 15,22-20-15,-22 21 0,21 0 16,-21 0-16,0 42 31,0 0-31,0 0 0,0 21 16,0-20-16,0 20 0,0-21 0,0 21 15,0-20-15,0 20 0,0-21 16,0 0-16,0 22 0,0-22 0,21 0 16,0 0-16,0-21 0,0 0 15,22 0-15,-22 0 0,0 0 16,21 0-16,-20 0 0,20 0 0,0-21 16,-21 0-16,22 0 0,-1-1 0,0 1 15,-20-21-15,20 21 0,-21-22 16,0 1-16,0 21 0,-21-21 15,0-1-15,0 22 0,0 0 0,0 0 16,0 0-16,-21 21 16,0 0-16,0 21 0,21 0 15,0 0-15,-21 0 0,21 22 0,0-1 16,0-21-16,0 21 0,0 1 0,0-22 16,0 21-16,0-21 0,0 22 15,0-22-15,0 0 0,21 0 0,-21 0 16,0 1-16,0-1 0,-21-21 47,0 0-47,-1 0 0,1 0 0,21-21 15,-21 21-15,21-22 0,-21 22 0,21-21 16,0 0-16,0 0 16,0 0-16,0 0 0,21-1 0,0 1 15,0 0-15,22 0 0</inkml:trace>
  <inkml:trace contextRef="#ctx0" brushRef="#br0" timeOffset="28185.97">17060 6033 0,'0'0'0,"21"-22"0,-21-20 32,0 63-17,-21 0-15,0 1 0,21 20 0,-21-21 16,0 21-16,0 1 0,21-1 15,-22 0-15,1 1 0,0 20 0,21 1 16,-21-22-16,21 0 0,-21 22 0,21-22 16,0 1-16,0-22 0,0 21 15,0-21-15,0 0 0,0 1 0,21-22 16,0 0 0,0 0-16,0 0 0,1-22 0,-1 22 15,0-21-15,0 0 16,0-21-16,0 21 0,1-1 0</inkml:trace>
  <inkml:trace contextRef="#ctx0" brushRef="#br0" timeOffset="28347.87">16976 6308 0,'0'0'0,"-22"0"0,1 0 0,0 0 16,42 0 15,0 0-31,1 0 0,-1 0 16,0 0-16,21 0 0,-21-21 0,1 21 15,20 0-15,-21-22 0,21 22 16,-20-21-16,-1 21 0,0-21 16,0 21-16</inkml:trace>
  <inkml:trace contextRef="#ctx0" brushRef="#br0" timeOffset="29183.87">18584 6202 0,'0'0'0,"-21"-21"0,0 21 0,0-21 16,0 21-16,-1 0 0,1 0 16,0 0-16,0 0 0,0 21 0,0 0 15,-1 0-15,1 0 0,0 0 16,21 22-16,-21-22 0,0 21 15,21 1-15,0-1 0,0-21 0,0 21 16,0-20-16,0-1 0,0 0 0,0 0 16,0 0-16,21-21 31,-21-21-31,21 21 0,-21-21 16,0-21-16,0 20 0,21 1 15,0-21-15,-21 0 0,22-1 0,-1 22 16,0-21-16,21-1 0,-21 1 0,22 0 15,-1-1-15,0 22 0,1 0 16,-1 0-16,0 21 0,1 0 16,-1 0-16,0 0 0,-20 0 15,20 21-15,-21 0 0,21 22 0,-20-22 16,-1 21-16,-21-21 0,0 22 0,0-1 16,0 0-16,0 1 0,0-22 15,0 21-15,0-21 0,-21 22 0,21-22 16,0 0-16,-22 0 0,1-21 0,0 0 15,0 0 1,21-21-16,0 0 16,0 0-16,0-1 0,0 1 0,0-21 15,0 0-15,21 20 0,0-20 16,0 0-16,1-1 0,-1 1 16,21 0-16,0-1 0,-20 22 0,20 0 15,0 0-15,1 0 0,-1 21 16,0 0-16,-21 0 0,22 21 0,-22 0 15,21 21-15,-21-20 0,-21 20 0,0-21 16,22 21-16,-22 1 0,0-1 16,0 0-16,0 1 0,0-1 0,-22-21 15,1 22-15,21-22 0,0 0 0,-21 0 16,21 0-16,-21-21 0,42 0 31,0-21-31,0 0 0,22 0 16,-22 0-16,0-1 0</inkml:trace>
  <inkml:trace contextRef="#ctx0" brushRef="#br0" timeOffset="29515.98">19748 6329 0,'0'0'16,"-21"21"-16,21 0 0,0 0 15,21-21-15,1 0 0,-1 0 16,0 0-16,0 0 0,21 0 15,-20-21-15,20 0 0,-21 21 0,21-21 16,-20 0-16,20 0 0,-21-1 16,0 1-16,0 0 0,1 0 15,-22 0-15,0 0 0,0-1 0,0 1 16,0 0-16,0 0 0,-22 0 0,1 21 16,0 0-16,-21 0 0,21 21 15,-22 0-15,22 0 0,-21 0 0,-1 22 16,22-22-16,0 21 0,0 1 0,0-1 15,21 0-15,0 1 0,0-1 16,0 0-16,0 1 0,21-22 0,0 0 16,0 0-16,0 0 0,1 0 0,20-21 15,-21 0-15,21 0 0,1 0 16,-1-21-16,0 0 0,1 0 16</inkml:trace>
  <inkml:trace contextRef="#ctx0" brushRef="#br0" timeOffset="30192.87">21526 6477 0,'0'0'0,"0"21"0,0 0 0,-21 1 15,21-1-15,21-21 16,1 0-16,-1-21 16,0-1-16,21 22 0,-21-21 0,1 0 15,-1 0-15,0-21 0,0 20 16,0-20-16,0 21 0,-21-21 0,0 20 15,0-20-15,0 21 0,0-21 0,-21-1 16,0 22-16,0-21 0,-21 21 16,20-1-16,-20 22 0,0 0 15,-1 0-15,1 0 0,0 22 0,-1-1 16,1 0-16,0 21 0,21-21 16,-22 22-16,22-1 0,0-21 0,0 22 15,0-1-15,-1 0 0,22 1 0,0-1 16,0 0-16,0-21 0,0 22 15,22-22-15,-1 0 0,0-21 0,0 21 16,21-21-16,-20 0 0,20 0 0,0 0 16,1 0-16,-1-21 0,0 0 15,1 0-15,-1 0 0,0-1 0,1-20 16,-22 0-16,21 21 0,-21-22 16,0 1-16,1 0 0,-22-1 15,0 1-15,0 0 0,0-1 0,0 22 16,0 0-16,0 0 0,0 42 15,0 21 1,0-21-16,0 22 0,-22-22 0,22 21 16,-21 1-16,21-1 0,0 0 0,0 1 15,0-1-15,0 0 0,0-21 16,0 1-16,0-1 0,21 0 0,1 0 16,-1-21-16,21 0 0,-21 0 0,22 0 15,-22 0-15,21-21 0,0 0 16,-20 0-16,20-1 0,0 1 15,-21-21-15</inkml:trace>
  <inkml:trace contextRef="#ctx0" brushRef="#br0" timeOffset="30427.73">22458 5863 0,'0'0'0,"21"-63"0,-21 20 16,0 1-16,0 0 0,0 21 16,-21 21-16,0 21 15,-1 21-15,1 0 0,0 1 0,0-1 16,0 22-16,0-22 15,-1 21-15,22-20 0,-21 20 0,0-20 0,0-1 16,21 21-16,0-20 0,-21-1 16,21 0-16,0-20 0,0 20 15,0-21-15,0 0 0,0 0 0,21-21 16,0 0 0,0 0-16,0-21 0,1 0 15,-1 0-15,21-21 0,-21 20 0,22-20 16,-1 0-16</inkml:trace>
  <inkml:trace contextRef="#ctx0" brushRef="#br0" timeOffset="31071.73">22712 5821 0,'0'0'0,"0"-64"0,0 22 0,21 21 15,-21-21-15,0 20 0,0 44 16,0-1 0,-21 0-16,0 21 0,21 1 15,-22 20-15,1-21 0,21 1 0,-21 20 16,0-20-16,21-1 0,-21 21 0,0-20 15,-1-1-15,22 0 0,0 1 16,-21-1-16,21-21 0,0 22 0,0-22 16,0 0-16,0 0 0,21 0 15,1-21-15,-1 0 16,21 0-16,-21 0 0,22-21 0,-22 0 16,21 0-16,0 0 0,-20-1 0,20 1 15,-21 0-15,0 0 16,0-21-16,1 20 0,-1-20 0,-21 21 15,21 0-15,-21 0 0,0-1 0,0 1 16,0 0-16,-21 21 16,0 0-16,-1 0 0,22 21 15,0 0-15,0 1 0,-21-22 0,21 21 16,0 0-16,0 0 0,0 21 16,0-20-16,0-1 0,0 0 0,0 0 15,0 0-15,0 0 0,21 1 0,-21-1 16,0 0-16,0 0 0,22 0 15,-1-21-15,0 0 0,0 0 16,0 0-16,0 0 16,1 0-16,-1-21 0,0 21 15,0-21-15,0 0 0,0 0 0,1-1 16,20 1-16,-21 0 0,0-21 0,0 21 16,1-22-16,-1 22 0,-21-21 15,21 21-15,0-22 0,-21 22 0,0 0 16,0 42-1,0 0 1,0 22-16,0-22 0,0 0 0,-21 0 16,21 21-16,-21-20 0,21-1 0,0 21 15,0-21-15,0 0 0,0 1 16,0-1-16,21-21 31,0-21-15,0-1-16,-21 1 15,0 0-15,21 0 0</inkml:trace>
  <inkml:trace contextRef="#ctx0" brushRef="#br0" timeOffset="31239.93">23474 5842 0,'0'0'0,"-21"0"15,-1 0-15,1 0 0,0 0 16,0 0-1,21-21 17,0 0-17</inkml:trace>
  <inkml:trace contextRef="#ctx0" brushRef="#br0" timeOffset="31423.83">22204 5969 0,'0'0'15,"-21"0"-15,-1 0 0,44 0 16,-1 0-16,0 0 16,21 0-16,1 0 0,20 0 15,1-21-15,20 0 0,-20 21 0,20-21 16</inkml:trace>
  <inkml:trace contextRef="#ctx0" brushRef="#br0" timeOffset="31963.52">23897 5609 0,'0'0'0,"-21"0"16,-64 85-1,85-64-15,-21 21 16,21 1-16,-21 20 0,21-20 16,-21-1-16,21 0 0,0 22 0,0-22 15,0 0-15,0 22 0,0-22 0,0 1 16,0-1-16,0-21 0,0 21 16,0 1-16,0-22 0,0 0 0,0 0 15,0 0-15,0 1 0,0-44 47,0 1-47,0 0 0,21 0 16,0 0-16,-21 0 0,21-22 0,0 22 15,1 0-15,20-21 0,-21 20 16,0 1-16,22 0 0,-1 21 0,-21-21 16,21 21-16,-20 0 0,20 0 0,-21 0 15,0 0-15,0 0 0,1 0 16,-1 21-16,0-21 0,-21 21 0,21 0 15,-21 1-15,0 20 0,0-21 16,0 0-16,0 0 0,-21 1 0,0-1 16,0 0-16,-1 0 0,1 0 15,-21 0-15,21 1 0,-22-22 0,1 21 16,21-21-16,-21 0 0,20 0 16,-20 0-16,21 0 0,0 0 0,0 0 15,42-21 16,0 21-31,0-22 0,0 22 0,0-21 16,22 0-16,-1 21 0</inkml:trace>
  <inkml:trace contextRef="#ctx0" brushRef="#br0" timeOffset="32867.76">24617 6096 0,'0'0'0,"-21"42"31,-1-20-31,22 20 0,0-21 16,-21 0-16,21 0 0,-21 1 0,21 20 15,0-21-15,0 0 0,0 0 0,0 1 16,0-1-16,0 0 0,0 0 16,0 0-16,21-21 15,0 21-15,1-21 0,-1 0 16,0 0-16,0 0 0,0 0 0,0-21 15,1 0-15,-1 21 0,0-21 16,21 0-16,-21 0 0,1-1 0,-1-20 16,21 21-16,-21-21 0,0 20 0,1 1 15,-22 0-15,0 0 0,21 0 16,-21 42 0,0 0-1,-21 0-15,21 0 0,0 1 16,0-1-16,-22 21 0,22-21 0,0 0 15,0 1-15,0-1 0,0 0 16,0 0-16,0 0 16,22-21-16,-1 0 0,0 0 0,0 0 15,0 0-15,0 0 0,1 0 0,-1 0 16,0 0-16,0 0 0,0-21 16,0 0-16,1 0 0,20 0 0,-21-1 15,0-20-15,-21 21 0,21-21 0,1-1 16,-1 1-16,0-22 0,-21 22 15,21 0-15,0-22 0,-21 22 0,21-22 16,1 22-16,-22 21 0,0-21 0,0 20 16,0 1-16,0 0 0,0 42 31,0 0-31,0 1 0,-22-1 16,1 0-16,0 21 0,21-21 15,-21 22-15,21-1 0,-21-21 0,21 22 16,0-1-16,0-21 0,0 21 0,0 1 15,0-22-15,0 0 0,0 21 16,0-20-16,0-1 0,0 0 0,0 0 16,0 0-16,21 0 0,0-21 15,0 0-15,0 0 0,1 0 16,-1 0-16,0 0 0,0 0 16,0-21-16,0 0 0,1 0 15,-1 0-15,0 0 0,0-1 0,-21-20 16,21 21-16,0 0 0,-21-22 15,22 22-15,-22 0 0,-22 21 32,1 0-32,0 21 0,0 0 0,0 1 15,0-1-15,-1 0 0,1 21 0,21-21 16,-21 1-16,21-1 0,-21 0 16,21 0-16,0 0 0,0 0 0,0 1 15,0-1-15,21-21 16,0 0-16,0 0 0,1 0 15,-1 0-15,0 0 0,0 0 16,0-21-16,0-1 16,1 22-16,-1-21 0,0 0 15,0 0-15,0 0 0</inkml:trace>
  <inkml:trace contextRef="#ctx0" brushRef="#br0" timeOffset="33146.96">24934 5694 0,'0'0'0,"-21"0"0,21 21 16,21-21-1,22 0-15,-22 0 16,21 0-16,-21 0 0,22 0 0,-1 0 15,0 0-15,1 0 0,-1 0 16,-21 0-16,21 0 0,-20 0 0,20 0 16,-21 0-16,0 0 0,0 0 15,-42 0 17,0 0-32</inkml:trace>
  <inkml:trace contextRef="#ctx0" brushRef="#br0" timeOffset="34940.26">3133 9440 0,'0'-21'15,"0"42"1,0 1 0,0-1-16,0 0 0,0 21 0,0-21 15,0 22-15,0-1 0,0 0 0,0 1 16,0-1-16,-22 0 0,1 1 16,21-1-16,-21-21 0,21 22 0,-21-22 15,21 0-15,0 0 0,-21 0 16,21-42 15,0 0-31,0 0 0,0-22 16,21 22-16,0-21 0,0 0 15,0-1-15,-21 1 0,22 0 16,-1-22-16,0 22 0,0-22 0,0 22 16,0 0-16,-21-1 0,22 1 0,-1 0 15,-21 20-15,0 1 0,21 0 16,-42 42-1,0 0-15,-22-21 16,22 43-16,-21-22 0,-22 0 0,22 21 16,-22-20-16,22 20 0,-21 0 0,-1-21 15,22 22-15,-22-22 16,22 0-16,0 0 0,20 0 0,1 1 16,0-22-16,0 21 15,42-21 1,21 0-16,1 0 0,-1 0 15,0-21-15,22 21 0,-1-22 0,1 22 16,-1-21-16,1 0 0,-1 21 16,1-21-16,-22 21 0,22 0 0,-1-21 15,-20 21-15,-1 0 0,0 0 0,-21 0 16,1-21-16,-1 21 0,-42 0 31,-1 0-31,-20 0 16,21 0-16,-21 0 0,-1 0 0,1 0 15,0 0-15,-1 0 0,1-22 0,21 1 16,-22 21-16,1-21 0,21 0 16,-21 0-16,20 0 0,1-1 0,0 1 15,0 0-15,0 0 0,0 0 16,21 0-16,0-1 0,0 1 0,0 0 16,0 0-16,0 42 15,0 0 1,0 0-16,21 22 0,0-1 0,0 0 15,0 22-15,-21-22 16,21 22-16,-21-1 0,22-20 0,-22 20 16,0-21-16,0 22 0,0-22 15,0-21-15,21 22 0,-21-22 0,0 21 16,0-21-16,0 1 0,21-1 16,0-21-1,0 0 1,0-21-16,-21-1 0,22 1 15</inkml:trace>
  <inkml:trace contextRef="#ctx0" brushRef="#br0" timeOffset="35563.9">4572 9716 0,'0'0'0,"-42"0"0,20-22 0,-20 22 15,21 0-15,0 0 0,0 0 16,63 0-1,-21 0-15,21 0 0,1 0 16,-1 22-16,22-22 0,-1 0 16,1 0-16,20 21 0,-20-21 0,20 0 15,-20 0-15,-1 0 0,22 0 16,0 0-16,-1 0 0,1 0 0,-21 0 16,20 0-16,-20-21 0,-1 21 0,1-22 15,-22 22-15,0-21 0,-20 21 16,-1 0-16,0-21 0,-21 0 15,0 0-15,-21 0 0,0 21 16,-22-22-16,1 1 16,-22 0-16,22 21 0,-21-21 0,20 21 15,1-21-15,0 0 0,-1 21 0,22 0 16,0 0-16,42 0 31,0 0-31,22 0 0,-22 0 16,21 0-16,0 0 0,1 0 15,-22 0-15,21 0 0,1 0 0,-22 0 16,21 21-16,-21 0 0,-21 0 0,0 0 16,21 0-16,-21 22 0,0-22 15,0 0-15,-21 21 0,0-20 0,0-1 16,0 21-16,-22-21 0,22 0 16,-21 1-16,21-1 0,0 0 0,-1 0 15,1-21-15,0 21 0,0-21 16</inkml:trace>
  <inkml:trace contextRef="#ctx0" brushRef="#br0" timeOffset="36455.44">7048 9525 0,'0'0'0,"0"-21"0,0 0 0,0 0 0,0-1 15,0 1-15,0 0 0,0 0 0,0 0 16,0 0-16,0-1 0,-21 1 16,21 0-16,-21 0 15,21 42 1,0 0-16,0 0 0,0 22 15,0-22-15,-21 21 0,21 1 0,0-1 16,0 0-16,-21 1 0,21-1 0,0 0 16,0 1-16,0-1 0,0-21 15,-21 0-15,21 0 0,0 1 0,0-1 16,0-42 15,0-1-31,-22 22 0,22-42 16,0 21-16,0 0 0,0-22 0,0 1 15,0 0-15,22-1 0,-1 1 16,-21 0-16,21-1 0,0 1 0,0 0 16,22-1-16,-22 1 0,21 21 15,-21 0-15,22 0 0,-22 21 0,21 0 16,-21 0-16,0 21 0,22 0 0,-22 21 16,0-21-16,0 1 0,0 20 15,-21-21-15,0 21 0,0 1 0,0-22 16,0 21-16,0-21 0,0 22 15,0-22-15,0 0 0,0 0 16,0 0-16,0-42 31,0 0-31,0 0 0,0 0 16,0 0-16,22-1 0,-1-20 0,0 21 16,21-21-16,-21-1 0,1 1 0,20 0 15,-21-1-15,21 1 0,-20 21 16,20-22-16,0 22 0,-21 0 15,22 21-15,-22 0 0,21 0 0,-21 21 0,1 0 16,-1 1-16,0-1 16,-21 0-16,0 21 0,0 1 0,21-22 15,-21 21-15,0-21 0,0 22 0,0-22 16,0 21-16,0-21 0,0 0 16,0 1-16,0-1 0,0 0 0,0 0 15,21-21-15,0 0 16,1 0-16,-1 0 0,0 0 15,21 0-15,-21-21 0,22 21 0,-22-21 16</inkml:trace>
  <inkml:trace contextRef="#ctx0" brushRef="#br0" timeOffset="37160.05">8763 9313 0,'0'0'0,"0"-21"15,0-21-15,0 21 0,0 0 0,0-1 16,-21 1-16,21 0 0,-21 0 0,-22 21 15,22 0-15,0 0 0,0 0 16,0 0-16,-22 21 0,22 0 0,0 0 16,-21 1-16,20-1 0,1 21 0,0-21 15,0 22-15,0-1 0,21-21 16,0 21-16,-21-20 0,21 20 0,0-21 16,0 0-16,0 22 0,0-22 15,21 0-15,0-21 16,0 0-16,0 0 0,0 0 0,1 0 15,20-21-15,-21 0 0,0-1 0,22 1 16,-22 0-16,21 0 0,-21 0 16,0 0-16,1-22 0,-22 22 0,21-21 15,-21 21-15,21-22 0,-21 22 0,0 0 16,0-21-16,0 20 16,0 44-1,0-1-15,0 0 0,0 0 16,0 21-16,0-20 0,0-1 0,0 21 15,0-21-15,0 22 16,0-22-16,0 21 0,21-21 0,0 0 16,0 1-16,-21-1 0,22 0 0,-1 0 15,0-21-15,0 0 0,21 0 16,-20 0-16,20 0 0,0 0 0,1-21 16,-1 0-16,0 0 0,1-1 0,-22 1 15,21-21-15,-21 21 0,0-22 16,22 22-16,-22-21 0,0 0 0,-21-1 15,21-20-15,-21 20 0,21-20 0,-21 21 16,0-22-16,0 22 0,0-1 16,22 1-16,-22 21 0,0 0 0,0 0 15,0 42 1,0 0-16,0 0 0,0 21 16,0 1-16,0-1 0,0 0 0,0 1 15,-22 20-15,22-20 0,-21-1 0,21 0 16,0 1-16,0-22 0,0 21 15,0-21-15,0 22 0,0-22 0,0 0 16,0 0-16,21 0 0,1-21 16,-1 0-1,0 0-15,-21-21 0,21 21 0,0-21 16,-21 0-16,21 0 0,1-22 16,-22 22-16,0 0 0,0 0 15</inkml:trace>
  <inkml:trace contextRef="#ctx0" brushRef="#br0" timeOffset="37351.94">9377 9165 0,'0'0'0,"0"21"31,21-21-31,0 0 16,21 0-16,-20 0 0,-1 0 15,0 0-15,0 0 0,0 0 0,0-21 16,1 21-16,20 0 0,-21-21 15,21 21-15,-20 0 0,20-21 0,0 21 16,1-21-16,-1 21 0,0 0 16,1-21-16,-22 21 0</inkml:trace>
  <inkml:trace contextRef="#ctx0" brushRef="#br0" timeOffset="38023.46">10287 9017 0,'-21'-42'15,"0"42"-15,-1 0 16,1 0-16,0 0 16,0 0-16,0 21 0,21 0 0,-21 0 15,-1 0-15,1 1 0,0-1 0,0 21 16,21-21-16,0 22 16,-21-22-16,21 21 0,0-21 0,0 0 15,0 22-15,0-22 0,21 0 0,-21 0 16,21 0-16,0 1 0,22-22 15,-22 21-15,0-21 0,21 21 0,-21-21 16,22 0-16,-22 0 0,21 0 0,-21 0 16,22-21-16,-22 0 0,0 21 15,0-22-15,0 1 0,1 0 0,-1-21 16,0 21-16,0-22 0,-21 1 0,0 0 16,21-1-16,-21 1 0,0-22 15,0 22-15,0-21 0,0-1 16,0 22-16,0-1 0,0 1 0,0 21 15,0 0-15,0 0 0,0 42 16,0 21 0,0-21-16,0 22 0,0-1 0,-21 0 15,21 22-15,0-22 0,0 0 0,-21 1 16,21 20-16,-21-20 0,21-1 16,0-21-16,0 21 0,0-20 0,-21 20 15,21-21-15,0 0 0,0 0 16,-22-21-16,22-21 31,0 0-31,0 0 16,22 0-16,-22-22 15,21 22-15,0-21 0,0 21 0,0-22 16,0 1-16,1 0 0,20-1 0,0 22 16,-21 0-16,22 0 0,-22 21 15,21 0-15,-21 0 0,1 21 0,-1 0 16,0 0-16,-21 1 0,0 20 0,0-21 15,0 21-15,0-20 0,0 20 0,0-21 16,0 0-16,0 22 0,0-22 16,0 0-16,0 0 0,0 0 15,0 0-15,0 1 0</inkml:trace>
  <inkml:trace contextRef="#ctx0" brushRef="#br0" timeOffset="39175.8">12361 9229 0,'21'-21'31,"1"21"-31,-1-22 16,-21 1-16,21 21 0,0-21 15,-21 0-15,21 0 0,0 21 16,-21-21-16,22-22 0,-22 22 0,0 0 16,0 0-16,0-22 0,0 22 15,0 0-15,0 0 0,-22 0 0,1 0 16,0-1-16,0 22 0,0 0 0,0 0 16,-1 22-16,-20-1 0,21 0 15,-21 21-15,-1 1 0,1-1 0,0 0 16,20 1-16,1-1 0,-21 21 0,21-20 15,21-1-15,0 0 0,-21 1 16,21-1-16,0 0 0,0-20 0,0 20 16,0-21-16,0 0 0,21 0 0,0-21 15,0 0-15,0 0 16,22 0-16,-22 0 0,21 0 0,0-21 16,-20 0-16,20 0 0,-21 0 0,21 0 15,-20-22-15,-1 22 0,0-21 16,0-1-16,0 1 0,0 0 0,1-1 15,-22 1-15,21-21 0,-21 20 0,0 1 16,0 21-16,21-22 0,-21 22 16,0 42-1,0 1-15,-21-1 0,21 21 16,-21-21-16,21 22 0,-22-1 16,22 0-16,0 1 0,0-1 15,0 0-15,0-21 0,0 22 0,0-22 16,0 21-16,0-21 0,0 1 15,22-1-15,-1 0 0,0-21 0,0 0 16,21 0-16,-20 0 0,20 0 0,-21 0 16,21 0-16,1 0 0,-1-21 0,-21 0 15,22-1-15,-1 1 0,-21-21 16,21 21-16,-20-22 0,20 1 0,-21 0 16,0-1-16,0 1 0,1-21 0,-22-1 15,0 22-15,21-22 0,-21 22 16,21 0-16,-21 20 0,0-20 0,0 21 15,0 42 1,0 0-16,-21 22 16,0-1-16,21 0 0,-22 1 0,1-1 15,0 0-15,21 22 0,0-22 0,0 0 16,0 1-16,0-1 0,0 0 16,0 1-16,0-22 0,0 21 0,0-21 15,21 1-15,0-1 0,1 0 0,-1-21 16,0 0-16,21 0 0,1 0 15,-22 0-15,21 0 0,0-21 0,1 0 16,-22-1-16,21 1 0,1 0 0,-22 0 16,21-21-16,-21 20 0,22-20 15,-22 0-15,0-22 0,21 1 0,-21 20 16,1-41-16,-22 20 0,21 1 16,-21-1-16,21 22 0,-21 0 15,0-1-15,0 22 0,0 0 0,0 42 16,-21 0-1,0 22-15,-1 20 0,1-21 16,21 22-16,-21-1 0,21 1 0,-21-1 16,21 1-16,0-1 0,0-20 0,0 20 15,0-20-15,0-1 0,0-21 0,21 21 16,0 1-16,0-22 0,1 0 16,-1 0-16,0 0 0,21-21 0,-21 0 15,22 0-15,20 0 0,-20-21 0,20 0 16</inkml:trace>
  <inkml:trace contextRef="#ctx0" brushRef="#br0" timeOffset="39723.49">15938 8721 0,'0'0'0,"22"-21"16,62-128 0,-84 128-1,-21 21-15,0 0 0,-21 0 16,20 0-16,-20 21 0,0 1 0,-1-1 15,1 21-15,0 22 0,-22-1 16,22 1-16,0 20 0,-1-20 0,1 20 16,0-20-16,-1 21 0,22-22 0,0 1 15,0 20-15,0-20 0,21-1 16,0 1-16,0-22 0,21 22 0,0-22 16,21 0-16,1 1 0,-1-22 0,0 0 15,22 0-15,-1 0 0,1-21 16,-1 0-16,1 0 0,-1 0 0,22 0 15,0-21-15,-22 0 0,22 0 16,-1 0-16,-20-22 0,-1 22 16,22-21-16</inkml:trace>
  <inkml:trace contextRef="#ctx0" brushRef="#br0" timeOffset="41135.68">16827 9292 0,'0'0'0,"0"-42"0,0 0 0,0-22 0,-21 22 15,0-1-15,0 1 0,0 0 0,0 21 16,-22-22-16,22 43 0,-21 0 15,-1 0-15,1 0 0,21 21 16,-21 1-16,-1 20 0,1 0 0,0 1 0,-1-1 16,1 0-16,0 22 15,20-22-15,1 0 0,-21 1 0,21-1 16,0 0-16,21 1 0,0-22 0,0 21 16,0-21-16,0 1 0,21-1 15,0-21-15,0 0 0,21 0 0,1 0 16,-1 0-16,22 0 0,-22-21 0,21-1 15,-20 1-15,-1 0 0,22 0 16,-22-21-16,-21 20 0,21-20 0,-20 0 16,-1-1-16,0 1 0,0-21 0,-21 20 15,0 1-15,0 0 16,0-1-16,0 1 0,0 21 0,0 0 16,0-1-16,0 44 15,0-1-15,-21 21 0,0-21 16,21 22-16,0-1 0,-21 0 0,21 1 15,0-1-15,0 0 0,0-21 0,0 22 16,0-22-16,0 21 0,21-21 16,0 1-16,0-1 0,0 0 0,0-21 15,1 0-15,20 0 0,-21 0 0,21 0 16,1 0-16,-1-21 0,0 21 16,1-21-16,-1-1 0,-21 1 0,22 0 15,-22 0-15,0 0 0,0-22 16,0 22-16,-21-21 0,21 21 15,-21 0-15,0-22 0,0 22 0,0 0 16,-21 21 0,0 0-16,0 0 0,21 21 15,0 0-15,-21 0 0,0 22 0,21-22 16,0 0-16,-22 21 0,1-20 0,21-1 16,-21 21-16,21-21 0,0 0 0,0 1 15,0-1-15,0 0 16,0-42-1,0 0 1,21-1 0,-21 1-16,21 0 0,1 0 0,-1-21 15,0 20-15,0-20 0,0 0 0,0 21 16,1-22-16,-1 1 0,0 21 16,21 0-16,-21-1 0,1 22 0,-1 0 15,0 0-15,0 22 16,0 20-16,-21-21 15,0 0-15,0 0 0,0 22 0,0-22 16,0 21-16,0-21 0,0 1 0,0-1 16,0 21-16,0-21 0,0 0 15,0 1-15,21-1 16,1-21-16,-1 0 0,21 0 16,-21 0-16,0 0 0,22 0 15,-22-21-15,21 21 0,-21-22 0,22 1 16,-22 0-16,21 0 0,-21-21 0,1 20 15,-1 1-15,0-21 0,0 21 0,0 0 16,-21-1-16,0 1 0,0 0 16,0 42-1,-21 0 1,21 1-16,-21-1 0,0 0 16,21 0-16,0 0 0,0 22 15,0-22-15,0 0 0,0 0 16,0 0-16,0 0 0,0 1 15,21-22-15,0 0 0,21 21 0,-20-21 16,20 0-16,-21 0 0,21 0 0,-20 0 16,20 0-16,-21-21 0,21-1 0,-20 1 15,-1 0-15,21 0 0,-21 0 16,0 0-16,1-1 0,-22 1 0,21-21 16,-21 21-16,21-22 0,-21 22 0,21-21 15,-21 21-15,0 0 0,0-22 16,21 43-16,-21-21 0,21 21 0,1 0 15,-22 21-15,0 0 16,21 1-16,-21 20 16,0 0-16,0-21 0,0 22 0,0-1 15,-21 0-15,-1 1 0,22 20 0,-21-20 16,0 20-16,21-21 0,-21 22 16,0-1-16,0 1 0,-1-1 0,22 1 15,0-1-15,0 1 0,0-1 0,0 1 16,0-22-16,0 22 0,0 20 0,22-20 15,-1-1-15,-21-20 0,0 20 16,0 1-16,21-22 0,-21 22 0,0-22 16,0-21-16,0 21 0,0-20 0,0-1 15,-21 0-15,0-21 0,-1 0 16,1 0 0,0-21-16,0 0 0,21-1 15,-21-20-15,0 21 0,21-21 0,-22 20 16,1-20-16,21 21 0,0-21 0,-21 20 15,21-20-15,-21 21 0,21 0 0,0 0 16,0-1-16,0-20 0,0 21 16,0 0-16,0 0 0,0-1 0,0 1 15,0-21-15,0 21 0,0-22 0,0 1 16,21 0-16,0-1 0</inkml:trace>
  <inkml:trace contextRef="#ctx0" brushRef="#br0" timeOffset="41435.51">18775 8657 0,'0'0'0,"0"-21"0,21 0 16,0 21-16,21 0 15,-20 0-15,20 0 0,-21 0 0,21 21 16,1 0-16,-22 22 0,21-22 15,-21 21-15,22 22 0,-22-22 0,0 21 16,0-20-16,0 20 0,-21 1 0,0-22 16,0 22-16,0-22 15,0 0-15,0 1 0,-21-1 0,0 0 16,-21 1-16,21-22 0,-43 21 0,22-21 16,-1 22-16,1-22 0,-21 0 15,20 0-15,1 0 0,0-21 0,20 0 16,1 0-16,0 0 0</inkml:trace>
  <inkml:trace contextRef="#ctx0" brushRef="#br0" timeOffset="42359.98">20468 9144 0,'0'-106'31,"0"85"-31,0 0 0,0-21 16,0-1-16,0 22 0,0 0 0,0-21 15,0 20-15,0 1 0,0 0 16,21 21-16,-21 21 16,0 0-16,0 22 15,-21-22-15,0 21 0,21 22 16,-21-22-16,0 0 0,-1 1 0,1-1 15,0 0-15,21 1 0,-21-1 16,21 0-16,-21-20 0,21-1 16,-21 0-16,21 0 0,0 0 0,0 0 15,0-42 17,21 0-32,0 0 15,-21 0-15,21 0 0,0-22 0,0 22 16,1-21-16,-1-1 0,0 1 0,0 21 15,21-21-15,-20-1 0,-1 22 16,21 0-16,-21 0 0,0 21 0,1 0 16,-1 0-16,0 0 0,0 0 0,-21 21 15,0 0-15,0 0 16,0 0-16,0 22 0,0-22 0,0 0 16,0 21-16,21-20 0,-21-1 0,0 0 15,0 0-15,0 0 0,21 0 16,1-21-16,-1 22 0,0-1 15,0-21-15,0 0 0,22 0 0,-22 0 16,0 0-16,0-21 0,21 21 16,-20-22-16,-1 1 0,0 0 0,21 0 15,-21 0-15,1-22 0,-1 1 0,-21 0 16,21-1-16,0 1 0,0-21 16,-21-1-16,0 22 0,21-22 0,-21 22 15,22 0-15,-1-1 0,-21 1 16,0 21-16,0 0 0,0 42 31,0 0-31,0 0 0,0 21 0,-21 1 16,-1 20-16,22-20 0,-21 20 0,0-21 15,0 22-15,0-22 0,21 1 16,0-1-16,0 0 0,0-21 0,0 22 16,0-22-16,0 0 0,0 0 15,0 0-15,21-21 0,0 0 16,0 0-16,0 0 0,1 0 0,-1 0 15,21-21-15,-21 0 0,0 21 0,1-21 16,-1 0-16,0 0 16,0-1-16,-21-20 0,0 21 0,0 0 15</inkml:trace>
  <inkml:trace contextRef="#ctx0" brushRef="#br0" timeOffset="43415.37">21209 8890 0,'0'0'0,"-42"0"0,20 0 0,1 0 16,42 0 15,1 0-31,-1 0 0,0 0 16,21 0-16,-21 0 0,22 0 15,-1-21-15,-21 21 0,22-21 0,-1 21 16,0-21-16,1 21 0,-1-22 16,0 22-16,-21-21 0,22 21 15,-22 0-15,0 0 0,21 0 0,-20 0 16,-1 21-16,-21 1 15,0-1-15,0 0 16,0 0-16,0 0 0,-21 22 0,-1-22 16,22 0-16,0 0 0,-21 21 0,0-20 15,21-1-15,-21 0 0,21 0 16,0 0-16,0 0 0,0 1 0,0-1 16,0 0-16,-21-21 15,21-21 16,0 0-15,0-22-16,0 22 0,21 0 16,0-21-16,-21 20 0,21-20 15,0 0-15,1 21 0,-1-22 0,21 22 16,-21 0-16,0 0 0,1 0 16,-1 21-16,0 0 0,0 0 0,0 0 15,0 21-15,-21 0 0,0 0 0,22 0 16,-22 22-16,0-22 0,0 0 15,0 21-15,0-21 0,0 1 0,0 20 16,0-21-16,0 0 0,0 0 16,0 1-16,0-44 47,21 1-47,-21 0 0,21 0 15,0 0-15,0 0 0,-21-22 16,43 1-16,-22 21 0,0-22 0,0 1 15,21 0-15,-20 21 0,-1-22 0,0 43 16,0-21-16,0 21 0,0 0 16,1 21-16,-22 0 0,0 22 15,0-22-15,0 21 0,0 1 0,0-22 16,-22 21-16,22 0 0,-21-20 16,21-1-16,-21 21 0,21-21 15,0 0-15,0 1 0,0-1 0,0 0 16,0 0 124,21-42 64,0 0-189,1 21-15,-1-21 0</inkml:trace>
  <inkml:trace contextRef="#ctx0" brushRef="#br0" timeOffset="43711.24">22987 8827 0,'0'0'0,"21"-254"32,-21 211-32,0 22 0,0 0 0,0-21 15,0 20-15,21 22 16,-21 22-1,0 20-15,-21-21 0,0 21 0,0 1 16,0 20-16,-1-20 0,1 20 16,0-21-16,-21 22 0,21-1 0,-1-20 15,1-1-15,0 0 0,0 1 0,21-1 16,-21-21-16,21 22 0,0-22 16,0 0-16,0 0 0,0 0 15,21-21 1,0 0-16,0 0 15,0 0-15,-21-21 0,22 21 0,-1-21 16,0 0-16,0 0 0</inkml:trace>
  <inkml:trace contextRef="#ctx0" brushRef="#br0" timeOffset="43903.88">22775 8869 0,'0'0'0,"-21"0"16,0 0-16,42 0 31,0 0-31,0 0 0,1 0 16,-1 0-16,21 0 0,-21-21 0,0 21 15,22-21-15,-22 21 0,0-22 16,0 22-16,0-21 0,1 21 0,-1-21 16,0 21-16,0-21 0,0 0 0</inkml:trace>
  <inkml:trace contextRef="#ctx0" brushRef="#br0" timeOffset="44367.7">24977 8573 0,'0'0'0,"0"-22"0,0 1 0,21 0 15,-21 42 16,-21 22-15,-1-22-16,1 21 0,0 0 16,-21 1-16,21 20 0,-22-20 0,22 20 15,-21 1-15,-1-1 0,22-21 0,-21 22 16,21-22-16,0 1 0,21-1 0,0 0 16,0 1-16,0-22 0,0 21 15,0-21-15,0 0 0,21-21 0,0 22 16,21-22-16,-21 0 0,22 0 0,-1 0 15,-21 0-15,22 0 0,-1 0 16,0 0-16,1-22 0,-22 22 0,21-21 16,-21 0-16,0 0 0,1 0 15,-1 0-15</inkml:trace>
  <inkml:trace contextRef="#ctx0" brushRef="#br0" timeOffset="44588.57">24596 9017 0,'0'0'0,"-22"0"0,1 0 0,0 0 15,21 21-15,21-21 16,0 0-16,22 0 16,-22 0-16,21 0 0,1 0 15,20 0-15,1-21 0,-22 21 16,21-21-16,1 21 0,-1-21 0,-20 21 15,20-21-15,-20 21 0,-1-22 0,0 22 16,1 0-16</inkml:trace>
  <inkml:trace contextRef="#ctx0" brushRef="#br0" timeOffset="45811.86">25612 8975 0,'0'0'0,"21"0"0,21-21 16,-21 21-1,0-22-15,-21 1 0,22 0 16,-1 0-16,-21 0 0,0 0 0,0-1 16,0 1-16,-21 21 15,-1 0-15,1 0 16,0 0-16,-21 21 0,21 1 0,-22-1 16,1 0-16,21 21 0,-22 1 15,1-22-15,21 21 0,-21 0 0,20 1 16,-20-1-16,21-21 0,0 22 0,21-22 15,0 0-15,0 21 0,0-21 16,0 1-16,0-1 16,21-21-16,0 0 0,0 0 15,0 0-15,1 0 0,20 0 0,-21 0 16,21-21-16,-20-1 0,20 22 16,-21-21-16,21-21 0,-20 21 0,20 0 15,-21-22-15,0 1 0,0 0 0,22-1 16,-22 1-16,0 0 0,0 20 15,-21-20-15,0 21 0,21 0 0,-21 0 16,0 42 0,0 0-16,-21 0 0,21 0 15,0 0-15,-21 22 0,0-22 16,21 21-16,-21 1 0,21-22 0,0 21 16,0-21-16,0 22 0,0-22 15,0 0-15,21 0 0,0 0 0,0 0 16,22 1-16,-22-1 0,21-21 0,-21 0 15,22 0-15,-1 0 0,0 0 0,1 0 16,-1 0-16,0 0 0,1-21 16,-1 21-16,-21-22 0,21 1 0,1 0 15,-22 0-15,21-21 0,-21 20 0,1-20 16,-22 0-16,0-1 0,21 1 16,-21 0-16,0-1 0,0 1 0,0 21 15,0 0-15,-21 0 0,-1 21 16,1 0-16,0 0 0,-21 0 15,21 21-15,-22 0 0,22 0 0,-21 21 16,21-20-16,-22 20 0,22-21 0,21 21 16,0-20-16,0-1 0,0 21 15,0-21-15,0 0 0,21 1 16,0-22-16,1 0 0,-1 0 0,21 0 16,-21 0-16,0 0 0,22 0 15,-22 0-15,0 0 0,0-22 0,0 1 16,1 21-16,-1-21 0,0 0 0,-21 0 15,0 0-15,21 21 0,-21-22 16,0 44 15,0-1-31,0 0 0,0 0 16,0 0-16,0 0 0,0 22 16,0-22-16,0 21 0,0 1 0,-21-1 15,21 0-15,0 1 0,-21 20 0,0-21 16,-1 22-16,1-1 0,0 1 15,0-1-15,0 22 0,0-21 0,-1 20 16,1 1-16,0 0 0,21-1 0,-21 1 16,21 0-16,0-1 0,0 22 0,0-21 15,0-1-15,0 1 16,0 0-16,0-1 0,0 1 0,0 0 16,0-22-16,21 22 0,-21-22 0,21 1 15,0-22-15,-21 22 0,22-22 0,-1 0 16,-21-20-16,21 20 0,-21-21 15,0 0-15,0-42 16,0 0 0,0 0-16,-21 0 0,0-22 0,-1 1 15,1 0-15,-21-1 0,21 1 16,-22-22-16,22 22 0,-21-21 0,21-1 16,-22 1-16,22-1 0,-21 1 0,21-22 15,-22 21-15,22 1 0,-21-1 16,21-20-16,0 20 0,-1 1 15,1-22-15,21 22 0,0-1 0,0 1 16,0-22-16,0 43 0,21-22 0,1 1 16,-1-1-16,0 1 0,0-1 15,0 1-15,0-1 0,22 1 0,-22-1 16,0 1-16,0 20 0,0 1 0,1 0 16,20 20-16,-21-20 0,0 21 15,0 0-15,1 0 0,-1 21 0,-21-22 16,-21 22-16</inkml:trace>
  <inkml:trace contextRef="#ctx0" brushRef="#br0" timeOffset="46711.97">6879 10880 0,'-21'0'0,"0"0"16,0 0-16,-1 21 0,1 0 0,-21 0 15,0 0-15,-1 1 0,1-1 0,0 21 16,-22 22-16,22-22 0,-22 21 15,22 1-15,0-1 0,-1 1 0,1-1 16,21 1-16,0-1 0,21-20 0,0 20 16,0-20-16,0-1 0,21 0 0,0 1 15,21-1-15,1-21 0,-1 0 16,-21 22-16,43-22 0,-22 0 0,0-21 16,1 0-16,-1 21 0,0-21 0,22 0 15,-22 0-15,0 0 16,1-21-16,-22 0 0,21 21 0,1-21 15,-22-1-15,0 1 0,21 0 0,-21 0 16,1 0-16</inkml:trace>
  <inkml:trace contextRef="#ctx0" brushRef="#br0" timeOffset="47279.54">7302 11578 0,'0'-21'0,"0"0"16,0 0-1,0 0-15,0-1 0,0 1 16,0 0-16,0 0 16,22 0-16,-1 21 0,-21-21 0,21-1 15,0 1-15,0 21 0,22-21 0,-22 21 16,0 0-16,0 0 0,0 0 15,22 0-15,-22 0 0,0 0 0,0 21 16,0-21-16,0 21 0,1 1 16,-1-1-16,-21 0 0,0 0 0,0 0 15,0 22-15,0-22 0,0 0 0,0 0 16,0 0-16,0 0 0,-21 1 16,21-1-16,0 0 0,-22 0 15,1-21-15,21 21 0,-21-21 16,0 0-1,0 0 1,21-21-16,-21 0 16,21 0-1,-22 21-15,22-21 16,0-1-16,0 1 0,0 0 16,0 0-16,0 0 0,0 0 0,22-22 15,-1 22-15,0-21 16,0 21-16,0-22 0,0 22 0,1-21 15,20 21-15,-21-1 0,0 1 0,0 21 16,1-21-16,-1 21 0,0 0 16,0 0-16,0 0 0</inkml:trace>
  <inkml:trace contextRef="#ctx0" brushRef="#br0" timeOffset="47656.32">8191 11388 0,'0'-21'31,"0"-1"-31,22 22 15,-22-21-15,21 0 0,0 0 16,0 0-16,-21 0 0,21-1 16,0 22-16,-21-21 0,0 0 15,22 0-15,-22 0 0,21 21 0,-21-21 16,-21 21 0,-1 21-16,1 0 15,0 0-15,-21 0 0,21 0 0,-1 22 16,-20-1-16,21-21 0,0 22 15,0-1-15,-1-21 0,22 21 0,0-20 16,0-1-16,0 0 0,22 0 0,-1 0 16,0 0-16,0-21 0,21 22 15,-20-22-15,-1 0 0,21 0 0,-21 0 16,22 0-16,-22 0 0,21-22 0,-21 22 16,22-21-16,-1 21 15</inkml:trace>
  <inkml:trace contextRef="#ctx0" brushRef="#br0" timeOffset="48893.61">9144 11261 0,'0'0'0,"0"-21"0,0-22 0,0 22 15,0 0-15,0 0 0,0 0 16,-21-1-16,0 22 0,-1 0 0,1 0 16,-21 0-16,21 0 0,-22 0 0,1 22 15,0-1-15,-1 0 0,1 21 16,0-21-16,-1 22 0,22-22 0,-21 21 15,21 1-15,-22-22 0,22 21 16,21-21-16,0 22 0,0-22 16,0 0-16,0 0 0,43-21 15,-22 0-15,0 0 0,21 0 16,1 0-16,-1-21 0,0 0 0,1 0 16,-1-1-16,0 1 0,-21 0 15,22 0-15,-22 0 0,0-22 0,0 22 16,0-21-16,-21 21 0,0-22 0,22 22 15,-22 0-15,21 21 0,-21-21 16,0 42 0,0 0-16,0 0 15,0 22-15,0-1 0,0-21 16,-21 22-16,21-1 0,-22 21 0,22-20 16,0-1-16,0 22 0,0-22 0,0 21 15,0 1-15,22-1 0,-1 1 16,0-1-16,21 22 0,-21-21 0,1 20 15,20-20-15,-21 20 0,0 1 0,0 0 16,1-22-16,-1 22 0,-21 0 0,0-1 16,0 1-16,0 0 0,0-22 15,0 22-15,0-22 0,-21 1 0,-1-22 16,1 22-16,0-22 0,-21-21 0,21 21 16,-1-20-16,1-22 0,-21 0 0,21 0 15,0 0-15,-22-22 16,1 1-16,21 0 0,-43-21 0,22-1 15,-22 1-15,22-21 0,-21-1 0,-1 1 16,22-1-16,-1 1 0,1-1 0,21 1 16,0-22-16,21 21 0,0 1 15,0-22-15,21 22 0,21-1 0,1-20 16,-1-1-16,0 0 0,1 1 0,20 20 16,1-21-16,-22 1 0,21-1 15,1 0-15,-22 22 0,22-1 16,-22 1-16,0-1 0,1 22 0,-1 0 0,-21-1 15,0 22-15,1 0 0,-1 0 16,-21 0-16,0 42 31,0 0-31,0 0 0,0 0 16,0 1-16,0-1 0,0 0 16,0 0-16,0 0 0,0 0 0,0 1 15,0-1-15,0 0 0,0 0 0,0 0 16,0 0-16,0 1 15,21-22-15,0 0 0,0 0 16,0 0-16,1 0 16,-1 0-16,0-22 0,0 1 15,0 0-15,0 0 0,1-21 16,-22 20-16,21-20 0,0 0 0,0 21 16,-21-22-16,0 1 0,0 21 15,0 0-15,21-1 0,-21 1 0,0 42 16,0 1-1,-21-1-15,21 0 0,-21 0 0,21 21 16,0-20-16,0 20 0,0-21 16,0 0-16,0 22 0,0-22 0,0 0 15,0 0-15,21 0 0,0-21 16,0 0-16,1 0 16,-1 0-16,0 0 0,21 0 0,106-84 15,-105 41 1,-22 1-16,21 0 15,-21-1-15,1 1 0,-1-22 0,0 22 16,-21-21-16,0 20 0,0-20 0,21 20 16,-21 1-16,21 0 0,0-1 15,-21 22-15,0 0 0,0 0 0,0 42 16,-21 21 0,21-20-16,0 20 0,-21 0 0,0 1 15,21 20-15,0-21 0,0 22 16,-21-1-16,21-20 0,0-1 0,0 22 15,0-43-15,0 21 0,0 0 0,0-20 16,0-1-16,21 0 0,-21 0 16,0 0-16,21-21 0,0 0 15,0 0-15,1 0 0,-1 0 0,0 0 16,21 0-16,-21 0 0,1 0 16</inkml:trace>
  <inkml:trace contextRef="#ctx0" brushRef="#br0" timeOffset="49327.36">11007 11155 0,'0'0'0,"0"-21"0,-22 0 0,1-1 15,0 1-15,0 21 0,0 0 16,0 0-16,-22 0 0,22 0 0,-21 0 0,-1 0 16,1 21-16,21 1 15,-21-1-15,-1 0 0,22 21 0,-21 1 16,21-1-16,-1-21 0,22 21 0,0 1 15,-21-1-15,21-21 0,0 22 16,0-22-16,0 0 0,21 0 0,-21 0 16,22-21-16,-1 0 0,0 0 0,21 0 15,-21 0-15,1 0 0,-1 0 16,0 0-16,0-21 0,0 0 0,22 0 16,-22 0-16,-21-1 0,21-20 0,0 0 15,0-1-15,-21 1 0,21 0 16,-21-1-16,22 1 0,-22 21 0,0 0 15,0 0-15,0 42 16,0 0-16,-22 0 16,22 21-16,-21-20 0,21 20 15,0 0-15,-21 1 0,21-22 0,0 21 16,0-21-16,0 22 0,0-22 0,0 0 16,21 0-16,-21 0 0,21 0 0,1 1 15,-1-22-15,0 0 0,0 0 16,0 0-16,0 0 0,1 0 0,-1 0 15,0 0-15,0-22 0,21 22 16</inkml:trace>
  <inkml:trace contextRef="#ctx0" brushRef="#br0" timeOffset="49683.16">11303 11282 0,'0'-21'16,"0"0"-16,0-1 0,0 1 15,0 0 1,21 0-16,0 21 15,0 0-15,22 0 0,-22-21 16,0 21-16,21 0 0,-20 0 0,20 0 16,-21 0-16,21 21 0,-20 0 0,-1 0 15,21 0-15,-42 1 0,21 20 16,-21-21-16,0 21 0,0 1 16,0-22-16,0 0 0,-21 21 0,0-20 15,0-1-15,0 0 0,-1 0 0,1 0 16,0-21-16,0 21 15,0-21-15,21-21 16,0 0-16,0 0 16,0-21-16,0 20 0,21 1 15,0 0-15,0-21 0,0-1 16,1 1-16,-1 0 0,0-1 0,0 1 16,21 0-16,-20-1 0,-1 22 0,-21 0 15,21 0-15,0 0 16,-21 0-16</inkml:trace>
  <inkml:trace contextRef="#ctx0" brushRef="#br0" timeOffset="50943.51">13229 11536 0,'0'0'0,"-21"0"15,21-21 17,21 0-32,-21-1 0,21 1 15,0 0-15,1-21 0,20 21 16,-21-22-16,0 22 0,22-21 0,-22-1 15,0 22-15,0-21 0,0 0 0,0 20 16,-21-20-16,22 21 0,-22-21 0,0 20 16,0 1-16,0 0 0,-22 21 15,1 0-15,-21 21 16,21 0-16,0 1 0,-22 20 0,22 21 16,0-20-16,0 20 0,0-20 15,21-1-15,0 21 0,0-20 16,0-22-16,0 21 0,0-21 0,21 1 15,0-1-15,0 0 0,21-21 0,-20 0 16,-1 0-16,21 0 0,0 0 16,-20-21-16,20 21 0,-21-21 0,21-1 15,-20 1-15,-1-21 0,21 21 0,-21-22 16,0 22-16,22-21 0,-22 0 16,0-1-16,21 1 0,-20 0 0,20-1 15,0 1-15,-21 21 0,22 0 0,-1 21 16,-21 0-16,22 0 0,-22 0 15,0 0-15,0 0 0,0 21 0,-21 21 16,0-21-16,0 22 0,0-1 16,0-21-16,-21 21 0,0 1 15,0-1-15,0 0 0,-22-20 0,22 20 16,0-21-16,0 0 0,0 0 0,-1 1 16,1-1-16,21-42 31,21-1-31,1 1 15,-1 0-15,0-21 0,0 21 0,21-22 16,-20 1-16,20-22 0,-21 22 16,21 0-16,-20-1 0,-1 22 0,21-21 15,-21 21-15,0 21 0,-21-21 0,0 42 32,-21 0-32,0 0 0,0 21 15,0-20-15,0 20 0,-1 0 0,1-21 16,0 22-16,0-1 0,21-21 0,0 22 15,0-22-15,0 0 0,0 0 16,0 0-16,21 0 0,0 1 0,0-1 16,22-21-16,-22 0 0,21 0 0,-21 0 15,22 0-15,-1 0 0,0 0 16,1 0-16,-1-21 0,0-1 0,1 1 16,-1 0-16,0 0 0,1-21 0,-22-1 15,21 22-15,-21-21 16,1-1-16,-1 1 0,0 0 0,-21-1 15,0 1-15,0 0 0,0 21 0,0-1 16,0 1-16,0 0 0,-21 21 16,0 0-16,-1 21 0,1 0 15,21 1-15,-21 20 0,21 0 0,-21 22 16,21-1-16,0 1 0,0-1 16,-21 22-16,21-22 0,0 22 0,0 0 15,0-1-15,0 1 0,0 21 0,0 0 16,0-22-16,0 22 0,0-21 0,0 21 15,-21-22-15,-1 1 0,22 21 16,-21-21-16,0-1 0,0-20 0,-21 20 16,20-20-16,1-1 0,0-20 15,0-1-15,0 0 0,21-20 0,0-44 32,0 1-32,0 0 0,0-21 15,0-1-15,21 1 0,0 0 0,-21-22 16,21 1-16,-21-1 0,0-20 0,21 20 15,1-21-15</inkml:trace>
  <inkml:trace contextRef="#ctx0" brushRef="#br0" timeOffset="51223.81">14690 11515 0,'0'0'0,"0"-64"0,0-147 31,0 168-31,21 22 0,0-21 0,0 21 0,0-1 16,22 1-16,-22 21 0,21-21 0,0 0 15,1 21-15,-1 0 0,0 0 16,1 0-16,-22 21 0,21 0 0,-21 22 16,-21-22-16,0 21 0,0 0 0,0 1 15,-21-22-15,0 21 0,-21 1 16,-1-1-16,1-21 0,0 0 0,-1 22 16,1-22-16,0 0 0,21-21 15,-1 21-15,1-21 0,0 21 0,42-42 31,0 0-15,1 0-16,20 0 0,-21-1 0,21 1 16,1 21-16</inkml:trace>
  <inkml:trace contextRef="#ctx0" brushRef="#br0" timeOffset="51588.56">15240 11345 0,'0'0'0,"0"-21"0,0 0 16,0 0-16,0 0 0,0 0 15,0-1-15,0 1 0,21 0 0,0 0 16,0 0-16,1 0 0,20 21 16,-21-22-16,0 22 0,22 0 15,-22 0-15,21 0 0,-21 0 0,0 0 16,22 22-16,-43-1 0,21 0 16,0 21-16,-21-21 0,0 22 0,0-1 15,0-21-15,0 22 0,0-22 0,0 21 16,-21-21-16,0 0 0,21 22 15,-21-43-15,-1 21 0,1 0 0,0-21 16,21-21 0,0 0-1,0 0-15,0-1 0,21 1 16,0-21-16,1 21 0,-1-22 0,-21 1 16,21 0-16,0-1 0,0 1 15,0 21-15,1-21 0,-1 20 16,0 1-16,-21 0 0,21 21 0,0 0 15,-21-21-15,21 21 0,-21 21 16</inkml:trace>
  <inkml:trace contextRef="#ctx0" brushRef="#br0" timeOffset="52515.02">15790 11324 0,'0'0'0,"-21"43"0,21-22 0,0 0 16,0 0-16,0 0 15,0 0-15,21-21 16,0 0-16,1 0 15,-1 0-15,0 0 0,0-21 16,0 21-16,0-21 0,1 0 0,-1 0 16,0 0-16,0-22 0,21 22 0,-20-21 15,-1-1-15,0 22 0,-21-21 0,21 21 16,-21 0-16,0-1 0,0 1 16,-21 21-1,0 0-15,0 21 0,-1 1 0,1-1 16,-21 21-16,21-21 0,0 22 15,-1-1-15,1-21 0,21 21 0,0-20 16,0 20-16,0-21 0,0 0 16,0 22-16,0-22 0,21-21 0,1 21 15,-1-21-15,0 0 0,21 0 16,1 0-16,-1 0 0,0 0 0,1 0 16,-1-21-16,0 21 0,1-21 0,-1-1 15,-21 1-15,21 0 0,-20-21 16,-1 21-16,0-22 0,0 1 0,-21 21 15,0-22-15,0 22 0,0-21 0,0 21 16,0 0-16,-21 21 16,0 0-16,21 21 15,0 0-15,0 0 0,0 0 16,0 0-16,0 1 0,0-1 16,0 0-16,0 21 0,0-21 15,0 1-15,0-1 0,0 0 0,21 0 16,-21 0-16,0 0 0,0 1 15,0-1 1,-21-21 0,0 0-16,-1 0 15,1 0-15,0 0 16,0-21-16,42 21 62,0 0-62,0 0 0,22 0 16,-22 0-16,0 0 0,21 0 0,-20-22 16,20 22-16,-21-21 0,21 0 15,1 21-15,-1-42 0,0 21 0,-20-1 16,20 1-16,0-21 0,-21 0 0,1 20 16,-1-20-16,0 0 0,-21 21 15,0-22-15,0 22 0,0 0 0,0 0 16,0 0-16,-21 21 0,0 0 0,-1 0 15,1 0-15,0 21 16,-21 0-16,42 0 0,-21 0 0,21 22 16,0-22-16,0 21 0,0 0 0,0 1 15,0-22-15,0 21 0,0-21 16,0 1-16,21 20 0,0-21 0,0 0 16,-21 0-16,0 1 0,21-22 0,-21 21 15,0 0-15,-21-21 31,21-21-15,0 0-16,0-1 16,0 1-1,0 0-15,21 0 0,0 0 16,1 0-16,20-1 0,-21 1 0,21 0 16</inkml:trace>
  <inkml:trace contextRef="#ctx0" brushRef="#br0" timeOffset="53359.56">17314 11091 0,'0'0'0,"43"-21"0,-22 21 0,0-21 0,0 21 15,-21 21 1,0 0-16,0 1 16,-21 20-16,0-21 0,21 0 0,-21 22 15,-1-22-15,22 0 0,-21 21 0,21-21 16,-21 1-16,0-1 0,21 0 16,0 0-16,0 0 0,0 0 0,0 1 15,21-22 1,0 0-16,22 0 15,-22 0-15,0-22 0,0 22 0,21-21 16,-20 0-16,20 0 0,-21 0 0,21 0 16,-20-1-16,20 1 0,-21-21 15,21 21-15,-20-22 0,-1 22 0,0 0 16,-21 0-16,0 0 0,0 0 0,21 21 16,-21 21-1,0 0-15,-21 0 0,21 21 16,-21-20-16,21-1 0,0 21 0,0-21 15,0 0-15,0 1 0,0-1 0,0 0 16,0 0-16,21 0 16,-21 0-16,21-21 0,0 22 0,0-22 15,1 0-15,20 0 0,-21 0 0,0 0 16,0 0-16,1 0 16,-1-22-16,-21 1 0,0 0 15,0 0-15,0-21 0,0 20 16,0 1-16,0-21 0,-21 0 15,21 20-15,-22-20 0,22 0 0,0 21 16,0-1-16,0 1 0,0 0 0,0 0 16,22 21-16,-1 0 0,0 0 0,0 0 15,0 0-15,0 0 16,1 0-16,-1 21 0,0 0 16,21-21-16,-21 21 0,1 1 0,-1-1 15,0 0-15,0 21 0,0-21 16,-21 1-16,0 20 0,21-21 0,-21 0 15,0 0-15,0 1 0,0 20 0,0-21 16,0 0-16,0 0 0,0 1 16,-21-22-16,21 21 15,-21-21-15,0 0 0,0-21 32,21-1-32,0 1 0,0 0 15,0 0-15,21-21 0,-21 20 0,42 1 16,-21-21-16,1 0 0,20 20 15,0-20-15,1 0 0,-1 21 16,0-1-16,1 1 0,-1 0 0,0 21 16,1 0-16,-1 0 0,-21 0 0,0 21 15,0 0-15,-21 1 0,22-1 0,-22 21 16,0-21-16,0 22 0,0-22 16,-22 21-16,1-21 0,0 0 0,21 1 15,-21-1-15,0 0 0,21 0 0,-21 0 16,-1 0-1,1-21-15,21-21 16,0 0 0,-21 0-1</inkml:trace>
  <inkml:trace contextRef="#ctx0" brushRef="#br0" timeOffset="53539.45">17992 10795 0,'0'0'0,"-22"0"0,1 0 0,0 0 16,0 0-16,0 0 0,0 0 16,21 21-16,21-21 47,0 0-47,0 0 0,0 0 15,0 0-15,22-21 0</inkml:trace>
  <inkml:trace contextRef="#ctx0" brushRef="#br0" timeOffset="53820.27">19198 10499 0,'0'0'0,"127"42"31,-106-21-31,22 22 0,-22-1 15,21 0-15,22 22 0,-22-22 0,21 22 16,-20-1-16,20 1 0,-20-1 0,-22 1 16,21 20-16,-21-20 0,-21-1 15,0 1-15,0-1 0,-21 1 0,0-1 16,-21-20-16,-22-1 0,1 0 0,-1 1 16,-21-1-16,-20-21 0,20 21 0,-21-20 15,0-1-15,0 0 0,1 0 16,20 0-16,-21-21 0,21 0 0,22 0 15,21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12:50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466 0,'0'-21'0,"-21"21"16,21-22-16,0 1 31,-21 21-15,21-21-1,0 0 1,-21 21-1,21-21 1,0 0 15</inkml:trace>
  <inkml:trace contextRef="#ctx0" brushRef="#br0" timeOffset="351.61">2286 275 0,'0'-21'110,"0"0"-79</inkml:trace>
  <inkml:trace contextRef="#ctx0" brushRef="#br0" timeOffset="642.44">2286 127 0</inkml:trace>
  <inkml:trace contextRef="#ctx0" brushRef="#br0" timeOffset="923.24">2328 106 0</inkml:trace>
  <inkml:trace contextRef="#ctx0" brushRef="#br0" timeOffset="1328.01">2328 64 0,'-42'-22'15,"42"1"1,0 0-16,0 42 63,0 0-63,21 22 0,0-1 15,0 0-15,1 1 0,20 20 0,0 1 16,-21-22-16,22 22 0,-1-1 15,0-21-15,-20 22 0,20-22 16,0 22-16,-21-22 0,1 0 0,20 1 16,-21-1-16,0 0 0,0 1 15,-21-22-15,22 21 0,-22-21 0,21 1 16,-21-1-16,0 0 16,0-42-1,0 0 1,0-1-16,0 1 0,0 0 15</inkml:trace>
  <inkml:trace contextRef="#ctx0" brushRef="#br0" timeOffset="1615.72">3006 127 0,'0'0'0,"0"-42"15,21 21-15,-21-22 0,0 22 0,-21 21 31,-1 0-31,1 0 0,0 42 16,-21 1-16,21-1 0,-22 0 16,1 22-16,-22-1 0,22 1 0,-21-1 15,-1 1-15,22 21 0,-22-22 16,1 1-16,20-1 0,1 1 0,0-1 16,21-21-16,-1 22 0,1-22 15,0-21-15,0 22 0,21-22 0,0 0 16,0 0-16,21-21 31,0 0-31,0 0 0,1-21 0,-1 0 16,21 0-16</inkml:trace>
  <inkml:trace contextRef="#ctx0" brushRef="#br0" timeOffset="1952.53">3196 466 0,'0'84'31,"0"-41"-31,0-1 16,0 0-16,0 22 0,0-1 16,0 1-16,-21 21 0,0-22 0,0 22 15,21 21-15,-22-22 0,22 22 16,-21 0-16,21 0 0,-21 0 0,0-1 15,0 1-15,21 21 0,-21-21 0,-1 0 16,1-21-16,0 20 0,21-20 16,-21 0-16,0-1 0,21-20 0,-21-1 15,21 1-15,0-22 0,0-21 0,0 1 16,0-1-16,0-42 16,21-1-16,0-20 15,0 0-15,-21-1 0,21-20 16,0-22-16,1 1 0,-1-1 15</inkml:trace>
  <inkml:trace contextRef="#ctx0" brushRef="#br0" timeOffset="2279.34">3133 804 0,'0'0'0,"0"-42"0,-22 0 0,22 21 0,0-22 16,0 22-16,0 0 0,22 0 15,-1 0-15,0-1 0,0 1 0,21 21 16,-20 0-16,20 0 16,0 0-16,1 0 0,-1 0 0,21 0 15,-20 21-15,-1 22 0,-21-22 16,0 21-16,1 1 0,-22-1 0,0 0 16,0 1-16,-22-1 0,1 0 15,-21 1-15,0-1 0,-1 0 0,1-21 16,0 22-16,-22-22 0,22 0 15,21 0-15,-22-21 0,22 0 0,0 21 16,0-21-16,0 0 0,21-21 31,21 0-31,0 21 0,0-21 16,0 0-16,22 21 0,-1-21 16</inkml:trace>
  <inkml:trace contextRef="#ctx0" brushRef="#br0" timeOffset="2780.45">4191 614 0,'0'0'0,"0"-21"0,0 0 16,-21-1-16,0 22 0,-1-21 15,1 21-15,0 0 0,0 0 16,0 0-16,0 0 0,-1 21 15,1 1-15,0-1 0,0 21 0,0-21 16,-22 22-16,22-1 0,0 0 16,0 22-16,0-22 0,0 0 0,21 1 15,0-1-15,-22 0 0,22-20 16,0 20-16,0-21 0,0 0 0,22 0 16,-1-21-16,0 0 0,0 0 0,21 0 15,-20 0-15,-1 0 0,21 0 16,-21-21-16,22 0 0,-22 0 0,0 0 15,21-22-15,-21 22 0,1-21 16,-22 0-16,0-1 0,0 1 16,21 0-16,-21 20 0,0-20 15,0 21-15,0 0 0,0 0 0,0-1 16,0 44 0,0-1-16,-21 0 0,21 0 15,-22 21-15,22-20 0,0 20 16,0 0-16,0 1 0,0-22 0,0 21 15,0 0-15,0-20 0,0 20 0,0-21 16,0 0-16,0 0 0,0 1 16,0-1-16,22-21 0,-1 0 0,0 0 15,0 0-15,0 0 16,22-21-16,-22-1 0,0-20 16</inkml:trace>
  <inkml:trace contextRef="#ctx0" brushRef="#br0" timeOffset="3023.45">4657 402 0,'0'0'0,"0"-21"0,0 0 16,0 42-1,-22 0-15,22 22 16,-21-22-16,21 21 0,-21 0 16,21 1-16,0 20 0,0-20 0,-21 20 15,21-21-15,0 22 16,-21-22-16,21 1 0,0-1 0,0 0 15,0 1-15,0-1 0,0-21 0,0 0 16,0 0-16,0 1 0,21-22 16,0 0-16,0 0 15,0-22-15,1 1 0,-1 0 16,0-21-16,21 21 0</inkml:trace>
  <inkml:trace contextRef="#ctx0" brushRef="#br0" timeOffset="3471.77">5038 318 0,'0'63'15,"0"-42"-15,0 22 16,0-1-16,0 0 0,0 1 0,0-1 16,0 21-16,0-20 0,0-1 15,0 22-15,0-22 0,-22 21 0,22-20 16,0-1-16,-21-21 0,21 22 0,0-22 15,0 0-15,0 0 0,0 0 16,0-42 15,0 0-31,0 0 0,0-22 16,21 22-16,-21-21 0,22-22 0,-22 22 16,21 0-16,0-1 0,0 1 15,0 0-15,0-1 0,1 22 0,-1 0 16,0 0-16,0 0 0,0 21 15,22 0-15,-22 0 0,0 21 0,0 0 16,0 0-16,-21 22 0,21-22 16,-21 21-16,22-21 0,-22 22 0,21-1 15,-21-21-15,0 21 0,0-20 16,0 20-16,0-21 0,0 0 0,0 0 16,0 1-16,-21-1 0,-1 0 0,1-21 31,0 0-31,0 0 15,21-21-15,-21 0 16,21-1-16</inkml:trace>
  <inkml:trace contextRef="#ctx0" brushRef="#br0" timeOffset="3655.72">4508 656 0,'0'0'0,"22"0"31,-1 0-31,0 0 16,21-21-16,-21 21 0,22 0 0,-1 0 15,0-21-15,-20 21 0,20 0 16,0 0-16,1-21 0,-22 21 0,21 0 16</inkml:trace>
  <inkml:trace contextRef="#ctx0" brushRef="#br0" timeOffset="3851.84">6731 720 0,'0'0'0,"-21"0"16,21 21-16</inkml:trace>
  <inkml:trace contextRef="#ctx0" brushRef="#br0" timeOffset="5383.92">6562 868 0,'-22'21'0,"44"-42"0,-44 63 0,22-21 16,0 1-16,0-1 15,22 0 1,-1-21-16,0 0 0,0 0 16,0 0-16,0 0 0,22-21 15,-22 0-15,21 21 0,-21-22 0,22 1 16,-1-21-16,0 21 0,1-22 16,-22 22-16,21-21 0,-21 0 0,1 20 15,-1-20-15,0 0 0,0-1 16,-21 1-16,0-21 0,0 20 0,0 1 15,0 21-15,0-22 0,0 1 16,0 21-16,-21 0 0,0 0 16,21-1-16,-21 22 0,-1 0 15,1 0-15,0 22 16,21 20-16,0-21 0,0 21 0,-21 22 16,21-22-16,0 22 0,0-1 15,-21 22-15,21 0 0,0-1 0,0 1 16,0 0-16,0 20 0,0-20 0,0 0 15,0 21-15,-21-1 0,21-20 16,0 21-16,0 0 0,0 0 0,0-1 16,0 1-16,0-21 0,0 21 0,0 0 15,0-22-15,21 1 16,0 0-16,-21-1 0,21-20 0,-21-1 16,21 1-16,0-22 0,-21 0 0,22-20 15,-1-1-15,0 0 0,0-21 16,0 0-16,0 0 0,1-21 15,-1 0-15,21-22 0,-21 22 0,0-21 16,22-1-16,-22-20 0,21 21 0,-21-22 16,1 1-16,-1-1 0,0-21 15,0 22-15,-21-22 0,0 1 0,0-1 16,0 0-16,0 1 0,-21-1 0,0 0 16,-22 1-16,22-1 0,-21 21 15,21 1-15,-22-1 0,1 22 16,0 0-16,21-1 0,-22 22 15,22 0-15,0 0 0,0 0 0,0 21 16,-1-21-16,44-1 31,20 22-31,-21 0 0,0 0 16,22-21-16,-22 21 0,21-21 16,0 0-16,1 0 0,-1 0 0,0-1 15,1 1-15,-1 0 0,0 0 16,1 0-16,-22-22 0,0 22 0,0-21 15,0 21-15,-21 0 0,22-1 0,-22-20 16,0 21-16,0 0 16,0 0-16,-22 21 15,1 0-15,0 0 16,21 21-16,-21 0 0,21 0 16,0 0-16,-21 22 0,21-22 15,0 21-15,0 0 0,0 1 0,0-22 16,0 21-16,0-21 0,21 22 0,0-22 15,0 0-15,0 0 0,1-21 16,-1 21-16,0-21 0,0 0 0,0 0 16,0 0-16,22 0 0,-22 0 15,21-21-15,-21 0 0,22 0 16,-22 0-16,0 0 0,21-1 0,-20-20 16,-1 21-16,0-21 0,-21-1 15,0 22-15,21-21 0,-21 21 0,21-1 16,-21 1-16,0 0 0,0 42 31,-21 0-31,21 22 16,0-22-16,-21 21 0,21-21 15,0 22-15,0-22 0,0 0 0,0 21 16,0-20-16,0-1 0,21 0 16,0-21-16,0 21 0,1-21 0,-1 0 15,0 0-15,0 0 0,0 0 16,0 0-16,22-21 0,-22 0 15,0 0-15,0-1 0,0 1 0,1 0 16,-1-21-16,0-1 0,-21 22 16,0-21-16,21 0 0,-21 20 0,0 1 15,0-21-15,0 21 16,0 42 0,0 21-16,0-21 15,-21 1-15,21 20 0,0-21 16,0 0-16,0 22 0,0-22 0,0 0 15,0 0-15,-21 21 0,21-20 16,0-1-16,-21 0 0,21 0 16,0-42 15,0 0-15,0 0-16,0-1 0,0 1 15,0 0-15,21-21 0,-21 21 0,21-22 16,0 22-16,0-21 0,0 21 0,1-22 15,-1 22-15,21 0 0,-21 0 16,22 21-16,-22 0 0,21 0 0,0 0 16,-20 0-16,20 0 0,-21 21 15,0 0-15,0 0 0,-21 0 16,0 1-16,0-1 0,0 21 0,0-21 16,0 22-16,0-22 0,0 0 15,0 21-15,-21-21 0,0 1 0,0-1 16,0 0-16,0 0 15,-1-21-15,22 21 0,0-42 32,0 0-17,22 21-15,-1-21 0</inkml:trace>
  <inkml:trace contextRef="#ctx0" brushRef="#br0" timeOffset="6851.82">9461 614 0,'0'0'0,"0"-21"0,-63 21 31,42 0-31,0 0 0,-1 0 16,1 21-16,0 0 0,-21 0 0,21 0 16,-1 22-16,1-22 0,21 21 15,-21 1-15,21-22 0,0 21 0,0 0 16,0 1-16,0-22 0,0 21 0,0-21 15,0 22-15,21-22 16,0 0-16,-21 0 0,22-21 0,-1 21 0,0-21 16,21 0-16,-21 0 0,1 0 15,20 0-15,-21 0 0,21 0 16,-20-21-16,20 0 0,-21 0 0,21 0 16,-20 0-16,20-22 0,-21 22 15,21-21-15,-20-1 0,-1-20 0,0 21 16,0-1-16,-21-20 0,0 20 0,0-20 15,0 21-15,0-22 0,0 22 16,0-1-16,0 1 0,0 0 16,0 21-16,0-1 0,-21 22 15,0 0-15,21 43 16,0-22-16,0 21 0,-21 1 16,21-1-16,0 0 0,-22 1 15,22 20-15,0 1 0,0-22 0,0 21 16,0-20-16,0-1 0,0 22 15,0-22-15,0-21 0,0 21 0,0-20 16,22 20-16,-1-21 0,0-21 0,0 21 16,0-21-16,22 0 0,-22 0 15,0 0-15,21 0 0,-21 0 0,22-21 16,-22 21-16,0-21 0,21-21 0,-20 20 16,-1 1-16,0-21 0,0 0 15,0-1-15,0 22 0,1-21 0,-22-1 16,21 22-16,-21 0 0,0 0 15,0 42 17,0 0-32,0 0 0,0 1 15,0-1-15,0 0 0,-21 21 0,21-21 16,0 1-16,0 20 0,0-21 0,0 0 16,0 0-16,0 1 0,21-22 15,-21 21-15,21 0 0,0-21 0,0 0 16,0 0-16,1 0 15,20 0-15,-21 0 0,0-21 0,0 0 16,22-1-16,-22 1 0,0 0 0,0-21 16,0 21-16,1-22 15,-1 1-15,0 0 0,0 20 0,-21-20 16,0 21-16,0 0 0,0 42 31,0 0-31,0 0 16,0 0-16,-21 22 0,21-22 15,-21 21-15,21-21 0,0 22 0,0-22 16,0 0-16,0 21 0,0-20 0,0-1 16,0 0-16,0 0 0,21-21 15,0 21-15,0-21 0,0 0 0,1 0 16,-1 0-16,0 0 0,0 0 16,0-21-16,-21 0 15,21 0-15,-21 0 0,0-1 16,0 1-16,0-21 0,0 21 0,0-22 15,0 22-15,-21-21 0,21 21 16,-21-22-16,0 22 0,0 0 0,0 0 16,-1 21-16,1 0 0,21-21 0,-21 21 15,42 0 17,0 0-17,1 0-15,-1 0 0,0 0 0,21-21 16,-21 21-16,1 0 0,20 0 0,-21 0 15,21 0-15,-20 0 16,-1 0-16,0 0 0,21 21 0,-21-21 16,-21 21-16,22 0 0,-1 0 0,-21 0 15,21 1-15,-21-1 0,0 0 16,0 0-16,0 0 0,0 22 0,0-22 16,0 0-16,0 0 0,0 21 0,0-20 15,0-1-15,0 0 0,21 0 16,-21 0-16,21-42 47,-21 0-32,0-21-15,0 20 0,21 1 16,1-21-16,-1 0 0,0 20 0,0-20 16,0-21-16,22 20 0,-22 22 0,21-21 15,-21-1-15,22 22 0,-1 0 16,-21 0-16,21 21 0,1 0 0,-22 0 15,21 0-15,-21 21 0,1 0 16,-1 0-16,0 1 0,-21-1 0,0 21 16,0 0-16,0 1 0,0-1 0,0-21 15,0 22-15,0-1 0,-21 0 16,21-21-16,0 22 0,-21-22 16,21 0-16,0 0 0,0 0 0,0 1 15,0-1-15,21-21 16,0 0-16,0 0 15,0 0-15,0-21 0,1-1 0,-1 22 16,21-21-16,-21 0 0</inkml:trace>
  <inkml:trace contextRef="#ctx0" brushRef="#br0" timeOffset="7173.64">12467 614 0,'0'0'0,"0"-21"0,0 0 0,-21 21 16,0 0-16,-22 0 0,22 0 15,0 0-15,-21 21 0,21 0 16,-22-21-16,22 21 0,0 0 0,0 0 16,21 1-16,0-1 0,0 0 15,0 0-15,0 0 0,0 0 0,21 1 16,0-22-16,0 21 0,0-21 0,22 21 16,-22 0-16,0-21 0,0 21 15,0-21-15,1 21 0,-1-21 0,0 22 16,0-22-16,-21 21 0,0 0 15,0 0-15,0 0 16,0 0-16,-21 1 0,0-22 16,0 0-16,-1 0 15,-20 21-15,21-21 0,0 0 0,0 0 16,-22 0-16,22 0 0,0 0 0,-21-21 16,20-1-16,1 22 0,0-21 15</inkml:trace>
  <inkml:trace contextRef="#ctx0" brushRef="#br0" timeOffset="7400.51">10985 212 0,'-21'0'15,"42"0"-15,-63 0 0,21 0 16,0 0 0,0 0 15</inkml:trace>
  <inkml:trace contextRef="#ctx0" brushRef="#br0" timeOffset="7604.39">9673 466 0,'0'0'0,"-21"21"32,42-21-32,0 0 0,22 0 0,-1 0 15,-21 0-15,21 0 0,22 0 16,-22 0-16,1 0 0,-1 0 0,0 0 15,1 0-15,-1-21 0,-21 21 16,0 0-16,0 0 0</inkml:trace>
  <inkml:trace contextRef="#ctx0" brushRef="#br0" timeOffset="8389.7">2603 1884 0,'0'0'0,"-21"0"0,-21 0 15,21 0-15,42 0 47,0 0-47,0 21 0,22-21 0,20 0 16,-21 0-16,22 21 0,21-21 15,-1 21-15,1-21 0,21 0 16,0 0-16,21 0 0,21 0 0,21 0 16,0 0-16,22 0 0,-1 0 15,22 0-15,21 0 0,-21 0 0,20 0 16,1 0-16,0-21 0,21 21 16,-21 0-16,0-21 0,21 21 0,-21 0 15,21 0-15,-22-21 0,22 21 16,-21-21-16,0 21 0,21 0 0,-21 0 15,0 0-15,-22 0 0,22 0 0,-21 0 16,21 0-16,-43 0 0,22 0 16,-22 0-16,-20 0 0,20 0 0,-20 0 15,-1 0-15,-42 0 0,21 0 16,-21 0-16,-21 21 0,0-21 0,-22 0 16,-20 0-16,-1 0 0,1 21 15,-22-21-15,1 0 0,-22 0 16,0 0-16,0 0 0,0 0 31,-21 21 0,-21-21-31</inkml:trace>
  <inkml:trace contextRef="#ctx0" brushRef="#br0" timeOffset="9068.25">2688 3958 0,'0'0'0,"0"-21"0,0-42 31,0 41-31,0 44 31,0-1-31,0 21 0,0 0 16,21 22-16,-21-22 15,0 22-15,0 20 0,0-20 0,0-1 16,0 1-16,0-1 0,0-20 0,0 20 16,0-20-16,0-1 0,0 0 15,0 1-15,0-22 0,0 0 0,0 0 16,0 0-16,0-42 16,0 0-1,0 0-15,0 0 0,21-22 0,-21 1 16</inkml:trace>
  <inkml:trace contextRef="#ctx0" brushRef="#br0" timeOffset="9380.07">3048 4339 0,'0'21'0,"0"-42"0,0 64 0,0-1 0,0-21 15,0 0-15,0 0 0,0 1 16,21-1-16,-21 0 0,21 0 0,0-21 15,1 0-15,-1 0 16,0 0-16,0 0 0,0-21 0,0 0 16,1 0-16,-1-1 0,-21 1 0,0 0 15,0 0-15,0 0 16,0 0-16,0-1 0,-43 1 0,22 21 16,0-21-16,0 21 0,0 0 15,0 0-15,-1 0 0,22 21 16,-21 0-16,21 1 0,0-1 0,0 0 15,0 0-15,0 0 16,0 0-16,0 1 0,0-1 16,21-21-16,-21 21 15</inkml:trace>
  <inkml:trace contextRef="#ctx0" brushRef="#br0" timeOffset="22179.94">4826 3874 0,'0'0'0,"21"0"0,-21-22 0,0 1 16,0 0-16,0 0 16,0 0-16,0 0 0,0-1 15,0 1 1,-21 21-16,0 21 16,21 1-16,-21 20 15,21 0-15,0 1 0,-22 20 16,22 1-16,-21-1 0,21 1 0,-21 20 15,21-20-15,0-1 0,0-20 16,0 20-16,0-21 0,0 1 16,0-1-16,0-21 0,0 22 0,21-22 15,0 0-15,1-21 0,-1 0 16,0 0-16,0 0 0,21 0 0,-20 0 16,-1-21-16,0 0 0,21-1 15,-21 1-15,-21 0 0</inkml:trace>
  <inkml:trace contextRef="#ctx0" brushRef="#br0" timeOffset="22379.82">4508 4339 0,'0'0'0,"-21"0"16,0 21-1,42-21 1,0 0-16,1 0 0,20-21 15,-21 21-15,21-21 0,1 21 16,-1-21-16,0 21 0,22-21 0,-22 0 16,1 21-16,20-22 0,-42 1 15,22 21-15</inkml:trace>
  <inkml:trace contextRef="#ctx0" brushRef="#br0" timeOffset="22719.63">5207 4424 0,'0'0'0,"-21"0"0,21 21 16,0 0 0,21-21-1,0 0-15,0-21 0,0 0 16,1 21-16,-1-21 0,0 0 0,0-1 16,0 1-16,0 0 0,1 0 15,-1 0-15,-21 0 0,0-1 0,0 1 16,0 0-16,-21 21 15,-1 0-15,1 0 16,0 21-16,0 0 0,0 1 0,0-1 16,21 0-16,-22 21 0,1 1 0,21-22 15,-21 21-15,21 0 0,0-20 16,0 20-16,0-21 0,0 0 16,0 0-16,0 1 0,0-1 0,21-21 15,0 21-15,1-21 0,20 0 0,-21 0 16,0 0-16,22 0 0,-22 0 15,21-21-15,-21 0 0,0-1 0,22 22 16</inkml:trace>
  <inkml:trace contextRef="#ctx0" brushRef="#br0" timeOffset="23184.14">5842 4128 0,'0'0'0,"21"-22"0,0 1 0,0 21 16,1 0-16,-1 0 15,0 0-15,21 0 0,-21 0 0,1 21 16,-1-21-16,0 43 0,0-22 0,0 21 16,0-21-16,-21 22 0,0-1 15,0 0-15,0 1 0,-21-1 0,0-21 16,0 22-16,0-1 0,0-21 16,-1 0-16,-20 0 0,21 1 0,21-1 15,-21 0-15,21-42 31,21 0-31,0-1 16,0 1-16,0-21 0,1 21 0,-1-22 16,0 22-16,0-21 0,-21 0 15,21-1-15,0 1 0,1 0 0,-1-1 16,0 1-16,0 0 0,-21 20 16,21 1-16,-21 0 0,0 42 15,0 0-15,0 1 16,0 20-16,-21 0 0,21-21 15,-21 22-15,0 20 0,21-20 0,-21-1 16,21 0-16,-22-21 0,22 22 16,0-1-16,0-21 0,0 0 15,0 1-15,22-1 0,-1-21 0,0 0 16,21 0-16,-21 0 0,22 0 16,-1 0-16,0 0 0,1-21 0,-1-1 15,0 1-15,22 0 0,-22-21 0</inkml:trace>
  <inkml:trace contextRef="#ctx0" brushRef="#br0" timeOffset="23432">6985 3768 0,'0'-21'0,"0"42"0,0-64 16,-21 43-16,0 0 0,-1 0 0,1 0 0,21 22 16,-21-1-16,0 0 15,0 21-15,0 1 0,21-1 0,-22 21 16,1-20-16,0 41 0,0-20 15,21-1-15,-21-20 0,21 20 0,-21-20 16,21 20-16,0-21 0,0 1 0,0-22 16,0 0-16,0 21 0,21-20 15,0-22-15,21 21 0,-21-21 0,1 0 16,-1 0-16,21 0 0,-21 0 0,0-21 16,1 21-16,-1-22 0,-21 1 15,0 0-15,0 0 0</inkml:trace>
  <inkml:trace contextRef="#ctx0" brushRef="#br0" timeOffset="23591.91">6562 4297 0,'-22'0'0,"44"0"0,-22 0 32,42 0-32,-21 0 0,21 0 0,1 0 15,-1 0-15,22-21 0,-22 0 16,21 21-16,1-22 0,-1 1 0,1 0 15,-1 21-15,1-21 0,-1 0 0</inkml:trace>
  <inkml:trace contextRef="#ctx0" brushRef="#br0" timeOffset="23823.8">8149 3810 0,'0'0'16,"-21"0"-16,-21 0 0,20 21 0,1-21 15,0 21-15,0 22 0,0-22 0,-22 21 16,22 1-16,0 20 0,0-21 16,21 1-16,-21 20 0,21-20 0,0-1 15,0 0-15,0 1 0,0-22 0,0 21 16,21-21-16,0 0 16,0 1-16,22-1 0,-22 0 0,21-21 15,0 0-15,1 0 0,-1 0 0,0 0 16,1 0-16,-22-21 0</inkml:trace>
  <inkml:trace contextRef="#ctx0" brushRef="#br0" timeOffset="24051.67">8699 3747 0,'0'0'0,"85"-22"31,-43 22-31,-20 0 0,20 0 0,0 22 15,1-1-15,-1 0 0,0 0 16,1 21-16,-1 1 0,-21-1 0,0 22 16,0-22-16,-21 21 0,0 1 15,0-1-15,0-20 0,-21 20 0,0-20 16,0-1-16,-21 0 0,-1 1 0,1-1 16,-22 0-16,1-21 0,-1 1 15,1 20-15</inkml:trace>
  <inkml:trace contextRef="#ctx0" brushRef="#br0" timeOffset="24892.15">2222 5990 0,'-21'0'0,"42"0"0,-63 0 0,21 0 16,21-21-1,-21 0-15,21 0 0,0 0 16,0-1-16,0 1 0,21 0 16,0 0-16,21 0 0,-20 0 0,-1 21 15,21 0-15,0 0 0,-20 0 16,20 0-16,0 21 0,1 0 0,-1 21 15,0 1-15,-21-1 0,1 0 16,-1 1-16,0-1 0,-21 21 16,0-20-16,-21 20 0,0 1 0,-1-22 15,-20 22-15,0-22 0,-1 0 16,1 1-16,-21-1 0,20 0 0,1-21 16,0 1-16,-1-22 0,22 0 15,-21 0-15,21 0 0,-22 0 0,22 0 16,0-22-16,21 1 0,0 0 15,-21 0-15,21-21 0,0-1 0,0 1 16,0 0-16,0-1 0,0 1 16,0 0-16,21 20 0,-21 1 0,42 0 15,-21 0-15,1 0 0,20 21 16,0 0-16,1 0 0,-1 21 16,0 0-16,1 0 0,-1 22 15,0-22-15,1 21 0,-22 0 0,0 1 16,0-1-16,0-21 0,-21 22 15,21-1-15,-21-21 0,0 0 0,0 22 16,0-22-16,0 0 0,0 0 16,22-42-1,-22 0 1</inkml:trace>
  <inkml:trace contextRef="#ctx0" brushRef="#br0" timeOffset="25040.07">2963 6371 0,'0'0'0,"0"-21"0,21 21 63</inkml:trace>
  <inkml:trace contextRef="#ctx0" brushRef="#br0" timeOffset="25471.82">4360 5969 0,'0'0'0,"-21"-42"0,-64-128 31,64 149-31,0 21 0,0 0 16,0 0-16,0 21 0,-1 1 15,1 20-15,0 0 0,21 1 0,-21-1 16,0 21-16,21 1 0,0-22 16,0 22-16,0-1 0,0 1 0,0-1 15,0 1-15,0-22 0,0 22 0,0-22 16,0 0-16,0 1 0,21-22 16,0 0-16,0 0 0,0 0 0,22-21 15,-1 0-15,0 0 0,1-21 0,20 0 16,1 0-16,-22 0 0,22-1 15,-1-20-15,-21 0 0,22-1 16,-22 1-16</inkml:trace>
  <inkml:trace contextRef="#ctx0" brushRef="#br0" timeOffset="26087.46">4932 6181 0,'0'-21'0,"0"42"0,0-64 16,-21 43 0,-1 22-16,1 20 15,0-21-15,0 0 0,0 22 0,21-1 16,-21 0-16,21 1 0,0-1 15,0-21-15,0 21 0,0-20 16,0 20-16,0-21 0,0 0 0,21 0 16,0-21-16,0 22 0,0-22 15,0 0-15,1 0 0,-1 0 0,0 0 16,0-22-16,0 22 0,-21-21 16,0 0-16,0 0 0,0 0 0,0-22 15,0 22-15,0-21 0,0 21 0,0-22 16,0 1-16,-21 0 0,21 21 15,0-22-15,0 1 0,0 21 0,0-22 16,0 22-16,0-21 0,21 21 0,0 0 16,1 21-16,-1 0 0,0 0 15,21 0-15,-21 0 0,1 21 16,20-21-16,-21 42 0,0-21 0,0 0 16,1 22-16,-1-22 0,0 21 15,-21 1-15,0-1 0,0-21 0,0 21 16,0 1-16,0-1 0,0-21 15,0 22-15,0-22 0,-21 0 0,21 0 16,-21-21-16,21 21 0,-22-21 16,22-21-1,0 0-15,0-21 0,0 20 16,0-20-16,0 0 0,22-1 0,-1 1 16,0 0-16,0-1 0,0 1 15,0 0-15,22-1 0,-1 1 16,-21 0-16,22 21 0,-1 21 0,-21 0 15,21 0-15,-20 0 0,20 0 16,-21 21-16,0 0 0,0 0 0,1 21 16,-22-20-16,0 20 0,0 0 0,0 1 15,0-1-15,0 0 0,-22 1 16,1-1-16,0-21 0,0 21 0,21 1 16,0-22-16,-21 0 0,21 0 15,0 0-15,21-21 16,0-21-16,0 0 15,22 0-15,-22 0 0</inkml:trace>
  <inkml:trace contextRef="#ctx0" brushRef="#br0" timeOffset="26324.33">6371 5757 0,'0'0'0,"-21"22"0,21 20 0,-21-21 15,21 21-15,0 1 0,0-1 16,-21 0-16,-1 22 0,22-22 0,0 1 16,0-1-16,-21 21 0,21-20 0,-21-1 15,21 0-15,-21 1 0,21-1 16,0-21-16,0 22 0,0-22 16,0 0-16,0 0 0,21-21 0,0 0 15,0 0-15,1 0 0,-1 0 16,0-21-16,0 0 0,0 0 0</inkml:trace>
  <inkml:trace contextRef="#ctx0" brushRef="#br0" timeOffset="26488.23">6181 6160 0,'-22'0'0,"44"0"0,-65 0 0,22 0 0,21 21 15,21-21 1,22 0-1,-22 0-15,21 0 0,0 0 16,1 0-16,-1 0 0,22-21 0,-1 21 16,1-22-16</inkml:trace>
  <inkml:trace contextRef="#ctx0" brushRef="#br0" timeOffset="27167.85">7302 6160 0,'-63'0'16,"42"-22"0,0 1-1,-1 0-15,22 0 0,0 0 16,-21 21-16,0-21 0,0-1 0,21 1 16,-21 0-16,0 21 0,-1 0 0,1 0 15,0 0-15,0 0 16,0 21-16,-22 0 0,22 1 0,0 20 15,0 0-15,-21-21 0,20 22 0,1-1 16,0 0-16,0 1 0,0-1 16,21 0-16,0 1 0,0-1 0,0-21 15,0 0-15,0 1 0,0-1 0,0 0 16,21-21-16,0 0 0,21 0 16,-20 0-16,20 0 0,-21-21 15,21 0-15,-20-1 0,-1 1 0,21 0 16,-21 0-16,0-21 0,22-1 15,-22 22-15,-21-21 0,21-1 0,0 1 16,-21 21-16,21-21 0,-21 20 0,0 1 16,0 0-16,0 42 31,0 0-31,0 22 0,0-22 0,0 0 16,0 0-16,0 22 0,0-22 15,0 21-15,0-21 0,22 85 31,-22-85-31,21-21 0,0 0 16,0 0-16,0 0 0,22 0 0,-22-21 16,0 0-16,0 0 0,21 0 0,-20-1 15,-1 1-15,0-21 0,21 21 16,-42-22-16,21 22 0,-21-21 0,22 21 16,-22 0-16,0-1 0,0 1 15,0 42 1,0 1-16,0-1 0,-22 0 15,22 0-15,-21 0 16,21 22-16,0-22 0,0 0 0,0 21 0,0-21 16,0 1-16,0-1 0,0 0 0,0 0 15,0-42 17,21 0-32,-21 0 0,22-1 0</inkml:trace>
  <inkml:trace contextRef="#ctx0" brushRef="#br0" timeOffset="27319.76">7683 5821 0,'0'0'0,"0"-21"0,-21 21 15,0 0-15,0 0 16,0 21-16,21 0 16,0 0-16,0 0 15,0 1-15,21-1 16,0 0-16</inkml:trace>
  <inkml:trace contextRef="#ctx0" brushRef="#br0" timeOffset="27744.52">8043 6033 0,'0'0'0,"0"21"15,-21 0-15,21 0 16,0 0-16,-21 0 0,21 22 15,0-22-15,0 0 0,0 0 16,0 0-16,0 1 0,-21 20 16,21-21-16,0 0 0,0 0 0,0 1 15,0-1-15,-21-21 0,21 21 0,-22-21 16,22-21 0,0 0-16,0-1 15,0 1-15,0-21 0,22 21 0,-1-22 16,0 22-16,0-21 0,21 0 15,-20 20-15,-1-20 0,21 0 0,-21 21 16,22-1-16,-22 1 0,21 0 16,-21 21-16,22 0 0,-22 0 15,21 21-15,-21-21 0,22 21 0,-22 22 16,0-22-16,0 0 0,-21 21 0,0 1 16,0-22-16,0 21 0,0 1 15,0-1-15,0 0 0,0-21 0,-21 22 16,21-22-16,0 0 0,-21 0 0,21 0 15,-21 1-15,21-44 16,21 1 0,0 0-16</inkml:trace>
  <inkml:trace contextRef="#ctx0" brushRef="#br0" timeOffset="28100.31">9207 5948 0,'0'0'0,"0"-21"0,0 0 0,0-1 16,-21 22-16,0 0 16,-21 0-16,-1 0 0,1 22 0,0-1 15,-1 0-15,1-21 0,0 21 16,21 0-16,-22 0 0,22 1 0,0-1 16,21 0-16,0 0 0,0 0 15,0 0-15,21-21 16,21 22-16,-20-1 0,20-21 0,-21 21 15,21 0-15,1-21 0,-22 21 0,0 0 16,21-21-16,-20 22 0,-1-1 0,0 0 16,-21 0-16,0 0 15,0 0-15,0 1 0,-42-22 0,20 21 16,1-21-16,-21 0 0,0 21 0,-1-21 16,1 0-16,0 0 0,-1 0 15,22 0-15,-21 0 0,21 0 0,-1-21 16,1 0-16,21-1 0,0 1 15,0 0-15,21 21 0,22-21 16,-22 0-16</inkml:trace>
  <inkml:trace contextRef="#ctx0" brushRef="#br0" timeOffset="28319.92">9864 5757 0,'0'0'0,"-22"0"15,1 0-15,-21 0 0,21 22 16,-22-1-16,22 0 0,-21 21 16,21 1-16,-22-1 0,22 0 0,-21 1 15,21-1-15,21 0 0,-21 1 0,21-1 16,0 0-16,0 1 0,0-1 16,0-21-16,0 0 0,21 0 15,0 1-15,0-1 0,21-21 0,1 0 16,-1 0-16,22 0 0</inkml:trace>
  <inkml:trace contextRef="#ctx0" brushRef="#br0" timeOffset="28564.05">10604 5715 0,'0'-21'0,"0"42"0,22-63 0,-1 21 0,0 21 16,0 0-16,21 21 0,-20 0 15,20 0-15,-21 0 0,21 22 16,1-1-16,-1 0 0,-21 1 16,22-1-16,-22 0 0,0 1 0,0-1 15,-21 21-15,0-20 0,-21-1 0,0 0 16,-22 1-16,1-1 0,-21 0 16,-1 1-16,-21-1 0,1-21 0,20 22 15,-20-22-15,-22 0 0,21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9:13:52.3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8191 699 0,'0'0'0,"0"-22"0,0 1 0,-21 21 15,21-42-15,0 21 0,0 0 0,0-1 16,-21 1-16,21 0 0,0 0 15,0 0-15,0 0 0,21 21 32,0 0-32,1 21 0,-1 0 15,0 0-15,0 21 0,0 1 16,0-1-16,22 22 0,-22-1 0,0 1 16,0-1-16,0 22 0,22-22 15,-22 1-15,21-22 0,-21 22 0,1-1 16,20-21-16,-21 1 15,21-1-15,-20-21 0,-1 22 0,0-22 16,0 0-16,0 0 0,0 0 0,-21 0 16,0-42 15,0 0-31,0 0 0,0-21 16,0 20-16,0-20 0,0 0 0</inkml:trace>
  <inkml:trace contextRef="#ctx0" brushRef="#br0" timeOffset="299.82">9080 466 0,'22'-21'0,"-44"42"0,44-64 15,-1 22-15,-21 0 0,0 0 16,-21 21 0,-1 0-16,1 21 0,0 0 15,-21 22-15,21-1 0,-22 0 0,1 22 16,-22-1-16,1 1 0,21 20 15,-22-20-15,-21 21 0,22-1 0,-1 1 16,1-22-16,-1 22 0,1-21 16,21-1-16,-22 1 0,22-1 0,-1 1 15,22-22-15,-21 0 0,21 1 0,0-1 16,21-21-16,0 0 0,-22 0 16,22 1-16,22-22 31,-1-22-31,0 1 0,0 0 15,21 0-15,-20-21 0,20 20 16</inkml:trace>
  <inkml:trace contextRef="#ctx0" brushRef="#br0" timeOffset="663.61">9250 1058 0,'0'22'16,"0"41"0,0-42-16,0 22 0,-21-22 0,21 21 15,0 0-15,0 1 0,0-1 0,0 0 16,0 22-16,0-1 0,0 1 16,0 21-16,0-1 0,0 1 0,-22-22 15,22 22-15,-21 0 0,0-1 16,21 22-16,-21-21 0,21 0 0,0-1 15,-21 1-15,0 0 0,21-1 16,-22-20-16,22-1 0,-21 22 0,21-22 16,0 1-16,0-1 0,0 1 15,0-22-15,0 1 0,0-22 0,0 0 16,0 0-16,0 0 0,21-42 16,1 0-16,-1 0 15,0-22-15,-21 1 0,21-21 0,0 20 16,0-20-16,1-1 0,-1 1 0,0-22 15,0 0-15</inkml:trace>
  <inkml:trace contextRef="#ctx0" brushRef="#br0" timeOffset="1011.41">9271 1503 0,'0'0'0,"0"-42"0,-21-1 0,21 1 15,0 0-15,-21-1 0,21 22 16,0-21-16,0 21 0,0-1 0,0 1 15,0 0-15,0 0 0,21 0 16,0 0-16,0 21 0,0-22 0,22 22 16,-22 0-16,21 0 0,-21 0 15,22 0-15,-1 22 0,0-1 0,1 0 16,-22 21-16,21-21 0,-21 22 0,0-1 16,-21-21-16,0 22 0,0-1 15,-21-21-15,0 21 0,0 1 16,-21-22-16,-1 21 0,1-21 15,21 1-15,-22 20 0,1-21 0,0-21 16,-1 21-16,22 0 0,0-21 0,0 0 16,0 0-16,0 0 0,-1 0 15,44 0 17,-1-21-32,0 0 0,0 0 0,0 21 15,22-21-15,-22 0 0</inkml:trace>
  <inkml:trace contextRef="#ctx0" brushRef="#br0" timeOffset="1747.99">10668 1312 0,'0'0'0,"-21"0"32,21-21-32,0 0 15,-21 0-15,-1 0 0,22 0 16,-21-22-16,21 22 0,0-21 16,-21-1-16,0 22 0,0-21 0,21 21 15,-21-22-15,-1 22 0,22 0 16,-21 21-16,0 0 0,0 0 15,0 0-15,-22 21 0,22 0 16,-21 1-16,21 20 0,-22-21 0,1 21 16,0 1-16,-1-1 0,22 22 0,-21-22 15,21 0-15,0 1 0,-1-22 16,22 21-16,0-21 0,0 22 0,0-22 16,0 0-16,22 0 0,-1 0 15,0-21-15,0 0 0,0 0 0,22 0 16,-1 0-16,0 0 0,-21-21 0,22 0 15,-1 0-15,0 0 0,1-1 16,-22-20-16,21 0 0,-21-1 0,22 1 16,-22 0-16,-21-22 15,0 22-15,21-22 0,-21 22 0,0 21 16,0-21-16,0 84 31,-21-21-31,21 21 0,0 1 16,0-1-16,0 0 0,0 1 0,0-1 15,0 0-15,0 1 0,0-22 0,0 21 16,0-21-16,0 1 0,0-1 16,21 0-16,-21 0 0,21 0 0,0-21 15,1 0-15,-1 0 0,0 0 16,0 0-16,21-21 0,-20 0 0,20 0 16,-21 0-16,21-22 0</inkml:trace>
  <inkml:trace contextRef="#ctx0" brushRef="#br0" timeOffset="1991.85">11134 550 0,'0'0'0,"-22"0"0,1 22 16,21-1-16,-21 0 0,0 0 16,21 21-16,0 1 0,0-1 0,0 22 15,-21-22-15,21 21 0,0 1 16,0-22-16,0 22 0,0-22 0,0 22 15,0-22-15,0 0 0,0 1 16,0-22-16,0 21 0,0-21 16,21 0-16,-21 1 0,21-22 15,43-22 1,-43 22-16,0-21 16,0-21-16</inkml:trace>
  <inkml:trace contextRef="#ctx0" brushRef="#br0" timeOffset="2447.59">11451 508 0,'0'21'16,"0"22"-16,0-22 0,0 21 16,0 0-16,0 1 0,0 20 0,0 1 15,0-22-15,0 22 0,0-1 16,0-21-16,0 22 0,0-22 0,0 1 15,0-1-15,0 0 0,0-21 0,0 22 16,0-22-16,0 0 0,0 0 16,0 0-16,0-42 31,0 0-31,0 0 16,0 0-16,0-22 0,0 1 15,0 0-15,0-22 0,21 22 16,0-22-16,1 1 0,-1-1 0,0 22 15,0 0-15,0-1 0,22 22 16,-1 21-16,-21 0 0,21 0 0,1 0 16,-22 21-16,21 22 0,-21-22 0,1 42 15,-1-20-15,-21-1 0,0 0 16,0 22-16,0-22 0,0 1 0,0-1 16,0 0-16,0 1 0,-21-22 15,-1 0-15,22 21 0,-21-21 16,0-21-16,21 22 0,-21-22 15,0 0 1,21-22 0,0 1-16,0 0 0</inkml:trace>
  <inkml:trace contextRef="#ctx0" brushRef="#br0" timeOffset="2652.48">10731 931 0,'0'0'0,"-21"0"16,0 0-1,21-21 1,21 21-16,22-21 0,-22 21 16,21-21-16,0 21 0,22-21 0,-22 21 15,1-21-15,-1 21 0,21 0 16,-20-22-16,-22 22 0</inkml:trace>
  <inkml:trace contextRef="#ctx0" brushRef="#br0" timeOffset="3121.21">12890 445 0,'0'0'0,"0"-22"0,22 22 16,-1 0 0,21 0-16,-21 0 0,22 0 0,20 0 15,1-21-15,-22 21 0,21 0 0,1-21 16,21 21-16,-22-21 0,1 21 15,-1-21-15,1 21 0,-22 0 0,21-21 16,-20 21-16,-1 0 16,-21 0-16,0 0 0,1 0 0,-44 0 15,1 0 1,0 0-16,-21 21 0,21-21 0,-22 0 16,1 0-16,0 21 0</inkml:trace>
  <inkml:trace contextRef="#ctx0" brushRef="#br0" timeOffset="3404.14">13483 381 0,'0'21'47,"0"0"-47,0 22 16,0-22-16,0 0 15,0 21-15,0 1 0,0-1 0,0 0 16,0 22-16,0-22 0,-21 22 15,21-22-15,-21 22 0,21-22 0,0 21 16,0-20-16,-21-1 0,21 0 0,0-20 16,0-1-16,0 21 0,-22-42 15,22 21-15,0 0 0,22-21 32,-1 0-17,-21-21-15,21 0 0,0 0 0,0-21 0,0 20 16,1-20-16</inkml:trace>
  <inkml:trace contextRef="#ctx0" brushRef="#br0" timeOffset="4008.81">13928 762 0,'0'0'0,"21"-21"0,0 21 0,0 0 0,-21-21 16,0 42 0,-21 0-1,21 0-15,-21 0 0,0 1 16,-1 20-16,22-21 0,-21 21 0,0 1 15,21-22-15,0 21 0,0-21 0,0 22 16,0-22-16,0 0 0,0 0 16,0 0-16,0 1 0,21-22 15,-21 21-15,43-21 0,-22 0 16,0 0-16,21 0 0,1 0 0,-1-21 16,0-1-16,1 22 0,-1-21 0,0-21 15,-21 21-15,22-22 0,-22 22 16,21-21-16,-21 0 0,1 20 0,-22-20 15,0 0-15,21 21 0,-21-1 16,0 1-16,0 0 0,0 0 0,0 42 47,-21 0-47,-1 0 0,22 22 0,0-22 16,-21 21-16,0 1 15,0-1-15,21 21 0,0-20 0,-21-1 16,21 22-16,-21-1 0,21-21 0,0 22 15,0-1-15,0 1 0,0 21 16,0-22-16,0 1 0,0-1 0,0 1 16,21-1-16,0 1 0,-21-1 0,21-21 15,-21 22-15,21-22 0,-21 1 16,0-1-16,0 0 0,0 1 0,-21-22 16,0 0-16,0 21 0,0-21 0,-22 1 15,1-22-15,0 0 16,-1 0-16,-20 0 0,-1 0 0,1 0 15,-1-22-15,1 22 0,-1-21 0,1 0 16,-1-21-16,22 21 0,0-1 16,-1 1-16,22 0 0,0 21 0,0-21 15,21 0-15,0 0 0,0-1 0,0 1 16,21 0-16,0 0 0,21 0 16,-20 0-16,-1-1 0,21-20 0,0 21 15,1-21-15</inkml:trace>
  <inkml:trace contextRef="#ctx0" brushRef="#br0" timeOffset="4363.47">14838 826 0,'0'0'0,"0"-22"0,-21 1 16,-1 21-1,22 21-15,0 1 16,0 20-16,0 0 0,0 1 16,0-1-16,0 21 0,0 1 0,0-1 15,0 1-15,0 21 0,0-22 16,0 22-16,-21-22 0,21 22 16,0 0-16,-21-22 0,21 1 0,-21 20 15,0-20-15,0-22 0,21 22 0,-22-22 16,1 0-16,21 1 0,0-1 15,-21 0-15,21-21 0,0 1 0,-21-1 16,21 0-16,0-42 31,21 21-31,-21-43 0,21 22 0,0-21 16,-21 21-16,22-43 0,-1 22 0,0-22 16</inkml:trace>
  <inkml:trace contextRef="#ctx0" brushRef="#br0" timeOffset="4655.3">14774 1101 0,'0'0'0,"0"-21"16,0-22-16,0 22 0,0 0 0,0-21 15,0 20-15,0 1 0,0 0 16,0 0-16,21 0 0,1 0 0,20 21 16,-21-22-16,21 1 0,1 21 15,-1 0-15,0 0 0,1 0 0,-22 0 16,21 0-16,1 21 0,-22 1 15,0-1-15,0 21 0,-21-21 0,0 0 16,0 22-16,0-22 0,-21 0 16,-21 21-16,20-20 0,1-1 15,-21 0-15,0 0 0,-1 0 0,1 0 16,21 1-16,-22-1 0,22-21 16,0 21-16,0-21 0,42 0 31,0 0-31,22 0 0</inkml:trace>
  <inkml:trace contextRef="#ctx0" brushRef="#br0" timeOffset="5084.05">15473 1101 0,'0'21'16,"21"-21"15,0 0-31,0 0 16,0 0-16,1-21 0,-1 21 15,0-21-15,0-1 0,0 22 0,-21-21 16,21 0-16,1 0 16,-22 0-16,21 0 0,-21-1 0,0 1 0,0 0 15,0 0-15,0 0 16,-21 21-1,-1 21 1,1 0-16,0 0 0,21 0 0,-21 1 16,0-1-16,21 21 0,0-21 0,-21 22 15,21-22-15,-22 21 0,22-21 16,-21 0-16,21 22 0,0-22 0,0 0 16,0 0-16,0 0 0,0 1 15,0-1-15,0 0 16,21-21-16,1 0 0,-1 0 15,0 0-15,0 0 0,0 0 16,0 0-16,22-21 0,-22 21 16,21-21-16,-21-1 0,22 1 0,-22 0 15</inkml:trace>
  <inkml:trace contextRef="#ctx0" brushRef="#br0" timeOffset="5407.87">16256 847 0,'0'0'0,"21"-21"0,-21-1 16,21 1-16,-21 0 0,-21 21 15,0 0 1,0 0-16,0 0 0,-1 21 0,1 0 16,-21 1-16,21-1 0,0 0 15,-1 21-15,1-21 0,21 1 0,-21-1 16,21 0-16,0 0 0,0 21 16,0-20-16,21-1 15,0 0-15,1 0 0,-22 0 0,42-21 16,-21 21-16,0 1 0,0-22 15,-21 21-15,22-21 0,-1 21 0,0 0 16,-21 0 0,0 0-16,-21 1 15,0-22-15,-1 0 16,1 0-16,0 0 0,21 21 16,-21-21-16,0 0 0,0 0 15,-1 0-15,1 0 0,0 0 0,0 0 16,0-21-1</inkml:trace>
  <inkml:trace contextRef="#ctx0" brushRef="#br0" timeOffset="6135.68">8022 2096 0,'0'0'0,"0"-22"32,21 22-32,0 0 15,22 0-15,-22 0 0,21 0 0,1 0 16,-1 0-16,0 0 0,22 0 15,-1 0-15,1 0 0,20 0 0,22 0 16,-21 0-16,21 0 0,21 0 16,-21 0-16,21 0 0,0 0 0,0 0 15,21 0-15,0 0 0,0 0 0,21 0 16,-20 0-16,20 0 0,21 0 16,1 0-16,-1 0 0,1 0 0,-1 0 15,22 0-15,21 0 0,-21 0 16,-1 0-16,22 0 0,0 0 15,-21 0-15,20 0 0,1 0 0,0 0 16,0 0-16,0 0 0,0 0 16,-1 0-16,1-21 0,0 21 0,-21 0 15,-1 0-15,-20-21 0,-1 21 0,1 0 16,-22 0-16,1-21 0,-43 21 16,21 0-16,-42 0 0,-1 0 0,-20-21 15,0 21-15,-22 0 0,1 0 16,-22 0-16,-21-21 0,22 21 0,-22 0 15,-21-22 1,-21 22 31,-1-21-31,1 21-16,0 0 15</inkml:trace>
  <inkml:trace contextRef="#ctx0" brushRef="#br0" timeOffset="6275.41">17081 1905 0,'0'21'0,"0"0"47,0 1-32,-21-22 1</inkml:trace>
  <inkml:trace contextRef="#ctx0" brushRef="#br0" timeOffset="8439.85">1460 3027 0,'0'0'0,"-21"0"15,0 0-15,0 0 0,0 0 16,42 0 15,0 0-31,0 0 0,22 0 16,20 0-16,1 0 0,-1 0 0,1 0 15,20 0-15,-20-21 0,20 21 16,1 0-16,0 0 0,-1-21 0,1 21 16,-21 0-16,-1 0 0,1 0 15,-22 0-15,0 0 0,1 0 16,-22 0-16,-42 0 15,-1 0 1,1 0-16,-21 0 0,0 0 16</inkml:trace>
  <inkml:trace contextRef="#ctx0" brushRef="#br0" timeOffset="8739.68">1968 2985 0,'0'21'47,"0"0"-32,0 0-15,0 0 0,0 22 16,0-1-16,0 0 0,0 1 16,0-1-16,0 21 0,0 1 0,0-22 15,0 22-15,0-22 0,-21 0 16,21 1-16,-21-1 0,21 0 0,0-20 15,0-1-15,0 0 0,0 0 16,0 0-16,-21-21 0,21-21 31,0 0-31,21-21 16,-21 20-16,21-20 0,-21 0 16</inkml:trace>
  <inkml:trace contextRef="#ctx0" brushRef="#br0" timeOffset="9235.39">2265 2963 0,'21'43'31,"-21"-22"-31,21 0 0,-21 21 0,0 1 16,0-1-16,0 0 0,0 1 15,0 20-15,0-20 0,0-1 16,0 0-16,0 22 0,0-43 15,0 21-15,0 1 0,0-22 0,0 0 16,0 21-16,0-21 16,0 1-16,-21-22 0,0 0 15,0 0 1,21-22-16,0 1 0,0 0 16,0 0-16,-22-21 0,22 20 15,0-20-15,0 0 0,0-1 0,22 1 16,-1 0-16,0-1 0,21 22 15,1-21-15,-1 21 0,21 0 0,-20-1 16,20 22-16,-20 0 16,20 0-16,-21 0 0,1 22 0,-1-1 15,0 0-15,-20 0 0,-1 21 16,0-20-16,-21 20 0,0-21 0,0 21 16,0 1-16,0-22 0,-21 21 15,0-21-15,-1 22 0,1-22 0,0 0 16,0 0-16,0-21 0,0 21 15,21 1-15,-22-22 0,1 0 16,21-22 0,0 1-1,21 0-15,1 0 16,-22 0-16,21 0 0,0-1 16</inkml:trace>
  <inkml:trace contextRef="#ctx0" brushRef="#br0" timeOffset="9616.17">3027 3493 0,'21'21'32,"0"-21"-32,0 0 0,0 0 15,1-21-15,-1-1 0,0 1 16,0 0-16,0 0 15,0 0-15,1-22 0,-1 22 0,-21 0 16,21 0-16,-21 0 0,0 0 16,0-1-16,0 1 0,-21 21 15,0 0-15,-1 0 0,1 0 16,0 21-16,0 1 0,0 20 0,0-21 16,-1 21-16,1 1 0,21-22 15,0 21-15,-21 1 0,21-1 0,0-21 16,0 21-16,0-20 0,0-1 15,0 0-15,0 0 0,0 0 0,21-21 16,0 21 0,1-21-16,-1 0 0,21 0 0,-21 0 15,22 0-15,-1 0 0,0-21 16,-21 0-16,22 21 0,-1-21 0,-21 0 16,0 0-16</inkml:trace>
  <inkml:trace contextRef="#ctx0" brushRef="#br0" timeOffset="9978.99">3598 3344 0,'0'0'0,"0"-21"0,0 0 0,0 0 16,0 0-16,0 0 15,21-1-15,1 22 0,-1-21 16,0 21-16,0 0 16,0 0-16,0 21 0,22 1 0,-22-1 15,0 0-15,0 0 0,0 0 0,1 22 16,-22-1-16,21-21 0,-21 21 15,0-20-15,0 20 0,0-21 0,0 21 16,0-20-16,0-1 0,-21 0 16,-1 0-16,22 0 0,-21-21 15,0 21-15,0-42 16,21 0 0,0 0-16,0 0 0,0-22 15,0 22-15,0-21 0,0 0 16,21 20-16,0-20 0,0 0 15,1-1-15,-22 22 0,21-21 16,0 21-16,0 0 0,0-1 0,0 1 16,1 21-16,-1-21 0,0 21 15,0 0-15,0 0 16</inkml:trace>
  <inkml:trace contextRef="#ctx0" brushRef="#br0" timeOffset="10347.89">4149 3535 0,'0'0'0,"21"0"15,0 0 1,0 0-16,0 0 16,0-21-16,1 0 0,-1-1 15,0 1-15,0 0 0,0 0 0,0 0 16,1 0-16,-1-1 0,0 1 15,-21-21-15,0 21 0,0 0 0,0-1 16,0 1-16,-21 21 16,0 0-16,-1 0 0,-20 0 15,21 21-15,0 1 0,0-1 0,-1 0 16,1 21-16,0 1 16,0-22-16,21 21 0,0 0 0,0 1 15,0-22-15,0 21 0,0-21 16,0 22-16,0-22 0,0 0 0,0 0 15,21 0-15,0-21 0,0 0 16,22 22-16,-1-22 0,-21 0 0,22 0 16,-1 0-16,21-22 0,-20 22 0,-1-21 15,0 0-15,-20 0 0,20 0 16</inkml:trace>
  <inkml:trace contextRef="#ctx0" brushRef="#br0" timeOffset="11167.6">6646 3556 0,'0'-21'32,"0"0"-32,0 0 15,21-1-15,1 1 16,-1 21-16,0-21 0,0 0 0,0 0 16,0 0-16,1-1 15,-22 1-15,21 0 0,0-21 0,-21 21 16,0-1-16,0 1 0,0-21 15,0 21-15,0 0 0,0-1 0,-21 1 16,-22 0-16,22 0 0,0 21 0,-21 0 16,-1-21-16,22 21 0,-21 0 15,0 0-15,-1 21 0,1 0 0,0 0 16,-1 0-16,1 1 0,21 20 16,0 0-16,-22 1 0,22 20 15,21-21-15,0 1 0,0-1 0,0 0 16,0-20-16,0 20 0,0-21 15,0 0-15,21 0 0,0 1 0,1-22 16,20 0-16,-21 0 0,21 0 16,1 0-16,-1 0 0,0 0 0,22-22 15,-22 1-15,1 0 0,-1 0 16,0 0-16,1 0 0,-22-22 0,0 22 16,21-21-16,-21 21 0,-21-22 15,0 1-15,0 21 0,0-22 0,0 22 16,0 0-16,0 42 31,0 0-31,0 22 0,0-22 0,-21 21 16,21-21-16,0 22 15,0-22-15,0 0 0,0 21 0,0-20 16,0-1-16,0 0 0,21 0 16,1 0-16,-1 0 0,0-21 15,0 0-15,0 0 0,0 0 0,22 0 16,-22 0-16,0 0 0,21-21 15,-20 0-15,-1 0 0</inkml:trace>
  <inkml:trace contextRef="#ctx0" brushRef="#br0" timeOffset="11540.39">7324 3260 0,'-22'-43'0,"22"22"15,0 0-15,0 0 0,0 0 16,0 0-16,0-1 15,22 22-15,-1-21 0,0 21 0,0 0 16,0 0-16,22 0 0,-22 0 0,0 0 16,21 0-16,-21 21 0,22 1 15,-22 20-15,0-21 0,0 21 0,0 1 16,-21-1-16,0 0 0,0-20 16,0 20-16,0 0 0,-21 1 0,21-22 15,-21 0-15,0 21 0,0-21 16,21 1-16,-21-22 15,-1 0-15,22-22 32,0 1-32,0-21 0,0 21 15,22 0-15,-1-22 0,0 1 16,-21 21-16,21-22 0,0 1 0,0 0 16,1 21-16,-22-22 0,42 22 0,-21 0 15,0 0-15,0 21 0,1-21 16,20 21-16,-21 0 0,0 0 0,0 0 15,1 0-15</inkml:trace>
  <inkml:trace contextRef="#ctx0" brushRef="#br0" timeOffset="11891.19">8086 3450 0,'0'0'0,"0"21"0,21-21 15,0 0-15,0 0 16,0 0-16,0 0 0,1-21 15,-1 0-15,0 0 0,0 0 16,21 0-16,-20-1 0,-1 1 0,0-21 16,-21 21-16,0 0 0,21-22 0,-21 22 15,0 0-15,0 0 0,0 0 16,0-1-16,-21 22 0,0 0 16,0 0-16,-1 0 0,1 0 0,0 0 15,0 22-15,0-1 0,-22 0 16,22 0-16,0 21 0,21 1 0,0-22 15,-21 21-15,21 1 0,0-1 16,0-21-16,0 21 0,0-20 0,0-1 16,21 21-16,0-21 0,0-21 15,1 21-15,20 1 0,-21-22 0,0 0 16,22 0-16,-22 0 0,21 0 0,-21 0 16,22 0-16,-1-22 0,-21 22 15,21-21-15,1 0 0,-22-21 0</inkml:trace>
  <inkml:trace contextRef="#ctx0" brushRef="#br0" timeOffset="12443.75">10456 2773 0,'0'0'0,"0"-21"0,21-64 31,-21 106 0,0 0-31,0 1 0,0 20 0,0-21 16,0 21-16,0 22 0,0-22 16,-21 1-16,21 20 0,0 1 0,-21-22 15,21 21-15,0-20 0,0 20 0,0-20 16,0-1-16,0 0 0,0-21 16,0 22-16,0-22 0,0 0 15,0 0-15,21-21 31,-21-21-31,21 0 16,-21 0-16,0 0 0,0-1 16,0 1-16</inkml:trace>
  <inkml:trace contextRef="#ctx0" brushRef="#br0" timeOffset="13671.43">10223 3196 0,'0'0'0,"-21"0"0,0 0 0,0 21 0,0 1 16,21-1-1,21-21-15,0 0 16,0 0-16,0 0 0,22 0 16,-22 0-16,21 0 0,1 0 0,-1-21 15,0-1-15,22 1 0,-22 0 16,22 0-16,-22 0 0,21 21 16,-20-21-16,-1-1 0,0 1 0,-20 0 15,20 21-15,-21-21 0,-42 42 47,21 0-47,-21 0 16,0 22-16,21-22 0,0 21 0,0 1 15,0-22-15,-22 21 0,22 0 16,0-20-16,0 20 0,0-21 0,0 21 16,0-20-16,0-1 0,0 0 15,22 0-15,-1-21 16,0 0-16,21 0 0,-21 0 15,1 0-15,-1-21 0,21 0 0,-21 21 16,22-21-16,-22-1 0,0-20 16,21 21-16,-21-21 0,1 20 0,-1-20 15,0 0-15,-21 21 0,21-22 16,-21 22-16,0 0 0,0 0 0,0 0 16,0-1-16,0 44 31,0-1-31,-21 0 0,0 0 15,21 21-15,0-20 0,0 20 16,-21-21-16,21 21 0,0-20 16,0 20-16,0-21 0,0 0 0,0 22 15,0-22-15,0 0 16,0 0-16,21-21 0,0 0 0,0 0 16,0 0-16,0 0 0,1 0 0,-1 0 15,21-21-15,-21 0 0,0 0 16,1-1-16,-1 1 0,0-21 0,0 21 15,0-22-15,0 22 0,-21-21 16,22 0-16,-22 20 0,21-20 0,-21 21 16,0 0-16,0 0 0,0-1 0,0 1 15,21 21-15,-21 21 32,0 1-32,0-1 15,-21 0-15,21 21 0,-21-21 0,21 22 16,0-22-16,0 21 0,0-21 0,0 1 15,0 20-15,0-21 0,0 0 16,0 0-16,0 1 0,21-22 0,0 21 16,0-21-16,0 0 0,0 0 0,1 0 15,20 0-15,-21 0 16,0 0-16,22 0 0,-1-21 0,-21 21 0,21-22 16,-20 1-16,20 0 15,-21-21-15,0 21 0,22-22 0,-22 22 16,-21-21-16,21 21 0,-21-22 0,21 22 15,-21 0-15,0 0 0,0 0 16,0-1-16,0 44 31,0-1-31,0 0 16,0 0-16,-21 21 0,21-20 0,0 20 16,-21-21-16,21 21 0,0 1 15,0-22-15,0 21 0,0-21 16,0 1-16,0-1 0,0 0 0,21 0 15,0 0-15,-21 0 0,21-21 16,22 0-16,-22 0 0,0 0 0,21 0 16,-21 0-16,22 0 0,-22-21 15,0 21-15,21-21 0,-20 0 0,-1 0 16,0-22-16,0 22 0,0-21 0,0 0 16,-21-1-16,22 1 0,-22 0 15,0-22-15,0 22 0,0-1 0,-22 1 16,1 21-16,0-21 0,0 20 15,0 1-15,0 21 0,-22 0 0,22 0 16,-21 0-16,21 0 0,-22 0 16,1 21-16,21 1 0,0-1 15,-22 0-15,22 21 0,0-21 0,0 1 16,0 20-16,21-21 0,0 21 16,0-20-16,0-1 0,0 0 0,0 0 15,0 0-15,0 0 0,0 1 0,0-1 16,21-21-1,0 0-15,0 0 0</inkml:trace>
  <inkml:trace contextRef="#ctx0" brushRef="#br0" timeOffset="14463.58">14182 2900 0,'0'0'0,"0"-21"0,0 0 15,0-1-15,0 1 0,0 0 16,0 0-16,0 0 0,0 42 31,0 0-31,-22 21 0,22-20 16,-21 20-16,0 21 0,21-20 15,0-1-15,0 22 0,-21-1 0,21 1 16,-21-22-16,21 21 0,0-20 0,0-1 16,0 0-16,0 1 0,0-22 15,0 0-15,0 0 0,0 0 16,0 1-16,21-22 0,0 0 15,0 0-15,0 0 16,1 0-16,-22-22 0,21 1 16,-21 0-16,0 0 0,0 0 15,0 0-15,0-1 0</inkml:trace>
  <inkml:trace contextRef="#ctx0" brushRef="#br0" timeOffset="15159.62">13928 3217 0,'0'0'0,"-22"0"0,22-21 31,22 21-15,-1 0-16,0-21 16,21 21-16,1 0 0,-1 0 0,0-21 15,1 21-15,20-21 0,-21 21 0,22 0 16,-22-21-16,22 21 0,-22-22 16,0 22-16,1 0 0,-22 0 0,21 0 15,-21 0-15,1 0 0,-1 0 0,-21 22 16,0-1-1,0 0-15,0 0 0,-21 0 16,-1 0-16,1 22 0,21-22 16,0 0-16,-21 21 0,21-20 0,0-1 15,0 0-15,0 0 0,0 0 16,0 0-16,0 1 0,21-22 16,0 0-16,1 0 0,-1 0 15,0 0-15,0 0 0,21 0 16,-20 0-16,20-22 0,0 1 0,1 0 15,-22 0-15,21 0 0,0 0 0,-20-1 16,20 1-16,-21 0 0,0-21 16,-21 21-16,0-1 0,21 1 0,-21 0 15,0 0-15,0 0 0,0 0 16,0-1-16,-21 22 16,0 22-1,21-1 1,-21 21-16,21-21 0,0 22 0,-21-22 0,21 21 15,0 0-15,0 1 16,0-1-16,0 0 0,0 22 0,0-22 16,0 1-16,0 20 0,0-21 0,21 22 15,0-22-15,-21 22 0,0-1 16,21 1-16,-21-1 0,21 1 0,-21-1 16,0-20-16,0 20 0,0 1 0,0-1 15,-21-21-15,0 22 0,0-22 16,-21 1-16,20-1 0,1-21 0,-21 0 15,21 0-15,0 1 0,-22-22 0,22 0 16,0 0-16,0 0 16,0-22-16,-22 22 0,22-21 0,0 0 0,0 0 15,0-21-15,-1 20 0,1-20 16,21 21-16,0-21 0,0-1 16,0 1-16,0 0 0,0-1 0,0 1 15,21 0-15,1 20 0,-1-20 0,21 0 16,-21-1-16,22 1 0,-1 0 15</inkml:trace>
  <inkml:trace contextRef="#ctx0" brushRef="#br0" timeOffset="15483.75">15769 3090 0,'0'0'0,"0"-21"0,-21 21 15,0 0-15,0 0 16,21 43-16,-22-22 16,22 21-16,0 22 0,0-22 0,0 21 15,0 1-15,0-1 0,0 22 16,0-21-16,0-1 0,-21 22 0,21-22 16,0 22-16,-21-22 0,21 22 0,0-21 15,0-1-15,-21 1 0,21-1 16,-21 1-16,21-22 0,-21 0 0,21 1 15,0-22-15,0 21 0,0-21 16,0 0-16,0-42 31,21 0-31,0-21 0,0 21 16,-21-22-16,21 1 0,0-22 0</inkml:trace>
  <inkml:trace contextRef="#ctx0" brushRef="#br0" timeOffset="15791.57">15727 3450 0,'-21'-42'0,"42"84"0,-64-126 0,43 41 0,-21 1 16,21 0-16,0-1 0,0 22 0,0-21 15,0 21-15,0-1 0,0 1 16,0 0-16,43 21 0,-22-21 0,21 21 16,0 0-16,22 0 0,-22 0 15,22 0-15,-1 0 0,-20 0 0,-1 21 16,0 0-16,1 22 0,-22-22 0,-21 0 15,0 21-15,0 1 0,-21-22 16,-22 21-16,22-21 0,-42 22 0,20-22 16,1 0-16,0 0 0,-22 0 15,22 0-15,-1 1 0,1-22 16,21 0-16,-21 21 0,20-21 0,1 0 16,0 0-16,42-21 15,0 21 1,1-22-16,-1 1 0,0 21 15,21-21-15,-21 0 0</inkml:trace>
  <inkml:trace contextRef="#ctx0" brushRef="#br0" timeOffset="16156.37">16298 3344 0,'43'0'31,"-22"0"-31,0 0 0,0-21 15,0 21-15,0-21 16,1 0-16,-1 21 0,21-21 0,-21 0 16,0-1-16,1 1 0,-1 0 15,0 0-15,-21 0 0,0 0 0,0-1 16,0 1-16,0 0 0,-21 21 31,0 0-31,-1 0 0,1 21 0,0 0 16,-21 1-16,21 20 0,-1-21 15,22 21-15,-21 1 0,0-1 0,21-21 16,-21 22-16,21-1 0,0-21 16,0 0-16,0 22 0,0-22 15,0 0-15,21-21 0,0 21 0,0-21 16,22 0-16,-22 0 0,21 0 0,-21 0 16,22 0-16,-1 0 0,0 0 15,22-21-15,-22 0 0,1-22 0,20 22 16,-21 0-16,22-21 0</inkml:trace>
  <inkml:trace contextRef="#ctx0" brushRef="#br0" timeOffset="16408.22">17314 3090 0,'0'0'0,"0"-21"0,-21 21 15,0 0-15,0 0 0,0 0 16,-1 0-16,-20 0 16,21 0-16,0 0 0,0 0 0,-1 21 15,1-21-15,21 22 0,0-1 16,0 0-16,0 0 0,21 0 15,-21 0-15,22 1 0,20-1 16,-21 0-16,0 0 0,0 0 16,1 0-16,-22 1 0,0-1 15,0 0-15,0 0 0,0 0 16,-22-21-16,1 21 16,-21-21-16,21 0 0,0 0 0,-22 0 15,22 0-15,-21 0 0,21 0 16,-22 0-16,1 0 0,0 0 15</inkml:trace>
  <inkml:trace contextRef="#ctx0" brushRef="#br0" timeOffset="17067.54">4022 5609 0,'0'0'0,"0"-21"0,0 0 0,21 0 16,-21 0-16,21-1 0,-21 1 15,0 0 1,21 21-1,-21 21-15,0 0 0,21 1 16,-21 20-16,0 21 0,0-20 0,21 20 16,-21 22-16,0-22 0,0 1 0,0-1 15,0 1-15,0-22 0,0 22 16,0-1-16,0-20 0,-21 20 0,21-21 16,0 1-16,0-22 0,0 21 15,0-21-15,0 1 0,0-1 0,0 0 16,0-42 15,21 0-31,1-22 0,-22 22 0,21-21 16</inkml:trace>
  <inkml:trace contextRef="#ctx0" brushRef="#br0" timeOffset="17355.38">4657 6033 0,'0'0'0,"21"0"0,-21 21 0,21 0 15,-21 0-15,0 0 16,21 0-16,0-21 16,0 0-1,1 0-15,-1 0 16,0 0-16,-21-21 0,21 0 0,0 21 16,-21-21-16,0 0 0,0 0 15,0-1-15,0 1 0,0 0 16,-21 0-16,0 21 0,0 0 15,0 0-15,-1 0 0,1 0 16,0 0-16,21 21 0,-21-21 0,21 21 16,-21 0-16,21 1 0,0-1 15,21 0 1,0-21-16,0 0 0</inkml:trace>
  <inkml:trace contextRef="#ctx0" brushRef="#br0" timeOffset="18071.03">6244 5398 0,'0'0'0,"0"-22"0,0 1 15,0 42 1,0 22 0,0-22-16,0 21 0,-21 22 15,21-1-15,-21-20 0,21 20 0,-21 1 16,-1-1-16,1 1 16,0-1-16,0-21 0,-21 1 0,20 20 15,1-20-15,-21-1 0,21 0 0,0-21 16,-1 22-16,1-22 0,0 0 15,21 0-15,0 0 0,0-42 16,21 0 0,0 0-16,1 0 0,-1 0 15,0-22-15,0 1 0,21 0 0,-20-1 16,-1-20-16,0 20 0,0-20 16,21-1-16,-20 1 0,-1-1 0,0 1 15,0-1-15,0 1 0,0 21 0,1-1 16,-22 22-16,0 0 15,21 0-15,0 21 0,-21 21 16,0 0-16,0 0 0,0 22 16,0 20-16,0-21 0,0 22 0,21-1 15,-21 1-15,0-1 0,21-20 16,-21 20-16,0-20 0,0-1 0,0 0 16,0 1-16,0-1 0,21-21 0,-21 0 15,0 0-15,0 1 0,0-1 16,0 0-16,22-21 0,-44-21 31,1 21-31,0-21 16,0-1-16</inkml:trace>
  <inkml:trace contextRef="#ctx0" brushRef="#br0" timeOffset="18771.63">5927 6096 0,'-22'0'0,"44"0"0,-65 0 15,22 0-15,42 0 16,22 0-1,-22 0-15,21-21 0,-21 21 0,43 0 16,-22-21-16,0 21 0,22-21 16,-1-1-16,1 1 0,21 0 0,-1 0 15,-20 0-15,20 0 0,-20-22 16,-1 1-16,1 21 0,-1-22 0,-20 1 16,-1 0-16,-21-1 0,0 1 15,1 21-15,-22-21 0,0-1 16,0 22-16,0 0 0,0 0 0,0 0 15,0-1-15,-22 22 0,1 0 16,21 22-16,-21-1 16,21 21-16,-21-21 0,21 22 0,0 20 15,0-21-15,0 22 0,0-22 16,0 22-16,0-22 0,0 22 0,0-22 16,0 0-16,0 1 0,0-1 0,0 0 15,0-21-15,-21 22 16,21-22-16,0 21 0,0-21 0,0 1 0,0-1 15,0 0-15,-21 0 16,21 0-16,-22-42 31,22 0-31,0 0 16,0 0-16,0-1 0,0 1 16,0 0-16,22 0 0,-22-21 0,21 20 15,0-20-15,0 21 0,0-21 16,0 20-16,22 1 0,-22 0 0,21-21 15,-21 42-15,22-21 0,-22-1 16,21 22-16,-21 0 0,22 0 0,-22 0 16,0 22-16,0-1 0,22 0 0,-22 0 15,0 0-15,-21 0 16,0 1-16,0-1 0,0 21 0,0-21 16,0 0-16,-21 22 0,0-22 0,-1 0 15,1 0-15,-21 0 0,0 1 16,20-1-16,-20 0 0,0 0 0,21 0 15,-22-21-15,1 0 0,21 21 0,-22-21 16,22 0-16,-21 0 0,21 0 16,0 0-16,-1 0 0,1 0 0,0 0 15,21-21 1,-21 21-16,21-21 16,0 0-16,21 21 15,0-21-15,0 21 16,-21-21-16</inkml:trace>
  <inkml:trace contextRef="#ctx0" brushRef="#br0" timeOffset="27788.34">8149 5863 0,'21'0'0,"-21"21"0,21-21 172,-21-21 562,0 0-718,0 0 0,22 21-1,-22-21-15,0 0 16,21 21-16,-21-22 0,0 1 16,0 0-16,21 0 15,-21 0-15,0 0 0,0-1 16,-21 22-1,0 0 1,-1 0-16,1 0 0,-21 22 0,21-22 16,-22 21-16,22 0 0,-21 0 15,21 0-15,-22 0 0,22 1 16,0-1-16,0 0 0,0-21 16,0 21-16,21 0 0,0 0 15,0 1-15,0-1 0,21-21 16,0 0-16,21 21 0,-21-21 15,22 21-15,-1-21 0,0 21 0,-20-21 16,20 21-16,0 1 0,1-22 16,-22 21-16,21 0 0,-21 0 0,0 0 15,22 0-15,-43 1 0,21-22 0,-21 21 16,0 0-16,0 0 0,0 0 16,0 0-16,-21-21 0,0 22 0,-1-1 15,-20-21-15,21 0 0,0 21 16,-22-21-16,22 0 0,0 0 15,-21 0-15,21-21 0,-1 21 0,-20-21 16,21 21-16,0-22 0,0 1 16,21 0-16,-22 0 0,1 0 0,21 0 15,-21-1-15,21 1 0,0 0 0,0 0 16,0 0-16,21 42 31,0-21-31,1 21 16,-1 0-16,0 0 0,0 1 0,0 20 15,0-21-15,1 0 0,-1 0 0,0 1 16,0-1-16,0-21 16,0 21-16,1 0 0,-1-21 0,0 0 15,0 0-15,0 0 0,0 0 0,1 0 16,-1 0-16,21 0 0,-21-21 16,0 0-16,22 0 0,-22-1 0,21 1 15,1 0-15,-22 0 0,0-21 0,21 20 16,-21-20-16,1 21 0,-1-21 15,0-1-15,0 22 0,-21-21 0,0-1 16,0 22-16,0-21 0,0 21 16,0 0-16,0 42 15,0 0-15,-21 0 16,21 0-16,0 22 16,-21-22-16,0 21 0,21 0 0,-22-20 15,22 20-15,0-21 0,0 21 16,0-20-16,0 20 0,0-21 0,0 0 15,0 0-15,22-21 0,-1 22 0,0-1 16,0-21-16,21 0 0,-20 0 16,-1 0-16,21 0 0,-21 0 0,22-21 15,-1-1-15,-21 22 0,21-21 0,-20 0 16,20 0-16,-21 0 0,0 0 16,0-22-16,1 22 0,-22-21 0,0 21 15,0-22-15,0 1 0,0 0 0,0-1 16,-22 1-16,1 0 15,0 20-15,0-20 0,0 21 0,-22 0 16,1 0-16,0-1 0,21 22 16,-22 0-16,1 0 0,0 22 0,-1-1 15,1 0-15,21 21 0,0 1 0,-1-1 16,1 0-16,21-21 0,0 22 16,0-1-16,0 0 0,0 1 0,0-22 15,0 21-15,21-21 0,1 1 0,20-1 16,-21 0-16,0 0 0,22 0 15,-1-21-15,0 0 0,1 0 16,-1 0-16,0 0 0,1 0 0,-1-21 16,0 0-16,1 21 0,-1-21 0,0 0 15,1-22-15,-1 22 0,0-21 16,-21 21-16,22-22 0,-22 1 16,0-22-16,0 22 0,-21 0 0,0-22 15,0 1-15,0 20 0,0 1 0,0 0 16,0-1-16,0 1 0,0 21 15,0 0-15,-21 21 16,0 0-16,0 42 16,21-21-16,0 22 0,0 20 15,0-21-15,-21 22 0,21-22 16,-22 22-16,22-1 0,0-20 16,0 20-16,0-21 0,0 1 0,0-1 15,0 0-15,0-20 0,0 20 0,0-21 16,0 0-16,0 0 0,0 1 15,22-1-15,-1-21 0,0 0 0,21 0 16,-21 0-16,22 0 0,-22 0 0,21 0 16,1 0-16,-1-21 0,-21-1 15,21 1-15,1 0 0,-1-21 0,-21 21 16,22-1-16,-22-20 0,0 0 0,0-1 16,0 22-16,0-21 0,1 0 15,-1 20-15,-21 1 0,0 0 16,0 42 15,0 0-31,0 1 0,-21 20 16,-1-21-16,22 0 0,-21 22 15,21-22-15,0 0 0,0 21 0,0-21 16,0 1-16,0-1 0,0 0 0,0 0 16,21-21-16,1 0 15,-1 0-15,0 0 0,21 0 16,-21 0-16,1 0 0,20-21 0,-21 21 15,0-21-15,0 0 0,22-1 16,-22 1-16,0-21 0,0 21 16,-21-22-16,21 22 0,1-21 0,-22 21 15,21-22-15,-21 22 0,0 0 16,0 0-16,0 0 16,0 42-1,0 0-15,0 0 0,0 0 16,0 1-16,0-1 0,0 21 0,0-21 15,0 0-15,0 1 0,0-1 16,0 0-16,0 0 0,0 0 0,0 0 16,0 1-16,0-1 0,21-21 15,0 0-15,0 0 16,0 0-16,1 0 0,-1 0 16,0 0-16,21-21 0,-21-1 0,22 1 15,-22 0-15,0-21 0,21 21 16,-20-22-16,-1 1 0,0-22 0,0 22 15,21-21-15,-20-1 0,-1 1 0,0-1 16,0 1-16,0 20 0,0-20 16,-21 20-16,22 1 0,-1 0 0,-21-1 15,0 22-15,21-21 0,-21 21 16,-21 21 0,0 0-16,-1 21 0,1 21 15,0-21-15,0 22 0,0-1 16,0 0-16,-1 1 0,1 20 15,21 1-15,-21-1 0,0-20 0,21 20 16,0 1-16,0-22 0,0 21 16,0-20-16,0-1 0,0 0 0,0-20 15,0 20-15,0-21 0,21 0 16,0 0-16,22 1 0,-22-22 0,21 0 16,-21 0-16,22 0 0,-1 0 0,0 0 15,1 0-15,-1-22 0,0 22 16,1-21-16,-1 0 0,0-21 15,1 21-15,-22-22 0,21 22 0,-21-21 0,0-1 16,1 1-16,-1 0 16,-21 21-16,21-22 0,-21 22 0,0 0 0,0 0 15,0 0-15,-21 21 16,0 21-16,-1 0 16,1 0-16,0 0 0,0 22 0,0-22 15,0 21-15,21-21 0,0 22 16,0-22-16,0 21 0,0-21 0,0 0 15,0 22-15,0-22 0,21-21 0,0 21 16,0 0-16,0-21 0,0 0 16,22 0-16,-22 0 0,0 0 0,21 0 15,-20 0-15,20-21 0,0 21 16,1-21-16,-22 0 0,21 0 16,0-1-16,-20-20 0,20 21 0,-21-21 15,0 20-15,0-20 0,1 0 16,-22-1-16,0 22 0,0-21 0,0 21 15,-22 0-15</inkml:trace>
  <inkml:trace contextRef="#ctx0" brushRef="#br0" timeOffset="28019.45">10668 5440 0,'0'0'0,"-21"0"16,42 0-1,0 0-15,21 0 16,1 0-16,-1 0 0,22 0 0,-1-21 16,1 21-16,20-21 0,-20 21 15,-1-22-15,1 22 0,20-21 0,-20 21 16,-1-21-16,-20 21 0,20-21 0,-20 21 16,-1 0-16,0-21 0,-21 21 15,1 0-15</inkml:trace>
  <inkml:trace contextRef="#ctx0" brushRef="#br0" timeOffset="28955.65">3746 8001 0,'0'0'0,"0"-21"0,0 0 16,0 0-16,0-1 15,0 1-15,22 21 0,-22-21 16,0 0-16,21 21 0,0-21 16,0 21-16,0-21 15,0 21-15,1 0 0,-1 0 16,0 0-16,0 21 16,0 0-16,0 21 0,1 1 0,-1-1 15,0 0-15,-21 22 0,0-22 0,0 22 16,0-1-16,0-21 0,0 22 15,-42-22-15,20 1 0,1-1 0,-21 0 16,0 1-16,20-1 0,-20-21 16,0 21-16,21-20 0,-22-1 0,22 0 15,-21-21-15,21 0 0,-1 21 0,1-21 16,0 0-16,0-21 16,21 0-16,0 0 0,0-1 15,0 1-15,0-21 0,0 21 16,0-22-16,0 22 0,21-21 0,0 0 15,-21 20-15,21-20 0,1 21 0,-1 0 16,0 0-16,0-1 0,21 22 16,-20 0-16,-1 0 0,0 22 0,0-1 15,0 21-15,22-21 0,-22 22 16,0-1-16,-21-21 0,21 21 0,0 1 16,0-22-16,-21 21 0,0-21 0,22 22 15,-22-22-15,21 0 16,-21 0-16,0 0 0,21 1 0,0-22 15,0 0-15,0 0 16,1 0 0,-1-22-16,0 1 0,0 0 0,0 0 15</inkml:trace>
  <inkml:trace contextRef="#ctx0" brushRef="#br0" timeOffset="29112.55">4593 8403 0,'0'0'0,"0"-21"0,21 21 47,0 0-31,1 0-16,-22-21 0,21 21 16</inkml:trace>
  <inkml:trace contextRef="#ctx0" brushRef="#br0" timeOffset="29592.28">6329 7874 0,'0'0'0,"-21"0"0,-1-21 0,22 0 16,-21 0-16,0-1 0,0 1 0,21-21 15,0 21-15,-21 0 0,21-1 16,-21-20-16,21 21 0,0-21 0,0 20 16,-22-20-16,22 21 0,0 0 0,0 0 15,0-1-15,0 1 16,22 42-1,-22 1 1,21 20-16,-21 21 0,21-20 0,-21 20 16,0 1-16,0 20 0,0 1 0,0-21 15,0 20-15,0 1 0,0-22 16,0 22-16,0-21 0,0-1 0,-21-21 16,0 22-16,21-22 0,-22 1 0,1-1 15,0-21-15,21 0 0,0 0 16,-21 1-16,0-22 0,21-22 31,0 1-15,0 0-16,0-21 0,0 21 0,0-22 15,0 1-15,0 0 0,0-1 0</inkml:trace>
  <inkml:trace contextRef="#ctx0" brushRef="#br0" timeOffset="32042.34">5948 7726 0,'0'0'0,"0"-21"0,0 0 0,0-1 0,0-20 16,0 21-16,0 0 0,0 0 16,0-1-16,21-20 0,0 21 0,0 0 15,22 0-15,-1-1 0,0 1 0,1 21 16,-1 0-16,0 0 16,22 0-16,-22 0 0,22 21 0,-1 1 15,-21-1-15,1 21 0,-1 0 0,0 1 16,-20 20-16,-22-20 0,0-1 15,0 21-15,-22-20 0,-20 20 0,0-20 16,-22 20-16,22-21 0,0 1 16,-22-1-16,22-21 0,-1 22 0,1-22 15,0-21-15,21 21 0,-22-21 0,22 0 16,0 0-16,0 0 0,0 0 16,21-21-16,0 0 0,0-1 0,0 1 15,0 0-15,0 0 0,0-21 0,0 20 16,0 1-16,21 21 0,0 0 15,0 0-15,0 0 0,0 0 16,1 21-16,-1 1 0,0-1 16,0 21-16,0 0 0,0 1 0,22-1 15,-22 0-15,0 1 0,0-22 0,0 21 16,1 1-16,-1-22 0,0 21 16,0-21-16,0 0 0,0 1 0,22-22 15,-22 21-15,21-21 0,-21 0 0,22 0 16,-22 0-16,21 0 0,1 0 15,-1-21-15,0 21 0,1-22 0,-1 1 16,0-21-16,1 21 0,-1 0 16,-21-22-16,21 22 0,-20-21 0,20-1 15,-21 1-15,0 0 0,-21-22 16,0 22-16,21 0 0,-21 20 0,0-20 16,0 21-16,0 0 0,0 0 15,-21 21-15,0 0 0,0 0 0,0 0 16,0 21-16,-1 0 0,1 21 0,0-21 15,0 22-15,21-1 0,0 0 16,-21 1-16,21-1 0,0 0 0,0-20 16,0 20-16,0 0 0,0-21 0,0 22 15,0-22-15,21 0 16,0 0-16,0 0 0,0-21 0,1 22 16,-1-22-16,0 0 0,0 0 0,21 0 15,-20 0-15,20-22 0,-21 1 16,21 21-16,1-21 0,-1-21 0,0 21 15,1-1-15,-1-20 0,-21 0 0,22-1 16,-22 1-16,0-21 0,0 20 16,0-20-16,0-1 0,-21 1 0,0 20 15,0-20-15,0-1 0,0 22 0,0 0 16,0-1-16,0 1 0,0 21 16,0 0-16,-21 21 15,21 21-15,-21 0 16,21 21-16,-21-20 0,21 20 15,0 0-15,0 22 0,0-22 0,0 22 16,0-1-16,0-21 0,0 22 0,0-22 16,0 22-16,0-22 0,0 0 15,0 1-15,21-1 0,0 0 0,-21-20 16,43-1-16,-22 0 0,0 0 16,21 0-16,1-21 0,-1 0 0,0 0 15,1 0-15,-1 0 0,0 0 0,1-21 16,-1 21-16,0-21 0,1-21 15,20 20-15,-21 1 0,1-21 0,-22 21 16,21-22-16,-21 1 0,1 0 16,-1-1-16,0 1 0,-21 0 15,0-22-15,0 43 0,0-21 0,0-1 16,-21 22-16,0 0 0,-1 21 0,1 0 16,0 0-16,0 0 0,-21 0 15,20 21-15,-20 0 0,0 1 0,21 20 16,-22 0-16,22 1 0,0-22 0,-21 21 15,20 0-15,1 1 0,21-1 16,0 0-16,0-20 0,0-1 0,0 21 16,0-21-16,0 0 0,21 1 15,1-22-15,-1 0 0,0 0 16,0 0-16,0 0 0,22 0 16,-22-22-16,0 1 0,21 0 0,-21 0 15,1 0-15,20 0 0,-21-22 16,0 1-16,0 21 0,1-22 0,-22 1 15,0 0-15,0-1 0,0 1 0,0 21 16,0 0-16,0 0 0,0-1 16,-22 22-1,22 22-15,-21 105 16,21-85-16,0-21 16,0 21-16,0 1 0,0-22 0,0 21 15,21-21-15,-21 1 0,22 20 16,-1-42-16,0 21 0,0 0 15,0-21-15,22 0 0,-22 0 0,21 0 16,-21 0-16,22 0 0,-1 0 16,0-21-16,1 0 0,-1 0 0,-21 0 15,21-22-15,1 22 0,-22-21 0,0-1 16,0-20-16,0 21 0,1-22 16,-1 22-16,-21-22 0,0 22 0,0-22 15,0 22-15,0-21 0,0 20 0,0 1 16,0 0-16,0 20 0,0 1 15,-21 0-15,21 0 0,-22 21 0,1 0 16,21 21-16,0 0 0,-21 0 0,21 22 16,-21-22-16,21 21 15,-21 1-15,21 20 0,0-21 0,0 1 16,0 20-16,0 1 0,0-22 0,0 22 16,0-22-16,0 0 0,0 1 15,0-1-15,0 0 0,21-21 0,0 22 16,0-22-16,0 0 0,1 0 0,-1-21 15,0 0-15,0 0 0,0 0 16,0 0-16,22 0 0,-22 0 0,0-21 16,0 0-16,22 0 0,-22 0 0,0-1 15,0-20-15,0 21 0,0-21 16,1-1-16,-1 1 0,0 21 16,-21-22-16,0 22 0,0 0 0,0 0 15,0 42 1,0 0-16,0 0 15,0 1-15,0-1 0,0 21 0,0-21 16,0 0-16,0 22 0,0-22 16,0 0-16,0 21 0,0-20 0,0-1 15,0 0-15,21 0 0,0-21 16,0 0-16,1 0 16,-1 0-16,0 0 0,21 0 0,-21-21 15,1 0-15,-1 0 0,0-1 0,0 1 16,0-21-16,0 21 15,1-22-15,-1 1 0,0 0 0,0 21 16,0-22-16,-21 22 0,0-21 0,0 21 16,21 21-16,-21-22 0,0 44 15,0-1 1,0 21-16,0-21 0,0 0 16,0 22-16,0-22 0,0 0 15,0 21-15,0-20 0,0-1 0,0 0 16,0 0-16,0 0 0,0 0 0,22-21 15,-1 22-15,0-22 16,0 0-16,0 0 16,0 0-16,1-22 0,-1 1 0,0 0 15,0 0-15,-21 0 0,21-22 16,0 22-16,1-21 0,-1 21 0,0-22 16,-21 1-16,21 21 0,0 0 0,-21-22 15,0 22-15,21 0 16,-21 42-1,0 0 1,0 22-16,0-22 0,0 0 0,0 21 16,0-20-16,0 20 0,0-21 15,0 21-15,0-20 0,0-1 16,0 21-16,22-21 0,-1 0 0,-21 1 16,21-22-16,0 21 0,21 0 15,-20-21-15,20 0 0,0 0 0,1 0 16,20 0-16,-21 0 0,22 0 0,-22 0 15,1-21-15,20 0 0,-21-1 16,1-20-16,-1 21 0,0-21 0,-20-1 16,20 1-16,-21 0 0,0-1 0,0 1 15,-21 0-15,0-1 0,0 1 16,0 0-16,0 20 0,0 1 0,-21 21 16,0 0-16,0 0 15,-21 0-15,20 43 0,1-22 16,0 21-16,0-21 0,21 22 15,-21 20-15,21-21 0,-21 1 0,21-1 16,0 0-16,0-20 0,0 20 0,21-21 16,0 0-16,0 22 0,0-43 15,0 21-15,1 0 0,20-21 0,-21 0 16,21 0-16,-20 0 0,20 0 0,0-21 16,1 0-16,-22-1 0,21 1 15,0 0-15,-20 0 0,20-21 16,-21-1-16,21 1 0,-20 21 0,-1-22 15,-21 1-15,0 0 0</inkml:trace>
  <inkml:trace contextRef="#ctx0" brushRef="#br0" timeOffset="32271.92">10414 7027 0,'0'0'0,"-21"0"0,0 0 16,-1 0-16,1 0 0,21 22 16,-21-22-16,21 21 15,-21-21-15,21 21 16,0 0 0,21-21-1,0 0-15</inkml:trace>
  <inkml:trace contextRef="#ctx0" brushRef="#br0" timeOffset="32491.96">8932 7768 0,'-21'21'0,"42"-42"0,-63 42 15,63-21 1,0 0 0,22 0-16,-1 0 0,0 0 0,1-21 15,20 21-15,-21-21 0,22 21 16,-22-21-16,22 0 0,-1 0 0,1-1 16,-22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9EDA-8236-4936-BF43-F47F870F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4F32-06E6-415B-869C-9AE21C27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A10A-B745-4EC1-9BBA-F395C5B4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154E-BC96-4B77-AF6C-8B1C9C1E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A760-06E6-4C2F-8AD8-F21FFD54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A907-7FFA-41CA-8126-EFF6164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7E114-9B21-43B4-B877-418C7131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4317-D347-434D-B12F-72E5994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EB25-9954-4C53-9007-4CB1A71C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96A3-196A-4382-B182-956660EF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20C9-E4D1-444B-A9DD-6DC817416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53711-D501-4FE0-AE85-9F1D6486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D14B-1FA2-4D49-BCE9-5B56B90A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E431-CFBF-4769-826D-82FF6051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92FD-269A-45AE-A7B1-6760F4A8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1C58-E109-4B87-970A-8E03B277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A22D-A4D3-4725-825B-770B40A3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F8B7-DF2E-460A-AAE1-E27FBE9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F67D-1F46-4F68-9B7D-EEC220C2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5595-C088-467B-A77B-0CFB23E6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DE6-104B-4B6F-844F-E1C26F52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815BA-F2E0-4B78-9CAB-70F71CC0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A50C-DE12-454A-A8B3-E2AE1676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7EEA-DC30-45CA-8DF6-C19C2279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58B0-717E-4592-A571-1A68DF5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3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0F05-978D-4059-8B8E-C8A5865D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0D80-F88A-4D8D-BFB9-FD6AE6511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3C2E8-AF9B-428F-982F-8E4448EC3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C895-12A9-420E-A229-C5F1BBAE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738E-7419-477F-98F4-518BBCB9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AF39A-5DBF-43E1-BBAB-374DA330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6760-4CD5-4190-852F-D53E600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65FF-F16C-4454-A6FB-B4BFB949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EFE9-9E68-43E1-91E3-F0C4FAF7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51F78-57FD-499D-81A6-B3813BBC4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07A4-A10D-4F5D-B2B5-01D3DE00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56B36-9697-4130-BBAD-1954DD78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1FFA9-22EC-4491-91F2-3A59535B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A6D3F-4289-46EE-8D27-9D4323E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0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BEE-AF5A-410E-A7DF-71234A01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7DCB6-E498-4832-BD99-06AC7D2C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AB86-05F0-45D9-9843-F63BFBC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E69E1-3CED-41D8-ABA6-D0B2F1B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1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6FFF8-7A54-4561-9670-FBD9D2DB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EF068-1E9F-4911-848F-1C55046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26AE-9D60-4FFC-AB19-DE96E8E5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DD1E-813D-4515-9D84-C63BB367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4538-06D4-4EF9-A2EB-FA1E169C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56EBE-74FA-4643-A017-05A3C4C0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986D-6901-4A40-87BE-06DD2612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0991-1E0F-4A92-A178-6183D6EB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E4BF0-F5B1-4124-ADE5-6B54675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A4B-F621-4020-9D8E-A2F22F3F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0E503-DF5A-4AFF-A8F9-5F448318C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12E64-ADC0-4F44-AD40-17FC2692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F6A9-9E90-4E60-AB12-B3B303D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1D1E-B460-449F-B8A5-A266611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19E7-5A9D-4FA9-B8F4-EA4C9E64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4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63BD9-E4D4-46C1-B3CB-F858D144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1132-3112-4AD0-BF2C-A644E3F5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E355-29ED-42D3-A801-2BE536DA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1510-EB88-4676-A3CE-F116B94C7B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E145-73C0-483C-B406-E0F8DC7B3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3B58-4610-4777-A188-A9639A68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6F36-6068-4147-9398-218D9B2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52B340-D51C-49C2-B9AC-7D5ED0165231}"/>
                  </a:ext>
                </a:extLst>
              </p14:cNvPr>
              <p14:cNvContentPartPr/>
              <p14:nvPr/>
            </p14:nvContentPartPr>
            <p14:xfrm>
              <a:off x="403920" y="0"/>
              <a:ext cx="9212760" cy="357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52B340-D51C-49C2-B9AC-7D5ED0165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9360"/>
                <a:ext cx="923148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1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3CEBB-F9EA-400C-9B2C-48ECC8AAC9E5}"/>
                  </a:ext>
                </a:extLst>
              </p14:cNvPr>
              <p14:cNvContentPartPr/>
              <p14:nvPr/>
            </p14:nvContentPartPr>
            <p14:xfrm>
              <a:off x="297000" y="45720"/>
              <a:ext cx="920556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3CEBB-F9EA-400C-9B2C-48ECC8AAC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36360"/>
                <a:ext cx="922428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7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03534-35F5-4845-8789-BFD8D118F0E9}"/>
                  </a:ext>
                </a:extLst>
              </p14:cNvPr>
              <p14:cNvContentPartPr/>
              <p14:nvPr/>
            </p14:nvContentPartPr>
            <p14:xfrm>
              <a:off x="281880" y="190440"/>
              <a:ext cx="1168200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03534-35F5-4845-8789-BFD8D118F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81080"/>
                <a:ext cx="1170072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79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4D0B27-C494-4BA8-8856-5E8263FD8918}"/>
                  </a:ext>
                </a:extLst>
              </p14:cNvPr>
              <p14:cNvContentPartPr/>
              <p14:nvPr/>
            </p14:nvContentPartPr>
            <p14:xfrm>
              <a:off x="624960" y="243720"/>
              <a:ext cx="926604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4D0B27-C494-4BA8-8856-5E8263FD8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34360"/>
                <a:ext cx="9284760" cy="55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955FF6-3285-42B8-A0D2-7D3441F181E5}"/>
                  </a:ext>
                </a:extLst>
              </p14:cNvPr>
              <p14:cNvContentPartPr/>
              <p14:nvPr/>
            </p14:nvContentPartPr>
            <p14:xfrm>
              <a:off x="5867280" y="36500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955FF6-3285-42B8-A0D2-7D3441F18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7920" y="3640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86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200BE7-5FE8-4437-A265-C0F9FAA51974}"/>
                  </a:ext>
                </a:extLst>
              </p14:cNvPr>
              <p14:cNvContentPartPr/>
              <p14:nvPr/>
            </p14:nvContentPartPr>
            <p14:xfrm>
              <a:off x="198000" y="182880"/>
              <a:ext cx="951012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200BE7-5FE8-4437-A265-C0F9FAA51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73520"/>
                <a:ext cx="952884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6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3EDC6-75E6-42FF-8165-D4709DD9FC3F}"/>
                  </a:ext>
                </a:extLst>
              </p14:cNvPr>
              <p14:cNvContentPartPr/>
              <p14:nvPr/>
            </p14:nvContentPartPr>
            <p14:xfrm>
              <a:off x="0" y="243720"/>
              <a:ext cx="99673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3EDC6-75E6-42FF-8165-D4709DD9F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99860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8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854148-BD0D-4FD9-9514-166321FAF118}"/>
                  </a:ext>
                </a:extLst>
              </p14:cNvPr>
              <p14:cNvContentPartPr/>
              <p14:nvPr/>
            </p14:nvContentPartPr>
            <p14:xfrm>
              <a:off x="228600" y="91440"/>
              <a:ext cx="8130960" cy="28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854148-BD0D-4FD9-9514-166321FAF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2080"/>
                <a:ext cx="814968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83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E7AB7-4663-4C83-851A-1751C34CDB6D}"/>
                  </a:ext>
                </a:extLst>
              </p14:cNvPr>
              <p14:cNvContentPartPr/>
              <p14:nvPr/>
            </p14:nvContentPartPr>
            <p14:xfrm>
              <a:off x="0" y="122040"/>
              <a:ext cx="9852840" cy="611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E7AB7-4663-4C83-851A-1751C34CD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871560" cy="61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7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E5220-EF81-4AC3-BA7F-16903916FB34}"/>
                  </a:ext>
                </a:extLst>
              </p14:cNvPr>
              <p14:cNvContentPartPr/>
              <p14:nvPr/>
            </p14:nvContentPartPr>
            <p14:xfrm>
              <a:off x="60840" y="190440"/>
              <a:ext cx="977688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E5220-EF81-4AC3-BA7F-16903916F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81080"/>
                <a:ext cx="979560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29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1C42A-EBD3-423B-95D9-DCD7E2BA68CA}"/>
                  </a:ext>
                </a:extLst>
              </p14:cNvPr>
              <p14:cNvContentPartPr/>
              <p14:nvPr/>
            </p14:nvContentPartPr>
            <p14:xfrm>
              <a:off x="60840" y="228600"/>
              <a:ext cx="986076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1C42A-EBD3-423B-95D9-DCD7E2BA68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19240"/>
                <a:ext cx="987948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91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DA7BB-1159-43AF-B524-F6FB8676B07A}"/>
                  </a:ext>
                </a:extLst>
              </p14:cNvPr>
              <p14:cNvContentPartPr/>
              <p14:nvPr/>
            </p14:nvContentPartPr>
            <p14:xfrm>
              <a:off x="342720" y="274320"/>
              <a:ext cx="922068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DA7BB-1159-43AF-B524-F6FB8676B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64960"/>
                <a:ext cx="923940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5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D6EDE-435B-495A-9193-AD07AA9017EB}"/>
                  </a:ext>
                </a:extLst>
              </p14:cNvPr>
              <p14:cNvContentPartPr/>
              <p14:nvPr/>
            </p14:nvContentPartPr>
            <p14:xfrm>
              <a:off x="723960" y="0"/>
              <a:ext cx="376452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D6EDE-435B-495A-9193-AD07AA901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-9360"/>
                <a:ext cx="378324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3F3-5949-49CA-9CF8-74D4FACFA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02E-0A07-4500-9013-B82A1BA9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84DCE-6531-436C-B9CF-923CD890A525}"/>
                  </a:ext>
                </a:extLst>
              </p14:cNvPr>
              <p14:cNvContentPartPr/>
              <p14:nvPr/>
            </p14:nvContentPartPr>
            <p14:xfrm>
              <a:off x="495360" y="114480"/>
              <a:ext cx="573804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84DCE-6531-436C-B9CF-923CD890A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05120"/>
                <a:ext cx="575676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3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2021-10-08T11:50:10Z</dcterms:created>
  <dcterms:modified xsi:type="dcterms:W3CDTF">2021-10-08T11:50:28Z</dcterms:modified>
</cp:coreProperties>
</file>