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8:53:01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1863 0,'0'-21'16,"0"-1"-1</inkml:trace>
  <inkml:trace contextRef="#ctx0" brushRef="#br0" timeOffset="743.75">1736 635 0,'0'0'0,"0"-21"0,0 0 0,-22 0 0,22-1 16,0 44 15,0-1-31,0 0 16,0 0-16,0 21 0,0 1 15,0-1-15,0 0 0,0 22 16,0-22-16,0 22 0,-21-22 15,21 22-15,-21-22 0,21 0 16,0 1-16,0-1 0,-21 0 0,21-21 16,-21 22-16,21-22 0,-21 0 15,21 0-15,0 0 0,0 1 16,-22-22-16</inkml:trace>
  <inkml:trace contextRef="#ctx0" brushRef="#br0" timeOffset="1052.57">1947 1164 0,'0'0'0,"0"21"15,21-21 16,1 0-31,-1-21 32,-21 0-32,0 0 15,0 0-15,0 0 16,-21 21 0,-1 21-1,22 0 1</inkml:trace>
  <inkml:trace contextRef="#ctx0" brushRef="#br0" timeOffset="2616.07">4000 423 0,'0'0'16,"0"-21"-16,0 0 0,0 0 0,0 42 31,0 0-15,0 0-16,0 22 0,0-1 0,0 0 16,-21 22-16,0-22 0,0 22 15,0-1-15,-22 22 0,1-22 0,21 1 16,-21-22-16,-1 22 0,1-22 15,0 0-15,20 1 0,-20-1 0,21-21 16,-21 0-16,20 1 0,22-44 31,0 1-31,0-21 0,0 21 16,0-22-16,0 1 0,0-21 16,22 20-16,-22-20 0,21 20 15,-21 1-15,0 0 0,21-1 16,-21 22-16,21 0 0,0 21 15,0 0 1,-21 21-16,22 22 0,-1-22 16,-21 21-16,0 0 0,21 1 0,-21-1 15,21 0-15,0 22 0,-21-43 16,21 21-16,1 1 0,-1-1 0,0-21 16,0 0-16,21 1 0,-20-1 15,20 0-15,-21-21 0,21 0 0,1 0 16,-1 0-16,0-21 0,1 0 15,-1-1-15,22-20 0,-22 21 16,21-21-16,-20-22 0,-1 22 16,0-22-16,-20 1 0,-1-1 0,0-20 15,-21 20-15,0 1 0,0-1 16,-21 1-16,-22-1 0,1 22 16,0-22-16,-1 22 0,1 0 0,0-1 15,-1 22-15,1 0 0,0 21 16,-1 0-16,-20 0 0,21 0 0,20 42 15,-20-21-15,0 22 0,21-1 16,-22 22-16,22-22 0,0 21 16,21 1-16,0-1 0,0 1 0,0 21 15,0-22-15,0 1 16,0-1-16,21 1 0,0-22 0,0 0 16,22 1-16,-22-1 0,21-21 15,22 0-15,-22 0 0,0-21 0,22 0 16,-1 0-16,1 0 0,-1 0 15,1-21-15,-22 0 0,22 0 0,-22-21 16,0 20-16,1-20 0,-1 21 16,0-21-16,-20-1 0,-1 22 0,-21 0 15,0-21-15,21 20 0,-21 1 16,0 42 15,0 1-31,0 20 16,0-21-16,-21 21 0,21-20 0,0 20 15,-21-21-15,21 21 0,-22-20 16,22 20-16,0-21 0,0 0 0,0 0 16,0 1-16,22-22 15,-1 0-15,0 0 0,21 0 0,-21 0 16,1 0-16,20-22 0,-21 1 16,21 0-16,-20 0 0,20-21 0,-21-1 15,0 22-15,0-21 16,-21-1-16,22 22 0,-1-21 0,-21 0 15,0 20-15,0 1 0,0 0 0,0 0 16,0 0-16,0 42 31,0 0-31,0 21 16,0-20-16,0 20 0,0 0 0,0 1 16,0 20-16,0-21 0,0 22 15,-21-1-15,21 1 0,-22 21 0,22-1 16,0 1-16,0 0 0,-21-1 15,21 1-15,0 0 0,-21-1 0,21 1 16,0 0-16,0-1 0,-21-20 16,21 20-16,0-20 0,-21-1 15,0 1-15,-22-1 0,22 1 0,-21-22 16,21 1-16,-22-22 0,1 21 16,-22-21-16,22-21 0,0 0 0,-22 0 15,22 0-15,-22 0 0,1-42 0,21 21 16,-22-43-16,22 22 0,-22-43 15,22 22-15,0-22 0,-1 22 0,22-22 16,0 21-16,0 1 0,21-1 16,0 1-16,0 21 0,0-22 0,21 22 15,0-1-15,0 1 0,22 0 16,-1-1-16,21 1 0,1 0 0,-1-1 16,1 1-16</inkml:trace>
  <inkml:trace contextRef="#ctx0" brushRef="#br0" timeOffset="4876.85">5567 889 0,'0'0'16,"-21"-21"-16,-1 21 0,1 0 15,0 0 1,0 21-16,21 0 0,-21 0 15,21 1-15,0 20 0,0-21 16,0 21-16,-21 1 0,21-22 0,0 21 16,0-21-16,-22 1 0,22-1 15,0 0-15,0 0 0,0 0 0,22-21 32,-1-21-17,-21-21-15,21 21 16,-21-1-16,0-20 0,0 0 0,21-1 15,-21 22-15,21-21 0,-21 21 16,0 0-16,0-1 0,21 1 16,1 0-16,-1 21 0,0 0 15,0 21-15,-21 0 16,21 1-16,0 20 0,1-21 0,-22 21 16,21 1-16,0-22 0,0 21 15,0-21-15,0 22 0,1-22 0,-22 0 16,21 0-16,0 0 0,0-21 15,0 0-15,0 0 0,1 0 16,-1 0-16,0-21 16,-21 0-16,21 0 0,0 0 0,0-22 15,1 1-15,-22 0 0,21-1 16,21 1-16,-21-21 0,0 20 16,1 1-16,-1 0 0,21 20 15,-21-20-15,0 42 0,1-21 0,-1 21 16,0 0-16,0 0 0,-21 21 15,21 0-15,-21 0 0,0 22 16,0-22-16,0 0 0,0 21 16,0-20-16,0 20 0,0-21 0,0 0 15,21 0-15,-21 1 0,0-1 16,0-42 15,0-1-15,0 1-1,0-21-15,0 21 0,0 0 0,-21-1 16,0-20-16,0 21 0,21 0 16,-21 0-16,0-1 0,21 1 15,-22 21-15,1 0 0,0 0 0,0 0 16,0 0-16,0 21 16,-1 22-16,1-22 0,0 21 0,21-21 15,0 22-15,-21-1 0,21 0 16,-21 1-16,21-1 0,0 0 0,0-20 15,0 20-15,0-21 0,0 21 16,0-20-16,21-1 0,0 0 16,0-21-16,0 0 15,1 0-15,-1 0 0,0-21 16,0 0-16,0-1 0,0 1 16,1 0-16,-1-21 0,-21-1 15,21 22-15,-21-21 0,21 0 16,-21-1-16,0 22 0,0-21 0,0 21 15,0-1-15,0 1 16,0 42 0,0 22-16,0-22 15,0 0-15,0 21 0,0-20 0,0 20 16,0 0-16,0-21 16,0 1-16,0 20 0,0-21 0,0 0 15,21-21-15,-21 21 0,21-21 16,22 0-16,-22 0 0,0 0 0,21 0 15,-20 0-15,20 0 0,-21-21 16,21 0-16,-20 0 0,-1 0 0,21-22 16,-21 22-16,-21-21 0,21 0 15,-21 20-15,22-20 0,-22 0 0,0 21 16,0-1-16,0 1 0,0 0 16,0 0-16,-22 21 15,22 21-15,-21 0 16,21 22-16,0-22 0,0 21 15,-21-21-15,21 22 0,-21-22 16,21 21-16,0-21 0,0 0 0,0 1 16,0-1-16,0 0 0,0 0 15,0 0-15,0-42 32,0 0-32,21 0 15,-21 0-15,21-1 0,-21 1 16,0-21-16,0 21 0,0-22 0,21 22 15,-21-21-15,0 21 0,22 0 16,-22-1-16,0 1 16,0 42-1,0 1-15,21 20 16,-21-21-16,0 0 0,21 22 16,-21-22-16,0 0 0,0 21 0,0-21 15,21 1-15,0-1 0,-21 0 16,21 0-16,1 0 0,-1-21 15,0 0-15,0 0 0,0 0 16,0 0-16,1-21 0,-1 21 16,0-21-16,0 0 0,0-22 15,0 22-15,1-21 0,-22 21 0,21-22 16,-21 1-16,21 21 0,-21-21 16,0 20-16,0-20 0,0 21 15,0 0-15,0 42 31,0 0-31,0 0 0,0 0 16,0 22-16,0-22 0,0 21 16,0-21-16,0 22 0,0-22 0,0 21 15,0-21-15,0 1 0,0-1 16,0 0-16,0 0 0,21-21 0,0 0 16,0 0-16,1 0 0,-1 0 15,21 0-15,-21 0 0,0-21 16,1 21-16,-1-21 0,-21 0 15,21-22-15,0 22 0,0 0 16,0-21-16,-21 20 0,0-20 0,22 0 16,-22 21-16,21-22 0,-21 22 15,0 0-15,0 42 32,0 0-32,0 0 15,0 22-15,0-22 0,0 21 0,0 1 16,0-22-16,0 0 0,0 21 15,0-21-15,0 1 0,21-1 0,-21 0 16,21-21-16,0 0 0,0 21 16,1-21-16,-1 0 0,0 0 0,0 0 15,0 0-15,0-21 0,1 0 16,-1 0-16,0-1 0,-21 1 16,21 0-16,0 0 0,0-21 0,1-1 15,-22 22-15,21-21 0,0-1 16,-21 1-16,21 21 0,-21 0 0,21 0 15,-21-1-15,21 22 0,1 22 32,-22-1-32,0 0 15,0 0-15,0 0 0,0 0 16,21-21 0,0-21 15,-21 0-31,0 0 15,0 0-15,0 0 16,0-1-16,0 1 0,0 0 16,-21 21-1,0 21 1,-1 0-16,22 1 16,-21 20-16,0 0 0,0-21 0,21 22 15,-21-1-15,21 0 0,-21 1 16,21-1-16,0-21 0,0 22 0,0-22 15,0 0-15,0 0 16,21-21-16,0 21 0,0-21 0,0 0 16,0 0-16,1 0 0,-1 0 15,0 0-15,0-21 0,0 21 0,0-21 16,1 0-16,-1 0 0,0-1 0,-21-20 16,0 21-16,21-21 0,-21-1 15,0 1-15</inkml:trace>
  <inkml:trace contextRef="#ctx0" brushRef="#br0" timeOffset="5167.68">7535 529 0,'0'21'0,"0"-42"0,-21 64 0,21-22 15,0 0-15,21-21 16,0 0-16,1 0 0,-1 0 16,0-21-16,21 0 0,-21 21 15,1-22-15,-1 1 0,0 0 0,-21 0 16,0 0-16,0 0 0,-21-1 16,0 1-16,-1 21 15,1 0-15,0 0 0,0 0 16,0 21-16,0-21 0,-1 22 0,1-1 15,21 0-15,0 0 0</inkml:trace>
  <inkml:trace contextRef="#ctx0" brushRef="#br0" timeOffset="5668.4">9991 593 0,'0'-21'0,"0"-1"0,0-20 16,0 21-1,-22 21-15,1 42 16,0-21-16,0 1 0,21 20 16,-21 21-16,0-20 0,21 20 0,-22 1 15,1-1-15,21 1 0,-21-22 16,0 22-16,0-22 0,0 21 16,21-41-16,-22 20 0,1 0 15,21-21-15,0 1 0,0-1 0,21-21 31,1-21-31,-1-1 16</inkml:trace>
  <inkml:trace contextRef="#ctx0" brushRef="#br0" timeOffset="6080.17">10245 762 0,'21'-21'0,"-42"42"0,63-42 0,-42 42 31,0 0-31,-21 22 0,21-22 0,-21 21 15,-22 0-15,22 1 0,-21-1 16,21 0-16,-22-20 0,22 20 0,-21 0 16,-1-21-16,22 1 0,0-1 15,0 0-15,0 0 0,21-42 32,0 0-17,21-22-15,0 22 0,0-21 16,0 0-16,1-1 0,-1 1 0,0 0 15,0-1-15,0 1 0,0 21 16,1 0-16,-1-1 0,0 22 0,0 0 16,0 0-16,0 22 15,-21 20-15,22 0 0,-1 1 0,0-1 16,0 0-16,-21 1 0,21 20 16,-21-21-16,21 1 0,-21-22 0,22 21 15,-1-21-15,-21 22 0,21-22 16,0 0-16,0 0 0,0-21 15,1 0-15,-1 0 0,0 0 16,0 0-16,0-21 0,0 0 0,1 0 16,-1-22-16,0 22 0,0-21 15,0-22-15</inkml:trace>
  <inkml:trace contextRef="#ctx0" brushRef="#br0" timeOffset="6292.05">10795 550 0,'0'-42'0,"0"84"0,0-105 16,0 42-16,-21 42 15,21 0-15,0 0 16,-21 22-16,21-1 0,0 0 16,0 22-16,0-22 0,-22 22 0,22-1 15,-21-21-15,0 22 0,21-1 16,0-20-16,0-1 0,0 0 0,0 1 16,0-22-16,0 0 0,0 0 15,0 0-15,0 1 0,21-22 16,0 0-16,1 0 15,-1 0-15,0-22 0,21 1 16</inkml:trace>
  <inkml:trace contextRef="#ctx0" brushRef="#br0" timeOffset="6656.54">11049 1016 0,'0'0'0,"0"21"0,-21 0 16,0 1-16,21-1 0,0 0 0,0 0 15,0 0 1,21-21 0,0 0-16,0 0 0,0-21 15,22 21-15,-22-21 0,0 0 16,0 0-16,0-1 0,0 1 0,-21 0 16,0 0-16,0-21 0,0 20 15,0 1-15,0 0 0,0 0 0,-21 21 16,0 0-16,-21 0 0,21 0 15,-22 21-15,1 0 0,0 22 0,20-22 16,-20 21-16,21 0 0,-21 1 16,20-22-16,1 21 0,0 1 0,21-22 15,0 21-15,0-21 0,0 0 16,0 1-16,21-1 0,22-21 16,-22 21-16,21-21 0,-21 0 15,43 0-15,-22 0 0,0 0 0,1 0 16,-1-21-16,0 0 0,1-1 0,-1 1 15</inkml:trace>
  <inkml:trace contextRef="#ctx0" brushRef="#br0" timeOffset="7115.33">11578 550 0,'0'0'0,"0"-42"16,0 21-16,0 0 0,-21 0 0,0 21 15,0 21 1,21 0-16,-22 0 0,22 21 15,0-20-15,0 41 0,0-21 0,-21 22 16,21-22-16,0 22 0,0-1 16,0 1-16,0-22 0,0 22 0,0-22 15,0 0-15,0-21 0,0 22 16,0-22-16,0 0 0,0 0 0,0 0 16,0-42 15,0 0-31,0 0 15,0 0-15,0-22 0,21 22 0,-21-21 16,22 0-16,-1-1 0,-21 1 16,21 21-16,0-22 0,0 22 15,22 0-15,-22 0 0,21 21 16,-21 0-16,22 0 0,-22 0 0,0 0 16,21 21-16,-21 0 0,1 0 15,-1 22-15,-21-22 0,0 21 0,0-21 16,0 22-16,-21-22 0,-1 21 15,1-21-15,-21 1 0,0-1 0,-1 0 16,1 0-16,0 0 0,20 0 16,-20-21-16,21 0 0,0 22 0,0-22 15,-1 0-15,22-22 16,0 1-16,22-21 16,-1 21-16,0 0 0</inkml:trace>
  <inkml:trace contextRef="#ctx0" brushRef="#br0" timeOffset="7364.19">12213 529 0,'0'0'15,"-21"-21"-15,0 21 0,21-21 0,0 0 16,0 0-1,21 21-15,0 0 0,21 0 16,-20-22-16,20 22 0,0 0 16,1 0-16,-1 0 0,-21 0 0,21 0 15,-20 0-15,-1 0 0,0 0 16,-42 22 0</inkml:trace>
  <inkml:trace contextRef="#ctx0" brushRef="#br0" timeOffset="7587.36">12255 550 0,'0'0'0,"0"85"31,0-64-31,0 22 0,0-22 0,0 21 16,0 0-16,0 1 0,0-1 15,0 0-15,0 1 0,0-22 0,0 21 16,0 1-16,0-22 0,0 21 15,0-21-15,0 0 0,0 1 0,0-1 16,0 0-16,22-21 31,-1-21-31</inkml:trace>
  <inkml:trace contextRef="#ctx0" brushRef="#br0" timeOffset="8047.46">12700 889 0,'0'0'0,"21"-21"0,-21 0 0,0 0 16,0-1-16,0 1 0,0 0 15,0 0-15,0 0 0,-21 21 16,0 0 0,0 0-16,-1 21 0,1 0 15,0 21-15,-21-20 0,21 20 16,-1 0-16,1 22 0,-21-22 15,21 0-15,0-20 0,21 20 0,0 0 16,-22-21-16,22 1 0,0-1 16,0 0-16,0 0 0,22-21 15,-1 0-15,0 0 0,0 0 16,0 0-16,0 0 0,1-21 0,-1 0 16,0 0-16,0-1 0,-21-20 15,21 21-15,0-21 0,-21-1 0,22 22 16,-22-21-16,0-1 0,0 1 15,0 21-15,21 0 0,-21 0 0,0 42 32,0 0-32,0 0 0,0 21 15,0-20-15,0 20 0,-21 0 0,21-21 16,0 22-16,0-1 0,0-21 16,0 0-16,0 22 0,0-22 0,0 0 15,21-21-15,0 21 0,0 0 16,0-21-16,0 0 0,22 0 0,-22 0 15,21 0-15,-21-21 0,22 0 16,-22 0-16</inkml:trace>
  <inkml:trace contextRef="#ctx0" brushRef="#br0" timeOffset="8491.62">13187 550 0,'0'0'0,"0"-21"0,-21 42 31,-1 1-31,1-1 0,21 21 0,0 0 16,0 1-16,-21-1 0,21 0 16,-21 1-16,0 20 0,21-20 0,0-1 15,0 0-15,-21 1 0,21-1 16,-22-21-16,22 21 0,0-20 0,-21-22 16,21 21-16,0 0 0,0-42 31,0 0-31,21 21 0,1-22 15,-22-20-15,21 21 0,0-21 16,0 20-16,0-20 0,0 21 16,22-21-16,-22 20 0,0-20 15,21 21-15,-20 21 0,20 0 0,-21 0 16,0 0-16,0 0 0,1 21 16,-1 0-16,0 0 0,-21 1 0,0 20 15,0-21-15,0 0 0,0 22 16,0-22-16,-21 21 0,0-21 0,-1 0 15,-20 1-15,21-1 0,-21 0 0,-1 0 16,1-21-16,0 21 16,20-21-16,-20 0 0,21 0 0,0 0 15,0 0-15,21-21 16,0 0-16,21 0 16,0 0-16,0-22 0,0 1 0</inkml:trace>
  <inkml:trace contextRef="#ctx0" brushRef="#br0" timeOffset="8731.49">13801 466 0,'0'0'0,"0"21"32,-22 0-32,22 0 15,-21 22-15,21-1 0,0 0 0,-21 1 16,0-1-16,21 21 0,-21-20 15,21 20-15,0-20 0,0-1 0,-21 0 16,21 1-16,0-22 0,0 21 16,0-21-16,0 0 0,0 1 15,21-22 1,0 0-16,0-22 0,0 22 16</inkml:trace>
  <inkml:trace contextRef="#ctx0" brushRef="#br0" timeOffset="9087.68">14012 953 0,'21'0'31,"1"0"-31,-1 0 16,0 0-16,0 0 15,0 0-15,0-22 0,1 22 0,-1-21 16,0 21-16,0-21 0,0 0 15,0 0-15,-21 0 0,0-1 0,0 1 16,0 0-16,0 0 0,0 0 16,0 0-16,-21 21 15,0 0-15,0 0 0,0 21 16,-22 0-16,22 0 0,0 21 16,0 1-16,0-22 0,0 21 0,21 1 15,0-22-15,0 21 0,-22-21 16,22 0-16,0 1 0,0 20 0,0-21 15,22 0-15,-1 0 16,0-21-16,0 0 0,0 0 16,0 0-16,22 0 0,-22 0 15,0 0-15,0-21 0,0 21 0</inkml:trace>
  <inkml:trace contextRef="#ctx0" brushRef="#br0" timeOffset="9252.58">14605 1037 0,'21'0'31,"-21"-21"16</inkml:trace>
  <inkml:trace contextRef="#ctx0" brushRef="#br0" timeOffset="11107.86">1397 2985 0,'0'-22'31,"-21"1"-31,21 0 16,0 0-16,0 0 15,0 0-15,0-1 0,0 1 16,21 0-16,0 0 16,0 0-16,0 21 0,22 0 0,-22-21 15,0 21-15,21 0 0,-20 0 16,20 21-16,-21 0 0,21 0 0,-20 21 15,-1 1-15,0-1 16,-21 0-16,0 1 0,0 20 0,0-20 16,0 20-16,-42 1 0,20-1 15,-41 1-15,21-22 0,-22 21 16,22-20-16,-22-1 0,1 0 0,20-20 16,-20-1-16,21 0 0,-1 0 15,22-21-15,0 0 0,-21 0 0,20-21 16,22 0-16,-21 0 15,21-1-15,0-20 0,0 21 16,0-21-16,0-1 0,0 1 0,0 0 16,0-1-16,21 1 0,1 0 15,-22 20-15,21 1 0,0 0 16,0 21-16,0 0 0,0 0 16,1 21-16,-1 0 0,0 22 15,0-22-15,0 21 0,0 1 0,1-22 16,-22 21-16,0 0 0,21-20 15,0 20-15,-21-21 0,0 0 0,21 0 16,0 1-16,-21-1 0,21-21 16,-21 21-16,22-21 0,-1 0 15,0 0-15,0 0 0,0 0 16,0 0-16,1 0 16,-1-21-16</inkml:trace>
  <inkml:trace contextRef="#ctx0" brushRef="#br0" timeOffset="11259.77">2159 3344 0,'-21'0'31,"42"0"0</inkml:trace>
  <inkml:trace contextRef="#ctx0" brushRef="#br0" timeOffset="11763.48">5292 2752 0,'-43'0'0,"86"0"0,-107 0 15,43 0-15,42 0 31,0-21-31,0 21 0,22 0 16,-1 0-16,22 0 0,-22-22 0,21 22 16,-20 0-16,20 0 0,-20 0 0,-1-21 15,0 21-15,1 0 0,-22 0 16,0 0-16,0 0 0,-21 21 31,-21-21-31,0 0 16</inkml:trace>
  <inkml:trace contextRef="#ctx0" brushRef="#br0" timeOffset="12091.34">5757 2709 0,'-21'22'15,"0"-22"1,21 21-16,-21-21 0,21 42 16,-21 0-16,21-20 0,0-1 15,0 21-15,0 0 0,0 1 0,0-1 16,0 0-16,0 1 0,0-1 15,0 22-15,0-22 0,0 0 0,0 1 16,-22-1-16,22 0 0,-21-21 0,21 22 16,-21-22-16,0 0 15,0 0-15,0 0 0,-1 1 0,1-22 16,0 0-16,0 0 0,-21 0 16,20 0-16,-20 0 0,21 0 0,-21 0 15,20-22-15,1 1 0,-21 0 0,21 0 16,0-21-16,-1 20 0,1 1 15,21 0-15,0-21 0,-21 21 0,21-1 16,0 1-16,0 0 0,0 0 16,21 0-16,0 0 0,1-1 0,20 1 15,-21 21-15,21-21 0,1 0 16</inkml:trace>
  <inkml:trace contextRef="#ctx0" brushRef="#br0" timeOffset="12371.64">6308 2815 0,'0'0'0,"0"-21"0,0 0 15,-22 21 1,1 21 0,21 0-16,-21 0 0,21 1 15,0 20-15,0 0 0,0 1 16,0-1-16,0 0 0,0 1 15,0-1-15,0 0 0,0 22 0,0-22 16,-21 0-16,21-20 0,0 20 0,0-21 16,0 21-16,0-20 0,0-1 15,0 0-15,21-21 0,0 0 16,0 0-16,1-21 16,-22 0-16,21-22 15</inkml:trace>
  <inkml:trace contextRef="#ctx0" brushRef="#br0" timeOffset="12691.78">6265 2921 0,'0'0'0,"-21"-21"0,21-21 0,-21 20 15,21-20-15,0 21 0,0 0 16,0 0-16,0-1 0,21 22 16,0-21-16,0 21 0,22 0 15,-1 0-15,0 0 0,1 21 16,20 1-16,-20-1 0,20 21 0,-21 0 15,1-20-15,-1 20 0,0 0 16,-20 1-16,20-1 0,-42 0 16,0 22-16,0-22 0,0 0 0,-21 1 15,0-1-15,-22 0 0,1 1 0,0-22 16,-1 21-16,-20-21 16,-1 22-16,22-22 0,0 0 0,-1-21 15,1 21-15,0-21 0,20 0 0,1 0 16,0 0-16,21-21 15,0 0-15,21 21 16,0-21-16,1 0 0,-1-1 16,0 22-16,21-21 0</inkml:trace>
  <inkml:trace contextRef="#ctx0" brushRef="#br0" timeOffset="12939.64">7281 2836 0,'0'0'0,"0"-42"32,-21 63-17,21 0-15,0 1 0,0 20 0,-21 0 16,21 1-16,-21-1 0,21 0 0,-21 1 16,21-1-16,0 0 0,-22 1 15,1-1-15,21-21 0,-21 21 0,21-20 16,0-1-16,0 0 0,0 0 15,0 0-15,21-42 32,-21 0-32</inkml:trace>
  <inkml:trace contextRef="#ctx0" brushRef="#br0" timeOffset="13444.35">7197 2752 0,'0'0'15,"0"-21"-15,0-1 0,0 1 0,0 0 16,0 0-16,21 21 0,0 0 0,0-21 16,0 21-16,22 0 0,-22 0 15,21 0-15,-21 21 0,22-21 0,-1 21 16,-21 21-16,21-20 0,-20-1 16,-22 21-16,0 0 0,0-20 15,0 20-15,0 0 0,0-21 0,-22 22 16,-20-22-16,21 0 0,-21 21 15,-1-20-15,1-1 0,21 0 0,-22 0 16,1-21-16,21 0 0,0 0 16,0 0-16,21-21 15,0 0-15,21 0 16,0-1-16,0 22 0,21-21 16,-20 21-16,-1 0 0,21 0 15,0 0-15,-20 0 0,20 0 0,0 0 16,1 0-16,-22 21 0,21 1 15,0-1-15,-20 0 0,20 0 0,-21 21 16,-21-20-16,0 20 0,0-21 16,0 0-16,0 22 0,-21-22 0,0 21 15,-22-21-15,1 0 0,0 1 16,-1-1-16,1 0 0,-21 0 0,20 0 16,22-21-16,-21 0 0,-1 0 15,22 0-15,0 0 0,-21 0 0,21 0 16,-1 0-16,22-21 15,0 0-15,0 0 0,0 0 16,22-1-16,-1 1 0,0 0 16,0 0-16,21 0 0</inkml:trace>
  <inkml:trace contextRef="#ctx0" brushRef="#br0" timeOffset="13759.59">8403 2836 0,'0'-21'0,"0"42"0,0-84 0,0 42 16,0 0-16,0-1 0,0 1 16,0 0-16,-21 21 15,0 0-15,0 21 0,-1 0 16,1 1-16,0-1 0,0 21 16,0 0-16,-22 1 0,22 20 15,0-20-15,0-1 0,0 21 0,21-20 16,-21-1-16,21 0 0,0-20 0,0 20 15,21-21-15,0 0 0,0 0 16,0 1-16,22-22 0,-22 0 0,21 0 16,-21 0-16,22 0 0,-22 0 15,21-22-15,0 22 0,-20-21 0,20 0 16,-21 0-16,0 21 0,22-21 16,-22 0-16,0-1 0,0 1 0,0 0 15,0 21-15,-21-21 0</inkml:trace>
  <inkml:trace contextRef="#ctx0" brushRef="#br0" timeOffset="13916.11">8784 3196 0,'0'0'16,"0"21"-16,-21-21 16,0 0-1,0 22 1,-1-22-1,1 21 1</inkml:trace>
  <inkml:trace contextRef="#ctx0" brushRef="#br0" timeOffset="-185041.22">3492 5419 0,'0'0'0,"0"-21"0,-21 21 0,21-22 15,-21 22-15,21-21 0,0 0 16,0 42 31,21 0-47,-21 1 15,21-1-15,1 21 0,-22 0 0,21 1 16,-21 20-16,21-20 0,-21 20 16,0 1-16,21-1 0,-21-21 15,21 22-15,-21-22 0,0 1 0,21 20 16,-21-42-16,0 22 0,0-1 16,0-21-16,0 21 0,0-20 0,0-1 15,0 0-15,0 0 16,0-42 15,0 0-31,-21 0 0,21-1 16,0 1-16,0-21 0,-21 21 15,21-22-15</inkml:trace>
  <inkml:trace contextRef="#ctx0" brushRef="#br0" timeOffset="-184725.4">3471 5419 0,'0'0'0,"-21"0"0,42 0 47,22 0-47,-22 0 0,21 0 16,0 0-16,1-21 0,20 21 15,-20 0-15,-1-22 0,21 22 0,-20 0 16,-1-21-16,22 21 0,-22 0 16,0 0-16,-21-21 0,22 21 0,-22 0 15,0 0-15,-42 21 32,0-21-17,21 21-15,-21-21 0,-1 0 0,1 22 16,0-22-16,0 21 0</inkml:trace>
  <inkml:trace contextRef="#ctx0" brushRef="#br0" timeOffset="-184441.56">3471 6011 0,'0'0'0,"0"22"16,21-22 15,1 0-31,-1-22 0,21 22 0,-21-21 16,0 21-16,22 0 0,-1-21 16,-21 21-16,22 0 0,-22-21 0,21 21 15,-21 0-15,0 0 0,1 0 16,-1 0-16,-21-21 15</inkml:trace>
  <inkml:trace contextRef="#ctx0" brushRef="#br0" timeOffset="-183977.52">4043 5948 0,'0'-21'31,"0"0"-31,0-1 16,0 1 0,21 21-16,-21-21 0,21 21 0,0 0 15,0 0-15,1-21 0,-1 21 0,0 0 16,0 0-16,0 0 15,22 0-15,-22 21 0,21 0 0,-21 0 16,0 1-16,22-1 0,-22 21 16,0-21-16,-21 22 0,0-22 0,0 21 15,0-21-15,0 22 0,0-22 0,0 21 16,-21-21-16,0 0 0,0 22 16,-22-22-16,22 0 0,0 0 0,0 0 15,0-21 1,21-21-1,0 0-15,0 0 16,0 0-16,21-22 0,0 22 0,-21-21 16,21 21-16,0-22 0,0 1 15,1 21-15,-1-21 0,0 20 16,21 1-16,-21 0 0,1 0 0,20 0 16,-21 0-16,0-1 0,0 22 15,1 0-15,20 0 0,-21 0 16,0 0-16,0 0 0</inkml:trace>
  <inkml:trace contextRef="#ctx0" brushRef="#br0" timeOffset="-183709.11">5080 5863 0,'0'64'16,"-21"-43"-1,21 0-15,0 0 0,0 22 0,0-22 16,0 0-16,0 0 0,0 0 0,-21 0 16,21 1-16,0-1 0,0 0 15,-22 0-15,22 0 0,0 0 0,0 1 16,0-1 0,-21-21-16,21-21 31,-21 21-16,21-22-15,0 1 0</inkml:trace>
  <inkml:trace contextRef="#ctx0" brushRef="#br0" timeOffset="-183529.22">4995 5715 0,'0'0'15,"0"-21"-15,-21 0 16,21 42 31,0 0-32,0 0 1,0 0-16</inkml:trace>
  <inkml:trace contextRef="#ctx0" brushRef="#br0" timeOffset="-182884.59">5736 6075 0,'42'-85'15,"-84"170"-15,84-191 0,-42 85 16,0 0-16,0 0 0,0-1 15,-21 1-15,0 21 0,0-21 0,0 0 16,0 21-16,-1 0 0,1 0 16,0 0-16,-21 0 0,21 0 0,-22 21 15,22 0-15,0 0 0,-21 1 0,20-1 16,1 21-16,0-21 0,0 22 16,0-22-16,21 21 0,0-21 0,0 22 15,0-22-15,0 0 0,0 0 16,0 0-16,0 0 0,0 1 15,0-1-15,21-21 0,0 0 0,0 21 16,0-21-16,1 0 0,20 0 16,-21 0-16,0 0 0,22-21 0,-22 0 15,21 21-15,-21-22 0,22 1 0,-1 0 16,-21-21-16,21 21 0,-20-22 16,-1 1-16,21 0 0,-21-1 0,0-20 15,1 20-15,-1-20 0,-21-1 16,0 22-16,0 0 0,0-1 15,0 1-15,0 0 0,0 21 0,0-1 16,0 1-16,0 0 0,-21 21 16,-1 21 15,22 0-31,-21 1 0,21 20 0,0 0 16,0 1-16,0-1 0,0 0 15,0 1-15,0 20 0,0-21 0,0 1 16,0-1-16,0-21 0,0 22 0,0-1 15,0-21-15,0 21 0,0-20 16,0-1-16,21 0 0,1 0 0,-1 0 16,0 0-16,0-21 15,0 0-15,0 0 0,1 22 0,-1-22 16,0 0-16,0 0 0,21 0 16,-20 0-16,-1-22 0</inkml:trace>
  <inkml:trace contextRef="#ctx0" brushRef="#br0" timeOffset="-182345.18">6773 5927 0,'0'-21'0,"0"42"0,0-64 0,0 22 16,0 0-16,-21 0 0,0 0 16,0 0-16,21-1 0,-21 22 0,-1-21 15,1 21-15,0 0 0,0 0 16,0 0-16,0 0 0,-1 0 0,22 21 15,-21 1-15,0-1 0,0 0 16,0 21-16,21-21 0,-21 22 16,-1-22-16,22 21 0,-21-21 0,21 22 15,0-22-15,-21 0 0,21 21 16,0-20-16,-21-1 0,21 0 0,0 0 16,0 0-16,0 0 15,21-21-15,0 0 16,0 0-16,1 0 0,-1 0 0,21 0 15,-21-21-15,0 21 0,1-21 16,-1 0-16,0 0 0,0 0 0,0-22 16,0 22-16,1-21 0,-1-1 0,0 22 15,-21-21-15,0 21 16,21 0-16,-21-1 0,21 1 0,-21 0 16,0 42 15,0 0-31,0 1 15,0-1-15,0 21 0,0-21 16,0 0-16,-21 22 0,21-22 0,0 0 16,0 0-16,0 0 0,0 1 0,0-1 15,0 0-15,0 0 0,0 0 16,21 0 0,0-21-16,1 0 0,-1 0 15,0 0-15,0 0 0,21 0 0,-20-21 16,20 21-16,-21-21 0,0 0 15</inkml:trace>
  <inkml:trace contextRef="#ctx0" brushRef="#br0" timeOffset="-181565.36">7302 5842 0,'0'0'0,"0"-21"0,0 0 16,0 42 15,0 0-31,0 0 15,-21 0-15,21 1 0,0-1 16,0 0-16,0 0 0,0 21 16,0-20-16,0-1 0,-21 0 0,21 0 15,0 0-15,0 0 0,0 1 16,0-1-16,21-21 0,0 0 16,1 21-16,-1-21 0,0 0 15,0 0-15,0 0 0,0 0 16,1-21-16,20 0 0,-21 21 0,0-22 15,0-20-15,1 21 0,-1 0 0,0-22 16,0 1-16,0 21 0,-21-21 16,21 20-16,1-20 0,-22 21 0,0 0 15,0 0-15,21-1 0,-21 1 16,0 0 0,0 42-1,0 0-15,0 1 16,-21-1-16,21 0 0,0 0 0,0 0 15,-22 22-15,1-22 0,0 21 0,0-21 16,0 22-16,21-1 0,-21 0 16,-1-21-16,1 22 0,0 20 0,21-20 15,-21-1-15,21 21 0,-21 1 16,21-22-16,-21 22 0,21-1 0,0-20 16,0 20-16,0-21 0,0 22 0,0-22 15,0 1-15,0-1 16,0 21-16,0-20 0,21-1 0,-21 0 15,21 1-15,-21-1 0,0 0 0,0 1 16,0-1-16,0-21 0,0 22 0,0-22 16,0 21-16,0-21 0,0 0 15,-21 1-15,0-1 0,-1 0 16,1-21-16,0 0 16,21-21-16,-21 0 0,0-22 15,0 22-15,21-21 0,-22-1 16,22-20-16,0 21 0,-21-22 15,21 22-15,0-22 0,0 1 0,0-1 16,0 22-16,21-22 0,-21 1 16,22-1-16,-1 1 0,0-1 0,0 1 15,0 21-15,0-22 0,1 1 0,-1 20 16,0-20-16,21 20 0,-21 1 16,1 0-16,-1 21 0,0-1 0,0-20 15,0 42-15,0-21 0,1 0 16,-1 21-16,-42 21 31,-1-21-31</inkml:trace>
  <inkml:trace contextRef="#ctx0" brushRef="#br0" timeOffset="-180949.25">2900 6752 0,'0'0'0,"-21"0"16,42 0 15,0 0-31,0 0 0,0 0 16,22 0-16,-22 0 0,21 0 15,0 0-15,22 0 0,-22 0 16,22 0-16,20 0 0,1 21 0,0-21 16,21 0-16,-22 0 0,22 0 15,0 22-15,21-22 0,-21 0 0,21 0 16,21 0-16,-21 0 0,42 0 16,-21 0-16,1 0 0,20 21 0,21-21 15,-20 0-15,-1 0 0,0 21 0,1-21 16,-22 0-16,0 0 0,-21 0 15,0 0-15,-21 0 0,0 0 0,-22 0 16,1 0-16,-21 0 0,-1 0 0,-21 0 16,1 0-16,-1 0 15,-21 0-15,22 0 0,-22 0 0,0 0 0,0 0 32,-42 0-1,0 0-31,0 0 15,-22 0-15,1 0 0,0 0 0,-22 0 16,1 0-16</inkml:trace>
  <inkml:trace contextRef="#ctx0" brushRef="#br0" timeOffset="-180465.53">3471 6922 0,'21'0'46,"1"0"-46,-1 0 0,21 0 16,-21 0-16,22 0 0,20 0 0,1 0 16,-1 0-16,22 0 0,-1 0 0,1 0 15,21 0-15,0 0 0,21 0 16,0 0-16,21 0 0,0 0 0,0 0 16,22 0-16,-1 0 0,0 0 0,1 0 15,-22 21-15,0-21 0,0 0 16,-21 0-16,-21 0 0,0 0 0,-22 0 15,1 0-15,-21 0 0,-1 0 0,-21 0 16,1 0-16,-1 0 0,0 0 16,-20 0-16,-1 0 0,0 0 15,0 0-15,0 0 16</inkml:trace>
  <inkml:trace contextRef="#ctx0" brushRef="#br0" timeOffset="-178601.5">14690 4805 0,'0'0'0,"0"-21"16,0 0-16,0-1 15,0 1-15,0 0 0,-22 21 32,22 21-17,0 0-15,0 1 0,-21 20 16,21 0-16,0 22 0,-21-22 16,21 22-16,0-22 0,0 21 0,0 1 15,0-22-15,-21 22 0,21-22 16,0 22-16,-21-22 0,21 21 15,0-20-15,0-1 0,0 0 0,0 1 16,0-1-16,0-21 0,-21 0 16,21 22-16,0-22 0,0 0 0,0 0 15,0-42 17,0 0-32,0 0 15,21-22-15,-21 22 0,0 0 16,0-21-16,21-1 0</inkml:trace>
  <inkml:trace contextRef="#ctx0" brushRef="#br0" timeOffset="-178292.68">14668 4826 0,'0'-21'15,"0"0"1,22 0-16,-1 21 0,0 0 0,0-22 16,0 22-16,22 0 0,-1-21 15,-21 21-15,21 0 0,1 0 0,20-21 16,-20 21-16,-1 0 0,0 0 16,1 0-16,-1 0 0,0 0 15,-21 0-15,1 0 0,-1 0 0,0 0 16,0 0-16,-21 21 15,-21 0 1,0-21-16,0 22 16,-1-22-16,1 21 0,0 0 0,0-21 15,0 21-15</inkml:trace>
  <inkml:trace contextRef="#ctx0" brushRef="#br0" timeOffset="-178060.11">14732 5271 0,'0'21'16,"0"0"-1,21-21 17,0 0-32,0 0 15,1 0-15,-1 0 0,0 0 0,0 0 16,21 0-16,-20 0 0,-1 0 0,0 0 15,0 0-15,0 0 0,0-21 16,1 21-16,-1 0 0</inkml:trace>
  <inkml:trace contextRef="#ctx0" brushRef="#br0" timeOffset="-177548.4">15346 5419 0,'-21'0'16,"-22"0"0,43-21-1,0-1 1,0 1-1,21 0-15,1 21 0,-1 0 16,0-21-16,0 21 0,21-21 16,-20 21-16,-1 0 0,21 0 0,-21 0 15,22 0-15,-22 0 0,0 0 0,21 0 16,-21 21-16,1 0 0,-1 0 16,0 0-16,0 1 0,-21-1 0,21 0 15,-21 21-15,0-21 0,0 1 16,0-1-16,0 21 0,0-21 15,0 0-15,0 1 0,0-1 0,0 0 16,0 0-16,-21 0 0,21 0 16,-21-21-16,21 22 0,-21-22 15,0-22 1,21 1 0,0 0-16,0 0 0,0 0 15,0 0-15,0-22 0,0 22 16,21 0-16,-21 0 0,21 0 0,0-1 15,0 1-15,0 0 0,-21 0 16,22 21-16,-1-21 0,0 0 0,0 21 16,21-22-16,-20 1 0,-1 21 15</inkml:trace>
  <inkml:trace contextRef="#ctx0" brushRef="#br0" timeOffset="-177313.54">16404 5292 0,'0'0'0,"0"21"0,0 0 15,0 0-15,0 0 16,0 1-16,0-1 0,0 21 16,-21-21-16,21 0 0,0 1 15,-21-1-15,21 21 0,0-21 0,0 0 16,-21 1-16,21-1 0,0 0 16,0 0-1,0-42 16,0 0-15,0 0-16,21-22 0,0 22 0,0 0 16</inkml:trace>
  <inkml:trace contextRef="#ctx0" brushRef="#br0" timeOffset="-177140.64">16489 5144 0,'0'0'0,"-64"-85"31,64 106 32,0 0-63,0 0 0,0 1 16</inkml:trace>
  <inkml:trace contextRef="#ctx0" brushRef="#br0" timeOffset="-176540.98">17145 5482 0,'0'0'16,"21"0"-16,-21-21 0,21 0 15,-21 0-15,0 0 0,0-1 0,0 1 16,0 0-16,0 0 15,0 0-15,0 0 0,-21 21 0,0 0 16,0 0-16,-22 0 0,22 0 0,0 0 16,-21 21-16,21-21 0,-22 21 15,1 0-15,21 0 0,0 22 0,-22-22 16,22 0-16,0 21 0,21-21 16,0 22-16,-21-22 0,21 0 0,0 21 15,0-20-15,0-1 0,21 0 16,0-21-16,0 21 0,0 0 15,1-21-15,-1 0 0,0 0 0,21 0 16,-21 0-16,22 0 0,-22-21 16,21 0-16,-21 0 0,22 0 0,-22-22 15,21 22-15,-21-21 0,22-1 16,-22 1-16,0 0 0,21-1 0,-20 1 16,-1-21-16,0-1 0,0 22 0,0-22 15,-21 1-15,0-1 0,21 22 16,-21 0-16,0-1 0,0 1 0,0 21 15,0 0-15,0-1 0,0 44 32,-21 20-32,21 0 0,-21 1 15,0-1-15,21 21 0,-21 1 0,0-1 16,21 1-16,0-22 0,0 22 16,-22-1-16,22-20 0,0-1 0,0 0 15,0 1-15,0-1 0,0 0 0,0-21 16,0 1-16,0 20 0,22-42 15,-22 21-15,21 0 0,0-21 0,0 0 16,0 0-16,0 0 0,1 0 16,20 0-16,-21 0 0,21-21 0,1 0 15,-1 21-15</inkml:trace>
  <inkml:trace contextRef="#ctx0" brushRef="#br0" timeOffset="-175668.97">18097 5419 0,'22'-21'0,"-44"42"0,44-64 15,-22 22-15,0 0 16,0 0-16,-22 21 0,1-21 0,0 21 16,-42 0-1,20 21-15,22 0 0,0 0 16,-21 0-16,20 1 0,-20-1 0,21 21 16,0-21-16,-22 22 15,22-22-15,21 21 0,0-21 0,0 0 16,0 22-16,0-22 0,0 0 0,0 0 15,21-21-15,1 0 16,-1 0-16,0 0 0,0 0 0,0 0 16,0 0-16,1-21 0,-1 0 15,0 0-15,0 0 0,0-22 0,0 22 16,1-21-16,-1 21 0,0-22 16,0 1-16,0 21 0,-21 0 0,0-1 15,21 1-15,-21 0 0,0 42 31,0 0-31,0 1 0,-21-1 16,21 0-16,0 21 0,-21-21 16,21 22-16,-21-22 0,21 21 0,0-21 15,0 22-15,0-22 0,0 0 0,0 0 16,0 0-16,21-21 0,0 22 16,0-22-16,1 21 0,20-21 0,-21 0 15,21 0-15,-20 0 0,20-21 16,0-1-16,-21 1 0,22 0 0,-22 0 15,21 0-15,-21-22 0,1 1 16,20 0-16,-21 21 0,0-22 0,0 1 16,1 21-16,-22 0 0,0-1 15,0 1-15,-22 42 16,22 1 0,-21-1-16,0 0 0,0 0 15,0 0-15,21 22 0,0-22 0,0 0 16,0 0-16,0 0 0,0 0 0,0 1 15,21-1-15,0 0 0,21-21 16,1 0-16,-22 21 0,21-21 0,1 0 16,-1 0-16,-21 0 0,21-21 15,-20 0-15,-1 0 0,0-1 0,0-20 16,0 21-16,-21 0 0,0-22 16,0 1-16,21 21 0,-21-21 0,22 20 15,-22-20-15,0 21 16,0 0-16,0 0 0,-22 42 31,22 21-31,-42-21 16,21 22-16,0-1 0,-22 21 0,22 1 15,-21-22-15,0 43 0,20-22 16,-20 1-16,0-1 0,21 1 0,-22-1 16,22 1-16,0-1 0,0 1 0,0-22 15,-1 22-15,1-1 0,21 1 16,-21-1-16,0 1 0,0-22 0,0 0 15,21 22-15,-22-43 0,1 21 16,0 1-16,0-22 0,0 21 16,0-21-16,-1 1 0,1-22 0,-21 0 15,21 0-15</inkml:trace>
  <inkml:trace contextRef="#ctx0" brushRef="#br0" timeOffset="-175164.98">9969 5609 0,'-21'0'0,"42"0"0,-63 0 16,63 0 0,22 0-16,20 0 0,22 0 15,-1 0-15,1 0 0,21 0 16,0 0-16,21 0 0,0 0 0,21 0 16,0 0-16,-21 0 0,0-21 0,21 21 15,-21 0-15,0 0 0,0 0 16,-21 0-16,0 0 0,-21 0 0,-22 0 15,1 0-15,-22 0 0,-21 0 16,0 0-16,-63 0 16,21 0-16,-43 0 15,22 0-15,-22 0 0</inkml:trace>
  <inkml:trace contextRef="#ctx0" brushRef="#br0" timeOffset="-174953.1">10731 5652 0,'-42'0'0,"84"0"0,-126 0 0,41 0 16,22 0-16,0 0 0,42 0 16,22 0-1,-1 0-15,0 0 0,22 0 16,20 0-16,22 0 0,-21 0 16,21 0-16,21 0 0,-21 0 15,-1 0-15,1-22 0,21 1 0,-42 21 16,21-21-16,-22 21 0,1-21 15,-21 0-15,-1 0 0,-21-1 0,1 1 16</inkml:trace>
  <inkml:trace contextRef="#ctx0" brushRef="#br0" timeOffset="-174685.03">12298 5228 0,'0'0'0,"-21"0"0,-1 0 0,22 21 15,-21-21-15,21 22 16,0-1-16,0 0 15,21-21-15,1 21 16,20-21-16,-21 0 0,21 0 0,1 21 16,-1-21-16,-21 0 0,22 0 15,-22 0-15,21 0 0,-21 21 0,0-21 16,-21 22-16,0-1 0,0 0 16,0 0-16,-21 21 15,0-20-15,-21 20 0,-1-21 0,1 21 16,-21-20-16,-1 20 0,-21 0 15,22-21-15,-22 22 0,1-22 0,-1 0 16,0 0-16,1-21 0,-1 0 16,0 21-16</inkml:trace>
  <inkml:trace contextRef="#ctx0" brushRef="#br0" timeOffset="-174345.23">10562 5207 0,'42'-42'16,"-42"63"0,-42 0-1,21 0-15,-21 22 0,-1-22 0,1 21 16,0-21-16,-22 22 0,1-1 15,20 0-15,-20 1 0,-1-1 0,22 0 16,0 1-16,-1-1 0,22-21 0,21 43 31,21-43-31,0-21 0,22 0 0,20 0 0,1 0 16,-1 0-16,1 0 16,20 0-16,-20 0 0,21-21 0,-1 21 0,1-22 15,0 22-15,-22 0 0,1 0 0,-1 0 16,-21 22-16,-20-1 15</inkml:trace>
  <inkml:trace contextRef="#ctx0" brushRef="#br0" timeOffset="-173897.13">9737 6964 0,'0'0'0,"0"-21"16,42-43-1,-42 85 1,0 1-16,0-1 0,0 0 16,0 21-16,0 1 0,0 20 0,0-21 15,0 1-15,-21 20 0,0 1 16,-1-22-16,22 0 0,-21 22 0,0-22 15,21 1-15,-21-22 0,21 21 0,0-21 16,0 0-16,0 1 0,21-22 16,0 0-1,0 0-15,1-22 0,-1-20 0,21 21 16,-21-21-16</inkml:trace>
  <inkml:trace contextRef="#ctx0" brushRef="#br0" timeOffset="-173692.57">10118 7070 0,'21'-43'0,"-42"86"0,63-128 0,-21 43 15,0-1-15,0 22 0,-21 0 0,22 0 16,-22 42 0,0 0-16,0 22 15,0-22-15,0 21 0,0 0 0,-22 1 16,22-1-16,0 0 0,-21 1 16,21-1-16,0 0 0,-21 1 0,21-1 15,0-21-15,0 22 0,-21-22 0,0 0 16,0 0-16,21 0 0,-22 0 15,1-21-15,0 0 0,0 0 16,0 0-16,0 0 0,-1-21 0</inkml:trace>
  <inkml:trace contextRef="#ctx0" brushRef="#br0" timeOffset="-173108.72">9779 7387 0,'-21'0'0,"42"0"0,-63-21 16,20 21-16,1 0 0,21-21 16,21 21-1,1-21 1,20 21-16,0 0 0,1 0 15,-1-21-15,21-1 0,1 1 0,-1 21 16,1-21-16,-1 0 0,1 0 0,-22 21 16,1-21-16,-1 21 0,0-22 15,-21 22-15,1 0 0,-1 0 16,-21 22-16,21-1 0,-21 0 16,0 0-16,0 0 0,0 0 0,0 1 15,0 20-15,0-21 0,-21 0 0,21 0 16,-21 22-16,21-22 15,0 0-15,0 0 0,21-21 16,21 0 0,-21-21-16,22 0 15,-22 0-15,21 0 0,0-1 0,1 1 16,-1-21-16,-21 21 0,22-22 16,-22 22-16,0 0 0,0-21 0,-21 21 15,21-1-15,-21 1 16,0 42-1,0 1-15,-21-1 0,0 0 16,21 21-16,-21-21 0,21 22 0,0 20 16,0-20-16,-21 20 0,21-21 0,0 22 15,0-22-15,-22 22 0,22-1 16,0 1-16,0-1 0,0 1 0,0-1 16,0 1-16,-21-1 0,21-20 0,0 20 15,0-21-15,-21 1 0,21-1 16,0 0-16,-21 1 0,0-22 0,21 0 15,-21 0-15,-1 0 0,1-21 0,0 0 16,-21 0-16,21 0 0,-22 0 16,22-21-16,-21 0 0,21-21 15,-22 21-15,22-22 0,0 1 0,0 0 16,0-1-16,21-20 0,0 20 0,0-84 16,0 64-16,0 21 0,21-22 15,0 1-15,0-1 0,21 1 16</inkml:trace>
  <inkml:trace contextRef="#ctx0" brushRef="#br0" timeOffset="-172641.23">11261 6879 0,'21'0'0,"-42"0"0,42 21 31,-42 1-31,21-1 16,-22 0-16,1 21 0,21-21 0,0 22 15,0-1-15,0 22 0,-21-22 0,21 0 16,0 1-16,0-1 0,0 0 16,0-21-16,0 22 0,0-22 0,0 0 15,0 0-15,0 0 0,0 1 0,21-22 16,-21-22 15,0 1-31,-21 0 0,21 0 16,0 0-16,0-22 15,0 1-15,0 21 0,0-21 0,21-1 16,0 22-16,22-21 0,-22 21 0,21-1 16,1 1-16,-1 0 0,0 21 15,1 0-15,-1 0 0,0 21 0,-21 0 16,1 1-16,-1-1 0,0 21 0,-21 0 16,0-20-16,0 20 0,0 0 15,0 1-15,-21-1 0,0-21 0,-1 21 16,-20-20-16,21-1 0,-21 0 15,20 0-15,-20-21 0,21 21 0,-21-21 16,20 21-16,1-21 0,21-21 31,0 0-31,21 0 0,-21 0 16,43 0-16,-22 21 0,0-22 0,21 1 16</inkml:trace>
  <inkml:trace contextRef="#ctx0" brushRef="#br0" timeOffset="-172140">11747 7303 0,'0'0'0,"0"-22"0,0 1 0,0 0 16,22 0-1,-1 0-15,0 21 0,0 0 16,0 0-16,0 0 0,1 0 0,20 0 16,-21 0-16,0 21 0,22 0 15,-22 0-15,21 0 0,-21 22 0,0-1 16,22-21-16,-22 22 0,-21-22 0,0 21 15,0-21-15,0 22 0,0-22 16,0 0-16,0 0 0,0 0 0,-21-21 16,0 0-16,-1 21 0,1-21 0,0 0 15,0-21 1,21 0-16,0 0 0,0 0 0,0 0 16,0-1-16,0 1 0,0-21 15,21 21-15,-21-22 0,21 22 16,0-21-16,1 21 0,-1-22 0,0 22 15,21-21-15,-21 21 0,1 0 0,20-1 16,-21 1-16,21 0 0,1 21 16,-22-21-16,0 21 0,21 0 0,-20 0 15,-1 0-15,0 0 0,0 0 0,-21 21 16,0 21-16,0-20 16,0 20-16,0 0 0,-21 1 0,0-1 15,0-21-15,21 21 0,-22 1 0,22-22 16,-21 0-16,21 21 0,-21-20 15,21-1-15,0 0 0,0-42 47,0 0-47,0-1 16,0 1-16,21 0 0,-21-21 0,21 21 16</inkml:trace>
  <inkml:trace contextRef="#ctx0" brushRef="#br0" timeOffset="-171985.09">12531 6943 0,'0'-21'0,"0"42"0,0-85 0,0 43 0,0 0 16,0 0-16,-22 21 0,22-21 16,0 42 15,0 0-15,22 0-16,-1 0 0,0 0 0,-21 1 15,21-1-15,-21 0 0,21 21 16</inkml:trace>
  <inkml:trace contextRef="#ctx0" brushRef="#br0" timeOffset="-171468.52">13271 7281 0,'0'-21'0,"0"42"0,0-63 15,0 21-15,-21 0 0,0 0 0,0 21 16,0-22-16,0 22 0,-1 0 15,1 0-15,0 0 0,-21 0 0,21 0 16,-22 22-16,22-1 0,-21 0 16,21 0-16,-1 21 0,1-20 0,0 20 15,0 0-15,0 1 0,0-22 0,21 21 16,0 0-16,0-20 0,0 20 16,0-21-16,0 0 0,0 0 0,21 1 15,0-1-15,0-21 0,0 0 0,0 0 16,1 0-16,20 0 0,-21 0 15,0 0-15,0-21 0,22 21 16,-22-43-16,0 22 0,0 0 0,22-21 16,-22-1-16,0-20 0,0 20 15,0-20-15,-21-1 0,21 1 0,1-1 16,-1 1-16,0-1 0,0 1 0,-21 21 16,0-22-16,21 43 0,-21-21 15,0 20-15,0 1 0,0 42 16,0 1-1,-21-1-15,0 21 0,0 0 0,21 1 16,-21-1-16,-1 0 0,22 22 0,-21-1 16,21-20-16,0 20 15,0 1-15,0-22 0,0 0 0,0 1 16,0-1-16,0-21 0,0 22 0,0-22 16,0 0-16,21 0 0,-21 0 15,22-21-15,-1 0 0,21 0 0,-21 0 16,0 0-16,22 0 0,-1 0 0,0-21 15</inkml:trace>
  <inkml:trace contextRef="#ctx0" brushRef="#br0" timeOffset="-171242.65">14076 7027 0,'0'0'16,"0"-21"-16,0 0 0,0 0 15,0 42 1,-21 0-16,21 0 15,0 22-15,0-22 0,-22 21 16,22 22-16,-21-22 0,21 0 0,0 1 16,-21-1-16,21 0 0,0-20 15,0 20-15,0-21 0,0 0 0,0 0 16,0 1-16,0-1 0</inkml:trace>
  <inkml:trace contextRef="#ctx0" brushRef="#br0" timeOffset="-171080.74">13737 7260 0,'-21'-42'16,"42"42"0,0-21-16,0 21 0,1 0 15,-1 0-15,21-21 0,0 21 0,1 0 16,-1 0-16,0-22 0,22 22 0,-22 0 15,22-21-15,-22 21 0</inkml:trace>
  <inkml:trace contextRef="#ctx0" brushRef="#br0" timeOffset="-170829.88">14965 6879 0,'-21'0'15,"21"21"-15,0 1 16,-22-1-16,1 0 0,21 21 0,-21-21 16,21 22-16,0-1 0,0 0 15,-21 22-15,21-22 0,0 1 0,-21-1 16,21-21-16,0 21 0,0-20 0,0 20 16,0-21-16,0 0 0,-21 0 15,21 1-15,0-44 31</inkml:trace>
  <inkml:trace contextRef="#ctx0" brushRef="#br0" timeOffset="-170379.14">14859 7154 0,'0'-42'0,"0"84"0,0-126 0,0 63 16,0-22-16,0 22 0,0 0 0,0 0 15,21 0-15,0 21 0,0-22 16,1 22-16,-1 0 0,0-21 0,21 21 15,1 0-15,-22 0 0,21 0 16,0 21-16,-20 1 0,20-22 16,-21 21-16,0 0 0,-21 0 0,0 21 15,0-20-15,0-1 0,-21 0 16,0 0-16,-21 0 0,20 0 0,-20 1 16,0-1-16,-1-21 0,1 21 0,0 0 15,21-21-15,-22 0 0,22 0 16,0 0-16,0 0 0,42 0 31,0 0-31,21-21 0,-20 21 0,20 0 16,0 0-16,1 0 0,-1 0 0,0 21 15,-21-21-15,22 21 0,-22 0 16,21 1-16,-21-1 0,1 0 16,-1 0-16,-21 21 0,0-20 0,0-1 15,0 0-15,0 0 0,-21 0 16,-1 0-16,1 1 0,-21-22 0,0 21 15,-1-21-15,1 0 0,0 21 0,-1-21 16,22 0-16,-21 0 0,-1 0 16,22 0-16,0 0 0,0 0 0,42-21 31,0 0-15,22-1-16,-22 1 0</inkml:trace>
  <inkml:trace contextRef="#ctx0" brushRef="#br0" timeOffset="-170117.29">16002 6964 0,'0'21'15,"-21"0"-15,21 0 0,-21 22 16,21-22-16,0 21 15,0 1-15,-22-1 0,22 21 0,0-20 0,-21-1 16,21 0-16,0 1 0,0-22 16,0 21-16,0-21 0,0 1 15,0-1-15,0 0 0,0 0 0,21-42 47,-21 0-47</inkml:trace>
  <inkml:trace contextRef="#ctx0" brushRef="#br0" timeOffset="-169812.95">15748 6964 0,'0'0'0,"0"-21"0,0 0 16,21 21-1,0 0-15,22 0 0,-1 0 0,0 0 16,22 0-16,-22 21 0,22-21 0,-1 21 15,-21 0-15,22 0 0,-22 0 16,1 1-16,-1 20 0,-21 0 0,0-21 16,-21 22-16,0-1 0,0 0 0,-21 1 15,0-1-15,0 0 0,-22-20 16,22 20-16,-21-21 0,0 0 0,-1 0 16,1 1-16,0-1 0,20 0 0,-20-21 15,21 21-15,0-21 16,0 0-16,63 0 31,-21 0-31,0-21 0,22 0 16</inkml:trace>
  <inkml:trace contextRef="#ctx0" brushRef="#br0" timeOffset="-169553.1">16912 6985 0,'-21'0'0,"42"0"0,-42-21 0,0 21 16,21 21 0,0 0-1,0 0-15,0 22 0,0-22 16,0 21-16,21 1 0,-21-1 0,0 0 16,0 1-16,0-1 0,0 0 0,0 1 15,0-22-15,0 21 0,0-21 16,0 0-16,0 1 0,-21-1 0,21 0 15,-21-21 1,21-21 0,0 0-16</inkml:trace>
  <inkml:trace contextRef="#ctx0" brushRef="#br0" timeOffset="-169224.95">16912 7006 0,'0'0'0,"-21"-21"0,21 0 15,-21 0-15,21 0 0,0-1 16,0 1-16,42 21 16,-21 0-16,0 0 15,22 0-15,-1 0 0,0 0 0,1 0 16,-1 21-16,0-21 0,22 22 16,-22-1-16,1 0 0,-22 0 15,21 21-15,-21 1 0,-21-1 0,0 0 16,0 1-16,0 20 0,-21-20 0,0-1 15,-21 0-15,20 1 0,-20-1 16,0 0-16,-1-21 0,1 1 0,21-1 16,-21 0-16,-1 0 0,1 0 15,21-21-15,-22 0 0,22 21 0,0-21 16,0 0-16,0 0 0,21 22 0,-21-22 16,42 0 15,0 0-31</inkml:trace>
  <inkml:trace contextRef="#ctx0" brushRef="#br0" timeOffset="-169063.81">17124 7705 0,'0'0'0,"0"21"0,0-42 62,21 0-46,-21-1-16,21 1 0</inkml:trace>
  <inkml:trace contextRef="#ctx0" brushRef="#br0" timeOffset="-168641.44">19156 6731 0,'42'0'31,"-21"21"-31,22-21 0,-22 0 0,21 0 0,0 0 15,1 0-15,20 0 0,-20 0 16,-1 0-16,21 0 0,-20 0 16,-1 0-16,-21 0 0,22 21 0,-22-21 15,0 0-15,-42 0 16,0 0-16,-1 0 16</inkml:trace>
  <inkml:trace contextRef="#ctx0" brushRef="#br0" timeOffset="-168481.39">19156 6900 0,'0'0'0,"-21"0"0,-1 0 16,22 22-16,22-22 31,-1 0-31,21 0 0,-21 0 0,22 0 16,-1 0-16,0 0 0,1 0 0,20 0 16,-21 0-16,22 0 0,-22 0 15,1-22-15,20 22 0,-21-21 0,-20 0 16,20 0-16</inkml:trace>
  <inkml:trace contextRef="#ctx0" brushRef="#br0" timeOffset="-168187.56">19812 6562 0,'-21'-21'0,"42"42"16,-63-42-16,20 21 0,22-22 16,22 22 15,-1 0-31,0 0 0,21 0 0,-21 0 15,22 22-15,-22-1 0,21-21 16,-21 42-16,1-21 0,-1 0 0,0 1 16,-21 20-16,0-21 0,0 21 15,0 1-15,-21-22 0,0 0 0,-1 21 16,-20-20-16,21-1 0,-21 0 0,-22 0 16,22 0-16,-1 0 0,-20 1 15,21-1-15,-1-21 0,1 21 0,0-21 16,20 0-16,44 0 31,-1 0-31,0-21 0,21 0 0,1-1 16</inkml:trace>
  <inkml:trace contextRef="#ctx0" brushRef="#br0" timeOffset="-167768.8">20955 6414 0,'0'0'0,"21"-22"0,0 22 15,-21-21-15,0 0 0,-21 21 16,-21 21 0,21 0-16,-22 22 15,1-22-15,0 21 0,-1 22 16,1-22-16,-22 0 0,22 22 0,0-22 16,21 1-16,-22 20 0,22-21 15,0 1-15,21-1 0,0 0 0,0-20 16,0 20-16,21 0 0,0-21 0,22 1 15,-22-1-15,21 0 0,0 0 16,1-21-16,20 0 0,-20 0 0,20 0 16,-21 0-16,1 0 0,-1 0 15,-21-21-15,22 0 0,-22 0 0,-21-1 16,0 1-16,0-21 0,0 21 0,0 0 16,-21-1-16,-1 1 0,1 0 15,-21 0-15,0 21 0,-1 0 16,1 0-16,0 0 0,-1 0 15,22 0-15,-21 21 0,-1-21 0,22 21 16,0 0-16,0 1 0,0-1 0,21 0 16,0 0-16,0 21 0,0-20 15,0-1-15,21-21 0,21 21 0,1-21 16,-1 0-16,0 0 0,22 0 0</inkml:trace>
  <inkml:trace contextRef="#ctx0" brushRef="#br0" timeOffset="-167281.08">21950 6943 0,'0'0'0,"21"-21"0,-21-22 0,0 22 15,0 0-15,0 0 0,-21 0 16,0-1-16,-1 1 0,1 21 0,-21 0 16,21 0-16,-22 0 0,1 21 0,0 1 15,-1-1-15,1 0 0,21 0 16,-21 0-16,20 22 0,1-22 0,-21 42 15,42-42-15,-21 1 16,21-1-16,0 0 0,0 0 0,0 0 16,21 0-16,0 1 0,0-22 0,22 0 15,-22 21-15,21-21 16,-21 0-16,22 0 0,-1 0 0,-21-21 16,21-1-16,-20 1 0,20 0 0,-21 0 15,0-21-15,0-1 0,1 1 16,-1-22-16,21 22 0,-42-21 0,21-1 15,0 1-15,1-1 0,-1 22 16,-21-22-16,21 43 0,-21-21 0,0 21 16,0-1-16,0 1 0,0 42 15,0 22-15,-21-22 16,0 21-16,-1 1 0,22 20 16,-21-21-16,0 1 0,0-1 15,21 0-15,0 1 0,-21-1 0,21 0 16,0-20-16,0 20 0,0-21 15,0 0-15,0 0 0,0 1 0,0-1 16,0 0-16,21-21 0,0 21 16,0-21-16,0 0 0,22 0 15,-22 0-15,0 0 0,21 0 0,1 0 16</inkml:trace>
  <inkml:trace contextRef="#ctx0" brushRef="#br0" timeOffset="-166055.78">22648 6943 0,'21'-21'15,"-42"42"-15,64-64 0,-43 22 0,0 0 0,0 0 16,0 0-16,0 0 16,-22-1-16,1 22 0,0 0 0,-21 0 15,21 0-15,-22 0 0,1 22 0,21-1 16,-22 0-16,22 0 0,-21 0 16,0 0-16,20 1 0,1 20 0,0-21 15,0 0-15,0 0 0,21 1 16,0 20-16,0-21 0,0 0 0,0 0 15,21 1-15,0-22 16,0 0-16,0 0 0,1 0 0,-1 0 16,21 0-16,-21 0 0,0 0 15,22-22-15,-22 1 0,21 0 16,-21 0-16,22-21 0,-22 20 0,0 1 16,21-21-16,-20 21 0,-1-22 0,21 22 15,-42 0-15,21 21 0,-21-21 16,21 21-16,-21 21 15,-21 0 1,0 0-16,0 1 0,0 20 0,0-21 16,-1 0-16,22 0 0,0 1 15,-21-1-15,21 0 0,0 0 0,0 0 16,0 0-16,21-21 16,1 0-1,-1 0-15,0 0 0,0 0 0,0 0 16,0-21-16,22 0 0,-1 0 15,-21 21-15,22-42 0,-1 20 0,0 1 16,1-21-16,-1 21 0,-21-22 0,21 22 16,-20 0-16,-1 0 0,0 0 15,0 0-15,-21 42 16,-21 0 0,0 0-16,0 0 0,-1 0 0,1 1 15,0-1-15,21 0 0,-21 0 16,21 0-16,0 0 0,0 1 15,0-1-15,0 0 0,21-21 16,0 0-16,0 21 0,1-21 16,20 0-16,-21 0 0,0 0 0,0 0 15,1-21-15,20 21 0,-21-21 0,0 0 16,0-1-16,1 1 0,-1-21 16,0 21-16,0 0 0,0-22 0,0 22 15,1 0-15,-1 0 0,-21 0 16,-21 21 15,21 21-31,-22 0 0,1 0 0,0 21 16,21-20-16,-21 20 0,0-21 15,0 21-15,21 1 0,0-1 16,0 0-16,0 22 0,0-22 0,0 22 16,0-1-16,0-20 0,0-1 0,0 21 15,0-20-15,0-1 0,0 0 16,0 1-16,0-22 0,0 21 0,-22 1 15,1-22-15,0 21 0,0-21 0,21 0 16,-21 1-16,0-1 0,-1 0 16,1-21-1,0 0-15,21-21 16,0 0-16,0-22 16,0 22-16,0-21 0,0 21 15,0-22-15,0-20 0,21 20 16,0-20-16,1-1 0,20 1 0,-21-22 15,21 22-15,1-1 0,20 1 16,-20-1-16,20 1 0,-21 20 0,22 1 16,-22 0-16,22-1 0,-22 22 0,0-21 15,1 21-15,-22 0 0,21-1 16,-21 22-16,-21-21 0,-42 21 31,21 0-31,0 21 0,0-21 16,-1 22-16,1-1 0,0-21 15,21 21-15,-21 0 0,21 0 16,0 0-16,0 1 0,0-1 16,21 0-16,0-21 0,-21 21 15,0 0-15,21 0 0,-21 1 0,0-1 16,0 0-16,0 0 16,0 0-16,-21-21 0,0 21 15,0-21-15,0 0 0,0 0 16,-1 0-16,1 0 0,0 0 15</inkml:trace>
  <inkml:trace contextRef="#ctx0" brushRef="#br0" timeOffset="-159031.49">17208 8361 0,'22'0'188,"-1"0"-188,0 0 15,21 0-15,1 0 0,-1 0 16,0 0-16,22 0 0,-1 0 0,1 0 16,-1 0-16,1 0 0,-1-21 0,1 21 15,-1 0-15,1 0 0,-1 0 16,-20 0-16,20 0 0,-21 0 0,1 0 15,-1 0-15,-21 0 0,22 0 0,-22-21 16,0 21-16,-21-22 31,-21 22-31,0 0 16</inkml:trace>
  <inkml:trace contextRef="#ctx0" brushRef="#br0" timeOffset="-158749.66">17399 8446 0,'-21'0'0,"42"0"0,-63 0 0,20 0 15,1 0-15,0 0 0,0 21 16,42-21 15,0 0-31,22 0 0,-1 21 0,-21-21 16,43 0-16,-22 0 0,0 0 15,22 0-15,-1 0 0,-20 0 0,20 0 16,1 0-16,-1 0 0,-21 0 0,22 0 16,-22 0-16,22 0 0,-22-21 15,0 21-15,-20 0 0,20 0 0,-21-21 16,0-1-16,0 22 0,-21-21 0,22 21 16,-22-21-16,0 0 15</inkml:trace>
  <inkml:trace contextRef="#ctx0" brushRef="#br0" timeOffset="-158360.89">18119 8107 0,'21'63'31,"0"-41"-31,21-1 0,-21-21 16,1 21-16,20-21 0,-21 21 0,21-21 15,1 0-15,-22 21 0,21-21 16,1 21-16,-1-21 0,-21 0 16,21 0-16,-20 0 0,20 0 0,-21 0 15,0 0-15,0 0 0,1 0 0,-1 0 16,-42 22 15,-22-22-31,1 21 0,0 0 0,-1 21 16,1-21-16,-22 1 0,22 20 15,-21-21-15,-1 21 0,22-20 16,-22 20-16,22-21 0,0 0 0,-1 22 0,1-22 16,0 0-16,-1 0 0,22 0 15,-21 0-15,21 1 0,-1-1 16</inkml:trace>
  <inkml:trace contextRef="#ctx0" brushRef="#br0" timeOffset="-157529.56">19367 8509 0,'0'0'0,"-21"0"0,0 0 31,21-21-31,0 0 16,0 0-1,21 21-15,0 0 0,1-22 0,-1 22 16,0 0-16,0 0 0,21-21 16,-20 21-16,20 0 0,0 0 0,1 0 15,-1 0-15,0 0 0,1 0 0,-1 0 16,0 21-16,-21-21 0,22 22 16,-22-1-16,0 0 0,-21 0 0,0 0 15,0 0-15,0 1 0,0 20 0,0-21 16,-21 21-16,0-20 15,-22 20-15,1-21 0,0 21 0,-22-20 16,22-1-16,-22 0 0,1 0 0,21 0 16,-22 0-16,22 1 0,-1-22 15,22 21-15,-21-21 0,21 0 16,42 0 15,0 0-31,0 0 0,22 0 0,-1 0 16,0 0-16,1 0 0,20 0 15,-21 0-15,22-21 0,21 21 0,-22 0 16,1 0-16,-1 0 0,1-22 0,20 22 16,-20 0-16,-1-21 15,1 21-15,-22 0 0,22 0 0,-22-21 16,0 21-16</inkml:trace>
  <inkml:trace contextRef="#ctx0" brushRef="#br0" timeOffset="-154893.36">21061 8403 0,'0'-21'15,"0"42"32,0 0-31,-21 1-16,21-1 0,-22 0 0,22 21 16,0-21-16,0 22 0,0-22 0,-21 21 15,21-21-15,0 22 0,-21-22 16,21 21-16,0-21 0,0 1 0,0-1 15,0 0-15,0 0 0,0 0 16</inkml:trace>
  <inkml:trace contextRef="#ctx0" brushRef="#br0" timeOffset="-154676.48">20764 8657 0,'0'0'0,"-21"-21"15,42 21 17,1 0-32,-1 0 0,21 0 15,0 0-15,-20 0 0,20 0 0,0 0 16,-21 0-16,22 0 15,-22 0-15,21 0 0,-21 0 0,22 0 16,-22 0-16,0 0 0,0 0 0,0-21 16,1 21-16</inkml:trace>
  <inkml:trace contextRef="#ctx0" brushRef="#br0" timeOffset="-153377.27">21802 8530 0,'21'0'15,"21"0"-15,-21 0 16,0 0-16,1 0 0,20 0 0,-21 0 15,0 0-15,22 0 0,-22 0 0,0 0 16,21 0-16,-21 0 0,1 0 16,-1 0-16,0 0 0,0 0 0,0 0 15</inkml:trace>
  <inkml:trace contextRef="#ctx0" brushRef="#br0" timeOffset="-153080.43">22140 8530 0,'0'64'31,"0"-43"-31,0 0 16,0 0-16,0 0 0,0 1 0,0-1 16,21 21-16,-21-21 0,0 0 15,0 22-15,0-22 0,0 21 0,0-21 16,0 1-16,0 20 0,0-21 15,-21 0-15,0 0 0,0-21 16,21 22-16,-21-1 0,0-21 0,-1 0 16,1 21-16,0-21 0,-21 0 0,21 0 15,-1 0-15,1 0 0,0 0 16,0-21-16,0 0 0,0 21 0,21-22 16,-22 1-16,22 0 0,0 0 15,0 0-15,0 0 0,0-1 0,0-20 16,22 21-16,-1 0 0,0-22 0,-21 22 15,21 0-15,0 0 0</inkml:trace>
  <inkml:trace contextRef="#ctx0" brushRef="#br0" timeOffset="-151864.23">21971 8763 0,'0'21'0,"0"-42"0,0 63 0,0 1 16,0-22-16,0 21 0,21-21 15,-21 1-15,21-1 0,-21 0 0,0 0 16,21 0-16,1-21 0,-1 21 15,0 1-15,0-22 0,0 0 0,22 0 16,-22 0-16,21 0 0,-21 0 0,22 0 16,-1 0-16,-21-22 0,21 1 15,1 21-15,-1-21 0,0 0 0,1-21 16,-1 20-16,-21 1 0,22-21 16,-22 21-16,0-22 0,-21 22 15,0 0-15,0 0 0,0 0 0,-21 21 31,0 0-31,-22 0 0,22 21 0,0 0 16,0 0-16,0 0 0,-1 1 16,1-1-16,0 0 0,21 0 0,-21 0 15,21 0-15,0 1 0,0-1 0,21 0 16,0 0-16,0-21 16,1 0-16,-1 21 0,0-21 0,0 0 15,21 0-15,-20 0 0,-1 0 16,21 0-16,-21 0 0,0 0 0,22 0 15,-1 0-15,-21 0 0,0-21 16,22 0-16,-22 21 0,21-21 16,-21 0-16,1-1 0,-1 1 0,0 0 15,0 0-15,0 0 0,-21 0 16,21-1-16,-21 44 31,0-1-31,0 0 0,-21 0 16,0 0-16,21 0 0,-21 1 0,0-1 15,21 0-15,-21 0 16,21 0 0,0-42 15,21 0-31,0 21 0,-21-21 0,21 0 16,0-1-16,0 1 0,1 0 15,-1 0-15,0 0 0,0 0 0,0-1 16,0 22-16,1 0 15,-22 22 1,0-1-16,0 0 0,21 0 0,-21 0 16,0 0-16,0 1 0,0-1 15,0 0-15,21-21 0,0 21 0,0-21 16,0 0-16,1 0 16,-1 0-16,0 0 0,0 0 0,0 0 15,0 0-15,1-21 0,-1 0 16,0 0-16,0-1 0,0 1 15,0-21-15,1 0 0,-1-1 0,0 22 16,0-21-16,0-1 0,0 1 16,-21 0-16,22 21 0,-22-22 0,21 22 15,-21 0-15,0 0 0,-21 21 32,-22 0-32,22 21 0,0-21 0,0 21 15,0 0-15,-1 0 16,22 1-16,0 20 0,-21-21 0,21 21 0,0-20 15,-21 20-15,21-21 0,0 21 16,0-20-16,0 20 0,0-21 16,0 0-16,0 0 0,0 1 0,0-1 15,0 0-15,0 0 16,21-21 0,0 0-16,1 0 0,-1 0 15,0-21-15,0 0 0,0 21 16,0-21-16,22-1 0,-22 1 0,0 0 15,0 0-15,0 0 0,1 0 16,-1 21-16,-21-22 0,0 1 16,21 21-16,-42 21 31,0 1-31,21-1 16,-22 0-16,1-21 0,0 21 15,21 0-15,0 0 0,-21-21 0,21 22 16,0-1-1,0 0-15,21-21 0,0 0 16,0 0-16,22 0 0,-22 0 16,21 0-16,1 0 0,-1 0 0,0 0 15,1 0-15,-1 0 0,0 0 0,1 0 16,-22 0-16,21-21 16,-21 21-16,0-21 0,1 21 0,-22-22 15,21 22-15</inkml:trace>
  <inkml:trace contextRef="#ctx0" brushRef="#br0" timeOffset="-151641.36">24723 9102 0,'-22'0'31,"44"0"-15,-1 0 0</inkml:trace>
  <inkml:trace contextRef="#ctx0" brushRef="#br0" timeOffset="-150797.48">17335 9906 0,'0'0'0,"-21"0"16,0-21-16,21 0 31,0 0-16,21 21-15,0 0 0,1-22 0,20 22 16,-21-21-16,21 21 0,1 0 16,20-21-16,-20 0 0,20 21 0,-21 0 15,22-21-15,-1 21 0,-20 0 0,20 0 16,-20-21-16,-1 21 0,0 0 16,1 0-16,-22 0 0,0 0 15,0 0-15,0 0 0,0 0 0,-42 0 31,0 0-15,0 0-16,0 0 0,0 0 0,-1 0 16,-20 0-16,21 0 0,-21 21 15</inkml:trace>
  <inkml:trace contextRef="#ctx0" brushRef="#br0" timeOffset="-150576.61">17420 9821 0,'0'0'0,"-21"22"0,42-22 31,0 21-15,0-21-16,22 0 0,-22 0 0,21 0 15,1 0-15,-1 0 0,0 0 0,1 0 16,20 0-16,-21 0 0,1 0 16,-1 0-16,22 0 0,-22 0 0,0 0 15,1 0-15,-1-21 0,0-1 16,1 22-16,-22-21 0,0 0 0,0 0 15,0 0-15,-21 0 0,21-1 0,-21 1 16</inkml:trace>
  <inkml:trace contextRef="#ctx0" brushRef="#br0" timeOffset="-150301.77">18076 9440 0,'0'22'0,"0"-44"0,0 65 0,0-22 16,0 0-16,0 0 15,21 0-15,1-21 0,20 22 16,-21-22-16,21 0 0,1 0 0,-1 21 16,22-21-16,-22 0 0,0 0 15,1 21-15,-1-21 0,0 21 0,-21-21 16,22 21-16,-43 0 0,0 1 0,0-1 16,0 0-16,0 0 0,-43 0 15,22 0-15,-21 22 0,-22-22 16,22 0-16,-21 0 0,-1 22 0,1-22 15,-1 0-15,22 0 0,-22 0 16,1 0-16,20 1 0,-20-1 0,21 0 16,-1 0-16,22 0 0,-21-21 0</inkml:trace>
  <inkml:trace contextRef="#ctx0" brushRef="#br0" timeOffset="-147929.14">19727 9673 0,'-21'0'0,"21"21"0,0 1 16,-21-22-16,21-22 62,0 1-62,21 21 0,-21-21 16,21 0-16,-21 0 0,21 0 15,-21-1-15,22 22 0,-22-21 0,0 0 16,21 0-16,0 0 16,-21 42 93,0 0-109,0 0 0,0 22 16,0-1-16,0 0 0,0 1 15,0-1-15,-21 0 0,21 1 0,-21-1 16,21 0-16,-22 1 0,22-1 0,0 0 16,-21-21-16,21 22 0,-21-22 15,21 21-15,0-21 0,0 1 0,0-1 16,0 0-16,0 0 0,21-21 31,0 0-15,1-21-1,-22 0-15,-22 0 32,1 21-32,0 0 0,0 0 0,0 0 15,-22 0-15,1 0 0,21 0 0,-21 0 16,-1 0-16,1 0 0,21 0 15,-22 0-15,22 0 0,-21 0 0,21 0 16,0 0-16,42 0 31,0 0-31,0 0 16,0 0-16,22 0 0,-1 0 16,0 0-16,-21 0 0,22 0 0,-1 0 15,0 0-15,1 0 0,-1 0 16,0 0-16,1 0 0,-1 0 0,-21 0 15,0 0-15,22 0 0,-22-22 0,0 22 16,0 0-16,0-21 0,1 21 16,-22-21-16</inkml:trace>
  <inkml:trace contextRef="#ctx0" brushRef="#br0" timeOffset="-147345.47">20489 9948 0,'-42'0'31,"63"0"1,0 0-32,0 0 15,22 0-15,-1 0 0,-21 0 0,22 0 16,-1 0-16,21 0 0,-20 0 0,-1 0 15,-21 0-15,22 0 0,-1 0 16,0-21-16,-21 21 0,22 0 0,-22-21 16,0 21-16,0-21 0,0 21 0,1 0 15,-22-21-15,0 0 32,-22 21-17,1 0-15,0-22 16,0 22-16,0 0 0,21-21 15</inkml:trace>
  <inkml:trace contextRef="#ctx0" brushRef="#br0" timeOffset="-147093.75">20997 9758 0,'21'0'47,"1"0"-47,-1 0 16,0 0-16,-21 21 0,21-21 0,0 21 15,-21 0 1,0 1-16,0-1 16,0 0-16,0 0 0,0 0 0,-21 0 15,21 1-15,-21-1 0,0 0 0,-22 0 16,22 0-16,-21-21 0,21 21 16,-22 1-16,1-1 0,0-21 0,-1 21 15,1-21-15,21 0 0,-21 21 0,20-21 16,1 0-16</inkml:trace>
  <inkml:trace contextRef="#ctx0" brushRef="#br0" timeOffset="-143205.72">17505 11430 0,'0'0'16,"-21"0"-16,21 21 15,-22-21-15,1 0 16,42 0 31,1 0-47,-1 0 0,0 0 0,21 0 15,-21 0-15,22 0 0,20 0 0,-20 0 16,20 0-16,-21 0 0,22 0 0,-1 0 16,1 0-16,-1 0 0,1 0 15,-22 0-15,22-21 0,-22 21 0,0 0 16,1 0-16,-22 0 0,0 0 0,0 0 15</inkml:trace>
  <inkml:trace contextRef="#ctx0" brushRef="#br0" timeOffset="-142965.42">17695 11557 0,'-21'21'16,"42"-42"-16,-21 42 31,21-21-31,1 0 0,-1 0 16,21 0-16,-21 0 0,22-21 0,-22 0 16,21 21-16,0 0 0,1-21 0,-1 21 15,0 0-15,1-21 0,-1 21 0,0-22 16,1 22-16,-1-21 0,0 21 15,-20-21-15</inkml:trace>
  <inkml:trace contextRef="#ctx0" brushRef="#br0" timeOffset="-142644.89">18478 11028 0,'0'0'0,"-21"0"0,0 0 15,0 0-15,21 21 32,0 0-32,21-21 15,0 0-15,22 21 0,-22-21 0,21 22 16,0-22-16,1 0 0,-1 21 0,-21-21 16,22 0-16,-1 21 0,-21-21 0,21 21 15,-20 0-15,-22 0 16,0 1-16,0-1 0,0 0 0,-22 21 15,1-21-15,-21 22 0,0-1 0,-22-21 16,1 22-16,-22-1 0,21 0 16,-20-21-16,-1 22 0,22-1 0,-22-21 15,21 22-15,1-22 0,-1 21 16,1-21-16,21 0 0,-1 1 0</inkml:trace>
  <inkml:trace contextRef="#ctx0" brushRef="#br0" timeOffset="-142265.11">19706 11113 0,'0'0'15,"21"0"-15,0 0 16,1 0-16,-1 0 0,21-22 0,-21 22 15,22 0-15,-22 0 0,21 0 0,0 0 16,-20 0-16,20 0 0,-21 0 0,21 0 16,-20 0-16,-1 0 0,0 0 15,0 0-15,-21 22 0,-21-22 16,-21 0 0</inkml:trace>
  <inkml:trace contextRef="#ctx0" brushRef="#br0" timeOffset="-141929.3">19791 11113 0,'0'0'0,"-21"0"0,21 21 16,-22-21-16,22 21 0,-21 0 15,21 0-15,0 0 0,0 1 16,0-1-16,0 0 0,0 0 16,21 0-16,1 0 0,-1 1 15,0-1-15,21-21 0,-21 21 0,1 0 16,20 0-16,-21 0 0,0 1 0,22-1 15,-22 0-15,0 0 0,0 0 0,0 0 16,-21 1-16,0-1 16,0 0-16,0 0 0,-21 0 15,-21 0-15,21-21 0,-1 22 0,1-22 16,-21 0-16,21 21 0,-22-21 16,1 0-16,21 0 0,-21 0 15,20 0-15,1 0 0,-21 0 0,21 0 16,0 0-16,-1 0 15,22-21-15,22-1 16,-1 22-16,0-21 16,21 21-16</inkml:trace>
  <inkml:trace contextRef="#ctx0" brushRef="#br0" timeOffset="-141416.92">21082 11472 0,'0'0'15,"0"-21"-15,0 0 0,-21 0 16,0 21-16,-1 0 0,-20-21 0,21 21 16,0 0-16,-22 0 0,22 0 15,-21 21-15,21-21 0,-22 21 0,22 0 16,-21 0-16,21 1 0,0-1 0,-1 0 15,1 0-15,21 0 0,0 22 16,0-22-16,0 0 16,0 0-16,0 0 0,21-21 15,1 21-15,20-21 0,-21 0 0,0 0 16,22 0-16,-1 0 0,0 0 0,-21-21 16,22 0-16,-1 0 0,0 0 15,-20 0-15,20-1 0,-21-20 0,21 21 16,-20-21-16,-1-1 0,0 1 0,0 0 15,0-22-15,0 22 0,-21-1 16,0 1-16,0 0 0,0-1 0,0 22 16,0 0-16,0 0 0,0 0 0,-21 21 15,21 21 1,-21 0-16,0 21 0,0-20 16,21 20-16,-21 0 0,-1 1 0,1-1 15,21 0-15,0 1 0,0-1 0,-21-21 16,21 21-16,0-20 0,0-1 0,0 0 15,0 0-15,0 0 0,0 0 16,21-21-16,0 0 0,1 22 0,-1-22 16,0 0-16,0 0 0,21 0 0,-20 0 15,20 0-15</inkml:trace>
  <inkml:trace contextRef="#ctx0" brushRef="#br0" timeOffset="-140192.65">21823 11515 0,'0'0'16,"0"-21"-16,0-1 0,0 1 16,-21 21-16,-1 0 15,1 0 1,21 21-16,-21-21 0,0 22 0,0-1 16,0 0-16,-1-21 0,1 21 0,0 0 15,21 0-15,-21 1 0,21-1 16,-21-21-16,21 21 0,0 0 15,21-21 1,0 0-16,0 0 16,0 0-16,1 0 0,-1-21 0,0 21 15,0-21-15,21 0 0,-20-1 16,-1 1-16,0 0 0,21-21 16,-21 21-16,1-1 0,-22 1 15,21 21-15,-21 21 31,0 1-31,0-1 0,-21 0 16,21 0-16,-22 0 16,22 0-16,0 1 15,0-1-15,22-21 16,-1 0-16,0 0 16,0 0-16,0 0 0,0 0 15,1 0-15,20 0 0,-21 0 0,0 0 16,0-21-16,1-1 0,-1 1 0,0 21 15,0-21-15,0 0 0,-21 0 0,21 21 16,-21-21-16,22 21 0,-22 21 31,-22 0-15,22 0-16,-21-21 16,21 21-16,0 0 15,0 1-15,0-1 16,21-21-1,1 0-15,-1 0 16,0 0-16,0 0 0,21 0 0,-20 0 16,-1 0-16,0-21 0,0 21 0,0-22 15,0 22-15,1-21 0,-1 21 0,0 0 16,-21-21-16,21 21 16,0 0-16,-21 21 31,-21 0-16,0-21-15,21 22 0,-21-1 0,0 0 16,21 0-16,-22 0 0,1 0 0,21 1 16,0-1-16,-21 0 0,21 0 0,0 0 15,-21 22-15,21-22 0,0 0 16,0 21-16,0-21 0,0 22 0,0-22 16,0 21-16,0-21 0,0 1 0,0 20 15,0-21-15,0 0 0,0 0 0,0 1 16,0-1-16,0 0 0,0 0 15,-21 0-15,0 0 16,-1-21-16,1 0 0,0 0 16,0 0-16,0 0 15,0 0-15,-1 0 0,22-21 16,-21 0-16,21 0 0,0 0 16,0-22-16,0 22 0,0 0 0,21-21 15,1 21-15,-1-22 0,0 22 0,0-21 16,21-1-16,-20 1 0,20 0 15,0-1-15,1 1 0,-1 21 0,0-21 16,1-1-16,-1 1 0,0 0 16,-21-1-16,22 22 0,-1-21 0,-21 21 15,0-1-15,1 1 0,-1 0 0,-21 0 16,0 0-16,0 0 16,-21 21-16,-1 0 15,1 0-15,0 0 16,21 21-16,-21-21 0,21 21 0,0 0 15,0 0-15,0 0 16,21-21-16,0 22 0,0-1 16,1-21-16,-1 21 0,0 0 0,0-21 15,0 21-15,-21 0 0,21 1 16,-21-1-16,0 0 16,0 0-16,-21-21 0,21 21 15,-21-21-15,0 0 0,0 0 0,-22 0 16,22 0-16,0 0 0,0 0 0,0 0 15,0 0-15,-1 0 16,1 0-16,0 0 0</inkml:trace>
  <inkml:trace contextRef="#ctx0" brushRef="#br0" timeOffset="-134393.66">10372 9758 0,'-22'-21'15,"44"42"-15,-65-63 0,43-1 0,-21 22 16,21 0-16,0 0 0,-21 0 0,21-1 16,-21 1-16,0 21 15,21 21 1,0 1-16,0-1 0,0 0 16,0 21-16,0 1 0,0 20 0,0-21 15,0 1-15,0 20 0,0-20 16,0-1-16,0 0 0,0 1 0,0-1 15,0 0-15,0-21 0,0 22 0,-22-22 16,22 21-16,0-21 0,-21 1 0,21-1 16,0 0-16,0-42 31,21 0-31,1 21 0,-1-43 0</inkml:trace>
  <inkml:trace contextRef="#ctx0" brushRef="#br0" timeOffset="-133896.95">10668 9800 0,'21'0'0,"-21"-21"0,21 21 16,0 0-16,1-21 0,-1 0 0,0 21 15,21-21-15,1 21 0,-1-22 0,0 22 16,1-21-16,-1 21 0,0-21 15,-21 21-15,22 0 0,-22 0 16,0 0-16,-42 0 31,-21 0-31,20 21 0,-20-21 16,21 21-16,-21-21 0,-1 22 0,1-1 16,0 0-16,20-21 0,-20 21 15,21 0-15,0 0 0,21 1 16,0-1-16,0 0 0,0 0 15,0 0-15,21 0 0,0-21 16,21 22-16,-20-1 0,20 0 0,0 0 16,-21 0-16,22 0 0,-1-21 0,0 22 15,-20-1-15,20 0 0,-21 0 16,-21 0-16,0 0 16,0 1-16,-21-1 0,0-21 15,0 21-15,-22 0 0,1-21 0,0 0 16,-1 21-16,1-21 0,0 0 15,-1 0-15,1 0 0,0 0 0,20 0 16,1 0-16,0 0 0,42 0 31,0-21-15,1 21-16,-1 0 0</inkml:trace>
  <inkml:trace contextRef="#ctx0" brushRef="#br0" timeOffset="-133337.27">11980 9927 0,'0'0'0,"0"-21"0,0 0 0,0 0 15,0 0-15,-21 21 0,0 0 16,0 0-16,-22 0 0,22 0 15,0 0-15,0 21 0,-21-21 0,20 21 16,-20 0-16,21 0 0,0 0 16,0 22-16,-1-22 0,1 0 15,0 21-15,21-20 0,-21-1 0,21 21 16,0-21-16,0 0 0,0 1 0,0-1 16,0 0-16,21-21 0,0 21 0,0-21 15,1 0-15,20 0 0,-21 0 16,0 0-16,0 0 0,1-21 0,20 21 15,-21-21-15,0 0 0,0-1 0,1 1 16,20 0-16,-21 0 0,0-21 16,0 20-16,1-20 0,-22 0 0,21-1 15,0-20-15,-21 21 0,0-22 0,21 22 16,0-1-16,-21-20 0,21 21 16,-21-1-16,0 22 0,0 0 15,0 0-15,0 0 0,0 42 16,-21 0-1,21 0-15,0 21 0,0 1 16,-21-1-16,21 0 0,0 22 0,0-22 16,0 1-16,0-1 0,0 0 0,0 1 15,0-1-15,0-21 0,0 21 16,0-20-16,0-1 0,21 0 0,-21 0 16,21-21-16,1 0 15,-1 0-15,0 0 0,0 0 0,0 0 16,22 0-16,-22-21 15,0 0-15,21 21 0</inkml:trace>
  <inkml:trace contextRef="#ctx0" brushRef="#br0" timeOffset="-132076.12">12658 9843 0,'0'-22'0,"0"44"0,0-65 0,-22 43 15,1 0 1,0 0-16,0 0 15,0 0-15,21 21 0,-21 1 16,-1-1-16,22 0 16,0 0-16,0 0 0,-21 22 0,21-22 15,0 0-15,0 0 0,0 0 16,0 0-16,0 1 16,21-22-16,1 0 15,-1 0-15,0 0 0,0-22 16,0 1-16,-21 0 0,21 21 15,-21-21-15,22 0 0,-22-22 16,0 22-16,0 0 0,0-21 0,21 21 16,-21-1-16,0 1 0,0 0 15,0 0-15,0 0 0,0 42 32,0 0-32,0 0 0,0 0 0,0 1 15,0-1-15,0 0 0,0 0 0,0 0 16,0 0-16,21 1 0,0-1 15,0-21 1,0 0-16,1 0 0,-1 0 0,0 0 16,0 0-16,0 0 0,0 0 15,1-21-15,-1-1 0,0 22 16,0-21-16,0 0 0,0 0 0,-21 0 16,22-22-16,-1 22 0,0 0 15,-21-21-15,0 21 0,21 21 16,-21-22-16,0 1 0,21 21 0,-21 21 15,0 1 1,0-1-16,0 0 0,0 0 16,0 0-16,0 0 0,0 1 0,0-1 15,0 0-15,0 0 0,0 0 0,0 0 16,21-21-16,1 22 16,-1-22-16,21 0 0,-21 0 15,0 0-15,22 0 0,-22 0 0,0 0 16,0-22-16,0 22 0,1-21 0,-1 0 15,0 0-15,-21 0 16,0 0-16,0-22 0,21 22 0,-21-21 16,0 21-16,0-22 0,0 22 0,0 0 15,0 0-15,0 0 0,0 42 32,0 0-32,0 0 15,0 21-15,-21 1 0,21-1 0,0 0 16,0 1-16,0-1 0,-21 0 15,21 1-15,-21-1 0,21 22 0,0-22 16,0 0-16,0 22 0,0-22 0,0 22 16,0-22-16,0 0 0,21 22 15,0-22-15,0 0 0,-21 1 16,0-1-16,21-21 0,-21 22 0,21-22 16,-21 21-16,0-21 0,0 0 0,0 22 15,0-22-15,0 0 0,0 0 16,-21-21-1,0 0-15,0 0 16,0 0-16,0-21 0,-1-21 16,22 21-16,-21-1 0,21-20 15,0 21-15,0-21 0,0-1 16,0-20-16,21 20 0,1 1 0,-1 0 16,21-1-16,-21-20 0,0 42 15,22-22-15,-22 1 0,21 21 0,-21-21 16,22-1-16,-1 22 0,-21-21 15,22 21-15,-1-22 0,0 22 0,1-21 16,-1-1-16,0 1 0,1 0 0,-22-1 16,21 1-16,-21 0 0,0-1 15,1 1-15,-22 0 0,0 21 0,0-1 16,0 1-16,-22 21 16,1 0-16,0 0 0,0 21 15,0 1-15,0-1 0,-1 0 0,22 0 16,0 0-16,0 0 0,0 1 0,0-1 15,0 0-15,0 0 16,0 0-16,22 0 0,-1-21 0,0 22 16,0-22-16,21 21 0,-20 0 0,-1-21 15,0 21-15,-21 0 16,0 0-16,0 1 0,0-1 16,0 0-16,-21-21 0,0 21 0,-1-21 15,1 21-15,0 0 0,0-21 16,0 22-16,0-22 0,-1 0 0,1 21 15,0-21-15,0 0 0,-21 0 0,20 21 16</inkml:trace>
  <inkml:trace contextRef="#ctx0" brushRef="#br0" timeOffset="-131577.4">9969 11091 0,'-21'0'0,"42"0"0,-63 0 0,21 0 0,42 0 31,0 0-15,22 0-16,-1 0 0,0 0 0,1 0 15,-1 0-15,21 0 0,1 0 0,-1-21 16,22 0-16,0 21 0,21-21 0,-1 0 16,22 0-16,0-1 0,0 1 15,22 0-15,-22-21 0,21 21 0,0-22 16,0 22-16,0 0 0,0 0 15,1-22-15,-22 22 0,-22 0 0,22 0 16,-21 21-16,-21-21 0,-22 21 16,22 0-16,-43-21 0,1 21 0,-1 0 15,-21 0-15,0 0 0,1 0 0,-22-22 32,-22 22-17,-20 0-15,21 0 0,-21 0 16,-1 0-16,1 0 0,0 0 0,-22 0 15,1 22-15,-1-22 0,-21 0 16</inkml:trace>
  <inkml:trace contextRef="#ctx0" brushRef="#br0" timeOffset="-131165.64">10266 11155 0,'-64'21'16,"128"-42"-16,-170 42 0,64-21 0,20 0 15,-20 0-15,21 0 0,42 21 32,0-21-32,22 0 15,20 0-15,-21 0 0,43 0 0,0 0 16,21 0-16,-1-21 0,22 0 15,22 0-15,20 0 0,-21-1 0,21 1 16,1 0-16,-1 0 0,-21 0 0,22-22 16,-22 22-16,-21 0 0,0 0 0,-21 21 15,-22-21-15,1 0 0,-22 21 16,-20 0-16,20 0 0,-42-22 0,22 22 16,-22 0-16,0 0 0,-42 0 46,0 0-30,0 0-16,-1 0 0,1 0 16,0 0-16,0 0 0,0 0 0,0 0 15,-1 0-15</inkml:trace>
  <inkml:trace contextRef="#ctx0" brushRef="#br0" timeOffset="-131029.72">12700 10837 0,'-21'0'16,"21"-21"-1</inkml:trace>
  <inkml:trace contextRef="#ctx0" brushRef="#br0" timeOffset="-113525.37">10414 12086 0,'0'-21'0,"0"0"0,0 0 16,0 0-16,0-1 0,0 1 15,21 42 17,-21 1-32,0-1 15,0 0-15,0 21 0,0-21 0,0 22 16,0-1-16,0 0 0,0 1 16,0-1-16,0-21 0,0 22 0,0-22 15,0 21-15,0-21 0,0 22 0,0-22 16,0 0-16,0 0 0,0 0 15,0 0-15,-21 1 0,21-1 16,-21-21-16,21-21 31,0-1-15,0 1-16</inkml:trace>
  <inkml:trace contextRef="#ctx0" brushRef="#br0" timeOffset="-113329.48">10160 12361 0,'0'0'0,"21"0"31,0 0-15,0 0-16,22 0 0,-22 0 0,0 0 16,21 0-16,-20 0 0,20 0 15,-21 0-15,21 0 0,-20 0 16,-1 0-16,21 0 0,-21 0 0,0 0 15,22 0-15,-22-21 0,0 21 0,21 0 16</inkml:trace>
  <inkml:trace contextRef="#ctx0" brushRef="#br0" timeOffset="-113008.67">11642 11917 0,'21'-21'0,"-42"42"0,42-63 15,-21 20-15,21 22 0,-21 22 32,21-1-32,-21 0 0,21 0 15,-21 21-15,0 1 0,0-1 16,0 0-16,0-20 0,0 20 0,0 0 15,0 1-15,0-1 0,0-21 0,0 21 16,0-20-16,0-1 0,-21 21 0,21-21 16,-21-21-16,21 21 0,-21 1 15,21-1-15,0-42 32</inkml:trace>
  <inkml:trace contextRef="#ctx0" brushRef="#br0" timeOffset="-112357.04">12255 11621 0,'0'0'0,"-21"-22"0,0 1 16,-106-106-1,106 106-15,0 0 0,-22 0 16,1 21-16,21 0 0,-21-21 16,-1 21-16,1 0 0,0 0 0,-1 21 15,1 0-15,0 0 0,-1 0 0,1 0 16,-22 22-16,22-1 0,0 0 16,-1 1-16,-20-1 0,21 22 0,-1-22 15,22 21-15,-21 1 0,21-1 0,-1 1 16,1-22-16,21 22 0,0-1 15,0-20-15,0-1 0,0 0 0,0 1 16,0-1-16,21 0 0,1-21 16,-1 22-16,0-22 0,0 21 0,21-21 15,-20 1-15,20-1 0,-21 0 16,0 0-16,22 0 0,-1 0 0,-21-21 16,21 22-16,1-22 0,-22 0 0,21 0 15,1 0-15,-1 0 0,0 0 16,22 0-16,-22 0 0,0-22 0,22 22 15,-1-21-15,1 0 0,-22 0 0,22 0 16,-1 0-16,-20-22 0,20 22 0,-21 0 16,22-21-16,-22 20 0,1-20 15,-22 0-15,21 21 0,-21-22 16,22-20-16,-22 20 0,0 1 0,-21-21 16,0-1-16,0 22 0,0-22 15,0 22-15,0 0 0,0-1 0,0 1 16,-21 0-16,0-1 0,-1 1 0,-20 0 15,21-1-15,-21 22 0,-22-21 16,22 21-16,-1-1 0,-20-20 16,-1 21-16,22 0 0,-21 0 0,-1-1 0,22 22 15,-22 0-15,22-21 0,0 21 16,-1 0-16,22 0 0,-21 21 0,21 1 16,-1-1-16,-20 0 0,21 0 0,0 0 15,0 22-15,-1-22 16,22 0-16</inkml:trace>
  <inkml:trace contextRef="#ctx0" brushRef="#br0" timeOffset="-111641.41">11430 12086 0,'21'0'0,"-21"-21"15,21 0-15,-21 0 16,0 0-16,0-1 16,21 1-16,-21 0 0,22 0 0,-22 0 15,21 21 1,-21-21-16,21 42 31,-21 0-15,21 0-16,-21 0 15,0 0-15,21 1 0,0 20 16,-21-21-16,22 0 0,-22 0 0,21 22 16,-21-22-16,21 0 0,-21 21 15,0-20-15,21-1 0,-21 0 16,0 0-16,21 0 0,-21 0 0,0 1 15,0-1-15,0 0 16,0 21 0,-21-42-16,0 0 0,21 21 15,-21-21-15,0 0 0,-1 0 0,1 22 16,-21-22-16,21 0 0,0 0 0,-1 0 16,1 0-16,0 0 0,-21 0 15,21 0-15,-1 0 16,44 0 15,-1 0-31,0 0 16,21 0-16,-21 0 0,22 0 0,-1 0 15,-21 0-15,22 0 0,-1 0 0,0 0 16,-21-22-16,22 22 0,-1 0 0,0-21 16</inkml:trace>
  <inkml:trace contextRef="#ctx0" brushRef="#br0" timeOffset="-110665.4">12636 12002 0,'0'0'0,"-21"0"16,42 0 15,1 0-31,-1 0 0,0 0 0,0 0 15,21 0-15,-20 21 0,20-21 0,0 0 16,1 0-16,-1 0 0,0 0 16,22 0-16,-22 0 0,22 0 0,-22 0 15,0 0-15,1 0 0,-1-21 0,0 21 16,-21 0-16,1 0 0,-1 0 16,-21-22-16,0 1 15,-43 0 1,22 21-16,0-21 0,0 21 15,0-21-15,-22 21 0,22-21 0,0 21 16,0 0-16,0 0 0,0 0 0,21-22 16,-22 22-16,44 0 31,-1 0-15,0 22-16,0-22 15,0 0-15,0 21 0,1-21 0,-22 21 16,0 0-16,21-21 0,-21 21 15,0 0-15,0 1 0,0-1 16,0 0-16,-21 0 0,-1 21 0,1-20 16,0-1-16,0 0 0,0 0 0,0 0 15,-1-21-15,1 21 0</inkml:trace>
  <inkml:trace contextRef="#ctx0" brushRef="#br0" timeOffset="-110124.66">13843 11790 0,'0'0'16,"21"-42"-16,21 20 0,-20 1 0,-22 0 16,21 21-16,-21 21 15,0 0-15,0 1 16,-21-1-16,21 21 0,0 0 0,-22-20 15,22 20-15,-21 0 0,0 1 0,21-1 16,0 0-16,0 1 0,-21-1 16,21-21-16,-21 21 0,21-20 0,-21-1 15,21 0-15,0 0 0,0 0 16,0-42 15,0 0-31,0 0 0,21 0 16,0-22-16,-21 1 0,21 0 15,-21-1-15,21 1 0,-21 0 0,21-22 16,-21 22-16,0-1 0,0 1 0,0 0 16,0-1-16,22 1 0,-22 21 15,0 0-15,21 21 0,0 21 32,-21 0-32,21 0 0,0 22 15,-21-1-15,21 0 0,1 1 0,-22-1 16,21 0-16,0 1 0,0-1 0,-21 0 15,0 1-15,0-1 16,0-21-16,0 21 0,0-20 0,0-1 16,0 0-16,0 0 0,0 0 15,-21-21 1,0 0-16,0 0 0,-22 0 16,22-21-16,0 0 0,0 0 0,0 0 15</inkml:trace>
  <inkml:trace contextRef="#ctx0" brushRef="#br0" timeOffset="-109469.04">13716 12065 0,'0'0'0,"21"0"16,0 0-1,0 0-15,1 0 0,-1 0 16,21 0-16,-21 0 0,22 0 0,-22 0 16,21 0-16,0 0 0,1 0 15,20 0-15,-20-21 0,-1 21 0,21-21 16,-20 21-16,-1-21 0,0-1 15,1 22-15,-1-21 0,0 0 0,1 21 16,-22-21-16,21 0 0,-21 21 0,-21-21 16,-21 21 15,0 0-31,0 0 0,0 0 0,0 21 16,-1-21-16,1 21 0,-21 0 15,21 0-15,0 0 0,-1 1 16,1-1-16,0-21 0,21 21 0,0 0 15,0 0-15,0 0 0,0 1 16,21-22 0,0 0-16,22 0 0,-22 0 15,0 0-15,0-22 0,0 1 16,22 21-16,-22-21 0,0 0 0,0 0 16,0 0-16,-21-1 0,22 22 15,-22 22 1,0-1-1,0 21-15,0-21 0,0 22 16,0-1-16,0 0 16,-22 1-16,22-1 0,0 0 0,0 1 15,-21-1-15,21 0 0,0 1 0,0-1 16,0 0-16,0-21 0,0 22 16,0-1-16,0 0 0,0 1 0,-21-1 15,0-21-15,21 22 0,-21-22 0,0 21 16,-1-21-16,22 0 0,-42 1 15,21-1-15,0 0 0,-22-21 0,1 21 16,21-21-16,-21 0 0,-1 0 0,1 0 16,21 0-16,-22 0 0,1-21 0,21 0 15,0 0-15,0-22 0,21 22 16,0-21-16,0-1 0,0 1 16,0 0-16,0-1 0,0 22 0,21-21 15,21 21-15,-21-22 0,0 22 16,22 0-16,-22 0 0,21-21 0,1 20 15</inkml:trace>
  <inkml:trace contextRef="#ctx0" brushRef="#br0" timeOffset="-109233.17">14986 11875 0,'0'0'0,"0"-22"0,0 44 31,0-1-16,0 21-15,0-21 0,0 0 16,0 22-16,0-22 0,0 0 16,0 21-16,0-20 0,0-1 0,-21 0 15,21 0-15,-21 0 0,21 0 0,0-42 47,0 0-47,0-21 16</inkml:trace>
  <inkml:trace contextRef="#ctx0" brushRef="#br0" timeOffset="-108885.12">15028 11578 0,'0'0'16,"-21"0"-16,0 0 0,21 21 15,-21 1 1,21-1-16,0 0 15,21-21 17,0 0-32,0 0 0,0 0 15,1 0-15,-1-21 0,0 0 16,-21-1-16,0 1 16,0 0-16,0 0 0,0 0 15,0 0-15,0-1 0,-21 22 0,0 0 16,-1-21-16,1 21 15,0 0-15,0 0 0,21 21 0,0 1 16,-21-1-16,0 0 0,21 0 16,0 0-16,0 0 0,0 1 15,0-1-15,0 0 0,0 0 0,0 0 16,21-21-16,0 21 16,0-21-16</inkml:trace>
  <inkml:trace contextRef="#ctx0" brushRef="#br0" timeOffset="-108617.77">15515 11536 0,'0'0'0,"0"21"32,0 0-32,-21 0 15,21 1-15,-21-1 0,21 21 0,-21 0 16,21-20-16,0 20 0,0 0 15,0 1-15,0-1 0,-22 0 16,22 1-16,-21-1 0,21-21 0,0 21 16,0-20-16,-21-1 0,21 21 15,-21-21-15,0 0 0,21 1 16,21-44 15</inkml:trace>
  <inkml:trace contextRef="#ctx0" brushRef="#br0" timeOffset="-108292.95">15600 12044 0,'63'0'31,"-42"0"-31,1 0 0,-1 0 0,0 0 16,0-21-16,21 0 15,-20-1-15,-1 1 0,0 21 16,-21-21-16,21 0 0,-21 0 0,0 0 16,0-1-16,0 1 15,-21 21-15,0 0 16,0 0-16,-1 21 0,1 1 0,0-1 16,0 21-16,-21 0 0,20 1 15,1-1-15,0 0 0,0 1 16,0-1-16,0 0 0,21-20 0,0 20 15,0-21-15,0 0 0,0 0 16,21-21-16,0 0 0,0 0 16,0 0-16,22 0 0,-22-21 0,21 21 15,0-21-15</inkml:trace>
  <inkml:trace contextRef="#ctx0" brushRef="#br0" timeOffset="-102544.73">14563 11303 0,'-22'0'15,"22"-21"1,-21 21 0,0-21-16,21 0 31,0-1-31,0 1 16,0 0-16,0 0 15,21 0-15,0 0 16,-21-1-16,43 1 0,-22 21 0,0-21 15,0 0-15,0 0 0,1 21 16,-1-21-16,0-1 0,0 22 0,0-21 16,0 21-16,1 0 0,-1-21 0,-21 0 15,21 21-15,0 0 16,0 0-16,0 0 16,1-21-16,-1 21 0,21 0 15,-21 0-15,0 0 16,22 0-16,-22 0 0,21 0 0,-21 0 15,22 0-15,-1 0 0,-21 0 0,22 0 16,-1 0-16,-21 0 0,0 0 16,0 0-16,22 0 0,-22 0 15,0 0-15,0 0 0,0 0 32,1 0-17,-1 0 16,0 0-31,-21-21 0,21 21 0,0 0 32,0 0 46,1 0-47,-22-22-15,21 22-1,0 0-15,0 0 32,0 0-32,0 0 0,1 0 15,-1 0-15,0 0 0,0 0 16,0 0-16,0 0 15,1 0-15,-1 0 0,0 0 16,0 22-16,0-22 0,0 0 16,1 0-16,-1 21 0,0-21 0,21 21 15,-21-21-15,1 21 0,20-21 0,-21 21 16,21-21-16,-20 21 16,-1 1-16,0-22 0,0 21 0,0-21 0,0 21 15,1-21-15,-1 21 0,0 0 16,0-21-16,0 21 0,0 1 15,1-1-15,-1 0 0,0 0 16,0 0-16,-21 0 16,21 1-16,-21-1 0,21 0 0,-21 0 15,0 0-15,0 0 0,0 1 0,22-1 16,-22 0-16,0 0 0,0 21 16,0-20-16,0-1 0,0 0 0,0 0 15,0 0-15,-22-21 0,1 21 16,21 1-16,-21-1 0,0 0 15,21 0-15,-21 0 0,0 0 0,-1 1 16,22-1 0,0 0-16,-21-21 0,21 21 0,0 0 15,-21-21-15,21 21 0,0 1 16,0-1-16,0 0 16,0 0-16,0 0 15,0 0-15,21-21 0,-21 22 0,21-22 16,-21 21-16,22 0 15,-1-21-15,-21 21 0,21-21 16,0 21-16,-21 0 16,21-21-16,-21 22 15,0-1-15,0 0 16,0 0-16,0 0 16,0 0-16,21 1 0,-21-1 15,0 0-15,0 0 0,0 0 16,0 0-16,0 1 15,22-22-15,-22 21 0,0 0 16,0 0 0,0 0-1,0 0-15,0 1 16,0-1-16,0 0 31,0 0-31,-22-21 0,1 21 16,0-21-16,21 21 0,-21 1 15,0-22 1,0 21-16,21 0 94,-22-21-94,1 0 31,21-21 94,-21 21-94</inkml:trace>
  <inkml:trace contextRef="#ctx0" brushRef="#br0" timeOffset="-96549.04">16214 13060 0,'0'0'0,"0"-21"0,21 0 0,-21-1 16,21 1-16,-21 0 0,21-21 0,0 21 15,-21-1-15,0 1 0,21 0 0,-21 0 16,22 0-16,-22 42 31,0 0-15,0 21-16,0 1 0,0-22 0,0 21 15,0 22-15,0-22 0,0 0 0,0 1 16,0-1-16,0 0 0,0 1 16,0-22-16,0 21 0,0 1 0,0-22 15,-22 21-15,1-21 0,21 0 16,-21 22-16,21-22 0,0 0 15,0 0-15,0-42 32,0 0-17</inkml:trace>
  <inkml:trace contextRef="#ctx0" brushRef="#br0" timeOffset="-96305.18">16044 13314 0,'-21'0'0,"42"0"0,-84 0 0,42 0 16,42 0-1,0 0 1,21 0-16,-21 0 0,22 0 0,-1 0 16,22-21-16,-22 21 0,21 0 15,1 0-15,-1 0 0,-20-21 16,20 21-16,-20 0 0,-1 0 0,0 0 15,1 0-15,-22 0 0,0 0 16,0 0-16,0 0 0,0-22 0,1 22 16,-1 0-16,0 0 0</inkml:trace>
  <inkml:trace contextRef="#ctx0" brushRef="#br0" timeOffset="-96045.33">17314 13039 0,'0'-43'31,"0"22"-31,0 0 0,21 0 0,22 21 16,-22 0-16,21-21 0,-21 21 0,22 0 16,-1-21-16,0 21 0,22 0 15,-22 0-15,1-22 0,-22 22 0,21 0 16,0 0-16,-20 0 0,-1 0 15,0-21-15,0 21 0,-42 0 47</inkml:trace>
  <inkml:trace contextRef="#ctx0" brushRef="#br0" timeOffset="-95705.53">17653 12912 0,'0'21'0,"169"-106"0,-338 149 16,148-43-16,21 0 0,-21-21 0,21 21 15,-22 0-15,22 1 0,0-1 16,0 0-16,0 0 0,0 0 16,0 22-16,0-22 0,0 0 0,0 0 15,0 0-15,0 0 0,0 1 0,22-1 16,-22 21-16,21-21 0,-21 0 16,0 1-16,0-1 0,0 0 15,0 21-15,0-21 0,0 1 0,-21-1 16,-1 0-16,1 0 0,0 0 15,-21 0-15,-1 1 0,1-22 0,0 21 16,-1 0-16,1-21 0,21 0 0,-21 0 16,-1 0-16,22 0 0,0 0 15,0 0-15,0-21 0,21 0 0,0-1 16,0 1-16,0 0 16,0 0-16,0 0 0,0 0 15,0-1-15,21 22 0,0-21 0,21 21 16,-21 0-16,1-21 0,20 21 15,0-21-15,1 21 0,-1 0 16</inkml:trace>
  <inkml:trace contextRef="#ctx0" brushRef="#br0" timeOffset="-95460.66">18034 13314 0,'0'21'31,"0"0"-15,0 0-16,0 1 0,-21-1 16,21 0-16,0 0 0,-21 0 15,21 0-15,0 1 0,0-1 16,0 0-16,0 0 0,-22-21 16,22 21-16,0-42 31,0 0-16,22 0-15</inkml:trace>
  <inkml:trace contextRef="#ctx0" brushRef="#br0" timeOffset="-95125.2">18182 13145 0,'0'0'16,"0"-22"-16,-21 1 0,0 21 0,0-21 15,-1 21-15,1 0 16,0 0-16,21 21 15,0 0-15,-21-21 0,21 22 0,0-1 16,0 0-16,21-21 31,0 0-31,0 0 0,1 0 16,-1 0-16,0 0 0,0 0 16,0-21-16,-21 0 0,0-1 15,0 1-15,0 0 16,-21 0-16,0 21 0,0 0 15,0 0-15,-1 0 16,1 0 0,0 21-16,0 0 15,21 0-15,0 1 0,0-1 16,0 0-16,0 0 16,21 0-16,0-21 0,0 0 0,1 0 15</inkml:trace>
  <inkml:trace contextRef="#ctx0" brushRef="#br0" timeOffset="-94704.43">18457 13293 0,'-21'0'0,"0"-21"16,21-1 0,0 1-16,21 21 31,0 0-31,0 0 0,1 0 15,-1 21-15,0 1 0,0-22 0,0 21 16,0 0-16,1 0 0,-1 0 16,-21 22-16,0-22 0,0 0 0,21 0 15,-21 0-15,0 22 0,0-22 16,0 0-16,0 0 0,-21 0 16,0 0-16,-1 1 0,22-1 0,-21 0 15,0-21-15,0 0 31,21-21-31,0 0 0,0-1 16,0-20-16,21 21 0,0-21 16,0 20-16,1-20 0,-1 21 0,21-21 15,-21 20-15,22-20 0,-22 21 16,21 0-16,-21-22 0,0 43 0,22-21 16,-22 0-16,0 21 0,0 0 0,0 0 15,1 0-15,-1 0 16,0 0-16,0 0 0,-21 21 15,21-21-15,0 21 0,-21 1 16</inkml:trace>
  <inkml:trace contextRef="#ctx0" brushRef="#br0" timeOffset="-94124.09">19494 13547 0,'0'0'0,"22"0"0,-22-21 15,21 21-15,0-22 0,0 1 16,0 0-16,0 21 0,-21-21 16,22 0-16,-1 0 0,-21-1 15,0 1-15,0 0 0,0 0 16,0 0-16,0 0 0,0-1 0,0 1 16,-21 21-16,-1 0 15,1 0-15,0 0 0,-21 0 0,21 0 16,-1 0-16,-20 21 0,0 1 0,21 20 15,-22-21-15,1 0 0,0 22 16,-1-22-16,22 21 0,-21 0 0,21-20 16,-1 20-16,1-21 0,0 21 15,21-20-15,0-1 0,0 0 0,0 0 16,0 0-16,0 0 0,21 1 0,0-22 16,1 0-1,-1 0-15,0 0 0,0 0 0,21 0 16,-20-22-16,-1 1 0,0 0 0,21-21 15,-21 21-15,22-22 0,-22 22 16,21-21-16,-21-1 0,22 22 0,-22-21 16,21 21-16,-21-22 0,1 22 15,-1 21-15,-21-21 0,0 42 16,-21 0 0,-1 1-16,1-1 0,21 0 15,-21 21-15,0-21 0,21 22 0,0-22 16,0 0-16,0 21 0,0-20 15,0-1-15,0 0 0,0 0 0,21 0 16,0 0-16,0 1 0,1-22 16,-1 0-16,0 21 0,21-21 15,-21 0-15,22 0 0,-22 0 0,21 0 16,1-21-16,-1-1 0,-21 1 0,21 0 16,1 0-16,-1 0 0,0 0 15</inkml:trace>
  <inkml:trace contextRef="#ctx0" brushRef="#br0" timeOffset="-93360.75">13462 12827 0,'-42'-21'0,"84"42"0,-106-42 16,43 21-16,-21 0 0,21 0 0,0 0 15,-22 0-15,22 0 0,0 0 16,0 0-16,0 0 0,-1 0 0,1 0 15,0 0-15,42 0 32,0 0-32,22 0 0,20 0 15,1-21-15,20 21 16,1 0-16,21 0 0,0 0 0,0 0 16,21 0-16,0-21 0,0 21 15,0 0-15,0 0 0,0-22 0,0 22 16,0 0-16,0 0 0,0-21 15,-22 21-15,1-21 0,0 21 0,-21 0 16,-1 0-16,-20 0 0,-1 0 0,-20 0 16,-1 0-16,-21 0 0,0 0 15,-21-21 1,-21 21 0,0 0-16,0 0 0,-21 0 0,20 0 15,-20 0-15,21 0 0,-21 0 16</inkml:trace>
  <inkml:trace contextRef="#ctx0" brushRef="#br0" timeOffset="-92833.05">13398 13060 0,'-21'0'16,"42"0"-16,-63 0 0,21 0 0,0 21 0,0-21 15,42 0 1,0 0-16,0 0 16,43 0-16,-22 0 0,21-21 15,1 0-15,21 21 0,-1 0 0,22-21 16,0 21-16,0-22 0,0 22 0,-1 0 15,1-21-15,0 21 0,-21 0 16,-1-21-16,1 21 0,-21-21 16,20 21-16,-20 0 0,-22 0 0,22-21 15,-22 21-15,0 0 0,1 0 16,-22 0-16,0-21 0,0 21 0,0 0 16,-21-22-1,-21 22 141,0 0-156</inkml:trace>
  <inkml:trace contextRef="#ctx0" brushRef="#br0" timeOffset="-87904.46">14944 12700 0,'0'-21'15,"0"0"1,0 0 15,0-1-15,-22 22-16,1 0 16,0 0-16,0 0 0,0 0 15,0 22-15,-1-1 16,1-21-16,0 21 0,0 0 0,0 0 15,21 0-15,-21 22 0,-1-22 16,1 21-16,0-21 0,0 22 16,0-1-16,21 0 0,-21 1 0,21-1 15,-22 0-15,22 1 0,0-1 16,0 0-16,0-20 0,0 20 0,0 0 16,0-21-16,0 22 0,0-1 15,0-21-15,22 0 0,-1 22 0,-21-22 16,21 21-16,0-21 0,-21 1 0,21-1 15,0 0-15,1 0 0,-1-21 16,0 21-16,0 0 0,21-21 0,-20 0 16,20 22-16,-21-22 0,21 0 15,1 0-15,20 0 0,-20 0 0,20 0 16,-21 0-16,22 0 0,-1 0 16,1 0-16,-1 0 0,1 0 15,-1 0-15,-20 0 0,20 0 0,-20 0 16,-1 0-16,0 0 0,1 0 0,-1 0 15,0 0-15,-21 0 0,22 0 16,-1 0-16,-21 0 0,22 0 0,-1 0 16,0 0-16,-21 0 0,22 21 15,-22-21-15,21 21 0,-21-21 0,22 21 16,-22 0-16,0 0 0,0-21 0,0 22 16,1-1-16,-1 0 0,-21 0 15,0 0-15,21 0 0,-21 1 16,0-1-16,0 0 0,0 0 0,0 0 15,0 0-15,0 1 0,0-1 16,0 0-16,0 0 0,0 0 16,21-21 31,-21-21-47,21 0 0,0 21 15,1-21-15,-1 0 0,21-1 0,-21 1 16,22 21-16,-1-21 0,0 0 0,1 0 15,-1 21-15,0-21 16,1-1-16,20 22 0,1 0 0,-22 0 16,21 0-16,1 0 0,-22 0 0,22 0 15,-1 0-15,-20 0 0,-1 0 16,0 0-16,1 22 0,-1-22 0,0 21 16,1 0-16,-22-21 0,21 21 15,-21 0-15,0 0 0,22 1 0,-22-22 16,0 21-16,0 0 0,0 0 0,22-21 15,-22 21-15,0 0 0,21 1 16,-20-22-16,20 21 0,-21-21 0,21 0 16,-20 21-16,20-21 0,0 0 15,1 0-15,-1 0 0,-21 0 16,21 0-16,1 0 0,-22 0 0,0 0 16,21-21-16,-20 0 0,-1 21 0,0-22 15,0 1-15,0 0 0,0 0 16,1 0-16,-1 0 0,-21-1 0,21 1 15,0 0-15,0 21 0,0-21 16,1 21-16,-1 0 0,0-21 0,0 0 16,0 21-1</inkml:trace>
  <inkml:trace contextRef="#ctx0" brushRef="#br0" timeOffset="-87701.83">18859 14245 0,'0'0'0,"-21"0"16,0 0-16,0 0 0,0 0 31,0 0-15,-1 0-1,1 0 1,0-21-16</inkml:trace>
  <inkml:trace contextRef="#ctx0" brushRef="#br0" timeOffset="-85423.54">2730 12488 0,'0'-21'32,"-21"21"-32,21-21 0,-21 0 15,21 0 1,0 0-1,-21 21-15,21-22 16,-21 22-16,21-21 16,-21 21 31,21 21-32,0 22-15,0-22 0,0 0 16,-22 21-16,22 1 0,0-1 15,0 22-15,0-22 0,0 21 0,0-20 16,0 20-16,0-20 0,0 20 16,0-21-16,0 1 0,0-22 15,0 21-15,0-21 0,0 1 16,0-1-16,0 0 0,0 0 16,0-42 15,0 0-16,0 0-15,0-1 16,0 1-16,0 0 16,0 0-16,22 0 0,-1 0 0</inkml:trace>
  <inkml:trace contextRef="#ctx0" brushRef="#br0" timeOffset="-85005.41">3260 12340 0,'0'-21'15,"0"42"-15,0-63 0,0 0 0,0 20 0,0 1 16,0 0-16,0 0 0,0 42 47,0 0-47,0 0 0,0 1 16,0 20-16,0 0 0,0 1 15,0-1-15,0 0 0,0 22 0,0-22 16,0 22-16,0-22 0,-22 0 15,22 22-15,-21-22 0,21 0 0,0-20 16,-21 20-16,21-21 0,0 0 16,0 0-16,0 1 0,0-1 15,21-21 1,0 0-16,1-21 0,-1-1 16,0 1-16,0 0 0</inkml:trace>
  <inkml:trace contextRef="#ctx0" brushRef="#br0" timeOffset="-84617.23">3852 12510 0,'0'0'0,"0"21"16,0 0-16,0 0 16,-21 21-16,0-20 15,21-1-15,-21 21 0,21 0 0,-21-20 16,21 20-16,0-21 0,0 21 15,0-20-15,0-1 0,0 0 0,0 0 16,0 0-16,21-21 0,0 0 16,0 0-16,0 0 0,22 0 0,-22 0 15,0 0-15,21-21 0,-21 0 16,1 0-16,-1-22 0,0 1 0,0 21 16,-21-21-16,21-1 0,-21 1 0,0 21 15,0-22-15,0 22 16,0 0-16,-21-21 0,0 42 0,0-21 0,0-1 15,-1 22-15,-20 0 16,21 0-16,0 0 0,0 0 0,-22 0 16,22 0-16,0 0 0,0 0 0,0 22 15,-1-22 1</inkml:trace>
  <inkml:trace contextRef="#ctx0" brushRef="#br0" timeOffset="-84345.38">3154 12488 0,'-21'0'0,"42"0"0,-64 0 0,65 0 31,20-21-16,-21 21-15,21 0 0,1-21 0,-1 21 16,22-21-16,-22 21 0,21 0 16,-20-21-16,20 0 0,-20 21 0,-1 0 15,0 0-15,-21-22 0,22 22 16,-22 0-16,0 0 0,0 0 16,0 0-1,1 0 1,-1 0-16,0 0 15</inkml:trace>
  <inkml:trace contextRef="#ctx0" brushRef="#br0" timeOffset="-83720.74">4889 12213 0,'0'21'15,"0"1"-15,0-1 16,0 0-16,0 0 0,-21 21 16,0-20-16,21 20 0,-21-21 0,0 21 15,0-20-15,-1 20 0,1-21 16,0 0-16,0 22 0,0-22 0,21 0 15,0 0-15,-21-21 0,21 21 16,-22-21-16,22-21 31,22 0-31,-1 21 0,0-21 16,0 21-16,0-21 0,0 21 0,22 0 16,-22-22-16,21 22 0,-21-21 15,22 21-15,-22 0 0,21-21 0,-21 21 16,1 0-16,-1 0 0,0-21 0,0 21 15,0 0-15,0-21 0,1 21 16,-1-21-16,0-1 0,-21 1 16,21 21-16,-21-21 0,0 0 15,0 0-15,0 0 0,0-1 16,0 1-16,0 0 16,-21 21-1,0 0-15,21 21 16,0 0-16,-21 1 0,21 20 0,-22-21 15,1 21-15,21-20 0,0 20 16,0 0-16,-21-21 0,0 22 0,21-1 16,-21-21-16,21 22 0,-21-22 15,21 0-15,0 0 0,0 0 0,0 0 16,-22 1-16,22-1 16,0 0-16,-21-21 0,0 0 15,0 0 1,0-21-16</inkml:trace>
  <inkml:trace contextRef="#ctx0" brushRef="#br0" timeOffset="-83297.38">2498 13314 0,'0'0'0,"21"0"16,0 0-16,21-21 15,22 21-15,-1 0 0,1-21 0,20 21 16,22-22-16,0 22 0,21-21 0,0 21 15,21-21-15,-21 0 0,21 21 16,1-21-16,-22 0 0,21-1 0,-21 22 16,21-21-16,-21 0 0,-21 0 15,0 21-15,-1-21 0,-20 21 0,-21 0 16,-1 0-16,1-21 0,-22 21 16,0 0-16,-21 0 0,1 0 15,-1 0-15,-21-22 16,-21 22-1,-1 0-15,-20 0 0,21 0 16,0 0-16,-22 0 0,1 0 16,0 0-16,-22 0 0,1 0 0,-1 0 15</inkml:trace>
  <inkml:trace contextRef="#ctx0" brushRef="#br0" timeOffset="-83004.54">2879 13568 0,'0'0'0,"21"0"16,21 0-16,0 0 15,1 0-15,20 0 0,22 0 0,0-21 16,20 0-16,22 21 0,-21-22 15,21 1-15,0 0 0,-21 0 0,21 21 16,-21-21-16,21 0 0,-21-1 16,0 1-16,-1 0 0,1 0 15,-21 0-15,-22 21 0,1-21 0,-1-1 16,-20 22-16,-22-21 0,0 21 16,0 0-16,-21-21 0</inkml:trace>
  <inkml:trace contextRef="#ctx0" brushRef="#br0" timeOffset="-72764.65">5736 9737 0,'0'0'0,"-21"0"16,21-21-1,0 42 17,0 0-17,0 0-15,0 21 0,0-20 0,0 20 16,0-21-16,21 21 0,0 1 0,-21-1 16,21 0-16,1-20 15,-1 20-15,-21 0 0,21 1 0,0-22 16,-21 21-16,0-21 0,0 22 0,21-22 15,-21 0-15,21 0 0,-21 0 16,0 0-16,0 1 0,0-1 16,0-42 15,0-1-31,0 1 0,0 0 16</inkml:trace>
  <inkml:trace contextRef="#ctx0" brushRef="#br0" timeOffset="-72337.25">5419 9567 0,'0'0'0,"0"-21"0,0 0 0,0 0 15,21 21-15,0-21 0,0 21 0,21-21 16,-20 21-16,20 0 0,0-22 16,1 22-16,20-21 0,-21 21 15,1 0-15,20 0 0,-20 0 0,-1 21 16,-21 1-16,0-1 0,0 0 0,1 21 15,-22-21-15,0 22 0,0-1 16,0 0-16,-22 1 0,1-22 0,-21 21 16,21 1-16,-22-22 0,22 0 15,-21 21-15,21-21 0,0 1 0,-22-22 16,43 21-16,-21-21 0,0 21 16,42-21 15,0-21-31,0 21 15</inkml:trace>
  <inkml:trace contextRef="#ctx0" brushRef="#br0" timeOffset="-71945.47">6202 9779 0,'0'21'0,"0"0"16,0 1-16,0-1 0,0 0 0,0 0 16,0 0-16,0 0 0,0 1 15,21-1-15,-21 0 16,21-21-16,0 21 16,0-21-16,1 0 0,-1 0 15,0 0-15,-21-21 0,21 21 16,0-21-16,0 21 0,1-21 0,-1-1 15,0 1-15,0 0 0,-21 0 16,0 0-16,0 0 0,0-22 0,0 22 16,0 0-16,-21 0 0,0 0 15,0-1-15,-1 1 0,1 21 16,-21 0-16,21 0 0,0 0 0,-1 0 16,1 0-16,0 21 15,0 1-15,0-1 0,21 0 16,0 0-16,0 0 0,0 0 15</inkml:trace>
  <inkml:trace contextRef="#ctx0" brushRef="#br0" timeOffset="-71613.08">6816 9589 0,'0'0'0,"-22"-22"31,44 44 0,-1-22-31,0 0 16,-21 21-16,21-21 0,0 0 0,-21 21 15,0 0-15,0 0 16,0 0 0,0 1-16,-21-22 15,0 21-15,0 0 0,-22 0 0,22-21 16,-21 21-16,0-21 0,20 21 0,-20-21 16,21 0-16,0 0 0</inkml:trace>
  <inkml:trace contextRef="#ctx0" brushRef="#br0" timeOffset="-66829.38">14563 13293 0,'0'0'0,"0"21"0,21-21 16,0 21-16,0-21 0,0 0 0,0 0 15,22 21-15,-1-21 0,0 0 16,22 0-16,-1 0 0,22 0 0,0 0 15,21 0-15,-1 0 0,1 0 16</inkml:trace>
  <inkml:trace contextRef="#ctx0" brushRef="#br0" timeOffset="-66524.56">15600 14457 0,'21'-21'32,"0"0"-32,0-1 0,0 22 0,1-21 15,20 0-15,0 0 0,1 0 0,-1 21 16,0-21-16,22-1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8:59:16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762 0,'-22'0'0,"1"-21"31,0 21 0</inkml:trace>
  <inkml:trace contextRef="#ctx0" brushRef="#br0" timeOffset="908.05">1291 656 0,'0'-21'31,"0"0"-16,0 0 1,-21 21 0,0 21 62,21 0-78,-21 0 15,21 0-15,-22 22 0,1-1 16,21 22-16,-21-22 0,0 21 16,0 1-16,0-22 0,-1 22 15,1-22-15,-21 0 0,21 1 0,0-1 16,-1 0-16,-20 1 0,21-22 16,0 21-16,0-21 0,-1 1 0,1-1 15,0 0-15,21 0 16,-21-21-16,0 0 0,21-21 31,0 0-31,0 0 0,0-1 16,0-20-16,0 21 0,0-21 0,21-1 15,0 22-15,-21-21 16,21-1-16,0 22 0,-21-21 0,22 21 16,-1 0-16,-21-1 0,21 22 15,0 0-15,0 0 16,-21 22-16,21-1 0,1 21 15,-22-21-15,0 22 0,21-22 0,-21 21 16,21-21-16,-21 22 0,21-22 16,0 21-16,-21-21 0,21 0 15,1 1-15,20-1 0,-21 0 0,0-21 16,22 21-16,-1-21 0,0 0 16,1 0-16,-1 0 0,21 0 15,-20 0-15,-1-21 0,0 0 16,22 0-16,-22-1 0,1 1 0,-22-21 15,21 21-15,-21-22 0,0 1 16,1-21-16,-1 20 0,0-20 16,-21-1-16,21 1 0,-21-1 0,0 1 15,0-1-15,0 1 0,-21 20 16,0 1-16,-22 0 0,22-1 0,-21 22 16,0 0-16,-1 0 0,1 21 15,-22 0-15,1 0 0,21 21 16,-22 0-16,1 22 0,-1-1 15,1 0-15,20 22 0,1-22 16,21 22-16,-22-1 0,43 1 0,0-22 16,0 21-16,0-20 0,0-1 15,0 0-15,22-20 0,20-1 0,-21 21 16,21-21-16,1-21 0,-1 21 16,22-21-16,-22 22 0,21-22 15,1 0-15,-22 0 0,1 0 0,-1 0 16,0-22-16</inkml:trace>
  <inkml:trace contextRef="#ctx0" brushRef="#br0" timeOffset="1532.49">2074 1143 0,'0'0'0,"0"-21"0,21 0 0,1 21 16,-22-21-16,0 42 31,0 0-31,0 0 0,-22 0 15,1 0-15,21 1 0,0 20 0,0-21 16,-21 0-16,21 0 0,0 1 16,0-1-16,0 0 0,0 0 0,0 0 15,0 0-15,21-21 16,0 0-16,1 0 0,-1 0 16,0 0-16,21 0 0,1-21 0,-22 21 15,21-21-15,0 0 0,-20 0 16,20 0-16,-21-1 0,21 1 15,-20-21-15,-1 21 0,0 0 16,0-1-16,-21 1 0,0 0 0,21 0 16,-21 0-16,0 42 31,0 0-15,0 0-16,0 22 0,0-1 0,0 0 15,0 1-15,0 20 0,-21 1 16,21-1-16,-21 22 0,21-22 15,0 22-15,-21-22 0,0 22 0,-1 0 16,22-22-16,-21 22 0,21 0 16,-21-22-16,21 22 0,0-1 15,-21-20-15,21 21 0,-21-22 0,0 1 16,-1-1-16,1-21 0,0 22 16,0-22-16,0 1 0,-22-1 0,1 0 15,21-21-15,-21 22 0,-1-22 16,1 0-16,-22-21 0,22 0 0,-21 0 15,20 0-15,-20 0 0,-22-21 16,22-21-16,-1 20 0,1-20 0,-22-21 16,21 20-16,1-20 0,21-1 15,-1 1-15,1-1 0,21 1 16,21-1-16,0 1 0,0-1 16,21 22-16,21-22 0,1 22 0,-1 0 15,21-1-15,1-20 0,-1 21 16,1-1-16</inkml:trace>
  <inkml:trace contextRef="#ctx0" brushRef="#br0" timeOffset="2012.21">3027 1080 0,'0'0'0,"0"-22"31,-21 22-31,-1 22 16,22 20-16,-21-21 0,0 21 16,0 1-16,21-1 0,-21 0 15,0-20-15,21 20 0,0 0 0,-22-21 16,1 22-16,21-22 0,0 0 16,-21 0-16,21 0 0,0 1 15,0-44 1,0 1-1,0-21-15,21 21 0,-21 0 16,21-22-16,1 22 0,-22-21 16,21-1-16,0 1 0,0 0 15,0 21-15,0-22 0,1 22 0,20 0 16,-21 0-16,21 0 0,-20 21 16,20 0-16,-21 0 0,21 21 0,-20 0 15,-1 0-15,0 0 0,0 22 16,-21-22-16,0 0 0,0 21 0,0-21 15,0 22-15,0-22 0,0 0 16,-21 21-16,21-20 0,-21-1 0,21 0 16,0 0-16,0 0 15,21-21 1,0 0-16,0 0 16,22 0-16,-22-21 0,0 0 0,21 21 15</inkml:trace>
  <inkml:trace contextRef="#ctx0" brushRef="#br0" timeOffset="3716.83">4000 1080 0,'22'-22'15,"-44"44"-15,44-65 0,-22 22 0,0 0 16,0 0-16,-22 0 0,1 21 0,0 0 16,0 0-16,0 0 0,0 0 15,-22 21-15,22 0 0,-21 21 0,21-21 16,-22 22-16,22-1 15,-21 0-15,-1 1 0,22-1 0,-21 0 16,21-20-16,0 20 0,21 0 16,0-21-16,0 22 0,0-22 0,0 0 15,0 0-15,0 0 0,21-21 16,21 0-16,-21 0 0,0 0 0,22 0 16,-22 0-16,21-21 0,-21 0 15,22 0-15,-22 0 0,21 0 0,-21-1 16,1-20-16,-1 21 15,0-21-15,0-1 0,0 1 0,-21 21 16,0-22-16,21 22 0,-21 0 16,0 0-16,0 0 0,0 42 31,0 0-31,-21 0 0,21 0 0,0 22 16,0-22-16,0 0 0,-21 21 15,21-20-15,0 20 0,0-21 0,0 0 16,0 0-16,0 1 0,21-1 15,0 0-15,1-21 0,-1 21 0,0-21 16,0 0-16,0 0 0,22 0 0,-22 0 16,21 0-16,0-21 15,1 21-15,-22-21 0,21 0 0,1-1 16,-1-20-16,-21 21 0,21-21 16,-20-1-16,-1 22 0,0-21 0,0-1 15,-21 22-15,0 0 0,21 0 16,-21 0-16,0 0 0,0 42 15,0 0 1,0 0-16,-21 0 0,21 22 0,-21-22 16,21 0-16,-21 0 0,0 21 15,21-20-15,-22-1 0,22 0 0,0 0 16,-21 0-16,21 0 16,0-42 15,0 0-16,0 0-15,21 0 0,1-22 16,-1 22-16,-21 0 0,21-21 16,0 21-16,0-22 0,0 22 0,-21 0 15,22 0-15,-22 0 0,21 21 16,0 0-16,-21 21 16,21 0-16,-21 0 15,0 21-15,0-20 0,0 20 0,0-21 16,0 0-16,0 22 0,0-22 15,0 0-15,0 0 0,0 0 16,0 0-16,21 1 0,-21-1 16,21-21-16,1 0 0,-1 0 15,0 0-15,21 0 0,-21 0 16,1 0-16,-1 0 0,0-21 16,21-1-16,-21 1 0,1 0 0,-1 0 15,0 0-15,0-22 0,0 22 16,0-21-16,-21 21 0,0-22 0,22 22 15,-1 0-15,-21 0 0,0 0 16,0 0-16,0 42 31,0 0-31,0 0 16,0 21-16,0-20 0,0-1 16,0 21-16,0-21 0,0 0 0,0 22 15,0-22-15,0 0 0,0 0 0,0 0 16,0 1-16,0-1 0,0 0 15,0 0-15,21-21 0,0 0 16,21 0-16,-20 0 16,-1 0-16,0 0 0,21-21 0,-21 21 15,1-21-15,-1 0 0,21-1 16,-21-20-16,0 21 0,1 0 0,-1-22 16,-21 22-16,21-21 0,-21 21 15,21 0-15,-21-1 0,21 1 16,-21 42-1,0 1 1,0-1-16,0 0 0,-21 0 0,21 0 16,0 0-16,-21 22 0,21-22 15,0 0-15,0 0 0,0 0 0,0 22 16,0-22-16,0 0 16,0 0-16,21 0 0,0-21 0,0 0 15,1 0-15,-1 0 0,0 0 16,21 0-16,-21 0 0,1 0 0,-1-21 15,21 0-15,-21 0 0,0 0 16,1 0-16,-1-1 0,0-20 16,0 21-16,0-21 0,0 20 0,1-20 15,-22 21-15,21-21 0,0 20 16,0 1-16,-21 0 0,21 0 0,0 0 16,1 21-1,-1 0 1,-21 21-16,0 0 15,0 0 1,21-21 0,0 0-16,0 0 15,-21-21 1,21 21-16,-21-21 16,0 0-16,0 0 0,0-1 15,0 1 1,-21 21-16,0 0 15,0 0-15,0 21 16,0 1-16,-1-1 0,1 21 0,21-21 16,-21 22-16,0-22 0,0 21 15,21-21-15,0 22 0,0-22 0,0 21 16,0-21-16,0 0 0,0 1 16,0-1-16,0 0 0,0 0 15,21 0-15,0-21 0,0 0 0,0 21 16,1-21-16,-1 0 15,21 0-15,-21-21 0,0 0 0,1 21 16,-1-21-16,21 0 0,-21-22 16,0 22-16,1 0 0,-1-21 0,0-1 15</inkml:trace>
  <inkml:trace contextRef="#ctx0" brushRef="#br0" timeOffset="3899.73">5948 762 0,'0'0'0,"-43"0"31,22 0-31,21 21 16,0 0 0,21-21-1</inkml:trace>
  <inkml:trace contextRef="#ctx0" brushRef="#br0" timeOffset="4396.79">8361 614 0,'0'-21'0,"0"42"0,0-63 16,0 20-16,0 1 0,0 42 31,0 1-31,0-1 0,0 21 0,0 0 16,0 22-16,0-1 0,0 1 15,-21-1-15,-1 1 0,22-1 16,-21 1-16,21-22 0,0 22 0,0-22 16,-21 0-16,21-20 0,0-1 15,-21 21-15,21-21 0,0 0 16,0-42 0,21 0-1,0 21-15,0-21 0</inkml:trace>
  <inkml:trace contextRef="#ctx0" brushRef="#br0" timeOffset="4633.66">8784 889 0,'-21'21'32,"-21"0"-32,20 1 0,1-1 15,-21 0-15,0 0 0,20 0 16,-20 22-16,0-22 0,21 0 0,-1 0 15,-20 21-15,21-20 0,0-1 16,0-21-16,21 21 0,0 0 0,-22-21 16,22 21-1,22-21 1,-1-21-16,0 0 0,0 0 0,0 0 16,22-1-16</inkml:trace>
  <inkml:trace contextRef="#ctx0" brushRef="#br0" timeOffset="4828.55">8848 804 0,'0'0'0,"21"0"0,0 0 0,-21 22 16,0-1-16,21 0 0,-21 21 0,21 1 15,-21-1-15,0 0 0,21 1 16,-21-1-16,22-21 0,-1 21 0,-21-20 16,21-1-16,0 0 0,-21 0 0,21 0 15,0-21-15,1 0 16,-1 0-16,0 0 0,0 0 0,0 0 15,0-21-15,1 0 0,-1 0 16,0 0-16,0-22 0,0 1 16,0 0-16</inkml:trace>
  <inkml:trace contextRef="#ctx0" brushRef="#br0" timeOffset="5040.43">9504 508 0,'0'0'0,"0"-42"0,0 21 15,0-1-15,-21 44 16,-1-1-16,1 21 15,0 0-15,0 1 0,21-1 0,-21 22 16,0-22-16,-1 21 0,1 1 16,21-22-16,0 22 0,-21-22 0,21 0 15,0 1-15,0-1 0,0-21 16,0 22-16,0-22 0,0 0 16,0 0-16,21 0 15,0-21-15,1 0 0,-1 0 16,0 0-16,21 0 0,-21-21 0</inkml:trace>
  <inkml:trace contextRef="#ctx0" brushRef="#br0" timeOffset="5396.05">9673 1101 0,'0'0'0,"21"0"78,0-21-78,1-1 0,-1 22 0,21-21 16,-21 21-16,0-21 0,1 0 16,20 21-16,-42-21 0,21 0 0,0-1 15,-21 1-15,0 0 16,-21 0-16,0 21 16,0 0-16,-22 0 0,22 21 15,0 0-15,-21-21 0,21 21 0,-22 22 16,22-22-16,0 0 0,0 21 15,0-20-15,-1 20 0,1-21 16,21 0-16,0 0 0,0 1 0,0-1 16,0 0-16,0 0 0,0 0 15,21 0-15,1-21 0,-1 0 16,0 0-16,21 0 0,-21 0 16,22 0-16,-1 0 0,0 0 0,1-21 15,-22 0-15,21 0 0</inkml:trace>
  <inkml:trace contextRef="#ctx0" brushRef="#br0" timeOffset="5884.21">10329 593 0,'0'-43'0,"0"86"0,0-107 16,0 43-16,0-21 0,0 21 16,0 42-1,0 0 1,0 21-16,0 1 0,0-1 0,0 0 15,0 22-15,0-1 0,0-20 16,-21 20-16,21 1 0,-21-22 0,21 21 16,0-20-16,0-1 0,-21 0 15,21-20-15,0-1 0,0 21 0,-21-21 16,21 0-16,-22-21 31,1-21-15,21 0-16,-21 0 15,21 0-15,0-22 0,0 22 0,0-21 16,0 0-16,21 20 0,0-20 16,1 0-16,-1 21 0,0-1 0,21 1 15,-21 0-15,1 21 0,20 0 16,-21 0-16,0 0 0,0 21 0,1 0 16,-1 1-16,0 20 0,0-21 15,0 21-15,-21-20 0,0 20 0,0 0 16,0-21-16,0 1 0,-21 20 0,0-21 15,0 0-15,0 0 16,-1-21-16,1 22 0,0-22 0,-21 0 16,42 21-16,-21-21 0,-1 0 15,22-21 1,0-1-16,22 1 0,-1 0 16,0 0-16,0-21 0</inkml:trace>
  <inkml:trace contextRef="#ctx0" brushRef="#br0" timeOffset="6125.18">10795 550 0,'0'0'0,"-21"0"0,-22-21 16,43 0-1,22 21-15,-1 0 16,21-21-16,0 21 0,-20 0 0,41 0 15,-21-21-15,1 21 0,-1 0 16,0 0-16,1 0 0,-1 0 0,0 0 16,1 0-16,-22 0 0,0 0 15,0 0-15,-42 0 32</inkml:trace>
  <inkml:trace contextRef="#ctx0" brushRef="#br0" timeOffset="6324.07">11049 487 0,'0'21'0,"0"-42"0,-21 42 16,21 0-16,-21 0 0,21 1 16,-22 20-16,1-21 0,21 21 0,0 1 15,0-1-15,-21 0 0,0 1 16,21-1-16,-21 22 0,21-22 0,0 0 16,-21 1-16,21-22 0,-22 21 15,22-21-15,0 22 0,0-22 0,0 0 16,0 0-16,22-21 31,-1 0-31,0 0 0,0 0 16</inkml:trace>
  <inkml:trace contextRef="#ctx0" brushRef="#br0" timeOffset="6775.81">11557 804 0,'0'-21'0,"0"42"0,0-63 0,0 21 16,0 0 0,-21 21-16,0 0 0,-1 0 15,1 0-15,0 0 0,0 21 16,0 0-16,0 0 0,-1 22 0,-20-22 16,21 21-16,0 0 0,0 1 0,-1-1 15,1 0-15,0-20 0,21 20 16,-21-21-16,21 0 0,0 22 0,0-22 15,21 0-15,0 0 16,0-21-16,1 0 0,-1 0 16,0 0-16,0 0 0,0 0 15,0 0-15,1-21 0,-1 0 0,0 0 16,0-1-16,0-20 0,0 21 0,-21-21 16,22-1-16,-22 1 15,21 0-15,-21-1 0,0 22 0,21-21 16,-21 21-16,0 42 15,0 21-15,0 0 16,0-20-16,0 20 0,0 0 16,-21 1-16,21-1 0,0 0 0,0 1 15,0-22-15,0 0 0,0 0 16,0 0-16,0 0 0,21 1 0,0-22 16,0 0-16,0 0 0,1 0 15,-1 0-15,21 0 0,-21 0 0</inkml:trace>
  <inkml:trace contextRef="#ctx0" brushRef="#br0" timeOffset="7235.55">12298 487 0,'0'-21'0,"0"42"0,-21-42 16,-1 21-1,1 21-15,21 0 0,-21 21 0,0-20 16,0 20-16,0 0 0,-1 22 15,1-22-15,0 22 0,0-22 0,0 21 16,0-20-16,21-1 0,0 0 16,-22 1-16,22-1 0,-21-21 0,21 0 15,0 22-15,0-22 0,-21-21 16,21 21-16,-21 0 16,21-42-1,0 0-15,0 0 16,0 0-16,21-1 0,0 1 0,22 0 15,-22-21-15,21 21 0,-21-1 16,22-20-16,-1 42 0,0-21 0,-21 0 16,22 21-16,-22 0 0,0 0 0,0 0 15,0 21-15,1 0 0,-1 0 16,-21 0-16,21 1 0,-21-1 0,0 0 16,0 0-16,0 0 0,0 0 15,-21 1-15,-22-1 0,22 0 16,0-21-16,-21 21 0,21-21 0,-22 0 15,22 0-15,-21 0 0,21 0 16,-1 0-16,1 0 0,0 0 0,21-21 31,0 0-31,21 0 0,-21-1 0,43 1 16,-22-21-16</inkml:trace>
  <inkml:trace contextRef="#ctx0" brushRef="#br0" timeOffset="7456.42">12700 466 0,'0'0'16,"21"-21"-16,-21-1 0,0 1 0,0 0 0,21 21 16,-21 21-1,0 0-15,0 1 0,0-1 0,0 21 16,-21-21-16,0 22 0,21 20 16,-21-21-16,0 22 0,-1-22 0,1 22 15,21-1-15,-21-20 0,0 20 0,21-21 16,0 1-16,-21-1 0,21-21 15,0 22-15,0-22 0,0 0 16,0 0-16,21-21 16</inkml:trace>
  <inkml:trace contextRef="#ctx0" brushRef="#br0" timeOffset="7800.22">13060 1080 0,'-21'0'0,"21"21"16,21-21 0,0 0-16,0 0 15,0 0-15,0 0 0,1 0 16,-1 0-16,21 0 0,-21 0 0,0-21 16,1-1-16,-1 1 0,-21 0 15,0 0-15,21 0 0,-21 0 0,0-1 16,0 1-16,0 0 0,-21 21 15,-22 0-15,22 0 16,-21 21-16,21 0 0,-22 1 0,1-1 16,21 21-16,-21 0 0,20-20 15,1 20-15,21-21 0,0 21 0,-21-20 16,21-1-16,0 0 0,0 0 16,0 0-16,21-21 0,0 21 0,1-21 15,-1 0-15,0 0 0,0 0 0,0 0 16,0 0-16,22 0 15,-22 0-15,21 0 0</inkml:trace>
  <inkml:trace contextRef="#ctx0" brushRef="#br0" timeOffset="8247.96">14076 1524 0,'0'0'0,"0"21"15,-21-21-15,-1 0 16,1 0-16,-21 21 0,21-21 0,-22 0 16,1 22-16,-21-22 0,-1 21 15,1-21-15,-22 0 0,0 21 16,-21-21-16,1 21 0,-22-21 0,0 0 16,-22 21-16,1-21 0,-21 21 15,0-21-15,-22 22 0,1-22 0,-22 21 16,-21-21-16,0 21 0,-21-21 0,0 21 15,-21 0-15,-21-21 0,21 21 16,-22-21-16,-20 22 0,20-1 0,-20-21 16,21 21-16,-22 0 0,1 0 0,20 0 15,-20 22-15,20-22 0,-20 0 16,21 21-16,-22-20 0,1 20 0,-22-21 16,21 21-16,1 1 0,-1-1 15,22 0-15,0 1 0,21-1 16,21-21-16,0 22 0,42-1 0,21-21 15,43 0-15,0 0 0,42 1 16,0-1-16,22-21 0,-1 0 0,22 0 16,-1 0-16,22 0 0,21 0 15,-1 0-15,65 0 16,-1-21-16,0 21 16</inkml:trace>
  <inkml:trace contextRef="#ctx0" brushRef="#br0" timeOffset="48647.92">3429 3514 0,'0'-21'0,"0"42"0,-21-64 0,0 22 16,21 0-16,-22 0 0,22 0 16,0 0-16,-21 21 0,21-22 0,0 1 15,-21 0-15,21 42 32,0 22-17,0-22-15,0 21 0,0 22 0,0-22 16,0 21-16,0 1 0,0-1 15,0 22-15,0-21 0,0 20 0,0 1 16,0 0-16,0-1 0,21 1 16,-21 0-16,0-1 0,0 1 15,0 0-15,0-1 0,0 1 0,-21 0 16,0-1-16,21 1 0,0 0 16,-21-1-16,0 1 0,-1 21 0,22-22 15,-21 1-15,0 21 0,0-21 16,21-1-16,-21 1 0,0 0 0,-1-1 15,22 22-15,-21-21 0,0-1 0,0-20 16,0 21-16,21-22 0,0 1 16,-21-22-16,21 0 0,0 1 0,0-22 15,0 0-15,0 0 0,0-42 16,0 0 0,21-22-16,-21 1 0,0-21 15,21-1-15,-21 1 0,21-22 0</inkml:trace>
  <inkml:trace contextRef="#ctx0" brushRef="#br0" timeOffset="49996.15">3492 3514 0,'0'-21'31,"22"21"1,-1 0-32,0 0 0,0 0 15,21 0-15,1-22 0,-1 22 16,0 0-16,22 0 0,-1-21 16,1 21-16,-1 0 0,22 0 0,0 0 15,21-21-15,-1 21 0,1 0 16,21 0-16,-21 0 0,21 0 0,-21 0 15,21 0-15,-21 0 0,21-21 0,21 21 16,-21 0-16,0 0 0,21-21 16,-21 21-16,21 0 0,0 0 0,1 0 15,20 0-15,-21 0 0,21 0 16,-20 0-16,-1 0 0,0 0 0,0 21 16,0-21-16,0 0 0,1 0 15,-22 0-15,0 0 0,-22 21 16,22-21-16,-21 0 0,0 0 0,0 0 15,0 0-15,0 0 0,-22 0 16,1 0-16,0 0 0,-1 0 0,-20 0 16,-1 0-16,1 0 0,-1 0 15,1 0-15,-1 0 0,1 0 0,-1 0 16,1 0-16,-1 0 0,-20 0 16,20 0-16,-21 0 0,1 0 0,-1 0 15,0 0-15,-20 0 0,-1 0 0,0 0 16,0 0-16,-21 21 15,0 0 1,0 1 0,0-1-16,0 0 0,0 0 15,-21 0-15,0 0 0,0 22 0,21-22 16,-22 0-16,22 21 0,-21-20 16,0 20-16,0-21 0,0 21 0,0 1 15,-1-1-15,1 22 0,0-22 16,0 21-16,0 1 0,0-22 0,21 22 15,-22-1-15,22 1 0,-21-22 0,21 22 16,0-1-16,-21 1 0,21-1 16,0 22-16,0-22 0,0 1 0,0 20 15,0-20-15,0-1 0,0 1 0,0-1 16,0 1-16,0-1 16,21 1-16,-21-1 0,21 1 0,-21-1 15,22 1-15,-22-22 0,0 22 0,0-1 16,21-20-16,-21-1 0,0 0 15,0 1-15,0-1 0,0 0 0,0 1 16,0-22-16,0 0 0,0 21 0,-21-21 16,-1 1-16,1-1 0,0 0 0,0 0 15,0 0-15,0 0 0,-1 1 16,1-1-16,-21-21 0,21 21 0,-22 0 16,1-21-16,0 21 0,-1 0 0,1-21 15,-21 22-15,-1-22 0,1 0 16,-1 0-16,1 21 0,-22-21 15,21 0-15,-20 0 0,-22 0 0,21 0 16,1 0-16,-1 0 0,-21 0 0,0 0 16,22 0-16,-22 0 0,-21 0 15,21 0-15,0 0 0,-21 0 0,0 0 16,0 0-16,0 0 0,-21 0 0,21 0 16,-21-21-16,0 21 0,-1-22 15,1 1-15,0 21 0,0-21 0,0 21 16,21 0-16,0-21 0,21 21 0,0 0 15,0 0-15,0 0 0,22 0 16,-22 0-16,0 0 0,0 0 16,0 0-16,-21 0 0,22 0 0,-22 0 15,21 0-15,-21 0 0,21 0 0,0 0 16,21 0-16,1 0 0,20 0 16,1 0-16,-1 0 0,22 0 0,0 0 15,20 0-15,-20 0 0,21 0 16,-21 0-16,-1 21 0,22-21 0,-21 0 15,-1 0-15,22 0 0,-21 0 0,21 0 16,0 0-16,-1 0 0,1 0 16,21-21-1,21 0-15,1 0 0,20-22 0,-21 22 16,21-21-16,22-1 16</inkml:trace>
  <inkml:trace contextRef="#ctx0" brushRef="#br0" timeOffset="50615.8">5397 3620 0,'0'0'0,"0"-22"16,0 44 15,0-1-31,0 0 16,0 21-16,0 1 0,0-1 15,0 21-15,0 1 0,0 21 0,0-1 16,0 1-16,0 0 0,0-1 16,0 1-16,0 21 0,0 0 15,0-1-15,0 1 0,-21 21 0,0-21 16,0 0-16,21 21 0,-21-21 16,0 0-16,-1-1 0,22 1 0,0-21 15,0 0-15,0-1 0,0 1 0,0 0 16,0-22-16,0 1 0,0-1 15,0 1-15,0-22 0,0 0 0,0 1 16,0-1-16,0-21 0,0 0 0,0 0 16,0-42-1,0 0 1,22-21-16,-1-1 0</inkml:trace>
  <inkml:trace contextRef="#ctx0" brushRef="#br0" timeOffset="51228.14">7747 3450 0,'0'21'31,"0"1"-31,-21-1 0,0 0 0,21 0 16,-22 0-16,22 0 0,0 1 15,-21-1-15,21 0 0,0 21 0,-21 1 16,21-1-16,0 0 0,0 22 16,0 20-16,0 1 0,0 0 15,0-1-15,0 22 0,0-21 0,0 0 16,0 20-16,0 1 0,0 0 0,0-21 15,0 21-15,0-1 0,0-20 16,0 21-16,0-21 0,0 20 0,0-20 16,0 0-16,0-1 0,0 1 0,0-21 15,0-1-15,0 1 0,0-1 16,0-21-16,0 22 0,0-22 16,-21 1-16,21-1 0,-21 0 0,21 1 15,0-1-15,0-21 0,0 0 0,0 0 16,0 1-16,0-1 0,0 0 15,21-21-15,0 0 16,0 0-16,0-21 16,-21 0-16,0-1 0,0 1 15,0 0-15,0 0 0</inkml:trace>
  <inkml:trace contextRef="#ctx0" brushRef="#br0" timeOffset="52104.31">3471 4614 0,'0'0'0,"-21"0"0,21-21 15,21 21 48,0 0-48,22 0-15,-22 0 0,21 0 0,-21 0 16,43 0-16,-22 0 0,22 0 16,-22 0-16,22 0 0,-1 0 0,1 0 15,20 0-15,-20 0 0,20 0 0,22 0 16,0 0-16,0 0 0,0 0 15,0 0-15,21 0 0,-22 0 0,1 0 16,21 0-16,0 0 16,0 0-16,0 0 0,0 0 0,21 0 15,-21 0-15,0 0 0,22 0 0,-1 0 16,0 0-16,21 0 0,-21 0 16,22 0-16,-22 0 0,21 0 0,1 0 15,-1 0-15,-21 21 0,0-21 16,0 0-16,-42 22 0,21-22 0,-21 0 15,0 0-15,-21 0 0,-1 0 0,-20 0 16,-1 0-16,1 0 0,-1 0 16,-20 0-16,-1 0 0,0 0 0,1 0 15,-1 0-15,-21 0 0,21 0 16,-20 0-16,-1 0 0,0 0 16,0 0-16,0 0 0,0 0 0,1 0 15,-1 0-15,0 0 0,0 0 16,0 0-16,0 0 0,1 0 15,-22-22 17,-22 22-17,1-21-15,0 21 0</inkml:trace>
  <inkml:trace contextRef="#ctx0" brushRef="#br0" timeOffset="52991.8">3344 5757 0,'0'0'0,"21"0"0,1 0 0,-1 22 15,0-22-15,0 0 0,0 21 16,0-21-16,22 0 0,-22 0 16,0 0-16,21 0 0,1 0 15,-1 0-15,0 0 0,1 0 16,-1 0-16,22 0 0,-1 0 0,1 0 15,-1-21-15,22 21 0,-1 0 16,1 0-16,21-22 0,0 22 0,21 0 16,-21 0-16,21 0 0,0 0 0,21 0 15,0 0-15,0 0 0,0 0 16,22 0-16,-22 0 0,21 0 0,-21 0 16,0 0-16,1 0 0,-22 0 0,21 0 15,-21 0-15,-21 0 0,-1 0 16,1-21-16,0 0 0,-21 21 0,21-21 15,-22 21-15,22-21 0,-21 21 16,-1 0-16,22-21 0,-21 21 16,0 0-16,-1-22 0,-20 22 0,-1 0 15,1 0-15,-1 0 0,-20 0 16,-1-21-16,0 21 0,1 0 0,-1 0 16,-21 0-16,21 0 0,-20 0 0,20 0 15,-21 0-15,0 0 0,22 0 16,-22 0-16,0 0 0,21 0 0,-21 0 15,1-21-15,-1 21 0,0 0 16,0 0-16,0 0 16,-21-21-16,0 0 15,-21 0 1,0 21-16,21-22 0,-21 22 0</inkml:trace>
  <inkml:trace contextRef="#ctx0" brushRef="#br0" timeOffset="53504.22">9398 4720 0,'21'0'0,"0"0"15,0 0 1,1 0-16,-1 0 0,0 0 0,0 0 16,0 0-16,22 0 0,-22 0 0,21 0 15,0 0-15,1 0 0,-1 0 16,0 0-16,1 0 0,-1 0 0,0 0 15,-20 0-15,20 0 0,-21 0 16,-42 0 0,21 21-1,-42-21-15,20 0 16,1 0-16,0 0 0,0 22 0,0-22 16,0 0-16,21 21 0</inkml:trace>
  <inkml:trace contextRef="#ctx0" brushRef="#br0" timeOffset="53951.97">9059 5461 0,'43'0'31,"-22"0"-31,21 21 0,0-21 16,1 0-16,20 0 0,-20 0 16,20 21-16,1-21 0,-1 0 0,1 0 15,-1 0-15,-21 0 0,1 0 16,-1 0-16,0 0 0,1 0 0,-22 0 16,21 0-16,-21 0 0,1 0 0,-1 0 15,0 0-15,-42 0 47,0 0-31</inkml:trace>
  <inkml:trace contextRef="#ctx0" brushRef="#br0" timeOffset="91364.95">571 8996 0,'0'0'0,"-21"0"0,0 0 0,0 0 16,0 0-16,0 0 0,-1 0 15,1 0-15,-21 0 0,21 0 0,0 0 16,-1 21-16,1-21 16,21 21-16,21-21 15,22 21 1,-22-21-16,42 0 0,1 22 0,-1-22 16,1 0-16,-1 0 0,22 0 15,0 0-15,-1 0 0,1 0 0,21-22 16,-21 22-16,-1-21 0,1 0 15,0 21-15,-1-21 0,-20 21 0,-22-21 16,0 21-16,1 0 0,-1 0 16,-21-21-16,0 21 0,-21-22 0,0 1 31,-21 0-31,0 21 0,0 0 16,0-21-16,0 0 0,-22 21 15,22-21-15,-21 21 0,21 0 16,-22-22-16,1 22 0,21 0 15,-22 0-15,22 0 0,-21 0 0,21 0 16,42 0 15,0 0-31,21 0 0,1 0 0,20 0 16,-20 0-16,-1 0 0,21 0 16,-20 0-16,-1 22 0,0-22 0,-20 21 15,20 0-15,-21 0 0,-21 0 16,0 22-16,0-22 0,0 21 0,-21 0 15,-21 1-15,20-1 0,-41 0 16,21 1-16,-22-1 0,22 0 16,-22-20-16,22 20 0,-22-21 0,22 0 15,21 0-15,-21 1 0,20-1 16</inkml:trace>
  <inkml:trace contextRef="#ctx0" brushRef="#br0" timeOffset="92911.81">2667 8700 0,'0'0'0,"0"-22"0,0 1 0,0 0 16,0 0-16,0 0 0,-21 0 16,0 21-16,-1 0 0,1 0 0,0 0 15,0 21-15,0 0 0,-22 21 16,22-21-16,0 22 0,0 20 0,0-20 15,0 20-15,21-21 16,-22 22-16,22-22 0,0 1 0,0-1 16,0 0-16,0 1 0,0-22 0,22 0 15,-1 0-15,0 0 0,21 0 16,-21-21-16,22 0 0,-1 0 0,0 0 16,1 0-16,-1 0 0,-21-21 15,22 21-15,-1-21 0,-21 0 0,0-21 16,0 20-16,22 1 0</inkml:trace>
  <inkml:trace contextRef="#ctx0" brushRef="#br0" timeOffset="93103.69">3048 8784 0,'0'-21'0,"0"42"32,0 0-32,0 1 0,0-1 15,-21 21-15,21-21 0,0 0 0,0 22 16,0-22-16,0 0 0,0 21 15,0-20-15,0-1 0,0 0 0,0 0 16,0 0-16,0 0 0,0-42 31</inkml:trace>
  <inkml:trace contextRef="#ctx0" brushRef="#br0" timeOffset="93476.15">2434 8594 0,'-21'0'15,"-64"-21"1,64 21-1,21-22-15,0 44 32,0-1-32,21 0 15,22 0-15,-22 21 0,0 22 0,0-22 16,21 22-16,-20-22 0,-1 22 16,0-1-16,-21 1 0,0-22 0,0 21 15,0-20-15,0-1 0,-42 0 16,20 1-16,1-1 0,0 0 0,0-20 15,0 20-15,0-21 0,21 0 16,-22-21-16,22-21 16,0 0-16,0 0 15,0 0-15,0-22 0</inkml:trace>
  <inkml:trace contextRef="#ctx0" brushRef="#br0" timeOffset="93891.91">2392 8784 0,'0'0'16,"0"-42"-16,0-22 0,0 22 0,0 0 0,21 21 15,-21-22-15,21 22 0,0 0 16,0 21-16,1 0 0,20 0 0,-21 0 16,21 0-16,1 0 0,20 21 15,-20 0-15,-1 22 0,0-1 0,1-21 16,-1 21-16,-21 22 0,0-22 16,0 1-16,-21-1 0,0 0 0,0 22 15,-21-43-15,0 21 0,-21 1 16,-1-22-16,1 21 0,0-21 15,-1-21-15,1 21 0,0-21 0,21 22 16,-22-22-16,22 0 0,0 0 0,21-22 16,0 1-16,0 0 0,0 0 15,0 0-15,0 0 0,0-1 0,0 1 16,0 0-16,21 21 0,0 0 16,22 0-16,-22 21 0,0 0 0,21 1 15,-21-1-15,22 0 0,-22 21 16,0-21-16,0 22 0,0-22 0,22 0 15,-22 21-15,0-20 0,0-1 16,0 0-16,1 0 0,-1-21 16,0 0-16,21 0 0,-21 0 0,22 0 15,-22 0-15,21 0 0,1-21 0,-22 0 16,21 0-16,-21-1 0,22 1 16,-22-21-16,0 0 0,0-1 0,-21 1 15,0 0-15</inkml:trace>
  <inkml:trace contextRef="#ctx0" brushRef="#br0" timeOffset="94980.29">3471 8890 0,'0'0'0,"-21"0"0,0 0 16,0 0-16,0 42 16,-1-20-16,1-1 0,0 21 15,21-21-15,-21 22 0,0-22 0,21 21 16,-21-21-16,21 22 0,0-22 16,0 21-16,0-21 0,0 0 0,21 1 15,0-1-15,0-21 0,0 21 16,22-21-16,-22 0 0,21 0 0,-21 0 15,22 0-15,-1-21 0,-21 0 0,21 21 16,1-22-16,-22-20 0,0 21 16,0 0-16,0-22 0,-21 22 0,0-21 15,0 21-15,0-22 0,-42 22 0,21-21 16,0 21-16,-22 0 0,22 21 16,-21 0-16,0 0 0,-1 0 15,1 0-15,21 0 0,-22 21 0,22 0 16,0 21-16,0-21 0,21 22 15,0-22-15,0 21 0,0-21 0,0 22 16,21-22-16,0 0 0,0 0 16,1 0-16,20 1 0,0-22 0,1 0 15,-1 0-15,0 0 0,1 0 0,-1 0 16,0 0-16,1 0 0,-1-22 16,0 1-16,1 0 0,-22 0 0,21-21 15,-21 20-15,0-20 0,1 21 0,-22-21 16,0 20-16,0 1 0,0 0 15,0 0-15,0 42 16,0 0 0,0 0-16,0 1 0,0-1 15,0 0-15,0 21 0,0-21 0,0 1 16,0-1-16,0 0 0,0 0 0,0 0 16,0 0-16,21-21 15,0 0-15,0 0 16,0 0-16,-21-21 0,21 0 0,1 0 15,-1 0-15,-21 0 0,21-1 16,-21 1-16,21-21 0,-21 21 0,21 0 16,-21-22-16,0 22 0,0 0 15,0 0-15,0 42 32,0 0-32,0 0 0,0 0 0,0 1 15,0-1-15,0 0 0,0 21 16,0-21-16,0 1 0,0 20 0,0-21 15,0 0-15,0 0 0,21 1 0,1-1 16,-1 0-16,0-21 16,0 0-16,0 0 0,22 0 0,-22 0 15,21 0-15,-21 0 0,22-21 0,-22 0 16,0-1-16,21 1 0,-21 0 16,1 0-16,-22-21 0,21 20 0,0 1 15,-21-21-15,0 21 0,0 0 16,0-1-16,0 1 0,0 0 15,0 42 1,0 0-16,0 1 0,0-1 16,0 0-16,-21 0 0,21 0 15,0 0-15,0 22 0,0-22 0,0 0 16,0 0-16,0 0 0,21-21 16,0 0-16,0 0 0,0 0 15,1 0-15,20 0 0,-21 0 0,21 0 16,1-21-16,-22 0 0,21 0 0,1 0 15,-22 0-15,21-22 16,-21 1-16,0 0 0,1-1 0,-1 1 16,0 0-16,0-1 0,-21 1 0,21 21 15,-21-22-15,0 22 0,0 42 32,0 1-32,0-1 0,0 0 0,0 21 15,0 1-15,0-22 0,0 21 16,0 0-16,0 1 0,21-1 0,1-21 15,-1 22-15,-21-22 0,21 21 0,-21-21 16,0 22-16,0-22 0,0 0 0,0 0 16,0 0-16,-21 0 0,0 1 15,-1-22-15,-20 21 0,21 0 16</inkml:trace>
  <inkml:trace contextRef="#ctx0" brushRef="#br0" timeOffset="95472.01">847 10266 0,'-43'0'0,"86"0"0,-107 21 16,43-21-16,42 0 15,0 0-15,22 0 0,-1 0 16,21 0-16,22 0 0,0 0 16,-1-21-16,22 0 0,0 21 0,0-21 15,0-1-15,-22 22 0,22-21 16,-42 21-16,20-21 0,-20 21 0,-1 0 16,-20-21-16,-22 0 0,0 21 0,-21-21 15,-42-1 1,21 22-16,-1 0 0,-20-21 0,0 0 15,21 21-15,-22 0 0,22-21 16,0 21-16,21-21 16,21 21-1,0 0-15,22 0 0,-22 0 16,21 0-16,0 21 0,1 0 0,-1 0 16,0 0-16,-20 1 0,-1-1 15,0 0-15,-21 21 0,0-21 0,0 22 16,-21-22-16,0 21 0,-22 1 0,22-22 15,-21 21-15,-1 0 0,22-20 16,-21-1-16,21 21 0,-22-21 0,22-21 16,0 21-16</inkml:trace>
  <inkml:trace contextRef="#ctx0" brushRef="#br0" timeOffset="96968.03">2963 9991 0,'21'0'0,"-42"0"0,64-21 0,-22-1 16,-42 22-1,-1 0-15,1 0 16,0 22-16,0-1 0,-21 0 0,20 21 16,1-21-16,0 22 15,0-1-15,21 0 0,-21-20 0,0 20 16,21 0-16,0 1 0,0-1 0,0 0 15,0-21-15,0 1 0,0-1 16,0 0-16,21 0 0,0-21 0,21 0 16,-21 0-16,22 0 0,-22-21 0,21 0 15,1 0-15,20-22 0,-21 22 16,1-21-16,-1 21 0,22-22 0,-22 22 16,-21-21-16,21-1 0,-20 22 0,-1 0 15,0 0-15,0 0 0,-21 0 16,21 21-16,-42 0 15,0 21 1,21 0-16,-21 0 0,21 0 16,-21 0-16,21 22 0,0-22 15,0 0-15,0 21 0,0-20 0,0-1 16,0 0-16,0 0 0,21 0 16,0-21-16,0 0 0,21 0 15,-20 0-15,20 0 0,-21-21 0,21 0 16,-20 0-16,20 0 0,0-1 0,-21 1 15,22-21-15,-22 21 0,0-22 16,0 22-16,-21-21 0,0 21 0,0 0 16,0-22-16,0 22 0,-21 0 15,-21 21-15,21 0 0,-22 0 16,1 0-16,0 0 0,-1 0 0,1 21 16,21-21-16,-22 42 0,22-20 0,0-1 15,0 0-15,21 21 0,0-21 16,0 22-16,0-22 0,0 21 0,0-21 15,21 1-15,0 20 0,22-42 0,-22 21 16,21-21-16,-21 21 0,22-21 16,-1 0-16,0 0 0,1-21 0,20 0 15,-21 0-15,1 0 0,-1-1 0,0-20 16,1 21-16,-1-21 0,-21-1 16,22 1-16,-22 0 0,0-1 15,0 1-15,0 0 0,0-1 0,1 1 16,-22 0-16,0-1 0,0 22 0,0 0 15,0 0-15,0 63 16,0-21-16,0 0 16,0 22-16,0-1 0,0 0 0,-22 1 15,22-1-15,-21 0 0,21 1 16,0-1-16,0 0 0,0 1 0,0-22 16,0 21-16,21-21 0,1 1 0,-1-1 15,0 0-15,0-21 0,21 0 16,1 0-16,-22 0 0,21 0 0,1 0 15,-1-21-15,0 0 0,1-1 16,-1 1-16,-21 0 0,21-21 0,-20 21 16,-1-1-16,0-20 0,0 21 15,-21 0-15,0 0 0,0-1 0,0 1 16,-21 42 0,21 1-1,-21-22-15,21 21 0,0 0 16,0 0-16,0 0 0,0 0 0,0 1 15,0-1-15,0 0 0,21-21 16,0 0-16,0 0 0,0 0 16,1 0-16,20 0 0,-21 0 0,0 0 15,22 0-15,-22-21 0,0 0 0,0-1 16,0 22-16,-21-21 0,21 0 16,-21 0-16,22 0 0,-22 0 0,0-1 15,0 1-15,0 42 31,0 1-15,0-1-16,0 0 0,0 0 16,0 0-16,0 0 0,0 1 15,0-1-15,0 0 0,21-21 16,0 0-16,0 0 16,0 0-16,0-21 15,1 0-15,-1-1 0,-21 1 16,21 0-16,-21 0 0,0 0 15,21 0-15,0-1 0,-21 1 0,0 0 16,21 0-16,1 21 16,-1 21-1,-21 0-15,0 0 16,0 1-16,0-1 0,0 0 16,0 0-16,21 0 15,-21 0-15,21-21 16,0 0-16,0 0 0,1 0 15,-1-21-15,0 21 0,0-21 16,-21 0-16,21 21 16,-21-21-16,21 0 0,-21-1 0,0-20 15,0 21-15,22 0 0,-22 0 0,21 21 16,-21-22-16,0 44 16,0-1-1,0 0-15,0 0 0,0 0 0,0 0 16,0 1-16,0-1 0,0 0 0,21 0 15,-21 0-15,21-21 0,-21 21 0,21 1 16,0-22-16,1 0 16,-1 0-1</inkml:trace>
  <inkml:trace contextRef="#ctx0" brushRef="#br0" timeOffset="97604.04">889 11853 0,'-21'0'0,"42"0"0,-85 0 15,43 22-15,-21-22 16,0 0-16,84 0 31,-21 0-31,21 0 0,1 0 0,20 0 16,1 0-16,20 0 0,1 0 16,21 0-16,-21-22 0,20 22 0,1-21 15,-21 0-15,21 0 0,-22 21 16,-20-21-16,-1 21 0,1-21 0,-22 21 15,1 0-15,-22-22 0,-21 1 16,-21 21-16,-1 0 0,1 0 16,-21 0-16,0-21 0,-1 21 15,1 0-15,0 0 0,20 0 0,-20 0 16,21 0-16,0 0 0,0 0 16,42 0-1,0 21-15,21-21 0,-21 21 16,22 1-16,-1-1 0,0 21 0,1-21 15,-22 0-15,21 22 0,-21-22 16,1 21-16,-1 1 0,-21-22 0,0 21 16,0-21-16,-21 0 0,-1 1 0,1-1 15,-21 0-15,21 0 0</inkml:trace>
  <inkml:trace contextRef="#ctx0" brushRef="#br0" timeOffset="98780.55">3281 11091 0,'0'-21'15,"0"0"32,0 0-31,0 0-1,0 0 95,21 42-32</inkml:trace>
  <inkml:trace contextRef="#ctx0" brushRef="#br0" timeOffset="99392.2">3429 11621 0,'-42'0'31,"42"-22"-31,0 1 0,0 0 16,0 0-16,0 0 0,0 0 15,0-1-15,0 1 0,0-21 16,0 21-16,-22-22 0,22 22 0,-21-21 16,0 21-16,0 0 0,0-1 15,-22 22-15,22 0 0,-21 0 0,0 22 16,-1-1-16,-20 0 0,20 21 0,1 1 15,0-1-15,-1 0 0,22 1 16,-21-1-16,21 21 0,0-20 0,21-1 16,0 0-16,0-20 0,0 20 15,0-21-15,0 21 0,21-20 0,0-22 16,0 21-16,0-21 0,0 0 0,22 0 16,-22 0-16,21-21 0,-21 21 15,22-22-15,-1 1 0,0-21 0,1 21 16,-1-22-16,0 1 0,1-21 15,-1 20-15,-21-20 0,22-1 16,-1 1-16,-21-22 0,0 22 0,0-1 16,-21 1-16,0-1 0,0 22 0,0-1 15,0 1-15,0 0 0,0 21 16,-21 21-16,0 21 16,21 21-16,0-21 15,0 22-15,0 20 0,0-21 0,0 22 16,0-1-16,0 1 0,0-1 0,0 1 15,0-22-15,21 22 0,0-22 16,-21 0-16,22 1 0,-1-1 0,0-21 16,0 22-16,0-22 0,0 0 15,22 0-15,-22-21 0,21 0 16,1 0-16,-22 0 0,21 0 0,0 0 16,-20-21-16,20 21 0,-21-21 0,0 0 15,22-22-15</inkml:trace>
  <inkml:trace contextRef="#ctx0" brushRef="#br0" timeOffset="99851.94">4149 11367 0,'0'-22'0,"0"44"0,0-65 16,0 22-16,-22 21 15,1 0-15,0 21 16,0 0-16,0 1 0,0-1 16,-1 21-16,1-21 0,21 22 15,0-1-15,0-21 0,0 21 0,0-20 16,0 20-16,0-21 0,0 0 0,0 22 15,0-22-15,0 0 16,21 0-16,1-21 0,-1 0 0,0 0 16,0 0-16,0 0 0,0-21 15,1 0-15,-1 0 0,0-1 16,0 1-16,0 0 0,-21-21 0,0 21 16,0-22-16,0 22 0,0-21 15,0-1-15,0 22 0,0 0 0,0 0 16,0 0-16,-21 21 15,0 0 1,21 21-16,0 0 16,0 0-16,0 0 15,0-42 95,0 0-95</inkml:trace>
  <inkml:trace contextRef="#ctx0" brushRef="#br0" timeOffset="100171.76">4297 11282 0,'0'0'0,"0"-21"31,0 42-15,0 0-16,0 21 15,0-20-15,0 20 0,0 0 0,0 1 16,0-1-16,0 0 0,0 1 16,0-1-16,21-21 0,-21 21 0,21-20 15,-21-1-15,21 21 0,-21-21 0,21-21 16,1 21-16,-1 1 0,0-22 16,0 0-16,21 0 15,-20 0-15,-1-22 0,0 1 0,21 0 16,-21 0-16,1 0 0,-1-22 0,21 22 15</inkml:trace>
  <inkml:trace contextRef="#ctx0" brushRef="#br0" timeOffset="100401.12">4868 11028 0,'0'-21'16,"0"42"-16,0-85 0,0 43 0,0 0 0,-21 42 31,21 0-31,-21 22 0,21-1 16,0 0-16,0 1 0,0 20 15,0 1-15,0-1 0,0-20 0,0 20 0,0 1 16,0-22-16,0 0 0,0 1 16,0-1-16,0 0 0,0-21 15,0 1-15,21-1 0,0 0 0,0 0 16,1-21-16,-1 0 0,0 0 0,0 0 16,0 0-16,0 0 0,1 0 15,-1-21-15,0 0 0,0 0 0</inkml:trace>
  <inkml:trace contextRef="#ctx0" brushRef="#br0" timeOffset="100803.89">5334 11451 0,'0'0'0,"0"-21"0,0 0 0,0 0 0,0 0 15,0-1-15,0 1 0,-21 21 16,0 0 0,-1 0-16,1 0 0,21 21 15,-21 22-15,0-22 0,21 0 0,-21 21 16,21 1-16,0-22 0,-21 21 0,21-21 15,0 22-15,0-22 0,0 0 16,0 0-16,0 0 0,0 1 0,21-22 31,0 0-31,0 0 16,0-22-16,-21 1 0,21 0 0,1 0 16,-22 0-16,21 0 0,0-22 15,-21 22-15,21 0 0,-21 0 0,21 0 16,-21-1-16,21 22 0,-21 22 15,0-1 1,0 0-16,0 0 0,0 0 0,22 22 16,-22-22-16,0 21 0,0-21 15,0 0-15,0 1 0,0-1 0,21 0 16,-21 0-16,21 0 0,0-21 0,0 21 16,0-21-16,1 0 0,-1 0 15,0 0-15,21 0 0,-21 0 16,1-21-16,-1 0 0,0 0 0,-21 0 15,0 0-15,0-1 0</inkml:trace>
  <inkml:trace contextRef="#ctx0" brushRef="#br0" timeOffset="101039.75">4487 11155 0,'0'0'0,"-42"0"0,21 0 0,21 21 0,21-21 16,0 0 0,21 0-16,1 0 0,20 0 0,-20 0 15,20 0-15,1 0 0,-1 0 16,1 0-16,20 0 0,-20 0 16,-1 0-16,1 0 0,-22 0 0,22 0 15,-43 0-15,21 0 0,-21 0 0,-21 21 16,-21-21-16,-21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9:01:1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7895 677 0,'21'0'109,"0"0"-109</inkml:trace>
  <inkml:trace contextRef="#ctx0" brushRef="#br0" timeOffset="541.67">8128 233 0,'0'-21'0,"0"42"0,0-63 0,0 20 16,0 1-16,0 0 16,0 0-16,0 42 15,0 0 1,0 0-16,0 22 0,0-1 16,0 0-16,0 1 0,0-1 0,0 22 15,0-1-15,0-21 0,0 22 16,-21-22-16,21 22 0,-21-1 15,21-20-15,0 20 0,-22-21 0,22 1 16,0-1-16,0 0 0,-21-20 0,21-1 16,0 0-16,0 0 15,21-21 1,1-21 0,-1 0-16,-21 0 0,21-22 0,0 22 15,0-21-15</inkml:trace>
  <inkml:trace contextRef="#ctx0" brushRef="#br0" timeOffset="841.12">8509 106 0,'0'21'16,"0"21"-16,0 1 0,0-22 15,0 42-15,0-20 0,0-1 0,0 22 16,0-22-16,0 21 0,0-20 16,0-1-16,0 22 0,0-22 0,0 0 15,0 1-15,-21-1 0,21 0 16,0 1-16,0-22 0,0 0 0,0 0 16,0 0-16,0 0 15,0-42 16,0 0-31,0 0 16,0 0-16</inkml:trace>
  <inkml:trace contextRef="#ctx0" brushRef="#br0" timeOffset="1280.86">8064 720 0,'-21'0'0,"42"0"0,-63 0 16,63 0-1,22 0-15,-22 0 16,0 0-16,21 0 0,1 0 16,-22 0-16,21 0 0,0 0 0,-20 0 15,-1 0-15,0 0 0,0 0 16,0 0-16</inkml:trace>
  <inkml:trace contextRef="#ctx0" brushRef="#br0" timeOffset="1877.52">9165 953 0,'0'0'0,"42"-85"32,-20 43-32,-22 20 15,0 1-15,0 0 0,0-21 16,0 21-16,0-22 0,0 22 0,-22 0 16,1 0-16,0 0 0,0-1 15,0 22-15,0 0 0,-22 0 16,22 0-16,0 0 0,-21 22 15,20-22-15,-20 42 0,0-21 0,21 0 16,-22 22-16,1-1 0,21 0 16,0 1-16,-1-1 0,1 0 0,21 1 15,0-1-15,0 0 0,0-21 16,0 22-16,21-22 0,1 0 16,-1 0-16,0-21 0,21 0 15,-21 0-15,22 0 0,-22 0 0,21 0 16,1 0-16,-1-21 0,-21 0 15,21-21-15,-20 20 0,20 1 0,-21-21 16,0 0-16,-21-1 0,0 1 16,21 21-16,-21-22 0,0 1 0,0 21 15,0 0-15,0 0 0,0-1 0,0 1 16,0 42 0,0 1-1,0 20-15,-21-21 0,21 0 16,0 22-16,0-22 0,0 21 0,0 0 15,0-20-15,0 20 0,0-21 16,0 0-16,0 0 0,0 1 0,0-1 16,21-21-16,1 0 15,-1 0-15,0 0 0,0 0 0</inkml:trace>
  <inkml:trace contextRef="#ctx0" brushRef="#br0" timeOffset="2336.89">9694 656 0,'0'0'0,"-21"0"16,0 0-16,0 21 15,21 1-15,-21-1 0,21 0 16,0 21-16,0-21 0,0 22 16,-22-1-16,22-21 0,0 22 0,-21-1 15,21-21-15,0 21 0,0-20 16,0-1-16,0 0 0,0 0 0,0 0 15,0 0-15,0-42 32,0 0-17,0 0-15,0-21 0,0-1 0,21 1 16,1 0-16,-1-1 0,0 1 16,0 0-16,0 20 0,0-20 15,1 0-15,-1 21 0,0-1 0,21 1 16,-21 0-16,1 21 0,-1 0 15,0 0-15,21 0 0,-21 0 0,1 21 16,-1 0-16,-21 1 0,21-1 16,0 21-16,0-21 0,-21 22 0,0-1 15,0 0-15,21-21 0,-21 22 16,0-22-16,0 21 0,0-21 0,0 22 16,0-22-16,-21 0 0,21 0 0,-21 0 15,21-42 16,0 0-15,21 0-16</inkml:trace>
  <inkml:trace contextRef="#ctx0" brushRef="#br0" timeOffset="3348.31">10583 910 0,'0'0'0,"43"-21"31,-43 0-31,21 0 16,-21 0-16,0-1 0,0 1 16,0 0-16,0 0 0,0 0 15,-21 0-15,-1 21 0,22-22 0,-21 1 16,0 21-16,0 0 0,0 0 0,0 0 15,-1 0-15,-20 0 0,21 21 16,0 1-16,0-1 0,-22 0 0,22 21 16,0-21-16,0 22 15,0-1-15,-1 0 0,1 1 0,21-1 0,0 0 16,0 1-16,0-22 0,0 21 16,0-21-16,21 1 0,1-1 15,-1 0-15,0-21 0,21 0 0,-21 0 16,1 0-16,20 0 0,-21 0 15,0 0-15,22-21 0,-22 0 0,21-1 16,-21 1-16,0-21 0,22 21 16,-22-22-16,0 1 0,21-21 0,-20 20 15,-22-20-15,21 20 0,0-20 16,-21 21-16,21-22 0,-21 22 0,0-22 16,0 22-16,0 0 15,0-1-15,0 22 0,0 0 0,0 0 0,0 0 16,-21 42-1,21 0-15,-21 21 16,21-21-16,-21 22 0,21-1 0,0 0 16,-22 22-16,22-22 0,-21 22 15,21-1-15,0-20 0,0 20 0,0-21 16,0 22-16,0-22 0,0 1 16,21-22-16,1 21 0,-1-21 0,0 0 15,0 1-15,21-1 0,-20-21 16,20 0-16,-21 0 0,21 0 0,1 0 15,-22-21-15,21-1 0,1 1 16,-22-21-16,21 21 0,-21-22 16,0 1-16,1 0 0,-1-22 0,0 22 15,0-22-15,0 22 0,-21-21 16,0 20-16,0 1 0,0 0 0,21 20 16,-21-20-16,0 21 0,0 42 31,0 0-31,-21 0 15,21 22-15,-21-1 0,21 0 0,0 1 16,-21-1-16,0 22 0,21-22 16,0 21-16,0-20 0,0-1 0,0 0 15,0 1-15,0-22 0,0 0 16,0 21-16,21-42 0,0 22 16,0-22-16,0 21 0,1-21 0,20 0 15,-21 0-15,0-21 0,22-1 16,-22 1-16,0 0 0,0 0 0,0 0 15,0-22-15,1 22 0,-1-21 0,-21 21 16,0 0-16,21-1 0,-21 1 16,0 42 15,0 1-31,0-1 0,-21 21 0,21-21 16,0 0-16,0 1 0,0-1 15,0 21-15,0-21 0,0 0 16,0 1-16,21-22 31,0-22-15</inkml:trace>
  <inkml:trace contextRef="#ctx0" brushRef="#br0" timeOffset="3513.12">11832 699 0,'0'0'0,"0"-22"0,-21 22 0,0 0 0,0 0 15,21 22 17,0-1-32,0 0 15,0 0-15,21 0 16,0 0-16</inkml:trace>
  <inkml:trace contextRef="#ctx0" brushRef="#br0" timeOffset="3972.85">12086 847 0,'0'0'15,"-21"0"-15,0 0 16,21 21 0,-21-21-16,21 21 0,0 0 15,0 0-15,0 1 0,0 20 0,0-21 16,0 0-16,0 0 0,0 1 0,-22-1 15,22 0-15,-21 0 0,21 0 16,0 0-16,-21 1 0,0-22 16,0 0-1,21-22 1,0 1-16,0 0 16,0 0-16,0-21 0,0 20 0,21-20 15,-21 0-15,42-1 0,-21 1 0,1 0 16,20-1-16,0 22 15,1-21-15,-22 21 0,42 0 0,-20-1 16,-1 22-16,0 0 0,1 0 16,-22 22-16,21-1 0,-21 0 0,0 21 15,1-21-15,-22 22 0,0-1 0,0 0 16,0-20-16,0 20 0,0 0 16,0-21-16,0 22 0,-22-22 0,1 0 15,0 0-15,0 0 0,21 1 16,-21-22-16,21 21 0,-21-21 15,21-21 1,21-1-16</inkml:trace>
  <inkml:trace contextRef="#ctx0" brushRef="#br0" timeOffset="4641.51">13250 762 0,'0'0'0,"21"-21"0,-21 0 16,0 0-16,0-1 0,0 1 0,-21 0 16,0 21-16,0 0 15,0 0-15,0 0 0,-1 0 16,1 21-16,-21 0 0,21 22 16,-22-22-16,22 21 0,-21 1 0,21-1 15,0 0-15,-1 1 0,1-1 0,21 0 16,0-21-16,0 22 0,0-22 15,0 0-15,21 0 0,1 0 0,-1-21 16,0 0-16,0 0 0,21 0 16,-20 0-16,20 0 0,0 0 0,-21-21 15,22 0-15,-22-21 0,21 21 16,-21-1-16,1-20 0,-1 21 0,0-21 16,0-1-16,0 22 0,0-21 0,1 21 15,-22-22-15,21 22 16,-21 0-16,-21 21 31,21 21-31,-22 0 0,1 22 16,21-22-16,-21 21 0,21 0 0,0 1 15,0 20-15,-21-20 0,21 20 16,0-21-16,0 22 0,0-1 0,0 1 16,0-1-16,0 1 0,0 21 0,0-22 15,0 22-15,0-1 0,0-20 16,0 21-16,0-1 0,0-20 0,0 20 15,21-20-15,-21 21 0,0-22 16,0 1-16,0-1 0,0 1 16,0-1-16,0-21 0,0 1 0,0-1 15,0-21-15,0 0 0,-21 1 0,0-22 16,0 0-16,-22 0 0,22-22 0,0 1 16,-21-21-16,-1 0 0,1-1 15,21-41-15,-22 20 0,1-21 0,21 22 16,0-22-16,0 1 0,-1-22 0,22 21 15,0 0-15,0-20 0,0 20 16,0 21-16,0-20 0,0 20 0,22 1 16,-22-1-16,21 22 0,0 0 15,0-1-15,0 1 0,22 0 16,-22-1-16,0 22 0,21-21 0</inkml:trace>
  <inkml:trace contextRef="#ctx0" brushRef="#br0" timeOffset="5093.32">14372 233 0,'0'0'16,"0"-21"-16,0 0 0,-21 21 31,0 0-31,0 21 0,-1 0 16,22 0-16,-21 21 0,21 1 0,-21-1 15,21 0-15,0 22 0,0-22 16,0 1-16,0 20 0,0-21 0,0 1 16,0-1-16,0 0 0,0 1 0,0-1 15,0-21-15,0 22 0,0-22 16,0 0-16,21-21 15,0 0 1,22-21-16,-22 0 0</inkml:trace>
  <inkml:trace contextRef="#ctx0" brushRef="#br0" timeOffset="5473.1">14690 487 0,'0'0'0,"0"-42"0,21 20 15,-21 1-15,-21 42 16,-1 1-1,1-1-15,0 0 0,0 21 0,-21 1 16,20-22-16,1 21 0,0 0 16,-21-20-16,42 20 0,-21-21 0,-1 21 15,22-20-15,-21-1 0,21 0 0,0 0 16,21-42 15,1 21-31,-1-21 16,-21-22-16,21 22 0,0 0 0,0 0 15,0 0-15,-21-22 0,22 22 0,-1 0 16,-21 0-16,21 21 16,0 0-16,-21 21 15,0 0-15,21 0 16,-21 22-16,21-22 0,-21 21 0,0-21 16,0 22-16,22-22 0,-22 21 15,21-21-15,0 1 0,-21-1 0,21 0 16,0 0-16,0-21 0,1 0 15,20 0-15,-21 0 0,21 0 0,-20 0 16,20-21-16,0 0 0,-21 0 16</inkml:trace>
  <inkml:trace contextRef="#ctx0" brushRef="#br0" timeOffset="5708.97">15282 360 0,'0'0'15,"0"-42"-15,0-1 0,0 1 0,0 21 16,0 0-16,0-1 0,-21 22 15,0 22-15,21 20 0,-21-21 16,21 21-16,0 22 0,-21-22 16,-1 1-16,22 20 0,-21-21 0,21 22 15,-21-22-15,0 22 0,21-22 16,0 22-16,-21-22 0,21 0 16,0 1-16,0-22 0,0 21 15,0-21-15,0 0 0,21-21 16,0 0-16,0 0 0,0 0 0,22-21 15,-22 21-15,21-21 0,1-21 16</inkml:trace>
  <inkml:trace contextRef="#ctx0" brushRef="#br0" timeOffset="6048.77">15515 699 0,'0'0'0,"-21"0"16,0 21-1,21 0-15,0 0 16,21-21-1,0 21-15,0-21 16,0 0-16,1 0 0,20 0 16,-21 0-16,21-21 0,-20 21 0,20-21 15,-21 0-15,0 21 0,0-21 0,1-1 16,-1 1-16,-21 0 0,21 21 16,-21-21-16,0 0 0,-21 0 15,0 21-15,-22 0 16,22 0-16,0 0 0,-21 21 15,20 0-15,-20 0 0,21 0 0,-21 22 0,20-22 16,1 21-16,0 0 0,0-20 16,0 20-16,21 0 0,0-21 15,0 1-15,0-1 0,0 0 16,21-21-16,21 0 0,-21 0 0,1 0 16,20 0-16,0 0 0,-21 0 0,22-21 15,-1 0-15,22-22 0</inkml:trace>
  <inkml:trace contextRef="#ctx0" brushRef="#br0" timeOffset="6528.5">16298 318 0,'0'0'0,"0"-43"0,0 22 0,0 0 16,0 0-16,0 42 16,0 0-16,0 0 15,-21 22-15,0-1 0,0 0 0,21 1 16,0-1-16,-21 0 0,-1 1 15,1-1-15,21 0 0,0 1 0,-21-1 16,0 0-16,21 1 0,0-1 16,0-21-16,0 21 0,0-20 0,0-1 15,0 0-15,0 0 0,21-21 16,0-21 0,-21 0-16,21 0 15,-21-22-15,22 22 16,-22-21-16,21 21 0,0-22 0,-21 1 15,21 21-15,0-22 0,0 22 0,1 0 16,20 0-16,-21 0 0,21 0 16,-20 21-16,20 0 0,-21 0 0,21 0 15,-20 0-15,-1 21 0,21 0 16,-21 0-16,0 0 0,1 0 0,-22 22 16,0-22-16,0 0 0,0 21 15,0 1-15,0-22 0,-22 21 0,1-21 16,0 22-16,-21-22 0,-1 0 15,1 0-15,0 0 0,-1-21 16,1 22-16,0-1 0,-1-21 0,1 0 16,21 0-16,0 0 0,0 0 15,21-21-15,0-1 16,21 1-16,0 0 0,21 0 16,-21 0-16,22-22 0</inkml:trace>
  <inkml:trace contextRef="#ctx0" brushRef="#br0" timeOffset="6805.34">17081 423 0,'0'0'15,"-21"0"-15,0-21 0,42 21 16,22-21-1,-1 21-15,0 0 0,1 0 0,20 0 16,1 0-16,-22 0 0,21 0 16,-20 0-16,20 0 0,-20 0 0,-22 0 15,21 0-15,-21 0 0,0 0 16,-42 0 15,0 0-15,0 0-16</inkml:trace>
  <inkml:trace contextRef="#ctx0" brushRef="#br0" timeOffset="7013.23">17441 402 0,'0'0'0,"-21"21"0,21 1 0,0-1 0,0 0 16,-21 0-16,21 0 0,-21 22 16,21-22-16,0 21 0,-21-21 0,21 22 15,-22-1-15,1 0 0,21-21 16,-21 22-16,0-1 0,21-21 0,-21 22 15,0-22-15,21 0 0,0 0 16,0 0-16,-22 0 0,22 1 16,22-22-1,-1 0 1,0-22-16,0 1 0</inkml:trace>
  <inkml:trace contextRef="#ctx0" brushRef="#br0" timeOffset="7480.76">18013 762 0,'21'-85'31,"-21"64"-31,0 0 16,-21 21-16,0-21 0,-1 21 15,1 0-15,0 0 16,0 0-16,0 0 0,0 0 0,-1 21 15,1 0-15,0 0 0,0 1 0,0 20 16,0-21-16,-1 21 0,1-20 16,21 20-16,0-21 0,0 0 0,0 22 15,0-22-15,0 0 0,0 0 16,21 0-16,1-21 16,-1 0-16,0 0 0,0 0 0,0 0 15,0 0-15,1-21 0,-1 21 0,0-21 16,0-21-16,0 20 0,0 1 15,1-21-15,-22 21 0,21-22 16,-21 22-16,21-21 0,-21 21 0,0 0 16,0-1-16,0 1 0,0 42 31,0 1-31,0-1 16,0 0-16,0 0 0,0 21 0,0-20 15,0 20-15,-21-21 0,21 0 16,0 22-16,0-22 0,0 0 0,0 0 15,0 0-15,0 0 16,21-21-16,0 0 16,0 0-16,0 0 0</inkml:trace>
  <inkml:trace contextRef="#ctx0" brushRef="#br0" timeOffset="7980.47">18584 487 0,'0'0'0,"0"-21"0,0 0 0,0-1 0,0 1 16,-21 21 0,0 0-1,21 21-15,-21 1 0,21-1 16,0 21-16,-21-21 0,-1 22 0,22-1 16,-21-21-16,21 21 0,0 1 15,-21-22-15,21 21 0,-21 1 16,21-22-16,-21 21 0,21-21 0,0 0 15,0 1-15,0-1 0,0 0 16,0-42 15,0 0-31,0-1 0,0 1 16,0 0-16,0 0 0,21 0 0,0-22 16,0 22-16,0 0 15,22 0-15,-22 0 0,0 0 0,21-1 16,-20 1-16,-1 21 0,21 0 0,-21 0 15,0 0-15,1 0 0,-1 0 16,0 0-16,0 21 0,0 1 0,-21 20 16,21-21-16,-21 0 0,0 22 15,0-22-15,0 0 0,-21 21 0,0-21 16,0 1-16,-21 20 0,20-21 16,-20-21-16,21 21 0,-21 0 0,20 1 15,-20-22-15,21 21 0,0-21 0,0 0 16,-1 0-16,1 0 0,21-21 31,0-1-15,21 22-16</inkml:trace>
  <inkml:trace contextRef="#ctx0" brushRef="#br0" timeOffset="8297.29">19304 381 0,'0'0'16,"21"-63"-1,-21 84 17,0 21-32,0-21 0,0 22 0,-21-1 15,0 0-15,21 1 0,-21 20 16,-1-21-16,1 1 0,21 20 0,-21-20 15,0-1-15,0 0 0,21 1 16,0-1-16,0 0 0,0-21 0,-21 1 16,21-1-16,0 0 0,0 0 15,21-21 1,0 0-16,0-21 0,0 21 16,0-21-16,1 0 0,-1-1 15,0 1-15,21 0 0</inkml:trace>
  <inkml:trace contextRef="#ctx0" brushRef="#br0" timeOffset="9056.41">19537 910 0,'0'0'0,"0"21"31,21-21-31,0 0 16,0 0-16,0 0 15,22-21-15,-22 21 0,0-21 16,0 0-16,22 21 0,-22-21 0,0 0 16,0-1-16,0-20 0,0 21 15,1 0-15,-22 0 0,0-1 16,0 1-16,-22 21 16,1 0-1,0 0-15,0 0 0,0 21 16,0 1-16,-1-1 0,-20 0 0,21 21 15,0-21-15,0 1 0,-1 20 16,22-21-16,0 21 0,-21-20 0,21-1 16,0 0-16,-21 0 0,21 21 0,0-20 15,0-1-15,0 0 16,21 0-16,0-21 16,1 0-16,-1 0 0,0 0 15,0 0-15,0 0 0,22 0 0,-22 0 16,21 0-16,-21 0 0,22-21 0,-22 0 15,21 0-15,0-1 0,-20 1 16,20-21-16,0 21 0,1-22 0,-1 1 16,0 21-16,-21-21 0,22-1 15,-1 1-15,-21 21 0,0-22 0,1 22 16,-22 0-16,0 0 0,0 0 16,0 0-16,-22 21 15,1 0-15,0 0 0,0 0 16,0 0-16,0 21 0,-1 0 15,1 0-15,0 0 0,0 0 0,0 22 16,0-22-16,21 0 0,0 21 16,0-20-16,0 20 0,0-21 0,0 0 15,0 0-15,0 1 0,0-1 16,0 0-16,0 0 0,21 0 0,0 0 16,-21 1-16,21-22 0,-21 21 15,21 0-15,-21 0 0,21-21 16,-21 21-16,0 0 15,-21 1 1,0-22-16,0 0 16,0 0-16,0 0 0,-1 0 15,1 0-15,0 0 16,0 0 0,21-22 15</inkml:trace>
  <inkml:trace contextRef="#ctx0" brushRef="#br0" timeOffset="9284.87">20066 1291 0,'-21'0'0,"42"0"0,-63 0 16,20 0 0</inkml:trace>
  <inkml:trace contextRef="#ctx0" brushRef="#br0" timeOffset="11521.17">8234 1693 0,'-43'0'0,"86"0"0,-107 0 0,22 0 15,21 0-15,0 0 0,-1 0 0,1 0 16,0 0-1,42 0 17,0 0-32,1 0 0,20 0 15,-21 0-15,21 0 0,1 0 0,-1 0 16,22 0-16,-22 0 0,21 0 16,1 0-16,21 0 0,-22 0 0,22-21 15,-1 21-15,1 0 0,0 0 16,-1 0-16,1 0 0,-21 0 0,20-21 15,1 21-15,0 0 16,-1 0-16,1 0 0,21-21 0,-22 0 16,22 21-16,0 0 0,-21 0 15,21-21-15,-1 21 0,-20 0 0,21 0 16,0 0-16,21-22 0,-21 22 16,21 0-16,-22 0 0,1 0 0,0 0 15,21 0-15,-21 0 0,0 0 0,21 0 16,0 0-16,-21 0 0,21 0 15,-22 0-15,1 0 0,0 0 0,0 0 16,0 0-16,0 0 0,-1 0 16,1 0-16,0 0 0,0 0 0,0 0 15,0 0-15,-22 0 16,22 0-16,0 0 0,-21 0 0,20 0 16,1 22-16,0-22 0,0 0 15,0 0-15,-22 0 0,22 0 0,-21 0 16,0 0-16,-1 0 0,1 0 15,21 0-15,-22 0 0,1 0 0,0 0 16,-1 0-16,22 0 0,-21 0 16,0 0-16,-1 0 0,-20 0 0,20 21 15,1-21-15,0 0 0,-1 0 16,1 21-16,21-21 0,0 0 0,-22 0 16,22 0-16,-21 21 0,0-21 15,-1 21-15,-20-21 0,20 0 16,-20 0-16,-1 0 0,1 0 15,-1 0-15,22 0 0,-21 0 0,-1 0 16,22 0-16,-22 0 0,22 0 16,-22 0-16,1 0 0,-1 0 0,1 0 15,-1 0-15,-20 0 0,-1 0 16,22 0-16,-22 0 0,0 0 0,1 0 16,-22 0-16,21 0 0,-21 0 15,22 0-15,-22 0 0,0 0 0,0 0 16,0 0-16,0 0 0,1 0 15,-22-21 17,-22 21-17,1 0-15,21-21 16,-21 21-16,0 0 0,0 0 16</inkml:trace>
  <inkml:trace contextRef="#ctx0" brushRef="#br0" timeOffset="11692.32">18182 1693 0,'0'0'15,"-21"22"-15,0-22 0,0 0 16,-1 0-16,1 0 16,21 21 15</inkml:trace>
  <inkml:trace contextRef="#ctx0" brushRef="#br0" timeOffset="15561.03">10985 1947 0,'0'0'0,"64"-63"31,-85 63 16,0 21-47,-1 0 0,1 0 16,-21 22-16,0-22 0,20 21 0,-20 1 15,0-1-15,-1 0 0,1 1 16,-21 20-16,20 1 0,1-22 0,-22 21 16,1 1-16,-1-1 0,1 1 15,-1-1-15,-20 1 0,-1-1 0,0-20 16,1 20-16,-1 1 0,0-22 0,1 22 15,-1-1-15,22 1 0,-1-22 16,1 21-16,-1-20 0,1-1 16,20 0-16,1-20 0,0 20 0,20-21 15,1 0-15,0 0 0,0-21 16,0 22-16,21-44 31,0 1-31,0 0 0,0 0 16,0 0-16,21-22 0</inkml:trace>
  <inkml:trace contextRef="#ctx0" brushRef="#br0" timeOffset="16006.55">9504 2858 0,'0'0'0,"0"-22"0,21 22 0,-21 22 31,-21-1-31,0 0 0,-1 0 16,1 21-16,0-20 0,0-1 16,0 21-16,-22 0 0,22 1 0,0-1 15,-21 0-15,-1 1 0,22-1 0,-21 0 16,21-20-16,-22 20 0,1 0 16,21-21-16,0 22 0,0-22 15,-1 0-15,1-21 0,0 21 16,0-21-16,21-21 31,0 0-31,21 21 16,0-21-16,0 0 0,1 21 0,20-22 15,-21 22-15,21 0 0,-20 0 16,20 0-16,0 0 0,1 0 0,-22 0 16,21 22-16,0-1 0,1-21 0,-1 21 15,-21 0-15,22 0 0,-1-21 16,0 21-16,1 1 0,-22-1 0,21-21 15,-21 21-15,22-21 0,-22 21 16,0-21-16,0 0 0,0 0 16,0 0-16,1 0 0,-1 0 15,0 0-15,0 0 0</inkml:trace>
  <inkml:trace contextRef="#ctx0" brushRef="#br0" timeOffset="16780.55">15430 2286 0,'0'0'0,"-21"-21"0,0 21 0,21-21 0,0 0 16,-21 21-16,0-22 15,0 22-15,21-21 0,-22 21 16,22-21 0,0 42 15,22 0-31,-1 1 0,0 20 15,21 0-15,-21 1 0,22 20 0,-1-21 16,0 22-16,1-1 0,-1 1 16,22-1-16,-22 1 0,0-1 15,1 1-15,20-1 0,-21 1 16,22-1-16,-22-20 0,22 20 0,-1 1 16,-20-22-16,-1 22 0,0-22 0,1 0 15,-1 1-15,-21-1 0,21-21 16,-20 21-16,-1-20 0,-21-1 0,0 0 15,21 0-15,-21 0 0,21-21 16,-21 21-16,0-42 47,0 0-47,-21 0 16,21 0-16,0 0 0</inkml:trace>
  <inkml:trace contextRef="#ctx0" brushRef="#br0" timeOffset="17193.31">16573 3175 0,'0'0'0,"0"-21"0,0 0 16,22 21 15,-1 0-16,0 21 1,0 0-16,0 0 0,0 22 0,1-22 16,-22 0-16,21 21 0,0-21 15,0 22-15,0-22 0,0 21 0,1-21 16,-1 22-16,0-22 0,-21 0 16,21 0-16,0 0 0,0 1 0,1-1 15,-22 0-15,21-21 0,-21 21 16,-21 0-1,-1-21 1,-20 0-16,21 0 0,0 21 0,-22-21 16,1 0-16,0 0 0,-1 22 15,1-22-15,0 0 0,-1 0 16,1 21-16,0-21 0,-1 0 0,22 0 16,-21 0-16,0 0 0,-1 21 15,1-21-15,0 0 0,-1 0 0,1 0 16,0 0-16,-1 0 0,1 0 0,-22 0 15</inkml:trace>
  <inkml:trace contextRef="#ctx0" brushRef="#br0" timeOffset="18288.59">190 4212 0,'0'0'0,"22"0"0,-1 0 16,0 0-16,-21-21 16,21 21-16,0 0 0,22-21 0,-22 21 15,0-21-15,21 0 0,1 21 16,-1-22-16,-21 1 0,21 0 16,1 0-16,-22 0 0,21 0 0,-21 21 15,1-22-15,-1 1 0,-21 0 16,0 0-16,-21 21 15,-1 0-15,-20 0 16,0 0-16,-1 0 0,-20 0 16,21 21-16,-22-21 0,22 21 15,-22 0-15,22 1 0,0-1 16,20 0-16,1 0 0,0 0 0,21 0 16,0 1-16,0 20 0,0-21 15,21 0-15,0 0 0,22 1 0,-1-1 16,0 21-16,22-21 0,-22 0 15,22 1-15,-22 20 0,0-21 16,22 0-16,-43 0 0,21 22 0,-20-22 16,-1 0-16,0 0 0,-21 0 15,0 22-15,0-22 0,-21 0 0,-22 0 16,1 0-16,0 1 0,-22 20 16,1-42-16,-1 21 0,1 0 15,20-21-15,-20 0 0,-1 0 16,1 0-16,21-21 0,-22 0 0,43 0 15,21 0-15,0-1 0,0 1 16,0 0-16,0 0 0,0 0 0,0 0 16,0-1-16,0 1 0,0 0 15,0 0-15,0 0 16,0 0 0,42 21-16,22-22 0,-22 22 15</inkml:trace>
  <inkml:trace contextRef="#ctx0" brushRef="#br0" timeOffset="18584.41">1058 3916 0,'0'0'0,"0"-21"0,0 0 0,0 42 31,0 21-31,0-21 15,0 22-15,0-1 0,-21 21 16,21 1-16,-21-22 0,0 22 16,21-1-16,-21-20 0,-1 20 15,22-21-15,0 22 0,-21-22 0,21 1 16,-21-1-16,21 0 0,0-21 16,0 22-16,0-22 0,0 0 0,21-21 15,0 21-15,1-21 0,-1 0 16,0 0-16,0-21 0,0 21 0,0-21 15,1 0-15,-1 0 0,0-22 16</inkml:trace>
  <inkml:trace contextRef="#ctx0" brushRef="#br0" timeOffset="18785.23">931 4382 0,'0'0'0,"-42"0"0,21 0 16,0 0-16,42 0 31,0 0-15,0 0-16,21 0 0,-20 0 15,-1 0-15,0 0 0,21 0 0,-21 0 16,1-22-16,-1 22 0,0-21 16,0 21-16,21 0 0,-20 0 0</inkml:trace>
  <inkml:trace contextRef="#ctx0" brushRef="#br0" timeOffset="19365.18">1757 4678 0,'0'0'0,"21"0"0,0 0 0,0 0 15,0 0-15,-21-21 16,22 0-16,-1 21 0,-21-22 15,21 1-15,-21 0 16,0-21-16,0 21 0,0-22 0,0 22 16,0-21-16,0 21 0,-21-22 15,0 22-15,-1 0 0,1 0 0,-21 21 16,21 0-16,-22 0 0,1 0 16,0 21-16,-1 0 0,1 0 0,0 22 15,-1-1-15,22-21 0,-21 21 16,21 1-16,0-1 0,-1 22 0,1-22 15,21 0-15,0 1 0,0-1 16,0-21-16,0 21 0,0-20 16,21-1-16,1 0 0,20-21 0,-21 0 15,21 0-15,1 0 16,-22-21-16,21 21 0,1-21 0,-1-22 16,0 22-16,1 0 0,-22-21 15,21-1-15,-21 1 0,0 21 0,1-22 16,-1 1-16,0 0 0,-21-1 15,0 22-15,0-21 0,0 21 0,0 0 16,0-1-16,0 44 16,0-1-1,0 0-15,0 0 0,0 0 16,0 22-16,0-1 0,0-21 0,0 21 16,0-20-16,0 20 0,0 0 15,0-21-15,0 22 0,0-22 16,0 0-16,0 0 0,0 0 15,21-21-15,0 0 0,0 0 16,1 0-16,-1 0 0,0-21 16,0 0-16,0 0 0,22 0 0,-22-22 15</inkml:trace>
  <inkml:trace contextRef="#ctx0" brushRef="#br0" timeOffset="20229.56">2371 4043 0,'0'0'0,"0"-21"15,0 0-15,-22 21 32,22 21-32,-21 0 0,21 21 15,-21 1-15,21-1 0,0 0 0,0 22 16,-21-22-16,0 0 0,21 22 16,-21-22-16,21 1 0,0-1 0,-22 0 15,22 1-15,0-1 0,0-21 16,0 21-16,0-20 0,0-1 0,0 0 15,0 0-15,22-21 0,-1 0 16,0 0-16,0 0 0,21 0 0,-20-21 16,20 0-16,-21 0 0,0-1 15,22 1-15,-22 0 0,0 0 0,0 0 16,0-22-16,0 22 16,1 0-16,-22-21 0,0 21 0,21-1 15,-21 1-15,0 0 0,21 21 16,-21 21-1,0 0-15,0 1 16,0-1-16,0 21 0,-21-21 16,21 0-16,-21 22 0,21-22 0,0 0 15,0 0-15,0 0 0,0 1 16,0-1-16,0 0 0,21 0 0,0-21 16,21 0-16,-21 0 0,1 0 15,-1 0-15,21 0 0,-21-21 0,0 0 16,22 0-16,-22-1 15,0 1-15,0 0 0,22-21 0,-22 21 16,0-22-16,0 22 0,0-21 0,0-1 16,1 22-16,-1-21 0,-21 21 15,21 0-15,0-1 0,0 22 0,0 0 32,-21 22-32,0-1 15,0 0 1,0 0-16,22-21 47,-22-21-32,0 0-15,0 0 16,0-1-16,0 1 16,-22 21-1,1 0-15,0 0 0,0 0 16,0 0-16,21 21 0,-21 1 15,-1-1-15,22 21 0,-21-21 0,0 0 16,21 22-16,0-22 0,-21 21 16,21-21-16,0 22 0,0-22 0,0 21 15,0-21-15,0 1 16,21-1-16,0 0 0,0-21 0,1 21 0,-1-21 16,21 0-16,-21 0 0,22 0 15,-22 0-15,21-21 0,-21 21 16,22-21-16,-22 0 0,21-1 0,-21 1 15,0 0-15,1-21 0,-1 21 16,0-22-16,0 22 0,0-21 0,-21-1 16,0 22-16</inkml:trace>
  <inkml:trace contextRef="#ctx0" brushRef="#br0" timeOffset="20404.46">3238 3979 0,'0'0'0,"-21"0"16,0 0-16,0 0 63,0 0-63</inkml:trace>
  <inkml:trace contextRef="#ctx0" brushRef="#br0" timeOffset="20609.34">2011 4255 0,'0'21'0,"0"-42"0,0 63 0,21-21 15,0-21-15,0 0 16,22 0-16,-1 0 0,0 0 15,1 0-15,20-21 0,-21 21 0,22 0 16,-1 0-16,1-21 0,-22 0 16,22 21-16,-22 0 0</inkml:trace>
  <inkml:trace contextRef="#ctx0" brushRef="#br0" timeOffset="21092.8">4508 4149 0,'22'-21'16,"-44"42"-16,44-64 0,-22 22 15,0 42 1,0 1-16,0-1 16,0 21-16,0 0 0,-22 1 15,1-1-15,0 0 0,0 1 0,0-1 16,0 0-16,-1 1 0,-20-1 16,21 0-16,0 1 0,0-1 0,21-21 15,0 0-15,0 22 0,0-22 16,21-21-16,0 0 15,0 0-15,21-21 0,1 0 0,-22-1 16,21 1-16</inkml:trace>
  <inkml:trace contextRef="#ctx0" brushRef="#br0" timeOffset="21473.59">4974 4382 0,'21'-22'0,"-42"44"0,21-22 31,-21 21-31,0-21 0,-22 21 0,1 21 15,-21-21-15,20 1 0,1-1 0,-22 0 16,22 21-16,0-21 0,-1 1 16,1-1-16,21 0 0,0-21 0,0 21 15,-1 0-15,44-21 32,-1-21-32,0 0 0,0 0 0,21 0 15,-20-22-15,20 22 0,-21 0 16,21-21-16,-20 20 0,20 1 15,-21 0-15,0 0 0,0 0 16,1 21-16,-1 0 16,-21 21-16,21 0 0,-21 0 15,0 0-15,21 22 0,-21-22 16,21 0-16,0 21 0,-21-20 0,22-1 16,-1 21-16,0-21 0,0 0 15,0 1-15,0-1 0,1 0 0,-1 0 16,0-21-16,21 0 0,-21 0 15,1 0-15,20-21 0,-21 0 16,21 0-16,-20-1 0,-1 1 0,21 0 16</inkml:trace>
  <inkml:trace contextRef="#ctx0" brushRef="#br0" timeOffset="21684.47">5482 4043 0,'0'-42'15,"0"84"-15,0-106 0,-21 43 0,21 0 0,-21 21 16,0 0-16,21 21 0,-22 0 15,22 22-15,-21-1 0,21 22 16,0-22-16,-21 21 0,21-20 0,-21 20 16,21 1-16,-21-22 15,21 0-15,0 1 0,0-1 0,0 0 16,0-20-16,0 20 0,0-21 16,0 0-16,0 0 0,21-21 15,0 0-15,0 0 0,0 0 0,1-21 16,-1 0-16</inkml:trace>
  <inkml:trace contextRef="#ctx0" brushRef="#br0" timeOffset="22032.31">5630 4530 0,'-21'0'15,"42"0"-15,-42 21 0,21 0 0,0 0 16,21-21-1,0 0-15,1 0 0,20 0 16,-21-21-16,21 21 0,-20-21 16,20 0-16,-21 0 0,0-1 0,0 1 15,1 0-15,-22 0 0,0 0 0,0 0 16,0-1-16,0 1 0,-22 21 16,1 0-16,0 0 0,0 0 15,-21 0-15,20 21 0,-20 1 16,21-1-16,-21 0 0,20 21 0,1-21 15,0 22-15,0-22 0,21 21 16,0-21-16,0 22 0,0-22 16,0 0-16,0 21 0,0-20 0,21-1 15,0 0-15,0-21 0,1 0 0,20 0 16,0 0-16,1 0 0,-1 0 16,0-21-16,1 0 0,20 21 0</inkml:trace>
  <inkml:trace contextRef="#ctx0" brushRef="#br0" timeOffset="22513.03">6498 3937 0,'0'0'0,"0"-21"0,-21 21 16,0 0-16,0 21 0,21 0 16,-22 0-16,1 22 0,21-1 15,0 0-15,0 22 0,-21-1 0,0-20 16,0 20-16,21 1 0,-21-22 0,21 22 15,-22-22-15,22 0 0,-21 1 16,21-1-16,-21-21 0,21 21 0,0-20 16,0-1-16,0 0 0,0 0 15,0-42 1,0 0-16,21 0 0,0-1 16,1 1-16,-22 0 0,21-21 15,0 21-15,-21-22 0,21 22 16,0-21-16,0-1 0,-21 22 0,22 0 15,20-21-15,-21 21 0,0-1 16,0 22-16,22 0 0,-22-21 0,21 21 16,-21 0-16,1 0 0,20 21 15,-21 1-15,0-1 0,0 0 0,1 21 16,-22-21-16,0 1 0,0 20 0,0-21 16,0 21-16,-22-20 0,1 20 15,-21-21-15,0 21 0,-22-20 0,22 20 16,-1-21-16,-20 0 0,21 0 15,-1 1-15,1-1 0,21-21 16,-22 0-16,43-21 16,0-1-16,22 1 15,-1 0-15,0 0 0,21 0 16,-21-22-16,22 22 0</inkml:trace>
  <inkml:trace contextRef="#ctx0" brushRef="#br0" timeOffset="22776.58">6879 4191 0,'-21'0'16,"42"0"-16,-42-21 0,21 0 15,21 21-15,21-21 0,-20 21 0,20-22 16,0 22-16,1-21 0,-1 21 15,21 0-15,-20-21 0,-1 21 0,0 0 16,1 0-16,-22 0 0,21 0 0,-21 0 16,1 0-16,-1 0 0,-21 21 15,-21 0 1,-1-21 0,-20 22-16</inkml:trace>
  <inkml:trace contextRef="#ctx0" brushRef="#br0" timeOffset="22993.45">7197 4170 0,'0'0'0,"-22"0"0,22 21 0,-21 0 16,21 0-16,0 22 0,0-22 15,0 0-15,0 21 0,0 1 0,-21-22 16,21 21-16,-21 1 0,21-1 16,-21 0-16,21 1 0,0-1 0,-21-21 15,-1 21-15,22 1 0,0-1 16,-21-21-16,21 22 0,0-22 0,-21 0 15,21 0-15,0 0 0,21-21 32,0 0-32,1 0 0,20-21 0,-21 21 15,21-21-15</inkml:trace>
  <inkml:trace contextRef="#ctx0" brushRef="#br0" timeOffset="23457.14">7874 4572 0,'0'0'0,"21"-21"16,-21 0-16,0 0 0,0-1 16,0 1-16,0 0 0,0 0 0,0 0 15,-21 0-15,0-1 16,0 22-16,-1 0 0,1 0 0,0 0 16,0 0-16,-21 22 0,20-1 0,1 0 15,0 0-15,0 21 0,-21-20 16,20 20-16,1 0 0,0-21 0,0 22 15,0-22-15,21 21 0,0-21 0,0 22 16,0-22-16,0 0 0,0 0 16,21 0-16,0-21 0,0 0 15,0 0-15,1 0 0,-1 0 16,21-21-16,-21 0 0,22 0 0,-22 0 16,0 0-16,21-1 0,-21-20 15,1 21-15,20 0 0,-21-22 16,-21 1-16,21 21 0,-21-21 0,21 20 15,-21 1-15,0 0 0,-21 42 32,21 0-32,-21 1 15,21-1-15,0 21 0,-21-21 0,21 0 16,0 1-16,-21-1 0,21 21 16,0-21-16,0 0 0,0 1 0,0-1 15,0 0-15,21-21 16,0 0-16,0 0 0,0 0 0,22 0 15,-22 0-15,0 0 0,21-21 16</inkml:trace>
  <inkml:trace contextRef="#ctx0" brushRef="#br0" timeOffset="23908.65">8403 4233 0,'0'0'15,"0"-42"-15,0 21 0,0 0 0,0 42 31,0 0-31,0 21 0,0-20 16,-21 20-16,0 0 0,21 1 0,0-1 16,-21 0-16,21-21 0,-22 22 15,1-1-15,21-21 0,0 0 0,0 22 16,-21-22-16,21 0 16,-21 0-16,21-42 31,0 0-31,21 0 15,0 0-15,0-1 0,1 1 16,-1 0-16,0 0 0,0 0 0,0-22 16,22 22-16,-22 0 0,21 21 0,-21-21 15,0 21-15,22 0 0,-22 0 16,0 0-16,0 0 0,0 0 0,1 21 16,-1 0-16,-21 0 0,21 1 15,-21-1-15,0 0 0,0 0 16,0 0-16,0 0 0,-21 22 0,0-22 15,-1 0-15,1 0 0,0 0 16,0 1-16,0-22 0,-22 21 0,22 0 16,-21-21-16,21 21 0,0-21 0,-1 0 15,1 0-15,21-21 32,0 0-32,21 0 0,1-1 0</inkml:trace>
  <inkml:trace contextRef="#ctx0" brushRef="#br0" timeOffset="24181.49">9144 4170 0,'0'21'16,"0"21"-1,0-20-15,0-1 0,0 21 0,0 0 16,0 1-16,0-22 0,-21 21 15,0 1-15,21-1 0,-22 0 0,1 1 16,21-22-16,-21 21 0,0-21 0,21 22 16,0-22-16,-21 0 15,21 0-15,-21 0 0,21 0 0,21-21 32,0 0-32,21 0 15,-21-21-15,22 0 0,-22 0 0,21 0 16,1 0-16</inkml:trace>
  <inkml:trace contextRef="#ctx0" brushRef="#br0" timeOffset="24516.3">9504 4551 0,'0'21'32,"21"0"-32,0-21 15,0 0-15,0 0 0,1 0 16,-1 0-16,0 0 0,0 0 15,0 0-15,22 0 0,-22-21 0,0 21 16,0-21-16,0 0 0,0 21 0,1-21 16,-1-1-16,-21 1 0,0 0 15,0 0-15,0 0 0,-21 21 16,-1 0-16,1 0 16,0 21-16,-21 0 0,21 21 0,-22-20 15,22-1-15,0 21 0,0-21 0,0 22 16,-1-22-16,22 21 0,0-21 15,0 0-15,0 1 0,0-1 16,22 0-16,-1-21 0,0 0 16,0 0-16,21 0 0,-20 0 15,20-21-15,0 21 0,-21-21 0,22-1 16,-1 1-16,-21 0 0,0 0 0</inkml:trace>
  <inkml:trace contextRef="#ctx0" brushRef="#br0" timeOffset="27341.08">15303 4085 0,'0'-42'0,"0"84"0,-21-105 16,0 63-16,0 0 0,0 0 16,0 21-16,-1 0 0,1 43 15,0-22-15,0 21 0,0 1 0,0-1 16,-22-20-16,22 20 0,0 1 16,-21-1-16,20-20 0,1 20 0,-21 1 15,21-22-15,-22 0 0,22 22 0,0-43 16,-21 21-16,21-21 15,-1 1-15,22-1 0,-21-21 16,21-21-16,0-1 0,0 1 16,0-21-16,0 0 0,0-1 15,0 1-15,0 0 0,0-1 0,0 1 16,0 0-16,0-1 0,21 1 16,-21 0-16,0 20 0,0 1 0,0 0 15,22 21-15,-1 0 16,-21 21-16,0 0 0,21 1 15,0 20-15,0-21 0,-21 21 16,21-20-16,1 20 0,-22-21 16,21 21-16,0 1 0,0-22 0,0 0 15,0 21-15,1-20 0,-1-22 16,21 21-16,-21-21 0,22 0 0,-1 0 16,0 0-16,1 0 0,-1-21 0,0-1 15,22 1-15,-22 0 0,-21-21 16,22 21-16,-22-1 0,21-20 0,-21 0 15,0 21-15,-21-22 0,0 1 16,0-22-16,0 22 0,0 0 0,0-22 16,0 1-16,0 20 15,-21-20-15,0-1 0,0 22 0,0 0 16,-22 21-16,1-1 0,21 1 0,-43 21 16,22 0-16,0 0 0,-22 21 15,22 22-15,0-1 0,-1 0 0,1 22 16,21-1-16,0 1 0,21-22 15,0 22-15,0-22 0,0 22 0,21-22 16,0 0-16,21-21 0,1 22 16,-1-22-16,0 21 0,1-21 0,-1 1 15,0-1-15,22-21 0,-22 0 0,0 0 16,1 0-16,-1 0 0,-21 0 16,22 0-16,-1-21 0,-21 21 15,21-22-15,-20 1 0,20 0 16,-21 0-16,0 0 0,0 0 0,1-1 15,-1 1-15,0 0 0,-21 0 0,21 0 16,-21 42 0,0 0-1,0 0-15,-21 0 0,21 1 16,0-1-16,-21 0 0,21 0 0,0 21 16,0-20-16,0 20 0,0-21 15,0 0-15,0 0 0,21 1 0,0-1 16,0-21-16,0 0 0,1 0 0,20 0 15,-21 0-15,0 0 16,22 0-16,-22-21 0,21-1 0,-21 1 16,22-21-16,-22 21 0,0 0 15,0-1-15,0-20 0,0 21 0,-21 0 16,22 0-16,-22-1 0,0 1 0,0 0 16,0 0-16,0 42 31,-22-21-31,1 21 15,21 22-15,-21-22 0,0 21 0,0 0 16,0 1-16,-1 20 0,1 1 16,0-1-16,0 1 0,0 20 0,0-20 15,-1 21-15,1-1 0,0 1 16,0-22-16,0 22 0,0 0 16,21-1-16,-22-20 0,1-1 0,21 1 15,0-1-15,-21 1 0,21-1 0,-21-20 16,0-1-16,0 22 0,-1-22 15,1 0-15,0-21 0,0 1 0,0-1 16,0 0-16,-22-21 0,22 0 0,-21 0 16,-1-21-16,22 0 0,-21-22 0,0 22 15,-1-21-15,1-1 0,-22 1 16,22 0-16,0-22 0,-1 22 0,1 0 16,21-22-16,0 22 0,0-1 0,21 1 15,0-21-15,0 20 16,21 1-16,21 0 0,-21-1 0,22 1 15,-1 0-15,21 20 0,-20-20 16,20 0-16,1-1 0</inkml:trace>
  <inkml:trace contextRef="#ctx0" brushRef="#br0" timeOffset="29592.29">16552 4551 0,'-21'0'32,"0"21"-32,21 0 15,-21-21-15,21 21 0,0 1 0,-21-1 16,21 0-16,-22 0 0,22 0 16,0 0-16,0 1 0,0-1 15,0 0-15,-21-21 0,21 21 16,0-42 15,0 0-31,0 0 0,0-1 16,0 1-16,0 0 0,21 0 15,1 0-15,-22 0 0,21-1 16,0 1-16,0 0 0,0 0 0,0 21 16,1 0-16,-1 0 0,0 0 15,0 0-15,0 21 0,0 0 16,1 0-16,-22 1 0,21-1 15,-21 0-15,21 0 0,-21 21 0,0-20 16,0-1-16,21 21 0,0-21 0,-21 0 16,21 1-16,-21-1 15,22-21 1,-1-21 0,-21-1-16,0 1 0,21 0 15,0-21-15,-21 21 0,21-1 16,0-20-16,1 21 0,-1-21 0,0 20 15,21-20-15,-21 21 0,22 0 0,-1 0 16,0-1-16,1 1 0,-22 21 16,21 0-16,1 0 0,-1 21 0,-21-21 15,0 22-15,0-1 0,-21 21 16,0-21-16,0 0 0,0 1 0,0 20 16,0-21-16,0 0 0,0 0 15,0 1-15,0-1 0,0 0 0,0 0 16,0-42 15,0 0-15,22 0-16,-22-1 15,21 1-15,-21 0 0,0 0 0,0 0 16,0-22-16,0 22 0,0 0 0,0 0 16,0 0-16,-21 0 0,-1-1 15,1 22-15,0 0 0,0 0 0,0 0 16,-22 0-16,22 0 0,-21 22 15,21-1-15,-22 0 0,22 0 0,-21 0 16,21 22-16,0-1 0,-1-21 16,1 21-16,0 1 0,0-22 15,21 21-15,0 1 0,0-22 0,0 0 16,0 0-16,0 0 0,21 0 0,0 1 16,0-22-16,1 0 0,-1 0 15,0 0-15,0 0 0,0 0 16,22-22-16,-22 1 0,0 0 0,21 0 15,-21 0-15,1-22 0,-1 22 0,0-21 16,0 21-16,0-22 0,0 22 16,-21-21-16,0 21 0,0 0 0,0-1 15,0 1-15,0 0 0,0 42 32,0 0-32,0 1 15,-21-1-15,21 21 0,0-21 16,0 22-16,0-22 0,0 21 0,0-21 15,0 0-15,0 22 0,21-22 16,1 0-16,-1 0 0,0-21 16,0 0-16,21 0 0,-20 0 15,20 0-15,-21-21 0,21 21 0,-20-21 16,-1 0-16,21 0 0,-21-22 0,0 22 16,1 0-16,-1-21 0,-21-1 15,21 22-15,-21-21 0,21 21 0,-21-1 16,0-20-16,0 21 15,0 0-15,0 42 16,0 0 0,0 0-16,0 0 0,0 22 15,-21-22-15,0 0 0,0 21 0,21-20 16,0-1-16,0 21 0,-22-21 16,22 0-16,-21 1 0,21-1 0,0 0 15,-21-21-15,21-21 31,0 0-31,0-1 0,21 1 16,-21 0-16,21-21 0,1 21 16,-22-22-16,21 22 0,0-21 15,-21 21-15,21-1 0,0-20 16,0 21-16,-21 0 0,22 21 0,-22-21 16,21 21-16,0 0 15,0 21-15,-21 0 16,0 0-16,21 0 0,-21 0 0,0 22 15,0-22-15,21 0 0,-21 0 16,0 22-16,0-22 0,22 0 0,-1 0 16,-21 0-16,21 0 0,-21 1 15,21-22-15,0 0 0,0 0 16,1 0-16,-1 0 0,0 0 0,0-22 16,0 1-1,0 0-15,1-21 0,-1 21 0,-21-1 16,21-20-16,-21 21 0,21 0 15,-21-22-15,0 22 0,21 0 0,-21 0 16,21 0-16,-21 0 0,0 42 31,0 0-31,0 0 0,0 21 16,0-20-16,0-1 0,0 21 16,-21-21-16,21 22 0,-21-22 0,21 0 15,0 21-15,0-21 0,0 1 0,0-1 16,0 0-16,21-21 0,0 21 15,1-21-15,-1 0 0,21 0 16,-21 0-16,22 0 0,-22 0 16,0 0-16,21-21 0,-21 0 0,1 0 15,-1-1-15,0 1 0,0 0 0,0-21 16,0 21-16,-21-22 0,0 22 16,22 0-16,-22 0 0,21 0 0,-21-1 15,0 1-15,0 0 0,0 42 31,0 0-31,0 1 0,0-1 16,0 0-16,0 21 0,0-21 16,0 1-16,0-1 0,0 0 15,0 0-15,0 0 0,0 0 16,0 1-16,21-1 0,0-21 0,0 0 16,0 0-16,1 0 0,-1 0 15,0 0-15,0 0 0,0 0 0,0-21 16,1-1-16,-1-20 0,21 21 0,-21 0 15,0 0-15,1-22 0,-1 22 16,0 0-16,0-21 0,0 20 0,0 1 16,1 0-16,-1 0 0,-21 0 15,21 21-15,0 0 0,0-21 0,0 21 16,1 0 0,-22-22 62,0 1-78,0 0 15,0 0 1,-22 21 0,1 0-16,0 21 0,0-21 15,0 21-15,0 0 0,-1 1 16,1 20-16,0-21 0,0 21 15,0 1-15,0-22 0,-1 64 16,22-43-16,0-21 0,0 21 16,0-20-16,0-1 0,0 21 0,0-21 15,22 0-15,-1-21 0,0 0 16,0 0-16,21 0 0,1 0 16,-22 0-16,21 0 0,1-21 0,-22 0 15,21 21-15,0-21 0,-20-21 16,-1 20-16,0 1 0,0-21 0,0 21 15,0-22-15,-21 22 0,22-21 0,-22 21 16,0-22-16</inkml:trace>
  <inkml:trace contextRef="#ctx0" brushRef="#br0" timeOffset="29769.19">19113 4233 0,'-21'-21'0,"42"42"0,-63-42 16,21 21-16,0 0 0,21-21 16,21 21 15,0 0-31,0 0 0</inkml:trace>
  <inkml:trace contextRef="#ctx0" brushRef="#br0" timeOffset="29996.44">20934 4255 0,'-21'0'0,"42"0"0,-64 0 0,22-22 0,0 22 15,21-21-15</inkml:trace>
  <inkml:trace contextRef="#ctx0" brushRef="#br0" timeOffset="30260.29">20849 3937 0,'0'-21'0,"0"42"0,0-63 0,0 21 16,0-1-16,0 1 16,0 42 15,0 1-31,-21 20 0,21 21 16,0 1-16,0-1 0,-21 1 0,21-1 15,0 1-15,-21-1 0,-1 1 16,1-22-16,21 22 0,-21-22 0,0 0 15,0-20-15,0 20 0,-1-21 16,22 21-16,0-20 0,-21-1 0,42-21 31,1 0-31,-1-21 0,0 21 16,0-22-16</inkml:trace>
  <inkml:trace contextRef="#ctx0" brushRef="#br0" timeOffset="30667.05">21251 4170 0,'21'-21'0,"-42"42"0,42-63 16,-42 63 0,0 0-16,0 0 0,-21 0 15,20 22-15,-20-1 0,21 0 16,-21 1-16,-1-22 0,22 21 0,-21 0 16,21-20-16,-22 20 0,22-21 15,0 0-15,0 0 0,0 1 0,21-1 16,0 0-16,21-21 31,-21-21-31,42 21 16,-21-21-16,0-1 0,1 1 0,-1-21 15,0 21-15,0-22 0,0 1 16,0 21-16,1-21 0,-1-1 0,0 22 16,0 0-16,-21 0 0,0 0 15,21 21-15,0 0 16,-21 21-16,0 0 0,22 21 15,-22-21-15,0 1 0,0 20 0,21-21 16,0 21-16,-21-20 0,21-1 0,0 0 16,-21 0-16,21 0 0,1 0 15,-1 1-15,0-22 0,0 0 0,0 21 16,0-21-16,1 0 0,-1 0 16,0-21-16,0 21 15,0-22-15</inkml:trace>
  <inkml:trace contextRef="#ctx0" brushRef="#br0" timeOffset="30905.13">21653 3937 0,'0'0'15,"0"-42"-15,0 21 0,0-1 0,0 44 32,0 20-32,-21-21 0,0 43 0,21-22 15,-21 21-15,0-20 0,21 20 16,-21 1-16,-1-22 0,1 22 15,21-22-15,-21 0 0,0 1 0,21-1 16,-21-21-16,21 21 0,0-20 16,0-1-16,0 0 0,0 0 15,21-21 1,0 0-16,0 0 0,0 0 0,1-21 16,-1 21-16,0-21 0</inkml:trace>
  <inkml:trace contextRef="#ctx0" brushRef="#br0" timeOffset="31253.24">21717 4360 0,'0'22'16,"21"-22"0,0 0-16,0 0 0,1 0 15,-1 0-15,0 0 0,0 0 16,21 0-16,-20-22 0,-1 1 0,0 21 15,0-21-15,-21 0 16,0 0-16,0 0 16,-21 21-16,0 0 0,0 0 15,-1 0-15,-20 21 0,21 0 0,-21 0 16,20 0-16,-20 22 0,21-22 16,0 0-16,0 21 0,-1-21 15,22 1-15,-21-1 0,21 21 0,0-21 16,0 0-16,21 1 15,1-1-15,20-21 0,-21 0 0,0 21 16,22-21-16,-22 0 0,21 0 0,0 0 16,1 0-16,-22-21 0,21 21 15,1-21-15,-22-1 0,21 1 0</inkml:trace>
  <inkml:trace contextRef="#ctx0" brushRef="#br0" timeOffset="31704.98">22415 3852 0,'0'0'0,"-21"22"16,21 20-1,-21 0-15,21 1 0,0-1 0,-21 0 16,0 22-16,21-22 0,-21 22 16,21-22-16,0 0 0,-22 22 0,22-43 15,-21 21-15,21 1 0,0-22 16,0 0-16,0 0 0,0 0 0,0 0 15,0-42 17,0 0-17,0 0-15,0-21 16,0 20-16,21 1 0,1-21 0,-1 21 16,21 0-16,-21-22 0,0 22 15,22 0-15,-22 0 0,21 21 0,1 0 16,-22 0-16,0 0 0,0 21 0,0 0 15,0 0-15,1 0 0,-1 1 16,-21 20-16,0-21 0,0 21 0,0-20 16,0-1-16,0 0 0,-21 21 15,-1-21-15,-20 1 0,21-22 0,-21 21 16,20 0-16,-20-21 0,21 21 16,-21-21-16,20 0 0,1 0 15,0 0-15,0 0 0,21-21 16,0 0-16,21 21 15,0-21-15,0-1 0</inkml:trace>
  <inkml:trace contextRef="#ctx0" brushRef="#br0" timeOffset="31949.78">22860 4001 0,'-21'0'0,"21"-43"16,21 22 0,0 21-16,0 0 0,22 0 15,-22 0-15,0 0 0,21 0 0,1 0 16,-22 0-16,21 0 0,-21 0 16,0 0-16,22 0 0,-22 0 0,0 0 15,-42 0 1,0 0-1</inkml:trace>
  <inkml:trace contextRef="#ctx0" brushRef="#br0" timeOffset="32165.66">23008 3979 0,'0'0'0,"0"85"31,0-64-31,-21 22 0,21-1 16,0-21-16,0 21 0,-21 1 15,21 20-15,0-20 0,0-1 0,-21-21 16,21 21-16,-22 1 0,1-22 16,21 21-16,0-21 0,0 22 0,-21-22 15,21 0-15,-21 0 0,21 0 16,21-21 0,0 0-1,0 0-15</inkml:trace>
  <inkml:trace contextRef="#ctx0" brushRef="#br0" timeOffset="32621.54">23474 4487 0,'0'0'0,"0"-21"0,21 0 16,-21 0-16,21 0 16,-21 0-16,0-1 15,0 1-15,0 0 0,0 0 16,-21 0-16,0 21 0,0 0 15,-1 0-15,1 0 0,0 0 16,0 21-16,-21 21 0,20-21 16,1 1-16,0 20 0,0-21 0,0 21 15,21-20-15,-21 20 0,21-21 0,0 0 16,0 0-16,0 1 0,0-1 16,0 0-16,21-21 0,-21 21 15,21-21-15,0 0 0,0 0 16,0 0-16,1 0 0,-1-21 0,0 0 15,0 21-15,0-21 0,-21-1 16,21 1-16,1 0 0,-22 0 16,21 0-16,-21-22 0,21 22 0,0 0 15,-21 0-15,0 0 0,0 42 32,0 0-32,0 0 15,-21 0-15,21 1 0,0 20 16,0-21-16,-21 0 0,21 0 0,0 22 15,0-22-15,0 0 0,0 0 0,0 0 16,21 1-16,0-22 16,21 0-16,-20 0 15,20 0-15,-21 0 0</inkml:trace>
  <inkml:trace contextRef="#ctx0" brushRef="#br0" timeOffset="33113.49">24088 4191 0,'0'0'0,"21"-42"0,-21-1 16,0 1-16,0 21 0,0-21 16,0 20-16,-21 22 15,21 22-15,-22-1 16,22 21-16,-21-21 0,21 22 0,0-1 16,-21 0-16,21 1 0,-21 20 15,0-21-15,21 1 0,0-1 0,-21-21 16,21 22-16,-22-22 0,22 21 15,-21-21-15,21 0 0,0 1 0,0-1 16,-21 0-16,21-42 47,0 0-47,21-1 0,0 1 16,1 0-16,-1 0 0,0 0 0,0-22 15,0 22-15,22 0 0,-22 0 16,0 0-16,0 0 0,21 21 0,-20 0 15,-1 0-15,0 0 16,0 0-16,0 21 0,-21 0 16,0 0-16,21 21 0,-21-20 0,0-1 15,0 21-15,0-21 0,0 0 16,-21 22-16,0-22 0,0 0 0,0 0 16,0 0-16,-1 1 0,-20-1 15,21-21-15,0 21 0,0-21 0,-22 0 16,22 0-16,0 0 0,0 0 15,21-21 1,0 0-16,21-1 16,0 1-16,0 0 0,0-21 15</inkml:trace>
  <inkml:trace contextRef="#ctx0" brushRef="#br0" timeOffset="33369.35">24574 3979 0,'0'0'16,"0"22"0,-21-1-16,0 0 0,21 21 15,-21 1-15,0-1 0,21 0 16,0 1-16,-21-1 0,-1 0 0,1 1 16,21-1-16,0 0 0,0 1 15,-21-22-15,21 21 0,0-21 16,0 0-16,0 1 0,0-1 0,0 0 15,0 0-15,0 0 16,21-21-16,0 0 16,1 0-16,-1 0 0,0-21 0,0 21 15,0-21-15</inkml:trace>
  <inkml:trace contextRef="#ctx0" brushRef="#br0" timeOffset="33748.12">24680 4530 0,'0'0'0,"43"0"31,-22 0-31,0 0 16,0 0-16,0 0 0,0 0 0,1 0 15,-1 0-15,0-21 0,0 21 0,-21-22 16,21 1-16,-21 0 15,0 0-15,0 0 0,0 0 16,-21 21-16,0 0 16,0 0-16,0 0 0,-1 21 0,1 21 15,0-21-15,0 0 0,0 1 16,0 20-16,-1-21 0,1 21 16,21-20-16,0-1 0,0 0 0,0 21 15,0-21-15,0 1 0,21-1 16,1 0-16,-1-21 0,21 0 15,-21 0-15,22 0 0,-1 0 0,0 0 16,1 0-16,-1 0 0,0 0 16,-21-21-16,1 0 0,20-1 0,-21 1 15,0 0-15</inkml:trace>
  <inkml:trace contextRef="#ctx0" brushRef="#br0" timeOffset="34828.51">85 5609 0,'-22'0'16,"44"0"46,20-21-46,-21 21-16,21 0 0,-20 0 16,41 0-16,-21 0 0,1-21 15,20 21-15,1 0 0,-1 0 0,1 0 16,-1 0-16,1 0 0,20-21 16,1 21-16,0 0 0,-1 0 0,22 0 15,0-21-15,0 21 0,0 0 16,21 0-16,-21-22 0,21 22 0,0-21 15,0 21-15,21 0 0,0-21 16,0 21-16,0 0 0,0-21 0,22 21 16,-22-21-16,42 21 0,-20-21 0,-1 21 15,22-22-15,-1 22 16,1-21-16,20 21 0,-20-21 0,-1 21 16,22-21-16,0 21 0,-1-21 0,1 0 15,-22 21-15,22-22 0,0 22 16,-22-21-16,22 21 0,-22-21 0,1 21 15,-22-21-15,22 0 0,-22 21 16,0-21-16,1-1 0,-22 22 0,0-21 16,-21 21-16,0-21 0,-21 21 0,0-21 15,-22 21-15,1 0 0,0-21 16,-22 21-16,-20-21 0,20 21 0,-21 0 16,-20 0-16,20 0 0,-21 0 15,0-22-15,0 22 16</inkml:trace>
  <inkml:trace contextRef="#ctx0" brushRef="#br0" timeOffset="35988.68">14965 5271 0,'-43'0'0,"86"0"0,-128 0 16,43 0-16,21 21 0,-22-21 15,22 0-15,0 0 0,0 0 0,0 0 16,42 0 15,0 0-15,0 0-16,21 0 0,-20 0 0,-1 0 16,21 0-16,0 0 0,1 0 0,-1 0 15,0 0-15,22 0 0,-1 0 16,1-21-16,-1 21 0,1 0 0,-1-22 15,22 22-15,-21-21 0,20 21 16,1-21-16,0 21 0,-1-21 0,22 21 16,0-21-16,0 21 0,0 0 0,-1-21 15,1 21-15,0 0 0,0 0 16,21-22-16,0 22 0,0 0 16,0 0-16,0 0 0,-21 0 15,21 0-15,0 0 0,-21 0 0,21 0 16,0 0-16,0 0 0,0-21 0,0 21 15,-22 0-15,22 0 0,-21 0 16,21 0-16,-21 0 0,21 0 0,0 0 16,0 0-16,-21-21 0,21 21 15,-21 0-15,0 0 0,21 0 0,-22-21 16,22 21-16,0 0 0,0 0 16,0-21-16,0 21 0,-21 0 0,21 0 15,-21 0-15,21 0 0,-21 0 0,21 0 16,-21 0-16,21 0 15,-21 0-15,-1 0 0,-20 0 0,21 0 16,0 0-16,0 0 0,-22 0 16,22 0-16,0 0 0,0 0 0,0 0 15,-22 0-15,1 0 0,0 0 0,-1 0 16,-20 0-16,-1 0 0,1 0 16,-22 0-16,0 0 0,1 0 0,-1 0 15,-21 0-15,22-21 0,-22 21 16,0 0-16,-21-22 0,21 22 15,-21-21-15,0 0 16</inkml:trace>
  <inkml:trace contextRef="#ctx0" brushRef="#br0" timeOffset="36124.6">23580 5017 0,'-43'21'16,"22"-21"-16,0 0 15,0 0-15,0 0 16,-1 0-16,1 0 16,0 0-1,0 0-15,-21 0 0,20 0 0</inkml:trace>
  <inkml:trace contextRef="#ctx0" brushRef="#br0" timeOffset="60665.04">847 6583 0,'-22'-21'0,"22"0"16,-21 21-16,21-22 0,0 1 15,0 0-15,0 0 16,21 0-16,1 0 16,20 21-16,-21-22 0,21 1 0,1 21 15,20 0-15,-20 0 0,20 0 16,-21 21-16,22-21 0,-1 43 0,-20-22 15,-1 21-15,0 1 16,-20-1-16,-1 0 0,0 22 0,-21-22 16,0 0-16,0 1 0,-21-1 15,0-21-15,-1 22 0,-20-22 0,21 0 16,0 0-16,0 0 0,-1 0 16,1-21-16,0 0 0,21-21 15,-21 0-15,21 0 16,0 0-16,0 0 0,0-1 0,0-20 15,0 21-15,0-21 0,0-1 16,21 1-16,0 0 0,-21 20 0,21-20 16,1 0-16,-1-1 0,0 22 15,21 0-15,-21 0 0,1 0 16,-1 0-16,0 21 0,0 0 16,0 0-16,0 0 0,1 0 0,-1 0 15,0 0-15</inkml:trace>
  <inkml:trace contextRef="#ctx0" brushRef="#br0" timeOffset="61088.8">2053 6392 0,'0'0'0,"-42"-42"31,21 42-31,-1 21 0,22 0 16,-21 1-16,0 20 0,0 0 15,21 1-15,-21-1 0,0 0 16,-1 1-16,1-1 0,0 0 0,21 1 16,0-1-16,0 0 0,0-21 15,0 22-15,0-22 0,21 0 0,22-21 16,-22 21-16,0-21 0,21 0 0,1 0 16,-1 0-16,0-21 0,1 0 15,20 0-15,-21 0 0,1-1 0,-1-20 16,-21 21-16,0-21 0,1-1 15,-22 1-15,0 0 0,0-1 0,0-20 16,-22 20-16,1 1 16,0 21-16,0-21 0,-21 20 0,-1 1 15,22 21-15,-21 0 0,-1 0 16,22 0-16,0 21 0,-21 1 0,21 20 16,-1 0-16,1 1 0,0-1 0,21 0 15,0 1-15,0-1 0,0 0 16,0 1-16,0-22 0,0 21 0,0-21 15,0 22-15,21-43 0,0 21 16,22 0-16</inkml:trace>
  <inkml:trace contextRef="#ctx0" brushRef="#br0" timeOffset="61608.51">2667 6519 0,'0'0'0,"0"22"31,0-1-31,0 0 0,-21 21 16,21-21-16,0 22 0,-21-1 0,21-21 15,0 22-15,0-1 0,0-21 16,0 21-16,0-20 0,0-1 0,0 0 16,0 0-16,21-21 0,0 0 15,0 0 1,0 0-16,0-21 0,1 0 15,-1 0-15,0-1 0,-21 1 0,0 0 16,21-21-16,-21 21 0,21-22 16,-21 22-16,0 0 0,0 0 0,0 0 15,21 21 1,-21 21-16,0 0 0,22 0 16,-22 21-16,0-20 0,0-1 15,21 0-15,-21 0 0,21 0 0,0 0 16,-21 1-16,21-1 0,-21 0 0,21-21 15,1 0-15,-1 0 16,0 0-16,0 0 0,0-21 0,0 0 16,1-1-16,-1 1 0,0 0 15,-21 0-15,21-21 0,0-1 16,-21 22-16,0-21 0,0-1 0,0 1 16,0 0-16,0-1 0,0 1 15,0 21-15,0 0 0,-21 21 16,0 0-1,21 21-15,0 0 0,0 0 16,0 0-16,0 1 0,0-1 16,0 0-16</inkml:trace>
  <inkml:trace contextRef="#ctx0" brushRef="#br0" timeOffset="61953.31">3789 6583 0,'0'0'0,"0"-21"16,0 0-16,-21 21 0,-1-22 0,1 22 16,-21 0-16,21 0 0,-22 0 15,1 0-15,0 0 0,-1 0 0,22 0 16,-21 22-16,21-1 0,0 0 16,-1 0-16,22 0 15,0 0-15,22 1 0,-1-1 0,21 0 16,-21-21-16,22 21 0,-1 0 15,-21 0-15,21 1 0,-20-22 0,20 21 16,-21 0-16,0-21 0,-21 21 0,0 0 16,0 0-16,0 1 15,-21-22-15,-21 21 16,21 0-16,-22-21 0,22 0 0,-21 0 16,21 21-16,-22-21 0,22 0 15,42 0 16,0 0-31</inkml:trace>
  <inkml:trace contextRef="#ctx0" brushRef="#br0" timeOffset="62129.21">3937 6943 0,'0'0'0,"0"21"15,0 0-15,0 0 16,0 0-16,-21 1 15,0-1-15,-1 0 0,1 0 0,-21 0 16,21 22-16,0-22 0,-1 0 0,-20 21 16,21-21-16,0 1 0,21-1 15,-21-21-15</inkml:trace>
  <inkml:trace contextRef="#ctx0" brushRef="#br0" timeOffset="62592.7">4847 6223 0,'0'0'0,"0"-21"0,0 0 16,0 0-16,-21-1 0,0 22 15,0 0-15,-1 0 0,1 0 16,0 0-16,0 22 0,0-1 16,21 0-16,-21 21 0,-1 1 15,1-1-15,21 21 0,0-20 16,-21 20-16,21 1 0,0-1 0,0-20 16,0-1-16,0 21 0,21-41 0,-21 20 15,43 0-15,-22-21 0,0 1 16,21-22-16,-21 21 0,22-21 0,-1 0 15,0 0-15,1 0 0,-1-21 0,0-1 16,1 1-16,-1 0 0</inkml:trace>
  <inkml:trace contextRef="#ctx0" brushRef="#br0" timeOffset="62996.47">5440 6414 0,'0'0'0,"0"-22"16,0-20-16,0 21 0,0 0 15,0 0-15,-21 21 16,-1 0-16,1 21 0,21 0 15,-21 21-15,0-21 0,0 22 16,0-1-16,21 0 0,-22 1 0,22 20 16,-21-20-16,21-1 0,0-21 0,0 21 15,0-20-15,0 20 0,0-21 16,0 0-16,21-21 0,1 21 0,-1-21 16,0 0-16,21 0 0,-21 0 15,22 0-15,-1-21 0,0 0 0,1 0 16,-1 0-16,-21 0 0,22-1 15,-1-20-15,-21 0 0,21 21 0,-20-22 16,-22 1-16,0-22 0,0 22 16,0 0-16,0-1 0,-22 22 0,1 0 15,0-21-15,-21 42 0,-1 0 0,22 0 16,-21 0-16,0 0 0,-1 0 16,1 21-16,0 21 0,20-21 0,-20 22 15,21-1-15,0 0 0,21 1 0,0-1 16,0 0-16,0-20 0,0 20 15,0-21-15,0 21 0,0-20 16,21-1-16,0-21 0,21 21 0,-20-21 16,20 0-16,0 0 0,1 0 15,-1-21-15,21 21 0</inkml:trace>
  <inkml:trace contextRef="#ctx0" brushRef="#br0" timeOffset="65288">6244 6075 0,'0'0'0,"0"-42"0,0 20 0,0 1 16,0 0-16,0 42 16,-21 0-1,21 22-15,-21-1 0,21-21 16,0 43-16,0-22 0,-21 0 0,-1 22 16,1-1-16,21 1 0,0-22 15,0 22-15,-21-22 0,21 0 0,0 1 16,0-1-16,0-21 0,0 22 0,0-22 15,21 0-15,0-21 16,1 0-16,-1 0 0,0 0 0,0 0 16,0-21-16,0 21 0,1-21 0,20-22 15,-21 22-15,0 0 0,0-21 16,1-1-16,-1 1 0,-21 0 0,0 20 16,21-20-16,-21 0 0,0 21 0,0-1 15,0 1-15,0 0 16,0 42-1,0 0-15,0 1 0,0-1 0,0 0 16,0 21-16,0-21 0,0 22 16,-21-1-16,21-21 0,-21 22 0,21-1 15,0-21-15,0 0 0,0 0 0,0 1 16,0-1-16,0 0 0,0 0 16,21-21-16,0 0 0,0 0 0,0 0 15,22 0-15,-22 0 0,21 0 0,0-21 16,-20 0-16,20 0 0,0-1 0,-21-20 15,22 21-15,-22-21 0,21 20 16,-21-20-16,1 0 0,-22-1 16,21 1-16,-21 21 0,21-21 0,-21 20 15,0 1-15,0 42 16,0 1 0,-21-1-16,21 0 0,-21 0 0,21 21 15,0-20-15,-22 20 0,22 0 16,-21-21-16,21 22 0,0-22 0,0 21 15,0-21-15,0 1 0,0-1 0,0 0 16,21-21-16,1 21 0,-1-21 16,21 0-16,-21 0 0,22 0 15,-22 0-15,21 0 0,0-21 0,1 0 16,-22 0-16,21-1 0,-21 1 0,22-21 16,-22 21-16,0-22 0,0 1 15,-21 0-15,0-1 0,21 22 0,-21-21 16,0 21-16,0-22 0,0 22 15,0 42 1,0 1-16,-21-1 0,21 0 16,0 0-16,0 21 0,0-20 15,-21-1-15,21 21 0,0-21 0,0 22 16,-21-22-16,21 0 0,0 0 0,0 0 16,0 0-16,0 1 0,0-44 46,0 1-46,21 0 0,-21-21 16,21 21-16,-21-22 0,21 22 16,-21-21-16,22-1 0,-1 1 0,-21 21 15,21-21-15,-21 20 0,21 1 0,0 0 16,-21 0-16,21 21 0,1 0 16,-1 0-16,-21 21 0,21 0 15,-21 0-15,21 1 0,-21 20 0,0-21 16,21 21-16,-21-20 0,21-1 15,-21 21-15,22-21 0,-22 0 0,0 22 16,21-22-16,-21 0 0,0 0 16,21-21-16,0 0 15,0 0-15,0 0 16,1 0-16,-22-21 0,21 0 16,-21 0-16,21 0 0,0-1 0,0-20 15,0 0-15,-21 21 0,22-22 16,-1 1-16,0 0 0,0 20 0,0 1 15,0 0-15,1 0 0,-1 0 0,0 21 16,0 0-16,0 21 16,-21 0-16,0 0 15,21 0-15,-21 1 0,0 20 16,0-21-16,0 0 0,0 22 16,0-22-16,0 0 0,0 21 0,0-21 15,0 1-15,0-1 0,0 0 0,0 0 16,22-21-16,-1 0 0,0 0 15,0 0-15,21 0 16,-20 0-16,-1-21 0,0 0 0,0 0 16,21-1-16,-20 1 0,-1-21 0,21 21 15,-21-22-15,0 22 0,1 0 16,-1-21-16,0 21 0,0-1 0,-21 1 16,-21 21 15,21 21-16,-21-21-15,21 22 0,-21-1 0,21 0 16,0 0-16,0 0 16,-22 0-16,22 1 31,22-44-15,-22 1-1,21 21-15,0-21 0,0 0 16,-21 0-16,21 0 0,0-1 15,1 1 1,-22 0-16,0 0 16,0 0-16,0 0 15,0-1-15,0 1 16,0 42 125,0 1-95,0-1-46,0 0 16,0 0-16,0 0 0,-22 0 16,22 1-16,0-1 0,-21 0 15,21 0-15,-21 0 0,21 0 0,0 1 16,0-1-16,-21 0 0,21 0 16,-21-21-16,21 21 0,-21 0 0,-1 1 15,22-44 32,0 1-47,22 0 0,-1 0 16,0 0-16,-21 0 0,21-22 0,-21 22 15,21-21-15,0-1 0,1 22 0,-22 0 16,21-21-16,0 21 0,-21-1 16,21 22-16,0 0 15,-21 22-15,0-1 16,0 0-16,0 0 0,0 0 0,0 0 15,0 22-15,0-22 0,0 0 16,0 21-16,0-20 0,0-1 16,0 0-16,0 0 0,21 0 0,1-21 15,-1 21-15,0-21 0,0 0 0,21 0 16,-20 0-16,-1 0 0,21 0 16,-21 0-16,22-21 0,-22 0 0,21 0 15,-21 0-15,22 0 0,-22-22 0,0 22 16,0-21-16,0 21 0,0-22 15,1 1-15,-22 0 0,0 20 0,21-20 16,-21 21-16,0-21 0,0 20 0,0 1 16,-21 21-1,-1 0-15,1 21 16,21 1-16,-21-1 0,21 0 16,0 21-16,0-21 0,0 1 0,0 20 15,0-21-15,21 0 0,0 22 16,1-22-16,-22 0 0,21 0 0,0 0 15,-21 0-15,0 1 0,0-1 16,0 0-16,0 0 16,-21 0-16,0-21 15,-1 0-15,1 21 0,-21-21 0,21 0 16,-22 0-16,22 0 0,0 0 0,0 0 16,-21 0-16,20 0 0,1 0 15</inkml:trace>
  <inkml:trace contextRef="#ctx0" brushRef="#br0" timeOffset="66172.49">212 7853 0,'0'0'0,"-22"-21"16,22 0-16,0-1 0,0 1 15,0 0-15,-21 0 16,21 42 0,0 0-16,-21 22 0,21-1 15,0 0-15,0 22 0,0-22 0,-21 22 16,0-1-16,21-21 0,-21 22 16,-1-22-16,22 1 0,-21-1 0,21-21 15,0 0-15,0 0 16,0 1-16,21-22 15,-21-22 1,22 1-16,-1 0 0,0-21 0,0 21 16,0-22-16,0 1 0,1 0 15,-1-1-15,0 1 0,-21 21 0,21-22 16,0 22-16,-21 0 0,21 21 16,1 21-1,-22 22-15,21-22 0,-21 0 16,0 21-16,0 1 0,0-22 15,21 21-15,0-21 0,-21 22 16,21-22-16,0 0 0,1 0 0,-1 0 16,0-21-16,0 0 0,21 0 15,-20 0-15,20 0 0,-21 0 0,21 0 16,1-21-16,-22 0 0,0 0 16,0-22-16,0 22 0,1-21 0,-22 0 15,0-1-15,0 1 0,0 0 16,-22-1-16,1-20 0,0 20 0,0 22 15,-21-21-15,20 21 0,1 0 16,0 21-16,0 0 0,21 21 31,0 0-31,0 0 0,0 21 0,0-20 16,21 20-16,-21 0 0,21-21 16,0 1-16,22-1 0,-22 0 0,0 0 15,21 0-15,-20-21 0</inkml:trace>
  <inkml:trace contextRef="#ctx0" brushRef="#br0" timeOffset="66385.37">1206 7916 0,'0'0'16,"-21"22"0,21-1-16,-21 0 15,21 21-15,0-21 0,0 22 0,-21-1 16,21-21-16,0 22 0,-21-1 15,21-21-15,0 0 0,0 0 0,0 1 16,0-1-16,0 0 0,21-21 31,-21-21-31,0 0 16,21-1-16</inkml:trace>
  <inkml:trace contextRef="#ctx0" brushRef="#br0" timeOffset="66705.2">1185 7705 0,'0'0'0,"0"-43"0,-21 22 0,21 0 16,-21 0-16,0 21 0,0 0 16,-1 21-16,22 0 15,-21 0-15,21 1 0,0-1 16,0 0-16,0 0 0,0 0 0,21 0 16,1 1-16,-1-22 0,0 0 15,0 0-15,0 0 0,0 0 16,1 0-16,-1 0 0,0-22 15,-21 1-15,21 0 0,-21 0 16,0 0-16,0 0 0,0-1 16,-21 1-16,0 0 0,0 0 0,-1 21 15,1 0-15,0 0 16,0 0-16,0 0 0,0 21 0,21 0 16,-22 0-16,22 1 0,0-1 15,-21 0-15,21 21 0,0-21 0,0 22 16,0-22-16,21 0 0,1 0 15,-1 0-15,21 1 0,-21-1 0</inkml:trace>
  <inkml:trace contextRef="#ctx0" brushRef="#br0" timeOffset="66965.06">1926 7641 0,'0'0'15,"-21"0"-15,0 21 16,0 1-16,21-1 16,-22 0-16,22 0 0,0 21 15,-21 1-15,0-1 0,21 0 0,-21 1 16,21-1-16,0 0 0,0 1 0,0-1 16,0 0-16,0-20 0,0-1 15,0 0-15,0 0 0,0 0 0,21-21 16,0 0-1,0 0-15,1 0 0,-1-21 0,0-21 16,0 21-16</inkml:trace>
  <inkml:trace contextRef="#ctx0" brushRef="#br0" timeOffset="67180.06">2180 7705 0,'0'-43'0,"0"86"0,0-107 0,0 43 0,0 0 15,0 42 1,0 0-16,-21 0 15,21 1-15,-21 20 0,0-21 0,21 21 16,-22 1-16,22 20 0,0-20 16,0-1-16,0 0 0,-21 22 0,21-22 15,0 0-15,0-20 0,-21 20 16,21-21-16,0 0 0,0 0 16,0 1-16,0-1 0,21-21 15,0 0-15,1 0 16,-1-21-16</inkml:trace>
  <inkml:trace contextRef="#ctx0" brushRef="#br0" timeOffset="67700.77">3238 7599 0,'0'0'15,"0"-21"-15,0 42 16,0 0-16,-21 0 0,21 0 16,0 1-16,0 20 0,-21 0 15,21 1-15,-21-1 0,21 0 0,0 1 16,0-1-16,0 0 0,-21 1 16,21-22-16,0 21 0,-21 0 0,21-20 15,0-1-15,-22 0 0,22 0 0,0 0 16,0-42 15,0 0-31,0 0 0,0 0 16,22-1-16,-22-20 0,21 0 15,0 21-15,0-22 0,-21 1 0,21 0 16,0 20-16,1-20 0,-1 21 0,0 0 16,21 0-16,-21 21 0,1 0 15,20 0-15,-21 0 0,0 0 0,22 0 16,-22 21-16,0-21 0,0 42 0,0-21 15,0 0-15,-21 22 0,0-22 16,0 21-16,0-21 0,0 22 0,0-22 16,-21 0-16,0 21 0,-21-20 0,21-1 15,-1 0-15,-20 0 0,0-21 16,21 21-16,-22-21 0,22 0 16,0 21-16,0-21 0,0 0 0,21-21 31,0 0-31,0 0 0,21 0 15,21 0-15,-21-1 0</inkml:trace>
  <inkml:trace contextRef="#ctx0" brushRef="#br0" timeOffset="68040.6">3852 8043 0,'0'0'16,"0"22"-16,21-22 15,1 0-15,-1 0 16,0 0-16,0-22 0,0 22 0,0-21 16,1 0-16,20 0 0,-21 0 0,0 0 15,0-1-15,1 1 0,-22 0 16,21 0-16,-21 0 0,0 0 0,0-1 16,0 1-16,-21 21 15,-1 0-15,1 0 0,0 0 0,0 0 16,0 21-16,-22 1 0,22 20 15,0-21-15,0 21 0,0-20 0,21 20 16,0 0-16,0-21 0,0 22 16,0-22-16,0 0 0,0 21 15,21-42-15,0 22 0,0-1 0,0-21 16,22 0-16,-22 0 0,21 0 0,-21 0 16,22-21-16,-1-1 0,-21 22 15,22-21-15</inkml:trace>
  <inkml:trace contextRef="#ctx0" brushRef="#br0" timeOffset="68757.19">5757 8001 0,'0'0'0,"21"0"16,1 0-16,20-21 0,-21 0 16,0 21-16,0-21 0,22-1 0,-22 1 15,0 0-15,-21 0 0,21 0 0,-21 0 16,0-1-16,0-20 0,0 21 16,0 0-16,-21-22 0,0 22 0,0-21 15,-22 21-15,22 0 0,-21-1 0,21 1 16,-22 21-16,1 0 0,0 0 15,-1 21-15,22-21 0,-21 43 16,0-22-16,20 21 0,1 1 0,-21-1 16,21 0-16,0 22 0,-1-22 0,22 0 15,0 22-15,0-22 0,0-21 16,0 22-16,0-22 0,0 21 0,22-21 16,-1-21-16,0 22 0,21-22 0,1 0 15,-22 0-15,21 0 0,0-22 16,1 1-16,-1 0 0,0-21 0,1 21 15,-1-22-15,-21 22 0,22-21 0,-22-1 16,0 1-16,0 0 0,-21 21 16,0-22-16,0 1 0,0 21 0,0 0 15,0-1-15,0 1 0,0 42 32,0 1-32,-21-1 0,21 0 15,0 21-15,0-21 0,-21 22 0,21-1 16,-21 0-16,21-20 0,0 20 0,0 0 15,0-21-15,0 1 0,0-1 16,21 0-16,0 0 0,0 0 0,0-21 16,22 0-16,-22 0 0,21 0 0,-21-21 15,22 0-15,-1 0 0,0 0 16</inkml:trace>
  <inkml:trace contextRef="#ctx0" brushRef="#br0" timeOffset="70744.03">6562 7408 0,'0'0'0,"21"-21"0,-21-21 0,0 84 32,-21-21-32,-1 22 0,22-1 15,-21 0-15,0 1 0,0-1 16,0 22-16,21-22 0,-21 0 0,-1 1 16,1 20-16,21-21 0,0 1 0,0-1 15,0-21-15,0 22 0,0-22 16,0 0-16,0 0 0,21-21 15,1 0-15,-1 0 0,0 0 0,0 0 16,0-21-16,0 0 0,22 0 16,-22-22-16,0 22 0,21-21 15,-20-1-15,-1 22 0,21-63 16,-21 62-16,0-20 0,-21 21 0,0 0 16,22 21-16,-22-21 0,0 42 31,0 0-31,0 0 0,0 0 0,0 0 15,0 1-15,0 20 0,0-21 16,-22 0-16,22 22 0,0-22 0,0 21 16,0-21-16,0 0 0,0 22 0,0-22 15,22 0-15,-1-21 0,0 21 0,0-21 16,0 0 0,0 0-16,22 0 0,-22 0 0,0-21 15,0 0-15,0 0 0,1 0 0,-1-22 16,0 22-16,0-21 0,0-1 15,0 22-15,-21-21 0,22 0 0,-22 20 16,21-20-16,-21 21 0,21 0 0,-21 0 16,0-1-16,0 44 31,0-1-31,0 0 16,0 21-16,0-21 0,-21 1 0,21-1 15,0 21-15,0-21 0,0 22 16,0-22-16,0 0 0,0 21 15,0-21-15,21 1 0,0-22 0,0 21 16,0 0-16,1-21 0,-1 0 16,0 0-16,0 0 0,0-21 15,0 0-15,1 21 0,-1-22 0,21 1 16,-21-21-16,0 21 0,1-22 0,-1 22 16,0-21-16,-21 21 0,21-22 15,0 22-15,-21-21 0,21 21 0,-21 0 16,0-1-16,0 44 31,0-1-31,0 0 16,0 21-16,-21-21 0,21 1 15,0-1-15,0 21 0,0-21 0,0 22 16,0-22-16,0 0 0,0 0 0,0 0 16,21 0-16,1 1 0,20-1 15,0 0-15,-21-21 0,22 0 0,-1 0 16,0 0-16,22 0 0,-22 0 0,1-21 15,-1 0-15,0-1 0,1 1 16,-1 0-16,0 0 0,-21-21 0,1 20 16,20-20-16,-21 0 0,-21 21 15,0-22-15,21 1 0,-21 0 0,0-1 0,0 22 16,0 0-16,-21 0 0,0 0 16,0-1-16,0 22 0,-1 0 15,1 0-15,0 0 0,-21 22 0,21-1 16,-22 0-16,22 0 0,-21 21 15,21-20-15,-1 20 0,1 0 0,0-21 16,0 22-16,21-1 0,0-21 0,0 22 16,0-22-16,0 21 0,21-21 0,0 0 15,0 1-15,1-22 16,20 0-16,-21 0 0,0 0 0,0 0 16,1 0-16,-1-22 0,21 1 15,-21 0-15,0 0 0,1 0 0,-1-22 16,-21 22-16,21-21 0,0 0 15,-21 20-15,0-20 0,0 0 0,0 21 16,0-1-16,0 1 0,0 0 0,0 0 16,0 42-1,0 0-15,0 0 0,0 1 16,0-1-16,-21 0 0,21 21 0,-21-21 16,21 22-16,0-22 0,0 0 15,0 21-15,0-20 0,0-1 0,0 0 16,0 0-16,21 0 0,0-21 0,0 21 15,0-21-15,1 0 0,-1 0 16,0 0-16,21 0 0,-21 0 16,22-21-16,-22 0 0,0 0 0,0 0 15,0 0-15,22-1 0,-22-20 0,-21 21 16,21-21-16,0 20 0,0-20 16,-21 21-16,0 0 0,0 0 0,22-1 15,-22 1-15,-22 42 16,22 1-1,0-1-15,0 0 0,-21 0 16,21 0-16,0 0 0,0 22 0,-21-22 16,21 0-16,0 0 0,0 0 15,0 1-15,0-1 0,21 0 0,0 0 16,-21 0-16,22-21 0,-1 0 16,21 0-16,-21 0 0,0 0 0,1 0 15,20 0-15,-21-21 0,0 0 0,0 0 16,1 0-16,-1-1 0,0 1 15,0-21-15,0 21 0,-21-22 0,21 22 16,-21-21-16,22 21 0,-22-22 0,21 22 16,-21 0-16,0 0 0,0 0 15,0 42 1,0 0-16,0 0 16,0 0-16,0 1 0,0-1 15,0 21-15,0-21 0,-21 22 0,21-1 16,-22-21-16,22 21 0,-21 22 15,21-22-15,0 1 0,0-1 0,0 21 16,0-20-16,0-1 0,0 22 0,0-22 16,0 0-16,0 1 0,0-1 0,-21 0 15,21 1-15,0 20 0,0-21 16,0 1-16,-21-22 0,21 21 0,0 1 16,0-22-16,-21 21 0,21-21 0,-21 0 15,21 1-15,0-1 0,0-42 31,0-1-31,21 1 16,0 0-16,0-21 0,0 21 0,0-43 16,1 22-16,-1-1 0,0-20 0,0 21 15,21-22-15,-20-21 0,-1 22 0,0-22 16,0 1-16,21 20 0,-20-21 16,-1 22-16,0-1 0,0 1 0,0-1 15,0 22-15,1 0 0,-1-1 16,-21 22-16,0 0 0,21 0 0,-21 0 15,0 42 1,0 0-16,0 0 16,0 0-16,0 1 0,0-1 15,0 0-15,0 0 16,0 0-16,0 0 0,0 1 0,21-1 16,0 0-16,-21 0 0,21 0 0,-21 0 15,22 1-15,-22-1 0,0 0 16,-22-21 15,1 0-31,0 0 0,0 0 0,0 0 16,0 0-16,-22 0 0,1 21 15,0-21-15</inkml:trace>
  <inkml:trace contextRef="#ctx0" brushRef="#br0" timeOffset="71712.84">3196 9377 0,'0'0'0,"42"0"16,-20 0-16,-1 0 15,21-21-15,-21 0 0,22-1 16,-1 1-16,0 0 0,1-21 0,-22 21 15,21-22-15,0 22 0,-20-21 0,20-1 16,-42 1-16,21 0 0,-21-1 16,0 1-16,0 0 0,0-1 0,0 1 15,0 21-15,0 0 0,-21 0 0,21-1 16,-21 22 0,0 0-16,-1 22 0,1-1 15,21 21-15,-21 0 0,0 1 0,0 20 16,0 1-16,-1-1 0,1 1 15,0-1-15,0 22 0,0-22 0,0 22 16,21 0-16,-22 21 0,22-22 0,0 1 16,0 0-16,0-1 0,0 22 15,0-21-15,22-1 0,-22 1 0,21 0 16,-21-1-16,0 1 0,0-21 0,21-1 16,-21 1-16,21-22 0,-21 0 0,21 1 15,-21-22-15,21 0 16,1-21-16,-1 0 0,0 0 0,0-21 15,0 0-15,22-1 0,-22-20 0,21-21 16,0 20-16,1-20 0,-1-22 0,0 22 16,-20-22-16,-1 21 0,0-20 15,-21-1-15,0 22 0,0-22 0,0 21 16,-21-20-16,-22 20 0,22-20 0,-21 41 16,-22-20-16,22 20 0,0 1 15,-22 21-15,22-21 0,0 42 0,-1-22 16,22 22-16,-21 0 0,21 0 15,21 22 1,0-1-16,42-21 16,-21 0-16,0 0 0,22 0 15,-1 0-15,0 0 0,1-21 16,-1-1-16,0 1 0,1 0 0,20 0 16,-21 0-16,1 0 0,-1-1 0,-21-20 15,0 21-15,1 0 0,-1-22 16,0 22-16,-21 0 0,0 0 0,21 0 15,-21 42 17,0 0-32,0 0 0,-21 22 15,21-22-15,-21 0 0,21 0 0,0 21 16,0-20-16,0-1 0,0 0 0,0 0 16,0 0-16,0 0 0,0 1 15,0-44 16,0 1-15,0 0-16</inkml:trace>
  <inkml:trace contextRef="#ctx0" brushRef="#br0" timeOffset="71876.75">4106 8996 0,'0'0'0,"-21"-21"16,21 42 15,21 0-15,0-21-16,1 21 15,-1-21-15,0 21 0</inkml:trace>
  <inkml:trace contextRef="#ctx0" brushRef="#br0" timeOffset="72368.47">4466 9208 0,'-21'-22'0,"21"1"15,0 0-15,0 0 16,0 0-16,21 21 0,0 0 16,0 0-16,1 0 0,-1 0 15,0 0-15,0 0 0,21 21 0,-20 0 16,-1 0-16,0 0 0,0 1 0,0 20 15,-21-21-15,0 0 0,0 0 16,0 22-16,0-22 0,-21 0 0,0 21 16,0-20-16,0-1 0,-1 0 0,1 0 15,0-21-15,0 21 16,21-42 0,0 0-1,21 0-15,0 0 0,0-1 16,1 1-16,-22 0 0,21-21 0,0 21 15,21-22-15,-21 22 0,1-21 0,-1 21 16,0-1-16,0 1 0,-21 0 0,21 0 16,0 0-16,1 21 15,-22 21-15,0 0 16,0 0-16,0 0 0,-22 1 0,1 20 16,0-21-16,21 21 15,-21-20-15,0-1 0,21 0 0,-21 21 16,21-21-16,0 1 0,0-1 0,0 0 15,0 0-15,21 0 16,0-21-16,0 0 0,0 0 0,0 0 16,1 0-16,-1 0 0,0-21 0,0 0 15,0 21-15</inkml:trace>
  <inkml:trace contextRef="#ctx0" brushRef="#br0" timeOffset="72724.25">5270 9292 0,'-21'0'16,"0"0"-16,21 21 0,21-21 31,0 0-31,1 0 0,-1-21 16,0 0-16,0 21 0,0-21 15,0 0-15,1 21 0,-22-21 0,21-1 16,0 1-16,0 21 0,-21-21 0,0 0 15,0 0-15,-21 21 16,0 0 0,0 0-16,-1 21 0,1 0 15,0 0-15,0 0 0,0 1 16,0-1-16,21 0 0,0 0 16,0 0-16,0 0 0,-22 22 0,22-22 15,0 0-15,0 0 0,0 0 16,22 1-16,-1-1 0,0-21 15,0 21-15,0-21 0,0 0 16,22 0-16,-1 0 0,0 0 0,1 0 16</inkml:trace>
  <inkml:trace contextRef="#ctx0" brushRef="#br0" timeOffset="73207.21">6308 9335 0,'0'-22'0,"0"44"0,0-86 16,0 43-16,0 0 0,0-22 0,0 22 15,0 0-15,0 0 0,-22 0 16,1 0-16,0-1 0,0 22 0,0 0 16,0 0-16,-1 0 0,1 0 0,-21 22 15,21-22-15,0 21 0,-22 0 16,22 21-16,0-21 0,0 1 0,0 20 16,-1-21-16,1 21 0,21-20 0,-21-1 15,21 21-15,0-21 0,0 0 0,0 1 16,21-1-16,0 0 0,22 0 15,-22-21-15,0 0 0,21 0 16,-20 0-16,20 0 0,-21 0 0,21 0 16,-20-21-16,20 0 0,-21 0 0,21-1 15,-20 1-15,-1 0 0,0-21 16,0-1-16,0 1 0,22 0 0,-22-1 16,0-20-16,0 21 0,-21-22 0,21 1 15,0 20-15,-21-20 0,22 20 16,-22 1-16,0 21 0,0 0 0,0 0 15,-22 21-15,1 0 0,0 21 16,0 0-16,0 0 0,0 21 0,-1 22 16,1-22-16,21 22 0,0-22 15,0 22-15,0-1 0,0-21 16,0 1-16,0-1 0,0 0 0,21 1 16,1-1-16,-1-21 0,0 0 0,0 1 15,21-1-15,1 0 0,-1-21 16,0 0-16,22 0 0,-22 0 0,22-21 15,-22 0-15,22-1 0,-1 1 0</inkml:trace>
  <inkml:trace contextRef="#ctx0" brushRef="#br0" timeOffset="77520.67">17632 6371 0,'-21'0'0,"-1"0"15,1 0-15,0 0 16,0 0-16,0 0 15,21-21 1,-21 0-16,21 0 0,0 0 16,0-1-16,0 1 0,0 0 15,21 0-15,0 0 0,0 0 16,-21-1-16,42 22 0,-20-21 16,-1 0-16,21 21 0,-21 0 0,22 0 15,-1 0-15,-21 0 0,21 0 16,1 21-16,-22 0 0,0 1 0,21 20 15,-20 0-15,-22 22 0,0-22 0,0 22 16,0-1-16,0-21 0,0 1 16,0 20-16,-22-42 0,22 22 0,-21-1 15,21-21-15,-21 0 0,21 1 0,0-44 47,0 1-47,0 0 0,0 0 0,21 0 0,0-22 16,1 1-16,-22 0 15,21-1-15,0 1 0,0 0 0,21-1 16,-20 1-16,-1 0 0,21-1 0,-21 22 16,22 0-16,-22 0 0,21 0 15,-21 21-15,22 0 0,-22 0 0,0 0 16,21 21-16,-21 0 0,1 0 0,-1 0 16,-21 22-16,0-22 0,0 21 15,0 1-15,0-1 0,0 0 0,0-21 16,-21 22-16,-1-1 0,1-21 15,0 0-15,0 1 0,0-1 16,0 0-16,-1-21 0,22 21 0,0-42 31,22 0-15,-1 0-16,0-22 0,0 22 16</inkml:trace>
  <inkml:trace contextRef="#ctx0" brushRef="#br0" timeOffset="77896.46">18775 6223 0,'0'0'0,"21"-21"0,21-21 32,-42 63-17,-21 0-15,0 0 0,21 21 16,-21-20-16,0 20 16,-1 0-16,22 1 0,-21-22 0,0 21 15,0 0-15,21 1 0,0-1 0,-21-21 16,21 22-16,0-22 0,0 0 15,0 0-15,0 0 0,21 0 0,0-21 16,21 0-16,-20 0 0,-1 0 16,0 0-16,21-21 0,-21 0 15,22 0-15,-22 0 0,21-22 0,-21 22 16,1-21-16,-22 0 0,0-1 16,0 1-16,0 0 0,0-1 15,0 1-15,0 21 0,0-22 0,0 22 16,-22 0-16,1 0 0,0 21 15,0 0-15,0 0 0,0 0 16,-1 0-16,1 0 0,0 21 0,0 0 16,0-21-16,21 21 0,0 1 15,0-1-15,42-21 16,-21 0-16,0 0 16</inkml:trace>
  <inkml:trace contextRef="#ctx0" brushRef="#br0" timeOffset="78136.32">19431 6054 0,'0'0'0,"21"-64"31,-21 85-15,0 1-16,0-1 0,-21 0 16,21 21-16,0-21 0,-21 22 0,0-1 15,21 0-15,-22 1 0,1-1 0,21 0 16,-21 1-16,0-1 0,0 0 15,21 1-15,-21-1 0,21-21 0,-22 0 16,22 22-16,0-22 0,0 0 16,22-21-1,-1 0-15,0-21 16,0 21-16,0-21 0</inkml:trace>
  <inkml:trace contextRef="#ctx0" brushRef="#br0" timeOffset="78321.22">19219 6329 0,'-21'-21'31,"42"21"-31,0 0 0,1 0 16,-1 0-16,0 0 0,21 0 16,-21 0-16,22 0 0,-1 0 0,0-21 15,1 21-15,-1 0 0,22-22 16,-1 22-16,-21-21 0,22 0 15,-1 21-15</inkml:trace>
  <inkml:trace contextRef="#ctx0" brushRef="#br0" timeOffset="78808.42">20510 5948 0,'0'0'0,"-21"-21"31,0 42-31,21 0 16,0 0-16,0 0 0,-21 22 0,21-22 15,-21 21-15,21 1 0,0-1 16,0-21-16,-21 21 0,21 1 16,-22 20-16,22-20 0,-21-1 0,21-21 15,0 21-15,0 1 0,-21-1 0,21-21 16,0 0-16,0 22 0,-21-22 16,21 0-16,0-42 31,0 0-31,0 0 15,0-1-15,0 1 0,0-21 0,21 0 16,0-1-16,0 1 0,1 0 0,-1 20 16,0-20-16,21 0 0,-21 21 15,22-1-15,-1 1 0,0 21 16,1 0-16,-1 0 0,0 0 0,-20 0 16,20 0-16,0 21 0,-21-21 15,22 43-15,-22-22 0,0 0 0,-21 21 16,0 1-16,0-22 0,0 21 0,0 1 15,-21-22-15,0 21 0,-22-21 16,1 0-16,0 22 0,-1-22 0,-20 0 16,21-21-16,-22 21 0,22 0 0,21-21 15,-22 0-15,1 0 0,21 0 16,0 0-16,21-21 31,21 0-31,0 21 0,0-21 16,0 0-16,22 0 0</inkml:trace>
  <inkml:trace contextRef="#ctx0" brushRef="#br0" timeOffset="79165.23">21061 6456 0,'0'0'0,"21"0"31,0 0-31,0 0 16,0-21-16,1 21 0,20 0 15,-21-21-15,0 21 0,22-22 16,-22 22-16,21-21 0,-21 0 16,0 0-16,1 21 0,-1-21 0,0 0 15,-21-1-15,0 1 0,-21 21 16,0 0 0,-1 0-16,1 21 0,-21 1 0,21-1 15,-22 0-15,22 21 0,-21 1 0,21-22 16,0 21-16,-1 0 0,1-20 15,21 20-15,0-21 0,0 0 0,0 0 16,0 1-16,21-1 0,1-21 0,-1 0 16,0 0-16,21 0 0,-21 0 15,1 0-15,20-21 0,0 21 16,1-22-16,-1 1 0,-21 0 0,21 0 16,1 0-16,-22 0 0,21-1 15,-21 1-15</inkml:trace>
  <inkml:trace contextRef="#ctx0" brushRef="#br0" timeOffset="80192.23">17886 7853 0,'0'0'0,"-21"0"16,-1 0 0,65 0 15,-22 0-31,0 0 0,21-21 16,1 21-16,-22-21 0,21-1 15,1 1-15,-1 0 0,0 0 0,1 0 16,-1 0-16,0-22 0,-21 22 0,1-21 15,-1-1-15,0 1 0,0 21 16,-21-21-16,0-1 0,0 22 0,0 0 16,0 0-16,0 0 15,0-1-15,-21 22 0,0 0 16,0 22-16,-1-1 0,1 21 0,-21-21 0,21 43 16,0-22-16,-1 22 15,1-22-15,-21 21 0,21 1 0,0 21 16,-1-22-16,22 22 0,-21-1 0,21 1 15,-21 0-15,0-1 0,21 1 16,-21 0-16,21-1 0,0 1 0,-21 0 16,-1-1-16,22 1 0,-21 0 0,21-22 15,-21 22-15,21 21 0,0-64 16,0 0-16,0-20 0,0-1 16,21-21-16,22 0 0,-22 0 15,21 0-15,0-21 0,1-1 0,-1 1 16,22-21-16,-22 0 0,21-1 0,-20 1 15,20 0-15,-20-22 0,-22 1 16,21-1-16,-21 1 0,-21-1 0,0 1 16,0 20-16,0-20 0,-21-1 0,-21 1 15,21-1-15,-22 22 0,1-22 0,-22 22 16,22 0-16,0-1 0,-1 22 16,22 0-16,-21 0 0,21 0 0,0 0 15,21-1-15,0 1 31,21 21-31,0 0 0,0 0 16,0-21-16,22 21 0,-22-21 0,21 0 16,0 21-16,1-21 0,-1-1 15,22 1-15,-22 0 0,0 0 0,-21 0 16,22 0-16,-1-1 0,-21 1 0,0 0 16,1 21-16,-22-21 0,21 21 15,-21-21-15,0 42 16,0 0-1,0 0-15,0 22 16,-21-22-16,21 0 0,-22 21 0,22-21 16,-21 22-16,21-22 0,0 21 0,0-21 15,-21 1-15,21-1 16,0 0-16,-21-21 0,21 21 0,0-42 47,21 0-47,0 0 0,-21-1 0,0 1 15</inkml:trace>
  <inkml:trace contextRef="#ctx0" brushRef="#br0" timeOffset="80357.13">18817 7620 0,'0'0'0,"0"-21"16,-21 21 15,42 0 0,0 21-31,0-21 16,1 0-16,-1 0 0</inkml:trace>
  <inkml:trace contextRef="#ctx0" brushRef="#br0" timeOffset="80880.83">19198 7726 0,'0'-21'31,"0"0"-31,0-1 16,0 1-16,21 21 15,0 0 1,1 0-16,20 0 0,-21 0 0,0 21 16,22 1-16,-22-1 0,0 0 0,21 0 15,-21 0-15,1 22 0,-1-22 16,-21 21-16,0-21 0,0 22 0,0-22 15,0 21-15,-43-21 0,22 22 0,0-22 16,-21 0-16,21 0 0,-22 0 16,22 0-16,0-21 0,0 22 0,0-22 15,21-22 1,0 1 0,42-21-16,-21 21 15,0 0-15,22-22 0,-22 22 0,21-21 16,-21 21-16,22-22 0,-22 1 0,21 21 15,0-22-15,-20 22 0,20 0 16,-21 0-16,21 0 0,-20 21 0,-1 0 16,-21 21-1,0 0-15,-21 21 16,-1-20-16,1-1 0,0 21 0,0-21 16,0 22-16,0-22 0,-1 21 15,22-21-15,0 22 0,-21-22 0,21 0 16,0 0-16,0 0 0,0 0 15,0 1-15,0-1 0,21-21 0,1 0 16,-1 0-16,0 0 16,0 0-16,0 0 0,0 0 0,1-21 15,-1 21-15,0-22 0,21 1 0,-21 0 16</inkml:trace>
  <inkml:trace contextRef="#ctx0" brushRef="#br0" timeOffset="81236.55">20087 7874 0,'-21'0'32,"42"0"-1,0 0-15,0 0-16,1 0 0,-1 0 15,-21-21-15,21 0 0,0 21 0,-21-21 16,21-1-16,-21 1 15,21 21-15,-21-21 0,0 0 16,-21 21 0,0 0-16,0 0 0,0 21 15,0 0-15,-1 0 0,1 1 16,21-1-16,0 0 0,-21 0 0,21 21 16,0-20-16,0-1 0,0 0 15,0 0-15,0 21 0,0-20 16,0-1-16,0 0 0,21-21 15,0 0-15,1 21 0,-1-21 0,0 0 16,0 0-16,0 0 0,22 0 16,-1 0-16,0 0 0,1-21 0</inkml:trace>
  <inkml:trace contextRef="#ctx0" brushRef="#br0" timeOffset="81725.97">21167 7832 0,'0'-21'0,"0"42"0,21-64 15,-21 22-15,0 0 0,0 0 16,0 0-16,0 0 0,-21 21 16,-1-22-16,1 22 0,0 0 15,0 0-15,0 0 0,-22 22 16,22-22-16,-21 21 0,21 0 0,-22 0 16,22 21-16,-21-20 0,21 20 0,0-21 15,-1 21-15,22 1 0,0-22 16,0 21-16,0 1 0,0-22 0,0 0 15,0 21-15,0-21 0,22 1 16,-1-22-16,0 21 0,0-21 0,0 21 16,0-21-16,1 0 0,-1 0 15,21 0-15,-21-21 0,0 0 0,22-1 16,-22 1-16,0 0 0,0-21 0,0-1 16,22 22-16,-22-21 0,0 0 15,0-22-15,0 22 0,1-1 0,-1-20 16,0-1-16,0 22 0,0-21 0,-21 20 15,0 1-15,0 21 0,0-22 16,0 22-16,-21 21 16,21 43-16,-21-22 0,0 0 15,21 21-15,0 1 0,0-1 16,0 0-16,0 1 0,0-1 16,0 0-16,0 1 0,0-1 0,0 0 15,0 1-15,0-22 0,0 21 0,0-21 16,0 0-16,0 1 0,21-1 15,-21 0-15,21-21 0,0 0 0,22 0 16,-22 0-16,0 0 0,0 0 0,0 0 16</inkml:trace>
  <inkml:trace contextRef="#ctx0" brushRef="#br0" timeOffset="81926.86">21950 8065 0,'-21'0'15,"-1"0"1,1 0 0,21-22-1,-21 22-15,0 0 0,0 0 0</inkml:trace>
  <inkml:trace contextRef="#ctx0" brushRef="#br0" timeOffset="98564.82">4847 10922 0,'0'0'0,"0"-21"0,0 0 0,0 0 16,0-1-16,0 1 0,0 0 15,0 0-15,0 0 16,0 0-1,0 42 17,0 0-32,0 0 15,0 0-15,0 22 0,0-1 0,0 0 16,0 1-16,0 20 0,0 1 16,0-1-16,21 1 0,-21-1 0,21 1 15,-21-1-15,0 1 0,0-1 0,0 22 16,0-22-16,0 1 0,0-1 15,0 22-15,0-22 0,0 1 0,0 21 16,0-22-16,0 1 0,0-1 16,0 1-16,0-1 0,0-21 15,0 22-15,0-22 0,0 22 0,0-22 16,0 0-16,22-20 0,-22 20 0,0-21 16,21 0-1,-21-42-15,0 0 16,0 0-16,0-22 0,0 1 0</inkml:trace>
  <inkml:trace contextRef="#ctx0" brushRef="#br0" timeOffset="99916.05">4868 10837 0,'0'0'0,"0"-21"15,-21 21-15,42 0 32,0 0-17,1 0-15,-1 0 0,21 0 16,-21-21-16,22 21 0,-1 0 0,0 0 16,1 0-16,-1 0 0,21 0 15,1-21-15,-1 21 0,22 0 0,0 0 16,-1 0-16,-20 0 0,42 0 0,-22 0 15,1 0-15,0 0 0,21 0 16,-1 0-16,1 0 0,21 0 16,0 0-16,0 0 0,21 0 0,-21 0 15,0-21-15,0 21 0,22 0 16,-22-21-16,0 21 0,0 0 0,-22 0 16,1 0-16,0 0 0,0-22 0,0 22 15,-22 0-15,22 0 0,-21 0 16,0 0-16,-1 0 0,1 0 0,0-21 15,-1 21-15,-20 0 0,20 0 16,-20 0-16,-1 0 0,-20 0 0,20 0 16,-20 0-16,20 0 0,-21 0 15,-20 0-15,20 0 0,-21 0 16,0 0-16,0 0 0,1 21 16,-22 1-1,0-1 1,0 0-16,0 0 0,0 0 15,0 0-15,0 1 0,0-1 0,0 0 16,0 0-16,0 21 0,0-20 16,0 20-16,0-21 0,0 21 0,0 1 15,0-1-15,-22 0 0,22 1 0,0-1 16,0 0-16,-21 22 0,21-22 16,-21 1-16,21-1 0,0 0 15,0 1-15,0-1 0,0 0 0,-21-21 16,21 22-16,0-1 0,0 0 0,0 1 15,0-1-15,0-21 0,21 22 16,-21-1-16,0-21 0,21 21 0,-21-20 16,21 20-16,-21-21 0,0 0 0,0 22 15,0-22-15,0 0 0,0 0 16,0 0-16,0 0 0,0 1 16,0-1-16,0 0 0,0 0 15,0 0-15,0 0 16,0 1-1,0-1-15,0 0 16,-21-21-16,0 21 16,0-21-1,0 0-15,21 21 0,-21-21 16,-1 0-16,1 0 0,0 21 16,0-21-16,0 0 0,-22 0 15,22 0-15,0 22 0,-21-22 0,-1 0 16,1 21-16,0-21 0,-1 0 0,-20 0 15,-1 0-15,1 0 0,-22 21 0,22-21 16,-1 0-16,-20 0 0,20 0 16,1 21-16,-22-21 0,21 0 0,1 0 15,-1 0-15,-20 0 0,20 0 16,-20 0-16,-1 0 0,0 0 16,1 0-16,-22 0 0,21 0 0,0 0 15,-20 0-15,20 0 0,0 0 0,1 0 16,-22 0-16,42 0 0,-20 0 15,-1 0-15,0 0 0,22 0 0,-1 0 16,-20 0-16,20 0 0,1 0 0,-1 0 16,-21 0-16,22 0 0,-1 0 15,-20 0-15,20 0 0,1 0 0,-22 0 16,22 0-16,-1 0 0,1 0 0,-1 0 16,22 0-16,-22 0 0,22 0 15,0 0-15,-1 0 0,1 0 16,21 0-16,-22 0 0,22 0 0,-21 0 15,21 0-15,0 0 0,-22 0 16,22 0-16,0 0 0,0 0 0,0 0 16,-1 0-16,22-21 15,0 0 1,0 0 0,0-1-16,22 22 0,-1-21 15,0 0-15</inkml:trace>
  <inkml:trace contextRef="#ctx0" brushRef="#br0" timeOffset="100488.85">6435 10816 0,'0'21'47,"-22"1"-31,22-1-16,-21 0 0,21 0 16,0 0-16,0 22 0,0-22 0,0 21 15,0 22-15,0-22 16,0 21-16,0 1 0,0-1 0,21 1 15,-21-1-15,0 22 0,22-21 0,-22-1 16,0 1-16,0-1 0,0 1 16,0-1-16,0 22 0,0-22 0,0 1 15,0-1-15,0-20 0,0 20 0,0-21 16,0 22-16,0-22 0,0 1 16,0-1-16,0 0 0,0-21 0,0 22 15,0-22-15,0 21 0,21-21 0,0 1 16,0-22-1,0 0 1,-21-22-16,21-20 16,1 21-16,-1 0 0,-21 0 15</inkml:trace>
  <inkml:trace contextRef="#ctx0" brushRef="#br0" timeOffset="100956.58">7980 10837 0,'0'0'0,"0"-21"0,0 42 47,0 1-47,0-1 16,0 21-16,0-21 0,0 22 16,0-22-16,0 42 0,0-20 15,0 20-15,0 1 0,0-1 16,0 1-16,0 20 0,0-20 0,0-1 15,0 22-15,0-22 0,0 1 0,0-1 16,0 1-16,0 21 0,0-43 16,0 21-16,0 1 0,0-22 0,0 1 15,0-1-15,0 0 0,21 1 0,-21-22 16,0 21-16,0-21 0,0 0 16,0 1-16,0-1 0,21 0 15,0-21 16,-21-21-31,0 0 16</inkml:trace>
  <inkml:trace contextRef="#ctx0" brushRef="#br0" timeOffset="101824.85">4762 11642 0,'22'-21'47,"-1"21"-47,0 0 16,0 0-16,0 0 0,0 0 15,22 0-15,-22 0 0,0 0 16,21 0-16,-20 0 0,20 0 0,0 0 15,1 0-15,-1 0 0,21 0 0,1 0 16,-1 0-16,22 0 16,-21-22-16,41 22 0,-20 0 0,0 0 15,21-21-15,-22 21 0,1 0 0,21 0 16,-22 0-16,22-21 0,0 21 16,0 0-16,0 0 0,0 0 0,-1 0 15,1 0-15,-21-21 0,21 21 0,0 0 16,-1 0-16,-20 0 0,21 0 15,0 0-15,0 0 0,-22-21 0,1 21 16,0 0-16,-1 0 0,1 0 0,-22 0 16,1 0-16,21 0 0,-22 0 15,1 0-15,-22 0 0,21 0 0,1 0 16,-22 0-16,22 0 0,-22-21 16,22 21-16,-22 0 0,0 0 15,1 0-15,-1 0 0,-21 0 0,21 0 16,-20 0-16,20 0 0,-21 0 0,0 0 15,0 0-15,1 0 0,-1 0 16,21 0-16,-21 0 0,0 0 0,1 0 16,-1 0-16,21 0 0,-21 0 0,0 0 15,22 0-15,-22 0 0,0 0 16,21 0-16,-20 0 0,-44 0 31,1 0-31,-21-22 16,21 22-16,-22 0 0,-20 0 15,21 0-15,-22 0 0</inkml:trace>
  <inkml:trace contextRef="#ctx0" brushRef="#br0" timeOffset="102792.92">5059 12256 0,'0'0'16,"-21"0"-16,-1 0 78,1 0-78,0 0 0,0 0 31,21 21-31,-21-21 16,42 0 15,0 0-31,0 0 16,0 0-16,1 0 0,-1 0 0,21 0 15,-21 0-15,22 0 0,20 0 16,-21 0-16,22 0 0,-1-21 0,22 21 16,-21 0-16,20-22 0,1 22 15,0-21-15,-1 21 0,1 0 0,0 0 16,-1-21-16,1 21 0,0 0 0,20 0 15,1-21-15,-21 21 0,21 0 16,0 0-16,-1 0 0,-20 0 16,0-21-16,21 21 0,-22 0 0,1 0 15,0 0-15,-1 0 0,1 0 0,0 0 16,-1 0-16,1 0 0,-22 0 16,22 0-16,-21 0 0,-1 0 0,1 0 15,-1 0-15,1 0 0,-1 0 16,1 0-16,-22-21 0,21 21 0,1 0 15,-1 0-15,-20 0 0,20 0 0,-20 0 16,-1 0-16,0 0 0,1 0 16,-1 0-16,0 0 0,-21 0 0,22 0 15,-1 0-15,-21 0 0,22 0 16,-22 0-16,0-22 0,21 22 0,-21 0 16,1 0-16,-1 0 0,21 0 15,-21 0-15,0 0 0,1 0 16,-22-21-16,21 21 15,0 0 1,0 0 0,0 0-16,-42 0 47,-21 0-32,21 0-15</inkml:trace>
  <inkml:trace contextRef="#ctx0" brushRef="#br0" timeOffset="103284.64">8064 12488 0,'22'0'0,"-1"0"31,-21 22-15,21-22-16,-21 21 0,0 0 15,0 0-15,0 0 0,0 0 16,0 1-16,0-1 16,0 0-16,0 0 15,0-42 32</inkml:trace>
  <inkml:trace contextRef="#ctx0" brushRef="#br0" timeOffset="108208.95">12658 10139 0,'0'0'0,"-22"0"16,22-21-1,-21 21-15,0 0 16,0 0-1,21 21 1,0 0-16,0 0 16,0 0-16,0 1 15,21-22-15,0 0 0,0 21 0,1-21 16,-1 0-16,0 0 0,0 0 16,0 0-16,22 0 0,-1 0 0,0 0 15,-21 0-15,22 0 0,-1-21 0,0 21 16,1-22-16,-1 1 0,-21 0 15,22 21-15,-43-21 0,0 0 16,0 0-16,0-1 0,0 1 16,-43 0-16,22 0 0,-21 21 15,21 0-15,-22-21 0,1 21 0,0 0 16,-1 0-16,1 0 0,0 21 0,-1 0 16,22 0-16,-21 0 0,21 1 15,-1 20-15,22-21 0,0 0 0,-21 22 16,21-22-16,0 21 0,0-21 0,0 0 15,0 22-15,0-22 0,21 0 16,1 0-16,-1 0 0,0-21 16,21 22-16,-21-22 0,22 0 0,-22 0 15,21 0-15,-21 0 0,1 0 16,20 0-16,-21 0 0,0 0 0,-21-22 16,-21 22-1,0 0-15,0 0 16,-22 0-16,22 0 0,-21 0 0,21 0 15,-22 22-15,1-1 0,21 0 16,0 0-16,-22 0 0,22 22 16,21-22-16,-21 0 0,21 0 0,0 0 0,0 22 15,0-22-15,0 0 0,0 0 16,21 0-16,0-21 16,1 0-16,-1 21 0,0-21 0,21 0 15,-21 0-15,22 0 0,-1 0 16,0 0-16,-20 0 0,41-21 0,-21 0 15,1 0-15,-1 0 0,0 0 0</inkml:trace>
  <inkml:trace contextRef="#ctx0" brushRef="#br0" timeOffset="108836.33">13525 10372 0,'0'21'31,"0"0"-31,-21-21 0,21 21 0,-21 0 15,21 22-15,0-22 0,0 0 16,-21 0-16,21 0 0,-21 22 0,21-22 16,-21 0-16,21 0 0,0 0 0,0 1 15,0-1-15,0 0 16,0 0-16,0-42 47,0 0-47,0 0 0,-22-1 15,22 1-15,0-21 0,0 21 0,0-22 16,0 22-16,0-21 16,0 0-16,0 20 0,22-20 0,-1 21 15,0 0-15,0 0 0,0 21 0,0 0 16,22 0-16,-22 0 0,0 0 16,0 21-16,0 0 0,1 0 0,-1 0 15,0 0-15,0 1 0,0-1 0,0 21 16,-21-21-16,0 0 0,22 1 15,-22 20-15,0-21 0,0 0 16,0 0-16,0 1 0,0-1 16,-22-21-16,22-21 31,0-1-15,0 1-16,0-21 15,0 21-15,22 0 0,-1-22 0,0 22 16,0-21-16,-21-1 0,21 22 0,22 0 15,-22 0-15,0 0 0,0 21 16,0 0-16,0 0 0,22 0 0,-22 21 16,0 0-16,0 21 0,0-20 0,-21-1 15,0 21-15,22 0 0,-22-20 16,0 20-16,0-21 0,0 21 0,0-20 16,0-1-16,-22 0 0,1 0 15,21 0-15,-21 0 0,21 1 16,-21-1-16,21 0 15</inkml:trace>
  <inkml:trace contextRef="#ctx0" brushRef="#br0" timeOffset="109152.66">14499 10414 0,'0'0'0,"0"21"16,-21 0-16,21 1 16,-21-1-16,21 21 15,-21 0-15,21-20 0,0 20 0,-22 0 16,22 1-16,-21-1 0,0 0 0,21 1 16,0 20-16,-21-21 0,21 1 15,-21 20-15,21 1 0,-21-1 0,21-20 16,0 20-16,0-21 0,-22 22 0,22-22 15,-21 1-15,21-22 0,-21 21 0,21-21 16,0 0-16,0 1 0,0-44 31,0-20-31,21 21 16,0-21-16,-21-1 0,22 1 16,-1-22-16</inkml:trace>
  <inkml:trace contextRef="#ctx0" brushRef="#br0" timeOffset="109448.49">14393 10541 0,'0'0'0,"-21"-42"0,21 21 0,-21-1 15,21 1-15,0 0 0,0 0 0,0 0 16,21 0-16,0-1 0,22 22 16,-22-21-16,21 21 0,-21 0 15,22 0-15,-22 0 0,21 0 0,-21 0 16,22 21-16,-22 1 0,0-1 0,0 0 15,0 0-15,0 21 0,-21-20 16,0 20-16,0-21 0,0 0 16,0 22-16,-21-22 0,0 0 0,0 0 15,-21 0-15,20 0 0,1 1 0,-21-1 16,21-21-16,-22 21 0,22-21 16,0 0-16,0 0 15,21-21 1,0 0-16,21-1 0,0 1 15,0 0-15</inkml:trace>
  <inkml:trace contextRef="#ctx0" brushRef="#br0" timeOffset="109712.84">15071 10097 0,'-22'0'15,"22"21"1,-21 0-16,21 0 0,0 0 0,0 0 16,0 22-16,-21-1 0,21 0 15,-21 1-15,21-1 0,-21 0 0,21 1 16,0-1-16,0-21 0,0 22 16,-21-1-16,21-21 0,0 0 0,0 0 15,0 1-15,0-1 0,0 0 16,21-21-1,0 0-15,0 0 0,0-21 16</inkml:trace>
  <inkml:trace contextRef="#ctx0" brushRef="#br0" timeOffset="110094.61">15388 10414 0,'0'0'0,"-21"0"31,0 21-31,0 0 0,-1 1 0,1-1 16,21 0-16,-21 21 0,0-21 0,0 1 16,0-1-16,21 21 0,0-21 15,0 0-15,0 1 0,0-1 0,0 0 16,0 0-16,21 0 16,0-21-16,21 0 15,-21 0-15,1 0 0,-1 0 0,0-21 16,21 0-16,-21 21 0,1-21 0,-1 0 15,0-1-15,0-20 0,0 21 16,-21-21-16,21 20 0,-21-20 0,0 21 16,0-21-16,0 20 0,0 1 15,-21 0-15,0 0 0,0 21 16,0 0-16,0 0 0,-1 0 0,1 0 16,0 0-16,0 0 15,21 21-15,0 0 0,-21 0 0,21 1 16,-21-1-16,21 0 0,0 0 0,0 0 15,21-21 1,0 21-16</inkml:trace>
  <inkml:trace contextRef="#ctx0" brushRef="#br0" timeOffset="110689.27">15854 10393 0,'0'0'16,"21"0"-16,-21-21 0,0 42 31,-21 0-31,0 0 16,-1 0-16,22 1 0,0-1 15,0 21-15,-21-21 0,21 0 0,0 22 16,0-22-16,0 0 0,0 0 16,0 0-16,0 1 0,0-1 15,21-21-15,1 0 0,-1 0 16,0 0-16,0 0 0,21 0 0,-20 0 15,-1 0-15,21-21 0,-21-1 16,0 1-16,1 0 0,-1 0 0,0 0 16,0 0-16,-21-22 0,0 22 15,21 0-15,-21-21 0,0 20 0,0 1 16,0 0-16,0 42 31,0 0-31,0 1 0,0-1 16,0 21-16,0-21 0,-21 22 0,21-22 15,-21 21-15,21 0 16,0 1-16,-21-22 0,0 21 0,21 1 16,0-1-16,0 0 0,0 1 0,0-1 15,0 0-15,0 22 0,0-22 16,0 0-16,0 22 0,-22-22 0,22 1 16,-21 20-16,21-21 0,-21 1 0,0-1 15,0-21-15,0 22 0,-1-22 0,1 0 16,21 0-16,-21 0 0,0-21 15,0 0-15,0 0 0,21-21 16,0 0-16,-22 0 0,22-22 16,0 1-16,0 21 0,0-43 0,0 22 15,0-21-15,22 20 16,-22-20-16,21-1 0,-21 22 0,21-22 16,-21 22-16,21 0 0,0-1 0,0 1 15,1 0-15,-1-1 0,0 1 16,0 0-16,0 21 0,22-22 0</inkml:trace>
  <inkml:trace contextRef="#ctx0" brushRef="#br0" timeOffset="111255.94">16362 10499 0,'0'21'0,"0"-42"0,-21 42 0,21 0 16,21-21 15,0 0-31,0-21 0,-21 0 16,21 21-16,0 0 0,1-21 0,-1 21 15,-21-22-15,21 1 0,0 0 16,-21 0-16,0 0 16,0 0-1,-21 21-15,0 0 16,0 0-16,-1 21 0,1-21 0,0 21 15,0 0-15,0 0 0,21 0 16,-21 1-16,-1-1 0,22 0 16,0 0-16,0 0 0,0 0 0,0 1 15,0-1-15,0 0 0,22-21 16,-1 21-16,0-21 0,0 0 0,0 0 16,0 0-16,1 0 0,-1 0 0,21 0 15,-21 0-15,0 0 0,1 0 16,-1 0-16,0-21 0,0 21 0,0-21 15,0 21-15,1-21 0,-1-1 0,0 1 16,0 0-16,-21 0 16,21 0-16,-21 0 0,0-1 0,0 1 15,0 0-15,0 0 16,-21 21 0,0 0-1,0 0-15,0 21 16,21 0-16,0 0 0,-22-21 0,22 22 15,0-1-15,-21 0 0,21 0 0,0 0 16,0 0-16,0 1 0,0-1 16,0 0-16,21-21 15,1 0 1</inkml:trace>
  <inkml:trace contextRef="#ctx0" brushRef="#br0" timeOffset="112013.5">16976 11303 0,'0'0'0,"0"-21"16,-22 21-16,1 0 0,21-21 0,-21 21 15,0 21 1,21 21 0,-21-21-16,21 22 0,0-1 15,0 22-15,-21-22 0,21 21 0,-22 1 16,22-1-16,0 22 0,0-21 15,-21 20-15,21 1 0,0 0 16,-21-1-16,21-20 0,0 20 0,0 1 16,0 21-16,0-21 0,0 20 0,0 1 15,0 0-15,0-21 0,0 21 16,0-1-16,0-20 0,0 21 0,0-21 16,0 20-16,0-20 0,0 0 0,0-22 15,0 22-15,0-22 0,0 1 0,0-22 16,0 22-16,-21-22 0,0 0 15,0 1-15,21-1 0,0-21 16,-22 0-16,1 1 0,21-1 0,-21-21 16,21-21-16,0-22 15,0 22-15,0-21 0,0-1 16,0 1-16,0-21 0</inkml:trace>
  <inkml:trace contextRef="#ctx0" brushRef="#br0" timeOffset="113580.82">16870 11324 0,'21'0'46,"0"0"-46,0 0 16,0 0-16,22 0 0,-22 0 0,21-21 16,-21 21-16,22 0 0,-1 0 15,22 0-15,-22-21 0,21 21 0,1 0 16,-1 0-16,22-21 0,-21 21 0,20-21 16,-20 21-16,20 0 0,1 0 15,0-22-15,21 22 0,-22 0 0,22 0 16,0 0-16,0 0 0,0 0 15,21 0-15,-22 0 0,22 0 16,0 0-16,0 0 0,22 0 0,-22 22 16,0-22-16,0 0 0,0 0 15,21 21-15,-21-21 0,0 0 0,21 0 16,-21 0-16,0 21 0,0-21 16,0 0-16,0 0 0,0 21 0,-21-21 15,21 0-15,0 0 0,-21 21 16,21-21-16,-22 0 0,1 0 0,0 0 15,0 0-15,0 21 0,0-21 0,-1 0 16,1 0-16,0 0 0,-21 0 16,-1 0-16,1 0 0,-21 0 15,20 0-15,-20 0 0,-1 0 16,1 0-16,-22 0 0,22 0 0,-1 0 16,1 0-16,-1-21 0,1 21 0,-22 0 15,21 0-15,1 0 0,-22 0 16,1 0-16,-1 0 0,0 0 0,-21 0 15,22 0-15,-22 0 0,0 0 16,-21 21 0,0 1-1,0-1-15,0 0 16,0 0-16,0 0 0,0 0 0,-21 1 16,0-1-16,21 21 15,-21-21-15,-1 22 0,1-22 0,0 21 16,0 0-16,0 1 0,0-1 0,-1 0 15,1 22-15,21-22 0,-21 22 16,0-1-16,21-20 0,-21 20 0,21 1 16,0-22-16,0 21 0,0 1 15,0-22-15,0 22 0,0-22 0,0 22 16,0-1-16,0 1 0,0-22 0,0 21 16,0 1-16,0-1 0,0-20 15,0 20-15,0-20 0,0 20 0,0-21 16,0 22-16,0-22 0,0 22 0,0-22 15,0 22-15,0-1 16,21-21-16,-21 22 0,21-1 0,-21-20 16,21 20-16,-21-20 0,0-1 0,0 0 15,0 1-15,21-1 0,-21 0 16,0 1-16,0-1 0,0 0 0,0-21 16,0 22-16,0-1 0,0-21 0,0 0 15,0 22-15,0-22 0,0 0 16,-21 0-16,0 0 0,0 1 15,0-1-15,0-21 0,-1 21 16,-20-21-16,21 0 0,0 0 0,-22 21 16,22-21-16,-21 0 0,0 0 0,-1 0 15,1 0-15,0 0 0,-1 0 16,-20 0-16,20 0 0,-20 0 16,-1 0-16,-20 0 0,-1 0 0,0 0 15,1 0-15,-1 0 0,0 0 16,1 0-16,-1 0 0,0 0 0,1 0 15,-1-21-15,-21 21 0,22 0 0,-22 0 16,21-21-16,-21 21 0,22-21 16,-22 21-16,21-22 0,-21 22 0,22-21 15,-22 21-15,21-21 0,-21 0 0,0 21 16,22-21-16,-22 21 0,0 0 0,21-21 16,1 21-16,-1 0 0,0 0 15,1 0-15,-1-22 0,0 22 16,1 0-16,-22 0 0,0 0 0,21 0 15,-20 0-15,-1 0 0,21 0 16,0-21-16,1 21 0,-1 0 0,0 0 16,1 0-16,20 0 0,-20 0 0,20 0 15,-21 0-15,22 0 0,-1 0 16,1 0-16,-1 0 0,1 0 0,-1 0 16,1 0-16,-1 0 0,22 0 0,0 0 15,-1 0-15,-20 21 0,21-21 16,-1 0-16,1 0 0,0 22 0,-1-22 15,1 0-15,0 21 0,-1-21 0,1 0 16,-22 21-16,22-21 16,0 0-16,-1 0 0,-20 21 0,21-21 15,20 0-15,-20 0 0,0 0 0,21 0 16,-1 21-16,1-21 0,0 0 16,0 0-16,-21 0 0,20 0 0,1 0 15,0 0-15,0 0 0,0 0 16,21-21-16,-21 0 0,21 0 15,0 0-15,0-1 0</inkml:trace>
  <inkml:trace contextRef="#ctx0" brushRef="#br0" timeOffset="114377.09">16891 12361 0,'-21'0'0,"42"0"0,-85 0 0,43 0 16,42 0 15,1 0-31,-1 0 0,21 0 16,0 0-16,1 0 0,20 0 0,1 0 16,-1 0-16,22 0 0,0 0 15,-1 0-15,22 0 0,0 0 0,0 0 16,0 0-16,21 0 0,0 0 0,21 0 15,-21 0-15,21 0 0,-21 0 16,21 0-16,-21 0 0,21 0 0,0 0 16,1 0-16,-22 0 0,21 0 15,-21-21-15,0 21 0,21 0 16,0-21-16,0 21 0,0 0 0,1 0 16,-1 0-16,0 0 0,0 0 15,0 0-15,0 0 0,-21 0 0,0 0 16,0 0-16,0 0 0,0 21 15,-21-21-15,0 0 0,0 21 0,-21-21 16,20 0-16,1 0 0,-21 22 0,0-22 16,20 0-16,-41 0 0,21 0 15,-22 0-15,1 0 0,-1 0 0,1 0 16,-22 0-16,0 0 0,1 0 16,-1 0-16,-21 0 0,0 0 0,0 0 15,1 0-15,-22-22 0,21 22 16,0 0-16,0 0 15,0 0-15,0 0 0,1 0 0,-1 0 16,0 0-16,0 0 0,-21-21 16,0 0-1,-21 21-15,0-21 0,-43 0 0</inkml:trace>
  <inkml:trace contextRef="#ctx0" brushRef="#br0" timeOffset="115148.39">17018 11811 0,'0'0'0,"21"-21"0,0 21 16,0 0-16,1-21 0,-1 0 0,0 21 16,0-22-16,0 22 0,22-21 0,-22 21 15,0 0-15,0-21 0,0 21 16,-42 0 0,-21 0-16,21 0 15,-22 0-15,22 21 0,0-21 0,-21 21 16,20-21-16,1 22 0,0-1 0,0-21 15,21 21-15,0 0 0,0 0 16,0 0-16,0 1 16,0-1-16,21 0 0,0 0 15,22 21-15,-22-20 0,21-1 0,-21 0 16,22 21-16,-22-21 0,0 1 0,0-1 16,-21 0-16,0 0 0,0 0 15,0 0-15,0 1 0,-21-22 0,-21 21 16,20-21-16,-20 0 0,21 21 0,-21-21 15,-1 0-15,22 0 0,0 0 16,-21 0-16,20 0 0,22-21 16,-21 21-16,21-21 0,0-1 15,0 1-15,0 0 0,0 0 16,0 0-16,0 0 0,21-22 0,1 22 16,-1 0-16</inkml:trace>
  <inkml:trace contextRef="#ctx0" brushRef="#br0" timeOffset="115372.26">17547 11684 0,'21'-21'16,"-42"42"-16,63-42 0,-20 21 0,-1 0 0,-21 21 31,0 0-15,0 0-16,0 22 0,0-22 0,-21 21 15,21-21-15,-22 22 16,1-1-16,21 0 0,0-20 0,0 20 15,-21-21-15,21 21 0,0-20 0,0-1 16,0 0-16,0 0 0,0 0 16</inkml:trace>
  <inkml:trace contextRef="#ctx0" brushRef="#br0" timeOffset="115517.18">17695 12023 0,'0'-21'0,"0"-1"16,0 1 0,21 21-1,-21-21-15,22 21 0,-1 0 16,0-21-16,0 21 0</inkml:trace>
  <inkml:trace contextRef="#ctx0" brushRef="#br0" timeOffset="115948.58">18055 11769 0,'0'0'16,"0"21"15,-21 0-15,21 0-16,0 0 0,0 22 0,0-22 15,-21 0-15,21 0 0,0 22 16,-21-22-16,21 0 0,0 0 0,0 21 15,0-20-15,0-1 0,0 0 16,0-42 15,0 0-31,0-1 16,21 1-16,0 0 0,0-21 16,0 21-16,0-1 0,1-20 0,-1 21 15,0-21-15,0 20 0,0 1 16,0 0-16,1 0 0,20 0 15,-21 21-15,0 0 0,0 0 16,1 0-16,-22 21 16,0 0-16,0 0 0,0 0 0,0 1 15,0 20-15,0-21 0,0 0 0,0 22 16,0-22-16,0 0 0,0 0 16,0 0-16,0 0 0,0 1 0,0-1 15,21-21-15,0 0 16,0 0-16,0 0 15,0-21-15</inkml:trace>
  <inkml:trace contextRef="#ctx0" brushRef="#br0" timeOffset="116274.4">18817 11769 0,'0'0'0,"-21"21"31,21 0-31,-21 0 0,21 0 0,0 1 15,-21-1-15,-1 0 0,22 21 16,-21-21-16,21 1 0,0-1 0,0 0 16,0 0-16,0 0 0,0 0 15,21-21-15,22 0 16,-22 0-16,0 0 0,0 0 0,22 0 16,-22 0-16,0-21 0,0 0 0,0 0 15,0 0-15,1 0 0,-22-1 16,0 1-16,0-21 0,0 21 0,0 0 15,-22-1-15,22 1 0,-42 0 16,21 0-16,0 21 0,-22 0 0,22-21 16,-21 21-16,21 0 0,0 0 0,-1 0 15</inkml:trace>
  <inkml:trace contextRef="#ctx0" brushRef="#br0" timeOffset="116604.59">19537 11430 0,'0'0'16,"-21"21"0,-1 0-1,22 22-15,-21-22 0,0 21 0,21 1 16,0 20-16,-21 1 0,21-1 15,-21 22-15,0-1 0,21 1 0,-22 0 16,1-1-16,21 22 0,0 0 16,-21 0-16,21 0 0,0 21 15,0-21-15,0-1 0,0 22 0,0-21 16,21 0-16,-21 0 0,0-21 0,0-1 16,0 1-16,0-22 0,0 1 15,0-1-15,0-20 0,0-1 0,0-21 16,0 0-16,0 1 0,0-44 15,0 1 1,0 0-16,21-21 0,1-1 0,-1 1 16,0-21-16</inkml:trace>
  <inkml:trace contextRef="#ctx0" brushRef="#br0" timeOffset="117638.78">19770 11811 0,'21'21'0,"-42"-42"0,-1 21 0,1 0 0,21-21 0,-21 21 15,42 0 17,0 0-32,1 0 15,20 0-15,-21-21 0,21 21 0,-20 0 16,20-21-16,-21 21 0,0-22 15,0 22-15,-21-21 0,0 0 16,0 0-16,0 0 16,-21 21-16,0 0 0,-21 0 0,21 0 15,-22 0-15,22 0 0,-21 0 0,21 0 16,-22 0-16,22 21 0,0 0 16,0 0-16,0 0 0,21 1 0,0-1 15,0 0-15,0 0 0,0 21 0,0-20 16,0-1-16,0 0 0,21 0 15,0 0-15,0 0 0,0 1 0,0-1 16,1-21-16,-1 21 16,-21-42 15,0 0-31,-21 21 16,-1 0-16,1 0 0,0 0 0,-21 0 15,21 0-15,-1 0 0,1 21 0,21 0 16,-21-21-16,21 21 0,0 0 15,-21 0-15,21 1 0,0-1 0,0 0 16,0 0-16,21-21 16,0 21-16,0-21 0,1 0 0,20 0 15,-21 0-15,0 0 0,0-21 0,22 0 16,-22 0-16,0 0 16,21-1-16,-20 1 0,-1 0 0,-21 0 15,21-21-15,-21 20 0,0 1 0,21 0 16,-21 0-16,0 42 31,0 0-31,0 22 0,0-22 16,0 0-16,-21 0 0,21 21 15,0-20-15,-21-1 0,21 0 0,0 0 16,0 0-16,0 0 16,0 1-16,21-22 15,0 0-15,0-22 16,0 1-16,1 0 15,-1 0-15,-21 0 0,0 0 16,21-22-16,-21 22 0,21 0 0,-21 0 16,0 0-16,21-1 0,-21 44 31,0-1-31,0 0 16,0 0-16,0 0 0,0 0 15,21 1-15,-21-1 0,0 0 16,22-21-16,-1 21 15,0-21-15,0 0 0,0 0 16,0 0-16,1 0 0,20 0 16,-21 0-16,0-21 0,-21 0 15,21 0-15,1 21 0,-1-22 0,-21 1 16,0 0-16,0 0 0,0 0 0,0 0 16,0-1-16,0 44 31,0-1-31,0 0 15,0 0-15,0 0 0,0 0 16,0 1-16,0-1 0,0 0 16,0 0-16,0 0 0,0 0 15,21-21 1,0 0-16</inkml:trace>
  <inkml:trace contextRef="#ctx0" brushRef="#br0" timeOffset="117872.64">20807 11769 0,'0'0'0,"0"21"16,0 0-16,0 0 15,-21 0-15,21 1 16,-22-1-16,22 21 0,0-21 0,-21 0 15,21 22-15,-21-22 0,21 0 0,0 0 16,-21 0-16,21 1 0,0-1 16,0 0-16</inkml:trace>
  <inkml:trace contextRef="#ctx0" brushRef="#br0" timeOffset="118229.44">20764 11748 0,'0'0'0,"0"-22"0,0 1 0,22 42 31,-1 1-15,0-1-16,-21 21 0,21-21 0,0 22 16,-21-22-16,0 21 0,21 0 15,-21-20-15,22 20 0,-22 0 0,0-21 16,0 1-16,21-1 0,-21 0 0,21 0 15,-21 0-15,21-21 0,-21-21 32,0 0-32,0 0 0,0 0 0,0-22 15,0 22-15,0-21 16,0-1-16,0 1 0,0 0 0,21-1 16,-21 1-16,0 0 0,0 21 0,21-1 15,-21 1-15,22 0 0,-1 21 16,0 0-16,0 0 15,-21 21-15,21 0 0,-21 1 16,21-1-16,-21 0 0,22 0 16,-22 21-16</inkml:trace>
  <inkml:trace contextRef="#ctx0" brushRef="#br0" timeOffset="118992.83">21378 12002 0,'0'0'0,"21"-85"31,-42 85-31,0-21 16,0 21-16,0 0 0,0 0 15,-1 0-15,1 0 0,0 0 0,0 21 16,0 0-16,0 0 0,21 0 0,-22 1 16,22-1-16,-21 0 0,21 0 15,0 0-15,0 0 0,0 1 0,0-1 16,0 0-16,21-21 15,1 0-15,-1 0 16,0 0-16,0 0 0,0 0 16,0-21-16,1 0 15,-22-1-15,0 1 0,21 0 0,-21 0 16,21 0-16,-21 0 0,0-22 0,0 22 16,0 0-16,0 42 31,0 0-31,0 0 0,0 1 15,0-1-15,0 0 0,0 0 16,0 0-16,0 0 0,0 1 0,0-1 16,0 0-16,21-21 15,0 0-15,0 0 16,1 0 0,-1-21-16,0 0 0,-21-1 15,21 1-15,-21 0 0,21 0 16,-21 0-16,0 0 0,21-1 15,-21 44 17,0-1-32,0 0 0,0 0 15,0 0-15,0 0 0,0 1 16,0-1-16,0 0 16,22-21 15,-22-21-16,21 0-15,0-1 0,-21 1 16,21 21-16,0-21 0,-21 0 16,21 0-16,1 0 0,-22-1 0,21 1 15,0 21-15,-21 21 16,0 1 0,0-1-16,0 0 0,0 0 0,0 0 15,0 0-15,0 1 16,0-1-16,0 0 0,0 0 15,21-42 32,-21 0-47</inkml:trace>
  <inkml:trace contextRef="#ctx0" brushRef="#br0" timeOffset="119412.59">22161 11451 0,'0'0'16,"22"-21"-16,-22 0 0,0 0 0,0 0 15,0 42 1,0 0 0,0 0-16,0 21 0,0-20 0,-22 20 15,22 0-15,-21 22 0,0-22 16,0 22-16,21-22 0,-21 43 0,0-22 15,-1 22-15,1-22 0,21 22 0,0 0 16,0-1-16,0-20 0,0 20 16,0 1-16,0 0 0,0-1 0,0-20 15,0 21-15,0-22 0,21 1 16,-21-1-16,22 1 0,-22-1 0,0-21 16,0 22-16,0-22 0,0 1 15,0-1-15,0 0 0,-22 1 0,1-1 16,0 0-16,0 1 0,0-1 15,0-21-15,-1 21 0,22-20 0,-21-1 16,0 0-16,21 0 0,0 0 0,0 0 16,21-21 15,0 0-31,-21-21 0,22 0 0,-1 21 16,0-21-16,0 0 0,-21 0 15</inkml:trace>
  <inkml:trace contextRef="#ctx0" brushRef="#br0" timeOffset="121603.94">22564 11663 0,'-22'0'16,"1"21"0,0 0-16,0 0 0,0 1 15,0-1-15,-1 0 0,1 21 0,0-21 16,0 1-16,21 20 0,-21-21 0,0 0 15,21 0-15,-22 1 0,22-1 16,0 0-16,0-42 47,0 0-47,0-22 0,0 22 0,0 0 16,0 0-16,0-22 0,22 22 15,-22 0-15,21 0 0,-21 0 0,21 0 16,-21-1-16,0 44 31,21-22-31,-21 21 0,0 0 16,0 0-16,0 0 15,0 0-15,21 1 0,-21-1 0,21 0 0,1 0 16,-22 0-16,21 0 0,0 1 16,0-22-16,0 0 0,0 0 15,1 0-15,20 0 0,-21 0 0,21 0 16,-20 0-16,20-22 0,-21 1 15,21 0-15,-20 0 0,-1 0 0,0 0 16,-21-22-16,0 22 0,0-21 16,0 21-16,0-22 0,0 1 0,0 0 15,-21 20-15,0-20 0,-1 21 0,1-21 16,0 42-16,-21-22 0,21 22 16,-22 0-16,22 0 0,0 22 15,-21-1-15,20 0 0,1 0 16,0 21-16,0-20 0,0-1 0,21 21 0,0-21 15,0 22-15,0-22 0,0 21 16,0-21-16,0 0 0,0 1 16,21 20-16,0-21 0,21 0 0,-20 0 15,-1 1-15,21-1 0,-21-21 16,22 21-16,-1-21 0,-21 0 0,21 0 16,1 0-16,-1 0 0,0 0 0,-20 0 15,20 0-15,-21 0 0,21-21 16,-20 0-16,-1-1 0,0 22 0,-21-21 15,21 0-15,-21 0 16,0 0-16,0 0 0,0-1 0,0 1 16,-21 21-1,0 21 1,21 1-16,-21-1 0,-1 0 16,22 0-16,-21 0 0,21 0 15,0 1-15,0-1 0,0 0 0,0 0 16,0 0-16,21-21 0,1 0 15,-1 0-15,0 0 0,0 0 16,0 0-16,0 0 0,1 0 0,-1-21 16,0 0-16,0 21 15,0-21-15,-21 0 0,0-1 16,21 1-16,1 0 0,-22 0 16,0 0-16,21 21 0,-21-21 15,21 21-15,-21 21 16,0 0-1,0 0-15,0 0 0,0 0 0,0 1 16,0-1-16,0 0 0,0 0 16,0 0-16,0 0 0,0 1 15,21-22-15,-21 21 0,0-42 47,-21-1-31,0 22-16,0 0 15,-1 0-15,44 0 63,-22 22-63,21-22 0,0 0 0,0 0 16,0 0-16,0 0 0,1 0 0,-1 0 15,0-22-15,0 22 0,0-21 16,22 21-16,-43-21 0,21 21 15,0-21-15,-21 0 0,0 0 16,0-1 0,0 44-1,0-1 1,0 0-16,0 0 16,0 0-16,0 0 15,0 1-15,0-1 16,0-42 15,0-1-31,0 1 16</inkml:trace>
  <inkml:trace contextRef="#ctx0" brushRef="#br0" timeOffset="121760.85">23643 11811 0,'0'-21'0,"0"42"0,0-63 16,0 63 15,0 0-31,0 0 16,0 0-16,0 1 15,0-1-15,21 0 0,0 0 16</inkml:trace>
  <inkml:trace contextRef="#ctx0" brushRef="#br0" timeOffset="122196.6">24003 12002 0,'0'0'0,"0"-22"16,-21 22-1,0 0-15,-22 0 0,22 0 0,0 0 16,-21 22-16,20-22 0,1 21 16,0 0-16,0-21 0,21 21 0,0 0 15,21 0 1,0-21-1,0 0-15,1 0 0,-1 0 16,0 0-16,0-21 0,0 21 16,0-21-16,1 21 15,-22-21-15,21 21 0,-21 21 32,0 0-32,0 0 15,0 1-15,0-1 0,0 0 16,0 0-16,0 21 0,0-20 0,0-1 15,0 0-15,0 21 0,0-21 0,0 1 16,0-1-16,0 0 0,0 0 16,0 0-16,0 0 0,0 1 15,-21-1-15,-22-21 0,22 0 16,0 21-16,-21-21 0,20 0 16,-20 0-16,0 0 0,21 0 15,-1 0-15,-20-21 0,21 21 0,21-21 16,0-1-16,0 1 0,0 0 15,0 0-15</inkml:trace>
  <inkml:trace contextRef="#ctx0" brushRef="#br0" timeOffset="123068.73">23939 11303 0,'22'0'31,"-1"0"-15,0 0-16,0-21 0,0 21 0,0 0 15,1 0-15,-1 0 0,21 0 16,0 0-16,-20-21 0,20 21 0,0 0 16,22 0-16,-22 0 0,0 0 15,22 0-15,-1 0 0,-20 0 0,20 0 16,-20 0-16,-1 0 0,0 0 15,-21 0-15,22-21 0,-22 21 0,0 0 16,0 0-16,0 0 0,1 0 16,-1 0-16,0 0 0,0 0 0,0 0 15,0 0-15,1 0 0,-1 21 32,0 0-32,-21 0 0,0 0 15,0 0-15,0 22 0,0-22 16,0 21-16,0 1 0,0-1 0,0 0 15,0 1-15,0-1 0,21 0 16,-21 22-16,21-1 0,0 1 0,-21-1 16,22 1-16,-1 20 0,0-20 0,-21-1 15,21 1-15,0-1 0,0 1 16,-21-1-16,0 1 0,22-1 0,-22 1 16,0-1-16,0-20 0,0 20 15,0 1-15,0-22 0,-22 22 0,1-22 16,0 0-16,21 1 0,-21-1 15,0 0-15,0 1 0,21-1 16,-22 0-16,1-21 0,0 22 0,21-1 16,-21 0-16,21-20 0,-21 20 15,21 0-15,-21-21 0,21 22 0,0-22 16,0 21-16,0-21 0,0 22 0,0-22 16,0 0-16,0 0 0,0 22 15,-22-22-15,22 0 0,0 0 0,-21 0 16,21 0-16,0 1 0,-21-1 15,0 0-15,0 0 0,0 0 0,-1-21 16,1 21-16,0 1 0,-21-1 0,-1-21 16,22 21-16,-21-21 0,21 21 15,-22 0-15,1-21 0,21 0 0,-21 21 16,-1-21-16,22 0 0,-21 0 16,21 0-16,-22 0 0,1 0 0,21 0 15,0 0-15,-22 0 0,22 0 0,0-21 16,0 0-16,0 0 0,21 0 15</inkml:trace>
  <inkml:trace contextRef="#ctx0" brushRef="#br0" timeOffset="123364.56">23516 12319 0,'21'0'16,"22"0"-16,-1 0 0,0 0 16,22 0-16,-1 0 0,1 0 0,20 0 15,-20 0-15,-1 0 16,1 0-16,-1 0 0,-20 0 0,-1 0 15,0 0-15,1 0 0,-22 0 0,0-21 16,0 21-16,-21-21 0,0 0 16,0-1-16,0 1 0</inkml:trace>
  <inkml:trace contextRef="#ctx0" brushRef="#br0" timeOffset="123760.34">24299 11684 0,'0'0'16,"21"0"-16,1 0 16,-22-21-16,-22 21 15,1 0-15,0 0 0,0 0 16,0 0-16,-22 0 0,22 0 15,0 21-15,0-21 0,21 21 0,0 0 16,0 1-16,0-1 16,0 0-16,0 0 0,0 0 0,21 0 15,0 1-15,0-1 0,1 0 16,-22 0-16,21 21 0,-21-20 16,21-22-16,-21 21 0,0 0 0,0 0 15,0 0-15,-21-21 16,0 0-16,-1 0 0,-20 0 15,21 0-15,0 0 0,0 0 0,-22 0 16,22 0-16,0 0 0,42-21 47,0 0-47</inkml:trace>
  <inkml:trace contextRef="#ctx0" brushRef="#br0" timeOffset="124164.98">24384 11917 0,'21'-21'16,"-42"21"15,21 21-31,-21 0 0,0 0 0,21 0 16,0 1-16,0-1 0,-22 0 15,22 0-15,0 0 0,0 0 16,0 1-16,22-22 15,-1 0 1,0-22 0,-21 1-16,21 0 0,-21 0 15,0 0-15,0 0 0,0-22 16,0 22-16,0 0 0,0 0 0,21 0 16,-21 42 15,0 0-31,0 21 0,0-21 15,0 1-15,0-1 0,0 0 16,0 21-16,0-21 0,0 1 0,0-1 16,0 0-16,0 0 15,21-21-15,1 0 16,-1 0-16,0 0 16,0-21-16,-21 0 15,21 21-15</inkml:trace>
  <inkml:trace contextRef="#ctx0" brushRef="#br0" timeOffset="124404.84">24744 11705 0,'0'-21'0,"0"42"0,0-21 31,0 21-31,0 1 0,-21-1 16,21 0-16,0 21 0,-22-21 15,1 22-15,21-22 0,0 21 0,0-21 16,0 22-16,0-22 0,0 21 15,0-21-15,0 1 0,0-1 16,0 0-16,0 0 0,0 0 16,21-21-16,1 0 0,-1 0 15,0 0-15,0 0 0,0 0 16,0 0-16,1 0 0,-1 0 0,0-21 16,0 0-16</inkml:trace>
  <inkml:trace contextRef="#ctx0" brushRef="#br0" timeOffset="124728.13">24955 12107 0,'22'-42'16,"-22"0"-16,-22 126 15,44-189-15,-22 83 0,-22 22 16,1 0-16,0 0 0,21 22 16,-21-22-16,0 21 15,0 0-15,21 21 0,0-21 0,-22 1 16,22-1-16,0 0 0,0 0 0,0 0 16,0 0-16,0 1 15,22-22 1,-1 0-16,0 0 15,0 0-15,0-22 0,0 22 16,-21-21-16,22 0 0,-1 0 0,-21 0 16,0 0-16,21-1 0,0 1 15,-21 0-15,0 0 0,0 42 32,0 0-32,0 0 15,0 1-15,0-1 0,0 0 16,0 0-16,0 0 15,21 0-15,0-21 16,1 0-16,-1 0 16</inkml:trace>
  <inkml:trace contextRef="#ctx0" brushRef="#br0" timeOffset="125052.46">25273 11980 0,'0'0'0,"0"-21"0,0 0 0,21 21 16,0 0-16,-21-21 0,21 21 16,1 21-1,-22 0-15,0 0 0,0 1 16,21-1-16,-21 0 16,0 0-16,0 0 0,0 0 0,0 1 15,0-1-15,0 0 0,-21-21 16,-1 21-16,22-42 47,0 0-47,0 0 15,0-1-15,0 1 0,22 0 0,-1 0 16,-21 0-16,21 0 16,0-1-16,0 1 0,0 0 15,-21 0-15,22 21 0,-22-21 16</inkml:trace>
  <inkml:trace contextRef="#ctx0" brushRef="#br0" timeOffset="125177.39">25675 11853 0,'0'0'16,"21"0"-16,-21 22 31,-21-22-15,0 21-16,0-21 15,0 0-15,-1 21 0,1 0 16</inkml:trace>
  <inkml:trace contextRef="#ctx0" brushRef="#br0" timeOffset="125784.48">18224 12594 0,'0'0'0,"-21"0"0,0 21 31,21 1-31,0 20 15,0-21-15,0 21 0,0 1 16,0-1-16,0 0 0,0 1 0,-21-1 16,0 0-16,0-20 0,21 20 0,-22-21 15,22 21-15,-21-20 0,21-1 16,0 0-16,21-21 16,22 0-16,-1 0 15</inkml:trace>
  <inkml:trace contextRef="#ctx0" brushRef="#br0" timeOffset="127164.28">20172 12679 0,'0'0'0,"0"-21"16,0 42 15,-21 0-15,-1 21-16,22-20 0,-21 20 16,0 0-16,0-21 0,0 22 0,0-1 15,-1-21-15,22 22 0,-21-22 16,0 0-16,0 0 0,0 0 15,21 0-15,0-42 32,21 0-32,0 0 15,-21 0-15,21-22 0,0 22 0,-21-21 16,22 21-16,-1-22 0,0 1 16,-21 0-16,21-1 0,0 22 0,-21-21 15,0 21-15,21 0 0,1 21 16,-1 0-16,-21 21 15,21 21-15,-21-21 16,0 22-16,0-22 0,0 21 0,21 0 16,-21-20-16,0 20 0,0-21 0,0 21 15,0-20-15,0-1 16,0 0-16,0 0 0,0 0 16,-21-21-16,0 0 0,0 0 0,-1 0 15</inkml:trace>
  <inkml:trace contextRef="#ctx0" brushRef="#br0" timeOffset="127672.62">19875 13039 0,'0'0'0,"0"-21"0,22 21 16,-1-22-16,0 22 0,0 0 15,21 0-15,-20-21 0,20 21 16,0-21-16,1 21 0,-1-21 0,21 0 16,-20 21-16,20-21 0,1-1 15,-22 1-15,22 0 0,-22 0 16,0-21-16,1 20 0,-22 1 0,21 0 15,-42 0-15,0 0 0,0 0 16,0-1-16,-21 22 16,0 22-16,0-1 15,-1 0-15,1 0 0,0 0 0,21 22 16,-21-1-16,21 0 0,-21-21 0,21 22 16,0-1-16,0-21 0,0 0 15,0 22-15,0-22 0,0 0 0,0 0 16,0 0-1,21-21 1,0 0 0,-21-21-16,21 21 0,0-21 15,1 0-15,-1 21 0,0-21 0,0 0 16,21-1-16,-20 22 0,20-21 16,-21 21-16,21 0 0,-20 0 0,-1 0 15,0 0-15,0 0 0,0 21 0,0 1 16,-21-1-16,0 0 15,0 0-15,-21 0 0,0 0 0,-21-21 16,21 22-16,-22-1 0,1 0 16,0-21-16,-1 21 0,1-21 0,0 0 15,20 21-15,-20-21 0,21 0 16,0 0-16,42 0 16,0 0-16,0 0 15,22-21-15,-22 0 0,21 0 0</inkml:trace>
  <inkml:trace contextRef="#ctx0" brushRef="#br0" timeOffset="127888.5">21399 12806 0,'0'0'0,"22"0"0,-22-21 16,-22 21 0,1 21-16,0-21 15,0 21-15,0 0 0,0 22 0,-1-22 16,1 0-16,0 21 0,21-21 0,-21 22 15,21-22-15,0 0 0,0 0 16,0 0-16,21 1 0,0-1 0,0 0 16,1-21-16,20 0 0,-21 0 15,21 0-15,1 0 0,-1 0 0,0 0 16,22-21-16,-22 0 0</inkml:trace>
  <inkml:trace contextRef="#ctx0" brushRef="#br0" timeOffset="128516.01">22775 12869 0,'-21'0'16,"42"0"-16,-63 22 0,21-22 0,0 21 15,-1-21-15,1 0 16,0 0-16,21 21 0,-21-21 0,42 0 47,0 0-32,0 0-15,1 0 16,-1 0-16,0-21 0,0 21 16,0 0-1,0 0-15,1 0 0,-22-21 16,21 21-16,0 0 0,-42 0 62,21-22-62,0 1 16</inkml:trace>
  <inkml:trace contextRef="#ctx0" brushRef="#br0" timeOffset="129224.61">22733 12658 0,'-21'0'31,"0"0"-16,-1 0 1,22 21 0,0-42 46,0 0-31,-21 21 16,0 0-47,0 0 0,0 0 16,0 21-16,-1 0 0,1 0 0,21 0 16,0 0-16,-21 1 0,21-1 15,0 0-15,0 0 0,0 0 0,21 0 16,0 1-16,1-1 0,-22 0 0,42 0 15,-21 0-15,0 0 0,-21 1 16,21-22-16,1 21 0,-22 0 0,0 0 16,0 0-16,-22-21 15,1 0-15,-21 21 0,21-21 16,-22 0-16,22 0 0,-21 0 16,0 0-16,20 0 0,1 0 15,0 0-15,0 0 0,0 0 16,42 0-1,0 0-15,0-21 16,0 21-16,1 0 0,-1-21 0,0 21 16</inkml:trace>
  <inkml:trace contextRef="#ctx0" brushRef="#br0" timeOffset="129580.4">22669 12975 0,'0'0'0,"0"-21"0,22 21 0,-22-21 15,21 21 1,0 0-1,0 0 1,0 21-16,0-21 0,-21 21 16,22-21-16,-1 21 0,-21 1 15,21-1-15,0-21 0,-21 21 0,0 0 16,21-21-16,-21 21 16,0 0-16,0-42 46,21 21-30,-21-21-16,0 0 0,22 0 16,-1 0-16,-21-1 0,21 1 0,0 0 15,0 0-15,0 0 0,1 0 16,-1-1-16,0 1 0,0 21 16,0 0-1,0 0-15,1 21 16,-1 1-16,-21-1 15,0 0-15</inkml:trace>
  <inkml:trace contextRef="#ctx0" brushRef="#br0" timeOffset="129736.31">23241 12996 0,'21'0'78,"0"0"-62,0 0-16,1 0 16,-1 0-16</inkml:trace>
  <inkml:trace contextRef="#ctx0" brushRef="#br0" timeOffset="129932.93">23876 12954 0,'21'0'32,"0"0"-17,0 0-15,1 0 0,-1 0 0,0-21 16,0 21-16</inkml:trace>
  <inkml:trace contextRef="#ctx0" brushRef="#br0" timeOffset="130200.78">24511 13018 0,'0'0'0,"21"0"15,0 0 1,0 0-16,1 0 0,20 0 0,-21 0 15,43 0-15,-22 0 0,21 0 16,1 0-16,-1 0 0,1 0 0,-1 0 16,1 0-16,-22 0 0,22 0 15,-22 0-15,0 0 0,-20 0 0,-1 0 16,0 0-16,0 0 0,-42 0 47,0 0-32,0 0-15,-1 0 0</inkml:trace>
  <inkml:trace contextRef="#ctx0" brushRef="#br0" timeOffset="131156.95">18013 13631 0,'0'-21'31,"0"0"-15,21 21-16,0 0 15,0 0 1,0 0-16,1 21 16,-22 0-16,0 1 0,0-1 15,0 0-15,0 0 0,0 21 16,0-20-16,-22-1 0,1 21 0,-21-21 16,21 0-16,0 1 0,-22-1 0,22 0 15,-21 0-15,21 0 0,-1-21 16,22 21-16,43-21 31,-22 0-31,0 0 0,0 0 16,0 0-16,1 0 0,20-21 0,-21 21 15,0 0-15,0 0 0,1-21 16,-1 0-16,0 21 0,0 0 16,0-21-16,0 21 0,1 0 0</inkml:trace>
  <inkml:trace contextRef="#ctx0" brushRef="#br0" timeOffset="131328.85">18605 13928 0,'0'0'0,"0"21"32,22-21-1,-1 0-31,0 0 15,0-21-15,0 21 0</inkml:trace>
  <inkml:trace contextRef="#ctx0" brushRef="#br0" timeOffset="131904.51">20193 13843 0,'0'0'15,"0"-21"-15,0 0 16,0 42 15,0 0-31,-21 0 16,0-21-16,21 21 0,0 1 0,-22-1 15,1 21-15,21-21 0,0 0 0,-21 1 16,21-1-16,-21 0 0,21 0 16,0 0-16,-21-21 0,21 21 15,0 1-15,0-1 0,0-42 47,0-1-47,21 1 16,0 0-16,-21-21 15,21 21-15,0-1 0,1-20 0,-1 0 16,0-1-16,21 1 0,-21 0 16,1 21-16,-1-22 0,0 22 0,0 0 15,-21 0-15,21 21 0,-21 21 32,0 0-32,0 0 0,0 0 0,0 22 15,0-22-15,0 0 0,0 21 16,0-20-16,0-1 0,0 0 15,0 0-15,0 0 0,0 0 0,0 1 16,0-1-16,0 0 0,-21-21 47,0-21-31</inkml:trace>
  <inkml:trace contextRef="#ctx0" brushRef="#br0" timeOffset="132472.34">20172 13949 0,'-21'0'0,"42"0"47,0 0-47,0 0 0,0 0 16,22 0-16,-22 0 0,21 0 0,-21 0 16,22-21-16,-1 21 0,0 0 15,-21-21-15,22-1 0,-1 22 0,0-21 16,1 0-16,-22 0 0,21 0 0,-21-22 15,1 22-15,-1 0 0,0-21 16,0 21-16,-21-1 0,0 1 16,0 42-1,0 1 1,0 20-16,0-21 0,-21 0 0,0 22 16,21-22-16,-21 21 0,21-21 15,0 22-15,-22-22 0,22 0 0,-21 21 16,21-21-16,0 1 0,0-1 0,-21-21 15,21 21-15,0 0 0,0 0 16,21-21 0,0 0-1,1-21-15,-22 0 16,21 0-16,0 0 0,-21-1 16,21 22-16,0-21 0,0 0 15,1 0-15,20 0 0,-21 21 16,21-21-16,-20 21 0,20 0 0,-21 0 15,0 0-15,0 0 0,1 0 16,-22 21-16,21 0 0,-21 0 16,0 0-16,0 0 15,0 1-15,-21-1 0,-1-21 0,1 21 16,0 0-16,-21-21 0,21 21 0,-1-21 16,-20 0-16,21 21 0,-21-21 15,20 22-15,1-22 0,0 0 0,42 0 31,22-22-15,-22 1-16,21 21 0,0-21 0</inkml:trace>
  <inkml:trace contextRef="#ctx0" brushRef="#br0" timeOffset="132708.7">21738 13822 0,'-21'0'0,"-106"42"31,106-21-31,-22 22 0,22-22 0,-21 0 16,21 0-16,-22 0 0,22 22 15,0-22-15,21 0 0,0 0 0,0 0 16,0 1-16,0-1 16,21-21-16,0 0 15,1 0-15,20 0 0,-21 0 0,21 0 16,-20 0-16,20 0 0,-21-21 0,21 21 15,1-22-15,-22 1 0,21 21 16</inkml:trace>
  <inkml:trace contextRef="#ctx0" brushRef="#br0" timeOffset="153821.35">3450 11642 0,'0'0'0,"-21"0"0,0 0 0,0 0 0,-1 21 16,1-21-16,0 0 0,0 0 15,0 0-15,0 0 0,-1 21 16,1-21-16,0 0 0,0 0 31,42 0 0,0 0-31,0 0 0,22-21 16,-1 0-16,22 0 0,20 21 0,-20-22 16,20 1-16,22-21 0,-21 21 15,21 0-15,-22-22 0,22 22 0,0-21 16,0 21-16,0-1 0,-22-20 0,1 21 15,0 0-15,-22-22 0,1 43 16,-22-21-16,0 0 0,-20 0 0,-1 21 16,0 0-16,-21-21 0,0 0 31,-21 21-31,0 0 16,-1 0-16,1 0 15,0 0-15,0 21 16,0 0-16,0 0 0,-22-21 15,22 21-15</inkml:trace>
  <inkml:trace contextRef="#ctx0" brushRef="#br0" timeOffset="154272.1">3027 11959 0,'-21'0'0,"42"0"0,-64 0 16,65 0-1,-1-21-15,21 21 16,-21-21-16,22 0 0,20 0 15,1-1-15,-1 1 0,22 0 0,-1 0 16,22 0-16,0-22 0,-21 22 0,21 0 16,-22-21-16,22 21 0,0-22 15,-21 22-15,-1-21 0,1 21 16,0-1-16,-22-20 0,1 21 0,-22 0 16,-21 21-16,21-21 0,-20-1 15,-1 1-15,0 21 0,-21-21 0,0 0 16,0 0 15</inkml:trace>
  <inkml:trace contextRef="#ctx0" brushRef="#br0" timeOffset="154796.57">4360 10880 0,'-42'0'15,"21"0"1,21 21 15,0 0-31,21 0 0,0-21 16,0 21-16,0 1 0,1-22 15,-1 21-15,21 0 0,-21 0 16,22 0-16,-1-21 0,0 21 0,1 1 16,-1-22-16,21 21 0,-20-21 0,-1 0 15,0 0-15,1 0 0,-22 0 16,21 0-16,-21 0 0,1 0 0,-1 0 15,0 0-15,-21-21 16,-21 21 15,0 0-31,-1 21 16,1-21-16,-21 21 0,21 0 16,-22 21-16,1-20 0,-21 20 0,20 0 15,1 1-15,0-1 0,-1 0 16,1 1-16,0-1 0,20 21 0,-20-20 15,21-1-15,-21 22 0,20-22 0,1 0 16,0 1-16,0-1 0,0 0 16,0 1-16,-1-1 0,1-21 0,21 21 15,0-20-15,0-1 0,-21 0 16,21 0-16,0-42 31,0 0-31</inkml:trace>
  <inkml:trace contextRef="#ctx0" brushRef="#br0" timeOffset="155760.57">2815 11769 0,'0'0'0,"-21"0"16,0 0-16,0 0 15,42 0 1,0 0-1,0-21-15,21 21 0,1 0 0,-22-22 16,42 22-16,-20-21 0,-1 0 16,22 21-16,-1-21 0,1 21 0,-1-21 15,1 0-15,20 21 0,-20-22 16,-22 1-16</inkml:trace>
  <inkml:trace contextRef="#ctx0" brushRef="#br0" timeOffset="156216.31">2709 12065 0,'-21'21'0,"-21"-21"31,63 0 1,0-21-32,21 0 15,1 21-15,-1-21 0,0 0 0,22-1 16,-1 1-16,1-21 0,21 21 15,-1 0-15,1-1 0,0 1 0,-1-21 16,-20 21-16,20 0 0</inkml:trace>
  <inkml:trace contextRef="#ctx0" brushRef="#br0" timeOffset="159545.34">14287 12615 0,'-21'0'0,"42"0"0,-63 22 0,21-22 0,0 0 0,0 21 16,-1-21-16,44 0 46,-1 0-46,0 0 16,21 0-16,22-21 0,-1-1 16,1 1-16,20 0 0,1 0 0,21 0 15,0 0-15,0-1 0,-1 1 0,22 0 16,-21-21-16,0 21 0,0-1 16,-21 1-16,-1 0 0,1-21 0,-22 42 15,1-21-15,-22-1 0,1 22 0,-22 0 16,0-21-16,0 21 0,0 0 15,-21-21 1,-21 21 0,0 0-16,0 0 0,0 0 15,-1 0-15,1 0 0,0 0 16,0 0-16,0 21 0,-22-21 0,22 21 16,-21-21-16,21 22 0,-22-22 0,1 21 15,0 0-15</inkml:trace>
  <inkml:trace contextRef="#ctx0" brushRef="#br0" timeOffset="159936.71">14309 12806 0,'0'0'0,"21"0"31,0 0-31,0 0 0,0 0 16,22 0-16,-1 0 0,0-21 0,1 21 15,20-21-15,1-1 0,-1 1 16,22 0-16,-1 0 0,22 0 16,0 0-16,-21-1 0,21 1 0,-1 0 15,-20 0-15,0 0 0,-1 0 0,-20-1 16,21 1-16,-22 0 0,-21 0 15,1 0-15,-1 0 0,-21 21 0,0-22 16,1 22-16,-22-21 0,0 0 16,0 0-1,0 0 1,-22 21 15,1 0-31,0 0 0,0 0 16,0 0-16,0 0 0</inkml:trace>
  <inkml:trace contextRef="#ctx0" brushRef="#br0" timeOffset="160476.4">15346 11875 0,'0'0'0,"-21"0"0,-1 21 16,22 0-16,0 0 16,0 0-16,0 0 0,0 1 0,0-1 15,43 0-15,-22 0 0,0 0 0,21 22 16,-20-22-16,20 0 0,0 0 16,-21 0-16,22 0 0,-1-21 15,0 22-15,1-1 0,-1-21 0,22 0 16,-22 0-16,0 0 0,22 0 15,-22 0-15,22 0 0,-22 0 0,0 0 16,1 0-16,-1-21 0,-21 21 0,21-22 16,-20 22-16,-22-21 15,-22 21 17,1 0-32,0 21 0,0-21 15,0 22-15,-22-1 0,22 21 0,-21-21 16,21 22-16,-22-22 0,1 21 15,21 0-15,-21 1 0,-1 20 16,-20-20-16,20 20 0,1 1 0,0-22 16,-1 21-16,1 1 0,0-22 0,21 1 15,-22-1-15,22 0 0,0 1 16,0-22-16,0 0 0,-1 21 0,1-21 16,21 1-16,-21-22 0,21 21 0,0 0 15,-21-21 32,21-21-47,0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9:57:44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254 0,'0'0'0,"21"0"31,-21-21-31,0 0 0,0 0 16,21 21-1,-21-22-15,21 22 16,-21-21-16,0 0 15,0 0-15,0 0 16,0 0 0,-21 21 15,0 0-31,0 21 16,0 0-16,0 0 15,-1 0-15,1 0 0,0 1 0,0-1 16,0 21-16,0-21 0,-1 22 15,1-1-15,0 0 0,21-21 0,-21 22 16,21-1-16,-21-21 16,21 22-16,0-1 0,0-21 0,0 21 15,0-20-15,0 20 0,0-21 16,0 0-16,0 22 0,0-22 16,21 0-16,0 0 0,0 0 0,0-21 15,1 21-15,-1-21 0,0 0 16,0 0-16,0 0 0,22 0 0,-22 0 15,0-21-15,21 21 0,-21-21 16,1 0-16,20 0 0,-21 0 16,0-22-16,0 22 0,1 0 0,-1 0 15,-21-22-15,0 22 0,0 0 16,0 0-16,0 0 0,-21 0 0,21-1 16,-22 22-16,-20-21 15,21 21-15,0 0 0,-22 0 0,22 0 16,0 0-16,0 0 0,0 0 15,0 0-15,-1 0 0,1 21 0,0-21 16,21 22 0,21-22 15,0 0-31,1 0 16,-1 0-16,0 0 0,0 0 0,0 0 15,0 0-15,1 0 0,-1 0 16,0 0-16,0 0 15,-21 21 1,21 0-16,-21 0 16,0 0-16,0 0 0,0 22 0,0-22 15,0 21-15,0-21 0,0 22 16,-21-1-16,0 0 0,21 1 0,0-1 16,-21 22-16,21-22 0,-21 0 15,-1 1-15,22-22 0,0 21 16,0 0-16,-21-20 0,21 20 15,0-21-15,0 0 0,-21 0 0,21 1 16,0-1-16,0-42 47,0-1-47,0 1 16,0 0-16,0 0 0,0 0 0,0-22 15,21 1-15,0 21 0</inkml:trace>
  <inkml:trace contextRef="#ctx0" brushRef="#br0" timeOffset="512.42">1757 275 0,'0'-21'15,"0"42"17,0 0-32,-21 1 15,21-1-15,-22 21 0,22-21 0,-21 22 16,21-1-16,0-21 0,0 21 16,0-20-16,0 20 0,0-21 0,0 21 15,0-20-15,0 20 16,0-21-16,0 0 0,0 0 0,21 1 15,-21-1-15,22 0 0,-1-21 16,0 0-16,0 0 0,0 0 0,0 0 16,1 0-16,-1 0 0,0-21 15,0 21-15,0-21 0,0-1 16,1-20-16,-1 21 0,0 0 0,-21-22 16,21 1-16,-21 0 0,21-1 15,-21 1-15,0 0 0,0-1 16,0 22-16,0-21 0,0 21 0,0-22 15,0 22-15,0 0 0,0 0 16,0 0-16,0 42 63,0 0-63,0 0 15,21 0 1,1-21-16</inkml:trace>
  <inkml:trace contextRef="#ctx0" brushRef="#br0" timeOffset="852.23">2561 191 0,'0'0'16,"0"-22"-16,0 1 15,0 0 1,0 42 15,0 0-31,0 1 16,0 20-16,-21-21 16,21 21-16,-21-20 0,21 20 0,0 0 15,0 1-15,-21-1 0,21-21 16,-22 21-16,22-20 0,-21 20 0,21-21 15,0 21-15,0-20 0,0-1 16,0 0-16,0 0 0,0 0 0,-21 0 16,21-42 31</inkml:trace>
  <inkml:trace contextRef="#ctx0" brushRef="#br0" timeOffset="1168.05">2307 699 0,'-21'21'0,"42"-42"0,-63 63 16,42-21-16,-21 0 0,21 0 15,0 1-15,0-1 0,0 0 16,0 0-16,0 0 0,0 0 15,0 1-15,21-22 0,0 21 16,0 0-16,0-21 0,0 0 0,1 21 16,-1-21-16,0 0 0,0 0 15,21 0-15,-20 0 0,-1 0 0,21 0 16,-21-21-16,22 0 16,-22 21-16,0-21 0,0-1 0,0 1 15,0 21-15,1-21 0,-1 0 16,0 0-16,-21 0 0,0-1 0,0 1 15,0 0-15,0 0 0,0 0 16,0 0-16,0-1 0</inkml:trace>
  <inkml:trace contextRef="#ctx0" brushRef="#br0" timeOffset="1519.71">2265 148 0,'0'0'0,"-21"0"0,-1 0 15,22-21 1,22 21 0,-1 0-16,21 0 0,-21-21 15,22 21-15,-1 0 0,0 0 0,1 0 16,-1 0-16,0 0 15,1-21-15,-1 21 0,-21 0 0,0 0 0,0 0 16,1 0-16,-1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09:58:19.7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7620 169 0</inkml:trace>
  <inkml:trace contextRef="#ctx0" brushRef="#br0" timeOffset="6080.73">7662 85 0,'0'-43'16,"0"22"-1,0 0 1,0 42 47,0 0-63,0 1 0,0-1 15,0 0-15,0 0 16,21 0-16,-21 0 0,0 1 0,0-1 15,0 0-15,0 0 16,0 0-16,22 0 0,-22 1 0,0-1 16,0 0-16,0 0 15,0 0-15,21 0 0,-21 1 16,0-1-16,0 0 16,0 0-16,0 0 0,0 0 15,0 1 1,0-1-16,0 0 15,0 0-15,0 0 0,0 0 16,0 1-16,0-1 16,0 0-16,0 0 0,0 0 15,0 0-15,0 1 16,0-1-16,0 0 0,0 0 0,0 0 16,0 0-16,0 1 15,0-1-15,0 0 0,0 0 16,0 0-16,0 0 15,0 1-15,0-1 0,0 0 16,0 0-16,0 0 16,0 0-16,0 1 15,0-1-15,0 0 16,21 0-16,-21 0 16,0 0-16,0 1 0,0-1 15,0 0-15,0 0 16,0 0-16,0 0 15,0 1-15,0-1 0,0 0 16,0 0-16,0 0 16,0 0-1,0 1-15,0-1 0,0 0 16,0 0 0,0 0-16,0 0 0,0 1 15,21-22-15,-21 21 0,0 0 16,0 0-16,0 0 15,0 0-15,0 1 0,0-1 16,0 0-16,0 0 16,0 0-16,0 0 15,0 1-15,0-1 16,0 0-16,0 0 16,0 0-16,0 0 15,0 1-15,0-1 16,-21-21-16,21 21 0,0 0 15,0 0-15,0 0 16,0 1-16,0-1 16,0 0-16,0 0 15,0 0 1,0 0-16,0 1 0,0-1 16,0 0-16,0 0 15,0 0-15,0 0 16,0 1-16,0-1 0,0 0 15,0 0-15,0 0 16,0 0-16,0 1 16,0-1-16,0 0 15,0 0-15,0 0 0,0 0 16,0 1 0,0-1-16,-21 0 15,21 0-15,0 0 16,-21-21-16,21 21 0,0 1 15,0-1-15,0 0 16,-22 0-16,22 0 16,0 0-1,0 1-15,0-1 16,-21 0-16,21 0 16,0 0-16,0 0 15,0 1-15,0-1 16,0 0-16,0 0 15,0 0-15,0 0 16,0 1-16,0-1 0,0 0 16,0 0-16,0 0 0,0 0 15,0 1-15,0-1 16,0 0-16,0 0 16,0 0-16,0 0 15,0 1 1,0-1-16,0 0 15,0 0 1,0 0-16,0 0 16,0 1-16,0-1 15,0 0 1,0 0 0,0 0-16,0 0 15,0 1-15,0-1 16,0 0-16,0 0 15,0 0 1,-21 0-16,21 1 16,0-1-16,0 0 15,0 0-15,-21-21 0,21 21 16,0 0-16,0 1 0,0-1 16,0 0-16,0 0 0,0 0 15,0 0-15,0 1 0,0-1 16,0 0-16,0 0 0,0 0 15,0 0-15,0 1 0,0-1 0,0 0 16,0 0-16,0 0 16,0 0-16,0 1 0,0-1 15,0 0-15,0 0 16,0 0-16,0 0 16,0 1-16,0-1 15,-21 0-15,21 0 0,0 0 16,0 0-16,0 1 15,0-1-15,0 0 16,0 0-16,0 0 16,0 0-16,0 1 0,0-1 15,0 0-15,0 0 16,0 0-16,0 0 0,0 1 16,0-1-16,0 0 15,0 0-15,0 0 0,0 0 16,0 1-16,0-1 0,0 0 15,0 0-15,0 0 0,0 0 16,0 1-16,0-1 0,0 0 16,0 0-16,0 0 15,0 0-15,0 1 16,0-1-16,0 0 0,0 0 16,0 0-16,0 0 0,0 1 15,0-1 1,0 0-16,0 0 0,0 0 15,0 0-15,0 1 16,0-1-16,0 0 16,0 0-16,0 0 15,0 0-15,0 1 0,0-1 16,0 0-16,0 0 16,0 0-16,0 0 15,0 1-15,0-1 0,0 0 16,0 0-16,0 0 0,0 0 15,0 1-15,0-1 0,0 0 16,0 0-16,0 0 16,0 0-16,0 1 0,0-1 15,0 0-15,0 0 0,0 0 16,0 0 0,0 1-16,0-1 15,0 0-15,0 0 16,0 0-16,0 0 15,0 1-15,0-1 16,0 0-16,0 0 16,0 0-16,0 0 15,0 1-15,0-1 16,0 0-16,0 0 16,0 0-16,0 0 0,0 1 15,0-1 1,0 0-16,0 0 15,0 0-15,0 0 16,0 1-16,0-1 16,0 0-16,0 0 15,0 0-15,0 0 16,0 1-16,0-1 16,0 0-16,0 0 0,0 0 15,0 0 1,0 1-16,0-1 0,0 0 15,0 0-15,0 0 16,-21 0-16,21 1 16,0-1-16,0 0 15,0 0-15,0 0 16,0 0-16,0 1 0,0-1 16,0 0-16,0 0 0,0 0 15,0 0-15,0 1 0,0-1 16,0 0-16,0 0 0,0 0 15,0 0-15,0 1 0,0-1 16,0 0-16,0 0 16,0 0-16,0 0 15,0 1-15,0-1 0,0 0 16,0 0-16,0 0 16,0 0-16,0 1 15,0-1-15,0 0 16,-22 0-16,22 0 15,0 0-15,0 1 16,0-1-16,0 0 16,0 0-16,0 0 15,0 0-15,0 1 16,0-1-16,0 0 0,0 0 16,0 0-16,0 0 15,0 1-15,0-1 0,0 0 16,0 0-16,0 0 0,0 0 0,0 1 15,0-1-15,0 0 0,0 0 16,0 0-16,0 0 16,0 1-16,0-1 0,0 0 15,0 0-15,0 0 0,0 0 0,0 1 16,0-1-16,0 0 16,0 0-16,0 0 0,0 0 15,0 1-15,0-1 16,0 0-16,0 0 0,0 0 15,0 0-15,0 1 16,0-1-16,0 0 16,0 0-16,0 0 15,0 0-15,0 1 0,0-1 16,0 0-16,0 0 16,0 0-16,0 0 0,0 1 15,0-1-15,0 0 16,0 0-16,0 0 15,0 0-15,0 1 0,0-1 16,0 0 0,0 0-16,0 0 0,0 0 15,0 1-15,0-1 16,0 0-16,0 0 16,0 0-16,0 0 15,0 1-15,0-1 0,0 0 16,0 0-1,0 0-15,0 0 0,0 1 16,0-1-16,0 0 16,0 0-16,0 0 15,0 0-15,0 1 16,0-1-16,0 0 16,0 0-16,0 0 0,0 0 15,0 1-15,0-1 16,0 0-16,0 0 15,0 0-15,0 0 16,0 1-16,0-1 16,0 0-16,0 0 15,0 0-15,0 0 16,0 1-16,0-1 16,0 0-16,0 0 15,0 0-15,0 0 16,0 1-16,0-1 15,0 0-15,0 0 16,0 0 0,0 0-16,0 1 15,0-1-15,0 0 16,0 0-16,0 0 16,0 0-16,0 1 15,0-1-15,0 0 16,0 0-16,0 0 15,0 0-15,0 1 0,0-1 16,0 0-16,0 0 16,0 0-1,0 0-15,0 1 16,0-1-16,0 0 16,0 0-16,0 0 15,0 0-15,0 1 16,0-1-16,0 0 15,0 0-15,0 0 16,0 0-16,0 1 0,0-1 16,0 0-1,0 0-15,0 0 0,0 0 16,0 1-16,0-1 16,0 0-1,0 0-15,0 0 0,0 0 16,0 1-1,0-1-15,0 0 0,0 0 16,0 0-16,0 0 16,0 1-16,0-1 0,0 0 15,0 0 1,0 0-16,0 0 0,0 1 16,0-1-16,0 0 15,0 0-15,0 0 0,0 0 16,0 1-16,0-1 15,0 0 1,0 0-16,0 0 0,0 0 16,0 1-16,-21-1 15,21 0-15,0 0 0,0 0 16,0 0-16,0 1 16,0-1-16,0 0 15,0 0-15,0 0 16,0 0-16,0 1 0,-21-1 15,21 0-15,0 0 16,0 0-16,0 0 16,0 1-16,0-1 0,0 0 15,0 0-15,0 0 16,0 0-16,0 1 16,0-1-16,0 0 15,0 0-15,0 0 0,0 0 16,0 1-16,0-1 15,0 0-15,-21 0 16,21 0-16,0 0 0,0 1 16,0-1-16,0 0 15,0 0-15,-21 0 0,21 0 16,0 1 0,0-1-16,0 0 0,0 0 15,0 0 1,0 0-16,0 1 0,0-1 15,0 0-15,0 0 16,0 0-16,0 0 0,0 1 16,0-1-16,0 0 15,0 0-15,0 0 0,0 0 16,0 1-16,0-1 16,0 0-16,0 0 0,0 0 15,0 0-15,0 1 0,0-1 16,0 0-16,0 0 15,0 0-15,0 0 0,0 1 16,0-1-16,0 0 16,0 0-16,0 0 0,0 0 15,0 1-15,-21-1 16,21 0-16,0 0 0,0 0 16,0 0-16,0 1 0,0-1 0,0 0 15,0 0-15,0 0 0,0 0 16,0 1-16,0-1 0,0 0 15,0 0-15,0 0 0,0 0 0,0 1 16,0-1-16,0 0 0,0 0 16,0 0-16,0 0 0,0 1 15,0-1-15,0 0 0,0 0 16,0 0-16,0 0 0,0 1 0,0-1 16,0 0-16,0 0 0,0 0 15,0 0-15,0 1 0,0-1 16,0 0-16,0 0 0,0 0 0,0 0 15,-22 1-15,22-1 0,0 0 16,0 0-16,0 0 0,0 0 0,0 1 16,0-1-16,0 0 0,0 0 15,0 0-15,0 0 0,0 1 0,0-1 16,0 0-16,0 0 0,-21 0 0,21 0 16,0 1-16,0-1 0,0 0 15,0 0-15,0 0 0,0 0 16,0 1-16,-21-1 0,21 0 0,0 0 15,0 0-15,0 0 0,0 1 0,0-1 16,0 0-16,0 0 0,0 0 16,0 0-16,0 1 0,0-1 0,0 0 15,0 0-15,0 0 0,-21 22 0,21-22 16,0 0-16,0 0 0,0 0 0,0 0 16,0 1-16,0-1 0,0 0 15,-21 0-15,21 0 0,0 22 0,0-22 16,0 0-16,0 0 0,0 0 15,0 0-15,0 1 0,0 20 0,-21-21 16,21 0-16,0 0 0,0 1 16,0-1-16,0 0 0,-22 0 0,22 0 15,0 0-15,0 1 0,0-1 0,0 0 16,0 0-16,0 0 0,0 0 16,0 1-16,-21-1 0,21 0 0,0 21 15,0-21-15,0 1 0,-21-1 0,21 0 16,0 0-16,0 0 0,0 0 15,0 1-15,0 20 0,0-21 0,0 0 16,-21 0-16,21 1 0,0-1 0,0 0 16,0 21-16,-21-21 15,21 1-15,0-1 0,0 0 0,0 0 16,0 0-16,0 0 0,0 1 0,0-1 16,0 0-16,0 0 0,-21 0 15,21 0-15,0 1 0,0-1 0,0 0 16,0 0-16,0 21 0,0-20 0,0-1 15,-22 0-15,22 0 0,0 0 16,0 0-16,0 1 0,0-1 0,0 0 16,0 0-16,0 0 0,0 0 0,0 1 15,0-1-15,0 0 0,0 0 16,0 0-16,0 0 0,0 1 0,0-1 16,0 0-16,0 0 15,0 0-15,0 0 0,0 1 16,0-1-16,0 0 0,-21-21 15,21 21-15,0 0 0,0 0 16,0 1-16,0-1 0,-21-21 16,21 21-16,0 0 0,0 0 15,0 0-15,0 1 16,0-1-16,0 0 0,0 0 16,0 0-16,-21 0 0,21 1 15,0-1-15,0 0 16,0 0-16,-21 0 0,21 0 15,0 1-15,0-1 16,0 0-16,0 0 16,0 0-16,0 0 15,0 1-15,0-1 16,0 0-16,0 0 16,0 0-1,0 0-15,0 1 16,0-1-16,0 0 15,0 0-15,0 0 16,0 0-16,0 1 16,0-1-1,0 0 1,0 0 0,0 0-16,0 0 15,0 1 1,-21-1-16,21 0 15,0 0-15,0 0 16,0 0 0,0 1-16,0-1 15,0 0 1,0 0 0,0 0-16,0 0 15,0 1 1,0-1-1,-22-21 1,22 21-16,0 0 16,0 0-1,0 0 1,0 1 0,0-1-1,0 0 1,0 0 15,0-42 0,0 0-15,0 0-16,0-1 0,0-20 0</inkml:trace>
  <inkml:trace contextRef="#ctx0" brushRef="#br0" timeOffset="10792.72">9207 550 0,'0'-21'0,"22"21"0,-22-21 15,0 0 1,0 0-16,0 0 16,0 42 30,0 0-46,0 0 0,0 0 16,-22 22-16,1-22 0,0 21 0,0 0 16,-21 22-16,20-22 0,-20 1 15,0 20-15,-1-21 0,1 1 16,0 20-16,21-42 0,-22 22 0,22-1 16,-21-21-16,21 0 0,-1 1 15,22-1-15,-21-21 0,21-21 31,0-1-15,0 1-16,0-21 0,0 21 16,0-22-16,21 22 0,1-21 0,-22 0 15,21 20-15,-21-20 0,21 21 16,-21 0-16,21 0 0,-21-1 0,21 1 16,0 0-16,1 21 15,-1 0 1,-21 21-16,21 0 0,0 1 15,-21-1-15,21 0 0,0 0 0,-21 21 16,22-20-16,-1 20 0,-21-21 16,21 0-16,0 22 0,0-22 0,0 0 15,1 0-15,-1 0 0,0-21 16,0 21-16,0 1 0,0-22 0,1 0 16,-1 0-16,0 0 0,0 0 15,21 0-15,-20 0 0,-1-22 0,21 1 16,-21 0-16,0 0 0,1 0 15,-1-22-15,21 22 0,-42-21 0,21 0 16,0-22-16,-21 22 16,22-1-16,-22 1 0,0-21 0,0 20 15,0 1-15,0-22 0,0 22 16,-22 0-16,1-22 0,0 22 0,0 21 16,-21-22-16,20 22 0,-20 0 15,21 0-15,-21 21 0,20 0 0,-20 0 16,0 0-16,-1 0 0,22 21 15,-21 0-15,21 22 0,-22-22 0,22 21 16,0 0-16,21 1 0,0-1 16,0-21-16,0 22 0,0-1 15,0-21-15,0 21 0,21-20 0,0 20 16,1-21-16,-1 0 0,21 0 16,-21 1-16,0-1 0,22 0 15,-22-21-15,0 0 0,0 0 0,0 0 16,1 0-16,-1 0 0,0 0 15,0 0-15,0 0 0,0-21 16,-21 0-16,22 21 16,-1-22-16</inkml:trace>
  <inkml:trace contextRef="#ctx0" brushRef="#br0" timeOffset="11209.48">9758 889 0,'0'21'16,"0"0"-1,21-21 1,0-21-16,0 0 16,0 0-16,1 21 15,-1-21-15,0 0 0,-21-1 0,0 1 16,21 0-16,-21 0 0,0 0 15,-21 21 17,0 0-32,0 0 0,-1 0 15,1 0-15,0 21 0,0 0 16,21 0-16,-21 0 0,0 22 0,21-22 16,-22 0-16,22 21 0,0-20 15,0-1-15,0 21 0,0-21 0,0 0 16,0 1-16,0-1 0,0 0 15,0 0-15,22 0 0,-22 0 16,21-21-16,0 0 0,0 0 16,0 0-16,0 0 0,1 0 15,-1 0-15,0-21 0,0 0 16,0 0-16,0 0 16</inkml:trace>
  <inkml:trace contextRef="#ctx0" brushRef="#br0" timeOffset="11652.23">10372 699 0,'0'0'0,"0"-22"0,-22 22 47,1 0-47,0 0 0,0 0 0,0 22 15,0-1-15,-1 0 16,1 0-16,0 0 0,0 0 15,21 1-15,0-1 16,0 0-16,0 0 16,21-21-16,0 0 15,0 21-15,1-21 0,-1 0 0,0 21 16,0 1-16,0-22 0,0 21 0,1-21 16,-22 21-16,21-21 15,-21 21-15,0 0 0,0 0 16,0 1-1,0-1-15,-21-21 0,-1 21 16,1-21-16,0 21 0,0-21 0,-21 0 16,20 21-16,-20-21 0,21 0 15,0 0-15,0 0 0,-22 0 0,22 0 16,0 0-16,0 0 16,0 0-16,21-21 31,21 21-16,0-21-15,0 0 0,0 21 16,0 0-16</inkml:trace>
  <inkml:trace contextRef="#ctx0" brushRef="#br0" timeOffset="12536.69">10753 741 0,'0'0'15,"0"-21"-15,0 0 16,-22 21 0,1 0-16,0 0 15,0 0-15,0 21 16,0 0-16,21 0 0,-22 0 0,22 0 15,-21 1-15,0-1 0,21 21 16,0-21-16,0 0 0,-21 22 0,21-22 16,0 0-16,-21 0 0,21 0 15,0 1-15,0-1 0,0 0 0,0 0 16,0 0-16,21 0 16,0-21-16,0 0 0,0 0 0,1 0 15,20 0-15,-21 0 16,0 0-16,0-21 0,22 0 0,-22 21 15,0-21-15,21 0 16,-20 0-16,20-22 0,-21 22 0,0 0 16,0-21-16,1-1 0,-1 22 15,-21-21-15,21 21 0,-21-1 0,0 1 16,0 0-16,-21 21 16,0 0-16,-1 0 0,1 0 15,0 0-15,0 0 0,0 0 0,0 21 16,21 0-16,-22 1 15,22-1-15,0 0 0,0 0 16,0 0-16,0 0 16,22-21-16,-22 22 0,0-1 15,21-21-15,0 21 0,0 0 16,-21 0-16,0 0 16,0 1-16,21-1 15,-21 0-15,0 0 0,0 0 16,21-21-1,-21 21-15,22-21 0,-1 0 16,0 0-16,0 0 16,0 0-16,0 0 0,1-21 0,-1 0 15,0 21-15,0-21 0,0 0 0,0 0 16,1-22-16,-1 22 0,-21 0 16,21-21-16,0 20 0,0-20 0,-21 21 15,0 0-15,0 0 16,21-1-16,-21 44 31,0-1-31,0 0 0,0 0 16,-21 0-16,21 0 0,-21 22 15,21-22-15,0 0 0,0 21 0,0-20 16,0-1-16,0 0 16,0 0-16,0 0 15,21-21-15,0 0 16,1 0-16,-1-21 15,0 0-15,-21 0 0,21 0 16,-21-1-16,0 1 16</inkml:trace>
  <inkml:trace contextRef="#ctx0" brushRef="#br0" timeOffset="12725.05">11472 614 0,'0'0'0,"-21"0"0,0-21 15,0 21-15,0 0 16,21 21 15,0 0-15,0 0 0,0 0-16</inkml:trace>
  <inkml:trace contextRef="#ctx0" brushRef="#br0" timeOffset="13141.81">11747 804 0,'0'0'0,"-21"0"15,0 22 1,21-1 0,0 0-16,-21 0 0,21 0 15,0 0-15,0 22 0,0-1 0,-21-21 16,21 22-16,-21-1 0,21 0 16,0 1-16,0-1 0,-22 21 0,22-20 15,-21 20-15,0-20 0,21 20 0,-21 22 16,21-22-16,-21 1 0,0-1 15,-1 1-15,22-1 0,-21 1 0,0-1 16,21-20-16,-21 20 0,0-21 16,21-20-16,-21 20 0,21-21 15,0 21-15,-22-20 0,22-1 16,0-42 0,0-1-16,0 1 15,0 0-15,22-21 0,-1 21 0,-21-22 16,21 1-16,0 0 0,0-1 0,-21-20 15,0 20-15</inkml:trace>
  <inkml:trace contextRef="#ctx0" brushRef="#br0" timeOffset="13440.64">11536 910 0,'0'-21'0,"0"42"0,0-63 0,21 21 16,-21-22-16,21 43 0,0-21 15,0 0-15,1 0 0,-1 21 0,0 0 16,21 0-16,-21 0 0,22 0 16,-1 0-16,-21 0 0,22 21 0,-22 0 15,0 0-15,0 1 0,0 20 16,-21-21-16,0 21 0,0 1 0,0-22 16,-21 21-16,0-21 0,0 1 0,0 20 15,-22-21-15,22 0 16,0 0-16,0-21 0,-22 22 0,22-22 15,0 0-15,0 0 16,21-22 15,0 1-31,21 0 0,0 21 0</inkml:trace>
  <inkml:trace contextRef="#ctx0" brushRef="#br0" timeOffset="13989.54">12446 402 0,'0'0'16,"0"-21"-16,0 0 0,0 0 16,0 42-1,-21 0-15,0 0 16,-1 0-16,22 1 0,0 20 0,-21 0 15,0 1-15,0-22 0,21 21 16,0 0-16,0 1 0,-21-1 0,21 0 16,0 1-16,0-1 0,0-21 15,0 22-15,0-22 0,0 0 0,0 0 16,0 0-16,21 0 0,0 1 16,0-22-16,0 0 15,1 0-15,-1 0 0,0 0 0,0 0 16,0 0-16,0-22 15,1 1-15,-1 0 0,0 0 0,0 0 16,0 0-16,0-1 0,1 1 16,-22-21-16,21 21 0,0 0 0,0-22 15,-21 22-15,0 0 0,21 0 16,-21 0-16,21-1 16,-42 44-1,21-1 1,-21-21-16,0 21 0,21 0 15,0 0-15,0 22 0,-21-22 16,21 0-16,-21 0 0,21 0 0,0 22 16,0-22-16,0 0 0,0 0 15,0 0-15,0 0 0,0 1 16,21-22 0,0 0-16,0 0 0,0 0 0,0-22 15,22 1-15,-22 21 0</inkml:trace>
  <inkml:trace contextRef="#ctx0" brushRef="#br0" timeOffset="14748.05">13250 656 0,'0'0'0,"0"-42"16,-21 42 0,0 0-1,21 21-15,-21 0 0,0 0 0,-1 1 16,22-1-16,0 0 0,-21 21 0,21-21 15,-21 1-15,21 20 0,0-21 16,0 0-16,0 0 0,0 1 0,0-1 16,0 0-16,0 0 15,21-21-15,0 21 0,1-21 0,-22 21 16,21-21-16,0 0 0,0 0 16,0 0-16,0-21 15,-21 0-15,0 0 0,0-21 16,0 20-16,0 1 0,0-21 15,0 0-15,0 20 0,0-20 0,0 21 16,0-21-16,0 20 0,0 1 16,0 0-16,0 0 0,0 0 15,22 21-15,-1 0 16,0-21-16,0 21 0,0 0 0,0 0 16,22 0-16,-22 0 15,0 0-15,0 0 0,0 21 0,1 0 16,-1-21-16,0 21 0,-21 0 0,0 0 15,21 22-15,-21-22 0,0 0 16,21 21-16,-21-20 0,0-1 0,0 21 16,0-21-16,0 0 0,0 1 15,0-1-15,0 0 0,-21 0 0,21 0 16,-21-21-16,0 0 31,0 0-31,21-21 16,0 0-16,0 0 0,0 0 15,0-22-15,0 22 0,0-21 16,0 21-16,21-22 0,-21 1 16,21 21-16,0-22 0,0 22 0,0-21 15,1 21-15,-1 0 0,21-1 16,-21 1-16,22 0 0,-1 21 0,0 0 16,1-21-16,-1 21 0,0 0 15,1 0-15,-1 21 0,-21 0 0,0 0 16,22 1-16,-43-1 0,0 21 15,0-21-15,0 22 0,0-1 0,0-21 16,0 21-16,-22 1 0,1-1 0,0-21 16,21 22-16,-21-22 0,0 0 15,0 0-15,21 0 0,0 0 16,-22-21-16,1 22 16,21-44-1,-21 22-15,21-21 16,0 0-16</inkml:trace>
  <inkml:trace contextRef="#ctx0" brushRef="#br0" timeOffset="15132.04">12933 169 0,'0'0'0,"-21"22"0,-1-1 15,22 0-15,0 0 0,0 0 16,0 0-16,0 1 16,22-22-16,-1 0 15,0 0-15,0 0 0,0 0 16,0 0-16,1 0 0,-22-22 15,0 1-15,0 0 16,0 0 0,0 0-16,-22 21 0,1 0 0,0-21 15,0 21-15,0 0 0,0 0 16,-1 0-16,1 21 16,21 0-16,0 0 15,-21-21 1,21 21-16</inkml:trace>
  <inkml:trace contextRef="#ctx0" brushRef="#br0" timeOffset="15368.01">12150 529 0,'0'0'0,"21"0"16,0 0 0,0 0-16,0 0 0,0 0 0,1 0 15,20 0-15,-21 0 0,0 0 16,22 0-16,-22 0 0,21 0 0,-21 0 16,0 0-16,-21-21 15,22 21-15,-1 0 16</inkml:trace>
  <inkml:trace contextRef="#ctx0" brushRef="#br0" timeOffset="17576.39">17843 0 0,'22'0'93</inkml:trace>
  <inkml:trace contextRef="#ctx0" brushRef="#br0" timeOffset="19670.15">17928 0 0,'0'21'94,"0"22"-94,0-22 15,0 0-15,0 0 0,0 0 16,0 0-16,0 1 0,0-1 0,0 21 16,0-21-16,0 0 0,0 1 15,-21-1-15,21 0 0,-21 0 0,21 0 16,0 22-16,0-22 0,-21 0 16,21 0-16,-22 0 0,22 0 15,0 1-15,0-1 0,0 0 16,0 0-16,0 0 0,0 22 0,0-22 15,0 0-15,0 0 0,0 21 0,0-20 16,0-1-16,0 21 0,0-21 16,0 22-16,0-22 0,0 21 0,0-21 15,0 0-15,0 22 0,0-22 16,0 0-16,0 0 0,0 22 0,0-22 16,0 0-16,0 21 0,0-21 15,0 1-15,0-1 0,0 0 0,0 0 16,0 21-16,0-20 0,0-1 15,0 0-15,0 0 0,0 21 16,0-20-16,0 20 0,-21-21 0,21 21 16,0-20-16,0 20 0,0-21 15,-21 21-15,21-20 0,0 20 0,-21 0 16,21-21-16,0 22 0,0-22 16,0 21-16,-21-21 0,21 22 0,0-22 15,-21 21-15,21-21 0,0 22 0,-22-22 16,22 21-16,0 1 0,0-22 15,0 21-15,-21 0 0,21 1 0,0-1 16,-21 0-16,21 1 0,0 20 16,0-20-16,0-1 0,0 0 0,-21 1 15,21-1-15,0-21 0,-21 21 16,21 1-16,0-1 0,0 0 16,0 1-16,0-1 0,0 0 0,-21 1 15,21-1-15,0 0 0,0 1 0,0-1 16,0 0-16,0 1 0,-22-1 15,22 0-15,0 1 0,0-1 0,0-21 16,0 22-16,0-1 0,0 0 0,-21 1 16,21-1-16,0 0 0,-21 22 15,21-22-15,0 0 0,0 22 0,-21-22 16,21 22-16,-21-22 0,21 22 16,-21-22-16,21 0 0,0 22 0,-22-22 15,22 22-15,-21-22 0,21 21 16,-21-20-16,21 20 0,0 1 15,0-22-15,0 22 0,0-1 0,0-21 16,-21 22-16,21-22 0,0 22 0,0-22 16,0 22-16,-21-22 0,21 21 15,0-20-15,0 20 0,-21 1 0,21-22 16,-22 22-16,22-22 0,0 21 0,0-20 16,-21-1-16,21 22 0,-21-22 15,21 0-15,0 22 0,-21-22 0,21 22 16,0-22-16,0 21 0,0-20 0,0 20 15,0 1-15,0-1 0,0-20 16,0 20-16,-21-21 0,21 22 16,0-22-16,0 1 0,-21 20 0,21-21 15,0 22-15,0-22 0,0 22 16,0-1-16,0 1 0,0-22 0,0 22 16,0-1-16,0-21 0,0 22 0,0-22 15,0 22-15,0-22 0,0 22 16,0-22-16,0 21 0,0 1 0,0-22 15,21 22-15,-21-1 0,21-20 0,-21 20 16,0 1-16,0-22 0,0 21 16,0-20-16,0-1 0,0 22 0,0-22 15,0 21-15,0 1 0,0-22 16,0 22-16,0-1 0,21-20 16,-21 20-16,0-21 0,0 22 0,0-22 15,21 1-15,-21 20 0,0-21 0,0 1 16,0-1-16,0 22 0,0-22 15,0 0-15,0 22 0,0-22 0,0 22 16,0-22-16,0 0 0,0 22 0,0-22 16,0 0-16,0 22 0,0-22 0,0 1 15,-21-1-15,21 0 0,0 22 16,-21-22-16,21 0 0,0 22 0,0-22 16,0 22-16,0-22 0,-21 22 0,21-22 15,0 21-15,-21-20 16,21-1-16,-22 22 0,22-22 0,0 0 15,0 1-15,-21 20 0,21-21 0,0 22 16,-21-22-16,21 22 0,0-22 16,-21 22-16,21-1 0,0-21 0,0 22 15,0-22-15,0 22 0,0-22 0,0 22 16,0-22-16,0 21 0,0-20 0,0 20 16,0-20-16,-21 20 0,21 1 15,0-22-15,0 21 0,0-20 0,0 20 16,0-20-16,0 20 0,0-21 0,0 22 15,0-22-15,0 22 16,0-22-16,-21 22 0,21-22 0,0 21 16,0 1-16,0-22 0,0 22 0,0-22 15,-22 22-15,22-22 0,0 21 16,-21-20-16,21-1 0,0 22 0,0-22 16,0 0-16,0 22 0,0-22 0,0 22 15,0-22-15,-21 0 0,21 22 16,0-22-16,0 0 0,-21 1 0,21 20 15,0-20-15,0-1 0,0 0 0,0 1 16,0-1-16,0 21 0,0-20 16,-21-1-16,21 22 0,0-22 0,-21 0 15,21 22-15,0-22 0,0 0 16,0 1-16,0 20 0,0-20 0,0-1 16,-22 0-16,22 1 0,0 20 15,-21-21-15,21 1 0,0-1 0,0 22 16,0-22-16,0 0 0,0 22 0,-21-22 15,21 0-15,0 22 0,0-22 16,-21 1-16,21-1 0,0 21 0,-21-20 16,21-1-16,0 0 0,0 1 0,0 20 15,0-20-15,0-1 0,-21 21 16,21-20-16,0-1 0,-22 0 0,22 22 16,0-22-16,0 1 0,0-1 15,0 0-15,0 1 0,-21-1 0,21-21 16,-21 21-16,21 1 0,0-1 15,0 0-15,0 1 0,0 20 0,-21-20 16,21-1-16,0 0 0,-21 1 16,21-1-16,0 0 0,0 1 0,0-1 15,0 0-15,0 1 0,0-1 16,0 0-16,-21-21 0,21 22 0,0-1 16,-22 0-16,22 1 0,0-1 0,0 0 15,0 1-15,-21-1 0,21 0 16,0 1-16,-21-1 0,21 0 0,0 1 15,0-1-15,0 0 0,0 1 16,-21-22-16,21 21 0,0 1 16,0-1-16,0-21 0,0 21 0,0 1 15,0-1-15,0 0 0,0 1 16,0-1-16,0 0 0,0 1 0,0-1 16,0-21-16,0 22 0,0-1 15,0-21-15,0 0 0,0 0 0,21 1 16,-21-1-16,0 0 0,0 0 15,0-42 1,0 0 0,0 0-16</inkml:trace>
  <inkml:trace contextRef="#ctx0" brushRef="#br0" timeOffset="20752.88">18965 212 0,'0'0'0,"0"-21"0,-21-43 32,0 64-32,21 21 15,0 22 1,0-22-16,0 21 0,21 0 0,-21 22 15,21-22-15,0 1 0,22-1 16,-22 21-16,21-20 0,-21-1 0,22 0 16,-1 1-16,-21-1 0,0 0 15,22-20-15,-22 20 0,0-21 16,-21 0-16,0 0 0,21 1 16,-21-1-16,-21-42 31,21-1-31,0-20 0</inkml:trace>
  <inkml:trace contextRef="#ctx0" brushRef="#br0" timeOffset="21008.73">19494 169 0,'0'-21'0,"0"42"0,0-63 0,0 21 0,0 0 15,-21 42 1,0 0-16,0 0 0,-21 22 15,-1-1-15,1 0 0,0 22 16,-1-22-16,1 22 0,-22-22 0,22 21 16,-21-20-16,20-1 0,1 22 15,0-22-15,-1 0 0,1 1 0,21-1 16,-22-21-16,22 21 0,21-20 16,0-1-16,0 0 0,21-21 15,1 0-15,-1 0 16,0 0-16,0-21 0,21 0 0,1-1 15</inkml:trace>
  <inkml:trace contextRef="#ctx0" brushRef="#br0" timeOffset="21276.58">19685 550 0,'0'106'16,"-21"-63"-1,21-22-15,0 21 0,0 0 0,-21 1 16,-1-1-16,22 22 0,-21-22 16,0 21-16,21 1 0,0-1 0,-21-20 15,0 20-15,21 1 0,-21-1 16,-1-20-16,1 20 0,0-21 16,21 1-16,0-1 0,-21-21 0,21 22 15,0-22-15,21-21 16,0-21-1,0-1-15,1-20 0,-1 21 16,21-21-16</inkml:trace>
  <inkml:trace contextRef="#ctx0" brushRef="#br0" timeOffset="21568.41">19791 635 0,'0'-21'0,"0"42"0,0-63 0,0 21 16,0-1-16,0 1 0,0 0 15,0 0-15,0 0 16,21 21-16,0 0 0,0 0 0,0 0 16,22 0-16,-22 0 0,0 0 15,0 21-15,0 0 0,1 0 0,-1 0 16,-21 1-16,0-1 0,0 21 0,0-21 16,-21 0-16,-1 22 0,1-22 15,-21 0-15,21 0 0,-22 0 0,1 1 16,21-22-16,-21 21 0,20 0 15,1-21-15,0 0 0,42 0 32,0 0-32,1-21 15,-1 0-15,21 21 0,-21-22 16</inkml:trace>
  <inkml:trace contextRef="#ctx0" brushRef="#br0" timeOffset="21996.16">20405 593 0,'0'-21'16,"0"42"-16,0-64 0,0 22 16,-22 21-1,1 0-15,0 0 0,0 0 16,0 0-16,0 21 0,-22 1 0,22-1 16,0 0-16,0 0 0,0 0 15,-1 0-15,1 22 0,0-22 0,21 0 16,0 21-16,0-20 0,-21-1 15,21 0-15,0 0 0,0 0 16,0 0-16,21-21 0,0 0 16,0 0-16,1 0 0,-1 0 0,0-21 15,21 21-15,-21-21 0,1 0 16,20 0-16,-21-22 0,0 22 0,22 0 16,-43-21-16,21 21 15,0-1-15,-21 1 0,21 0 0,-21 0 16,0 42 15,0 0-15,-21 0-16,21 1 0,0 20 0,-21-21 15,21 0-15,0 0 0,0 1 16,0-1-16,0 0 0,0 0 0,0 0 16,0 0-16,0 1 0,21-22 15,0 0-15,0 0 16,0 0-16</inkml:trace>
  <inkml:trace contextRef="#ctx0" brushRef="#br0" timeOffset="22260.07">20891 402 0,'22'-42'0,"-44"84"0,44-105 0,-22 20 16,0 22-16,0-21 0,0 21 15,0 42 1,0 0-1,0 0-15,0 22 0,0-22 0,0 21 16,-22 0-16,22 1 0,0-1 16,-21 0-16,0 1 0,21-1 0,-21-21 15,21 22-15,-21-1 16,0 0-16,21-21 0,0 1 0,0 20 16,0-21-16,0 0 15,21-21 1,0-21-16,0 21 15,0-21-15</inkml:trace>
  <inkml:trace contextRef="#ctx0" brushRef="#br0" timeOffset="22728.23">21188 212 0,'0'0'16,"0"-21"-16,0-1 0,0 1 0,0 0 15,0 42 1,0 0-16,0 1 0,0 20 15,0-21-15,0 21 0,0 1 16,0 20-16,0-20 0,-21-1 0,21 0 16,-22 1-16,22-1 0,0 0 0,0 1 15,0-22-15,-21 21 0,21-21 16,0 22-16,0-22 0,0 0 0,0 0 16,-21 0-16,21-42 31,0 0-16,0 0-15,0 0 0,0-1 0,21-20 16,0 21-16,-21-21 0,22 20 0,-1 1 16,0-21-16,0 21 0,21 0 15,-20-1-15,20 1 0,-21 21 16,21-21-16,1 21 0,-1 0 0,-21 0 16,22 0-16,-22 0 0,21 21 15,-21-21-15,0 21 0,1 1 0,-22-1 16,0 0-16,0 21 0,0-21 15,0 22-15,0-22 0,0 0 0,-22 21 16,1-20-16,21-1 0,-21 0 0,0 0 16,0 0-16,0 0 15,21 1-15,-22-22 0,1 0 16,0-22 0,21 1-1,0 0-15</inkml:trace>
  <inkml:trace contextRef="#ctx0" brushRef="#br0" timeOffset="22943.19">20786 466 0,'0'0'0,"-22"0"31,44 0-31,-1 0 16,21 0-16,-21 0 0,22 0 15,-1 0-15,0 0 0,-21 0 0,22 0 16,-1 0-16,-21 0 0,0 0 16,1 0-16</inkml:trace>
  <inkml:trace contextRef="#ctx0" brushRef="#br0" timeOffset="25935.03">0 1884 0,'0'0'16,"0"-21"0,42 0 62,1 21-63,-1 0-15,0 0 0,1 0 16,-1 0-16,21 0 0,-20 0 0,-1 0 16,0 0-16,1 0 0,20 0 15,-20 0-15,-1 0 0,21 0 0,-20 0 16,-1 0-16,22 0 0,-22 0 16,21 0-16,-20 0 0,20 0 15,1 0-15,-1 0 0,1 0 16,-1 0-16,22 0 0,-22 0 0,1 0 15,21 0-15,-22 0 0,1 0 16,-1 0-16,22 0 0,-22 0 0,1 0 16,20 0-16,-20 0 0,21 0 15,-1 0-15,1 0 0,0 0 0,-1 0 16,1 0-16,0 0 0,-22 0 16,22 0-16,-1 0 0,-20 0 0,21 0 15,-1 0-15,-20 0 0,20 0 16,1 0-16,0 0 0,-1 0 0,1 0 15,0 0-15,-1 0 16,1 0-16,0 0 0,-1 0 0,1 0 16,0 0-16,-1 0 0,22 0 15,-21 0-15,0 0 0,20 0 0,1 0 16,-21 0-16,0 0 0,20 0 0,-20 0 16,21 0-16,-21-22 0,20 22 15,-20 0-15,21 0 0,-21 0 0,20 0 16,-20 0-16,0 0 0,-1 0 15,1 0-15,0 0 0,21 0 0,-22 0 16,22 0-16,-21 0 0,21 0 16,-22 0-16,1 0 0,21 0 0,-22 0 15,1 0-15,0 0 0,-1 0 16,22-21-16,-21 21 0,0 0 16,-1 0-16,1 0 0,21 0 0,-22 0 15,-20 0-15,21 0 0,-1-21 16,-20 21-16,20 0 0,1 0 0,0 0 15,-1 0-15,1-21 0,0 21 16,-22 0-16,22 0 0,0 0 0,-22 0 16,22 0-16,-22 0 0,1 0 0,20-21 15,-20 21-15,-1 0 0,22 0 16,-21 0-16,20 0 0,1-21 0,-22 21 16,22 0-16,-21 0 0,20 0 15,-20 0-15,-1-22 0,22 22 16,-22 0-16,1 0 0,-1 0 0,1-21 15,21 21-15,-22 0 0,1-21 16,-1 21-16,22 0 0,-22 0 0,1-21 16,20 21-16,-20 0 0,-1 0 15,1-21-15,-1 21 0,1 0 0,-1 0 16,22 0-16,-21-21 0,-1 21 16,22 0-16,-22 0 0,22 0 0,0-22 15,-22 22-15,22 0 0,-22 0 0,1 0 16,20 0-16,-20 0 0,-1-21 15,1 21-15,21 0 0,-22 0 0,22 0 16,-22 0-16,22 0 16,-22 0-16,22 0 0,0 0 0,-22 0 15,22 0-15,-22 0 0,1 0 0,21 0 16,-22 0-16,22 0 0,-22 0 16,22 0-16,0 0 0,-1 0 0,-20 0 15,20 0-15,1 0 0,0 0 16,-22 0-16,22 0 0,-22 0 0,22 21 15,-21-21-15,20 0 0,1 0 0,0 0 16,-1 22-16,1-22 0,21 0 16,-22 0-16,1 0 0,0 0 0,-1 21 15,-20-21-15,21 0 0,-1 0 16,-20 0-16,20 0 0,1 0 16,0 0-16,-1 0 0,-20 0 15,21 0-15,-1 0 0,-20 0 0,20 0 16,-20 0-16,-1 0 0,1 21 15,-1-21-15,1 0 0,-1 0 0,22 0 16,-21 0-16,-1 0 0,22 0 0,-22 0 16,1 0-16,20 0 0,-20 0 15,-1 0-15,1 0 0,-1 0 0,1 0 16,-1 0-16,1 0 0,21 0 16,-22 0-16,1 0 0,-1 0 15,22 0-15,-22 0 0,1 0 16,20 0-16,-20 0 0,-1 0 0,1 0 15,-1 0-15,1 0 0,-22 0 16,22 0-16,-1 0 0,-20 0 0,20 0 16,1 0-16,-1 0 0,1 0 15,-1 0-15,1 0 0,-1 0 0,1 0 16,-1 0-16,1 0 0,-1 0 16,1 0-16,-1 0 0,1-21 0,-1 21 15,1 0-15,-1 0 0,1 0 16,20 0-16,-20 0 0,-1 0 15,22 0-15,-22 0 0,1-21 16,21 21-16,-22 0 0,1 0 0,-1 0 16,-21 0-16,22 0 0,-22 0 0,22-22 15,-1 22-15,-20 0 0,20 0 16,1 0-16,-1 0 0,1 0 0,-1 0 16,1 0-16,-1 0 0,1 0 15,-1 0-15,-21 0 0,22 0 0,-1 0 16,-20 0-16,20 0 0,-20 0 15,20 0-15,1 0 0,-22 0 0,21 0 16,1 0-16,-1 0 0,1 0 16,-1 0-16,1 0 0,-1 0 0,1 0 15,-1 0-15,-20 0 0,20 0 16,1 0-16,-22 0 0,22 0 16,-22 0-16,21 0 0,-20 0 0,-1 0 15,22 0-15,-22 0 0,21 0 16,-20 0-16,-1 0 0,22 0 0,-22 0 15,21 0-15,-20 0 0,20 0 16,-20 0-16,-1 0 0,21 0 0,-20 0 16,-1 0-16,0 0 0,1 0 15,-1 0-15,-21-21 0,22 21 0,-22 0 16,21 0-16,-21 0 0,22 0 16,-22 0-16,21 0 0,-21 0 15,22-21-15,-22 21 0,21 0 0,0 0 16,-20 0-16,20 0 0,0 0 15,1 0-15,-22 0 0,21 0 0,0 0 16,1-21-16,-22 21 0,21 0 16,1 0-16,-22 0 0,21 0 0,-21 0 15,22 0-15,-22 0 0,21 0 16,-21 0-16,22 0 0,-22 0 0,21 0 16,-21 0-16,22 0 0,-22 0 15,21 0-15,0 0 0,1 0 0,-22 0 16,21 0-16,1 0 0,-1 0 15,0 0-15,1 0 0,-1 0 16,0 0-16,1 0 0,-1 0 0,0 0 16,1 0-16,-1 0 0,0 0 15,-21 0-15,22 0 0,-1 0 0,-21 0 16,22 0-16,-22 0 0,21 0 16,-21 0-16,0 0 0,1 0 0,-1 0 15,0 0-15,0 0 0,0 0 16,0 0-16,1 0 0,-1 0 15,0 0-15,0 0 16,0 0-16,0 0 0,1 0 16,-1 0-16,0 0 15,0 0 1,0 0-16,0 0 16,1 0-16,-1 0 15,0 0-15,0 0 16,0 0 62,0 0-78,1 0 16,-1 0-1,0 0-15,0 0 0,0 0 16,0 0-16,1 0 0,-1 0 15,0 0-15,0 0 0,0 0 0,-42 0 32,-21 0-17,21 0-15</inkml:trace>
  <inkml:trace contextRef="#ctx0" brushRef="#br1" timeOffset="32729.13">508 2646 0,'0'-21'0,"0"0"32,0-1 61,21 22 79,-21-21-156,0 42 78,0 1-94,0-1 15,0 0-15,0 21 0,0-21 0,0 22 16,0-22-16,0 21 0,0 1 16,0-22-16,-21 21 0,21-21 15,0 22-15,-21-22 0,21 21 0,0-21 16,0 0-16,0 1 0,0-1 15,0 0-15,0 0 0,0 0 16,0-42 31,0 0-47,0 0 16,0 0-16,0-1 15,0 1-15</inkml:trace>
  <inkml:trace contextRef="#ctx0" brushRef="#br1" timeOffset="33728.33">529 2582 0,'21'0'15,"0"0"-15,1 0 16,-1 0-16,0 0 0,0 0 16,0 0-16,0 0 0,1 0 15,-1 0-15,21 0 0,-21 0 0,22 0 16,-22-21-16,21 21 0,-21 0 15,22 0-15,-1 0 0,0 0 16,-21 0-16,22-21 0,-1 21 16,-21 0-16,22 0 0,-22 0 15,0 0-15,21 0 0,-21 0 0,1 0 16,-1 0-16,0 0 31,-21 21-31,21-21 16,-21 21-1,0 1 17,0-1-17,0 0-15,0 0 16,0 0-16,0 0 16,0 1-16,0-1 0,0 0 15,0 0-15,0 0 0,0 0 16,0 1-16,0-1 0,-21 0 15,21 0-15,0 0 0,-21 0 0,21 1 16,-21-22-16,21 21 0,0 0 16,0 0-16,0 0 0,-22 0 15,22 1-15,-21-22 0,21 21 16,0 0-16,0 0 16,-21 0-16,0 0 0,21 1 15,-21-22 1,21 21-16,-21-21 15,-1 0 17,1 0-17,0 0 1,0 0-16,-43 0 31,43 0-31,0 0 16,0 0-16,0 0 0,-22 0 15,22 0-15,-21 0 0,21 0 16,-22 0-16,22 0 0,-21 0 16,21 0-16,-22 0 0,22 0 15,-21 0-15,21 0 0,0 0 16,-1 0-16,1-21 0,0 21 0,0 0 16,0 0 62,42 0-16</inkml:trace>
  <inkml:trace contextRef="#ctx0" brushRef="#br1" timeOffset="34560.87">296 4001 0,'0'0'0,"-21"0"0,21 21 63,-21 0-63,21 0 15,0 0-15,0 22 0,0-22 16,0 21-16,-21 0 0,21-20 0,0 20 16,0 0-16,0 1 0,-21-1 15,21 0-15,-22 1 0,22-22 16,0 21-16,-21 0 0,21-20 0,-21 20 16,21-21-16,0 0 0,0 0 15,0 1-15,0-1 0,0 0 16,0 0-16,0-42 31,0 0-15,0 0-16,0-1 15,0 1-15,0 0 0</inkml:trace>
  <inkml:trace contextRef="#ctx0" brushRef="#br1" timeOffset="35355.72">339 4064 0,'21'0'47,"0"0"-32,0 0-15,0 0 16,0 0-16,1 0 0,-1 0 0,0 0 16,21 0-16,-21 0 0,22-21 15,-1 21-15,0 0 0,1 0 16,-1-21-16,22 21 0,-22 0 0,-21 0 16,21 0-16,1 0 0,-1 0 15,0-21-15,1 21 0,-22 0 16,0 0-16,21 0 0,-20 0 15,-1 0-15,0 0 16,0 0-16,0 21 0,-21 0 16,0 0-1,0 0 1,0 0-16,0 1 16,0-1-16,0 0 0,0 0 15,0 21-15,0-20 0,0-1 16,0 0-16,0 0 0,0 0 15,-21 22-15,21-22 0,0 0 0,0 0 16,0 0-16,0 0 16,-21 1-16,21-1 0,0 0 0,0 0 15,0 0-15,0 0 0,-21 1 16,21-1-16,-21-21 16,21 21-16,-22 0 0,22 0 15,-21 0-15,0-21 16,21 22-16,-21-1 15,0-21-15,0 0 0,-1 21 16,1-21-16,0 0 16,0 0-16,-21 0 0,20 0 0,1 21 15,-21-21-15,0 0 16,-1 0-16,1 0 0,0 0 0,-1 0 16,1 0-16,0 0 0,-1 0 15,22 0-15,-21 0 0,21 0 16,-22 0-16,22 0 0,21-21 0,-21 21 15,0 0-15,0 0 16,-1 0 15</inkml:trace>
  <inkml:trace contextRef="#ctx0" brushRef="#br1" timeOffset="36111.9">360 5927 0,'0'0'0,"-43"-64"32,22 64-17,21 21 1,-21 1-16,21-1 0,0 21 16,0-21-16,0 22 0,0-1 15,-21-21-15,21 21 0,-21 1 16,21-1-16,-21 0 0,21 1 0,-22 20 15,1-20-15,21-22 16,0 21-16,-21 0 0,21-20 0,-21 20 16,21-21-16,0 0 0,0 0 15,0 1-15,0-44 32,0 1-32,0 0 15,0 0-15,0 0 0,0-22 0</inkml:trace>
  <inkml:trace contextRef="#ctx0" brushRef="#br1" timeOffset="36788.58">317 5927 0,'0'-21'0,"22"21"47,-1 0-47,0 0 16,0 0-16,21 0 0,-20 0 15,20 0-15,-21 0 0,21 0 0,1 0 16,-1 0-16,0 0 0,1 0 16,20 0-16,-20 0 0,-1 0 15,0-22-15,1 22 0,-1 0 16,0 0-16,1 0 0,-1 0 15,-21 0-15,21 0 0,-20 0 0,-1 0 16,-21 22 0,0-1-1,0 0 1,0 0-16,0 0 0,0 0 16,0 1-16,0-1 15,0 0-15,0 0 0,0 0 16,0 0-16,0 1 0,0-1 0,0 0 15,-21 0-15,21 0 0,0 0 16,0 1-16,-22-1 0,22 0 16,0 0-16,0 0 0,0 0 15,-21 1-15,21-1 0,-21 0 0,21 0 16,-21 0-16,21 0 16,-21 1-16,0-22 0,21 21 15,-22-21-15,1 21 0,0-21 16,21 21-16,-21-21 0,0 0 15,0 0-15,-1 0 0,1 0 0,-21 0 16,0 0-16,-1 0 0,-20 0 16,-1 0-16,1 0 0,-22 0 0,22 0 15,-1 0-15,1 0 0,-1 0 16,22 0-16,-22 0 0,22 0 16,21 0-16,-22 0 0,22 0 15,0 0-15,42 0 31,0 0-31,1 0 16,-1 0-16,0 0 0,21 0 0,-21 0 16</inkml:trace>
  <inkml:trace contextRef="#ctx0" brushRef="#br1" timeOffset="37439.94">423 7811 0,'0'-22'0,"-21"22"31,21 22-15,0-1 0,-21 0-16,21 21 0,0 1 0,0-1 15,0 0-15,0 1 0,0 20 16,0-21-16,-21 1 0,21 20 0,-21-20 16,21-1-16,-22 0 0,22-21 15,0 22-15,0-22 0,0 0 16,0 0-16,0 0 0,0 1 15,0-44 17,0 1-17,0 0-15,0 0 0,0-21 0</inkml:trace>
  <inkml:trace contextRef="#ctx0" brushRef="#br1" timeOffset="38128.55">402 7705 0,'21'0'32,"0"0"-17,22 0-15,-22 0 0,21 0 16,-21 0-16,22 0 0,-1 0 0,0 0 15,1 0-15,-1 0 0,0 0 16,1 0-16,-1 0 0,0 0 0,1 0 16,-1 0-16,0 0 0,1 0 15,-1 0-15,-21 0 0,22 0 16,-22 0-16,0 0 0,0 0 16,0 0-1,-21 21 1,0 0-16,0 0 15,0 0-15,-21 1 16,21-1-16,0 0 0,0 0 16,0 0-16,0 0 0,0 22 0,0-22 15,0 21-15,0 1 0,0-22 16,0 21-16,0-21 0,-21 22 0,21-1 16,0-21-16,0 21 0,-21-20 15,21 20-15,-21-21 0,21 0 16,0 0-16,0 22 0,0-22 15,-22 0-15,1 0 0,21 0 16,-21 1-16,0-22 16,0 21-16,0 0 15,-1-21-15,1 0 16,0 0-16,0 0 0,0 0 0,0 0 16,-1 0-16,-20 0 0,21 0 15,-21 0-15,-1 0 0,-20 0 0,-1-21 16,1 21-16,-1 0 15,1 0-15,-1 0 0,1 0 0,20 0 0,1 0 16,0 0-16,-1 0 16,22 0-16,0 0 0,0 0 0,0 0 15,0 0-15,21-21 32,21-1-17,0 22-15,0-21 16,-21 0-16,21 21 0,0-21 0</inkml:trace>
  <inkml:trace contextRef="#ctx0" brushRef="#br1" timeOffset="39591.15">106 4805 0,'0'21'16,"21"-21"15,0 0-15,0 21-16,0-21 0,1 0 16,20 0-16,-21 0 0,0 0 15,22 0-15,-22 0 0,21 0 0,-21 0 16,0 0-16,22 0 0,-22 0 15,0 0-15,-42 0 47,0 0-31</inkml:trace>
  <inkml:trace contextRef="#ctx0" brushRef="#br1" timeOffset="42068.19">2879 2709 0,'21'0'0,"0"0"15,0 0-15,0 0 16,0 0-16,1 0 16,-22-21-16,21 21 0,0-21 15,0 21-15,0-21 16,0 21-16,-21-21 0,22 21 16,-22-21-16,0-1 15,0 1 1,-22 21-1,1 0-15,0 0 16,0 0-16,0 21 16,0 1-16,-1-1 15,1 0-15,0 0 16,0-21-16,21 21 0,-21 0 0,21 1 16,0-1-1,0 0-15,0 0 16,0 0-1,21-21-15,0 0 16,-21 21-16,21 1 0,0-22 16,1 0-16,-1 0 0,-21 21 0,21-21 15,0 0-15,0 21 0,0-21 16,1 0-16,-1 21 0,0 0 16,0-21-16,-21 21 0,0 1 15,21-22-15,-21 21 16,0 0-16,-21 0 15,0 0-15,0 0 16,-22-21-16,22 22 0,0-22 16,-21 21-16,-1-21 0,22 0 0,-21 21 15,0-21-15,-1 0 0,22 0 16,-21 0-16,21 0 0,-22 0 0,22 0 16,0-21-16,0 0 0,21-1 15,-21 22-15,21-21 0,0 0 16,0 0-1,21 21 1,0-21-16,0 21 16,0 0-16,0 0 0,1 0 0,-1 0 15,0 0-15,0-21 16</inkml:trace>
  <inkml:trace contextRef="#ctx0" brushRef="#br1" timeOffset="42592.64">3344 2836 0,'0'0'0,"0"-21"16,0 42 15,-21 1-16,0-1-15,21 0 16,0 0-16,0 0 0,0 0 16,0 1-16,-21-1 0,21 0 0,0 0 15,0 0-15,0 0 0,0 1 16,0-1-16,0 0 0,21-21 16,0 0-16,0 0 15,0 0-15,1 0 0,-1 0 0,0 0 16,0 0-16,0 0 15,0-21-15,1 21 0,-1-21 0,21-1 16,-21 1-16,0 0 0,1 0 0,-1 0 16,-21 0-16,0-1 0,21 1 15,-21 0-15,0 0 0,0 0 0,0 0 16,0 42 15,-21 0-15,21 0-16,-21 0 0,21 0 15,0 1-15,-22-22 0,22 21 0,0 0 16,0 0-16,0 0 0,0 0 16,0 1-1,22-22 1,-1 0-16,0 0 0,0-22 16,-21 1-16</inkml:trace>
  <inkml:trace contextRef="#ctx0" brushRef="#br1" timeOffset="43143.84">3916 2561 0,'0'0'16,"0"21"15,0 1-31,0-1 0,0 0 16,0 21-16,0-21 0,0 1 15,0 20-15,0-21 0,0 0 0,0 22 16,0-22-16,0 0 0,0 0 16,21 0-16,-21 22 0,0-22 0,0 0 15,0 0-15,0 0 16,0 0-16,0 1 0,0-1 16,-21-21-1,21-21 16,0-1-15,0 1-16,0 0 0,0 0 0,0 0 16,0 0-16,0-1 0,0 1 15,21 0-15,0 0 0,0 0 0,0 0 16,1 21-16,-1-22 0,0 1 16,0 21-16,0 0 0,0-21 0,1 21 15,-1 0-15,0 0 0,0 0 0,0 21 16,0 0-16,-21 1 15,0-1-15,0 0 0,0 0 16,0 0-16,0 0 0,-21 1 16,21-1-16,-21 0 0,0-21 0,0 21 15,-22 0-15,22-21 0,0 21 16,21 1-16,-21-22 0,0 21 0,0-21 16,-1 0-16,22 21 0,-21-21 15,21-21 16,21 0-31</inkml:trace>
  <inkml:trace contextRef="#ctx0" brushRef="#br1" timeOffset="43768.49">4551 2794 0,'0'0'0,"0"-21"0,0 0 15,0 0-15,0-1 16,0 1-16,21 0 0,-21 0 16,0 0-16,21 0 0,-21-1 15,0 1 1,0 42-1,0 1 1,0-1-16,0 0 0,0 0 0,0 21 16,0-20-16,0-1 0,-21 21 15,21-21-15,-21 0 0,21 22 0,0-22 16,0 0-16,0 0 0,-21 0 16,21 22-16,0-22 0,0 0 15,0 0-15,0 0 0,0 1 16,0-1-1,0 0 1,-22-21 0,1 0-16,0 0 15,0 0-15,0 0 0,0 0 16,-1 0-16,1 0 0,0 0 0,0 0 16,-21 0-16,20 0 0,1 0 15,0 0 1,21 21-16,21-21 15,0 0-15,22 0 16,-22 0-16,21 0 0,1 0 0,-22 0 16,21 0-16,0 0 0,1 0 15,-22 0-15,21 0 0,1 0 0,-22-21 16,0 21-16,0 0 16,0 0-16,0 0 0,-21-21 15,-21 21 1,0 0-16,0 0 15,21-21-15,-21 21 0,0 0 0</inkml:trace>
  <inkml:trace contextRef="#ctx0" brushRef="#br1" timeOffset="44269.2">3704 2836 0,'0'0'0,"0"22"47,0-1-47,0 0 15,-21 0-15,21 0 0,0 0 16,-21 1-16,21-1 0,-21-21 15,21 21-15,-22-21 0</inkml:trace>
  <inkml:trace contextRef="#ctx0" brushRef="#br1" timeOffset="44688.96">3302 2836 0,'-21'0'31,"21"-21"-31,0 42 31,0 1-31,0-1 0,0 0 16,-21 0-16,21 0 0,0 0 16,-22 1-16,22-1 0,0 0 0,0 0 15</inkml:trace>
  <inkml:trace contextRef="#ctx0" brushRef="#br1" timeOffset="45721.37">6159 2836 0,'0'0'0,"0"-21"0,0 0 0,0 0 16,-21 21-16,0-21 0,21 0 16,-21 21-16,0 0 0,0-22 0,-1 22 15,1 0-15,-21 0 0,21 0 16,0 0-16,-22 22 0,22-22 0,0 21 16,-21 0-16,20 0 0,1 0 15,0 0-15,0 1 0,0-1 0,0 0 16,21 21-16,0-21 15,0 1-15,0-1 0,0 0 0,0 0 16,0 0-16,0 0 0,0 1 16,21-22-16,0 0 0,0 0 15,0 0-15,22 0 0,-22 0 16,0 0-16,0 0 0,0 0 16,0-22-16,22 22 0,-22-21 0,0 0 15,0 0-15,0 21 0,1-42 0,-1 20 16,0 1-16,0 0 15,0-21-15,-21 21 0,0-22 0,21 22 16,-21-21-16,22-1 0,-22 1 16,0 21-16,0-21 0,0 20 0,0 1 15,0 0-15,0 42 32,0 22-32,0-22 15,0 21-15,0-21 0,0 22 16,0-1-16,0-21 0,-22 21 0,22-20 15,0 20-15,0-21 0,0 0 16,0 22-16,0-22 0,0 0 16,0 0-16,0 0 15,22-21-15,-1 0 16,0 0-16,0-21 16</inkml:trace>
  <inkml:trace contextRef="#ctx0" brushRef="#br1" timeOffset="46104.15">6392 2900 0,'21'-21'31,"1"0"-31,-1 21 16,0-22-16,0 1 15,0 21-15,0-21 0,1 0 0,-1 21 16,-21-21-16,0 0 0,21 21 16,-21-22-16,-21 22 15,0 0 1,-1 0-16,1 0 0,0 22 16,0-1-16,-21 0 0,20 0 0,22 0 15,-21 22-15,0-22 0,21 0 16,-21 0-16,21 0 0,0 0 0,0 1 15,0-1-15,0 0 16,0 0-16,0 0 0,0 0 16,21-21-16,0 0 0,0 0 15,1 0-15,-1 0 0,0 0 16,0 0-16,0 0 0,0 0 0,1-21 16,20 0-16,-21 0 0,0 0 15,22 0-15</inkml:trace>
  <inkml:trace contextRef="#ctx0" brushRef="#br1" timeOffset="46384.99">7027 2371 0,'-21'0'16,"21"21"-1,-21 0-15,21 0 0,-21 22 0,0-22 16,21 21-16,0-21 0,0 22 15,-22-1-15,22 0 0,-21 1 0,0-22 16,21 21-16,0 0 0,0-20 0,-21 20 16,21 0-16,0-21 0,0 1 15,0-1-15,0 0 0,0 0 0,21-21 16,0 21-16,0-21 0,1 21 16,-1-21-16,0 0 0,0 0 0,0 0 15,22 0-15,-22-21 0,0 0 16,0 21-16,0-21 0,0 0 15,1 21-15</inkml:trace>
  <inkml:trace contextRef="#ctx0" brushRef="#br1" timeOffset="47297.47">2963 4233 0,'21'0'16,"1"0"-16,-1 0 15,0-21-15,0 21 0,0-21 16,0 0-16,1 21 0,-1-21 16,0 0-16,-21-1 0,21 22 0,-21-21 15,0 0-15,0 0 16,0 0-16,-21 21 16,0 0-16,-22 0 0,22 0 15,-21 0-15,21 0 0,-22 21 0,22-21 16,-21 21-16,21 0 0,0-21 15,-1 21-15,22 1 0,0-1 16,0 0-16,0 0 16,0 0-16,0 0 0,22-21 0,20 22 15,-21-1-15,0 0 0,0-21 16,22 21-16,-22 0 0,0 0 0,0-21 16,22 22-16,-22-1 0,0 0 15,-21 0-15,0 0 16,0 0-16,0 1 0,-21-22 15,0 21-15,-22 0 0,22-21 0,-21 21 16,21 0-16,-22-21 0,1 0 16,0 0-16,-1 0 0,22 0 15,-21 0-15,-1 0 0,22 0 0,0 0 16,0-21-16,0 21 0,0-21 16,-1 0-16,22 0 0,0-1 0,0 1 15,0 0-15,0 0 0,0 0 16,0 0-16,0-1 0,22 22 15,-1 0-15,0-21 0,0 21 16,0 0-16,0 0 0,22-21 0,-22 21 16,0 0-16</inkml:trace>
  <inkml:trace contextRef="#ctx0" brushRef="#br1" timeOffset="47768.2">3260 4276 0,'0'21'47,"0"0"-47,0 0 0,0 0 16,0 1-16,0-1 0,0 0 15,0 0-15,0 0 0,0 0 0,0 1 16,0-1-16,0 0 15,0 0-15,0 0 0,0 0 16,21-21-16,0 0 16,0 0-16,0 0 0,0 0 15,1 0-15,-22-21 0,21 0 0,0 21 16,0-21-16,0 0 0,0 0 16,1-22-16,-1 22 0,0 0 0,-21-21 15,0 20-15,0 1 0,0-21 16,0 21-16,0 0 0,0-1 0,0 1 15,0 0-15,0 42 16,-21 0 0,21 22-1,0-22-15,-21 0 0,21 0 0,0 22 16,-22-22-16,22 0 0,0 0 0,0 21 16,0-20-16,0-1 15,0 0-15,0 0 0,22-21 16,-1 0-1,0 0-15,0 0 0</inkml:trace>
  <inkml:trace contextRef="#ctx0" brushRef="#br1" timeOffset="48279.9">3852 3937 0,'0'21'16,"0"22"-16,0-22 16,0 0-16,0 21 0,0 1 0,0-22 15,0 21-15,0 0 0,0 1 0,0-22 16,0 21-16,0-21 0,0 22 16,0-22-16,0 0 0,-21 21 0,21-20 15,-21-22-15,21 21 0,0 0 16,0-42 31,0 0-47,0-1 0,0 1 15,0 0-15,0 0 0,0 0 16,21 0-16,0-22 0,0 22 0,1 0 16,-1 0-16,0 21 0,0-21 15,0-1-15,0 22 0,1 0 0,-1 0 16,0 0-16,0 0 0,0 22 15,-21-1-15,21 0 0,-21 0 16,0 0-16,0 0 0,0 1 0,0-1 16,0 0-16,0 0 0,-21 0 15,0 0-15,0 1 0,0-22 16,0 21-16,-22 0 0,22 0 16,0-21-16,-21 21 0,20-21 0,1 0 15,0 0-15,0 0 0,0 0 0,21-21 31,0 0-15,21 0-16</inkml:trace>
  <inkml:trace contextRef="#ctx0" brushRef="#br1" timeOffset="48741.64">4254 4255 0,'0'-22'0,"0"1"31,22 0-31,-1 21 0,0 0 16,0 0-16,0-21 15,0 21-15,1 0 16,-1 0-16,0 0 0,-21 21 15,21 0-15,-21 0 0,0 1 0,0-1 16,0 0-16,0 0 16,0 0-16,0 0 0,-21 1 0,-21-1 15,20 0-15,1 0 0,0 0 0,-21 0 16,21 1-16,-1-1 0,1-21 16,0 21-16,0 0 0,0-21 15,21 21 1,21-21 15,0 0-31,0 0 0,0 0 16,1 0-16,-1 0 0,0 0 0,0 0 15,0 0-15,0 0 0,-21-21 16,22 21-16,-1 0 0,0 0 16,0-21-16,0 21 0,-21-21 15,21 21-15,1 0 0,-22-21 0,21 21 16</inkml:trace>
  <inkml:trace contextRef="#ctx0" brushRef="#br1" timeOffset="49521.19">6159 4403 0,'0'0'0,"43"-43"15,-43 22 1,0 0-16,21 0 16,-21 0-16,0 0 0,0-1 15,0 1-15,0 0 16,0 0-16,-21 0 0,21 0 0,-21-1 0,-22 1 15,-20 21-15,42 0 0,-22 0 16,22 0-16,-21 21 0,21 1 16,-22-1-16,22 0 0,-21 21 0,21-21 15,-1 22-15,1-22 16,0 21-16,0-21 0,21 22 0,0-22 0,0 0 16,0 0-16,0 0 0,0 1 15,0-1-15,21-21 0,0 21 16,0-21-16,1 0 0,-1 0 0,21 0 15,-21 0-15,0 0 0,22 0 16,-1-21-16,-21 21 0,22-21 0,-22-1 16,21 1-16,-21 0 0,0 0 0,1-21 15,-1 20-15,21-20 0,-42 0 16,21-1-16,0 1 0,-21 0 0,0-22 16,0 22-16,0 21 15,0-22-15,0 22 0,0 0 0,0 0 0,0 0 16,0 42-1,0 21 1,0-21-16,0 22 0,0-22 16,0 21-16,0 1 0,-21-1 15,21 0-15,0 1 0,0-1 0,0 0 16,0-21-16,0 22 0,0-22 0,0 0 16,0 0-16,0 0 15,21-21-15,1 0 16,-1 0-16,0 0 15,0 0-15,0 0 0,0-21 16</inkml:trace>
  <inkml:trace contextRef="#ctx0" brushRef="#br1" timeOffset="49896.98">6540 4297 0,'22'0'47,"-1"0"-47,0-21 0,0 0 16,0-1-16,22 22 15,-22-21-15,0 0 0,-21 0 16,21 21-16,-21-21 0,21 0 0,-21-1 16,0 1-16,-21 21 15,0 0-15,0 0 16,0 0-16,-1 0 0,-20 21 15,21 1-15,0-1 0,0 0 0,-1 0 16,1 0-16,0 22 0,0-22 16,21 0-16,0 0 0,0 0 0,0 22 15,0-22-15,0 0 0,0 0 16,0 0-16,0 0 16,21-21-16,0 0 0,0 0 0,1 0 15,-1 0-15,0 0 0,21 0 16,-21 0-16,1 0 0,20-21 15,-21 21-15,21-21 0,-20 0 0,20 0 16</inkml:trace>
  <inkml:trace contextRef="#ctx0" brushRef="#br1" timeOffset="50168.82">7197 3810 0,'0'0'0,"-22"0"31,1 21-31,0 0 16,21 1-16,-21-1 0,0 21 16,0 0-16,21 1 0,-22-1 0,1 0 15,21 1-15,-21 20 0,0-20 0,0-1 16,21 0-16,0-21 0,0 22 16,0-22-16,0 0 0,0 0 0,0 0 15,0 1-15,21-22 0,0 0 16,0 0-16,0 0 0,1 0 15,-1 0-15,0 0 0,0 0 0,0-22 16,0 1-16,1 0 0,-1 0 16,0 0-16</inkml:trace>
  <inkml:trace contextRef="#ctx0" brushRef="#br1" timeOffset="50976.52">2455 5969 0,'21'0'0,"-42"0"0,64 0 0,-22 0 0,21 0 16,-21-21-16,0 21 0,1-21 16,-1 21-16,0 0 0,-21-21 0,21 21 15,-21-22-15,-21 22 16,0 0-16,0 0 16,-22 0-16,22 22 0,-21-22 0,-1 21 15,1 0-15,0 0 0,21 0 16,-1-21-16,-20 21 0,42 1 0,0-1 15,0 0-15,0 0 16,42 0-16,-20 0 0,-1-21 16,21 22-16,0-22 0,1 21 15,-1 0-15,0-21 0,1 21 0,-1-21 16,-21 21-16,22 0 0,-22-21 16,-21 22-16,0-1 0,0 0 15,0 0-15,-21 0 0,-22 0 16,1-21-16,0 22 0,-1-1 15,1-21-15,0 0 0,-22 0 0,22 0 16,-1 0-16,22 0 0,-21 0 16,21 0-16,0 0 0,-22-21 15,43-1-15,0 1 0,-21 0 0,21 0 16,0 0-16,0 0 16,21-1-16,0 22 0,1-21 0,-1 0 15</inkml:trace>
  <inkml:trace contextRef="#ctx0" brushRef="#br1" timeOffset="51409.27">3048 6011 0,'0'22'0,"0"-1"0,0 0 15,-21-21-15,21 21 0,0 0 16,0 0-16,-21 1 0,21 20 0,-22-21 15,22 0-15,0 0 0,0 1 16,0-1-16,0 0 0,0 0 0,0 0 16,0 0-16,0 1 15,22-22-15,-1 0 16,0 0-16,0-22 0,0 1 0,0 21 16,1-21-16,-1 0 15,0 0-15,0 0 0,0-1 0,-21 1 16,21 0-16,1-21 0,-1 21 15,-21-1-15,0-20 0,0 21 0,0 0 16,0 0-16,0-1 0,0 1 0,-21 42 31,-1 1-15,22-1-16,0 0 0,0 21 16,0-21-16,0 1 0,0-1 0,0 0 15,0 0-15,0 0 16,0 0-16,0 1 0,22-22 31,-1 0-31,0 0 0,0 0 0</inkml:trace>
  <inkml:trace contextRef="#ctx0" brushRef="#br1" timeOffset="51892.51">3598 5673 0,'0'127'15,"0"-254"-15,0 296 0,0-127 16,0 1-16,0-1 0,0 0 0,0-20 16,0 20-16,0-21 0,0 21 15,0-20-15,0-1 0,-21 0 0,21 0 16,0 0-16,-21-21 0,21 21 15,0-42 17,0 0-32,0 0 15,0 0-15,0 0 0,21-22 16,0 22-16,-21 0 0,21 0 0,1 0 16,-1-1-16,21 1 0,-21 0 15,0 0-15,1 21 0,41 0 16,-42 0-16,0 0 0,1 0 15,-1 0-15,0 21 0,0 0 0,-21 0 16,0 1-16,0-1 0,0 0 0,0 0 16,0 0-16,-42 0 0,21 1 15,-1-1-15,1 0 0,-21 0 0,21 0 16,0-21-16,-1 21 0,-20 1 16,21-22-16,21-22 46,21 1-46,0 0 0,0 0 0</inkml:trace>
  <inkml:trace contextRef="#ctx0" brushRef="#br1" timeOffset="52396.22">4254 5842 0,'0'0'0,"0"-21"16,0 0 0,22 21-1,-1 0-15,0 0 16,0 0-16,0 0 0,0 21 16,1-21-16,-22 21 0,0 0 0,21 0 15,-21 1-15,0-1 0,0 0 16,0 0-16,0 0 0,0 0 0,-21 1 15,-1-1-15,1 0 0,0-21 16,0 21-16,-21 0 0,20-21 0,1 0 16,0 21-16,0-21 0,0 0 15,21-21 17,21 21-17,0 0-15,0-21 0,0 21 16,1 0-16,-1 0 0,0 0 0,21 0 15,-21 0-15,1 0 0,-1 0 16,0 21-16,-21 0 0,21-21 16,-21 22-16,0-1 0,0 0 15,-21-21-15,0 21 0,0-21 16,-22 21-16,22-21 0,-21 21 0,21-21 16,-22 22-16,22-22 0,0 0 15,-21 0-15,20 21 0,1-21 16,0 0-16,0 0 15,21-21 1</inkml:trace>
  <inkml:trace contextRef="#ctx0" brushRef="#br1" timeOffset="53157.71">5905 6075 0,'43'-21'32,"-22"21"-32,-21-21 0,0-1 0,0 1 15,0 0-15,0 0 16,0 0-16,0 0 0,-21-1 15,0 1-15,-1 0 0,1 0 0,0 21 16,-21-21-16,21 21 0,-1 0 16,-20 0-16,21 0 0,-21 21 0,20-21 15,1 21-15,-21 0 0,21 22 0,0-22 16,-1 0-16,1 21 0,0-21 16,21 22-16,0-22 0,0 0 0,0 21 15,0-20-15,0-1 0,0 0 16,0 0-16,0 0 0,21-21 15,0 21-15,1-21 0,-1 0 0,0 0 16,21 0-16,-21 0 0,22 0 16,-22 0-16,21 0 0,-21-21 0,22 0 15,-22 0-15,21 0 0,-21 0 0,22-1 16,-22 1-16,21-21 0,-21 0 16,1-1-16,20 1 0,-21 0 0,0-1 15,-21 1-15,21 0 0,-21-1 16,0 1-16,22 21 0,-22-22 0,0 22 15,-22 42 17,1 1-32,21-1 0,-21 21 0,21-21 15,-21 22-15,21-1 0,0 0 0,0 1 16,0-22-16,-21 21 0,21 0 16,0-20-16,0-1 0,0 21 0,0-21 15,0 0-15,0 1 0,0-1 16,21-21-16,0 0 15,0 0-15,0 0 0,1 0 16,-1 0-16,0 0 0</inkml:trace>
  <inkml:trace contextRef="#ctx0" brushRef="#br1" timeOffset="53540.49">6350 5990 0,'0'0'0,"0"21"15,21-21 17,0 0-32,0 0 15,1-21-15,-1 21 16,0-21-16,0 21 0,0-21 0,0 21 16,1-21-16,-22 0 0,0-1 15,0 1-15,0 0 16,-22 21-1,1 0-15,0 0 16,0 21-16,0 0 0,0 1 0,-1-1 16,1 0-16,0 21 0,0-21 15,0 1-15,21-1 0,0 0 0,0 0 16,0 21-16,0-20 0,0-1 16,0 0-16,0 0 15,21-21-15,0 0 0,0 0 16,0 0-16,1 0 15,20 0-15,-21 0 0,0 0 0,0-21 16,1 0-16,20 0 0,-21-1 16,21 1-16</inkml:trace>
  <inkml:trace contextRef="#ctx0" brushRef="#br1" timeOffset="53784.35">7006 5525 0,'0'-22'16,"0"44"-16,0-65 0,-21 43 15,21 21 1,-21 1-16,0 20 0,21-21 0,0 21 16,-22 1-16,1 20 0,0-20 0,21-1 15,0 0-15,-21 1 0,21-1 16,0 0-16,-21-21 0,21 22 16,0-22-16,0 0 0,0 0 0,0 0 15,21-21-15,0 22 0,0-22 16,0 0-16,1 0 0,20 0 15,-21 0-15,0 0 0,0-22 0,1 1 16,-1 0-16,0 21 0</inkml:trace>
  <inkml:trace contextRef="#ctx0" brushRef="#br1" timeOffset="54661.85">2752 7980 0,'0'0'16,"127"-64"-1,-106 64-15,0-21 0,0 0 16,0 0-16,0 21 0,-21-21 16,0 0-16,22 21 0,-22-22 0,0 1 15,-22 21 1,1 0-16,0 0 15,0 0-15,-21 0 0,20 21 0,1-21 16,0 22-16,0-1 0,0 0 16,0-21-16,21 21 0,0 0 0,0 0 15,0 1-15,0-1 0,0 0 16,0 21-16,21-42 0,0 21 0,0 1 16,0-1-16,0 0 0,22 0 0,-22 0 15,0 0-15,0 1 0,0-1 16,-21 0-16,0 0 0,0 0 15,0 0-15,0 1 0,-21-22 16,-21 21-16,21 0 0,-22-21 16,22 21-16,-21-21 0,0 0 0,-1 0 15,1 0-15,0 0 0,-1 0 16,1 0-16,21 0 0,-22-21 0,22 0 16,0 0-16,0-1 0,0 1 0,21 0 15,0-21-15,0 21 0,0-1 16,0 1-16,0 0 0,21 0 0,21 0 15,-21 21-15,22-21 0,-22-1 16,21 22-16,1-21 0,-1 21 0</inkml:trace>
  <inkml:trace contextRef="#ctx0" brushRef="#br1" timeOffset="55076.03">3238 7853 0,'0'0'0,"0"21"31,0 0-31,0 0 0,-21 1 0,21-1 16,-21 0-16,21 0 0,0 21 15,0-20-15,0 20 0,0-21 0,0 0 16,0 0-16,0 22 0,0-22 0,0 0 16,0 0-16,21-21 15,0 0 1,1 0-16,-1 0 0,0 0 15,0 0-15,0-21 0,0 0 0,1 0 16,-1 0-16,0-1 0,0 1 0,0 0 16,0-21-16,1 21 0,-22-22 15,0 22-15,21 0 0,-21 0 0,0 0 16,0-1-16,0 44 31,-21-1-31,21 0 16,0 0-16,0 0 0,0 0 15,-22 22-15,22-22 0,0 0 16,0 0-16,0 0 0,0 1 0,0-1 16,22-21-1,-1 0 1,0 0-16</inkml:trace>
  <inkml:trace contextRef="#ctx0" brushRef="#br1" timeOffset="55568.75">3831 7578 0,'0'-21'0,"0"42"0,0-21 31,0 21-15,0 0-16,0 0 0,0 0 0,0 1 15,0 20-15,0-21 0,0 0 16,0 22-16,0-22 0,0 21 0,0-21 15,0 22-15,0-22 0,0 21 0,0-21 16,0 0-16,0 1 0,0-1 16,0 0-16,0 0 0,0-42 31,0 0-15,0 0-16,0-1 0,0 1 15,0 0-15,21 0 16,0-21-16,-21 20 0,22 1 0,-1 0 15,0 0-15,0 0 0,0 21 0,0-21 16,1 21-16,-1 0 16,0 0-16,0 0 0,-21 21 0,21 0 15,-21 0-15,0 0 0,21 0 16,-21 22-16,0-22 0,0 0 16,0 21-16,-21-20 0,0-1 0,0 0 15,-21 21-15,20-21 0,-20 1 0,21-1 16,0-21-16,-22 21 15,22-21-15,0 0 0,0 0 0,0 0 16,21-21 0,0 0-1,21-1-15,-21 1 0,21 0 0,0-21 16</inkml:trace>
  <inkml:trace contextRef="#ctx0" brushRef="#br1" timeOffset="56060.47">4445 7747 0,'0'64'31,"-21"-43"-31,0 0 0,21 0 0,-22 0 16,1 0-16,0 22 0,21-22 15,-21 0-15,0 0 0,0 0 0,-1 1 16,1-22-16,21 21 0,-21-21 0,0 0 15,42-21 17,0-1-32,0 22 15,1-21-15,-1 21 0,0-21 0,0 21 16,21-21-16,-20 21 0,-1-21 0,0 21 16,0-21-16,0 21 0,0-22 15,1 22-15,-1-21 0,-21 0 0,21 21 16,-21-21-16,21 21 0,-21-21 15,0 0-15,-21 21 32,0 0-32,21 21 15,-21 0-15,21 0 0,-43 85 16,22-85 0,21 0-16,0 22 0,-21-22 15,0 21-15,21-21 0,0 0 0,0 1 0,0-1 16,0 0-16,0 0 15,0 0-15,21-21 16,0 0-16,0 0 16,0-21-16,1 0 0,20 21 15,-21-21-15</inkml:trace>
  <inkml:trace contextRef="#ctx0" brushRef="#br1" timeOffset="56604.82">5863 7853 0,'0'0'0,"0"-21"16,0 0-16,-21-1 16,0 22-16,0 0 0,-1 0 15,1-21-15,0 21 0,-21 0 16,21 0-16,-1 0 0,1 0 0,-21 0 15,21 21-15,0 1 0,-1-22 0,1 21 16,0 21-16,0-21 0,0 0 16,0 22-16,-1-22 0,22 21 0,0-21 15,0 1-15,0 20 0,0-21 0,0 0 16,0 0-16,0 1 0,0-1 0,22-21 16,-1 0-16,0 21 0,0-21 15,0 0-15,0 0 0,1 0 16,-1 0-16,0-21 0,21 0 0,-21-1 15,1 1-15,20 0 0,-21 0 16,0-21-16,0-1 0,1 1 0,20 0 16,-21-1-16,0 1 0,-21 0 0,21-1 15,1-20-15,-1 20 0,-21 1 16,0 0-16,0 21 0,21-22 0,-21 22 16,0 42-1,-21 0 1,21 1-16,-21 20 0,-1-21 15,22 21-15,-21 1 0,21-1 0,0-21 0,-21 22 16,21-1-16,-21 0 0,21 1 16,0-22-16,0 21 0,0-21 15,0 0-15,0 1 0,0-1 0,42 21 16,-21-42-16,1 0 16,-1 0-16,0 0 0,21 0 15,-21 0-15</inkml:trace>
  <inkml:trace contextRef="#ctx0" brushRef="#br1" timeOffset="57212.48">6223 7959 0,'21'0'16,"0"0"0,0 0-1,1 0-15,-1 0 0,0-21 16,0-1-16,0 22 0,0-21 0,1 21 15,-22-21-15,21 21 0,0-21 16,-21 0-16,0 0 0,0-1 16,-21 22-1,0 0-15,-1 0 0,1 0 16,0 0-16,0 0 0,0 22 16,21-1-16,-21 0 0,-1 0 0,1 0 15,21 0-15,0 1 0,0-1 16,-21 21-16,21-21 0,0 0 15,0 1-15,0-1 0,0 0 0,0 0 16,0 0-16,0 0 0,21-21 0,0 22 16,1-22-16,-1 0 0,0 0 0,21 0 15,-21 0-15,22 0 0,-22 0 16,21 0-16,1-22 0,-22 1 0,21 0 16,0 0-16,-20 0 0,20 0 0,-21-22 15,21 22-15,-20-21 0,20-1 16,-21 1-16,0 0 0,0-1 15,1 1-15,-22-21 0,21 20 0,-21-20 16,21 20-16,-21 1 0,0 0 16,0-1-16,0 22 0,0-21 0,0 21 15,-21 21 1,0 0-16,-1 21 0,22 0 16,-21 21-16,0 1 0,21-1 0,0 0 15,0 1-15,-21-1 0,21 0 0,0 1 16,0 20-16,0-20 0,0-1 0,0 0 15,0 1-15,0 20 0,0-42 16,0 22-16,0-1 0,21-21 0,0 21 16,-21-20-16,21-22 0,1 21 0,20-21 15,-21 0-15,0 0 16,0 0-16,22 0 0,-22-21 0,21 21 16,-21-22-16</inkml:trace>
  <inkml:trace contextRef="#ctx0" brushRef="#br1" timeOffset="58823.67">0 3387 0,'21'0'94,"0"0"-79,0 0-15,22 0 0,-22 21 16,21-21-16,-21 0 0,22 0 0,-1 0 16,22 0-16,-22 0 0,0 0 15,22 0-15,-1 0 0,-20 0 16,20 0-16,-21 21 0,22-21 16,-22 0-16,22 0 0,-22 0 0,22 0 15,-22 0-15,21 0 0,1 0 16,-1 0-16,1 0 0,-1 0 15,1 21-15,21-21 0,-22 0 0,1 0 16,-1 0-16,1 0 0,-1 0 16,1 0-16,-22 0 0,21 0 0,1 0 15,-1 0-15,1 0 0,-1 0 16,22 0-16,-21 0 0,-1 0 0,22 0 16,-22 0-16,22 0 0,-22 0 15,1 0-15,-1 0 0,1 0 16,-1 0-16,1 0 0,-1 0 15,1 0-15,-1 0 0,1 0 0,21 0 16,-22 0-16,1 0 0,-1 0 16,1 0-16,-1 0 0,1 21 0,-1-21 15,1 0-15,-1 0 0,-21 0 16,22 0-16,-22 0 0,22 0 0,-1 22 16,-20-22-16,20 0 0,1 0 0,-1 21 15,1-21-15,-1 0 0,1 0 16,-1 0-16,22 0 0,-22 0 0,1 0 15,-1 0-15,-20 0 0,20 0 16,1 0-16,-22 21 0,21-21 16,-20 0-16,-1 0 0,22 0 0,-22 0 15,21 0-15,-20 21 0,20-21 16,-20 0-16,20 0 0,1 0 0,-22 0 16,21 0-16,1 0 0,-22 0 15,22 0-15,-22 0 0,22 0 0,-22 0 16,0 0-16,1 0 0,-1 0 15,0 0-15,1 0 0,-1 0 0,0 0 16,1 0-16,-1 0 0,-21 0 0,21 0 16,1 0-16,-1 0 0,-21 0 15,22 0-15,-1 0 0,-21 0 0,21 0 16,-20 0-16,-1 0 16,0 0-16,0 0 15,0 0 16,0 0-15,1 0 0,-1 0-16,0 0 15,-21-21-15</inkml:trace>
  <inkml:trace contextRef="#ctx0" brushRef="#br1" timeOffset="60132.72">0 5249 0,'0'-21'31,"0"42"32,0 1-32,42-22-15,22 0-16,20 0 0,1 0 0,-21 0 15,20 0-15,1 0 0,0 0 16,-22 0-16,22 0 0,-22 0 0,22 0 16,-22 0-16,22 0 0,0 0 15,-1 0-15,22 0 0,-21 0 0,0 0 16,-1 0-16,22 0 0,-21 0 15,-1 0-15,-20 0 0,21 0 0,-1 0 16,1 0-16,0 0 0,-22 0 16,22 0-16,-1 0 0,1 0 0,0 0 15,-1 0-15,1 0 0,-21 0 16,20 0-16,1-22 0,0 22 16,-22 0-16,22 0 0,-1 0 15,1 0-15,0 0 0,-22 0 0,22 0 16,-22 0-16,1 0 0,-1 0 0,1-21 15,-1 21-15,1 0 0,-22 0 16,22 0-16,-1-21 0,-20 21 0,20 0 16,1 0-16,-1-21 0,1 21 15,-1-21-15,1 21 0,-1 0 0,1 0 16,-1 0-16,1 0 0,-1 0 0,1 0 16,-1 0-16,-21 0 0,22 0 15,-1 0-15,-20 0 0,20 0 0,1 0 16,-1 0-16,1-21 0,-1 21 15,-20 0-15,20 0 0,1 0 16,-1 0-16,-21 0 0,22 0 0,-22 0 16,1 0-16,20-22 0,-42 22 15,22 0-15,-1 0 0,0 0 0,-21 0 16,22 0-16,-22 0 0,0 0 0,21 0 16,-20 0-16,-1 0 0,0 0 15,0 0-15,0 0 0,0 0 0,1 0 16,20 0-16,-21 0 0,0 0 0,0-21 15,22 21-15,-22 0 16,0-21-16,0 21 0,0 0 0,1 0 0,-1 0 16,0 0-16,0 0 0,0 0 15,0 0 1,1 0-16,-1 0 16,0 0-16,0 0 15,0 0-15,-21-21 16</inkml:trace>
  <inkml:trace contextRef="#ctx0" brushRef="#br1" timeOffset="61292.03">0 6985 0,'0'21'0,"0"0"31,0 1-15,0-1 15,0 0-15,63-21 15,22 0-31,0 0 0,-1 0 16,1 0-16,0 0 0,21-21 15,-22 21-15,1 0 0,21 0 0,0-21 16,-22 21-16,22 0 0,21 0 16,-21-22-16,0 22 0,0 0 15,21 0-15,-22-21 0,22 21 0,-21 0 16,21 0-16,-21 0 0,21-21 15,-21 21-15,0 0 0,0-21 0,-1 21 16,1 0-16,-21 0 0,21 0 16,-22 0-16,22-21 0,-21 21 0,21 0 15,-22 0-15,22-21 0,-21 21 16,0 0-16,-1 0 0,1 0 0,0-22 16,-1 22-16,1 0 0,-22 0 0,22 0 15,0 0-15,-22 0 0,22 0 16,-22-21-16,22 21 0,-21 0 0,-1 0 15,1 0-15,-1 0 0,1 0 0,-1 0 16,1 0-16,-1 0 16,22 0-16,-22 0 0,1 0 0,-1-21 15,1 21-15,-1 0 0,1 0 0,-1 0 16,1 0-16,-1 0 0,1 0 16,-22 0-16,22-21 0,-22 21 0,0 0 15,1 0-15,-1 0 0,0 0 0,1 0 16,-1 0-16,0 0 0,1 0 15,-1 0-15,0 0 0,-21 0 0,22 0 16,-1 0-16,-21 0 0,22 0 0,-22 0 16,0 0-16,0 0 0,21 0 15,-20 0-15,-1 0 0,0 0 16,0 0-16,0 0 0,0 0 0,1 0 16,-1 0-16,0 0 0,0 0 0,0 0 15,0 0-15,1 0 16,-1 0-16,0 0 0,0 0 0,0 0 15,0 0-15,1 0 16,-22-21-16,0 0 16</inkml:trace>
  <inkml:trace contextRef="#ctx0" brushRef="#br1" timeOffset="63035.94">2074 1863 0,'-21'0'46,"21"21"-30,0 0-16,0 0 16,0 0-16,0 1 15,-21-1-15,21 21 0,-21-21 0,21 22 16,0-22-16,0 0 0,0 21 16,-21 1-16,21-22 0,0 21 0,0 0 15,-22 1-15,22-22 0,0 21 16,0 1-16,0-1 0,0 0 0,0 1 15,0-1-15,0 0 0,0 1 16,0-1-16,0 0 0,0 1 0,0-1 16,0-21-16,0 21 0,0-20 15,0 20-15,0 0 0,0-21 16,0 22-16,0-22 0,0 21 16,0 1-16,0-22 0,0 21 0,0-21 15,0 22-15,0-22 0,0 21 16,0-21-16,0 22 0,0-22 0,0 21 15,0-21-15,0 0 0,-21 22 16,21-22-16,0 21 0,0-21 0,-21 1 16,21 20-16,0-21 0,0 21 15,0-20-15,-21 20 0,21-21 0,0 21 16,-21-20-16,21 20 0,0-21 16,-21 21-16,21 1 0,0-22 0,0 21 15,0-21-15,0 22 16,0-22-16,-22 21 0,22-21 0,0 22 15,0-22-15,-21 21 0,21-21 16,0 22-16,0-22 0,0 0 0,-21 21 16,21-20-16,-21 20 0,21-21 15,0 21-15,0-20 0,-21 20 0,21 0 16,-21-21-16,21 22 0,-22-1 16,22-21-16,0 22 0,0-1 0,-21-21 15,21 21-15,-21-20 0,21 20 16,0-21-16,0 21 0,0-20 0,0 20 15,-21-21-15,21 0 16,0 22-16,-21-22 0,21 21 0,0-21 16,0 22-16,0-22 0,-21 21 15,21-21-15,-22 22 0,22-1 0,-21-21 16,21 21-16,0 1 0,0-22 16,-21 21-16,21 1 0,-21-22 0,21 21 15,0-21-15,0 22 0,0-1 16,-21-21-16,21 21 0,0-20 0,-21 20 15,21 0-15,0-21 0,0 22 16,-22-1-16,22-21 0,0 22 0,-21-1 16,21 0-16,0-21 0,0 22 15,0-1-15,0 0 0,-21-20 16,21 20-16,0-21 0,0 21 16,0-20-16,0 20 0,0-21 0,0 21 15,0-20-15,0-1 0,0 21 0,0-21 16,0 0-16,0 22 0,0-22 15,0 21-15,0-21 0,-21 22 0,21-22 16,0 21-16,0 1 0,0-22 16,0 21-16,0-21 0,0 22 0,0-22 15,0 21-15,0-21 0,0 22 16,0-22-16,0 0 0,0 21 0,0-21 16,0 1-16,0 20 15,0-21-15,0 0 0,0 0 0,0 22 16,0-22-16,0 0 0,0 21 15,0-20-15,0 20 0,0-21 0,0 21 16,0-20-16,0 20 0,0-21 16,0 21-16,0 1 0,0-22 0,0 0 15,0 21-15,0-20 0,0 20 0,0-21 16,0 0-16,0 22 0,0-22 16,0 0-16,0 0 0,0 0 0,0 0 15,0 1-15,0-1 0,0 0 16,0 0-16,0 0 0,0 0 15</inkml:trace>
  <inkml:trace contextRef="#ctx0" brushRef="#br1" timeOffset="63916.44">0 9059 0,'0'-21'0,"0"42"109,42-21-93,43 0-16,-22 0 15,22 0-15,0 0 0,-1 0 16,22 0-16,-21 0 0,0 0 16,-1 0-16,1 0 0,21 0 15,-22 0-15,22 0 0,0-21 0,0 21 16,0 0-16,21 0 0,-21 0 16,-1 0-16,22 0 0,0 0 0,-21 0 15,42 0-15,-21-21 0,0 21 0,0 0 16,0 0-16,0 0 0,0 0 15,0 0-15,22 0 0,-22-21 0,0 21 16,0 0-16,-22 0 0,22 0 0,0 0 16,0-21-16,-21 21 0,21 0 15,-21 0-15,21 0 0,-21 0 0,0 0 16,-22 0-16,1 0 0,0 0 16,-1 0-16,1 0 0,0 0 0,-1 0 15,-20 0-15,21 0 0,-22 0 16,22 0-16,-22 0 0,1 0 0,-1 0 15,-20 0-15,20 0 0,-21 0 0,22-21 16,-22 21-16,1 0 0,-1 0 16,0 0-16,-21 0 0,22 0 0,-1 0 15,0 0-15,-20 0 0,20 0 0,0 0 16,1 0-16,-22 0 0,21 0 16,0 0-16,1 0 0,-22 0 0,21 0 15,1 0-15,-22 0 0,0 0 0,0 0 16,0-22-16,0 22 0,1 0 15,-22-21-15,0 0 16,0 0-16,-22 21 16,1 0-16</inkml:trace>
  <inkml:trace contextRef="#ctx0" brushRef="#br1" timeOffset="65628.12">5249 1884 0,'0'21'31,"0"0"-15,0 0-16,0 1 0,0 20 15,-21-21-15,0 21 0,21-20 16,0 20-16,0 0 0,-21 1 16,21 20-16,0-21 0,-21 22 15,21-1-15,0 1 0,0-1 0,0 1 16,0-1-16,0-20 0,0 20 15,0 1-15,0-22 0,0 22 0,0-1 16,0-21-16,0 22 0,0-1 0,-22 1 16,22-22-16,-21 22 0,21-1 15,0 1-15,0-22 0,-21 22 0,21-22 16,0 21-16,0-20 0,0-1 16,0 22-16,0-22 0,0 21 0,0-20 15,0 20-15,0-20 0,0-1 0,-21 21 16,21-20-16,0-1 15,0 0-15,0 1 0,-21-1 0,21 0 16,0 1-16,-21-1 0,21 0 0,0 1 16,0-1-16,0 0 0,-22 1 15,22-1-15,0 0 0,0 22 0,0-22 16,-21 1-16,21-1 0,0 0 0,0 1 16,-21-1-16,21 0 0,0 1 15,0-1-15,0 0 0,-21 1 0,21-1 16,-21 0-16,21 1 0,-21-1 15,21 21-15,0-20 0,-22-1 16,22 0-16,-21 1 0,21-1 0,-21 0 0,21 1 16,0-1-16,0 0 15,-21 1-15,21-1 0,-21 0 0,21 1 16,0-1-16,0 0 0,0 1 0,-21-1 16,21 0-16,0 22 0,-22-22 15,22 1-15,0-1 0,0 0 0,0 1 16,0-1-16,0 0 0,0 1 0,0-22 15,0 21-15,0 0 0,0 1 16,0-1-16,0-21 0,0 22 0,0-1 16,0 0-16,0 1 0,-21-1 0,21 0 15,0-21-15,0 22 0,0-1 16,-21 0-16,21 1 0,0-1 0,0-21 16,0 22-16,0-1 0,0-21 15,0 21-15,0-20 0,0-1 0,0 21 16,0-21-16,0 22 0,0-22 15,0 0-15,0 0 0,0 0 0,0 22 16,0-22-16,0 0 0,0 0 0,0 0 16,0 0-16,0 1 0,0 20 15,0 0-15,0-21 0,0 1 16,0-1-16,21 0 0,-21 0 16,0 0-16,0 0 0,0 1 15,0-1-15,0 0 0,0 0 16,0 0-16,0 0 0,21 1 15,-21-1-15,0 0 16,0 0-16,0 0 16,0 0-16,0 1 15,0-1-15,0 0 0,0 0 16,0 0-16,0 0 16,0 1-16,0-1 15,0 0-15,0 0 16,0 0-16,0 0 0,0 1 15,0-1 1,0 0-16,0 0 16,0 0-1,-21-21 48</inkml:trace>
  <inkml:trace contextRef="#ctx0" brushRef="#br1" timeOffset="68064.52">529 10160 0,'21'0'0,"0"0"16,-21-21-1,0 0 1,0 0 0,0-1-16,0 1 0,0 0 15,0 0 1,-21 21-16,0 0 0,0 0 16,0 0-16,0 0 0,-1 0 15,-20 0-15,0 0 0,21 21 16,-22 0-16,-63 43 15,85-22-15,-21-21 0,21 22 16,-22-1-16,22 0 0,0 1 16,0-1-16,21 0 0,0 1 0,0-1 15,0 0-15,0 1 0,0-22 0,0 21 16,21-21-16,0 0 0,22 1 16,-22-1-16,21 0 0,0 0 0,1-21 15,-1 0-15,0 0 0,1 0 16,-1 0-16,0 0 0,1 0 0,-1 0 15,0 0-15,-20-21 16,20 21-16,-21-21 0,0 21 0,0-21 16,1-1-16,-1 1 0,-21 0 15,0 0-15,21 0 0,0 0 0</inkml:trace>
  <inkml:trace contextRef="#ctx0" brushRef="#br1" timeOffset="68376.34">1122 9991 0,'0'-21'0,"-21"21"32,-1 0-32,22 21 15,-21 0-15,21 0 0,-21 21 16,21-20-16,-21-1 0,21 21 0,0 0 15,0 1-15,0-1 0,-21 0 16,21 1-16,-21-22 0,21 21 0,0 1 16,0-22-16,0 21 0,0-21 15,-22 0-15,22 1 0,0-1 0,0 0 16,0-42 15,0 0-31,22 21 16,-1-22-16,-21 1 0</inkml:trace>
  <inkml:trace contextRef="#ctx0" brushRef="#br1" timeOffset="69656.27">1651 10287 0,'0'0'15,"0"-21"-15,21 21 0,-21-21 0,0 0 16,0-1-16,0 1 16,0 0-16,-21 21 15,0-21-15,0 21 16,-1-21-16,1 21 0,0 0 16,0 0-16,0 0 0,0 0 15,-1 21-15,1-21 0,0 21 0,0 0 16,0 0-16,0 1 0,-1 20 15,1-21-15,21 21 0,-21 1 0,21-22 16,-21 21-16,21 1 0,-21-22 16,21 21-16,0-21 0,0 0 15,0 1-15,0-1 0,0 0 0,21-21 16,0 21-16,0-21 16,0 0-16,1 0 0,20-21 15,-21 0-15,0 0 0,0-1 16,1 1-16,20 0 0,-21-21 0,0 21 15,0-22-15,1 1 0,-1 21 16,0-22-16,0 22 0,-21-21 0,0 21 16,21 0-16,-21-1 0,0 1 15,21 0-15,-21 42 47,0 0-47,0 1 0,0-1 16,0 0-16,0 0 0,0 0 15,0 22-15,0-22 0,0 0 0,0 21 16,0-21-16,0 1 0,0-1 16,0 21-16,0-21 0,0 0 15,22-21 1,-1 0-16,0 0 16,0 0-16,0 0 0,0-21 15,1 0-15,-1 0 0,0-21 16,0 20-16,0 1 0,0-21 0,1 21 15,-1-22-15,0 22 16,0 0-16,-21-21 0,0 21 0,21-1 16,-21 1-16,0 42 31,-21 1-31,21-1 16,0 0-16,-21 0 0,21 0 15,0 0-15,0 1 0,0 20 0,0-21 16,0 0-16,0 0 0,0 1 15,0-1-15,0 0 0,0 0 16,0 0 0,21-21-16,-21-21 47,-21 0-47,0 21 0,21-21 15,0 0-15,-21 21 0,-1 0 16,22-22-16,-21 22 15,21 22 1,0-1-16,0 0 16,0 0-16,0 0 0,0 0 15,0 1-15,21-22 16,-21 21-16,22-21 0,-1 0 16,0 0-16,0 0 15,0 0-15,0 0 0,1 0 16,-1-21-16,21-1 0,0 1 0,-20 21 15,20-21-15,0-21 0,1 21 16,-1-1-16,0-20 0,-21 21 0,22-21 16,-22 20-16,0 1 0,0-21 15,0 21-15,-21 0 0,0-1 0,0 1 16,-21 21 0,0 0-16,0 0 0,0 0 15,0 21-15,21 1 0,-22-1 0,22 0 16,-21 0-16,21 0 0,0 0 15,0 22-15,0-22 0,21 0 0,1 0 16,-22 0-16,21 1 0,-21-1 16,0 0-16,21 0 0,-21 0 15,21 0-15,-21 1 0,0-1 16,-21-21-16,0 0 16,0 0-16,-1 0 15,1 0-15,0 0 0,0 0 0,0 0 16,21-21-16,0-1 15,0 1-15,0 0 16,21 0-16,0 0 0</inkml:trace>
  <inkml:trace contextRef="#ctx0" brushRef="#br1" timeOffset="69928.11">3090 10266 0,'21'0'62,"1"0"-46,-1 0-16,0 0 15,0 0-15,0 0 0,0 0 16,1 0 0</inkml:trace>
  <inkml:trace contextRef="#ctx0" brushRef="#br1" timeOffset="70092.02">3048 10456 0,'0'0'15,"0"22"-15,0-1 16,21-21 0,0 0-1,0 0-15,1 0 16,-1 0-16,0-21 0,0-1 16,0 1-16,0 21 0</inkml:trace>
  <inkml:trace contextRef="#ctx0" brushRef="#br1" timeOffset="71315.92">3725 9948 0,'0'22'15,"0"-1"1,0 0-16,0 0 16,0 0-16,21-21 15,1 0 1,-1 0-16,0 0 0,0 0 0,0 0 16,0 0-16,22-21 0,-22 0 0,21 0 15,-21 21-15,1-21 0,20-1 16,-21 1-16,0 0 0,0 0 15,1 0-15,-22 0 0,0-1 0,0 1 0,0-21 16,0 21-16,0 0 16,0-1-16,-22 22 15,22 22 1,0-1-16,-21 0 0,0 0 0,21 21 16,-21-20-16,21 20 0,0 0 0,0 1 15,0-22-15,0 21 0,-21 0 16,21 1-16,0-22 0,0 21 0,0 1 15,0-1-15,0 0 0,0-21 0,0 22 16,0-22-16,0 21 0,0-21 16,0 1-16,0-1 0,0 0 0,-21 0 15,-1-21 1,1 0-16,0 0 16,0-21-16,-21 21 0,20-21 15,1 0-15,-21-1 0,0 1 0,20 0 16,-20 0-16,21 0 0,-21 21 15,20-21-15,1-1 0,0 22 0,0 0 16,21 22 15,0-1-31,21 0 0,0 0 16,22 0-16,-22-21 0,0 21 0,21 1 16,-21-22-16,22 0 15,-22 0-15,21 0 0,1 0 0,-1 0 16,0 0-16,1 0 0,-1 0 0,0-22 15,1 1-15,-22 21 0,21-21 16,0 0-16,-20 0 0,20-22 0,-21 22 16,0 0-16,0 0 0,-21 0 0,0 0 15,22-1-15,-22 1 0,0 0 16,0 0-16,-22 21 31,22 21-31,0 0 16,-21-21-16,21 21 0,0 1 0,-21-1 15,21 0-15,-21 0 0,21 0 16,0 0-16,0 1 0,0-1 16,0 0-16,-21 0 0,21 0 15,0-42 17,0 0-32,0 0 15,0 0-15,21-1 0,0-20 0,-21 21 16,21 0-16,0 0 0,1-1 15,-1 1-15,21 0 0,-21 0 16,0 0-16,22 21 0,-22 0 0,0 0 0,21 0 16,-20 0-16,-1 0 0,0 0 15,-21 21-15,0 0 0,21 0 16,-21 0-16,0 1 0,0-1 0,0 0 16,0 0-16,0 0 0,0 0 15,0 1-15,-21-1 0,21 0 0,0 0 16,0 0-16,0 0 0,-21-21 15,21-21 17,21 0-17,0 0-15,-21 0 0</inkml:trace>
  <inkml:trace contextRef="#ctx0" brushRef="#br1" timeOffset="71869.61">5059 9737 0,'0'84'31,"-21"-41"-31,21-22 0,-22 0 0,22 21 0,0 1 16,0-22-16,0 21 0,0-21 15,-21 22-15,21-1 0,0-21 0,-21 22 16,21-22-16,0 21 0,-21-21 0,21 0 15,0 1-15,0-1 0,0 0 16,0 0-16,0 0 0,-21-21 16,21 21-16,0-42 15,0 0 1,0 0-16,0 0 16,0 0-16,21-1 0,0 1 0,-21 0 15,21 0-15,-21 0 0,21 0 0,1-1 16,-1 1-16,-21 0 0,21 0 15,0 21-15,0-21 0,0 0 0,1 21 16,20 0-16,-21 0 0,0 0 0,0 0 16,1 0-16,-1 0 0,0 0 15,0 21-15,0 0 0,0-21 0,1 21 16,-22 0-16,0 0 0,0 1 16,0-1-16,0 0 0,0 0 15,-22 0-15,1 0 0,0 1 0,0-1 16,0 0-16,-22 0 0,22 0 0,0 0 15,0 1-15,-21-22 0,20 21 0,1-21 16,0 0-16,0 0 16,0 0-16,0 0 15,42 0 48</inkml:trace>
  <inkml:trace contextRef="#ctx0" brushRef="#br1" timeOffset="72664.82">5884 10075 0,'-42'0'31,"21"0"-15,0 22-16,-1-1 0,1-21 15,0 21-15,0 0 0,0 0 16,0 0-16,21 1 0,-22-1 0,22 0 16,-21 21-16,21-21 0,0 1 0,0-1 15,0 0-15,0 0 16,0 0-16,21-21 0,1 0 0,-22 21 15,21-21-15,0 0 0,0 0 0,0 0 16,0 0-16,1-21 16,-22 0-16,0 0 15,0 0-15,0 0 0,0-1 16,0 1-16,0 0 0,0 0 0,0-21 16,0 20-16,0 1 0,0 0 15,0 0-15,0-21 0,21 20 0,0 22 16,0-21-16,0 0 0,0 0 0,1 21 15,20 0-15,-21 0 0,0 0 16,22 0-16,-22 0 0,0 0 0,0 0 16,21 21-16,-20 0 0,-22 0 0,21 1 15,0-1-15,-21 0 0,21 0 16,-21 0-16,0 0 0,0 1 0,0 20 16,0-21-16,0 0 0,-21 0 0,0 1 15,0-1-15,-1 0 0,1 0 16,0 0-16,0-21 15,42-21 17,0 0-17,0 0-15,1 0 0,-1-1 16,0-20-16,0 21 0,-21 0 0,21-22 16,0 1-16,1 21 0,20-21 15,-21 20-15,0-20 0,0 21 0,1 0 16,-22 0-16,21 21 0,0 0 15,-21 21 1,-21 0 0,0 0-16,-1 0 0,1 0 0,21 22 15,-21-22-15,0 21 0,0 1 0,0-1 16,-1 0-16,22-21 0,0 22 16,0-1-16,0-21 0,0 22 0,0-22 15,0 0-15,0 0 0,22 0 0,-1-21 16,0 21-16,0-21 0,0 0 15,22 0-15,-22 0 0,21 0 0,-21-21 16,22 21-16,-22-21 0,0 0 0,21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2T10:04:20.2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8636 2604 0,'0'0'0,"-21"-22"16,0 22-16,-1 0 31,1 0-31,21 22 16,0-1-16,0 0 0,0 0 15,0 0-15,0 0 0,0 1 0,0-1 16,0 0-16,0 0 0,0 0 16,21 0-1,1-21-15,-1 0 0,0 0 16,0 0-16,0 0 0,0 0 15,22-21-15,-22 0 0,21 21 0,-21-21 16,1 0-16,20 0 0,-21-1 16,-21 1-16,21 0 0,-21-21 0,21 21 15,-21-22-15,0 1 0,0 21 0,0-22 16,0 22-16,0 0 0,0 0 16,0 0-16,0 42 31,0 0-31,0 21 0,0-20 15,0 20-15,0-21 0,0 21 0,0 1 16,-21-1-16,21 0 0,0 1 16,0-1-16,-21 0 0,21 1 15,-21-1-15,21 0 0,0 1 16,0 20-16,0-20 0,0-1 0,-21 0 16,21 1-16,0-1 0,-21 0 0,21 1 15,0-22-15,-22 0 0,22 0 16,0 0-16,0 0 0,-21 1 0,0-22 15,0 0-15,0 0 16,0 0-16,-1-22 0,1 1 16,0 0-16,0 0 0,0 0 15,0-22-15,-1 1 0,-20 21 0,21-21 16,21-1-16,-21 22 0,0-21 0,-1 21 16,22-1-16,0 1 0,0 0 15,-21 0-15,21 42 31,0 0-31,0 0 16,21 1-16,1 20 0,-1-21 16,0 0-16,0 22 0,0-22 0,22 21 15,-22-21-15,21 0 0,0 1 16,1-1-16,-1 0 0,0 0 0,1 0 16,20 0-16,-20-21 0,-1 0 0,0 0 15,22 0-15,-22 0 0,0 0 0,1 0 16,20-21-16,-20 0 15,-22 0-15,21 0 0,0 0 0,1-22 16,-22 22-16,0-21 0,0-1 0,0 1 16,1 21-16,-22-21 0,0 20 15,0-20-15,0 21 0,0 0 0,0 0 16,0-1-16,-22 1 0,1 21 16,0 0-16,0 0 0,0 0 0,0 0 15,-22 0-15,22 0 0,0 0 0,0 21 16,-22 1-16,22-1 0,0 0 15,0 0-15,0 0 0,0 0 16,-1 1-16,22 20 0,-21 21 16,21-41-16,0-1 0,0 0 15,0 0-15,21 21 0,1-42 0,-1 22 16,0-1-16,0-21 0,0 0 0,0 21 16,1-21-16,-1 0 0,21 0 15,-21 0-15,0-21 0,1 21 0,-1-21 16,21-1-16,-21-20 0,0 21 15,1-21-15,-1-1 0,0 1 0,0 0 16,0-22-16,0 22 0,1-1 0,-1-20 16,0-1-16,0 22 0,0 0 15,0-1-15,-21 1 0,0 0 16,0 21-16,22-22 0,-22 22 0,0 0 16,-22 42-1,1-21 1,21 42-16,-21-20 0,0 20 15,21 0-15,-21 1 0,0-1 0,21 0 16,-22 1-16,1-1 0,21 21 0,0-20 16,0-1-16,0 0 0,0 1 15,0-1-15,0-21 0,0 22 0,0-1 16,0-21-16,0 0 0,21 0 0,1 1 16,-1-1-16,0-21 0,21 0 15,-21 0-15,22 0 0,-1 0 0,-21 0 16,22 0-16,20-21 0,-21-1 15,1 1-15,-1 0 0,0 0 16,1-21-16,-1-1 0,-21 22 0,0-21 16,22-1-16,-22 22 0,-21-21 0,0 21 15,0 0-15,0-1 0,0 1 16,-21 21 0,0 0-16,-1 0 0,1 0 0,0 0 15,0 21-15,0-21 0,0 22 16,21-1-16,-22 0 0,22 21 0,0-21 15,0 1-15,0 20 0,0-21 16,0 21-16,0-20 0,0-1 16,22 0-16,-1 0 0,0 0 0,-21 0 15,21 1-15,21-22 0,-20 0 16,-1 0-16,0 0 0,21 0 0,-21 0 16,22 0-16,-1-22 0,-21 1 0,22 0 15,-22 0-15,21 0 0,-21-22 16,0 22-16,1-21 0,-1 0 0,0 20 15,0-20-15,0 21 0,-21-21 0,21 20 16,-21 1-16,0 0 16,0 42-1,-21 0-15,21 1 0,-21-1 16,0 0-16,21 0 0,-21 21 16,0-20-16,21 20 0,-22-21 15,22 21-15,0-20 0,0-1 0,-21 21 16,21-21-16,0 0 0,-21-21 15,21 22-15,0-1 0,21-42 32,0-1-17,-21 1-15,22-21 0,-1 21 0,0-22 16,-21 22-16,42-21 0,-21 0 16,1 20-16,-1-20 0,0 0 15,21 21-15,-21-1 0,22-20 0,-22 42 16,0 0-16,0 0 0,0 0 15,-21 21-15,0 0 16,0 1-16,0-1 0,0 0 0,0 0 16,0 0-16,0 22 0,0-22 15,0 0-15,-21 0 0,21 21 0,0-20 16,0-1-16,0 0 0,0 0 0,0 0 16,21-21-16,1 0 15,-22 21-15,21-21 0,0 0 0,0 0 16,0 0-16,22 0 0,-22-21 0,0 0 15,0 0-15,0 0 16,0 0-16,1-22 0,-1 1 0,0 21 16,0-22-16,0 1 0,0 0 0,1-1 15,-1 1-15,0 0 0,0-1 16,0 1-16,-21 21 0,21-21 0,-21 20 16,0 1-16,0 42 31,-21 1-31,0-1 0,0 21 15,0 0-15,21-20 0,-21 20 0,-1 0 16,22 1-16,0-22 0,-21 21 16,21 0-16,-21-20 0,21 20 0,0 0 15,0-21-15,0 1 0,0-1 0,0 0 16,0 0-16,21 0 16,0-21-16,-21 21 0,22-21 15,-1 0-15,0 0 0,0 0 0,0-21 16,0 21-16,1-21 0,-1 0 15,0 0-15,0 0 0,0-22 0,0 22 16,-21 0-16,22 0 0,-1 0 16,-21-1-16,0 1 0,0 42 31,-21 1-31,21-1 0,0 0 16,0 0-16,-22 0 15,22 0-15,0 1 0,-21-1 0,21 0 16,0 0-16,0 0 0,0 0 15,21-21 1,1 0-16,-1 0 16,0 0-16,0 0 0,-21-21 15,21 0-15,0 0 0,-21-21 16,22 20-16,-1-20 0,0 21 0</inkml:trace>
  <inkml:trace contextRef="#ctx0" brushRef="#br0" timeOffset="162.9">12001 2836 0,'0'0'0,"-21"0"16,0 0 0,21 22 15,0-1-15</inkml:trace>
  <inkml:trace contextRef="#ctx0" brushRef="#br0" timeOffset="333.81">11345 2921 0,'0'0'0,"-21"0"16,-21 21-1,63-21 1,0 0-16,0 0 0,0 0 15,22 0-15,-22 0 0,21 0 16,1 0-16,-1 0 0,21 0 0,-20 0 16,-1 0-16</inkml:trace>
  <inkml:trace contextRef="#ctx0" brushRef="#br0" timeOffset="1473.15">12509 2667 0,'0'-21'0,"0"42"0,0-84 0,0 41 15,0-20-15,0 21 0,0 0 16,0 0-16,0-1 0,0 1 0,-21 42 31,0 1-31,21-1 0,-21 0 16,0 21-16,0 1 0,-1 20 0,1-21 15,0 22-15,0-22 0,-21 22 16,20-1-16,1 1 0,-21-1 16,21 22-16,-22-22 0,22 22 0,-21-21 15,21-1-15,0 22 0,-1-22 0,1 1 16,0-1-16,0 1 0,21-1 16,0-20-16,0 20 0,0-21 0,-21 1 15,21-1-15,0-21 0,0 22 0,0-22 16,0 0-16,21-21 15,0 0-15,0 0 0,0-21 0,1 0 16,-1-1-16,21-20 0,-21 21 0,22-21 16,-1-1-16,-21 1 0,21 0 15,-20-22-15,-1 22 0,0-22 16,0 22-16,-21-22 0,0 1 0,0 21 16,0-22-16,0 22 0,-21-1 15,0 1-15,0 21 0,-1-21 0,1 20 16,-21 1-16,21 0 0,21 0 0,-21 21 15,-1 0 1,44 0 0,-1 0-16,0 0 0,0 0 0,0 0 15,0 0-15,22 0 0,-22 0 16,21 0-16,-21 0 0,22 0 0,-22 0 16,21-21-16,-21 0 0,22 21 0,-22-22 15,21 22-15,-21-21 16,1 0-16,-1 0 0,0 0 0,-21 0 15,0-1-15,21 1 0,-21 0 16,0 42 31,0 0-47,0 1 16,0-1-16,0 0 15,21 0 1,0-21-16,1 0 0,-1 0 0,0 0 15,0 0-15,0 0 0,0 0 0,1 0 16,-1 0-16,0-21 0,0 21 16,0-21-16,0 0 0,1-1 15,-1 1-15,-21 0 0,21 21 16,-21-21-16,0 0 0,0 0 16,0 42 30,-21 0-46,0 0 0,21 0 0,-22 0 16,1 22-16,0-22 0,0 21 0,0 1 16,0 20-16,-1-21 15,1 22-15,0-1 0,21-20 0,-21 20 0,0 1 16,0-22-16,-1 22 0,22-1 16,0-21-16,-21 85 15,21-84-15,0 20 0,0 1 0,0-22 16,-21 22-16,21-22 0,0 0 0,0 1 15,0-1-15,0-21 0,-21 0 16,21 0-16,-21 1 0,21-1 0,-21-21 16,-1 0-16,1-21 15,0-1-15,21 1 0,-21-21 0,21 0 16,-21-1-16,21 1 16,0-22-16,-21 22 0,21 0 0,0-22 15,0 22-15,0 0 0,0-1 0,0 1 0,0 0 16,0-1-16,0 1 15,0 21-15,0-22 0,0 1 0,21 21 16,0-21-16,0-1 0,0 22 0,0-21 16,1-1-16,20 1 0,0 21 15,1-21-15</inkml:trace>
  <inkml:trace contextRef="#ctx0" brushRef="#br0" timeOffset="2178.75">13843 2815 0,'0'-21'0,"0"42"0,0-63 0,0 21 16,0 0-16,0-1 16,0 1-16,21 0 0,0 0 15,0 0-15,1 21 0,-1-21 16,0 21-16,0-22 0,0 22 0,22 0 15,-22 0-15,0 0 0,0 22 0,0-1 16,0 0-16,1 0 0,-22 0 16,0 22-16,21-22 0,-21 21 0,0 0 15,0-20-15,0 20 0,0-21 0,0 21 16,-21-20-16,21-1 0,-22 0 16,1 0-16,21 0 0,-21-21 15,0 21-15,0-21 0,0 0 16,-1 0-1,1-21-15,21 0 0,0 0 16,0 0-16,0 0 0,0-1 0,21-20 16,1 21-16,20-21 0,-21-1 15,21 1-15,-20 0 0,20-1 0,0 22 16,1-21-16,-1-1 0,0 22 16,22 0-16,-22 0 0,-21 21 0,22 0 15,-1 0-15,-21 0 0,0 0 0,0 21 16,1 0-16,-22 0 0,0 22 15,0-22-15,0 21 0,0 1 0,0-1 16,-22-21-16,1 21 0,0-20 16,21 20-16,-21-21 0,21 0 15,-21 0-15,21 1 0,-21-1 0,21 0 16,21-21 0,0 0-1,0 0-15,0 0 0,0 0 0,1-21 16,-1 0-16,21-1 0,-21 1 15,22 0-15</inkml:trace>
  <inkml:trace contextRef="#ctx0" brushRef="#br0" timeOffset="2597.51">15155 2604 0,'0'0'0,"0"-22"0,0 1 16,0 42 15,-21 1-31,0-1 15,0 0-15,0 0 0,-1 0 16,1 22-16,21-22 0,-21 0 0,0 21 16,0-21-16,0 22 0,-1-22 0,22 0 15,0 0-15,0 22 0,-21-22 16,21 0-16,0 0 0,0 0 16,21 0-16,1-21 0,-1 0 15,0 0-15,0 0 0,0 0 16,22 0-16,-22 0 0,21-21 0,-21 21 0,22-21 15,-22 0-15,21 0 0,-21 0 16,0-1-16,1-20 0,-1 21 16,0-21-16,-21-1 0,0 1 0,0 0 15,0-1-15,0 1 0,0 0 16,0 20-16,-21 1 0,21 0 0,-21 0 16,-1 21-16,1 0 0,0 0 0,0 0 15,-21 21-15,20-21 0,1 21 16,0 0-16,0 1 0,0 20 0,0-21 15,-1 0-15,22 0 0,0 1 16,0-1-16,0 0 0,0 0 0,22 0 16,-1-21-16,0 21 0,21-21 15,1 0-15</inkml:trace>
  <inkml:trace contextRef="#ctx0" brushRef="#br0" timeOffset="3597.93">16552 2561 0,'0'-21'15,"0"42"-15,0-63 0,0 21 16,0 0-16,-21 21 0,0 0 16,0 0-16,0 0 15,-1 21-15,1 0 0,0 0 16,0 0-16,0 0 0,-22 22 0,22-1 15,0-21-15,0 22 0,0-1 16,0-21-16,21 21 0,0-20 0,0-1 16,0 21-16,0-21 0,0 0 0,0 1 15,0-1-15,21-21 0,0 21 16,0-21-16,0 21 0,22-21 16,-22 0-16,0 0 0,21 0 0,-21-21 0,22 0 15,-22 21-15,21-21 16,-21-22-16,1 22 0,20-21 0,-21 21 15,0-22-15,0-20 0,-21 20 0,0 1 16,0 0-16,0-1 0,0 1 16,0 21-16,0-21 0,0 20 0,-42 1 15,21 0-15,0 21 0,0 0 16,-1-21-16,-20 21 0,21 0 0,0 0 16,0 21-16,21 0 15,0 0-15,0 1 0,0-1 16,21 0-16,0-21 0,0 21 0,21 0 15,-20-21-15,20 21 0,0-21 16,-21 0-16,22 0 0,-1 0 16,-21 0-16,22 0 0,-1 0 0,0-21 15,-21 0-15,22 0 0,-22 0 16,21 0-16,-21-1 0,1-20 0,-1 21 16,0 0-16,0 0 0,-21-1 15,0 1-15,0 0 0,0 0 16,-21 21-1,0 0-15,0 21 0,-1-21 16,1 21-16,21 22 0,-21-22 0,0 21 16,0 0-16,0 1 0,-1-1 15,22 22-15,-21-22 0,0 21 0,0 1 16,0-22-16,21 22 0,-21-1 16,21 1-16,-22-1 0,22 22 0,0-22 15,-21 22-15,21-21 0,0 20 16,0-20-16,0 20 0,-21-20 0,21-1 15,-21 22-15,21-21 0,0 20 16,0 1-16,-21-22 0,21 22 0,0-21 16,-21 20-16,21-20 0,0-1 0,0 1 15,0-1-15,0 1 0,0-22 16,0 0-16,0 22 0,0-22 0,0-21 16,0 22-16,0-22 0,0 0 15,-22-21-15,1 0 16,0-21-16,21 0 15,0-22-15,0 1 0,-21 0 0,21-1 16,-21-20-16,21 21 0,0-22 0,0-21 16,0 22-16,0-22 0,0 1 15,0-1-15,0 0 0,0 1 0,0-1 16,0 0-16,0 22 0,0-1 0,0 1 16,0-1-16,0 1 0,21 20 15,-21 1-15,21 0 0,0-1 0,0 1 16,1 0-16,-1 21 0,0-22 15,0 22-15,21 0 0,1 0 16,-22 0-16,21-1 0,1 1 0,-22 21 16,0 0-16,21-21 0</inkml:trace>
  <inkml:trace contextRef="#ctx0" brushRef="#br0" timeOffset="6978.11">9356 3747 0,'0'0'0,"0"-22"0,0 1 16,-22 21-1,1 0 1,0 0-16,0 0 0,0 0 15,0 21-15,-22-21 0,22 43 0,0-22 16,0 21-16,-22 1 16,22-1-16,0 0 0,-21 22 0,21-22 15,-1 22-15,1-22 0,0 21 0,21-20 16,0-1-16,0 0 0,0 1 16,0-22-16,21 0 0,0 21 0,1-42 15,20 22-15,-21-22 0,21 0 0,1 0 16,-22 0-16,21 0 0,1 0 15,-1-22-15,0 1 0,1 0 0,-22 0 16,21 0-16,0 0 0,1-22 16,-22 22-16,21-21 0,-21-1 0,22 1 15,-22 0-15,0 21 0,0-22 16,0 22-16,1 0 0,-22 0 0,0 0 16,-22 42-1,22 0 1,-21 0-16,0 21 0,0-20 15,0 20-15,0-21 0,-1 21 0,1 1 16,0-22-16,21 21 0,0-21 0,0 1 16,0 20-16,0-21 0,0 0 15,0 0-15,21 1 16,0-22-16,1 0 0,20 0 0,-21 0 0,21 0 16,-20 0-16,20 0 0,0-22 15,1 1-15,-1 0 0,0 0 16,-21 0-16,22 0 0,-22-22 0,21 22 15,-21-21-15,-21-1 0,22 1 16,-22 0-16,0-1 0,0 1 0,0 0 16,0 21-16,0-22 0,0 22 0,-22 0 15,1 0-15,0 0 0,0 21 16,0 0-16,0 0 0,-22 0 0,22 0 16,0 21-16,-21 0 0,20 0 0,-20 0 15,21 22-15,0-22 0,0 21 16,-1 0-16,1 1 0,0-1 0,21 0 15,0 1-15,0 20 0,0-42 16,21 1-16,0-1 16,1 0-16,-1-21 0,21 21 0,0-21 15,-20 0-15,20 0 0,0 0 0,1 0 16,20-21-16,-21 21 0,1-21 16,-1 0-16,0-1 0,1-20 0,-1 21 15,0-21-15,1-1 0,-22 1 16,0-22-16,21 22 0,-20 0 0,-1-22 15,0 22-15,0 0 0,0 20 0,-21-20 16,0 21-16,0 0 0,21 0 0,-21-1 16,-21 22 15,21 22-31,-21-1 16,21 0-16,0 21 0,-21 1 0,0-1 15,21 0-15,-21 1 0,-1-1 0,22 0 16,0 1-16,0-1 0,0 0 15,0 1-15,0-1 0,0 0 0,0-21 16,0 1-16,0-1 0,0 0 0,22 0 16,-1-21-16,0 21 15,0-21-15,21 0 0,-20 0 0,-1 0 16,21-21-16,-21 0 0,22 0 0,-22 0 16,21-1-16,-21 1 0,22-21 15,-22 21-15,0 0 0,0-22 16,0 22-16,0-21 0,1 21 0,-22-1 15,0 1-15,0 0 0,0 0 16,-22 42 15,22 0-31,-21 0 0,21 1 16,0-1-16,0 21 0,-21-21 0,21 0 16,0 1-16,0 20 0,0-21 0,0 0 15,0 0-15,0 1 0,0-1 0,0 0 16,0 0-16,21-21 15,0 0-15,1 0 0,-1 0 16,0 0-16,21 0 0,-21 0 0,1-21 16,-1 0-16,0 0 15,21-1-15,-21 1 0,1 0 0,-1-21 16,0 21-16,0-22 0,0 22 0,0 0 16,1 0-16,-22 0 0,0-1 15,0 44 1,-22-1-1,22 0-15,0 0 0,-21 0 16,0 0-16,21 1 0,-21-1 0,21 0 16,0 0-16,0 0 0,0 0 0,0 1 15,0-1-15,0 0 16,21-21-16,0 21 0,0-21 16,22 0-16,-22 0 0,21 0 15,-21 0-15,22 0 0,-1-21 0,-21 0 16,22 0-16,-1 21 0,-21-22 15,21 1-15,1-21 0,-22 21 16,21-22-16,-21 22 0,1 0 0,-1-21 16,0 21-16,0-1 0,0 1 0,-21 0 15,0 42 1,-21 0 0,0 1-16,21 20 0,0-21 15,-21 0-15,0 0 0,21 22 16,-22-22-16,1 0 0,21 0 0,0 0 15,0 1-15,-21-1 0,21 0 16,-21-21-16,21 21 0,0-42 47,0 0-47,21 0 16,0-22-16,-21 22 0,21 0 0,1-21 15,-22 20-15,21 1 0,0-21 16,0 21-16,0 0 0,-21-1 15,21 22-15,1-21 0,-1 21 0,0 0 16,0 0-16,-21 21 16,0 1-16,21-22 0,-21 21 15,21 0-15,-21 0 0,0 21 0,0-20 16,22-1-16,-22 0 0,21 0 16,-21 0-16,21 0 0,-21 1 15,0-1-15,21-21 31,0-21-15,-21-1-16,0 1 0,21 0 16,1 0-16,-22 0 0,21-22 15,0 22-15,0-21 0,0 21 16,0-22-16,1 22 0,-1 0 0,21 0 16,-21 0-16,0 21 0,1 0 15,-1 0-15,0 0 16,-21 21-16,0 0 0,0 0 0,0 0 15,0 1-15,0 20 0,0-21 16,0 0-16,0 0 0,0 1 0,0-1 16,0 21-16,0-21 0,0 0 15,0 1-15,21-1 0,0-21 16,-21 21-16,21-21 0,1 0 0,-1 0 16,0 0-16,0 0 0,0 0 15,0 0-15,1 0 0,20-21 0,-21 0 16,0-1-16,0 1 0,1 0 15,20 0-15,-21 0 0,0-22 0,22 22 16,-22-21-16,0 21 0,0 0 16,0-1-16,-21-20 0,0 21 15,0 0-15,-21 21 32,0 0-32,21 21 15,-21 0-15,21 0 0,0 0 16,0 1-16,-21-22 0,21 21 15,0 0 1,0 0 93,0 0-109,0 0 16,-22-21-16,22 22 0,0-1 0,0 0 16,0 0-16,-21-21 0,21 21 15,-21-21-15,21 21 16,0 1-16,0-44 78,0 1-78,21 0 0,0 0 16,1 0-16,-1-22 0,0 22 15,0 0-15,0 0 0,0-21 16,1 20-16,-1 1 0,0 0 0,0 0 16,0 21-16,0-21 0,1 21 15,-1 0-15,-21 21 16,0 0-16,0 0 0,0 0 15,0 1-15,0-1 0,0 0 16,0 0-16,0 21 0,0-20 0,0-1 16,0 0-16,0 0 0,0 0 0,0 0 15,0 1-15,0-1 16,21-21-16,0 0 16,0 0-16,0 0 0,1 0 15,-1 0-15,0 0 0,0 0 16,0 0-16,0-21 0,1 21 0,-1-22 15,0 22-15,0-21 0,-21 0 16,21 0-16,0 0 0,1-22 16,-1 22-16,21 0 0,-21-21 0,22-22 15,-22 43-15,0 0 0,0 0 16,-21 0-16,21-1 0,-21 1 16,21 21-16,1 0 15,-22-21-15,-22 21 31,1 0-31,0 21 16,0 0-16,0 1 16,0-22-16,21 21 0,0 0 15,-22 0-15,1 0 0,21 0 16,-21 1-16,21-1 0,-21 0 16,21 0-16,0 0 0,0 0 15,-21 1-15,21-1 0,0 0 16,0 0-16,21-21 0,0 0 15,-21 21-15,21-21 0,-21 21 16,21-21-16,1 0 0,-22 22 16,0-1-16,0 0 31,-22-21-31,1 0 16,0 21-16,0-21 0,0 0 15,0 0-15,-1 0 16,22-21 46</inkml:trace>
  <inkml:trace contextRef="#ctx0" brushRef="#br0" timeOffset="15745.85">18669 2138 0,'0'0'0,"0"-21"0,0 0 16,0-1 0,0 44 30,-21-1-46,0 0 0,-1 0 16,1 0-16,0 22 0,0-22 16,0 21-16,0 22 0,-1-22 15,-20 0-15,21 22 0,-21-22 0,20 22 16,1-22-16,-21 0 0,21 1 16,0-1-16,-1 0 0,1 1 0,0-22 15,21 0-15,0 0 0,-21 0 0,21 0 16,-21-21-16,21 22 0,0-1 15,0-42 32,0-1-47,21 1 0,0 21 16,0-21-16,0 0 0</inkml:trace>
  <inkml:trace contextRef="#ctx0" brushRef="#br0" timeOffset="16533.08">18859 2138 0,'22'-21'16,"-44"42"-16,65-42 0,-22 0 0,0 21 16,0-22-1,0 1-15,-21 42 47,0 1-47,0-1 16,-21 0-16,0 0 0,0 0 15,0 0-15,0 22 0,-1-1 0,1 0 16,0 1-16,-21-1 0,-1 22 16,22-22-16,-21 21 0,0-20 0,-1 20 15,1-20-15,0-1 0,-1 0 0,22 1 16,-21-1-16,-22 21 15,43-20-15,0-22 0,0 0 16,0 0-16,21 0 0,-22 1 16,22-1-16,-21-21 0,21 21 15,0-42 17,21 21-32,1-21 15,-1-1-15,0 1 0,0 21 0,0-21 16</inkml:trace>
  <inkml:trace contextRef="#ctx0" brushRef="#br0" timeOffset="17217.46">19219 2392 0,'0'0'0,"21"-106"32,-21 85-32,22 21 0,-22-21 0,0 0 15,0-1-15,0 44 31,0-1-15,0 0-16,-22 21 0,22-21 0,-21 22 0,0-1 16,0 22-16,0-22 0,0 21 15,21-20-15,-22 20 0,1-20 16,0-1-16,0 21 0,0-20 16,21-22-16,0 21 0,-21-21 0,21 22 15,0-22-15,0 0 0,0 0 16,21-21-1,0 0-15,0 0 0,0 0 16,0-21-16,1 21 0,-1-21 16,0 0-16,0 0 0,-21-1 0</inkml:trace>
  <inkml:trace contextRef="#ctx0" brushRef="#br0" timeOffset="17441.33">18944 2667 0,'0'0'0,"21"0"47,0 0-47,1 0 0,-1-21 0,0 21 15,21 0-15,-21 0 16,1 0-16,20 0 0,-21 0 0,0 0 15,0 0-15,1 0 0</inkml:trace>
  <inkml:trace contextRef="#ctx0" brushRef="#br0" timeOffset="18032.99">19664 2836 0,'21'0'16,"0"0"0,-21-21-1,21 21-15,0-21 0,1 0 16,-22 0-16,0 0 0,21-1 16,-21 1-16,0 0 0,0 0 0,0-21 15,0 20-15,0 1 0,0 0 16,0-21-16,0 21 0,-21 21 0,21-22 15,-22 22-15,1 0 16,0 0-16,0 0 0,0 0 0,0 22 16,-1-1-16,-20 0 0,21 21 0,0-21 15,0 22-15,-1-1 0,1-21 16,0 22-16,0-22 0,0 21 16,0-21-16,21 22 0,-22-22 15,22 0-15,0 0 0,0 0 0,0 0 16,22-21-16,-1 0 0,0 0 15,0 0-15,0 0 0,22 0 16,-22 0-16,0 0 0,0-21 0,21 0 16,-20 0-16,-1 0 0,0 0 15,0-1-15,0 1 0,0 0 16,1-21-16,-1 21 0,0-22 0,-21 22 16,0 0-16,21 0 0,0 0 15,-21 42 16,0 0-31,0 0 0,0 0 16,0 0-16,0 1 0,0-1 0,0 21 16,0-21-16,0 0 0,0 1 15,0-1-15,0 0 0,0 0 16,0 0-16,21-21 16,1 0-1,-1 0-15,0 0 0,0-21 16</inkml:trace>
  <inkml:trace contextRef="#ctx0" brushRef="#br0" timeOffset="18594.48">20320 2180 0,'0'0'0,"0"-21"31,-21 21-31,0 21 0,-1 0 0,1 1 15,0 20-15,21-21 0,-21 21 16,21 1-16,-21-1 0,21 0 16,-21 1-16,-1-1 0,22 22 0,-21-22 15,21 0-15,-21-21 0,0 22 16,21-1-16,0-21 0,-21 0 16,21 1-16,-21-1 0,21 0 0,0 0 15,0 0-15,0-42 47,0 0-47,21 0 0,-21 0 16,0-22-16,21 22 0,0 0 15,0 0-15,-21 0 0,21-1 16,1 1-16,-1 0 0,0 0 0,0 0 16,0 0-16,0 21 0,1 0 0,20-22 15,-21 22-15,0 0 16,22 0-16,-22 0 0,0 22 0,0-1 15,0-21-15,0 42 0,1-21 16,-1 0-16,-21 1 0,0-1 0,0 0 16,0 21-16,0-21 0,0 1 0,-21-1 15,-1 0-15,1 0 0,0-21 16,-21 21-16,21 0 0,-22-21 0,22 22 16,-21-22-16,21 0 0,-1 21 0,1-21 15,0 0-15,0 0 0,0 0 16,21-21 15,21-1-15,0 1-16,0 0 0,0 21 15</inkml:trace>
  <inkml:trace contextRef="#ctx0" brushRef="#br0" timeOffset="18910.29">20934 2201 0,'0'-21'16,"0"42"-16,21-63 15,-21 63 17,0 0-32,0 1 0,0 20 15,0 0-15,0 1 0,-21-1 0,21 0 16,-21 1-16,-1 20 0,1-21 0,0 1 15,0-1-15,0 0 0,21 1 16,-21-1-16,-1-21 0,1 22 0,21-22 16,0 0-16,-21 0 0,21 0 15,0 0-15,-21 1 0,42-22 32,0 0-17,0-22-15,-21 1 0,22 21 16,-1-42-16</inkml:trace>
  <inkml:trace contextRef="#ctx0" brushRef="#br0" timeOffset="19330.05">21082 2731 0,'0'21'16,"0"-42"-16,21 42 47,0-21-47,0 0 0,1 0 15,-22-21-15,21 21 0,0-22 0,0 1 16,0 21-16,-21-21 0,0 0 0,21 21 16,-21-21-16,0 0 0,0-1 15,0 1-15,-21 21 31,0 0-31,0 0 0,0 21 0,0 1 16,-1-1-16,22 0 0,-21 0 0,0 0 16,0 22-16,0-22 0,21 0 15,0 21-15,0-21 0,-21 1 16,21-1-16,0 0 0,0 0 0,0 0 16,0 0-16,0 1 15,21-22-15,0 0 0,0 21 16,0-21-16,0 0 0,1 0 0,20 0 15,-21 0-15,0 0 0,0 0 16,22-21-16,-22-1 0,0 22 0,21-21 16</inkml:trace>
  <inkml:trace contextRef="#ctx0" brushRef="#br0" timeOffset="19665.08">22034 2011 0,'0'0'16,"-21"0"-16,0 0 0,21-21 15,21 21 1,0 0-16,1 0 15,20 0-15,-21 0 0,21 0 0,-20 0 16,20 0-16,0 0 0,1 0 16,-1 0-16,0 0 0,-21 0 15,1 0-15,20 0 0,-63 0 32,0 0-17,-1 0-15,-20 0 0,21 0 16,0 0-16,-22 0 0</inkml:trace>
  <inkml:trace contextRef="#ctx0" brushRef="#br0" timeOffset="20065.84">21971 1990 0,'0'0'0,"-21"0"0,21 21 16,-21-21-16,21 21 15,-22 0-15,22 0 16,0 1-16,0-1 15,0 0-15,0 0 0,0 0 16,-21 0-16,21 1 0,-21 20 0,21-21 16,0 21-16,0-20 0,-21 20 15,0 0-15,0 1 0,21-1 0,-22 0 16,1 22-16,0-22 0,0 0 0,21 1 16,-21-1-16,0 0 15,-1 1-15,1-1 0,0-21 0,0 22 0,0-1 16,21-21-16,-21 21 0,21-20 15,0-1-15,0 21 0,0-21 16,0 0-16,0 1 0,0-1 0,0 0 16,21 0-16,0-21 0,0 21 0,-21 0 15,21-21-15,0 0 0,1 0 16,-1 0-16,0 0 0,0 0 0,0 0 16,0 0-16,1-21 0,20 21 0,-21-21 15,0 21-15,0-21 0,1 0 16,-1 21-16,0-21 0,0-1 0,0 1 15,0 21-15,1-21 0,-1 0 16,-21 0-16</inkml:trace>
  <inkml:trace contextRef="#ctx0" brushRef="#br0" timeOffset="21124.24">22310 2667 0,'21'-21'47,"0"0"-47,-21 0 16,21 21-16,-21-22 0,0 1 0,0 0 15,0 0-15,21 0 0,-21 0 16,0-1-16,0 1 0,0 0 16,-21 21-1,21-21-15,-21 21 0,0 0 0,0 0 16,-1 0-16,1 21 0,0 0 15,0 0-15,0 22 0,0-22 16,-1 0-16,22 21 0,-21-20 0,21-1 16,-21 0-16,21 21 0,0-21 15,0 1-15,0-1 0,0 0 16,0 0-16,21-21 16,0 0-16,1 0 0,-1 0 15,0 0-15,0-21 0,0 21 16,0-21-16,1 0 0,-1 21 15,0-22-15,-21 1 0,21 0 0,0 0 16,-21 0-16,0 0 0,21-1 0,-21 1 16,22 21-16,-22-21 15,0 42 1,0 0 0,-22-21-16,1 22 0,21-1 15,0 0-15,0 0 0,0 0 0,0 0 16,0 1-16,0-1 0,0 0 15,0 0-15,0 0 16,21-21-16,1 0 0,-1 0 16,0 0-16,0 0 0,0 0 15,0 0-15,1 0 0,-1-21 0,0 0 16,-21 0-16,21 0 0,0-1 16,0 1-16,-21 0 0,0-21 15,22 21-15,-22-22 0,0 1 0,0 0 16,0-1-16,0 22 0,0-21 15,0 21-15,-22-1 0,1 1 0,0 0 16,0 0-16,-21 21 0,20 0 0,-20 0 16,0 0-16,-1 0 0,1 0 15,0 0-15,21 21 0,-22 0 0,1 22 16,0-22-16,-1 21 0,22 0 16,-21 22-16,21-22 0,-22 1 15,22-1-15,0 0 0,21 1 0,0-1 0,0 0 16,0 1-16,0-22 15,0 0-15,0 21 0,0-21 0,21 1 0,0-1 16,22 0-16,-22-21 0,0 21 16,21-21-16,1 0 0,-1 0 15,0 0-15,1 0 0,-1 0 0,0 0 16,-21-21-16,22 21 0,-1-21 0</inkml:trace>
  <inkml:trace contextRef="#ctx0" brushRef="#br0" timeOffset="21661.93">22945 2540 0,'0'0'0,"21"0"0,-21-21 0,21 0 16,0 0-16,-21-1 16,0 1-16,0 0 15,0 0-15,0 0 0,-21 21 32,0 0-32,0 21 15,-1 0-15,1 21 0,0-20 0,-21 20 16,21-21-16,-1 21 0,1-20 15,0 20-15,0 0 0,0-21 16,21 1-16,0 20 0,0-21 0,0 0 16,0 0-16,0 1 0,21-1 15,0-21-15,0 21 0,0-21 16,22 0-16,-22 0 0,21 0 16,-21 0-16,22 0 0,-22 0 0,0 0 15,21-21-15,1 0 0,-22 21 0,0-43 16</inkml:trace>
  <inkml:trace contextRef="#ctx0" brushRef="#br0" timeOffset="21921.79">23516 2096 0,'0'0'0,"-63"0"31,41 21-31,1 0 0,0 0 16,0 0-16,0 22 0,0-22 15,21 21-15,-22 0 0,1 1 0,0-1 16,21 0-16,-21 64 0,21-63 16,-21-1-16,21 0 0,-21-21 15,21 22-15,0-22 0,0 21 0,0-21 16,0 1-16,0-1 0,0 0 16,21-21-1,0 0 1,0 0-16,0 0 0</inkml:trace>
  <inkml:trace contextRef="#ctx0" brushRef="#br0" timeOffset="23078.21">23770 2709 0,'0'0'0,"0"-21"0,0 0 15,0 0-15,0 0 0,0 0 16,0-1-16,0 1 0,0 0 15,0 0-15,0 0 0,-21 21 16,0 0-16,0 0 0,-1 0 16,1 0-16,0 0 15,-21 21-15,21 0 0,-1 0 0,-20 0 16,21 1-16,0 20 0,0-21 0,-1 0 16,1 0-16,0 22 0,21-22 15,0 0-15,0 0 0,0 0 0,0 1 16,0-1-16,21-21 15,0 21-15,1-21 0,-1 0 16,0 0-16,0 0 0,0 0 0,0 0 16,1-21-16,-1 21 0,21-21 15,-21-1-15,0 1 0,1 0 16,-1 0-16,0 0 0,0-22 0,-21 22 16,21-21-16,0 21 0,-21 0 15,0-1-15,0 1 0,22 21 16,-22 21-1,-22 1 1,22-1-16,-21 0 0,0 0 0,21 0 16,-21 0-16,21 1 0,0-1 15,-21 0-15,21 0 0,0 0 16,0 0-16,0 1 0,0-1 0,0 0 16,0 0-16,21-21 15,0 0-15,0 0 0,0 0 16,1 0-16,-1 0 0,0 0 0,21 0 15,-21 0-15,22 0 0,-22-21 16,21 0-16,1 0 0,-22-1 0,21 1 16,-21 0-16,0-21 0,1 21 15,-1-1-15,0 1 0,-21 0 0,0 0 16,0 0-16,-21 21 16,0 0-16,-1 21 15,1-21-15,0 21 0,0 0 16,21 0-16,0 1 15,0-1-15,0 0 0,0 0 16,0 0-16,0 0 0,0 1 0,0-1 16,0 0-16,0 0 15,21-21-15,-21-21 47,-21 0-31,0 0-16,0 21 31,-1 0-31,1 0 16,21 21-1,0 0 1,0 0-16,21-21 16,1 0-16,-1 21 15,0-21-15,0 0 16,0 0-16,0 0 0,1 0 0,20 0 15,-21-21-15,21 21 0,-20-21 16,20 0-16,-21 21 0,0-21 0,22-1 16,-22-20-16,0 21 0,0 0 0,0-22 15,-21 22-15,0-21 0,0 21 16,0 0-16,0-1 0,0 1 0,-21 21 31,0 0-31,0 21 0,0 1 16,21-1-16,-22 0 0,22 21 15,-21-21-15,21 1 0,0 20 16,0-21-16,0 0 0,0 0 0,0 1 16,0-1-16,0 0 0,0 0 0,0 0 15,0 0-15,-21-21 47,0 0-47,0 0 16,21-21-16,0 0 15,0 0 1,21 0-16,0 21 16</inkml:trace>
  <inkml:trace contextRef="#ctx0" brushRef="#br0" timeOffset="23314.07">24850 2709 0,'0'0'0,"-22"0"16,44 0 15,-1 0-31,0 0 16,0 0-16,0 0 0,0 0 15,1 0-15,-1 0 16,-42 0 15</inkml:trace>
  <inkml:trace contextRef="#ctx0" brushRef="#br0" timeOffset="23454">24744 2794 0,'0'21'16,"0"-42"-16,0 63 0,21-42 15,0 0 1,0 0-16,0 0 15,1 0-15,-1 0 0,0 0 16,0-21-16,0 21 0,0-21 0</inkml:trace>
  <inkml:trace contextRef="#ctx0" brushRef="#br0" timeOffset="24041.66">25887 2223 0,'-21'-22'31,"-1"22"-31,1 0 16,0 22-1,21-1-15,-21-21 0,21 21 0,-21 0 16,21 0 0,21-21-1,0 0 1,0 0-16,0-21 15,-21 0 1,0 0 0,-21 21-1,0 0-15,0 0 16,21 21-16,-21 0 0,0 0 16,21 0-16,-22 1 0,22-1 0,0 0 15,-21 0-15,21 0 0,0 0 0,0 1 16,0-1-16</inkml:trace>
  <inkml:trace contextRef="#ctx0" brushRef="#br0" timeOffset="25109.69">26077 2561 0,'0'0'0,"-21"0"0,21-21 32,21 21-17,0-21 1,1 21-16,-1-21 0,0 21 0,0-21 0,0-1 16,0 22-16,1-21 15,-1 0-15,0 0 0,0 0 0,0 0 16,-21-1-16,0 1 0,0 0 15,0 0-15,0 0 0,0 0 0,0-1 16,0 44 15,-21-22-31,0 42 0,0-21 0,21 0 16,-21 22-16,-1-1 0,22-21 16,-21 21-16,0 1 0,21-1 0,-21 0 15,0 1-15,21-1 0,0 0 16,-21-20-16,21 20 0,-22-21 15,22 21-15,0-20 0,0-1 0,0 0 16,0 0-16,0 0 0,0 0 16,-21-21-16,0 0 15,0 0-15,0 0 16,0 0-16,-1 0 0,1-21 16,0 0-16,0 21 0,0-21 0,0 0 15,-1 21-15,-20-21 0,21 21 16,0 0-16,0 0 15,21 21 17,0 0-32,21 0 15,0-21-15,0 21 0,0-21 16,0 0-16,22 0 0,-22 21 16,21-21-16,1 0 0,-1 0 0,0 0 15,1 0-15,-1 0 0,0 0 0,1 0 16,-1 0-16,-21-21 0,21 21 15,-20-21-15,-1 0 0,21 0 0,-21 0 16,0-1-16,-21 1 0,22 0 16,-1 0-16,-21 0 0,21 0 0,-21-1 15,0 1-15,0 0 16,0 42 0,0 0-1,0 1-15,0-1 16,0 0-16,-21 0 0,0 0 15,21 0-15,-22-21 0,22 22 0,0-1 16,-21 0 0,21-42 31,0 0-47,0-1 0,0 1 15,21 0-15,1 0 0,-22 0 16,42 0-16,-21-1 0,0 1 15,22-21-15,-22 21 0,21 0 16,0 21-16,1-22 0,-1 22 0,-21 0 16,22 0-16,-1 0 0,-21 0 0,0 22 15,0-22-15,1 21 0,-22 21 16,0-21-16,0 0 0,0 1 0,0 20 16,-22-21-16,1 0 0,0 0 15,21 1-15,-21-1 0,0 0 0,0 0 16,-1-21-16,1 21 0,0-21 15,42-21 32,0 0-47,1 0 16</inkml:trace>
  <inkml:trace contextRef="#ctx0" brushRef="#br0" timeOffset="25658.22">27368 2265 0,'0'0'0,"0"-21"16,0 42 15,-21 0-31,0 0 0,0 22 0,21-1 16,-21-21-16,0 21 0,-1 1 0,22-1 15,-21 0-15,0 1 16,0-1-16,0 0 0,21-20 0,-21 20 15,-1-21-15,22 21 0,0-20 16,-21-1-16,0 0 0,21 0 16,-21-21-16,21-21 47,0 0-47,21 0 0,-21-1 15,21 1-15,0 0 16,-21 0-16,22 0 0,-1 0 0,-21-1 15,21 1-15,0 0 0,0 21 16,0-21-16,1 0 0,-1 21 0,0 0 16,0 0-16,0 0 0,0 0 15,1 0-15,-1 0 0,0 0 16,0 21-16,0-21 0,-21 21 0,0 0 16,21 0-16,-21 1 0,0-1 15,0 0-15,0 0 0,-21 0 0,0 0 16,0 1-16,0-1 0,0 0 15,-22-21-15,22 21 0,0-21 0,-21 21 16,20-21-16,-20 0 0,21 0 16,0 21-16,0-21 0,-1 0 15,22 22-15,22-44 32,-22 1-17,21 21-15,21-21 0,-21 0 0,0 21 16</inkml:trace>
  <inkml:trace contextRef="#ctx0" brushRef="#br0" timeOffset="26386.34">27813 2582 0,'0'0'0,"-21"0"15,0 0-15,-1 0 16,1 22-16,0-22 0,0 21 0,0 0 15,0 0-15,21 0 0,-22 0 0,1 1 16,0 20-16,0-21 0,21 0 16,0 0-16,-21-21 0,21 22 0,0-1 15,0 0-15,0 0 16,21-21 0,0 0-1,0 0-15,-21-21 16,0 0-1,21 0-15,-21-1 0,0 1 0,22 0 16,-22 0-16,0-21 0,21 20 16,-21-20-16,21 21 0,0 0 0,-21-22 15,21 43-15,0-21 0,1 0 16,-1 0-16,0 21 0,21 0 0,-21 0 16,22 0-16,-22 0 0,0 0 15,21 0-15,-20 21 0,-1 0 0,0 0 16,0 1-16,0-1 0,-21 21 15,21-21-15,-21 0 0,0 22 0,0-22 16,0 0-16,0 0 0,-21 0 0,0 1 16,0-1-16,0-21 15,0 21-15,-1-21 0,22 21 0,-21-21 16,0 0-16,21-21 31,0 0-15,21 21-16,0-21 0,1-1 15,-1 1-15,21 0 0,-21-21 0,22 21 16,-22-22-16,21 22 0,0-21 16,-20 21-16,-1-1 0,21 1 0,-21 0 15,-21 0-15,21 0 0,-21 42 32,-21 0-32,21 0 0,-42 0 15,21 1-15,0-1 0,-1 21 16,1-21-16,-21 0 0,21 1 0,0 20 15,-1-21-15,22 0 0,0 0 16,0 1-16,0-1 0,0 0 16,22-21-16,-1 0 15,21 0-15,-21 0 16,0 0-16,22 0 0,-1-21 0,-21 21 16,22-21-16,-1-1 0</inkml:trace>
  <inkml:trace contextRef="#ctx0" brushRef="#br0" timeOffset="26818.04">28681 2201 0,'0'0'0,"-21"0"110,21-21-95,0 0 1,0 0-16,21 21 16,-21-21-1,21 21-15,0 0 16,-21 21 0,0 0-16,0 0 15,0 0-15,0 1 0,-21-1 0,0 0 16,21 0-16,-21 0 0,21 0 15,-22-21-15,22 22 0,-21-22 0</inkml:trace>
  <inkml:trace contextRef="#ctx0" brushRef="#br0" timeOffset="27525.62">28935 1736 0,'0'0'16,"0"-21"-16,-21 21 0,42 0 31,0 0-31,0 0 16,0 0-16,22 0 0,-22 0 15,21 0-15,0 0 0,-20 0 0,20-22 16,0 22-16,-21 0 0,22 0 15,-22 0-15,0 0 0,0 0 0,0 0 16,-21 22 0,0-1-1,0 0-15,0 0 16,0 21-16,-21-20 0,21-1 0,0 21 16,-21-21-16,0 22 15,0-22-15,21 21 0,-21 0 0,-1-20 16,1 20-16,0 0 0,0-21 15,0 22-15,0-1 0,-1 0 0,1 1 16,0-1-16,-21 0 0,21 22 0,-1-22 16,1 1-16,0-1 0,0 0 15,0 1-15,0-1 0,-1-21 0,1 21 16,0-20-16,21 20 0,0-21 16,0 0-16,-21 22 0,21-22 15,-21 0-15,21 0 0,-21-21 0,21 21 0,-22 0 16,1-21-16,0 22 15,0-22-15,0 0 0,0 0 16,-1 0-16,-20 0 0,21 0 0,0 0 16,-22 0-16,22 0 0,0 0 15,0 0-15,0 0 0,0 0 0,-1 0 16,1 0 0,21-22-16,0 1 15,0 0-15</inkml:trace>
  <inkml:trace contextRef="#ctx0" brushRef="#br0" timeOffset="29678.21">20066 3747 0,'0'-22'32,"0"1"-17,0 0 1,0 0-16,0 0 0,21 0 15,0-1-15,-21 1 16,21 0-16,1 0 16,-22 0-16,0 0 15,21-1-15,-21 44 32,0-1-17,-21 0-15,-1 0 0,1 0 16,0 22-16,0-1 0,0-21 0,-22 21 15,22 1-15,0-1 0,-21 0 16,21 22-16,-22-22 0,22 1 16,0-1-16,-21 0 0,20 1 0,1-22 15,0 21-15,0-21 0,21 0 16,0 1-16,-21-1 0,21 0 0,0 0 16,21-42 15,0 0-31,0 0 15,0-1-15</inkml:trace>
  <inkml:trace contextRef="#ctx0" brushRef="#br0" timeOffset="31683.89">20532 3747 0,'0'-22'63,"0"1"-63,21 21 0,-21-21 15,21 0-15,-21 0 16,0 0-16,21 21 0,-21-22 0,21 22 15,-21-21-15,0 0 16,0 42 31,0 0-47,0 1 16,-21-1-16,0 0 0,21 0 0,-21 0 15,21 0-15,0 1 0,-21-1 16,-1 0-16,1 0 0,21 0 15,0 0-15,0 1 16,0-44 47,21 1-48,-21 0 1,22 0-16,-22 0 15,0 0 1,21 21-16,-21-22 16,0 1-16,21 21 0,-21-21 15,0 42 17,0 0-17,0 1-15,-21-1 16,21 21-16,-21-21 0,-1 0 0,22 22 15,0-22-15,-21 21 0,0 1 16,0-1-16,21-21 0,0 21 0,0 1 16,-21-22-16,21 21 0,0-21 15,0 1-15,0-1 0,0 0 16,0 0-16,21-21 16,0 0-16,0 0 0,0 0 15,1 0-15,-1 0 0,0-21 16,0 21-16,0-21 0,0 0 0,1-1 15,-1-20-15,0 21 0</inkml:trace>
  <inkml:trace contextRef="#ctx0" brushRef="#br0" timeOffset="31881.78">20468 3979 0,'0'0'0,"-21"0"16,42 0 15,0 0-31,0 0 0,1 0 0,-1 0 16,0 0-16,21 0 0,-21 0 0,22 0 15,-1 0-15,-21 0 0,22 0 16,-22-21-16,21 21 0,-21 0 0,22-21 16,-22 0-16</inkml:trace>
  <inkml:trace contextRef="#ctx0" brushRef="#br0" timeOffset="32385.65">21230 3704 0,'-21'-21'15,"0"21"1,0 0-16,-1 0 0,22 21 16,-21 0-16,21 1 0,0-1 0,-21 0 15,21 0-15,-21 0 0,21 22 0,0-22 16,-21 21-16,21 0 0,0 1 15,0-22-15,0 21 0,-21 1 0,21-22 16,-22 21-16,22-21 0,0 0 16,0 1-16,0-1 0,-21 0 15,21 0-15,0-42 47,0 0-47,0 0 0,0-1 0,21 1 16,-21-21-16,22 21 0,-1 0 15,-21-22-15,21 22 0,0 0 0,0 0 16,0 0-16,1-1 0,20 1 0,-21 21 16,0 0-16,22 0 0,-22 0 15,21 0-15,-21 0 0,22 0 0,-22 21 16,0 1-16,21-1 0,-42 21 16,0-21-16,0 0 0,0 22 15,0-22-15,0 0 0,0 0 0,-21 0 16,-21 1-16,21-1 0,-22 0 0,22 0 15,-21 0-15,-1-21 0,22 0 16,-21 21-16,21-21 0,0 0 0,-1 0 16,1 0-16,0 0 0,0 0 15,21-21 1,21 0-16,0 21 0,0-21 16,1 21-16,-1-21 0</inkml:trace>
  <inkml:trace contextRef="#ctx0" brushRef="#br0" timeOffset="33916.81">21929 3958 0,'0'0'0,"-22"0"31,1 21-31,0 1 0,0-1 0,21 0 16,-21 21-16,0-21 0,-1 1 0,1 20 15,21-21-15,-21 0 16,21 0-16,0 1 0,-21-1 0,21 0 16,0 0-16,0 0 0,21-21 15,0 0-15,0 0 0,22 0 16,-22 0-16,0 0 0,0 0 0,22 0 16,-22 0-16,0-21 0,0 0 15,0 0-15,0 0 0,1 21 0,-1-43 16,-21 22-16,0 0 0,0 0 0,0-22 15,0 22-15,0 0 0,-21 0 16,-1 0-16,-20 0 0,21 21 0,0 0 16,0-22-16,-1 22 0,1 0 0,0-21 15,42 21 17,0 0-32,22 0 0,-22 0 15,21 0-15,1 0 0,-1 0 0,0 0 16,22 0-16,-22 0 0,22 0 0,-1 0 15,1 0-15,-22 0 0,21 0 16,-20 0-16,-1 0 0,0 0 0,-20 0 16,-1 0-16,0 0 0,-63 0 31,20 0-31,1 0 0,-21 0 0,21 21 16,-22-21-16,22 22 0,-21-1 15,21 0-15,-22 0 0,22 0 16,-21 22-16,21-22 0,0 0 0,-1 0 15,1 21-15,0-20 0,21-1 16,-21 0-16,21 0 0,0 0 16,0 0-16,21-21 0,0 0 0,0 22 15,1-22-15,-1 0 0,21 0 16,-21 0-16,22 0 0,-1-22 0,-21 22 16,21-21-16,1 0 0,-1 0 0,-21 0 15,22 0-15,-22-22 16,21 1-16,-21 21 0,22-22 0,-22-20 15,0 21-15,42-43 0,-41 43 16,-1-1-16,-21 1 0,21 0 16,0-1-16,0 1 0,-21 21 0,21 0 15,-21-1-15,0 1 0,0 0 16,0 42 0,-21 0-16,21 1 15,-21-1-15,0 21 0,0-21 16,0 22-16,-1-1 0,1 0 0,0 1 15,21-1-15,-21-21 0,0 21 16,21 1-16,-21-1 0,21 0 16,-22-20-16,22 20 0,0-21 0,0 0 0,0 0 15,0 1-15,0-1 0,0 0 16,22-21-16,-1 21 0,21-21 16,-21 0-16,0 0 0,22 0 0,-22 0 15,21 0-15,-21 0 0,22-21 16,-22 0-16,0 21 0,21-21 0,-20-1 15,-1 1-15,0 0 0,0 0 0,-21 0 16,21 0-16,-21-1 0,21 1 16,-21 0-16,0 0 15,0 42 1,-21-21 0,21 21-16,-21 0 0,21 1 15,0-1-15,0 0 16,0 0-16,0 0 0,0 0 15,21-21 1,0 0 0,1 0-16,-1 0 0,0 0 0,21-21 15,-21 0-15,1 0 0,-1 0 16,0 0-16,0-1 0,0 1 16,0 0-16,1 0 0,-1 21 0,-21-21 15,0 0-15,21 21 0,-21-22 0,21 22 16,-21-21-16,0 42 47,-21 1-47,0-1 15,21 0-15,-21 0 0,-1 21 0,22-20 16,-21-1-16,0 21 0,0 0 16,0 1-16,0-22 0,-1 21 15,1 1-15,0 20 0,21-21 0,-21 1 0,0-1 16,0 22-16,21-22 0,-22 21 15,1 1-15,0-1 0,21 1 16,-21-1-16,0 1 0,21-22 0,-21 22 16,21-1-16,0 1 0,-22-22 0,1 22 15,0-22-15,21 0 0,0 1 0,-21-1 16,0 0-16,21-21 0,-21 1 0,21-1 16,0 0-16,-22-21 15,1 0-15,0-21 16,0 0-16,21-1 0,-21 1 15,0-21-15,-1 0 0,1-1 0,0 1 16,0 0-16,0-22 0,-43-42 16,43 64-16,21-22 0,0 22 15,-21 0-15,21-1 0,0 1 0,0 21 16,0 0-16,0-22 0,0 22 0,0 0 16,21 0-16,0 0 0,0 0 15,-21-1-15,43 1 0,-22-21 16,0 21-16,21 0 0</inkml:trace>
  <inkml:trace contextRef="#ctx0" brushRef="#br0" timeOffset="35826.19">24426 3577 0,'0'0'0,"21"0"0,1-21 16,-22 0-16,21 21 0,-21-21 16,0 0-16,0-1 0,21 22 15,-21-21-15,0 0 16,0 42 15,0 0-31,0 1 0,-21 20 0,0-21 16,-1 21-16,1 1 0,0-1 0,0 22 15,0-22-15,-22 0 0,22 1 16,0 20-16,-21-21 0,21 1 0,-22 20 16,22-20-16,0-1 0,0 0 15,0-21-15,-1 22 0,1-22 0,0 0 16,21 0-16,0 0 0,0 1 16,0-44 30,21 1-46,0 21 16,1-21-16,-1 0 0,0 0 0</inkml:trace>
  <inkml:trace contextRef="#ctx0" brushRef="#br0" timeOffset="36829.62">25104 3683 0,'0'-21'235,"0"0"-220,0 0 17,0-1-32,0 1 15,0 0 1,0 42 93,0 0-93,0 1-16,0-1 16,-22 0-16,22 0 0,-21 0 15,0 0-15,21 22 0,-21-22 16,0 0-16,0 21 0,-1-20 0,1-1 15,21 21-15,-21-21 0,0 22 16,21-22-16,-21 21 0,21-21 0,0 0 16,0 1-16,0-1 0,0 0 0,0 0 15,0 0-15,0 0 16,21-21-16,0 22 0,0-22 16,0 0-16,1 0 15,-1 0-15,0 0 0,0 0 16,0 0-16,0 0 0,1 0 0,-1-22 15,0 1-15,0 21 0,0-21 16,-21 0-16,0 0 0,0 0 16</inkml:trace>
  <inkml:trace contextRef="#ctx0" brushRef="#br0" timeOffset="37155.86">24723 3874 0,'0'0'0,"0"21"0,21-21 31,0 0-31,0 0 15,0 0-15,22 0 0,-22 0 16,21 0-16,0 0 0,1 0 0,-1 0 16,-21 0-16,22 0 0,-22 0 15,0-21-15,0 21 0,0 0 0,0 0 32,-21-22-17,22 22-15</inkml:trace>
  <inkml:trace contextRef="#ctx0" brushRef="#br0" timeOffset="37733.53">25421 3852 0,'-21'0'0,"42"0"0,-42-21 0,0 0 16,21 0-1,0 0 1,21 21 0,0 0-16,0 0 15,0 0-15,1 0 0,-1 0 16,0 0-16,-21 21 0,21-21 15,0 21-15,0-21 0,1 21 16,-22 0-16,21 1 0,0-1 0,-21 0 16,0 0-16,0 0 0,21 0 0,-21 1 15,0 20-15,0-21 0,0 0 16,0 0-16,0 22 0,0-22 0,0 0 16,0 0-16,0 0 0,0 1 15,0-1-15,-21-21 31,21-21 1,0-1-17,0 1-15,0 0 0,0 0 16,0-21-16,0 20 0,0 1 0,21 0 16,-21-21-16,21 21 0,0-1 0,1 1 15,-1 0-15,0 0 0,0 21 16,0-21-16,0 21 0,1-21 15,-1 21-15,0 0 0,0 0 16,0-22-16,0 22 16,1 0-1,-1-21-15,0 21 16</inkml:trace>
  <inkml:trace contextRef="#ctx0" brushRef="#br0" timeOffset="38163.57">26564 3577 0,'-21'0'32,"42"0"-17,0-21-15,0 21 16,1 0-16,-1 0 0,0 0 0,0 0 15,0 0-15,0 0 0,1 0 16,-1 0-16,0 0 0,0 0 16,0-21-16,0 21 0,-42 0 47,0 0-47,0 0 0,0 0 15,0 0-15,-22 0 0,22 0 0,0 0 16,0 0-16</inkml:trace>
  <inkml:trace contextRef="#ctx0" brushRef="#br0" timeOffset="38565.33">26543 3535 0,'0'0'16,"-21"0"-16,0 0 16,-1 21-1,22 0 17,0 0-32,0 1 15,0-1-15,-21-21 0,21 21 16,0 0-16,0 0 0,0 0 15,0 1-15,0-1 0,-21 0 16,21 0-16,0 0 0,0 0 0,0 1 16,0-1-16,0 21 0,-21-21 15,21 0-15,0 22 0,-21-22 0,21 21 16,-21 1-16,21-22 0,0 21 16,0-21-16,0 22 0,-22-22 0,22 0 15,-21 21-15,21-21 0,0 1 16,0-1-16,0 0 0,0 0 15,0 0-15,0 0 0,-21 1 0,21-1 16,0 0-16,0 0 16,0 0-1,21-21-15,0 0 16,1 0-16,-1 0 0,0 0 16,0 0-16,0 0 15,0 0-15,1 0 0,-1 0 0,-21-21 16,21 21-16,0-21 0,0 0 0,0 21 15,1-21-15,-1-1 0,0 1 16</inkml:trace>
  <inkml:trace contextRef="#ctx0" brushRef="#br0" timeOffset="39392.9">26966 3937 0,'0'-21'15,"21"0"1,1 0-16,-1-1 16,-21 1-16,21 0 15,-21 0-15,21 0 16,0 0-16,-21-1 16,0 44 30,0-1-46,0 0 0,0 0 16,0 0-16,-21 0 16,21 22-16,-21-22 0,21 0 0,-21 21 15,21-20-15,0-1 0,0 21 16,-21-21-16,21 0 0,-22 22 0,22-22 16,-21 0-16,21 0 0,0 0 0,0 1 15,0-1-15,0 0 16,0 0-16,0 0 0,0 0 31,-21-21-15,0 0-1,0 0 1,0 0-16,-1 0 16,1 0-16,0 0 0,0 0 15,0 0-15,0 0 16,-1 0-16,44 0 62,-1 0-62,0 0 16,0 0-16,0 0 0,0 0 16,1 0-16,-1 0 0,21 0 0,-21 0 15,0 0-15,1 0 0,-1 0 16,0 0-16,0 0 0,0 0 15,-21-21-15,0 0 63,0 0-47,0 0-16,21 0 0</inkml:trace>
  <inkml:trace contextRef="#ctx0" brushRef="#br0" timeOffset="40201.44">27538 3620 0,'21'0'31,"0"0"-15,0 0-16,0 0 15,1 0-15,-1 0 0,0 0 0,0 0 16,21 0-16,-20 0 0,-1 0 0,21 0 16,-21 0-16,0 0 0,1 0 15,-1 0-15,0 0 0,0 0 16,0 0-16,-21 21 62,0 0-62,0 0 16,0 0-16,-21-21 0,21 21 16,0 1-16,-21-1 0,0 0 0,21 0 15,-21 0-15,21 0 0,-22 1 0,1-1 16,21 0-16,0 0 0,-21 0 16,21 22-16,-21-22 0,21 0 15,-21 0-15,21 0 0,-21 0 0,21 22 16,0-22-16,0 0 0,0 0 15,-22 0-15,22 1 0,0-1 0,-21 0 16,21 0-16,0 0 0,0 0 16,0 1-16,0-1 0,0 0 15,0 0-15,0 0 16,-21-21-16,21 21 16,-21-21-16,0 22 31,0-22-31,-1 0 0,1 0 15,0 0-15,0 0 0,0 0 16,0 0 0,-1 0-16,1 0 0,0 0 15,0 0 1,0 0-16,21-22 78,0 1-78</inkml:trace>
  <inkml:trace contextRef="#ctx0" brushRef="#br0" timeOffset="41101.92">28829 3493 0,'0'0'0,"0"-64"32,0 43-32,0 0 15,0 42 17,-21 0-32,0 0 0,-1 0 0,22 22 15,-21-22-15,-21 21 0,21 1 16,0-1-16,-1 0 0,1 1 15,-21-1-15,21 0 0,-22 22 0,22-22 16,-21 22-16,21-22 0,-22 21 16,22 1-16,-21-22 0,21 1 0,-22 20 15,22-21-15,0 1 0,-21-1 0,21-21 16,-1 22-16,1-22 0,0 0 16,0 0-16,0 0 0,21 0 0,0 1 15,0-1 1,21-21 15,0-21-31,0-1 0,0 22 16,22-21-16,-22 0 0,0 0 15,0-21-15,22 20 0</inkml:trace>
  <inkml:trace contextRef="#ctx0" brushRef="#br0" timeOffset="41670.6">29189 3598 0,'21'-21'32,"-21"42"46,0 1-78,-21-1 0,0 0 15,-1 21-15,22-21 0,-21 1 16,0 20-16,0-21 0,0 21 0,0-20 16,-1 20-16,1 0 0,0-21 15,0 22-15,0-1 0,21-21 0,0 22 16,-21-22-16,21 0 0,0 0 0,0 0 15,0 0-15,0 1 0,0-1 16,0 0-16,0 0 0,21-21 16,0 0-16,0 0 15,0 0-15,0 0 16,1 0-16,-1 0 0,0 0 16,0 0-16,0-21 0,0 21 15,1-21-15,-1 21 0,-21-21 0,21-1 16,0 1-16,-21 0 0,21 21 0</inkml:trace>
  <inkml:trace contextRef="#ctx0" brushRef="#br0" timeOffset="41981.42">28829 3937 0,'21'0'0,"0"0"16,0 0-16,1 0 15,-1 0-15,0 0 0,0 0 0,21 0 16,-20 0-16,20 0 0,-21 0 15,0 0-15,0 0 0,1 0 0,-1 0 16,0 0-16,0 0 16,0 0-1</inkml:trace>
  <inkml:trace contextRef="#ctx0" brushRef="#br0" timeOffset="43086.79">29993 3937 0,'0'-21'16,"0"0"15,0 0-16,0-1-15,0 1 16,0 0 0,-21 21-1,0 0 1,0 0-16,-1 0 16,1 0-16,0 0 0,0 0 15,0 0-15,0 21 0,-1 0 16,1-21-16,0 22 0,0-1 15,0-21-15,0 21 0,-1 0 16,1 0-16,21 0 0,0 1 0,-21-1 16,0 0-16,21 0 0,0 0 15,-21 0-15,21 1 16,0-1-16,0 0 0,0 0 0,0 0 16,0 0-16,0 1 15,21-22-15,0 21 16,0-21-16,0 0 15,1 0-15,-1 0 16,0 0-16,0 0 0,0 0 16,0-21-1,1 21-15,-1 0 0,0-22 0,0 22 0,-21-21 16,21 21-16,0-21 0,1 21 0,-22-21 16,21 0-16,0 0 15,0 21-15,0-22 0,0 1 0,-21 0 16,22-21-16,-1 21 0,0-1 15,0-20-15,21 21 0,-42-21 0,22 20 16,-1-20-16,0 0 0,0 21 16,0-22-16,0 1 0,-21 21 0,0-22 15,0 22-15,0-21 0,0 21 0,0 0 16,0-1-16,0 1 0,0 0 16,0 42 15,0 0-31,-21 1 15,0-1-15,0 0 0,21 21 16,-21-21-16,0 22 0,-1-1 0,22-21 16,-21 22-16,0-1 0,0-21 0,21 21 15,-21 1-15,21-22 0,-21 21 16,21 1-16,0-22 0,0 0 0,0 0 16,0 0-16,0 0 0,0 1 15,0-1-15,21 0 0,0-21 16,0 0-16,0 0 0,0 0 15,1 0-15,-1 0 0,0 0 0,0 0 16,21 0-16,-20-21 0,20 0 0,0 21 16</inkml:trace>
  <inkml:trace contextRef="#ctx0" brushRef="#br0" timeOffset="43987.27">30924 3239 0,'0'0'0,"22"0"32,-1 0-17,0 0-15,0 0 0,21 0 16,-20 0-16,20 0 0,0 0 0,-21 0 15,22 0-15,-22 0 16,21 21-16,-21-21 0,1 0 0,-44 0 31,1 0-15,-21 0-16,21 0 0,-22 0 16,1 0-16,21-21 0,-21 21 0,-1 0 15,22 0-15,0 0 0,0 0 16,0 0-16,-1 0 0,1 0 0,0 0 31,0 0-31,0 0 16,21 21-16,0 0 15,0 0-15,-21-21 0,21 21 16,0 0-16,-22 1 0,22-1 16,0 21-16,0-21 0,-21 0 0,21 22 15,-21-22-15,21 0 0,-21 21 16,21-20-16,-21 20 0,21 0 0,-21-21 15,-1 64-15,22-43 16,-21 1-16,0-22 0,21 21 0,0 1 16,-21-1-16,0 0 0,0 1 0,-1-22 15,22 21-15,-21 0 0,21-20 16,-21 20-16,21-21 0,0 0 0,0 0 16,0 1-16,-21 20 0,21-21 15,0 0-15,0 0 16,21 1-16,0-22 15,0 21-15,1-21 0,-1 0 16,0 0-16,21 0 0,-21 0 0,1 0 16,20 0-16,-21 0 0,21-21 15,1-1-15,-1 1 0,0 21 0,1-21 16</inkml:trace>
  <inkml:trace contextRef="#ctx0" brushRef="#br0" timeOffset="46633.75">31496 3641 0,'0'21'32,"-21"0"-17,21 0-15,-21 0 16,-1 1-16,1-1 0,0 0 0,0 0 15,0 0-15,0 0 0,-1 22 16,22-22-16,-21 0 0,0 0 16,0 0-16,21 1 0,-21-1 15,21 0-15,-21-21 0,21 21 16,0-42 31,21 21-47,0-21 0,-21 0 15,21-1-15,0 22 0,0-21 16,1 0-16,-1 0 0,0-21 16,21 20-16,-21 1 0,1 0 15,-1-21-15,0 21 0,0-1 0,0 1 16,0 0-16,1 0 0,-22 0 16,21 21-16,-21-21 0,21 21 0,-21-22 31,-21 22 0,0 22-31,-1-22 0,1 21 0,-21-21 16,0 21-16,20-21 0,-20 21 0,-21 0 15,20 0-15,1-21 0,0 22 16,-1-1-16,1-21 0,0 21 16,20-21-16,-20 21 0,21-21 15,0 0-15,0 0 0,-1 0 0,22 21 16,22-21 15,-1 0-31,0 0 16,21 0-16,-21 0 0,22 0 0,-22 0 15,21 0-15,-21 0 0,22 0 0,-1 0 16,0 0-16,-20 0 0,20 0 16,-21 0-16,21 0 0,-20 21 0,-1-21 15,0 0-15,0 0 0,0 0 16,0 0-1,-42 0 1,0 0 0,0-21-16,0 21 0,0-21 15,-1 21-15,1-21 0,0 0 0,0 21 16,0-21-16,0-1 0,21 1 16,-22 0-16,22 0 0,-21 0 15,21 0-15,0-1 0,0 1 16,0 0-16,0 0 15,-21 21 17,21 21-17,0 0-15,-21 0 16,21 1-16,-21-1 0,21 0 0,0 21 16,0-21-16,-21 1 0,21 20 15,-22-21-15,22 21 0,0-20 0,0 20 16,0-21-16,0 21 0,0-20 15,0-1-15,0 0 0,0 0 0,0 0 16,0 0-16,0 1 16,0-44 15,0 1-15,22 0-1,-22-21-15,21 21 0,0-1 0,-21 1 16,0-21-16,21 21 0,0 0 15,-21-22-15,0 22 0,0 0 0,0 0 16,21 21-16,-21-21 0,-21 21 31,0 21-31,0 0 16,0 0-16,0-21 0,-1 21 16,1 0-16,0 1 0,21-1 0,-21 0 15,21 0-15,-21-21 0,21 21 16,-21-21-16,21 21 15,21-21 1,0 0 0,0 0-16,0-21 0,0 0 15,1 0-15,-1 21 0,0-21 16,0 0-16,0 21 0,-21-22 16,21 1-16,1 21 0,-22 21 31,-22-21-16,1 22-15,0-1 16,0 0-16,21 0 16,-21-21-16,42 0 47,21 0-47</inkml:trace>
  <inkml:trace contextRef="#ctx0" brushRef="#br0" timeOffset="47319.36">31962 3387 0,'21'0'32,"0"0"-32,0 0 0,0 0 15,22 0-15,-22 0 0,21 0 16,0 0-16,1 0 0,-22 0 0,21 0 16,1 0-16,-22 0 0,21 0 15,-21 0-15,0 0 0,-21 21 63,-21 0-63,21 0 15,0 0-15,0 1 16,-21-22-16,21 21 0,-21 0 16,21 0-16,-21 0 0,21 0 0,-21 1 15,-1-1-15,22 21 0,-21-21 16,0 0-16,21 1 0,-21 20 0,0-21 15,0 21-15,21-20 16,-22 20-16,1-21 0,21 21 0,-21 1 16,21-22-16,0 21 0,-21-21 15,0 22-15,21-1 0,0-21 0,0 22 16,-21-22-16,21 0 0,0 21 16,-22-21-16,22 1 0,0-1 0,0 0 15,-21 0-15,21 0 0,-21-21 16,21 21-16,-21 1 0,0-1 15,0-21-15,-1 0 16,1 0-16,0 0 0,0 0 16,0 0-16,0 0 0,-1 0 15,1 0-15,0 0 16,0 0-16,0 0 16,0 0-1,-1 0 1,22-21 15</inkml:trace>
  <inkml:trace contextRef="#ctx0" brushRef="#br0" timeOffset="52365.47">8424 7006 0,'-21'0'16,"21"-21"78,21 21-79,-21-21-15,21 21 0,1-21 16,-1 0-16,0-1 16,-21 1-16,21 0 0,-21 0 0,21 0 15,0 0-15,-21-1 0,22 1 0,-22-21 16,0 21-16,21-22 0,-21 22 16,0 0-16,21-21 0,-21 21 0,0-1 15,0 1-15,0 42 31,0 1-15,0-1-16,0 21 0,0-21 0,0 22 0,0-1 16,0 0-16,0 1 15,0-1-15,0 21 0,0-20 0,-21-1 16,21 22-16,0-22 0,0 21 0,0-20 16,0 20-16,0-20 0,0 20 15,0-21-15,0 1 0,0-1 0,0-21 16,21 22-16,-21-22 0,0 0 0,0 0 15,0 0-15,21-21 0,-21 21 16,-21-21 0,0-21-16,21 0 15,-21 21-15,-22-21 16,22 0-16,0 0 0,0-1 0,0 22 16,-22-21-16,22 0 0,21 0 0,-21 21 15,0-21-15,0 21 0,21 21 31,0 0-31,0 0 16,21 0-16,0 1 0,0-1 16,21 0-16,1 0 0,-1-21 15,0 21-15,1 0 0,-1-21 0,22 0 16,-1 0-16,1 0 0,-22 0 0,21 0 16,1 0-16,-1-21 0,1 0 0,-1 21 15,-20-21-15,-1 0 16,22 0-16,-43-1 0,21-20 0,-21 21 15,0-21-15,1-1 0,-1 22 0,-21-21 16,0-1-16,0 1 0,0 0 16,0-1-16,0 22 0,0 0 0,0 0 15,-21 0-15,-1 0 0,1 21 0,0 0 16,-21 0-16,21 0 0,-1 0 16,1 21-16,0 0 0,0 0 15,0 0-15,0 22 0,-1-1 0,1-21 16,0 21-16,21 1 0,0-1 0,0-21 15,0 22-15,0-22 0,0 0 16,0 21-16,0-21 0,21 1 16,0-22-16,1 21 0,-1-21 0,0 0 15,0 0-15,0 0 0,0 0 0,22 0 16,-22-21-16,0-1 0,0 1 16,0 0-16,22 0 0,-22-21 0,-21 20 15,21-20-15,0 0 0,0-22 0,1 22 16,-22-22-16,21 22 0,-21-21 0,21 20 15,-21-20-15,0 20 0,0-20 16,21 21-16,-21-1 0,0 1 0,0 21 16,0-22-16,0 22 0,0 42 31,-21 1-31,21-1 0,0 0 16,-21 21-16,21 1 0,-21-1 0,21 0 15,-22 22-15,22-22 0,0 0 0,0 22 16,0-22-16,0 1 0,0 20 15,0-21-15,0 1 0,0-1 0,22-21 16,-1 22-16,-21-22 0,21 0 0,0 0 16,0-21-16,22 0 0,-22 0 15,0 0-15,21 0 0,1 0 0,-1 0 16,0-21-16,1 0 0,-22 0 0,21-1 16,0-20-16,-20 21 0,20-21 0,-21 20 15,0-20-15,0 0 16,-21-1-16,0 22 0,0 0 0,22-21 15,-22 21-15,0-1 0,-22 22 16,1 0-16,0 0 0,0 22 16,0-22-16,0 21 0,-1 21 15,1-21-15,0 22 0,0-22 0,0 21 16,21-21-16,0 22 0,0-22 0,0 21 16,0-21-16,0 22 0,21-22 15,0 0-15,0 0 0,0-21 0,1 21 16,-1 0-16,0-21 0,21 0 0,-21 0 15,22 0-15,-1 0 0,0 0 0,-20-21 16,20 0-16,0 0 0,-21 0 16,22-22-16,-22 22 0,0-21 15,0 0-15,0 20 0,1-20 0,-1 0 16,-21 21-16,0-1 0,0 1 0,0 0 16,-21 42-1,-1 0 1,1 1-16,21 20 0,0-21 0,-21 0 15,0 22-15,21-22 0,-21 21 0,21-21 16,0 0-16,0 1 0,-21-1 16,21 0-16,0 0 0,0 0 15,-22 0-15,44-42 32,-1 0-17,-21 0-15,21 0 0,0 0 0,0-22 16,0 1-16,1 0 0,-1 20 0,21-20 15,-21 0-15,0 21 0,1-1 16,-1 1-16,0 0 0,0 21 0,-21 21 16,0 0-1,0 22-15,0-22 0,0 0 16,0 21-16,0-20 0,0-1 0,0 21 16,0-21-16,0 0 15,0 1-15,0-1 0,21 0 0,0 0 16,1 0-16,-1 0 0,0-21 0,21 0 15,-21 0-15,1 0 0,20 0 0,0 0 16,1 0-16,-22 0 0,21-21 16,0 0-16,-20 0 0,20 0 0,-21-22 15,21 22-15,-20-21 0,-1-22 0,21 22 16,-21-21-16,0 20 0,1-20 0,-1 20 16,0-20-16,-21 21 0,0-22 15,21 22-15,-21 21 0,0-22 0,0 22 16,0 0-16,0 42 15,-21 0 1,21 22-16,0-22 0,-21 21 0,0 0 16,21 1-16,-22-1 0,22 0 15,0 22-15,0-22 0,0 1 0,-21-1 16,21 0-16,0 1 0,43 147 31,-22-190-15,21 0-16,-21 0 0,0 0 0,1 0 15,-1 0-15,21 0 0,-21-21 0,0 0 16,1 0-16,20-22 0,-21 22 0,0 0 16,0-21-16,1 20 0,-1-20 15,-21 21-15,0 0 0,21 21 16,-21 21 0,0 0-1,-21 0-15,21 22 0,-21-22 0,21 0 16,0 0-16,0 0 15,0 0-15,0 1 0,0-1 16,21-21-16,0 0 16,0 0-16,0 0 0,-21-21 15,21-1-15,1 1 0,-22 0 16,21 0-16</inkml:trace>
  <inkml:trace contextRef="#ctx0" brushRef="#br0" timeOffset="52513.38">12150 6985 0,'0'-42'0,"0"84"0,0-105 0,0 41 15,0 1-15,-22 21 16,1 0 0,0 0-1,21 21 1,-21-21 0</inkml:trace>
  <inkml:trace contextRef="#ctx0" brushRef="#br0" timeOffset="52689.28">11345 7049 0,'-21'0'0,"42"0"0,-63 0 16,21 21-16,42-21 31,0 0-31,21 0 0,1 0 16,-1 0-16,22 0 0,-1-21 0,1 21 15,-1-22-15,1 1 0,20 21 0,-20-21 16</inkml:trace>
  <inkml:trace contextRef="#ctx0" brushRef="#br0" timeOffset="53645.73">12636 6604 0,'0'-127'16,"0"254"-16,-21-254 31,0 127-31,0 21 0,21 0 0,0 22 16,-21-22-16,0 21 0,21 1 0,-22 20 15,22-21-15,0 22 0,0-1 16,-21 1-16,0-1 0,0 1 0,21 21 16,-21-1-16,0-20 0,-1 20 0,1-20 15,0-1-15,0 22 0,0-21 0,0-1 16,-1 1-16,-20-1 15,21 1-15,0-22 0,0 21 0,-1-20 16,22 20-16,-21-20 0,21-22 0,0 21 16,0-21-16,0 0 0,21 1 0,1-1 15,-1-21-15,0 0 0,21 0 0,-21 0 16,22 0-16,-22-21 0,21-1 16,-21 1-16,22-21 0,-22 21 0,0-22 15,21 1-15,-20 0 0,-1-22 0,-21 22 16,0-22-16,0 22 0,0-21 0,0-1 15,0 1-15,-21-1 0,-1 1 16,1-1-16,0 22 0,0-1 0,0 1 16,0 21-16,-1 0 0,1 0 15,21-1-15,21 22 32,22 0-32,-22 0 15,0 0-15,21 0 0,1 0 0,-22 0 16,21 0-16,1-21 0,-1 0 0,0 21 15,1-21-15,-1 0 16,-21 0-16,21-1 0,-20 1 0,-1 0 16,0 21-16,-21-21 0,0 0 0,0 0 15,0-1-15,-21 22 16,0 0-16,-1 0 0,1 0 16,21 22-16,0-1 15,-21 0-15,21 0 0,0 0 0,0 0 16,0 1-16,0-1 0,0 21 15,0-21-15,0 0 0,21 1 0,0-1 16,1-21-16,-1 21 0,0-21 0,0 0 16,0 0-16,22 0 0,-22 0 0,21 0 15,0-21-15,-20 0 0,20-1 16,0 1-16,-21 0 0,1 0 0,20-21 16,-21 20-16,-21 1 0,21-21 15,-21 21-15,21 21 0,-21-21 0,0-1 16,0 44 15,-21-1-31,0 0 0,21 21 0,-21 1 16,0-1-16,21 0 0,-21 22 15,-1-1-15,1-20 0,0 20 0,0 1 16,0-1-16,0 1 0,-22-1 16,22 1-16,0-1 0,-21 64 0,20-63 15,22-1-15,0 1 0,-21-22 16,21 21-16,-21-20 0,21 20 0,-21-20 15,21-1-15,0-21 0,0 0 0,0 0 16,0 1-16,-21-1 0,0-21 16,-1 0-16,22-21 15,0-1-15,0 1 0,-21-21 16,21 21-16,0 0 0,-21-1 16,21-20-16,0 21 0,0-21 0,0-1 15,0 1-15</inkml:trace>
  <inkml:trace contextRef="#ctx0" brushRef="#br0" timeOffset="54686.14">14330 6900 0,'0'0'0,"0"-21"15,-21 0-15,-1-21 31,22 21-31,0-1 16,22 22-16,-1 0 0,0 0 16,0 0-16,0 22 0,0-1 0,1-21 15,-1 21-15,21 21 0,-42-21 16,21 1-16,0 20 0,-21-21 0,0 21 16,0-20-16,0 20 0,0-21 0,0 21 15,0-20-15,0-1 0,-21 0 16,0 0-16,21 0 0,-21-21 0,0 0 15,0 0 1,21-21 0,0 0-16,0 0 0,0 0 15,0-1-15,0-20 0,21 21 0,0-21 16,0 20-16,0-20 0,0 0 0,1-1 16,-1 22-16,21-21 0,-21 21 15,22 0-15,-22-1 0,21 1 0,0 21 16,-20 0-16,20 0 0,-21 0 0,0 21 15,22 1-15,-43-1 0,21 0 16,-21 0-16,0 21 0,0-20 0,0-1 16,0 21-16,-21-21 0,21 22 0,-22-22 15,22 0-15,-21 0 16,21 0-16,-21 0 0,21 1 0,0-1 16,21-21-1,0 0 1,1-21-16,-1-1 15,0 22-15,0-21 0,-21 0 0,21 21 16,0-21-16,-21 0 0,22 0 0,-1-1 16,0 1-16,0 0 15,-21 0-15,21 0 0,-21 0 0,21-1 16,1 1-16,-22 0 0,21 0 0,0 0 16,-21 42 15,0 21-16,0-21-15,-21 1 0,0-1 0,-1 21 16,22-21-16,-21 0 0,21 22 16,-21-22-16,21 0 0,0 0 0,0 22 15,0-22-15,0 0 0,0 0 16,21-21-16,0 0 16,1 0-16,-1 0 0,21 0 0,-21 0 15,0 0-15,22-21 0,-22 0 0,21 0 16,-21-1-16,1-20 0,-1 21 15,21 0-15,-42-22 0,21 1 0,0 21 16,-21-21-16,0-1 0,0 22 16,0-21-16,0 21 0,0-1 0,-21 1 15,0 21-15,0 0 0,-21 0 16,20 0-16,1 0 0,-21 0 0,21 0 16,0 21-16,-1 1 0,1-1 0,0 0 15,21 0-15,0 0 0,0 0 16,0 1-16,21-1 0,-21 0 0,21-21 15,22 21-15,-22-21 0,21 0 0</inkml:trace>
  <inkml:trace contextRef="#ctx0" brushRef="#br0" timeOffset="55611.04">16468 6752 0,'0'-21'15,"0"42"-15,0-63 0,-22 42 0,1-21 16,0 21-16,0 0 0,0 0 0,0 21 16,-1 0-16,1-21 0,0 42 15,0-20-15,-21-1 0,20 21 0,1-21 16,0 0-16,0 22 0,0-22 0,21 21 16,0-21-16,0 1 0,0 20 15,0-21-15,0 0 0,21 0 0,0 1 16,0-22-16,0 21 0,22-21 15,-22 0-15,21 0 0,-21 0 0,22 0 16,-22-21-16,21 21 0,-21-22 16,22 1-16,-22 0 0,0 0 0,21 0 15,-20-22-15,-22 22 0,21-21 0,-21 0 16,0 20-16,0-20 0,0 0 16,0 21-16,0-22 0,-21 22 0,-1 0 15,22 0-15,-21 0 0,0 21 0,0 0 16,0 0-16,0 0 0,-1 0 15,22 21-15,0 0 0,0 0 16,22 0-16,-1-21 0,0 21 16,21-21-16,-21 0 0,1 22 15,20-22-15,-21 0 0,21 0 16,-20 0-16,-1 0 0,21 0 0,-21 0 16,0 0-16,1-22 0,-1 1 0,0 21 15,0-21-15,0 0 0,0 0 16,-21 0-16,0 42 47,-21-21-47,0 21 0,21 21 0,-21-21 15,0 1-15,21 20 0,-21 0 0,-1-21 16,1 22-16,0-1 0,0 0 16,0 22-16,0-22 0,-1 22 15,1-1-15,0 1 0,0-1 0,21 1 16,-21 20-16,0-20 0,21-1 15,-22 22-15,22 0 0,0-1 0,-21-20 0,21 21 16,0-1-16,-21 1 0,21 0 16,0-1-16,0 1 0,0 0 0,0-22 15,0 22-15,0-1 0,0-20 0,0 21 16,0-22-16,0 1 0,0-1 0,0-21 16,0 22-16,0-22 0,0-21 0,-21 22 15,21-22-15,-21 0 0,21 0 16,-21-21-16,-1 0 15,1 0-15,0-21 0,0 0 16,0-21-16,0 20 0,-1-20 0,1 0 16,0-22-16,0 1 0,0-1 15,21 1-15,-21-22 0,21 0 0,-22 22 16,22-22-16,0 1 0,0-1 0,0 0 16,0 1-16,22-1 0,-1 0 0,21 1 15,-21 20-15,0 1 0,22-1 16,-22 1-16,21 20 0,1-20 15,-22 42-15,21-22 0,0 1 0,1 21 16,-22 0-16,21-1 0,1 22 16,-1-21-16,-21 21 0,21 0 0,-20-21 15,-1 21-15,0 0 0</inkml:trace>
  <inkml:trace contextRef="#ctx0" brushRef="#br0" timeOffset="56264.66">10541 8551 0,'0'0'0,"0"-21"0,-21-42 31,21 42-31,0-1 0,21 1 0,21 0 16,-21 21-16,1-21 0,20 21 0,0 0 16,1 0-16,20 0 0,-21 0 15,22 21-15,-22 0 0,1 0 0,-1 22 16,-21-22-16,21 21 0,-20-21 0,-22 22 15,0-1-15,0 0 0,0-20 16,0 20-16,-22 0 0,-20-21 0,21 22 16,0-22-16,0 0 0,-1 0 15,1-21-15,0 21 0,0-21 0,0 0 16,21-21 0,0 0-16,0 0 0,0 0 15,0 0-15,0-22 0,21 22 0,0-21 16,0 21-16,0-22 0,1 1 0,-1 21 15,21-22-15,-21 22 0,0-21 16,1 21-16,20 0 0,-21-1 16,0 22-16,-21-21 0,21 21 0,1 0 15,-22 21 17,21 1-32</inkml:trace>
  <inkml:trace contextRef="#ctx0" brushRef="#br0" timeOffset="56702.41">11769 8446 0,'0'-22'16,"-22"22"-1,1 0 1,0 0-16,0 22 0,21-1 0,-21 0 15,0-21-15,-1 21 0,1 0 16,21 0-16,-21 22 0,0-22 0,21 0 16,-21 0-16,21 0 0,0 22 15,0-22-15,0 21 0,0-21 0,0 1 16,0-1-16,0 0 0,21 0 0,0 0 16,0-21-16,0 0 0,1 0 0,-1 0 15,0 0-15,21 0 0,-21 0 16,1 0-16,20-21 0,-21 0 0,0 0 15,0 0-15,1-1 0,-1-20 16,0 21-16,-21 0 0,21-22 0,-21 22 16,0-21-16,0 21 0,0-22 15,0 22-15,-21 0 0,0-21 0,0 21 16,21-1-16,-22 22 0,1-21 0,0 21 16,0 0-16,0 0 0,0 0 15,-1 21-15,1 1 0,21-1 16,-21 0-16,21 0 0,0 0 15,0 0-15,0 1 0,0-1 0,21 0 16,-21 0-16,21-21 16</inkml:trace>
  <inkml:trace contextRef="#ctx0" brushRef="#br0" timeOffset="57673.85">12382 8530 0,'22'0'0,"-44"0"0,44 21 32,-22 1-17,0-1-15,0 21 0,-22-21 16,1 0-16,21 22 0,-21-22 16,21 21-16,0-21 0,0 1 0,0 20 15,-21-21-15,21 0 0,0 0 16,0 1-16,0-1 0,21-21 31,0 0-31,0 0 0,1-21 16,-1-1-16,0 1 0,0 0 0,0 0 15,0-21-15,1 20 0,-1-20 16,0 21-16,0-21 0,0 20 0,0 1 16,1 0-16,-22 0 0,21 0 0,0 21 15,-21 21 16,0 0-31,0 0 0,0 0 16,0 1-16,0-1 0,0 21 16,0-21-16,0 0 0,0 1 0,0-1 15,0 0-15,0 0 0,0 0 16,0 0-16,21 1 0,0-22 16,0 0-16,1 0 0,20 0 15,-21 0-15,0 0 0,0-22 0,22 22 16,-22-21-16,0 0 15,21 0-15,-20-21 0,-1 20 0,0-20 16,0 21-16,0-21 0,0 20 0,1-20 16,-1 21-16,0 0 0,-21 0 0,0-1 15,21 1-15,-21 0 0,21 21 16,-21 21 15,-21 0-31,21 1 0,-21-1 16,21 0-16,0 0 0,-21 0 0,21 0 15,-21 22-15,21-22 0,-22 21 0,22-21 16,0 1-16,0 20 0,0-21 0,0 0 16,0 0-16,0 1 0,22-1 15,-1 0-15,0-21 0,0 0 0,0 21 16,22-21-16,-22 0 0,21 0 16,0 0-16,1 0 0,-22-21 0,21 0 0,1 0 15,-1-1-15,0 1 0,-21-21 16,22 0-16,-1 20 0,-21-20 15,22 0-15,-22 21 0,0-22 0,-21 22 16,0-21-16,21 21 0,-21-1 0,-21 1 16,-21 21-1,20 0-15,1 21 0,0-21 16,0 22-16,0-1 0,0 0 0,21 0 16,-22 0-16,22 0 0,0 1 0,0 20 15,0-21-15,0 0 0,22 22 16,-1-22-16,0 0 0,-21 0 0,21 0 15,-21 0-15,21 1 0,-21-1 16,0 0-16,0 0 0,-21-21 47,0 0-47,0 0 0,0 0 16,-1 0-16,22-21 31</inkml:trace>
  <inkml:trace contextRef="#ctx0" brushRef="#br0" timeOffset="57813.77">13716 9059 0,'0'-21'46,"0"0"-46</inkml:trace>
  <inkml:trace contextRef="#ctx0" brushRef="#br0" timeOffset="63698.01">18224 6731 0,'0'0'0,"22"-21"0,-22 0 16,0 0-16,0-1 0,21 1 0,-21 0 15,0 0-15,0 0 16,0 42-1,0 0-15,-21 21 0,21-20 16,-22 20-16,1 21 0,0-20 16,0-1-16,0 22 0,0-22 15,-22 21-15,22 1 0,0-22 0,-21 22 16,20-1-16,1-20 0,0-1 16,0 21-16,0-41 0,21 20 0,0 0 15,-21-21-15,21 1 0,-22-1 0,22-42 47,22-1-47,-22-20 0</inkml:trace>
  <inkml:trace contextRef="#ctx0" brushRef="#br0" timeOffset="63973.85">18478 6710 0,'22'-21'0,"-44"42"0,65-42 0,-22 21 16,-21 21 0,0 0-16,0 21 0,0-20 0,-21 20 15,21-21-15,-21 21 0,-1 1 0,1-1 16,-21 22-16,21-22 0,0 0 16,-22 22-16,22-22 0,0 0 0,-21 1 15,20-1-15,1 0 0,21 1 0,-21-22 16,21 0-16,0 0 15,0 0-15,21-21 16,0-21 0,1 0-16,-1 0 15,0-21-15</inkml:trace>
  <inkml:trace contextRef="#ctx0" brushRef="#br0" timeOffset="64275.68">18902 6710 0,'0'0'0,"21"0"15,-21 21 1,0 21 0,0-20-16,0-1 0,-21 21 0,21 0 15,-21 1-15,-1-1 0,22-21 0,-21 22 16,0-1-16,21 0 0,0 1 15,-21-1-15,0 0 0,21 1 0,0-22 16,0 21-16,0-21 0,0 0 0,0 1 16,21-22-16,0 0 15,0 0-15,0 0 0,1 0 16,-1 0-16,21-22 0,-42 1 16,21 0-16,0 0 0,1 0 15,-1-22-15,-21 22 0</inkml:trace>
  <inkml:trace contextRef="#ctx0" brushRef="#br0" timeOffset="64438.28">18690 7070 0,'0'0'0,"-21"0"0,42 0 16,0 0 0,0 0-16,1 0 0,-1 0 15,21 0-15,-21 0 0,22-21 16,-1 21-16,0 0 0,1-22 0,-1 22 15,0 0-15,1 0 0,-1 0 16</inkml:trace>
  <inkml:trace contextRef="#ctx0" brushRef="#br0" timeOffset="64953.98">19516 7176 0,'0'0'0,"21"0"15,-21-22-15,21 22 0,0-21 16,0 0 0,0 0-16,-21 0 0,0 0 0,22-1 15,-1 22-15,-21-42 0,0 21 0,0 0 16,0 0-16,0-1 0,0 1 16,0 0-16,-21 0 0,-1 21 0,-20 0 15,21 0-15,-21 0 0,20 0 0,-20 0 16,0 21-16,-1-21 0,22 42 15,-21-20-15,0-1 0,-1 21 0,22 0 16,0-20-16,0 20 0,0 0 16,21 1-16,-22-1 0,22-21 0,0 21 15,0-20-15,0-1 0,22 0 0,20 0 16,-21-21-16,0 0 0,64 21 16,-64-21-16,21 0 15,1-21-15,-22 21 0,21-21 0,1 0 16,-22 0-16,0-1 0,21-20 0,-21 0 15,1 21-15,-1-22 0,0 1 16,0 21-16,-21-22 0,0 22 0,21 0 16,-21 0-16,0 0 0,0 42 31,0 0-31,-21 0 16,21 0-16,0 1 0,-21 20 15,21-21-15,-21 0 0,21 22 16,0-22-16,0 0 0,0 0 0,0 0 15,0 0-15,21-21 0,0 0 0,0 0 16,0 0-16,1 0 0,20 0 16</inkml:trace>
  <inkml:trace contextRef="#ctx0" brushRef="#br0" timeOffset="65417.71">20214 6625 0,'0'0'0,"-63"85"32,41-64-32,22 21 0,-21 1 15,21-22-15,-21 21 0,21 1 0,0-1 16,0-21-16,-21 21 0,21 1 16,-21-22-16,21 0 0,0 21 0,0-20 15,-21-1-15,21 0 0,0 0 16,0-42 15,0 0-31,0 0 16,0-1-16,0 1 0,21 0 0,-21 0 15,21 0-15,0 0 0,0-1 16,0 22-16,1-21 0,20 0 16,-21 21-16,0 0 0,22 0 0,-22 0 15,0 0-15,21 0 0,-21 0 0,1 21 16,-1-21-16,0 21 0,0 1 0,-21-1 15,0 0-15,0 0 0,0 0 16,0 0-16,0 22 0,-21-22 0,-21 0 16,20 0-16,-20 0 0,0-21 15,-1 22-15,1-1 0,0-21 0,21 0 16,-22 21-16,1-21 0,21 0 0,0 0 16,-1 0-16,1 0 0,21-21 15,0 0-15,21-1 16,1 1-16,-1 0 0</inkml:trace>
  <inkml:trace contextRef="#ctx0" brushRef="#br0" timeOffset="65670.09">20913 6668 0,'0'0'0,"0"-22"0,-22 22 16,1 0-16,21 22 15,0-1-15,-21 0 0,0 0 16,0 21-16,21 1 0,0-22 0,-21 21 16,21 1-16,-22-1 0,1-21 0,21 21 15,0 1-15,0-22 0,0 21 16,-21 1-16,21-22 0,0 0 16,0 0-16,0 0 0,0 0 0,21-21 15,0 0-15,1 0 16,-1 0-16</inkml:trace>
  <inkml:trace contextRef="#ctx0" brushRef="#br0" timeOffset="66013.41">21040 7027 0,'-22'0'0,"22"22"15,22-22 16,-1 0-31,0 0 16,0 0-16,0 0 0,0-22 16,1 22-16,-1-21 0,0 0 15,0 0-15,0 0 16,-21 0-16,-21 21 16,-21 0-1,21 0-15,-1 21 0,1 0 0,-21 0 16,21 0-16,0 0 0,-1 22 15,1-22-15,0 21 0,0-21 0,21 22 16,0-22-16,0 0 0,0 21 16,0-20-16,0-1 0,21 0 15,-21 0-15,21-21 0,0 0 0,22 0 16,-22 0-16,0 0 0,21 0 16,1 0-16,-1-21 0,0 0 0</inkml:trace>
  <inkml:trace contextRef="#ctx0" brushRef="#br0" timeOffset="66281.77">21929 6541 0,'0'0'0,"0"-22"0,21 22 31,0 0-31,0 0 16,0 0-16,0 0 0,22 0 0,-22 0 16,0 0-16,21 0 15,-20 0-15,-1 0 0,0 0 0,0 0 16,-42-21 15,0 21-31,-22 0 0,22 0 0,-21 0 16</inkml:trace>
  <inkml:trace contextRef="#ctx0" brushRef="#br0" timeOffset="66533.63">21929 6498 0,'0'0'0,"-22"0"0,22 21 16,-21 1-16,21-1 0,0 0 15,0 0-15,0 21 0,0-20 16,0-1-16,0 21 0,0-21 0,0 22 16,-21-1-16,21 0 15,-21 1-15,0-1 0,21 0 0,-21 1 0,-1-1 16,1 21-16,-21-20 0,21 20 15,0 1-15,-1-22 0,-20 22 16,21-22-16,0 0 0,21 1 0,0-1 16,-21-21-16,21 21 0,0-20 0,0-1 15,0 0-15,21-21 0,0 0 0,0 21 16,21-21-16,-20 0 0,20 0 16,0 0-16,1-21 0,-22 0 0,21 0 15,0-1-15,1 1 0,-1 0 0</inkml:trace>
  <inkml:trace contextRef="#ctx0" brushRef="#br0" timeOffset="67213.25">22542 7006 0,'0'0'15,"0"-42"1,0 21-16,0 0 0,0-1 15,-21 22-15,0 0 16,0 0-16,0 0 0,0 0 16,-1 0-16,1 0 0,0 22 0,0-1 15,0-21-15,0 21 0,-1 0 16,1 0-16,21 0 0,0 1 16,-21-1-16,21 0 0,-21 0 0,21 0 15,0 0-15,21 1 16,0-22-16,0 0 15,1 0-15,-1 0 0,0-22 16,21 22-16,-21-21 0,1 0 0,-1 0 16,0 21-16,0-21 0,0 0 15,0-1-15,1 1 0,-1 0 0,-21 0 16,21 21-16,-42 21 47,21 0-47,0 0 15,0 1-15,0-1 16,0 0-16,0 0 0,21-21 16,0 0-16,0 21 0,0-21 0,1 0 15,-1 0-15,0 0 0,0 0 16,0 0-16,22 0 0,-22-21 0,0 0 16,0 0-16,0 21 0,0-43 0,1 22 15,-22 0-15,21-21 0,-21 21 16,21-22-16,-21 1 0,0 21 0,0-22 15,0 1-15,-21 0 0,0 21 0,-22-1 16,1 1-16,0 0 16,-1 0-16,-20 21 0,-1 0 0,1 0 15,-1 21-15,1 0 0,-1 22 0,22-22 16,-22 21-16,22 0 0,-21 1 16,41-1-16,-20 22 0,21-22 0,0 21 15,0-20-15,21-1 0,0 22 0,0-22 16,21 0-16,0 1 0,0-1 15,0-21-15,0 21 0,22-20 0,-1-1 16,0-21-16,1 0 0,20 0 0,-20 0 16,20 0-16,-21-21 0</inkml:trace>
  <inkml:trace contextRef="#ctx0" brushRef="#br0" timeOffset="67773.92">23410 6795 0,'0'0'0,"21"-85"31,-21 64-31,0 0 0,-21 21 16,21-22-16,-21 22 16,0 0-16,0 0 0,0 22 0,-1-1 15,1 0-15,-21 21 0,21-21 0,0 22 16,-1-22-16,-20 21 0,42-21 15,-21 22-15,21-22 0,0 0 0,0 21 16,0-20-16,0-1 0,0 0 0,0 0 16,21 0-16,-21 0 0,21 1 15,0-22-15,22 0 0,-22 0 16,0 0-16,21 0 0,1 0 0,-22 0 16,21-22-16,1 22 0,-1-21 15,-21 0-15,21 0 0</inkml:trace>
  <inkml:trace contextRef="#ctx0" brushRef="#br0" timeOffset="68013.78">23939 6414 0,'0'0'0,"-21"0"16,0 0 0,0 21-16,0 0 0,0 0 0,-1 21 15,1-20-15,0 20 0,0 0 16,21 1-16,-21-1 0,21 0 15,-21 1-15,21-1 0,0-21 0,0 21 16,0 1-16,0-22 0,0 0 16,0 21-16,0-20 0,0-1 0,0 0 15,0 0-15,21-21 0,0 21 0,0-21 16,0 0-16,0 0 0,1 0 16,-1 0-16,0 0 0</inkml:trace>
  <inkml:trace contextRef="#ctx0" brushRef="#br0" timeOffset="69118.16">24342 6795 0,'0'-22'0,"0"44"0,0-65 0,0 22 16,0 0-16,-22 0 16,1 21-16,0 0 0,0 0 0,0 0 15,-22 0-15,22 0 0,0 0 16,-21 0-16,21 21 0,-22 0 0,22 0 15,-21 0-15,21 1 0,-1 20 0,1-21 16,0 0-16,0 22 0,21-22 16,0 0-16,0 0 0,0 0 0,0 0 15,0 1-15,0-1 0,21 0 16,0-21-16,0 21 0,1-21 0,-1 0 16,0 0-16,0 0 0,21 0 15,-20 0-15,-1 0 0,21 0 0,-21-21 16,0 0-16,1 0 0,-1-1 0,0 1 15,21 0-15,-21 0 0,1-21 16,-22 20-16,21 1 0,0 0 0,0-21 16,0 42-16,-21-21 0,0-1 0,-21 22 31,0 22-15,0-22-16,21 21 15,-21 0-15,-1 0 0,22 0 0,-21 22 16,21-22-16,0 0 0,0 0 15,0 0-15,0 0 0,0 1 16,0-1-16,0 0 0,21-21 16,1 0-16,-1 0 15,0 0-15,0 0 0,21 0 0,-20 0 16,20 0-16,-21 0 0,21-21 16,1 0-16,-22-1 0,21 1 0,1 0 15,-22 0-15,21 0 0,-21-22 0,22 22 16,-22-21-16,0 21 0,-21 0 15,0-1-15,0 1 0,-21 21 16,0 0 0,-1 21-16,1-21 15,0 22-15,0-1 0,21 0 0,0 0 16,0 0-16,0 0 0,0 1 0,0-1 16,0 0-16,0 0 0,0 0 15,0 0-15,21 1 0,-21-1 16,21 0-16,-21-42 62,-21 21-62,0 0 16,0 0-16,0 0 16,-1 0-16,44 21 46,-1-21-46,0 0 0,0 0 0,0 0 16,22 0-16,-22 0 0,0 0 16,21 0-16,-21-21 0,22 21 0,-1-21 15,-21-1-15,22 22 0,-1-21 0,0 0 16,-21-21-16,22 21 0,-22-1 16,42-41-16,-41 21 15,-1 20-15,0-20 0,-21 21 0,0 0 16,0 0-16,-21 21 15,0 0-15,-1 0 0,1 0 16,0 21-16,0 0 0,0 0 0,0 0 16,21 22-16,0-22 0,0 0 15,0 21-15,0-21 0,0 1 0,0-1 16,0 21-16,21-21 0,-21 0 0,0 1 16,0-1-16,0 0 0,0 0 15,0 0-15,0 0 0,0 1 16,-21-22-16,-1 0 15,1 0-15,0 0 0,0 0 16,0 0 0,21-22-16,0 1 0,0 0 15,0 0-15,21 21 0,0-21 16,21 0-16,-20-1 0</inkml:trace>
  <inkml:trace contextRef="#ctx0" brushRef="#br0" timeOffset="69338.03">25887 6795 0,'0'0'0,"-21"0"0,-1 0 0,1 0 16,42 0-1,1 0 1,-1 21-16,0-21 0,0 0 15,21 0-15,-20 0 0,-1 0 0,0 0 16,0 0-16,0 0 0</inkml:trace>
  <inkml:trace contextRef="#ctx0" brushRef="#br0" timeOffset="69489.95">25802 6900 0,'0'0'0,"-21"22"0,0-22 0,0 0 16,21 21-16,0 0 31,21-21-31,0 0 0,0 0 16,21 0-16,-20 0 0,20 0 0,-21 0 15,21 0-15,-20-21 0,-1 21 16,0-21-16</inkml:trace>
  <inkml:trace contextRef="#ctx0" brushRef="#br0" timeOffset="70013.64">26987 6265 0,'22'0'0,"-44"0"0,22 22 31,-21-22-15,21 21-16,21-21 47,1 0-47,-1 0 0,-21-21 16,21-1-16,-21 1 15,21 21-15,-21-21 16,0 0-16,-21 21 15,0 0 1,0 21-16,-1 0 0,1 0 0,0 1 16,21-1-16,-21 0 0,0 21 15,0-21-15,-1 1 0,22-1 0,0 0 16,0 21-16,0-21 0,0 1 16,0-1-16</inkml:trace>
  <inkml:trace contextRef="#ctx0" brushRef="#br0" timeOffset="70966.1">27432 6477 0,'42'-63'31,"-21"41"-31,1 1 0,-1 0 15,-21 0-15,21 0 0,0 0 0,-21-1 16,0 1-16,21 0 0,-21 0 16,0 0-16,21 0 0,-21-1 0,0 1 15,0 0-15,-21 21 32,0 21-32,0-21 0,0 43 0,0-22 0,21 21 15,-22 0-15,1 1 16,0-1-16,0 0 0,0 22 0,0-22 15,21 1-15,0 20 0,-22-21 0,22 1 16,0-1-16,0 0 0,0 1 16,0-1-16,0-21 0,0 22 0,0-22 15,0 0-15,0 0 0,0 0 0,0 0 16,-21-21-16,0 0 16,0 0-16,0 0 0,-22 0 15,22 0-15,-21-21 0,21 0 16,-22 0-16,22 21 0,0-21 15,-21 0-15,21 21 0,-1-22 0,1 22 16,0-21-16,0 21 16,21 21-1,0 1 1,21-1-16,0-21 0,0 21 0,22 0 16,-22-21-16,21 21 0,1-21 15,-1 0-15,0 21 0,1-21 0,20 0 16,-21 0-16,1 0 0,-1 0 0,22 0 15,-22 0-15,0-21 16,1 0-16,-22 0 0,21 21 0,0-42 16,-20 20-16,-1 1 0,21-21 0,-21 21 15,0-22-15,-21 22 0,22 0 16,-22 0-16,21 0 0,-21 0 0,0-1 16,-21 44-1,-1-1 1,1 0-16,0 0 0,0 0 15,0 22-15,21-22 0,-21 0 16,-1-21-16,22 21 0,0 0 0,-21 0 16,0 1-16,0-22 0,21 21 15,0-42 17,0-1-17,21 1-15,-21 0 16,21 0-16,0 0 0,1 0 0,20-22 15,-21 22-15,21 0 0,1 0 0,-1 0 16,-21-1-16,22 1 0,-1 21 16,-21 0-16,0 0 0,0 0 0,1 21 15,-1 1-15,-21-1 0,0 0 0,0 0 16,0 0-16,0 0 0,0 22 16,0-22-16,-21 0 0,-1 0 0,22 0 15,0 1-15,0-1 0,-21-21 0,21 21 16,-21-21-1,42 0 1,0 0-16,1-21 16,-1 0-16</inkml:trace>
  <inkml:trace contextRef="#ctx0" brushRef="#br0" timeOffset="71465.02">28638 6244 0,'0'-21'0,"0"42"0,-21-21 16,0 21 0,0 1-16,21-1 0,-21 21 15,0 0-15,21 1 0,0-22 16,-22 21-16,1 1 0,21-1 0,0 0 16,0 1-16,-21-1 0,21 0 0,-21-21 15,21 22-15,0-22 0,0 21 16,-21-21-16,21 1 0,-21-1 15,21 0-15,0-42 32,0 0-32,0-1 15,21 1-15,0 0 16,0 0-16,-21-21 0,21 20 16,0-20-16,1 21 0,-1 0 0,0-22 15,21 22-15,-21 0 0,22 0 16,-22 0-16,21 21 0,-21 0 0,22 0 15,-22 0-15,0 0 0,21 0 0,-42 21 16,22 0-16,-22 0 0,0 0 16,0 22-16,0-22 0,0 0 0,-22 21 15,1-20-15,0-1 0,0 0 16,0 0-16,-22 0 0,22 0 16,-21 1-16,0-1 0,20-21 0,-20 21 0,21-21 15,-21 0-15,20 0 0,1 0 16,0 0-16,0 0 0,0 0 15,21-21 1,21 0 0,0 21-16,0-22 0,0 1 0</inkml:trace>
  <inkml:trace contextRef="#ctx0" brushRef="#br0" timeOffset="72189.61">29273 6541 0,'0'0'0,"-21"0"32,0 21-32,0 0 0,0 0 15,0 0-15,-1 0 0,-20 1 16,21-1-16,0 21 0,0-21 0,-1 0 16,1 22-16,0-22 0,0 0 0,21 0 15,0 0-15,0 1 0,0-1 16,0 0-16,0 0 0,42-21 15,-21 0-15,1 0 0,-1 0 16,0 0-16,0 0 0,0 0 16,0 0-16,1 0 0,-1-21 15,0 0-15,-21 0 0,0-1 0,0 1 16,0 0-16,0-21 0,0 21 0,0-22 16,0 1-16,21 21 0,-21-22 15,21 22-15,-21-21 0,21 21 16,1 0-16,-1-1 0,0 22 0,0 0 15,0-21-15,22 21 0,-22 0 0,21 0 16,-21 0-16,22 21 0,-22-21 16,0 22-16,21-1 0,-21 0 0,-21 0 15,22 0-15,-22 0 0,0 22 16,0-22-16,0 0 0,0 21 0,0-20 16,-22-1-16,22 0 0,-21 0 0,0 0 15,0-21-15,0 21 16,0 1-16,-1-22 0,1 0 15,0 0 1,42-22 0,0 1-1,1 0-15,-1 0 0,0 0 16,0 0-16,0-22 0,22 22 0,-22-21 16,21-1-16,-21 1 0,22 0 0,-22 21 15,21-22-15,-21 22 0,-21 0 16,21 21-16,-42 0 15,0 21 1,0 21-16,0-20 0,0-1 16,-1 21-16,1 0 0,-21-20 0,21 20 15,21-21-15,-21 21 0,21-20 16,-22 20-16,22-21 0,0 0 0,0 0 16,0 1-16,0-1 0,22-21 15,-1 21-15,21-21 16,-21 0-16,22 0 0,-1 0 0,0 0 15,1-21-15,-1 0 0,0-1 0,1 1 16</inkml:trace>
  <inkml:trace contextRef="#ctx0" brushRef="#br0" timeOffset="72778.27">30438 6202 0,'-22'0'15,"1"0"-15,21 21 0,-21 0 16,0-21 0,21-21 30,0 0-30,0 0-16,0 0 16,0-1-16,21 22 15,0 0-15,-21-21 16,21 21-16,1 0 0,-1 0 16,0 0-16,-21 21 15,0 1 1,0-1-1,0 0-15,-21-21 0,0 21 16,-1-21-16,1 21 16,0-21-16,0 21 0,0-21 15,21-21 17,0 0-17,0 0 1,21 21-16,0-21 0,0 21 0,-21-21 15,21 21-15,1 0 16,-1 0 0,-21 21-16,0 0 0,0 0 15,0 0-15,0 0 0,0 1 16,0 20-16,0-21 0,0 0 16,-21 0-16,21 1 0,-22-1 15,1 0-15,0 0 0,0-21 0</inkml:trace>
  <inkml:trace contextRef="#ctx0" brushRef="#br0" timeOffset="73421.89">30734 5821 0,'0'0'0,"21"-21"16,0 21-1,0 0-15,1 0 0,-1-21 16,0 21-16,21 0 0,-21 0 15,1 0-15,20 0 0,-21-22 0,21 22 16,-20 0-16,20 0 0,-21 0 16,0 0-16,0 0 0,1 0 15,-1 22 1,-21-1-16,0 0 16,0 0-16,0 0 0,-21 22 15,-1-22-15,1 0 0,0 21 0,0-21 16,0 22-16,0-1 0,-1-21 0,1 22 15,0-1-15,21 0 0,-21 1 16,0-1-16,0 0 0,-1 1 0,22-1 16,-21 0-16,0 1 0,21 20 15,0-21-15,0 1 0,0-1 0,-21 0 16,21 1-16,0-1 0,0-21 16,0 22-16,0-1 0,-21-21 15,21 0-15,0 0 0,0 1 0,0-1 16,-21 0-16,-1 0 0,1-21 15,0 0-15,0 21 0,0-21 16,0 0-16,-1 0 0,1 0 0,0 0 16,0 0-16,0 0 0,0 0 15,21-21-15,-22 21 0,1 0 16,21-21 15,21 21-15</inkml:trace>
  <inkml:trace contextRef="#ctx0" brushRef="#br0" timeOffset="73581.81">30607 7091 0,'-21'0'16,"0"0"-16,-1 0 15,1 0 16,0 0-31,0 0 16,0 0-16,0 0 0,-1 0 16</inkml:trace>
  <inkml:trace contextRef="#ctx0" brushRef="#br0" timeOffset="75293.87">18415 8276 0,'21'-21'0,"-21"0"0,21 21 15,-21-21-15,0 0 16,0-1-16,21 1 15,-21 0-15,22 0 16,-22 0-16,0 0 0,0-1 16,0 1-16,0 0 15,0 0-15,0 0 0,0 0 16,0 42 15,0 0-31,-22 21 0,1-21 0,0 43 16,0-22-16,0 1 0,-22 20 0,22-21 15,-21 22-15,21-22 0,0 22 16,-22-22-16,22 0 0,0 1 0,-21-1 16,20 0-16,1 1 0,0-1 15,21-21-15,0 0 0,-21 1 0,21-1 16,0 0-16,21-21 31,0-21-15,0 0-16,-21-1 0,22 1 0</inkml:trace>
  <inkml:trace contextRef="#ctx0" brushRef="#br0" timeOffset="75593.7">19177 8086 0,'0'0'0,"0"-21"0,0-1 0,-21 44 31,0-1-15,-1 0-16,1 21 0,0-21 0,0 22 15,0-1-15,0 0 0,-1 1 0,22-1 16,-21 0-16,0 1 0,0-1 16,21 0-16,-21 1 0,21-22 0,0 21 15,0-21-15,0 1 0,0 20 0,0-21 16,0 0-16,21-21 15,0 0-15,0 0 0,0 0 16,1-21-16,-1 0 0,0 0 0,0 21 16,0-21-16,0-1 15</inkml:trace>
  <inkml:trace contextRef="#ctx0" brushRef="#br0" timeOffset="75777.6">18902 8424 0,'21'0'32,"0"0"-32,0 0 0,0 0 0,22 0 15,-22 0-15,21 0 16,1 0-16,20 0 0,1 0 0,-22-21 16,21 21-16,1-21 0,-1 0 0,-20 0 0,20 0 15,-20-1-15</inkml:trace>
  <inkml:trace contextRef="#ctx0" brushRef="#br0" timeOffset="76221.83">19854 8065 0,'0'0'0,"0"-22"0,0 1 0,-21 21 31,0 0-31,21 21 0,-21 1 16,0 20-16,21-21 0,-22 21 16,22 1-16,0-1 0,-21 0 0,21 1 15,-21-1-15,0 0 0,21-20 16,0 20-16,-21 0 0,21-21 0,-21 22 15,21-22-15,0 0 0,-22 0 16,1 0-16,21 1 0,-21-1 0,21-42 47,0-1-47,0 1 16,21-21-16,-21 21 0,21 0 0,22-1 15,-22-20-15,0 21 0,0 0 16,22 0-16,-22-1 0,21 1 15,-21 21-15,0 0 0,22 0 0,-22 0 0,0 0 16,0 0-16,0 0 0,1 21 16,-1-21-16,0 22 0,-21-1 15,0 0-15,0 0 0,0 0 0,0 0 16,0 22-16,0-22 0,0 0 16,-21-21-16,0 21 0,-1 0 0,1 1 15,-21-1-15,21 0 0,-22-21 0,22 21 16,-21-21-16,21 0 0,0 21 0,-1-21 15,1 0-15,21-21 16,21 0 0,1 21-16,-1-21 0,21 0 0,-21-1 15</inkml:trace>
  <inkml:trace contextRef="#ctx0" brushRef="#br0" timeOffset="77732.58">20616 8382 0,'0'0'0,"-21"0"16,0 21-16,0 0 15,0 1-15,-1-1 0,1 0 16,0 0-16,0 0 0,0 0 0,0 22 16,-1-22-16,22 0 0,-21 0 15,21 0-15,0 1 0,0-1 0,0 0 16,0 0-16,21 0 0,1-21 0,-1 0 15,0 0-15,0 0 0,0 0 16,0 0-16,1 0 0,20 0 0,-21 0 16,21-21-16,-20 0 0,-1 21 15,0-21-15,0 0 0,-21-1 0,0 1 16,0 0-16,0 0 0,0-21 0,0 20 16,0 1-16,0 0 0,-21 0 15,0 21-15,21-21 0,-21 21 0,-1-21 16,1 21-16,42 0 31,22 0-31,-1 0 0,-21 0 16,22 0-16,-1 0 0,0 0 15,22 0-15,-22 0 0,0 0 0,22 0 16,-22 0-16,22 0 0,-22 0 16,22 0-16,-22 0 0,-21 0 0,21 0 15,-20 0-15,-44 21 31,1-21-31,0 21 0,0-21 16,-21 21-16,20-21 0,1 21 0,-21 0 16,21 1-16,0-22 0,-1 21 0,1 0 15,0 0-15,0 0 16,21 0-16,-21 1 0,21-1 0,0 0 0,0 0 16,0 0-16,0 0 15,21 1-15,0-22 0,0 0 16,0 0-16,1 0 0,20 0 15,-21 0-15,0 0 0,0-22 0,22 1 16,-22 0-16,0 0 16,0 0-16,0 0 0,1-22 0,-1 22 15,0-21-15,0-1 0,0 22 16,0-42-16,1 20 0,-1 1 0,0-21 0,-21 20 16,21-20-16,0 20 15,-21 1-15,0 0 0,0-1 0,21 22 16,-21 0-16,0 0 0,0 0 15,0 42 1,-21 21-16,21-21 0,-21 22 16,21-22-16,-21 21 0,0 1 15,21-1-15,0 0 0,0 1 0,-21-1 16,21 0-16,-22 1 0,22 20 16,0-21-16,0-20 0,0-1 0,0 0 15,0 0-15,0 0 0,0 0 16,22 1-16,-1-22 0,0 0 0,0 0 15,21 0-15,-20 0 0,20 0 0,-21 0 16,21 0-16,-20-22 16,20 1-16,-21 21 0,0-21 0,22 0 15,-22 0-15,0-22 0,0 22 0,0 0 16,0 0-16,-21 0 0,0 0 16,22-1-16,-22 1 15,0 42 1,-22 1-1,22-1-15,0 0 0,0 0 0,0 0 16,0 0-16,0 1 0,0-1 16,0 0-16,0 0 15,22-21 1,-1 0-16,0 0 0,0 0 0,0 0 0,0 0 16,1 0-16,20-21 0,-21 21 15,0-21-15,0 0 0,1-1 16,-1 1-16,0 0 0,0 0 0,0 0 15,0 0-15,-21-1 0,22 22 0,-1-21 16,-21 0-16,0 0 16,21 21-16,-21 21 31,0 0-31,0 0 0,-21 1 16,21-1-16,-21 0 0,21 0 15,-22 0-15,1 22 0,0-1 16,0-21-16,21 21 0,-21 1 0,0 20 15,-1-20-15,22-1 0,-21 21 0,21 1 16,-21-22-16,0 22 0,21-1 16,-21 1-16,21-1 0,0 1 0,0-1 15,0 1-15,-21 20 0,21-20 0,0 21 16,0-22-16,0 1 0,0 20 0,0-20 16,0-1-16,0-20 0,-22 20 15,22-21-15,0 1 0,0-1 0,0 0 16,-21-20-16,21-1 0,-21 0 0,0-21 15,0 0-15,0 0 16,-1-21-16,-20 0 0,21-1 0,0-20 16,0 0-16,21-1 0,-22 1 15,22 0-15,0-22 0,0 22 0,0-22 16,0 1-16,0-1 0,0-20 0,0 20 16,22 22-16,-1-22 0,-21 1 15,21 21-15,0-22 0,0 22 0,0-1 16,1-20-16,-1 21 0,0-1 15,0 1-15,0 0 0,0-1 16,1 1-16,20 0 0,-21-1 0,0 22 16,22-21-16,-22 21 0,0-22 15,-21 22-15,0 0 0</inkml:trace>
  <inkml:trace contextRef="#ctx0" brushRef="#br0" timeOffset="79214.67">23241 8065 0,'0'-22'16,"21"22"-16,0 0 0,-21-21 15,21 0-15,1 0 16,-22 0-16,21 0 16,0-1-16,-21 1 0,21 0 15,0 0-15,-21 0 0,21 0 16,1-1-16,-22 1 0,0 0 16,21 0-16,0 0 0,-21 0 15,0-1 1,0 44-1,-21-1-15,0 0 0,-22 21 16,22 1-16,0 20 0,-21 1 16,20-22-16,-20 43 0,0-22 0,-1 1 15,22-1-15,-21 1 0,0-22 16,-1 21-16,1-20 0,21 20 16,-22-20-16,22-1 0,0-21 0,0 21 15,21-20-15,0-1 0,0 0 0,0 0 16,0 0-16,0-42 31,21 21-31,0-21 0,-21 0 16,21 0-16,1-1 0</inkml:trace>
  <inkml:trace contextRef="#ctx0" brushRef="#br0" timeOffset="80205.92">24193 7874 0,'0'0'0,"0"-21"0,0 0 16,0 0-1,0-1 1,0 1 0,0 0-16,22 21 15,-22 21 17,0 0-17,-22 1-15,22-1 16,-21 0-16,0 21 0,0 1 0,21-22 15,-21 21-15,0 0 0,-1 1 16,1-1-16,0 0 0,0 1 16,0-1-16,21 0 0,0 1 0,-21-22 15,21 21-15,0-21 0,0 1 0,0-1 16,0 0-16,0 0 0,0 0 16,0 0-16,21-21 0,0 0 0,0 0 15,0 22-15,0-22 0,1 0 0,-1 0 16,0 0-16,0 0 0,0-22 15,22 1-15,-22 0 0,0 21 0,0-21 16,-21 0-16,21 0 0,-21-1 0,21-20 16</inkml:trace>
  <inkml:trace contextRef="#ctx0" brushRef="#br0" timeOffset="80425.81">23770 8170 0,'-21'22'0,"0"-22"32,21 21-32,21-21 15,0 0-15,0 0 0,22 0 16,-22 0-16,21 0 0,0 0 0,1 0 16,-1 0-16,0 0 0,-20 0 0,20-21 15,0 21-15,-21 0 0,1 0 16,20-22-16,-21 22 0,0 0 15,0-21-15</inkml:trace>
  <inkml:trace contextRef="#ctx0" brushRef="#br0" timeOffset="80866.02">24574 8022 0,'0'0'0,"0"-21"16,0-42 0,22 63-16,-1-22 15,0 22-15,0 0 16,0 0-16,0 0 0,1 22 16,-1-22-16,0 21 0,0 0 15,0 21-15,0-21 0,1 1 0,-22 20 16,21-21-16,0 21 0,-21 1 0,21-22 15,-21 21-15,0-21 0,0 22 16,0-22-16,0 0 0,0 0 0,0 0 16,0 1-16,-21-1 0,0-21 0,0 21 15,-1-21 1,1 0-16,21-21 16,0 0-1,0-1-15,0 1 0,0 0 16,21 0-16,1-21 0,-1 20 15,0-20-15,0 21 0,0-21 0,0 20 16,1-20-16,20 21 0,-21 0 16,0 0-16,0-1 0,1 1 0,-1 21 15,21-21-15,-42 0 0,21 21 0,0-21 16,1 21-16</inkml:trace>
  <inkml:trace contextRef="#ctx0" brushRef="#br0" timeOffset="81415.22">25696 7684 0,'0'0'0,"21"0"31,1 0-31,-1 0 0,0-22 16,21 22-16,-21 0 0,22 0 0,-1-21 16,0 21-16,1 0 0,-22 0 15,21 0-15,-21 0 0,1 0 0,-1 0 16,-42 0 0,-1 0-16,1 0 0,-21 0 15,0 0-15,-1 0 0,1 0 0,0-21 16,-1 21-16</inkml:trace>
  <inkml:trace contextRef="#ctx0" brushRef="#br0" timeOffset="81754.03">25675 7620 0,'0'21'16,"0"0"0,0 1-16,0-1 15,0 0-15,0 0 0,-21 0 16,21 0-16,-21 1 0,21 20 0,-21-21 15,21 21-15,0 1 0,0-1 16,-22 0-16,1 1 0,21-1 16,-21 22-16,0-22 0,0 21 0,21-20 15,-21-1-15,-1 0 0,1 22 16,21-22-16,0 1 0,-21-22 0,21 21 16,0 0-16,0 1 0,0-22 0,0 21 15,0-21-15,0 1 0,0-1 16,21 0-16,0 0 0,1-21 0,20 0 15,-21 21-15,21-21 0,1 0 0,-1 0 16,0 0-16,1 0 0,20-21 0,-20 21 16,20-21-16,-21 0 15,1 0-15,-1 21 0,22-22 0,-22 1 16,0-21-16,1 21 0,-22 0 0,21-1 16</inkml:trace>
  <inkml:trace contextRef="#ctx0" brushRef="#br0" timeOffset="83208.46">26776 7874 0,'0'21'31,"-21"0"-16,-1 1-15,22-1 0,0 0 16,-21 0-16,0 21 0,21-20 0,-21 20 16,0-21-16,21 0 0,-21 0 0,-1 1 15,22-1-15,0 0 0,-21-21 16,21 21-16,-21-21 0,21-21 31,21 0-15,0 0-16,1-1 0,-22 1 0,21 0 15,0-21-15,21 21 0,-21-22 16,1 22-16,-1-21 0,0 21 16,0-22-16,0 22 0,0 0 0,1 21 15,-1-21-15,0 0 0,-42 21 32,0 0-17,-1 21-15,1-21 0,-21 21 0,21-21 16,-22 21-16,1 0 0,0 0 15,-1-21-15,1 22 0,0-1 0,-1-21 16,22 21-16,-21 0 0,21-21 0,0 0 16,-1 21-16,1-21 15,42 0 17,1 0-32,-1 0 15,0 0-15,0 0 0,0 0 0,22 0 16,-22 0-16,21 0 0,-21 0 15,22 0-15,-1 0 0,0 0 0,1 0 16,-1 0-16,-21 0 0,21 0 0,-20 0 16,-1 0-16,-42 0 31,-1 0-31,1 0 0,0 0 0,0 0 16,-21 0-16,20 0 0,1 0 15,0 0-15,0-21 0,0 21 16,0-21-16,-1 0 0,22 0 15,-21-1-15,0 1 16,21 0-16,0 0 0,0 0 0,0 0 16,0-1-16,0 1 0,0 0 15,0 0-15,0 0 16,-21 21 15,21 21-31,0 0 0,0 0 16,0 0-16,-21 1 0,21-1 0,-21 21 15,-1-21-15,22 22 0,0-1 16,0 0-16,-21 1 0,21-1 16,-21-21-16,21 21 0,0 1 0,0-22 15,0 0-15,0 21 0,0-20 0,0-1 16,0 0-16,21-21 31,0-21-15,-21 0-16,0-1 0,0 1 15,22 0-15,-22 0 0,21-21 0,0 20 16,-21-20-16,0 0 0,21-1 0,0 1 16,-21 21-16,21-21 0,-21 20 15,22 1-15,-22 0 0,21 21 16,-21 21 0,0 0-1,0 22-15,0-22 0,0 21 0,0-21 16,-21 1-16,21 20 0,-22-21 0,22 0 15,0 22-15,0-22 0,0 0 16,0 0-16,0 0 16,22-21 15,-1 0-31,-21-21 16,0 0-16,0 0 15,0 0 1,0-1-16,-21 1 31,-1 21-15,1 0-16,0 21 15,21 1 1,-21-22 0,21 21-16,0 0 62,-21 0-31,42-42 47,0 0-62,0 0-16,0 21 0,1-22 16,-1 1-16</inkml:trace>
  <inkml:trace contextRef="#ctx0" brushRef="#br0" timeOffset="83732.17">27199 7662 0,'0'0'0,"0"-21"16,21 21-1,0 0-15,1 0 16,20 0-16,-21-21 0,0 21 0,22 0 16,-1 0-16,-21-21 0,21 21 15,1-21-15,-22 21 0,21 0 16,-21 0-16,22 0 0,-22 0 0,0 0 15,-21 21 17,0 0-32,0 0 0,-21 0 15,21 22-15,-21-22 16,21 0-16,-21 0 0,21 0 0,0 22 16,0-22-16,-22 0 0,22 21 0,-21 1 15,21-1-15,-21 0 0,0 1 16,21-1-16,0 0 0,-21 1 0,21-22 15,-21 21-15,21 1 0,-22-1 16,22-21-16,0 21 0,0 1 16,0-22-16,0 0 0,0 21 0,0-20 15,0-1-15,0 0 0,0 0 0,0 0 16,-21 0-16,21 1 0,-21-1 16,21 0-16,-21-21 0,0 0 0,0 0 15,-1 0-15,1 0 0,-21 0 16,21 0-16,-22 0 0,22 0 0,-21 0 15,21 0-15,-22 0 0,22 0 0,0-21 16,0 21-16,0 0 0,21-21 0,-21 21 16,21-22-16,0 1 0,0 0 15</inkml:trace>
  <inkml:trace contextRef="#ctx0" brushRef="#br0" timeOffset="90325.28">8297 10880 0,'0'0'0,"0"21"16,0 0 0,21-42 46,1 0-62,-22 0 0,21-1 16,0 1-16,-21 0 0,21 0 0,0 0 15,0-22-15,1 22 0,-1-21 16,0 0-16,0-1 0,-21 22 0,0-21 16,0 21-16,0-1 0,0 1 15,0 0-15,0 42 31,-21 0-31,21 22 0,0-1 0,0 0 16,0 1-16,0-1 0,0 0 16,0 22-16,0-22 0,0 22 0,0-1 15,0-20-15,0 20 0,0 1 16,0-1-16,0-21 0,0 22 0,0-22 16,0 22-16,0-22 0,0 0 15,0-20-15,0 20 0,0-21 0,0 0 16,0 0-16,-21-21 15,0 0 1,-1-21-16,1 0 0,0 0 0,21 0 16,-42-22-16,21 22 0,-1-21 15,1 21-15,0-22 0,0 22 0,0-21 16,0 21-16,-1 0 0,22-1 16,0 1-16,0 42 15,0 1 1,0-1-16,22 21 0,-1-21 0,0 22 15,0-22-15,0 21 0,0-21 0,22 22 16,-22-22-16,21 0 0,1 0 16,-22 0-16,21-21 0,22 0 0,-22 0 15,0 0-15,22 0 0,-22 0 0,22-21 16,-22 0-16,0 21 0,22-42 16,-22 20-16,0 1 0,-20 0 0,20-21 15,-21 21-15,0-22 0,-21 1 16,0 21-16,0-22 0,0 1 15,0 0-15,0 21 0,-21-22 0,0 22 16,0 0-16,0 0 0,-1 0 0,1 21 16,0 0-16,0 0 0,-21 0 15,20 0-15,1 21 0,0 0 0,0 0 16,-21 21-16,20-20 0,1 20 0,21 0 16,-21 1-16,21 20 0,-21-21 15,21-20-15,0 20 0,0 0 0,0-21 16,0 22-16,0-22 0,21 0 0,0-21 15,0 0-15,1 0 0,-1 0 16,0 0-16,21 0 0,-21-21 0,1 0 16,20 0-16,-21-1 0,21 1 15,-20-21-15,-1 0 0,0-1 0,0 1 16,0-22-16,0 22 0,1-21 16,-22 20-16,0-20 0,21 20 0,-21-20 15,21-1-15,-21 1 0,0 21 0,0-22 16,0 22-16,0 21 0,0-22 15,0 22-15,0 42 16,0 22 0,0-1-16,0 0 0,0 1 0,0-1 15,-21 21-15,21-20 0,0 20 0,0-20 16,0 20-16,0 1 0,0-22 16,0 21-16,0-20 0,0-1 15,0 0-15,0 1 0,21-1 0,0-21 16,0 0-16,0 1 0,-21-1 15,43-21-15,-22 0 0,0 0 0,21 0 16,-20 0-16,20-21 0,0-1 0,-21 1 16,22 0-16,-1-21 0,-21 21 0,22-22 15,-22 22-15,0-21 0,0-1 16,0 22-16,-21-21 0,0 21 0,0 0 16,0-1-16,0 1 0,-21 21 0,0 0 15,0 0-15,-22 0 0,22 0 16,0 21-16,0 1 0,-21-1 15,20 0-15,1 0 0,21 21 0,-21-20 16,21 20-16,-21-21 0,21 21 16,0-20-16,0-1 0,0 0 0,0 0 15,21 0-15,0 0 0,0-21 0,1 0 16,20 0-16,-21 0 0,21 0 16,1 0-16,-1 0 0,0-21 0,22 0 15,-22 0-15,1 0 0,-1 0 16,0-22-16,-21 22 0,22-21 15,-22 21-15,0-22 0,-21 22 0,0-21 16,21 21-16,-21-1 0,0 1 0,-21 42 31,21 1-15,-21-1-16,21 0 0,-21 21 0,21-21 16,-21 1-16,21 20 0,0-21 0,0 0 15,0 0-15,0 1 0,0-1 16,0 0-16,-22-21 0,22 21 0,0-42 31,0 0-15,0-22-16,22 22 0,-22 0 15,21-21-15,-21 21 0,21-22 0,0 1 16,0 21-16,-21 0 16,21-22-16,1 22 0,-1 21 0,0-21 15,0 21-15,0 0 16,-21 21-16,0 0 15,0 0-15,0 1 0,0-1 0,0 0 16,0 21-16,0-21 0,21 22 0,-21-22 16,0 0-16,22 21 0,-22-20 0,0-1 15,21 0-15,0 0 0,-21 0 16,21-21-16,0 0 0,0 21 16,1-21-16,-1 0 0,0 0 0,0 0 0,0-21 15,0 0-15,1 21 16,-1-21-16,0-21 0,0 20 0,0-20 15,0 0-15,-21-1 0,22 1 0,-22 0 16,21-1-16,-21-20 0,0 21 16,0-1-16,0-20 0,0 20 0,0 1 15,0 0-15,0 21 0,0-1 16,0 1-16,0 0 0,0 42 16,0 0-16,-21 1 0,-1-1 15,1 21-15,21 0 0,-21 22 16,21-1-16,-21-20 15,21-1-15,0 0 0,0 22 0,0-22 0,0 1 16,0-1-16,0 0 0,0-21 16,21 22-16,0-22 0,0 0 15,-21 0-15,22 0 0,20-21 0,-21 0 16,0 0-16,22 0 0,-22 0 0,21-21 16,-21 0-16,22 0 0,-22 0 15,21 0-15,-21-1 0,22-20 0,-22 0 16,21-22-16,-21 22 0,-21 21 15,0 0-15,21-1 0,-21 1 0,-21 42 32,0 1-32,21-1 15,0 0-15,-21 0 0,21 0 0,-21 0 16,21 1-16,0-1 16,0 0-16,0 0 0,0 0 0,0 0 15,21-21 1,0 0-16,0 0 15,0 0-15,-21-21 0,22 0 16,-22 0-16,21 0 0,-21 0 0</inkml:trace>
  <inkml:trace contextRef="#ctx0" brushRef="#br0" timeOffset="90509.35">11324 10901 0,'-21'0'0,"-43"0"31,43 0-31,0 0 16,21 21 0,0 0-16,0 0 15</inkml:trace>
  <inkml:trace contextRef="#ctx0" brushRef="#br0" timeOffset="90718.23">10626 10986 0,'-43'0'0,"86"0"0,-107 0 16,43 21-16,0-21 0,0 0 0,-1 0 16,22 21-1,22-21-15,-1 0 16,0 0-16,21 0 0,-21 0 15,22 0-15,20 0 0,-20-21 0,-1 21 16,21-21-16,1 21 0,-22-22 0,1 22 16,20-21-16,-21 0 0</inkml:trace>
  <inkml:trace contextRef="#ctx0" brushRef="#br0" timeOffset="91737.65">11726 10837 0,'0'-21'0,"0"-42"16,0 42-1,0-1-15,0 1 0,0 0 16,0 0-16,-21 21 16,21 21-1,-21-21-15,21 42 0,0-20 16,-21-1-16,0 21 0,21 0 15,-22 1-15,22-1 0,-21 0 0,0 1 16,0 20-16,0 1 0,0-1 16,-1 1-16,1-1 0,-21 1 0,21-1 15,-22 1-15,22-1 0,-21-20 0,21 20 16,0 1-16,-1-22 0,1 0 16,21 22-16,0-22 0,0-21 0,0 22 15,0-22-15,0 0 0,21 0 0,1-21 16,20 0-16,-21 0 0,43-21 15,-22 0-15,-21 0 0,21-1 16,1-20-16,-22 0 0,0 21 0,0-22 16,22 1-16,-43 0 0,21-1 15,-21-20-15,0 20 0,0 1 0,0-21 16,0 20-16,-21 1 0,-1 0 16,1-1-16,0 22 0,-21 0 0,21 0 15,-1 21-15,1 0 0,0 0 0,0 0 16,0 0-16,21 21 31,21-21-31,0 0 0,0 0 0,22 0 16,-22 0-16,21 0 0,-21-21 0,22 0 15,-1-1-15,21 1 16,-20 0-16,-1 0 0,0 0 0,1 0 16,-1-1-16,-21 22 0,22-21 0,-22 0 15,-21 0-15,21 0 16,-42 21-1,21 21 1,-21-21-16,21 21 16,0 0-16,0 0 0,0 1 15,0-1-15,0 0 0,0 0 0,0 0 16,0 0-16,0 1 0,21-1 16,0-21-16,0 0 15,0 0-15,0 0 0,1 0 16,-1 0-16,0-21 0,0-1 0,0 1 15,0 0-15,1 0 0,-1 0 16,0 0-16,-21-1 0,21-20 16,0 21-16,-21 0 0,0 0 0,0-1 15,21 1-15,-21 42 32,0 1-32,-21-1 15,21 0-15,-21 0 0,21 21 0,0 1 16,0-1-16,-21 0 0,21 22 0,-21-22 15,21 1-15,-21 20 16,21-21-16,0 22 0,0-22 0,0 22 0,0-22 16,0 22-16,0-22 0,0 21 0,0-20 15,0 20-15,0 1 0,-22-1 16,22-20-16,-21 20 0,21-21 16,-21 1-16,21 20 0,-21-20 0,21-22 15,-21 21-15,0-21 0,-1 0 0,1 1 16,0-1-16,-21-21 0,21 0 0,-1 0 15,-20 0-15,21 0 0,-21 0 16,-1-21-16,1-1 0,21-20 0,-22 21 16,22-21-16,0 20 0,21-20 0,0 0 15,0-22-15,0 22 0,0 0 16,21-22-16</inkml:trace>
  <inkml:trace contextRef="#ctx0" brushRef="#br0" timeOffset="92850.95">14139 11134 0,'-21'-21'32,"21"-1"-32,0 1 15,0 0-15,0-21 0,0 21 16,0-1-16,0 1 0,0 0 16,0-21-16,0 21 0,0-22 0,0 1 15,0 21-15,0-22 0,0 1 0,0 21 16,-21 0-16,-21 0 0,20 21 15,1 0-15,-21 0 0,21 0 0,-22 21 16,1 0-16,21 0 0,-21 21 16,20-20-16,-20 20 0,21 0 0,0 1 0,0-1 15,-1 21-15,22-20 16,0-1-16,0 0 0,0-20 0,0 20 16,0-21-16,0 21 0,22-20 0,-1-22 15,21 21-15,-21-21 0,0 0 16,22 0-16,-1 0 0,-21 0 0,22-21 15,-1-1-15,0 1 0,1 0 0,-22 0 16,21 0-16,-21-22 0,0 22 0,22-21 16,-1-43-16,-21 43 15,0 0-15,1-1 0,-22 1 16,21 0-16,0-1 0,-21 22 0,21 0 16,-21 0-16,0 42 15,0 0 1,0 21-16,-21 1 0,0-22 0,21 21 15,0 1-15,-21-1 0,21 0 16,0 1-16,0-22 0,0 21 0,0 0 16,0-20-16,0 20 0,21-21 0,0 0 15,0 0-15,0 1 0,0-1 16,1-21-16,20 0 0,-21 0 0,21 0 16,-20 0-16,-1-21 0,21-1 0,-21 1 15,0 0-15,22-21 0,-22 21 16,0-22-16,0 1 0,0 0 15,1-1-15,-1 1 0,0-22 0,0 1 16,0-1-16,0 1 0,1-1 16,-1 1-16,0 21 0,0-22 0,-21 22 15,0 21-15,21-1 0,-21 1 0,0 42 32,-21 22-32,21-22 0,-21 21 0,0 1 15,21 20-15,0-21 0,-21 1 0,21 20 16,0-20-16,-22-1 0,22 0 15,0 1-15,0-1 0,0 0 0,22 1 16,-1-22-16,-21 21 0,21-21 16,0 0-16,0 1 0,0-1 15,1-21-15,-1 0 0,21 0 0,-21 0 16,0 0-16,22 0 0,-22-21 0,21-1 16,-21 1-16,22 0 0,-22-21 15,0-1-15,21 1 0,-20 0 0,20-1 16,-21-20-16,0-1 0,22 1 15,-22-1-15,0 1 0,21-64 16,-21 85-16,-21-1 0,0 1 0,0 21 16,0 0-16,-21 21 0,0 0 15,0 21-15,0 0 0,-22 21 16,22 1-16,0 20 0,-21 1 16,21-1-16,21 43 0,0-43 15,0-20-15,0 20 0,0-20 16,0-1-16,21-21 0,0 21 0,0-20 15,21-1-15,-20 0 0,-1 0 0,21-21 16,0 0-16,1 0 0,-1 0 0,0 0 16,1 0-16,-1 0 0,-21-21 15,22 0-15</inkml:trace>
  <inkml:trace contextRef="#ctx0" brushRef="#br0" timeOffset="93413.63">10393 12065 0,'-64'-42'15,"43"42"-15,0 0 0,0 0 0,0 0 16,-1 21-16,1 0 0,-21 0 15,21 22-15,-22-1 0,22 0 0,-21 1 16,21-1-16,0 0 0,21 22 0,0-22 16,0 0-16,0 1 0,0-1 15,0 0-15,0 1 0,0-22 0,42 0 16,-21 21-16,0-42 0,22 22 16,-1-22-16,0 0 0,1 0 15,-1 0-15,21 0 0,-20-22 0,20 1 16,-20 0-16,20-21 0</inkml:trace>
  <inkml:trace contextRef="#ctx0" brushRef="#br0" timeOffset="94049.01">11007 11938 0,'0'-21'0,"0"0"16,0 63-16,-22-84 0,1 42 0,21 42 15,-21-21-15,0 22 0,0-1 16,21 0-16,-21 1 0,21 20 15,0-21-15,-22 22 0,1-22 0,21 1 16,-21-1-16,21 0 0,-21 1 16,21-1-16,0-21 0,0 0 15,0 0-15,0 1 0,0-1 0,21-42 32,-21-1-17,21 1-15,0 0 0,1 0 0,-1 0 16,0-22-16,0 22 0,0 0 0,0-21 15,1 21-15,-1-1 0,0 1 16,0 0-16,0 21 0,0 0 16,-21 21-16,0 0 0,22 1 15,-22-1-15,0 0 0,0 0 16,0 0-16,0 0 0,0 1 16,0 20-16,21-21 0,0 0 0,-21 0 15,21 1-15,0-1 0,0-21 16,1 21-16,-1-21 0,0 0 0,0 0 15,21 0-15,-20 0 0,20 0 0,-21 0 16,21-21-16,1 0 0,-22 21 16,21-22-16,-21 1 0,22 0 0,-22-21 15,0 21-15,0-1 0,0-20 0,-21 21 16,0-21-16,0 20 0,0-20 16,0 21-16,0 0 0,0 0 0,-21 21 15,0 0-15,0 0 0,0 0 16,21 21-16,-21 0 15,-1 21-15,22-21 0,-21 22 0,21-22 16,0 21-16,0 1 0,0-22 0,0 21 16,0-21-16,0 0 0,0 22 0,0-22 15,0 0-15,0 0 0,21-21 16,1 21-16,-1-21 0,0 22 0,0-22 16,21 0-16,-20 0 0,20-22 0,-21 1 15,21 21-15,1-21 0,-1 0 16,22 0-16,-22-22 0,0 22 15</inkml:trace>
  <inkml:trace contextRef="#ctx0" brushRef="#br0" timeOffset="94799.58">12509 12234 0,'0'0'0,"-21"0"32,0 22-32,0-1 15,0 0-15,0 0 0,-1 0 0,22 22 16,-21-22-16,0 21 0,0-21 0,21 22 15,0-22-15,0 0 0,0 21 16,0-21-16,0 1 0,0-1 0,0 21 16,21-42-16,-21 21 0,21 0 0,0-21 15,22 0-15,-22 0 0,0 0 16,21 0-16,-20 0 0,20 0 0,0-21 16,-21 0-16,22 0 0,-1 0 15,-21 0-15,0-22 0,22 22 16,-22-21-16,21-1 0,-21 1 0,1 0 15,-1-1-15,0-20 0,0-1 0,0 22 16,-21-21-16,21-1 0,-21 22 16,22-1-16,-22 22 0,0-21 0,0 21 15,0 63 1,-22-21 0,1 22-16,21-22 0,-21 21 0,21 0 15,0 1-15,-21 20 0,21-20 0,-21-1 16,21 0-16,0 1 15,0-22-15,0 21 0,0-21 0,0 22 16,-21-22-16,21 0 0,0 0 0,-22 0 16,22-42 15,22 0-31,-1 0 16,0 0-16,21-22 0,-21 22 0,1 0 15,20-21-15,-21 20 0,21-20 16,-20 21-16,20 0 0,-21 21 15,43-21-15,-43 21 0,0 0 16,0 0-16,-21 21 0,0 0 16,0 0-16,0 0 0,-21 0 15,0-21-15,0 22 0,-1-1 16,1-21-16,-21 21 0,21 0 16,-22-21-16,22 0 0,0 21 0,0-21 15,-21 0-15,20 0 0,22 21 16,-21-21-16,0 22 0,21-1 15,0 0 1,0 0-16,0 0 0,0 0 16,21 1-16,0-1 0,1-21 15,-1 21-15,0-21 16,0 0-16,0 0 0,22 0 0,-1 0 0,-21 0 16,21 0-16,1 0 0,-1 0 15,0 0-15,-20-21 0,20 0 16,-21 21-16,21-22 0,-20 1 0,20-21 15</inkml:trace>
  <inkml:trace contextRef="#ctx0" brushRef="#br0" timeOffset="95293.27">13843 11959 0,'0'0'0,"0"-42"0,0 0 16,0 20-16,0 1 0,0 0 0,-21 21 31,21 21-31,0 0 0,-21 1 0,21 20 16,-22 21-16,22-20 0,-21-1 15,21 0-15,0 22 0,0-22 16,0 1-16,0-1 0,0 0 0,0 1 16,0-22-16,0 21 0,0-21 0,0 0 15,0 1-15,0-1 0,0 0 16,0-42 15,0 0-15,0-1-16,0 1 0,0 0 0,21 0 15,1 0-15,-1 0 0,-21-22 0,21 22 16,0 0-16,0-21 16,0 20-16,22 1 0,-22 21 0,0-21 15,21 21-15,-20 0 0,20 0 0,-21 0 16,0 0-16,22 0 0,-22 21 16,0 0-16,0 1 0,0-1 0,-21 0 15,0 21-15,0-21 0,0 1 0,0-1 16,0 21-16,0-21 0,-21 0 15,-21 1-15,21-1 0,-1 0 0,-20 0 16,0-21-16,21 21 0,-22-21 16,1 0-16,21 0 0,-22 0 0,22 0 15,0 0-15,0 0 0,0 0 0,0 0 16,21-21 0,21 21-1,0 0-15,0-21 0,0 21 16,0-21-16,22 21 0,-22-21 0</inkml:trace>
  <inkml:trace contextRef="#ctx0" brushRef="#br0" timeOffset="96005.64">14859 12107 0,'0'0'15,"-21"0"-15,-22 0 0,22 0 16,0 0-16,0 22 15,0-1-15,0-21 0,-1 42 0,1-21 16,0 0-16,0 1 0,21 20 0,0-21 16,-21 0-16,21 22 0,0-22 15,0 0-15,0 0 0,0 0 0,0 0 16,0 1-16,0-1 0,0 0 16,21-21-16,0 0 0,0 0 15,0 0-15,1 0 0,-1 0 16,0 0-16,-21-21 0,21 0 15,-21-1-15,0 1 0,0 0 16,0 0-16,21-21 0,-21 20 16,0-20-16,0 0 0,0-1 0,21 22 15,1-21-15,-1 0 0,-21 20 0,21 1 16,0 0-16,0 0 0,0 21 16,22 0-16,-22 0 0,0 0 0,0 0 15,0 0-15,1 21 0,-1 0 0,0 0 16,0 1-16,0-1 0,-21 21 15,0-21-15,0 22 0,0-22 0,0 0 16,0 21-16,0-21 0,-21 1 0,0 20 16,0-21-16,0 0 0,-22 0 15,22 1-15,0-22 0,0 21 0,0-21 16,-1 21 0,44-21-1,-22-21-15,42 21 16,-21-21-16,0-1 0,22 1 0,-22 0 15,21-21-15,0 21 0,-20-22 0,20 22 16,0-21-16,1-1 0,-22 1 16,21 0-16,-21 21 0,0-22 0,1 22 15,-1 0-15,-21 42 16,-21-21 0,-1 42-16,1-20 0,0-1 0,0 21 15,0-21-15,0 22 0,21-22 0,0 21 16,-22-21-16,22 22 15,0-22-15,0 0 0,0 0 0,0 0 16,0 0-16,0 1 0,0-1 0,0 0 16,22-21-16,-1 0 0,0 0 15,0 0-15,0 0 0,22 0 16,-22 0-16,0-21 0,21 21 0,-21-21 16,1 21-16</inkml:trace>
  <inkml:trace contextRef="#ctx0" brushRef="#br0" timeOffset="96165.55">15706 12467 0,'0'-21'78,"0"0"-78</inkml:trace>
  <inkml:trace contextRef="#ctx0" brushRef="#br0" timeOffset="99298.95">18076 10393 0,'0'-21'16,"0"0"-16,0-1 0,0 1 31,-21 21-31,21 21 16,0 1-16,-21-22 15,21 21-15,0 21 0,0-21 0,0 22 16,-21-22-16,21 21 0,-21 0 0,-1-20 15,22 20-15,-21 0 0,21-21 16,0 22-16,0-22 0,-21 21 0,21-21 16,-21 1-16,21-1 0,0 0 15,-21 0-15,21 0 0,0-42 47,0 0-31,0 0-16,0 0 0,0-1 15</inkml:trace>
  <inkml:trace contextRef="#ctx0" brushRef="#br0" timeOffset="99589.14">18394 10287 0,'0'21'31,"-21"0"-15,-1 1-16,1-1 0,0 21 0,21-21 15,-21 22-15,0-1 0,0 0 16,-1-21-16,1 22 0,0-1 16,0-21-16,21 22 0,-21-22 0,0 0 0,21 21 15,0-21-15,-22 1 0,1-1 16,21 0-16,0 0 15,0-42 17</inkml:trace>
  <inkml:trace contextRef="#ctx0" brushRef="#br0" timeOffset="99909.47">18775 10266 0,'0'21'32,"0"0"-17,-21 0-15,21 22 0,-22-22 0,1 21 16,0 1-16,0-22 0,0 21 15,0 0-15,-1 1 0,1-22 0,0 21 16,21 1-16,0-22 0,-21 0 0,21 21 16,0-21-16,0 1 15,0-1-15,21-21 0,0 0 16,0 0-16,1 0 0,-1 0 0,0 0 16,21 0-16,-21 0 0,1 0 0,-1-21 15,0-1-15,0 1 16,0 21-16</inkml:trace>
  <inkml:trace contextRef="#ctx0" brushRef="#br0" timeOffset="100089.37">18521 10626 0,'0'0'0,"21"0"31,0 0-31,0 0 0,0 0 15,1 0-15,-1 0 0,0 0 0,21-21 16,-21 21-16,22-22 0,-1 22 16,-21 0-16,0-21 0,22 21 0</inkml:trace>
  <inkml:trace contextRef="#ctx0" brushRef="#br0" timeOffset="100628.95">19198 10668 0,'21'0'0,"64"-42"31,-85 21-31,21 21 0,0-43 16,-21 22-16,0 0 0,0 0 15,0 0-15,0-1 0,0 1 16,0 0-16,0 0 0,0 0 0,-21 21 15,0 0-15,0 0 0,0 0 16,-22 0-16,22 0 0,0 0 16,0 21-16,-22 21 0,22-21 0,0 1 15,0 20-15,0 0 0,0-21 16,-1 22-16,22-22 0,0 21 0,0-21 16,0 1-16,0-1 0,0 0 0,0 0 15,0 0-15,22 0 16,-1-21-16,0 0 15,0 0-15,0 0 0,0 0 0,1-21 16,20 0-16,-21 0 0,0 21 0,0-21 16,1 0-16,-1-1 0,0-20 15,0 21-15,-21 0 0,21-22 0,0 22 16,-21 0-16,0-21 0,22 21 16,-22-1-16,0 44 15,0-1 1,0 0-16,-22 0 0,22 0 0,0 22 15,-21-22-15,21 0 16,-21 0-16,21 0 0,0 0 0,0 1 0,0-1 16,0 0-16,0 0 0,21 0 15,0-21 1,1 0-16,20 0 0,-21 0 16,0-21-16</inkml:trace>
  <inkml:trace contextRef="#ctx0" brushRef="#br0" timeOffset="101113.7">19770 10245 0,'21'-21'0,"-42"42"0,42-64 0,-21 22 15,-21 42 1,21 1 0,-22 20-16,22-21 15,0 21-15,0 1 0,-21-22 0,21 21 16,-21 1-16,21-1 0,-21-21 0,21 21 15,0-20-15,0 20 0,0-21 16,-21 0-16,21 0 0,0 1 0,0-1 16,0-42 31,0-1-47,21 1 0,0 0 15,-21 0-15,21 0 0,0 0 16,1-1-16,-1 22 0,0-21 0,0 0 15,0 21-15,0 0 0,1 0 16,-1 0-16,0 0 0,0 0 16,0 0-16,0 0 0,-21 21 0,22-21 15,-22 21-15,21 1 0,-21-1 0,0 0 16,0 0-16,0 0 0,0 0 16,-21 1-16,-1-1 0,1-21 0,0 21 15,0 0-15,0 0 0,0-21 0,-1 21 16,-20-21-16,21 0 0,0 22 0,0-22 15,-1 0-15,-20 0 0,21 0 16,0 0-16,0 0 16,21-22-16,0 1 0,0 0 15,21 0 1,0 0-16</inkml:trace>
  <inkml:trace contextRef="#ctx0" brushRef="#br0" timeOffset="101393.84">20235 10245 0,'0'0'0,"0"-21"0,21 21 0,-21 21 32,0 0-32,0 0 15,0 21-15,0-20 0,-21 20 16,21 0-16,0-21 0,-21 22 0,0-1 15,0 0-15,21-20 0,-21 20 0,21-21 16,0 21-16,-22-20 0,22-1 16,0 0-16,0 0 0,0 0 15,22-21 1,-1 0-16,0 0 16,0 0-16,0-21 0,-21 0 0,43 21 15</inkml:trace>
  <inkml:trace contextRef="#ctx0" brushRef="#br0" timeOffset="101749.18">20426 10562 0,'0'21'16,"0"1"0,21-22-16,0 0 15,0 0-15,0 0 0,1 0 16,-1 0-16,21-22 0,-21 22 15,0-21-15,22 21 0,-22-21 0,0 21 16,0-21-16,0 0 0,-21 0 16,0-1-1,-21 22-15,0 0 16,0 0-16,0 0 0,0 0 0,-1 22 16,-20-1-16,21 0 0,0 0 15,0 0-15,-1 0 0,1 22 0,0-22 16,21 0-16,0 0 0,0 22 0,0-22 15,0 0-15,0 0 0,0 0 16,0 0-16,21 1 0,22-22 16,-22 21-16,21-21 0,-21 0 15,22 0-15,-1 0 0,0 0 16,1-21-16,-1 21 0,0-22 16</inkml:trace>
  <inkml:trace contextRef="#ctx0" brushRef="#br0" timeOffset="102298.49">21442 10118 0,'0'0'15,"-21"-21"-15,42 21 31,0 0-31,0 0 16,21 0-16,-20 0 0,-1 0 0,21 0 16,0 0-16,-20 0 0,20 0 15,-21-22-15,0 22 0,22 0 0,-22 0 16,-42 0 15,-1-21-31,1 21 0,0 0 16,-21 0-16,21 0 0,-22 0 0,22 0 15,-21 0-15,21 0 0,-1 0 16,1 0-16,0 0 0,0 0 16,0 21-16,0 1 15,21-1-15,-22-21 16,22 21-16,0 0 0,0 0 0,-21 0 16,21 1-16,-21-1 0,21 21 0,0-21 15,-21 22-15,0-1 0,0-21 16,-1 21-16,1 1 0,0-1 0,0 0 15,0 22-15,0-22 0,21 1 0,-22-22 16,1 21-16,21 0 0,0 1 16,0-22-16,0 21 0,0-21 0,0 1 15,0 20-15,0-21 0,0 0 16,0 0-16,0 1 0,21-22 0,1 21 16,-1-21-16,0 0 0,0 0 15,21 0-15,-20 0 0,20 0 0,0-21 16,1-1-16,-1 22 0,0-21 0,1 0 15</inkml:trace>
  <inkml:trace contextRef="#ctx0" brushRef="#br0" timeOffset="102986.9">22077 10562 0,'0'-21'0,"0"42"0,0-63 0,0 21 0,0 0 0,0-1 15,-21 22 1,-1 0-16,1 0 16,0 22-16,0-22 0,0 21 0,0 0 15,-1 0-15,1 0 0,0 0 16,21 1-16,-21-1 0,0 0 16,21 0-16,0 0 0,0 0 15,21-21 1,0 0-16,-21 22 0,21-22 0,0 0 15,1 0-15,-1 0 0,0 0 0,0-22 16,-21 1-16,21 21 16,0-21-16,1 0 0,-1 0 0,-21 0 15,0-1-15,21 1 0,-21 0 0,0 0 16,0 42 15,0 0-31,0 0 0,0 1 16,0-1-16,0 0 0,-21 0 15,21 0-15,0 0 0,0 1 16,0-1-16,0 0 0,21-21 16,0 0-16,0 0 15,0 0-15,1 0 0,-1 0 0,0 0 16,0 0-16,0 0 0,22-21 16,-22 0-16,0-1 0,0 1 15,0 0-15,0 0 0,-21-21 0,22-1 16,-22 1-16,21 0 0,-21-1 0,0 1 15,0 0-15,0 20 0,-21-20 16,-1 21-16,1 0 0,0 0 0,-21-1 16,21 1-16,-22 21 0,1 0 0,-43 0 15,43 21-15,0 22 16,-22-22-16,22 21 0,-22 1 16,22-1-16,-22 0 0,22 22 0,0-22 0,21 22 15,-22-22-15,22 0 0,21 1 16,0-1-16,0 0 0,0 1 15,0-22-15,0 21 0,21-21 0,22 0 16,-22 1-16,21-1 0,0-21 0,1 0 16,-1 0-16,0 0 0,1 0 15,-1 0-15,0 0 0,1 0 0,-1-21 16</inkml:trace>
  <inkml:trace contextRef="#ctx0" brushRef="#br0" timeOffset="103595.07">22881 10202 0,'0'0'0,"0"-21"0,0 0 16,-21 21-1,0 0-15,0 0 16,-1 0-16,1 0 0,0 0 0,0 21 16,-21-21-16,20 43 0,1-22 15,-21 21-15,21-21 0,0 22 0,-22-1 16,22 0-16,21 1 0,-21-1 0,21 0 16,0-21-16,0 22 0,0-22 15,0 0-15,0 21 0,21-42 0,0 22 16,22-1-16,-22-21 0,0 0 0,21 0 15,1 0-15,-22 0 0,21 0 16,0 0-16,1 0 0,-1-21 0,-21-1 16,22 1-16,-1 0 0,-21 0 15</inkml:trace>
  <inkml:trace contextRef="#ctx0" brushRef="#br0" timeOffset="103830.93">23220 9991 0,'0'-21'0,"0"42"16,0 0 0,0 0-16,-21 0 0,21 22 0,-22-22 15,1 21-15,0 0 0,21 1 0,-21-1 16,0 22-16,21-22 0,-21 0 16,-1 1-16,1-1 0,21 0 15,-21-21-15,21 22 0,0-22 0,0 21 16,0-21-16,0 1 0,0-1 15,0 0-15,21-21 16,0 0-16,1 0 0,-1 0 16,0-21-16</inkml:trace>
  <inkml:trace contextRef="#ctx0" brushRef="#br0" timeOffset="104945.29">23643 10287 0,'0'-21'0,"0"42"0,0-63 0,0 21 16,-21 21-16,0-22 0,0 1 0,-1 21 16,1 0-16,0 0 0,-21 0 15,21 0-15,-1 0 0,-20 21 0,21 1 16,-21-1-16,20 0 0,1 21 16,-21-21-16,21 22 0,0-1 0,-1 0 15,1 1-15,0-22 0,21 21 0,0-21 16,0 22-16,0-22 0,0 0 15,0 0-15,21 0 0,0-21 16,1 0-16,-1 0 0,21 0 0,-21 0 16,22 0-16,-22-21 0,21 0 15,0 0-15,-20 0 0,20 0 16,-21-1-16,0-20 0,22 21 0,-22-21 16,0-1-16,0 1 0,-21 0 0,21 20 15,0-20-15,-21 21 0,0 0 16,0 0-16,0 42 31,0 0-31,-21 0 0,0 0 16,0 0-16,0 22 0,0-22 0,21 21 15,0-21-15,-22 22 0,22-22 16,0 21-16,0-21 0,0 1 0,0-1 16,0 0-16,22 0 0,-1 0 15,0-21-15,0 0 0,21 0 16,-20 0-16,-1 0 0,21 0 15,0 0-15,-20-21 0,20 0 0,0 0 16,1 0-16,-22-1 0,21 1 0,-21 0 16,22-21-16,-22 21 0,0-22 15,0 1-15,-21 21 0,0 0 0,21-1 16,-21 1-16,0 0 0,-21 21 31,21 21-31,-21 0 0,21 1 16,-21-1-16,21 0 0,0 21 0,0-21 15,0 1-15,0 20 16,0-21-16,0 0 0,0 0 0,0 1 16,0-1-16,0 0 0,0 0 0,0 0 15,21-21-15,-42 0 47,21-21-47,-21 21 0,-1-21 16,1 0-16,21 0 0,-21 21 15,0 0 1,0 0-16,0 0 16,21 21-16,0 0 0,0 0 15,0 0-15,0 0 16,0 1-16,21-22 0,0 0 16,0 21-16,0-21 0,0 0 15,1 0-15,-1 0 0,0 0 0,0 0 16,21 0-16,-20 0 0,-1-21 0,21-1 15,0 1-15,1 21 0,-22-42 16,21 21-16,1 0 0,-1-22 0,-21 22 16,0-21-16,22-1 0,-22 1 0,0 0 15,0 21-15,-21-22 16,0 22-16,0-21 0,0 21 16,-21 21-16,0 0 15,21 21-15,-21 0 16,21 0-16,0 21 0,0-20 0,0 20 15,0 0-15,0-21 0,0 22 0,0-1 16,0-21-16,0 0 0,0 22 16,0-22-16,0 0 0,0 0 0,0 0 15,0 1-15,-22-22 32,1 0-17,21-22 1,0 1-16,0 0 0,0 0 15,0 0-15,0 0 16,21-1-16,1 1 0</inkml:trace>
  <inkml:trace contextRef="#ctx0" brushRef="#br0" timeOffset="105154.17">24955 10393 0,'0'21'0,"22"-21"32,-1 0-32,0 0 15,0 0-15,0 0 0,0 0 16,1 0-16,-1 0 16,-42 0-1</inkml:trace>
  <inkml:trace contextRef="#ctx0" brushRef="#br0" timeOffset="105289.1">24871 10520 0,'0'0'0,"-21"21"0,21 0 15,0 0 1,21-21-16,0 0 16,0 0-16,0 0 0,0 0 15,1 0-15,-1 0 0,0-21 0,0 0 16,0 21-16</inkml:trace>
  <inkml:trace contextRef="#ctx0" brushRef="#br0" timeOffset="105785.81">25844 10075 0,'0'22'16,"0"-1"15,22-21-15,-1 0-16,0 0 16,0 0-16,0 0 15,0 0-15,1-21 0,-1-1 16,-21 1-16,21 21 15,-21-21-15,0 0 0,-21 21 16,0 0 0,-1 0-16,-20 0 0,21 0 15,0 0-15,0 21 0,-1 0 16,1 0-16,0 1 0,0-1 0,0 0 0,21 0 16,0 0-16,0 0 15,0 1-15,0-1 0,0 0 0,21 0 16,0-21-16</inkml:trace>
  <inkml:trace contextRef="#ctx0" brushRef="#br0" timeOffset="106762.25">26416 10224 0,'21'-22'0,"-21"1"0,85-21 31,-64 21-31,-21 0 0,21-1 16,0 1-16,0 0 0,-21 0 0,0 0 15,22 21-15,-22-21 0,0-1 0,0 1 16,-22 21 15,22 21-31,-21 1 0,21-1 16,-21 21-16,0-21 0,21 22 15,0-22-15,0 21 0,0 0 0,-21-20 16,21 20-16,0 0 0,-21 1 16,21-22-16,0 21 0,0 0 15,0-20-15,0 20 0,-22-21 0,22 21 16,-21-20-16,0-1 0,21 0 0,-21 0 16,0 0-16,0-21 15,-1 0-15,1 0 0,0 0 0,0 0 16,0 0-16,0 0 0,-1-21 15,22 0-15,-21 21 0,0-21 16,42 42 31,0-21-31,1 0-16,-1 21 0,0-21 0,21 0 15,-21 0-15,22 0 0,-22 0 0,21 0 16,1 0-16,-1 0 0,0 0 15,1 0-15,-1-21 0,0 21 0,1-21 16,-1 0-16,-21-1 0,21 1 0,-20-21 16,-1 21-16,0-22 0,0 1 15,0 21-15,-21-21 0,0 20 0,0 1 16,0 0-16,0 0 0,0 42 47,0 0-47,0 0 0,0 1 0,-21 20 15,21-21-15,0 21 0,-21-20 16,21-1-16,0 21 0,0-21 0,-21 0 16,21 1-16,-21-1 0,21 0 15,-22-21-15,22 21 16,0-42 15,0 0-31,0 0 16,0-1-16,0 1 0,0 0 0,22-21 15,-1 21-15,0-22 0,0 1 16,21 21-16,-20-22 0,-1 22 16,21 0-16,0 0 0,-20 0 0,62 0 15,-63 21-15,22 0 0,-22 0 16,21 0-16,-21 0 0,1 21 16,-1 0-16,0 0 0,-21 0 0,21 0 15,-21 1-15,0 20 0,0-21 0,0 0 16,0 22-16,-21-22 0,0 0 15,0 0-15,21 0 0,-22 0 0,1 1 16,21-1-16,-21 0 0,0-21 16,42-21 15,0 0-15,0-1-16,1 1 0</inkml:trace>
  <inkml:trace contextRef="#ctx0" brushRef="#br0" timeOffset="107313.94">27919 9991 0,'-21'0'32,"21"21"-32,-22 0 0,1 0 0,0 0 15,21 1-15,-21-1 0,21 0 16,-21 21-16,21-21 0,0 1 15,-21 20-15,21-21 0,0 21 0,-22-20 16,22-1-16,0 21 0,-21-21 0,21 0 16,0 1-16,0-1 15,-21 0-15,21-42 47,0 0-47,0-1 0,21 1 16,0 0-16,-21 0 0,22 0 0,-1 0 15,0-1-15,0 1 16,-21 0-16,21 21 0,0-21 0,1 21 0,-1 0 16,0-21-16,0 21 0,0 0 15,0 0-15,1 0 0,-1 0 16,0 0-16,0 0 0,0 21 0,0 0 16,1 0-16,-1 0 0,0 1 0,0-1 15,-21 0-15,0 21 0,0-21 16,0 1-16,0 20 0,0-21 0,0 0 15,-21 0-15,-21-21 0,20 22 0,-20-1 16,21-21-16,-21 21 0,-1-21 16,1 0-16,0 0 0,20 21 15,-20-21-15,21 0 0,-21 0 0,20 0 0,1 0 16,0 0 0,42 0 15,0 0-31,1-21 0,-1 21 15,21-21-15,-21 21 0,22-21 0,-22-1 16</inkml:trace>
  <inkml:trace contextRef="#ctx0" brushRef="#br0" timeOffset="108089.49">28744 10245 0,'0'0'0,"0"-21"15,-21 21 1,0 0-16,0 0 16,0 21-16,-1 0 0,1 0 15,0 0-15,0 0 0,21 1 0,-21 20 16,0-21-16,-1 21 0,1-20 16,21-1-16,0 21 0,-21-21 0,21 0 15,0 1-15,0-1 0,0 0 0,0 0 16,21-21-1,0 0 1,1 0-16,-1 0 16,0-21-16,-21 0 15,0 0-15,0-1 0,0-20 16,0 21-16,0 0 0,21-22 0,-21 22 16,0-21-16,21 21 0,-21-22 15,21 22-15,-21 0 0,22 0 0,-1 21 16,0-21-16,0 21 0,0 0 0,0 0 15,1-21-15,20 21 0,-21 0 16,21 0-16,-20 0 0,-1 0 0,0 0 16,0 0-16,0 21 0,0 0 15,-21 0-15,22 0 0,-22 0 16,0 1-16,0 20 0,0-21 0,0 0 0,-22 22 16,1-22-16,0 0 15,0 0-15,0 0 0,0 0 0,-1-21 16,1 22-16,0-1 0,0-21 15,0 21 1,21-42 0,21 0-1,0 21-15,0-22 0,0 1 16,1 0-16,-1 0 0,21-21 0,0 20 16,-20-20-16,20 0 0,0 21 0,1-22 15,-1 22-15,-21 0 16,21 0-16,-20 0 0,-22-1 0,-43 44 31,22-1-15,0 0-16,0 0 0,0 0 0,-1 22 15,1-22-15,0 0 0,0 0 0,0 21 16,21-20-16,0-1 0,0 0 16,0 0-16,0 0 0,0 0 0,0 1 15,0-1-15,21 0 16,0-21-16,0 0 0,0 0 15,22 0-15,-22 0 0,21 0 16,1 0-16,-22-21 0,21 0 0,-21-1 16,22 1-16,-22 0 0</inkml:trace>
  <inkml:trace contextRef="#ctx0" brushRef="#br0" timeOffset="108461.28">29760 10033 0,'0'0'0,"-21"0"16,0 0-16,21 21 15,-21-21-15,21 21 16,0-42 46,0 0-62,0 0 16,21 0 0,0 21-16,0 0 15,0 0-15,1 0 16,-22 21 0,0 0-16,0 0 0,0 0 15,0 1-15,-22-1 0,1 0 16,0 0-16,0 0 0,0 0 15,0 1-15,-1-1 0,1-21 16,0 0-16,21 21 0</inkml:trace>
  <inkml:trace contextRef="#ctx0" brushRef="#br0" timeOffset="109016.96">30162 9716 0,'0'0'0,"-84"-22"31,105 22-15,0 0-16,0 0 15,22 0-15,-22 0 0,21-21 0,-21 21 16,22 0-16,-22 0 0,21 0 16,-21-21-16,22 21 0,-22 0 0,0 0 15,0 0-15,0 0 0,0 0 16,1-21-16,-1 21 16,-21 21-1,0 0-15,0 0 16,0 1-16,0-1 0,0 0 15,0 0-15,0 0 0,0 22 16,0-22-16,0 0 0,-21 21 0,-1-21 16,22 22-16,-21-22 0,0 21 15,21-21-15,-21 22 0,0-1 0,21-21 16,-21 22-16,21-1 0,-22 0 0,22 1 16,-21-1-16,0 0 0,21 1 15,-21-1-15,0 0 0,21-21 0,-43 43 16,22-43-16,-21 0 15,21 0-15,0 1 0,-22-22 16,22 21-16,-21-21 0,21 0 0,-1 0 16,-20 21-16,21-21 0,0 0 15,0 0-15,-1 0 0,1 0 16,0-21 0</inkml:trace>
  <inkml:trace contextRef="#ctx0" brushRef="#br0" timeOffset="112929.72">18648 11494 0,'21'0'15,"0"-22"1,-21 1 0,21 0-16,-21 0 15,21 21-15,-21-21 0,0 0 16,0-1-16,22 1 15,-22 0-15,21 0 0,-21 0 16,0 0-16,0-1 0,21 1 16,-21 42 31,-21 1-47,0-1 15,-1 21-15,22-21 0,-21 22 0,0-1 16,21 0-16,-21 1 0,0-1 15,0 0-15,-1 1 0,1-22 0,0 21 16,0 0-16,0-20 0,0 20 16,-1-21-16,22 21 0,-21-20 0,21-1 15,-21 0-15,21 0 0,-21 0 16,21-42 15,21 0-31,0 21 16,-21-21-16,21 0 0,1-1 0,-1 22 15,-21-21-15</inkml:trace>
  <inkml:trace contextRef="#ctx0" brushRef="#br0" timeOffset="113898.16">19156 11345 0,'0'0'0,"0"-21"0,0 0 15,21 0-15,0 0 0,-21 0 16,0-1-16,21 22 0,-21-21 0,21 21 16,-21 21-1,0 1 1,0-1-16,0 21 0,-21 0 16,0-20-16,21 20 0,-21 0 0,0 1 15,0-1-15,-1 0 0,1 1 16,0-1-16,0 0 0,0-21 0,0 22 15,-1-22-15,22 0 0,0 0 0,0 0 16,0 1-16,0-1 0,22-21 16,-1 0-1,0 0-15,0 0 0,0-21 16,22 21-16,-22-22 0,21 1 0,-21 21 16,0-21-16,22 0 0,-22 0 0,-21 0 15,21-1-15</inkml:trace>
  <inkml:trace contextRef="#ctx0" brushRef="#br0" timeOffset="114074.06">18965 11642 0,'0'0'16,"21"0"-16,1 0 15,-1 0-15,21 0 16,-21 0-16,22 0 0,-22 0 0,21 0 15,0 0-15,1 0 0,-1-21 16,0 21-16,1-22 0,-22 22 0</inkml:trace>
  <inkml:trace contextRef="#ctx0" brushRef="#br0" timeOffset="114575.78">19664 11409 0,'0'21'15,"0"0"1,-21 0-16,21 1 0,-22-1 16,22 0-16,0 0 0,0 0 0,-21 22 15,21-22-15,-21 0 0,21 0 0,0 21 16,0-20-16,-21-1 0,21 0 16,0 0-16,-21 0 0,21 0 15,0 1-15,0-1 16,-21-21-1,-1-21 1,22-1 0,0 1-16,0 0 0,0 0 15,22 0-15,-1 0 0,0-1 16,-21 1-16,21 0 0,21 0 0,-20 21 16,-1-21-16,0 21 0,21 0 15,-21 0-15,22 0 0,-22 0 0,21 0 16,-21 0-16,1 0 0,-1 0 0,21 21 15,-21 0 1,-21 0-16,0 0 0,0 1 0,0-1 16,0 0-16,-21-21 0,0 21 0,-21 0 15,20 0-15,-20 1 0,21-1 16,-21 0-16,-1 0 0,1 0 0,21-21 16,0 21-16,-22-21 0,22 0 0,0 0 15,21-21 1,21 0-1,0 21-15,0-21 0,1 21 16,-1-21-16,21 21 0,-21-21 0</inkml:trace>
  <inkml:trace contextRef="#ctx0" brushRef="#br0" timeOffset="114973.55">20235 11621 0,'0'0'0,"-21"21"32,0-21-32,21 21 15,-21 0-15,0 0 0,-1 0 16,22 1-16,-21-1 0,0 0 0,21 0 16,-21 0-16,21 0 0,0 1 15,0-1-15,0 0 0,0 0 0,0 0 16,21-21-16,0 21 15,0-21-15,1 0 0,-1 0 0,0 0 16,21 0-16,-21-21 0,22 0 0,-22 21 16,21-21-16,1 0 0,-22 0 0,0-1 15,0 1-15,0 0 0,0 0 16,-21 0-16,0-22 0,0 22 0,0 0 16,0 0-16,-21 0 0,0 0 0,0 21 15,0 0-15,0-22 16,-1 22-16,1 0 0,-21 0 0,21 0 0,0 0 15,-1 22-15,1-1 0,21 0 16,0 0-16,0 0 16,0 0-16,0 1 0,21-22 15,1 21-15</inkml:trace>
  <inkml:trace contextRef="#ctx0" brushRef="#br0" timeOffset="115498.25">21124 11684 0,'0'-42'15,"0"84"-15,0-105 0,-21 63 16,21-22-16,-21 22 0,0 0 16,0 0-16,-1 0 0,1 0 15,0 22-15,0-22 0,0 21 16,0 0-16,-1 0 0,1 0 15,0 0-15,21 22 0,-21-22 0,21 0 16,-21 0-16,21 0 0,0 1 0,0-1 16,0 0-16,0 0 0,0 0 15,21-21-15,0 0 0,0 0 16,0 0-16,1 0 0,-1 0 0,0 0 16,0 0-16,0-21 0,0 0 15,1 21-15,-1-21 0,0 0 0,0-1 16,-21 1-16,21-21 0,0 21 0,1-22 15,-22 22-15,0-21 0,21 0 16,0-1-16,-21 1 0,21 0 0,-21-1 16,0 22-16,0 0 0,0-21 0,0 20 15,0 44 1,0-1-16,0 21 16,-21-21-16,0 22 0,21-1 0,-21 0 15,21 1-15,0-1 0,0-21 16,0 21-16,0-20 0,0 20 15,0-21-15,0 21 0,0-20 0,0-1 16,0 0-16,0 0 0,21 0 16,0-21-16,0 0 0,0 0 15,0 0-15,1 0 0,20 0 0,-21-21 16,0 0-16,22 21 0,-22-21 0</inkml:trace>
  <inkml:trace contextRef="#ctx0" brushRef="#br0" timeOffset="116062.92">21717 11621 0,'0'0'16,"-21"0"15,0 21-31,21 0 0,0 0 16,-22-21-16,22 21 0,-21 0 0,21 1 16,0-1-16,0 0 0,0 0 0,0 0 15,0 0-15,21-21 16,1 0-16,-22 22 0,21-22 0,0 0 15,0 0-15,0 0 0,22 0 0,-22 0 16,0 0-16,0-22 0,0 1 16,0 21-16,22-21 0,-43 0 15,21 0-15,0 0 0,0-1 0,0 1 0,-21 0 16,0 0-16,22 0 16,-22 0-16,0-1 15,0 44 1,0-1-1,-22-21-15,22 21 0,-21 0 16,21 0-16,0 22 0,-21-22 0,0 0 16,0 21-16,21-21 0,-21 22 0,-1-1 15,22 0-15,-21 1 0,0-1 16,21 0-16,0 1 0,-21-1 0,0 0 16,0 1-16,21-1 0,-22 0 0,22 1 15,-21-1-15,0 0 0,0 1 16,21-22-16,-21 21 0,0 1 15,-1-22-15,22 21 0,-21-21 0,0 0 16,21 1-16,-21-22 0,0 21 0,0-21 16,-1 0-16,1 0 0,0 0 15,0-21-15,0-1 0,0 22 16,-1-21-16,1 0 0,0 0 0,0 0 16,0 0-16,21-1 0,-21 1 15,21 0-15,0 0 0,0 0 0,0 0 16,0-1-16,21 1 0,0 0 15,0 0-15,0 0 0,22 0 16</inkml:trace>
  <inkml:trace contextRef="#ctx0" brushRef="#br0" timeOffset="116405.73">22733 11494 0,'21'-43'0,"-42"86"0,63-107 0,-42 22 0,21 21 15,-21-1-15,0-20 0,0 21 0,0 0 16,0 0-16,0 42 16,0 0-1,-21 0-15,0 21 0,0 1 16,-21-1-16,20 0 0,1 1 0,0-1 15,-21 22-15,21-22 0,-22 21 0,22-20 16,0-1-16,0 22 0,0-22 16,-1 0-16,1-21 0,21 22 0,0-22 15,0 21-15,-21-21 0,21 1 0,0-1 16,21-42 15,0-1-31,1 1 0</inkml:trace>
  <inkml:trace contextRef="#ctx0" brushRef="#br0" timeOffset="117413.15">22818 11282 0,'0'0'0,"0"-21"16,0 0-1,-22 42 17,1 0-32,21 0 15,-21 21-15,0-20 0,21 20 0,-21 0 16,0 1-16,21-1 0,-22 0 0,1 1 15,21-22-15,-21 21 0,21 0 16,-21-20-16,21 20 0,-21-21 0,21 0 16,0 0-16,0 1 0,0-1 0,21 0 15,0-21 1,0 0-16,0 0 0,1 0 0,20 0 16,-21-21-16,0 21 0,0-21 0,1 21 15,-1-22-15,-21 1 0,0 0 16,0 0-16</inkml:trace>
  <inkml:trace contextRef="#ctx0" brushRef="#br0" timeOffset="117603.93">22606 11621 0,'0'0'0,"21"0"46,0 0-46,0 0 0,22 0 16,-22 0-16,0 0 0,0 0 16,0-22-16,1 1 0,-1 21 15,0 0-15,0 0 0</inkml:trace>
  <inkml:trace contextRef="#ctx0" brushRef="#br0" timeOffset="118017.96">23072 11536 0,'0'-21'16,"0"0"-1,0-1 1,0 1-16,21 0 0,0 21 16,0 0-16,0 0 0,22-21 15,-22 21-15,0 0 0,21 0 16,-21 0-16,1 0 0,-1 21 0,0 0 15,0 0-15,0 1 0,-21-1 0,21 21 16,-21-21-16,0 0 0,0 22 16,0-22-16,0 0 0,0 0 0,0 0 15,-21 1-15,0-1 0,21 0 0,0 0 16,-21-21-16,0 21 16,21-42-1,0 0 1,0 0-1,0 0-15,0-1 0,21 1 0,-21 0 16,21 0-16,0-21 0,-21 20 0,21 1 16,1 0-16,-1 0 0,0 0 15,-21 0-15,21 21 0,0-22 0,0 22 16,-21-21-16,22 21 0,-1-21 16</inkml:trace>
  <inkml:trace contextRef="#ctx0" brushRef="#br0" timeOffset="119445.97">22585 11218 0,'0'-21'0,"21"21"0,-21-21 16,21 0-16,-21 0 15,0 0 1,21 21-16,-21-22 0,0 1 16,0 42 31,0 1-47,0-1 0,-21 21 0,0 0 15,21-20-15,-21 20 0,0 21 0,21-20 16,-22-1-16,1 0 15,0 1-15,0-1 0,0 22 0,0-22 16,-1 0-16,1 1 0,21-1 0,-21 0 16,0 1-16,0-1 0,0 0 15,-1 1-15,22-22 0,0 21 0,-21-21 16,21 0-16,-21 1 0,21-1 0,0 0 16,-21-21-16,21 21 15,0-42 16,0 0-31,0 0 0,0-1 16,0 1-16,21 0 0,-21 0 0,21 0 16,0 0-16,-21-22 0,0 22 0,22-21 15,-1-1-15,0 22 16,0-21-16,0 0 0,0-1 0,1-20 0,-1 20 16,21-20-16,-21 21 0,0-1 15,1-20-15,-1 20 0,0 1 16,0 0-16,-21-1 0,0 1 0,21 21 15,-21 0-15,21 0 0,-21-1 16,0 44 31,0-1-31,0 0-16,0 0 0,-21 0 0,21 0 15,-21 1-15,0 20 0,21-21 16,0 0-16,-21 0 0,0 1 15,21-1-15</inkml:trace>
  <inkml:trace contextRef="#ctx0" brushRef="#br0" timeOffset="119889.72">24088 11303 0,'0'0'15,"0"-21"-15,0 0 16,0 0-16,21-1 31,0 22-31,0 0 0,0 0 16,0-21-16,22 21 0,-22 0 0,0 0 15,0 0-15,0 0 0,1 0 16,-44 0 15,1 0-31,0 0 16,0 0-16,0 0 0,0 0 0,-22 0 16,22 0-16,0 0 0</inkml:trace>
  <inkml:trace contextRef="#ctx0" brushRef="#br0" timeOffset="120169.07">24045 11218 0,'-21'0'0,"63"-21"0,-63 42 0,-21 1 16,42-1 0,-21-21-16,0 21 0,-1 0 15,22 0-15,-21 0 0,0 1 0,21-1 16,-21 0-16,0 21 0,21-21 16,-21 22-16,-1-1 0,1 0 0,21-20 15,0 20-15,-21 0 0,0-21 0,21 22 16,0-1-16,0 0 0,-21-20 15,21 20-15,0 0 0,0-21 0,0 22 16,0-22-16,0 0 0,0 0 16,21 0-16,-21 1 0,21-1 0,0-21 15,0 0-15,1 21 0,20-21 16,-21 0-16,21 0 0,-20 0 0,20 0 16,-21-21-16,21 21 0,-20-21 15,20-1-15,-21 22 0,21-21 0,-20 0 16,-1 0-16,21-21 0,-21 20 0</inkml:trace>
  <inkml:trace contextRef="#ctx0" brushRef="#br0" timeOffset="121217.98">24744 11367 0,'0'0'0,"0"21"31,0 0-31,-21 0 0,-1 0 16,22 0-16,-21 1 0,21-1 0,0 0 15,-21 0-15,0 0 0,0 0 16,21 1-16,0-1 16,-21-21-16,42-21 46,0 21-46,0-22 16,-21 1-16,21 0 0,0 0 0,1 0 16,-1 0-16,0-1 0,-21 1 15,21 0-15,0 21 0,-21-21 0,21 21 16,1 0 0,-44 0-1,1 0-15,0 0 16,0 0-16,-21 21 0,20-21 0,-20 21 15,0-21-15,-1 21 16,1-21-16,0 22 0,-1-22 0,1 0 0,0 21 16,21-21-16,-1 0 0,-20 0 15,42 21-15,-21-21 16,42 0 0,0 0-16,0 0 0,22 0 15,-22 0-15,21 0 0,1 0 16,-1 0-16,0 21 0,1-21 0,-1 0 15,0 0-15,1 0 0,-1 0 0,-21 0 16,0 0-16,-42 0 31,0 0-31,0 0 0,0 0 16,-1 0-16,1 0 0,0 0 0,0-21 16,0 21-16,21-21 15,-21 21-15,21-21 0,0-1 0,0 1 16,0 0-16,0 0 0,0 0 15,-22 0-15,22-1 0,0 1 16,0 0-16,-21 21 0,21-21 0,-21 21 16,0 0-16,0 0 15,0 0 1,21 21-16,0 0 0,0 0 16,0 1-16,0-1 0,0 21 0,0-21 15,0 22-15,0-22 0,0 21 16,0-21-16,0 22 0,0-22 15,0 0-15,0 21 0,0-21 0,0 1 16,-22-1-16,22 0 0,0 0 16,0 0-1,0-42 17,0 0-32,22 21 0,-22-21 15,21 0-15,-21-1 0,0 1 0,21-21 16,0 21-16,-21 0 0,0-22 0,21 22 15,0 0-15,1 0 0,-22 0 16,0-1-16,21 22 16,-21 22-1,0-1 1,0 0-16,0 21 0,0-21 0,0 1 16,-21-1-16,21 0 0,-22 0 0,1 0 15,0 0-15,21 1 16,0-1-16,-21-21 0,21 21 15,21-21 1,0 0 0,0-21-16,1 0 0</inkml:trace>
  <inkml:trace contextRef="#ctx0" brushRef="#br0" timeOffset="121789.65">24553 11430 0,'0'0'0,"0"-21"15,0 0-15,0 0 16,0-1-16,0 1 0,21 0 16,-21 0-16,0 42 31,0 0-31,-21 0 0,0 22 16,21-22-16,0 0 0,-21 21 0,0-20 15,21 20-15,0-21 0,-21 0 16,21 0-16,0 1 0,0-1 0,0 0 15,0 0-15,0 0 16,21-21 15,0 0-31,-21-21 0,0 0 16,21 0-16,-21 0 0,21-1 16,-21 1-16,0 0 15,0 0-15,0 0 0,0 0 0,0-1 16,21 22-16,-21-21 0,0 42 47,0 1-47,0-1 15,0 0 1,22-21 15,-1 0-15</inkml:trace>
  <inkml:trace contextRef="#ctx0" brushRef="#br0" timeOffset="122149.45">24659 11494 0,'0'21'47,"21"0"-47,0-21 0,1 21 0,-22 0 16,21 0-16,0-21 0,-21 22 0,21-1 15,0-21-15,-21 21 0,0 0 16,-21-21 15,0 0-15,0 0-16,21-21 15,-21 21-15,21-21 0,-22 0 16,1-1-16,21 1 16,0 0-1,21 21 17,1-21-17,-1 21-15,0 0 0</inkml:trace>
  <inkml:trace contextRef="#ctx0" brushRef="#br0" timeOffset="122822.06">25294 11091 0,'0'0'16,"21"0"31,0 0-47,1 0 0,-1 0 15,0 0-15,21 0 16,-21 0-16,1 0 0,-1 0 0,0 0 16,0 0-16,0 0 0,0 0 0,1 0 15,-1 0-15,0 0 16,-21 22 15,0-1-31,0 0 16,0 0-16,-21 0 0,21 0 0,-21 22 15,21-22-15,0 0 0,0 21 0,0-20 16,-22 20-16,22-21 16,-21 21-16,21-20 0,0 20 0,0-21 15,0 0-15,-21 22 0,21-22 0,-21 0 16,21 21-16,0-21 0,0 1 16,-21-1-16,21 0 0,-21 0 0,21 0 15,-22 0-15,22 1 0,0-1 0,0 0 16,0 0-16,-21 0 0,21 0 0,-21 1 15,0-1-15,0-21 16,0 0-16,-1 0 16,1 0-16,0 0 0,-21 0 0,21 0 15,-1 0-15,1 0 0,-21 0 16,21 0-16,0 0 0,-1 0 16,1-21-16,0 21 0,0 0 0,0 0 31,21-22-16,0 1 1,21 21-16,-21-21 0</inkml:trace>
  <inkml:trace contextRef="#ctx0" brushRef="#br0" timeOffset="125642.45">26141 11155 0,'0'0'0,"0"-21"0,21 0 0,0-1 16,-21 1-16,21 0 0,0 0 15,-21 42 16,0 0-15,0 0-16,0 22 0,-21-22 0,0 21 16,0 22-16,0-22 0,0 0 15,-1 22-15,1-22 0,0 22 0,0-22 16,-21 0-16,20 1 0,1 20 0,0-20 16,0-1-16,0 0 0,0 1 15,-1-22-15,1 21 0,0 0 0,0-20 16,21-1-16,0 0 0,-21 0 0,21 0 15,-21-21-15,21 21 16,21-42 15,0 0-31,0 21 16,-21-21-16,21 0 0,0 0 0,1-1 16,-1 1-16,0 21 0,0-21 0,0 0 15</inkml:trace>
  <inkml:trace contextRef="#ctx0" brushRef="#br0" timeOffset="126037.22">26755 11197 0,'21'-21'0,"-42"42"0,42-63 16,-21 63 31,0 0-47,-21 0 0,-1 22 16,1-22-16,21 21 0,-21 1 0,0-22 15,21 21-15,-21 0 0,0-20 16,21 20-16,0 0 0,-22-21 15,22 22-15,-21-22 0,21 0 0,-21 0 16,21 0-16,0 1 0,0-1 0,0 0 16,0 0-16,21-21 15,0 0 1,1 0-16,-1 0 0,0 0 16,0-21-16,0 0 0,0 0 15,1-1-15,-1 1 0,-21 0 16</inkml:trace>
  <inkml:trace contextRef="#ctx0" brushRef="#br0" timeOffset="126243.1">26543 11494 0,'0'0'16,"-21"0"-16,0 0 0,42 0 46,0 0-46,0 0 0,0 0 16,0 0-16,1 0 0,-1 0 0,21 0 16,-21 0-16,22 0 0,-22 0 0,21-22 15,-21 22-15,0 0 0,22 0 16,-22 0-16</inkml:trace>
  <inkml:trace contextRef="#ctx0" brushRef="#br0" timeOffset="126881.74">27474 11494 0,'21'0'0,"1"-85"31,-22 64-31,0 0 16,0-1-16,0 1 15,0 0-15,-22 0 0,1 21 16,0 0 0,0 0-16,0 0 0,0 0 15,-1 21-15,1-21 0,0 21 0,0 0 16,0 1-16,0-1 0,-1 21 16,1-21-16,0 0 0,0 1 0,0 20 15,21-21-15,0 0 0,0 0 0,0 1 16,0-1-16,0 0 15,0 0-15,21-21 0,0 0 16,-21 21-16,21-21 0,0 0 0,1 0 0,-1 0 16,0 0-16,0 0 15,0 0-15,0-21 0,1 0 0,-1 21 16,0-21-16,0 0 0,0-1 0,0-20 16,1 21-16,-1 0 0,-21-22 15,21 1-15,0 21 0,0-21 0,0-1 16,-21 1-16,22 21 0,-1-22 0,-21 22 15,21-21-15,-21 21 0,0 0 16,0-1-16,0 44 31,0-1-31,0 0 0,0 0 16,0 0-16,-21 22 0,0-1 0,-1 0 16,22-21-16,-21 22 0,21-1 15,0 0-15,-21-20 0,21 20 16,0-21-16,0 0 0,-21 22 0,21-22 15,0 0-15,0 0 0,0 0 16,0 0 0,21-21-16,0 0 15,0 0-15,1 0 0,-1 0 16,0-21-16,0 21 0,0-21 16,0 0-16</inkml:trace>
  <inkml:trace contextRef="#ctx0" brushRef="#br0" timeOffset="127506.4">28342 11240 0,'0'-22'31,"0"1"-31,21 0 16,0 21-16,1 0 0,-1 0 16,0 0-16,0 0 15,0 0-15,0 0 0,1 0 0,-1 0 16,0 0-16,-42 0 47,0 0-32,-1 0-15,1 0 0,0 0 0,0 0 16,0 0-16,0 0 16,-1 0-16,1 0 0,0 0 15,0 0-15,0 0 32,0 0-32,21 21 15,0 0-15,0 1 16,0-1-16,-22 0 15,22 0-15,-21 0 0,21 0 0,-21 1 16,21-1-16,0 0 0,-21 0 0,0 0 16,0 22-16,21-22 0,-22 21 15,22-21-15,-21 0 0,0 22 0,21-22 16,0 0-16,-21 0 0,21 22 0,-21-22 16,21 0-16,0 0 0,-21 0 15,21 0-15,0 1 0,0-1 16,0 0-16,0 0 0,21 0 15,0-21-15,0 21 0,0-21 0,-21 22 16,21-22-16,22 0 0,-22 0 16,0 0-16,0 0 0,0 0 0,1 0 15,-1 0-15,21-22 0,-21 1 16,0 0-16,1 21 0,-1-21 0,21 0 16,-21 0-16</inkml:trace>
  <inkml:trace contextRef="#ctx0" brushRef="#br0" timeOffset="128149.96">28850 11536 0,'0'0'0,"0"-21"16,0 0-1,0-1-15,0 1 16,0 0-16,21 21 0,0-21 0,-21 0 16,22 0-16,-1-1 0,-21 1 15,0 0-15,21 21 0,-21-21 0,21 21 16,-21 21 15,0 0-31,0 0 16,-21 1-16,0-1 0,21 21 0,-21-21 15,21 0-15,0 22 0,0-22 16,-22 0-16,22 21 0,0-20 0,-21-1 16,21 0-16,0 0 0,0 0 0,0 0 15,-21 1-15,21-1 16,0 0-16,-21-21 0,21 21 16,0 0-16,-21-21 46,0 0-46,-1 0 0,1 0 16,0 0-16,0 0 16,0-21-16,0 21 0,-1 0 15,1 0-15,0 0 16,42 0 31,0 0-47,1 0 0,-1 0 15,0 0-15,0 0 0,0 0 16,0 0-16,1 0 0,-1 0 16,0 0-16,0 0 0,0 0 15,0 0-15,1 0 0,-1 0 16,-21-21-16,21 21 16,0 0-16,-21-21 0,21 0 15,0 21-15</inkml:trace>
  <inkml:trace contextRef="#ctx0" brushRef="#br0" timeOffset="128797.59">29464 11197 0,'21'0'31,"0"0"-31,0 0 0,1 0 15,-1 0-15,0 0 0,0 0 16,0 0-16,0 0 16,1 0-16,-22-21 0,21 21 15,-21 21 17,0 0-17,0 1-15,0-1 0,0 0 16,0 0-16,0 0 0,0 0 15,0 22-15,0-22 0,0 0 0,-21 21 16,21-20-16,0-1 0,0 0 0,-22 21 16,22-21-16,-21 1 15,21-1-15,0 21 0,0-21 0,0 0 16,0 1-16,0-1 0,-21 0 16,21 0-16,0 0 0,-21-21 0,21 21 15,0 1-15,0-1 0,-21-21 16,0 0-16,-1 21 0,1-21 15,0 0-15,0 0 0,0 0 16,0 0-16,-22 0 0,22 0 0,0 0 16,0 0-16,0 0 0,-1 0 15,1 0-15,0 0 16,0 0-16,42 0 47,0 0-32</inkml:trace>
  <inkml:trace contextRef="#ctx0" brushRef="#br0" timeOffset="128961.53">29337 11938 0,'0'21'16,"21"-21"62,-21-21-62</inkml:trace>
  <inkml:trace contextRef="#ctx0" brushRef="#br0" timeOffset="133565.89">8403 13843 0,'0'21'15</inkml:trace>
  <inkml:trace contextRef="#ctx0" brushRef="#br0" timeOffset="135750.67">8403 13864 0,'-21'0'31,"21"21"-15,0 1-1,0-1 1,21-21 15,0 0-15,0 0-16,1 0 0,-1-21 15,21-1-15,-21 1 0,0 21 16,1-21-16,-1 0 0,-21 0 0,21 0 16,-21-1-16,21 1 0,-21 0 15,0-21-15,0 21 0,0-1 0,0 1 16,0 0-16,0 0 0,0 42 31,0 0-15,-21 0-16,21 22 0,-21-1 15,21-21-15,-21 22 0,21-1 16,0 0-16,-22 1 0,22-1 16,-21 0-16,21 1 0,0-1 0,0 0 15,0 22-15,0-22 0,0 0 0,0 1 16,-21-1-16,21 0 0,0 1 16,-21-1-16,21-21 0,0 22 0,0-22 15,-21 0-15,21 0 0,-21 0 16,-1-21-16,22 21 0,-21-21 15,0 0 1,21-21-16,-21 0 0,0 21 0,0-21 16,21 0-16,-22-22 0,1 22 15,21 0-15,-21-21 0,21 21 0,-21-1 16,0 1-16,21 0 0,0 0 16,0 0-16,-21 21 0,21 21 31,0 0-31,0 0 15,0 0-15,0 1 0,0 20 0,21-21 16,-21 0-16,21 22 0,0-22 16,0 0-16,0 0 0,1 0 0,-1 0 15,21 1-15,0-22 0,1 0 16,-1 0-16,22 0 0,-1 0 16,1 0-16,-1 0 0,1-22 0,-1 22 0,1-21 15,-1 0-15,-21-21 16,1 21-16,-1-1 0,0 1 0,-20-21 15,-1 21-15,0-22 0,-21 22 0,0-21 16,0 0-16,0 20 16,0-20-16,-21 21 0,21 0 0,-21 0 0,-1-1 15,1 1-15,0 21 0,0 0 16,-21 0-16,20 0 0,1 0 0,0 21 16,-21 1-16,21-1 0,-1 0 0,1 0 15,0 21-15,0 1 16,0-22-16,0 21 0,21 1 0,0-22 15,0 0-15,0 21 0,0-21 0,0 1 16,21-1-16,0-21 0,0 21 16,0-21-16,22 0 0,-22 0 0,21 0 15,-21 0-15,22-21 0,-22 0 16,21-1-16,-21 1 0,22 0 0,-22-21 16,0 21-16,0-22 0,0 1 0,-21 0 15,21 20-15,-21-20 0,22 0 16,-22-1-16,0 1 0,0 0 0,0-1 15,0 22-15,0-21 0,0 21 16,0 0-16,0-1 0,0 44 31,0-1-15,-22 0-16,22 21 0,-21-21 0,21 22 16,0-1-16,0-21 0,0 22 0,0-1 15,0 0-15,0 1 0,0-1 16,0 0-16,0-21 0,0 22 0,21-22 15,1 0-15,-22 0 0,21 0 16,0 1-16,0-22 0,0 0 16,0 0-16,22 0 0,-22-22 0,0 1 15,0 21-15,22-21 0,84-148 32,-106 148-32,0-22 0,-21 22 15,21 0-15,-21-21 0,0 20 16,0 1-16,0 0 0,-21 21 15,0 0-15,0 0 0,-1 0 16,1 21-16,0 0 0,0 1 16,0 20-16,21-21 0,-21 0 15,21 22-15,0-22 0,0 21 16,0-21-16,0 0 0,0 22 0,21-22 16,0 0-16,0 0 0,0-21 0,-21 21 15,21-21-15,1 0 16,-1 0-16,21 0 0,-21 0 0,0 0 15,22-21-15,-22 0 0,21 0 0,-21 0 16,1 0-16,20-1 0,-21 1 16,0-21-16,0 21 0,-21 0 15,22-22-15,-22 22 0,21 0 0,-21 0 16,0 0-16,0-1 0,0 44 31,0-1-31,0 0 16,-21 0-16,21 21 0,0-20 0,-22-1 15,22 21-15,0-21 0,0 0 16,-21 1-16,21-1 0,0 0 0,-21 0 16,21 0-16,0-42 31,0 0-15,21 0-16,0-22 0,-21 22 15,22 0-15,-1-21 0,0 21 0,0-22 16,0 22-16,-21 0 0,21 0 15,1 0-15,-1-1 0,0 1 16,0 21-16,0 0 0,0 0 16,-21 21-16,0 1 0,0-1 15,0 0-15,0 0 0,0 0 0,0 22 16,0-22-16,0 0 0,0 21 16,0-21-16,0 1 0,0 20 15,0-21-15,0 0 0,0 0 16,22 1-16,-1-22 0,0 0 15,0 0-15,0 0 0,0 0 16,1 0-16,-1-22 0,0 1 0,0 0 16,0 0-16,0 0 0,1 0 15,-22-22-15,21 1 0,0 21 16,0-22-16,-21 1 0,21 0 0,-21-1 16,21 1-16,-21 0 0,0-43 15,22 43-15,-22-1 0,0 22 16,21-21-16,-21 21 0,0 42 15,0 0 1,0 21-16,0-20 0,-21 20 16,-1 0-16,22-21 0,-21 22 15,21-1-15,0 0 0,-21 1 0,21-1 16,-21 0-16,21 1 0,0-22 0,0 21 16,0-21-16,0 22 0,0-22 15,0 0-15,21 0 0,0-21 16,0 0-16,22 0 0,-22 0 0,0 0 15,21-21-15,-20 0 0,20 0 16,-21 0-16,21-1 0,-20 1 16,-1-21-16,21 21 0,-21 0 0,0-1 15,1-20-15,-1 21 0,-21 0 16,21 21-16,-21 21 16,0 0-1,-21 0-15,21 0 16,0 1-16,0-1 0,0 0 0,0 0 15,0 0-15,0 0 0,0 1 16,0-1-16,21-21 31,0-21-15,0 21-16,-21-22 0,0 1 16</inkml:trace>
  <inkml:trace contextRef="#ctx0" brushRef="#br0" timeOffset="135925.07">11303 14012 0,'0'-21'0,"0"42"0,0-21 47,0 22-31,0-1-1,0 0-15</inkml:trace>
  <inkml:trace contextRef="#ctx0" brushRef="#br0" timeOffset="136125.97">10499 14055 0,'-22'21'16,"44"-42"-16,-44 63 15,44-21 1,-1-21-16,0 0 16,0 0-16,21 0 0,-20 0 15,20 0-15,0 0 0,1 0 16,-1 0-16,21 0 0,-20 0 0,-1 0 16</inkml:trace>
  <inkml:trace contextRef="#ctx0" brushRef="#br0" timeOffset="137246.32">11557 14161 0,'21'0'16,"21"-22"0,-20 1-1,-1 0-15,0 0 0,0 0 16,0 0-16,-21-1 0,21 1 15,-21-21-15,0 21 0,0 0 16,0-1-16,0 1 0,0 0 0,0 0 16,0 0-16,-21 21 15,0 0 1,21 21-16,-21 0 0,21 0 0,0 0 16,-21 22-16,0-22 0,21 21 15,-22 1-15,22-22 0,-21 21 0,0 0 16,0 22-16,21-22 0,-21 22 15,0-22-15,-1 22 0,1-1 16,0-21-16,-21 22 0,21-1 0,-1 1 16,1-22-16,0 22 0,0-22 0,0 22 15,0-22-15,-1 0 0,1 1 16,0-1-16,21 0 0,0 1 0,0-22 16,0 0-16,0 0 0,21-21 15,0 0-15,1 0 0,-1 0 0,21 0 16,-21 0-16,22-21 0,-22 0 15,21 0-15,-21-22 0,0 22 0,22 0 16,-22-21-16,0 20 0,-21-20 0,0 0 16,0-1-16,0 1 15,0 0-15,0-1 0,0 1 0,0 0 16,-21-1-16,0 1 0,0 0 0,21 21 16,-22-22-16,22 22 0,-21 21 15,21-21-15,21 21 31,1 0-15,-1 0-16,0-21 0,0 21 0,0-21 16,22-1-16,-22 22 0,21-21 0,-21 0 15,22 0-15,-1 0 0,-21 0 16,21-1-16,-20 1 0,-1 0 16,0 0-16,-21 0 0,0 0 0,0 42 62,0 0-62,0 0 16,0 0-16,0 0 0,0 1 15,0-1-15,21 21 0,0-21 0,0 0 16,1 1-16,-1-1 16,0-21-16,0 0 0,0 0 15,0 0-15,1 0 0,-1 0 16,0-21-16,0 21 0,0-22 15,-21 1-15,21 0 0,1 0 0,-1-21 16,-21 20-16,0 1 0,0 0 0,21 0 16,-21 0-16,0 0 0,0-1 15,21 22-15,-21 22 32,0-1-32,0 0 15,0 0-15,0 0 0,0 22 0,-21-22 16,21 21-16,0 0 0,0-20 0,0 20 15,-21 0-15,21 1 0,0-1 16,0-21-16,0 21 0,0 1 16,-21-22-16,21 21 0,0-21 0,0 22 15,-22-22-15,22 21 0,0-21 16,0 1-16,0-1 0,0 0 0,-21 0 16,0 0-16,0 0 0,0 1 0,21-1 15,-21 0-15,-1 0 0,1-21 0,-21 21 16,21-21-16,0 0 0,-1 0 15,1 0-15,0 0 0,0 0 0,0 0 16,0 0-16,-1 0 0,1-21 16,21 0-16,0 0 15,-21 0-15,21-1 0,0 1 0,0 0 16,0 0-16,21-21 0</inkml:trace>
  <inkml:trace contextRef="#ctx0" brushRef="#br0" timeOffset="138417.95">13758 14182 0,'0'0'0,"0"-21"0,0-1 0,0 1 15,0 0-15,0 0 0,21-21 0,-21 20 16,0 1-16,0-21 0,0 21 0,0 0 15,0-1-15,0 1 16,-21 21-16,0 0 0,0 0 0,-21 0 16,20 0-16,-20 0 0,0 21 15,-1 1-15,22 20 0,-21-21 0,0 21 16,20-20-16,1 20 0,0-21 0,0 21 16,21 1-16,0-22 0,0 0 15,0 21-15,0-20 0,21-1 0,0 0 16,0 0-16,1-21 0,-1 21 0,0-21 15,21 0-15,-21 0 0,43 0 16,-43-21-16,21 0 0,-20 0 16,-1 21-16,21-43 0,-21 22 15,0 0-15,1 0 0,-1-21 0,0-1 16,0 22-16,-21-21 0,0-1 16,21 22-16,-21 0 0,0-21 15,0 21-15,0-1 0,0 44 31,0-1-31,0 0 16,0 0-16,0 0 0,-21 22 0,21-22 16,0 0-16,0 21 0,0-21 15,0 22-15,0-22 0,0 0 0,0 21 16,21-20-16,0-1 0,-21 0 0,22 0 16,20 0-16,-21-21 15,0 0-15,22 0 0,-1 0 0,-21 0 0,21 0 16,1 0-16,-1 0 0,0-21 15,1 0-15,-22 0 0,21-22 16,1 22-16,-22 0 0,21-21 0,-21-1 16,0 1-16,1 0 0,-1-1 15,0 1-15,0 0 0,0-1 0,0 1 16,-21 21-16,0-21 0,0 20 0,0 1 16,0 42 15,0 1-31,0 20 0,-21-21 0,0 21 15,21 1-15,0-1 0,-21-21 16,0 22-16,21-1 0,0 0 16,0 1-16,0-22 0,0 21 0,0-21 15,0 22-15,0-22 0,0 0 16,0 0-16,21 0 0,0-21 0,0 0 16,0 0-16,1 0 15,-1 0-15,0 0 0,0 0 0,0-21 16,0 0-16,1 0 0,-1-22 0,0 22 15,21-21-15,-21 21 0,1-22 16,-1 1-16,21-21 0,-21 20 0,0 1 16,22-22-16,-22 22 0,0-21 15,0 20-15,0 1 0,1 0 16,-22 20-16,0 1 0,0 0 0,0 42 31,0 0-31,-22 1 0,1 20 0,-21 0 16,21 1-16,0-1 0,-1 21 0,1-20 15,0 20-15,0-20 0,0-1 16,21 21-16,0-20 0,0-1 0,0 0 16,0 1-16,0-1 0,0-21 15,21 22-15,0-22 0,0 0 16,-21 0-16,21 0 0,1-21 0,20 0 16,-21 0-16,0 0 0,0 0 0,22 0 15,-22-21-15,21 21 0,-21-21 0,1 0 16,-1-22-16,0 22 0</inkml:trace>
  <inkml:trace contextRef="#ctx0" brushRef="#br0" timeOffset="139126.04">12404 15240 0,'21'0'15,"-42"0"-15,63 0 0,-21 0 0,0 0 16,0 0-16,1 0 0,-1 0 16,0-21-16,0 21 0,0-21 15,0 0-15,1-1 0,-1 22 0,0-21 16,-21 0-16,0 0 0,0 0 0,0 0 15,0-1-15,0 1 16,-21 21-16,0 0 0,-1 0 0,1 0 16,0 0-16,-21 0 0,21 0 0,-1 0 15,-20 21-15,21-21 0,0 22 16,0-1-16,-1 0 0,1 21 0,21-21 16,0 1-16,0-1 0,0 0 15,0 0-15,0 21 0,21-20 16,1-1-16,-1 0 0,0 0 0,0 0 15,0 0-15,0 1 0,1-1 16,-1 0-16,0 21 0,-21-21 0,0 1 16,0-1-16,0 0 0,0 0 15,-21 0-15,-22-21 16,22 0-16,-21 21 0,21-21 0,-22 0 16,1 0-16,0 0 0,-1 0 0,1 0 15,0-21-15,-1 0 0,22 21 16,-21-21-16,21 0 0,0 0 0,-1-1 15,1 1-15,21 0 0,0 0 0,0 0 16,21 21 0,1 0-16,-1-21 0,0 21 15,21 0-15,-21 0 0,22 0 0,-22 0 16,21 0-16,-21-22 0,22 22 16</inkml:trace>
  <inkml:trace contextRef="#ctx0" brushRef="#br0" timeOffset="140348.35">12912 15240 0,'21'0'31,"-42"0"-31,21 0 0,-22 21 0,1 0 16,21 1-16,-21-1 0,0 0 15,0 0-15,0 21 0,-1-20 16,22-1-16,0 21 0,-21-21 0,21 0 15,0 1-15,0-1 0,0 0 16,0 0-16,0 0 0,21-21 16,1 0-16,-1 0 0,0 0 0,0 0 15,0 0-15,0 0 0,1 0 16,20-21-16,-21 0 0,0 0 0,0 0 16,22-1-16,-22-20 0,0 21 15,-21-21-15,21 20 0,-21-20 0,21 21 16,-21 0-16,22 0 0,-22-1 15,0 1-15,0 42 16,0 1 0,0-1-16,-22 21 0,22-21 0,-21 0 15,21 22-15,-21-22 0,21 21 0,0-21 16,0 1-16,0-1 0,0 0 16,0 0-16,21 0 0,0-21 15,1 0-15,-1 0 0,0 0 0,0 0 16,0 0-16,22 0 0,-22-21 15,21 0-15,-21 21 0,0-21 16,22-22-16,-22 22 0,21-42 16,-21 20-16,1 1 0,-1 0 15,0-22-15,0 22 0,-21 0 0,0-22 16,21 22-16,-21-1 0,21 22 0,-21 0 16,0 0-16,0 0 0,0 42 15,0 0 1,-21 0-16,0 0 0,0 22 0,21-1 15,0 0-15,-21 1 0,0-1 16,21 0-16,-22 1 0,22-1 0,0 0 16,0-20-16,0 20 0,0-21 0,0 0 15,0 0-15,0 1 0,0-1 16,0-42 31,0-1-47,0 1 0,0 0 0,0 0 15,22 0-15,-22 0 0,21-1 0,-21 1 16,21 0-16,0 0 0,-21 0 16,21 21-16,0-21 0,1 21 0,-1 0 15,0 0-15,0 0 0,0 0 16,0 21-16,1 0 0,-1 0 16,-21 0-16,0 0 0,21 1 0,-21-1 15,0 0-15,0 0 16,0 0-16,0 0 0,0 1 0,-21-22 0,21 21 15,-21 0-15,-1-21 0,1 21 16,0-21-16,-21 0 0,21 0 16,-1 0-16,1 0 0,0 0 0,0 0 15,0 0-15,0 0 16,21 21 0,21-21-1,0 0-15,0 21 0,0-21 0,0 0 16,1 0-16,-1 0 0,0 0 0,0 0 15,0 0-15,0 0 16,22 0-16,-22 0 0,0-21 0,21 0 16,-20 0-16,20 21 0,0-21 0,-21 0 15,22-1-15,-22-20 0,0 21 16,0 0-16,0-22 0,-21 22 0,0 0 16,22 0-16,-22 0 0,0 0 0,0 42 31,-22 0-16,22 0-15,-21 21 0,21-20 0,0 20 16,0-21-16,-21 21 0,21 1 16,-21-1-16,21-21 0,-21 22 0,21-1 15,0 0-15,-21 1 0,-1 20 16,1-21-16,21 1 0,-21 20 16,0-20-16,0 20 0,0-21 0,21 1 15,-22-1-15,1 0 0,0-20 0,0 20 16,0-21-16,0 0 0,-1-21 15,1 0-15,21-21 16,0 0 0,0-21-16,0-1 0,21 22 15,1-42-15</inkml:trace>
  <inkml:trace contextRef="#ctx0" brushRef="#br0" timeOffset="140533.29">14097 15007 0,'0'0'0,"-21"0"16,0 0-1,21 21-15,0 1 16,0-1-16,0 0 0,0 0 16,0 0-16,0 0 0,0 1 15,21-22-15,-21 21 0,21-21 0,0 0 16</inkml:trace>
  <inkml:trace contextRef="#ctx0" brushRef="#br0" timeOffset="140853.62">14457 15346 0,'0'0'16,"0"21"-16,21-21 15,0 0-15,0 0 0,0-21 16,1 0-16,-1 0 0,0-1 15,-21 1-15,0 0 16,0 0-16,0 0 0,0 0 0,0-1 16,0 1-16,-21 21 15,0 0-15,-1 0 16,1 21-16,0 1 0,21-1 16,-21 21-16,0-21 0,21 22 0,-21-22 15,21 0-15,0 21 0,0-21 16,0 1-16,0-1 0,0 0 0,0 0 15,0 0-15,0 0 0,21 1 0,0-22 16,0 0-16,0 0 16,0 0-16,1 0 0,-1 0 0,0 0 15,0-22-15,21 1 0</inkml:trace>
  <inkml:trace contextRef="#ctx0" brushRef="#br0" timeOffset="141302.35">15007 15134 0,'0'-21'15,"0"42"-15,0-63 0,-21 42 16,0 0-16,0 21 16,-1 0-16,1 0 0,0 1 15,21 20-15,-21-21 0,0 21 16,21-20-16,0 20 0,0-21 0,0 0 16,0 0-16,0 22 0,0-22 0,0 0 15,0 0-15,21-21 16,0 0-16,0 0 0,0 0 0,1 0 15,-1 0-15,21 0 0,-21 0 16,0 0-16,22-21 0,-22 0 16,0 0-16,0 0 0,22-22 0,-22 22 15,0-21-15,0-1 0,0 1 0,0 0 16,1-1-16,-1-20 0,0 21 16,0-1-16,-21 1 0,21 0 0,0-1 15,1 22-15,-22 0 0,0 0 0,0 42 31,-22 0-31,22 0 0,-21 0 16,0 22-16,21-22 0,-21 21 0,0 1 16,0-1-16,21 0 0,0 1 15,-22-1-15,22 0 0,-21 1 16,21-22-16,0 21 0,0-21 0,0 0 16,0 1-16,0-1 0,21 0 15,1-21-15,-1 0 0,0 0 16,0 0-16,0 0 0,0-21 0,22 21 15,-22-21-15</inkml:trace>
  <inkml:trace contextRef="#ctx0" brushRef="#br0" timeOffset="141481.25">15346 14986 0,'0'0'0,"-21"0"0,42 21 31,0-21-15,0 0-16,0 0 0,0 0 16,22 0-16,-22 0 0,21 0 0,-21 0 15,22 0-15,-1-21 0,0 0 0</inkml:trace>
  <inkml:trace contextRef="#ctx0" brushRef="#br0" timeOffset="144357.6">17928 13504 0,'0'-21'0,"21"21"16,-21-21-16,21 21 15,-21-21-15,0 0 0,0 42 32,0 0-32,0 21 15,-21-20-15,0 20 0,21 0 0,-21 1 16,0-1-16,21 0 0,-21 1 16,-1-1-16,1 0 0,0 1 15,21-1-15,-21 0 0,0-21 0,21 22 16,-21-22-16,21 21 0,0-21 15,0 1-15,-22-22 0,22 21 0,0-42 32,0-1-17,0 1-15,22-21 0</inkml:trace>
  <inkml:trace contextRef="#ctx0" brushRef="#br0" timeOffset="144605.46">18224 13462 0,'0'0'0,"0"-21"16,0 42-1,0 0-15,0 0 0,0 1 16,-21-1-16,0 21 0,0 0 0,21 1 16,-21-1-16,0 0 0,-22 1 0,22-1 15,0 0-15,0 1 0,0-1 16,-1 0-16,1-20 0,0-1 15,21 21-15,0-21 0,-21 0 16,21 1-16,21-22 31,0-22-31,0 1 0</inkml:trace>
  <inkml:trace contextRef="#ctx0" brushRef="#br0" timeOffset="144861.32">18669 13504 0,'0'0'16,"21"0"-16,-21-21 0,0 42 31,0 1-31,0-1 0,-21 0 0,0 21 16,21-21-16,-21 22 0,-1-1 0,22-21 15,-21 22-15,0-1 0,0 0 16,0 1-16,0-22 0,-1 21 0,1-21 15,21 22-15,0-22 0,0 0 16,0 0-16,0 0 0,43-21 16,-22 0-16,0 0 0,21 0 15,-21-21-15,22 0 0,-22 0 16</inkml:trace>
  <inkml:trace contextRef="#ctx0" brushRef="#br0" timeOffset="145058.21">18436 13843 0,'0'0'0,"-21"0"0,21 21 15,21-21 1,0 21 0,0-21-16,1 0 0,-1 0 0,0 0 15,21 0-15,-21 0 0,22 0 16,-1 0-16,-21 0 0,22 0 0,-22 0 15,21 0-15,-21-21 0</inkml:trace>
  <inkml:trace contextRef="#ctx0" brushRef="#br0" timeOffset="145542.93">19198 13885 0,'0'0'0,"21"0"0,0 0 46,1-21-46,-22 0 0,21 0 16,-21 0-16,21 21 0,-21-21 0,21-1 16,-21 1-16,0 0 0,0 0 15,0 0-15,0 0 0,-21 21 0,0-22 16,0 22-16,-1-21 0,-20 21 16,21 0-16,0 0 0,0 21 15,-1 1-15,1-1 0,-21 0 0,21 0 16,0 21-16,-1-20 0,22 20 0,-21-21 15,21 21-15,0-20 0,0 20 16,0-21-16,0 0 0,0 0 0,0 1 16,21-1-16,-21 0 0,22-21 15,-1 0-15,0 0 0,21 0 0,-21 0 16,1 0-16,-1 0 0,0-21 16,21 21-16,-21-21 0,1-1 0,-1 22 15,0-21-15,-21 0 0,0-21 0,21 21 16,-21-1-16,21 1 0,-21-21 15,0 21-15,0 0 0,0-1 16,0 44 0,0-1-16,-21 0 15,21 0-15,-21 21 0,21-20 16,0-1-16,0 0 0,0 0 0,0 0 16,0 0-16,0 1 0,21-22 15,0 0-15,0 0 0,1 0 16,-1 0-16,21 0 0</inkml:trace>
  <inkml:trace contextRef="#ctx0" brushRef="#br0" timeOffset="146010.18">19748 13483 0,'0'0'16,"0"-42"-16,22 21 0,-22 0 0,0-1 15,0 1-15,0 42 16,0 1-1,0-1-15,0 0 0,0 21 0,0 1 16,0-1-16,0 0 0,0 1 0,-22-1 16,1 0-16,0 1 0,21-1 15,-21 0-15,21-21 0,-21 22 0,21-22 16,-21 0-16,21 0 0,0 0 16,0-42 15,0 0-16,0 0-15,0 0 0,0 0 16,0-1-16,21 1 0,0 0 0,0 0 16,0 0-16,0 21 0,1-21 0,20-1 15,-21 22-15,0 0 0,0 0 16,1 0-16,-1 0 0,0 22 16,0-1-16,0-21 0,-21 21 0,21 0 0,-21 0 15,0 0-15,0 1 16,0-1-16,0 0 0,0 0 0,-21 0 15,0-21-15,0 21 0,0 1 0,0-22 16,-22 21-16,22-21 0,0 0 16,0 0-16,0 21 0,-1-21 0,1 0 15,0 0-15,21-21 16,21 0 0,0-1-16,22 1 0</inkml:trace>
  <inkml:trace contextRef="#ctx0" brushRef="#br0" timeOffset="146266.04">20278 13441 0,'0'0'0,"0"-21"0,0 42 32,0 0-32,0 21 15,-22-20-15,22 20 0,-21 0 16,21 1-16,0-1 0,-21 0 0,0 1 15,21-1-15,0 0 0,-21-21 0,0 22 16,21-22-16,-22 0 0,22 0 16,-21 0-16,21 1 0,0-1 0,0 0 15,43-21 1,-22 0 0,0 0-16,0 0 0,0-21 0,22 0 15</inkml:trace>
  <inkml:trace contextRef="#ctx0" brushRef="#br0" timeOffset="146601.85">20489 13822 0,'21'0'32,"1"0"-32,-1-21 15,0 21-15,0-21 0,0 21 0,0-22 16,1 1-16,-1 21 0,-21-21 15,21 0-15,0 0 16,-21 0-16,-21 21 16,0 0-16,0 0 0,-1 0 15,1 21-15,0-21 0,-21 21 16,21 21-16,-1-21 0,1 1 0,0 20 16,0-21-16,0 0 0,21 22 0,0-22 15,0 0-15,0 21 0,0-21 16,0 1-16,0-1 0,21 0 15,0-21-15,0 0 0,22 21 0,-1-21 16,-21 0-16,21 0 0,1 0 16,-1 0-16,0-21 0,1 0 15,-1 21-15,0-21 0</inkml:trace>
  <inkml:trace contextRef="#ctx0" brushRef="#br0" timeOffset="147045.59">21167 13420 0,'0'0'0,"0"-21"0,0-1 31,21 22-31,0 0 0,0 0 16,0 0-16,0 0 16,1 0-16,-1 0 0,0 0 0,21 0 15,-21 0-15,1-21 0,-1 21 0,0 0 16,0 0-16,0 0 0,-42 0 31,0 0-31,0 0 0,0 0 16,-22 0-16,22 0 0</inkml:trace>
  <inkml:trace contextRef="#ctx0" brushRef="#br0" timeOffset="147294.96">21188 13399 0,'0'21'15,"21"-64"-15,-42 65 0,21 20 0,0-21 16,0 0-16,0 0 0,-21 1 16,21 20-16,0-21 0,0 21 0,0-20 15,-22 20-15,22 0 0,-21 1 0,21-1 16,0 0-16,-21 1 0,21-1 15,0 0-15,0 1 0,0 20 0,0-21 16,-21 1-16,21-1 0,0 0 0,0 22 16,0-22-16,0-21 0,0 22 15,0-22-15,0 21 0,0-21 0,21 1 16,0-22-16,0 0 16,1 0-16,-1 0 0,21-22 15,-21 22-15,22-21 0,-1 0 0,0-21 16,22 21-16,-22-22 0,0 22 0</inkml:trace>
  <inkml:trace contextRef="#ctx0" brushRef="#br0" timeOffset="147961.57">22013 13674 0,'-21'0'0,"42"0"0,-63 0 16,21 0-16,0 0 15,-1 21-15,1 0 0,0 0 0,-21 0 16,21 1-16,-22-1 0,22 0 0,0 0 16,0 21-16,0-20 0,-1-1 15,22 0-15,0 0 0,0 0 16,22-21 0,-1 0-16,0 0 0,0 0 15,0 0-15,0 0 0,22 0 0,-22-21 16,0 0-16,21 0 0,-20 0 15,-1-1-15,0 1 0,-21 0 16,21-21-16,0 21 0,-21-1 0,0 1 16,0 0-16,21 21 15,-21 21 1,0 0-16,0 1 16,-21-1-16,21 0 0,0 0 15,0 0-15,0 0 0,0 1 16,0-1-16,0 0 0,0 0 15,21-21-15,1 0 16,-1 0-16,0 0 0,0 0 16,21 0-16,-20 0 0,-1 0 0,0-21 15,-21 0-15,21 0 0,0-1 16,-21 1-16,21 0 0,-21-21 16,0-1-16,0 1 0,0 0 0,0-1 15,0 1-15,-21 0 0,0 21 16,0-22-16,-21 1 0,20 21 0,-20 0 15,21 21-15,-43 0 0,22 0 16,0 0-16,-22 0 0,1 0 0,-1 21 16,1 0-16,-1 21 0,1 1 0,20-1 15,1 0-15,0 1 0,-1 20 16,22-21-16,0 1 0,21-1 16,0 0-16,0 1 0,0-1 0,21 0 15,0-20-15,1-1 0,20 21 16,0-21-16,1 0 0,20 1 0,-21-22 15,22 21-15,-22-21 0,22 0 0,-22 0 16,22 0-16,-22 0 0,21 0 16,-20-21-16,20-1 0</inkml:trace>
  <inkml:trace contextRef="#ctx0" brushRef="#br0" timeOffset="148241.42">22796 13526 0,'0'-22'0,"0"44"0,-21-44 0,0 22 16,0 0-16,0 0 0,0 0 15,-1 0-15,1 22 0,0-1 16,0 21-16,0-21 0,0 22 0,-1-22 16,1 21-16,0 0 0,0-20 0,21 20 15,0-21-15,0 21 0,0-20 16,0-1-16,0 21 0,0-21 15,21 0-15,0 1 0,0-22 16,1 0-16,-1 0 0,21 0 0,-21 0 16,22 0-16,-1 0 0,-21-22 0,21 22 15,1-21-15,-1 0 0,-21 0 16,22 0-16</inkml:trace>
  <inkml:trace contextRef="#ctx0" brushRef="#br0" timeOffset="148458.29">23199 13462 0,'0'-21'0,"-64"233"0,128-445 15,-64 275-15,0-127 0,0 64 0,-22 42 32,1 1-32,0-1 0,21 21 15,-21-21-15,21 22 0,-21-1 16,21 0-16,0 1 0,-21-22 0,21 21 16,0 0-16,0-20 0,0 20 15,0-21-15,0 0 0,0 0 16,0 1-16,0-1 0,0 0 0,21-21 15,0 21-15,0-21 16,21 0-16,-20 0 0,-1 0 16,21 0-16</inkml:trace>
  <inkml:trace contextRef="#ctx0" brushRef="#br0" timeOffset="149437.79">23643 13674 0,'0'0'15,"0"-21"-15,0-1 0,0 1 0,0 0 0,0 0 16,-21 21-1,0 0-15,0 0 0,-1 0 0,1 0 16,0 0-16,0 21 0,0-21 16,0 21-16,-22 22 0,22-22 15,0 0-15,0 0 0,0 21 0,21-20 16,0 20-16,-22-21 0,22 0 16,0 0-16,0 1 0,0-1 0,0 0 15,0 0-15,22-21 0,-1 0 16,0 0-16,0 0 15,0 0-15,0 0 0,1-21 16,-1 0-16,0 21 0,0-21 0,0-22 16,0 22-16,1 0 0,-1-21 15,0 20-15,0-20 0,-21 21 16,21-21-16,0 20 0,-21 1 0,22 21 0,-44 21 31,1 1-15,21-1-16,-21 21 0,0-21 0,0 0 15,21 1-15,0-1 0,0 0 16,-21 0-16,21 0 0,0 0 0,0 1 16,0-1-16,0 0 0,21-21 15,0 0-15,0 0 16,0 0-16,0 0 0,22 0 0,-22 0 16,21-21-16,-21 21 0,22-21 15,-1-1-15,-21-20 0,22 21 16,-22 0-16,21-22 0,-21 22 0,0-21 15,1 0-15,-1 20 0,-21 1 16,0-21-16,0 21 0,-21 21 31,-1 21-31,22 0 0,-21 0 16,21 0-16,-21 1 0,21-1 0,-21 21 16,21 0-16,0 1 0,0-22 15,0 0-15,0 0 0,0 0 16,21-21-16,0 22 0,0-1 0,1 0 15,-44-42 32,1 21-47,0-21 16,0 21-16,0 0 0,0 0 16,-1 0-16,22 21 31,0 0-31,22 0 15,-1-21 1,0 0-16,0 21 0,0-21 0,0 0 16,1 0-16,-1 0 15,0 0-15,21-21 0,-21 21 16,1-21-16,-1 0 0,0 0 0,21-1 16,-21 1-16,1 0 0,-1 0 15,0-21-15,0 20 0,-21-20 0,0 21 16,0-21-16,0 20 0,0 1 15,0 0-15,-21 21 16,0 21-16,21 0 16,0 1-16,0-1 0,0 21 15,0-21-15,0 0 0,0 22 0,0-22 16,0 0-16,0 0 0,0 0 0,0 1 16,0-1-16,-21 0 15,21 0-15,-22-21 0,22 21 0,-21-21 16,0 0-16,0 0 0,0 0 15,0 0-15,-1 0 16</inkml:trace>
  <inkml:trace contextRef="#ctx0" brushRef="#br0" timeOffset="149890.82">24850 13568 0,'21'0'15,"0"0"1,0 0-16,0 0 0,0 0 16,1 0-16,-1 0 0,21 0 15,-21 0-15,0 0 0,1 0 16,-44 0 15</inkml:trace>
  <inkml:trace contextRef="#ctx0" brushRef="#br0" timeOffset="150037.78">24871 13674 0,'0'21'16,"0"-42"-16,0 63 0,0-21 15,21-21 1,0 0-16,0 0 16,0 0-16,1 0 0,-1 0 15,0-21-15,0 21 0,21-21 0,-20 21 16,-1-21-16</inkml:trace>
  <inkml:trace contextRef="#ctx0" brushRef="#br0" timeOffset="150377.78">25823 13272 0,'0'0'0,"-21"0"0,0 0 16,0 0-16,0 0 15,-1 0-15,1 0 0,21 21 0,-21-21 16,21 21-16,21-21 31,0 0-31,1 0 16,-1 0-16,0 0 0,-21-21 16,21 21-16,-21-21 15,0-1-15,0 1 16,-21 21-1,0 0 1,0 0-16,-1 21 0,22 1 16,0-1-16,-21 0 0,0 21 15,21-21-15,-21 1 0,21-1 16,0 0-16,0 0 0,0 0 0,0 0 0,21 1 16</inkml:trace>
  <inkml:trace contextRef="#ctx0" brushRef="#br0" timeOffset="151333.85">26289 13420 0,'0'-21'0,"21"21"15,0 0 1,0 0-16,-21-22 0,22 22 15,-1 0-15,0-21 0,0 0 16,0 0-16,0 21 16,-21-21-16,0 0 0,0-1 0,22 22 15,-22-21-15,0 0 0,0 0 0,0 0 16,-22 42 0,1-21-1,21 21-15,-21 0 0,21 22 0,-21-22 16,0 21-16,21-21 0,-21 22 15,21-1-15,0 0 0,0 1 0,-22-1 16,22 0-16,0 1 0,0-22 0,0 21 16,0 0-16,0-20 0,0-1 15,0 21-15,0-21 0,-21 0 16,21 1-16,-21-22 16,0 0-1,0 0-15,0-22 0,-1 1 16,1 0-16,0 0 0,0 0 0,0 0 15,0 21-15,21-22 0,0 1 16,-22 21-16,1 0 0,21 21 31,0 1-31,0-1 16,21 0-16,1-21 0,-22 21 16,21 0-16,0 0 0,0-21 0,0 22 15,0-22-15,22 0 0,-22 0 0,0 0 16,21 0-16,-20 0 0,20 0 15,0 0-15,-21 0 0,22-22 16,-1 22-16,-21-21 0,22 0 0,-22 0 16,0 0-16,0 0 0,0-22 0,0 22 15,1-21-15,-1 21 0,-21-22 16,0 22-16,0 0 0,0 0 0,0 0 16,0 42-1,0 0-15,0 0 16,-21 0-16,21 22 0,-22-22 0,1 0 15,21 21-15,0-21 0,0 1 16,-21-1-16,21 0 0,-21 0 0,21 0 16,0 0-1,0-42 17,0 0-32,0 0 15,0 0-15,21 0 0,0-1 0,0-20 16,1 21-16,-1-21 0,21 20 15,0-20-15,-20 21 0,20-21 16,0 20-16,1 1 0,-1 21 0,0 0 16,1 0-16,-22 0 0,0 0 0,0 21 15,0 1-15,-21 20 0,21-21 0,-21 43 16,0-22-16,0-21 16,0 0-16,0 22 0,0-22 15,-21 0-15,21 0 0,-21 0 0,21 0 16,-21-21-16,21 22 0,21-44 31,0 22-15,0-21-16</inkml:trace>
  <inkml:trace contextRef="#ctx0" brushRef="#br0" timeOffset="151823.17">27580 13314 0,'0'-21'15,"0"42"-15,0-21 32,-21 42-32,0-21 0,21 1 0,-21 20 15,-1 0-15,22 1 0,0-22 0,-21 21 16,21 0-16,-21 1 0,21-1 16,0-21-16,0 22 0,0-22 0,0 21 15,0-21-15,0 0 0,21 1 0,-21-1 16,0-42 15,0-1-15,0 1-16,0 0 0,0 0 15,21 0-15,-21-22 0,22 22 0,-22 0 16,0-21-16,21 21 0,0-22 0,0 22 16,0 0-16,0 0 0,1 21 15,-1 0-15,0 0 0,21 0 0,-21 0 16,1 0-16,-1 0 0,-21 21 15,21 0-15,0 0 0,-21 0 0,21 1 16,-21 20-16,0-21 0,0 0 0,0 22 16,0-22-16,0 0 0,-21 0 15,0 0-15,-21 0 0,20 1 0,1-1 16,-21 0-16,0-21 0,20 21 16,-20-21-16,21 0 0,-21 0 15,20 0-15,1 21 0,0-21 0,0 0 16,42-21-1,0 21-15,0-21 16,1 0-16,20 0 0</inkml:trace>
  <inkml:trace contextRef="#ctx0" brushRef="#br0" timeOffset="152500.01">28194 13610 0,'0'-21'0,"0"42"0,-21-42 31,0 42-15,-1 0-16,1 1 0,0-1 0,0 0 16,0 0-16,0 0 0,21 22 15,0-22-15,0 0 0,0 0 0,0 0 16,0 0-16,0 1 0,0-1 16,21-21-16,0 0 15,0 0-15,0 0 0,0 0 16,-21-21-1,22 21-15,-22-22 0,0 1 0,0 0 16,0 0-16,21-21 0,-21 20 0,21-20 16,-21 0-16,0-1 15,21 22-15,0-21 0,0 21 0,1 0 16,-1-1-16,0 1 0,0 0 0,0 21 16,0 0-16,22 0 0,-22 0 15,0 0-15,0 0 0,0 21 0,-21 0 16,22 1-16,-22-1 0,21 21 0,-21-21 15,0 0-15,0 22 0,0-22 16,0 21-16,0-21 0,-21 22 0,-1-22 16,1 0-16,0 0 0,0 0 15,0 1-15,0-1 0,-1-21 16,1 0-16,21-21 31,21-1-15,1 22-16,-1-21 0,0 0 0,0 0 15,0 0-15,0-22 0,1 22 16,20-21-16,-21 21 0,0-22 0,0 1 16,22 21-16,-22-21 0,-21 20 0,21 22 15,-21-21-15,0 42 16,-21 1 0,21-1-16,-21 21 0,0-21 15,-1 22-15,1-22 0,0 21 0,21-21 16,0 0-16,-21 22 0,21-22 15,0 0-15,0 0 0,0 0 16,0 1-16,21-1 16,0-21-16,0 0 0,1 0 15,-1 0-15,0 0 0,21 0 0,-21-21 16,22-1-16,-22 22 0</inkml:trace>
  <inkml:trace contextRef="#ctx0" brushRef="#br0" timeOffset="152853.92">29210 13356 0,'-21'0'31,"21"-21"16,0 0-31,0 0-1,21 21-15,-21-21 16,21 21-16,0-22 16,0 22-16,-21 22 31,0-1-31,0 0 15,0 0-15,-21 0 0,0 0 0,0 22 16,-21-22-16,20 21 0,-20-21 0,21 22 16,0-22-16,-22 0 15,22 0-15,21 0 0</inkml:trace>
  <inkml:trace contextRef="#ctx0" brushRef="#br0" timeOffset="153457.57">29697 13018 0,'0'-22'0,"0"1"0,0 0 32,21 21-32,0-21 0,0 21 15,0-21-15,1 21 0,-1 0 0,21 0 16,-21-21-16,22 21 0,-1 0 16,-21 0-16,21-22 0,-20 22 0,-1 0 15,0 0-15,0 0 0,0 0 16,-21 22 15,0-1-15,0 0-16,0 0 0,-21 0 0,21 22 15,-21-22-15,0 0 0,21 21 16,-21 1-16,-1-22 0,1 21 0,0 0 16,21-20-16,-21 20 15,0 0-15,0 1 0,-1-1 0,1 0 16,0 22-16,21-22 0,0 0 0,-21 1 15,21 20-15,-21-20 0,21-1 16,-21-21-16,21 21 0,0 1 0,0-22 16,0 21-16,-22-21 0,1 1 0,0-1 15,21 0-15,-21-21 16,0 21-16,0-21 0,-1 0 0,1 21 0,0-21 16,-21 0-16,21 0 0,-1 0 15,-20 0-15,21 0 0,0 0 0,-22 0 16,22 0-16,0 0 0,0 0 0,0 0 15,0 0-15,-1 0 16,1 0-16,0 0 0,0 0 16,0-21-16</inkml:trace>
  <inkml:trace contextRef="#ctx0" brushRef="#br0" timeOffset="155089.17">18055 14944 0,'0'21'250,"21"-42"-125,0 21-125,-21-21 0,22-1 15,-22 1 1,21 0-16,-21 0 0,21 21 16,-21-21-16,0 0 0,21-1 15,-21 1-15,0 0 0,21 21 16,-21-21-16,0 0 0,0 0 0,21 21 15,-21-22-15,0 1 16,0 42 15,0 1-31,0-1 0,0 0 16,-21 0-16,0 21 0,21-20 0,-21 20 16,0 0-16,0-21 0,-1 22 15,1-1-15,0 0 0,0 1 16,0-1-16,0 0 0,-1 1 0,1-22 15,0 21-15,21-21 0,0 1 0,-21 20 16,0-21-16,21 0 16,0 0-16,0-42 78,0 0-63,0 0 1,0 0 0,21 0-16</inkml:trace>
  <inkml:trace contextRef="#ctx0" brushRef="#br0" timeOffset="155505.93">18754 14753 0,'0'-21'0,"0"42"0,21-63 16,-21 63 31,0 0-47,0 0 15,-21 1-15,-1-1 0,22 0 0,-21 21 16,0-21-16,0 22 0,0-1 16,0-21-16,21 22 0,-22-1 15,1-21-15,0 21 0,21-20 0,0-1 0,-21 0 16,21 0-16,0 0 15,0 0-15,0 1 0,21-22 16,0 0 0,0 0-16,1 0 15,-1 0-15,0-22 0,0 1 16,-21 0-16,21 21 0,0-21 16,-21 0-16</inkml:trace>
  <inkml:trace contextRef="#ctx0" brushRef="#br0" timeOffset="155729.79">18478 15007 0,'0'0'0,"22"0"15,-1 0 1,21 0-16,-21 0 0,0 0 15,1 0-15,20 0 0,-21 0 0,21 0 16,-20 0-16,20 0 0,-21-21 16,21 21-16,-20-21 0,-1 21 0,21 0 15,-21-21-15,0 21 0</inkml:trace>
  <inkml:trace contextRef="#ctx0" brushRef="#br0" timeOffset="156219.51">19198 14711 0,'0'0'0,"-21"21"16,21 0-16,-21 0 0,21 1 15,0-1-15,-21 0 0,21 0 16,-22 21-16,22-20 0,0 20 0,0-21 16,0 21-16,-21-20 0,21-1 15,-21 21-15,21-21 0,0 0 16,0 1-16,-21-1 0,21 0 0,0 0 15,-21-21 1,21-21 15,0 0-31,0 0 0,0-1 16,0 1-16,0 0 0,0 0 16,21 0-16,0 0 0,0 21 0,0-22 15,22 22-15,-22-21 0,21 21 16,1 0-16,-22 0 0,21 0 0,-21 0 15,22 0-15,-22 0 0,21 0 16,-21 21-16,0 1 0,1-1 16,-22 0-16,0 0 0,0 0 0,0 0 15,0 1-15,0-1 0,-43 21 0,22-21 16,0 0-16,-21 1 0,20-1 16,-20-21-16,21 21 0,-21 0 0,-1-21 15,22 21-15,0-21 0,0 0 0,0 0 16,-1 0-16,44-21 31,-1 21-31,21-21 16,-21 21-16,22-21 0,-1 0 0</inkml:trace>
  <inkml:trace contextRef="#ctx0" brushRef="#br0" timeOffset="157644.7">20045 15028 0,'0'-21'32,"-21"21"-32,-1 21 0,1-21 15,21 22-15,-21-1 0,0 0 16,0 0-16,21 0 0,-21 0 0,21 1 16,-22 20-16,22-21 0,0 0 0,0 0 15,0 1-15,0-1 16,0 0-16,0 0 0,0 0 15,22-21-15,-1 0 0,0 0 0,0 0 16,0 0-16,0 0 0,1-21 16,-1 0-16,0 21 0,0-21 15,0 0-15,0-1 0,1 1 0,-22-21 16,0 21-16,0 0 0,0-22 16,0 22-16,0 0 0,0 0 0,0 0 15,0-1-15,-22 1 0,1 21 16,0 0-1,42 0 1,0 0 0,1 0-16,-1 0 0,0 21 0,21-21 15,-21 0-15,22 0 0,-1 0 0,0 0 16,22 0-16,-22 0 0,22 0 16,-22 0-16,22 0 0,-22 0 0,0 0 15,1 0-15,-22 0 0,0 0 0,0 0 16,-42 0-1,0 0-15,-22 22 16,22-22-16,0 21 0,0 0 16,-21-21-16,20 21 0,1 0 15,0 0-15,0 1 0,-21-1 0,42 0 16,-22 0-16,1 0 0,21 0 16,0 1-16,0-1 15,0 0-15,0 0 0,21-21 16,1 0-16,-1 0 0,0 0 15,0 0-15,0 0 0,0 0 16,22-21-16,-22 0 0,0 21 0,0-21 16,0-1-16,1 1 0,-1-21 15,0 21-15,0-22 0,0 22 16,0-21-16,1 0 0,-1 20 0,0-20 0,-21 0 16,21 21-16,-21-22 0,21 22 15,-21-21-15,0 21 0,0-1 16,0 44-1,0-1 1,0 0-16,0 0 0,-21 0 0,0 22 16,21-22-16,-21 21 0,21-21 0,-21 22 15,21-22-15,-22 21 0,22 0 16,0-20-16,0-1 0,0 0 0,0 21 16,22-21-16,-1 1 0,0-22 15,0 0-15,0 0 0,0 0 16,1 0-16,-1 0 0,0 0 0,0 0 15,0-22-15,0 1 0,1 21 0,-1-21 16,-21 0-16,21 0 0,0 0 16,-21-1-16,0 1 0,0 0 15,21 21-15,-21-21 0,0 42 32,0 0-32,0 0 0,0 1 15,0-1-15,-21-21 0,21 21 0,0 0 16,0 0-16,0 0 0,0 1 15,0-1 1,21-21-16,0 0 0,1 0 0,20 0 16,-21 0-16,0 0 0,22 0 0,-22-21 15,0-1-15,21 22 0,-21-21 16,1 0-16,-1 0 0,0 0 0,0 0 16,0-1-16,-21 1 0,21 0 15,1 0-15,-22 0 0,21 21 16,-21-21-16,0 42 47,0 0-47,-21 0 0,21 0 0,-22 0 15,22 1-15,-21 20 0,21-21 16,0 21-16,0 1 0,0-1 0,0 0 16,0 1-16,0-1 0,21 0 0,1 1 15,-22 20-15,21-20 0,-21 20 0,21-21 16,-21 22-16,0-1 0,0 1 15,0-1-15,0-20 0,0 20 16,0 1-16,0-1 0,0-20 0,0 20 16,0-21-16,0 1 0,-21-22 0,21 21 15,-21-21-15,-1 1 0,1-1 16,0-21-16,0 0 0,-21 0 0,20 0 16,1 0-16,0 0 0,0-21 0,0-1 15,21 1-15,-21-21 0,21 0 16,-22-1-16,22 1 0,0 0 0,0-22 15,0 1-15,0-1 0,0 1 16,22-1-16,-22 1 0,21-1 0,0 1 0,0 20 16,0-20-16,0 20 15,1 1-15,-1 21 0,0-21 0,21-1 16,-21 22-16,1 0 0,41-43 16,-21 22-16,1 21 0,-22 0 15</inkml:trace>
  <inkml:trace contextRef="#ctx0" brushRef="#br0" timeOffset="158122.43">22500 14711 0,'0'0'0,"0"-21"0,21 0 0,-21-1 15,0 1-15,21 0 16,-21 42 0,0 0-1,-21 1-15,0-1 0,0 21 0,0-21 16,0 22-16,-1-1 0,1 0 16,-21 1-16,21-1 0,0 0 0,-22 1 15,22-1-15,0 0 0,0 1 0,0-1 16,21 0-16,0-21 0,-22 1 15,22-1-15,-21 0 0,21 0 16,0 0-16,0-42 47,21 0-47,1 21 0,-1-21 0</inkml:trace>
  <inkml:trace contextRef="#ctx0" brushRef="#br0" timeOffset="158598.16">23368 14711 0,'0'0'0,"0"-21"16,0 0-16,0-1 15,-21 44 16,21-1-15,0 0-16,-21 0 0,-1 0 0,1 22 16,21-22-16,-21 21 0,0-21 0,21 22 15,-21-1-15,0-21 0,-1 21 16,22-20-16,0 20 0,-21-21 0,21 0 16,-21 0-16,21 1 0,0-1 0,0 0 15,0 0-15,21 0 16,0-21-16,1 0 15,-1 0-15,0 0 0,0-21 16,0 0-16,0 21 0,1-21 16,-1 0-16,0-1 0,0 1 0,-21-21 15,21 21-15</inkml:trace>
  <inkml:trace contextRef="#ctx0" brushRef="#br0" timeOffset="158807.04">23114 14944 0,'0'0'0,"21"0"47,0 0-47,0 0 0,1 0 16,-1 0-16,0 0 0,0 0 0,0 0 15,0 0-15,22 0 0,-22 0 0,0 0 16,21 0-16,-20-21 0,-1 21 15,21 0-15,-21 0 0</inkml:trace>
  <inkml:trace contextRef="#ctx0" brushRef="#br0" timeOffset="159218.79">23728 14901 0,'0'0'0,"0"-21"16,0 0-1,0 0-15,0 0 32,21 21-32,0 0 0,0 0 15,0 0-15,1 0 0,-1 21 16,-21 0-16,21 0 0,0 0 16,0 1-16,-21-1 0,21 0 0,1 0 15,-22 21-15,0-20 0,0 20 0,0-21 16,0 21-16,0-20 0,0-1 15,0 0-15,0 0 0,-22 0 0,22 0 16,-21 1-16,0-22 0,0 0 16,0 0-16,21-22 31,0 1-31,0 0 16,0 0-16,21-21 0,0 20 15,0 1-15,0-21 0,-21 21 0,22 0 16,-1-22-16,0 22 0,0 0 0,0 21 15,0-21-15,-21 0 0,22 21 0,-1 0 16,0-22-16,0 22 0,0-21 16,0 21-16,22 0 15</inkml:trace>
  <inkml:trace contextRef="#ctx0" brushRef="#br0" timeOffset="159797.47">24744 14711 0,'0'0'0,"-21"-21"0,21 0 16,0-1 15,21 22-31,0 0 0,0 0 15,21 0-15,-20-21 0,-1 21 0,21 0 16,-21 0-16,0 0 0,22-21 0,-22 21 16,0 0-16,0 0 0,0 0 15,1 0-15,-22-21 16,-22 21 0,1 0-16,0 0 0,-21 0 0,21 0 15,-1 0-15,-20 0 0,21 0 0,0 0 16,-22 0-16,22 0 0,0 0 15,0 0-15,0 0 16,21 21-16,-21 0 16,21 0-16,-22-21 15,22 22-15,0-1 0,-21 0 16,21 0-16,-21 0 0,21 0 16,-21 1-16,21-1 0,0 0 15,-21 0-15,0 21 0,21-20 0,-22-1 16,1 21-16,21-21 0,-21 22 0,21-1 15,-21 0-15,21-21 0,0 22 16,0-1-16,0-21 0,0 22 0,0-22 16,0 0-16,0 21 0,0-21 0,0 1 15,0-1-15,21 0 16,0 0-16,0-21 0,1 0 0,-1 0 16,0 0-16,0 0 0,21 0 0,1 0 15,-1 0-15,0 0 16,1-21-16,-1 0 0,0 0 0,1-1 15</inkml:trace>
  <inkml:trace contextRef="#ctx0" brushRef="#br0" timeOffset="161557.46">25675 14796 0,'0'-22'15,"21"22"173,-21 22 15,-21-1-187,21 0-16,-21 0 0,0 0 0,21 0 15,-21 1-15,21 20 0,-22-21 16,1 0-16,0 22 0,21-22 0,-21 0 16,0 0-16,0 0 0,21 0 0,0 1 15,-22-1-15,22 0 0,-21-21 16,21 21-16,0-42 31,0 0-15,0 0-16,21-1 0,1 1 15,-1-21-15,-21 21 0,21 0 0,0-1 16,0-20-16,0 21 0,1 0 16,-1-22-16,0 22 0,0-21 0,0 21 15,0 0-15,22-1 0,-22 1 0,0 0 16,0 21-16,0 0 0,1 0 15,-22 21 17,-22 0-32,1-21 0,0 22 0,-21-1 15,21 0-15,-22-21 0,1 21 16,0 0-16,-1 0 0,1-21 0,0 22 16,-1-22-16,1 0 0,0 21 15,20-21-15,-20 0 0,21 0 0,0 0 16,42 0 15,0 0-31,0 0 16,0 0-16,1 0 0,20 0 0,-21 0 15,0 0-15,22 0 0,-1 21 16,-21-21-16,21 0 0,-20 0 0,20 0 16,-21 0-16,0 0 0,0 0 15,1 21-15,-1-21 0,-42 0 31,-1 0-31,1-21 16,0 21-16,0-21 0,0 0 16,0 21-16,-22-22 0,22 1 15,0 0-15,21 0 0,-21 0 0,21 0 16,0-1-16,0 1 0,0 0 16,0 0-16,0 42 46,0 0-46,0 0 0,0 1 16,0 20-16,0-21 0,0 0 16,0 22-16,0-22 0,0 0 0,0 0 15,0 21-15,0-20 0,0-1 0,0 0 16,0 0-16,0 0 0,0 0 16,0 1-16,21-22 46,0 0-46,0-22 0</inkml:trace>
  <inkml:trace contextRef="#ctx0" brushRef="#br0" timeOffset="162034.19">26310 14563 0,'0'-21'16,"64"-1"0,-43 22-1,0-21-15,0 21 0,0 0 0,0 0 16,22 0-16,-22 0 0,0 0 16,0 0-16,0 0 0,1 0 15,-1 0-15,-21 21 16,0 1-16,0-1 15,0 0-15,0 0 0,0 0 16,0 0-16,0 1 0,-21-1 0,21 0 16,0 0-16,0 0 0,0 22 0,-22-22 15,22 0-15,0 0 0,-21 21 16,21-20-16,0-1 0,0 21 0,0-21 16,-21 0-16,21 22 0,-21-22 15,21 21-15,-21-21 0,0 22 16,21-22-16,0 0 0,-22 21 0,22-20 15,-21-1-15,0 0 0,21 0 16,-21 0-16,0 0 0,0 1 0,-1-22 16,1 21-16,-21-21 0,21 0 0,0 0 15,-22 0-15,22 0 0,0 0 16,0 0-16,-22 0 0,22 0 0,0 0 16,0-21-16,21-1 15,0 1-15,0 0 0,0 0 16</inkml:trace>
  <inkml:trace contextRef="#ctx0" brushRef="#br0" timeOffset="162549.89">27601 14626 0,'0'-21'0,"0"42"0,-21-21 32,0 21-17,21 1-15,-21 20 0,0-21 16,-1 21-16,1 1 0,0-1 15,0 0-15,0 22 0,0-22 0,-1 22 16,1-22-16,0 22 0,0-22 16,0 21-16,-22-20 0,22-1 0,0 0 15,0-20-15,0 20 0,0-21 0,-1 0 16,22 0-16,0 1 0,0-44 47,22 22-47,-1-21 0,0 0 15</inkml:trace>
  <inkml:trace contextRef="#ctx0" brushRef="#br0" timeOffset="162922.71">28363 14647 0,'0'0'0,"0"-21"16,-21 21-1,0 0 1,0 21 0,0 1-16,-1-1 0,22 0 15,-21 0-15,0 21 0,21-20 16,-21 20-16,0-21 0,0 21 0,21-20 15,-22 20-15,22 0 0,-21-21 0,21 22 16,0-1-16,0-21 0,0 0 16,0 22-16,0-22 0,0 0 0,0 0 15,21 0 1,1-21-16,-1 0 0,0 0 16,0 0-16,0 0 0,0-21 0,1 21 15,-1-21-15,0 0 16,0 0-16,0 0 0,0-1 0,1 22 0</inkml:trace>
  <inkml:trace contextRef="#ctx0" brushRef="#br0" timeOffset="163125.63">27982 14944 0,'-63'0'31,"126"0"-31,-105 0 15,63 0-15,0 21 16,0-21-16,22 0 0,-22 0 0,21 0 16,1 0-16,-1 0 0,0 0 0,-21 0 15,22 0-15,-1 0 16,-21-21-16,22 21 0,-22-21 0,0 21 16</inkml:trace>
  <inkml:trace contextRef="#ctx0" brushRef="#br0" timeOffset="164145.93">29337 15092 0,'21'21'16,"0"-21"15,-21-21-31,0 0 16,0 0-1,21-1-15,-21 1 16,0 0-16,0 0 0,0 0 15,0 0-15,0-1 16,-21 1 0,0 21-16,0 0 15,0 0-15,0 0 0,-1 0 16,1 0-16,0 21 0,-21 1 16,21-1-16,-1 0 0,1 0 0,0 0 15,0 0-15,0 1 0,0-1 16,-1 21-16,22-21 0,0 0 0,-21 1 15,21 20-15,0-21 16,0 0-16,21 0 0,-21 1 0,22-22 16,-1 0-16,0 0 0,0 0 0,21 0 15,-20 0-15,-1 0 0,21 0 16,-21 0-16,0 0 0,22-22 0,-22 1 16,21 0-16,-21 0 0,1 0 15,-1 0-15,21-1 0,-21-20 16,0 21-16,1-21 0,-1-1 0,0 22 15,0-21-15,0-1 0,22 22 16,-22-21-16,0 21 0,-21-22 0,21 22 16,0 0-16,-21 0 0,0 0 15,0 0-15,-21 42 16,0 0 0,0 0-16,0 21 0,-1-20 15,22 20-15,-21-21 0,0 21 0,0 1 16,21-22-16,0 21 0,0 1 15,0-22-15,0 21 0,0-21 0,0 0 16,0 1-16,0 20 0,0-21 0,21 0 16,0 0-1,-21 1-15,21-22 0,1 0 0,-1 0 16,0 0-16,0 0 0,0 0 0,0 0 16,1 0-16,-1 0 0,0-22 15,21 1-15</inkml:trace>
  <inkml:trace contextRef="#ctx0" brushRef="#br0" timeOffset="164781.94">30522 14647 0,'0'0'16,"-21"0"-16,0 0 0,21-21 0,-21 21 16,21-21-1,21 21 1,0 0 0,0-21-16,0 21 0,1 0 15,20 0-15,-21 0 0,0 0 16,0 0-16,1 0 0,-1 0 0,0 0 15,-42 0 17,0 0-17,-1 0-15,1 0 0,0 0 0,-21-21 16,21 21-16,-1 0 0,1 0 16,0 0-16,0 0 0,0 0 0,0 0 15,-1 0-15,1 0 16,21 21-1,-21-21 1,21 21-16,0 0 16,0 0-16,-21 1 0,21-1 15,-21 0-15,21 0 16,0 21-16,-21-20 0,-1-1 0,22 21 16,-21-21-16,0 22 0,21-22 15,0 21-15,0 0 0,-21-20 0,21 20 16,0 0-16,-21 1 0,21-22 0,0 21 15,0-21-15,0 22 0,0-22 16,0 21-16,0-21 0,0 0 0,0 1 16,0-1-16,21 0 15,0-21-15,0 0 0,0 21 0,1-21 16,20 0-16,-21 0 0,21 0 0,-20 0 16,20 0-16,0-21 15,1 21-15,-1-21 0,0 0 0,1-1 16</inkml:trace>
  <inkml:trace contextRef="#ctx0" brushRef="#br0" timeOffset="165525.51">31073 14859 0,'0'0'0,"-22"0"0,22-21 16,-21 21-16,21-21 0,0 0 15,0-1-15,0 1 16,21 21-16,1-21 15,-1 0-15,0 21 0,0-21 16,0 21-16,0 0 16,1 0-16,-1 0 0,-21 21 0,0 0 15,0 0-15,0 22 0,0-22 16,0 21-16,0 0 0,-21-20 16,-1 20-16,1 0 0,-21 1 0,21-1 15,-22-21-15,1 21 0,0-20 16,21-1-16,-22 0 0,1 0 0,0 0 15,20-21-15,1 0 0,-21 21 16,21-21-16,21-21 16,0 0-1,21 0-15,-21 0 0,21 0 16,0-22-16,22 22 0,-22 0 0,0-21 16,0 20-16,0 1 0,0 21 15,1-21-15,-1 21 0,-21 21 31,0 0-31,0 1 0,0-1 0,0 0 16,0 21-16,0-21 0,0 1 0,21 20 16,-21-21-16,0 0 0,21 0 15,0-21-15,0 22 0,1-22 0,-1 0 16,0 0-16,0 0 0,21 0 16,-20 0-16,-1-22 0,21 22 0,0-21 15,1 0-15,-1 0 0</inkml:trace>
  <inkml:trace contextRef="#ctx0" brushRef="#br0" timeOffset="165941.31">31729 14647 0,'0'-21'0,"0"42"0,0-63 0,0 21 16,21 21 15,0 0-31,0 0 16,0 0-16,1 0 0,-1 0 15,0 0-15,0 0 0,0 0 0,0 0 16,22 0-16,-22-21 0,0 21 16,0 0-16,0 0 0,1 0 0,-1 0 15,-21 21 1,0 0-16,0 0 16,0 0-16,0 1 0,0 20 0,-21-21 15,-1 0-15,1 22 0,0-22 16,21 21-16,-21-21 0,0 22 0,0-1 15,-1-21-15,22 21 0,-21 1 16,0-1-16,21-21 0,-21 22 0,21-1 16,-21 0-16,0 1 0,21-1 15,-22-21-15,1 21 0,21-20 0,-21 20 16,0-21-16,0 0 0,0 0 16,-1 1-16,1-1 0,0-21 0,0 21 15,0-21-15,0 0 0,-1 0 16,1 0-16,0 0 0,0 0 15,0 0-15,0 0 0,-22 0 0,22 0 16,-42 0-16</inkml:trace>
  <inkml:trace contextRef="#ctx0" brushRef="#br0" timeOffset="166969.54">7959 16955 0,'21'0'16,"-21"-22"109,21 1-109,-21 0-1</inkml:trace>
  <inkml:trace contextRef="#ctx0" brushRef="#br0" timeOffset="167322.35">8086 16891 0,'21'0'16,"-21"-21"77</inkml:trace>
  <inkml:trace contextRef="#ctx0" brushRef="#br0" timeOffset="169474.17">8149 16891 0,'0'0'0,"0"-21"31,-21 21-31,21-21 16,0 0-16,0-1 0,0 1 15,0 0-15,0 0 0,0-21 16,0 20-16,0 1 0,0 0 16,21 21-16,-21 21 31,0 0-31,0 22 0,0-1 15,0 0-15,0 1 0,0 20 16,0-20-16,0 20 0,0-21 0,0 22 16,0-22-16,0 1 0,0-1 15,-21 0-15,21 1 0,0-1 0,0-21 16,0 0-16,0 22 0,-21-43 16,21 21-16,0 0 0,-21-21 0,-1 0 15,1 0-15,-21 0 0,21 0 16,-22 0-16,22 0 0,-21-21 15,0 0-15,20-1 0,-20 1 0,21 21 16,-21-42-16,20 21 0,1 0 16,0 21-16,0-22 0,21 1 0,0 0 15,21 21 1,0 0-16,0 0 16,22 0-16,-22 21 0,21 0 15,1 1-15,20-22 0,-21 21 0,1-21 16,20 21-16,-20-21 0,20 0 15,-21 0-15,1 0 0,-1 0 0,22 0 16,-22 0-16,21 0 0,-20 0 16,-1-21-16,0 21 0,1-21 15,-1-1-15,-21 1 0,22 0 0,-43-21 16,0 21-16,0-1 16,0 1-16,0 0 0,-22-21 0,1 21 15,0-1-15,-21-20 0,21 21 16,-22 21-16,22-21 0,0 21 0,0 0 15,-22 0-15,22 21 0,0 0 16,0 0-16,21 0 0,-21 1 0,21 20 16,-21-21-16,21 0 0,0 22 15,0-22-15,0 0 0,0 21 0,0-21 16,0 1-16,21-1 16,0-21-16,0 0 15,0 0-15,0 0 0,1 0 0,20-21 16,-21-1-16,0 1 0,22 0 15,-22 0-15,21 0 0,-21 0 0,0-22 16,1 1-16,-1 0 0,0-1 16,-21 1-16,0 0 0,0-1 0,0 1 15,0 0-15,0-1 0,0 1 16,0 21-16,0 0 0,0-1 0,0 44 31,0-1-31,0 21 16,0-21-16,0 22 0,0-1 0,0 0 15,0 22-15,0-22 0,0 0 16,0 1-16,0-1 0,0 0 0,0 1 16,0-22-16,21 21 0,0-21 15,0 1-15,1-1 0,-1 0 0,0-21 16,0 0-16,0 21 0,22-21 0,-22 0 16,21 0-16,-21 0 0,22-21 15,-22 0-15,21 0 0,-21-1 0,0 1 16,22 0-16,-22 0 0,-21-21 15,21 20-15,-21-20 0,0 21 0,0 0 16,0 0-16,0-1 16,0 1-16,-21 21 0,0 0 15,0 0-15,-1 21 0,1 1 16,0-1-16,21 0 0,0 0 16,-21 21-16,21-20 0,0-1 0,0 0 15,0 21-15,0-21 0,21 1 16,-21-1-16,21-21 0,0 21 0,1-21 15,-1 0-15,0 0 0,0 0 16,0 0-16,0 0 0,22 0 0,-22 0 16,0-21-16,0 0 0,0-1 0,1 1 15,-1 0-15,0 21 0,0-42 16,-21 21-16,0-1 0,0 1 16,0 0-16,0 42 46,0 0-46,0 1 0,0-1 16,0 0-16,0 0 0,-21 0 16,21 0-16,-21-21 0,21 22 15,0-44 17,0 1-17,21 0-15,0 0 0,0 21 16,-21-21-16,21 0 0,1-1 15,-1 1-15,0 21 0,0-21 16,0 21 0,-21 21-16,0 0 0,0 1 15,0-1-15,0 0 16,0 0-16,0 0 0,0 0 16,0 1-16,21-1 15,1-21-15,-1 0 0,0 0 16,0 0-16,0 0 0,0 0 15,22 0-15,-22 0 0,21 0 0,-21-21 16,22-1-16,-22 22 0,0-21 0,21 0 16,-20-21-16,-1 21 15,0-1-15,-21-20 0,21 0 0,-21-1 16,21 1-16,-21 0 0,0-1 16,0 1-16,0 0 0,0 21 0,0-1 15,21 1-15,-21 0 0,0 42 16,0 0-16,0 1 15,-21-1-15,21 0 0,-21 21 0,21 1 16,0-1-16,-21 0 0,21 1 16,0-1-16,-21 0 0,21 1 0,0-22 15,0 21-15,0-21 0,0 0 16,0 22-16,0-22 16,21 0-16,0-21 0,0 0 0,0 0 15,1 0-15,20 0 0,-21 0 16,0-21-16,0 21 0,1-21 0,-1 0 15,0-1-15,0 1 0,0 0 16,-21-21-16,21 21 0,1-22 16,-22 22-16,21 0 0,-21 0 15,0 42 1,0 0 0,0 0-16,0 0 0,0 1 0,0-1 15,0 0-15,0 0 0,0 0 16,0 0-16,0 1 15,0-1-15,0-42 32,21 21-32,-21-22 15,21 1-15</inkml:trace>
  <inkml:trace contextRef="#ctx0" brushRef="#br0" timeOffset="169642.07">10626 17018 0,'0'-63'16,"0"41"-16,0 192 0,0-361 0,0 297 0,21-233 15,-21 106-15,21 21 16,0 0 15,-21 21-31,-21-21 32,0 21-17</inkml:trace>
  <inkml:trace contextRef="#ctx0" brushRef="#br0" timeOffset="169817.97">10075 17060 0,'-21'22'15,"42"-44"-15,-63 44 0,42-1 16,21 0 0,0-21-16,0 0 15,64 0-15,-43 0 0,1 0 16,-1 0-16,22-21 0,-1 0 15,-21 21-15,22-22 0,-1 1 0,1 0 16,-1 0-16</inkml:trace>
  <inkml:trace contextRef="#ctx0" brushRef="#br0" timeOffset="170683.47">11134 16764 0,'-64'106'0,"128"-212"0,-43 64 16,-21 21-16,0-1 0,0 1 15,0 42 1,-21 1-1,-1-1-15,22 21 0,-21-21 0,0 22 16,0-1-16,21 21 0,-21-20 16,0-1-16,-1 22 0,1-22 0,0 21 15,0-20-15,0-1 0,0 22 16,-1-22-16,1 21 0,0-20 0,0 20 16,21-20-16,0-1 0,-21 0 15,21 1-15,0-1 0,0 0 0,0-21 16,21 1-16,-21-1 0,21 0 15,0-21-15,0 0 0,1 0 16,20 0-16,-21 0 0,0 0 0,0-21 0,22 0 16,-22-1-16,0 1 15,0-21-15,0 21 0,-21-22 0,0 1 16,0 0-16,0-1 0,0 1 16,0 0-16,-21-22 0,0 22 0,0 21 15,0-22-15,0 22 0,-1 0 0,1 0 16,21 0-16,0 0 0,21 21 31,1 0-31,-1 0 0,21 0 16,-21 0-16,22 0 0,-22 0 0,21 0 15,0 0-15,1 0 0,-22 0 16,21 0-16,1 0 0,-22-22 0,21 1 16,-21 21-16,22-21 0,-22 0 15,0 21-15,-21-21 0,0 0 16,21 21-16,-21-22 0,-21 22 31,0 22-15,21-1-16,0 0 0,0 0 15,0 0 1,0 0-16,21-21 0,0 0 16,0 0-16,0 0 15,1 0-15,-1 0 16,0-21-16,-21 0 15,21 0-15,0 0 0,0 21 16,-21-21-16,0-1 0,0 1 0,22 21 16,-22-21-16,0 42 15,0 0 1,0 1-16,0-1 0,0 0 0,0 21 16,-22-21-16,22 22 0,0-1 15,-21 0-15,0-20 0,21 20 0,-21 0 16,21 1-16,0-1 0,0 0 15,0 22-15,0-43 0,0 21 16,0 1-16,0-1 0,0 0 0,0-21 16,0 22-16,0-22 0,0 21 15,0-21-15,-21 1 0,0-1 0,-1 0 16,1-21-16,21 21 0,-21-21 16,0 0-16,0 0 0,-22 0 0,22 0 15,0-21-15,21 0 16,0 0-16,0-22 0,0 22 0,0-21 15,21-1-15,0 1 0</inkml:trace>
  <inkml:trace contextRef="#ctx0" brushRef="#br0" timeOffset="171739.87">13335 17166 0,'-21'0'0,"42"0"63,-21-21-63,21 21 15,0-21-15,-21 0 0,0 0 0,21-1 16,-21 1-16,0 0 0,0 0 16,0 0-16,0 0 0,0-1 0,-21 1 15,0 21-15,0 0 16,-21 0-16,20 0 0,1 0 0,-21 21 16,21 1-16,-22-1 0,22 0 15,0 21-15,0-21 0,0 1 0,0 20 16,21-21-16,0 0 0,-22 0 0,22 1 15,0-1-15,22 0 16,-1-21-16,0 0 16,0 0-16,21 0 0,-20 0 15,20-21-15,-21 0 0,21-1 0,-20 22 16,20-21-16,-21-21 0,0 21 16,0 0-16,1-1 0,-1-20 0,0 21 15,-21-21-15,0 20 0,0 1 16,0 42-1,0 22 1,0-22-16,0 0 0,0 21 16,0-20-16,0 20 0,0-21 0,0 0 15,21 0-15,0 22 0,0-43 16,-21 21-16,22 0 0,-1-21 16,0 0-16,21 0 0,-21 0 0,1 0 15,20 0-15,-21 0 0,21 0 16,1 0-16,-22-21 0,21 0 0,1 0 15,-1-1-15,-21-20 0,21 21 16,-20-21-16,-1-1 0,0 1 0,0 0 16,0-1-16,-21-20 0,21 20 0,-21 1 15,0 0-15,0 21 0,0-1 16,0 1-16,0 0 0,0 42 16,-21 0-1,0 1-15,0 20 0,21 0 0,-21 1 16,0-1-16,21 0 0,0 1 15,0-1-15,0 0 0,0 1 16,0-1-16,0 0 0,0-21 0,21 1 16,0-1-16,0 0 0,0 0 15,22 0-15,-22-21 0,21 0 0,-21 0 16,22 0-16,-22 0 0,21 0 0,-21 0 16,22-21-16,-22 0 0,21-21 15,-21 20-15,0-20 0,22 21 0,-22-43 16,0 22-16,0 0 15,0-22-15,22 1 0,-22-1 0,0 22 16,0 0-16,0-1 0,1 1 0,-1 21 16,-42 42-1,-1 0-15,1 21 16,0 1-16,0-1 0,-21 22 16,20-22-16,1 21 0,0-20 0,0 20 15,0-20-15,21-1 0,0 0 16,0 1-16,0-22 0,21 42 15,0-42-15,21 1 0,-20-22 0,-1 0 16,0 0-16,21 0 0,-21 0 16,22 0-16,-22 0 0,21-22 15,-21 1-15,22 0 0,-22 0 0,0 0 16</inkml:trace>
  <inkml:trace contextRef="#ctx0" brushRef="#br0" timeOffset="173467.39">11430 18267 0,'0'-21'16,"0"0"-1,0-1-15,0 1 16,0 0-16,21 0 15,-21 0-15,0 0 0,0-1 0,0 1 16,0 0-16,-21 0 0,0 0 16,0 0-16,-1-1 0,1 1 15,0 0-15,-21 21 0,21 0 16,-1 0-16,1 0 0,-21 21 0,21 0 16,0 1-16,-1 20 0,1-21 15,0 21-15,0 1 0,21-1 0,0 0 16,-21 1-16,21-22 0,0 21 15,0 1-15,0-22 0,0 0 0,21 0 16,0-21-16,0 0 0,0 0 16,22 0-16,-22 0 0,21 0 0,-21-21 15,22 0-15,-1 0 0,0-22 16,-20 22-16,20 0 0,-21 0 16,21-22-16,-20 22 0,-1-21 15,-21 0-15,0 20 0,21-20 0,-21 0 16,0-1-16,0 1 0,0 21 15,0 0-15,0 0 0,0-1 16,-21 44 0,21-1-16,0 21 15,0-21-15,0 22 0,-21-1 0,21-21 16,0 21-16,0 1 0,0-1 16,0-21-16,0 22 0,0-1 0,0-21 15,21 0-15,0 0 0,0 1 16,0-1-16,0-21 0,1 0 15,20 0-15,-21 0 0,21 0 16,-20-21-16,20-1 0,0 1 0,-21 0 16,1 0-16,20 0 0,-21 0 15,-21-1-15,0-20 0,0 21 0,0 0 16,0-22-16,0 22 0,0 0 16,0 0-16,-21 21 0,0 0 0,0 0 15,-1 0-15,1 0 16,0 21-16,0 0 0,21 22 15,0-22-15,-21 0 0,21 21 0,-21-21 16,21 22-16,0-1 0,0-21 16,0 0-16,21 22 0,0-22 15,0-21-15,21 21 0,-20-21 16,20 0-16,0 0 0,1 0 0,-1 0 16,0-21-16,1 21 0,-1-21 15,0 0-15,1-1 0,-1-20 0,-21 21 16,21 0-16,-20-22 0,-1 22 15,0-21-15,-21 0 0,0-1 0,0 22 16,0-21-16,0-1 0,0 1 16,0 21-16,0-21 0,0 20 15,0 44 1,0-1-16,0 0 16,0 21-16,-21-21 0,21 22 15,0-1-15,0 0 0,0 1 0,0-1 16,0-21-16,0 22 0,0-1 15,0-21-15,0 21 0,21-20 0,0-1 16,0 0-16,0 0 0,1-21 16,-1 0-16,21 0 0,-21 0 15,0 0-15,1-21 0,20 0 16,-21 0-16,21-1 0,-20-20 0,-1 21 16,0 0-16,0 0 0,0-22 15,-21 22-15,0 0 0,0-21 16,0 20-16,0 1 0,0 0 15,-21 21-15,0 0 0,0 0 16,0 21-16,-1-21 16,22 21-16,-21 1 0,21-1 15,0 21-15,0-21 0,0 0 0,0 22 16,0-22-16,0 21 0,0-21 16,21 1-16,1-1 0,-1 0 0,0-21 15,0 21-15,21-21 0,-20 0 16,-1 0-16,21 0 0,-21 0 0,22-21 15,-1 0-15,-21 0 0,21-1 16,-20-20-16,-1 21 0,0 0 16,0-22-16,0 1 0,0 0 0,1-1 15,-22 1-15,0 0 0,0-1 16,21 1-16,-21 0 0,0-1 0,0 22 16,0 0-16,0 42 15,0 0-15,0 1 16,0-1-16,0 21 0,-21 0 15,21-20-15,0 20 0,0 0 0,0 1 16,0-22-16,0 21 0,0 0 16,0-20-16,0 20 0,0-21 0,21 0 15,0 0-15,0 1 16,21-22-16,-20 0 0,-1 0 16,21 0-16,-21 0 0,22 0 0,-22-22 15,21 1-15,-21 0 0,22 0 16,-22 0-16,0 0 0,-21-1 15,0 1-15,21 0 0,-21 0 0,0 0 16,0 0-16,0-1 0,-21 22 16,21 22-1,-21-1-15,21 0 16,-21 0-16,21 0 0,0 0 16,0 22-16,0-22 0,0 0 0,0 0 15,0 0-15,0 1 0,21-1 16,0 0-16,-21 0 0,21-21 15,0 0-15,0 0 0,1 0 16,-1 0-16,0 0 0,0-21 0,21 0 16,-20 0-16,-1-1 0,-21 1 0</inkml:trace>
  <inkml:trace contextRef="#ctx0" brushRef="#br0" timeOffset="173657.28">13250 17907 0,'-21'21'0,"42"-42"0,-42 63 16,42-42-1,22 0-15,-22 22 0,21-22 16,-21 0-16,22 0 0,-1 0 0,0 0 16,1 0-16,-1 0 0,21 0 15,1 0-15,-1-22 0,1 22 0,-1-21 16</inkml:trace>
  <inkml:trace contextRef="#ctx0" brushRef="#br0" timeOffset="174322.9">14626 17674 0,'0'0'0,"0"-21"16,0 42-1,0 0-15,0 1 16,0-1-16,0 21 0,0 0 0,-21-20 16,21 20-16,0 0 0,0 1 15,-21-1-15,21 0 0,-21 1 16,-1-22-16,22 21 0,-21-21 0,21 0 15,-21 22-15,21-22 0,-21-21 16,21 21-16,0-42 31,0 0-31,21 0 16,0-1-16,0 1 0,1 0 16,-1 0-16,0-21 0,0 20 0,21 1 15,-20 0-15,20 0 0,-21 21 16,21 0-16,1 0 0,-22 0 15,21 0-15,-21 0 0,22 21 0,-22-21 16,0 21-16,-21 0 0,0 1 0,0-1 16,0 0-16,-21 0 0,0 0 15,-22 0-15,22 1 0,-21-1 0,21 0 16,-22-21-16,22 21 0,-21-21 16,21 0-16,0 0 0,-1 0 15,1 0-15,21-21 16,0 0-16,0 0 0,0-1 15,0 1-15,21 0 16,1 0-16,-1 0 0</inkml:trace>
  <inkml:trace contextRef="#ctx0" brushRef="#br0" timeOffset="174713.68">15176 17886 0,'-148'63'0,"318"-126"15,-192 63-15,65 0 0,-43 21 16,0 0-16,0 0 0,0 1 15,0-1-15,0 0 16,-21 0-16,21 0 0,0 0 0,0 1 16,-22-1-16,22 0 0,0 0 15,0 0-15,22-21 32,-1 0-32,0 0 0,0-21 15,0 21-15,0-21 0,1 0 16,-1 0-16,0-1 0,0 1 15,0 0-15,0-21 0,1 21 16,-22-1-16,21 1 0,-21 0 0,0 42 31,0 0-15,-21 1-16,21-1 0,-22 0 16,22 0-16,-21 0 0,21 22 0,0-22 15,0 0-15,0 0 0,0 0 16,0 0-16,0 1 15,21-22 1,1 0-16,-1 0 0,0-22 16,0 1-16,0 21 0</inkml:trace>
  <inkml:trace contextRef="#ctx0" brushRef="#br0" timeOffset="174963.54">15811 17611 0,'0'-43'0,"0"86"0,0-107 0,0 43 15,22 0-15,-22 42 16,0 0-16,0 22 16,0-22-16,0 21 0,-22 0 0,22 22 15,-21-22-15,21 1 0,-21-1 16,0 0-16,0 1 0,21-1 0,0 0 16,-21-21-16,21 22 0,0-22 15,0 0-15,0 0 0,0 0 16,21-21-1,0 0-15,0-21 16,0 0-16,0 0 0,1 0 16,-1 0-16,21-22 0</inkml:trace>
  <inkml:trace contextRef="#ctx0" brushRef="#br0" timeOffset="175861.02">16129 17590 0,'21'-85'15,"-84"297"1,105-339-16,-21 63 0,-21 85 15,0 0-15,0 22 0,-21-1 0,21 0 16,0 1-16,-21-1 16,0 0-16,-1 1 0,22-1 0,0 0 15,-21 1-15,0-1 0,21-21 16,-21 22-16,21-22 0,0 0 0,0 0 16,0 0-16,0 0 0,21-21 31,0 0-31,0 0 0,1 0 15,-1-21-15,0 21 0,0-21 0,0 0 16,0 0-16,1 0 0,-1-1 0,-21 1 16,21 0-16,-21 42 47,-21-21-47,0 21 0,21 1 0,-22-22 0,22 21 15,-21-21-15,21 21 16,0 0-16,-21-21 0,21-21 47,0 0-47,21 21 0,-21-21 15,0-1-15,0 1 0,21 0 0,1 0 16,-22 0-16,21 0 0,-21-1 16,21 1-16,-21 0 0,21 21 0,0 0 15,0 0 1,1 0-16,-22 21 15,0 0-15,0 1 0,0-1 16,0 0-16,0 0 0,0 21 0,0-20 16,0-1-16,0 0 0,0 0 15,0 0-15,0 0 0,0 1 0,-22-22 16,22 21-16,0-42 31,0-1-15,22 1-16,-1 0 0,-21 0 15,21 0-15,0-22 0,0 22 0,-21 0 16,21 0-16,1 21 0,-22-21 16,21 21-16,0 0 15,0 0-15,-21 21 16,0 0-16,0 0 0,0 0 16,0 1-16,0-1 0,0 0 15,0 0-15,0 0 16,0 0-16,21-21 15,0 0-15,1 0 16,-1 0-16,0-21 16,0 0-16,0 0 0,0 0 15,1 0-15,-22-1 0,0 1 16,21 0-16,-21 0 0,0 42 47,0 0-47,0 0 0,0 1 15,0-1-15,-21 0 0,21 0 16,0 0-16,0 0 16,-22-21-16,1 0 15</inkml:trace>
  <inkml:trace contextRef="#ctx0" brushRef="#br0" timeOffset="176158.85">15621 17695 0,'0'0'0,"0"22"31,21-22-31,0 0 0,22 0 16,-1 0-16,0 0 0,1 0 15,20 0-15,-21 0 0,22 0 0,-1 0 16,1 0-16,-1 0 0,1 0 16,-22 0-16,1 0 0,-1 0 15,0 0-15,-21 0 0,1 0 0</inkml:trace>
  <inkml:trace contextRef="#ctx0" brushRef="#br0" timeOffset="178289.63">18415 16764 0,'0'0'0,"0"-21"0,0 0 15,0 0-15,0-1 16,0 1-16,0 0 15,0 0-15,0 0 0,0 0 16,21 21 0,-21-22-16,0 44 47,-21-1-47,0 0 0,0 0 0,-1 21 15,1 1-15,0-1 0,0 0 16,0 22-16,0-22 0,-22 1 0,22-1 15,0 0-15,0 1 0,0-1 0,-1-21 16,1 21-16,21-20 0,0-1 16,-21 0-16,21 0 0,-21-21 15,21 21-15,0-42 47,0 0-47,21 0 0,0 0 16,0-1-16,-21 1 0</inkml:trace>
  <inkml:trace contextRef="#ctx0" brushRef="#br0" timeOffset="178557.47">18669 16574 0,'-21'0'16,"0"21"-16,-1 0 0,1-21 15,0 21-15,0 21 0,-21-20 16,20 20-16,1-21 0,-21 21 0,21 1 16,0-1-16,-22 0 0,22 1 15,0-1-15,0-21 0,-22 22 0,22-1 16,0-21-16,0 0 0,21 0 16,-21 22-16,0-22 0,21 0 15,0 0 1,0-42-1</inkml:trace>
  <inkml:trace contextRef="#ctx0" brushRef="#br0" timeOffset="180455.39">18330 16552 0,'0'-21'15,"21"21"1,-21 21 15,-21 1-31,21-1 16,-21 0-16,0 0 0,0 0 15,0 22-15,-1-22 0,1 21 0,0 0 16,0-20-16,21 20 0,-21 0 0,0-21 16,-1 22-16,1-22 0,0 21 15,21-21-15,0 1 0,-21-1 0,21 0 16,0 0-16,-21-21 16,21-21 30,21 21-30,0-21-16,0 0 0,-21-1 16,21 1-16,1 0 0,-1-21 0,0 21 15,0-22-15,0 22 0,0-21 16,22-1-16,-22 1 0,0 0 0,0-1 16,22 22-16,-22-21 0,0 21 15,0-22-15,0 22 0,0 0 0,1 0 16,-1 0-16,0 0 0,-42 21 156,0 21-156,-1-21 0,22 21 16,-21-21-16,0 21 0,0 0 15,21 22-15,-21-22 0,-22 21 16,22 0-16,0 1 0,-21-1 0,21 22 16,-22-22-16,1 0 0,0 1 15,20-1-15,-20 0 0,21-21 0,-21 22 16,20-22-16,1 0 0,0 0 15,21 0-15,0 1 0,-21-22 0,21 21 16,21-21 47,-21-21-48,0-1 1,0 1-16,21 0 15,-21 0-15,21 0 16,-21 0-16,22-1 0,-1 1 0,0 0 16</inkml:trace>
  <inkml:trace contextRef="#ctx0" brushRef="#br0" timeOffset="180870.15">18732 16552 0,'0'0'15,"0"-21"-15,0 0 0,0 0 16,0 0 0,-21 42 15,21 0-31,-21 0 15,21 0-15,-21 1 0,21 20 0,-21 0 16,0 1-16,-1-1 0,1 0 16,0 1-16,0-1 0,0 0 15,0 1-15,-1-1 0,1 0 0,0-21 16,0 22-16,0-22 0,0 21 16,-1-21-16,1 1 0,21-1 15,-21 0-15,0-21 16,0 21-16,0-21 47,21-21-32,21 0 1,0 0-16,0-1 0</inkml:trace>
  <inkml:trace contextRef="#ctx0" brushRef="#br0" timeOffset="182841.02">18965 16616 0,'0'0'0,"0"21"16,0 0-16,0 0 15,0 1-15,0-1 16,-21 21-16,21 0 0,-21 1 0,21-1 15,-21 0-15,21 1 0,0-22 16,-21 21-16,-1 1 0,22-22 0,0 0 16,0 21-16,-21-21 0,0 1 15,21-1-15,0-42 47,0-1-47,0 1 16,0 0-16,0 0 0,21 0 15,0 0-15,-21-22 0,22 22 0,-1 0 16,-21-21-16,21 20 0,0-20 16,0 21-16,22 0 0,-22 0 15,0-1-15,21 22 0,-21 0 0,1 0 16,-1 0-16,0 0 0,0 0 16,0 0-16,-21 22 0,21-1 0,-21 0 15,0 0-15,0 0 0,0 0 16,0 1-16,0-1 0,0 0 15,-21 0-15,0-21 0,0 21 16,0-21 0,0 0-1,21-21-15,0 0 32,0 0-32,-22 0 31,22-1 0,0 1-15</inkml:trace>
  <inkml:trace contextRef="#ctx0" brushRef="#br0" timeOffset="183020.91">19135 16891 0</inkml:trace>
  <inkml:trace contextRef="#ctx0" brushRef="#br0" timeOffset="183450.67">19029 16595 0,'0'0'0,"0"21"63,-21 0-63,21 21 0,0-20 15,-22 20-15,22 0 0,-21 1 0,21-1 16,-21 0-16,21 1 0,0-1 0,0 0 16,-21 1-16,21-22 0,-21 21 15,21-21-15,0 0 0,0 1 0,0-1 16,0 0-16,0 0 0,21-21 31,0 0-15,0 0-16,0 0 0,-21-21 0,22 21 15,-1-21-15,0 0 0,0-1 16,0 1-16,0 0 0</inkml:trace>
  <inkml:trace contextRef="#ctx0" brushRef="#br0" timeOffset="183661.55">18902 16870 0,'0'0'15,"21"0"17,0 0-32,0 0 0,0 0 0,1 0 15,20-21-15,-21 21 16,21 0-16,1 0 0,-1 0 0,0-21 16,-20 21-16,20 0 0,0 0 0,-21 0 15,1 0-15,-1 0 0</inkml:trace>
  <inkml:trace contextRef="#ctx0" brushRef="#br0" timeOffset="184222.23">19431 16976 0,'21'0'0,"0"0"16,0 0-1,1 0-15,-22-21 16,21 21-16,-21-22 0,21 1 0,-21 0 16,0 0-16,0 0 15,0 0-15,-21-1 0,0 22 16,-1-21-16,1 21 0,0 0 0,0 0 16,0 0-16,-22 0 0,22 0 15,0 0-15,0 21 0,-21 1 16,20-1-16,1 21 0,0-21 15,0 22-15,0-1 0,0 0 0,-1-21 16,22 22-16,0-22 0,0 21 16,0-21-16,0 1 0,0-1 0,0 0 15,22-21-15,-22 21 0,21-21 16,0 0-16,0 0 0,21 0 16,-20-21-16,-1 21 0,21-21 0,-21 0 15,22 21-15,-22-22 0,0 1 16,21 0-16,-21-21 0,1 21 0,-22-1 15,0 1-15,21-21 0,-21 21 16,0 0-16,0-1 0,0 1 16,0 0-16,-21 21 15,21 21 1,0 0-16,-22 22 0,22-22 16,0 0-16,0 0 0,0 0 15,0 22-15,0-22 0,0 0 0,0 0 16,0 0-16,0 1 15,22-22-15,-1 21 16,0-21-16,0 0 0,21 0 16,-20-21-16,-1-1 0,0 22 15</inkml:trace>
  <inkml:trace contextRef="#ctx0" brushRef="#br0" timeOffset="184689.96">19918 16701 0,'21'-22'15,"-42"44"-15,42-65 0,-21 22 0,0 0 0,0 42 32,0 0-32,0 0 0,0 1 15,-21 20-15,21-21 0,0 21 16,-21 1-16,21-1 0,-22-21 0,1 22 16,21-1-16,-21-21 0,21 21 15,0-20-15,0-1 0,-21 0 0,21 0 16,0 0-16,-21-21 15,21 21-15,0-42 32,0 0-17,21 21-15,0-21 0,0 0 0,-21 0 16,21-1-16,1 1 0,-1 0 16,0 0-16,0 0 0,21 21 0,-20-21 15,-1 21-15,0 0 0,21 0 16,-21 0-16,1 0 0,-1 21 0,0 0 15,0 0-15,0 0 0,-21 0 16,0 1-16,0-1 0,0 0 0,0 0 16,0 0-16,-21 0 0,0 1 15,-21-1-15,20 0 0,-20-21 16,21 21-16,-21-21 0,20 0 0,-20 21 16,21-21-16,-21 0 0,20 0 15,1 0-15,0 0 0,0 0 0,21-21 16,0 0-16,0 0 15,21 0-15,21-1 16</inkml:trace>
  <inkml:trace contextRef="#ctx0" brushRef="#br0" timeOffset="184934.82">20595 16637 0,'21'-21'0,"-42"42"0,63-42 16,-42 42-1,0 0 1,0 22-16,-21-1 0,0 0 0,21 1 16,-21-1-16,0 0 0,0 1 15,21-1-15,0 0 0,-22-21 0,22 22 16,-21-1-16,21-21 0,0 0 16,0 1-16,0-1 0,0 0 15,0 0-15,21-21 0,1 0 16,-1 0-16,0 0 15,21-21-15,-21 0 0</inkml:trace>
  <inkml:trace contextRef="#ctx0" brushRef="#br0" timeOffset="185253.63">20807 17018 0,'21'0'47,"0"0"-32,0 0-15,0 0 0,1 0 16,-1-21-16,0 21 0,0-21 16,21 0-16,-20 21 0,-22-22 15,21 1-15,-21 0 0,21 0 16,-21 0-16,0 0 0,-21 21 16,0 0-16,-1 0 15,1 0-15,0 21 0,0 0 0,-21 0 16,20 21-16,1-20 0,-21 20 15,21 0-15,21-21 0,0 43 16,0-43-16,0 21 0,0-20 16,0-1-16,0 0 0,21-21 0,0 21 15,0-21-15,0 0 0,22 0 16,-22 0-16,21 0 0,-21 0 0,22-21 16</inkml:trace>
  <inkml:trace contextRef="#ctx0" brushRef="#br0" timeOffset="185725.36">21780 16510 0,'0'0'15,"22"0"1,-1 0-1,0 0-15,0 0 0,0-21 0,0 21 16,1 0-16,-1 0 0,0-21 0,0 21 16,0 0-16,0 0 15,-42 0 1,0 0 0,0 0-16,0 0 0,-22 0 0,22 0 15,-21 0-15,21 0 0,-22 21 16,22 0-16,0-21 0,-21 21 0,21-21 15,-1 21-15,22 1 0,0-1 0,-21 21 16,21-21-16,0 22 16,0-22-16,0 21 0,0 0 0,0 1 15,0-1-15,-21 0 0,21-20 16,0 20-16,0 0 0,-21 1 0,0-22 16,21 21-16,-21-21 0,21 22 0,0-22 15,-22 0-15,22 21 0,-21-21 16,21 1-16,0-1 0,0 0 15,0 0 1,21-21-16,1 0 0,-1 0 0,0 0 16,0 0-16,21-21 0,1 0 15,-22 21-15</inkml:trace>
  <inkml:trace contextRef="#ctx0" brushRef="#br0" timeOffset="186365">22394 16933 0,'0'-21'0,"0"42"0,0-63 0,0 21 16,-21 0-16,0 0 0,0-1 15,0 22-15,-1 0 0,1 0 16,0 0-16,0 22 0,0-1 0,0 0 16,-1 0-16,1 0 0,21 0 15,0 22-15,0-22 0,0 0 16,0 0-16,0 0 0,0 1 0,0-1 15,0 0-15,21-21 16,1 0-16,-1 0 16,0 0-16,0-21 15,0 0-15,0 21 0,1-22 0,-1 1 16,0 0-16,-21 0 0,21 0 16,0 0-16,-21-1 0,-21 44 46,21-1-46,-21 0 0,21 0 0,0 0 16,0 0-16,0 1 16,0-1-16,0 0 0,0 0 15,21-21-15,0 21 0,0-21 16,1 0-16,-1 0 16,0 0-16,0-21 0,0 0 15,0 21-15,1-21 0,-22 0 16,0-22-16,21 22 0,-21 0 0,0-21 15,0-1-15,0 1 0,0 0 16,0-1-16,0 22 0,-21-21 0,-1 21 16,-20-22-16,21 22 0,-21 21 15,20 0-15,-20 0 0,0 0 0,21 21 16,-22 0-16,1 22 0,21-1 16,0 0-16,-22 1 0,22-1 0,0 22 15,0-22-15,0 0 0,21 1 16,-22-1-16,22 0 0,0 1 0,0-1 15,0-21-15,0 0 0,22 22 16,-1-22-16,0 0 0,0-21 0,0 21 16,22 0-16,-22-21 0,21 0 15,22 0-15,-22 0 0,21 0 0,1 0 16,-1 0-16</inkml:trace>
  <inkml:trace contextRef="#ctx0" brushRef="#br0" timeOffset="186795.75">23156 16806 0,'0'0'16,"-21"-21"-16,0 21 15,0 0-15,0 0 0,-1 21 16,22 1-16,-21-1 0,0 21 15,0-21-15,0 22 0,0-22 0,-1 21 16,1-21-16,0 22 0,21-22 16,0 0-16,0 21 0,0-21 15,0 1-15,21-1 0,0-21 16,1 0-16,-1 21 0,0-21 0,21 0 16,-21 0-16,22 0 0,-1 0 15,0 0-15,-20-21 0,20 0 16,21-1-16,-20 1 0,-1 0 0</inkml:trace>
  <inkml:trace contextRef="#ctx0" brushRef="#br0" timeOffset="187041.61">23664 16574 0,'0'-22'0,"0"44"0,0-65 0,-21 43 16,21 21-1,0 1-15,-21 20 0,0-21 16,0 21-16,21 1 0,-22-1 0,1 0 15,0 1-15,21-1 0,-21 0 16,21 1-16,-21-1 0,21-21 0,0 0 16,0 1-16,0-1 0,0 0 15,0 0-15,21 0 0,0-21 16,0 0-16,22 0 0,-22 0 16,21 0-16,-21 0 0,22 0 0,-1 0 15,-21-21-15,21 0 0,1 21 16,-22-21-16,21 0 0</inkml:trace>
  <inkml:trace contextRef="#ctx0" brushRef="#br0" timeOffset="187961.08">24024 16891 0,'0'-21'0,"-85"-64"15,170 191 1,-191-212-16,85 106 0,0 0 0,0 0 0,-22 21 16,22 1-16,0-1 0,-21 0 15,21 0-15,-1 21 0,1-20 0,21-1 16,0 0-16,-21 21 0,21-21 15,0 1-15,0-1 0,21 0 16,0-21-16,1 0 16,20 0-16,-21 0 0,0 0 0,22 0 15,-22 0-15,0 0 0,21-21 16,-21 21-16,1-21 0,-1-1 16,0 1-16,-21 0 0,0-21 0,21 21 15,-21-1-15,0 1 0,0 0 16,0 42 15,0 0-31,-21 1 0,21 20 16,0-21-16,0 0 0,0 0 0,0 1 15,0-1-15,0 0 0,0 0 16,21-21-16,0 21 0,0-21 16,1 0-16,20 21 0,-21-21 15,0 0-15,0 0 0,22 0 16,-22-21-16,21 21 0,-21-21 15,22 0-15,-22 21 0,0-42 0,21 20 16,-20 1-16,-1-21 0,0 21 0,0-22 16,-21 1-16,0 21 0,0-21 15,0 20-15,0 1 0,-21 21 16,0 0-16,0 0 0,-1 21 16,22 1-16,-21-1 0,21 0 15,0 21-15,0-21 0,0 22 16,0-22-16,21 21 0,1-21 0,-22 1 15,21-1-15,0 0 0,-21 0 16,21 0-16,0 0 16,0-21-1,-42-21 1,0 21 0,0-21-16,0 21 0,0-21 15,-1 21-15,1 0 0,21-21 0,-21 21 16,0 0-16,42 21 31,0 0-15,22-21-16,-22 0 0,0 0 15,0 0-15,0 0 0,22 0 0,-22 0 16,21 0-16,-21 0 16,22 0-16,-22-21 0,21 21 0,-21-21 15,22 0-15,-22-1 0,21 1 16,-21-21-16,0 21 0,1-22 0,-22 22 15,0-21-15,21 21 0,-21-22 16,0 22-16,0 0 0,0 0 0,0 0 16,-21 21-16,-1 0 0,22 21 15,0 0-15,0 0 0,0 22 16,0-22-16,0 21 0,0 0 0,0-20 16,0 20-16,0-21 0,0 21 15,0-20-15,0-1 0,0 0 0,0 0 16,0 0-16,0 0 15,-21-21 1,0 0-16,21-21 16,0 0-16</inkml:trace>
  <inkml:trace contextRef="#ctx0" brushRef="#br0" timeOffset="188217.94">25527 16806 0,'0'22'16,"21"-22"-1,0 0-15,0 0 16,1 0-16,-1 0 0,-42 0 47,-1 0-47</inkml:trace>
  <inkml:trace contextRef="#ctx0" brushRef="#br0" timeOffset="188365.85">25400 16933 0,'0'43'15,"0"-22"1,0-106-16,0 106 0,0 64 0,21-85 0,0 21 15,0-21 1,1 0-16,-1 0 0,0 0 16,0 0-16,0-21 15,0 0-15,1 21 0,-22-21 0,21 0 16,0 21-16</inkml:trace>
  <inkml:trace contextRef="#ctx0" brushRef="#br0" timeOffset="188750.63">26628 16531 0,'0'0'0,"0"-21"16,0 0-1,-22 21 1,1 0-16,0 0 15,21 21-15,0 0 0,-21-21 16,0 21-16,21 1 16,-21-22-16,21 21 0,0 0 15,0 0 17</inkml:trace>
  <inkml:trace contextRef="#ctx0" brushRef="#br0" timeOffset="189673.61">27009 16658 0,'0'0'16,"0"-21"-16,0 0 0,0 0 16,0 0-16,0-1 0,0 1 15,21 0-15,-21 0 0,0 0 16,0 0-16,0 42 31,0 0-15,0 0-16,-21 0 0,-1 0 0,1 1 15,21 20-15,-21-21 0,21 21 16,-21 1-16,21-22 0,0 21 0,0 1 16,0-22-16,0 21 0,0 0 15,0-20-15,0-1 0,0 21 0,0-21 16,0 0-16,0 1 0,0-1 0,0 0 15,0 0-15,-21-21 16,0 0-16,-1 0 0,1 0 16,0 0-16,-21 0 15,21 0-15,-1 0 0,-20-21 0,21 0 16,0 0-16,0 21 0,-22-22 16,43 1-16,-21 0 0,21 0 0,-21 0 15,21 0-15,0 42 31,21 0-31,0 0 0,0 0 16,1 0-16,-1 1 16,21-1-16,-21-21 0,22 21 15,-22 0-15,21-21 0,0 0 0,1 0 16,20 0-16,-20 0 0,-1 0 16,0 0-16,1 0 0,-1 0 15,0-21-15,1 21 0,-22-21 0,21 0 16,-21-1-16,0 1 0,1 0 15,-1 0-15,0-21 0,0 20 0,-21-20 16,0 21-16,21 0 0,-21 0 16,0-1-16,21 1 0,-21 42 15,0 1 1,0-1-16,0 0 0,0 21 16,-21-21-16,21 1 0,-21-1 0,21 0 15,0 0-15,-21 0 0,0 0 16,0-21-1,21-21 17,0 0-17,0 0-15,0 0 0,21 0 16,0-1-16,-21 1 0,21 0 16,0-21-16,0 21 0,1-1 0,-1 1 15,0 0-15,21 0 0,-21 21 16,22 0-16,-22 0 0,0 0 0,0 0 15,0 21-15,-21 0 0,0 0 16,0 1-16,0-1 0,0 0 0,0 21 16,0-21-16,0 1 0,-21-1 0,0 0 15,21 0-15,0 0 16,-21 0-16,0 1 0,42-22 47,0-22-32</inkml:trace>
  <inkml:trace contextRef="#ctx0" brushRef="#br0" timeOffset="190170.08">28279 16510 0,'0'0'0,"0"-21"0,0 0 15,-22 42 16,1 0-31,0 0 0,0 0 0,0 22 16,0-22-16,-1 21 0,1 1 0,0-22 16,-21 21-16,42 0 0,-21-20 15,-1 20-15,1-21 0,0 21 0,21-20 16,-21-1-16,21 0 0,0 0 16,0 0-16,0-42 46,21 0-30,0 0-16,0 0 0,22-1 0,-22-20 16,0 21-16,21 0 0,-20 0 0,20-1 15,0 1-15,-21 0 0,22 0 16,-22 21-16,0 0 0,21 0 0,-20 0 16,-1 0-16,0 0 0,-21 21 15,0 0-15,21 0 0,-21 1 0,0-1 16,0 0-16,0 0 0,0 0 15,-21 0-15,0 1 0,0-1 16,-1-21-16,-20 21 0,0 0 0,-1-21 16,1 0-16,0 21 0,-1-21 0,22 0 15,-21 0-15,21 0 0,-22 0 16,22 0-16,42 0 47,22 0-47,-22-21 0</inkml:trace>
  <inkml:trace contextRef="#ctx0" brushRef="#br0" timeOffset="190889.67">28871 16679 0,'0'0'0,"-21"0"31,0 22-31,-21-22 0,20 21 16,1 0-16,0 0 0,0 0 0,0 22 16,0-22-16,21 0 0,0 0 15,-22 0-15,22 0 0,0 1 0,0-1 16,0 0-16,0 0 0,0 0 16,22-21-16,-1 0 15,0 0-15,0 0 31,-21-21-31,21 21 0,-21-21 0,0 0 16,0 0-16,0-22 0,0 22 0,21-21 16,-21 21-16,22-22 0,-22 22 15,21-21-15,0 21 0,0-22 0,0 22 16,22 21-16,-22-21 0,21 21 16,-21 0-16,22 0 0,-22 0 0,0 0 15,21 0-15,-21 0 0,1 21 16,-1 0-16,0 0 0,-21 1 15,0-1-15,0 0 0,0 21 16,0-21-16,0 1 0,-21-1 0,21 0 16,-21 21-16,-1-21 0,-20 1 15,21-22-15,0 21 0,21 0 16,-21-21-16,-1 0 0,22 21 0,-21-21 16,42 0 15,1 0-31,-1-21 0,0 21 15,0-21-15,21 0 0,-20-1 0,-1 1 16,21 0-16,-21-21 0,22 21 16,-1-22-16,-21 1 0,21 21 15,-20-22-15,-1 22 0,0 0 0,0 0 0,-63 21 32,21 21-17,-1 0-15,1 0 0,0 1 16,0 20-16,0-21 0,0 0 0,-1 0 15,1 22-15,21-22 0,0 0 16,0 0-16,0 0 0,0 1 0,0-1 16,0 0-16,21 0 15,1-21-15,-1 0 0,0 0 16,0 0-16,21 0 0,-20 0 0,-1-21 16,21 0-16,-21 0 15</inkml:trace>
  <inkml:trace contextRef="#ctx0" brushRef="#br0" timeOffset="191225.48">29845 16468 0,'0'0'15,"-21"0"-15,21 21 0,0-42 63,21 0-48,0 21-15,-21-22 16,21 1-16,0 21 16,-21 21-1,0 1 1,0-1-16,0 0 0,-21 0 15,21 0-15,-21 0 16,0-21-16,0 22 0,0-1 16,-1-21-16</inkml:trace>
  <inkml:trace contextRef="#ctx0" brushRef="#br0" timeOffset="191766.17">30353 16320 0,'0'0'0,"-42"0"31,42-22-31,21 1 15,0 21-15,0 0 16,0 0-16,22-21 0,-22 21 16,0 0-16,21 0 0,-21-21 0,1 21 15,-1 0-15,0 0 0,0 0 16,0 0-16,0 0 0,-42 0 47,0 0-47,21 21 15,-21 0-15,0 0 0,0 1 0,21-1 16,-22 0-16,1 21 0,21-21 16,-21 22-16,0-22 0,21 21 15,-21-21-15,0 22 0,21-1 0,-22-21 16,22 22-16,0-1 0,0 0 16,-21 1-16,21-1 0,0 0 0,0-21 15,0 22-15,-21-1 0,21-21 16,0 0-16,0 22 0,-21-22 0,0 0 15,0 0-15,-1-21 0,1 21 16,0 1-16,-21-22 0,-1 0 0,22 0 16,-21 0-16,0 0 0,-1 0 15,1 0-15,21 0 0,-22 0 0,22 0 16,0 0-16,0 0 16,0 0-16,0 0 15</inkml:trace>
  <inkml:trace contextRef="#ctx0" brushRef="#br0" timeOffset="193701.56">18182 18034 0,'-21'21'0,"0"-21"0,21 21 31,-21-21-31,-1 0 78,22-21-31,-21 21-31,42 0 624,-21-21-499,0 0-110,0 0-31</inkml:trace>
  <inkml:trace contextRef="#ctx0" brushRef="#br0" timeOffset="194077.85">18267 17695 0,'0'0'0,"0"-21"16,0 0-16,0 42 47,0 0-32,-21 1-15,-1 20 0,1 0 0,0 1 16,0-1-16,0 0 0,-22 22 16,22-22-16,0 0 0,-21 22 0,21-1 15,-22-20-15,22 20 0,-21-20 16,21-1-16,-1 0 0,1 1 0,0-1 16,0-21-16,0 0 0,21 0 15,0 1-15,0-44 31,0 1-31,0 0 16,21-21-16,0 21 0</inkml:trace>
  <inkml:trace contextRef="#ctx0" brushRef="#br0" timeOffset="194971.34">18965 17907 0,'0'0'0,"21"0"16,-21-21-16,0 0 0,0 0 15,0-1-15,0 44 47,0-1-47,-105 106 16,83-85-1,1 0-15,0 1 0,0-1 0,0 0 16,0 1-16,-1-1 0,22 0 16,-21-20-16,21 20 0,0-21 15,0 0-15,0 0 0,21 1 16,1-1-16,-1-21 0,0 0 0,0 0 15,0 0-15,22 0 0,-22 0 16,0 0-16,21-21 0,-21-1 16,1 1-16,-1 0 0,0 0 0,0 0 15</inkml:trace>
  <inkml:trace contextRef="#ctx0" brushRef="#br0" timeOffset="195190.22">18563 18140 0,'0'0'0,"0"21"16,21-21 0,0 0-1,1 0-15,-1 0 0,21 0 0,0 0 16,-20 0-16,20 0 0,0-21 16,22 21-16,-22-21 0,22 0 15,-22-1-15,21 22 0,1-21 0,-22 0 16,1 0-16,-1 0 0,0 21 15,-21-21-15,1-1 0,-1 1 0,-21 0 16</inkml:trace>
  <inkml:trace contextRef="#ctx0" brushRef="#br0" timeOffset="195601.98">19410 17886 0,'-85'63'47,"170"-126"-47,-191 169 0,106-85 15,-21 21-15,21-21 0,0 22 0,0-1 16,0 0-16,-21 1 0,21-22 15,0 21-15,-22-21 0,22 22 0,0-22 16,0 0-16,0 0 0,0 0 16,0 1-16,0-44 31,0 1-15,0 0-16,0 0 0,0 0 0,0-22 15,22 22-15,-1-21 0,0 21 16,21 0-16,-21-22 0,22 22 15,-1 0-15,0 21 0,1-21 16,-1 21-16,0 0 0,1 0 0,-1 0 16,-21 0-16,22 21 0,-22 0 15,21 0-15,-42 0 0,0 1 0,0-1 16,0 0-16,0 21 0,0-21 16,-21 1-16,-21-1 0,20 0 0,-20 0 15,0 0-15,-1-21 0,-20 21 16,21-21-16,20 22 0,-20-22 0,21 0 15,0 0-15,0 0 0,21-22 16,0 1 0,21 0-16,21 0 0,-21 0 15,22-22-15,-1 22 0</inkml:trace>
  <inkml:trace contextRef="#ctx0" brushRef="#br0" timeOffset="196962.2">20151 18055 0,'-43'64'16,"22"-43"-16,21 0 0,-21 0 15,0 0-15,21 1 0,-21-1 0,21 0 16,0 0-16,0 0 0,0 0 0,0 1 16,0-1-16,0 0 15,21-21-15,0 0 0,0 0 16,0 0-16,0 0 0,1 0 15,-1 0-15,21-21 0,-21 21 0,0-21 16,-21-1-16,0 1 0,22 0 16,-22 0-16,0 0 0,0 0 0,0-22 15,-22 22-15,22 0 0,-21 0 16,0 0-16,0 21 0,0-22 0,42 22 47,0 0-47,0 0 0,22 0 15,-22 0-15,21 0 0,0 0 16,1 0-16,-1 0 0,0-21 16,1 21-16,-1 0 0,0 0 0,1 0 15,-1 0-15,-21 0 0,22 0 16,-22 0-16,-42 21 31,-1-21-31,-20 22 0,21-1 16,0-21-16,-22 21 0,22-21 15,0 21-15,-21 0 0,21 0 0,21 1 16,-22-1-16,22 0 16,0 0-16,0 0 0,0 0 15,0 1-15,22-22 0,-1 21 16,0 0-16,0-21 0,0 0 16,0 0-16,1 0 0,-1 0 15,0 0-15,0 0 0,0-21 0,0 0 16,1-1-16,-1 1 0,21 0 15,-42 0-15,21-21 0,0 20 16,1-20-16,-1 0 0,-21-1 0,0 1 16,21 0-16,-21-1 0,21 1 15,-21 0-15,0-1 0,0 1 16,0 21-16,0 0 0,0 42 31,0 0-31,0 21 16,-21-20-16,21 20 0,-21-21 0,21 21 15,0 1-15,-21-22 0,21 21 16,0 1-16,0-22 0,0 0 0,0 21 16,0-21-16,0 1 0,0-1 15,0 0-15,0 0 0,0 0 0,21-21 16,0 0-16,0 0 16,0 0-16,0 0 0,1 0 0,-1-21 15,0 0-15,0 0 16,0 0-16,0-1 0,-21 1 15,22 0-15,-1 0 0,0 0 16,0 0-16,-21 42 31,0 0-31,0 0 16,0 0-16,0 0 16,21-21-16,0 22 15,1-22-15,-1 0 16,0 0-16,0 0 0,0 0 15,0-22-15,1 22 0,-1-21 16,0 0-16,0 21 0,0-21 0,-21 0 16,21 0-16,1-1 0,-22 1 15,0 0-15,21 21 0,-21-21 16,21 0-16,-21 42 31,0 0-15,0 0-16,-21 0 0,21 1 0,-21-1 15,-1 21-15,22-21 0,-21 22 16,0-1-16,0-21 0,21 43 0,0-22 16,0 0-16,0 22 0,0-22 15,0 0-15,0 22 0,0-22 16,0 22-16,0-22 0,0 0 0,0 22 16,0-22-16,0 22 0,0-43 15,-21-21-15,0 0 16,-1 0-16,1 0 0,0 0 15,0 0-15,0 0 0,0 0 16,-1 0-16,1 0 16,42 0 15,1 0-31,-1-42 0,0-1 16,21-20-16,-21 20 0,1 1 15,-1-21-15,0 20 0,21-20 16,-21 20-16,22-20 0,-22 21 15,0-22-15,21 22 0,-20-1 0,-1 1 16,21 0-16,-21 21 0,0-22 16,-21 22-16,22 0 0</inkml:trace>
  <inkml:trace contextRef="#ctx0" brushRef="#br0" timeOffset="197933.64">22183 17928 0,'0'-21'46,"0"0"-30,0 0 0,0 0-1,0-1-15,21 1 16,0 0-16,-21 0 16,0 0-16,21 21 0,-21-21 15,21-1-15,-21 1 16,0 0-16,0 0 15,21 0 17,-21 42-1,0 0-31,0 0 16,0 0-16,-21 1 0,21 20 15,-21-21-15,0 21 0,21 1 16,-21-1-16,0 0 0,-1 1 0,1-1 15,0 0-15,0 1 0,0-1 16,0-21-16,-1 22 0,1-1 0,21-21 16,0 0-16,-21 0 0,21 1 15,0-1-15,-21-21 0,42-21 47,0-1-31,0 1-16,1 0 15,-1 0-15,0 0 0</inkml:trace>
  <inkml:trace contextRef="#ctx0" brushRef="#br0" timeOffset="198445.35">22945 17759 0,'21'0'0,"-42"0"0,42-21 15,0 0 1,-21-1 0,0 44-1,-21-1 1,21 21-16,-21-21 15,-22 22-15,22-22 0,0 21 0,0 0 16,-22 1-16,22-22 0,0 21 16,0 1-16,0-22 0,0 21 0,21-21 15,0 0-15,0 1 0,0-1 16,0 0-16,0 0 0,21-21 0,0 0 16,21 0-16,-21 0 0,22 0 15,-22 0-15,21 0 0,-21 0 0,22 0 16,-22-21-16,0 21 0,21-21 15,-20 0-15,-1-1 0,-21 1 16</inkml:trace>
  <inkml:trace contextRef="#ctx0" brushRef="#br0" timeOffset="198643.24">22691 18013 0,'0'0'0,"21"0"15,0 0-15,0 0 16,0 0-16,0 0 16,1 0-16,20 0 0,-21 0 0,0 0 15,22 0-15,-22 0 0,0 0 16,21 0-16,-21 0 0,1 0 0,-1 0 16,0 0-16,0 0 0,0-21 15</inkml:trace>
  <inkml:trace contextRef="#ctx0" brushRef="#br0" timeOffset="199030.01">23368 17949 0,'0'-21'32,"0"0"-17,0 0 1,21 21-16,0 0 15,0 0-15,1 21 16,-1 0-16,0 0 0,0 1 16,0-1-16,0 21 0,-21-21 15,0 0-15,0 1 0,22-1 16,-22 21-16,0-21 0,0 0 16,0 1-16,-22-1 0,1 0 15,0-21-15,0 0 16,0 0-1,21-21 1,0 0-16,0-1 0,0 1 16,0 0-16,0 0 0,21 0 0,0 0 15,-21-1-15,21 1 0,0 0 16,1 0-16,-1 0 0,0 0 0,0-1 16,21 1-16,-20 21 0,20-21 15,0 0-15,1 0 0,-1 0 0</inkml:trace>
  <inkml:trace contextRef="#ctx0" brushRef="#br0" timeOffset="199533.72">24278 17695 0,'0'-21'31,"21"21"-15,0 0-16,1-21 0,-1 21 0,0 0 16,0 0-16,0 0 0,0 0 0,1-21 15,20 21-15,-21 0 16,0 0-16,0 0 0,-21-21 0,0 0 31,-21 21-31,0 0 0,0-22 16,0 22-16,0 0 0,-22 0 15,22-21-15,0 21 0,0 0 0,0 0 16,-1 0-16,1 0 0,0 0 16,21 21-16,0 1 15,0-1-15,0 0 0,0 0 16,0 0-16,0 22 0,-21-22 0,21 21 16,-21-21-16,21 22 0,-21-1 15,21 0-15,-22-21 0,1 22 16,21-1-16,-21 0 0,0 1 15,21-1-15,0 0 0,-21 1 0,21-1 16,0 0-16,0-20 0,0 20 16,0 0-16,0-21 0,0 1 0,0-1 15,21 0-15,0 0 0,0-21 16,0 0-16,22 0 0,-22 0 16,21 0-16,-21 0 0,22-21 0,-22 0 15,21 0-15,1-1 0,20 1 16</inkml:trace>
  <inkml:trace contextRef="#ctx0" brushRef="#br0" timeOffset="200498.17">25125 17717 0,'0'-22'0,"0"44"0,21-44 0,-21 1 15,21 21-15,0 0 16,-21 21 0,0 1-16,0-1 0,0 0 15,0 21-15,0-21 0,-21 1 16,0 20-16,0-21 0,21 0 0,-21 0 16,-1 1-16,1-1 0,21 0 15,-21 0-15,42-21 47,-21-21-47,21 0 16,1 0-16,-1-1 0,0 1 0,0 0 15,21 0-15,-20-21 0,-1 20 16,0 1-16,21-21 0,-21 21 0,1 0 16,-1-1-16,0 1 15,-42 21 1,0 21-16,-1 1 15,1-22-15,-21 21 0,0-21 16,-1 21-16,1 0 0,0-21 16,-1 21-16,1-21 0,21 21 15,0-21-15,-1 22 0,1-22 0,0 0 16,42 0 0,0 0-1,1 0-15,20 0 0,-21 0 16,0 0-16,0 0 0,22 0 0,-22 0 15,21 0-15,-21 0 0,1 21 16,-1-21-16,0 0 0,0 0 0,0 0 16,-42 0 15,0 0-31,0 0 16,0-21-16,-1 21 0,22-22 0,-21 22 15,0-21-15,21 0 0,-21 21 16,21-21-16,0 0 0,0 0 0,0-1 15,0 1-15,0 0 16,0 0-16,0 0 0,21 21 31,-21 21-15,0 0-16,0 0 0,0 0 0,0 1 16,0 20-16,0-21 0,0 21 15,0-20-15,0 20 0,0-21 0,0 0 16,0 22-16,-21-22 15,21 0-15,0 0 0,0 0 16,0 0-16,21-21 31,0 0-31,0 0 16,1-21-16,-1 21 0,0-21 0</inkml:trace>
  <inkml:trace contextRef="#ctx0" brushRef="#br0" timeOffset="200999.89">25950 17505 0,'0'0'0,"0"-21"16,21 21-1,1 0-15,-1-21 16,0 21-16,0 0 0,0 0 0,0 0 15,1-22-15,-1 22 0,21 0 16,-21 0-16,0 0 0,1-21 0,-1 21 16,0 0-16,0 0 0,0 0 15,-21 21 1,0 1 0,0-1-16,0 0 0,-21 0 15,0 21-15,0-20 0,0 20 16,21-21-16,-22 21 0,1 1 0,0-22 15,21 21-15,0 1 0,0-22 16,0 21-16,0 0 0,0-20 16,0 20-16,0 0 0,0-21 0,0 22 15,-21-1-15,21-21 0,0 22 16,-21-22-16,21 0 0,-21 21 0,-1-21 16,1 1-16,0-22 0,0 21 15,0-21-15,-22 0 0,22 0 0,-21 0 16,0 0-16,-1 0 15,22 0-15,-21 0 0,-1-21 0,1-1 16,21 22-16,-21-21 0,20 0 16,1 0-16,21 0 0,0 0 15,0-1-15,21 22 16,1-21-16,-1 0 0,0 21 0</inkml:trace>
  <inkml:trace contextRef="#ctx0" brushRef="#br0" timeOffset="201409.65">26945 17463 0,'21'-22'0,"-42"44"0,42-65 16,-21 22-16,21 21 0,-21-21 0,0 0 15,0 42 32,0 21-47,-21-21 0,0 1 16,21 20-16,-21 0 16,-21 1-16,20-1 0,1 21 0,0-20 15,0 20-15,-21-20 0,20-1 16,1 0-16,0 22 0,-21-22 0,21 0 15,-1 1-15,1-22 0,0 21 16,0 1-16,0-1 0,0 0 16,-1-21-16,22 1 0,-21 20 0,21-21 15,-21 0-15,21 0 0,0 1 16,0-1-16,0-42 31,0-1-31,21 1 0,0 21 16</inkml:trace>
  <inkml:trace contextRef="#ctx0" brushRef="#br0" timeOffset="202073.27">27622 17505 0,'0'-42'32,"0"84"-32,0-63 31,0 42-31,-21 0 0,0 21 15,0 1-15,21-1 0,-21 0 16,0 1-16,-1-1 0,22 0 0,0 1 16,-21-1-16,21 0 0,-21-20 15,21 20-15,0-21 0,0 0 0,0 0 16,0 1-16,0-1 0,21-21 16,0 21-16,1-21 0,-1 0 15,0 0-15,0 0 0,0 0 0,22 0 16,-22 0-16,0 0 0,0-21 15,0 21-15,0-21 0,1-1 0,-22 1 16,0 0-16</inkml:trace>
  <inkml:trace contextRef="#ctx0" brushRef="#br0" timeOffset="202287.15">27453 17844 0,'0'21'0,"21"-21"16,0 0-16,1 0 15,-1 0-15,0 0 16,0 0-16,0 0 0,22 0 16,-22 0-16,0-21 0,0 21 15,21 0-15,-20-22 0,-1 22 0,0-21 16,21 21-16</inkml:trace>
  <inkml:trace contextRef="#ctx0" brushRef="#br0" timeOffset="202889.8">28511 17886 0,'22'0'0,"-44"0"0,65 0 0,-22 0 16,0 0-16,-21-21 15,0 0 1,0-1-16,0 1 16,-21 21-16,21-21 0,-21 0 0,-22 21 15,22 0-15,0 0 0,0 0 16,0 0-16,-22 0 0,22 0 0,0 21 15,0-21-15,-21 21 0,20 0 16,1 1-16,0 20 0,21-21 16,0 0-16,0 0 0,0 1 15,0-1-15,0 0 0,0 0 16,0 0-16,21-21 0,-21 21 0,21-21 16,1 0-16,20 0 0,-21 0 15,0 0-15,22 0 0,-22 0 0,0 0 16,21-21-16,-21 21 0,1-21 15,20 0-15,-21 0 0,0-22 16,-21 22-16,21-21 0,1 0 0,-1 20 16,0-20-16,-21-21 0,21 20 0,0 1 15,0 0-15,-21-1 0,0 1 16,22 21-16,-22 0 0,0-1 16,0 65-1,0-22-15,-22 21 16,22 1-16,0-1 0,-21 21 15,21-20-15,-21-1 0,21 22 0,-21-22 16,21-21-16,0 21 0,0-20 16,0 20-16,0-21 0,0 0 0,0 0 15,21-21-15,0 0 16,0 0-16,1 0 0,20 0 16,-21-21-16,21 0 15</inkml:trace>
  <inkml:trace contextRef="#ctx0" brushRef="#br0" timeOffset="203401.51">29570 17441 0,'0'0'0,"21"0"16,0 0-16,0 0 0,0-21 15,1 21-15,-1 0 0,0 0 0,0-21 16,21 21-16,-20 0 0,20 0 16,-21-21-16,21 21 0,-20 0 0,-1 0 15,0 0-15,-21-21 0,0 0 32,-21 21-32,0 0 0,-1 0 0,-20 0 15,21 0-15,-21 0 0,20 0 16,-20 0-16,21 0 0,-21 0 0,20 0 15,1 0-15,0 0 0,0 21 16,0 0-16,21 0 0,-21 0 16,21 0-16,0 22 0,0-22 0,0 21 15,0 1-15,0-22 16,-22 21-16,22 0 0,0-20 0,-21 20 0,21-21 16,0 21-16,-21-20 0,0 20 15,0 0-15,0-21 0,21 1 16,-22 20-16,1-21 0,21 0 15,-21 22-15,21-22 0,0 0 0,0 0 16,0 0-16,0 0 16,0 1-16,0-1 15,21-21-15,0 0 16,1 0-16,-1 0 0,0 0 16,0-21-16,0-1 0,0 1 0,22 0 15,-22 0-15,21 0 0</inkml:trace>
  <inkml:trace contextRef="#ctx0" brushRef="#br0" timeOffset="204013.16">30289 17611 0,'0'0'16,"22"-64"15,-1 64-31,-21-21 16,21 21-16,0 0 0,0 0 15,0 0-15,1 0 16,-1 0-16,-21 21 0,21 0 16,-21 1-16,0-1 15,0 0-15,0 0 0,0 0 0,-21 0 16,0 1-16,-1-1 0,-20 0 15,21 21-15,-21-42 0,-1 21 0,1 1 16,21-1-16,-22-21 0,1 21 16,21-21-16,0 21 0,0-21 0,42 0 47,0 0-32,0 0-15,0 0 0,0-21 0,1 21 16,-1 0-16,0 0 0,0 0 15,0 0-15,0 0 16,1 0-16,-22 21 16,0 0-16,21-21 15,-21 21-15,0 1 0,0-1 16,0 0-16,0 0 16,-21-21-16,-1 0 0,1 21 15,0-21-15,0 0 0,0 21 16,-22-21-16,22 0 0,0 0 15,0 0-15,0 22 0,0-22 16,-1 0-16,1 0 16,0 0-1,42-22 17,0 22-32</inkml:trace>
  <inkml:trace contextRef="#ctx0" brushRef="#br0" timeOffset="204937.63">30924 17463 0,'-21'0'16,"0"0"-16,42 0 63,0 0-48,1-22-15,-1 22 16,0 0-16,0 0 0,0-21 15,0 21-15,1 0 16,-1 0-16,0 0 0,-21 21 63,0 1-48,0-1 1,0 0-1,-21 0-15,21 0 16,0 0-16,-21 1 16,21-1-16,-22-21 15,22 21-15,0 0 16,0 0-16,0 0 31,0 1 0,0-1-31,-21 0 16,0 0-16,21 0 16,0 0-16,0 1 15,-21-22-15,21 21 0,-21 0 0,21 0 0,-21 0 16,21 0-16,-22 1 16,22-1-16,-21 0 0,21 0 15,-21 0-15,21 0 16,-21 1-16,0-1 0,0 0 15,21 0-15,-22 0 16,1-21-16,21 21 0,-21-21 16,0 0-16,21 22 0,-21-22 0,0 0 15,-1 0-15,1 0 16,0 0-16,0 0 0,0 0 16,0 0-1,-1 0-15,1 0 16,21-22-16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D3C1-13FE-4671-9C44-CE5C43B0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0BF85-075F-4474-B38C-64A0C70E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D5CA4-57CB-48C2-9166-A9D5041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39E21-50D9-4604-908A-65EDAB32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0C6A-492E-4EB0-A854-87DDE7B8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7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53CE-4BCB-4EDE-AC89-E17D874A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8222-8FAF-4889-B8F0-6EDB8098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18FB-D63A-4CFE-B034-FEFC176F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03E7-D158-47EB-B450-5E7348E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919FC-B4B1-42DD-B032-B77F2EB1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5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0A3D8-82E0-4BAF-92A3-DC63438D4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53B7-F404-4613-81D0-3652FCC5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4CFE-8144-4166-840F-7E9F8729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8F86-58CB-4166-93AE-F912B8BC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62F0-2E27-4073-8B1C-C940F99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FEF3-664B-4E8D-9A97-8B5D9263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0AB5-C971-4681-86C9-9AC4CA01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B79C-7F55-4123-B40B-1760A383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4699-5B02-43CD-B9C7-AF69D9FB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608E-B548-42F0-B123-757E3A4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83B-AA8C-4F4D-BD59-2B562220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1A3C8-9E5B-44C4-9A57-B0CEA4DC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5183-FA6B-4349-943A-2F6269CE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8C50-F36D-4538-992F-CBFA9B29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649D-FB71-4BD5-9533-34A5496C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4EFE-117A-4283-952F-9DC2C84F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6B18-84EF-440F-9975-EC083BC05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5555F-E2C4-4B68-81F8-323E18A9D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173D-5C64-4977-B8F9-536D1F92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B5A4-6131-4036-8A4A-96DDAA8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63765-2AD3-48FB-B997-CF3564CF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2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C7A1-DD4F-4966-BF4B-732B19E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8CC1-31B5-45A2-A717-9A1838EB0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71E57-B5E2-4D7C-8F0B-3C33AF19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0161D-9094-4E51-8E47-395572EEA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DB208-F686-48EB-9BE6-5244C5492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33457-C9AD-4B3F-8E48-D65FB5B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D3D31-619E-4C82-B382-71073EDF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2396B-53DE-4E2F-A41B-A5C8F98E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1AD-AA1F-463A-A0C4-1FB466C6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B34E-748F-4443-994D-19918175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5D8E5-7BC3-469A-848F-9BA09FC4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9C6F1-7218-4FD4-8D3E-0DD0644C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0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58950-233E-4E8D-A72E-F7486DC5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A6883-92CE-4642-BE62-9E23E59D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476CB-BA55-41D2-AF0E-8E0A91F5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5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593E-28E5-49DF-BADA-A3885C8C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3A1A-149E-4690-97B8-4C291E6F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D55E-DF37-47DF-BD15-ACA02C85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D010-6004-471E-B231-77A60A0A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A553-5CDB-4D5E-B777-09C52ADD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0914-1DE3-4B15-BBCC-CD5EE0A6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263-D20A-44F3-B5CD-09732BB2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D015E-3EF0-40F3-A5A1-2D6BC7249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6EC1-2E30-419A-AA97-C7E53C8EC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513BA-BE51-4549-B160-4A1C85A6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3C2AF-60B4-401E-90C9-1A1F4B5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7F5E-84E2-42B5-B85F-E0B30026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8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9E1AD-BEB3-4849-BBFD-DB56D402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A1A2-5B30-4A64-8372-3B83B478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9CDF-6C7A-473B-818F-0A3D8F25C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EAB-AF64-4D0C-BD02-6A02981DDC9A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25A2-7DB6-4E8A-A519-551A9BFD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E739-1D16-40A5-9515-E836DC4C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953B-9618-4DAC-89A1-41EED8055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8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5AA-D731-49B5-8D02-2ADE642C0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2526-160C-4C4C-BDCE-7BE81E07E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DD5CD8-9B43-4CD2-B7DA-0688C7806B33}"/>
                  </a:ext>
                </a:extLst>
              </p14:cNvPr>
              <p14:cNvContentPartPr/>
              <p14:nvPr/>
            </p14:nvContentPartPr>
            <p14:xfrm>
              <a:off x="380880" y="83880"/>
              <a:ext cx="8527320" cy="51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DD5CD8-9B43-4CD2-B7DA-0688C7806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74520"/>
                <a:ext cx="854604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10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5AA-D731-49B5-8D02-2ADE642C0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2526-160C-4C4C-BDCE-7BE81E07E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4EC852-8335-473E-90E8-FA4EB86C31D7}"/>
                  </a:ext>
                </a:extLst>
              </p14:cNvPr>
              <p14:cNvContentPartPr/>
              <p14:nvPr/>
            </p14:nvContentPartPr>
            <p14:xfrm>
              <a:off x="106560" y="137160"/>
              <a:ext cx="4961160" cy="425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4EC852-8335-473E-90E8-FA4EB86C3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7800"/>
                <a:ext cx="497988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04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5AA-D731-49B5-8D02-2ADE642C0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2526-160C-4C4C-BDCE-7BE81E07E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650A45-5DB9-40FC-830F-A6381F3E5E4B}"/>
                  </a:ext>
                </a:extLst>
              </p14:cNvPr>
              <p14:cNvContentPartPr/>
              <p14:nvPr/>
            </p14:nvContentPartPr>
            <p14:xfrm>
              <a:off x="0" y="38160"/>
              <a:ext cx="925092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650A45-5DB9-40FC-830F-A6381F3E5E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26964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1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35AA-D731-49B5-8D02-2ADE642C0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2526-160C-4C4C-BDCE-7BE81E07E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4434E8-960A-4AC3-9052-F4114E315EF7}"/>
                  </a:ext>
                </a:extLst>
              </p14:cNvPr>
              <p14:cNvContentPartPr/>
              <p14:nvPr/>
            </p14:nvContentPartPr>
            <p14:xfrm>
              <a:off x="266760" y="23040"/>
              <a:ext cx="739440" cy="51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4434E8-960A-4AC3-9052-F4114E315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680"/>
                <a:ext cx="7581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1C9734-6556-4978-8679-AB7B46AB1707}"/>
                  </a:ext>
                </a:extLst>
              </p14:cNvPr>
              <p14:cNvContentPartPr/>
              <p14:nvPr/>
            </p14:nvContentPartPr>
            <p14:xfrm>
              <a:off x="0" y="0"/>
              <a:ext cx="9799560" cy="676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1C9734-6556-4978-8679-AB7B46AB17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-9360"/>
                <a:ext cx="9818280" cy="67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A3D280-DFAB-45DF-83EF-DE7166F7A5EF}"/>
                  </a:ext>
                </a:extLst>
              </p14:cNvPr>
              <p14:cNvContentPartPr/>
              <p14:nvPr/>
            </p14:nvContentPartPr>
            <p14:xfrm>
              <a:off x="2743200" y="609480"/>
              <a:ext cx="8938440" cy="624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A3D280-DFAB-45DF-83EF-DE7166F7A5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3840" y="600120"/>
                <a:ext cx="895716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91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2021-10-22T10:13:24Z</dcterms:created>
  <dcterms:modified xsi:type="dcterms:W3CDTF">2021-10-22T10:13:55Z</dcterms:modified>
</cp:coreProperties>
</file>