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8:40:45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3323 1778 0,'0'21'32,"21"-21"-32,0 0 15</inkml:trace>
  <inkml:trace contextRef="#ctx0" brushRef="#br0" timeOffset="1026.47">1545 529 0,'0'-21'0,"0"42"0,0-63 15,0 21-15,0 0 16,0-1-1,0 44 1,0-1 0,0 21-16,0 0 15,0-20-15,0 41 0,0-21 0,-21 22 16,0-1-16,0 22 0,-1-21 16,1-1-16,21 22 0,-21-22 15,0 1-15,0-22 0,0 0 0,21 1 16,-22-1-16,22 0 0,-21-20 15,21-1-15,-21 0 16,21-42 15,0 0-31,0-1 0,0 1 0,0-21 16,21 0-16,-21-1 0</inkml:trace>
  <inkml:trace contextRef="#ctx0" brushRef="#br0" timeOffset="1359.28">1333 614 0,'0'0'0,"-21"-21"0,0 0 0,21-22 16,-21 22-16,21 0 0,0-21 0,0 20 15,0 1-15,0 0 16,0 0-16,21 0 0,21 0 16,-20-1-16,20 22 0,21 0 0,-20 0 15,20 22-15,-20-1 0,20 21 16,-21 0-16,1 1 0,-1-1 0,-21 0 15,0 22-15,1-1 0,-1 1 16,0-1-16,-21 1 0,0-1 16,21 1-16,-21-22 0,0 22 0,0-1 15,0-20-15,0-1 0,0 0 16,0-21-16,0 22 0,-21-22 0,21 0 16,-21 0-16,0 0 15,-1-21 1,1 0-16,0 0 15,21-21-15,-21 21 0,0-21 16,0 0-16,-1 0 0,1-22 0,0 22 16</inkml:trace>
  <inkml:trace contextRef="#ctx0" brushRef="#br0" timeOffset="1539.18">1355 1207 0,'-43'0'0,"86"0"0,-128 0 0,64 0 15,0 0-15,-1 0 0,1 0 0,42 0 31,1 0-15,20-22-16,0 22 0,1-21 16,-1 21-16,0 0 0,1-21 15,-1 21-15,0-21 0,1 21 0,-1 0 16,-21 0-16,21-21 0,-20 21 16,-1 0-16,21 0 0</inkml:trace>
  <inkml:trace contextRef="#ctx0" brushRef="#br0" timeOffset="2323.79">2582 931 0,'21'-21'0,"-42"42"0,64-42 0,-43 0 16,0 0-16,0 0 0,0 0 15,0-1-15,0 1 0,0 0 16,-22 21-1,1 0-15,0 0 0,-21 0 16,21 0-16,-22 21 0,1 0 0,21 1 16,-22-1-16,1 21 0,0 0 15,21 1-15,-22-22 0,22 21 16,0 1-16,21-1 0,0-21 16,0 0-16,0 0 0,0 1 0,0-1 15,21-21-15,0 0 0,22 0 16,-1 0-16,0 0 0,1 0 15,-1-21-15,0-1 0,22 1 0,-22 0 16,0 0-16,-20 0 0,20-22 16,-21 22-16,0 0 0,0-21 0,1 21 15,-22-1-15,21-20 0,-21 21 16,0 0-16,0 0 16,0 63 15,0-21-31,0 21 15,0 1-15,0-1 0,0 22 0,0-22 16,0 21-16,0 1 0,0-1 16,0 1-16,0 21 0,0-1 15,0 1-15,21 0 0,0-1 0,-21 1 16,21 0-16,0-1 0,-21 1 16,22 0-16,-1-1 0,0 1 0,-21 0 15,21-22-15,0 22 0,-21-22 16,0 1-16,0-1 0,21-20 0,-21 20 15,0-21-15,0 1 0,0-1 16,0-21-16,0 22 0,-21-1 0,21-21 16,-21 0-16,0 22 0,0-22 15,-22 0-15,22 0 0,0-21 16,-21 0-16,21 0 0,-22 0 0,1-21 16,0 0-16,-1-22 0,1 1 15,-22-21-15,22-1 0,0 1 0,-1-22 16,1-21-16,0 21 0,21-20 15,-1-1-15,22 21 0,0-21 0,0 22 16,0-1-16,22 0 0,-1 1 16,0 20-16,0-21 0,21 22 15,-20-1-15,20 1 0,0 21 0,-21-1 16,22 1-16,-22 0 0,0-1 16,0 22-16,0-21 0,1 21 15,-1-1-15,0 1 0,0 21 16,-21-21-16,21 0 0,0 21 0</inkml:trace>
  <inkml:trace contextRef="#ctx0" brushRef="#br0" timeOffset="3878.95">2836 1185 0,'21'0'16,"1"-21"15,-1 0-31,0 0 0,0 0 15,0 0-15,0-1 0,1 1 16,-1 0-16,0 0 0,-21 0 16,21 0-16,-21-1 0,0 1 15,-21 21 1,0 0-16,0 0 16,-1 21-16,1 1 0,-21-1 15,21 0-15,0 0 0,-1 21 0,1-20 16,0 20-16,21-21 0,0 0 15,0 22-15,0-22 0,0 0 0,0 0 16,21-21-16,0 21 0,1 0 16,20-21-16,-21 0 0,0 0 0,22 0 15,-22 0-15,21 0 16,-21 0-16,22 0 0,-22-21 0,21 21 16,-21-21-16,0 0 0,22 0 15,-22 0-15,0-1 0,-21 1 16,21 0-16,0-21 0,-21 21 0,0-22 15,0 22-15,0 0 0,0 0 16,0 0-16,0-1 0,0 1 0,0 42 47,0 1-47,0-1 16,0 0-16,0 21 0,0-21 15,0 1-15,0-1 0,0 21 16,0-21-16,-21 0 0,21 1 15,0-1-15,-21 0 0,21 0 16,0 0 0,0-42 15,0 0-31,0 0 0,0-22 16,0 22-16,0 0 15,0 0-15,21-21 0,0 20 0,1 1 16,-1 0-16,21 0 0,-21 0 15,22 0-15,-22-1 0,0 22 16,21 0-16,-21 0 0,22 0 16,-22 0-16,0 22 0,0-1 15,0 0-15,1 0 0,-1 0 0,-21 0 16,0 22-16,0-22 0,0 0 16,21 0-16,-21 0 0,0 1 0,21-1 15,-21 0-15,0 0 0,0 0 16,21-21-16,0 21 0,1-21 15,-1 0 1,0 0-16,-21-21 0,21 0 0,0 0 16,0 0-16,1 0 0,-1-22 15,0 22-15,0-21 0,0-1 0,0 1 16,1 0-16,20-1 16,-21 1-16,21 0 0,-20 21 0,20-1 15,0 1-15,-21 0 0,22 0 16,-1 21-16,-21 0 0,22 0 0,-22 0 15,0 0-15,0 0 0,0 21 16,-21 0-16,21 0 0,-21 22 0,0-22 16,0 0-16,0 21 0,0-20 15,0-1-15,0 0 0,0 0 0,0 0 16,0 0-16,0-42 47,0 0-47,0 0 15,0 0-15,0 0 0,0-1 16,0 1-16,-21 0 0,0-21 0,0 21 16,21-1-16,-21 22 0,0-21 15,-1 0-15,1 21 0,0-21 16,0 21-16,0 0 0,0 0 16,-1 0-16,1 0 0,0 21 0,0-21 15,0 21-15,0 0 0,-1 22 16,1-22-16,21 21 0,-21-21 15,21 22-15,-21-1 0,21-21 16,-21 22-16,21-1 0,0-21 0,0 21 0,0-20 16,0-1-16,0 0 15,21 0-15,0 0 0,0-21 0,0 0 16,1 21-16,-1-21 0,21 0 16,-21 0-16,22 0 0,-22 0 0,21-21 15,-21 0-15,22 0 0,-22 0 16,0 0-16,0-1 0,0-20 0,0 0 15,1-1-15,-1-20 0,0 21 16,0-22-16,-21 1 0,21 20 0,-21-20 16,21 20-16,1-20 15,-22 21-15,0-1 0,0 1 0,0 21 16,0-22-16,0 22 0,0 0 16,0 0-16,0 0 0,0 42 31,-22 21-31,22-21 15,0 22-15,0-1 0,-21 0 16,21 1-16,-21-1 0,21 22 0,-21-22 16,21 21-16,0 1 0,0-22 15,0 22-15,0-22 0,0 0 0,0 1 16,0-1-16,0 0 16,0-20-16,0-1 0,0 0 0,0 0 0,21 0 15,0 0-15,0 1 16,1-22-16,-1 0 15,0 0 1,0 0-16,0 0 0,0 0 16,1-22-16,-1 1 15,0 0-15</inkml:trace>
  <inkml:trace contextRef="#ctx0" brushRef="#br0" timeOffset="4431.28">5419 1016 0,'0'-21'0,"0"42"0,0-63 0,0 21 0,0-1 16,0 1-16,0-21 15,0 21-15,0 0 0,-22-1 0,22 1 16,-21 21-16,0-21 0,21 0 16,-21 21-16,0 0 0,0 0 15,-1 0-15,1 0 16,0 21-16,0 0 0,21 22 0,-21-22 15,0 21-15,-1 0 0,22 1 16,-21-1-16,0 0 0,21-20 0,-21 20 16,21 0-16,0-21 15,0 22-15,0-22 0,0 0 0,0 0 16,0 0-16,21-21 16,0 0-16,0 0 0,1 0 0,-1 0 15,0 0-15,0 0 0,21-21 16,-20 0-16,-1 0 0,0 0 0,0 0 15,-21-22-15,21 1 0,0 21 16,-21-22-16,0 1 0,0 0 0,22-1 16,-22 1-16,0 21 0,0 0 15,0 0-15,0-1 0,0 44 16,0-1 0,0 0-16,0 21 0,-22 1 0,22-1 15,0-21-15,0 43 16,0-43-16,0 21 0,0 0 0,0 1 15,0-22-15,0 21 0,0-21 0,0 1 16,22-1-16,-1 0 0,0-21 16,21 21-16,-21-21 0,1 0 0,20 0 15,0 0-15,1 0 0,-1 0 16,0 0-16,-21-21 0,22 21 0,-22-21 16,21 0-16,-21-1 0,1 1 15,-1 0-15,-21 0 0</inkml:trace>
  <inkml:trace contextRef="#ctx0" brushRef="#br0" timeOffset="5166.85">910 2117 0,'-21'21'0,"42"-42"0,-63 42 16,21-21-16,-1 0 16,1 0-1,42 0 32,1 0-47,-1 0 0,21 0 0,0 0 16,1 0-16,-1 0 0,22 0 15,-1 0-15,22-21 0,-22 21 16,43 0-16,-21-21 0,21 21 0,-22-22 16,22 1-16,0 21 0,0-21 15,21 21-15,0-21 0,21 21 0,-21-21 16,0 21-16,21-21 0,-21-1 15,21 22-15,-21-21 0,21 21 0,1-21 16,-1 21-16,0-21 0,-21 21 16,0-21-16,21 21 0,-21-21 15,0 21-15,-21-22 0,21 22 0,-21 0 16,-22-21-16,1 21 0,0-21 16,-22 21-16,1-21 0,-22 21 0,0 0 15,1-21-15,-1 21 0,-21 0 16,0 0-16,22-21 0,-22 21 0,0 0 15,0 0-15,-42 0 63,0 0-47,0 0-16,0 0 0</inkml:trace>
  <inkml:trace contextRef="#ctx0" brushRef="#br0" timeOffset="5326.77">5546 1757 0,'0'0'0,"21"0"63,-21 21-48,0 0 1</inkml:trace>
  <inkml:trace contextRef="#ctx0" brushRef="#br0" timeOffset="6311.1">1270 3768 0,'0'-21'0,"0"-1"16,0 1-16,0 0 15,0 0-15,0 0 0,0 0 16,21 21-16,-21-22 0,0 1 16,0 0-16,0 0 0,0 63 47,0-21-32,0 22-15,0-22 0,0 21 0,0 22 16,0-22-16,0 0 0,0 22 15,-21-1-15,21-20 0,0 20 16,0-20-16,-21-1 0,21 0 0,0 1 16,-21-22-16,21 21 0,0-21 15,0 0-15,0 1 0,0-44 47,0 1-47,0-21 0,21 21 0</inkml:trace>
  <inkml:trace contextRef="#ctx0" brushRef="#br0" timeOffset="6594.95">1714 3916 0,'0'21'0,"0"-42"0,22 42 0,-22 0 16,0 0-16,0 1 0,21-22 15,-21 21-15,21-21 16,0 0-16,0 0 0,0-21 15,1 21-15,-1-22 0,-21 1 16,21 21-16,-21-21 16,0 0-16,0 0 15,-21 21-15,0 0 16,-1 0-16,1 0 16,0 0-1,0 21-15,21 0 31</inkml:trace>
  <inkml:trace contextRef="#ctx0" brushRef="#br0" timeOffset="7323.54">3323 3493 0,'-21'0'0,"42"0"0,-63-22 0,42 1 15,-21 0-15,21 0 16,0 0-16,0 0 0,0-1 15,0 1-15,21 0 0,-21 0 16,21 0-16,-21 0 0,21-1 0,-21 1 16,21 0-16,-21 0 15,0 42 1,0 21 0,0-20-16,-21 20 0,21 0 15,-21 22-15,0-22 0,21 22 0,-21-1 16,-1-21-16,1 22 0,0-1 15,0 1-15,0-1 0,-22-20 16,22 20-16,0 1 0,21-22 0,-21 22 16,0-22-16,21-21 0,0 21 15,-21-20-15,21-1 0,21-42 32,0-1-32,-21-20 0,21 0 15,-21-1-15,21 1 0,0 0 16,-21-22-16,0 1 0,22 20 0,-1-20 15,0-1-15,-21-20 0,21 20 16,0-20-16,-21 20 0,21-21 0,1 22 16,-22 21-16,21-22 15,0 22-15,-21 21 0,21-1 0,-21 1 16,21 21-16,0 0 16,-21 21-16,22 1 0,-1 20 0,-21 21 15,21-20-15,-21 20 0,21 22 16,-21-22-16,0 1 0,0-1 0,0 1 15,0-1-15,0-20 0,21 20 16,-21 1-16,0-22 0,0 0 0,21 1 16,-21-1-16,0 0 0,0 1 15,0-22-15,0 0 0,0 0 0,0 0 16,0 1 0,0-44-1,0 1-15,-21 0 16,21 0-16,-42 0 0</inkml:trace>
  <inkml:trace contextRef="#ctx0" brushRef="#br0" timeOffset="7503.44">3090 3958 0,'-21'0'0,"42"0"0,-63 0 15,21 0-15,21-21 0,-21 21 16,42 0 0,0 0-16,0 0 15,21 0-15,1 0 0,-1-21 0,0 21 16,22 0-16,-1 0 0,1-21 0,-1 0 15,-20 21-15,20 0 16,-20-22-16,20 22 0,-21 0 0,-20-21 16,20 0-16,-21 21 0,0-21 15,0 21-15</inkml:trace>
  <inkml:trace contextRef="#ctx0" brushRef="#br0" timeOffset="8068.13">4064 3641 0,'0'-21'16,"-21"21"-1,0 0 1,-1 0-16,1 0 0,21 21 0,-21 0 16,0-21-16,0 21 0,0 0 15,-1 22-15,1-22 0,0 0 16,21 0-16,0 0 0,-21 22 16,21-22-16,0 21 0,0-21 0,0 0 15,0 1-15,0 20 0,0-21 16,21 0-16,0 0 0,0-21 0,1 22 15,-1-22-15,0 0 0,0 0 0,21 0 16,-20 0-16,-1 0 0,21 0 16,-21-22-16,22 1 0,-1 0 0,0-21 15,1 21-15,-1-22 0,0 1 16,1 0-16,-1-1 0,0 1 0,1-22 16,-22 1-16,0-1 0,0 1 15,0-1-15,-21 1 0,0-22 16,0 22-16,0-1 0,0 22 0,-42-149 31,42 170-31,-21 21 16,0 0-16,21 21 0,-22 22 15,1-22-15,21 21 0,-21 22 16,21-22-16,0 22 0,0-1 16,-21 22-16,21-22 0,0 1 0,0-1 15,0-20-15,0 20 0,0-21 16,0 1-16,0 20 0,0-20 0,0-1 15,0 0-15,0-21 0,0 22 16,21-22-16,0 0 0,-21 0 16,21 0-16,1 1 0,-1-22 15,0 0-15,0 0 0,0 0 16,22-22-16,-22 1 0,0 0 16,0 0-16,0-21 0,0 20 15,1-20-15,-1 21 0,0-21 0,0 20 16,0-20-16</inkml:trace>
  <inkml:trace contextRef="#ctx0" brushRef="#br0" timeOffset="9103.18">4995 3620 0,'0'-22'0,"0"44"0,0-22 31,0 21-15,0 0-16,0 21 0,0-21 15,0 1-15,0-1 0,0 21 0,0-21 16,0 0-16,0 22 0,0-22 15,0 0-15,0 0 0,0 0 0,0 1 16,0-1-16,0 0 0,21-21 0,1 0 16,-22 21-16,21-21 0,0 0 15,0 0-15,0 0 0,0-21 16,1 0-16,-1 21 0,0-21 16,21-22-16,-21 22 0,1 0 0,-1 0 15,0-22-15,21 22 0,-21 0 0,1-21 16,-22 21-16,21-1 15,0-20-15,-21 21 0,0 0 0,0 0 16,0 42 15,0 0-31,-21 0 16,0 0-16,-1 0 0,22 22 16,-21-22-16,21 0 0,-21 21 0,21-20 15,-21-1-15,21 21 0,0-21 16,0 0-16,0 22 0,0-22 0,0 0 15,21-21-15,0 21 0,0 0 16,1-21-16,20 0 0,-21 0 0,21 0 16,-20 0-16,20 0 0,0-21 15,-21 0-15,1 21 0,20-21 16,-42-21-16,21 20 0,-21 1 0,0-21 16,0 21-16,0-22 0,0 22 0,0-21 15,-21 21-15,0-22 0,0 22 16,-1 0-16,-20 0 0,21 0 0,0 0 15,0 21-15,-1-22 0,22 1 32,22 21-17,-1 0-15,21 0 0,0 0 16,-20-21-16,20 21 0,21 0 0,-20 0 16,-1 0-16,0 0 0,1 0 15,-1 0-15,-21 0 0,22 0 0,-1 0 16,-21 21-16,0 0 0,0-21 15,1 22-15,-1-1 0,-21 0 0,0 0 16,0 0-16,0 0 0,21 22 0,-21-22 16,0 0-16,0 0 0,0 22 15,0-22-15,0 0 0,0 0 0,0 21 16,0-20-16,0-1 0,-21 0 16,21 0-16,0 0 0,-21-21 31,-1-21-16,22 0-15,0 0 16,0 0-16,0-1 0,0 1 16,0-21-16,0 21 0,0-22 0,22 1 15,-1 0-15,0 21 0,0-22 0,21 1 16,-20 0-16,-1-1 0,21 22 16,0 0-16,1 0 0,-1 0 0,0-1 15,1 22-15,-1 0 0,0 0 16,1 0-16,-1 22 0,-21-1 0,22 0 15,-22 21-15,-21-21 0,0 22 16,0-22-16,0 21 0,0-21 16,0 22-16,0-22 0,0 0 0,0 21 15,-21-20-15,21-1 0,-22 0 16,1 0-16,21 0 0,0 0 16,-21 1-16,0-1 0,0-21 31,21-21-16,21 21 1,0-22-16,0 1 0</inkml:trace>
  <inkml:trace contextRef="#ctx0" brushRef="#br0" timeOffset="9523.94">7345 3577 0,'21'-21'0,"-42"42"0,63-63 0,-42 21 0,21 0 16,-21-1-16,0 1 15,-21 21 1,0 0-16,0 0 16,0 21-16,-1 1 0,1-1 0,0-21 15,0 21-15,0 0 0,0 0 16,21 0-16,0 1 0,0-1 0,0 0 16,0 0-16,21 0 15,0-21-15,0 0 16,0 0-16,0 21 0,22-21 15,-22 22-15,0-22 0,0 0 0,22 21 16,-22-21-16,0 0 0,0 21 16,0 0-16,0-21 0,-21 21 15,0 0-15,0 1 16,0-1-16,-21-21 16,0 0-16,0 21 0,0-21 0,-22 0 15,22 0-15,-21 21 0,21-21 16,-22 0-16,22 0 0,-21 21 0,21-21 15,0 0-15,-1 0 0,1 0 16,0 0-16,0 0 0,0 0 0,0 0 16,-1 0-16,1 0 0,0 0 15,0-21-15,0 0 16,0 0-16,-1 21 0</inkml:trace>
  <inkml:trace contextRef="#ctx0" brushRef="#br0" timeOffset="9895.77">5736 3006 0,'0'0'0,"0"21"0,21-21 16,0 0-16,1 0 0,-1 0 0,0 0 16,0 0-16,0 0 0,0 0 15,1-21-15,-1 21 0,-21-21 16,21-1-16,-21 1 16,0 0-16,0 0 0,0 0 15,0 0-15,-21 21 0,0 0 16,-1-22-16,1 22 0,0 0 15,0 0-15,0 22 16,0-22-16,-1 21 0,22 0 16,-21-21-16,0 21 0,0 0 0,21 0 15,-21-21-15,0 22 0,21-1 16</inkml:trace>
  <inkml:trace contextRef="#ctx0" brushRef="#br0" timeOffset="10158.62">4762 3366 0,'-21'0'15,"42"0"-15,-21 0 31,22 0-31,-1 0 0,21 0 0,-21-22 16,22 22-16,-1-21 0,0 21 16,1-21-16,-1 21 0,0 0 15,-21-21-15,22 0 0,-22 21 0,0 0 16,0 0-16,0-21 0,1 21 16</inkml:trace>
  <inkml:trace contextRef="#ctx0" brushRef="#br0" timeOffset="11343.76">1439 5292 0,'-21'0'31,"0"0"-15,21-21 0,0-1-1,0 1-15,0 0 16,21 21-16,0-21 0,0 0 0,1 21 15,-1-21-15,0 21 0,0 0 16,21-22-16,-20 22 0,20 0 16,-21 0-16,21 0 0,-20 22 15,20-1-15,-21 0 0,0 0 16,0 21-16,-21 1 0,0-1 0,0 0 16,0 22-16,0-22 0,-21 22 15,0-1-15,0-20 0,-21 20 0,-1-21 16,1 1-16,-22-1 0,22 0 15,0 1-15,-1-22 0,1 0 0,0 0 16,21-21-16,-22 0 0,22 0 16,-21 0-16,21 0 0,-1 0 0,1 0 15,0-21-15,0 0 16,0-21-16,21 20 0,0-20 16,-21 0-16,21-1 0,0 1 0,0 0 15,0-1-15,0 1 0,0 0 16,0 21-16,21-1 0,0 1 0,0 0 15,0 0-15,22 21 0,-22 0 16,21 0-16,0 21 0,-20 0 16,-1 0-16,21 1 0,-21 20 0,0-21 15,1 21-15,-22-20 0,21 20 16,-21 0-16,21-21 0,-21 1 0,0 20 16,0-21-16,0 0 0,0 0 15,0 1-15,0-1 0,0 0 16,21-42 15</inkml:trace>
  <inkml:trace contextRef="#ctx0" brushRef="#br0" timeOffset="11531.69">2011 5567 0,'0'0'0,"21"0"31,-21-21 32,0 0-63</inkml:trace>
  <inkml:trace contextRef="#ctx0" brushRef="#br0" timeOffset="12831.66">3873 5271 0,'0'-22'16,"0"1"-1,22 21-15,-1-21 16,0 0-16,0 21 0,0-21 0,0 0 16,1-1-16,20 1 0,-21 0 15,-21-21-15,21 21 0,-21-1 0,0 1 16,0 0-16,0 0 0,0 0 15,-106 0 1,85 21 0,-21 0-16,0 0 0,-1 21 0,1 0 15,0 0-15,20 0 0,-20 0 0,21 1 16,0 20-16,21-21 0,0 0 16,0 0-16,21 1 0,0 20 0,21-21 15,-20 0-15,20 0 0,0 22 16,22-22-16,-22 0 0,0 21 0,1-20 15,-1-1-15,0 21 0,-20-21 16,20 22-16,-21-22 0,0 21 16,-21-21-16,0 22 0,0-22 0,-21 21 15,0-21-15,0 0 0,-22 1 16,1 20-16,0-42 0,-22 21 0,22 0 16,-22-21-16,22 0 0,-21 0 15,-1 0-15,22 0 0,-22 0 0,22 0 16,0-21-16,-1-21 0,1 21 15,21-22-15,-22 1 0,22 0 0,0-1 16,0 1-16,0 0 0,21-1 16,0-20-16,0 42 0,0-22 0,0 22 15,0 0-15,0 0 0,21 0 16,0 21-16,0 0 0,-21 21 16,21 0-16,1 0 0,-1 0 15,-21 22-15,21-22 0,-21 21 16,21 0-16,0 1 0,-21-1 15,21 0-15,1 1 0,-1-1 0,0-21 16,0 22-16,0-22 0,0 21 0,22-21 16,-1 0-16,-21-21 0,22 22 15,-1-22-15,0 0 0,1 0 0,-1 0 16,0 0-16,1 0 0,20-22 16,-21 1-16,1 0 0,20 0 0,-20-21 15,20-1-15,-21 1 0,1 0 16,-1-1-16,0 1 0,-20-22 0,-1 22 15,0-21-15,0-1 0,0 1 16,-21-1-16,0 1 0,0-1 16,0 1-16,0-1 0,0 22 0,0-1 15,0 22-15,0 0 0,0 0 16,0 42-16,-21 21 16,21 1-16,-21-1 0,21 22 15,0-22-15,-21 21 0,21 1 0,0-1 16,0 1-16,-21-1 0,21-20 15,0 20-15,0-20 0,0-1 0,0 0 16,0 1-16,0-22 0,0 21 0,21-21 16,0-21-16,0 21 0,0-21 15,0 0-15,22 0 0,-22 0 16,21 0-16,-21-21 0,22 21 16,-22-21-16,21 0 0,-21-21 0,22 20 15,-22 1-15,0-21 0,0 21 0,-21 0 16,0-1-16,0 1 15,0 42 1,0 1-16,0-1 16,-21 0-16,0 0 0,21 0 15,0 0-15,-21 1 0,21-1 16,-21 0-16,21 0 0,0 0 16,0-42 15,21 0-16,-21 0-15</inkml:trace>
  <inkml:trace contextRef="#ctx0" brushRef="#br0" timeOffset="13003.04">4995 5186 0,'0'0'16,"0"-21"-16,-21 21 15,0 21 1,21 0-1,0 0-15,0 0 0,0 1 16,21-1 0,0-21-16,0 0 0,1 21 15,-1 0-15</inkml:trace>
  <inkml:trace contextRef="#ctx0" brushRef="#br0" timeOffset="13571.72">5948 5482 0,'0'-21'15,"0"0"-15,0 63 0,0-105 0,0 42 0,0-1 16,-21 1-16,-1 0 0,1-21 16,0 21-16,0-1 0,0 1 0,-22 0 15,22 0-15,-21 0 0,21 21 16,-22 0-16,22 0 0,-21 0 0,0 21 15,-1 0-15,22 21 0,-21-20 16,-1 20-16,22-21 0,0 21 0,-21 1 16,21 20-16,-1-20 0,22-1 15,0 0-15,0 1 0,0-22 0,0 21 16,0-21-16,22 0 0,-1 1 0,0-1 16,21-21-16,1 0 0,-1 0 15,0 0-15,1 0 0,-1 0 0,0 0 16,1-21-16,-1-1 0,21 1 15,-20-21-15,-1 21 0,0-22 16,-20 1-16,20 0 0,-21-22 0,21 22 16,-20-22-16,-1 1 0,0-1 15,-21 1-15,0-1 0,21-20 0,-21 20 16,0 22-16,0-22 0,0 43 16,0-21-16,0 21 0,-21 21 15,0 0-15,21 21 0,-21 21 0,-1 1 16,1 20-16,21-21 15,-21 22-15,21-1 0,0-20 0,0 20 0,0 1 16,0-22-16,0 0 0,0 1 16,0-1-16,0 0 0,21 1 15,-21-1-15,21-21 0,1 0 0,-1 22 16,0-22-16,0-21 0,0 21 16,0-21-16,1 0 0,-1 0 0,0 0 15,21 0-15,-21 0 0,22-21 16,-22 21-16,21-21 0</inkml:trace>
  <inkml:trace contextRef="#ctx0" brushRef="#br0" timeOffset="14083.22">6858 5461 0,'21'0'0,"-42"0"0,63-21 0,-42 0 0,0 0 16,0-1-16,0 1 0,0 0 16,0 0-16,0 0 0,0 0 0,-21-1 15,-21 1-15,21 21 0,-1 0 16,-20 0-16,21 0 0,-21 0 15,20 21-15,-20 1 0,21-1 0,-21 0 16,20 0-16,1 21 0,-21-20 16,21-1-16,21 21 0,-21-21 0,21 22 15,0-22-15,0 21 0,0-21 16,0 0-16,0 1 0,21-22 0,0 21 16,0-21-16,0 0 0,0 0 0,1 0 15,20 0-15,-21 0 0,21-21 16,-20-1-16,-1 1 0,21 0 15,-21 0-15,0-21 0,1 20 16,-1-20-16,0 0 0,0-22 0,0 22 16,0-22-16,-21 1 0,22-1 0,-22 1 15,21-1-15,-21 1 0,0 21 16,0-22-16,0 43 0,0-21 0,0 20 16,-21 22-1,-1 22-15,22-1 0,-21 21 16,21 0-16,-21 1 0,21 20 15,-21-20-15,21 20 0,0 1 0,0-22 16,0 21-16,0-20 0,0-1 16,0 22-16,0-22 0,0 0 15,0-21-15,0 22 0,0-22 0,0 21 16,21-21-16,0 1 0,-21-1 0,21-21 16,1 21-16,-1-21 15,0 0-15,0 0 0,0 0 0,22-21 16,-22 21-16,0-21 0,21-1 0,-21-20 15</inkml:trace>
  <inkml:trace contextRef="#ctx0" brushRef="#br0" timeOffset="14447.01">7345 5419 0,'-21'0'16,"42"0"30,0-21-46,0 21 16,0-22-16,0 1 0,1 21 16,-1-21-16,0 0 0,0 0 0,0 0 15,0-1-15,1 1 0,-22 0 16,0 0-16,-22 21 16,1 0-16,0 0 0,0 21 15,0-21-15,0 42 0,-1-20 16,1-1-16,0 0 0,0 21 15,21-21-15,-21 1 0,21 20 0,0-21 16,0 0-16,0 22 0,0-22 16,0 0-16,0 0 0,0 0 0,21-21 15,0 21-15,0-21 0,0 0 16,1 0-16,-1 0 0,0 0 0,0 0 16,21 0-16,-20 0 0,20 0 0,-21-21 15,21 0-15,-20 0 0,20 0 16,-21 0-16,0-1 0</inkml:trace>
  <inkml:trace contextRef="#ctx0" brushRef="#br0" timeOffset="14807.12">7832 5334 0,'0'-42'0,"0"84"0,21-105 16,-21 41-16,0 1 0,0 0 0,21 0 15,0 0-15,0 21 16,0-21-16,1 21 0,20 0 16,-21 0-16,0 0 0,22 0 0,-22 21 15,21-21-15,-21 21 0,0 0 16,1 0-16,-1 22 0,-21-22 0,0 0 15,0 21-15,0-21 0,0 1 16,0 20-16,0-21 0,0 0 0,0 0 16,0 1-16,-21-1 0,21 0 0,0 0 15,-22-21-15,1 21 16,0-21-16,21-21 16,0 0-1,0 0-15,0 0 16,0-1-16,0-20 0,21 21 0,0 0 15,1-22-15,-1 1 0,-21 0 0,42 21 16,-42-22-16,42 1 0,-42 21 16,43-22-16,-43 22 0,21 0 0,0 0 15,0 0-15,0 0 0,1 21 16,-22-22-16,21 1 0,0 0 16,-21 0-1</inkml:trace>
  <inkml:trace contextRef="#ctx0" brushRef="#br0" timeOffset="15263.29">8890 5080 0,'0'0'16,"0"-21"-16,0 0 15,-21 21-15,0-21 0,-1 21 16,1 0-16,-21 0 16,21 0-16,0 0 0,-22 21 15,22-21-15,0 21 0,-21 0 0,20 21 16,1-20-16,0-1 0,21 0 16,0 0-16,0 0 0,0 0 0,0 1 15,21-1-15,0-21 0,1 21 0,20-21 16,0 0-16,1 21 0,-1 0 15,0-21-15,1 0 0,-1 0 0,0 21 16,1-21-16,-1 0 0,-21 22 0,0-22 16,0 0-16,1 21 0,-22 0 15,-22 0 1,1-21-16,0 21 0,0-21 0,-21 0 16,-1 21-16,1-21 0,0 0 15,-1 22-15,22-22 0,-21 0 0,21 0 16,-1 0-16,1 0 0,0 0 15,0 0-15,0 0 16</inkml:trace>
  <inkml:trace contextRef="#ctx0" brushRef="#br0" timeOffset="16367.63">1397 6964 0,'0'0'0,"-21"0"16,0-21 0,21 0-16,-22 21 0,22-22 15,0 1 1,0 0-16,22 21 0,-1-21 16,0 21-16,21 0 0,-21-21 15,22 21-15,-1 0 0,-21 0 0,22 0 16,-1 0-16,-21 0 0,0 21 15,22 0-15,-22 0 0,-21 0 16,0 1-16,0-1 0,0 21 0,0-21 16,0 22-16,-21-22 0,-1 21 15,1-21-15,-21 22 0,0-22 16,20 21-16,-20-21 0,0 0 0,21 1 16,-22-22-16,22 21 0,0-21 15,21-21 1,0-1-1,0 1-15,21 0 16,0 21-16,0-21 0,22 0 0,-22 0 16,21 21-16,-21-22 15,22 22-15,-22 0 0,21 0 0,-21 0 16,22 0-16,-22 0 0,0 22 16,21-1-16,-20 0 0,-1 0 0,0 21 15,-21-20-15,0 20 0,0-21 16,0 21-16,0 1 0,-21-22 0,0 21 15,-22-21-15,22 22 0,-21-22 16,-22 0-16,22 0 0,0 0 0,-1 1 16,-41-22-16,41 21 15,1-21-15,0 0 0,20 0 0,-20 0 16,21-21-16,0 21 0,0-22 16,-1 22-16,1-21 0,0 0 0,0 0 15,21 0-15,0 0 16,0-1-16,0 1 0,0 0 15,0 0-15,21 21 16,0-21-16,22 21 0,-22-21 0,21 21 16,0-22-16,-20 22 0</inkml:trace>
  <inkml:trace contextRef="#ctx0" brushRef="#br0" timeOffset="16578.8">2519 7324 0,'0'0'0,"21"0"0,0 0 0,-21-21 78,-21 21-78,21-22 0</inkml:trace>
  <inkml:trace contextRef="#ctx0" brushRef="#br0" timeOffset="19363.28">3535 6668 0,'0'-22'16,"21"22"-16,-21-21 0,21 0 16,-21 0-16,0 0 0,0 0 15,-21 21 1,0 21-16,21 0 15,-21 0-15,-1 21 0,22 1 16,0-1-16,-21 22 0,21-22 0,-21 21 16,21-20-16,0 20 0,-21 1 15,21-1-15,0-20 0,0 20 0,0-21 16,0 1-16,0-1 0,0-21 0,0 22 16,0-22-16,0 0 0,0 0 15,0 0-15,21-21 31,-21-21-31,21 0 0,-21 0 16,21 0-16,-21-22 0,0 22 0,0-21 16</inkml:trace>
  <inkml:trace contextRef="#ctx0" brushRef="#br0" timeOffset="19607.14">3895 6562 0,'0'-21'0,"0"42"0,0-64 0,0 65 31,0-1-31,0 21 0,0-21 16,0 22-16,0-1 0,0 21 15,0-20-15,0-1 0,-22 0 0,22 22 16,-21-22-16,21 1 0,0 20 16,0-21-16,-21 1 0,21-1 0,-21 0 15,21-20-15,0-1 0,0 21 0,0-21 16,0 0-16,-21-21 31,0 0-31,21-21 0</inkml:trace>
  <inkml:trace contextRef="#ctx0" brushRef="#br0" timeOffset="19788.03">3344 7197 0,'0'0'0,"0"-21"16,21 21-1,-21-22-15,43 22 16,-22 0-16,0 0 0,21-21 16,-20 21-16,20 0 0,0 0 0,1-21 15,-1 21-15,0-21 0,1 21 0,-1 0 16,0-21-16,1 21 0,-1 0 16,-21-21-16</inkml:trace>
  <inkml:trace contextRef="#ctx0" brushRef="#br0" timeOffset="20146.93">4233 7154 0,'0'0'0,"0"22"15,0-44 17,21 22-32,1-21 15,-1 0-15,21 0 0,-21 0 0,22 0 16,-1-1-16,-21 1 0,21 0 0,-20 0 15,-1 0-15,0 0 0,-21-1 16,0 1-16,0 0 0,-21 0 16,0 21-16,-22 0 15,1 0-15,0 0 0,-1 21 0,1 0 16,0 0-16,20 1 0,-20-1 0,21 21 16,0-21-16,21 22 0,0-1 15,0 0-15,0 1 0,0-22 0,0 21 16,0 0-16,21-20 0,0 20 15,21-21-15,-20 0 0,20 0 0,0-21 16,1 22-16,-1-22 0,0 0 0,22 0 16,-22 0-16,22 0 15,-22-22-15,21 22 0,-20-21 0,-1 0 16,0 0-16,1 0 0</inkml:trace>
  <inkml:trace contextRef="#ctx0" brushRef="#br0" timeOffset="20628.66">5249 6900 0,'0'-21'16,"0"42"-16,0-63 0,0 21 16,-21 21-16,0 0 15,0 0-15,0 21 0,-1 0 16,1-21-16,0 21 0,0 22 0,0-22 16,0 0-16,-1 21 0,1 1 15,0-1-15,0 0 0,21 1 16,-21-1-16,21-21 0,-21 22 0,21-1 15,0-21-15,0 0 0,0 0 16,0 1-16,0-1 0,21-21 16,0 0-16,0 0 0,0 0 15,0-21-15,1-1 0,-1 1 16,0-21-16,0 21 0,0-22 0,0 22 16,1-21-16,-1 0 0,0-1 0,0 22 15,-21-21-15,0-1 0,21 22 16,0 0-16,-21 0 0,0 0 0,22 0 15,-22 42 17,0 0-32,0 0 0,0 0 0,0 0 15,0 1-15,0 20 0,0-21 16,0 21-16,-22-20 0,22-1 0,0 21 16,0-21-16,0 0 0,0 1 0,0-1 15,22 0-15,-1-21 0,0 0 16,0 0-16,21 0 0,-20 0 0,20 0 15,0 0-15,1 0 0,-1-21 0,0 0 16,1-1-16,-1 1 0,0 0 16,1-21-16,-1 21 0,0-1 15,1-20-15</inkml:trace>
  <inkml:trace contextRef="#ctx0" brushRef="#br0" timeOffset="21079.85">6054 6943 0,'0'-21'0,"0"42"0,0-64 0,0 22 0,0 0 15,-22 21-15,1-21 0,0 21 16,0 0-16,-21 0 0,20 0 15,-20 21-15,0 0 0,-1 0 0,22 1 16,-21-1-16,0 21 0,-1-21 16,22 22-16,0-22 0,0 21 0,0 0 15,-1-20-15,22 20 0,0-21 0,0 21 16,0-20-16,22-1 0,-1 0 16,0 0-16,0 0 0,0-21 15,22 0-15,-22 0 0,21 0 0,0 0 16,-20 0-16,20-21 0,0 21 15,-21-21-15,22 0 0,-22-22 0,21 22 16,-21-21-16,1 21 0,-1-22 0,0 1 16,0 0-16,0-1 0,0-20 15,-21 21-15,0-1 0,22-20 0,-1-1 16,-21 22-16,0-22 0,0 22 0,0 0 16,0-1-16,0 1 0,0 21 15,0 0-15,0 0 0,0 42 16,0 21-16,-21 0 15,21 1-15,-22 20 0,1-20 16,0 20-16,21 1 0,0-22 0,-21 21 16,21-20-16,0 20 0,0-20 15,0-1-15,0 0 0,0 1 0,0-22 16,0 21-16,21-21 0,43 64 31,-43-85-31,0 0 0,0 0 0,0 0 0,22 0 16,-22-21-16,0 0 0,21-1 0,-21 1 15</inkml:trace>
  <inkml:trace contextRef="#ctx0" brushRef="#br0" timeOffset="21334.83">6879 6604 0,'0'0'0,"0"-42"16,0 21-16,0-1 0,0 1 0,-21 0 15,0 21-15,0 0 0,-1 21 16,1 0-16,0 1 0,21 20 15,-21 0-15,21 1 0,-21-1 0,0 0 16,21 1-16,0-1 0,0 0 16,-22 1-16,22-1 0,-21-21 0,21 21 15,0 1-15,0-22 0,0 0 0,0 0 16,0 0-16,0 1 0,0-1 16,0 0-16,21-21 0,1 0 15,-1 0-15,0 0 16,0-21-16,0 0 0,0 21 15,1-22-15,-1 1 0</inkml:trace>
  <inkml:trace contextRef="#ctx0" brushRef="#br0" timeOffset="22307.22">6964 6985 0,'21'0'47,"0"0"-32,0 0-15,0-21 16,1 21-16,-1-21 0,0 21 0,0-21 0,0-1 16,0 1-16,1 0 0,-1 21 15,-21-21-15,21 0 0,-42 21 32,0 0-32,-22 0 0,22 21 15,0 0-15,0 0 0,-22 0 16,22 22-16,0-22 0,0 0 0,0 0 15,0 22-15,21-22 0,0 0 16,0 0-16,0 0 0,0 0 0,0 1 16,21-1-16,0 0 0,0-21 15,0 0-15,0 0 0,22 0 0,-22 0 16,21 0-16,1 0 0,-22 0 0,21-21 16,0 21-16,-20-21 0,20-1 15,0-20-15,-21 21 0,22 0 16,-22-22-16,0 22 0,0-21 0,0 21 15,-21-22-15,22 22 0,-22-21 0,0 21 16,0 0-16,-22 21 16,1 0-16,0 0 0,0 21 15,21 0-15,-21 0 0,21 0 16,0 0-16,0 1 0,0 20 16,0-21-16,0 0 0,0 0 15,0 1-15,0-1 0,21 0 0,-21 0 16,21-21-16,-21 21 0,0 0 15,0 1-15,0-44 47,-21 1-47,21 0 16,0 0-16,-21 0 16,0 21-16,21-21 0,-22 21 0,22-22 15,-21 22-15,0 0 16,21 22-1,0-1-15,0 0 0,0 0 16,0 0-16,0 0 0,0 1 16,21-1-16,0 0 15,1-21-15,-1 21 0,0-21 0,0 0 16,21 0-16,1 21 0,-22-21 0,21 0 16,1 0-16,-1 0 0,-21-21 15,21 0-15,1 21 0,-1-21 0,0 0 16,-20-1-16,20 1 0,-21-21 0,21 21 15,-20 0-15,-1-22 0,0 1 16,0 21-16,0-22 0,0 1 16,-21 0-16,0 21 0,0-22 0,0 22 0,0 0 15,0 0-15,-21 21 16,0 21 0,21 0-16,-21 0 0,21 22 0,0-22 15,0 21-15,0-21 0,0 0 16,0 22-16,21-22 0,0 0 0,-21 0 15,21 22-15,1-22 0,-1 0 0,-21 0 16,0 0-16,0 0 0,0 1 16,0-1-16,-21 0 15,-1-21-15,1 0 0,0 0 16,-21 0-16,21 0 0,-22 0 16,22 0-16,0 0 0,0 0 0,0-21 15,-1 0-15</inkml:trace>
  <inkml:trace contextRef="#ctx0" brushRef="#br0" timeOffset="22810.8">9144 6519 0,'0'-21'0,"0"42"16,0-63-16,0 0 0,0 21 0,0-1 0,0-20 16,0 21-16,0 0 0,0-22 15,0 22-15,21 0 0,-21 0 16,0 42 0,0 0-1,0 0-15,0 22 0,0 20 16,0-20-16,0 20 0,0-21 0,0 22 15,0-22-15,0 22 0,-21-22 16,0 0-16,21 1 0,0-1 0,0 0 16,-21-20-16,21-1 0,0 0 0,0 0 15,0 0-15,0 0 0,21 1 16,0-22 0,0 0-16,-21-22 0,21 22 15,-21-21-15,0 0 0,21 0 16</inkml:trace>
  <inkml:trace contextRef="#ctx0" brushRef="#br0" timeOffset="23376.45">9102 6435 0,'0'0'0,"-22"-21"0,1-1 0,0-20 16,21 21-16,0 0 0,0 0 16,0-1-16,0 1 0,0 0 15,21 21-15,0-21 0,1 21 16,20-21-16,0 21 0,1-21 0,-1 21 15,0 0-15,22 0 0,-22 0 16,22 0-16,-22 0 0,21 21 0,1 0 16,-22 21-16,1-21 0,-22 22 15,0-1-15,-21 0 0,0 22 0,-21-22 16,0 1-16,-22-1 0,1 0 16,0 1-16,-1-1 0,-20 0 0,20-21 15,1 1-15,0-1 0,-1 0 0,22-21 16,0 0-16,0 0 0,0 0 15,0 0-15,21-21 16,21 21-16,0-21 16,0 21-16,0 0 15,22-22-15,-22 22 0,21 0 0,0 0 16,22 0-16,-1 0 0,1 0 0,-1 0 16,-20 22-16,20-1 0,1 0 15,-22 0-15,0 21 0,1-20 0,-1-1 16,-21 21-16,0-21 0,-21 0 0,0 22 15,0-22-15,0 21 0,-42-21 16,21 1-16,-21-1 0,-1 21 0,1-21 16,0 0-16,-1-21 0,1 22 0,-22-22 15,22 0-15,0 0 0,-1 0 16,1 0-16,21 0 0,-21 0 0,20-22 16,-20 22-16,21-21 0,0 0 0,0 0 15,-1 0-15,22 0 0,0-1 16,0 1-16,0 0 15,0 0-15,22 0 16,-1 21-16,0 0 0,21-21 0,-21 21 16,22-22-16,-1 22 0,0-21 15</inkml:trace>
  <inkml:trace contextRef="#ctx0" brushRef="#br0" timeOffset="23767.22">10245 6795 0,'0'0'0,"-22"-22"0,22 1 16,0 0-1,0 0-15,22 21 0,-1 0 16,0 0-16,0 0 0,21 0 0,-20 0 16,20 21-16,-21-21 0,0 21 15,22 0-15,-22 22 0,21-22 0,-21 0 16,0 21-16,1-20 0,-1 20 0,0-21 15,-21 0-15,0 0 0,0 22 16,0-22-16,0 0 0,0 0 16,0 0-16,-21-21 0,0 0 15,-1 0-15,1 0 16,0 0-16,21-21 0,-21 0 16,0 0-16,21 0 0,0 0 15,0-1-15,0 1 0,0 0 16,0 0-16,0-21 0,0 20 0,21 1 15,0 0-15,0 0 0,0-21 0,1 20 16,-1 22-16,0-21 0,0 0 16,21 21-16,-20 0 0,-1-21 0,0 21 15,21 0-15,-21 0 0,1 0 0,-1 0 16</inkml:trace>
  <inkml:trace contextRef="#ctx0" brushRef="#br0" timeOffset="24190.98">11324 6668 0,'0'0'0,"-21"0"16,0 21-1,-22 0-15,22 0 0,0 0 16,0 0-16,0 1 0,-22 20 0,22-21 16,0 0-16,0 0 0,21 22 15,0-22-15,0 0 0,0 0 0,0 0 16,0 1-16,0-1 0,0 0 15,21-21-15,0 0 0,22 0 16,-22 0-16,21 0 0,-21 0 16,22 0-16,-1 0 0,0 0 0,1-21 15,-22 0-15,21 21 0,0-22 0,-20 1 16,-1-21-16,0 21 0,0-22 16,0 22-16,-21-21 0,0 0 0,0-1 15,0 1-15,0 21 0,-21-22 16,0 22-16,0 0 0,0 0 0,-22 21 15,22 0-15,-21 0 0,21 0 0,-22 21 16,1 0-16,0 0 0,-1 1 16,22-1-16,-21 21 0,21-21 0,-1 22 15,1-22-15,0 21 0,21-21 0,0 0 16,0 1-16,0-1 16,21 0-16,0 0 0,1 0 0,-1-21 15,21 0-15,0 0 0,1 0 0,-1 0 16,0 0-16</inkml:trace>
  <inkml:trace contextRef="#ctx0" brushRef="#br0" timeOffset="24775.55">11874 6625 0,'0'0'0,"0"-21"16,0 0-16,-21 21 16,0 0-16,0 21 15,0 0-15,21 0 16,-21 22-16,-1-22 0,1 21 0,21 1 0,0-22 15,0 21-15,0-21 0,0 22 16,0-22-16,0 0 0,0 0 16,0 0-16,0 0 0,0 1 15,21-22-15,1 0 0,-1 0 0,0 0 16,0 0-16,0 0 16,0-22-16,1 1 0,20 0 0,-21 21 15,0-21-15,0 0 0,1-22 0,-1 22 16,0 0-16,0-21 0,0 21 15,-21-1-15,21 1 0,-21 0 0,22 21 16,-22 21 15,0 0-31,0 1 0,-22 20 16,1-21-16,21 0 0,-21 0 0,21 1 16,0-1-16,0 0 0,0 0 15,0 0-15,0 0 0,0 1 0,21-22 16,0 21-16,1-21 0,-1 0 0,0 0 15,0 0-15,0 0 0,22 0 16,-22 0-16,0 0 0,0 0 0,0-21 16,0-1-16,1 1 0,-1 0 0,-21 0 15,21 0-15,-21-22 0,21 22 16,-21-21-16,0 0 0,0-1 16,0 1-16,0 0 0,0-1 0,0 1 15,0 0-15,0 20 0,-21 1 16,21 0-16,-21 0 0,0 21 15,21 21-15,-22 0 0,1 0 16,21 1-16,-21-1 0,21 0 16,0 0-16,0 0 0,0 0 0,0 1 15,42-22-15,-20 21 16,-1-21-16</inkml:trace>
  <inkml:trace contextRef="#ctx0" brushRef="#br0" timeOffset="25139.34">12890 6646 0,'0'0'0,"22"-21"0,-1 21 0,-21-21 0,21 0 16,-21 0-16,0 0 0,0-1 16,0 1-16,-21 21 0,0 0 15,-1 0-15,1 0 0,0 0 0,0 0 16,0 21-16,0 1 0,-1-1 16,1 0-16,0 0 0,0 0 0,21 0 15,-21 1-15,21-1 0,0 0 0,0 0 16,0 0-16,21 0 0,0 1 15,0-1-15,0-21 0,1 21 16,-1-21-16,21 21 0,-21-21 0,0 21 16,22-21-16,-22 21 0,0-21 15,0 0-15,-21 22 0,21-22 16,-21 21-16,-21 0 16,0-21-16,0 0 15,0 0-15,0 0 0,-22 0 0,22 0 16,-21 0-16,21 0 0,-22 0 0,22 0 15,0 0-15,0 0 0,21 21 16,21-42 15,0 21-31,0-21 16</inkml:trace>
  <inkml:trace contextRef="#ctx0" brushRef="#br0" timeOffset="25826.66">13208 6858 0,'0'-21'31,"21"21"-31,0-21 16,0 21-16,1-21 16,-1-1-16,0 22 0,0-21 0,0 0 15,-21 0-15,21 0 0,-21-22 16,22 22-16,-22 0 0,0 0 15,0 0-15,-22 21 16,1 0-16,0 0 0,-21 21 16,21 0-16,-22 0 0,22 0 0,0 22 15,-21-22-15,42 0 0,-22 21 0,22-20 16,0-1-16,0 0 0,0 21 16,22-21-16,-22 1 0,21-1 15,0-21-15,21 21 0,-21-21 0,1 0 16,20 0-16,-21 0 15,21 0-15,-20 0 0,20 0 0,-21 0 0,21 0 16,1-21-16,-22 21 0,0-21 0,0-1 16,0 1-16,1 0 15,-1 0-15,-21-21 0,0 20 0,0-20 16,0 0-16,0-1 0,0 1 16,0 0-16,0-1 0,0 22 0,0 0 15,0-21-15,21 21 0,-21-1 0,21 1 16,0 21-16,0 0 15,1 0-15,-1 0 0,0 0 0,0 21 16,21 1-16,-20-1 0,-1 0 16,0 21-16,0 1 0,0-22 0,0 21 15,1 0-15,-22 1 0,21-1 16,-21-21-16,0 22 0,0-1 16,0-21-16,0 0 0,0 0 0,0 1 15,0-1-15,-21 0 0,-1-21 16,1 0-16,21-21 15,0 0 1,0-1-16,0 1 0,0 0 0,0-21 16,0-1-16,21 22 0,-21-21 15,22-22-15,20 22 0,-21 0 0,0-1 16,0 1-16,1 0 0,-1 21 0,0-1 16,0 1-16,21 0 0,-20 0 15,-1 21-15,0 0 0,0 0 16,0-21-16,0 21 0,1 0 0,20 0 15</inkml:trace>
  <inkml:trace contextRef="#ctx0" brushRef="#br0" timeOffset="26239.42">15113 6350 0,'0'0'15,"0"-85"1,0 64-16,-21 0 15,0 0-15,-22 21 16,22 0-16,0 0 0,0 0 16,-22 0-16,1 21 0,21 0 0,-21 0 15,20 1-15,-20-1 0,21 0 16,21 21-16,0-21 0,0 1 0,0 20 16,0-21-16,0 21 0,21-20 0,0-1 15,22 0-15,-1 21 0,0-21 16,1 1-16,20-1 0,-21-21 0,1 21 15,20 0-15,-42 0 0,22-21 16,-22 21-16,21-21 0,-42 22 16,0-1-16,-21-21 15,0 21 1,-21-21-16,-1 0 0,1 0 0,0 21 16,-1-21-16,1 0 0,0 0 0,-22 0 15,22 0-15,-1 0 0,1 0 16,0 21-16,-1-21 0,22 0 0,-21 0 15,21 0-15,0 0 0,-1 0 0,-20 21 16,21-21-16,0 0 16,0 0-16</inkml:trace>
  <inkml:trace contextRef="#ctx0" brushRef="#br0" timeOffset="27392.12">1228 8573 0,'0'0'0,"0"-22"0,0 1 0,0 0 16,0 0-16,0 0 16,21 21-16,-21 21 31,0 0-31,0 21 0,0 1 0,0-1 15,0 22-15,-21-22 16,-1 21-16,1-20 0,0 20 0,0-20 16,0 20-16,0-21 0,-1 1 15,-20-1-15,21-21 0,21 22 0,-21-22 16,21 0-16,-21-21 0,21-21 31,21 0-15,0 21-16,0-43 0,0 22 0,22 0 15,-22 0-15,21 0 0,-21-1 16,22 1-16,-1 0 0,0 0 0,1 0 16,-1 0-16,0 21 0,1-22 15,-1 22-15,-21 0 0,0-21 16,0 21-16,1-21 0,-1 21 16,0-21-16,-21 0 0,0 0 15,0-1-15,0 1 0,0 0 16,0 0-16,0 0 0,0 0 0,0-1 15,0 1-15,0 0 0,0 0 16,-21 21-16,0 0 16,-1 0-16,1 21 0,0 0 15,21 0-15,-21 22 0,0-1 16,0 22-16,-1-22 0,1 21 0,21-20 16,0 20-16,-21-20 0,21-1 15,0 21-15,-21-20 0,21-22 16,0 21-16,0 1 0,0-22 0,0 0 15,0 0-15,0 0 0,21-21 16,0 21-16,0-21 16,1 0-16,-1-21 15,0 0-15,-21 0 0,21 0 16</inkml:trace>
  <inkml:trace contextRef="#ctx0" brushRef="#br0" timeOffset="27591.01">1990 9081 0,'0'0'0,"0"-22"31,0 1-31,0 0 16</inkml:trace>
  <inkml:trace contextRef="#ctx0" brushRef="#br0" timeOffset="29930.93">3683 8234 0,'0'0'0,"0"-21"16,0 0-16,0-1 15,0 44 17,-21 20-32,0-21 0,21 43 15,-22-22-15,22 21 0,0 1 0,0-1 16,0 22-16,0-21 0,-21-1 15,21 22-15,0-22 0,0-20 0,0 20 16,0-21-16,0 1 0,0-1 16,0-21-16,0 22 0,0-22 15,0 0-15,21-21 16,-21-21 0,22 21-16,-1-21 0,0-22 0,0 22 15,0-21-15</inkml:trace>
  <inkml:trace contextRef="#ctx0" brushRef="#br0" timeOffset="30150.8">4064 8340 0,'0'-43'0,"0"86"0,21-107 15,-21 43-15,0 42 16,0 0-16,0 22 16,0-22-16,0 21 0,0 1 0,0 20 15,0-21-15,0 22 0,0-1 16,0-20-16,0 20 0,0 1 0,-21-22 15,21 22-15,-21-22 0,21 0 0,0 1 16,0-22-16,0 21 0,-21-21 16,21 0-16,0 1 0,-22-22 0,1 0 15,0 0 1,0 0-16,0 0 0</inkml:trace>
  <inkml:trace contextRef="#ctx0" brushRef="#br0" timeOffset="30327.7">3408 8996 0,'0'0'16,"-21"0"-16,42-21 16,0 21-1,0 0-15,0 0 0,22 0 0,-1 0 16,0 0-16,1 0 0,20-21 0,1 21 16,-22-22-16,21 22 15,1-21-15,-1 21 0,1-21 0,-1 21 0,-20-21 16,20 0-16,1 21 0,-22-21 15</inkml:trace>
  <inkml:trace contextRef="#ctx0" brushRef="#br0" timeOffset="30797.43">4678 8636 0,'0'0'0,"0"-21"0,0 0 16,0 0-16,-21-1 0,-1 1 0,1 0 15,0 21-15,0-21 0,-21 21 16,20 0-16,1 0 0,0 0 0,0 21 15,0 0-15,0-21 0,-1 43 16,1-22-16,0 0 0,0 21 16,0 1-16,0-1 0,21-21 0,-22 21 15,22 1-15,0-1 0,0 0 16,0 1-16,0-22 0,0 0 0,22 0 16,-1 0-16,0-21 0,21 0 0,-21 0 15,22 0-15,-1 0 0,0 0 16,1-21-16,-1 0 0,0 0 0,1 0 15,-1 0-15,-21-22 0,22 22 0,-22-21 16,0-1-16,-21 1 0,0 21 16,0-21-16,0 20 0,0-20 0,0 21 15,0 0-15,-21 21 32,21 21-32,0 0 0,-21 0 0,21 0 15,-22 22-15,22-1 0,-21-21 16,21 22-16,0-1 0,0-21 0,0 21 15,0-20-15,21 20 0,1-21 0,20 0 16,-21-21-16,0 21 0,0-21 16,22 22-16,-22-22 0,21 0 0,1 0 15,-1-22-15,-21 1 0,21 0 0,1 0 16,-1 0-16,0 0 0,-20-22 16,-1 22-16,21-21 0,-21-1 0</inkml:trace>
  <inkml:trace contextRef="#ctx0" brushRef="#br0" timeOffset="32783.11">5397 8573 0,'0'0'0,"-21"0"16,21 21 0,-21 0-16,21 0 0,-21 21 0,21-20 15,0 20-15,0-21 0,-21 21 0,21-20 16,-21 20-16,21-21 0,0 21 16,-22-20-16,22-1 0,0 0 0,0 0 15,0 0-15,0-42 31,22 0-31,-22 0 16,21 0-16,0-1 0,0-20 16,0 0-16,0 21 0,22-22 15,-22 1-15,0 21 0,0 0 0,0-1 16,1 1-16,-1 0 0,0 21 16,0 0-16,-21 21 15,0 0-15,0 1 0,21-1 0,-21 0 16,21 0-16,-21 0 0,0 0 0,22 22 15,-1-22-15,0 0 0,0 0 16,0-21-16,0 21 0,22 1 16,-22-22-16,21 0 0,1 0 0,-1 0 15,-21 0-15,21 0 0,1 0 16,-1 0-16,0 0 0,1-22 0,-22 1 0,21 0 16,-21 0-16,22 0 0,-43 0 15,21-22-15,-21 22 0,0-21 16,0 21-16,0-22 0,0 1 0,0 21 15,0 0-15,-21-22 0,0 22 16,-1 0-16,1 21 0,0 0 16,-21 0-16,21 0 0,-1 21 0,-20 0 15,21 0-15,-21 1 0,20-1 0,1 21 16,0-21-16,0 22 0,0-22 16,21 21-16,0-21 0,0 0 0,0 22 15,0-22-15,0 0 0,21 0 16,0 0-16,0-21 0,0 0 15,22 22-15,-22-22 0,0 0 0,21 0 16,-20 0-16,-1-22 0,21 1 0,-21 0 16,0 0-16,1 0 0,-1 0 15,0-22-15,0 22 0,0-21 0,-21-1 16,0-20-16,0 21 0,21-1 16,-21-20-16,0-1 0,0 22 0,0-22 15,0 22-15,0 0 0,0-1 0,0 22 16,0 0-16,0 0 15,0 42-15,-21 0 0,0 0 16,21 22-16,0-1 0,-21 0 16,21 1-16,-21 20 0,21-20 15,0-1-15,0 21 0,0-20 0,0-1 16,0 0-16,0 1 0,0-1 0,0 0 16,0 1-16,21-22 0,-21 0 15,21 0-15,21 0 0,-20 1 0,20-22 16,-21 0-16,21 0 0,1 0 0,-1 0 15,0-22-15,1 1 0,-1 0 16,0-21-16,1 21 0,-22-22 16,21 22-16,-21-21 0,22-1 0,-22-20 15,0 21-15,0-22 0,-21 22 16,0-22-16,21 1 0,-21-1 0,0 22 16,0 0-16,0-1 0,0 1 0,0 21 15,0 0-15,0-1 0,-21 22 16,0 0-16,21 22 15,-21 20-15,0-21 0,0 21 16,21 1-16,0-1 0,-22 22 0,22-22 16,-21 21-16,21-20 0,0-1 0,0 22 15,0-22-15,0 0 0,0 1 16,0-1-16,0-21 0,21 21 0,1-20 16,-1-1-16,0 0 0,21 0 15,-21-21-15,22 0 0,-1 0 0,-21 0 16,22 0-16,-1 0 0,-21 0 15,21-21-15,1 0 0,-22 0 0,21-22 16,-21 22-16,1-21 0,-1 21 16,0-22-16,0 1 0,0 0 0,0 20 15,-21-20-15,0 21 0,0 0 0,-21 42 32,0-21-32,0 21 15,21 21-15,-21-20 0,21-1 0,0 21 16,0-21-16,0 22 0,0-22 15,0 21-15,0-21 0,0 22 16,0-22-16,21 0 0,0 0 0,21-21 16,-20 21-16,20-21 0,-21 0 0,21 0 15,1 0-15,-1 0 0,0 0 16,-20-21-16,20 0 0,0 0 0,-21 0 16,1-1-16,-1-20 0,0 21 0,0-21 15,0-1-15,-21 22 0,21-21 16,-21 21-16,0-1 0,0 1 0,0 0 15,0 42 1,0 0 0,0 1-16,-21-1 0,21 0 0,-21 0 15,21 0-15,-21 0 0,21 22 16,0-22-16,0 0 0,0 0 16,0 0-16,0 1 0,0-1 15,21-21 1,0 0-1,-21-21-15,21-1 0,1 22 0,-1-42 16,-21 21-16,21 0 0,0 0 0,0-22 16,0 22-16,1-21 0,-1 21 15,0-1-15,0 1 0,0 0 0,0 0 16,-21 42 0,0 0-16,0 0 15,0 22-15,0-22 16,0 0-16,0 0 0,0 0 0,0 1 15,0-1-15,0 0 0,0 0 16,22 0-16,-1 0 0,0-21 0,0 22 16,0-22-16,22 0 0,-22 0 0,21 0 15,0 0-15,1 0 0,20 0 16,-20-22-16,20 22 0,-21-21 0,22 0 16,-22-21-16,22 21 0,20-43 15,-41 22-15,-1-1 16,-21 1-16,0 0 0,-21-1 0,0 22 15,0-21-15,-21 21 0,0 21 0,-21 0 16,21 0-16,-43 0 0,22 0 16,-22 0-16,1 21 0,20 0 0,-20 0 15,21 0-15,-22 22 0,22-22 0,21 0 16,-22 0-16,22 0 0,21 22 16,0-1-16,0-21 0,0 0 15,21-21-15,0 22 0,1-1 0,20 0 16,-21 0-16,21 0 0,1-21 15,20 21-15,-20 1 0,-1-1 0,21 21 16,-20-21-16,-1 0 0,0 22 16,1-1-16,-1 0 0,-21 1 15,0 20-15,1-20 0,-22-1 0,0 21 16,0 1-16,0-22 0,-22 22 0,1-1 16,-21-20-16,0 20 0,-1-21 0,1 22 15,0-22-15,-64 22 16,42-43-16,22 0 0,-22 0 0,1 0 15,21 1-15,-1-22 0,-41 0 16,41 0-16,1 0 0,21-22 0,0 1 16,21 0-16,0 0 0,0 0 15,0 0-15,0-22 0,0 1 0,21 0 16,0-22-16,0 22 0,21-22 0,-20 1 16</inkml:trace>
  <inkml:trace contextRef="#ctx0" brushRef="#br0" timeOffset="32959.01">7874 8234 0,'-21'0'0,"42"0"0,-85 0 16,22 0-16,0 0 0,21 0 16,-1 0-16,22 21 15,0 0-15,22-21 31,-1 0-31</inkml:trace>
  <inkml:trace contextRef="#ctx0" brushRef="#br0" timeOffset="33763.55">10287 8022 0,'21'-42'0,"-42"84"0,63-105 15,-21 20-15,-21 22 0,0 0 0,22 0 16,-22 42 0,0 0-16,0 0 0,0 22 15,0 20-15,0-20 0,-22 20 0,22 1 16,-21-1-16,0-21 0,21 22 15,0-1-15,-21-20 0,0-1 16,0 0-16,21 1 0,-22-1 0,22-21 16,0 22-16,0-22 0,0 0 0,22-42 31,-1 0-15,0-1-16,0 1 0,0 0 0,-21-21 15,21 21-15,1-22 0,-1 22 16,0-21-16,-21-1 0,21 1 0,-21 21 15,21 0-15,-21 0 0,21 42 16,-21 0 0,0 0-16,0 21 0,22-20 15,-22 20-15,0-21 0,0 21 0,0-20 16,21 20-16,0-21 0,-21 0 0,21 0 16,0 1-16,0-1 0,1 0 15,-1-21-15,0 0 0,21 0 0,1 0 16,-1 0-16,-21-21 0,21 0 0,1-1 15,-1 22-15,-21-42 0,22 21 16,-22 0-16,-21-22 0,0 1 0,0 0 16,0-1-16,0-20 0,0-1 0,0 1 15,-21-1-15,21 1 16,-22 21-16,1-1 0,0 1 0,0 21 16,21 0-16,0-1 0,-21 22 0,0 0 15,21 22-15,-22-1 0,22 0 16,-21 21-16,21-21 0,0 22 0,0-1 15,0 0-15,0 1 0,0-1 0,0 0 16,0-20-16,0 20 0,21-21 16,1 0-16,-1 0 0,21 1 0,-21-1 15,22-21-15,-1 0 0,0 21 0</inkml:trace>
  <inkml:trace contextRef="#ctx0" brushRef="#br0" timeOffset="34030.4">11303 8488 0,'0'0'0,"21"0"0,0 0 0,0 0 16,-21-21-16,0 0 0,22-1 15,-22 1-15,21 0 16,-21 0-16,0 0 0,0 0 0,0-1 16,0 1-16,0 0 0,-21 42 31,-1-21-31,1 21 0,0 1 16,0 20-16,0-21 0,0 0 0,-1 22 15,1-22-15,21 0 16,0 21-16,0-21 0,0 1 0,0-1 0,0 0 15,21 0-15,1-21 0,-1 21 16,0-21-16,0 0 0,21 0 16,1 0-16,-22 0 0,21 0 0,-21 0 15,22 0-15,-1-21 0,-21 0 0,22 21 16,-22-21-16,0-22 0,21 22 0,-21 0 16</inkml:trace>
  <inkml:trace contextRef="#ctx0" brushRef="#br0" timeOffset="34477.14">11917 7916 0,'0'-21'16,"0"42"-16,0-21 16,-21 22-16,21 20 0,-22 0 15,1 1-15,21-1 16,0 21-16,0-20 0,-21 20 0,21-20 16,-21-1-16,21 0 0,0 1 0,0-1 15,0-21-15,0 21 0,0-20 16,0-1-16,0 0 0,0 0 0,0 0 15,0-42 17,0 0-32,0 0 15,21 0-15,0-1 0,-21 1 0,21 0 16,1-21-16,-1 21 0,0-22 0,21 22 16,-21 0-16,1 0 0,20 0 15,-21-1-15,21 1 0,-20 21 16,20 0-16,-21 0 0,0 0 0,0 21 15,1 1-15,-1-1 0,0 21 16,-21-21-16,0 0 0,0 22 0,0-22 16,0 0-16,-21 0 0,0 22 0,-1-22 15,-20 0-15,0 0 0,-1 0 16,22-21-16,-21 21 0,0 1 0,20-22 16,-20 0-16,21 21 0,0-21 0,0 0 15,-1 0-15,22-21 16,0-1-16,22 1 15,-1 0-15,0 0 0,0 0 16,21-22-16</inkml:trace>
  <inkml:trace contextRef="#ctx0" brushRef="#br0" timeOffset="34731">12615 8001 0,'0'0'0,"0"-21"16,0 0-16,0 0 16,21-1-16,1 22 0,-1-21 15,21 21-15,0 0 0,-20-21 0,41 21 16,-21 0-16,1 0 0,-1-21 16,22 21-16,-22 0 0,0 0 15,1 0-15,-1 0 0,-21 0 0,0 0 16,-21 21-16,-21-21 15,0 21-15,-21-21 0,-1 0 16,1 0-16,0 21 0,-1-21 0</inkml:trace>
  <inkml:trace contextRef="#ctx0" brushRef="#br0" timeOffset="34946.87">12827 7938 0,'0'21'31,"0"0"-31,0 0 0,0 0 16,0 0-16,0 22 0,0-1 0,0-21 15,0 22-15,0-1 0,0 0 16,0 1-16,0-1 0,0 0 0,0-21 16,0 22-16,0-22 0,0 21 0,-21-21 15,21 1-15,0-1 0,0 0 16,0 0-16,0 0 16,21-21-1,0 0-15,0-21 16,22 21-16</inkml:trace>
  <inkml:trace contextRef="#ctx0" brushRef="#br0" timeOffset="35410.6">13462 8255 0,'21'-21'0,"-42"42"0,63-63 0,-42 21 16,21-1-16,-21 1 0,0 0 15,0 0-15,0 0 0,0 0 0,-21 21 16,0-22-16,0 22 0,0 0 0,0 0 15,-22 0-15,22 22 0,0-1 16,-21 0-16,20 0 0,-20 21 0,21 1 16,0-22-16,0 21 0,-1 1 15,1-1-15,0 0 0,21-21 16,0 22-16,0-22 0,0 21 0,0-21 16,0 1-16,21-1 0,0 0 0,1-21 15,-1 21-15,0-21 0,0 0 16,0 0-16,0 0 0,1 0 0,-1 0 15,21 0-15,-21-21 0,0 21 0,1-21 16,-1 0-16,0-1 0,0 1 0,0 0 16,0-21-16,-21 21 0,22-22 15,-1 1-15,-21 0 0,0-1 0,0 22 16,21 0-16,-21 0 0,0 0 16,0 42-1,0 0-15,0 0 0,-21 0 16,21 22-16,0-22 0,-21 21 0,21-21 0,0 0 15,0 1-15,0 20 16,0-21-16,0 0 0,21 0 16,0 1-16,0-22 0,0 0 0,0 0 15,1 0-15,20 0 0,-21 0 16,0 0-16,22 0 0,-22-22 0,21 22 16,-21-21-16</inkml:trace>
  <inkml:trace contextRef="#ctx0" brushRef="#br0" timeOffset="35899.33">14097 7768 0,'0'-42'16,"0"84"-16,0-105 0,0 42 0,0-1 15,-21 22-15,0 0 0,-1 0 16,1 22-16,21-1 0,0 0 0,-21 21 16,21 1-16,-21-1 0,21 21 15,0 1-15,0-22 0,0 22 0,0-1 16,0-20-16,0-1 0,0 0 0,0 1 15,0-1-15,0 0 0,0-21 16,0 1-16,21-1 0,-21 0 0,0 0 16,0-42 31,0 0-47,0 0 0,0-1 15,0-20-15,0 21 0,0 0 0,21-22 16,0 22-16,1-21 0,20 21 15,0 0-15,-21-1 0,22 1 0,-1 0 16,22 0-16,-22 21 0,0 0 0,1 0 16,-1 21-16,0 0 0,1 0 15,-22 22-15,21-22 0,-21 21 16,0-21-16,-21 22 0,0-22 0,0 0 0,-21 21 16,0-20-16,-21-1 0,21 0 15,-22 0-15,1 0 0,0 0 16,-1-21-16,22 22 0,-21-22 0,-1 0 15,1 0-15,21 0 0,0 21 16,0-21-16,21-21 16,21-1-1,0 1-15,21 21 0,-21-42 0,22 21 16,-1 0-16</inkml:trace>
  <inkml:trace contextRef="#ctx0" brushRef="#br0" timeOffset="36167.17">15049 7641 0,'0'-21'16,"0"42"-16,0-63 0,0 63 15,0 0-15,0 0 16,-21 1-16,0 20 0,0 0 0,21 22 16,-21-22-16,21 22 0,-21-1 0,21 1 15,0-22-15,0 21 0,0-20 16,0 20-16,0-20 0,0-1 0,0-21 15,0 21-15,0-20 0,0-1 0,0 0 16,0 0-16,0 0 0,21-21 31,0 0-31,0 0 16,0-21-16,0 0 0,1 0 0,20 0 16,-21-1-16,0 1 0</inkml:trace>
  <inkml:trace contextRef="#ctx0" brushRef="#br0" timeOffset="36502.98">15303 8276 0,'0'21'32,"22"-21"-17,-1 0-15,0 0 16,0 0-16,21 0 0,-20 0 0,-1 0 16,21-21-16,0 21 0,-20-21 0,20 0 15,-21 0-15,21 0 0,-20-1 16,-1 1-16,-21 0 0,0-21 15,0 21-15,0-1 0,0 1 0,0 0 16,-21 21-16,-22 0 16,22 0-16,-21 21 0,-1 0 0,22 22 15,-21-22-15,21 21 0,0 1 16,-1-1-16,1-21 0,21 21 0,0 1 16,0-22-16,0 0 0,0 21 0,0-20 15,21-1-15,1 0 16,-1 0-16,0-21 0,0 0 15,21 21-15,-20-21 0,20 0 0,-21 0 16,21 0-16,-20 0 0,20 0 0,-21-21 16,21 0-16,1 0 0,-22 21 15,21-21-15</inkml:trace>
  <inkml:trace contextRef="#ctx0" brushRef="#br0" timeOffset="36714.86">16256 8509 0,'0'0'0,"-21"0"0,0 0 16,-1 0 31,1 0-47,0 0 15,0 0-15,0 0 0</inkml:trace>
  <inkml:trace contextRef="#ctx0" brushRef="#br0" timeOffset="39595.91">720 10414 0,'0'0'0,"-22"0"0,1 0 0,0 0 0,0 0 15,0 0-15,0 0 0,-1 0 16,1 0-16,42 0 31,1-21-31,-1 21 0,21-21 16,0 21-16,22-21 15,-22 21-15,1-22 0,20 1 0,-21 21 16,22 0-16,-22 0 0,1-21 16,-1 21-16,-21 0 0,0 0 0,-42 21 31,0-21-31,0 0 0,-149 64 31</inkml:trace>
  <inkml:trace contextRef="#ctx0" brushRef="#br0" timeOffset="40098.62">550 10414 0,'0'21'16,"-21"-21"-16,21 21 0,0 1 15,0-1-15,0 0 0,-21 0 0,0 21 16,0-20-16,21 20 0,-22-21 16,1 0-16,21 22 0,-21-22 0,0 0 15,21 0-15,-21 0 0,21 0 16,0 1-16,0-44 47,0 1-32,21 21-15,0-21 0,0 21 0,0-21 16,1 0-16,-1 21 0,0-21 16,21 21-16,-21 0 0,22-22 0,-22 22 15,21 0-15,1 0 0,-1 0 16,-21 0-16,21 22 0,-20-22 0,20 21 16,-21 0-16,21 21 0,-20-21 15,-1 1-15,-21 20 0,0 0 0,0-21 16,0 22-16,0-22 15,-21 21-15,-1 1 0,-20-22 0,21 21 16,-21-21-16,-1 0 0,1 22 0,0-43 16,-1 21-16,1 0 0,0-21 15,-1 0-15,22 0 0,-21 0 16,21 0-16,-22 0 0,22 0 0,0-21 16,21 0-16,-21 0 15,21-1-15,0 1 0,0 0 16,0 0-16,21 21 15,0-21-15,0 0 0,0 21 0,1-22 16</inkml:trace>
  <inkml:trace contextRef="#ctx0" brushRef="#br0" timeOffset="40280.19">1143 10986 0,'0'0'0,"21"0"0,0 0 15,0 0-15,1 0 16,-1 0 0,0 0-16,0-22 15,0 22 1,-21-21-16,0 0 0,21 21 0</inkml:trace>
  <inkml:trace contextRef="#ctx0" brushRef="#br0" timeOffset="41926.76">3196 10329 0,'0'0'0,"0"22"15,-21-1-15,0-21 16,21 21-16,0-42 47,21 0-47,0-1 15,0 1-15,0 0 0,1 0 16,20 0-16,-21 0 0,21 21 0,-20-22 16,-1 1-16,0 0 0,-21 0 15,0 0-15,0 0 0,-21-1 0,0 22 16,-22-21-16,1 21 0,0 0 0,-1 0 15,-20 0-15,20 0 0,-20 21 16,21 1-16,-1-22 0,1 21 0,0 21 16,-1-21-16,22 0 0,0 22 15,21-22-15,0 21 0,0 1 0,21-22 16,21 21-16,-20 0 0,20-20 16,0 20-16,1-21 0,-1 21 0,0 1 15,22-22-15,-22 21 0,0-21 16,1 22-16,-22-22 0,0 21 15,0-21-15,-21 1 0,0 20 0,-21-21 16,0 21-16,-21-20 0,-1-1 0,1 0 16,-22 21-16,1-21 0,-1-21 15,1 22-15,-1-1 0,1-21 0,-1 0 16,1 0-16,-1 0 0,22-21 16,-21-1-16,20 1 0,22 0 0,-21-21 15,21 21-15,-1-22 0,1 1 0,0 0 16,21-1-16,0 1 0,0-22 15,0 22-15,0 0 0,0-1 0,0 1 16,21 21-16,-21 0 16,0 0-16,21 21 0,1 0 15,-22 21-15,21 21 0,0-21 16,-21 22-16,21-1 0,0 0 0,0 1 16,1-1-16,-1 0 0,0 1 0,0-1 15,0-21-15,0 21 0,1 1 16,20-22-16,-21 21 0,21-21 0,-20 1 15,20-1-15,-21-21 0,21 0 16,1 0-16,-22 0 0,21 0 0,1 0 16,-1-21-16,-21-1 0,21 1 0,1 0 15,-1 0-15,0 0 0,1 0 16,-1-22-16,0 22 0,-20-21 16,20-1-16,-21 1 0,0-43 15,-21 64-15,0-21 0,0 21 16,0 0-16,-21 42 31,0 21-31,21-21 0,-21 22 0,0-1 16,-1-21-16,22 21 0,0 1 0,0-1 15,0 0-15,0 1 0,0-1 16,0 0-16,0-20 0,0 20 0,22-21 16,-1 0-16,0-21 0,0 21 0,21-21 15,-20 0-15,-1 0 0,21 0 16,-21-21-16,22 0 0,-22 0 15,0 0-15,21 0 0,-21-1 0,1 1 16,-1-21-16,0 21 0,0-22 16,-21 1-16,21 21 0,-21-21 0,0 20 15,0 1-15,0 0 0,0 0 16,0 0-16,-21 21 16,21 21-16,-21 0 15,0 0-15,21 0 0,-21 1 16,21-1-16,0 0 0,0 0 15,0 21-15,0-20 0,0-1 0,0 0 0,0 0 16,0 0-16,21 0 0,-21 1 16,21-1-16,0-21 0,0 0 15,0 0-15,22 0 0,-22 0 0,0 0 16,0 0-16,0-21 0,22 21 16,-22-22-16,0 1 0,0 0 0,0-21 15,1 21-15,-1-1 0,0-20 0,0 0 16,-21 21-16,0-22 0,21 1 15,-21 0-15,0 20 0,0-20 0,0 21 16,0 0-16,0 42 16,0 0-1,0 0-15,-21 0 0,0 22 0,21-22 16,-21 21-16,21 1 0,0-22 16,0 21-16,0-21 0,0 22 15,0-22-15,0 0 0,0 0 0,0 0 16,0 0-16,21 1 0,0-22 0,0 0 15,22 0-15,-22 0 0,21 0 16,0 0-16,1 0 0,-22-22 0,21 1 16,1 0-16,-22 0 0,21 0 15,-21 0-15,0-1 0,1-20 0,-22 21 16,0-21-16,21-1 0,-21 22 0,0-21 16,0 21-16,0-1 0,0 1 15,0 0-15,-21 21 16,-1 21-16,22 0 15,0 1-15,-21-1 0,21 21 0,-21-21 16,21 0-16,0 1 0,0-1 16,0 0-16,0 0 0,0 0 0,0 0 15,0 1-15,0-1 16,21-21 0,-21-21-1,0-1-15</inkml:trace>
  <inkml:trace contextRef="#ctx0" brushRef="#br0" timeOffset="42086.67">4614 10393 0,'0'-42'0,"0"84"0,-21-106 0,0 43 16,0 21-16,21 21 16,-21-21-1,21 22-15,0-1 0,0 0 16,21 0-1,0-21-15,0 0 0</inkml:trace>
  <inkml:trace contextRef="#ctx0" brushRef="#br0" timeOffset="42342.52">5397 10054 0,'-21'0'0,"42"0"0,-63 0 0,21 0 15,0 21-15,0 1 0,-1-1 16,1 0-16,0 0 0,21 21 0,-21 1 16,0-1-16,0 0 0,-1 22 0,22-22 15,0 22-15,-21-22 0,21 22 16,-21-22-16,21 0 0,0 1 0,0-1 16,0 0-16,0-21 0,0 22 15,21-22-15,0 0 0,-21 0 16,22-21-16,-22 21 0,21-21 0,0 0 15,0 0-15</inkml:trace>
  <inkml:trace contextRef="#ctx0" brushRef="#br0" timeOffset="42515.42">4953 10647 0,'-21'-21'0,"42"42"0,-63-42 0,63 21 31,0 0-31,0 0 16,21 0-16,-20 0 0,20-21 16,0 21-16,1-22 0,20 22 0,-21-21 15,22 0-15,-1 21 0,-20-21 0,20 0 16</inkml:trace>
  <inkml:trace contextRef="#ctx0" brushRef="#br0" timeOffset="42743.29">5927 10372 0,'-22'0'0,"1"0"0,0 0 16,-21 0-16,21 0 0,-1 0 0,-20 0 16,21 21-16,0 0 0,0 0 0,-22 22 15,22-22-15,0 0 16,21 21-16,-21 1 0,21-22 0,0 21 16,0 0-16,0-20 0,0-1 0,0 21 15,0-21-15,0 0 0,21 1 16,0-1-16,0 0 0,22-21 0,-22 0 15,21 21-15,0-21 0,22 0 0,-22 0 16,1 0-16,20-21 0,-21 0 0,1 0 16,-1-1-16</inkml:trace>
  <inkml:trace contextRef="#ctx0" brushRef="#br0" timeOffset="44115.51">6498 10097 0,'0'-43'0,"0"86"0,0-107 0,0 43 0,0 0 15,-21 0-15,21 42 16,-21 0-16,21 0 0,-21 0 16,21 22-16,-22-22 0,22 21 0,0 22 15,0-22-15,0 21 0,0 1 0,-21-22 16,21 22-16,0-22 0,-21 22 16,21-22-16,0 0 0,0 22 15,0-22-15,0-21 0,0 0 0,0 1 16,21-22 15,0 0-31,-21-22 0,22 1 16,-1 0-16,0 0 0,0-21 15,0 20-15,0-20 0,-21 21 0,22-21 16,-1 20-16,0 1 0,-21 0 0,21 21 31,-21 21-31,0 0 16,0 1-16,0-1 0,0 0 0,0 0 15,0 21-15,0-20 0,-21-1 0,21 0 16,0 0-16,0 0 0,0 0 16,21 1-16,0-22 0,0 0 15,22 0-15,-22 0 0,0 0 16,21 0-16,1 0 0,-22 0 16,21 0-16,1-22 0,-22 22 0,21-21 15,0 0-15,-20-21 0,-1 21 0,21-1 16,-21-20-16,0 0 0,-21 21 15,0-22-15,22 1 0,-22 21 0,0 0 16,0-1-16,0 1 0,0 0 0,-22 21 16,1 21-1,21 0-15,-21 1 0,21-1 16,-21 21-16,0-21 0,21 0 0,0 22 16,0-22-16,0 21 0,0-21 0,0 1 15,0-1-15,0 0 0,0 0 16,0 0-16,21 0 0,0-21 15,0 0-15,22 22 0,-22-22 0,0 0 16,0 0-16,21 0 0,-20 0 16,-1 0-16,21-22 0,-21 1 0,0 0 15,22 21-15,-22-21 0,0-21 0,0 20 16,0 1-16,-21-21 0,0 21 0,22-22 16,-22 22-16,0 0 0,0-21 15,0 21-15,-22 21 16,1 21-16,0 0 15,21 0-15,-21 21 16,0-20-16,21-1 0,0 0 16,0 0-16,0 0 0,0 0 0,0 1 15,0-1-15,0 0 0,0 0 16,0-42 15,21 0-31,-21 0 16,21-1-16,0 1 0,0 0 15,1-21-15,-1 21 0,0-22 0,0 22 16,0-21-16,0 21 0,22-1 0,-22 1 16,0 21-16,0 0 15,0 0-15,-21 21 16,0 1-16,0-1 0,0 0 16,0 0-16,0 21 0,0-20 15,0-1-15,0 0 0,0 0 0,0 0 16,0 0-16,0 1 0,22-1 0,-1-21 15,0 21-15,0-21 0,0 0 16,0 21-16,22-21 0,-1 0 0,0 0 16,1 0-16,-1 0 0,0 0 0,1-21 15,-1 21-15,0-21 0,1 0 0,-1-1 16,-21 1-16,22-21 0,-22 21 16,0-22-16,0 1 0,-21 0 15,0-1-15,0 1 0,0 0 0,0-1 16,0 22-16,-21 0 0,-21 0 15,20 0-15,-20 21 0,21 0 0,-21 0 16,-1 0-16,1 21 0,21 0 0,-22 0 16,22 22-16,-21-22 0,21 0 15,0 21-15,21 1 0,0-22 0,0 21 16,0 0-16,0-20 0,0 20 0,0 0 16,0-21-16,21 22 0,0-22 0,0 21 15,-21-21-15,21 22 0,0-1 16,1-21-16,-22 22 0,0-1 15,0 0-15,0 1 0,0-1 0,0 0 16,0 1-16,0-1 0,-22 0 0,-20 1 16,21-1-16,-21 0 0,-1 1 15,1-1-15,-22-21 0,22 21 0,-21-20 16,20-1-16,-20 0 0,-1-21 0,22 0 16,-22 0-16,22 0 0,21 0 0,-21 0 15,-1 0-15,22-21 0,0 0 16,21-1-16,0 1 0,0-21 0,0 0 15,0-1-15,0 1 0,0 0 0,0-22 16,0 22-16,0-22 0,21 1 16,0-1-16</inkml:trace>
  <inkml:trace contextRef="#ctx0" brushRef="#br0" timeOffset="44287.4">7260 10012 0,'0'-21'16,"0"42"-16,-21-42 0,0 0 0,21 42 62,21-21-46,0 21-16</inkml:trace>
  <inkml:trace contextRef="#ctx0" brushRef="#br0" timeOffset="44703.16">9334 9758 0,'0'0'16,"22"0"-1,-22 21 1,0 0-16,0 22 0,0-22 0,0 21 15,0 0-15,-22 1 0,22-1 0,-21 22 16,0-22-16,0 0 0,0 22 0,0-22 16,-1 0-16,1 1 0,0-1 15,21 0-15,0 1 0,0-22 0,0 0 16,0 0-16,0 0 0,21-21 16,0 0-1,1 0-15,-1 0 0,0 0 0,0 0 16,0-21-16,-21 0 0,0 0 0,0-21 15</inkml:trace>
  <inkml:trace contextRef="#ctx0" brushRef="#br0" timeOffset="44883.06">8975 10139 0,'0'0'0,"-22"0"0,44 0 15,-1 0 1,0 0-16,0 0 0,21 0 15,-20 0-15,20 0 0,0 0 0,-21 0 16,22 0-16,-1 0 0,0 0 0,1 0 16,-1 0-16,0 0 0,-20 0 15,20-21-15,0 21 0</inkml:trace>
  <inkml:trace contextRef="#ctx0" brushRef="#br0" timeOffset="45350.79">10223 10012 0,'0'-21'0,"0"42"0,-21-42 16,0 0-16,21-1 0,-42 22 0,21 0 15,-1 0-15,-20 0 0,21 0 16,-21 0-16,-1 0 0,1 22 0,0-1 16,20 0-16,-20 21 0,0-21 0,21 22 15,-22-1-15,22 0 0,-21 1 16,21-1-16,-1 0 0,22-20 0,0 20 15,0 0-15,0-21 0,0 1 0,0-1 16,22 0-16,-1 0 0,0 0 0,21-21 16,-21 0-16,22 0 0,-1 0 15,0 0-15,1 0 0,-1-21 0,0 0 16,1 0-16,-1 0 0,0-1 16,-20 1-16,20-21 0,-21 21 15,21-22-15,-20 1 0,-1 0 0,-21 21 16,0-22-16,21 22 0,-21-21 0,0 21 15,0-1-15,-21 44 32,0-1-32,21 0 0,0 21 0,-22-21 15,22 22-15,0-22 0,0 21 16,0 1-16,0-22 0,0 21 0,0-21 16,0 0-16,22 1 0,-1-1 0,-21 0 15,21-21-15,0 21 0,0-21 16,0 0-16,1 0 0,-1 0 15,21 0-15,-42-21 0,21 0 16,0 0-16,1-1 0</inkml:trace>
  <inkml:trace contextRef="#ctx0" brushRef="#br0" timeOffset="45851.92">10710 9610 0,'0'0'0,"-21"0"0,0 21 31,21 0-31,0 0 0,-21 22 0,21-22 16,0 21-16,0 0 0,0 1 0,0 20 15,0-20-15,0-1 0,21 0 16,-21 1-16,0-1 0,21 0 0,-21 1 16,0-1-16,0 0 0,0-21 0,0 22 15,0-22-15,0 0 0,0 0 16,0 0-16,0-42 31,0 0-15,0 0-16,0-21 0,0 20 15,0 1-15,0 0 0,21-21 0,0 21 16,1-1-16,-1 1 16,0 0-16,21 0 0,1 0 0,-22 0 15,21 21-15,0 0 0,1 0 0,-1 0 16,-21 0-16,22 0 0,-22 0 15,0 21-15,21 0 0,-42 0 0,21 0 16,-21 22-16,0-22 0,0 0 0,0 0 16,0 21-16,-21-20 0,0-1 15,0 0-15,-21 0 0,20 0 0,-20 0 16,0 1-16,-1-1 0,22 0 16,-21-21-16,0 21 0,20-21 0,1 0 15,-21 0-15,21 0 0,0 0 16,21-21-1,0 0-15,21 0 16,0-1-16,21 1 0</inkml:trace>
  <inkml:trace contextRef="#ctx0" brushRef="#br0" timeOffset="46290.67">12001 10012 0,'-21'-21'16,"0"21"-16,0 0 0,0 0 15,0 0-15,-22 0 0,22 0 16,0 0-16,0 21 0,-22 0 0,22 0 16,0 0-16,0 1 0,-21-1 0,42 0 15,-22 0-15,22 0 0,0 0 16,0 1-16,0-1 0,0 0 15,22-21-15,-1 21 0,0-21 16,0 21-16,0-21 0,22 21 16,-22-21-16,0 22 0,21-22 15,-21 21-15,1 0 0,-1-21 0,-21 21 16,21 0-16,-21 0 0,0 1 16,-21-1-1,0-21-15,-1 21 0,1-21 16,0 21-16,0-21 0,-21 0 0,20 0 15,1 0-15,0 0 0,0 0 16,0 0-16,0 0 16,-1 0-16</inkml:trace>
  <inkml:trace contextRef="#ctx0" brushRef="#br0" timeOffset="46539.3">11853 10859 0,'-21'0'31,"0"0"-15,0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8:42:06.0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1778 974 0,'0'0'0,"0"-21"0,0-1 16,0 1-16,0 0 0,0 0 15,0 0-15,0 0 16,0-1-16,-21 22 16,21-21-1,-21 21-15,21 21 16,0 1-16,0 20 15,-22-21-15,22 43 0,0-22 16,-21 0-16,21 22 0,0-22 16,-21 22-16,0-22 0,21 21 15,0-20-15,0-1 0,0 0 16,-21 1-16,21-1 0,0-21 0,0 22 16,0-1-16,-21-21 0,21 0 15,0 0-15,0 1 0,0-1 0,-22 0 16,1-21-16,0 21 15,0-21-15,0 0 16,0-21-16,21 0 0,-22-22 16,22 22-16,-21-21 0</inkml:trace>
  <inkml:trace contextRef="#ctx0" brushRef="#br0" timeOffset="347.8">1482 953 0,'0'-22'0,"0"44"0,0-86 0,0 43 16,21 0-16,-21 0 0,0-1 15,21-20-15,0 21 0,0 0 16,0 0-16,22 21 16,-22 0-16,21 0 0,1 0 15,-22 0-15,42 0 0,-20 21 0,-1 21 0,0 0 16,1 1-16,-1-1 15,0 0-15,1 22 0,-22-1 0,0 1 16,0-1-16,0-20 0,-21 20 16,0-20-16,0 20 0,0-21 15,-21 1-15,0-1 0,21 0 0,-21 1 16,0-22-16,21 0 0,-22 0 16,22 0-16,0 1 0,0-44 31,-21-20-16,21 21-15,-21 0 0,21 0 16</inkml:trace>
  <inkml:trace contextRef="#ctx0" brushRef="#br0" timeOffset="547.67">1651 1418 0,'0'0'0,"-21"0"0,0 0 16,-1 0-1,44 0 1,-1 0 0,21-21-16,-21 21 0,22 0 15,-1-21-15,0 21 0,1 0 0,-1 0 16,0-21-16,-21 21 16,22-21-16,-22 21 0,0 0 0,0 0 15</inkml:trace>
  <inkml:trace contextRef="#ctx0" brushRef="#br0" timeOffset="1164.33">2752 1334 0,'21'0'0,"-42"0"0,63 0 16,-21-22-16,0 22 0,0-21 0,-21 0 15,22 0-15,-22 0 16,0 0-16,0-1 0,0 1 0,0 0 16,0 0-16,-22 0 0,1 0 15,0 21-15,0-22 0,0 22 0,-22 0 16,22 0-16,0 0 0,-21 0 16,21 22-16,-22-1 0,22 0 0,-21 0 15,21 21-15,-22 1 0,22-22 16,0 21-16,-21 1 0,20-1 15,22-21-15,0 21 0,0-20 0,0 20 16,0-21-16,0 0 0,22 0 16,-1 1-16,0-1 0,0-21 15,21 0-15,1 0 0,-1 0 16,0 0-16,1 0 0,-1-21 0,0-1 16,1 1-16,-22 0 0,21-21 15,-21 21-15,1-22 0,-1 1 0,0 0 16,0-1-16,-21-20 0,21-1 15,-21 1-15,0-1 0,0 22 0,0-22 16,0 1-16,0 21 0,0-1 16,0 22-16,0 0 0,-21 0 0,21 0 15,-21 21-15,0 0 16,0 21-16,21 0 16,-22 0-16,22 21 0,0 1 15,0 20-15,0-20 0,0 20 16,0-21-16,0 22 0,0-22 0,0 22 15,0-22-15,0 0 0,0-20 16,0 20-16,0-21 0,0 21 0,0-20 16,22-1-16,-1 0 0,-21 0 15,21-21-15,0 21 0,0-21 16,0 0-16,1 0 16,-1 0-16</inkml:trace>
  <inkml:trace contextRef="#ctx0" brushRef="#br0" timeOffset="1592.08">3238 1207 0,'-21'0'0,"21"-43"16,21 43 15,1 21-16,-1-21-15,0 22 16,0-1-16,-21 0 0,21 21 16,0-21-16,-21 1 0,22-1 0,-22 21 15,0-21-15,21 0 0,-21 1 16,21-1-16,-21 21 0,0-21 0,0 0 16,0 1-16,21-22 15,0 0 1,-21-22-1,0 1-15,21 0 0,-21-21 16,22 21-16,-22-22 0,21 22 16,-21-21-16,0-1 0,21 1 0,0 0 15,0-1-15,-21 22 16,0-21-16,21 21 0,1 0 0,-22-1 16,21 22-1,0 0-15,0 0 16,-21 22-16,0-1 15,0 0-15,0 0 0</inkml:trace>
  <inkml:trace contextRef="#ctx0" brushRef="#br0" timeOffset="2151.86">4233 1418 0,'0'0'16,"21"-21"-16,1 0 0,-1 0 0,-21 0 16,21-1-16,-21 1 0,21-21 0,-21 21 15,0-22-15,0 22 0,0 0 16,0-21-16,0 21 0,-21 21 0,0-22 16,0 1-16,-1 21 0,1 0 15,-21 0-15,21 0 0,-22 0 16,22 21-16,-21 1 0,0-1 0,20 0 15,-20 21-15,21-21 0,-21 22 16,20-1-16,1-21 0,0 22 16,21-1-16,0-21 0,0 0 0,0 22 15,0-22-15,0 0 0,21 0 16,22-21-16,-22 21 0,21-21 0,0 0 16,-20 0-16,20 0 0,0 0 15,1 0-15,-1-21 0,-21 21 0,21-21 16,-20 0-16,-1 0 0,0-1 15,0 1-15,0-21 0,0 21 0,-21-22 16,0 22-16,0-21 0,0 0 16,0 20-16,0 1 0,0 0 0,0 0 15,-21 21 1,0 0-16,0 0 16,21 21-16,-21 21 0,21-20 15,-21-1-15,21 21 0,0-21 0,0 0 16,0 22-16,0-22 0,0 0 15,0 21-15,0-20 0,0-1 0,21 0 16,0 0-16,0-21 16,0 0-16,22 0 0,-22 0 0,0 0 15,21 0-15,1 0 0,-22 0 16,21-21-16,-21 0 0</inkml:trace>
  <inkml:trace contextRef="#ctx0" brushRef="#br0" timeOffset="2631.58">4868 1122 0,'0'0'0,"-42"0"31,21 21-31,0 0 16,21 0-16,0 1 0,0 20 16,0-21-16,0 0 0,0 0 15,0 1-15,0 20 0,0-21 0,0 0 16,0 0-16,0 1 0,0-1 15,0 0-15,0 0 0,0 0 16,-22-21 15,22-21-15,0 0-16,0 0 0,0-22 16,0 22-16,0 0 0,0-21 0,0-1 15,0 1-15,22 0 0,-1-1 16,0 22-16,0-21 0,21 21 0,-20-22 15,-1 22-15,21 0 0,0 0 16,-20 21-16,20 0 0,-21 0 0,21 0 16,-20 21-16,20 0 0,-21 0 15,0 1-15,0 20 0,1 0 0,-22-21 16,0 22-16,0-1 0,0-21 16,0 22-16,0-1 0,0-21 15,0 0-15,0 0 0,0 1 16,0-1-16,-22 0 0,22 0 0,-21 0 15,21-42 17,0 0-17,21 0-15</inkml:trace>
  <inkml:trace contextRef="#ctx0" brushRef="#br0" timeOffset="2895.66">5736 677 0,'0'0'0,"-42"22"31,21-1-31,21 0 16,0 21-16,0 1 0,-22 20 0,22-21 16,-21 22-16,21-22 0,-21 1 15,21 20-15,0-21 0,0 1 0,0-1 16,0 0-16,0-20 0,0 20 15,0-21-15,0 0 0,0 0 0,0 1 16,21-1-16,0-21 0,1 0 16,-1 0-16,0 0 0,0 0 15,0 0-15,0 0 0,1-21 0,-1-1 16</inkml:trace>
  <inkml:trace contextRef="#ctx0" brushRef="#br0" timeOffset="3083.55">5524 995 0,'0'0'0,"-21"0"0,0 0 15,21 21-15,21-21 32,22 0-32,-22 0 0,0 0 15,21 0-15,1 0 0,-22-21 16,21 21-16,-21-21 0,22 21 0,-22 0 15,0-21-15</inkml:trace>
  <inkml:trace contextRef="#ctx0" brushRef="#br0" timeOffset="3876.51">6710 1291 0,'21'0'15,"-21"-21"-15,0 0 0,21 21 0,-21-21 16,42-64-1,-42 64-15,0 0 16,0 0-16,0-22 0,-21 22 16,0 0-16,0 0 0,-21 0 15,20-1-15,-20 22 0,0 0 0,-1 0 16,1 0-16,0 0 0,-1 22 16,1-1-16,0 0 0,21 21 15,-22 1-15,22-22 0,-21 21 0,21 0 16,-1 1-16,1-1 0,0 0 15,21-20-15,0 20 0,0-21 0,0 21 16,0-20-16,0-1 0,21 0 16,0 0-16,1-21 0,-1 0 0,0 21 15,0-21-15,21 0 0,-20 0 16,20 0-16,0-21 0,1 0 0,20 0 16,-21 0-16,1-1 0,-1 1 15,0 0-15,1 0 0,-22-21 0,21-1 16,-21 22-16,1-21 0,-22-1 15,0 22-15,0-21 0,0 21 16,0 0-16,0-1 0,0 1 0,0 42 31,-22-21-31,22 22 0,-21 20 16,0-21-16,21 21 0,-21-20 16,21 20-16,0 0 0,0-21 0,0 22 15,0-22-15,0 0 0,63 64 31,-41-64-31,20-21 0,-21 0 16,21 0-16,-20 0 0,20 0 0,0 0 16,1 0-16,-1-21 0,0 0 15</inkml:trace>
  <inkml:trace contextRef="#ctx0" brushRef="#br0" timeOffset="4529.14">7683 1101 0,'0'-21'0,"0"42"0,0-64 0,0 22 15,0 0-15,-21 0 0,21 0 16,-42 0-16,21 21 0,0 0 16,-22 0-16,22 0 0,-21 0 0,-1 0 15,22 21-15,-21 0 0,21 0 16,-22 0-16,22 22 0,0-22 0,0 21 16,0 0-16,0-20 0,-1 20 15,22-21-15,0 0 0,0 22 16,0-22-16,22 0 0,-1 0 15,0-21-15,21 0 0,-21 0 16,22 0-16,-1 0 0,0-21 0,1 0 16,20 21-16,-20-21 0,-22-1 15,21 1-15,-21 0 0,22 0 0,-43 0 16,21-22-16,-21 22 0,0 0 16,0 0-16,0 0 0,0 0 0,0-1 15,-21 22 16,21 22-31,0-1 0,-22 0 16,22 21-16,-21-21 0,21 22 16,0-1-16,0 0 0,0 1 0,0-1 15,0 22-15,0-1 0,0 1 16,0-1-16,0 22 0,0-22 0,0 22 16,0-22-16,0 22 0,0 0 0,0-1 15,0 1-15,0 0 0,0-1 16,0 1-16,21 0 0,-21-22 0,22 1 15,-22-1-15,0-20 0,0 20 16,0-21-16,0-20 0,0 20 16,0-21-16,0 0 0,0 0 0,0 1 15,-22-22-15,1 0 0,0 0 0,0 0 16,0 0-16,0-22 0,-1 1 16,-20 0-16,21-21 0,-21-1 0,-1 1 15,1-21-15,0-1 0,20 1 0,-20-22 16,21 0-16,0 22 0,21-22 15,0 0-15,0 1 0,0 20 0,0-20 16,21 20-16,0 1 0,0-22 16,0 43-16,22-22 0,-1 1 0,-21 20 15,22-20-15,-1 20 0,21 1 16,-20 0-16,-1-1 0</inkml:trace>
  <inkml:trace contextRef="#ctx0" brushRef="#br0" timeOffset="5143.79">8001 1228 0,'0'0'0,"0"21"15,0-42 17,21 21-32,0-21 15,0 21-15,1-22 16,-1 1-16,-21 0 0,21 0 0,0 0 15,-21 0-15,21-1 0,-21-20 16,0 21-16,0 0 0,0 0 0,0-1 16,-21 22-16,0 0 0,0 0 15,0 0-15,-1 0 0,1 0 0,0 0 16,-21 43-16,21-22 0,-1 21 16,1-21-16,0 22 0,0-1 0,0 0 15,21-20-15,0 20 0,0-21 16,0 21-16,0-20 0,0-1 0,0 0 15,21 0-15,0-21 0,0 21 16,0-21-16,22 0 0,-1 0 16,-21 0-16,22 0 0,-1 0 0,0 0 15,1-21-15,-1 21 0,0-21 16,1 0-16,-22 0 0,21-22 0,0 22 16,1-21-16,-22-1 0,21 1 15,-21 21-15,1-21 0,-1-1 0,-21 22 16,0 0-16,0 0 0,0 0 15,0-1-15,-21 22 0,-1 0 0,1 0 16,-21 0-16,21 22 0,0-1 16,-1 0-16,1 0 0,0 0 0,21 22 15,-21-22-15,21 21 0,0-21 16,0 22-16,0-22 0,21 0 16,0 0-16,0 0 0,1 0 0,20 1 15,-21-1-15,0 0 0,0 0 16,1-21-16,-1 21 0,-21 0 0,21-21 15,-21 22 1,-21-22-16,0 0 0,-1 0 0,1 0 16,-21 0-16,21 0 0,0 0 15,-1-22-15,1 1 0,0 21 0,21-21 16</inkml:trace>
  <inkml:trace contextRef="#ctx0" brushRef="#br0" timeOffset="6148.21">10350 889 0,'0'0'0,"0"-21"0,0-21 16,0 20-16,0 1 0,0 0 15,0 0-15,-21 21 31,0 0-31,0 0 0,0 21 0,0 0 16,-1 0-16,1 1 0,0 20 16,0 0-16,0 1 0,0-1 0,-1 0 15,1 1-15,21-1 0,0 0 16,-21 1-16,21-22 0,0 21 0,0-21 16,0 0-16,0 1 0,21-1 15,0-21-15,1 0 0,20 0 16,-21 0-16,21 0 0,-20 0 0,20-21 15,0 21-15,-21-22 0,22 1 16,-1 0-16,-21 0 0,22-21 0,-22 20 16,0-20-16,0 21 0,-21-21 15,0-1-15,0 1 0,0 0 0,0-1 16,-21 1-16,0 0 0,-22 20 0,22-20 16,-21 21-16,0 0 0,20 21 15,-20 0-15,0 0 0,-1 0 16,22 0-16,0 0 0,0 0 0,0 0 15,21 21-15,21-21 16,0 21-16,0-21 16,0 0-16,22 0 0,-1 0 0,22 0 15,-22 0-15,21 0 0,1-21 16,-1 21-16,1-21 0,21 0 0,-22-1 16,1 1-16,-1 0 0,1 0 15,-22 0-15,-21 21 0,21-21 0,-42-1 16,0 1-16,-21 21 15,0-21-15,0 21 16,-21 0-16,20 0 0,1 0 0,-21 21 16,21-21-16,-22 21 0,22 1 15,0 20-15,0-21 0,0 21 0,21 22 16,-21-1-16,-1 1 0,22-1 16,-21 1-16,0 21 0,21-22 0,-21 22 15,21-22-15,0 22 0,-21 0 16,21-1-16,-21 22 0,21-21 0,0 21 15,0-22-15,0 22 0,0-21 0,0 21 16,0-1-16,0-20 0,0 21 16,0-21-16,21-1 0,-21 1 0,0-22 15,0 1-15,0-1 0,0-20 16,0-1-16,-21 0 0,-1-20 0,1 20 16,0-21-16,0 0 0,0-21 15,0 0-15,-1 0 0,1 0 0,-21 0 16,21-21-16,0 0 0,-22 0 0,1 0 15,21-1-15,0-20 0,-22 0 16,22-1-16,0 1 0,0 0 0,21-1 16,0-20-16,0-1 0,0 1 0,0 21 15,0-22-15,0 1 0,0-22 16,0 21-16</inkml:trace>
  <inkml:trace contextRef="#ctx0" brushRef="#br0" timeOffset="7020.02">12615 445 0,'0'0'0,"0"-22"0,0 1 16,0 0-16,0 0 16,-21 21-1,0 21-15,21 0 0,-21 22 16,0-1-16,-1 0 0,1 22 16,-21-1-16,21 1 0,0-1 0,-1 22 15,1-22-15,-21 1 16,21-22-16,0 22 0,-1-22 0,1 0 15,0 1-15,21-22 0,0 0 16,0 0-16,0 0 0,0 1 0,21-44 31,-21-20-15,21 21-16,1 0 0,-22-22 0,21 1 16,0-21-16,0 20 0,-21-20 15,21-1-15,0 1 0,1-1 0,-22 1 16,21-1-16,0 22 0,0-22 15,0 1-15,0 21 0,-21-1 0,0 1 16,22 21-16,-22 0 16,21 21-16,-21 21 15,0 0-15,0 0 0,0 21 16,0 1-16,0 20 0,0-20 0,0 20 16,0 1-16,0-1 0,0 1 15,0-1-15,0 1 0,0-1 0,0-21 16,0 1-16,0-1 0,0 0 15,0-20-15,0-1 0,21 0 0,-21 0 16,0 0-16,0 0 0,0-42 31,-21 21-31,0-21 16</inkml:trace>
  <inkml:trace contextRef="#ctx0" brushRef="#br0" timeOffset="7203.91">12023 1016 0,'0'0'0,"42"0"47,-21 0-47,0 0 0,22 0 0,-1 0 16,0 0-16,1-21 0,-1 21 16,0-21-16,22 21 0,-22 0 0,0-21 15,1-1-15,-1 22 16,0-21-16,1 0 0,-1 21 0,0-21 15</inkml:trace>
  <inkml:trace contextRef="#ctx0" brushRef="#br0" timeOffset="7440.77">12996 699 0,'0'0'0,"-63"0"32,42 0-32,-22 21 0,22 0 15,0 21-15,0-21 0,0 22 0,-1-1 16,1 0-16,21 1 0,-21-1 15,21-21-15,0 22 0,0-1 0,0-21 16,0 21-16,0-20 16,0-1-16,0 0 0,21 0 0,0-21 15,1 21-15,-1-21 0,0 0 0,0 0 16,21 0-16,-20 0 0,20 0 16,0-21-16,-21 21 0,22-21 0,-1 0 15,0-22-15,1 1 0,-1 21 16</inkml:trace>
  <inkml:trace contextRef="#ctx0" brushRef="#br0" timeOffset="7691.63">13483 402 0,'0'0'0,"0"-42"15,0 0-15,0 20 0,0 1 0,0 0 16,-21 21-16,0 0 16,21 21-16,-21 0 0,-1 1 15,1 20-15,21 0 0,-21 1 0,21-1 16,-21 21-16,21-20 0,-21 20 15,21 1-15,0-1 0,0 1 0,0-1 16,0-20-16,0 20 0,0-21 16,0 1-16,0-1 0,0-21 0,0 22 15,0-22-15,0 0 0,0 0 16,0 0-16,21-21 16,0 0-16,-21-21 15,21 21-15,0-21 0,1-21 16</inkml:trace>
  <inkml:trace contextRef="#ctx0" brushRef="#br0" timeOffset="7928.49">13716 720 0,'21'-21'0,"-42"42"0,63-42 16,-42 42 15,0 0-31,0 0 0,0 21 0,0-20 16,-21 20-16,21 0 0,-21-21 15,0 22-15,0-1 0,21-21 0,-22 22 16,22-22-16,0 21 0,0-21 16,0 0-16,0 1 0,0-1 15,0 0-15,22 0 16,-1-21-16,0 0 16,0 0-16,0 0 0,22-21 0,-22 0 15,0 0-15</inkml:trace>
  <inkml:trace contextRef="#ctx0" brushRef="#br0" timeOffset="8648.33">14224 804 0,'0'0'0,"-21"0"31,0 22-31,21 20 16,-22-21-16,1 0 15,21 22-15,0-22 0,-21 21 0,21 0 16,-21-20-16,21 20 0,0-21 0,0 0 15,0 22-15,0-22 0,0 0 16,0 0-16,0 0 0,21-21 0,-21 21 16,21-21-16,0 22 15,1-22 1,-22-22-16,0 1 16,0 0-16,0 0 15,0 0-15,0 0 0,0-1 0,0-20 16,0 0-16,0 21 0,0-22 15,0 1-15,0 0 0,0-1 0,21 1 16,0 21-16,0-22 0,0 22 16,0 0-16,1 0 0,20 21 0,-21 0 15,21 0-15,-20 0 0,20 0 0,-21 0 16,21 21-16,-20 0 0,-1 0 16,0 1-16,0 20 0,0 0 0,0 1 15,-21-22-15,0 21 0,0 0 16,0 1-16,0-22 0,0 21 0,0-21 15,0 22-15,0-22 0,0 0 16,0 0-16,0 0 0,0-42 63,0 0-63,0 0 0,0 0 15,0-22-15,0 22 0,22-21 0,-1 0 16,0-1-16,-21 1 0,21 0 15,0-1-15,22 1 0,-22 0 0,21 20 16,-21-20-16,22 42 0,-1-21 16,0 21-16,1 0 0,-1 0 0,-21 0 15,21 21-15,-20 0 0,-1 22 16,0-22-16,0 21 0,-21 0 0,0 1 16,0-1-16,0 0 0,0-20 15,0 20-15,0-21 0,0 21 16,-21-20-16,0-1 0,21 0 0,-21 0 15,21 0-15,0 0 16,0-42 15,21 0-31,0 0 0,0 0 16,0 0-16</inkml:trace>
  <inkml:trace contextRef="#ctx0" brushRef="#br0" timeOffset="9035.25">15811 741 0,'0'0'0,"22"0"0,-22-21 16,-22 21-1,1 0-15,0 0 0,0 21 0,0 0 16,-22-21-16,22 21 0,0 0 0,0 1 16,0-1-16,0 0 0,-1 0 15,22 0-15,0 0 0,0 1 0,0-1 16,0 0-16,22 0 15,-1 0-15,0 0 16,0-21-16,0 0 0,22 22 16,-22-22-16,21 21 0,-21-21 0,0 21 15,22-21-15,-22 21 0,0-21 0,0 21 16,0-21-16,-21 21 0,22 1 16,-22-1-16,0 0 15,-22-21-15,1 21 0,0-21 16,-21 21-16,21-21 0,-1 0 0,-20 21 15,0-21-15,21 0 0,-22 0 0,22 0 16,-21 0-16,21 0 0,-1 0 16,1 0-16,0 0 0,0 0 0,0 0 15,21-21-15,0 0 16,0 0-16,-21 0 0,21 0 0,0-1 16,-22 1-16</inkml:trace>
  <inkml:trace contextRef="#ctx0" brushRef="#br0" timeOffset="9276.11">14393 381 0,'0'0'0,"-21"-21"0,0 21 16,0-21-1,0 21 17,-1 0-17,-20 0-15,21 0 16,0 21-16</inkml:trace>
  <inkml:trace contextRef="#ctx0" brushRef="#br0" timeOffset="9457.01">13377 550 0,'-21'22'0,"42"-44"0,-42 65 15,42-43 1,0 0-16,22 0 16,-22 0-16,21 0 0,-21 0 0,22 0 15,20-21-15,-20-1 0,20 22 16,1-21-16,20 0 0,1 21 0,0-21 15</inkml:trace>
  <inkml:trace contextRef="#ctx0" brushRef="#br0" timeOffset="9795.82">16891 254 0,'21'0'15,"-42"0"-15,42-21 0,-21 0 0,-42 21 16,21 0 0,-1 0-16,-20 0 0,21 0 15,-21 0-15,-1 0 0,1 21 0,0 0 16,20 0-16,-20 0 0,21 1 15,0-1-15,0 21 0,-1-21 0,22 0 16,0 1-16,0 20 0,0-21 16,0 0-16,0 0 0,22-21 0,-1 22 15,0-1-15,0-21 0,21 0 16,1 0-16,-22 0 0,21 0 0,1 0 16,-22 0-16,21 0 0</inkml:trace>
  <inkml:trace contextRef="#ctx0" brushRef="#br0" timeOffset="10301.99">16849 0 0,'0'0'0,"-22"0"0,-20 0 0,0 0 0,-1 0 15,1 0-15,0 0 0,-1 0 16,1 0-16,-21 0 0,20 0 0,1 0 15,0 0-15,-1 0 0,1 21 0,0 43 16,20-22-16,1 22 0,-21-22 16,42 21-16,0-20 0,0-1 0,0 0 15,0 22-15,0-43 16,0 21-16,21 1 0,0-1 0,0-21 16,1 22-16,20-22 0,-21 21 15,21-21-15,1 0 0,-22 1 0,21-22 16,1 21-16,-1-21 0,0 0 15,1 0-15,-22 0 0,21 0 0,0-21 16,1 21-16,-1-22 0,0 1 16,-20 0-16,20 0 0,0-21 0,1 20 15,-22-20-15,21 0 0,-21-1 16,0 1-16,22-21 0,-43-1 0,21 22 16,-21-22-16,0-20 0,0 20 15,0 1-15,-21-1 0,0 64 16,-22 0-16,22 0 0,-21 0 0,-1 0 15,22 0-15,-21 0 0,21 0 16,-22 0-16,1 0 0,0 0 0,21 0 16,-22 0-16,1 0 0,0 0 0,20 0 15,-20 0-15,0 0 0,21 0 16,-22 0-16,22 0 0,-21 0 0,21 0 16,-22 0-16,22 0 0,0 21 15</inkml:trace>
  <inkml:trace contextRef="#ctx0" brushRef="#br0" timeOffset="10724.14">1757 2477 0,'0'0'0,"-21"0"0,-1 0 15,1 0-15,0 0 0,0 0 16,0 0-16</inkml:trace>
  <inkml:trace contextRef="#ctx0" brushRef="#br0" timeOffset="11355.78">1524 2477 0,'-21'0'0,"0"0"16,21-22-1,21 22 48,0-21-63,0 21 0,0 0 15,22-21-15,-22 21 0,21 0 16,0 0-16,1 0 0,-1-21 16,22 21-16,-22 0 0,21-21 0,1 21 15,21 0-15,-1-21 0,1 21 16,21 0-16,0-22 0,-1 22 0,1 0 15,0-21-15,21 0 0,-21 21 0,21-21 16,0 21-16,21 0 0,-21-21 16,21 21-16,0-21 0,1 21 0,20-22 15,0 22-15,1-21 0,-1 21 16,0 0-16,22-21 0,-22 0 16,22 21-16,-1 0 0,-21-21 0,22 21 15,-1 0-15,1-21 0,-1 21 16,1 0-16,-1-22 0,1 1 0,-1 21 15,1 0-15,-1-21 0,1 21 16,-1-21-16,1 21 0,-1-21 0,1 21 16,21-21-16,-22 21 0,1-22 15,-1 22-15,22-21 0,-22 21 0,1-21 16,-1 21-16,22-21 0,-22 21 0,1-21 16,-1 21-16,1 0 0,-22-21 15,22-1-15,-1 22 0,-20-21 0,20 21 16,-21 0-16,1-21 15,-1 21-15,22-21 0,-22 21 0,0 0 16,-21-21-16,1 0 0,-1 21 0,0 0 16,0-22-16,0 22 0,-21 0 15,0-21-15,0 21 0,-21 0 0,0-21 16,0 21-16,0-21 0,-22 21 16,1 0-16,0-21 0,-22 21 0,1 0 15,-1-21-15,-21 21 0,1 0 16,-1 0-16,-21-22 0,0 22 15,1-21-15,-1 21 0,-21-21 0</inkml:trace>
  <inkml:trace contextRef="#ctx0" brushRef="#br0" timeOffset="11459.72">15367 1545 0,'0'0'0,"-21"0"0,0 0 0,-1 0 15,1 0-15,0 0 0,0 0 0,0 0 16,0 0-16,-22 0 15,22 21-15</inkml:trace>
  <inkml:trace contextRef="#ctx0" brushRef="#br0" timeOffset="12391.53">1609 3704 0,'0'0'0,"-22"-21"0,22 0 15,0 42 32,0 0-47,0 22 0,0-22 0,0 21 16,0 0-16,0 1 0,0 20 16,0-20-16,0 20 0,0-21 15,0 22-15,0-22 0,0 1 0,0-1 16,0 0-16,0-21 15,0 1-15,0-1 0,0 0 0,0 0 0,0 0 16,0-42 15,0 0-15</inkml:trace>
  <inkml:trace contextRef="#ctx0" brushRef="#br0" timeOffset="12688.36">1905 4022 0,'21'0'16,"-42"0"-16,42 21 0,-21 0 0,0 0 15,0 0-15,0 1 0,21-22 16,-21 21-16,21-21 16,1 0-1,-1-21-15,0 21 16,-21-22-16,21 1 0,-21 0 0,21 0 15,-21 0-15,0 0 16,0-1-16,-21 22 16,0 0-16,0 0 15,0 0-15,21 22 16,0-1 0,0 0-1,21-21 1</inkml:trace>
  <inkml:trace contextRef="#ctx0" brushRef="#br0" timeOffset="13583.08">3598 3831 0,'21'-42'31,"-21"21"-31,0 0 16,0-1-16,-21 1 0,0 21 16,-21-21-16,21 0 0,-1 21 15,-20-21-15,21 21 0,-21 0 16,-1 0-16,22 0 0,-21 0 0,21 0 0,-22 21 15,22 0-15,-21 0 16,21 0-16,-1 22 0,1-1 0,0 0 16,0 1-16,21-1 0,0 0 15,0 1-15,0-1 0,0 0 0,0 1 16,0-22-16,21 21 0,-21-21 16,21 1-16,0-22 0,22 0 0,-22 0 15,0 0-15,21 0 0,1 0 16,-22 0-16,21-22 0,1 1 0,-1-21 15,-21 21-15,21-22 0,1 22 16,-22-21-16,0 0 0,21-1 16,-20 1-16,-1 0 0,0-1 0,-21-20 15,0 20-15,21 1 0,-21 0 16,0-22-16,0 22 0,0 0 0,0-22 16,0 43-16,0-21 0,-21 20 15,21 1-15,-21 21 0,0 21 16,21 22-16,-22-22 15,22 21-15,0 22 0,0-22 0,0 0 16,0 22-16,0-22 0,0 1 16,0 20-16,0-21 0,0 1 0,22-1 15,-22 0-15,21 1 0,-21-1 16,21-21-16,0 0 0,-21 1 16,21-1-16,0-21 0,1 0 0,-1 0 15,0 0-15,21-21 16,-21 21-16,1-22 0,-1 1 0,0-21 15,0 21-15</inkml:trace>
  <inkml:trace contextRef="#ctx0" brushRef="#br0" timeOffset="13991.84">4022 3852 0,'-22'0'0,"-20"0"31,42-21-31,0 0 16,0 0-1,0 0-15,21 21 0,0 0 16,1 0-16,-1 0 0,21 0 0,-21 0 16,0 0-16,22 0 0,-22 21 0,0-21 15,21 21-15,-20 0 0,-1 0 16,0 22-16,0-22 0,-21 0 0,0 21 16,0-20-16,0 20 0,0-21 15,0 21-15,0-20 0,-21-1 0,0 0 16,21 0-16,-21-21 0,-1 0 15,1 0-15,21-21 16,0 0 0,0 0-16,0-1 0,0 1 0,0-21 15,0 0-15,21 20 0,1-20 16,-1 0-16,-21 21 0,21-22 0,0 22 16,0 0-16,0 0 0,1 0 0,-1-1 15,0 1-15,0 21 0,0 0 16,0 0-16,1 0 15,-1 21-15,0-21 16,-21 22-16,0-1 0,21-21 0,0 21 16,0 0-16</inkml:trace>
  <inkml:trace contextRef="#ctx0" brushRef="#br0" timeOffset="14524.67">5186 3874 0,'0'0'0,"0"-22"0,0 1 0,21 0 16,-21 0-16,0 0 0,0 0 15,0-1-15,-21-20 0,0 21 0,-1 0 16,-20 0-16,21 21 0,0 0 16,-22 0-16,22 0 0,-21 0 15,21 0-15,-22 21 0,1 0 0,21 0 16,0 0-16,-22 22 15,22-22-15,0 21 0,0 0 0,21-20 16,0 20-16,0 0 0,0 1 0,0-22 16,0 21-16,0-21 0,0 0 15,0 1-15,21-22 0,0 0 0,0 21 16,1-21-16,20 0 0,0 0 16,-21-21-16,22-1 0,-22 22 0,21-21 15,-21 0-15,22-21 0,-22 21 16,0-1-16,0-20 0,0 21 15,1-21-15,-22 20 0,21 1 0,-21-21 16,0 21-16,0 0 0,0-1 0,0 1 16,0 42-1,-21-21 1,21 22-16,-22-1 0,22 0 16,-21 21-16,21-21 0,0 1 0,0-1 15,0 21-15,0-21 0,0 0 16,0 22-16,0-22 0,0 0 0,21 0 15,1 0-15,-22 1 0,21-22 0,0 21 16,0-21-16,0 0 0,0 0 16,22 0-16,-22 0 0,21 0 0,1-21 15,-1-1-15,21 1 0,-20 0 16,-1 0-16</inkml:trace>
  <inkml:trace contextRef="#ctx0" brushRef="#br0" timeOffset="15193.28">6054 3662 0,'0'-21'0,"0"42"0,0-63 0,0 20 16,-22 22-16,1 0 0,0-21 16,0 21-16,-21 0 0,20 0 0,-20 21 15,21 1-15,-21-1 0,20 0 16,-20 0-16,21 21 0,-21-20 0,20 20 16,1-21-16,0 21 0,21-20 15,0-1-15,0 21 0,0-21 0,0 0 16,0 1-16,21-1 0,0 0 15,1-21-15,20 0 0,-21 0 16,21 0-16,-20 0 0,20 0 0,0-21 16,-21 21-16,22-21 0,-22-1 0,21 1 15,-21 0-15,1 0 0,-1 0 16,-21-22-16,0 22 0,21 0 0,-21 0 16,0 0-16,0 0 0,0-1 0,0 1 15,0 0-15,-21 21 31,21 21-31,-21-21 0,21 21 16,0 1-16,0 20 0,0-21 0,0 21 16,-22-20-16,22 20 0,0 0 15,0 22-15,0-22 0,0 22 16,0-22-16,0 21 0,0 1 0,0-1 16,0 1-16,0-1 0,0 1 0,22-1 15,-22 1-15,0 21 0,0-22 16,0 22-16,21-22 0,-21 1 0,0-1 15,21 1-15,-21-1 0,0 1 0,0-22 16,0 22-16,0-22 0,0 0 16,0 1-16,0-1 0,0-21 0,0 21 15,-21-20-15,0-1 0,-1 0 16,22 0-16,-21-21 0,0 0 0,0-21 16,0 0-16,0 0 15,21-1-15,-22-20 0,1 0 0,0-22 16,0 1-16,0-1 0,0 1 0,-1-43 15,1 21-15,21 1 0,0-22 16,-21 21-16,21-21 0,0 22 0,0-1 16,0 0-16,0 1 0,0 20 0,21 1 15,-21-1-15,21 22 0,1-1 16,-1 1-16,0 0 0,0 21 16,21-1-16,-20 1 0,20-21 0,-21 21 15,0 0-15,22 21 0,-22-22 16,0 1-16</inkml:trace>
  <inkml:trace contextRef="#ctx0" brushRef="#br0" timeOffset="16407.59">7133 3874 0,'0'21'0,"0"-42"47,0-1-32,0 1-15,0 0 16,0 0-16,0 0 0,0 0 15,0-1-15,0 1 0,-21 0 16,21 0-16,-21 0 0,0 0 0,-1-1 16,-20 22-16,21 0 0,0 0 0,0 0 15,-1 0-15,1 0 0,0 0 16,-21 22-16,21-22 0,-22 42 0,22-21 16,0 0-16,0 22 0,0-1 15,-1-21-15,1 21 0,21 1 16,0-22-16,0 21 0,0-21 0,0 1 15,0-1-15,0 0 0,21 0 16,1-21-16,-1 0 0,21 0 0,-21 0 16,0 0-16,22 0 0,-1 0 15,-21-21-15,22 0 0,-22 0 0,21-1 16,-21 1-16,0 0 0,22 0 0,-22 0 16,-21 0-16,21-1 0,-21 1 15,0 0-15,21 0 0,-21 0 0,0 0 16,0 42 15,-21-21-31,21 21 0,0 21 16,0-21-16,0 1 0,0-1 15,0 0-15,0 21 0,0-21 0,0 1 16,21-1-16,0 0 0,-21 0 0,22-21 16,-1 0-16,0 21 0,0-21 15,0 0-15,0 0 0,22 0 0,-22-21 16,21 0-16,-21 0 0,22 0 15,-1-1-15,-21 1 0,22 0 0,-22 0 16,21-21-16,-21 20 0,0 1 16,-21-21-16,0 21 0,0-22 0,0 22 15,0 0-15,0 0 0,0 0 0,0 0 16,0-1-16,-21 22 16,0 22-1,21-1-15,-21 0 0,21 0 0,-21 0 16,21 0-16,0 1 0,0-1 15,0 21-15,-21-21 0,21 0 0,0 1 16,0 20-16,0-21 0,0 0 0,0 0 16,0 1-16,0-1 15,-22-21 17,22-21-32,0-1 15,0 1-15,0 0 0,0 0 0,0 0 16,0-22-16,0 22 15,22-21-15,-1 21 0,0-22 0,0 22 16,21 0-16,-20 0 0,20-21 16,0 42-16,-21-22 0,22 22 15,-1 0-15,22 0 0,-22 22 0,-21-22 0,21 21 16,1 21-16,-22-21 0,21 0 16,-21 22-16,-21-22 0,0 0 0,0 21 15,0-20-15,0 20 0,0-21 0,0 21 16,0-20-16,0-1 0,-21 0 15,0 0-15,21 0 0,-21-21 0,0 21 16,42-42 15,0 21-15,0-21-16,0 0 0,1 0 16</inkml:trace>
  <inkml:trace contextRef="#ctx0" brushRef="#br0" timeOffset="16899.31">8996 3747 0,'21'0'16,"-42"0"-16,42-22 0,-21 1 0,0 0 15,0 0-15,-21 21 0,0-21 16,-1 21-16,1 0 0,-21 0 0,0 0 16,-1 0-16,22 0 0,-21 0 15,-1 21-15,1 0 0,0 0 16,21 0-16,-22 1 0,22-1 0,0 21 15,0-21-15,0 22 0,21-1 16,-22-21-16,22 21 0,0 1 0,0-22 16,0 21-16,0-21 0,22 1 15,-1-1-15,0 0 0,0 0 0,21-21 16,-20 0-16,-1 0 0,21 0 0,0 0 16,-20-21-16,20 0 0,0 0 0,-21-1 15,22-20-15,-22 21 0,21-21 16,-21-1-16,22 1 0,-22 0 15,0-1-15,0 1 0,0-22 0,-21 22 16,22-21-16,-22-1 0,21 1 16,-21-1-16,0 22 0,0-22 0,0 22 15,0 21-15,0 0 0,-21-1 16,-1 22-16,1 0 0,0 0 0,0 0 16,0 22-16,21 20 0,-21-21 15,-1 21-15,22 1 0,-21-1 0,21 0 16,0 1-16,0-1 0,0 0 0,0-20 15,0 20-15,0-21 16,0 0-16,0 0 0,0 1 0,0-1 16,21-21-16,-21 21 0,22-21 0,-1 0 15,0 0 1</inkml:trace>
  <inkml:trace contextRef="#ctx0" brushRef="#br0" timeOffset="17859.34">9080 3768 0,'0'0'0,"-21"21"16,0 0-16,21 0 0,-21 0 15,21 1-15,0-1 0,0 0 16,0 0-16,0 0 0,0 0 16,0 1-16,0-1 0,0 0 15,0 0-15,21-21 16,0 0-16,0 0 0,1 0 15,-1 0-15,0-21 16,0 0-16</inkml:trace>
  <inkml:trace contextRef="#ctx0" brushRef="#br0" timeOffset="19176.23">9927 3789 0,'21'0'0,"-42"0"0,63-21 0,-20 21 15,-22-21-15,0-1 0,0 1 16,0 0 0,0 0-16,0 0 0,0 0 15,0-1-15,-22 22 0,1-21 16,0 0-16,0 21 0,0 0 0,0 0 15,-1 0-15,1 0 0,0 0 0,0 0 16,-21 21-16,20 0 0,1 1 16,-21-1-16,21 0 0,0 0 0,-1 21 15,1-20-15,0 20 0,0-21 0,21 21 16,-21-20-16,21-1 16,0 21-16,0-21 0,0 0 0,0 1 0,21-1 15,0-21 1,0 0-16,0 0 0,1 0 0,20 0 15,-21 0-15,21 0 0,-20 0 0,20-21 16,-21-1-16,0 22 0,22-21 16,-22 0-16,0 0 0,0 0 0,0 0 15,0-1-15,1 1 0,-1-21 0,-21 21 16,21-22-16,-21 1 0,21 0 16,-21-1-16,0 1 0,21 0 0,-21-1 15,0-20-15,0 21 0,0 20 16,0-20-16,0 21 0,0 0 0,0 0 15,0-1-15,-21 22 16,21 22-16,0-1 16,-21 0-16,21 21 0,0 1 15,-21-1-15,21 0 0,0 1 16,-21-1-16,21 21 0,0-20 0,0-1 16,0-21-16,-22 22 0,22-1 0,0-21 15,0 21-15,0-20 0,0-1 16,0 21-16,0-21 0,0 0 15,0 1-15,22-1 0,-1-21 16,0 0-16,0 0 0,21 0 16,-20 0-16,-1 0 0,21-21 0,-21-1 15,22 1-15,-1 0 0,-21 0 16,21 0-16,-20 0 0,20-22 16,-21 22-16,0-21 0,0 21 0,-21-22 15,0 22-15,0-21 0,0 21 16,0-1-16,0 1 0,0 0 0,0 0 15,-21 21-15,0 0 0,0 0 16,0 0-16,0 0 16,21 21-16,0 0 0,0 0 15,0 1-15,0-1 16,21 0-16,0 0 0,-21 0 0,21 0 16,-21 1-16,21-22 0,-21 21 15,0 0-15,0 0 0,0 0 16,21-21-16,-21 21 0,0 1 0,0-1 15,22 0-15,-22 0 0,0 0 16,21-21-16,0 0 16,0 0-16,0 0 0,0 0 15,1 0-15,-1 0 0,21 0 0,-21-21 16,22 21-16,-22-21 0,21 0 16,-21 0-16,22-1 0,-22 1 0,0 0 15,0 0-15,0 0 0,22 0 16,-43-22-16,21 22 0,0 0 15,0 0-15,-21 0 0,0-1 0,0 1 16,0 42 15,-21-21-31,21 22 0,-21-1 0,0 0 16,21 0-16,-22 0 0,22 0 16,0 22-16,-21-22 0,21 0 0,0 0 15,0 0-15,0 1 0,0-1 16,0 0-16,21-21 0,1 21 15,-1-21-15,0 0 0,0 0 0,0 0 16,22 0-16,-22 0 0,21 0 0,0 0 16,-20 0-16,20-21 0,-21 0 15,0 21-15,0-21 0,1-1 16,-1 1-16,0 0 0,-21-21 0,21 21 0,-21-1 16,0-20-16,0 0 15,0 21-15,0-22 0,-21 1 0,0 21 16,0 0-16,-1-1 0,1 1 0,0 21 15,-21 0-15,21 0 0,-22 0 16,22 0-16,-21 21 0,21 1 0,-1-1 16,1 0-16,0 0 0,21 21 15,-21-20-15,21-1 0,0 0 16,0 0-16,0 0 0,21 0 0,0 1 0,0-22 16,1 0-16,-1 21 0,21-21 15</inkml:trace>
  <inkml:trace contextRef="#ctx0" brushRef="#br0" timeOffset="19531.52">12023 3535 0,'0'-21'16,"0"42"-16,-22-42 0,1 21 0,0 0 0,0 0 15,0 0-15,0 0 16,21 21-16,-22 0 15,22 21-15,0-20 0,0-1 0,0 21 16,0 0-16,0 1 0,0-1 16,0 0-16,0 22 0,0-22 15,-21 22-15,21-1 0,-21 1 0,21-1 16,-21 1-16,21-1 0,-21 1 0,0-22 16,-1 22-16,22-1 0,-21 1 15,0-22-15,0 21 0,0 1 0,21-22 16,-21 22-16,-1-22 0,1 0 0,21-20 15,0 20-15,0-21 0,0 0 16,0 0-16,0-42 16,0 0-1,21-21-15,1 21 0,-22-22 0,21 1 16,0 0-16,0-22 16</inkml:trace>
  <inkml:trace contextRef="#ctx0" brushRef="#br0" timeOffset="19823.34">11790 3556 0,'-21'-21'15,"42"42"-15,-42-63 0,-1-1 0,22 22 0,0 0 16,0 0-16,22 0 16,-1 0-16,0 21 0,21 0 15,-21 0-15,22 0 0,-1 0 0,0 0 16,1 21-16,-22-21 0,21 21 15,1 21-15,-22-21 0,0 1 0,0 20 16,-21-21-16,0 21 0,0-20 0,0 20 16,-21-21-16,0 0 0,-22 0 15,22 1-15,-21-1 0,0-21 0,-1 21 16,22 0-16,-21-21 0,-1 0 0,22 21 16,-21-21-16,21 0 0,0 0 15,-1 21-15,1-21 0,0 0 0,0 0 16,0 0-16,0 0 0</inkml:trace>
  <inkml:trace contextRef="#ctx0" brushRef="#br0" timeOffset="20811.75">1587 5503 0,'-21'-21'15,"21"0"1,0 0-16,0 0 16,0 0-16,0-1 15,0 1-15,0 0 0,0 0 16,21 21-1,1 0-15,-1 0 0,0 0 0,0 21 16,0-21-16,22 21 0,-22 22 16,0-22-16,0 21 0,-21 0 0,0 1 15,0-1-15,0 22 16,0-22-16,-21 0 0,0 1 0,0 20 16,-1-21-16,-20-20 0,0 20 15,21 0-15,-22-21 0,1 1 0,21-22 16,0 21-16,-1-21 0,1 0 15,0 0-15,0 0 0,21-21 16,-21-1-16,21 1 0,0 0 16,0 0-16,0 0 0,0-22 15,0 1-15,0 21 0,0-21 0,0 20 16,21-20-16,0 21 0,-21 0 16,21 0-16,0-1 0,22 22 0,-22 0 15,0 0-15,0 22 16,22-1-16,-22 0 0,0 0 0,0 0 15,0 0-15,0 22 0,-21-22 16,0 0-16,22 21 0,-1-20 0,-21-1 16,0 0-16,21 0 15,-21 0-15,21-21 0,-21-21 47</inkml:trace>
  <inkml:trace contextRef="#ctx0" brushRef="#br0" timeOffset="20975.67">2138 5821 0,'21'0'0,"-42"0"0,63 0 63,-21-21-48</inkml:trace>
  <inkml:trace contextRef="#ctx0" brushRef="#br0" timeOffset="21443.66">3492 5144 0,'0'0'0,"0"-43"0,0 22 16,0 0-16,0-21 0,0 20 0,0 1 16,0 0-16,0 0 15,0 42-15,0 0 16,0 0-16,0 22 0,0-1 15,0 22-15,0-22 0,0 21 0,0-20 16,0 20-16,-21-20 0,21 20 0,-21-21 16,21 1-16,-21 20 15,21-20-15,0-22 0,-21 21 0,21 0 16,0-20-16,0-1 0,0 0 16,0 0-16,0 0 0,21-21 15,0 0-15,0 0 16</inkml:trace>
  <inkml:trace contextRef="#ctx0" brushRef="#br0" timeOffset="22107.28">3514 5207 0,'0'0'0,"-43"-106"15,43 64-15,0 21 16,0-22-16,0 22 0,0-21 15,43 21-15,-22-22 0,0 22 0,21 0 16,-21 0-16,22 0 0,-1 21 16,0 0-16,1 0 0,-1 21 0,0 0 15,-20 0-15,20 22 0,0 20 0,-21-21 16,-21 1-16,0 20 0,0-20 16,0 20-16,-21-21 0,0 1 0,-21-1 15,-1 0-15,1 1 16,-21-1-16,20-21 0,1 22 0,0-22 15,-1 0-15,22-21 0,-21 21 16,21-21-16,-1 0 0,1 0 0,0 0 16,0 0-16,21-21 0,0 0 15,0 0-15,0-1 0,0 1 16,0 0-16,0 0 0,21 0 16,0 21-16,0 0 0,1 0 15,-1 0-15,0 0 0,0 21 0,21 0 16,-20 0-16,-1 0 0,21 22 15,-21-22-15,0 0 0,1 21 16,20-20-16,-21-1 0,0 0 0,0 0 16,1-21-16,-1 21 0,0-21 15,0 0-15,21 0 0,-20 0 0,-1 0 16,0 0-16,0-21 0,0 0 16,0 21-16,22-21 0,-22 0 0,0-1 15,-21 1-15,21 0 0,0 0 0,-21 0 16,22 0-16,-22-1 0,0 1 15,0 0-15,0 42 32,-22-21-32,22 21 0,-21 1 15,21-1-15,-21 0 0,21 21 16,0-21-16,0 1 0,0-1 16,-21 0-16,21 0 0,0 0 15,0-42 32,0 0-47</inkml:trace>
  <inkml:trace contextRef="#ctx0" brushRef="#br0" timeOffset="22279.18">4297 5249 0,'0'-21'0,"0"42"63,0 1-48,0-1 1</inkml:trace>
  <inkml:trace contextRef="#ctx0" brushRef="#br0" timeOffset="23020.81">4953 5461 0,'42'0'0,"-84"0"0,105 0 0,-63-21 16,22 21-16,-1-21 0,0 0 0,0-1 15,-21 1 1,0 0-16,0 0 0,0 0 15,0 0-15,0-1 0,-21 1 0,0 21 16,0 0-16,-22 0 16,22 0-16,0 0 0,-21 21 0,20 1 15,-20-1-15,21 0 16,0 0-16,-22 0 0,22 22 0,0-22 16,0 21-16,21-21 0,0 22 0,0-22 15,0 0-15,0 0 0,0 0 16,0 0-16,21-21 0,0 0 0,0 0 15,1 0-15,20 0 0,-21 0 16,21 0-16,-20-21 0,-1 0 0,21 0 16,-21 0-16,22 21 0,-22-21 0,0-1 15,0 1-15,0 0 0,-21 0 16,0 0-16,21 21 0,-21-21 16,0-1-16,-21 44 31,21-1-31,-42 190 31,42-168-31,0-1 16,0 22-16,0-22 0,0 21 0,0-20 15,0 20-15,0-20 0,0 20 16,0-21-16,0 22 0,21-1 0,0 1 16,-21-1-16,0 1 0,21-1 0,-21 1 15,0-1-15,0 1 0,0-1 16,0-20-16,0-1 0,0 22 0,-21-22 15,0 0-15,0-21 0,0 22 0,0-22 16,-1 0-16,-20 0 0,21 0 16,-21-21-16,-1 0 0,1 0 15,0 0-15,-22-21 0,1 0 0,-1 0 16,1 0-16,-1 0 0,1-22 0,-1 1 16,1 0-16,-1-1 0,22-20 15,-1 20-15,1-20 0,21-1 0,0 1 16,0 21-16,21-22 0,0 22 0,0-1 15,0 1-15,21 0 0,-21-1 16,42 1-16,-21 21 0,22-21 0,-1-1 16,0 22-16,22-21 0,-1-1 15,1 1-15,-1 0 0,22-1 16,-22 1-16</inkml:trace>
  <inkml:trace contextRef="#ctx0" brushRef="#br0" timeOffset="23731.4">5440 5122 0,'0'0'0,"0"-21"0,-21 0 0,-1 21 15,1 0-15,0 0 16,0 0-16,21 21 0,0 0 16,0 1-16,0 20 0,-21 0 15,21-21-15,0 22 0,0-1 0,-21 0 16,21 1-16,0-1 0,0 0 15,0-20-15,0 20 0,0-21 16,0 0-16,0 0 0,0 1 16,21-44 15,0 1-31,-21 0 16,0 0-16,0-21 0,21 20 15,0 1-15,-21 0 0,21-21 0,1 21 16,-22-1-16,21 1 0,0 0 15,0 0-15,0 21 16,0 0-16,1 21 0,-22 0 16,0 0-16,21 1 15,0-1-15,-21 0 0,0 0 0,21 0 16,0 0-16,-21 1 0,21 20 16,-21-21-16,22 0 0,-1-21 0,0 21 15,-21 1-15,21-22 0,0 0 0,0 0 16,1 0-16,-1 0 0,0 0 15,0 0-15,0 0 0,0-22 0,22 1 16,-22 0-16,-21 0 0,21 0 0,0 0 16,0-22-16,1 22 0,-22-21 15,0-1-15,21 1 0,-21 0 0,21-1 16,-21-20-16,0 21 0,0-1 16,21 1-16,-21 0 0,21-1 15,-21 22-15,0-21 0,0 21 16,0-1-16,0 44 15,-21-1-15,21 0 16,-21 0-16,21 0 0,0 22 0,0-1 16,0 0-16,0 1 0,0-1 15,0 0-15,0 1 0,0-1 0,0 0 16,0 1-16,0-22 0,0 21 16,0-21-16,0 22 0,0-22 15,0 0-15,0 0 0,21-21 0,-21 21 16,21-21-16,-21 21 0,21-21 15,1 0-15,-1 0 0,-21-21 16,0 0-16,21 0 0</inkml:trace>
  <inkml:trace contextRef="#ctx0" brushRef="#br0" timeOffset="23936.28">5800 5292 0,'-22'0'0,"44"0"32,-1 0-32,0 0 0,0 0 15,0 0-15,22 0 0,-1 0 0,-21-21 16,21 21-16,1 0 0,-1 0 0,-21-22 16,22 1-16,-1 21 0,-21 0 15,21-21-15,1 21 0,-22 0 0</inkml:trace>
  <inkml:trace contextRef="#ctx0" brushRef="#br0" timeOffset="24688.85">6921 5059 0,'0'-21'16,"0"42"-16,-21-42 0,0 0 0,0 21 15,0-22-15,0 22 0,-1 0 16,1 0-16,0 22 0,0-22 16,0 21-16,0 0 0,-1 21 15,1-21-15,21 22 0,-21-22 16,0 21-16,21 1 0,-21-22 0,21 21 16,0 0-16,0-20 0,0 20 0,0-21 15,0 0-15,0 22 0,21-22 16,-21 0-16,21 0 0,21-21 15,-20 21-15,20-21 0,-21 0 0,21 0 16,1 0-16,-1 0 0,-21 0 0,22-21 16,-1 21-16,-21-21 0,21 0 15,-20 0-15,20-1 0,-21 1 0,0-21 16,0 21-16,1-22 0,-22 22 0,21-21 16,-21 0-16,21-1 0,-21-20 15,0 20-15,0 1 0,0-21 0,0 20 16,0 1-16,0 0 0,0-1 15,0 22-15,0 0 0,0 0 0,0 42 32,-21 21-17,0-21-15,21 22 0,-22-1 0,22 0 16,0 22-16,0-22 0,0 1 0,0 20 16,-21-21-16,21 1 0,0-1 15,0 0-15,0 1 0,0-22 0,0 21 16,21-21-16,1 1 0,-22-1 0,21-21 15,0 21-15,0-21 0,0 0 16,0 0-16,1 0 0,-1 0 16,0-21-16,0 0 0,0-1 0,0 22 15,1-21-15,-1-21 0,0 21 16,-21 0-16,21-22 0,-21 22 16,21 0-16,-21-21 0,21 20 0,-21 1 15,0 0-15,0 42 31,0 0-31,0 1 0,-21-1 0,21 0 16,-21 0-16,21 0 0,0 0 16,0 1-16,0-1 0,0 0 0,0 0 15,0 0-15,21-21 0,0 0 16,1 0 0,-1 0-16,0 0 0,0-21 15,0 21-15,-21-21 0,0 0 16</inkml:trace>
  <inkml:trace contextRef="#ctx0" brushRef="#br0" timeOffset="24859.75">7705 4995 0,'-22'0'0,"44"0"0,-44-21 16,1 21-16,0 0 0,0 0 31,21 21-15,0 1-16,21-22 15,0 21-15,0-21 16,1 0-16,-1 0 0,0 0 0</inkml:trace>
  <inkml:trace contextRef="#ctx0" brushRef="#br0" timeOffset="25131.6">8234 4974 0,'-85'0'31,"85"21"-31,-21 1 0,0-1 16,0 0-16,-1 0 0,1 0 0,0 22 15,0-22-15,21 21 0,0-21 0,0 22 16,0-22-16,0 0 0,0 0 16,0 21-16,0-20 0,0-1 15,21 0-15,0-21 0,0 21 16,1-21-16,20 0 0,-21 0 15,0 0-15,22 0 0,-22 0 0,21 0 16,-21 0-16,0 0 0,22-21 0,-22 21 16,0-21-16,0 0 0,0-1 15,1 1-15</inkml:trace>
  <inkml:trace contextRef="#ctx0" brushRef="#br0" timeOffset="25771.57">8615 4614 0,'0'0'0,"0"-21"0,-21 21 16,-1 21 0,1 22-16,21-22 0,-21 21 15,21 1-15,-21-1 0,21 21 0,0 1 16,-21-22-16,21 22 0,0-22 0,-21 22 16,21-22-16,0 0 0,0-21 15,0 22-15,0-22 0,0 0 0,0 21 16,0-20-16,-22-22 15,22-22 17,0 1-17,0 0-15,0 0 0,0-21 16,22 20-16,-1 1 0,0-21 0,0 21 16,0-22-16,0 22 0,1 0 0,-1-21 15,21 21-15,-21 21 0,0-22 16,1 22-16,-1 0 0,0 0 0,0 0 15,0 0-15,-21 22 32,-21-22-32,0 0 15,0 0-15,0 0 0,-1 0 16,1 0-16,0 0 16,0 0-16,0 0 0,0 0 15,-1 0 1,1 0-1,21 21-15,0 0 0,0 0 0,0 0 16,0 0-16,0 22 0,0-22 16,0 21-16,21-21 0,1 22 0,-22-22 15,21 0-15,-21 21 0,21-20 0,0-1 16,0-21-16,0 21 0,1 0 16,-1-21-16,21 0 0,-21 0 15,22 0-15,-1 0 0,0 0 0,-21 0 0,22-21 16,-1 0-16,-21 21 0,22-21 15,-22-1-15,21 1 0,-21 0 16,0 0-16,1 0 0,-1 0 0,-21-1 16,21 1-16,-21 0 0,0-21 0,0 21 15,-21-1-15,0 22 16,-1 0-16</inkml:trace>
  <inkml:trace contextRef="#ctx0" brushRef="#br0" timeOffset="26759.75">1312 6964 0,'0'-42'31,"0"20"-15,21 22-16,1-21 16,-1 21-16,0 0 0,0 0 0,0-21 15,22 21-15,-22 0 0,21 0 16,-21 0-16,0 21 0,1-21 0,-1 21 16,-21 1-16,0-1 0,0 21 15,0-21-15,0 0 0,-21 22 0,-1-22 16,-20 21-16,21-21 0,-21 1 15,-1-1-15,22 0 0,-21 0 16,21-21-16,-1 0 0,1 0 16,21-21-1,0 0-15,0 0 16,21-1-16,1 1 16,-1 21-16,21 0 0,-21 0 15,22 0-15,-22 0 0,21 0 0,0 0 16,-20 0-16,20 21 0,0 1 15,-21-1-15,1 0 0,-1 21 0,-21-21 16,0 22-16,0-22 0,0 21 16,-21 1-16,-22-22 0,1 21 0,0 0 15,-1-20-15,-20-1 0,20 0 16,1 0-16,-21 0 0,20-21 0,1 0 16,0 0-16,20 0 0,-20 0 15,21 0-15,0 0 0,0 0 16,-1-21-16,22 0 15,-21 0-15,21 0 0,0-1 16,0 1 0,0 0-16,21 0 15,1 21-15,-1-21 0</inkml:trace>
  <inkml:trace contextRef="#ctx0" brushRef="#br0" timeOffset="26936.65">1968 7260 0,'0'0'0,"22"0"0,-1 0 0,0 0 62</inkml:trace>
  <inkml:trace contextRef="#ctx0" brushRef="#br0" timeOffset="27891.1">3069 7091 0,'0'-21'0,"0"42"0,0-63 0,-21 20 16,21 1-16,0 0 0,-21 0 15,21 0-15,0 0 16,0-1-16,21 22 16,0 0-1,0 0-15,0 0 0,1 22 0,-1-1 16,0 0-16,21 0 0,-21 0 15,1 0-15,-22 22 0,21-22 0,0 21 16,-21 1-16,0-1 0,0-21 16,0 21-16,0 1 0,0-22 0,0 0 15,0 21-15,0-20 0,-21-22 16,21 21-16,-21-21 0,-1 0 16,22-21 15,0-1-31,0 1 0,0 0 0,0-21 15,0 21-15,0-22 0,0 22 16,22-21-16,-1-1 0,0 1 0,0 21 16,0-21-16,0-1 0,1 22 0,20 0 15,0 0-15,-21 0 16,22-1-16,-22 22 0,21 0 0,-21 0 0,22 0 16,-22 22-16,0-1 15,0 0-15,0 21 0,1-21 0,-22 22 16,0-22-16,0 21 0,0 1 0,0-22 15,0 21-15,0-21 0,0 22 16,0-22-16,0 0 0,0 0 16,0-42 15,0 0-31,0 0 16,0-1-16,0 1 0,0-21 15,0 21-15,0-22 0,21 22 16,0-21-16,0 21 0,0-22 0,0 22 15,22-21-15,-1 21 0,-21 0 16,22-22-16,-1 43 0,0-21 0,1 21 16,-1 0-16,0 0 0,-21 0 15,22 21-15,-1 0 0,-21 1 0,0-1 16,1 21-16,-22-21 0,0 22 0,0-22 16,0 21-16,-22 0 0,1 1 15,0-22-15,0 21 0,0-21 0,0 22 16,-1-22-16,1 0 0,0 0 15,21 0-15,0-42 32,21 0-17,0 0-15,1 0 0,20-22 0</inkml:trace>
  <inkml:trace contextRef="#ctx0" brushRef="#br0" timeOffset="29437.21">4847 6689 0,'-42'21'15,"21"0"-15,-1 0 16,1 22-16,0-22 0,0 21 16,0 0-16,0 1 0,-1-1 0,1 0 15,21 1-15,0-1 0,-21-21 16,21 22-16,0-1 0,0-21 0,0 21 15,21-20-15,0-1 0,1-21 0,-1 21 16,21-21-16,-21 0 0,22 0 16,-1 0-16,-21 0 0,21-21 0,1 0 15,-22-1-15,21 1 0,-21 0 0,22 0 16,-22 0-16,0 0 0,0-1 16,-21-20-16,0 21 0,0 0 15,0-22-15,0 22 0,0-21 0,0 21 16,0-22-16,-21 22 0,0-21 15,0 21-15,0 0 0,-1-1 0,1 1 16,-21 21-16,21 0 0,0 0 16,-22 0-16,22 0 0,-21 21 0,21-21 15,-1 43-15,-20-22 0,21 0 0,0 21 16,21-20-16,0 20 0,-21 0 16,21 1-16,0-22 0,0 21 0,0 0 15,0 1-15,21-1 0,0-21 0,0 22 16,0-22-16,0 0 15,22 0-15,-22-21 0,21 0 0,-21 0 0,22 0 16,-1 0-16,0 0 0,-20 0 16,20-21-16,0 0 0,-21 0 15,22-1-15,-22 1 0,21-21 0,1 21 16,-22-22-16,21 22 0,-21-21 16,0 21-16,1-22 0,-1 22 0,-21-21 15,0 21-15,0 0 0,0-22 0,0 22 16,0 0-16,-21 21 31,-1 21-31,22 0 16,0 0-16,0 1 0,-21-1 15,21 21-15,0-21 0,-21 0 0,21 22 16,0-22-16,0 21 0,0-21 16,0 1-16,0 20 0,0-21 15,0 0-15,21 0 0,0 1 16,1-22-16,-1 0 0,0 0 0,0 0 15,0 0-15,0 0 0,22-22 16,-22 1-16,21 0 0,-21 0 0,22 0 16,-22 0-16,0-1 0,21 1 0,-20-21 15,-1 21-15,0-22 0,0 22 16,-21 0-16,21-21 0,-21 21 16,21-22-16,1 22 0,-22 0 0,0 0 0,0 0 15,0-1-15,21 1 16,-21 42-1,0 1 1,0-1-16,0 0 0,0 0 16,0 21-16,0-20 0,0 20 0,0-21 15,0 21-15,0-20 0,0-1 0,0 21 16,0-21-16,0 22 0,21-22 16,-21 0-16,21-21 0,0 21 0,0 0 15,1-21-15,-1 0 0,0 0 0,21 0 16,-21 0-16,1-21 0,20 0 15,-21 0-15,21 21 0,-20-21 0,20-22 16,-21 22-16,0 0 0,22 0 16,-22-22-16,0 22 0,-21-21 0,0 21 15,0-22-15,0 22 0,0 0 16,0 0-16,0 0 0,0 0 0,-21 21 16,0 0-1,-1 0-15,22 21 0,0 0 0,-21 0 16,21 0-16,0 0 0,0 1 0,0-1 15,0 0-15,21 21 0,1-21 16,-22 1-16,21-1 0,0 0 0,-21 0 16,0 0-16,21-21 0,0 21 15,-21 1-15,21-22 0,-21 21 0,-21-21 47,0 0-47,0 0 0,0-21 16,0-1-16,-1 1 15,1 0-15,0 21 0,0-21 0,0 21 16,21 21 15,0 0-31,0 0 0,0 1 16,0-1-16,21 0 0,0 0 0,0-21 16,0 21-16,1 0 0,-1-21 15,21 0-15,-21 0 0,22 0 16,-1 0-16,0 0 0,-21 0 0,22-21 15,20 21-15,-20-21 0,-1 0 16,0 0-16,-21 0 0,22-1 16,-1 1-16,-21-21 0,0 21 0,1 0 0,-1-22 15,-21 22-15,0-21 0,0 21 16,0-22-16,0 22 0,0-21 0,0 21 16,-21-1-16,-1 1 0,1 0 0,0 21 15,0 0-15,0 0 0,0 21 16,-1 0-16,22 22 0,-21-22 15,21 21-15,0 1 0,0-1 16,0-21-16,0 21 0,0 1 16,21-22-16,1 0 0,-1 21 0,0-20 15,21-1-15,-21 0 0,22-21 16,-22 0-16,21 0 0,-21 0 0,22 0 16,-1 0-16,-21-21 0,22 0 15,-22-1-15,0 1 0,0 0 0</inkml:trace>
  <inkml:trace contextRef="#ctx0" brushRef="#br0" timeOffset="29931.93">7726 6435 0,'0'-21'16,"0"42"-16,0-64 0,0 22 0,0 0 0,-21 0 15,-1 21-15,1 0 16,0 42 0,21-21-16,0 22 0,0 20 15,-21-20-15,21 20 0,0-21 0,0 22 16,0-22-16,0 22 0,0-22 0,0 0 15,0 1-15,-21-1 0,21 0 16,0 1-16,-21-22 0,21 21 16,0-21-16,0 1 0,0-1 0,21-21 31,0 0-15,-21-21-16,21-1 0,0 1 0,-21-21 15,21 21-15,1 0 0</inkml:trace>
  <inkml:trace contextRef="#ctx0" brushRef="#br0" timeOffset="30168.53">8064 6329 0,'0'-21'0,"0"42"0,0-21 16,0 21-16,0 0 16,0 22-16,0-1 0,0 0 15,0 1-15,0 20 0,0-21 0,0 22 16,0-22-16,0 1 0,0-1 15,0 0-15,0 1 0,0-22 0,0 21 16,0-21-16,0 0 0,0 1 0,0-1 16,0 0-16,0 0 15,0-42 17,-21 0-32</inkml:trace>
  <inkml:trace contextRef="#ctx0" brushRef="#br0" timeOffset="30715.22">7599 6985 0,'0'0'0,"-64"0"31,85 0-31,1 0 16,-1 0-16,21 0 0,-21 0 16,22 0-16,20 0 0,1-21 0,-22 0 15,21 0-15,1 21 0,-1-22 0,1 1 16,-1 0-16,1 0 0,-22 0 15,1 21-15,-1-21 0,0-1 0,1 1 16,-22 0-16,0 0 0,-21 0 16,0 0-16,-21 21 31,0 21-31,21 0 16,-22 0-16,1 0 0,0 22 15,21-22-15,-21 0 0,0 21 0,0-21 16,21 22-16,0-22 0,-22 21 0,22-21 15,-21 1-15,21-1 0,0 0 16,0 0-16,0 0 0,21 0 0,1-21 16,-1 0-16,0 0 0,0 0 0,0 0 15,22 0-15,-1 0 16,-21 0-16,21-21 0,1 0 0,-1 0 16,0 0-16,1 0 0,-1-1 0,-21 1 15,0-21-15,1 21 0,-1-22 16,-21 22-16,0-21 0,0 0 0,0 20 15,0-20-15,-21 21 0,-1-21 0,1 42 16,-21-22-16,21 22 0,-22 0 16,22 0-16,-21 0 0,0 0 0,20 22 15,-20-1-15,21 0 0,-21 21 0,20-21 16,1 1-16,21-1 0,0 21 16,-21-21-16,21 0 0,0 1 0,0-1 15,0 0-15,21-21 0,0 21 16,1-21-16,20 0 0,-21 0 15,21 0-15,-20 0 0,20 0 0</inkml:trace>
  <inkml:trace contextRef="#ctx0" brushRef="#br0" timeOffset="31108.01">9102 6689 0,'0'-21'0,"0"42"0,0-64 0,0 22 0,0 0 16,0 0-16,21 0 15,0 21 1,0 0-16,0 0 16,0 21-16,1 0 0,-1 0 0,0 22 15,0-22-15,0 0 0,0 21 16,1-21-16,-1 22 0,-21-22 0,0 21 16,0-21-16,0 1 0,0 20 0,0-21 15,0 0-15,0 0 0,0 1 16,0-1-16,0-42 31,0-1-31,0 1 16,0 0-16,0 0 0,0 0 15,0 0-15,21-22 0,0 22 16,-21-21-16,0-1 0,21 22 0,-21-21 16,21 0-16,1 20 0,-22-20 15,21 21-15,0 0 0,0 0 16,0 21-16,0 0 0,1 0 15,-1 0-15,0 0 0,0 0 16,0 0-16</inkml:trace>
  <inkml:trace contextRef="#ctx0" brushRef="#br0" timeOffset="31463.13">9694 6858 0,'21'21'31,"1"-21"-31,-1 0 0,0 0 16,0-21-16,0 0 0,0 21 0,1-21 16,-1 0-16,0-1 0,0 1 0,0 0 15,22 0-15,-43 0 0,21 0 16,-21-22-16,21 22 0,-21 0 0,0-21 16,0 20-16,0 1 0,-21 21 15,0 0-15,-22 0 0,22 0 16,0 21-16,-21 1 0,20-1 0,1 0 15,0 21-15,0-21 0,0 22 16,21-22-16,0 21 0,0-21 16,0 22-16,0-22 0,0 0 0,0 21 15,0-20-15,21-1 0,0 0 16,0 0-16,22-21 0,-22 0 16,0 0-16,21 0 0,-21 0 0,22 0 15,-22 0-15,21 0 0,1 0 0,-22 0 16,21-21-16,0 0 0,-20 21 0,20-21 15,-21-1-15</inkml:trace>
  <inkml:trace contextRef="#ctx0" brushRef="#br0" timeOffset="31839.92">10414 6583 0,'0'0'0,"0"-21"0,-21 0 16,21-1-16,0 1 0,0 0 15,21 21-15,0 0 0,0 0 16,0-21-16,1 21 0,-1 0 15,0 0-15,0 0 0,0 21 0,0 0 16,1 0-16,-1 1 0,21-1 0,-21 21 16,-21-21-16,21 22 0,-21-22 15,22 21-15,-22-21 0,0 22 0,0-22 16,0 0-16,0 0 0,0 0 0,0 0 16,-22 1-16,1-1 0,0 0 15,0-21-15,0 0 16,0 0-16,-1 0 15,22-21 1,0 0-16,0-1 0,0 1 16,0 0-16,0 0 0,22 0 0,-1-22 15,0 1-15,0 0 0,0-1 0,22 1 16,-22 0-16,21-1 0,-21 1 16,22 0-16,-1-1 0,-21 22 0,21 0 15,-20 21-15,20-21 0,-21 21 0,0 0 16,0 0-16,-21 21 15,0 0-15</inkml:trace>
  <inkml:trace contextRef="#ctx0" brushRef="#br0" timeOffset="32888.04">931 8657 0,'0'0'0,"21"-21"15,1 0-15,-1 0 16,-21 0-16,0 42 31,0 21-31,0-21 16,0 22-16,-21-22 0,21 21 0,0 0 15,-22 1-15,1-1 0,0 0 16,21 1-16,-21-22 0,21 0 16,-21 21-16,21-20 0,0-1 15,0-42 16,0-1-15,21 22-16,0-21 0,21 0 16,-20 21-16,20 0 0,-21 0 15,21-21-15,1 21 0,-1 0 16,0 0-16,1-21 0,-1 21 0,0-21 16,1 21-16,-1-22 0,-21 1 15,0 21-15,1-21 0,-1 0 16,0 0-16,-21 0 0,0-1 15,0 1-15,0 0 0,0 0 16,-21 0-16,0 21 0,21-21 16,-22-1-16,1 22 0,0 0 0,0 0 15,0 0-15,0 0 16,-1 22-16,22-1 0,0 21 0,-21-21 16,21 22-16,0-1 0,-21 0 15,21 1-15,0-1 0,0 0 0,0 1 16,0-22-16,0 21 0,0-21 15,0 0-15,21 1 0,-21-1 0,21-21 16,1 0-16,-1 0 16,0 0-16,0 0 0,0 0 15,0-21-15,1 21 0,-1-22 0</inkml:trace>
  <inkml:trace contextRef="#ctx0" brushRef="#br0" timeOffset="33047.94">1926 8827 0,'0'0'0,"21"0"0,-21-22 16,21 22-1,-21-21 17,22 21-32,-1-21 15</inkml:trace>
  <inkml:trace contextRef="#ctx0" brushRef="#br0" timeOffset="33848.51">3662 8742 0,'0'0'0,"21"-21"16,0 0-1,-21-1-15,21 22 16,-21-21-16,0 0 0,21 0 16,-21 0-16,0 0 15,0-1-15,0 1 0,-21 0 16,0 21-16,0-21 0,0 0 0,-22 0 16,22-1-16,-21 22 0,0-21 0,-1 21 15,-20 0-15,20 0 0,1 0 16,0 0-16,-1 0 0,22 21 0,-21 1 15,21-1-15,-22 0 0,22 21 16,0-21-16,0 22 0,0-1 0,0 0 16,21 1-16,-22-1 0,22 0 15,0 1-15,0-1 0,0-21 0,22 22 16,20-22-16,-21 0 0,0-21 16,22 21-16,-1-21 0,0 0 15,1 0-15,-1 0 0,21-21 0,-20 0 16,-1 21-16,22-21 0,-22-22 0,21 22 15,-20 0-15,-1-21 0,0 20 16,1-20-16,-1 0 0,-21 21 0,0-22 16,1 1-16,-1 21 0,-21-22 15,21 1-15,-21 0 0,0-1 0,0 1 16,0 0-16,0-1 0,0 1 0,0 0 16,0-1-16,0 22 0,0 0 15,-21 0-15,0 21 16,-1 21-16,22 0 0,0 0 15,-21 22-15,21-1 0,-21 0 16,21 1-16,0-1 0,0 0 0,0 1 16,-21-1-16,21 0 0,0 1 15,0-1-15,0-21 0,0 22 0,0-22 16,0 0-16,21 0 0,-21 0 0,21 0 16,0 1-16,1-22 0,-1 0 15,0 0-15,0 0 0,0 0 0,0 0 16,1-22-16,-1 1 0,21 21 15,-21-21-15,0 0 0,1 0 0,-1-22 16</inkml:trace>
  <inkml:trace contextRef="#ctx0" brushRef="#br0" timeOffset="34756">4424 8382 0,'0'-21'0,"0"42"0,-21-42 47,-1 42-47,1 0 0,0 0 0,0 1 15,0-1-15,21 21 0,0-21 16,-21 22-16,21-22 0,0 21 0,0-21 16,0 0-16,0 22 0,0-22 15,21 0-15,0 0 0,0 0 16,0-21-16,0 22 0,1-22 0,-1 0 0,21 0 16,-21 0-16,22 0 15,-22-22-15,21 1 0,-21 21 0,22-21 16,-22 0-16,21 0 0,-21 0 0,0-1 15,1-20-15,-1 21 0,-21 0 16,0-22-16,0 22 0,0-21 0,0 0 16,0 20-16,-21-20 0,-1 21 0,1-21 15,-21 20-15,21 1 0,-22 21 16,1 0-16,0 0 0,21 0 0,-22 0 16,1 0-16,0 21 0,20 1 0,1-1 15,-21 0-15,21 0 16,21 21-16,0-20 0,-21 20 0,21-21 15,0 21-15,0-20 0,0 20 0,0 0 16,21-21-16,0 1 0,0 20 16,0-21-16,0 0 0,22 0 0,-22-21 15,21 22-15,1-22 0,-1 0 16,0 0-16,1 0 0,-1 0 0,0-22 16,1 1-16,-1 21 0,0-21 0,1 0 15,-1-21-15,-21 20 0,21 1 16,1 0-16,-22-21 0,0 21 15,0-1-15,-21-20 0,0 21 0,0-21 16,0 20-16,0 1 0,0 0 0,0 0 16,0 0-16,0 0 0,0 42 31,-21 0-15,21 0-16,-21 0 0,21 22 0,0-22 15,-21 0-15,21 0 0,0 21 0,0-20 16,0-1-16,0 0 0,0 21 0,0-21 15,21 1-15,-21-1 16,21-21-16,0 0 0,0 0 0,1 0 16,-1 0-16,0 0 15,21 0-15,-21 0 0,1-21 16,20-1-16,-21 1 0,21 21 0,-20-21 16,-1 0-16,0-21 0,21 20 0,-42 1 15,21 0-15,1-21 0,-22 21 16,21-22-16,-21 22 0,0-21 0,0 21 15,0-1-15,0 1 0,0 42 32,-21 1-32,21-1 15,-22 21-15,22-21 0,0 22 0,0-22 16,0 21-16,0 0 0,-21-20 16,21 20-16,0-21 0,0 0 0,0 22 15,0-22-15,0 0 0,21-21 16,1 21-16,-1-21 0,0 0 15,21 0-15,-21 0 0,22 0 0,-1 0 16,0 0-16,1-21 0,-1 0 0,-21 0 16,22-1-16,-22 1 0,21 0 15,-21-21-15</inkml:trace>
  <inkml:trace contextRef="#ctx0" brushRef="#br0" timeOffset="35235.65">6159 8022 0,'0'-42'0,"0"84"0,0-105 0,0 42 0,0-1 15,0 1-15,-21 42 16,21 1 0,-21 20-16,21 0 0,0 1 0,0-1 15,0 0-15,0 1 0,0 20 16,0-21-16,0 1 0,0-1 0,0 0 16,0 1-16,0-1 0,0-21 0,0 0 15,0 1-15,0-1 0,0 0 0,0 0 16,0-42 15,0 0-15,0 0-16,0-1 0,0 1 15,0 0-15,0 0 0,21-21 0,0-1 16,1 22-16,-1-21 0,0 21 16,0-22-16,0 22 0,0 0 15,1 0-15,-1 21 0,0 0 0,0 0 16,21 21-16,-20 0 0,-22 0 0,21 0 15,0 1-15,0-1 0,0 21 16,-21-21-16,0 0 0,0 1 0,0 20 16,0-21-16,0 0 0,0 0 0,-21 1 15,0-1-15,0 0 0,-22-21 0,22 21 16,0-21-16,0 0 0,0 21 16,-22-21-16,22 0 0,0 0 15,0 0-15,0 0 0,0 0 0,21-21 16,0 0-1,0 0-15,21 0 16,0-1-16,0 1 0,0 0 16</inkml:trace>
  <inkml:trace contextRef="#ctx0" brushRef="#br0" timeOffset="35487.5">7006 7789 0,'0'-21'0,"0"42"0,-21-21 16,0 22-16,0-1 0,-1 21 16,1 0-16,0 22 0,0-22 15,0 22-15,0-1 0,-1 1 0,22-1 16,-21-20-16,21 20 0,-21-21 16,21 1-16,0-1 0,0 0 0,0-20 15,0-1-15,0 21 0,0-21 0,0 0 16,21-21-16,0 22 0,1-22 15,-1 0-15,0 0 0,0 0 16,0 0-16,0-22 0,1 1 0,-1 0 16</inkml:trace>
  <inkml:trace contextRef="#ctx0" brushRef="#br0" timeOffset="35863.8">7112 8361 0,'21'0'63,"0"0"-63,0 0 0,1 0 15,-1 0-15,0 0 0,0-21 0,0 0 16,0-1-16,1 22 0,-1-21 0,21 0 16,-21 0-16,0 0 15,-21 0-15,0-1 0,22 22 0,-22-21 0,0 0 16,0 0-16,-22 21 15,1-21-15,0 21 0,0 0 16,-21 0-16,20 21 0,-20 0 0,21 0 16,0 0-16,-22 22 0,22-22 0,0 21 15,0 1-15,21-22 0,0 21 16,0-21-16,0 22 0,0-22 0,0 21 16,0-21-16,0 0 0,0 1 0,21-1 15,0-21-15,0 21 0,1-21 0,-1 0 16,0 0-16,0 0 0,0 0 15,22 0-15,-22 0 0,0 0 0,21-21 16,-21 21-16,22-21 0,-1-1 16,-21 1-16</inkml:trace>
  <inkml:trace contextRef="#ctx0" brushRef="#br0" timeOffset="36875.73">8086 8149 0,'0'0'0,"21"-21"15,-21 0-15,0 0 16,0 0-16,0-1 16,0 1-16,0 0 15,-21 21-15,-1 0 0,1 0 16,0 21-16,0-21 0,0 21 16,0 1-16,-1-1 0,1 21 0,0-21 15,0 22-15,0-1 0,0 0 0,21 1 16,0-22-16,0 21 0,0 0 15,0 1-15,0-22 0,0 21 0,21-21 16,0 1-16,0-1 0,0 0 16,22 0-16,-22 0 0,0-21 15,21 0-15,1 0 0,-22 0 0,21 0 16,0 0-16,1 0 0,-1-21 0,0 0 16,1 21-16,-1-21 0,0 0 0,1-22 15,-22 22-15,21 0 0,1-21 16,-22 20-16,0-20 0,0 0 0,0-1 15,-21 1-15,0 0 0,21-1 0,-21-20 16,0 21-16,0-1 0,0 1 16,0 0-16,0-1 0,0 1 0,0 21 15,0 0-15,0-1 0,0 1 16,-21 21 0,21 21-16,0 1 15,0-1-15,0 21 0,0 0 0,0-20 16,0 20-16,0 21 0,0-20 15,0-1-15,0 22 0,-21-22 0,21 0 16,0 1-16,0-1 0,0 0 16,0 1-16,0-1 0,0-21 0,0 0 15,21 0-15,-21 1 0,21-1 0,1-21 16,-1 0-16,21 0 0,-21 0 0,0 0 16,22 0-16,-22 0 0,21 0 15,-21-21-15,22 21 0,-22-22 0,0 1 16,0 0-16,0 0 0,1 0 15,-1 0-15,-21-1 0,21 1 16,-21 0-16,0 0 0,0 0 0,0 0 16,0-1-16,0 1 0,0 42 31,0 1-31,-21-1 0,21 0 16,-21 0-16,21 0 0,0 0 0,0 1 15,0-1-15,0 0 0,0 0 16,0 0-16,21-21 15,0 0 1,0 0-16,0 0 16,0-21-16,-21 0 15</inkml:trace>
  <inkml:trace contextRef="#ctx0" brushRef="#br0" timeOffset="37063.62">9356 7959 0,'0'-21'15,"0"42"-15,0-64 0,-22 43 0,22-21 0,-21 21 16,0 0 0,0 0-16,21 21 31,0 1-31,0-1 0,21 0 16,0 0-1,0 0-15,1 0 16</inkml:trace>
  <inkml:trace contextRef="#ctx0" brushRef="#br0" timeOffset="37371.44">9821 8022 0,'0'0'0,"0"-21"0,0 0 15,-21 0-15,0 21 0,0 0 16,0 0-16,-1 21 15,1 0-15,0 0 0,0 0 0,0 22 16,0-1-16,-1 0 0,22 1 0,0-1 16,-21 0-16,21 1 0,0-1 15,0 0-15,0-20 0,0 20 0,0-21 16,21 0-16,1 0 0,-22 1 0,21-22 16,21 21-16,-21-21 0,22 0 15,-1 0-15,0 0 0,1 0 0,-1 0 16,0 0-16,22-21 0,-22-1 0,0 22 15,1-21-15,-1-21 0,-21 21 16,22 0-16,-22-22 0,21 22 16,-21-21-16,0-1 0</inkml:trace>
  <inkml:trace contextRef="#ctx0" brushRef="#br0" timeOffset="38060.05">10456 7747 0,'0'-42'0,"0"84"0,0-105 15,0 41-15,0 1 0,0 42 16,-21 1-1,0-1-15,0 0 0,0 21 0,21 1 16,-22-1-16,22 0 0,-21 22 0,21-22 16,0 22-16,0-22 0,0 0 15,0 1-15,0-1 0,0 0 0,0 1 16,0-22-16,0 0 0,0 21 0,21-21 16,-21 1-16,22-22 0,-22 21 15,0 0-15,21-21 16,-21-21-1,0 0 1,0-1-16,21 1 0,-21 0 16,0 0-16,0-21 0,0 20 0,21-20 15,0 0-15,-21 21 0,21-22 0,1 1 16,-1 21-16,0-22 0,21 22 16,-21 0-16,1 0 0,-1 0 0,21 21 15,-21 0-15,0 0 0,1 0 16,-1 0-16,0 21 0,-21 0 0,0 0 15,0 0-15,0 1 0,0-1 16,0 21-16,-21-21 0,0 0 0,-1 1 16,1-22-16,0 21 0,0 0 0,-21 0 15,20-21-15,1 0 0,0 21 16,-21-21-16,21 0 0,-1 0 0,1 0 16,0 0-16,0 0 15,21-21-15,0 0 16,0 42 15,0 0-31,21 22 16,-21-22-16,21 0 0,0 0 15,-21 21-15,22-20 0,-1-1 0,-21 0 16,21 0-16,0 0 0,21 0 0,-20 1 16,-1-22-16,21 21 0,0-21 0,1 0 15,-1 0-15,0 0 0,1 0 16,-1 0-16,-21 0 0,22 0 0,-1-21 15,-21 21-15,21-22 0,-20 1 0,-1 21 16,0-21-16,0 0 0,0 0 16,-21 0-16,0-1 0,0 1 0,0 0 15,0 0-15,0 0 0,0 0 16,-21 21 15,0 0-31,0 0 0</inkml:trace>
  <inkml:trace contextRef="#ctx0" brushRef="#br0" timeOffset="38904.57">974 10139 0,'21'-21'32,"0"21"-32,0 0 0,0 0 15,22 0-15,-22 0 0,21 0 16,-21 0-16,22 0 0,-22 0 0,0-21 15,0 21-15,0 0 0,0 0 16,1 0-16,-44 0 16,1 0-1,0 21-15,0-21 0,-21 0 16,20 0-16,-20 0 0,21 0 0</inkml:trace>
  <inkml:trace contextRef="#ctx0" brushRef="#br0" timeOffset="39431.26">952 10139 0,'0'0'16,"0"21"-16,0 0 15,0 0-15,0 1 16,-21-22-16,21 21 0,0 0 0,-21 0 16,21 0-16,0 0 15,0 1-15,-21-1 0,21 0 0,-21-21 16,21 21-16,0 0 0,0 0 15,0-42 32,0 0-47,21 0 16,0 21-16,0-21 0,-21 0 0,21 21 16,1-22-16,-1 22 0,21-21 15,-21 21-15,0 0 0,22-21 0,-1 21 16,-21 0-16,22 0 0,-1 0 15,0 0-15,-21 0 0,22 21 16,-22 0-16,21 1 0,-21-1 16,-21 0-16,0 21 0,0 1 0,0-22 15,0 21-15,-21 0 0,0 1 16,0-22-16,-21 21 0,-1-21 0,22 22 16,-21-22-16,-1 0 0,22-21 15,-21 21-15,21-21 0,0 0 0,-1 0 16,1 0-16,0 0 0,0 0 15,0 0-15,0 0 0,-1 0 16,22-21-16,-21 0 0,0 21 16,21-21-16,0 0 15,21 21 1,0-22 0,1 22-16,-22-21 0,21 21 0,0 0 15,21-21-15</inkml:trace>
  <inkml:trace contextRef="#ctx0" brushRef="#br0" timeOffset="39636.15">1863 10562 0,'0'0'0,"21"0"0,0-21 16,-21 0 31,0 0-47,0 0 15</inkml:trace>
  <inkml:trace contextRef="#ctx0" brushRef="#br0" timeOffset="40840.74">3471 10118 0,'0'0'0,"21"0"16,1 0-16,-1 21 16,0-21-16,0 0 0,0 0 15,22 0-15,-22-21 0,0 21 0,21-21 16,-21-1-16,22 1 0,-22 0 15,21 0-15,-21 0 0,1 0 0,-1 21 16,0-22-16,-21 1 0,0 0 16,0 0-16,0 0 0,-21 0 0,0-1 15,-22 22-15,1 0 0,0 0 0,-1 0 16,1 0-16,-22 0 16,22 22-16,0-1 0,-22 0 0,22 0 15,0-21-15,20 21 0,1 0 16,-21 1-16,42-1 0,0 0 0,0 0 15,0 0-15,0 0 0,21-21 16,21 22-16,-20-1 0,20-21 16,0 21-16,1 0 0,-1 0 0,0-21 15,1 21-15,-1 1 0,0-1 0,1 0 16,-1 0-16,-21 0 16,0 0-16,0 22 0,1-22 0,-22 21 15,0-21-15,0 1 0,0 20 0,-22-21 16,1 21-16,0-20 0,0-1 15,-21 0-15,-1 0 0,1 0 0,0-21 16,-1 21-16,-20-21 0,20 0 16,1 0-16,0 0 0,-1 0 0,1-21 15,0 21-15,21-21 0,-22 0 0,22 0 16,0-22-16,0 22 0,0-21 16,-1 21-16,22-22 0,-21 1 0,21 0 15,-21-1-15,21 22 0,0-21 0,0 21 16,0 0-16,0-1 0,0 1 15,0 0-15,21 21 0</inkml:trace>
  <inkml:trace contextRef="#ctx0" brushRef="#br0" timeOffset="41339.5">4360 9758 0,'0'-21'0,"-63"105"47,63-41-47,-21-22 0,21 21 16,-22 1-16,1-1 15,21 0-15,0 1 0,-21-1 0,21 0 16,-21 22-16,21-22 0,0 22 0,0-22 15,0 0-15,0 1 0,0-1 16,0-21-16,21 0 0,0 0 0,0 1 16,1-1-16,-1-21 0,0 0 0,0 0 15,21 0-15,-20 0 0,20-21 16,-21-1-16,21 1 0,1 0 0,-22 0 16,21-21-16,1 20 0,-22-20 15,0 21-15,0 0 0,0-22 16,-21 22-16,0 0 0,0 0 0,0 0 0,0 0 15,-21 21 17,0 0-32,21 21 0,0 0 15,0 0-15,-21-21 0,21 21 0,0 0 16,0 1-16,0-1 0,0 0 16,0 0-16,0 0 0,0-42 46,21 21-46</inkml:trace>
  <inkml:trace contextRef="#ctx0" brushRef="#br0" timeOffset="41511.48">4762 10012 0,'0'0'0,"-21"0"31,21 21-16,0 0 1,0 0 0,21-21-16,1 22 15,-1-1-15</inkml:trace>
  <inkml:trace contextRef="#ctx0" brushRef="#br0" timeOffset="42083.67">5503 10160 0,'0'-21'0,"0"42"0,0-63 0,0 21 16,-21-1-16,0 22 15,0 0-15,0 0 0,-1 0 0,1 0 16,0 0-16,-21 0 0,21 0 15,-1 22-15,1-1 0,-21 0 16,21 0-16,0 0 0,-1 22 0,1-22 16,0 21-16,0-21 0,21 22 15,0-1-15,-21 0 0,21-21 0,0 22 16,0-22-16,0 0 0,0 0 0,21-21 16,0 0-16,0 0 0,0 0 15,22 0-15,-22 0 0,0-21 16,21 21-16,1-42 0,-22 21 0,21-1 15,1 1-15,-1-21 0,-21 21 16,21-22-16,-20 1 0,-1 0 0,0 21 16,0-22-16,0 1 0,0 0 15,-21-1-15,22 1 0,-22 0 0,0-22 16,0 22-16,0-1 0,0 1 16,0 0-16,0 21 0,0-22 0,0 22 15,-22 21-15,1 0 16,0 21-16,21 22 15,-21-22-15,21 21 0,-21 0 0,21 1 16,0-1-16,0 0 0,0 1 0,0-1 16,0 0-16,0 1 0,0-1 15,0-21-15,0 22 0,0-22 0,0 21 16,0-21-16,0 0 0,21 1 16,0-1-16,0 0 0,0-21 15,1 0-15,-1 0 0,21 0 0,-21 0 16,22 0-16,-1 0 0,0 0 0,1-21 15,-1 0-15</inkml:trace>
  <inkml:trace contextRef="#ctx0" brushRef="#br0" timeOffset="42584.4">6477 9970 0,'0'-22'0,"0"44"15,0-65-15,0 22 0,-21 21 16,0 0-16,-1 0 0,1 0 15,0 0-15,0 0 0,-21 21 16,20 0-16,1 1 0,0-1 0,-21 0 16,21 21-16,-1-21 0,1 22 0,0-1 15,0-21-15,21 22 0,0-1 16,-21-21-16,21 21 0,0-20 0,0-1 16,0 0-16,0 0 0,21 0 0,-21 0 15,21-21-15,0 0 0,0 0 16,1 0-16,-1 0 0,0 0 0,21-21 15,-21 0-15,1 0 0,-1 0 16,21 0-16,-21-22 0,0 22 0,1-21 16,-1 21-16,0-22 0,0 1 15,-21 0-15,0-1 0,21-20 0,-21 20 16,21-20-16,-21 21 0,0-22 16,0 22-16,0-1 0,22 1 0,-22 0 15,0 21-15,0-22 0,0 22 16,0 42-1,-22-21-15,22 43 0,0-22 16,0 21-16,0 22 0,0-22 0,0 21 16,0-20-16,0 20 0,0-20 15,0 20-15,0-21 0,0 1 0,0-1 16,0 0-16,0-20 0,22 20 0,-1-21 16,0 0-16,-21 0 0,21 1 15,0-1-15,0-21 0,1 0 16,-1 0-16,0 0 0,0-21 15,0-1-15</inkml:trace>
  <inkml:trace contextRef="#ctx0" brushRef="#br0" timeOffset="42952.19">6964 10075 0,'0'0'0,"21"0"47,0 0-47,0 0 0,0-21 0,22 21 16,-22-21-16,0 0 0,0 0 15,0 0-15,-21-1 0,22 1 16,-22 0-16,0 0 0,-22 21 31,1 0-31,0 0 0,0 0 0,0 0 16,0 21-16,-1 0 0,1 0 0,0 1 15,0-1-15,21 0 16,-21 21-16,21-21 0,0 1 0,0-1 16,0 21-16,0-21 0,0 0 0,0 1 15,0-1-15,0 0 0,21-21 16,0 21-16,-21 0 0,21-21 0,0 0 16,1 0-16,-1 0 0,0 0 0,21 0 15,-21 0-15,1 0 0,-1-21 0,21 0 16,-21 21-16,0-21 0</inkml:trace>
  <inkml:trace contextRef="#ctx0" brushRef="#br0" timeOffset="43316.17">7429 9970 0,'0'-22'0,"0"44"0,0-65 16,0 22-16,0 0 0,0 0 0,22 0 16,-1 21-16,-21-22 15,21 22-15,0 0 0,-21-21 0,21 21 16,0 0-16,1 0 0,-1 0 0,0 0 15,0 21-15,0 1 0,0-1 16,1 0-16,-22 0 0,21 21 0,0-20 16,-21-1-16,21 21 0,-21-21 0,0 0 15,0 22-15,0-22 0,0 0 0,0 0 16,0 0-16,0 1 0,0-1 16,-21-21-16,0 21 15,0-21 1,21-21-1,0 0-15,0-1 16,0 1-16,0 0 0,0 0 16,0 0-16,0-22 0,0 22 0,21-21 15,0 21-15,0-22 0,0 1 16,0 21-16,1-21 0,20 20 0,-21 1 16,0 0-16,22 0 0,-22 0 0,0 0 15,0 21-15,0 0 0,22-22 16</inkml:trace>
  <inkml:trace contextRef="#ctx0" brushRef="#br0" timeOffset="43767.28">8678 9758 0,'0'0'0,"-63"-42"31,42 20-31,-1 22 0,1 0 0,0 0 16,0 0-16,0 22 0,0-22 16,21 21-16,-22 0 0,1 0 0,21 0 15,-21 22-15,21-22 0,0 0 0,0 0 16,0 21-16,0-20 0,0-1 0,0 0 15,0 0-15,21 0 0,0-21 16,1 21-16,-1-21 0,0 0 0,0 0 16,21 22-16,-20-22 0,-1 0 0,0 0 15,21 0-15,-21 21 0,1-21 16,-1 0-16,-21 21 0,0 0 16,-21-21-1,-1 0-15,1 0 0,0 0 16,0 21-16,0-21 15,-22 0-15,22 0 0,0 0 0,0 0 16,0 0-16,0 0 0,-1 0 0</inkml:trace>
  <inkml:trace contextRef="#ctx0" brushRef="#br0" timeOffset="43955.35">9017 10245 0,'-21'0'47,"0"0"-47,-1 0 16,22 21-16</inkml:trace>
  <inkml:trace contextRef="#ctx0" brushRef="#br0" timeOffset="44311.23">1143 11875 0,'0'0'0,"-191"-22"31,170 22-31,0 0 0</inkml:trace>
  <inkml:trace contextRef="#ctx0" brushRef="#br0" timeOffset="44931.64">1206 11790 0,'0'-21'0,"0"42"0,0-63 15,0 20 1,0 1-16,-21 21 31,0 0-31,0 21 0,0 1 0,0-1 16,-1 0-16,-20 0 0,21 21 15,0 1-15,0-1 0,-1 22 16,1-22-16,21 21 0,0-20 0,-21 20 16,21-20-16,0-1 0,0 0 15,0 1-15,0-22 0,21 21 0,0-21 16,1 0-16,20-21 0,0 0 15,1 0-15,-1 0 0,21 0 16,-20-21-16,20 21 0,-20-21 0,20 0 16,-21 0-16,1 0 0,-1-22 15,0 22-15,-20 0 0,-1 0 0,0 0 16,-21-22-16,0 22 0,0 0 16,-21 0-16,0 0 0,-22 21 0,22 0 15,-21 0-15,-1 0 0,1 0 16,0 0-16,-1 21 0,1 0 0,0 0 15,-1 0-15,1 0 0,21 22 16,0-22-16,0 0 0,-1 21 0,22-20 16,-21-1-16,21 0 15,0 0-15,0 0 0,0 0 0,0 1 16,21-22-16,1 0 16,-1 0-16,0 0 0,0 0 0,0 0 15,0-22-15</inkml:trace>
  <inkml:trace contextRef="#ctx0" brushRef="#br0" timeOffset="45267.5">1947 11959 0,'0'85'31,"-21"-64"-31,21 0 0,0 0 16,0 1-16,21-22 31,0 0-31,1-22 16,-1 1-16,-21 0 0,21 21 16,-21-21-16,0 0 0,0 0 0,0-1 15,-21 1 1,0 21-16,-1 0 0,1 0 15,0 0-15,0 0 16,21 21-16,0 1 16,0-1-1</inkml:trace>
  <inkml:trace contextRef="#ctx0" brushRef="#br0" timeOffset="45891.53">3873 11557 0,'22'-21'0,"-44"42"0,44-63 16,-22 21-16,0-22 0,0 22 15,0 0-15,0-21 0,0 20 0,0 1 16,0-21-16,0 21 0,-22 0 15,1-1-15,0 22 0,0 0 0,0 0 16,0 0-16,-1 0 0,1 0 0,-21 22 16,21-1-16,0 0 0,-22 21 15,22 1-15,0-1 0,0 21 0,0 1 16,-1-1-16,22-20 0,0 20 16,-21 1-16,21-1 0,0 1 0,0-1 15,0-20-15,0-1 0,0 0 0,0 1 16,21-1-16,1-21 0,-1 0 15,0 0-15,21-21 0,-21 0 0,22 0 16,-22 0-16,21 0 0,1 0 0,-22 0 16,21-21-16,0 0 15,-20 0-15,20-21 0,-21 20 0,0 1 16</inkml:trace>
  <inkml:trace contextRef="#ctx0" brushRef="#br0" timeOffset="46752.04">4276 11705 0,'-43'21'16,"22"1"0,21-1-16,-21 0 0,0 21 0,0-21 15,-1 1-15,1 20 0,21-21 0,0 21 16,0-20-16,0-1 0,0 21 0,0-21 16,0 0-16,21 1 15,1-22-15,-1 0 16,0 0-16,0 0 0,21 0 0,-20 0 15,-1-22-15,21 22 0,-21-21 16,0 0-16,1 0 0,-22 0 16,0 0-16,0-1 0,0 1 0,0 0 15,-22 0-15,1 0 0,21 0 16,-21-1-16,0-20 0,0 21 0,21 0 16,-21 0-16,21-1 0,0 1 15,0 0-15,21 21 16,0 0-16,0 0 0,21 0 0,-20 0 15,-1 0-15,21 21 16,0 0-16,-20 1 0,20-1 0,-21 0 16,0 0-16,22 0 0,-22 0 0,0 1 15,-21-1-15,0 21 0,0-21 16,0 0-16,0 1 0,0-1 0,0 0 16,0 0-16,0 0 0,-21-21 15,0 0 1,21-21-1,0 0-15,0 0 0,0 0 16,0-1-16,0 1 0,0 0 16,0-21-16,0 21 0,21-1 0,0-20 15,-21 21-15,42 0 0,-21-22 0,1 22 16,-1 0-16,21 21 0,-21-21 16,22 21-16,-1 0 0,-21 0 0,21 0 15,-20 0-15,20 21 0,-21-21 0,0 21 16,0 0-16,1 1 0,-1-1 15,-21 21-15,0-21 0,0 0 0,21 1 16,-21 20-16,0-21 0,0 0 0,0 0 16,0 1-16,0-1 15,-21-21-15,0 0 16,21-21 0,0-1-1,0 1-15,0 0 0,0 0 0,0-21 16,21 20-16,0 1 0,0-21 0,-21 21 15,21 0-15,0-22 0,22 22 16,-22 0-16,0 0 0,21 0 0,-20-1 16,-1 22-16,21 0 0,-21 0 0,0 22 15,1-1-15,-1 0 0,0 0 16,-21 0-16,0 0 0,0 22 0,0-22 16,0 0-16,0 0 0,0 22 0,-21-22 15,0 0-15,21 0 0,0 0 16,0 0-16,0 1 15,21-44 1,0 1 0,-21 0-16,42 21 0,-21-21 15</inkml:trace>
  <inkml:trace contextRef="#ctx0" brushRef="#br0" timeOffset="47099.53">5990 11494 0,'0'-22'15,"0"44"-15,0-65 0,-21 43 32,0 0-32,21 21 15,-21-21-15,21 43 0,0-22 0,0 0 16,0 21-16,0 1 0,0-1 16,0 0-16,-22 1 0,22-1 0,0 22 15,0-1-15,0 1 0,0-1 0,0 1 16,0 20-16,0-20 0,0-1 15,0 1-15,0-1 0,-21 22 0,21-22 16,0 1-16,-21-1 0,0 22 0,21-21 16,-21-1-16,21-21 0,-21 22 0,-1-22 15,1 1-15,0-1 0,21 0 16,-21-21-16,21 1 0,-21-1 0,21-42 31,0-1-31,21-20 16,0 0-16,0-1 0,0 1 15,22-21-15,-22-22 0,0 21 0,0-20 16,22-1-16</inkml:trace>
  <inkml:trace contextRef="#ctx0" brushRef="#br0" timeOffset="47400.36">5969 11684 0,'-21'-21'0,"42"42"0,-63-84 0,42 41 0,-22-20 15,22 21-15,0 0 0,0 0 16,0-1-16,0 1 0,22 0 15,-1 0-15,0 21 0,21 0 16,-21-21-16,1 21 0,20 0 0,-21 0 16,21 0-16,-20 21 0,-1 0 15,0 0-15,0 0 0,0 1 0,-21-1 16,0 21-16,0-21 0,0 22 0,-21-22 16,0 21-16,0-21 0,-22 0 15,22 22-15,-21-22 0,21-21 0,-22 21 16,22 0-16,0-21 0,0 0 0,0 21 15,42-21 17,0 0-32,0-21 0,0 21 0,22-21 15,-22 21-15,0-21 0,0 21 16,0-21-16</inkml:trace>
  <inkml:trace contextRef="#ctx0" brushRef="#br0" timeOffset="48940.39">6604 11451 0,'0'-21'0,"0"42"0,0-63 0,-21 42 31,0 0-15,-1 0-16,22 21 0,-21 0 0,0 0 0,21 1 16,0-1-16,-21 0 0,21 21 0,0-21 15,0 22-15,0-22 16,0 21-16,0-21 0,0 1 0,0 20 15,0-21-15,21 0 0,-21 0 0,21 1 16,0-1-16,1-21 0,-1 0 16,21 21-16,-21-21 0,22 0 0,-22 0 15,21 0-15,-21-21 0,22 0 0,-1 21 16,-21-22-16,21 1 0,-20 0 0,-1 0 16,0 0-16,0 0 0,0-1 15,0-20-15,-21 21 0,0-21 16,0-1-16,0 22 0,0-21 0,0-1 15,-21 22-15,0-21 0,0 21 16,0 0-16,0 21 0,-22 0 0,22 0 16,-21 0-16,21 0 0,-22 0 0,22 0 15,0 21-15,-21 0 0,20 21 16,22-21-16,-21 1 0,21 20 0,0-21 16,0 0-16,0 22 0,0-22 0,0 0 15,21 0-15,1 0 0,-1 0 0,0 1 16,21-22-16,1 0 0,-22 0 15,21 0-15,0 0 0,1 0 0,-1 0 16,0 0-16,1-22 0,-1 22 16,0-21-16,1 0 0,-1 0 15,0 0-15,1-22 0,-1 22 0,0 0 16,-20-21-16,20 21 0,-21-22 0,0 22 16,-21 0-16,0 0 0,0 0 0,0-1 15,-42 22 1,21 0-16,0 0 0,-1 22 0,1-1 15,0 0-15,21 0 0,0 0 0,0 0 16,0 1-16,0-1 0,0 0 16,0 0-16,0 21 0,21-20 0,0-1 15,-21 0-15,22 0 0,-1-21 0,0 21 16,-21 0-16,21 1 16,0-1-16,-21 0 15,-21-21 1,0 0-1,0-21-15,0 21 16,-1-21-16,1 21 0,21-22 16,-21 22-16,0 0 31,21 22-31,0-1 16,0 0-16,21-21 15,0 0-15,0 21 16,1-21-16,-1 0 0,21 0 15,-21 0-15,0 0 0,22 0 0,-22 0 16,21 0-16,1-21 0,-22 0 0,21 21 16,-21-21-16,22-1 0,-22 1 0,21 0 15,-21 0-15,0 0 0,1 0 16,-22-1-16,0-20 0,0 21 0,0 0 16,0-22-16,0 22 0,0 0 0,0 0 15,0 0-15,0 42 31,0 21-31,-22-21 16,22 1-16,0-1 0,0 21 16,0-21-16,0 0 0,0 1 15,0 20-15,0-21 0,0 0 0,0 0 16,0 1-16,22-22 0,-1 0 16,0 0-16,21 0 15,-21 0-15,1 0 0,20 0 0,-21 0 16,0 0-16,22-22 0,-22 1 0,0 0 15,0 0-15,0 0 0,0 0 0,1-22 16,-1 22-16,0-21 0,-21-22 16,21 22-16,-21-22 0,21 22 0,-21-21 15,0 20-15,21-20 0,1 20 16,-22 1-16,21 0 0,-21-1 0,0 22 16,0 0-16,0 0 0,0 42 31,-21 0-16,-1 22-15,22-1 0,-21 0 0,21 22 16,0-22-16,-21 22 0,21-1 0,-21 1 16,21-22-16,-21 21 0,21-20 15,0-1-15,0 0 0,0 1 0,0-1 16,0-21-16,0 0 0,21 1 0,0-1 16,0-21-16,0 0 0,1 21 0,-1-21 15,21 0-15,-21 0 0,22 0 16,-1-21-16,0 21 0,1-21 0,-1-1 15,-21 22-15,21-21 0,1 0 16,-1 0-16,-21-21 0,0 20 16,22 1-16,-22-21 0,0 0 0,-21 20 15,0-20-15,0 21 0,0 0 0,0 0 16,0-1-16,0 1 0,-21 21 0,0 0 16,0 0-16,-1 0 15,1 21-15,0 1 0,0-1 0,21 0 16,-21 21-16,21-21 0,0 22 15,0-22-15,0 0 0,0 21 0,0-20 16,0-1-16,0 0 0,0 0 0,21-21 16,0 21-16,0-21 0,0 0 15,1 0-15,-1 0 0,0 0 0,0 0 16,21 0-16,-20 0 0,20 0 16,-21 0-16,0-21 0,22 21 0,-22-21 15,0 0-15,0 0 0,21-1 0,-42 1 16</inkml:trace>
  <inkml:trace contextRef="#ctx0" brushRef="#br0" timeOffset="49180.25">8572 11134 0,'0'0'0,"0"21"0,22-21 16,-1 0-16,21 0 16,-21 0-16,22 0 0,-22-21 0,21 21 15,0 0-15,-20-21 0,20-1 0,-21 22 16,21 0-16,-20-21 0,-1 21 16,0-21-16,-21 0 0,0 0 15</inkml:trace>
  <inkml:trace contextRef="#ctx0" brushRef="#br0" timeOffset="49363.24">7980 11028 0,'-43'0'0,"86"0"0,-128 21 0,64-21 16,0 0-16,0 21 0,-1-21 15,1 21-15,21 1 16,21-22-1,1 0 1,-1 0-16,0 0 0</inkml:trace>
  <inkml:trace contextRef="#ctx0" brushRef="#br0" timeOffset="50115.61">10456 10922 0,'0'0'0,"0"-21"16,-21 21-1,0 0 1,0 21-16,0 0 16,-1 0-16,22 22 0,-21-22 0,0 21 15,21 1-15,-21-1 0,0 0 0,21 1 16,-21-1-16,21 0 0,-22 1 16,22-1-16,0 0 0,0 1 0,0-1 15,0-21-15,0 0 0,0 0 0,0 1 16,0-1-16,22-21 31,-22-21-31,0-1 0,21 1 16,-21 0-16,0 0 0,0-21 15,0 20-15,21-20 0,-21 0 16,21-22-16,-21 22 0,21-22 0,0 22 16,1-21-16,-1 20 0,-21-20 0,21 20 15,0 1-15,0 0 0,0 21 16,-21-1-16,0 1 0,22 21 0,-22 21 15,0 1 1,0 20-16,0-21 0,0 21 16,0 1-16,21 20 0,-21-20 15,0 20-15,0-21 0,0 22 0,0-22 0,0 1 16,21 20-16,-21-42 16,0 22-16,21-1 0,-21-21 0,0 0 15,0 0-15,0 1 0,0-1 0,21-21 16,-21-21 15,-21 21-31,0-22 16,0 1-16</inkml:trace>
  <inkml:trace contextRef="#ctx0" brushRef="#br0" timeOffset="50299.51">10223 11409 0,'-21'0'0,"42"0"0,-63 0 15,63 0 16,0 0-15,1 0-16,20-21 0,-21 21 0,21-21 16,-20 21-16,20-22 0,0 22 15,1-21-15,20 21 0,-21-21 0,22 0 16,-22 21-16,22-21 0,-22 0 0,22-1 16,-22 1-16,0 0 0,1 0 15</inkml:trace>
  <inkml:trace contextRef="#ctx0" brushRef="#br0" timeOffset="50495.4">11091 11070 0,'0'0'0,"-21"0"0,0 0 0,0 21 0,0 1 16,-1-1-16,1 0 0,-21 21 15,21-21-15,0 1 0,21 20 0,-22 0 16,22-21-16,-21 22 0,21-22 16,0 21-16,0-21 0,0 1 15,0 20-15,0-21 0,21 0 0,1-21 0,-1 21 16,0 1-16,0-22 0,0 0 0,22 0 15,-22 0-15,21 0 0,0 0 16,-20 0-16,20-22 0,0 1 0,-21 0 16,22 0-16,-22 0 0</inkml:trace>
  <inkml:trace contextRef="#ctx0" brushRef="#br0" timeOffset="50763.24">11536 10859 0,'21'-22'0,"-42"44"0,42-65 0,-21 22 0,0 0 15,0 0-15,-21 21 16,0 21-16,21 0 16,-22 0-16,1 0 0,21 1 0,0 20 15,0-21-15,-21 21 0,21 1 16,0-1-16,0 0 0,0 22 0,0-22 16,0 1-16,0-1 0,0 0 15,0 1-15,0-1 0,0-21 0,0 21 16,0-20-16,0-1 0,0 0 15,0 0-15,21 0 0,0-21 16,1 0-16,-1 0 0,0 0 16,0-21-16,0 0 15,22 0-15,-22 0 0,0-1 0</inkml:trace>
  <inkml:trace contextRef="#ctx0" brushRef="#br0" timeOffset="50979.12">11959 11091 0,'0'-21'15,"0"42"-15,-21-21 32,0 22-32,0-1 0,21 0 15,0 0-15,-22 0 0,22 22 0,-21-22 16,21 21-16,0-21 0,0 0 0,0 22 16,0-22-16,0 0 0,0 0 0,0 0 15,0 1-15,0-1 0,0 0 16,21-21-16,1 0 0,-1 0 15,0 0-15,21 0 0,1 0 0,-22-21 16,21 0-16,-21-1 0</inkml:trace>
  <inkml:trace contextRef="#ctx0" brushRef="#br0" timeOffset="51684.97">12467 11134 0,'0'0'0,"0"-21"15,0-1-15,-21 22 31,21 22-31,0-1 0,0 0 0,-21 0 16,21 0-16,-21 0 0,21 1 16,-22 20-16,22-21 0,0 0 0,0 22 15,0-22-15,0 0 0,0 0 0,0 0 16,0 0-16,0 1 0,0-1 16,22-21-16,-1 0 0,0 0 15,0 0-15,0 0 16,0 0-16,-21-21 15,22-1-15,-22 1 0,0 0 16,0 0-16,0 0 0,0-22 16,-22 22-16,22-21 0,-21 21 0,21-22 15,-21 1-15,21 21 0,0-21 0,0 20 16,0-20-16,21 21 0,0 0 16,1 0-16,-1-1 0,0 22 0,0 0 15,0-21-15,0 21 0,22 0 0,-22 0 16,0 21-16,21 1 0,-20-22 15,20 21-15,-21 21 0,0-21 16,0 22-16,1-22 0,-1 21 0,0 0 16,0 1-16,-21-22 0,0 21 0,0-21 15,0 1-15,0 20 0,0-21 16,0 0-16,0 0 0,-21-21 16,0 0-16,0 0 15,-1 0-15,1 0 16,21-21-16,0 0 0,0 0 15,0-21-15,0 20 0,0-20 16,21 21-16,1-21 0,-1-1 0,0 1 16,0 0-16,21-1 0,-20 1 15,20 0-15,0-1 0,1 22 16,-1 0-16,0 0 0,1 21 0,-1 0 16,-21 0-16,21 21 0,1 0 0,-22 0 15,0 0-15,0 22 0,0-1 16,-21-21-16,0 22 0,0-1 0,0 0 15,0 1-15,0-1 0,0-21 0,0 21 16,-21-20-16,0-1 0,0 0 16,21 0-16,-21-21 0,0 21 0,-1-21 15,44-21 17,-1 0-32,21 0 15,-21 0-15,0-22 0</inkml:trace>
  <inkml:trace contextRef="#ctx0" brushRef="#br0" timeOffset="52043.3">14012 10922 0,'0'-21'0,"0"42"0,21-63 0,-21 21 0,0-1 16,-21 22 0,0 0-16,0 0 0,-21 0 0,20 0 15,1 22-15,-21-1 0,21-21 0,0 21 16,-1 0-16,1 0 0,0 0 0,21 1 15,0-1-15,0 0 0,0 0 16,0 0-16,21 0 0,0 1 16,1-22-16,-1 21 0,0 0 15,21-21-15,-21 21 0,1-21 0,20 21 16,-21-21-16,0 21 0,0-21 16,1 22-16,-1-1 0,-21 0 15,21-21-15,-21 21 0,0 0 0,0 0 16,-21 1-16,0-22 15,-1 21-15,-20 0 0,21-21 0,-21 21 16,20-21-16,-20 0 0,21 21 0,-21-21 16,20 0-16,1 0 0,-21 0 0,21 0 15,0 0-15,-1 0 16,22-21-16,-21 21 0,21-21 16,0 0-16,0 0 0</inkml:trace>
  <inkml:trace contextRef="#ctx0" brushRef="#br0" timeOffset="52292.16">12615 10414 0,'0'0'0,"0"-21"0,-21 0 15,0 21 48,0 0-63,21 21 16,-43-21-16,22 21 0</inkml:trace>
  <inkml:trace contextRef="#ctx0" brushRef="#br0" timeOffset="52488.05">11388 10859 0,'0'0'0,"0"21"0,0 0 16,21-21 0,0 0-16,0 0 0,21 0 15,1 0-15,-22 0 0,21 0 0,1 0 16,-1 0-16,0-21 0,-21 21 0,1 0 15,20-21-15,-63 21 32</inkml:trace>
  <inkml:trace contextRef="#ctx0" brushRef="#br1" timeOffset="69267.64">1037 3958 0,'0'-21'0,"0"42"0,0-63 16,0 63 46,0 0-46,0 0-16,0 1 0,0-1 15,0 21-15,21-21 0,-21 0 0,21 22 16,-21-22-16,22 21 0,-22-21 16,0 1-16,21-1 0,0 0 0,-21 0 15,0 0-15,21 0 0,0-21 16,0 22-16,1-22 16,-1 0-16,0 0 0,0-22 15,21 1-15,1 0 0,-1 0 16,0 0-16,1-22 0,20 22 0,1-21 15,-1 0-15,1-22 0,-1 22 16,1-1-16,-1 22 0,1-21 16,-1 0-16,1 20 0,-22 1 15,22 0-15,-22 0 0,0 0 0,-21 21 16,1-21-16,-1 21 0,0 0 16,0 0-16,-42 0 343,21 21-327</inkml:trace>
  <inkml:trace contextRef="#ctx0" brushRef="#br1" timeOffset="71519.07">804 5673 0,'0'0'0,"0"-21"0,0-1 16,0 1-1,0 0 1,0 42 31,0 0-47,0 1 15,0-1-15,0 0 0,0 21 16,0-21-16,21 1 0,1 20 0,-22-21 16,21 21-16,-21-20 0,0-1 15,21 21-15,-21-21 0,21 0 0,-21 22 16,0-22-16,0 0 15,21-21-15,-21 21 0,21 0 0,-21 1 16,22-22 0,-1 0-16,0 0 0,0 0 15,0 0-15,0 0 0,1-22 16,-1 22-16,21-21 0,0 0 0,1-21 16,20 21-16,1-22 0,-1 22 15,22-21-15,-22-1 0,22-20 0,-21 21 16,-1-1-16,22 1 0,-22 0 15,1-1-15,20 22 0,-20-21 16,-1 21-16,-20-22 0,20 22 16,-20 0-16,-1 0 0,0 0 0,-21 21 15,1-22-15,-1 22 0,0 0 16</inkml:trace>
  <inkml:trace contextRef="#ctx0" brushRef="#br1" timeOffset="73859.58">529 7049 0,'0'-22'15,"-21"22"-15,21-21 16,-21 21-16,21 21 47,21 1-31,0-1-16,-21 0 0,21 0 0,0 21 15,-21 1-15,22-1 0,-1 0 16,-21 1-16,21-1 0,0 0 0,0 1 15,-21-22-15,21 21 0,1-21 16,-22 1-16,0-1 0,21 0 0,0 0 16,-21 0-16,21-21 15,0 0-15,0 0 0,1 0 16,-1-21-16,0 21 0,21-42 16,1 21-16,-1-1 0,21-20 15,1 0-15,-1-1 0,22 1 0,-21-21 16,20 20-16,1-20 0,-22 20 15,22 1-15,-21 0 0,-1-22 16,1 22-16,-1 0 0,1 20 0,-22-20 16,21 21-16,-20-21 0,-1 20 15,-21 22-15,22-21 0,-22 21 0,0 0 16,0 0-16,0 0 16,-21 21 30,-21-21-30</inkml:trace>
  <inkml:trace contextRef="#ctx0" brushRef="#br1" timeOffset="78231.56">339 8932 0,'0'-21'15,"0"0"1,0 42 31,21 0-47,0 1 15,0-1-15,-21 0 0,21 0 16,0 0-16,1 22 0,-22-22 0,21 0 16,-21 0-16,21 21 0,-21-20 15,0-1-15,21 0 0,-21 0 0,21-21 16,-21 21-16,0 0 0,21-21 15,-21 22-15,22-22 0,-1 0 16,0 0-16,0 0 16,0 0-16,0 0 0,22 0 0,-1 0 15,0-22-15,1 1 0,-1-21 16,22 21-16,20-22 0,1 1 16,0 0-16,-1-1 0,22 1 15,-21-21-15,-1 20 0,22-20 0,-21 20 16,0 1-16,-22 0 0,22-1 15,-1 1-15,-20 21 0,-22-21 0,22 20 16,-22 1-16,0 0 0,-20 21 0,20-21 16,-21 21-16,0 0 15,-21-21-15,21 21 16,-21 21 62,-21-21-78,0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8:45:39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2095 1439 0</inkml:trace>
  <inkml:trace contextRef="#ctx0" brushRef="#br0" timeOffset="883.49">1185 868 0,'0'0'0,"21"0"0,1 0 0,-1 0 15,0-21-15,0 0 16,0-1-16,0 1 0,22 0 0,-22 0 15,0 0-15,0 0 0,0-1 16,1 1-16,-22 0 0,0 0 16,0 0-16,-22 21 15,-20 0-15,0 0 0,-1 0 16,1 21-16,-21 0 0,20 0 16,-20 0-16,20 1 0,1 20 0,0-21 15,-1 0-15,22 22 16,0-22-16,21 0 0,-21 0 0,21 0 15,0 0-15,21-21 0,0 22 16,85 20 0,-42-21-16,-1 0 0,-21 0 0,22 1 15,-1-1-15,1 0 0,-22 0 16,1 0-16,-1 0 0,0 22 0,-21-22 16,1 0-16,-22 0 0,0 22 15,-22-22-15,-20 0 0,0 0 0,-1 0 16,-20 0-16,-22 1 0,22-1 15,-1 0-15,1-21 0,-1 0 16,1 0-16,20 0 0,-20 0 16,42 0-16,-22 0 0,1-21 15,21 0-15,0-1 0,0-20 0,21 21 16,0 0-16,0-22 0,0 22 16,0-21-16,21 21 0,0 0 0,0-22 15,21 22-15,-20 0 0,20-21 16,0 20-16,1 1 0,-1 0 0</inkml:trace>
  <inkml:trace contextRef="#ctx0" brushRef="#br0" timeOffset="1344.22">1778 550 0,'0'22'47,"0"-1"-47,0 21 0,0-21 0,-21 22 16,21-1-16,0 0 0,-21 1 15,21 20-15,-22-21 0,22 22 0,0-22 16,0 1-16,0-1 0,0 0 16,0 1-16,0-22 0,0 21 0,0-21 15,0 0-15,22 1 16,-1-22-16,0 0 15,0 0-15,0 0 0,0 0 16,1-22-16,-1 22 0,0-21 0,0 0 16,0 0-16,0-21 0,1 20 15,-1 1-15,-21-21 0,0 21 16,0 0-16,21-1 0,-21 44 31,0-1-15,0 0-16,0 0 0,0 0 15,0 0-15,0 1 0,-21-1 16,21 0-16,0 0 16,0-42 31</inkml:trace>
  <inkml:trace contextRef="#ctx0" brushRef="#br0" timeOffset="1511.13">2095 783 0,'-21'0'16,"21"21"0,0 1-1,0-1-15,0 0 16,0 0-16,0 0 0,21 0 15</inkml:trace>
  <inkml:trace contextRef="#ctx0" brushRef="#br0" timeOffset="2051.82">2752 1058 0,'0'0'0,"0"-21"0,0 0 15,0 0-15,0 0 16,0 0-16,-22-1 0,1 1 16,0 0-16,0 0 0,0 0 0,0 21 15,-1 0-15,-20 0 0,21 0 16,-21 0-16,20 0 0,1 21 0,-21 0 16,21 21-16,-22-20 0,22 20 15,0 0-15,-21 1 0,21-1 0,-1-21 16,1 21-16,0 1 0,21-22 15,0 21-15,0-21 0,0 1 16,0-1-16,21 0 0,0-21 16,1 0-16,20 0 0,-21 0 15,21 0-15,1-21 0,-1 0 16,0-1-16,22 1 0,-22 0 16,-21-21-16,22-1 0,-1 1 0,-21-21 15,22 20-15,-22-20 0,-21 20 16,21-20-16,-21-1 0,21 22 0,-21 0 15,0-1-15,0 1 0,0 21 16,0 0-16,0 0 0,0 42 16,-21 0-1,0 0-15,21 21 0,0-20 0,0 41 16,-21-21-16,21 1 16,0 20-16,-22-20 0,22-1 0,0 0 15,0 1-15,0-1 0,0 0 16,22-21-16,-22 22 0,21-22 0,0 0 15,-21 0-15,21-21 0,0 21 16,0-21-16,1 0 0,-1 0 0,21 0 16,-21 0-16</inkml:trace>
  <inkml:trace contextRef="#ctx0" brushRef="#br0" timeOffset="2563.52">3556 974 0,'0'0'0,"0"-21"15,0-1-15,0-20 0,0 21 16,0 0-16,-21 0 0,0-1 16,-1 22-16,1 0 0,0 0 15,-21 0-15,21 0 0,-22 0 0,22 0 16,-21 22-16,21-1 0,-22 21 16,22-21-16,0 22 0,0-22 0,0 21 15,-1 0-15,1 1 0,21-22 16,0 21-16,0-21 0,0 22 0,0-22 15,0 0-15,0 0 0,21 0 16,1-21-16,20 22 16,-21-22-16,0 0 0,22 0 15,-22 0-15,21-22 0,0 1 0,-20 0 16,20 0-16,-21-21 0,21 20 16,-20-20-16,83-170 15,-83 170-15,-1-21 16,-21 20-16,0-20 0,0 20 0,0 1 15,0 0-15,0 21 0,0-1 16,0 1-16,0 0 0,-21 21 16,-1 0-16,1 0 0,21 21 15,0 0-15,-21 1 0,21 20 0,-21 0 16,21 1-16,-21 20 16,21-21-16,0 1 0,0 20 0,0-20 15,0-1-15,0 0 0,0 1 16,0-1-16,0-21 0,0 0 0,21 22 15,0-22-15,0-21 0,0 21 16,1-21-16,-1 0 0,0 0 0,0 0 16,0 0-16,0 0 0,22 0 15,-22-21-15</inkml:trace>
  <inkml:trace contextRef="#ctx0" brushRef="#br0" timeOffset="2915.32">3958 1058 0,'21'0'62,"0"0"-62,1-21 0,-1 0 16,0 21-16,0-21 0,0 0 16,0 0-16,1-1 0,-1 1 0,-21 0 15,0 0-15,0 0 16,0 0-16,-21 21 15,-1 0-15,1 21 16,0 0-16,0 0 0,0 0 0,0 0 16,-1 1-16,22 20 15,0-21-15,-21 0 0,21 22 0,0-22 16,0 0-16,0 0 0,0 0 16,0 0-16,0 1 0,0-1 15,21-21-15,1 0 16,-1 0-16,0 0 0,21 0 0,-21 0 15,22 0-15,-1 0 0,0-21 0,1-1 16,-1 22-16,-21-21 0</inkml:trace>
  <inkml:trace contextRef="#ctx0" brushRef="#br0" timeOffset="3263.12">4487 868 0,'-21'-21'15,"42"42"-15,-42-63 0,21 20 0,0 1 0,0 0 16,0 0-1,21 21-15,0 0 16,1 0-16,-1 0 0,21 0 16,-21 21-16,22 0 0,-1 0 0,-21 1 15,21 20-15,-20-21 0,-1 21 16,21-20-16,-21 20 0,-21-21 0,0 21 16,0-20-16,0 20 0,0-21 15,0 0-15,0 0 0,-21 1 0,0-22 16,0 21-16,0-21 0,-1 0 15,1 0 1,21-21-16,0-1 0,0 1 16,0 0-16,0 0 0,0-21 15,0 20-15,0-20 0,0 21 0,21-21 16,1-1-16,-1 22 0,0-21 16,0 21-16,0-1 0,0 1 0,1 0 15,-1 21-15,0-21 0,21 0 16,-21 21-16,1 0 0,20-21 0,-21 21 15</inkml:trace>
  <inkml:trace contextRef="#ctx0" brushRef="#br0" timeOffset="3679.88">5673 720 0,'0'0'0,"0"-21"0,0-1 15,0 1 1,-22 21-16,1 0 16,0 0-16,-21 0 0,-1 0 15,22 0-15,-21 21 0,21-21 0,-22 22 16,22-1-16,0 0 0,-21 0 16,42 0-16,-21 0 0,21 1 0,0-1 15,0 0-15,0 0 0,0 0 16,0 0-16,21-21 0,0 22 15,0-1-15,0-21 0,22 21 0,-1 0 16,-21-21-16,21 21 0,1-21 16,-22 21-16,0-21 0,0 0 0,0 22 15,1-22-15,-22 21 0,21 0 16,-21 0-16,-21 0 16,-1-21-16,1 0 0,0 0 15,0 21-15,-21 1 0,20-22 0,-20 0 16,21 0-16,0 0 0,0 0 15,-22 0-15,22 0 0,0 0 16,0 0-16,0 0 0,-1 0 16,1 0-16,0 0 0</inkml:trace>
  <inkml:trace contextRef="#ctx0" brushRef="#br0" timeOffset="4196.59">508 2032 0,'-21'0'0,"42"0"0,-63 0 0,20 0 15,1 0-15,21 21 0,43-21 16,-22 0 0,21 0-16,22 0 0,-1 0 15,1 0-15,20 0 0,22-21 0,21 0 16,0 21-16,21-21 0,0 0 15,22-1-15,-1 22 0,22-21 0,-1 0 16,22 0-16,-22 0 0,22 21 16,0-21-16,-1-1 0,1 1 0,-22 21 15,1-21-15,-1 21 0,1-21 16,-22 0-16,1 21 0,-22-21 0,0 21 16,-21-22-16,-21 1 0,0 21 15,-1-21-15,-20 21 0,-21 0 16,-1-21-16,1 21 0,-22 0 15,0 0-15,1 0 0,-22-21 0,0 21 16,0 0-16,0 0 16,-21-21-1,-21 21-15</inkml:trace>
  <inkml:trace contextRef="#ctx0" brushRef="#br0" timeOffset="4319.52">5673 1630 0,'0'0'0,"0"21"16,0 0 0,0 0-1,0 1-15</inkml:trace>
  <inkml:trace contextRef="#ctx0" brushRef="#br0" timeOffset="5028.1">1841 3027 0,'0'-21'0,"0"42"47,0 0-47,0 0 15,0 22-15,0 20 0,0-21 0,0 22 16,0-1-16,0 22 0,0-21 16,0-1-16,0 1 0,0-1 0,0 1 15,0-22-15,0 21 16,0-20-16,0-1 0,0 0 0,0 1 0,0-22 16,0 0-16,0 0 15,0 0-15,0-42 31,0 0-31,0 0 0,0 0 0,0 0 16</inkml:trace>
  <inkml:trace contextRef="#ctx0" brushRef="#br0" timeOffset="6679.68">1841 3069 0,'0'0'0,"22"0"47,-1 0-31,0 0-16,0 0 15,0 0-15,0 0 0,1 0 16,-1 0-16,0 0 0,21 0 0,-21-21 16,22 21-16,20 0 15,-20 0-15,20 0 0,-21 0 0,43-21 16,-21 21-16,-1 0 0,22 0 16,-1-21-16,1 21 0,0-21 0,21 21 15,-1 0-15,1-22 0,0 22 16,21-21-16,0 21 0,-21 0 0,21-21 15,-21 21-15,21 0 0,0-21 16,21 0-16,-21 21 0,0 0 0,21-21 16,-21 21-16,0 0 0,21-22 0,-21 1 15,21 21-15,-21-21 16,22 21-16,-22-21 0,0 0 0,21 0 0,-21 21 16,21-22-16,0 1 15,0 21-15,0-21 0,1 0 0,-22 21 16,21-21-16,-21 21 0,21-21 15,0 21-15,-21 0 0,0-22 0,0 22 16,0-21-16,0 21 0,0-21 16,0 21-16,0 0 0,0-21 0,0 21 15,0 0-15,0 0 0,-21-21 0,0 21 16,0 0-16,-1 0 0,1-21 16,21 21-16,-21-22 0,0 22 0,-21 0 15,20-21-15,-20 21 0,0 0 16,-1-21-16,1 21 0,-21 0 15,20-21-15,1 21 0,-22-21 16,22 21-16,-21 0 0,-1 0 0,1-21 16,-1 21-16,1 0 0,-22-22 15,0 22-15,-21 0 0,22 0 0,-22-21 16,0 21-16,0 0 0,0 0 0,1 0 16,-1-21-16,0 21 0,0 0 15,-21 21 32,0 0-31,0 1-16,0-1 0,0 0 15,0 0-15,-21 21 0,21-20 0,-21 20 16,21 0-16,0 1 0,0-1 16,-21 0-16,21 1 0,0-1 0,-22 0 15,22 1-15,0-1 0,0 0 16,0-21-16,0 22 0,0-1 0,0 0 15,0-20-15,0 20 0,0 0 0,0 1 16,0-22-16,0 21 0,0-21 16,22 0-16,-22 1 0,0-1 0,0 0 15,0 0-15,0 0 0,0 0 16,0 1 0,0-1-16,-22-21 15,1 0-15,0 0 16,0 0-16,0 0 0,-22 0 0,1 0 15,21 0-15,-21 0 0,-22-21 0,22 21 16,-22-22-16,22 22 0,-43 0 16,22 0-16,-1-21 0,-20 21 0,-1 0 15,0 0-15,1 0 0,-22 0 16,0 0-16,-21 0 0,21 0 0,0 0 16,-21 0-16,21 21 0,1-21 0,-22 22 15,21-22-15,-21 21 0,21-21 16,0 0-16,-21 21 0,21 0 0,0-21 15,1 0-15,-1 21 0,-21-21 16,21 0-16,-21 0 0,21 21 16,-21-21-16,21 0 0,-21 0 0,21 22 15,-21-22-15,22 0 0,-22 0 16,21 0-16,-21 0 0,0 21 0,21 0 16,-21-21-16,21 0 0,0 21 0,0-21 15,1 0-15,-1 21 0,0-21 16,0 0-16,0 21 0,22-21 0,-1 0 15,0 0-15,1 22 0,-1-22 16,21 0-16,-20 0 0,-1 0 0,0 0 16,1 21-16,-1-21 0,0 0 15,-20 0-15,20 0 0,0 21 16,1-21-16,20 0 0,-21 0 0,22 0 16,-1 21-16,1-21 0,-1 0 15,1 0-15,-1 0 0,1 0 0,-22 0 16,22 0-16,-22 0 0,22 0 15,-22 0-15,21 0 0,1 0 0,-22 0 16,22 0-16,-1 0 0,1 0 16,-1 0-16,1 0 0,20 0 0,-20 0 15,-1 0-15,22 0 0,-21 0 16,20 0-16,1 0 0,-22 21 16,22-21-16,0 0 0,-1 0 0,1 0 15,0 0-15,21 0 0,-22 0 16,22 21-16,-21-21 0,21 0 0,-1 0 15,1 0 1,0 0-16,21 22 16,-21-22-16,0 0 15,0 0 1,21 21-16,-22-21 16,1 0-16,42-21 62,1-1-62,-1 22 0,0-21 16,21 0-16,-21 0 0</inkml:trace>
  <inkml:trace contextRef="#ctx0" brushRef="#br0" timeOffset="7202.89">3175 2942 0,'0'-21'16,"0"0"-16,0 0 16,0 0-1,0-1 1,0 44 15,0-1-31,0 0 0,21 21 0,0-21 16,-21 22-16,0 20 0,0-20 15,0 20-15,0 1 0,0-1 0,0 1 16,0-1-16,0-21 0,0 1 16,0-1-16,0 0 0,0 1 0,0-22 15,0 21-15,0-21 0,0 1 16,21-22-16,-21 21 15,22-21 1,-22-21 0,0-1-16,0 1 15,0 0-15,0 0 0,0-21 0,0 20 16,0-20-16</inkml:trace>
  <inkml:trace contextRef="#ctx0" brushRef="#br0" timeOffset="7992.56">3154 2815 0,'0'-21'0,"0"0"16,21 0 0,0 21-1,0-21-15,0 21 0,22 0 16,-1 0-16,0-22 0,22 22 0,-22 0 15,22 0-15,20-21 0,-20 21 16,21 0-16,-1-21 0,-20 0 0,20 21 16,1 0-16,0-21 0,-1 21 15,1 0-15,0-21 0,-1 21 16,-20-22-16,-1 22 0,1 0 16,-1 0-16,-20 0 0,-1 0 0,-21 0 15,22 0-15,-22 0 0,0 0 16,0 0-16,0 0 15,0 0 1,-21 22-16,0-1 16,0 0-16,0 0 15,-21 0-15,21 0 0,-21 1 16,21-1-16,0 21 0,0-21 0,0 0 16,0 22-16,0-1 0,0-21 15,0 22-15,0-22 0,0 21 16,0 0-16,0 1 0,0-1 15,0 0-15,0 1 0,0-1 0,0 0 16,0 1-16,0-1 0,21-21 16,-21 22-16,21-1 0,-21-21 0,0 21 15,22-20-15,-22-1 0,0 0 0,0 0 16,0 0-16,0 0 0,0 1 16,0-1-16,0 0 15,0 0-15,0 0 16,-22-21-16,22 21 15,-21-21-15,0 0 0,0 22 0,0-22 16,0 0-16,-22 21 16,1-21-16,0 0 0,-1 0 0,1 21 15,-22-21-15,1 0 0,-22 21 0,22-21 16,-22 0-16,22 21 0,-22-21 16,21 21-16,-20-21 0,20 22 0,-20-22 15,20 21-15,-21-21 0,22 0 16,-22 21-16,22-21 0,-1 0 0,22 21 15,-22-21-15,22 0 0,21 0 16,-21 0-16,20 21 0,1-21 16,42-21 15,1 21-31,-1-21 16,0 0-16,0 0 0,0-1 15,0-20-15,-21 21 0,22 0 0</inkml:trace>
  <inkml:trace contextRef="#ctx0" brushRef="#br0" timeOffset="8523.77">3281 2646 0,'0'0'0,"0"21"31,-21 0-31,21 0 16,0 1-16,0 20 0,0 0 0,0 1 16,0 20-16,0-21 0,0 22 15,0-1-15,0 1 0,0-1 0,0 1 16,0-1-16,0 1 0,0-1 15,0-20-15,0-1 0,0 0 0,-22-20 16,22 20-16,0-21 0,0 21 16,0-20-16,0-1 0,0 0 15,0 0-15,22-21 32,-1 0-32,-21-21 15,0 0-15,21 0 0,0-1 0,0 1 16,-21-21-16,0 0 0,0-1 15,21 1-15,-21 0 0,0-22 0</inkml:trace>
  <inkml:trace contextRef="#ctx0" brushRef="#br0" timeOffset="8803.61">3323 2773 0,'0'-21'16,"0"42"-16,0-63 0,0 63 15,0 0 1,0 0-16,0 21 0,0 1 15,21-1-15,0 0 0,-21 22 0,22 21 16,-1-22-16,0 22 0,-21-22 16,0 22-16,21-22 0,-21 22 0,0-21 15,21-1-15,-21-21 0,0 22 16,0-22-16,0 1 0,0-1 0,0 0 16,0-21-16,21 1 0,-21-1 15,0 0-15,0 0 0,22-21 0,-22-21 16,0 0-1,0 0-15,0-22 0,0 22 16,0-21-16,0-1 0,0-20 16,0 21-16,0-22 0</inkml:trace>
  <inkml:trace contextRef="#ctx0" brushRef="#br0" timeOffset="9080.45">3471 2688 0,'0'43'32,"0"-1"-32,0 0 0,0 1 0,0-1 15,0 0-15,0 22 0,0-1 16,0 22-16,0-22 0,0 22 16,0-21-16,0-1 0,0 22 15,0-43-15,0 22 0,0-1 0,0-21 16,0 1-16,0-22 0,0 21 0,21-21 15,-21 1-15,0-1 0,0 0 16,22-21 0,-22-21-16,0 0 15,21-1-15,-21 1 0,0-21 0,0 0 16,0-22-16</inkml:trace>
  <inkml:trace contextRef="#ctx0" brushRef="#br0" timeOffset="9348.29">3492 2667 0,'0'0'0,"0"21"0,0 0 0,0 1 15,0 20-15,64 297 32,-64-255-32,0 1 0,21 0 15,-21-22-15,21 22 0,-21-22 0,0-20 16,0 20-16,0 1 0,0-22 15,0 0-15,0 1 0,21-22 0,-21 0 16,0 0-16,22 0 0,-22 0 0,21-21 31,0-21-31,-21 0 0,0 0 16,21-21-16,-21-1 0,0 1 16,21 0-16,-21-22 0</inkml:trace>
  <inkml:trace contextRef="#ctx0" brushRef="#br0" timeOffset="9612.15">3725 2752 0,'0'-21'16,"0"42"-16,-21-42 0,21 42 15,0 21-15,0-21 16,0 22-16,0-1 0,0 21 0,0 1 16,0-1-16,0 22 0,21-21 15,-21 20-15,0-20 0,0 20 16,0-20-16,0-22 0,0 22 0,0-22 15,0 0-15,0 1 0,0-1 16,0-21-16,0 0 0,21 1 0,1-22 16,-1 0-1,0-22 1,0-20-16,-21 21 0,0-21 0,0-1 16,0-20-16,21-1 0,-21-20 15,0 20-15</inkml:trace>
  <inkml:trace contextRef="#ctx0" brushRef="#br0" timeOffset="9857.01">3789 2667 0,'0'-21'0,"0"42"0,-21-42 0,21 42 15,0 21 1,0 1-16,0-1 0,0 0 0,0 22 16,21-1-16,-21 1 0,21 21 0,-21-22 15,0 22-15,0-22 0,0 22 16,0-22-16,0 1 0,0-1 0,0-20 15,0 20-15,0-20 0,0-22 16,0 21-16,0-21 0,0 0 0,0 1 16,21-22-16,0 0 15,-21-22 1,21 1-16,1 0 0,-22-21 0,0-1 16,0-20-16,0-1 0,21 1 15</inkml:trace>
  <inkml:trace contextRef="#ctx0" brushRef="#br0" timeOffset="10099.87">3895 2688 0,'0'0'15,"0"21"-15,0 1 0,0-1 0,0 21 16,0 0-16,0 1 0,0 20 16,0 1-16,0-1 0,0 1 0,0 20 0,0-20 15,0-1-15,0 1 16,0-1-16,0 1 0,0-1 0,0-20 15,21-1-15,-21 0 0,0 1 0,0-22 16,0 0-16,0 0 0,21 0 16,-21 1-16,21-22 15,-21-22-15,21 1 16,-21-21-16,21 21 0,-21-22 0,0 1 16,0-21-16,0-1 0</inkml:trace>
  <inkml:trace contextRef="#ctx0" brushRef="#br0" timeOffset="10347.73">4000 2709 0,'0'22'15,"0"-1"-15,0 21 0,0 0 0,0 1 16,0-1-16,0 22 0,0-1 0,0 1 16,0 20-16,0-20 0,0-1 15,0 1-15,0-1 0,0 1 0,0-1 16,0-20-16,0 20 0,0-42 15,0 22-15,0-22 0,0 21 0,22-21 16,-1-21 0,0 0-1,0-21-15,-21 0 0,21 0 0,-21 0 0,0-22 16,0 1-16,21 0 16,-21-22-16,0 1 0</inkml:trace>
  <inkml:trace contextRef="#ctx0" brushRef="#br0" timeOffset="10607.61">4127 2709 0,'0'22'0,"0"-1"0,0 21 15,0 0-15,0 1 0,0-1 16,0 22-16,0-1 0,0 22 16,0-22-16,0 22 0,0 0 0,0-22 15,0 1-15,0-1 0,0 1 16,-21-22-16,21 0 0,0 1 0,0-1 15,0-21-15,0 0 0,0 0 16,21-21 0,1 0-16,-22-21 15,21 0-15,-21-21 0,21-1 16,-21 1-16,21 0 0,-21-22 0,0 1 16,0-1-16,0-20 0,0-1 15</inkml:trace>
  <inkml:trace contextRef="#ctx0" brushRef="#br0" timeOffset="10835.48">4212 2688 0,'0'0'0,"0"-21"16,0 42 0,0 22-16,0-1 15,0 0-15,0 1 0,0 20 0,0 1 16,0-1-16,0 22 0,21-22 16,-21 22-16,0-22 0,0 1 0,0 21 15,0-43-15,0 21 0,0-20 16,0-1-16,0-21 0,0 22 0,0-22 15,0 0-15,21-21 16,1 0-16,-1 0 16,0-21-16,-21 0 15,0-22-15,21 1 0,0 0 0,-21-1 16,0-20-16,0-1 0,21-20 0</inkml:trace>
  <inkml:trace contextRef="#ctx0" brushRef="#br0" timeOffset="11071.34">4403 2646 0,'0'0'0,"0"21"16,0 0-16,0 22 0,-22-1 16,22 0-16,0 1 0,0 20 15,0 1-15,0-1 0,0 1 0,0 20 16,0-20-16,0-1 0,0 1 16,0-1-16,0 1 0,0-22 0,0 0 15,0 1-15,0-22 0,0 21 16,22-21-16,-22 1 0,21-22 15,0 0 1,-21-22-16,21 1 0,0 0 0,-21 0 16,0-21-16,21-1 0,-21 1 0,22-22 15,-22 1-15,0-22 0</inkml:trace>
  <inkml:trace contextRef="#ctx0" brushRef="#br0" timeOffset="11303.21">4530 2667 0,'0'0'0,"0"21"15,0 22-15,0-22 0,0 21 16,0 22-16,0-22 0,0 21 0,0 1 16,0-1-16,0 1 0,0 21 15,0-22-15,21 1 0,-21-1 0,0 1 16,0-22-16,0 0 0,0 1 16,0-1-16,21-21 0,-21 0 0,0 0 15,21-21-15,0 0 16,0 0-16,1 0 0,-1-21 15,-21 0-15,21-21 0,-21 21 0,21-22 16,-21-20-16,0-1 0,0 1 16,21-1-16,-21 1 0</inkml:trace>
  <inkml:trace contextRef="#ctx0" brushRef="#br0" timeOffset="11531.6">4741 2731 0,'0'0'0,"0"21"15,0 21 1,0 0-16,0 1 0,0-1 0,0 0 15,0 22-15,0-1 0,0 1 16,0-1-16,0 1 0,0-1 0,0 1 16,0-1-16,-21-20 0,21-1 15,0 0-15,0 1 0,0-22 0,0 21 16,0-21-16,0 1 16,21-22-16,0 0 15,-21-22-15,22 1 16,-1 0-16,-21 0 0,0-21 0,0-1 15,21-20-15,-21 20 0,0-20 16,21-22-16</inkml:trace>
  <inkml:trace contextRef="#ctx0" brushRef="#br0" timeOffset="11751.47">4847 2794 0,'0'-21'16,"0"42"-16,0-63 0,-21 42 16,21 21-16,-21 21 0,21-21 15,0 22-15,0-1 0,0 22 16,0-1-16,0 1 0,0-1 15,0 22-15,0-22 0,0 1 0,0-1 16,0 1-16,0-1 0,0-20 16,0-1-16,0 0 0,0 1 0,0-22 15,0 0-15,0 0 0,0 0 0,0-42 47,0 0-47,0 0 0,0 0 16,0-22-16</inkml:trace>
  <inkml:trace contextRef="#ctx0" brushRef="#br0" timeOffset="30643.41">3619 2900 0,'-42'0'0,"84"0"0,-105 0 15,21 0-15,20 0 0,-20 0 0,21 0 16,-21 0-16,20 0 0,1 0 16,-21 0-16,21 0 0,0 0 15,-1 0-15,1 0 16,42-21 31,1 21-32,-1 0-15,0 0 0,-21-21 0,21 21 16,0-22-16,0 22 0,1 0 16,-1 0-16,21 0 0,-21 0 0,22-21 15,-1 21-15,0-21 0,22 21 16,-22-21-16,22 21 0,-1-21 0,1 21 15,20-21-15,-20-1 0,-1 22 16,22-21-16,-22 21 0,22-21 16,0 21-16,-1 0 0,1-21 0,-21 21 15,20 0-15,-20-21 0,-1 21 16,-20 0-16,-1 0 0,0 0 0,1 0 16,-22 0-16,0 0 0,-21-21 15,21 21-15,-42 0 63,0 0-63,0 0 0,-1 0 0,-20 0 15,0 0-15,-1 0 0,1 21 0,-21-21 16,-1 0-16,-21 21 0,22-21 16,-1 0-16,-20 21 0,20-21 0,1 21 15,20-21-15,-20 0 0,-1 0 16,1 21-16,21-21 0,-1 0 0,-20 0 15,20 0-15,1 0 0,0 0 16,21 22-16,-1-22 0,-20 0 0,21 0 16,0 0-16,0 0 15,42 0 48,0 0-63,0 0 0,0 0 15,-21-22-15,21 22 0,1 0 16,20 0-16,-21 0 0,0-21 0,0 21 16,22 0-16,-22 0 0,21 0 0,1 0 15,-22-21-15,21 21 0,0 0 16,1 0-16,-1 0 0,-21 0 0,22 0 16,-22 0-16,21 0 0,-21 0 15,0 0-15,-63 21 31,21-21-31,-21 21 0,-1-21 16,1 22-16,0-22 0,-22 21 16,22-21-16,-22 0 0,1 21 0,-1-21 15,22 0-15,-22 21 0,22-21 16,-21 0-16,20 0 0,1 21 0,0-21 16,-1 0-16,22 21 0,0-21 15,-21 0-15,20 0 0,1 0 16,21 22 140,21-1-140,1 0-16,-22 0 0,21 21 15,0-20-15,0 20 0,-21 0 0,21 1 16,0-1-16,1 21 0,-22 1 16,0-1-16,0 1 0,21-1 15,-21 1-15,0-22 0,0 22 0,0-22 16,0 22-16,0-22 0,0 0 0,0 1 15,0-1-15,0 0 0,0 1 16,0-22-16,0 0 0,0 0 0,0 0 16,0 0-16,21-42 31,-21 0-15,0 0-16,0-21 0,0 20 0,0 1 15,0-21-15,0 21 0,-21-22 0,21 1 16,-21 0-16,-1-1 0,22-20 15,-21-1-15,0 1 0,0-1 16,0 1-16,0-1 0,-1 1 16,1-1-16,0 1 0,0 21 0,21-22 15,-21 22-15,0 21 0,21-22 16,0 22-16,-22-21 0,22 21 16,-21 21-16,21-22 0,0 44 31,0-1-31,0 0 0,0 21 15,0-21-15,21 22 0,-21 20 16,0 1-16,0-1 0,0 1 0,22-1 16,-22 1-16,0-1 0,0 1 15,0-1-15,0-20 0,21-1 16,-21 0-16,0 1 0,0-22 16,0 0-16,0 0 0,0 0 0,0 0 15,21-21-15,0 0 16,-21-21-1,0 0-15,0-21 16,0 21-16,0-22 0,0 1 0,0 0 16,0-22-16,0 22 0,0-43 15,0 22-15,0-1 0,0 1 0,-21-1 16,21 1-16,0-1 0,0 1 16,0 20-16,0 1 0,0 0 15,0-1-15,0 1 0,0 21 16,0 0-16,0-1 0,-21 1 0,21 42 31,0 1-31,0-1 0,0 21 0,0 22 16,0-22-16,0 21 0,21 22 15,-21-21-15,21 20 0,-21 1 0,21 0 16,-21-22-16,21 22 0,-21-22 16,0 1-16,0-22 0,0 22 0,0-22 15,0 0-15,0 1 0,0-22 16,0 21-16,0-21 0,0 0 15,0 1-15,0-1 16,0-42 31,0-1-16,0 1-31,-21 21 16,0 0-1,42 0 48,0 0-63,22 0 0,-1 0 16,0 0-16,1 0 0,20 0 15,1-21-15,-1 21 0,22-21 0,-22 21 16,22-21-16,0 21 0,-1 0 0,1-21 15,0 21-15,-1 0 0,1-22 16,-21 22-16,-1 0 0,1 0 0,-22 0 16,-21 0-16,21 0 0,-20 0 15,-65 22 1,22-22-16,-21 0 16,-1 21-16,1-21 0,-21 0 0,-1 21 15,22-21-15,-22 0 0,1 21 16,20-21-16,-20 0 0,-1 21 0,1-21 15,21 21-15,-22-21 0,-21 0 16,22 0-16,-1 22 0,1-22 0,21 0 16,-22 0-16,22 0 0,-1 0 15,1 0-15,21 0 0,0 0 0,0 0 16,-1 0-16,22-22 31,22 22-31,-1 0 16,0 0-16,21-21 0,-21 21 0,22 0 15,-1 0-15,0-21 16,1 21-16,-1-21 0,22 21 0,-1-21 16,-21 21-16,22-21 0,-1 21 0,1 0 15,-1-22-15,1 22 0,21 0 16,-22 0-16,1 0 0,-1-21 0,1 21 16,-1 0-16,-21 0 0,1 0 15,-1 0-15,-21 0 0,0 0 0,1 0 16,-44 0-1,1 0 1,-21 0-16,0 0 0,-22 0 16,22 0-16,-22 0 0,-20 0 0,20 0 15,1 0-15,-22 0 0,0 0 16,1 0-16,-1 0 0,0 0 0,1 0 16,-1 0-16,0 0 0,22 0 15,-1 0-15,22 0 0,0 0 0,-1 0 16,22 0-16,0 0 0,0 0 15,42 0 1,0 0 0,0 0-16,22 0 0,-1 0 0,0 0 15,22-21-15,-1 21 0,1-21 16,20 21-16,-20-21 0,21 21 16,-1-21-16,1 21 0,-22-22 0,43 22 15,-21 0-15,0-21 0,-1 21 16,-20 0-16,20-21 0,-20 21 0,-22 0 15,22 0-15,-43 0 0,0-21 16,0 21-16,-42 0 16,0 0-16,-21 0 0,-22 0 15,1 0-15,-1 0 0,1 21 16,-22-21-16,0 0 0,22 21 0,-22-21 16,-21 0-16,22 21 0,-1-21 15,0 0-15,1 22 0,-1-22 0,21 0 16,1 0-16,21 0 0,-1 0 15,22 0-15,-21 0 0,21 0 16,42 0 0,0 0-16,0 0 15,21 0-15,22 0 0,-1-22 0,1 22 16,-1 0-16,22-21 0,-21 0 16,20 21-16,-20-21 0,20 21 0,1-21 15,0 21-15,-22-21 0,22 21 16,-22-22-16,22 22 0,-43 0 0,22-21 15,-22 21-15,1 0 0,-22 0 0,0 0 16,-42 0 0,-22 0-16,1 0 15,-21 0-15,-1 0 0,1 0 16,-22 0-16,21 0 0,-20 0 0,-1 21 16,0-21-16,22 0 0,-22 22 0,1-22 15,20 0-15,1 0 0,20 21 16,-20-21-16,42 0 0,-22 0 0,22 0 15,0 0-15,42 0 16,0 0 0,22 0-16,-1-21 0,0 21 15,22 0-15,-1-22 0,1 1 0,20 21 16,-20-21-16,21 21 0,-1-21 16,1 21-16,0-21 0,-1 21 15,1-21-15,-22 21 0,22 0 0,-21-22 16,-1 22-16,-21 0 0,-20 0 15,-1 0-15,-42 0 16,-1 0-16,-41 0 0,-1 0 16,1 0-16,-1 0 0,-20 0 15,-1 22-15,0-22 0,1 0 0,20 21 16,-20-21-16,20 0 0,1 0 16,-1 21-16,22-21 0,-22 0 0,22 0 15,21 0-15,0 0 16,-1 0-16,44 0 15,-1 0-15,0 0 16,21-21-16,1 0 0,-1 21 16,0-22-16,1 22 0,20-21 0,1 0 15,-1 21-15,1-21 0,-1 0 16,1 0-16,-1 21 0,1-22 16,-22 22-16,0-21 0,1 21 15,-22 0-15,0 0 0,-63 0 16,-1 0-16,1 0 0,-43 0 15,22 21-15,-22 1 0,0-22 0,1 21 16,-1 0-16,-21-21 0,22 21 16,-22-21-16,42 0 0,-20 21 15,20-21-15,22 0 0,-1 0 0,22 0 16,0 0-16,63 0 16,1 0-16,-1 0 0,22 0 15,-1-21-15,22 21 0,-22-21 16,22 0-16,0 21 0,-1-21 0,1-1 15,0 22-15,-1-21 0,-20 21 16,-1 0-16,1-21 0,-43 21 0,0 0 16,-42 0-16,-21 0 15,-22 21-15,1-21 0,-1 21 16,-21-21-16,22 22 0,-22-22 16,1 21-16,-1 0 0,21-21 15,-20 0-15,20 0 0,22 21 0,-22-21 16,22 21-16,21-21 0,0 0 15,42 0 1,0 0-16,21 0 0,22-21 16,-22 0-16,43 21 0,-22-21 0,22 0 15,0-1-15,-1 1 0,1 0 0,21 0 16,0 0-16,-22 0 0,1 21 16,63-43-16,-84 43 15,-43 0-15,21 0 0,-84 0 16,0 0-16,-22 0 15,1 0-15,-22 21 0,-21 1 16,21-22-16,-20 21 0,20 0 0,-21-21 16,21 21-16,-84 0 0,106 0 15,-1-21-15,22 0 0,21 0 16,-22 0-16,43 22 0,21-22 16,22 0-16,-1 0 15,0-22-15,22 22 0,-1-21 16,22 0-16,-21 21 0,20-21 0,22 0 15,-21 0-15,-1-1 0,107-20 16,-128 42-16,1-21 0,-1 0 16,-20 21-16,-1 0 0,-21 0 15,-63 0-15,0 0 16,-1 0-16,-20 0 0,-22 0 16,0 0-16,1 0 0,-1 21 0,0 0 15,1-21-15,-22 21 0,21-21 16,22 21-16,-85 1 0,84-22 15,1 21-15,20-21 0,22 0 16,0 0-16,63 0 16,-21 0-16,43 0 15,-22-21-15,22 21 0,-1-22 0,1 1 16,-1 21-16,22-21 0,0 0 16,-1 0-16,1 0 0,21 21 15,-22-22-15,1 1 0,-21 0 0,20 21 16,-41 0-16,-1-21 0,-21 21 15,0 0-15,-42 0 0,0 0 16,-21 0-16,-22 0 0,1 0 16,-22 0-16,0 21 0,1 0 0,-1-21 15,-21 21-15,-63 1 0,84-22 16,22 21-16,-22-21 16,43 0-16,-22 21 0,43-21 0,-21 0 15,63 0 1,21 0-16,0 0 0,22 0 15,-1 0-15,-20-21 16,41 21-16,-20-21 0,105-1 16,-84 1-16,0 21 0,-22-21 15,22 0-15,-1 21 0,-41 0 0,20-21 16,-20 21-16,-22 0 0,-42 0 16,-22 0-16,-20 0 15,-1 0-15,-20 0 0,-1 0 16,0 21-16,1 0 0,-1-21 0,0 0 15,1 21-15,-1-21 0,0 0 16,22 0-16,-1 21 0,22-21 0,0 0 16,-1 0-16,22 0 0,0 0 0,42 0 15,0 0 1,22 0-16,-1 0 0,21 0 16,-20 0-16,20 0 0,22-21 0,-22 21 15,1-21-15,21 0 0,-1 21 16,1-21-16,0 21 0,-22-21 0,22-1 15,-22 22-15,1-21 0,-1 0 16,-20 21-16,-22 0 0,0-21 0,-42 21 16,-22 0-1,-20 0-15,-1 0 0,-20 0 16,-22 0-16,21 21 0,1 0 0,-22-21 16,0 0-16,0 21 0,0-21 15,22 0-15,-1 22 0,0-22 0,22 21 16,20-21-16,1 0 0,0 0 15,21 0-15,42 0 16,0 0-16,21 0 0,22 0 16,-22 0-16,22 0 0,-1-21 0,22 21 15,-22-22-15,1 22 0,-1-21 16,22 21-16,-22-21 0,1 21 0,-1-21 16,1 0-16,21 21 15,-64 0-15,-21-21 16,-43 21-16,1 0 0,0 0 0,-1 0 15,-20 0-15,-1 21 16,1-21-16,-22 21 0,22-21 16,-22 0-16,22 21 0,-1-21 0,22 0 15,-1 0-15,22 0 0,-21 0 0,42 21 16,21-21 0,21 0-16,1 0 0,-1 0 15,22 0-15,-22 0 0,21-21 0,1 0 16,-1 21-16,1-21 15,21 21-15,-22-21 0,1 21 0,-1-22 16,1 22-16,-1 0 16,-42 0-16,-21-21 0,-21 21 15,0 0-15,-21 0 0,-22 0 16,22 0-16,-22 0 0,1 0 0,-1 21 16,-20-21-16,20 0 0,1 0 15,-1 22-15,1-22 0,20 0 0,1 0 16,0 0-16,20 0 0,44 0 15,20 0 1,-21 0-16,43 0 0,-22 0 16,21 0-16,1-22 0,-1 22 0,1-21 15,21 0-15,-1 21 0,-20-21 16,20 21-16,1-21 0,-21 21 16,20-21-16,22 21 0,-64-22 15,1 22-15,-22 0 0,-42 0 16,-22 0-16,1 0 15,-21 0-15,-1 0 0,1 22 16,-22-1-16,21-21 0,-20 21 0,-43 0 16,63-21-16,1 21 0,-1-21 15,22 0-15,21 0 0,-22 21 16,22-21-16,0 0 0,42 0 16,0 0-1,1 0-15,20 0 0,0 0 16,1 0-16,-1 0 0,21 0 15,-20-21-15,20 21 0,22-21 0,-22 21 16,22-21-16,-21 0 0,20 21 16,-20-21-16,-1 21 0,-20 0 0,-1-22 15,21 22-15,-84 0 32,0 0-32,0 0 0,0 0 0,-22 0 15,22 0-15,0 22 0,0-22 16,0 0-16,0 0 0,-1 0 15,44 0 17,-1 0-32,0 0 0,0 0 0,0 0 15,0 0-15,1-22 0,-1 22 16,0 0-16,0 0 0,-21-21 0,21 21 16,0 0-16,1 0 31,-1 0-31,-21 21 15,0 22-15,21-22 0,0 0 16,-21 21-16,21 1 0,-21-1 16,0 0-16,0 1 0,0-1 15,21 22-15,-21-22 0,0 0 0,22 22 16,-22-22-16,0 0 0,0 1 0,21-1 16,-21-21-16,21 0 0,-21 22 15,0-22-15,0 0 0,0 0 0,0 0 16,0-42 31,0 0-47,0 0 0,0 0 0,0-22 15,0 1-15,0 0 0,0-1 0,-21-20 16,0 21-16,21-22 0,-22 1 16,1-64-16,0 84 15,0-20-15,0 20 0,0-20 16,21-22-16,-43 22 15,43 42-15,0-1 16,0 44 0,0-1-16,0 21 15,0-21-15,0 43 0,0-22 0,0 0 16,0 22-16,0-1 0,0 1 0,0-1 16,0 1-16,0 21 15,0-22-15,0 1 0,21-1 0,-21 1 16,0-22-16,0 0 0,22 1 0,-22-1 15,0 0-15,0-21 0,21 1 16,-21-1-16,21-21 0,-21 21 0,21-21 31,-21-21-15,0 0-16,0-1 0,0-20 16,0 21-16,0-21 0,0-1 15,0 1-15,0-22 0,-21 22 0,0-21 16,21-1-16,0 1 0,-21-1 15,-1 1-15,22-1 0,-21 22 16,21-43-16,-21 64 0,21-21 16,0 20-16,-21 1 0,21 42 31,0 1-31,0-1 0,0 0 0,0 21 16,21 1-16,0 20 0,-21-21 15,21 22-15,-21-1 0,22 22 16,-22-21-16,21-1 0,0 43 15,-21-43-15,0-20 0,21-22 16,-21 21-16,21-21 0,-21 22 16,0-22-16,21-21 15,-21-21 1,0-22 0,0 22-16,0 0 0,0-21 0,0-1 15,0 1-15,0-21 0,0-1 16,-21 1-16,21-1 0,0 1 0,0-1 15,-21 1-15,21 20 16,-21-20-16,21 20 0,-21 1 0,21 0 16,0-1-16,0 22 0,-21 0 0,21 0 15,0 0-15,-22 21 16,22 21-16,0 0 0,0 0 16,0 22-16,0-1 0,0 0 15,0 1-15,22 20 0,-22 1 16,21-1-16,-21 1 0,21-1 0,-21-21 15,0 85-15,0-84 0,21-1 16,-21-21-16,0 22 0,0-22 16,21 0-16,-21 0 0,0-42 31,0 0-31,0 0 16,0-1-16,0-20 0,0 0 15,0-1-15,-21-20 0,21 21 16,-21-22-16,0 1 0,21-1 0,-21 1 15,-1-1-15,-20-42 0,21 43 16,0 20-16,-43-20 16,1 42-16,-43 21 15,42 0-15,1 0 16,-1 0-16,1 21 0,21 0 0,-22 0 16,22 0-16,-43 22 0,43-43 15,-22 42-15,43-21 16,42-21-1,0 0 1,1 0-16,20 0 0,0 0 16,1 0-16,-1 0 0,21 0 0,1-21 15,-1 21-15,1-21 0,63 0 16,-64 0-16,22-1 16,-43 22-16,-20-21 0,-65 21 15,1 0 1,-22 0-16,1 0 0,-1 0 15,1 21-15,-22-21 0,22 22 0,-22-1 16,-42 0-16,21-21 16,43 21-16,-1-21 15,43 0-15,0 0 0,63 0 16,-21 0 0,22 0-16,-1 0 0,0 0 15,22 0-15,-1-21 0,1 0 0,-1 21 16,1-21-16,-1 21 0,86-22 15,-107 22-15,0-21 0,1 21 16,-22 0-16,-42 0 16,-1 0-16,-20 0 15,-21 0-15,-1 21 0,-21 1 0,22-22 16,-22 21-16,1 0 0,-1-21 16,0 21-16,1 0 0,20-21 15,1 21-15,-1-21 0,1 0 0,20 0 16,22 22-16,0-22 0,42 0 15,21 0 1,1 0-16,-1 0 0,0 0 16,1 0-16,-1-22 0,0 22 0,1 0 15,-1 0-15,-21-21 0,0 21 16,-42 0 0,0 0-16,-21 0 0,-22 0 15,22 0-15,-22 21 0,1-21 16,-1 22-16,1-22 0,-43 21 15,64-21-15,-1 21 0,22-21 16,0 0-16,63 0 16,-20 0-16,20 0 15,21 0-15,1 0 0,-1 0 0,1 0 16,-1-21-16,22 21 0,-21-21 16,63-1-16,-64 22 0,1-21 15,-22 21-15,21 0 0,-41 0 16,-1 0-16,-42 0 15,-22 21-15,1-21 0,0 22 16,-22-1-16,-21-21 0,22 21 16,-22 0-16,-84 0 15,105-21-15,-41 21 0,62-21 16,-20 0-16,84 0 16,21 0-16,1 0 15,20 0-15,1 0 0,-1 0 0,22 0 16,-1-21-16,-20 21 15,21-21-15,84 0 0,-84 0 16,-1 0-16,64 21 0,-105-22 16,-1 22-16,-21 0 15,-42 0-15,-21 0 0,-1 22 16,-20-1-16,-22-21 0,22 21 16,-22 0-16,-84 0 0,63 0 15,21 1-15,1-22 0,-65 21 16,86 0-16,-22-21 15,43 21-15,21 0 16,42-21-16,0 0 0,21 0 16,22 0-16,-1 0 0,22-21 15,0 0-15,-1 21 0,1-21 16,0 0-16,105-1 0,-20 1 16,-22 0-1,-42 21-15,-85 0 0,0 0 16,-42 0-16,-22 0 15,-20 0-15,-1 0 0,-20 21 0,20-21 16,-42 21-16,22 1 0,-107 20 16,107-21-16,-107 0 15,64 22-15,85-43 16,-22 21-16,128-21 16,-22 0-1,22 0-15,20 0 0,1 0 0,0-21 16,-1-1-16,22 22 0,0-21 15,0 0-15,0 21 0,-22-21 16,64 21-16,-84 0 0,-43 0 16,0 0-16,-42 0 15,-42 0-15,-1 21 0,1 0 16,-22-21-16,0 21 0,22 1 16,-22-1-16,-63 0 15,63 0-15,-21 21 0,64-42 16,0 22-16,84-22 31,0 0-31,1 0 0,-1 0 16,22 0-16,20-22 0,-20 22 0,42-21 15,-22 21-15,1-21 0,0 0 16,126 0-16,-147 21 16,-43-21-16,21 21 0,-84 0 15,0 0-15,-1 21 16,-41-21-16,-1 21 0,0 0 0,-105 21 15,84-20 1,-85 20-16,86-21 0,20-21 16,-63 42-16,105-20 15,-41-1-15,126-21 16,0 0 0,22 0-16,-1 0 0,1 0 0,21-21 15,-1 21-15,1-22 0,84-20 16,-63 42-16,-21-21 0,21 0 15,42 0-15,-106 21 0,0 0 16,1 0-16,-64 0 16,-22 0-16,1 0 0,-22 21 15,-20 0-15,-1 0 0,-21 0 16,-84 0-16,-1 22 16,85-22-16,22 0 15,-64 21-15,21-20 16,105-22-16,44 0 15,20 0-15,21 0 16,1 0-16,-1 0 0,22 0 0,0-22 16,-1 1-16,1 21 15,21-21-15,-21 0 0,126 0 0,-126 0 16,0 21-16,20-22 16,-62 22-16,-22 0 15,-42 0-15,-43 0 0,1 0 16,-1 22-16,-20-1 0,-1 0 15,-21-21-15,-84 42 0,84-21 16,21 1-16,0-1 0,-105 21 16,105-42-1,64 0-15,21 21 0,21-21 16,0 0-16,22 0 0,20 0 16,-20 0-16,20 0 0,22 0 0,-22 0 15,22-21-15,0 21 0,-1-21 16,1 21-16,105-42 15,-126 42-15,21 0 0,-43-22 0,64 22 16,-127 0 0,-1 0-16,-41 0 0,-1 22 15,1-1-15,-22-21 0,1 21 16,-86 0-16,-20 21 16,20-20-16,43-1 15,64 0-15,-1-21 16,64 21-16,22-21 15,20 0-15,0 0 0,1 0 16,20 0-16,1 0 0,-1 0 16,22 0-16,-22 0 0,22-21 15,0 21-15,-1-21 0,1 21 0,84-21 16,-105 21-16,-1-22 0,-20 22 16,-1 0-16,-63 0 15,-22 0-15,-20 22 16,-1-22-16,1 21 0,-22 0 15,-105 0-15,-64 43 16,169-64-16,22 21 16,20 0-16,-63 0 15,106 0-15,22-21 16,20 0-16,0 0 0,1 0 16,-1 0-16,21 0 0,1-21 0,-1 21 15,1 0-15,-1-21 0,22 0 16,-21 21-16,-1-21 0,22 21 0,42-22 15,-43 1 1,-41 21-16,-22 0 0,0 0 16,-42 0-1,0 0-15,-22 0 0,22 0 16,-21 0-16,21 0 0,0 0 0,-1 0 16,1 0-16,0 0 0,42 0 46,0 0-46,1 0 16,-1 0-16,0 0 0,0 0 16,0 0-16,0 0 0,1 0 0,20-21 15,-21 21-15,0 0 0,0-21 16,1 21-16,-1-21 0,-21 0 16,0-1-1,0 1-15,0 0 16,0 0-16,0 0 15,0 0-15,0-1 16,0 1-16,0 0 0,0 0 16,0 0-16,0 0 0,0-1 15,0 1-15,21 42 32,-21 1-32,0-1 15,0 0-15,21 0 0,-21 0 0,0 22 16,0-22-16,0 0 0,0 21 0,0-21 15,21 1-15,-21-1 0,0 0 16,21 0-16,-21 0 0,0 0 16,22-21-1,-1 0 1,-21-21 0,0 0-16,0 0 15,0 0-15,0 0 0,0-1 0,-21 1 16,-1-42-16,1 42 0,21-43 15,0 43-15,-21 0 16,21 0-16,0-1 0,0 44 31,0-1-31,0 0 16,0 0-16,0 0 0,21 0 16,-21 1-16,0 20 0,0-21 15,0 0-15,21-21 0,-21 21 0,0 1 16,0-1-16,0 0 0,0 0 31,-21-21-15,0 0-1,0 0-15,-21 0 0,20 0 16,1 0-16,-21 0 0,0 0 16,20 0-16,-20 21 0,0-21 0,-1 0 15,1 0-15,-64 0 0,64 21 16,-22-21-16,22 0 0,-21 22 15,20-22-15,1 21 0,-22-21 0,-20 21 16,41-21-16,-20 21 16,-22 0-16,22-21 15,20 21-15,-20-21 16,21 22-16,-64-1 16,63-21-16,22 0 15,0 21-15,-21-21 0,21 0 16,-1 0-16,1 0 0,0 0 15,0 0 17,0 0-17,0 0 1,-1 0 0,1 0-16,0 0 15,0 0 1,0 0-16,0 0 15,-1 0 1,22-21 15,0 0-15,0-1 0,0 1-1,22 0-15,-22 0 31,21 21-31,-21-21 0,0 0 16,0-1 0,0 1-16,0 0 15,21 42 48,-21 0-63,0 1 15,21-1-15,-21 0 0,21 0 0,-21 0 16,21 0-16,-21 22 16,0-22-16,0 21 0,22 1 15,-22-22-15,0 0 16,21-21-16,-21 21 0,21-21 31,-21-21-31,0 0 16,0 0-16,0-1 0,0 1 15,0 0-15,0 0 0,0 0 16,0-22-16,0 22 0,0 0 16,0 0-16,0 0 0,0 0 0,0-1 15,0 1-15,0 0 16,0 42 0,0 0-1,0 1-15,0-1 0,0 0 16,0 0-16,0 0 15,0 0-15,0 1 0,0-1 16,0-42 31,0-1-47,0 1 16,21 0-16,-21 0 0,0 0 0,0 0 15,0-22-15,0 22 0,0-21 0,0-1 16,0 1-16,0 0 0,0-1 15,0-20-15,0 21 0,0-22 16,0 22-16,0-22 0,-21 22 0,21 0 16,0-1-16,-21 1 0,0 21 15,21 0-15,-22-1 0,22-20 16,-21 42 0,0 0-1,21 42-15,0-20 0,0 20 16,0 0-16,0 22 0,0-22 0,0 22 15,21-22-15,-21 21 0,21-20 16,-21 63-16,0-64 0,22 0 16,-22-21-16,21 1 0,-21 20 15,0-21-15,0 0 0,21-21 32,0 0-17,-21-21-15,0 0 16,0 0-16,0-22 0,0 22 15,0-21-15,0 0 0,0-1 16,0-20-16,0-1 0,0 1 0,0-1 16,0 1-16,0 20 0,0-20 15,0 21-15,0-1 0,0 22 16,0-21-16,0 21 0,0-1 0,0 1 16,0 0-16,0 0 31,0 42 0,0-42 63,21 21-94,0-21 15,22 0-15,-22 21 0,21 0 16,-21-22-16,22 22 0,-1 0 0,22-21 16,-22 21-16,0-21 15,22 21-15,42-21 0,-64 21 16,0 0-16,1 0 0,-1 0 16,-21 0-16,21 0 0,-20 0 15,-1 0-15,-42 0 31,-22 21-31,22-21 0,-21 0 16,-1 0-16,1 0 0,0 0 16,-1 21-16,-20-21 0,21 0 0,-22 0 0,22 0 15,-22 0-15,22 0 16,21 0-16,-22 0 0,22 0 0,-21 0 16,21 0-16,42 0 31,0-21-31,0 21 15,22 0-15,-1 0 0,0-21 0,1 21 16,20 0-16,-21-21 0,1 21 16,20-21-16,-20 21 0,-1 0 0,0-22 15,-21 22-15,1 0 0,-1 0 16,0 0-16,-42 0 16,0 0-16,-1 0 15,-20 0-15,0 0 0,-22 22 16,22-22-16,-22 21 0,-41-21 15,41 0-15,22 21 0,-22-21 16,22 0-16,0 0 0,20 0 16,1 0-16,0 0 0,0 0 0,0 0 15,42 0 1,0 0-16,0 0 16,22 0-16,-1 0 0,0-21 15,22 21-15,-22-21 0,64 21 16,-43-22-16,1 22 15,63 0-15,-106 0 16,21 0-16,-84 0 16,21 0-16,-21 22 15,20-22-15,-20 0 0,0 21 16,-43-21-16,43 0 16,-1 0-16,1 0 0,21 0 0,-21 0 15,-22 21-15,43-21 16,-21 0-16,20 0 0,1 0 15,0 0-15,21 21 125,0 0-125,21 0 0,0 1 16,1 20-16,-22 0 0,42 22 16,-21-1-16,43 128 15,-43-128-15,-21 64 16,42 64 0,-42-149-16,0 22 0,21-22 15,-21 43-15,0-64 16,43 42-16,-43-42 0,21 1 15,0-22 1,0 0-16,-21-22 16,0 1-16,0 0 15,0 0-15,0 0 0,0-22 0,0 22 16,0-21-16,-21 0 0,0-1 0,0-20 16,-1-43-1,1 42-15,-21-105 0,0 63 16,20 0-1,22 64-15,-21 42 16,0 21 0,21 0-16,0 22 0,0-1 15,0 22-15,0-1 0,0 1 16,0-1-16,0 1 0,0-1 16,0 1-16,0-1 0,0-21 0,0 1 15,0-1-15,0 22 0,0-43 16,0 0-16,0 0 15,0-42 1,0 0-16,0 0 16,0-1-16,0-20 15,0 21-15,0-21 0,0-1 0,0 1 16,0 0-16,0-1 0,-21-20 16,0 20-16,21 1 0,-21-21 0,21 20 15,-22-20-15,22 42 16,-21-1-16,21 1 0,0 42 15,0 1-15,0 20 16,0 0-16,0 1 0,0-1 0,0 0 16,21 22-16,-21-22 15,0 64-15,0-64 0,0 1 16,0-1-16,0 0 0,0-21 16,22 43-16,-22-43 0,0 0 15,21-21-15,-21-21 16,0 0-1,0 0-15,0 0 0,0-1 16,0 1-16,0-21 0,0 0 0,0-1 16,-21 1-16,21-22 15,-22 22-15,1-43 0,21-42 16,-21 64-16,-21-128 16,42 149-16,-21 0 0,-1-1 15,1-20-15,-21 42 16,21 42-1,21 0 1,-21 21-16,21-20 0,0 147 16,0-106-16,0 22 0,0-21 15,0-1-15,0 22 0,0-43 16,0 22-16,0-1 0,0-21 0,0 1 16,21-22-16,-21 21 0,0-21 15,0 1-15,0-1 0,21-21 16,0 0-1,-21-21-15,0-1 0,0-20 16,0 21-16,0 0 16,0-22-16,0 1 0,0-21 0,0 20 15,0-20-15,-21-22 0,21 22 16,0-22-16,-21 21 0,21 1 0,-21-64 16,-1 63-16,22-84 15,0 106-15,0 21 16,0 0-16,0 42 15,0 21-15,0-21 16,22 43-16,-1-22 0,0 22 16,0-1-16,0 85 15,22 0-15,-43 1 16,21 20-16,-21-21 31,0-127-31,0 22 0,0-1 0,0-21 16,0 0-16,0 0 0,0 1 15,0-44 1,0 1 0,0-21-16,0 21 0,0-22 0,0 1 15,0 0-15,0-1 0,0-20 16,-21-64-16,21 63 0,0 1 16,-22-1-16,1 22 15,21 0-15,-21 21 0,21-1 0,0 1 16,0 42-16,0 1 15,0 41-15,0-21 0,0 22 16,0-22-16,0 22 0,0-22 16,0 0-16,0 1 0,21-1 15,-21 0-15,0 1 0,21-22 0,22 42 16,-22-41-16,64-22 16,-43 0-1,21 0-15,64 0 0,-63-22 16,-1 22-16,22-21 0,-21 21 15,20-21-15,149 0 16,-148 21-16,-22-21 0,1 21 16,84-21-1,-127 21-15,-42 0 16,-21 0-16,-1 0 0,-20 0 16,-1 21-16,1-21 0,-85 21 15,-85 0 1,169 0-16,-20-21 0,-43 21 15,63-21-15,-21 0 16,64 22-16,0-22 0,42 0 16,22 0-16,-1 0 15,21 0-15,1 0 0,-1 0 16,22 0-16,0 0 0,-1-22 0,22 1 16,-21 21-16,21-21 15,190-21-15,-211 21 16,84-22-16,-127 22 15,-63 21-15,-21 0 16,0 0-16,-22 0 0,-105 0 16,84 0-16,0 0 15,-20 0-15,20 21 0,0-21 0,1 0 16,-1 21-16,21-21 0,22 22 16,-21-22-16,41 0 15,44 0-15,20 0 16,0 0-16,22-22 15,42 1-15,-43 21 0,1-21 0,63-21 16,-64 42-16,1-21 16,-1 21-16,-21-22 0,1 1 15,-43 0 1,-21 21-16,-22 0 0,1 0 16,-85 0-16,85 0 0,-22 0 15,1 0-15,20 0 0,1 0 16,0 0-16,-1 21 0,22-21 15,0 0-15,42 0 16,0 0-16,22-21 16,-1 21-16,0-21 0,1 0 0,62 0 15,-41 21 1,148-43-16,-149 22 16,22 21-16,-43-21 15,-21 21-15,0 0 0,-42 0 16,-21 0-16,0 0 15,-22 21-15,-42 0 0,43 0 16,-43 1-16,0-1 16,21 0-1,64-21-15,0 0 0,42 0 16,0 0 0,22 0-16,63-21 0,-43 21 15,1-21-15,-1-1 0,170-20 16,-170 42-16,64-21 15,-105 21 1,-44 0 0,-20 0-16,-21 0 0,-1 21 15,1 0-15,-22 0 0,0-21 16,22 22-16,-22-1 0,-105 21 16,105-42-16,43 21 15,63-21 1,0 0-16,0 0 15,21 0-15,22-21 16,42 0-16,-22 0 0,-20 0 16,148-43-16,-149 64 15,43-42-15,-85 42 16,0 0-16,-63 0 16,21 0-16,-22 0 0,-20 0 15,-1 0-15,1 0 0,-1 0 0,-41 0 16,62 0-16,1 0 15,0 0-15,20 0 0,1 0 0,21-21 16,0-1-16,0 1 16,0 0-16,21 0 0,22 0 15,-22 0-15,0-1 0,21 1 16,1 0-16,41-21 16,-62 21-16,41-1 0,-42-20 15,-21 0 1,-21 21-16,0 21 15,0 0-15,0-22 16,-22 22-16,64 0 47,1 0-47,-1 0 16,21 0-16,-21 0 0,22-21 15,-22 21-15,0 0 0,0 0 0,0 0 16,0 0-16,1 0 0,-1 0 15,0 0 1,-21 21-16,21-21 0,-21 22 0,0 20 16,21-21-16,-21 21 0,21-20 15,-21 20-15,0 106 16,0-84-16,0-22 0,0 0 16,22 43-16,-22-43 0,0 1 15,21-22-15,-21 0 0,0 21 16,0-21-16,21 1 15,0-22-15,-21-22 32,0 1-32,0 0 0,0 0 15,0 0-15,0-22 0,0 1 16,0 0-16,0-1 0,0-20 16,0-64-16,0 63 0,0 22 15,-21-21-15,21 20 0,-21 1 16,0-64-1,-1 85-15,22 0 0,0 0 16,-21 21-16,21-22 94,21 22-94,-21-21 15,0 0-15,0 0 16,0 0-16,0 0 16,0-1-16,0 1 15,0 0-15,0 42 32,0 22-17,0-22-15,0 0 0,22 21 16,-1 1-16,-21-1 0,21 0 0,0 1 15,0 62-15,22 1 16,-22 0 0,-21-64-16,21 1 0,-21-1 0,0 0 15,42 43-15,-21-21 16,-21-43-16,0 42 16,0-42-16,22-21 0,-22 43 15,0-22 1,0 0 78,0 0-79,0 0 1,0 1-1,0-1-15,0 0 32,-22-21-1,1 0-31,-21 0 16,21 0-16,-22 0 0,22 0 0,-21 0 0,0 0 15,-1 0-15,1 0 16,-22 0-16,22 0 0,-64 0 15,43 0-15,-1 0 0,22 21 0,-22-21 16,22 21-16,0-21 0,-43 21 16,0 1-16,1-1 15,20 0 1,-63 21-16,64-21 16,20-21-16,-41 22 15,-1-1 1,-21 0-16,64 0 15,-22-21 1,43 0-16,0 0 0,21 21 16,-21-21-16,0 0 0,0 0 31,-1 0 0,1 0 32,0 0-48,0 0 17,21-21-17,0 0 1,0 0-16,-21 0 0,21-1 15,0 1-15,0 0 0,-21-21 16,21 21-16,0-22 0,0 22 16,0-64-16,-22 43 0,22 0 15,-21-1-15,21-62 16,-21-65-16,21 128 16,0-64-16,0 0 15,0 85-15,0-64 16,0 64-16,0 0 0,0-21 15,0 21-15,0-1 0,0 1 16,0 0-16,0 0 16,0 0-16,0 0 15,0-1-15,0 1 16,0 0-16,21 21 16,-21-21-1,21 21 16,-21-21-31,0 0 32,22 21-32,-1 0 0,0 0 15,-21-22-15,21 22 0,0 0 16,0 0-16,1 0 0,41-21 16,-21 21-16,1 0 15,-1-21-15,0 21 0,22-21 0,-1 21 16,1-21-16,63 0 0,-64-1 15,107-20 1,-43 21-16,63 0 16,-84 0-1,21 21-15,42-43 16,-126 43-16,41 0 16,-62 0-16,-1 0 15,21 0-15,-21 0 0,0 0 16,1 0-16,-1 0 15,0 0 1,0 0 0,0 0-1,0 0-15,1 0 16,-1 0 0,-21 21 46,-21 1-46,-1-1-1,1-21 1,21 21-16,0 0 16,0 0-1,0 0 1,0 1-16,0-1 15,0 21-15,0-21 0,21 43 16,-21-43-16,0 21 16,0 1-16,22-1 0,-22-21 0,0 64 15,0-43-15,21 0 16,-21 1-16,0 20 0,0-20 0,0-1 16,21 43-16,0-64 0,-21 21 15,0-21-15,21 22 0,0-22 16,1 21-16,-22-21 0,21 22 15,-21-22 1,21 21-16,-21-21 31,0-42 32,0 0-63,0 0 15,-21 0-15,0-1 16,-1 1-16,22 0 0,0 0 16,-21-21-16,0 20 0,21-20 15,-21 0-15,21-1 0,0 1 0,-42-64 16,20 64-16,22 0 16,-21-22-16,0-21 15,-42-63-15,-1 21 16,43 85-1,0-64-15,0 64 16,-1 21 0,22-1 15,-21 22 0,21 22-15,-21-22-16,0 0 15,0 0-15,0 21 0,-1-21 16,1 21-16,0-21 0,-42 0 16,20 21-16,1-21 0,21 0 15,-22 0-15,1 21 0,-21-21 16,20 0-16,1 0 0,21 0 0,-64 21 16,0-21-1,64 0-15,-21 22 0,0-22 0,-1 0 16,22 0-16,-21 21 0,21-21 15,-43 0-15,43 21 16,0-21-16,21 21 16,21-21-1,0 0-15,0 0 0,22 0 16,-22 0-16,21 0 0,0 0 16,-20 0-16,20 0 0,0-21 15,22 21-15,42-21 0,-43 0 16,149-1-1,-149 1-15,149 0 16,-170 21 0,1 0-16,-22 0 0,-42 0 15,-1 0-15,-20 0 16,0 21-16,-22-21 0,-42 21 16,43 1-16,-64-1 15,-42 0-15,42 0 16,63-21-1,43 0-15,0 0 16,0 0-16,-1 0 0,44 0 31,20 0-31,-21 0 0,21 0 16,43 0-16,-21-21 16,-1 0-16,1 21 0,-1-21 15,1 21-15,126-43 16,-84 43-16,-43-21 15,-20 21 1,-22 0-16,-21-21 16,21 21 31,0 0-32,-21 21 1,21 0-16,-21 0 0,0 1 0,0 20 15,0-21-15,0 21 0,0 1 16,22-1-16,-22 0 0,21 43 16,-21-43-16,21 43 15,0 0-15,0 42 16,0-85-16,1 43 16,-1-22-1,-21 1-15,0-1 16,0-42-1,0 1-15,0-1 0,0 0 16,0 0 0,21-21-1,-21 21-15,0 0 78,-21-21-62,21 22-16,0-1 31,0 0 1,0 0-17,0 0-15,0 0 16,0 1-1,0-1-15,0-42 79,-21 21-48,-1 0 0,1 0-31,0 0 0,0 0 16,0 0-16,21 21 0,-21-21 15,-1 0 1,44 0 31,-1 0-47,0 0 0,0 0 15,-21-21-15,21 21 0,22 0 16,-22 0-16,0 0 0,0-22 16,0 22-16,0 0 0,1 0 15,-1-21-15,-21 0 0,21 21 16,-21-21-16,0 0 16,0 0-16,-21-1 15,0-20-15,-1 21 16,-20-43-16,0-41 15,21-44 1,21 86-16,-22 21 16,22-1-16,-21-20 0,21-64 15,-21 42-15,21 64 16,-21-43-16,0 43 16,21-42-1,0 42-15,0-1 16,0 1-16,0 0 15,0 0 17,0 0 77,-21 21-78,21-21-31,-22 21 16,44 0 31,-1 0-47,0 0 15,-21-22-15,21 22 16,0 0-16,-21-21 16,21 21-16,-21-21 15,-21 21 17,0 0-32,0 0 0,0 0 15,21 21 1,0 0-1</inkml:trace>
  <inkml:trace contextRef="#ctx0" brushRef="#br0" timeOffset="33826.76">2921 5292 0,'0'21'16,"-21"-21"46,0 0-62,-1 0 0,1 0 0,0 21 16,0-21-16,0 0 0,0 0 15,-1 0-15,1 21 0,0-21 16,0 0-16,0 0 0,0 0 16,-1 0-16,1 0 0,0 21 0,0-21 15,0 0-15,0 0 0,-1 0 16,-20 0-16,21 0 0,-21 0 0,20 0 16,-20 22-16,0-22 0,21 0 15,-22 0-15,22 21 0,0-21 0,-21 0 16,20 0-16,1 0 15,0 0-15,42 0 110,0 0-110,1 0 0,-1 0 15,0 0-15,0 0 0,21-21 16,-20 21-16,-1 0 0,21 0 0,0 0 16,-20 0-16,20-22 0,0 22 15,1 0-15,-1 0 0,0 0 0,22 0 16,-22-21-16,22 21 0,-22 0 16,21-21-16,-20 21 0,20 0 15,-20 0-15,20-21 0,-21 21 0,1 0 16,20 0-16,1 0 0,-22 0 15,22 0-15,-22 0 0,21-21 0,-20 21 16,20 0-16,-20 0 0,-1 0 16,21 0-16,-20 0 0,-1-21 0,0 21 15,1 0-15,-1 0 0,0 0 16,22-22-16,-22 22 0,1 0 0,-1 0 16,21-21-16,-20 21 0,20 0 15,-20 0-15,20 0 0,-21 0 16,22 0-16,-22-21 0,22 21 0,-1 0 15,-20 0-15,20 0 0,1 0 16,-22 0-16,21 0 0,-20-21 0,20 21 16,-20 0-16,20 0 0,1 0 15,-22 0-15,21 0 0,1 0 0,-22 0 16,22-21-16,-1 21 0,-20 0 16,20 0-16,1 0 0,-22 0 0,21 0 15,-20 0-15,-1 0 0,22-21 0,-22 21 16,0 0-16,1 0 0,-1-22 15,0 22-15,1 0 0,-1-21 0,0 0 16,1 21-16,20 0 16,-21-21-16,1 21 0,-1 0 0,22 0 15,-22-21-15,0 21 0,1 0 0,-1 0 16,0-21-16,1 21 0,-1 0 16,0 0-16,1-22 0,-1 22 0,0 0 15,1 0-15,-1-21 0,-21 21 16,21 0-16,1 0 0,-1-21 0,0 21 15,1 0-15,-1 0 0,0 0 16,1 0-16,20-21 0,-20 21 0,-1 0 16,21 0-16,-20 0 0,20 0 0,-20-21 15,20 21-15,-21 0 0,1 0 16,-1 0-16,0 0 0,1-21 16,-22 21-16,21 0 0,-21 0 15,22 0-15,-22 0 0,0-22 0,0 22 16,0-21-16,1 21 0,-1 0 0,0 0 15,0 0-15,0 0 0,-21-21 16,21 21-16,1 0 0,-1 0 0,0 0 16,0 0-16,0-21 0,22 21 15,-22 0-15,0 0 0,0 0 0,21 0 16,-20 0-16,-1 0 0,21 0 16,-21 0-16,0 0 0,22 0 0,-22 0 15,21 0-15,-21 0 0,22 0 16,-22-21-16,21 21 0,-21 0 15,1 0-15,20 0 0,-21 0 0,0 0 16,0 0-16,1 0 0,-1 0 16,0 0-16,0 0 0,-21-21 0,21 21 15,0 0-15,1-22 0,-1 22 16,0 0-16,0 0 16,0 0-1,0 0 1,1 0-1,-22-21 17,0 0-17,-22 21-15,1-21 0,0 21 16,0-21-16</inkml:trace>
  <inkml:trace contextRef="#ctx0" brushRef="#br0" timeOffset="34375.46">9207 4424 0,'0'0'0,"0"21"16,0 0-1,0 0-15,22 1 16,-1-22-16,0 21 0,0 0 16,0-21-16,0 21 0,1 0 0,-1-21 15,0 21-15,0 1 0,0-22 0,0 21 16,22-21-16,-22 0 0,0 21 16,0-21-16,0 0 0,1 0 0,-1 0 15,0 0-15,0 0 0,0 0 16,0 0-16,1 0 0,-1 0 15,0 0-15,0 0 0,0 0 0,-21-21 16,0 0 0,0-1-1,-21 22 1,0 0-16,0 0 16,0 0-16,21 22 0,-22-22 0,1 21 15,0 0-15,-21 0 0,21 0 16,-1 22-16,1-22 0,-21 21 0,21-21 15,0 22-15,-1-22 0,1 21 0,0 0 16,-21-20-16,42 20 16,-21-21-16,-1 0 0,1 0 0,0 22 15,21-22-15,-21 0 0,21 0 16,-21-21-16,0 21 16,21-42-1,0 0 1,0 0-16</inkml:trace>
  <inkml:trace contextRef="#ctx0" brushRef="#br0" timeOffset="35347.48">10795 4551 0,'-21'0'31,"21"-21"-16,0 0 1,0-1-16,21 1 16,0 21-16,0-21 15,0 21-15,22 0 0,-22-21 16,21 21-16,1 0 0,-1 0 0,0 0 16,1 0-16,-1 0 0,-21 0 15,21 0-15,1 0 0,-22 21 0,0 0 16,-21 0-16,0 1 0,0-1 0,0 21 15,0-21-15,0 22 0,0-22 16,-21 21-16,0-21 0,0 22 0,-1-22 16,-20 21-16,21-21 0,0 0 15,0 22-15,21-22 0,-22 0 0,22 0 16,-21-21-16,21 21 0,21-42 47,1 0-47,-1 0 15,0 0-15,0 0 0,0-1 16,0-20-16,22 21 0,-22-21 0,21-1 16,-21 22-16,22-21 0,-22 21 15,21-22-15,-21 22 0,1-21 0,20 21 16,-21-22-16,-21 22 0,21 0 16,-21 0-16,21 0 0,-21-1 0,0 1 15,0 0-15,-21 42 31,0 0-15,0 1-16,0 20 0,0-21 0,-1 21 16,22-20-16,-21 20 0,0 0 15,21 1-15,-21-22 0,21 21 0,0 0 16,0-20-16,0 20 0,0-21 16,21 21-16,0-20 0,0-1 0,1 0 15,-1 0-15,21 0 0,-21-21 16,22 21-16,-1-21 0,0 0 0,1 0 15,-22 0-15,21 0 0,0 0 0,-20 0 16,20 0-16,-21 0 16,0 0-16,-21-21 0,0 0 15,0 0-15,0 0 16,0 0-16,-21-1 16,21 1-16,-21 21 0</inkml:trace>
  <inkml:trace contextRef="#ctx0" brushRef="#br0" timeOffset="37107.37">12192 6244 0,'-21'0'16,"0"0"0,-1 0-16,1 0 15,0 0-15,0 0 0,0 0 16,0 0-16,-1 0 0,-20 0 0,21 0 16,-21 0-16,-1 0 0,22 0 0,-21 0 15,-1 21-15,22-21 0,-21 0 16,0 0-16,-1 0 0,-20 22 0,20-22 15,1 0-15,-21 0 0,-1 21 16,22-21-16,-22 21 0,22-21 16,-22 0-16,1 21 0,21-21 0,-22 0 15,1 21-15,20-21 0,-20 0 0,20 0 16,1 21-16,-21-21 0,20 0 16,-20 22-16,20-22 0,1 0 0,-21 21 15,-1-21-15,22 0 0,-22 21 16,1 0-16,-1-21 0,22 0 0,-22 21 15,1-21-15,-1 21 0,22-21 0,-21 0 16,20 22-16,1-22 0,-22 0 16,22 0-16,0 21 0,-1-21 0,1 0 15,0 0-15,-1 0 0,-20 21 16,21-21-16,-22 0 0,22 0 16,-22 21-16,22-21 0,-22 0 0,22 21 15,-21-21-15,20 0 0,-20 21 0,20-21 16,-20 22-16,21-22 0,-22 21 15,22 0-15,-22-21 0,22 21 0,-22-21 16,22 21-16,-21-21 0,-1 21 0,1-21 16,-1 22-16,22-22 0,-22 0 15,1 21-15,-1-21 0,22 21 0,-22-21 16,22 21-16,-21-21 0,20 0 0,1 21 16,-22-21-16,22 0 0,0 21 15,-22-21-15,22 0 0,-22 22 16,22-22-16,-21 0 0,-1 21 0,1-21 15,-1 21-15,1-21 0,-1 0 16,22 0-16,-22 21 0,1-21 0,-1 0 16,1 0-16,20 21 0,-20-21 0,-1 0 15,1 0-15,21 21 0,-22-21 16,1 0-16,-22 0 0,21 22 0,1-22 16,-1 0-16,-20 0 0,20 21 0,-20-21 15,20 0-15,1 0 16,-1 21-16,-21-21 0,22 0 0,-1 0 15,1 0-15,-1 0 0,1 21 0,-22-21 16,22 0-16,-1 0 0,1 21 16,-1-21-16,1 0 0,-1 0 0,1 21 15,20-21-15,-20 0 0,-1 0 0,22 22 16,-21-22-16,20 0 0,-20 0 16,-1 0-16,22 21 0,-22-21 0,22 0 15,-21 0-15,20 0 0,1 0 16,-22 0-16,22 0 0,0 0 0,-22 0 15,22 0-15,0 21 0,-1-21 0,-20 0 16,20 0-16,1 0 16,0 0-16,-1 0 0,1 0 0,0 0 15,-1 21-15,1-21 0,0 0 16,-1 0-16,-20 0 0,21 0 0,-1 21 16,1-21-16,0 0 0,-1 0 15,1 0-15,-22 21 0,22-21 0,0 0 16,-1 0-16,1 0 0,21 0 0,-21 22 15,-1-22-15,1 0 0,0 0 16,-1 0-16,1 21 0,0-21 0,-1 0 16,1 0-16,0 0 0,20 21 15,-20-21-15,0 0 0,21 0 0,-22 0 16,22 0-16,-21 0 16,21 0-16,-1 0 0,1 0 0,0 0 15,0 0-15,0 0 16,21-21 31,0 0-32,0-1 1,0 1 0,0 0-16,21 21 15</inkml:trace>
  <inkml:trace contextRef="#ctx0" brushRef="#br0" timeOffset="37634.98">1884 6922 0,'21'-22'0,"-42"44"0,63-44 16,-42 1-16,21 0 0,0 0 15,-21 0 1,0 42 31,-21 0-47,0 0 0,0 0 16,0 1-16,-22-1 0,22 0 0,-21 0 15,0 0-15,-1 22 0,1-22 16,21 21-16,-22-21 0,1 22 0,0-22 15,-1 21-15,22-21 0,-21 0 16,21 1-16,0-1 0,-1-21 0,1 21 16,21-42 15,21 21-15,1 0-1,-1 0-15,0 0 0,0 0 16,21 0-16,1 0 0,-1 0 0,0 21 15,1-21-15,-1 21 0,0-21 16,1 21-16,-1 0 0,0-21 0,1 22 16,-1-22-16,-21 21 0,22 0 15,-22-21-15,0 21 0,0-21 0,0 0 16,-21 21-16,21-21 16,1 0-16</inkml:trace>
  <inkml:trace contextRef="#ctx0" brushRef="#br0" timeOffset="38171.67">1566 8255 0,'0'0'0,"-21"21"31,42-21-31,22 0 0,-22 21 16,0-21-16,21 0 0,1 0 15,-22 0-15,21 0 0,0 0 0,1 0 16,-1 0-16,-21 0 0,22 0 16,-1 0-16,-21-21 0,21 21 0,-20 0 15,-1 0-15,0-21 0,-21 0 63,-21 21-63</inkml:trace>
  <inkml:trace contextRef="#ctx0" brushRef="#br0" timeOffset="38842.92">2561 8001 0,'0'-21'16,"0"42"-16,-21-42 0,0 0 0,0 0 16,21-1-16,0 1 15,0 0-15,21 0 16,0 21-16,0 0 0,21 0 15,-20 0-15,20 0 0,-21 0 0,21 0 16,1 0-16,-22 0 0,21 0 16,-21 21-16,1 0 0,-1 0 0,0 1 15,-21 20-15,0-21 0,0 21 0,0-20 16,0 20-16,0-21 0,-21 21 16,0-20-16,-1 20 0,1-21 15,0 21-15,0-20 0,0-1 16,0 0-16,-1 0 0,22 0 0,-21 0 15,0-21 1,21-21 15,21 0-15,0 21-16,1-21 0,-22 0 0,21 0 16,0-1-16,0-20 0,0 21 15,0-21-15,1 20 0,20-20 0,-21 0 16,0-1-16,0 1 0,22 0 15,-22 21-15,0-22 0,-21 22 16,21 0-16,0 0 0,-42 42 47,0 0-47,21 21 0,0-20 16,-21-1-16,21 21 0,-21 0 15,21 1-15,0-1 0,0 22 0,0-43 16,0 21-16,0 0 0,0-20 0,21 20 15,0-21-15,-21 0 16,21 0-16,22 1 0,-22-22 0,0 0 0,21 0 16,-21 0-16,22 0 15,-1 0-15,-21 0 0,22-22 0,-1 22 16,-21-21-16,0 0 0,0 0 0,1 0 16,-1 0-16</inkml:trace>
  <inkml:trace contextRef="#ctx0" brushRef="#br0" timeOffset="55750.47">2074 5419 0,'-21'21'78,"0"-21"-62,0 0-16,21 21 15,-21-21-15,-1 0 0,22-21 94,0 0-78</inkml:trace>
  <inkml:trace contextRef="#ctx0" brushRef="#br0" timeOffset="56598.98">6413 4826 0</inkml:trace>
  <inkml:trace contextRef="#ctx0" brushRef="#br0" timeOffset="75167.36">12700 4741 0,'21'-21'32,"-42"21"77,0 0-78,21-21-15,0 0-16,0 0 16,0 0-16,21-1 15,0 22 1,0 0-16,0 0 15,1 0-15,-1 0 0,0 0 0,0 0 16,0 0-16,0 0 16,-21 22-16,0-1 0,0 0 0,0 0 15,0 0-15,0 0 0,-21 1 16,0-1-16,21 0 16,-21-21-16,0 21 0,0-21 15,21 21-15,-22-21 16,1 0-1,21-21-15,0 0 0,0 0 16,0 0-16,0-1 16,0 1-16,0 0 15,0 0-15,0 0 0,0 0 16,0-1-16,21 22 31,1 0-15,-1 0-16,-21 22 15,0-1-15,0 0 16,-21-21 0,-1 21-1,1-21-15,0 0 16,21-21 0,0 0-1,0 0-15,0-1 16,21 22-16,-21-21 15,21 0-15,1 21 16,-1 0-16,0 0 0,0 0 16,0 21-16,0 0 0,1-21 0,20 22 15,-21 20-15,0-21 0,0 0 16,-21 22-16,0-22 0,0 21 0,0 0 16,0-20-16,0 20 0,-21 0 0,-21-21 15,21 22-15,-22-22 0,22 0 16,-21 0-16,21 0 0,-22-21 15,22 0-15,0 22 0,21-44 16</inkml:trace>
  <inkml:trace contextRef="#ctx0" brushRef="#br0" timeOffset="76139.66">13928 4128 0,'0'0'0,"0"-22"0,0 1 0,-22 0 16,22 0-16,-21 21 15,0 0 1,0 0-16,0 0 15,0 21-15,-1 21 0,22-20 16,-21-1-16,0 21 0,0-21 0,0 22 16,21-1-16,-21-21 0,-1 21 15,1 1-15,21-22 0,0 21 0,0-21 16,0 22-16,0-22 0,0 0 16,0 0-16,0 0 0,0 1 15,21-1-15,22 0 0,-22-21 16,0 0-16,21 21 0,-20-21 15,20 0-15,-21 0 0,21 0 0,1 0 16,-22 0-16,21-21 0,1 21 0,-22-21 16,21 0-16,-21-1 0,0 1 15,22 0-15,-22-21 0,0 21 0,0-22 16,-21 1-16,21 0 0,-21-1 0,22 1 16,-22 0-16,0-1 0,0 1 15,0 0-15,0-1 0,-22 22 0,1 0 16,0 0-16,0 0 0,0-1 15,-22 22-15,22 0 0,0 0 16,-21 0-16,21 0 0,-22 0 0,22 0 16,-21 0-16,21 22 0,-22-1 15,22 0-15,-21 21 0,21-21 0,-1 22 16,1-1-16,0-21 0,0 22 0,0-1 16,21 0-16,0-21 0,0 22 15,0-1-15,0-21 0,0 0 0,0 22 16,0-22-16,21 0 0,0 0 15,-21 0-15,21-21 0,0 22 0,1-1 16,-1-21-16,0 0 0,0 0 0,21 0 16,-20 0-16,-1 0 0,21 0 15,-21 0-15,22 0 0,-22-21 16,0-1-16,21 22 0,-21-21 0,1 0 16,-1 0-16,21-21 0,-21 20 15,0-20-15,1 0 0,-22-1 0,21 1 16,-21 0-16,0-1 0,0 1 0,0 21 15,0-21-15,0-1 0,-21 22 16,-1 0-16,-20 0 0,21 0 0,-21-1 16,20 22-16,-20 0 0,0 0 15,-1 0-15,1 0 0,0 22 0,-1-1 16,1 0-16,21 21 0,-21-21 16,20 22-16,1-1 0,0 0 0,0-20 15,0 20-15,0 0 0,21 1 16,0-1-16,0-21 0,0 21 0,0-20 15,0-1-15,21 0 0,0 0 16,0 0-16,0 0 0,22 1 0,-22-1 16,21-21-16,-21 0 0,22 0 15,-22 0-15,21 0 0,-21 0 0,22 0 16,-22 0-16,21 0 0,-21 0 0,0 0 16,1-21-16,-1 21 0,0-22 15,-21 1-15,0 0 0,21 21 16,-21-21-16,21 0 0,-21 0 0,0-1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9:33:08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1058 953 0,'21'0'0,"-21"-22"79,-21 22-48</inkml:trace>
  <inkml:trace contextRef="#ctx0" brushRef="#br0" timeOffset="780.73">1439 593 0,'0'0'0,"0"-21"0,21 21 0,1-22 16,-22 1-16,0 0 15,21 0-15,-21 0 16,0 0-16,0-1 15,0 1-15,0 0 16,-43 0 0,22 21-16,-21-21 0,21 21 0,0 0 0,-22 0 15,1 0-15,21 0 0,-22 21 16,1 0-16,0 0 0,-1 22 16,22-22-16,-21 21 0,0 0 0,-1 22 15,22-1-15,-21 1 0,21-1 0,-22 22 16,22 0-16,0-22 0,0 22 15,21-22-15,0 1 0,0-1 16,0-20-16,0 20 0,21-20 0,21-1 16,-21 0-16,22-21 0,-1 22 15,0-22-15,1 0 0,-1 0 16,22-21-16,-22 0 0,170 0 31,-170 0-31,0-21 0,1 0 0,-1 0 16,-21 0-16,0-1 0,0 1 0,1 0 15,-1-21-15,0 21 0,0-22 16,-21 1-16,21 21 0</inkml:trace>
  <inkml:trace contextRef="#ctx0" brushRef="#br0" timeOffset="1213.48">1778 953 0,'0'0'0,"0"-22"0,0 1 15,0 0-15,-21 21 31,21 21-31,-85 170 16,85-149 0,-21 0-16,0 1 0,21 20 15,-21-20-15,21-1 0,0 0 0,0 1 16,0-22-16,21 127 16,0-127-1,0 0-15,21-21 16,-20 0-16,20 0 0,0-21 0,1 0 0,-1 0 15,-21 0-15,21-1 16,1 1-16,-1-21 0,-21 21 0,22-22 16,-22 1-16,-21 0 0,0-1 15,0 1-15,0 0 0,-21-1 16,-191-147 0,170 190-1,-1 0-15,1 0 0,0 0 0,-1 21 16,22 0-16,0 0 0,0 1 15,21-1-15,-21 0 0,21 0 0,0 0 16,21 0 0,0 1-16,21-22 0,-21 0 0,22 0 15,-1 0-15,0 0 0,170-64 32</inkml:trace>
  <inkml:trace contextRef="#ctx0" brushRef="#br0" timeOffset="1856.88">2476 953 0,'0'-22'16,"22"44"0,-22-1-16,0 0 15,0 0-15,0 0 0,0 22 0,0-22 16,-22 21-16,1-21 0,21 22 16,0-1-16,-21-21 0,21 21 15,-42 64 1,42-85-16,0 1 0,-21-1 15,-1-21 17,22-21-17,0-1-15,0 1 0,22-169 32,-1 147-32,0 1 0,0-21 15,0 20-15,43-41 16,-22 62-16,-21 1 0,0 21 15,1 0-15,20 0 0,64 127 32,-85-84-32,-21-1 0,21 0 15,-21 1-15,21-22 0,-21 21 0,0-21 16,0 22-16,0-22 0,0 0 16,0 0-16,0 0 0,0 0 0,0 1 15,-21-22 1,0-22-1,21 1 1,0 0-16,0-21 0,0 21 0,0-22 16,0 1-16,0 0 15,21-1-15,0 1 0,0 0 0,1 20 16,20-20-16,-21 21 0,21 0 16,-20 0-16,-1-1 0,21 22 0,-21 0 15,0 22-15,64 41 16,-64-42-16,0 22 15,-21-1-15,0-21 0,0 21 0,0 107 32,0-128-32,0 0 0,-21 0 15,21 0-15,-21 0 0,21 1 16,21-44 15</inkml:trace>
  <inkml:trace contextRef="#ctx0" brushRef="#br0" timeOffset="2194.67">3662 868 0,'0'0'0,"0"-21"16,0 0 0,-21 21-16,-1 0 15,22 21-15,0 0 16,0 0-16,0 21 0,0 1 0,0-1 15,0 0-15,0 1 16,-21 20-16,21 1 0,0-1 0,-21 1 16,21-1-16,-21 1 0,-64 444 31,64-424-31,21-20 0,-21 21 16,-43 211-1,43-233-15,21 1 16,0-1-16,-21-20 0,0-1 0,21 0 15,-21-20-15,21-1 0,-21 0 0,21 0 16,0-42 0,0 0-16,21-22 0,0 22 15,42-148 1</inkml:trace>
  <inkml:trace contextRef="#ctx0" brushRef="#br0" timeOffset="2507.51">3535 1058 0,'0'0'16,"0"-42"-16,0 0 0,0 21 0,0-22 15,0 22-15,0 0 0,0 0 0,21 0 16,0 21-16,21-22 16,-20 22-16,20 0 0,0 0 0,-21 0 0,22 0 15,-1 22-15,0-1 16,1 0-16,-22 21 0,21-21 0,-21 22 15,1-1-15,-22 0 0,0 1 16,0-1-16,0 0 0,-22 1 0,1-1 16,0-21-16,-21 22 0,21-22 15,-22 0-15,22 0 0,-21 0 16,21-21-16,-1 0 0,1 21 0,21-42 31,21 0-31,64-42 31</inkml:trace>
  <inkml:trace contextRef="#ctx0" brushRef="#br0" timeOffset="2922.27">4466 953 0,'0'-22'0,"0"44"0,0-65 15,0 22-15,0 0 16,-21 21-1,0 0-15,21 21 16,-21-21-16,-1 21 0,1 22 16,-21 41-1,42-41-15,0-1 0,-21 0 0,21-21 16,-21 22-16,21-22 0,0 21 16,0-21-16,0 1 0,0-1 0,21 0 15,0-21-15,0 21 0,0-21 0,0 0 16,1 0-16,147-21 15,-148 0 1,0 0-16,0-1 0,1-20 16,-1 21-16,-21-21 0,21 20 0,-21-20 15,0 0-15,0-1 0,0 22 16,-21 0-16,0-21 0,-1 21 16,1 21-16,0-22 0,-85 22 15,85 0 1,0 0-16,21 22 0,0-1 15,-21-21-15,21 21 0,0 0 16,21-21 0,21 0-16</inkml:trace>
  <inkml:trace contextRef="#ctx0" brushRef="#br0" timeOffset="3327.03">5186 804 0,'0'0'0,"-21"0"16,-1 0-16,1 0 16,0 0-16,0 0 0,-21 22 15,20-1-15,1 0 0,0-21 16,0 21-16,0 0 0,0-21 16,21 85-1,0-64-15,21-21 16,0 21-16,0-21 0,0 21 15,0-21-15,1 22 0,-1-22 0,0 21 16,21-21-16,-21 21 16,1-21-16,-22 21 0,21 0 0,0-21 15,-21 21-15,0 1 0,0-1 16,-21 21 0,0-21-16,-22-21 0,22 0 15,-21 21-15,21-21 0,-22 0 16,1 0-16,0 0 0,-1 0 0,22 0 15,0 0-15,-21 0 0,20 0 16,1 0-16,21-21 0,0 0 16,0 0-16,21 0 15,1 21-15,20-21 16,-21-1-16,21 22 0</inkml:trace>
  <inkml:trace contextRef="#ctx0" brushRef="#br0" timeOffset="3589.88">5524 868 0,'-21'0'16,"0"21"-16,21 0 0,0 0 16,0 1-16,0-1 0,0 0 15,0 0-15,0 21 0,0-20 16,-21-1-16,21 0 0,0 0 0,0 21 15,0-20-15,-21 41 32,21-42-32,0-42 31,0 0-31,0 0 16,21 0-16</inkml:trace>
  <inkml:trace contextRef="#ctx0" brushRef="#br0" timeOffset="3905.7">5482 572 0,'0'0'0,"-21"0"0,0 0 16,21 21-16,-21 0 0,21 0 16,-22 0-16,22 0 0,0 1 15,0-1-15,22 0 0,20-21 16,-21 0-1,0 0-15,0 0 0,1 0 0,-1 0 16,0-21-16,-21 0 16,21-1-16,-21 1 0,-21-42 15,0 42 1,21-1-16,-21 1 0,-1 21 0,1-21 16,0 21-16,0 0 0,0 0 0,0 0 31,21 21-31,0 0 0,0 1 15,0-1-15,0 0 16,21-21-16,0 0 0</inkml:trace>
  <inkml:trace contextRef="#ctx0" brushRef="#br0" timeOffset="4199.53">6138 254 0,'0'0'0,"-21"0"16,0 0-16,0 0 0,0 21 15,-1 0-15,22 22 16,0-1-16,-21 0 0,0 1 0,21-1 16,0 22-16,-21-1 0,0 1 0,0-22 15,21 21-15,0 1 16,-22-1-16,22-20 0,-21-1 0,21 0 15,0 1-15,0-22 0,0 21 0,0 22 32,21-85-17,1-1-15,-1 1 16,0 0-16</inkml:trace>
  <inkml:trace contextRef="#ctx0" brushRef="#br0" timeOffset="4617.29">6265 889 0,'0'21'0,"0"0"0,0 22 32,21-43-17,1 0-15,-1 0 16,0 0-16,0 0 0,106-127 31,-106 106-31,0-1 16,-21 1-16,0 0 0,0 0 0,0 0 15,0 0-15,-21 21 16,0 0-16,0 0 16,0 0-16,0 21 0,-1 0 15,-20 0-15,-21 85 16,41-64-16,1 1 0,0-22 15,21 21-15,0-21 0,0 0 16,0 22-16,0-22 0,0 0 0,0 0 16,21-21-16,0 0 15,64 0 1,-64 0-16,22 0 0,-22 0 0,21-21 16,-21 21-16,22-21 0,-22 0 15,21 0-15,-21-1 0,0 1 0,1-21 16</inkml:trace>
  <inkml:trace contextRef="#ctx0" brushRef="#br0" timeOffset="4967.88">5715 529 0,'0'0'0,"42"21"16,-21-21-1,22 0-15,-22 0 0,21-21 16,1 21-16,-1 0 0,0 0 0,1-21 15,20 21-15,-21-21 0,1 21 0,-1 0 16,0 0-16,-20 0 0,-1-21 16,21 21-16,-21 0 0</inkml:trace>
  <inkml:trace contextRef="#ctx0" brushRef="#br0" timeOffset="6520.82">7493 529 0,'0'0'0,"21"-21"0,0 0 0,0 0 15,1 0-15,-1-1 0,0 1 16,0 21-16,-21-21 0,0 42 15,0 0-15,-42 149 32,21-128-32,-22 22 0,22 20 15,-21-20-15,21-1 0,-1 1 0,-20-1 16,21-20-16,0 20 0,0-21 16,-1 1-16,22-1 0,0-21 0,-21 0 15,21 1-15,0-1 0,-21 0 31,21-42-15,0 0-16,21-1 0,0-20 0,-21 21 16,0-21-16,22-1 0,-1-20 15,0 20-15,-21-20 0,85-233 32,-64 232-32,0 1 0,-21 20 15,21 1-15,0 0 0,-21 20 0,0 1 16,0 0-16,21 21 15,-21 21-15,0 0 0,22 1 0,-22 20 16,0 0-16,0 22 0,0-22 16,0 22-16,0 20 0,0-20 0,0-1 15,0 1-15,0 232 32,0-254-32,0-20 0,0-1 0,0 0 15,0 0-15,0-42 47</inkml:trace>
  <inkml:trace contextRef="#ctx0" brushRef="#br0" timeOffset="6704.72">7281 1185 0,'-21'-21'0,"42"42"0,-63-42 0,21 0 16,21 0-1,21 0 1,212-22-1,-191 22 1,43 21-16,-22-21 0,22 0 16,-22 0-16,22 21 0,-21-21 0,-1-1 15,1-20-15,-22 21 0,0 0 16,1 0-16,-22-1 0</inkml:trace>
  <inkml:trace contextRef="#ctx0" brushRef="#br0" timeOffset="6879.62">8255 783 0,'-85'0'16,"64"21"-16,0 1 15,-21-1-15,20 21 0,1-21 16,0 22-16,0-1 0,0-21 0,0 21 16,-1-20-16,22 20 0,0-21 15,0 21-15,0-20 0,0-1 0,0 0 16,0 0-16,22-21 0,-22 21 16,21-21-16,21 0 0,-21 0 15,22 0-15,-22 0 0,21 0 0,0 0 16,1-21-16,-1-21 0,0 21 0</inkml:trace>
  <inkml:trace contextRef="#ctx0" brushRef="#br0" timeOffset="7133.31">8678 529 0,'0'-42'0,"0"84"0,0-126 0,0 62 0,0-20 16,0 21-16,-21 42 15,0 0 1,21 0-16,-21 22 15,0-1-15,21 0 0,-22 1 0,1-1 16,0 22-16,21-1 0,-63 255 31,63-276-31,0 0 16,0-21-16,0 22 0,0-22 0,0 0 16,0 0-16,21-21 15,21 0 1,-21 0-16,0-21 0,1 0 15,20 0-15</inkml:trace>
  <inkml:trace contextRef="#ctx0" brushRef="#br0" timeOffset="7346.19">8890 804 0,'21'-21'16,"-42"42"-16,42-63 0,-21 63 31,-21 0-31,21 1 0,-64 126 31,43-106-31,21 0 0,-21-20 0,21-1 16,0 21-16,0-21 0,0 0 0,0 1 16,0-1-16,21-21 15,64 0 17,-64-21-32,21 21 0,-20-22 0</inkml:trace>
  <inkml:trace contextRef="#ctx0" brushRef="#br0" timeOffset="8011.81">9271 931 0,'21'-21'0,"-42"42"0,42-63 16,-21 21-16,0 42 31,0 0-31,-21 106 31,0-106-31,21 1 0,0 83 16,0-83-1,0-1-15,0 0 16,21-21-16,0 0 16,0 0-16,0 0 15,-21-21-15,0 0 16,0-128 0,0 107-1,0 21-15,0-21 0,0-1 0,0 1 16,0 21-16,0-22 0,22 22 15,-1 0-15,0 0 0,0 21 0,21-21 16,-20 21-16,62 0 16,-63 21-1,1 0-15,-1 0 0,0 0 0,0 1 16,-21 20-16,0-21 0,0 21 16,0 149-1,0-170-15,0 0 16,0 0-16,-21 1 15,21-1-15,-21-21 0,0 0 16,21-21 0,0-1-1,0 1-15,0 0 0,0-21 16,169-212 0,-127 211-1,1 1-15,-1 0 0,0 21 16,1-1-16,-1 1 0,0 21 0,1 0 15,-1 0-15,-21 21 0,0 1 16,22-1-16,-43 21 0,21 0 0,-21 1 16,0-1-16,0 0 0,0 1 0,0-22 15,0 21-15,0 1 0,0-22 16,0 0-16,0 21 0,-21-42 0,21 21 16,-22 1-16,1-22 15,21-22 1,-21 1-1,21 0-15</inkml:trace>
  <inkml:trace contextRef="#ctx0" brushRef="#br0" timeOffset="8214.34">9969 339 0,'0'0'0,"-21"0"0,0 0 16,-42 0-1,41 0 1,1 0-16,21 21 16,-21 0-1,-21 0 1,21-21 0,-1 21-16</inkml:trace>
  <inkml:trace contextRef="#ctx0" brushRef="#br0" timeOffset="8404.23">8975 572 0,'0'0'0,"-22"0"0,1 0 0,0 0 15,0 0-15,0 21 0,42-21 32,0 0-32,0 0 0,22 0 15,147 0 16,-169 0-31</inkml:trace>
  <inkml:trace contextRef="#ctx0" brushRef="#br0" timeOffset="9173.82">2265 2201 0,'0'0'0,"-21"0"16,-1 0-1,22-21 17,22 21-17,-1 0-15,21 0 0,-21 0 16,43 0-16,-1-21 0,1 21 0,211-21 31,-169 21-31,-22 0 0,43 0 0,-21-21 0,21 21 16,0 0-16,21 0 0,1 0 15,-22-21-15,42 21 0,-21 0 0,21 0 16,1 0-16,-1 0 0,0 0 0,22 0 16,-22 0-16,720 0 15,-698-22 1,-22 22-16,22 0 0,-1 0 15,1 0-15,-1 0 0,509-21 32,-551 21-32,0 0 0,0-21 0,-21 21 15,275-21 1,-317 21-16,-22 0 0,1 0 0,-1 0 16,-20-21-16,105 21 31,-127 0-31,0 0 0,-21-21 31,-106 21-15</inkml:trace>
  <inkml:trace contextRef="#ctx0" brushRef="#br0" timeOffset="9281.09">9186 1969 0,'0'-22'31,"-21"22"-31,0 0 16,0-21-16,0 21 0</inkml:trace>
  <inkml:trace contextRef="#ctx0" brushRef="#br0" timeOffset="57060.95">212 2625 0,'21'0'31</inkml:trace>
  <inkml:trace contextRef="#ctx0" brushRef="#br0" timeOffset="58213.6">974 3662 0,'-22'0'109,"1"0"-93,0 0 0,0 0-1,-43 0 16,43 0-31,0 0 0,0 0 0,0 0 0,0 0 16,-1 0-16,1 0 0,0 0 16,-127 0 15,127 0-31,0 0 0,-1 0 0,1 0 16,0 0-16,0 0 0,0 0 15,0 0 16,-1 0-31,44 0 47,-1 0-31,0 0-16,21 0 0,-21 0 16,22 0-16,232 0 31,-212 0-31,1 0 0,21 0 0,-22 21 15,1-21-15,20 0 0,-20 0 0,-1 0 16,318 0 15,-317 0-31,-22 0 0,0 0 0,1 0 16,-1 0-16,-21 0 0,0 0 0,1 0 16,41 0-1,-84 0 32,0 0-31,0 0-16,-1-21 15,1 21 1,0 0-16,21-21 0,-21 0 16</inkml:trace>
  <inkml:trace contextRef="#ctx0" brushRef="#br0" timeOffset="58802.27">1630 3323 0,'0'0'0,"-21"0"0,-1 0 16,22 21 31,85 43-32,-64-64 1,22 42-16,-22-42 0,21 21 0,-21-21 16,0 22-16,22-22 0,-22 0 15,21 0-15,-21 21 0,22-21 16,-22 0-16,0 0 0,21 0 15,-20 0-15,-1 0 0,0 0 0,0 0 16,0 0-16,0 0 0,1 0 16,-44 21 31,-20 0-47,-21 21 15,20-42-15,22 22 16,-21-1-16,21 0 0,-22 21 15,1-21-15,0 1 0,-1-1 16,1 21-16,0-21 0,-22 22 0,22-22 16,-1 0-16,22 21 0,-21-21 15,21 1-15,-22-1 0,22 0 0,0 0 16,21 0-16,-21-21 16,21 21-16,-21-21 15,21-21 32,0 0-31,0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9:35:02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4509 0,'0'0'0,"42"-85"0,22 0 0,-22 1 16,22-1-16,105-84 0,-84 84 15,21 21-15,-1 1 0,1-22 16,-21 22-16,0-22 0,-1 0 16,1 22-16</inkml:trace>
  <inkml:trace contextRef="#ctx0" brushRef="#br0" timeOffset="971.21">3979 3704 0,'21'-21'15,"-42"42"-15,64-84 0,-43 42 0,21-22 0,0 1 16,0-43-16,-21 64 16,21-21-16,-21-1 0,21 22 15,-21-21-15,0 21 0,0 0 0,0 42 32,0 0-32,0 0 15,-21 21-15,0 1 0,21-1 16,-21 22-16,21-22 0,0 21 15,-21-20-15,0 20 0,21 1 0,-22-1 16,22 1-16,0-22 0,-21 22 0,0-1 16,0-21-16,21 1 0,0-1 15,0 0-15,-21 1 0,21-22 0,0 0 16,0 0-16,0 0 0,0-42 31,21-21-31,-21 21 16,21-22-16,-21 1 15,21 0-15,0-22 0,-21 1 0,22-1 16,-1 1-16,0-1 0,0 1 16,-21-22-16,21 22 0,0-22 0,1 21 15,-1 1-15,-21-1 0,21 22 16,0 0-16,-21-1 0,21 1 0,-21 21 16,0 0-16,0 0 0,21 21 15,1 0-15,-22 21 0,0 21 16,0 0-16,21 1 0,-21 20 15,21 1-15,-21-1 0,0 1 0,0 20 16,0-20-16,21-1 0,-21 1 0,0-1 16,0 1-16,64 169 31,-43-191-31,-21-21 0,21 0 16,-21 1-16,0-1 0,21-21 0,0 0 15,-21-21 1,-21-1-1,0 1-15</inkml:trace>
  <inkml:trace contextRef="#ctx0" brushRef="#br0" timeOffset="1163.41">3852 3958 0,'-21'0'16,"42"0"-16,-63 0 0,21 0 0,0 0 15,42 0 1,21 0-1,-21-21-15,233 0 32,-190 0-32,-1 0 0,255-22 31,-255 22-31,-20 21 0</inkml:trace>
  <inkml:trace contextRef="#ctx0" brushRef="#br0" timeOffset="1425.26">5143 3641 0,'0'0'0,"-21"-43"32,0 43-32,0 0 0,0 0 0,0 0 15,-1 0-15,1 0 0,0 22 16,0-1-16,-21 0 0,20 0 0,1 21 16,0-20-16,0 20 0,0-21 15,0 21-15,-1 1 0,1-1 0,21 0 16,0 1-16,0-1 0,0 0 15,0 1-15,0-22 0,0 21 0,21-21 16,1 1-16,20-1 0,-21 0 16,0-21-16,212-21 31,-212 0-31,22-1 0,-22 1 0,21-21 16,0 0-16</inkml:trace>
  <inkml:trace contextRef="#ctx0" brushRef="#br0" timeOffset="1706.1">5651 3281 0,'22'-64'0,"-44"128"0,22-276 31,-21 191-31,21 0 0,-21 0 0,0 21 16,0 0-16,0 0 16,21 21-16,-22 21 0,1-21 0,21 22 15,-21 20-15,21 1 0,-21-1 16,0 1-16,21-1 0,-21 1 0,21-1 15,0 1-15,-22-1 0,1-20 0,21 20 16,-21-21-16,21 1 0,0-1 16,0 0-16,0-20 0,0 20 0,0-21 15,0 0-15,0 0 0,0 1 16,0-1-16,21-21 0,0 0 16,1 0-16,83-43 15,-62 22 1,-22 0-16</inkml:trace>
  <inkml:trace contextRef="#ctx0" brushRef="#br0" timeOffset="1952.04">5990 3662 0,'0'-21'0,"0"42"0,21-42 16,-21 0-16,0 42 31,-84 85-15,62-64-1,22-21-15,0 0 0,-21 22 0,0-22 16,21 21-16,-21-21 0,21 22 16,0-22-16,0 21 0,0-21 0,0 0 15,0 1-15,0-1 0,21 0 16,0-21-16,22 21 0,-22-21 16,0 0-16,21 0 0,85-63 15,-84 41 1</inkml:trace>
  <inkml:trace contextRef="#ctx0" brushRef="#br0" timeOffset="2643.83">6477 3789 0,'0'-21'0,"0"42"0,-21-42 31,0 42-31,-1-21 16,1 21-16,21 0 15,-21 0-15,21 1 0,-21-1 0,21 21 16,0-21-16,0 0 0,0 22 0,0-22 15,0 0-15,0 0 0,0 0 16,0 1-16,0-1 0,0 0 16,21-21-16,0 0 0,0 0 15,1-21 1,-1 0-16,-21-1 0,0-83 31,0 62-31,0 22 0,0-21 0,0-1 0,21 22 16,-21-21-16,21 21 0,21-64 15,-20 64 1,-1 0-16,0 0 0,0 21 0,21 0 16,-20 0-16,20 0 0,-21 0 15,21 0-15,-20 0 0,20 21 0,-21 0 16,21 0-16,-20 21 0,-1-20 16,0-1-16,-21 21 0,0-21 0,0 22 15,0-22-15,0 21 0,0-21 0,0 22 16,0-22-16,0 0 0,-21 106 31,0-127-15,-1 0-1,22-21-15,0 0 16,0-1-16,43-105 16,-22 85-1,0 21-15,0-21 0,22-1 0,-22 1 16,21 21-16,0-22 0,-20 1 15,20 21-15,0 0 0,-21 21 16,22 0-16,-22 0 0,21 0 0,-21 0 16,1 21-16,-22 0 0,0 0 0,0 0 15,0 22-15,0-22 0,0 21 0,0 1 16,0-1-16,0-21 0,0 21 16,-64 107-1,64-128-15,0 0 16,0 0-16,-21-21 15,42-21 17,0 0-32,0 0 0,22-1 15,-1 1-15</inkml:trace>
  <inkml:trace contextRef="#ctx0" brushRef="#br0" timeOffset="3010.53">8107 3747 0,'0'0'0,"21"-22"0,0 1 0,0 0 15,-21 0-15,-21 21 32,-21 0-32,21 0 0,-22 21 15,1 0-15,-106 64 16,127-64-16,-1 0 0,1 0 16,0 1-16,21-1 0,0 0 15,0 0-15,0 0 0,21 0 16,22-21-16,-22 22 0,0-22 15,21 21-15,1-21 0,126 63 32,-148-42-32,21 43 31,-42-43-31,0 0 0,-21 0 16,21 1-16,-21-22 15,0 0-15,0 21 0,-22-21 0,22 0 16,0 0-16,0 0 0,-21 0 0,20 0 15,-147-43 17,148 22-32,0 0 0,-22 0 0</inkml:trace>
  <inkml:trace contextRef="#ctx0" brushRef="#br0" timeOffset="3449.79">6879 3217 0,'21'0'0,"-42"0"0,42-21 0,0 0 16,-21 0-16,0 0 16,-42-43 15,21 64-31,0 0 0,0 0 15,-1 0-15,1 0 0,0 0 0,0 0 16,0 21-16,0-21 0,21 22 16,0-1-16,-22-21 0,22 21 15,-21 0-15,21 0 0,0 0 16,21-21 0,1 0-1</inkml:trace>
  <inkml:trace contextRef="#ctx0" brushRef="#br0" timeOffset="3687.66">5397 3260 0,'-21'0'16,"42"0"-16,-63 0 0,21 0 0,42 0 31,0 0-31,22 0 0,-1 0 16,0 0-16,22 0 0,-1 0 0,-20 0 15,20 0-15,1 0 0,-1 0 0,-21 0 16,22-21-16,-22 21 0,-21 0 16,22-22-16,-22 22 0,0 0 0,0 0 15</inkml:trace>
  <inkml:trace contextRef="#ctx0" brushRef="#br0" timeOffset="4216.74">9737 3535 0,'21'-21'0,"-42"42"0,42-63 0,-21 20 16,0 1-16,0 0 0,0 0 0,0 0 15,0 42 16,0 0-31,-64 191 16,64-149 0,0-20-16,0 20 0,-21-21 0,21 22 15,-21-22-15,21 1 0,0-1 0,0 0 16,0 1-16,0-1 0,0-21 16,0 0-16,0 0 0,0 1 15,0-1-15</inkml:trace>
  <inkml:trace contextRef="#ctx0" brushRef="#br0" timeOffset="4443.62">9356 3937 0,'0'0'0,"0"-21"16,0 0-1,21 21 1,0 0-16,0 0 0,0-21 15,22 21-15,20 0 0,-21 0 16,22 0-16,-1 0 0,22-22 0,-21 22 16,-1 0-16,1 0 0,84 0 15,-127-21 1,0 21-16,0 0 0,-21-21 16</inkml:trace>
  <inkml:trace contextRef="#ctx0" brushRef="#br0" timeOffset="4842.89">11769 3217 0,'0'-21'15,"0"42"-15,-22-63 0,22 21 16,-21 21-16,21 21 0,-21 21 15,0 1-15,21-1 16,-21 22-16,0-1 0,-1 1 0,1-1 16,0 1-16,21-1 0,-21 1 0,0-1 15,0-21-15,21 22 0,-22-1 16,1 1-16,0-22 0,21 1 0,0-1 16,0 0-16,-21 1 0,21-22 0,0 0 15,0 0-15</inkml:trace>
  <inkml:trace contextRef="#ctx0" brushRef="#br0" timeOffset="5334.62">11493 3535 0,'0'0'0,"0"-64"0,-21 1 15,21-1-15,0 22 0,0-21 16,0 20-16,0 1 0,21 0 0,1-1 15,-1 1-15,21 0 0,-21 20 16,149-62 0,-107 63-16,1 21 0,20 0 0,-20 0 15,-1 0-15,1 21 0,-1 0 0,-20 21 16,-1 1-16,0 20 0,-42-21 0,0 43 16,0-21-16,-21-1 0,-212 212 31,149-232-31,-1 20 0,0-21 0,1-20 15,20 20-15,1-21 0,-1-21 16,22 21-16,-1-21 0,1 0 0,21 0 16,0 0-16,0 0 0,21-21 15,0 0-15,0 0 0,0 0 16,0-1-16,127-126 16,-106 127-1,0 21-15,0 64 16,0-43-16,-21 0 15,0 21-15,0 1 0,0-1 16,0 0-16,0 1 0,0-1 16,0 0-16,0 1 0,21-1 0,1-21 15,-22 21-15,21-20 0,0-1 16,0 21-16,0-42 0,0 21 0,1 0 16,-1-21-16,21 0 0,-21 0 0,22 0 15,-1 0-15,0-21 0,1 0 16,-1 0-16,0 0 0</inkml:trace>
  <inkml:trace contextRef="#ctx0" brushRef="#br0" timeOffset="5691.41">12488 3747 0,'0'0'0,"0"-22"0,0 1 0,-21 21 32,0 0-32,21 21 0,-21 1 0,-22-1 15,22 0-15,0 0 0,0 0 0,0 22 16,-22-22-16,22 21 0,0-21 15,0 22-15,0-22 0,21 21 0,0-21 16,0 0-16,0 1 0,0-1 16,0 0-16,21 0 0,0-21 0,21 0 15,-20 0-15,20 0 0,0 0 0,-21 0 16,22 0-16,-1-21 0,0 0 16,1 0-16,-22-1 0,0 1 15,0-21-15,0 21 0,1-22 0,-22 1 16,0 21-16,0-21 0,0-1 15,0 22-15,0 0 0,-64-43 16,43 64-16,-21 0 16,20 0-16,1 0 0,-21 0 0,21 0 15,0 0-15,-1 0 0,1 0 0,21 22 32,21-22-32,1 0 0,-1 0 15,21 0-15</inkml:trace>
  <inkml:trace contextRef="#ctx0" brushRef="#br0" timeOffset="6227.62">13377 3133 0,'0'-43'0,"0"22"0,0 85 0,0-149 16,0 64-16,-21 21 15,0 0-15,-85 212 31,85-170-31,0 21 16,21 1-16,-21-1 0,-1 1 16,1-1-16,21 1 0,-21-22 0,21 1 15,0 20-15,0-21 0,0 149 32,0-170-32,0 0 0,0 0 15,0-42 16,0-21-31,-21 21 16,21 0-16,-21-1 0,21-20 0,0 21 16,0-21-16,0 20 0,0-20 0,0 21 15,21-21-15,0 20 0,21 1 16,-20 0-16,20 0 0,-21 21 0,21 0 16,1 0-16,-1 0 0,0 0 15,-20 0-15,20 0 0,0 21 16,-21 0-16,1 0 0,-1 1 0,0-1 15,0 0-15,-21 21 0,0 22 16,0-43-16,-148 127 31,106-127-31,-1 0 0,-20-21 16,20 22-16,1-22 0,21 0 0,-21 0 16,20 0-16,1 0 0,21-22 31,21 1-31,106-85 15</inkml:trace>
  <inkml:trace contextRef="#ctx0" brushRef="#br0" timeOffset="6639.9">13906 3620 0,'0'0'0,"43"-22"16,-22 22-16,0-21 0,0 21 31,-42 21-16,-42 64 1,41-43-16,-20-20 0,21 20 0,0 0 16,0 1-16,-1-1 0,1-21 0,21 21 15,0 1-15,0-22 0,0 21 16,0-21-16,0 1 0,0-1 16,0 0-16,21 0 0,1-21 0,-1 0 15,0 0-15,21 0 0,-21 0 0,22 0 16,-22 0-16,21-21 0,1 0 15,-22 0-15,42-43 0,-20 22 16,-22 21-16,0-22 0,0 1 0,0-22 16,-21 22-16,0 0 0,0-1 15,0 1-15,-21 0 0,0 21 0,0-22 16,0 22-16,-22 21 0,-84-21 31,106 21-31,0 0 0,-21 21 0,20 0 16,1-21-16,21 85 15,21-64 1,1 0-16,-1-21 0,0 0 0,21 0 16,64 0-1</inkml:trace>
  <inkml:trace contextRef="#ctx0" brushRef="#br0" timeOffset="6954.72">14817 3196 0,'21'-84'0,"-42"168"16,42-190-16,-21 85 0,0 0 0,0 42 31,0 0-31,0 1 0,0-1 16,0 21-16,0 0 0,0 1 0,-21-1 16,-43 276-1,43-255 1,0-21-16,21 1 0,0 20 15,-21-20-15,-1 168 16,22-190 0,0 1-16,22-1 15,-1 0-15,0-21 0,0 0 16,0 0-16,0 0 0,1 0 16,-1-21-16,0 0 0,0-1 15,0 1-15,0-21 0,1 21 0,-1-22 16,0 1-16</inkml:trace>
  <inkml:trace contextRef="#ctx0" brushRef="#br0" timeOffset="7154.61">14499 3429 0,'-21'0'0,"21"-21"16,21 42-16,-21-63 15,148 42 1,-84 0-16,-22 0 15,0 0-15,107 0 16,-86 0-16,1 0 0,-1 0 16,1 0-16,-22 0 0,21 0 15,-20 0-15,-1 0 0,0-21 0,-20 21 16</inkml:trace>
  <inkml:trace contextRef="#ctx0" brushRef="#br0" timeOffset="8306.45">4127 5144 0,'-21'0'0,"42"0"0,-63-22 16,42 1-16,-21 21 15,0-21-15,0 21 0,-1-21 0,1 21 0,0 0 16,21-21-16,-21 21 16,21 21-1,0 0-15,0 0 0,0 0 16,0 22-16,0-1 0,0 0 15,21 1-15,0 20 0,0-20 0,-21 20 16,22 1-16,-1-1 0,0 1 16,0-22-16,21 21 0,-20-20 0,20-1 15,0 0-15,22 1 0,-22-22 16,22 0-16,444-21 31,-445-21-31,22 0 0,-22-22 16,22 22-16,0-21 0,-1 0 0,1-22 15,0 22-15,-1-22 0,22 22 16,-21-22-16,21 22 0,-1-21 16,1-1-16,0 22 0,21-22 0,0 22 15,21 0-15,0-1 0,1 1 16,337-64 0,-316 64-16,-1 21 0,0-1 0,1 22 0,-1 0 15,-21 0-15,22 0 0,-22 0 16,0 0-16,0 22 0,-21-1 0,0 21 15,0-21-15,0 22 0,0-1 16,0 0-16,-21 1 0,21-1 0,-21 0 16,0 22-16,-1-22 0,-20 0 15,0 22-15,-22-22 0,22 22 16,-22-22-16,-20 22 0,20-22 0,-20 0 16,-22 1-16,21-1 0,-21-21 0,0 21 15,1-20-15,-1-1 0,0-21 16,-21 21-16,21-21 0,0 0 0,0 0 15,1-21-15,-1 0 0,-21-1 16,21-20-16,0 21 0,0-21 16,0-1-16,-21-20 0,43 20 0,-22 1 15,0-21-15,21-1 0,1 1 16,20-1-16,-20 1 0,20 20 16,22-20-16,-22-1 0,22 22 0,21 0 15,0-1-15,-1 22 0,1 21 16,550 85-1,-529-43-15,-21 0 16,21 1-16,-21 20 0,0-20 16,0-1-16,0 0 0,-22 22 0,22-22 15,-21 0-15,21-20 0,-22 20 16,1-21-16,21 21 0,-22-20 0,1-1 16,-21-21-16,20 21 0,-20-21 0,-1 0 15,1 0-15,-22 0 0,22 0 16,-22-21-16,0 0 0,1-1 0,-1 1 15,-21 0-15,21-21 16,1 21-16,-22-22 0,21 22 0,-21-21 16,22 21-16,-22-22 0,21 22 0,-21 0 15,1-21-15,-1 20 16,-21 1-16</inkml:trace>
  <inkml:trace contextRef="#ctx0" brushRef="#br0" timeOffset="8434.37">15198 5525 0,'0'0'0,"-22"0"0,1 0 0,0 0 16,0 0-16,0 0 0</inkml:trace>
  <inkml:trace contextRef="#ctx0" brushRef="#br0" timeOffset="15359.94">6456 6096 0,'0'0'0,"-21"21"0,-1 22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0-21T09:52:45.9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402 550 0,'0'0'0,"0"-21"15,-21 0 1,0 0 0,0 21 30,-1 0-30,22 21-16,0 0 0,0 0 16,0 1-16,0-1 0,0 21 0,0-21 15,0 22-15,0-1 0,0 0 16,0 1-16,-21 20 16,21-21-16,-21 1 0,21-1 0,-21 0 0,21 1 15,0-1-15,0-21 16,-21 22-16,21-22 0,0 0 0,0 0 15,0 0 1,-21-21-16,21-21 16,0 0-1,0 0-15,0 0 0,0-1 16,0-20-16,0 0 0</inkml:trace>
  <inkml:trace contextRef="#ctx0" brushRef="#br0" timeOffset="455.45">0 508 0,'0'0'16,"0"-42"0,0 21-16,0-1 15,0 1-15,0 0 16,0 0-1,21 21 1,0 0-16,43 0 0,-22 0 0,22 0 16,-1 0-16,1 0 15,-1 0-15,1 21 0,-1 0 0,1 22 16,-22-22-16,0 21 0,1-21 16,-1 22-16,-21-1 0,-21 0 0,0 1 15,0-1-15,0 0 0,-21 22 16,0-22-16,0 0 0,-22 1 0,1-1 15,0-21-15,-22 22 0,22-22 16,-1 0-16,1 0 0,0 0 16,-1 0-16,1-21 0,0 0 0,21 0 15,-22 0-15,22 0 16,-21 0-16,21 0 0,-1 0 0,1 0 0,0 0 16,0-21-1,21 0 1,0 0-16,21 21 0,0-21 15,0 21-15,22-21 0,-22-1 0,21 22 16,1-21-16,-1 0 0</inkml:trace>
  <inkml:trace contextRef="#ctx0" brushRef="#br0" timeOffset="896.2">847 826 0,'0'0'0,"0"-22"0,0 1 15,0 0-15,0 0 0,0 0 16,0 0 0,21 21-16,0 0 15,0 0-15,0 0 16,0 21-16,1 0 0,-1 0 0,0 0 15,0 0-15,0 22 0,-21-22 16,0 21-16,21-21 0,-21 22 16,0-22-16,0 21 0,0-21 15,0 1-15,-21-1 0,21 0 16,-21 0-16,0-21 0,0 0 16,21-21-1,0 0 1,0-22-16,0 22 0,0-21 15,0 21-15,0-22 0,0 1 0,0 0 16,0 21-16,0-22 0,21 22 16,0 0-16,-21 0 0,21 0 15,0-1-15,1 22 0,-1 0 0,0 0 16,0 0-16,0 0 16,0 0-16,1 0 0,-1 0 15</inkml:trace>
  <inkml:trace contextRef="#ctx0" brushRef="#br0" timeOffset="1443.89">1884 826 0,'0'-22'0,"-21"-83"31,21 83-31,-22 1 16,1 0-16,0 0 0,0 0 16,0 21-16,0-21 0,-1 21 0,1 0 15,0 0-15,-21 0 0,21 0 16,-1 21-16,-20-21 0,21 21 0,0 0 16,-22 21-16,22-20 0,0 20 15,0 0-15,21 1 0,-21-1 0,21 0 16,-21-21-16,21 22 0,0-1 15,0-21-15,0 22 0,0-22 16,21 0-16,0-21 0,0 21 0,0-21 16,22 0-16,-22 0 0,21 0 15,-21 0-15,22-21 0,-1 0 16,-21 0-16,0-1 0,22 1 16,-22-21-16,0 21 0,0-22 0,0 1 15,-21 0-15,0 21 0,0-22 16,0 1-16,0 0 0,0 20 0,0 1 15,0 0-15,0 0 0,0 42 32,-21 0-32,21 0 0,-21 1 15,21-1-15,-21 21 16,21-21-16,0 22 0,0-22 0,0 0 16,0 21-16,0-21 0,0 1 15,21-1-15,0 0 0,0 0 0,-21 0 16,21-21-16,1 0 0,-1 0 15,21 0-15,-21 0 0,0 0 0,1 0 16</inkml:trace>
  <inkml:trace contextRef="#ctx0" brushRef="#br0" timeOffset="2207.62">2561 656 0,'0'-21'0,"0"42"0,0-63 16,0 21-16,0 0 0,-21 21 15,0-22-15,0 22 0,-1 0 0,1 0 0,0 0 16,0 0-16,0 0 16,0 0-16,-1 0 0,-20 22 0,21-1 15,0 0-15,-22 0 0,22 0 16,0 0-16,0 22 0,0-22 16,21 21-16,-21-21 0,21 1 0,0 20 15,0-21-15,0 0 0,0 0 16,0 1-16,0-1 0,21-21 0,0 21 15,0-21-15,0 0 0,0 0 16,22 0-16,-22 0 0,0-21 0,21 21 16,-20-21-16,-1-1 15,0 1-15,0 0 0,0 0 0,0-21 16,1 20-16,-22 1 0,0 0 16,0 0-16,21 0 0,-21 0 0,0-1 15,21 1-15,-21 0 0,-21 42 47,0 22-47,21-22 16,0 0-16,0 21 0,-43 128 31,43-107-31,0-21 0,0 22 16,0-1-16,0-20 0,0 20 0,0 1 15,0-22-15,0 22 0,0-1 16,0 1-16,0 20 0,0-20 0,0-1 15,-21 1-15,21-1 0,0 1 16,-21-1-16,0-20 0,21 20 0,0-21 16,0 22-16,-21-22 0,-1 1 15,22-1-15,-21 0 0,21 1 0,0-22 16,-21 0-16,0 21 0,0-21 16,0 1-16,-1-1 0,1-21 15,0 0-15,0 0 0,0 0 16,-22-21-16,22-1 15,0 1-15,0-21 0,-21 0 0,-1-1 0,22 1 16,-21-22-16,21 1 16,-22-1-16,22-20 0,0-1 0,21 0 15,0 1-15,0-1 0,0 0 16,0 22-16,42-1 0,-21 1 0,1-1 16,-1 22-16,21-21 0,-21 20 15,0 1-15,22 0 0,-22-1 0,0 1 16,0 0-16,0 20 0,1 1 15,-1-21-15,0 21 0,-21 0 0,21-1 16,0 1-16,0 0 0</inkml:trace>
  <inkml:trace contextRef="#ctx0" brushRef="#br0" timeOffset="2988.17">3302 1016 0,'21'0'16,"-21"-21"-16,0 0 15,21 0-15,0-1 16,1 1-16,-22 0 15,0 0-15,0 0 0,0 0 16,0-22-16,0 22 0,0 0 0,-22 0 16,1 0-16,0-1 0,0 1 15,0 0-15,0 21 0,-22 0 0,22 0 16,0 0-16,0 0 0,-22 0 16,22 0-16,0 21 0,0-21 0,-21 21 15,20 22-15,1-22 0,0 21 16,0 1-16,0-1 0,0 0 0,21 1 15,0-1-15,0 0 0,0-21 16,0 22-16,0-22 0,0 0 16,0 0-16,21 0 0,0-21 15,0 0-15,0 0 0,0 0 0,1 0 16,-1 0-16,21 0 0,-21-21 16,0 0-16,22 0 0,-22 0 0,21-22 15,-21 22-15,22-21 0,-22 0 16,0 20-16,0-20 0,0 0 0,1-1 15,-22 22-15,21 0 0,-21 0 16,21 0-16,-21 0 0,0 42 31,0 0-31,0 0 0,0 0 0,0 0 16,0 1-16,0 20 0,0-21 16,0 21-16,21-20 0,-21 20 15,0-21-15,21 0 0,-21 0 16,0 1-16,21-1 0,1 0 0,-22 0 15,21-21-15,0 0 0,0 0 16,0 0-16,22 0 0,-22 0 16,0 0-16,0-21 0,0 0 15,0 0-15,1-1 0,-1 1 0</inkml:trace>
  <inkml:trace contextRef="#ctx0" brushRef="#br0" timeOffset="3439.91">3937 656 0,'0'0'0,"0"21"16,0 1 0,0-1-16,0 0 0,-21 21 0,21-21 15,0 1-15,0 20 0,-21-21 16,21 21-16,0-20 0,-22-1 0,22 21 16,0-21-16,0 0 0,0 1 15,0-1-15,0 0 16,0-42 15,0 0-31,0-1 0,0 1 16,0 0-16,0-21 0,0-1 0,0 1 15,0 21-15,0-21 16,0-1-16,22 22 0,-22-21 0,21 21 16,0-1-16,0 1 0,21 0 15,-20 0-15,-1 21 0,21 0 0,-21 0 16,0 0-16,1 0 0,20 0 15,-21 21-15,0 0 0,-21 0 0,21 1 16,-21-1-16,0 21 0,0-21 0,0 22 16,0-22-16,0 21 0,0-21 15,0 0-15,-21 22 0,21-22 16,-21 0-16,21 0 0,0 0 16,0 1-16,21-22 31,0-22-31,1 22 15,-1-21-15,0 21 0</inkml:trace>
  <inkml:trace contextRef="#ctx0" brushRef="#br0" timeOffset="3975.15">4805 720 0,'21'-21'0,"-42"42"0,42-64 0,-21 22 15,0 0-15,0 0 0,0 0 16,-21 0-16,0-1 0,-1 22 0,22-21 16,-21 21-16,0 0 0,-64 0 15,64 0 1,0 0-16,0 21 0,0 1 16,0-1-16,-1 21 0,1-21 0,21 22 15,-21-1-15,21-21 0,0 21 16,0 1-16,0-1 0,0-21 0,0 22 15,0-22-15,21 0 0,-21 0 16,21 0-16,1-21 0,-1 0 0,21 21 16,-21-21-16,0 0 15,22 0-15,-22-21 0,0 21 0,21-21 16,-20 0-16,-1-21 0,0 20 0,0-20 16,0 0-16,0-1 0,-21 1 15,0 0-15,22-22 0,-22 22 0,0-22 16,21 22-16,-21-21 0,0 20 15,0-20-15,0 20 0,0 1 0,21 0 16,-21 21-16,0-1 0,0 1 16,21 21-16,-21 21 15,0 1-15,0 20 0,0 0 16,0 1-16,0 20 0,0-21 0,0 1 16,0 20-16,0-20 15,0 20-15,0-21 0,0 1 0,0-1 16,0 0-16,0 1 0,0-1 15,0-21-15,0 0 0,0 1 0,0-1 16,21-21-16,0 0 0,1 0 16,-1 0-16,0 0 0,21 0 15</inkml:trace>
  <inkml:trace contextRef="#ctx0" brushRef="#br0" timeOffset="4908.6">6117 296 0,'0'-42'31,"0"63"-15,0 0-16,0 1 0,0 20 16,0 0-16,0-21 0,0 22 15,-21-1-15,0 0 0,0 22 16,21-22-16,-22 1 0,1-1 16,-21 0-16,21 22 0,0-22 0,-22 0 0,22-20 15,0 20-15,0-21 0,0 0 16,-1 0-16,22 1 0,0-44 31,0 1-31,0 0 16,0-21-16,0 21 0,0-22 0,0 1 15,0 0-15,0-1 0,0 1 16,0 0-16,0 20 0,0 1 0,0-21 16,22 21-16,-1 21 15,0 0 1,0 21-16,0 0 0,-21 0 15,21 22-15,-21-22 0,22 21 0,-1-21 16,-21 22-16,21-1 0,0-21 16,-21 21-16,21-20 0,0-1 15,-21 0-15,22 0 0,-1 0 0,0 0 16,0-21-16,0 0 0,0 0 16,1 0-16,-1 0 0,21 0 0,-21 0 15,0-21-15,1 0 0,105-127 31,-127 106-31,0-1 0,0 1 16,0-22-16,0 22 0,0-21 16,-22 20-16,22-20 0,-21-1 0,0 22 0,0-22 15,0 22-15,-22 0 16,22-1-16,0 1 0,0 21 0,0 0 16,0 0-16,-22 21 0,22 0 15,0 21-15,0 0 0,-22 0 0,22 21 16,0 1-16,21 20 0,0-20 15,0 20-15,0-21 0,0 22 0,0-22 16,0 1-16,0-1 0,21 0 16,-21 1-16,21-22 0,1 0 0,-1 21 15,0-21-15,0 1 0,0-22 16,0 0-16,22 21 0,-22-21 16,0 0-16,43-21 15,-43-1-15,0 22 0,21-21 0</inkml:trace>
  <inkml:trace contextRef="#ctx0" brushRef="#br0" timeOffset="5335.96">6583 720 0,'0'0'0,"-21"0"0,21-21 15,-22 21-15,22-22 16,0 1-16,22 21 15,-1 0 1,0 0-16,0 0 16,0 0-16,0 0 0,1 21 15,-1 1-15,0-22 0,0 42 16,-21-21-16,21 0 0,-21 0 0,21 22 16,-21-22-16,0 0 0,0 21 15,0-20-15,0-1 0,0 0 0,0 0 16,0 0-16,-21-21 0,21 21 0,-21-21 15,21-21 1,0 0 0,0 0-16,0 0 15,0-22-15,0 22 0,0-21 16,0 21-16,21-22 0,0 22 16,-21 0-16,22 0 0,-22 0 0,21 0 15,0-1-15,0 22 0,0-21 16,0 21-16,1 0 15,-1 0-15,0 0 0,0 0 16,0 0-16,0 0 0,1 0 16</inkml:trace>
  <inkml:trace contextRef="#ctx0" brushRef="#br0" timeOffset="5739.73">7302 593 0,'-21'0'16,"0"21"-16,0 0 16,21 0-16,-21 0 0,0 1 0,-1-1 15,22 21-15,-21-21 0,0 22 16,21-22-16,0 21 0,0-21 0,0 0 16,0 22-16,0-22 0,0 0 15,0 0-15,21 0 16,0-21-16,1 0 0,-1 0 0,0 0 15,0 0-15,0 0 0,0 0 0,22 0 16,-22-21-16,0 0 16,0 0-16,0-21 0,1 20 0,-22-20 15,0 21-15,0-21 0,0-1 0,0 1 16,0 21-16,0-22 0,-22 22 16,1 0-16,21 0 0,-21 0 0,0 21 15,0 0-15,0 0 0,-1 0 16,1 0-16,0 0 0,0 0 0,0 21 15,0-21-15,21 21 0,-22 0 16,22 0-16,0 1 16,0-1-16,22-21 15,-1 21-15,0-21 0,0 0 16</inkml:trace>
  <inkml:trace contextRef="#ctx0" brushRef="#br0" timeOffset="6079.55">7726 593 0,'0'0'0,"-21"0"15,-1 21-15,22 0 0,-21 0 16,21 0-16,0 1 16,0 20-16,0 0 0,0 1 0,0-1 15,0 21-15,0-20 0,0 20 16,0-20-16,0 20 0,0 1 0,0-1 15,0 1-15,0-1 0,0 1 0,0-1 16,0 1-16,0-1 0,0 1 16,0-1-16,0 1 0,-21-1 0,21-21 15,-21 1-15,0-1 0,21 0 0,-21 1 16,21-22-16,0 21 0,0-21 16,0 1-16,0-44 31,0 1-31,21 0 15,-21 0-15,21 0 0,0-22 0,0 1 16,0 0-16,1-22 0,-22 1 0</inkml:trace>
  <inkml:trace contextRef="#ctx0" brushRef="#br0" timeOffset="6383.39">7726 1080 0,'0'0'0,"-64"-254"15,43 232 1,21-20-16,0 21 0,0 0 0,0 0 15,0-1-15,21 1 0,0 21 0,1 0 16,-1 0-16,0-21 0,21 21 0,-21 0 16,22 0-16,-22 21 15,0-21-15,64 127 16,-85-106 0,0 22-16,0-22 0,0 21 0,-21-21 15,-1 1-15,1-1 0,-21 0 16,0 0-16,20 0 0,-20 0 0,0 1 15,21-22-15,-22 21 0,22-21 0,0 0 16,0 0-16,42 0 47,0-21-47,0-1 0,22 22 16</inkml:trace>
  <inkml:trace contextRef="#ctx0" brushRef="#br0" timeOffset="6711.61">8509 466 0,'-64'-21'31,"43"42"-16,0 0-15,21 0 0,-21 0 16,0 22-16,21-22 0,0 21 0,-21 0 16,21-20-16,0 20 0,-22 0 15,22 1-15,0-22 0,0 21 0,0-21 16,0 22-16,0-22 0,0 0 16,0 0-16,22 0 0,-1 0 0,0 1 15,0-22-15,0 0 16,0 0-16,1 0 0,-1 0 15,0 0-15,0-22 0,0 1 16,0 0-16,1 0 0,-1 0 16</inkml:trace>
  <inkml:trace contextRef="#ctx0" brushRef="#br0" timeOffset="6999.45">8975 275 0,'21'0'32,"0"0"-32,0 21 15,0-21-15,0 22 0,1-1 16,20 0-16,-21 0 0,0 21 16,0-20-16,1 20 0,-22-21 0,0 21 15,21 1-15,-21-22 0,0 21 16,0 1-16,0-22 0,-43 106 31,43-106-31,-21 0 0,0 0 0,21 0 16,-21-21-16,0 0 15</inkml:trace>
  <inkml:trace contextRef="#ctx0" brushRef="#br0" timeOffset="8386.74">9969 720 0,'0'0'0,"-21"0"15,0 21-15,0-21 0,0 0 0,21 21 16,0 0-1,21 0-15,21-21 16,1 0-16,-1 0 0,21 0 16,1 0-16,-1 0 0,22 0 0,-21 0 15,20 0-15,-20 0 0,-1 0 16,22 0-16,-22 0 0,1 0 0,21 0 16,-43 0-16,21 0 0,1 0 15,-22-21-15,-21 21 0,43-21 16,-64 0-16,0 0 15,-21 21-15,21-21 16,-43 21-16,22-22 16,-21 22-16,21-21 0,-22 21 0,1-21 15,21 21-15,-21-21 0,-1 21 0,22 0 16,0 0-16,0-21 0,0 21 16,-1 0-16,1 0 0,0 0 15,42 0 1,0 0-1,22 0-15,-22 0 0,21 0 16,1 0-16,-1 0 0,0 0 0,1 0 16,-1 0-16,-21 0 0,21 0 15,1 0-15,-22 0 0,0 0 0,0 0 16,0 0-16,-21 21 0,0 0 16,0 0-16,0 0 15,-21 1-15,0-1 0,-21 0 0,-1 0 16,22 0-16,-21 22 0,0-22 15,-1 21-15,22-21 0,-21 22 0,21-22 16,-1 0-16,1 0 0,0 0 16,0 0-16,21 1 0,-21-22 0,21 21 15</inkml:trace>
  <inkml:trace contextRef="#ctx0" brushRef="#br0" timeOffset="9304.01">12213 656 0,'0'21'0,"0"-42"0,21 42 31,0-21-31,1 0 0,-1 0 16,21 0-16,-21-21 16,22 0-16,-1 0 0,0 21 0,1-21 15,-22 0-15,21-1 0,-21 1 0,22 0 16,-43 0-16,0 0 0,0 0 15,0-1-15,0 1 0,0 0 0,-22 0 16,1 0-16,0 21 0,-21-21 16,21 21-16,-22 0 0,1 0 0,-22 0 15,22 0-15,0 21 0,-1-21 16,1 21-16,21 0 0,-21 0 0,20 22 16,1-22-16,0 21 0,21-21 15,0 22-15,0-22 0,0 21 0,0-21 16,21 0-16,0 22 15,1-22-15,-1 0 0,0 0 0,0 0 16,0-21-16,0 22 0,22-22 16,-22 0-16,21 0 0,-21 0 0,1 0 15,20 0-15,-21 0 0,-21-22 16,-21 22 0,0 0-16,0 0 15,-22 0-15,1 0 0,0 0 16,20 22-16,-20-1 0,0 0 0,21 0 15,-22 0-15,22 22 0,0-22 16,0 0-16,21 21 0,0-21 0,0 1 16,0-1-16,0 0 0,0 0 15,21 0-15,0 0 0,0-21 16,0 22-16,1-22 0,20 21 16,-21-21-16,21 0 0,1 0 0,-22 0 15,21 0-15,1 0 0,-22 0 0,21-21 16,-21-1-16,22 22 0,-22-21 15</inkml:trace>
  <inkml:trace contextRef="#ctx0" brushRef="#br0" timeOffset="9791.73">12700 783 0,'0'0'0,"0"-21"0,0 0 16,21 21-16,0 0 15,0 0-15,1 0 16,-1 0-16,0 0 0,0 0 0,0 21 15,0 0-15,1 22 0,20-22 0,-21 21 16,-21-21-16,21 22 0,-21-1 16,0-21-16,0 21 0,0-20 0,0 20 15,0-21-15,-21 0 0,0 0 16,21 1-16,-21-1 0,21 0 0,-21-21 16,21 21-16,0-42 31,21 0-31,0 0 15,-21-1-15,21 1 0,0 0 16,0 0-16,1-21 0,-1 20 16,21-20-16,-21 0 0,0 21 15,22-22-15,-1 1 0,-21 21 0,0-22 16,22 22-16,-22 0 0,-21 0 16,-21 42-1,0 0-15,-1 0 16,1 1-16,-21 20 0,21-21 15,0 21-15,-22 1 0,22-1 0,0-21 16,0 22-16,0-22 0,21 21 16,0-21-16,0 0 0,-22 1 0,22-1 15,0 0-15,22-21 16,-1 0-16,0 0 16,0 0-16,21 0 0,-20 0 0,20 0 15,0 0-15,-21-21 0,22 0 16,-1 21-16</inkml:trace>
  <inkml:trace contextRef="#ctx0" brushRef="#br0" timeOffset="10264.45">13928 847 0,'0'-21'16,"0"42"-16,0-64 0,0 22 0,0 0 0,0 0 15,-22 0-15,-62 21 31,63 0-31,-22 21 0,22-21 0,-21 21 0,21 21 16,-22-20-16,22-1 0,-21 21 16,21 0-16,-1-20 0,1 20 0,0 0 15,0 1-15,21-22 0,0 21 16,0 0-16,0-20 0,0-1 0,0 0 16,21 0-16,-21 0 0,42-21 15,-20 0-15,-1 21 0,0-21 0,21 0 16,-21 0-16,22 0 0,-22 0 15,21-21-15,-21 0 0,22 0 16,-22 0-16,0 0 0,0-1 0,0-20 16,1 21-16,-1-21 0,-21-1 0,21 22 15,-21-21-15,0-1 0,0 22 16,0 0-16,-21 21 31,0 21-31,21 0 0,-22 22 0,22-22 16,0 0-16,-21 21 0,21-20 15,0 20-15,0-21 0,0 0 0,0 0 16,0 1-16,0-1 0,0 0 0,0 0 16,21-21-16,1 21 15,-1-21-15,21 0 0,-21 0 16,0 0-16,22 0 0,-1-21 16,-21 0-16,22 0 0</inkml:trace>
  <inkml:trace contextRef="#ctx0" brushRef="#br0" timeOffset="10911.47">14436 847 0,'0'-21'0,"0"42"0,0-21 31,-22 21-15,1 21-16,21-21 0,-21 1 0,21 20 16,0-21-16,0 21 0,-21-20 15,21 20-15,-21-21 0,21 0 16,0 0-16,0 1 0,0-1 0,0 0 15,0 0-15,0 0 16,0-42 0,0 0-1,0 0-15,0 0 16,0-22-16,0 22 0,0-21 0,0-1 16,0 1-16,21 0 0,0-1 15,0 1-15,0 0 0,1 21 0,-1-22 16,0 22-16,0 0 0,0 21 15,0 0-15,1 0 16,-1 0-16,0 21 0,0 0 0,-21 22 16,0-22-16,21 21 0,0 0 15,-21-20-15,0 20 0,0 0 0,22-21 16,-22 22-16,21-22 0,-21 0 16,0 0-16,0 0 0,0 1 0,0-1 15,0 0-15,-21-21 31,21-21-31,-22 21 0,22-21 16,0-1-16,0 1 0,0 0 16,0-21-16,0 21 0,22-22 15,-1 1-15,0 0 0,0-1 0,0 1 16,0 0-16,22-1 0,-22 22 16,21 0-16,1 0 0,-22 0 0,21 21 15,0 0-15,-20 0 0,20 0 16,-21 21-16,0 0 0,-21 21 0,0 1 15,0-22-15,0 21 0,0 0 16,0 1-16,0-1 0,0-21 0,-21 22 16,0-22-16,21 0 0,-21 0 0,0 0 15,21 0-15,0 1 16,0-44 15,21 1-31,0 0 0,0 0 16</inkml:trace>
  <inkml:trace contextRef="#ctx0" brushRef="#br0" timeOffset="11234.9">15621 656 0,'-85'64'15,"64"-43"1,21 0-16,0 21 0,-21 1 0,21 20 15,-21-20-15,21-1 0,0 21 16,0-20-16,0-1 0,0 22 16,-21-22-16,21 21 0,0 1 0,-22-1 15,22 1-15,-21-1 0,21 1 0,0-1 16,-21 1-16,0-1 0,21-20 16,-21 20-16,21-20 0,0-1 0,-21 0 15,21 1-15,-22-22 0,22 0 0,0 0 16,0 0-16,0-42 31,0 0-31,22 0 0,-1 0 16,-21-22-16,21 1 0,0 0 15,0-1-15,0 1 0</inkml:trace>
  <inkml:trace contextRef="#ctx0" brushRef="#br0" timeOffset="11527.74">15430 995 0,'0'-42'15,"-21"-22"-15,21-63 16,0 85-16,0 21 0,21-1 16,1 1-16,-1 21 0,0-21 15,21 21-15,-21 0 0,22 0 0,-22 0 16,21 0-16,1 21 0,-22 0 0,0 1 16,0-1-16,0 21 15,0 0-15,-21 1 0,0-1 0,0 0 16,0-20-16,0 20 0,-21 0 15,0-21-15,0 1 0,0 20 0,-22-42 16,22 21-16,-21 0 0,21-21 0,-22 0 16,22 21-16,-21-21 0,21 0 15,0 0-15,21-21 16,0 0-16,0 0 16,21-21-16,-21 20 0,21 1 15,0-21-15</inkml:trace>
  <inkml:trace contextRef="#ctx0" brushRef="#br0" timeOffset="11779.59">16044 318 0,'0'0'16,"0"21"-16,0 0 15,0 0-15,-21 0 0,21 22 0,-21-1 16,0-21-16,21 43 0,-21-22 15,21 0-15,-22 1 0,22-1 0,0 0 16,-21 22-16,21-43 0,-21 21 16,21 1-16,-21-1 0,21-21 15,0 0-15,0 0 0,0 1 0,0-1 16,21-21 0,0 0-16,0-21 15,1-1-15</inkml:trace>
  <inkml:trace contextRef="#ctx0" brushRef="#br0" timeOffset="12143.2">16192 826 0,'0'21'16,"22"-21"15,-1 0-31,0 0 0,0 0 15,0 0-15,0 0 0,1 0 0,-1-21 16,0-1-16,0 1 16,-21 0-16,21 0 0,-21 0 15,0 0-15,0-1 16,-21 22-16,0 0 16,0 0-16,0 22 15,-1-1-15,1-21 0,0 42 0,0-21 16,21 0-16,-21 1 0,21 20 15,0-21-15,0 0 0,0 0 16,0 22-16,0-22 0,0 0 16,0 0-16,21-21 0,0 0 15,0 21-15,0-21 0,1 0 16,-1 0-16,0 0 16,0-21-16,0 21 0</inkml:trace>
  <inkml:trace contextRef="#ctx0" brushRef="#br0" timeOffset="13619.86">17145 762 0,'0'0'0,"21"0"16,0 0 0,0 0-16,1 0 0,-1 0 15,21 0-15,-21 0 0,22 0 0,-22 0 16,21-21-16,0 21 0,1-21 16,-22 21-16,21-21 0,1-1 0,-1 1 15,0 0-15,-21 0 0,22 0 16,-22-22-16,0 22 0,0 0 0,-21-21 15,0-1-15,0 22 0,0-21 16,0 0-16,0-1 0,0 22 0,0-21 16,0 21-16,0-1 0,-21 1 0,0 0 15,0 21 1,21 21-16,-21 22 16,-1-22-16,1 21 15,21 0-15,0 1 0,-21 20 0,0-20 16,0 20-16,21 1 0,0 20 15,-21-20-15,-1 20 0,22 1 0,-21 0 16,21-1-16,0 22 0,0-21 16,-21 0-16,0-1 0,0 22 0,21-21 15,-21 21-15,-1-22 0,1 1 16,0-22-16,0 22 0,0-21 0,0 20 16,-1-20-16,1-1 0,0 1 0,21-1 15,0-20-15,0-1 0,0 0 16,0 1-16,0-22 0,0 0 15,0 0-15,21-21 0,0 0 0,22 0 16,-22-21-16,21 0 0,22 0 0,-22-22 16,22 1-16,-22 21 0,21-22 15,-20 1-15,-1 0 0,22-1 0,-22 1 16,-21-21-16,21 20 0,-20 1 0,20-22 16,-21 1-16,-21-1 0,0 1 15,0-1-15,0 1 0,0-22 0,-21 22 16,0-1-16,0 1 0,-22-1 15,22 1-15,-21-1 0,-1 22 16,1-22-16,21 22 0,-21 21 0,-1-21 16,1 20-16,0 1 0,20 0 15,-20 21-15,21 0 0,0-21 0,0 21 16,-1 0-16,22-21 16,0 0-1,22 21-15,-1 0 0,21-22 16,0 1-16,-20 21 0,20-21 0,0 0 15,1 0-15,-22 0 0,21-1 16,-21 22-16,0-21 0,22 0 16,-22 0-16,0 0 0,-21-22 0,21 22 15,0 0-15,1 0 0,-1 0 0,-21 0 16,21-22-16,-21 22 0,21 0 16,-21 0-16,0 0 15,21 21-15,-21 21 31,-21 0-31,21 0 16,0 21-16,0-20 0,-21-1 16,21 0-16,-21 0 0,21 0 0,-21 22 15,21-22-15,0 0 0,0 0 16,0 0-16,0 0 0,21-21 16,0 0-16,0 0 15,0 0-15,22 0 0,-22 0 16,0 0-16,21-21 0,-21 0 0,1 0 15,20 21-15,-21-21 0,0-22 16,0 22-16,1 0 0,-22-21 0,0 21 16,0-22-16,0 22 0,0-21 15,0 21-15,0-1 0,-22 1 0,1 0 16,0 21-16,0 0 0,0 0 16,0 0-16,-1 0 0,1 0 0,0 0 15,0 21-15,0 0 0,0 1 0,-1-22 16,22 21-16,0 0 15,0 0-15,0 0 0,0 0 0,0 1 32,22-22-17,-1 0-15,0 0 16,0 0-16</inkml:trace>
  <inkml:trace contextRef="#ctx0" brushRef="#br0" timeOffset="14129.19">18711 487 0,'-21'0'0,"42"0"0,-63-21 15,21 21-15,21-21 16,0-1-16,21 22 31,0 0-31,0 0 16,0 0-16,1 22 0,-1-1 15,0 0-15,-21 0 0,21 0 0,0 0 16,-21 1-16,0 20 0,21-21 16,-21 21-16,0-20 0,22 20 15,-22-21-15,0 21 0,0-20 16,0-1-16,0 0 0,0 0 0,0 0 15,-22 0-15,1 1 16,21-44 0,0 1-1,0 0-15,0-21 0,43-106 32,-43 126-32,0-20 0,21 21 15,0-21-15,-21 20 0,21-20 0,-21 21 16,0 0-16,21 0 0,0 21 15,-21-22-15,0 1 16,22 21-16,-22 21 31,0 1-31,0-1 16,0 0-16</inkml:trace>
  <inkml:trace contextRef="#ctx0" brushRef="#br0" timeOffset="14288.1">19008 550 0</inkml:trace>
  <inkml:trace contextRef="#ctx0" brushRef="#br0" timeOffset="15240.72">20510 0 0,'0'0'15,"-21"0"-15,0 0 16,0 21-16,0 0 0,0 1 0,-1 20 16,1-21-16,0 21 15,0 1-15,0-1 0,0 0 0,-1 1 16,1-1-16,0 0 0,0 1 15,21-1-15,-21-21 0,0 22 0,21-22 16,-22 0-16,22 0 0,-21 0 16,21 0-16,0 1 15,0-44 1,0 1-16,0 0 16,0 0-16,0 0 0,0-22 15,21 1-15,1 0 0,-22-1 16,21 1-16,0-21 0,-21-1 0,21 1 15,0 20-15,0-20 0,1-1 0,-1 43 16,0 21-16,0 0 16,0 0-1,-21 42 1,0 1-16,0 20 16,0-20-16,0 20 0,0-21 0,0 1 15,0-1-15,0 0 0,0 1 16,0-1-16,0 0 0,0-20 0,0 20 15,0-21-15,0 0 0,0 0 16,21 1-16,-21-1 16,22-21-16,-22-21 31</inkml:trace>
  <inkml:trace contextRef="#ctx0" brushRef="#br0" timeOffset="15428.61">20024 508 0,'21'0'47,"21"0"-31,-21 0-16,22 0 0,-1-21 16,0 21-16,1-21 0,-1 21 15,21-21-15,1-1 0,-1 22 0,-20-21 16,20 0-16,43-42 15</inkml:trace>
  <inkml:trace contextRef="#ctx0" brushRef="#br0" timeOffset="15896.94">20997 0 0,'0'0'0,"-21"0"32,0 21-32,0 22 0,21-22 15,0 21-15,-21 0 0,21 1 16,-22-1-16,22 0 0,-21 1 0,21-1 15,0 0-15,0 1 16,0-1-16,-21 0 0,21 1 0,-21-1 16,21-21-16,-21 22 0,21-1 15,0 0-15,0-21 0,-21 1 0,21-1 16,0 0-16,0 0 0,-22-21 16,22-21-1,0-21 1,0 20-16,0 1 0,0 0 15,22 0-15,-1-21 0,0 20 16,0 1-16,0-21 0,0 21 0,1 0 16,20-1-16,-21 1 0,21 0 15,1 21-15,-22 0 0,21 0 16,-21 0-16,1 0 0,20 0 16,-21 0-16,0 21 0,0 0 0,-21 1 15,0-1-15,0 0 0,0 0 16,-21 0-16,0 0 0,0 1 15,-21-1-15,20 0 0,-20 0 0,21 0 16,-21-21-16,20 21 0,1-21 16,0 0-16,0 22 0,0-22 0,0 0 15,21-22 1,0 1 0,42 0-16,-21 21 0,0-21 15</inkml:trace>
  <inkml:trace contextRef="#ctx0" brushRef="#br0" timeOffset="16287.71">21696 445 0,'21'-22'0,"-42"44"0,42-65 16,-21 22 0,-21 21-16,0 0 15,-1 0-15,-20 21 0,0-21 16,21 21-16,-22 1 0,1-22 0,21 21 15,0 0-15,-1 0 0,1 0 16,0 0-16,21 1 16,0-1-16,0 0 0,21 0 15,0-21-15,22 0 16,-22 21-16,0-21 0,21 0 0,-20 21 16,20-21-16,-21 0 0,0 22 15,0-22-15,1 21 0,-1-21 0,-21 21 16,0 0-16,0 0 15,-21-21-15,-22 21 0,22-21 16,-21 22-16,-1-22 0,1 0 16,21 21-16,-21-21 0,-1 0 15,22 0-15,0 0 0,0 0 16,0 0-16,21-21 16,21-1-1,0 22-15,21-21 0,1 0 0,-1 0 16</inkml:trace>
  <inkml:trace contextRef="#ctx0" brushRef="#br0" timeOffset="16551.43">22140 191 0,'0'-22'0,"0"44"0,0-65 16,0 22-1,-21 42 1,0 22-16,0-22 15,21 0-15,0 21 0,-21 1 0,21-1 16,-22 0-16,1 1 0,21-1 16,-21-21-16,21 21 0,-21 1 0,21-22 15,-21 21-15,21-21 0,0 1 16,0-1-16,0 0 0,0 0 0,0 0 16,21-21-1,0 0-15,0 0 0,-21-21 16,21 21-16,1-21 0</inkml:trace>
  <inkml:trace contextRef="#ctx0" brushRef="#br0" timeOffset="16727.93">21929 572 0,'0'-22'31,"21"22"-15,-21-21-16,21 21 0,0 0 15,21 0-15,-20 0 0,-1-21 0,0 21 16,21 0-16,-21 0 0,1 0 16,20 0-16,-21-21 0,0 21 0,0 0 15</inkml:trace>
  <inkml:trace contextRef="#ctx0" brushRef="#br0" timeOffset="17135.68">22458 529 0,'0'0'0,"-21"0"16,21-21 0,0 0-16,0 0 0,0 0 15,21-1 1,0 22 0,0 0-16,0 0 0,0 0 0,1 22 15,-1-22-15,0 21 0,-21 0 16,21 0-16,0 0 0,-21 22 0,21-22 15,-21 0-15,0 21 0,0-21 16,0 1-16,0 20 0,0-21 0,0 0 16,-21 0-16,0 22 0,21-22 15,-21-21-15,0 21 0,0-21 0,-1 0 16,1 0 0,0 0-16,21-21 15,0 0-15,0 0 0,0-1 16,0 1-16,0 0 0,0-21 15,21 21-15,0-1 0,-21 1 0,22 0 16,-1 0-16,0 21 0,0-21 16,0 0-16,0 21 0,1-22 0,-1 22 15,0 0-15,0 0 0,0-21 16,0 21-16,1 0 0,-1 0 0,0 0 16</inkml:trace>
  <inkml:trace contextRef="#ctx0" brushRef="#br0" timeOffset="17687.24">23410 572 0,'0'0'0,"0"-22"0,0 1 0,0 0 15,0 0-15,0 0 16,-21 0-16,21-1 0,-21 22 0,21-21 15,-21 0-15,0 21 16,-1 0-16,1 0 0,0 0 16,0 0-16,0 21 15,0 0-15,-1 1 0,1-1 0,0 0 16,0 0-16,0 21 0,0-20 16,21 20-16,0-21 0,-22 21 15,22-20-15,0-1 0,0 21 0,0-21 16,0 0-16,0 1 0,0-1 15,0 0-15,22-21 0,-1 0 16,0 0-16,0 0 0,0 0 16,0 0-16,1-21 15,-1 0-15,0 21 0,0-22 0,0 1 16,0 0-16,1-21 0,-1 21 16,0-1-16,-21 1 0,0 0 0,21 0 15,-21 0-15,21 0 0,-21-1 0,0 44 47,0-1-31,0 0-16,-21-21 0,21 21 0,-21 0 15,21 0-15,0 1 0,0-1 16,0 0-16,0 0 0,0 0 0,0 0 16,0 1-1,21-22-15,0 0 16,0 0-16,1 0 15,20-22-15,-21 22 0</inkml:trace>
  <inkml:trace contextRef="#ctx0" brushRef="#br0" timeOffset="18226.8">23897 529 0,'0'-21'0,"0"42"0,0-63 15,0 21 1,-21 21-16,21-21 15,-21 21-15,0 0 0,-1 0 16,1 0-16,0 21 0,0 0 16,0 0-16,0 0 15,-1 0-15,1 1 0,21-1 16,-21 0-16,21 0 0,-21 21 0,21-20 16,0-1-16,0 0 0,0 0 0,0 0 15,0 0-15,0 1 0,21-1 16,0 0-16,0 0 0,1-21 15,-1 0-15,21 21 0,-21-21 0,22 0 16,-22 0-16,21 0 0,-21 0 16,22-21-16,-22 0 0,0 0 0,0 21 15,0-43-15,0 22 0,1 0 16,-1 0-16,0-21 0,0-1 0,0 22 16,-21-21-16,0-1 0,21 1 15,-21 0-15,22-22 0,-22 22 16,0 0-16,0-1 0,0 22 0,0-21 15,0 21-15,0 42 32,0 21-32,-22-21 0,22 22 15,-21-22-15,21 21 0,0 0 16,0 1-16,0-22 0,0 21 0,0-21 16,0 22-16,0-22 0,0 21 0,0-21 15,0 1-15,0-1 0,0 0 16,0 0-16,0 0 15,0 0-15,21-21 16,1 0 0,-22-21-16,21 0 15</inkml:trace>
  <inkml:trace contextRef="#ctx0" brushRef="#br0" timeOffset="18407.65">24172 529 0,'0'0'0,"-21"0"0,0 0 16,42 0 31,0 0-47,0 0 16,1 0-16,-1 0 0,0 0 0,0 0 15,0 0-15,22 0 0</inkml:trace>
  <inkml:trace contextRef="#ctx0" brushRef="#br0" timeOffset="19131.25">24701 487 0,'0'0'0,"-21"0"0,0 0 15,0 0 1,21 21-1,0 0-15,0 0 16,0 1-16,-21-22 0,21 21 16,0 0-16,0 0 0,0 0 0,-21-21 15,21 21-15,0 1 0,0-1 16,0 0-16,-22 0 16,1-21 15,21-21-16,0 0 1,0 0-16,21-106 31,1 105-31,-1 1 0,0-21 0,-21 21 16,21 0-16,0-1 0,0 1 16,-21 0-16,22 21 0,-1 0 0,0 0 15,0 0 1,0 21-16,-21 0 0,0 1 15,0-1-15,0 21 0,0-21 16,0 0-16,0 1 0,0-1 0,0 0 16,0 0-16,0 0 0,0 0 15,0 1-15,0-44 47,0 1-31,0 0-1,21 0-15,1 0 0,-1 0 0,-21-1 16,21-20-16,0 21 0,21 0 16,-20 0-16,-1-22 0,21 22 0,-21 0 15,0 21-15,22 0 0,-22 0 16,0 0-16,0 0 0,0 0 0,1 21 16,-22 0-16,0 0 0,0 22 15,0-22-15,0 0 0,0 0 0,0 22 16,0-22-16,-22 0 0,22 0 15,-21 0-15,21 0 16,0 1-16,-21-22 0,42-22 47,0 22-31</inkml:trace>
  <inkml:trace contextRef="#ctx0" brushRef="#br0" timeOffset="19491.41">25421 529 0,'21'0'62,"0"-21"-62,1 0 16,-1 21-16,-21-21 15,21 21-15,-21-21 0,21-1 0,-21 1 16,-21 42 31,0 1-47,21-1 16,-21-21-16,21 21 0,0 0 0,0 0 15,0 0-15,-22 1 16,22-1-16,0 0 0,0 0 0,0 0 15,0 0 1,0 1-16,22-22 16,-1 0-16,0 0 15,0 0-15,0 0 0,0 0 16</inkml:trace>
  <inkml:trace contextRef="#ctx0" brushRef="#br0" timeOffset="19743.59">25887 275 0,'0'0'0,"0"-42"0,0 21 0,0 0 16,-21 21-1,21 21 1,0 0-16,-22 0 0,22 21 16,-21-20-16,21-1 0,0 21 0,0-21 15,-21 22-15,21-22 0,0 21 16,-21-21-16,21 0 0,0 1 0,0 20 15,0-21-15,0 0 16,0 0-16,0 1 0,21-22 47,0 0-47</inkml:trace>
  <inkml:trace contextRef="#ctx0" brushRef="#br0" timeOffset="20502.75">26162 212 0,'21'-21'16,"-42"42"-16,42-64 0,-21 22 0,0 0 16,0 42-1,0 0 1,0 1-16,0 20 0,-21-21 0,0 21 16,21-20-16,0 20 0,0 0 15,-21-21-15,21 22 0,-22-22 16,22 21-16,-21-21 0,21 1 15,0-1-15,0 0 0,0 0 0,0 0 16,21-21 15,1-21-31,-1 0 16,0 0-16,-21 0 16,21 21-16,0-22 0,-21 1 0,0 0 15,21 21-15,1-21 16,-22 42 15,0 0-31,0 0 16,0 1-16,0-1 15,0 0-15,0 0 16,0 0-16,21-21 16,0 21-16,0-21 0,0 0 15,0 0-15,1 0 0,-1 0 16,0 0-16,0-21 15,0 21-15,-21-21 0,21 0 0,1 21 16,-1-21-16,-21 0 0,0-1 16,0 44 31,0-1-32,0 0-15,-21-21 0,21 21 16,0 0-1,0 0-15,21-21 16,0 0 0,0 0-16,0 0 0,0 0 15,1 0-15,-1 0 0,0-21 0,0 0 16,0 21-16,0-21 16,1 0-16,-22 0 0,0-1 0,0 1 0,0 0 15,0 0-15,0 0 16,0 0-16,-22 21 15,-20 0 1,21 0-16,0 0 0,0 0 16,-1 21-16,22 0 15,0 0 1</inkml:trace>
  <inkml:trace contextRef="#ctx0" brushRef="#br0" timeOffset="21059.1">26987 529 0,'0'-21'16,"0"0"-16,-21 21 16,0 0-1,0 0 1,0 0-16,0 21 0,-1-21 0,22 21 15,-21 0-15,0 1 0,0-22 16,21 21-16,0 0 0,0 0 16,-21 0-16,21 0 0,0 1 15,21-22 17,0 0-17,0 0-15,-21-22 0,21 1 16,1 21-16,-22-21 0,21 0 15,0 0-15,-21-22 0,21 22 0,0-21 16,-21 21-16,21-22 0,1 1 16,-1 0-16,-21-1 0,0 22 0,21-21 15,-21 21-15,0-22 0,0 22 16,-21 42 15,0 1-31,21-1 0,-22 0 16,22 0-16,-21 21 0,21-20 15,-21 20-15,21-21 0,0 21 0,0-20 16,0 20-16,0-21 0,0 21 16,0-20-16,0-1 0,0 0 0,0 0 15,0 0-15,0 0 16,0 1-16,21-22 16,0 0-1,1 0 1,-1-22-16</inkml:trace>
  <inkml:trace contextRef="#ctx0" brushRef="#br0" timeOffset="21396.27">25548 381 0,'0'0'0,"21"0"31,22 0-31,-22 0 0,42 0 0,-20 0 15,20 0-15,1 0 0,-1 0 16,1 0-16,-1 0 0,-21 21 0,22-21 16,-22 0-16,-21 0 0,22 0 15,-22 0-15,0 0 0,-42 0 32,0 0-32,0 0 15</inkml:trace>
  <inkml:trace contextRef="#ctx0" brushRef="#br0" timeOffset="23947.12">11684 1820 0,'0'0'0,"0"-21"16,0 0-1,0 0 17,0 0-17,21 21 1,0-21-16,0 21 0,-21-22 0,22 22 15,20 0-15,-21 0 0,0 0 16,22 0-16,-22 0 0,21 0 0,0 0 16,1 0-16,-1 0 0,22 0 15,-22 22-15,0-22 0,22 0 0,-1 21 16,1 0-16,-22-21 0,22 0 16,20 21-16,-20-21 0,20 0 0,22 0 15,-21 21-15,21-21 0,0 0 16,-1 0-16,1 0 0,21 0 0,-21 0 15,42 0-15,-21 0 16,21 0-16,1 0 0,20 0 0,-21 0 16,43 0-16,-1-21 0,1 21 15,-22-21-15,21 21 0,22-21 0,0 21 16,-1-21-16,-20 21 0,21-22 16,20 22-16,-20 0 0,0-21 0,21 21 15,-22 0-15,22-21 0,0 0 16,0 21-16,-22 0 0,22 0 0,0-21 15,-21 21-15,21 0 0,-1 0 16,-20-21-16,21 21 0,0 0 0,-22-22 16,1 22-16,0-21 0,-1 21 15,-20 0-15,21-21 0,-22 0 16,-21 21-16,22-21 0,-22 21 16,22 0-16,-22-21 0,-21 21 0,0 0 15,1-22-15,-22 22 0,0 0 16,0 0-16,-22-21 0,1 21 0,-21-21 15,21 21-15,-22 0 0,-20 0 16,-1-21-16,1 21 0,-22 0 0,1 0 16,-1 0-16,-21-21 0,21 21 15,-20 0-15,-1 0 16,-42 0 62,-1 0-78</inkml:trace>
  <inkml:trace contextRef="#ctx0" brushRef="#br0" timeOffset="24079.05">24342 1418 0,'0'0'0,"-22"0"31</inkml:trace>
  <inkml:trace contextRef="#ctx0" brushRef="#br0" timeOffset="27034.96">85 3662 0,'0'21'47,"0"0"-47,0 0 15,0 1 1,0-1-1,21-21 1,0 0-16,0 0 16,0 0-16,22 0 0,-22 0 0,21-21 15,-21-1-15,22 22 0,-1-21 16,0 0-16,1-21 0,-1 21 0,0-22 16,-21 22-16,22-21 15,-22-1-15,21 1 0,-21-21 0,-21 20 16,22 1-16,-22 0 0,0-1 15,0 1-15,0 0 0,0-1 16,0 22-16,0 0 0,0 0 0,0 0 16,0-1-16,-22 22 0,1 0 15,0 0-15,0 0 0,0 22 16,21-1-16,-21 0 0,-1 21 16,22-21-16,0 43 0,0-22 15,0 1-15,0 20 0,0 1 0,-21-22 16,21 21-16,0-20 0,0-1 15,-21 0-15,21 1 0,0-1 16,0-21-16,0 22 0,0-22 16,-21-21-16,21 21 0,0 0 15,0-42 17,0 0-32,21 0 0,-21-1 0,21 1 15,-21 0-15,21-21 0,1 21 16,-1-1-16,0-20 0,-21 21 15,21-21-15,0 20 0,0 1 0,1 21 16,-1 0-16,0 0 16,0 0-16,-21 21 0,0 1 15,21-1-15,-21 0 16,0 0-16,21 0 0,-21 22 0,0-22 16,0 0-16,43 64 31,-22-85-31,0 0 15,0 0-15,0 0 16,1 0-16,-1-22 0,0 1 0,0 0 16,-21 0-16,21 0 0,-21 0 15,21-1-15,-21 1 0,0 0 0,0 0 16,0 0-16,0 0 0,0 42 47,0 0-47,0 0 15,0 0-15,0 0 0,0 1 0,0-1 16,-21 0-16,21 0 16,0 0-16,0 0 15,0-42 17,0 0-17,0 0-15</inkml:trace>
  <inkml:trace contextRef="#ctx0" brushRef="#br0" timeOffset="27195.87">1143 3323 0,'0'21'0,"0"-42"15,0 0-15,0 0 0,-21 21 32,21 21-17,0 0 1,0 0-16,21-21 0,-21 22 15,21-1-15,0-21 0,0 21 16</inkml:trace>
  <inkml:trace contextRef="#ctx0" brushRef="#br0" timeOffset="28899.17">1841 3620 0,'0'0'16,"22"0"-16,-22-22 0,21 1 15,0 0-15,-21 0 0,0 0 16,0 0-16,0-1 0,0-20 16,0 21-16,0 0 0,0 0 0,0-1 15,-21 1-15,0 0 0,-1 21 16,1 0-16,-21 0 16,21 21-16,0 0 0,-22 1 0,22-1 15,-21 0-15,21 21 0,-1-21 16,-20 22-16,21-1 0,0-21 15,21 22-15,0-22 0,0 21 16,0-21-16,0 0 0,0 1 0,21-1 16,0-21-16,21 0 15,-20 0-15,-1 0 0,21 0 0,-21 0 16,0-21-16,22 21 0,-22-22 16,0 1-16,0 0 0,22 0 0,-22-21 15,0 20-15,0-20 0,-21 0 16,21-22-16,0 22 0,-21-22 0,0 22 15,0 0-15,0-22 16,0 22-16,0 21 0,0-22 0,0 22 16,0 0-16,0 0 0,-21 21 15,0 0 1,0 0-16,21 21 0,0 21 16,-21-20-16,0 20 0,21 0 0,-22 1 15,22 20-15,0-21 0,0 1 16,0-1-16,0 22 0,0-22 15,0 0-15,0-21 0,22 22 0,-22-22 16,21 0-16,21 0 0,-21 0 16,0-21-16,22 0 0,-22 0 15,21 0-15,1 0 0,-1-21 16,0 0-16,22 0 0,-22 0 0,0 0 16,1-1-16,-22 1 0,21-21 15,-21 21-15,1-22 0,-1 22 0,0 0 16,-21 0-16,0 0 0,0 0 15,0-1-15,-21 22 16,0 0-16,-1 0 16,1 22-16,0-1 0,0 0 15,0 0-15,21 21 0,0-20 16,-21-1-16,21 0 0,0 21 0,0-21 16,0 1-16,0-1 15,21 0-15,0 0 0,0-21 16,0 0-16,22 0 0,-22 0 15,21 0-15,-21 0 0,22 0 0,-22 0 16,21-21-16,0 21 0,-20-21 16,20 0-16,-21-1 0,0 1 0,22 0 15,-22 0-15,0 0 0,0 0 0,0-1 16,-21 1-16,0 0 0,21-21 16,-21 21-16,0-1 0,22 22 15,-22 22 16,0-1-15,0 0-16,0 0 0,-22 0 0,22 0 16,0 22-16,0-22 0,0 0 15,0 0-15,0 0 0,0 1 16,0-1-16,0 0 16,22-21-16,-1 0 0,0 0 15,0 0-15,0-21 16,0 0-16,1-1 0,-1 1 15,0 0-15,0-21 0,0 21 16,0-1-16,1 1 0,-1 0 0,-21 0 16,21 0-16,-21 0 15,21 21-15,-21-22 0,0 44 32,0-1-32,0 0 15,0 0-15,0 0 0,0 0 16,0 1-16,0-1 0,21 0 15,0 0-15,1-21 16,-1 0-16,0 0 0,0 0 0,0 0 16,22 0-16,-22 0 0,21 0 15,0 0-15,1-21 0,-22 0 0,21 21 16,-21-21-16,22 21 0,-22-22 0,0 22 16,0 0-16,22-21 15,-22 21-15,0 0 0,0-21 16,0 21-16,0 0 15,1 0-15,-1 0 16,0 0-16,0 0 16,0 0-1,0 0-15,1 0 0,-1 0 16,0 0-16,0 0 16,0 0-16,0 0 0,1-21 0,-1 0 15,0 0-15,-21-1 0,0 1 16,0 0-16,0-21 0,0 21 0,0-22 15,0 22-15,0 0 0,0-21 16,0 20-16,-21 22 0,21-21 16,-21 0-16,-1 21 0,1 0 0,0 0 15,0 0-15,0 0 16,0 0-16,21 21 0,-22 0 0,1-21 16,0 22-16,21-1 0,-21 21 15,0-21-15,21 0 0,0 22 0,-21-22 16,21 21-16,0-21 0,-22 22 15,22-22-15,0 21 0,0-21 0,0 22 16,0-22-16,0 21 0,22-21 0,-22 22 16,21-1-16,-21-21 15,21 22-15,0-1 0,-21 0 0,21 1 16,-21-1-16,0 21 0,0-20 16,0 20-16,0-20 0,0 20 0,0-21 15,-21 22-15,0-22 0,0 22 0,0-22 16,-22 0-16,1 1 0,0-22 15,-1 21-15,1-21 0,0 1 0,20-1 16,-20 0-16,0-21 0,21 0 16,-1 0-16,1 0 0,0 0 0,0 0 15,0 0-15,21-21 0,0 0 16,0-1-16,0-20 0,0 21 16,0-21-16,0-1 0,0 1 15,0 0-15</inkml:trace>
  <inkml:trace contextRef="#ctx0" brushRef="#br0" timeOffset="29084.07">3408 3112 0,'0'0'0,"-21"-22"0,21 1 16,-22 0-16,1 21 15,42 0 16,1 0-31,-1 0 16,0 0-16,21 0 0,1 0 0,-1 0 16</inkml:trace>
  <inkml:trace contextRef="#ctx0" brushRef="#br0" timeOffset="29367.16">5270 2879 0,'0'0'0,"0"21"31,0 0-31,0 0 0,0 0 0,0 22 16,0-1-16,0-21 0,0 22 15,0 20-15,0-21 0,0 1 0,0-1 16,0 0-16,0 1 0,0-1 15,0-21-15,-21 22 0,21-22 0,0 0 16,-21 0-16,21 0 0,-21-21 0,21 21 16,0-42-1,0 0 1</inkml:trace>
  <inkml:trace contextRef="#ctx0" brushRef="#br0" timeOffset="30102.74">4932 3323 0,'-43'-21'0,"86"42"0,-107-63 0,43 21 15,0 21-15,21-21 0,21 21 32,21 0-32,-20 0 0,20 0 15,21 0-15,-20 0 0,-1-22 0,22 22 16,-1-21-16,-21 21 0,22 0 16,-1-21-16,1 0 0,-22 21 0,1-21 15,20 0-15,-21 21 0,1-22 16,-22 1-16,0 0 0,0 0 15,0 0-15,-21-22 0,0 22 0,0 0 16,0 0-16,0 0 0,0 0 16,-21 21-16,0 0 15,0 0-15,21 21 16,-21 0-16,21 0 0,0 21 0,0-20 16,0 20-16,-21 0 0,21 1 15,0-1-15,0 0 0,-22 22 0,22-43 16,0 21-16,0 1 0,0-1 0,0-21 15,0 0-15,0 0 0,0 1 16,0-1-16,0-42 31,22-1-15,-1 1-16,0 0 0,0 0 0,0-21 16,0 20-16,1-20 0,-1 21 15,0-21-15,0 20 0,-21 1 0,21 0 16,0 0-16,1 0 0,-1 21 15,0 21 1,-21 0-16,0 0 0,0 0 16,0 1-16,21 20 0,-21-21 15,21 0-15,-21 0 0,21 1 0,1-1 16,-22 0-16,21 0 0,0-21 16,0 0-16,0 21 0,0-21 15,1 0-15,-1 0 0,21 0 0,-21-21 16,0 21-16,22-21 0,-22 0 15,0 0-15,0-1 0,22-20 0,-22 21 16,0-21-16,-21 20 0,0-20 16,0 21-16,0-21 0,0 20 0,0 1 15,-21 21 1,0 0-16,21 21 0,-22 1 0,1-1 16,0 0-16,0 21 0,0 1 0,21-1 15,0-21-15,0 21 16,0 1-16,0-22 0,0 21 0,0-21 0,0 1 15,0-1-15,21-21 16,0 21-16,0-21 0,0 0 0,22 0 16,-22 0-16,21 0 0,-21-21 0,22 0 15,-1-1-15</inkml:trace>
  <inkml:trace contextRef="#ctx0" brushRef="#br0" timeOffset="31839.56">8678 2815 0,'21'0'16,"-42"0"-16,64-42 0,-22 21 0,0 0 0,0-22 15,-21 1-15,0 0 0,0-1 16,0 1-16,0 21 0,0-22 0,0 22 16,-21 0-16,0 0 0,0 0 15,-1 21-15,-20 0 0,21 0 0,-21 21 16,20 0-16,-20 21 0,21-20 16,-21 41-16,20-21 0,1 1 0,-21 20 15,21 1-15,0-1 0,-1-20 0,1 20 16,0 1-16,0-1 15,0 1-15,21-22 0,0 21 0,0 1 16,0-22-16,0 1 0,0-1 16,21-21-16,0 21 0,0-20 0,0-22 15,22 0-15,-1 0 0,0 0 0,1 0 16,-1 0-16,22-22 0,-1-20 16,1 21-16,-22-21 0,21-1 0,1 1 15,-1 0-15,-20-1 0,-1 1 16,0 21-16,-20-22 0,-1 1 0,0 21 15,0-21-15,-21 20 0,0 1 0,-21 42 32,0-21-32,0 22 15,-1-1-15,1 21 0,0-21 0,0 22 16,21-22-16,-21 21 0,21 0 16,-21-20-16,21 20 0,0 0 0,0-21 15,0 1-15,0-1 0,0 0 16,0 0-16,21 0 0,0-21 0,0 0 15,0 0-15,0 0 0,1 0 0,20-21 16,-21 0-16,21 21 0,-20-42 16,20 20-16,-21 1 0,0-21 0,0 21 15,1-22-15,-22 1 0,0 21 16,0-21-16,0 20 0,0 1 16,-22-21-16,1 21 0,0 21 0,0-21 15,0 21-15,-22 0 0,22 0 16,0 0-16,0 0 0,0 0 0,0 21 15,-1-21-15,22 21 0,0 0 16,0 0-16,0 0 16,22-21-16,-1 0 0,21 0 15,-21 0-15,22 0 0,-22 0 16,21 0-16,0 0 0,-20-21 0,20 21 16,0-21-16,-21 21 0,22-21 0,-22 21 15,21 0-15,-21 0 0,1 0 16,-1 0-16,0 0 0,0 0 15,-21 21-15,0 0 16,21 0-16,-21 1 16,0-1-16,0 0 0,0 0 0,0 0 15,0 0-15,0 1 0,0-1 16,0 0-16,0 0 16,0-42 15,0 0-31,0 0 0,21-1 0,1 1 15,-22 0-15,21-21 0,0 21 16,0-1-16,0-20 0,-21 21 0,21 0 16,1 0-16,-1-1 0,0 1 0,-21 0 15,21 21 1,0 0-16,-21 21 16,0 0-16,0 1 0,21-1 0,-21 0 15,0 0-15,0 0 0,0 22 16,0-22-16,0 0 0,0 0 0,0 0 15,0 0-15,22 1 0,-22-1 16,21-21-16,0 0 0,0 0 16,0 0-16,0 0 0,1 0 0,-1-21 15,0-1-15,21 1 0,-21 0 16,1 0-16,-1 0 0,0 0 16,0-1-16,0 1 0,0 0 0,-21 0 15,0 0-15,22 0 0,-22-1 16,21 22-16,-21 22 31,0-1-31,0 0 0,0 0 16,0 0-16,0 0 0,0 1 15,0-1-15,0 0 16,21 0-16,0-21 16,0 0-16,22 0 0,-22 0 15,0 0-15,21 0 0,-21 0 0,22-21 16,-22 0-16,0 21 0,0-21 15,0-1-15,1 1 0,-1 0 0,-21 0 16,21-21-16,-21 20 0,0 1 16,0-21-16,0 21 0,0 0 0,0-1 15,0-20-15,0 21 16,0 42 0,0 0-16,0 0 0,0 22 15,0-22-15,0 21 0,0 1 16,0 20-16,0-21 0,-21 22 0,21-1 15,-21 1-15,-1-1 0,22 1 16,0-1-16,-21 1 0,21 21 16,-21-22-16,21 1 0,-21-1 0,21 1 15,0-1-15,0-21 0,-21 22 16,21-22-16,-21 1 0,21-1 0,-22-21 16,22 0-16,0 0 0,0 1 0,0-44 31,0 1-31,22 0 0,-1 0 15,-21-21-15,21-1 0,0 1 0,0 0 16,0-1-16,1-20 0,-1-1 16,0 22-16</inkml:trace>
  <inkml:trace contextRef="#ctx0" brushRef="#br0" timeOffset="32102.87">10795 3048 0,'-21'-42'0,"42"84"0,-42-127 15,0 64-15,21-21 0,0 21 0,0 0 16,0-1-16,0 1 0,21 0 15,21 21-15,-21 0 0,0 0 0,1 0 16,20 0-16,0 21 0,-21 0 0,22 1 16,-22-1-16,0 0 0,0 0 15,0 21-15,-21-20 0,0 20 0,0-21 16,-21 21-16,0-20 0,-21 20 16,21-21-16,-22 0 0,1 0 0,0 1 15,-1-1-15,22 0 0,0 0 0,-21-21 16,20 0-16,22-21 31,0 0-31,22 0 0,-1-1 16,0 1-16,0-21 0,21 21 15,-20 0-15</inkml:trace>
  <inkml:trace contextRef="#ctx0" brushRef="#br0" timeOffset="32376.71">11366 2582 0,'0'-21'15,"0"42"-15,22-84 0,-22 42 0,0-22 0,21 22 16,-21 0-16,0 42 16,0 0-1,0 22-15,0-1 0,0 0 0,-21 1 16,21-1-16,-22 0 0,22 22 16,-21-22-16,21 1 0,0-1 15,0 0-15,-21 1 0,21-1 0,-21 0 16,21 1-16,-21-22 0,21 0 15,0 21-15,0-21 0,0 1 0,0-1 16,21-21 0,0 0-16,0 0 0,0-21 15,1-1-15,-1 1 0,0 0 0,0 0 16,0 0-16,0 0 0</inkml:trace>
  <inkml:trace contextRef="#ctx0" brushRef="#br0" timeOffset="32715.51">11642 3027 0,'21'0'47,"0"0"-47,0 0 16,0-21-16,22 0 0,84-64 31,-106 64-31,-21 0 15,-21 21 1,-1 0-16,1 0 16,0 0-16,0 0 0,0 21 0,0 0 15,-1 0-15,1 0 0,0 0 16,0 1-16,21-1 0,0 21 0,0-21 16,0 0-16,0 1 0,0-1 0,0 0 15,21 0-15,0 0 16,0-21-16,1 0 0,-1 0 0,0 0 15,21 0-15,-21 0 0,22 0 16,-22 0-16,21 0 0,-21-21 0,22 21 16,-22-21-16</inkml:trace>
  <inkml:trace contextRef="#ctx0" brushRef="#br0" timeOffset="33391.67">12192 3006 0,'0'-106'31,"0"85"-31,21 0 15,0-1-15,0 22 0,1 0 16,20 0-16,-21 0 0,0 0 16,0 0-16,1 0 0,-1 0 0,0 0 15,0 22-15,0-1 0,0 0 16,-21 0-16,0 0 0,0 0 0,0 1 16,0-1-16,-21 0 0,0 0 0,0 0 15,0 22-15,-22-22 16,22 0-16,0-21 0,0 21 0,0 0 15,0-21-15,-1 21 0,44-42 32,-1 0-32,0 21 15,0-21-15,21 0 0,-20 0 16,-1-22-16,0 22 0,21 0 0,-21-21 16,1 20-16,-1-20 0,0 21 0,0-21 15,0 20-15,0 1 0,-21 0 16,22 21-16,-22 21 31,-22 22-31,1-22 16,0 0-16,21 21 0,-21-21 0,0 22 15,21-22-15,-21 0 0,21 21 16,0-20-16,0-1 0,0 0 0,0 0 16,21 0-16,0 0 0,0 1 0,0-22 15,0 0-15,1 0 0,20 0 16,-21 0-16,21 0 0,-20 0 0,20 0 15,-21-22-15,0 1 0,22 0 0,-22 0 16,21 0-16,-21 0 0,0-1 16,1 1-16,-1 0 0,-21-21 0,0 21 15,21-1-15,-21 1 0,0 42 47,-21 1-47,21-1 16,0 0-16,0 0 0,0 0 0,0 0 15,0 1-15,0-1 0,0 0 16,21-21 0,0 0-1,0 0-15,0-21 16,1 0-16,-22-1 16,0 1-16,21 0 0</inkml:trace>
  <inkml:trace contextRef="#ctx0" brushRef="#br0" timeOffset="33544.58">13166 2773 0,'0'0'0,"-22"-21"0,1 0 16,0 21-16,0-22 0,21 1 16,-21 21-16,0 0 0,-1-21 0,1 21 31,42 0 0,1 0-31,-1 0 0,0 0 16</inkml:trace>
  <inkml:trace contextRef="#ctx0" brushRef="#br0" timeOffset="34336.26">13568 2413 0,'0'0'0,"0"-21"0,0 0 0,21 0 0,-21-1 15,0 44 16,0-1-31,0 21 0,0 0 0,0 1 16,-42 147 0,42-147-16,0 20 15,-22-21-15,1 1 0,21-1 0,-21 0 16,21-20-16,0 20 0,0-21 16,0 21-16,0-20 0,21-1 0,0 0 15,-21 0-15,22-21 0,-1 0 0,0 0 16,0 0-16,0 0 0,0 0 15,22-21-15,-22 21 0,0-21 0,0 0 16,0-1-16,1-20 0,-1 21 16,0 0-16,0 0 0,0-1 0,0 1 15,-21 0-15,0 0 16,0 42 0,0 0-1,0 0-15,-21 1 0,0-1 16,21 0-16,-21 0 0,21 0 15,0 0-15,0 1 0,0-1 16,0 0-16,21 0 16,0-21-16,0 0 0,1 0 15,-1 0-15,21 0 0,-21-21 0,0 21 16,22-21-16,-22 0 0,0-1 16,0 1-16,22 0 0,-22 0 0,0 0 15,-21 0-15,21-22 0,0 22 0,0 0 16,-21 0-1,0 0-15,22 21 0,-44 21 32,1 0-17,21 0-15,-21 0 0,0 0 0,0 1 16,0-1-16,-1 0 0,1 21 16,0 1-16,0-1 0,-21 0 0,20 1 15,1-1-15,0 21 0,21 1 0,-21-22 16,21 22-16,-21-22 0,0 22 15,21-22-15,0 0 0,0 22 0,-22-22 16,22 0-16,-21 1 0,21-1 0,-21-21 16,21 22-16,-21-1 15,0-21-15,21 21 0,-21-20 0,21-1 16,-22 0-16,1-21 0,21 21 16,-21-21-16,0 0 15,21-21-15,0 0 16,0 0-16,-21 21 0,21-22 0,0-20 15,0 21-15,0 0 0,0-22 16,0 22-16,0-21 0,0 0 0,0-1 16</inkml:trace>
  <inkml:trace contextRef="#ctx0" brushRef="#br0" timeOffset="34543.14">13398 2815 0,'0'0'0,"-21"0"0,0 0 0,21-21 16,21 21-1,22 0-15,-22 0 16,21 0-16,-21-21 0,22 21 16,-1 0-16,-21 0 0,21 0 0,-20 0 15,-1-21-15,0 21 0,0 0 0,0-21 16,0 21-16</inkml:trace>
  <inkml:trace contextRef="#ctx0" brushRef="#br0" timeOffset="35603.01">15663 2752 0,'0'-21'0,"0"42"0,-21-64 0,0 22 16,0 0-16,21 0 0,0 0 16,-21 21-16,-1-21 0,1 21 0,0 0 15,0 21 1,0 0-16,0 0 0,-1 0 15,1 22-15,0-22 0,0 21 0,0 0 16,0 1-16,-1-22 0,22 21 0,-21-21 16,21 22-16,0-22 0,0 0 15,0 0-15,21 0 0,1-21 16,-1 0-16,0 0 0,21 0 16,-21 0-16,22 0 0,-1-21 0,0 0 15,-20 0-15,20 0 0,-21 0 0,0-1 16,0 1-16,-21 0 0,0 0 15,0-21-15,0 20 0,0-20 0,-21 21 16,0 0-16,0 0 16,0-1-16,0 1 0,-1 21 0,-20 0 15,-21 0 1,63 21 0,21-21-1,21 0-15,-21 0 0,0 0 16,22 0-16,-1 0 0,0 0 0,-20-21 15,20 21-15,0-21 0,1 0 16,-1 0-16,0 21 0,1-21 0,-22-1 16,0 22-16,0-21 0,0 21 15,-21-21-15,21 21 16,-42 21 15,21 22-31,0-22 0,0 21 0,-21 0 16,21 1-16,0-1 0,0 0 15,0 22-15,0-22 0,0 22 0,0-1 16,0 1-16,0-1 0,0 22 16,0-22-16,0 22 0,0-21 0,0 20 15,0-20-15,0 20 0,0 1 16,0 0-16,0-1 0,-21 1 0,21-21 16,-21 20-16,21 1 0,0-22 15,-21 1-15,-1-1 0,22-20 16,-21-1-16,21 0 0,0-20 0,-21-1 15,21 0-15,-21-21 0,0 0 16,21-21-16,-21 0 16,-1-1-16,1-20 0,0 0 0,21-1 15,-21 1-15,0 0 0,21-22 0,-21 1 16,21-1-16,0-20 0,0 20 16,0 1-16,0-1 0,0 1 0,0-1 15,0 22-15,0-22 0,0 22 0,21-22 16,-21 22-16,21 0 0,0-1 15,21 1-15,-20 0 0,-1-1 16,21 1-16,0 21 0,1 0 16,-1-22-16,0 22 0,22 0 0,-22 0 15,22 0-15</inkml:trace>
  <inkml:trace contextRef="#ctx0" brushRef="#br0" timeOffset="35907.55">17653 2540 0,'0'-21'0,"0"42"0,0-84 0,0 41 0,0 1 16,0 0-16,-21 0 16,0 21-16,-1 0 15,22 21-15,0 0 0,-21 22 16,21-22-16,-21 42 0,21-20 0,0-1 15,0 21-15,-21-20 0,21-1 0,-21 0 16,21 22-16,0-22 0,0-21 16,0 22-16,-21-1 0,21-21 0,0 0 15,0 1-15,0-1 0,0 0 16,0 0-16,21-21 16,-21-21-1,21 0-15,0 0 0,0-1 0</inkml:trace>
  <inkml:trace contextRef="#ctx0" brushRef="#br0" timeOffset="36519.19">17843 2540 0,'0'0'0,"22"-42"0,-22 21 0,0-1 15,0 1-15,21 0 0,-21 0 32,0 42-32,0 0 0,0 22 0,0-1 15,0 0-15,0 1 0,0 20 0,0-21 16,0 1-16,0 20 15,-21-20-15,-1-1 0,22 0 0,-21 1 16,21-22-16,0 21 0,0-21 0,0 0 16,0 1-16,0-1 15,0-42 1,21-1 0,1 1-16,-1 0 0,-21 0 0,21 0 15,0 0-15,0-22 0,22-20 16,-22 42-16,0-1 0,0 1 15,0 21-15,-21-21 0,21 21 16,-21 21 0,0 0-16,0 1 0,0-1 15,0 0-15,0 0 0,0 0 16,0 0-16,22 22 0,-22-22 0,21-21 16,-21 21-16,21 0 0,-21 0 0,21-21 15,0 0-15,0 22 0,1-22 16,20 0-16,-21 0 0,0 0 0,22 0 15,-1 0-15,-21-22 0,21 1 16,-20 21-16,-1-21 0,21 0 0,-21-21 16,0 20-16,1 1 0,-1-21 15,0 21-15,-21-22 0,0 22 0,0 0 16,0 0-16,0 0 0,-21 21 16,0 0-1,-1 21-15,1 0 0,0 0 0,0 0 16,0 1-16,0-1 0,-1 21 15,22-21-15,-21 0 0,21 1 0,0-1 16,0 0-16,0 0 0,21-21 16,1 21-16,-1-21 15,21 0-15,-21 0 0,0 0 0,1 0 16,20 0-16,-21-21 0,0 21 16,0-21-16,22 0 0,-22 0 0</inkml:trace>
  <inkml:trace contextRef="#ctx0" brushRef="#br0" timeOffset="36752.06">17145 2900 0,'-64'21'0,"128"-42"0,-170 42 0,64-21 16,21 0-16,-1 0 0,44 0 31,20 0-31,0 0 16,1 0-16,20-21 0,1 21 0,-1-21 15,22 21-15,-22-21 0,1 21 16,-1-22-16,1 1 0,-1 21 0</inkml:trace>
  <inkml:trace contextRef="#ctx0" brushRef="#br0" timeOffset="37799.46">19664 2942 0,'0'0'0,"0"21"15,21-21 1,0 0-16,0 0 0,0 0 0,1 0 15,-1 0-15,0 0 0,0 0 0,0 0 0,0-21 16,22 21-16,-22-21 16,0 0-16,21 0 0,-20 0 0,20-1 15,0 1-15,1-21 0,-22 21 16,21-22-16,0 1 0,-20 0 0,20-1 16,-21 1-16,0 0 0,-21-1 15,21 1-15,-21 0 0,0 21 0,0-1 16,0 1-16,0 0 0,0 0 0,-21 42 31,21 0-31,-21 0 0,0 22 16,0 20-16,0 1 15,-1-1-15,1 22 0,0-22 0,0 22 16,0 0-16,0-1 0,21 1 16,-22 0-16,1-1 0,0 1 0,0 0 15,21 21-15,-21-22 0,21 1 0,0 21 16,0-22-16,0 1 0,0 0 15,-21-1-15,21 1 0,0-21 0,0-1 16,0-21-16,0 1 0,0-1 0,0 0 16,0-20-16,21-1 0,0-21 15,21 0-15,-21 0 0,22-21 16,-22-22-16,21 22 0,1-21 0,-1-1 16,0-20-16,22 21 15,-22-22-15,-21 1 0,22-1 0,-22 1 16,0-1-16,-21 1 0,0-1 0,0 1 15,-21-1-15,-22 1 0,22-1 16,-21 1-16,0-1 0,-22 22 0,22-1 16,-1 1-16,-20 0 0,21 21 15,-1-1-15,1 1 0,21 21 0,0 0 16,-1-21-16,1 21 0,0 0 16,42 0-1,0 0-15,1 0 16,20-21-16,0 0 15,1 21-15,-1-21 0,21-1 0,1 22 16,-1-21-16,1 0 0,-1 0 0,1-21 16,-1 20-16,-20 1 0,-1 0 15,0 0-15,-20 0 0,20 0 0,-21-1 16,-21 1-16,0 0 0,21 0 16,-21 0-16,0 0 0,-21 21 15,0 0 1,0 21-16,0 0 15,21 0-15,-22 0 0,22 0 0,-21 22 16,21-22-16,0 0 0,0 0 16,0 0-16,0 1 0,0-1 15,0 0-15,0 0 0,0 0 0,21 0 16,1-21-16,-1 0 16,0 0-16,0 0 0,0 0 0,0 0 15,1 0-15,20 0 0,-21 0 16,21 0-16,-20 0 0,20 0 0</inkml:trace>
  <inkml:trace contextRef="#ctx0" brushRef="#br0" timeOffset="39207.65">21526 2900 0,'0'0'0,"22"-21"0,-1 0 0,0-1 16,-21 1-16,0 0 0,0-21 16,0 21-16,0-1 0,0 1 15,0 0-15,-21 21 16,0 0-16,-1 0 0,1 0 0,-21 0 15,21 0-15,-22 0 0,22 21 16,0 0-16,0 1 0,-21-1 0,20 21 16,22-21-16,-21 0 0,21 1 0,-21 20 15,21-21-15,0 0 0,0 0 16,0 1-16,0-1 0,0 0 16,21-21-16,0 0 0,1 0 15,-1 0-15,0 0 0,0 0 0,0 0 16,0 0-16,1 0 0,-1-21 0,21 0 15,-21 21-15,0-22 16,1 1-16,-1 0 0,-21 0 0,21-21 16,0 20-16,0 1 0,-21 0 15,0 42 17,0 0-32,0 1 0,0-1 15,0 0-15,0 0 0,0 0 0,0 0 16,0 1-16,0-1 0,0 0 0,21 0 15,1 0-15,-1-21 16,-21 21-16,21-21 0,0 0 16,0 0-16,0 0 0,1 0 0,-1 0 15,0 0-15,0-21 16,0 21-16,0-21 0,1 0 0,-1 0 16,0 0-16,0-22 0,0 1 15,0 21-15,-21-22 0,22-20 0,-1 21 16,-21-1-16,0-20 0,0 20 0,21-20 15,-21 21-15,0-1 0,21 1 16,-21 21-16,0 0 0,0-1 0,0 44 31,-21 20-31,21-21 0,-21 21 16,21 22-16,0-22 0,0 1 16,0 20-16,0-21 0,0 1 0,0-1 15,0 0-15,0 1 0,0-22 16,0 21-16,0-21 0,0 1 15,21-1-15,-21 0 0,21-21 0,0 21 16,0-21-16,1 0 0,-1 0 16,0 0-16,0 0 0,0-21 15,22 0-15,-22 0 0,0-1 0,0 1 16,0 0-16,0 0 0,-21-21 16,22 20-16,-22-20 0,21 21 0,-21-21 15,0 20-15,0 1 0,0 0 16,0 42-1,0 0 1,-21 1-16,21-1 0,0 21 16,-22-21-16,22 0 0,-21 1 0,21-1 15,0 0-15,0 0 0,0 0 0,0 0 16,0 1-16,0-1 16,21-21-16,1 0 15,-1 0-15,0 0 0,0 0 0,0 0 16,0 0-16,1 0 0,-1-21 15,21-1-15,-21 1 0,0 21 0,22-42 16,-22 21-16,0 0 16,0-1-16,0 1 0,-21 0 0,0 0 0,22 0 15,-1 21-15,-21 21 32,0 0-32,0 0 0,0 0 15,0 1-15,0-1 0,0 0 16,0 0-16,0 0 0,0 0 15,0 1-15,21-22 32,0 0-32,0 0 0,0 0 15,-21-22 1,22 1-16,-22 0 16,0 0-16,0 0 0,0-22 15,21 22-15,0 0 0,0-21 16,-21 21-16,21-1 0,0 1 0,1 0 15,-1 0-15,0 0 0,0 21 16,0 0-16,0 0 0,1 0 16,-1 21-16,-21 0 15,21 21-15,-21-20 0,0-1 0,0 0 16,0 21-16,0-21 0,0 1 0,0-1 16,0 0-16,0 0 0,0 0 15,0 0-15,0 1 0,21-44 47,-21 1-31,0 0-16,0 0 15,21 0-15,-21-22 0,21 22 0,-21 0 16,0 0-16,22 0 0,-22-22 16,21 22-16,0 0 0,-21 0 0,21 21 15,-21-21-15,21 21 0,0 0 0,-21-21 16,22 21-16,-1 0 0,0 0 15,0 0-15,-21 21 32</inkml:trace>
  <inkml:trace contextRef="#ctx0" brushRef="#br0" timeOffset="39567.97">23537 2815 0,'0'0'0,"0"21"0,21-21 31,1 0-31,-1 0 15,0 0-15,0-21 0,0 0 0,0 21 16,1-21-16,-1 21 0,0-21 16,0 0-16,0-1 0,0 22 0,1-21 15,-1-21-15,-21 21 0,21 0 16,-21-1-16,0 1 0,0 0 0,0 0 16,-21 21-1,-22 0-15,22 21 0,0 0 16,-21 0-16,21 22 0,-22-22 0,22 21 15,0 1-15,0-22 0,0 21 16,-1-21-16,22 0 0,0 1 0,0-1 16,0 0-16,0 0 0,0 0 15,22-21-15,-1 21 0,0-21 16,0 0-16,0 0 0,0 0 0,22 0 16,-22-21-16,21 21 0,-21-21 15,22 21-15,-22-21 0,21 0 16,-21 0-16,1-1 0,-1 1 0,0 0 15,0 0-15,0 0 0,-21 0 16</inkml:trace>
  <inkml:trace contextRef="#ctx0" brushRef="#br0" timeOffset="39939.08">22056 2350 0,'-22'0'16,"44"0"-16,-65 0 0,22 0 0,21-22 0,21 1 31,0 21-31,22 0 0,-22 0 0,21-21 15,-21 21-15,43 0 0,-22 0 16,1-21-16,20 21 0,170 0 16,-170-21-16,-20 21 15,-1 0-15,0 0 0,-20 0 16,-1 0-16,0 0 0,-42 0 47,0 0-47,-1 0 0,1 0 15,0 0-15,0 0 0</inkml:trace>
  <inkml:trace contextRef="#ctx0" brushRef="#br0" timeOffset="45917.53">2117 5736 0,'0'0'0,"0"-21"0,0 0 16,0 0-16,0 0 0,0-1 16,0 1-16,0 0 0,0 0 15,0 42 17,0 0-32,0 212 15,0-169 1,0-1-16,0 1 0,0-1 15,0 1-15,0-1 0,0 1 0,0-1 16,0 1-16,0-1 0,-22 1 16,22-22-16,0 21 0,0-20 0,-21-1 15,21-21-15,0 0 0,0 1 16,0-1-16,0 0 0,0-42 31,0-85-15</inkml:trace>
  <inkml:trace contextRef="#ctx0" brushRef="#br0" timeOffset="46323.29">1672 5842 0,'0'0'0,"0"-21"0,0 0 0,0 0 0,0-1 16,0-20-16,21-21 15,0 41-15,1 1 16,-1 0-16,21 21 0,0 0 16,1 0-16,-1 0 0,22 0 15,-22 21-15,43 0 0,-22 22 0,22-1 16,-1 0-16,-20 22 0,21-22 16,-22 22-16,1-22 0,-22 22 0,0-22 15,-21 21-15,1-20 0,-22 20 16,0 1-16,-22-22 0,1 22 0,-21-1 15,-22 1-15,1-22 0,-22 21 16,22-20-16,-22-1 0,22 0 0,-1 1 16,1-22-16,-1 0 15,1 0-15,20 0 0,1-21 0,0 0 16,-1 0-16,22 0 0,0 0 16,0 0-16,0 0 0,21-21 15,0 0-15,0 0 16,21 21-16,0-21 0,0 0 15,0-1-15,0 1 0,22 0 16,-1 0-16</inkml:trace>
  <inkml:trace contextRef="#ctx0" brushRef="#br0" timeOffset="46775.03">2688 6329 0,'0'0'0,"-21"-21"0,21 0 0,0-1 15,0 1-15,0 0 16,0 0-16,21 21 0,0-21 16,22 21-16,-22 0 0,21 0 0,-21 0 15,22 0-15,-22 0 0,21 21 16,-21 0-16,22 0 0,-22 0 0,0 22 15,0-1-15,-21 0 0,0 1 16,0-1-16,0 0 0,0 1 16,0-1-16,0 0 0,-21-20 0,0-1 15,0 0-15,21 0 0,0 0 16,-22-21-16,1 0 0,21-21 31,0 0-31,0 0 0,0-22 0,0 22 16,0-21-16,21 0 0,1-1 15,-22 1-15,21 0 0,0-1 0,-21 1 16,21 21-16,0-22 0,0 22 16,1 0-16,-1 0 0,0 0 15,21 0-15,-21 21 0,1 0 0,-1 0 16,0 0-16,0 0 0,0 0 16,0 0-16,1 21 0,-1-21 0,0 21 15,0 0-15</inkml:trace>
  <inkml:trace contextRef="#ctx0" brushRef="#br0" timeOffset="47339.71">3979 6392 0,'0'0'0,"21"-21"0,1 0 0,-22 0 0,0 0 0,0 0 15,0-1-15,0 1 16,0-21-16,0 21 0,0 0 0,0-1 15,-22 1-15,1 0 0,0 0 16,0 0-16,0 21 0,0 0 0,-22 0 16,1 0-16,-191 106 31,212-64-31,-21-21 0,20 21 0,1 1 16,0-1-16,0 22 0,21-22 15,0 0-15,0 1 0,0-22 0,0 21 16,0-21-16,21 0 0,21 1 15,-20-1-15,-1 0 0,21-21 0,0 0 16,-20 0-16,20 0 16,0-21-16,1 21 0,-1-21 0,0-1 15,1-20-15,-22 21 0,21-21 0,-21 20 16,0-20-16,1 0 0,-1-1 16,-21 1-16,0 21 0,0-21 0,0-1 15,0 22-15,0 0 0,0 0 16,0 0-16,-21 42 31,21 0-15,-22 106-1,22-85-15,0-21 0,0 22 16,0-1-16,0-21 0,0 22 0,0-22 16,0 0-16,22 0 0,-1 0 15,0 0-15,0-21 0,0 0 0,22 0 16,-22 0-16,21 0 0,0 0 15,1 0-15,20-21 0,-20 0 0,20 0 16,-21 0-16,22-22 0,-22 22 16,22-21-16</inkml:trace>
  <inkml:trace contextRef="#ctx0" brushRef="#br0" timeOffset="47972.12">4932 6181 0,'0'0'0,"0"-43"16,-43-62-1,22 105 1,0 0-16,0 0 0,-21 0 15,20 0-15,1 0 0,-21 21 0,0 0 16,20 0-16,1 0 0,-21 22 16,21-22-16,0 0 0,21 21 0,0-21 15,-22 1-15,22 20 0,0-21 16,0 0-16,0 0 0,22 1 0,-1-1 16,0-21-16,0 0 0,21 0 0,-20 0 15,20 0-15,-21 0 0,21-21 16,1-1-16,-22 1 0,0 0 15,21 0-15,-20 0 0,-1 0 16,0-1-16,-21 1 0,21 0 0,-21 0 16,21 21-16,-21-21 0,0 0 0,0-1 15,0 44 32,0-1-47,0 0 0,0 0 0,0 21 16,0 1-16,0-1 0,0 22 0,0-22 15,0 21-15,0 1 0,0-1 16,-21 1-16,0-1 0,21 1 0,-21-1 16,21 22-16,0-21 0,0 20 15,0 1-15,0 0 0,0-1 16,0 1-16,0 0 0,21-1 0,0-20 16,0 20-16,-21 1 0,21 0 15,1-22-15,-22 22 0,21-22 0,-21 1 16,0-1-16,0-20 0,0 20 0,0-20 15,0-22-15,0 21 0,-43-21 0,22 0 16,0 1-16,-21-22 0,-1 0 16,1 0-16,-21 0 0,20-22 0,-20 1 15,-1-21-15,1 21 0,-22-22 0,22 1 16,-1 0-16,22 21 0,-22-43 16,22 22-16,0-1 0,-1 1 15,1 0-15,21-1 0,0 1 0,-1 0 16,1-1-16,21 1 0,-21 0 15,21-1-15,0-20 0,0-1 0,0 1 16,21-1-16,0 1 0,1-22 0,20 22 16,0-1-16,1-20 0</inkml:trace>
  <inkml:trace contextRef="#ctx0" brushRef="#br0" timeOffset="49299.71">5778 6202 0,'0'0'0,"0"-21"0,22 0 16,-22-1-16,0 1 0,0 0 15,0 0-15,0 0 16,-22 0-16,22-1 0,-21 22 0,0-21 16,0 21-16,0 0 0,-22 0 0,22 0 15,0 0-15,-21 0 0,21 21 16,-22 1-16,1-1 0,21 21 0,-22-21 15,22 22-15,0-1 0,0-21 16,0 21-16,21 1 0,0-22 0,0 0 16,0 21-16,0-20 0,0-1 15,0 0-15,21-21 0,0 0 16,21 0-16,-20 0 0,20 0 0,0 0 16,-21-21-16,22 0 0,-1-1 15,0 1-15,1 0 0,-22 0 0,21-21 16,-21 20-16,1 1 0,-1-21 0,-21 21 15,0 0-15,0-22 0,0 22 16,0 0-16,0 0 0,-21 21 31,-1 21-31,1 0 16,21 0-16,0 0 16,0 1-16,0 20 0,0-21 15,0 0-15,0 0 0,0 1 0,0-1 16,21 0-16,1 0 0,-1-21 15,21 21-15,-21 0 0,22-21 0,-1 0 16,0 0-16,-21 0 0,22 0 0,-1 0 16,0-21-16,-20 21 0,20-21 15,-21 0-15,21 0 0,-20 0 0,-1-1 16,0-20-16,0 21 0,-21 0 16,0-22-16,0 22 0,0 0 0,0 0 15,0 0-15,-21 21 31,21 21-31,-21 0 16,21 0-16,-21 0 0,21 1 16,0 20-16,0-21 0,0 0 0,0 0 15,0 1-15,0-1 0,0 21 16,0-21-16,0 0 0,0 1 16,0-44 15,0 1-31,0 0 15,0 0-15,0-21 0,21 20 16,-21 1-16,21 0 0,0-21 16,-21 21-16,21-22 0,0 22 0,1 0 15,-1 0-15,0 0 0,0 21 16,0 0-16,0 0 0,1 0 0,-1 0 16,-21 21-16,21 0 0,0 0 15,-21 0-15,0 0 0,21 1 0,0-1 16,-21 21-16,22-21 0,-1 0 0,-21 22 15,21-22-15,0 0 0,0 0 16,22 0-16,-22 1 0,0-1 0,21-21 16,1 0-16,-1 0 0,0 0 15,1 0-15,-1 0 0,-21 0 0,21 0 16,1-21-16,-22-1 0,21 1 16,-21 0-16,1 0 0,-1-21 15,0 20-15,0-20 0,-21 21 0,0-21 16,0 20-16,0-20 0,0 21 15,0 0-15,0 0 0,-21-1 0,0 1 16,0 0-16,-1 21 0,-20 0 0,21 0 16,0 0-16,-22 21 0,22 0 15,0-21-15,0 43 0,-21-22 0,20 0 16,22 0-16,-21 0 0,21 22 0,0-22 16,0 0-16,0 0 0,0 0 15,0 22-15,0-22 0,21-21 0,1 21 16,-1 0-16,0-21 15,0 0-15,0 0 0,0 0 0,1 0 16,-1 0-16,0 0 0,0 0 0,0-21 16,0 0-16,1 0 0,-1 0 15,0-22-15,-21 22 0,0-21 0,21-1 16,0 1-16,-21 0 0,21-22 16,-21 1-16,0-1 0,0 22 0,0-22 15,22 1-15,-22 21 0,0-1 0,0 1 16,0 21-16,0 0 0,-22 42 15,1 0-15,21 0 16,0 21-16,0 1 0,0 20 16,-21-20-16,21 20 0,0-21 15,0 1-15,0 20 0,0-20 0,21-1 16,-21 0-16,21 1 0,1-22 16,-1 0-16,0 21 0,0-21 0,0-21 15,0 22-15,1-22 0,20 0 16,-21 0-16,0-22 0,22 22 0</inkml:trace>
  <inkml:trace contextRef="#ctx0" brushRef="#br0" timeOffset="51135.09">8361 5652 0,'21'-22'0,"-42"44"0,42-65 0,-21 22 16,0 0-16,0 42 15,0 0 1,0 0-16,0 22 0,0-1 0,0 0 15,0 1-15,0-1 0,0 22 16,0-22-16,-21 0 0,21 22 0,-21-22 16,-1 0-16,1 1 0,0-1 15,21 0-15,-21 1 0,0-1 16,0-21-16,21 0 0,-64 43 31,43-64-31,21-21 16,0 0-16,-21-1 0,21 1 0,-21-21 15,21 21-15,0-22 0,0 22 16,0-21-16,0 21 0,0-22 0,0 22 16,0 0-16,0 0 0,0 0 15,21 21-15,0 0 16,0 0-16,-21 21 0,0 0 16,0 0-16,21 0 0,-21 1 0,21-1 15,-21 0-15,22 21 16,-22-21-16,0 1 0,21 20 0,0-21 15,0 21-15,0-20 0,0-1 0,1 0 16,-1 0-16,0 0 0,0 0 16,21-21-16,1 0 0,-1 0 0,0 0 15,1 0-15,-1 0 0,22-21 16,-22 0-16,0 0 0,1 0 0,-1-22 16,0 22-16,1-21 0,-22 21 0,21-22 15,-21 1-15,0-21 0,1 20 16,-22-20-16,0-1 0,0 1 15,0-1-15,0 1 0,0-1 0,0 1 16,0-1-16,-22 22 0,1 0 16,-21 20-16,21 1 0,-22 0 0,1 0 15,0 21-15,-1 0 0,1 0 16,0 21-16,-1 0 0,1 0 0,0 22 16,-1-1-16,1 22 0,0-22 0,21 21 15,-1-20-15,1 20 0,0-20 16,21 20-16,0-21 0,0 22 0,0-22 15,0 1-15,21-1 0,0-21 16,22 21-16,-1 1 0,-21-22 16,43 0-16,-22 21 0,22-42 0,-22 22 0,21-22 15,1 0-15,-1 0 0,-20 0 16,20 0-16,1-22 0,-22 22 16,22-21-16,-22 0 0,0-21 0,1 21 15,-22-1-15,21 1 0,-21-21 16,0 21-16,-21 0 0,0-22 0,0 22 15,0 0-15,0 0 0,0 0 16,-21 21 0,0 0-16,21 21 15,0 0 1,0 0-16,0 0 16,0 0-16,0 1 0,0-1 0,21 0 15,-21 0-15,21 0 16,-21 0-16,22 1 0,-22-1 0,0 0 15,0 0-15,21-21 0,0 21 0,-21 0 16,21-21-16,0 0 0,0 0 16,1 0-16,-1 0 0,0 0 0,21 0 15,-21 0-15,22-21 0,-1 0 16,-21 21-16,22-21 0,-1-21 0,0 20 16,-21 1-16,22 0 0,-1-21 0,-21 21 15,0-1-15,22 1 0,-22 0 16,-21 0-16,21 21 0,-21-21 15,0 42 17,-21 0-32,21 0 0,-21 0 0,0-21 15,-1 22-15,22-1 0,0 0 0,-21 0 16,21 0-16,0 0 0,0 1 16,0-1-16,0 0 0,0 0 0,0 0 15,21 0-15,1-21 16,-1 0-16,21 0 0,-21 0 15,0 0-15,1 0 0,20 0 0,-21-21 16,0 0-16,0 21 0,-21-21 0,22 0 16,-22 0-16,0-22 15,0 22-15,0 0 0,0 0 0,0-22 16,0 22-16,-22 0 0,1 21 0,0-21 16,0 21-16,-21 0 0,20 0 15,1 0-15,0 0 0,0 0 0,0 0 16,21 21-1,21-21 1,0 0-16,21 0 0,-20 0 0,20 0 16,-21 0-16,21 0 0,1 0 15,-22 0-15,21 0 0,-21 0 0,22 0 16,-22-21-16,21 0 0,-21 21 0,1 0 16,-1 0-16,0-21 15,0 21-15,-21 21 31,0 0-31,0 0 0,0 0 16,0 0-16,-21 1 0,21 20 0,-21 0 16,0-21-16,21 43 0,-22-22 0,1 22 15,21-1-15,0 1 0,-21-1 16,0 1-16,0 20 0,0-20 0,-1-1 16,1 22-16,0 0 0,0-22 0,-21 22 15,20-22-15,1 1 0,-21-1 16,21 1-16,0-1 0,-1-20 15,1-1-15,0 0 0,0-20 0,21 20 16,0-21-16,-21 0 0,21 0 16,21-42-1,0 0-15,-21 0 16,21 0-16,0-22 0,1 1 0,-1 0 16,0-1-16</inkml:trace>
  <inkml:trace contextRef="#ctx0" brushRef="#br0" timeOffset="51483.86">10541 6223 0,'0'-42'0,"0"84"0,21-105 16,0 41-16,0 1 0,1 0 15,-1 0-15,0 0 0,0 0 0,21 21 16,-20 0-16,20 0 0,-21 0 0,0 0 15,22 0-15,-22 0 0,0 21 16,0 0-16,0-21 0,-21 21 0,0 21 16,0-20-16,0-1 0,0 0 0,-21 0 15,0 0-15,0 22 0,0-22 16,-22 0-16,22 0 0,0 0 0,-21 0 16,20 1-16,1-22 0,0 21 0,0-21 15,21 21 1,-21-21-16,42 0 47,0 0-47,0-21 0,0 21 15,1-21-15,20-1 0</inkml:trace>
  <inkml:trace contextRef="#ctx0" brushRef="#br0" timeOffset="51831.66">11726 5821 0,'0'0'0,"0"-21"0,0 0 16,0-1-16,0 1 0,-21 21 16,21-21-16,-21 21 0,0 21 15,0 0-15,-1 1 16,22-1-16,0 0 0,-21 21 15,0-21-15,21 22 0,-21-1 0,21 0 16,-21-20-16,21 20 0,0 0 16,0 1-16,0-22 0,0 21 15,0 0-15,0-20 0,0 20 0,0 0 16,0-21-16,0 22 0,0-22 16,0 0-16,21 0 0,-21 0 0,21 1 15,0-1-15,0 0 16,1-21-16,-1 0 15,0 0-15,0-21 0,0 0 16,0 21-16,1-22 0,-1 1 0</inkml:trace>
  <inkml:trace contextRef="#ctx0" brushRef="#br0" timeOffset="52223.43">12277 5694 0,'0'0'16,"0"-21"-16,0 0 16,21 21-1,0 0-15,0 0 16,0 0-16,0 0 0,1 21 0,-1 0 16,0 0-16,0 0 0,0 22 0,-21-22 15,0 21-15,21-21 0,-21 22 16,0-1-16,0-21 0,0 21 15,0 1-15,0-1 0,0-21 0,0 22 16,0-1-16,0-21 0,-21 21 16,0-20-16,21 20 0,-21-21 0,0 21 15,0-20-15,-1-1 0,-20 0 0,21 0 16,0 0-16,0 0 0,-1 1 16,1-22-16,21 21 0,-21-21 0,21 21 15,-21-21-15,0 0 16,21-21 31</inkml:trace>
  <inkml:trace contextRef="#ctx0" brushRef="#br0" timeOffset="53175.26">6689 8911 0,'0'0'0,"0"-21"0,0 0 16,0 0-16,0 0 0,0-1 16,0 1-16,0 0 0,0 0 0,0 0 15,0 0-15,21 21 16,-21 42 15,0-21-31,0 21 0,0 1 0,0-1 16,0 0-16,0 22 0,0-22 15,0 22-15,-21-22 0,21 0 16,-22 1-16,22-1 0,0 0 0,-21 1 16,21-1-16,-21 0 0,21-20 15,-21 20-15,21-21 0,0 21 0,0-20 16,0 41 0,21-63-1,0-21-15,0 0 0,1 0 16,-1-1-16,0 1 0</inkml:trace>
  <inkml:trace contextRef="#ctx0" brushRef="#br0" timeOffset="53491.57">7154 9250 0,'0'0'0,"0"21"0,0 0 0,0 0 16,21-21-1,1 0-15,-1 0 0,0 0 16,0 0-16,0 0 0,0 0 16,1-21-16,-22 0 15,21 21-15,-21-21 0,0 0 16,0 0-16,-21-1 16,-1 22-1,1 0-15,0 0 0,0 0 16,0 0-1,0 22-15,21-1 16,-22-21-16,22 21 16,22-21 15</inkml:trace>
  <inkml:trace contextRef="#ctx0" brushRef="#br0" timeOffset="54353.08">8424 8911 0,'0'0'0,"0"-21"0,0 0 0,21 0 16,-21 0-16,0-1 15,-21 44 1,21-1-16,-21 0 0,0 0 15,0 21-15,0 1 0,-1-1 0,22-21 16,-21 43-16,0-22 0,21 0 16,-21 1-16,21-1 0,0 0 0,0-20 15,0 20-15,0 0 0,0-21 0,0 22 16,0-22-16,21 0 16,-21 0-16,42 0 0,-20 1 0,-1-22 15,0 0-15,21 0 0,1 0 0,-22 0 16,21-22-16,0 1 0,1 0 15,20 0-15,-20-21 0,-1 20 0,0-20 16,1 21-16,-22-21 0,21-1 0,-21 1 16,0 0-16,1-22 0,-1 22 15,-21-22-15,0 22 0,0-22 0,0 22 16,0 0-16,0-1 0,0 22 16,0 0-16,0 0 0,0 0 0,0 42 15,0 0-15,0 0 16,0 22-16,0-1 15,-21 0-15,21 1 0,-22-1 0,22 21 16,0-20-16,0-1 0,0 0 0,0 1 16,-21-1-16,21 0 0,0 1 15,0-22-15,0 0 0,0 21 0,21-20 16,1-22-16,-1 21 0,0-21 0,21 0 16,-21 0-16,22 0 0,-22 0 15,21 0-15,-21-21 0,22-1 0,-22 1 16,0 0-16,0 0 0,0 0 0,1 0 15,-1-22-15,0 22 16,-21-21-16,0 21 0,0-1 0,0 1 0,21 0 16,-21 42 15,0 0-31,0 1 0,-21-1 16,21 0-16,0 0 0,0 0 0,0 0 15,0 1-15,0-1 0,0 0 16,0 0-16,0-42 47,0 0-47,0 0 15</inkml:trace>
  <inkml:trace contextRef="#ctx0" brushRef="#br0" timeOffset="54511.64">9440 8911 0,'0'0'0,"-21"0"15,0 0-15,21-21 0,-21 21 16,21 21 0,0 0-1,0 1-15,0-1 16,21-21-16,0 0 16,0 21-16</inkml:trace>
  <inkml:trace contextRef="#ctx0" brushRef="#br0" timeOffset="55307.2">9948 8954 0,'0'0'0,"0"-22"15,0 1-15,0 0 16,-21 21-16,0 0 0,0 0 16,0 0-16,-1 21 0,1 0 15,0 1-15,0 20 0,0-21 0,0 0 16,-1 22-16,22-1 0,0-21 0,-21 21 15,21-20-15,0 20 0,0-21 16,0 21-16,0-20 0,0-1 0,0 0 16,21 0-16,-21 0 0,22 0 15,-1 1-15,21-22 0,-21 0 16,22 0-16,-22 0 0,21 0 0,0 0 16,1 0-16,-1 0 0,-21-22 0,22 1 15,-1 0-15,-21 0 0,21 0 0,-20-22 16,20 1-16,-21 21 0,0-43 15,0 22-15,1-21 0,-22 20 0,21-20 16,-21-1-16,21 1 0,-21 20 16,0-20-16,0 21 0,0 20 0,0-20 15,0 21-15,0 0 0,0 0 0,-21 21 16,0 21 0,21 0-16,0 0 15,0 21-15,0-20 0,-22 41 0,22-21 16,0 1-16,0-1 0,0 22 15,0-22-15,0 0 0,0 1 0,0-1 16,0 0-16,0-21 0,0 22 0,-21-22 16,21 0-16,0 0 15,0 0-15,0-42 32,21 0-32,1 0 0,-1 0 15,-21 0-15,21-1 0,0-20 0,0 21 16,0 0-16,1-22 0,-1 22 0,0 0 15,0-21-15,0 42 16,0-21-16,-21-1 0,22 22 0,-1 0 16,-21 22-16,0-1 15,0 0-15,0 0 16,-21 0-16,-1 0 0,1 1 0,-21-22 16,21 21-16,-22 0 0,22-21 0,0 21 15,-21-21-15,21 0 0,21 21 16,-22-21-16,22 21 0,0 1 15,0-1-15,0 0 16,0 0-16,22 0 0,-1 0 16,0 1-16,0-22 0,0 21 15,0 0-15,1-21 0,-1 21 0,0-21 16,0 0-16,0 0 0,22 0 16,-22 0-16,21 0 0,-21 0 0,22 0 15,-1 0-15,0 0 0,1 0 0,-1 0 16,0-21-16,1 0 0,20 21 15,-21-21-15</inkml:trace>
  <inkml:trace contextRef="#ctx0" brushRef="#br0" timeOffset="56639.94">11515 9017 0,'0'0'0,"0"-21"0,0 0 0,0 0 16,0-1-16,0 1 0,-22 0 15,22 0-15,-21 0 0,0 0 0,-21-1 16,21 1-16,-1 21 0,-20 0 0,0 0 15,21 0-15,-22 21 0,1 1 16,0-1-16,-1 0 0,1 21 0,0 1 16,-1-1-16,22 0 0,0 1 15,0-1-15,0-21 0,21 21 0,0 1 16,0-22-16,0 0 0,0 21 0,21-20 16,0-1-16,21-21 0,-21 21 15,22-21-15,-1 21 0,-21-21 0,22 0 16,-1 0-16,0 0 0,1 0 0,-22-21 15,21 0-15,-21 0 16,22-1-16,-22 1 0,0 0 0,0-21 16,0 21-16,0-22 0,1 1 0,-22 0 15,21-1-15,-21 22 0,0 0 0,0-21 16,0 20-16,-21 44 31,-1-1-31,22 0 0,-21 21 16,21-21-16,0 1 0,0 20 0,0-21 15,0 21-15,0-20 0,0-1 0,0 0 16,0 0-16,21 0 0,-21 0 0,22-21 16,-1 22-16,0-22 0,0 0 15,0 0-15,0 0 0,1 0 16,20 0-16,-21 0 0,0 0 0,22-22 16,-22 1-16,0 0 0,0 0 15,0 0-15,0 0 0,1-22 0,-1 22 16,0-21-16,0-1 0,-21 22 0,0-21 15,0 21-15,0 0 0,0-1 16,0 1-16,0 42 16,0 1-16,0-1 15,-21 0-15,0 21 0,21-21 16,-21 1-16,21 20 0,0-21 0,-22 0 16,22 0-16,-21 22 0,21-22 0,0 0 15,0 0 1,0 0-16,-21-21 0,21-21 47,0 0-47,0 0 0,0 0 0,21 0 15,0-22-15,-21 22 0,22-21 0,-1 21 16,21-22-16,-21 1 0,0 0 16,22 20-16,-22-20 0,21 21 0,-21 0 15,22 21-15,-22 0 0,21 0 0,-21 0 16,1 0-16,-22 21 0,0 21 15,21-21-15,-21 22 0,0-22 0,0 21 16,0-21-16,0 22 0,0-22 16,0 21-16,0-21 0,0 1 15,0-1-15,21 0 0,0 0 0,0 0 16,0 0-16,1-21 0,-1 0 0,21 22 16,-21-22-16,22 0 0,-22 0 15,21 0-15,0 0 0,1 0 0,-1-22 16,0 22-16,1-21 0,-22 0 0,21 0 15,-21 0-15,22 0 0,-22-1 16,0 1-16,-21-21 0,21 21 16,-21-22-16,0 1 0,0 0 0,0-1 15,0 1-15,0 21 0,-21-21 0,0 20 16,0 1-16,0 21 0,-1 0 16,1 0-16,0 0 0,0 21 15,-21 1-15,20-1 0,1 0 0,0 21 16,0 1-16,0-1 0,21-21 0,0 21 15,-21-20-15,21 20 0,0-21 16,0 21-16,0-20 0,0-1 0,0 0 16,0 0-16,21-21 0,0 21 0,0-21 15,0 0-15,0 0 16,1 0-16,-1 0 0,0 0 16,0-21-16,0 0 0,0 0 0,1 0 15,-22-1-15,21-20 0,0 0 16,0-1-16,0 1 0,0-21 0,1-1 15,-1 1-15,0 20 0,-21-20 0,21 20 16,0 1-16,-21-21 0,0 41 16,21-20-16,-21 21 0,0 0 0,-21 21 31,21 21-31,-21 21 0,0-21 16,21 22-16,-21-1 0,21 0 0,-21 1 15,21 20-15,-22-20 0,22 20 16,0-21-16,0 22 0,0-22 0,0 1 15,0-1-15,0 0 0,0-21 0,22 1 16,-22-1-16,21 0 16,0 0-16,-21 0 0,21-21 0,0 0 15,0 0-15,22 0 0,-22 0 0,0 0 16,21-21-16,-20 21 0,20-21 16,0 0-16,-21 0 0</inkml:trace>
  <inkml:trace contextRef="#ctx0" brushRef="#br0" timeOffset="57086.69">13652 8636 0,'0'0'0,"22"-42"0,-22-1 0,0 22 16,0 0-16,0 0 0,0 0 0,0 0 15,0 42 1,0 0-16,-22 0 16,22 21-16,0-20 0,0 20 15,-21 0-15,21 1 0,-21-1 0,21 0 16,0 1-16,0-1 0,-21 0 0,21 1 15,-21-1-15,21-21 0,-21 21 16,21-20-16,-22-1 0,22 0 0,0 0 16,0-42 15,0 0-31,0 0 16,22-1-16,-22-20 0,21 21 0,0-21 15,0-1-15,21 22 16,-20-21-16,-1 21 0,0-22 0,0 22 15,0 0-15,22 21 0,-22-21 0,0 21 16,0 0-16,0 0 0,0 0 16,-21 21-16,22 0 0,-22 0 15,0 22-15,0-22 0,0 21 0,0-21 16,0 22-16,0-22 0,0 21 16,-22-21-16,22 0 0,0 1 0,-21-1 15,21 0-15,0 0 0,0 0 0,0 0 16,21-21 15,1 0-31,-22-21 0,21 21 16,0-21-16</inkml:trace>
  <inkml:trace contextRef="#ctx0" brushRef="#br0" timeOffset="57471.47">14414 8721 0,'0'-21'16,"0"42"-16,22-64 0,-44 43 31,1 0-31,0 0 0,0 22 16,21-1-16,-21 0 0,0 21 15,-1-21-15,1 22 0,0-1 16,0-21-16,0 22 0,21-22 0,-21 21 16,21-21-16,0 0 0,0 22 0,0-22 15,0 0-15,21 0 16,0-21-16,0 0 0,0 21 0,22-21 15,-22 0-15,21 0 0,-21 0 16,0 0-16,22-21 0,-22 0 0,0 21 16,21-21-16,-20-21 0,-22 20 0,21 1 15,-21-21-15,21 0 0,-21 20 16,0-20-16,0 0 0,0-1 16,0 22-16,-21-21 0,0 21 0,-1 0 15,1 21-15,0-22 0,0 22 16,0 0-16,0 0 0,-1 0 0,1 0 15,0 0-15,21 22 16,0-1-16,21-21 16,0 21-16</inkml:trace>
  <inkml:trace contextRef="#ctx0" brushRef="#br0" timeOffset="57739.31">14965 8467 0,'0'0'0,"-21"0"16,-1 0-1,1 21-15,21 0 0,-21 0 16,21 0-16,0 22 0,0-1 16,-21 0-16,21 1 0,-21-1 0,21 0 15,-21 1-15,21-1 0,0 0 0,0 1 16,-22-22-16,22 21 0,0-21 15,0 1-15,0-1 0,0 0 0,0 0 16,0 0-16,22-21 31,-1-21-31,0 21 0,0-21 16</inkml:trace>
  <inkml:trace contextRef="#ctx0" brushRef="#br0" timeOffset="58283">15557 8869 0,'22'-21'16,"-1"-106"0,-21 106-16,0-1 0,0 1 15,0 0-15,-21 0 0,-1 0 16,22 0-16,-21 21 0,0 0 0,-21 0 16,21 0-16,-22 0 0,22 21 15,-21-21-15,-1 42 0,1-21 16,0 0-16,21 22 0,-22-1 0,22 0 15,0-20-15,0 20 0,21 0 16,-21-21-16,21 22 0,0-22 0,0 0 16,0 0-16,21 0 0,0-21 0,0 22 15,0-22-15,0 0 0,1 0 16,20 0-16,-21 0 0,0-22 0,22 1 16,-22 21-16,0-21 0,21 0 0,-21-21 15,22-1-15,-22 22 0,21-42 16,-21 20-16,1 1 0,-1 0 0,21-22 15,-21 22-15,0-1 0,1-20 16,-1 21-16,-21-22 0,0 22 16,21-22-16,-21 22 0,0 0 0,0 20 15,0-20-15,-21 42 16,-22 0-16,22 21 0,0 22 16,0-1-16,0 0 0,0 22 15,21-1-15,0 1 0,0-1 0,0 1 16,21-1-16,0 1 0,0-1 0,0 1 15,0-1-15,22-20 0,-22-1 16,21 0-16,1-21 0,-1 22 16,0-22-16,1 0 0,20-21 0,-21 0 0,1 0 15,-1 0-15,0 0 16,1 0-16,-1 0 0,-21-21 0,22 0 16,-22 0-16,0-22 0,0 22 0,0-21 15,0-1-15,-21 22 0</inkml:trace>
  <inkml:trace contextRef="#ctx0" brushRef="#br0" timeOffset="59215.47">6667 10605 0,'-21'-22'16,"0"22"-16,0 0 0,0-21 0,21 0 15,0 0-15,0 0 16,21 0-16,0-1 0,0 1 16,22 0-16,-22 0 0,21 21 15,0 0-15,1 0 0,-22 0 16,21 21-16,1 21 0,-22 1 15,0-1-15,0 0 0,0 22 0,-21-1 16,0 1-16,0-22 0,0 22 0,-21-22 16,0 22-16,-21-22 0,20 0 15,-20 1-15,21-1 0,-21 0 0,-1-21 16,-20 1-16,20-1 0,1 0 0,0 0 16,-1-21-16,1 0 0,21 0 15,-21 0-15,20-21 0,1 0 0,0-22 16,21 22-16,0 0 15,0-21-15,0-1 0,0 22 0,0-21 16,0 21-16,21 0 0,0-22 0,1 22 16,-1 21-16,0-21 0,0 21 15,0 0-15,0 0 0,1 21 0,20-21 16,-21 21-16,0 0 0,22 1 0,-22 20 16,0-21-16,0 0 0,0 22 15,0-22-15,1 21 0,-1-21 0,0 22 16,-21-22-16,21 0 0,0 0 15,0-21-15,-21 21 0,22-21 0,-1 0 16,0 0-16,0 0 16,0-21-16</inkml:trace>
  <inkml:trace contextRef="#ctx0" brushRef="#br0" timeOffset="59355.39">7302 11007 0,'0'0'0,"22"-21"47,-1 21-32,-21-22-15</inkml:trace>
  <inkml:trace contextRef="#ctx0" brushRef="#br0" timeOffset="60211.89">8318 10732 0,'0'0'0,"0"-22"0,0-20 16,0 21-16,0 0 16,0 42 15,0 0-31,0 0 0,0 0 15,0 1-15,0 20 0,0-21 0,0 21 16,0-20-16,-21 20 0,21-21 0,-21 21 16,21-20-16,0-1 0,0 21 15,-21-21-15,21 0 0,-21 1 16,21-1-16,-21-21 0,21 21 0,-22-21 31,22-21-31,-21 21 0,0-21 16,21-1-16,0 1 0,0 0 0,0-21 15,0 21-15,0-22 0,0 1 16,21 0-16,0 20 0,1-20 0,-1 0 16,21-1-16,-21 22 0,22 0 0,-22 0 15,21 0-15,-21 21 0,22 0 16,-1 0-16,-21 21 0,21-21 0,-20 21 16,-1 21-16,0-20 0,0-1 15,0 21-15,-21-21 0,21 22 16,-21-22-16,0 21 0,0-21 0,0 22 15,0-22-15,0 0 0,0 0 16,-21 0-16,0 0 0,0 1 16,0-22-16,0 0 31,21-22-31,0 1 0,0 0 0,0-21 16,0 21-16,21-1 0,0-20 0,0 0 15,0-1-15,0 1 0,1 0 16,20-1-16,-21 1 0,21 21 15,-20-21-15,20 20 0,-21 22 0,21 0 16,-20 0-16,20 0 0,-21 0 16,0 22-16,0-1 0,1 0 0,-1 0 15,-21 21-15,0-20 0,0 20 16,0-21-16,0 21 0,0-20 0,0-1 16,0 0-16,-21 0 0,-1 0 0,1 0 15,21 1-15,0-1 0,0 0 16,21-21-1,1-21 1,20 0-16,-21-1 0,0 1 16</inkml:trace>
  <inkml:trace contextRef="#ctx0" brushRef="#br0" timeOffset="61283.28">9546 10583 0,'21'-21'0,"-42"42"0,42-63 15,-21 21-15,0 0 0,0 0 0,0 42 31,-21-21-31,0 21 16,0 21-16,21-21 0,-21 1 0,-1 20 16,1 0-16,21-21 0,-21 22 15,21-1-15,-21-21 0,21 22 0,0-22 16,0 21-16,0-21 0,0 0 0,0 1 16,0-1-16,21 0 0,0 0 15,0-21-15,22 0 0,-22 0 16,21 0-16,-21 0 0,22 0 0,-1 0 15,0 0-15,1-21 0,-1 0 16,-21 0-16,22-1 0,-1 1 0,-21 0 16,0-21-16,0 21 0,1-22 0,-22 1 15,0 0-15,0-1 0,0-20 16,0 20-16,-22 1 0,1 0 0,-21 21 16,21-22-16,0 22 0,-22 21 15,1 0-15,21 0 0,-22 21 0,1 0 16,0 1-16,21-1 0,-1 21 0,-20 0 15,21 1-15,0-1 16,21 0-16,0 1 0,0 147 31,21-169-31,0 1 0,0-1 0,22 0 16,-22 0-16,21-21 0,0 0 0,1 0 16,-1 0-16,22 0 0,-22 0 0,0 0 15,1-21-15,20 0 0,-21 21 16,1-21-16,-1-1 0,0-20 0,-20 21 15,20 0-15,-21-22 0,0 22 0,0-21 16,1 21-16,-1-22 0,0 22 16,-21 0-16,0 0 0,0 0 15,0 42 1,0 0 0,0 0-16,0 0 0,0 1 0,0-1 15,0 21-15,0-21 0,0 0 0,0 1 16,0-1-16,0 0 0,0 0 15,0 0-15,0 0 0,0 1 0,21-22 16,0 21-16,0-21 0,1 0 16,-1 0-16,21 0 0,-21 0 15,0 0-15,22-21 0,-1 21 0,-21-22 16,22 1-16,-1 0 0,0 0 16,-21 0-16,22 0 0,-1-22 0,-21 22 15,0 0-15,1-21 0,-1 20 16,0 1-16,0-21 0,-21 21 15,0 0-15,-21 21 32,0 0-32,0 21 0,-1 0 15,22 21-15,-21-21 0,0 1 16,21 20-16,0-21 0,0 21 0,0-20 16,0-1-16,0 21 0,0-21 0,0 0 15,21 1-15,-21-1 0,21-21 16,22 21-16,-22-21 0,0 0 15,21 0-15,1 0 0,-1 0 0,0 0 16,1 0-16,-1-21 0,0 0 0,1-1 16,-1 1-16,0 0 0,-20 0 15,20-21-15,-21 20 0,0-20 0,0 0 16,1 21-16,-22-22 0,0 22 16,0 0-16,0 0 0,-22 21 15,1 0-15,0 21 0,0-21 16,0 42-16,0-21 0,-1 1 15,22-1-15,0 21 0,-21-21 0,21 0 16,0 1-16,0-1 0,0 21 0,0-21 16,21-21-16,1 21 0,-1 1 15,21-22-15,-21 21 16,0-21-16,1 0 0,20 0 0,0 0 16,1 0-16,-1-21 0,0 21 0,1-22 15,-1 1-15,0 0 0</inkml:trace>
  <inkml:trace contextRef="#ctx0" brushRef="#br0" timeOffset="61511.15">12192 10202 0,'-42'-21'16,"84"42"-16,-106-63 0,43 42 0,0 0 0,0 0 0,0 0 16,42 0-1,0 0 1,21 0-16,1 0 0,-1 0 0,0 0 15,1 0-15,-1 0 0,0 0 16,1 0-16,-1 0 0,0 0 0,1 0 16,-1 0-16,-21 0 0,22 0 0,-22 0 15,0 0-15,-21-21 16</inkml:trace>
  <inkml:trace contextRef="#ctx0" brushRef="#br0" timeOffset="61740.02">12509 10118 0,'0'0'0,"-21"0"16,0 0-16,0 21 16,21 0-16,-21 0 0,21 0 15,-21 1-15,21 20 0,-22-21 0,22 21 16,0 1-16,-21 20 0,21-20 16,-21-1-16,0 0 0,21 1 0,0-1 15,0 0-15,-21 1 0,21-22 0,0 21 16,-21-21-16,21 0 0,0 1 15,0-1-15,0 0 0,0 0 0,0 0 16,21-21 0,0 0-16,0 0 0,0 0 15,0-21-15,1 0 0,-1 0 16</inkml:trace>
  <inkml:trace contextRef="#ctx0" brushRef="#br0" timeOffset="62058.83">12848 10541 0,'0'0'15,"-21"0"1,0 0-16,0 0 16,-1 21-16,22 0 0,-21 1 0,0 20 15,21-21-15,0 0 0,0 0 0,0 1 16,0 20-16,0-21 0,0 0 16,0 0-16,0 1 0,0-1 15,21 0-15,0-21 16,22 0-16,-22 0 0,0 0 15,21 0-15,-20 0 0,20 0 0,0-21 16,-21 0-16,22-1 0,-22 1 0,21 0 16,1-42-16,-43 41 15,0-20-15,0 21 0,0-21 0,0 20 16,-22 1-16,1 0 0,-21 21 0,21-21 16,-22 21-16,1 0 0,0 0 15,21 0-15,-22 0 0,1 0 0,21 21 16,0-21-16,-1 0 0,1 0 15</inkml:trace>
  <inkml:trace contextRef="#ctx0" brushRef="#br0" timeOffset="62747.43">13589 10266 0,'21'0'0,"0"0"0,-63 0 0,105 0 0,-41 0 15,-1 0-15,0 0 0,21 0 0,-21-21 16,22 0-16,-22 21 0,21-22 16,-21 1-16,1 0 0,20 0 15,-42 0-15,0 0 0,0-1 0,0 1 16,0 0-16,-21 21 15,0 0-15,-22 0 0,22 0 0,-21 0 16,-1 0-16,22 0 0,-21 21 0,21 0 16,0-21-16,-1 43 0,1-22 15,0 0-15,21 0 0,0 0 0,0 1 16,0-1-16,0 0 0,0 0 0,21 0 16,0 0-16,1 1 0,20-1 15,-21-21-15,0 21 0,22-21 0,-1 0 16,-21 0-16,0 0 0,22 0 15,-22 0-15,-42 0 32,-1 0-32,-20 0 15,21 21-15,-21 0 0,-1-21 0,22 21 16,-21 1-16,-1-1 0,22 0 0,0 21 16,0-21-16,0 1 0,21-1 15,0 0-15,0 0 0,0 21 0,0-20 16,21-1-16,0 0 0,21-21 15,-20 0-15,-1 21 0,21-21 16,-21 0-16,22 0 0,-1 0 0,0 0 16,1 0-16,-1-21 0,21 0 15,-20 0-15,20-1 0,-20 1 0,20-21 16,-21 21-16</inkml:trace>
  <inkml:trace contextRef="#ctx0" brushRef="#br0" timeOffset="62972.31">14605 10181 0,'21'-42'0,"-42"84"0,42-126 0,0 41 0,-21 22 15,0 0-15,0 0 0,0 0 0,0-1 16,0 44 0,0-1-16,0 0 0,0 21 15,0 1-15,0-1 0,-21 0 0,21 1 16,-21-1-16,21 0 0,0 22 16,-21-22-16,0 0 0,21 1 15,-22-1-15,22 0 0,0-20 0,0-1 16,0 0-16,0 0 0,0 0 15,22-21-15,-1 0 0,0 0 16,0 0-16,21 0 0,-20 0 0,-1-21 16,21 0-16,-21 0 0</inkml:trace>
  <inkml:trace contextRef="#ctx0" brushRef="#br0" timeOffset="63287.4">14922 10456 0,'0'0'0,"0"-21"0,0 0 31,22 21-16,20 0 1,-21 0-16,0-21 16,22 21-16,-22 0 0,21-21 0,-21 0 15,22 21-15,-22-22 0,0 1 0,0 21 16,-21-21-16,0 0 16,-21 21-16,0 0 0,0 0 15,-22 0-15,1 0 0,21 0 0,-22 21 16,1 0-16,21 0 0,-21 22 15,20-22-15,1 0 0,0 21 0,21 1 16,0-22-16,0 0 0,0 21 16,21-20-16,0-1 0,1 0 0,-1 0 15,21 0-15,0-21 0,1 21 16,-1-21-16,0 0 0,22 0 16,-22 0-16,22 0 0,-22 0 0,0-21 15,22 0-15,-22 0 0,1 0 0,-22 0 16</inkml:trace>
  <inkml:trace contextRef="#ctx0" brushRef="#br0" timeOffset="64766.84">15790 10329 0,'21'-21'0,"-42"42"0,42-63 0,-21 21 16,0 0-16,-21 42 31,0 0-31,21 0 0,-21 22 16,21-22-16,-21 21 0,21 0 15,0-20-15,0 20 0,0-21 0,-21 0 16,21 22-16,0-22 0,0 0 15,-22 0-15,22 0 0,0-42 47,0 0-47,0 0 0,0 0 16,0-1-16,0 1 0,22-21 0,-22 21 16,21-22-16,0 1 0,0 21 15,0-21-15,0 20 0,1 1 0,-1 0 16,0 0-16,0 0 0,0 21 0,0 0 15,1 0 1,-1 0-16,-21 21 0,0 0 0,21-21 16,-21 42-16,21-20 0,-21-1 0,0 0 15,0 21-15,0-21 0,0 22 16,0-22-16,0 0 0,0 0 0,0 0 16,0 1-16,0-1 15,0-42 16,0-1-31,0 1 0,21 0 16,0 0-16,1-21 0,-22 20 0,21-20 16,0 21-16,21-21 0,-21 20 15,1-20-15,20 21 0,0-21 16,-21 20-16,22 1 0,-22 21 0,21-21 16,-21 21-16,1 0 0,-1 0 0,0 0 15,-21 21-15,0 0 16,0 1-16,0-1 0,0 0 0,0 0 15,0 21-15,0-20 0,0 20 16,0-21-16,0 21 0,0-20 0,0-1 16,0 0-16,0 0 0,21 0 15,0 0-15,0-21 0,22 0 0,-22 22 16,0-22-16,21 0 0,-20 0 0,20 0 16,-21 0-16,0-22 0,22 22 15,-22-21-15,0 0 0,21-21 16,-21 21-16,1-1 0,-22-20 0,21 0 15,-21 21-15,21-22 0,-21 1 0,0 21 16,0 0-16,0-1 0,0 1 16,0 0-16,-21 21 0,0 0 15,-1 0-15,1 0 0,21 21 16,0 0-16,0 1 0,-21-1 16,21 0-16,0 21 0,0-21 0,0 22 15,0-22-15,0 0 0,0 0 16,21 22-16,-21-22 0,21-21 0,1 21 15,-22 0-15,21-21 0,21 0 16,-21 0-16,0 0 0,1 0 16,20 0-16,-21 0 0,0 0 0,0-21 15,22 0-15,-22 0 0,0-1 0,0-20 16,0 21-16,1-21 0,-1 20 16,0-20-16,-21 21 0,21 0 0,-21 0 15,21-1-15,-42 22 31,0 22-31,0-1 16,0 0-16,-1 0 0,1 0 0,0 0 16,0 1-16,21-1 0,-21 0 0,0 0 15,21 0-15,0 0 0,-22 1 16,1-1-16,0-21 16,42-21 15,0-1-31,1 1 0,20 0 15,-21 0-15,0 0 0,22 0 0,-22-22 16,21 22-16,0 0 0,-20 0 16,20 0-16,0-1 0,-21 1 0,1 0 15,-1 21-15,0 0 0,0 0 0,0 0 16,-21 21 0,0 0-16,0 1 15,0-1-15,0 21 0,0-21 0,0 0 16,0 22-16,0-22 0,0 21 15,0-21-15,0 1 0,0-1 0,0 0 16,0 0-16,0 0 0,21-21 16,1 0-16,-1 0 15,0 0-15,0 0 0,-21-21 0,21 0 16,0 0-16,1-22 0,-1 22 0,-21-21 16,21 0-16,0-1 0,0 1 15,0 0-15,1-1 0,-1 1 16,0-22-16,0 22 0,0-21 0,0 20 15,1-20-15,-1 20 0,0 1 0,-21 0 16,21-1-16,-21 22 0,0 0 16,0 0-16,-21 42 15,0 0-15,0 22 16,-1-1-16,22 0 0,-21 1 16,0-1-16,21 0 0,0 22 0,0-22 15,-21 0-15,21 1 0,-21-1 0,21 0 16,0 1-16,0-22 0,0 21 15,0 1-15,0-22 0,0 0 0,0 0 16,0 0-16,0 0 16,21-21-1,0 0-15,0-21 0,0 21 16,1-21-16,-1 0 0,0 0 0,0 0 16,0-1-16,0 1 0</inkml:trace>
  <inkml:trace contextRef="#ctx0" brushRef="#br0" timeOffset="64999.14">17801 9970 0,'0'0'0,"-21"0"0,0 0 16,42 0 15,127 0-15,-127 0-16,22 0 0,-1 0 15,-21 0-15,21 0 0,1 0 16,-22 0-16,21 21 0,-21-21 0,1 0 16,-1 0-16,0 0 0,-21 21 15,0 0 1,-42 0-16</inkml:trace>
  <inkml:trace contextRef="#ctx0" brushRef="#br0" timeOffset="66031">6689 12129 0,'-22'0'0,"1"-64"32,21 43-32,0 0 15,21 21-15,1-21 0,20 21 16,-21-22-16,0 22 0,149 0 31,-128 0-31,-21 22 0,0-22 16,0 21-16,-21 0 0,0 0 0,0 0 15,0 0-15,-42 1 0,21-1 0,0 0 16,-22 0-16,1 0 16,0 0-16,21-21 0,-22 22 0,22-1 0,0-21 15,0 0-15,0 0 0,42 0 32,0 0-17,0-21-15,0 21 0,22 0 16,-1 0-16,-21 0 0,21 0 0,1 0 15,-1 21-15,0 0 0,1 0 16,-22 0-16,21 0 0,-21 1 0,1-1 16,-22 21-16,0-21 0,0 0 0,0 22 15,-43-22-15,22 0 0,-21 21 16,-1-20-16,1-1 0,0 0 0,-1 0 16,1 0-16,-21 0 0,20 1 0,1-22 15,0 0-15,20 0 16,1 0-16,-21 0 0,21 0 0,0 0 15,-1-22-15,1 1 16,0 0-16,21 0 0,0 0 16,0 0-1,21-1 1,0 22-16,1 0 16,20 0-16,-21 0 0,21-21 0,1 21 15,-22-21-15</inkml:trace>
  <inkml:trace contextRef="#ctx0" brushRef="#br0" timeOffset="66243.88">7599 12425 0,'0'-21'31,"-21"21"-16,21-21-15,21 21 47,0 0-47,21 0 16</inkml:trace>
  <inkml:trace contextRef="#ctx0" brushRef="#br0" timeOffset="66679.63">8403 12319 0,'0'0'0,"21"-21"0,0 21 0,1-21 16,-22 0-16,21-1 0,0 1 0,0 0 15,-21 0-15,21 0 0,0 0 16,1 21-16,20-22 0,-21 22 15,0 0-15,22 0 0,-22 0 0,0 22 16,21-1-16,-21 0 0,1 21 16,-1-21-16,0 22 0,0-1 0,-21 0 15,21 1-15,-21-22 0,0 21 0,0 1 16,0-22-16,0 0 0,0 21 16,-21-21-16,0-21 0,21 22 0,-21-1 15,0-21-15,-1 0 16,1-21-1,21-1-15,0 1 16,0 0-16,0 0 0,0 0 16,0 0-16,0-1 0,0 1 15,21-21-15,1 21 0,-1 0 0,-21-1 16,21-20-16,0 21 0,21 0 16,-20 0-16,-1-1 0,0 22 0,21-21 15,-21 0-15,1 21 0,-1 0 0,21 0 16,-21-21-16,0 21 0,1 0 15</inkml:trace>
  <inkml:trace contextRef="#ctx0" brushRef="#br0" timeOffset="67519.14">9377 12425 0,'0'0'0,"0"21"0,0 0 0,21-21 15,0 0 1,0 0-16,0 0 15,1-21-15,-1 21 0,0-21 0,0 0 16,0 0-16,22 21 0,-22-22 16,0 1-16,0 0 0,21-21 0,-20 21 15,-1-1-15,-21 1 0,0-21 0,0 21 16,0 0-16,0-22 16,0 22-16,-21 0 0,-1 21 15,1 0-15,0 0 0,0 0 0,0 21 16,0 0-16,-22 0 0,22 1 15,0 20-15,21 0 0,-21-21 0,21 22 16,-21-1-16,21-21 0,0 22 16,0-22-16,0 21 0,0-21 0,21 0 15,0 1-15,0-1 0,0 0 0,0 0 16,1 0-16,20-21 0,-21 0 16,21 0-16,22 0 0,-22 0 0,1 0 15,20 0-15,1 0 0,-22-21 0,21 0 16,-20 0-16,-1 0 15,0-1-15,-20 1 0,20-21 0,-21 21 16,21-22-16,-42 1 0,22-21 0,-1 20 16,-21-20-16,21-1 0,-21 1 15,0 20-15,0-20 0,0 21 0,0 20 16,0-20-16,0 21 0,0 0 0,0 42 31,-21 21-15,0-21-16,21 22 0,0-1 15,-22 0-15,22 1 0,-21-1 0,21 22 16,0-22-16,0 0 0,0 1 0,0-1 16,0-21-16,0 21 15,21 1-15,-21-22 0,22 0 0,-1 0 16,0 0-16,-21 1 0,21-22 0,0 0 16,0 21-16,1-21 0,20 0 15,-21 0-15,21 0 0,-20-21 0,20 21 16,0-22-16,1 1 0,-1 0 0,0 0 15,-21 0-15,22 0 0,-1-1 16,-21-20-16,0 21 0,22-21 0,-43 20 16,21-20-16,-21 21 0,0 0 0,0 0 15,0-1-15,0 1 0,-21 21 16,0 0-16,-1 0 16,1 0-16,0 21 0,0 1 15,21-1-15,-21 0 0,21 0 16,-21 21-16,21-20 0,-22-1 0,22 21 15,0-21-15,0 0 0,0 1 16,0-1-16,0 0 0,0 0 0,22 0 16,-1-21-16,-21 21 0,21-21 0,0 0 15,0 22-15,0-22 0,22 0 16,-1 0-16,0 0 0,1 0 0,-1 0 16,0-22-16,1 22 0,20-21 0</inkml:trace>
  <inkml:trace contextRef="#ctx0" brushRef="#br0" timeOffset="68591.53">11790 12256 0,'21'-22'16,"-42"44"-16,63-65 0,-21 22 0,-21 0 16,21-21-16,-21 20 0,0 1 0,0 0 15,0-21-15,0 21 0,-21-1 0,0 1 16,0 0-16,21 0 0,-21 0 16,0 21-16,-1 0 0,1 0 0,0 0 15,0 0-15,0 0 0,0 21 0,21 0 16,-22 0-16,1 22 0,0-1 15,0 0-15,0 1 0,0-1 16,21 0-16,0 1 0,0-1 0,0 0 0,0-21 16,0 22-16,0-22 0,0 0 15,0 0-15,0 0 0,0 1 16,21-22-16,0 0 0,0 21 0,0-21 16,0 0-16,1 0 0,-1 0 15,0 0-15,0-21 0,0-1 0,0 22 16,1-21-16,-1 0 0,0 0 0,0-21 15,0 20-15,-21-20 0,21 21 16,1-21-16,-1-1 0,-21 1 0,21 0 16,0-1-16,-21 22 0,0 0 15,0 0-15,0 0 0,0-1 0,0 44 32,0-1-32,0 0 0,0 21 15,0-21-15,0 1 0,-21 20 16,21-21-16,0 21 0,0-20 0,0 20 15,0-21-15,0 0 0,0 22 16,0-22-16,0 0 0,21 0 16,0 0-16,0-21 0,1 0 0,20 0 15,0 0-15,-21 0 0,22 0 16,-1 0-16,0 0 0,1 0 0,-1-21 16,0 0-16,1 21 0,-1-21 0,-21-22 15,22 22-15,-22 0 0,21-21 16,-21-1-16,0 22 0,-21-21 0,0 21 15,0-22-15,0 22 0,0 0 16,-21 21 0,0 0-16,0 21 0,0 0 15,21 1-15,-21-1 0,21 0 0,0 0 16,0 0-16,0 22 0,0-22 16,0 0-16,0 0 0,0 0 0,0 0 15,0 1-15,21-1 0,-21 0 0,21 0 16,-21 0-16,0-42 62,0 0-62,0 0 16,-21 0-16,0 21 16,21-22-16,0 44 31,0-1-31,21 0 31,0 0-31,0-21 0,0 0 16,0 0-16,22 0 0,-22 0 0,0 0 15,21 0-15,1 0 0,-22 0 16,21 0-16,1-21 0,-1 21 16,0-21-16,1 0 0,-1 21 0,0-22 15,1-20-15,-1 21 0,-21 0 16,21-22-16,1 1 0,-22 0 0,0-1 15,0 1-15,0 21 0,-21-21 16,22 20-16,-22 1 0,0 0 0,0 0 16,-22 21-16,-20 0 0,21 21 15,0 0-15,0 0 0,-1 22 16,1-22-16,0 21 0,0-21 0,0 1 16,21 20-16,-21-21 0,21 0 0,0 22 15,0-22-15,0 0 16,0 0-16,0 0 0,21-21 15,0 0-15,0 21 0,0-21 0,0 0 16,1 0-16,-1 0 0,0 0 16,0 0-16,0 0 0</inkml:trace>
  <inkml:trace contextRef="#ctx0" brushRef="#br0" timeOffset="68747.44">13652 12340 0,'0'-21'94,"0"0"-94</inkml:trace>
  <inkml:trace contextRef="#ctx0" brushRef="#br0" timeOffset="69251.16">14055 11790 0,'0'0'0,"0"-21"16,0 0-16,0-1 0,0 1 15,0 0-15,-22 0 16,1 21 0,21 21-16,0 0 0,-21 0 15,21 1-15,-21 20 0,21-21 0,-21 21 16,21 1-16,0 20 0,0-20 0,0-1 15,-21 0-15,21 1 0,0-22 16,0 21-16,0-21 0,0 0 0,0 22 16,21-43-16,0 21 0,0 0 15,0-21-15,22 0 0,-22 0 16,21 0-16,0 0 0,1-21 0</inkml:trace>
  <inkml:trace contextRef="#ctx0" brushRef="#br0" timeOffset="69463.03">14732 11748 0,'21'-43'0,"-42"86"0,63-107 0,-42 43 16,21 0-16,1 0 0,-1-1 15,0 1-15,0 21 0,0 0 0,0 0 16,1 0-16,20 21 0,-21 22 0,21-22 16,1 21-16,-22-21 15,0 22-15,0-1 0,-21 22 0,0-22 16,0 0-16,0 1 0,-21 20 0,-21-21 15,-1 1-15,1-22 0,0 21 16,-1-21-16,1 1 0,0-1 0,-1 0 16,22-21-16</inkml:trace>
  <inkml:trace contextRef="#ctx0" brushRef="#br0" timeOffset="70059">19219 9716 0,'0'-22'0,"0"44"0,-21-44 47,21 44-47,-21-1 0,0 0 0,0 0 15,-1 21-15,1 1 0,0-1 16,0 0-16,0 1 0,0-1 0,-1-21 16,1 22-16,21-1 0,0-21 0,-21 21 15,21-20-15,0-1 0,0 0 16,0 21-16,0-21 0,0 1 0,21-1 16,-21 0-16,21-21 0,1 0 15,-1 0-15,21 0 0,-21 0 16,0 0-16,22 0 0,-1-21 0,-21 0 15,22-1-15</inkml:trace>
  <inkml:trace contextRef="#ctx0" brushRef="#br0" timeOffset="70310.86">19748 9737 0,'22'-43'0,"-44"86"0,44-128 15,-22 64-15,0-21 0,21 20 16,0 1-16,-21 0 0,21 21 15,0 0-15,0 0 0,-21 21 0,22 0 16,-1 1-16,0 20 0,-21 0 16,21 1-16,-21 20 0,21-21 0,-21 22 15,0-22-15,0 22 0,0-22 16,-21 0-16,0 1 0,0-1 16,0 0-16,-22 1 0,1-22 0,0 21 15,-1-21-15,1 1 0,0-1 0,-22 0 16,22 0-16,-1-21 0,-20 0 15,21 0-15,-1 0 0</inkml:trace>
  <inkml:trace contextRef="#ctx0" brushRef="#br0" timeOffset="70936.89">16891 8297 0,'0'-21'16,"0"0"-1,-21 42 1,21 0-1,-21 1-15,21-1 0,-22 21 16,22 0-16,-21-20 0,21 20 0,0 0 16,0 1-16,-21-1 0,21 0 0,0 1 15,0-1-15,0 0 0,0-21 16,0 22-16,21-22 0,0 0 0,1 0 16,-1 0-16,0 1 0,0-22 15,21 0-15,-20 21 0,20-21 16,0 0-16,-21 0 0,22 0 0,-1-21 15,0-1-15,-20 1 0</inkml:trace>
  <inkml:trace contextRef="#ctx0" brushRef="#br0" timeOffset="71191.75">17632 8276 0,'0'0'0,"0"-42"15,0 21-15,0 0 0,0-1 0,0 1 16,21 21-16,0 0 15,0 21-15,0 1 0,1-1 16,-1 21-16,0-21 0,0 22 16,0-1-16,0 0 0,-21 1 0,0-1 15,0 0-15,0 1 0,0-1 16,0 0-16,0 1 0,-21-1 0,21-21 16,-21 21-16,0-20 0,0 20 0,0-21 15,-1 0-15,1 0 0,21 1 16,21-22-1,22 0-15,-22 0 0</inkml:trace>
  <inkml:trace contextRef="#ctx0" brushRef="#br0" timeOffset="72479.36">3281 7218 0,'0'0'15,"-43"21"-15,1-21 0,0 0 0,-1 0 16,1 21-16,0-21 0,-1 0 0,1 0 16,21 0-16,-21 0 0,20 0 15,1 0-15,0 0 16,42 0-1,0 0 1,1 0-16,20 0 0,-21 0 0,43 0 16,-22 0-16,21 0 0,22-21 15,0 21-15,21 0 0,-1 0 0,22-21 16,0 21-16,22 0 0,-1-21 16,42 0-16,1 21 0,-1 0 0,1-22 15,20 22-15,22 0 0,-21-21 0,21 21 16,-22 0-16,43 0 0,-21-21 15,0 21-15,0-21 0,21 21 0,-21 0 16,21 0-16,-21-21 0,21 21 16,0 0-16,0-21 0,-22 21 15,22 0-15,0-22 0,22 1 0,-22 21 16,0 0-16,21-21 0,0 21 16,-21 0-16,0-21 0,0 21 0,-21 0 15,0-21-15,-1 21 0,-20-21 0,0 21 16,-22 0-16,1-22 0,-1 22 15,-20 0-15,-22-21 0,0 21 0,0 0 16,-21-21-16,0 21 0,-21 0 16,-21 0-16,-1-21 0,-20 21 0,-1 0 15,-20-21-15,-22 21 0,0 0 0,0 0 16,-42 0 15,0 21-31,0-21 16,-1 21-16,1-21 0,0 0 15,0 21-15,0-21 0,0 0 16,-1 0-16,1 0 16,21-21-1,0 0-15</inkml:trace>
  <inkml:trace contextRef="#ctx0" brushRef="#br0" timeOffset="73119.03">14160 6117 0,'-21'-21'0,"21"0"16,0 0-16,0 0 0,0-1 15,0 1-15,0 0 16,0 0-16,0 0 0,0 0 0,0-1 16,21-20-16,1 21 0,-1 0 15,0-22-15,0 22 0,21-21 0,22 21 16,-22-22-16,22 22 0,-1-21 15,22 21-15,0-22 0,20 22 0,1 0 16,21 0-16,0 21 0,21 0 16,-21-21-16,0 21 0,0 0 0,0 0 15,0 21-15,0 0 0,-21-21 0,0 21 16,0 22-16,-21-22 0,-1 21 16,1 0-16,-22 22 0,-20-22 15,-1 22-15,0-1 0,1 1 16,-1-1-16,-21 1 0,0 20 0,1 1 15,-1 0-15,-21 21 0,21-22 16,-21 22-16,0-21 0,0-1 0,0-20 16,0 21-16,0-22 0,0 22 0,0-22 15,-42 1-15,20-1 0,1 1 16,0-22-16,0 0 0,-21 1 0,20-1 16,1 0-16,0-20 0,0-1 15,0 0-15,21 0 0,-21 0 0,-1-21 16,1 0-16,0 21 0,0-21 15,0 0 1,21-21 0,0 0-16,0 0 15,0 0-15,21 21 0,-21-21 16,21-1-16</inkml:trace>
  <inkml:trace contextRef="#ctx0" brushRef="#br0" timeOffset="73438.85">16277 7112 0,'-21'0'0,"42"0"0,-63-21 0,42 0 0,21 21 31,0 0-31,0 0 16,0 0-16,1 21 0,-1 0 0,0 0 15,21 0-15,-21 22 0,22-1 0,-22-21 16,21 22-16,1-1 0,-22 0 15,21-21-15,0 22 0,-20-22 0,-1 21 16,21-21-16,-21 1 0,0-1 0,-21 0 16,0 0-16,22 0 0,-22 0 15,21-21 17,-21-21-17,0 0-15,21 0 0,0 0 16,-21 0-16,21-1 0,0-20 15,1 21-15,-1-21 0,21-1 0</inkml:trace>
  <inkml:trace contextRef="#ctx0" brushRef="#br0" timeOffset="73659.72">17484 6964 0,'21'-21'16,"-42"42"-16,84-63 0,-42 42 0,-42 0 31,0 21-31,0 0 16,-22 0-16,1 0 0,0 22 15,-1-22-15,-20 21 0,21 0 0,-22-20 0,22 20 16,-22 0-16,22 1 0,0-1 16,-1-21-16,1 21 0,21-20 15,-22 20-15,22-21 0,0 0 0,21 0 16,0 1-16,0-1 0,21-21 31,0-21-31</inkml:trace>
  <inkml:trace contextRef="#ctx0" brushRef="#br0" timeOffset="188056.49">5969 8467 0,'0'21'31,"21"-21"0,0 0-15,0 0-1,1 0-15,-1 0 16,0-21 0,-21 0-1,21 21-15,0-22 0,-21 1 16,21 0 0,1 21-16,-22-21 15,0 0-15,-22 21 31,1 0-31,0 0 0,0 0 0,0 0 16,-22 0-16,22 0 0,0 21 16,-21-21-16,21 21 0,-22 0 0,22 0 15,-21-21-15,21 22 0,-22-1 0,22 0 16,0-21-16,0 21 0,0 0 16,-1 0-16,1-21 0,0 22 0,21-1 15,0 0-15,-21 0 0,0 0 16,21 0-16,0 1 0,-21-1 15,21 0-15,0 0 16,0 0-16,0 0 16,0 1-16,0-1 15,0 0-15,0 0 16,21 0-16,0 0 16,0-21-16,-21 22 0,21-22 15,-21 21-15,21 0 0,1-21 16,-22 21-16,21 0 0,0 0 0,0-21 15,-21 22-15,21-1 0,0 0 16,1 0-16,-22 0 0,21 0 16,-21 1-16,21-1 0,-21 0 0,21 0 15,-21 0-15,0 0 16,0 1-16,21-1 0,-21 0 16,0 0-16,21 0 0,-21 0 0,0 1 15,0-1-15,0 0 0,0 0 16,0 0-16,0 0 0,0 1 0,0-1 15,0 0-15,0 0 0,0 21 16,0-20-16,-21-1 0,21 0 0,-21 0 16,0 0-16,21 22 0,-21-22 0,0 0 15,-1 0-15,1 0 0,0 0 16,0 1-16,0-1 0,0 0 0,-1 0 16,1-21-16,0 21 0,0 0 15,0-21-15,0 22 0,-1-22 16,1 0-16,0 21 0,0-21 31,0 0-15,21-21 62,21 21-78,0 0 15,0 0-15,0 0 16,1 0-16,-1 0 0,0 0 16,-21 21-16,21-21 0,0 0 15,-21 21-15,21-21 0,1 21 0,-22 0 16,21 0-16,0-21 0,-21 22 16,0-1-16,0 0 15,0 0-15,21 0 0,-21 0 0,0 22 16,0-22-16,0 0 0,0 0 0,0 22 15,0-22-15,0 21 0,0-21 16,0 0-16,0 22 0,0-22 16,0 21-16,0-21 0,0 22 0,-21-22 15,21 21-15,0-21 0,0 22 16,-21-22-16,21 21 0,0-21 0,-21 22 16,21-1-16,0-21 0,0 22 0,0-1 15,-22 0-15,22 1 0,-21-1 0,21 0 16,-21 1-16,21-22 0,-21 21 15,21 0-15,0 1 0,0-1 0,-21-21 16,21 22-16,-21-22 0,21 21 0,0-21 16,0 22-16,0-22 0,0 21 15,-22-21-15,22 0 0,-21 22 0,21-22 16,-21 21-16,21-21 0,0 22 0,-21-22 16,0 21-16,0-21 0,21 22 0,-22-22 15,1 21-15,0-21 16,21 1-16,-21 20 0,21-21 0,-21 0 15,21 0-15,0 22 0,0-22 0,0 0 16,0 0-16,0 0 16,0 1-16,0-1 0,0 0 15,0 0-15,21 0 16,-21 0-16,21-21 0,-21 22 0,21-22 16,-21 21-16,0 0 0,21-21 15,1 21-15,-1-21 0,-21 21 0,21 0 16,0 1-16,0-22 0,-21 21 0,21 0 15,1 0-15,-1 0 0,0 0 16,0 1-16,0-1 16,-21 0-16,21-21 0,1 21 0,-1 0 15,0 0-15,-21 1 0,21-22 0,0 21 16,0 0-16,1 0 0,-1-21 0,0 21 16,-21 0-16,21 1 0,0-22 15,0 21-15,1-21 0,-1 21 0,0-21 16,0 21-16,0-21 0,0 0 15,1 0-15,-1 21 0,0-21 16,0 0-16,0 21 0,0-21 16,1 0-16,-1 0 15,0 0-15,0 0 16,-21 22-16,0-1 16,0 0 15,0 0-16,0 0 1,0 0 0,0 1 15,-21-22 125,0 0-125</inkml:trace>
  <inkml:trace contextRef="#ctx0" brushRef="#br0" timeOffset="191305.28">3281 7345 0,'0'-21'16,"0"0"15,-21 21-15,-1 0-16,1 0 16,0 0-16,0 0 15,0 0-15,0 21 0,-1-21 0,1 0 16,0 21-16,0-21 0,-21 21 15,20-21-15,1 0 0,-212 64 16,170-43 0,21-21-16,-22 21 0,1-21 15,-1 0-15,1 21 0,-1-21 0,1 0 16,-1 0-16,1 0 0,20 0 16,-20 0-16,-22-21 0,22 0 0,-1 0 15,-21-1-15,22 1 0,-22-21 16,1 0-16,-1-1 0,0 1 15,22 0-15,-1-1 0,1 1 16,-1-22-16,1 22 0,20-21 0,1 20 16,0-20-16,21-1 0,-1 1 15,1-1-15,0 1 0,21-1 0,0 1 16,0-1-16,21 1 0,0-22 16,1 22-16,-1-1 0,21 1 0,22-22 15,-22 21-15,21-20 0,22 20 16,-21-20-16,20 20 0,1 1 0,0-1 15,-1 22-15,-20-22 16,20 1-16,-20 20 0,21 1 0,-22 0 16,1-1-16,-1 22 0,1 0 15,-1 0-15,1 21 0,-1 0 0,1 0 16,-1 0-16,1 0 0,-1 0 16,-21 0-16,1 0 0,-1 21 0,0-21 15,1 21-15,-22-21 0,0 0 16,0 21-16,0-21 15,1 0-15,-22-21 16,0 0-16,21 21 16,0-42-16,0 21 0,-21-22 0,21 22 15,0-21-15,1-1 16,-1 1-16,0-21 0,0 20 0,0 1 16,22 0-16,-22-1 0,21 1 15,-21 0-15,22-1 0,20 1 0,-21 0 16,22-1-16,-1-20 0,1 20 15,21 1-15,-1 21 0,1-21 0,21 20 16,0-20-16,21 21 0,21 0 0,0 21 16,0 0-16,0 0 0,0 0 15,1 0-15,-1 21 0,0 0 0,0 0 16,-21 0-16,21 1 0,-21 20 16,-21-21-16,0 0 0,0 22 0,0-22 15,-1 0-15,-20 0 0,0 0 16,-1 0-16,-20 1 0,21-1 15,-43-21-15,21 21 0,-20-21 0,-1 0 16,0 0-16,-20 0 0,20 0 16,-21 0-16,0-21 0,0 0 15,1-1-15,-22 1 0,21-21 0,-21 21 16,21-22-16,0 22 0,0-21 16,0 0-16,1-1 0,-1 1 0,21 0 15,-21-1-15,22 1 0,20 21 16,-21-22-16,22 22 0,21 0 0,-22 0 15,22 0-15,21 21 0,-22 0 0,22-21 16,-21 21-16,21 0 16,21 0-16,0 0 0,0 21 0,-22-21 15,22 21-15,0 0 0,-21 0 0,0 0 16,0 1-16,0-1 0,0 0 16,-22 0-16,1 0 0,21 0 0,-43-21 15,22 22-15,-22-22 0,22 0 16,-43 0-16,22 0 0,-1 0 0,-20 0 15,-1 0-15,0-22 0,1 1 16,-1 0-16,0 21 0,1-21 0,-1 0 16,0 0-16,1-1 0,-1 1 0,0 0 15,22 0-15,-22 0 16,22 0-16,-1-1 0,22 22 0,-22 0 16,22-21-16,0 21 0,-1 0 0,1 0 15,-21 0-15,20 21 0,1 1 16,21-1-16,-22 0 0,1 21 0,-21-21 15,20 22-15,-20-1 0,20 0 16,-41 1-16,20 20 0,-20-20 0,-1-1 16,0 0-16,-21 22 0,22-43 0,-1 21 15,-21 1-15,0-22 0,22 0 16,-22 0-16,0 0 0,0 0 16,0-21-16,22 0 0,-22 0 0,0 0 15,0 0-15,22 0 0,-1 0 0,0 0 16,1 0-16,-1-21 0,0 21 15,22 0-15,-1-21 0,1 21 16,-1 0-16,1 0 0,20 0 0,-20 0 16,21 0-16,-22 21 0,22-21 0,-22 21 15,22 1-15,-22-1 0,1 0 16,-1 0-16,-20 21 0,-1-20 0,-21 20 16,0 0-16,1 1 0,-1-1 15,-21 0-15,0 22 0,0-22 0,0 22 16,0-1-16,0-21 0,0 22 15,0-1-15,0-20 0,0 20 16,0-20-16,0 20 0,0-21 0,0 22 16,21-22-16,-21 1 0,21-1 15,-21 0-15,0 1 0,21-1 0,-21-21 16,21 21-16,-21-20 0,0 20 0,0-21 16,0 0-16,0 0 0,0 1 15,0-1-15,0 0 0,0 0 16,-21-21-16,0 21 0,21 0 0,-21-21 15,0 22-15,0-22 0,-1 21 16,-20 0-16,21-21 0,0 21 0,-22 0 16,22-21-16,-21 21 0,0 1 15,20 20-15,-20-21 0,0 21 16,21-20-16,-22 20 0,22 0 0,-21 1 16,21-22-16,-22 21 0,22 0 0,0 1 15,0-22-15,-22 21 0,22-21 16,0 22-16,0-22 0,0 0 0,-22 0 15</inkml:trace>
  <inkml:trace contextRef="#ctx0" brushRef="#br0" timeOffset="194527.76">1249 8276 0,'-64'21'31,"64"1"-31,-21-22 0,0 0 0,21 21 16,-21-21-16,0 0 15,-1 0-15,22 21 0,0-42 47,0 0-47,43-1 0,-22 1 16,0 0-16,21-21 0,1 21 16,20-43-16,-20 22 0,20-1 0,-21-20 15,22 21-15,-1-22 0,-20 1 16,20 20-16,-20 1 0,-1 0 0,21-1 15,-41 1-15,20 21 0,0 0 16,-21-1-16,1 1 0,-22 42 31,0 1-15,-22-22-16,1 21 0,0-21 16,0 21-16,0-21 0,0 21 0,-22-21 15,22 21-15</inkml:trace>
  <inkml:trace contextRef="#ctx0" brushRef="#br0" timeOffset="194882.56">1058 8403 0,'0'0'0,"-21"0"0,21 21 16,-21-21-16,0 0 15,21-21 1,0 0-16,21 0 0,0-21 16,21 20-16,-20-20 15,20 0-15,0-22 0,1 22 0,20-22 0,-21 1 16,22 21-16,-1-22 16,-20 22-16,20-1 0,-20 1 0,20 21 15,-21-21-15,-20 20 0,20 1 16,-21 0-16,0 0 0,0 0 0,1 21 15,-22-21-15,0-1 16,0 1 0,-22 0-1,1 21-15,0-21 16,0 21 0</inkml:trace>
  <inkml:trace contextRef="#ctx0" brushRef="#br0" timeOffset="195263.34">1482 7472 0,'0'0'0,"-22"0"15,1 0-15,0 0 0,0 0 16,0 0 0,42 0-1,0 0-15,0 0 0,0-21 16,22 21-16,-1 0 15,0-21-15,1-1 0,-1 22 0,0 0 0,-20-21 16,20 21-16,0 0 0,1 0 16,-22 0-16,0 0 0,0 0 15,0 0-15,0 0 0,1 0 16,-22 21-16,0 1 0,0-1 16,0 0-16,0 0 0,0 21 0,0-20 15,0 20-15,-22 0 0,1 1 16,0-22-16,0 21 0,21 0 0,-21 1 15,0-1-15,-1 0 0,1-20 16,0 20-16,21 0 0,-21-21 0,0 1 16,21-1-16,-21 0 0,21 0 15,0 0-15,0 0 0,-22-21 16,22 22-16,-21-22 16</inkml:trace>
  <inkml:trace contextRef="#ctx0" brushRef="#br0" timeOffset="197256.1">9673 14393 0,'0'-21'16,"0"-21"-1,0 21-15,0 0 16,-21-1-16,21 1 0,-21 0 16,0 21-16,-1 0 15,1 0-15,0 0 16,0 0-16,0 21 0,21 0 15,0 1-15,-21 20 0,-1 0 16,22 1-16,-21-1 0,21 21 0,0-20 16,0 20-16,0 1 0,0-22 15,-21 22-15,21-22 0,0 191 32,0-191-32,0-21 0,21 22 0,-21-22 15,21 0-15,1-21 0,-1 0 16,0 0-16,0 0 0,21 0 0,-20 0 15,20 0-15,0-42 0,1 20 0,-1 1 16,21-21-16,-20 0 0,20-1 16,-20 1-16,20 0 0,-21-22 0,22 1 15,-22-1-15,1 1 0,-22-1 0,21 1 16,-21-1-16,-21 1 0,0 20 16,0 1-16,0 0 0,0 20 15,0 1-15,0 0 0,-21 21 0,0 0 16,0 0-16,0 0 15,-1 42-15,1-20 0,21 20 0,-21 0 16,0 1-16,0-1 0,0 21 0,-1-20 16,1 20-16,0-20 0,21 20 15,0-21-15,-21 1 0,21-1 0,0-21 16,0 22-16,0-22 0,0 21 16,21-21-16,0 0 0,0 1 0,1-1 15,-1 0-15,21-21 0,-21 0 0,22 0 16,-22 0-16,0 0 0,21 0 15,-21 0-15,1-21 0,-1 21 16,0-21-16,0-1 0,0 1 0,0 0 16,1 0-16,-22-21 0,0 20 15,21 1-15,0 0 0,-21 0 16,0 42 0,0 0-1,0 0-15,0 1 0,0-1 16,0 0-16,0 0 0,0 0 0,0 0 15,-21 1-15,21-1 0,0 0 16,0 0-16,0-42 47,0 0-47,0 0 0,0-1 16</inkml:trace>
  <inkml:trace contextRef="#ctx0" brushRef="#br0" timeOffset="197431">10583 14626 0,'0'0'0,"21"0"78,1 0-78,-1 0 15,0 0-15</inkml:trace>
  <inkml:trace contextRef="#ctx0" brushRef="#br0" timeOffset="198182.95">10922 14626 0,'0'0'0,"-21"21"47,0 1-47,21-1 0,-22 0 0,1 0 16,0 21-16,-21 64 15,42-85-15,-21 22 16,21-1-16,0-21 0,-22 22 0,22-22 16,0 0-16,0 0 0,0 0 15,0 0-15,22 1 0,-1-22 0,0 0 16,21 0-16,-21 0 0,22 0 0,-22 0 16,21 0-16,1 0 0,-1-22 15,21 1-15,-20 0 0,-1 0 0,0-21 16,1 20-16,-22-20 0,21 0 0,-21-1 15,1 1-15,-1 0 0,0-1 16,0-20-16,-21 21 0,0-1 0,0-20 16,21 20-16,-21 1 0,0 21 0,0-21 15,0 20-15,0 44 32,0-1-32,-21 21 0,21-21 15,0 22-15,-21-1 0,21 0 16,-21 1-16,0-1 0,21 0 0,-22 1 15,22-1-15,0 0 0,-21-21 0,0 1 16,21 20-16,-21-21 0,21 0 16,0 0-16,0 1 0,0-44 47,21 1-47,0 0 0,0 21 15,1-21-15,-1-21 0,-21 20 16,21 1-16,0 0 0,21 0 15,-20 0-15,-1 0 0,0-1 0,0 22 16,0 0-16,0-21 0,1 21 0,-1 0 16,-21 21-1,-21 1-15,-1-1 16,1-21-16,0 21 0,-21-21 0,21 21 16,-1 0-16,-20-21 0,21 21 15,0 1-15,0-22 0,-1 21 0,1 0 16,21 0-16,0 0 0,0 0 15,0 1 1,0-1-16,0 0 0,0 0 0,0 0 16,21 0-16,1-21 0,-22 22 0,21-1 15,-21 0-15,21 0 16,0-21-16,0 21 0,0-21 16,1 0-16,-1 0 0,0 0 15,0 0-15,0 0 0,0 0 16,1-21-16,-1 0 0,21 21 0,-21-21 15,0 0-15</inkml:trace>
  <inkml:trace contextRef="#ctx0" brushRef="#br0" timeOffset="198467.78">12298 14520 0,'0'-21'0,"0"42"0,0-63 16,0 21-16,0 0 15,-21 21-15,-1 0 16,22 21-16,-21 0 0,0 0 16,21 22-16,-21-22 0,21 21 15,0 0-15,0 1 0,0-1 0,0 0 16,0-20-16,0 20 0,0 0 0,0-21 16,21 22-16,0-22 0,0 0 15,1 0-15,-22 0 0,21 1 16,0-1-16,0 0 0,0-21 0,0 21 15,1-21-15,-1 0 0,0 0 16,0 0-16,0-21 16,0 21-16</inkml:trace>
  <inkml:trace contextRef="#ctx0" brushRef="#br0" timeOffset="198755.63">12996 14372 0,'0'0'0,"0"-21"0,0 0 16,21 21-16,1 0 16,-1 0-16,0 0 15,0 0-15,0 21 0,0 0 16,1 0-16,-1 22 0,0-1 0,0 0 16,0 1-16,0-1 0,1 0 15,-1 1-15,-21-1 0,0 0 0,0-20 16,0 20-16,0 0 0,0-21 0,-21 1 15,-1 20-15,1-21 0,0 0 16,-21-21-16,21 21 0,-1 1 0,1-22 16,21 21-16,-21-21 0,21-21 47</inkml:trace>
  <inkml:trace contextRef="#ctx0" brushRef="#br0" timeOffset="199034.34">13949 14372 0,'0'-21'0,"0"42"0,-21-63 0,21 21 16,-22 0-16,1-1 15,21 86 48,0-43-63,0 0 16,0 0-16,0 1 0,0-1 15,-21 0-15,0 0 0</inkml:trace>
  <inkml:trace contextRef="#ctx0" brushRef="#br0" timeOffset="199286.2">13885 14901 0,'0'0'16,"0"22"-16,0-1 0,0 0 15,0 85 1,0-85 0,0 0-16,-21 0 0,21 0 0,0 22 15,-21-22-15,0 0 0,0 0 0,21 0 16,-22 22-16,1-22 0,0 0 16,0 0-16,0-21 0,0 21 0,-1 1 15,-20-1-15,21-21 0,-21 21 0,20-21 16</inkml:trace>
  <inkml:trace contextRef="#ctx0" brushRef="#br0" timeOffset="206127.6">9123 16214 0,'0'21'0,"0"0"0,0 0 15,0 0-15,0 1 0,0 20 0,0-21 16,21 21-16,-21-20 0,0 20 0,0-21 15,0 21-15,21 1 16,-21-22-16,0 21 0,0-21 0,0 22 16,0-22-16,0 21 0,0-21 0,0 1 15,0-1-15,21 0 16</inkml:trace>
  <inkml:trace contextRef="#ctx0" brushRef="#br0" timeOffset="207290.93">9229 16214 0,'0'0'0,"21"0"47,0 0-31,0 0-16,0 0 0,0 0 0,22 0 15,-22 0-15,21 0 0,1 0 0,-1 0 16,0 0-16,22 0 0,-1 0 16,22 0-16,0 0 0,-1-21 15,424 21 1,-381 0-16,0 0 15,0 0-15,0 0 0,21 0 0,-21 0 16,22 0-16,-1 0 0,21 0 16,0 0-16,-20 0 0,41 0 0,-21 0 15,1 0-15,20 0 0,-20 0 0,20 0 16,-21 0-16,22 0 0,-22 0 16,1 0-16,20 0 0,-21 0 0,-20 0 15,20 0-15,-21 0 0,0 0 0,0 0 16,1 0-16,-1 0 0,-21 0 15,21 21-15,-21-21 0,-21 0 16,21 0-16,-21 0 0,21 21 16,-22-21-16,22 0 0,-21 0 0,-21 0 15,21 0-15,-22 0 0,1 0 0,0 0 16,-1 0-16,-20 0 0,21 0 16,-22 0-16,1 0 0,-1 0 0,1 0 15,-1 0-15,1 0 0,-1 0 16,-21 0-16,1-21 0,-1 21 0,0 0 15,-20 0-15,-1 0 0,0 0 0,0 0 16,-42 21 15,0-21-31,0 21 16,21 0-16,0 0 0,0 1 16,0-1-16,0 0 0,0 21 0,0-21 15,0 1-15,0 20 0,0-21 16,0 0-16,0 22 0,0-22 0,21 0 15,-21 21-15,21-21 0,-21 1 0,0 20 16,0-21-16,0 0 0,0 0 16,0 1-16,0-1 0,0 0 0,0 0 15,0 0-15,-21 0 0,0 1 16,21-1-16,-22-21 0,1 21 0,0 0 16,0-21-16,0 21 15,-22-21-15,22 0 0,-21 0 16,0 0-16,-1 0 0,-20 0 0,20 0 15,-41 0-15,20 0 0,-20 0 0,-1 0 16,0 0-16,-21 0 0,1 0 16,-22 0-16,0 0 0,0 0 0,0 0 15,0-21-15,-22 21 0,1 0 0,-21 0 16,21-21-16,-22 21 0,22-21 16,-21 21-16,0-21 0,-22 21 0,22 0 15,-1-22-15,-20 22 0,21 0 16,-1-21-16,1 21 0,-22 0 0,43 0 15,-21 0-15,21 0 0,0 0 16,-1 0-16,1 0 0,0 0 16,21 0-16,-21 0 0,0 0 0,21 0 15,-21 0-15,21 0 0,-22-21 0,1 21 16,0 0-16,21-21 0,0 21 16,21 0-16,0 0 0,1 0 0,-1 0 15,21 0-15,0-21 0,22 21 16,-22 0-16,22 0 0,-1 0 0,1 0 15,-1 0-15,1 0 0,-1 0 0,1 0 16,20 0-16,-20 0 0,21 0 16,-1 0-16,1 0 0,21 0 0,0 0 15,-1 0-15,1 0 0,0 0 16,21-21 0,21-1-1,0 22-15,1-21 0,-1 0 16,21 0-16</inkml:trace>
  <inkml:trace contextRef="#ctx0" brushRef="#br0" timeOffset="208707.25">14245 14986 0,'-21'-21'16,"21"0"15,-21 21-31,21-21 16,21-1 15,0 22-15,0 0-16,0 0 15,1-21-15,20 21 0,-21 0 0,0 0 16,22 0-16,-1 0 0,0 0 0,-21 0 16,22 0-16,-1 0 0,0 0 15,1 0-15,-22 0 0,21 21 0,1 1 16,-22-1-16,21-21 0,-21 42 16,0-21-16,22 0 0,-22 22 0,0-1 15,0-21-15,-21 22 0,21 20 0,1-21 16,-1 1-16,-21-1 0,0 0 15,21 1-15,-21 20 0,21-20 16,-21-1-16,0 0 0,0-21 0,0 22 16,0-1-16,0-21 0,0 22 15,-21-22-15,0 21 0,21-21 0,-21 0 16,-1 1-16,1-1 0,21 0 16,-21-21-16,0 0 0,21 21 15,-21-21 1,0 0-16,-1 0 0,1-21 15,0 0 1,0 21-16,0-21 0</inkml:trace>
  <inkml:trace contextRef="#ctx0" brushRef="#br0" timeOffset="209043.05">14668 15642 0,'0'0'0,"0"-21"0,-21 21 16,42 0 15,1 0-15,-1 0-16,0 21 0,0 0 0,0 1 16,0-1-16,1-21 15,126 169 1,-127-127-1,0-20-15,-21-1 0,21 0 16,-21 0-16,0 0 0,0 0 16,21 1-16,-21-1 0,0-42 47,22-1-32,-22-20-15,21 21 16,0 0-16</inkml:trace>
  <inkml:trace contextRef="#ctx0" brushRef="#br0" timeOffset="209678.73">15494 15536 0,'0'0'16,"21"-21"-16,-21 0 0,0 42 47,-21 0-47,0 1 15,0 20-15,-1-21 0,1 0 0,0 22 16,0-22-16,0 21 0,-22 0 16,22-20-16,-21 20 0,21 0 0,0 1 15,-22-22-15,22 21 0,-21-21 16,21 22-16,-1-22 0,1 0 16,-21 0-16,42 0 0,-21 0 0,0 1 15,-1-22-15,22 21 0,-21-21 0,21-21 47,0-1-31,21 1-16,-21 0 0,22 0 15,-1-21-15,21 20 0,-21-20 0,0 21 16,22-21-16,-1 20 0,-21-20 16,22 21-16,-1 0 0,-21 0 0,21-1 15,-20 1-15,-1 21 0,0 0 16,0-21-16,-21 42 31,0 0-31,-21 1 0,0-22 0,21 21 16,-21 0-16,-22 21 0,22-21 15,0 1-15,0-1 0,-22 21 0,22-21 16,0 0-16,-21 1 0,21 20 0,-1-21 16,1 0-16,0 0 0,21 1 15,0-1-15,-21-21 0,21 21 0,-21-21 16,21 21-16,0-42 62,0 0-46,0 0 0,0-1-16,0 1 15,0 0 1,0 0-1</inkml:trace>
  <inkml:trace contextRef="#ctx0" brushRef="#br0" timeOffset="209850.64">14965 16108 0,'0'-21'109,"-21"21"-93</inkml:trace>
  <inkml:trace contextRef="#ctx0" brushRef="#br0" timeOffset="214403.33">10118 16637 0,'21'-21'63,"0"21"-63,0-21 0,-21 0 0,21-1 16,0 22-16,1-21 0,-1 0 15,0 0-15,-21 0 16,0 42 15,0 0-31,0 0 0,0 0 16,0 1-16,0 20 0,0-21 0,0 21 15,0 1-15,0-1 16,0 0-16,0 1 0,0-1 0,0 0 16,0 1-16,-21-1 0,21 0 0,0 1 15,-21-1-15,21-21 0,-22 22 16,1-1-16,0-21 0,21 21 0,-21-20 15,-21 20-15,20-21 0,1 0 16,0 22-16,0-22 0,-21 0 0,20 0 16,1 0-16,0-21 0,0 21 0,0-21 15,0 0-15,-1 0 0,1 0 16,21-21-16,-21 0 0,0 0 16,21 0-16,0-22 0,0 1 15,0 0-15</inkml:trace>
  <inkml:trace contextRef="#ctx0" brushRef="#br0" timeOffset="214607.21">10245 16235 0,'0'0'0,"21"0"0,0 0 31</inkml:trace>
  <inkml:trace contextRef="#ctx0" brushRef="#br0" timeOffset="-214517.92">10816 16362 0,'0'0'0,"21"0"15,0 0 1,-42 0 15,0 0-15,0 0-16,0 21 0,0-21 0,-1 21 15,1-21-15,0 21 0,0-21 16,21 22-16,0-1 0,0 0 16,21 0-16,0-21 15,0 21-15,1-21 0,-1 21 16,0-21-16,0 22 0,0-22 0,0 0 16,1 21-16,-22 0 0,0 0 31,-22 0-31,1-21 15,0 21-15,-21-21 0,21 0 0,-1 0 16,1 22-16,0-22 0,0 0 16,0 0-16,0 0 0</inkml:trace>
  <inkml:trace contextRef="#ctx0" brushRef="#br0" timeOffset="-214205.09">11197 16616 0,'21'0'94,"0"0"-94,1 0 0,-1 0 15,0 0-15,0 0 16,0 0-16,0 0 0,1 0 16,-1 0-16,0 0 0,0 0 0,0 0 15,0 0-15,1-21 0,-1 21 16,0 0-16</inkml:trace>
  <inkml:trace contextRef="#ctx0" brushRef="#br0" timeOffset="-213993.09">12234 16531 0,'43'0'0,"-86"0"16,107 0-16,-43 0 0,21 0 0,-21 0 15,1 0 1,-1 0-16,0 0 31,0 0-15,0 0-16</inkml:trace>
  <inkml:trace contextRef="#ctx0" brushRef="#br0" timeOffset="-213609.31">13674 16447 0,'21'0'47,"0"0"-31,-21-22 0,21 22-16</inkml:trace>
  <inkml:trace contextRef="#ctx0" brushRef="#br0" timeOffset="-213385.34">14055 16425 0,'0'0'0,"21"0"16,0 0 77</inkml:trace>
  <inkml:trace contextRef="#ctx0" brushRef="#br0" timeOffset="-212029.82">8996 15346 0,'-21'0'16,"-1"0"-16,1 0 16,0 0-1,0 0-15,0 0 16,0 0-16,-1 0 15,22 21 1,22-21 0,-1 0-16,21 0 15,0 0-15,1 0 0,-1 0 16,22 0-16,147 0 16,-126 0-16,0-21 0,20 21 15,1-21-15,21 21 0,0 0 0,0-21 16,0 21-16,21-22 0,22 1 15,-1 21-15,0-21 0,1 21 0,-1-21 16,0 0-16,1 21 0,-1-21 0,-21 21 16,0 0-16,1-22 0,-22 22 15,-22 0-15,-20 0 0,21 0 0,-43 0 16,1 0-16,-1 0 0,-20 0 0,-1 0 16,-21 0-16,0 0 0,1 0 15,-44 0 16,1 0-15,-21 0-16,0 0 0,-1 0 0,1 0 16,0 0-16,-22 0 0</inkml:trace>
  <inkml:trace contextRef="#ctx0" brushRef="#br0" timeOffset="-211549.98">9165 15558 0,'0'0'0,"-42"0"0,21 0 15,-22 0-15,22 0 0,0 0 16,0 0-16,42 0 31,0 0-31,21-22 0,-20 22 16,20 0-16,21 0 0,-20 0 0,20 0 15,1-21-15,-1 21 0,22 0 0,0 0 16,20 0-16,-20-21 16,21 21-16,233-21 15,-234 21-15,22 0 0,0-21 0,0 0 16,0 21-16,0-22 0,0 22 15,-21 0-15,0-21 0,0 21 0,0 0 16,-22-21-16,22 21 0,-42 0 0,20 0 16,-20 0-16,-22 0 0,22 0 15,-22-21-15,-21 21 0,0 0 0,1 0 16,-1 0-16,-21-21 31,0 0-15,-21-1-16,-1 1 15,1 0-15,21 0 0,-21 0 16,21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4CA0-2A93-4880-B7CA-22BD5AA6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EC93C-35F3-4A6D-8504-989AB35B1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0625-7CC1-4C2A-B910-D64CC9A4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AE1E-F7DB-4A5A-9167-8FFD90F8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F17D-DCC4-4255-825E-655C8620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E94C-B224-42DF-8F34-79C34171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C6A09-03F4-481A-9638-DDF2FBAA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51E2-DDA8-4293-B022-E6F29F35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10F2-586F-4F1E-960A-175180A4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D41E4-7648-4F96-8B95-0B6AAB09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8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300DC0-11AB-45C7-97A9-EA8168F4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76651-5B0A-4D93-B1D8-D17D6BB4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41A3A-8BD1-42C7-8B0A-60886532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A70E-F6A8-43EE-BBA3-473C0028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F092-9307-4D7E-AB40-83DF3151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75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A333-A0A9-4A6B-8BD7-A934ECCB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5744-B977-4036-AE65-F6674711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D5523-9683-479B-8ACB-848DA26C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7D06-6C61-4DAD-A3F2-B97CE085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6397-510B-4AD9-A792-EF7CAE4E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5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712-5F22-48DD-BF99-1C342483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B4D57-499B-409D-99BA-A0F2FF925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12DF-45FF-4470-8347-76F330DB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306A-6E4D-4C69-BBBC-CA15A5BB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DA19-D973-4E16-8579-80C1EDFA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53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0DE3-AE06-4463-91AC-81A4FAD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F8F9-36D8-481C-B39A-78A127FC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73382-FC42-4912-A65D-9186A0BC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651A-3AFB-4D29-8886-2745F207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7892-3782-4CCA-BED9-DE1CADD9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31B87-9268-47D0-89A3-F7E9D891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BACA-8AA0-4C6C-84AA-0DC19433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5894-663D-4F5E-A8C8-C13923D16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E249-8EB1-4E78-AABB-E9DFB412E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62642-3163-4F73-90B8-68C67690E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29557-10FC-4251-8914-5DAD7041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C7CF6-3DDE-4EAB-890E-83B95C08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6489F-EC1F-4E94-B6E4-BD4E93196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03D2E-5413-4944-AE5D-ACA326E6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4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9482-D8A7-4459-A280-6F89365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2B585-8301-4B57-8CB3-9638BDAE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52A63-13D4-4211-8336-B8C5D0AB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DEDBF-1E50-42C6-BB80-49D5D978D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67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2EF09-A0B3-479C-8FD7-B476980E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20DBD-ABEE-4335-BD0E-9DFD8C4A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EAD70-F331-42A6-B895-4A067A0D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4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E23-A241-492E-9BB0-52DAABE1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9541-0958-4F70-92E5-87C6552B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5E004-B610-46A5-BA72-C7EB26BD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F4221-E39F-4309-924B-CC88891C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23682-B251-4621-A351-6A0F5334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A42A8-3C20-4FAB-A310-8ACF5FB1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4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0697-03ED-44B7-880E-60E4D65F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ACD2A-BACF-4B25-993F-AD116DDA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8D55D-369D-4B26-9BF7-8363B4AD0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BE78-6AFD-4460-9ED6-D1E38E0A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9C266-BB66-402D-99CB-4CC7BE4C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6756-0835-45F4-AA40-D28C3F3F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32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814B4-B8BB-4EAB-84FE-061758B3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090D-65BD-43B1-B283-F323DC6A8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0E23-1EFE-4922-9344-14BACA27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11D6A-C101-4CA6-817F-85D0FA5ED73C}" type="datetimeFigureOut">
              <a:rPr lang="en-IN" smtClean="0"/>
              <a:t>21-10-2021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3F5E6-81AB-416A-955F-A11A325C4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340D-46EF-48F6-988C-042954870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768A-4C42-453D-8FA0-74E19C6D1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8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E8E-0B4E-47B1-B373-D9050FAB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16D6-1B7D-4BDF-B153-6F4FCEE46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2DF3CB-5C68-4DA6-B935-B2B5F7737F4C}"/>
                  </a:ext>
                </a:extLst>
              </p14:cNvPr>
              <p14:cNvContentPartPr/>
              <p14:nvPr/>
            </p14:nvContentPartPr>
            <p14:xfrm>
              <a:off x="129600" y="106560"/>
              <a:ext cx="5722920" cy="409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2DF3CB-5C68-4DA6-B935-B2B5F7737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97200"/>
                <a:ext cx="5741640" cy="411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783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E8E-0B4E-47B1-B373-D9050FAB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16D6-1B7D-4BDF-B153-6F4FCEE46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2658F6-4EE1-442C-87BD-20395FD4B9A6}"/>
                  </a:ext>
                </a:extLst>
              </p14:cNvPr>
              <p14:cNvContentPartPr/>
              <p14:nvPr/>
            </p14:nvContentPartPr>
            <p14:xfrm>
              <a:off x="122040" y="0"/>
              <a:ext cx="6050520" cy="478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2658F6-4EE1-442C-87BD-20395FD4B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-9360"/>
                <a:ext cx="6069240" cy="48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04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E8E-0B4E-47B1-B373-D9050FAB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16D6-1B7D-4BDF-B153-6F4FCEE46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84A3D5-B67B-44CE-BF7D-6AA6DC4AA20E}"/>
                  </a:ext>
                </a:extLst>
              </p14:cNvPr>
              <p14:cNvContentPartPr/>
              <p14:nvPr/>
            </p14:nvContentPartPr>
            <p14:xfrm>
              <a:off x="152280" y="182880"/>
              <a:ext cx="5006880" cy="28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84A3D5-B67B-44CE-BF7D-6AA6DC4AA2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73520"/>
                <a:ext cx="502560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47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E8E-0B4E-47B1-B373-D9050FAB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16D6-1B7D-4BDF-B153-6F4FCEE46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BE7B22-67F9-4D40-B47E-2DA65660327A}"/>
                  </a:ext>
                </a:extLst>
              </p14:cNvPr>
              <p14:cNvContentPartPr/>
              <p14:nvPr/>
            </p14:nvContentPartPr>
            <p14:xfrm>
              <a:off x="76320" y="91440"/>
              <a:ext cx="3619800" cy="138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BE7B22-67F9-4D40-B47E-2DA6566032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82080"/>
                <a:ext cx="3638520" cy="14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53E4D2-113B-4470-9925-DED126E9CA88}"/>
                  </a:ext>
                </a:extLst>
              </p14:cNvPr>
              <p14:cNvContentPartPr/>
              <p14:nvPr/>
            </p14:nvContentPartPr>
            <p14:xfrm>
              <a:off x="1356480" y="1028880"/>
              <a:ext cx="4214160" cy="118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53E4D2-113B-4470-9925-DED126E9CA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120" y="1019520"/>
                <a:ext cx="4232880" cy="12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29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AE8E-0B4E-47B1-B373-D9050FAB5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C16D6-1B7D-4BDF-B153-6F4FCEE465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D4188A-A0DF-4386-B826-70065707656E}"/>
                  </a:ext>
                </a:extLst>
              </p14:cNvPr>
              <p14:cNvContentPartPr/>
              <p14:nvPr/>
            </p14:nvContentPartPr>
            <p14:xfrm>
              <a:off x="0" y="0"/>
              <a:ext cx="9738720" cy="63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D4188A-A0DF-4386-B826-700657076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757440" cy="63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81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2021-10-21T10:24:04Z</dcterms:created>
  <dcterms:modified xsi:type="dcterms:W3CDTF">2021-10-21T10:24:58Z</dcterms:modified>
</cp:coreProperties>
</file>