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0:39:16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2011 0,'0'-21'31,"0"0"-31,-21 21 15,0-22-15</inkml:trace>
  <inkml:trace contextRef="#ctx0" brushRef="#br0" timeOffset="1367.79">1122 360 0,'-21'0'16,"-1"0"0,1 0-1,0 0-15,0 0 0,0 0 16,0 0-1,-1 0-15,1 0 16,42 0 31,1 0-47,20 0 16,-21 0-16,21 0 0,1 0 15,-1 0-15,22 0 0,-1 0 16,1 0-16,20 0 0,-20 0 0,20-21 15,1 0-15,-21 21 0,20 0 16,-20-22-16,-1 22 0,-20 0 0,-1-21 16,0 21-16,1 0 0,-22 0 15,0 0-15,0 0 0,-42 0 32,0 0-17,0 0-15,-1 0 0,1 0 16,0 21-16,0-21 15</inkml:trace>
  <inkml:trace contextRef="#ctx0" brushRef="#br0" timeOffset="1781.01">1693 423 0,'-42'0'16,"21"0"15,0 0-15,21 22 0,0-1-16,0 0 15,0 0-15,0 21 0,-22 1 0,22-22 16,-21 21-16,21 22 0,0-1 15,0 1-15,-21-1 0,0 1 0,21-1 16,-21-20-16,21 20 0,0 1 16,-21-22-16,21 21 0,0-20 15,0-1-15,-22 0 0,22-20 16,0 20-16,0 0 0,0-21 0,0 1 16,0-1-16,0 0 0,0 0 0,0 0 15,0 0 1,0-42-1,0 0 1,0 0-16,0 0 16,22 0-16</inkml:trace>
  <inkml:trace contextRef="#ctx0" brushRef="#br0" timeOffset="2271.76">1820 1207 0,'0'21'0,"0"0"16,21-21-1,-21 21-15,22-21 0,-1 0 16,0 0-16,0 0 15,0-21-15,0 0 0,1 21 16,-22-21-16,21-1 0,0 1 0,0 0 16,0 0-16,-21 0 0,0 0 15,21-1-15,-21 1 0,0 0 0,0 0 16,0 0 0,-21 21-1,0 0-15,0 0 16,0 0-16,0 21 0,-1 0 0,1 0 15,0 22-15,0-22 16,0 21-16,21-21 0,-21 22 0,21-22 16,-22 21-16,22-21 0,0 22 0,0-22 15,0 0-15,0 0 0,0 0 16,0 0-16,0 1 0,0-1 16,0 0-16,22-21 15,-1 0-15,0 0 0,0 0 16,0 0-16,0 0 15,1 0-15,-1-21 0,21 0 0,-21-1 16,0 22-16,22-21 0</inkml:trace>
  <inkml:trace contextRef="#ctx0" brushRef="#br0" timeOffset="2732.5">2688 1080 0,'0'0'16,"0"-22"-16,0 1 15,-21 21 1,0 0-16,0 0 16,-1 0-16,1 21 0,0-21 0,0 22 15,0-1-15,0 0 0,-1-21 16,22 21-16,0 0 0,-21 0 0,21 1 16,0-1-16,0 0 15,0 0 1,21-21-16,1 0 0,-22 21 15,21-21-15,0 0 0,21 21 0,-21-21 16,1 22-16,-1-22 0,0 0 16,0 21-16,0-21 0,0 0 15,1 21-15,-1-21 0,0 0 16,-21 21-16,0 0 0,0 0 16,0 1-1,-21-1-15,0-21 0,-1 0 16,-20 21-16,21-21 0,-21 0 15,20 0-15,-20 0 0,21 0 0,-21 0 16,20 0-16,1 0 0,0 0 16,0 0-16,0 0 0,0 0 0,-1 0 15,1 0-15,21-21 16,0 0 15,21-1-15,1 22-16</inkml:trace>
  <inkml:trace contextRef="#ctx0" brushRef="#br0" timeOffset="3132.27">3260 339 0,'0'0'0,"0"-21"0,0-1 16,-22 22-1,22 22 1,-21-1-16,21 0 0,0 21 16,-21-21-16,21 22 0,0-1 0,0 0 15,0 1-15,-21 20 0,21 1 16,-21-1-16,21 1 0,-21-1 15,21 1-15,0-1 0,-22 1 0,22-22 16,-21 22-16,21-22 0,0 0 16,0 1-16,0-1 0,0-21 0,0 21 15,0-20-15,0-1 16,0 0-16,0 0 0,21-21 31,1 0-31,-1-21 0,0 0 16,0 21-16,0-21 0,0-1 0,1-20 15,-1 21-15,0 0 0</inkml:trace>
  <inkml:trace contextRef="#ctx0" brushRef="#br0" timeOffset="3371.13">2900 995 0,'0'0'0,"0"21"0,21-21 16,0 0-16,0 0 15,22 0-15,-22 0 0,21 0 0,0 0 16,1-21-16,-1 21 0,22-21 16,-22 21-16,0-21 0,1 21 15,-1-22-15,0 22 0,-21-21 0,1 21 16,-22-21-16</inkml:trace>
  <inkml:trace contextRef="#ctx0" brushRef="#br0" timeOffset="4008.08">4043 487 0,'0'0'0,"0"-21"15,0 42 32,0 0-47,-21 0 0,-1 0 0,22 22 16,0-1-16,-21 0 0,0 22 15,0-22-15,0 22 0,0-1 16,-1 1-16,1-1 0,21 1 16,-21-1-16,0-20 0,0 20 0,21-21 15,0-20-15,-21 20 0,21-21 16,-22 0-16,22 0 0,0 1 0,0-1 16,22-21-1,-1-21 1,0 21-16,-21-22 0,21 1 0,0-21 15,0 21-15,-21-22 0</inkml:trace>
  <inkml:trace contextRef="#ctx0" brushRef="#br0" timeOffset="4332.18">4000 487 0,'0'0'0,"0"-64"16,0 43-1,22 21 1,-1 21-16,0 1 16,0-1-16,-21 0 0,21 0 15,0 21-15,1 1 0,-1-1 0,0 0 16,0 22-16,0-22 0,0 22 16,-21-1-16,22-20 0,-1 20 15,0-21-15,0 22 0,-21-43 16,21 21-16,-21 1 0,0-22 0,21 0 15,1 0-15,-22 0 0,21 1 16,-21-1-16,21-21 0,0 0 16,-21-21-1,21-1-15,-21 1 16,0 0-16,21-21 0,-21-1 0,0 1 16,22-21-16</inkml:trace>
  <inkml:trace contextRef="#ctx0" brushRef="#br0" timeOffset="4635.85">4741 106 0,'0'0'0,"-21"21"15,21 0-15,-21 22 0,0-1 0,0-21 16,-1 21-16,1 22 0,0-22 15,0 22-15,0-22 0,0 22 0,-1-1 16,1 1-16,0 20 0,0-20 16,0-1-16,0 1 0,-1-22 0,22 22 15,-21-22-15,21 0 0,0 1 16,0-22-16,0 0 0,0 0 16,0 0-16,21-21 15,1 0 1,-1-21-16,-21 0 0,21 0 15,21 0-15,-21-22 0,1 1 0,20-22 16</inkml:trace>
  <inkml:trace contextRef="#ctx0" brushRef="#br0" timeOffset="5547.33">5546 127 0,'0'-21'0,"0"42"0,0-63 15,0 21-15,0-1 16,-22 1-16,1 21 0,0-21 16,0 21-16,0 0 15,0 0-15,-1 0 0,1 0 0,0 0 16,0 21-16,0 0 0,0 22 15,-1-1-15,-20 0 0,21 1 16,-21-1-16,20 22 0,1-22 16,-21 21-16,21-20 0,0 20 0,-1-20 15,1 20-15,0-21 0,21 1 16,-21 20-16,21-20 0,0-1 0,0 0 16,0 1-16,21-1 0,0 0 15,-21-21-15,21 22 0,1-22 0,-1 0 16,0 0-16,0 0 0,21-21 15,-20 0-15,-1 22 0,21-22 0,-21 0 16,22 0-16,-1 0 0,0-22 16,1 1-16,-1 0 0,0 0 15,1-21-15,-1 20 0,0-20 16,-21 0-16,22-1 0,-22 1 0,0 0 16,-21-1-16,0 22 0,0-21 15,-21 21-15,-21 0 0,20-1 0,-20 1 16,0 0-16,-1 21 0,-20 0 15,21 0-15,-1 0 0,1 0 0,0 0 16,-1 0-16,22 0 0,0 0 16,0 21-16,0-21 0,-1 0 15,22 21-15,22-21 16,-1 0 0,0 0-16,0 0 0,0 0 15,22 0-15,-22 0 0,21 0 16,-21-21-16,22 21 0,-1 0 0,-21 0 15,21-21-15,-20 21 0,20-21 16,-21 21-16,21 0 0,-20 0 0,-1 0 16,0-21-16,0 21 15,0 0 17,-21 21-32,0 0 15,0 0-15,0 0 0,0 1 16,0-1-16,0 21 0,0 0 0,0 22 15,0-22-15,-21 22 16,21-22-16,-21 22 0,0-1 0,21-21 16,0 22-16,-21-1 0,-1 1 15,22-22-15,0 22 0,-21-1 0,0 1 16,0-1-16,21-20 0,-21 20 0,21-21 16,0 1-16,0-1 0,-21 0 15,21-20-15,0-1 0,0 0 0,0 0 16,-22 0-16,22-42 31,0 0-15,0 0-16,0 0 15,0-1-15</inkml:trace>
  <inkml:trace contextRef="#ctx0" brushRef="#br0" timeOffset="6508.05">1143 2074 0,'0'0'15,"-21"0"-15,0 0 16,-1-21-16,1 21 0,0 0 31,21-21 16,21 21-31,0 0-16,1 0 15,20 0-15,0 0 0,1 0 0,-1-21 16,21 21-16,1 0 0,-1 0 16,22 0-16,-21 0 0,20-21 0,22 21 15,-21 0-15,21 0 0,21-21 16,0 21-16,21 0 0,0 0 0,0-22 16,-21 22-16,42 0 0,-20 0 15,-1 0-15,21 0 0,0 0 0,-20-21 16,20 21-16,0 0 0,1 0 15,-22 0-15,21 0 0,-21 0 16,0 0-16,1 0 0,-22-21 0,0 21 16,-22 0-16,1 0 0,-21 0 15,0 0-15,-1 0 0,-20 0 0,-1 0 16,-20 0-16,-22-21 0,21 21 16,-21 0-16,-21-21 31,-21 21-16,0 0-15,-21 0 0,20 0 0</inkml:trace>
  <inkml:trace contextRef="#ctx0" brushRef="#br0" timeOffset="7292.6">1185 2074 0,'0'0'0,"-169"0"32,148 0-17,0 0-15,-1 0 0,44 0 47,-1 0-31,0 0-16,21 0 0,1 0 0,-1 0 15,21 0-15,1 0 0,21 0 16,-1-21-16,1 21 0,0 0 16,-1 0-16,22-21 0,0 21 15,0 0-15,0-21 0,21 21 0,0 0 16,0-21-16,0 21 0,0-21 16,0 21-16,0 0 0,0-22 0,0 22 15,21 0-15,-21 0 0,0 0 16,21-21-16,-21 21 0,0 0 0,0 0 15,0 0-15,21 0 0,-21 0 16,0 0-16,0 0 0,0 0 0,-21 0 16,0 0-16,0 0 0,-1 0 15,-20 0-15,0 0 0,-1 0 0,1 0 16,-21 0-16,-1 0 16,1 0-16,-22 0 0,21 0 0,-20 0 15,-22 0-15,21 0 0,-21 0 0,1 0 16,-1 0-16,-21-21 15,21 21-15,-21-21 32</inkml:trace>
  <inkml:trace contextRef="#ctx0" brushRef="#br0" timeOffset="7459.5">6392 1947 0,'0'0'0,"-21"0"0,0 0 47,0 0-31</inkml:trace>
  <inkml:trace contextRef="#ctx0" brushRef="#br0" timeOffset="9787.87">7154 995 0,'0'-21'47,"-21"21"-47,0 0 16,0 0-16,0 0 15,-1 0-15,1 0 0,-21 0 16,21 0-16,0 0 0,-22 0 15,1 0-15,21 0 0,-22 0 0,22 0 16,0 0-16,0 0 0,0 0 16,0 0-16,21-21 15,42 21 1,-21 0-16,21-22 16,22 22-16,-1 0 0,1 0 0,-1-21 15,1 21-15,21 0 0,-1-21 16,-20 21-16,20 0 0,1-21 0,21 21 15,-21 0-15,-22 0 0,22 0 16,-1 0-16,-20 0 0,-1-21 16,-20 21-16,20 0 0,-20 0 0,-22 0 15,21 0-15,-21 0 0,0 0 16,1-21 0,-44 21 46,1 0-62,0 0 16,0 0-16,0 0 0</inkml:trace>
  <inkml:trace contextRef="#ctx0" brushRef="#br0" timeOffset="10267.91">6943 1058 0,'0'0'16,"-22"0"-16,22-21 47,22 21-47,-1 0 0,0 0 0,21 0 15,-21-21-15,22 21 0,-1 0 16,0 0-16,1-21 0,20 21 16,1 0-16,-1 0 0,1 0 0,-1-21 15,22 21-15,-22 0 0,1 0 16,21 0-16,-22 0 0,1 0 0,-22 0 15,21 0-15,-20 0 0,-1-21 16,-21 21-16,22 0 0,-22 0 0,0 0 16,0 0-16,0-22 0,0 22 15,1-21 1,-22 0 46,-22 21-46,22-21-16</inkml:trace>
  <inkml:trace contextRef="#ctx0" brushRef="#br0" timeOffset="10919.53">8149 423 0,'0'0'0,"-21"-21"0,21 0 15,-21 21-15,0 0 16,21-21-16,-22 21 16,22 21-1,0 0-15,0 0 16,0 1-16,0-1 0,0 0 15,22 21-15,-1-21 0,0 1 0,0 20 16,0-21-16,0 21 16,22-20-16,-22-1 0,21 21 0,1-21 0,-22 0 15,21 1-15,0-1 0,1 0 16,-22 0-16,21-21 0,-21 0 16,22 21-16,-22-21 0,21 0 15,-21 0-15,22 0 0,-22 0 0,0 0 16,0-21-16,0 0 0,-21 0 15,22 0-15,-22-1 16,0 1-16,-22 21 16,1-21-16,0 21 15,0 0-15,0 0 0,0 0 16,-1 0-16,1 0 0,-21 21 16,21 0-16,0 1 0,-1-1 0,-20 0 15,21 21-15,0-21 0,-22 22 16,22-1-16,-21 0 0,21 1 0,-22-22 15,22 21-15,0 1 0,-21-1 16,21 0-16,-22-21 0,22 22 0,0-22 16,0 21-16,0-21 0,-1 1 15,1-1-15,21 0 0,0 0 0,0 0 16,-21 0-16,21 1 0,0-1 16,0 0-1,-21-21-15,21-21 63,0 0-63,0-1 0,21 1 15</inkml:trace>
  <inkml:trace contextRef="#ctx0" brushRef="#br0" timeOffset="22056.28">571 2815 0,'0'0'0,"0"-21"16,0 0-16,0 0 0,0 0 31,-21 21-31,0 0 31,21 21-31,0 0 0,0 0 16,0 0-16,0 0 15,0 22-15,0-22 0,0 21 16,0-21-16,0 22 0,0-1 16,0 0-16,0 1 0,0-1 0,0 0 15,0 1-15,0-1 0,0 0 16,0 1-16,0-1 0,0-21 0,0 22 16,0-22-16,0 0 0,0 0 15,-21 0-15,21 0 16,0-42 15,0 0-31,0 0 16,0 0-16,0 0 15,0-1-15,0 1 0,0 0 16</inkml:trace>
  <inkml:trace contextRef="#ctx0" brushRef="#br0" timeOffset="23688.74">952 3281 0,'0'0'0,"0"-21"16,0 0-16,0-1 15,0 1-15,0 0 16,0 0-1,0 42 32,0 0-31,0 0-16,0 1 16,0-1-16,0 0 15,0 0-15,0 0 16,0 0-16,0 1 0,22-22 15,-22-22 32,0 1-47,0 0 0,0 0 16,21 0-16,-21 0 0,0-1 16,0 1-16,0 0 0,0 0 15,0 0 1,-21 42 31,21 0-32,0 0-15,0 0 0,0 1 16,0-1-16,0 0 16,0 0-16,0 0 15,0-42 48,0 0-63,0 0 0,0 0 15,0-1-15,0 1 16,0 0-16,0 0 0,0 0 16,0 42 30,0 0-30,0 0 0,0 0-16,0 1 15,0-1-15,0 0 16,0 0-16,0 0 31,0-42 0,0 0-31,0 0 16,0 0-16,0-1 0,0 1 16,0 0-1,0 0-15,0 0 0</inkml:trace>
  <inkml:trace contextRef="#ctx0" brushRef="#br0" timeOffset="29493.37">2095 2667 0,'-21'-21'0,"21"42"63,0 0-63,0 0 15,0 1-15,0-1 0,0 0 16,21 0-16,-21 0 0,22-21 15,-22 21-15,21-21 0,0 0 16,0 22-16,0-22 0,0 0 0,1 0 16,-1 0-16,21 0 0,0 0 15,-20-22-15,20 1 0,-21 0 16,21 21-16,1-21 0,-22-21 16,0 20-16,0 1 0,0 0 0,1-21 15,-22 21-15,0-1 0,0 1 16,0-21-16,0 21 0,0 0 0,0-1 15,-22 22 1,1 22 0,21-1-16,0 0 0,-21 0 15,21 21-15,-21 1 0,21-1 16,-21 0-16,21 1 0,0-1 16,0 0-16,0 22 0,0-22 0,0 1 15,0 20-15,0-21 0,-21 22 16,21-1-16,0-20 0,0-1 15,0 0-15,0 1 0,0-1 0,0 0 16,0-20-16,0-1 0,0 0 16,0 0-16,-22-21 15,22-21 1,-21 0-16,0 0 0,0-1 0,0 1 16,0-21-16,-22 21 0,22-22 15,0 22-15,-21-21 0,20 21 16,1 0-16,0-1 0,0 1 15,0 21-15,0 0 32,21 21-32,0 1 0,0-1 15,0 21-15,0-21 0,21 22 0,-21-22 16,21 0-16,0 0 0,0 0 16,0 0-16,1 1 0,-1-1 0,21 0 15,-21-21-15,22 0 0,-1 0 16,0 0-16,1 0 0,-1 0 0,0 0 15,22-21-15,-22 0 0,0-1 16,1-20-16,-1 21 0,0 0 0,1-22 16,-22 22-16,0-21 15,0 21-15,0-22 0,-21 22 0,0 0 16,0 0-16,0 0 0,0 0 16,0-1-16,0 1 15,-21 21 1,0 0-1,0 0 1,21 21-16,-21 1 0,21-1 16,-21-21-1,21 21 1,0-42 171,0 0-155,0-1 30</inkml:trace>
  <inkml:trace contextRef="#ctx0" brushRef="#br0" timeOffset="30419.72">2222 3196 0,'0'0'0,"22"-21"0,-22 0 16,21 21-16,-21-21 16,0 0-1,-21 21 1,-1 0-16,1 0 0,0 0 0,0 0 15,0 0-15,0 0 0,-22 0 16,22 0-16,0 21 0,0 0 0,0 0 16,-1 0-16,22 0 15,-21 22-15,0-22 0,21 21 0,0-21 16,0 22-16,0-22 0,0 21 16,0-21-16,0 1 0,0-1 15,0 0-15,0 0 0,21-21 0,0 0 16,1 21-16,-1-21 0,0 0 15,0 0-15,0 0 0,0-21 0,22 0 16,-22 0-16,21 0 0,1-1 16,-22-20-16,21 0 0,-21-1 0,22 1 15,-22 0-15,21-1 0,-21 1 16,0-21-16,1 20 0,-1 1 0,0 0 16,0-22-16,-21 22 0,0-1 15,0 1-15,0 0 0,0-1 16,0 1-16,0 21 0,0-21 15,0 20-15,0 1 0,-21 21 16,0 0-16,0 0 0,-1 0 0,1 21 16,0 1-16,0-1 15,0 21-15,0 0 0,-1 1 0,1-1 16,0 22-16,21-22 0,0 21 16,-21-20-16,21 20 0,0 1 0,0-1 15,0 1-15,0-22 0,0 0 16,0 22-16,0-43 0,21 21 15,-21-20-15,21 20 0,22-42 16,-22 21-16,0 0 0,21-21 0,-21 0 16,22 0-16,-1 0 0,0-21 15,-20 0-15</inkml:trace>
  <inkml:trace contextRef="#ctx0" brushRef="#br0" timeOffset="30943.42">3048 3069 0,'0'0'0,"-21"0"32,0 0-32,-1 0 15,1 21-15,21 1 0,-21-22 16,0 21-16,21 21 0,-21-21 0,0 0 15,-1 22-15,22-22 0,-21 21 16,21-21-16,-21 22 0,21-22 0,0 21 16,0-21-16,0 1 0,0-1 15,0 0-15,21-21 0,0 21 0,1-21 16,-1 0-16,0 0 0,21 0 16,-21 0-16,1 0 0,20 0 15,-21-21-15,21 0 0,1 0 16,-22-1-16,21 1 0,-21 0 0,22-21 15,-22 21-15,0-22 0,0 1 16,-21 21-16,0-22 0,0 1 0,0 21 16,0-21-16,-21 20 0,0 1 15,0 0-15,0 0 0,-22 21 0,22-21 16,-21 21-16,21 0 0,-1 0 16,-20 0-16,21 0 0,-21 0 0,20 21 15,1-21-15,-21 21 0,21 0 16,0 0-16,-1 22 0,22-22 0,0 21 15,0-21-15,-21 22 16,21-1-16,0-21 0,0 0 0,0 22 16,21-22-16,-21 0 0,22-21 15,-1 21-15,0-21 0,0 0 0,21 0 16,-20 0-16,-1 0 0</inkml:trace>
  <inkml:trace contextRef="#ctx0" brushRef="#br0" timeOffset="31939.42">3725 3048 0,'0'0'0,"0"-21"0,0 0 31,-21 21-15,0 21-16,21 0 0,-21-21 15,0 42-15,-1-20 0,22-1 16,-21 21-16,0-21 0,21 22 0,-21-1 15,21-21-15,-21 21 0,21-20 16,0-1-16,0 0 0,0 0 0,0 0 16,0 0-16,21-21 15,0 0-15,0 0 0,0 0 16,1-21-16,20 0 0,-21 0 16,0 0-16,22-22 0,-22 22 15,21-21-15,-21 0 0,22 20 16,-22-20-16,0 21 0,21 0 0,-21 0 15,1-1-15,-1 1 16,0 21-16,-21 21 16,0 1-1,0-1-15,0 21 16,0-21-16,-21 0 0,0 22 0,21-22 16,-22 0-16,22 21 0,0-20 15,0-1-15,0 0 0,0 0 0,0 0 16,0 0-16,22-21 15,-1 0-15,0 0 0,0 0 16,0 0-16,22-21 0,-22 0 16,0 0-16,21 0 0,-21 0 15,1-22-15,-1 22 0,0-21 16,0 21-16,-21-22 0,21 22 0,-21 0 16,0-21-16,0 20 0,-21 1 15,0 0-15,0 21 0,0 0 16,-1 0-16,1 0 0,0-21 0,42 21 47,0 0-32,22-21-15,-22 21 0,21 0 0,1 0 16,-1 0-16,-21 0 0,21 0 16,1 0-16,-1 0 0,-21 0 0,22 0 15,-22 21-15,0 0 0,0 0 0,0-21 16,-21 21-16,0 1 0,0 20 15,0-21-15,0 0 0,-21 0 0,0 22 16,0-22-16,0 0 0,21 0 16,-22 0-16,1 1 0,0-1 0,21 0 15,0 0-15,-21-21 0,0 21 16,21-42 15,0 0-31,0 0 16,0-22-16,0 22 0,0 0 0,0-21 15,0-1-15,21 22 0,0-21 16,0 0-16,22 20 0,-1-20 0,21 21 16,-20 0-16,20 0 0,22-1 15,-22 1-15,1 21 0,-1 0 0,1 0 16,-22 0-16,1 21 0,-1 1 16,-21-1-16,0 0 0,-21 0 0,0 21 15,0 1-15,-21-1 0,0-21 16,-21 22-16,20-1 0,-20 0 0,0-21 15,21 22-15,-22-22 0,22 0 16,0 0-16,0-21 0,21 21 16,21-21-1,0-21-15,21 0 16,-20 0-16,20 0 0</inkml:trace>
  <inkml:trace contextRef="#ctx0" brushRef="#br0" timeOffset="32243.24">5863 2688 0,'0'0'0,"0"-21"0,0-21 16,0 21-16,-21-1 0,0 1 16,0 21-1,-1 21-15,22 1 0,-21 20 16,0-21-16,21 21 0,-21 1 15,0-1-15,0 0 0,-1 22 0,1-22 16,0 1-16,0-1 0,0 21 16,0-20-16,-1 20 0,1-20 0,0-1 15,0 0-15,21-21 0,0 22 0,0-22 16,0 0-16,0 0 0,0 0 16,21-21-1,0 0-15,22 0 0,-22-21 16,21 0-16,-21 0 0,22 0 0,-1 0 15</inkml:trace>
  <inkml:trace contextRef="#ctx0" brushRef="#br0" timeOffset="32664">6138 2985 0,'-21'0'16,"0"0"-1,0 0-15,0 21 0,-1 0 16,-20 0-16,21 0 0,-21 0 0,20 1 15,-20 20-15,21-21 16,-21 21-16,20 1 0,1-22 0,0 21 16,0-21-16,21 22 0,0-22 0,0 0 15,0 0-15,0 0 0,21 1 16,21-22-16,-20 0 0,20 0 0,0 0 16,-21 0-16,22 0 0,20 0 15,-20 0-15,-1-22 0,0 1 0,1 0 16,-1 0-16,-21 0 0,21-22 15,-20 22-15,-1-21 0,0 0 0,-21 20 16,0-20-16,0 21 0,0 0 16,0-22-16,-21 43 0,0-21 0,-22 0 15,22 21-15,-21 0 0,-1 0 16,1-21-16,0 21 0,-1 0 16,22 0-16,-21 0 0,0 0 0,-1 21 15,22-21-15,0 21 0,0 0 16,0 1-16,-1-1 0,22 0 0,-21 0 15,21 0-15,0 0 0,0 1 0,21-1 16,1 0-16,-1-21 16,0 0-16,0 0 0,21 0 0</inkml:trace>
  <inkml:trace contextRef="#ctx0" brushRef="#br0" timeOffset="33667.91">6837 3069 0,'0'0'0,"-21"-84"31,-1 84-31,1 0 0,0 0 16,0 0-16,0 0 0,0 0 16,-1 0-16,1 0 0,0 0 0,0 21 15,-21 0-15,20 0 0,1 0 16,-21 0-16,21 1 0,0 20 15,-1-21-15,1 21 0,21-20 16,0 20-16,-21-21 0,21 0 0,0 0 16,0 1-16,0-1 0,0 0 0,21-21 15,0 0-15,1 0 0,-1 0 16,0 0-16,0 0 0,21 0 0,-20-21 16,20 0-16,0-1 0,-21 1 15,22 0-15,-1-21 0,-21 21 0,22-22 16,-22 22-16,0-21 0,0 21 15,0-1-15,0 1 0,-21 0 0,0 0 16,0 0-16,0 42 31,-21-21-31,21 21 16,0 0-16,-21 0 0,0 1 16,21-1-16,0 21 0,0-21 0,0 0 15,0 22-15,0-22 0,0 0 16,0 0-16,0 0 0,21 1 0,0-1 15,0 0-15,22-21 0,-22 0 16,21 0-16,-21 0 0,22 0 0,-1 0 16,0 0-16,1 0 0,-1 0 0,0-21 15,1 0-15,-1-1 0,0 1 16,1 0-16,-1 0 0,-21 0 0,22-22 16,-22 22-16,0-21 15,0 21-15,-21-22 0,0 22 0,0-21 16,0 21-16,0 0 0,0-22 0,0 22 15,-21 0-15,0 21 16,0 0-16,-1 0 0,1 0 0,-21 0 16,21 0-16,0 0 0,-1 21 15,-20 0-15,21-21 0,0 43 0,0-22 16,-1 0-16,1 0 0,0 0 16,21 22-16,0-22 0,0 0 0,0 21 15,0-21-15,0 1 0,0-1 0,21 0 16,0 0-16,1 0 0,-1-21 15,0 0-15,0 0 0,0 0 16,0 0-16,22 0 0,-22 0 16,0 0-16,0-21 0,0-21 0,1 21 15,-1-1-15,0-20 0,0 0 16,0-1-16,0 1 0,1-21 0,20 20 16,-21-20-16,0-1 0,0 1 0,1-1 15,-22 22-15,21-22 0,-21 22 16,21 0-16,-21-1 0,0 22 0,0 0 15,0 0-15,-21 42 16,0 0 0,-1 22-16,1-1 15,21 0-15,0 22 0,-21-22 0,0 22 16,21-22-16,0 21 0,0-20 16,0 20-16,0-20 0,0 20 0,0-21 15,0 22-15,0-22 0,21 1 0,0-22 16,0 21-16,1-21 0,-1 22 15,21-22-15,-21-21 0,22 21 0,-1-21 16,0 0-16,-21 0 0,22 0 16,-1-21-16,0 0 0,1-1 0,-1-20 15</inkml:trace>
  <inkml:trace contextRef="#ctx0" brushRef="#br0" timeOffset="34728.19">9207 2752 0,'0'0'0,"22"0"16,-1 0-16,0-21 15,0 21-15,-21-22 0,0 1 16,0 0-16,0 0 15,0 0-15,0 0 0,0-1 0,-21 1 16,0 0-16,0 21 0,-22-21 16,22 21-16,0 0 0,-21 0 0,20 0 15,-20 0-15,21 0 0,-21 0 16,20 21-16,-20 0 0,21 0 0,-21 1 16,20-1-16,1 21 15,0-21-15,0 22 0,21-22 0,0 0 16,0 0-16,0 0 0,0 0 15,0 1-15,21-1 0,0 0 0,22-21 16,-22 21-16,21 0 0,-21-21 0,22 0 16,-1 0-16,-21 0 0,21 0 15,1 0-15,-22 0 0,21 0 0,-21 0 16,1 0-16,-1 0 0,0 0 16,-42 0-1,0 0 1,-22 0-16,22 0 0,-21 0 0,-1 0 15,1 21-15,0-21 0,-1 22 16,1-1-16,0-21 0,-1 21 16,1 0-16,21 0 0,-21 0 0,20-21 15,1 22-15,0-1 0,21 0 16,0 0-16,0 0 0,21-21 16,0 0-1,1 0-15,-1 0 0,21 0 0,-21 0 16,22 0-16,-1 0 0,0-21 0,1 21 15,-1-21-15,0 21 16,1-21-16,-1 21 0,-21-21 0,21 21 0,-20 0 16,-1 0-16,0 0 0,-42 21 47,0 0-47,-1 0 0,1 0 15,0 0-15,0 22 0,0-22 0,0 21 16,-1 1-16,-20-22 0,21 21 15,0 0-15,0 1 0,-1-1 0,1-21 16,0 22-16,0-22 0,0 42 16,21-42-16,-21 1 0,21-1 15,0 0-15,0 0 16,21-21 0,0 0-16,0-21 0,0 0 15,-21 0-15,43-1 0,-22 1 16</inkml:trace>
  <inkml:trace contextRef="#ctx0" brushRef="#br0" timeOffset="36353.16">10223 2371 0,'0'0'0,"-21"-21"0,0 21 15,0-22-15,0 22 0,0 0 0,-1 0 16,1 22-16,21-1 15,-21 0-15,21 21 0,0-21 0,0 22 16,0-1-16,0 0 0,0-20 16,21 20-16,0-21 0,1 0 15,-1 0-15,21 1 0,-21-1 0,0 0 16,22-21-16,-1 0 0,0 0 16,1 0-16,-1 0 0,0-21 0,1 0 15,-1-1-15,0 1 0,1 0 16,-1-21-16,0 21 0,1-22 0,-1 1 15,-21 0-15,22-1 0,-43 1 16,0 0-16,0-1 0,0 1 0,0 0 16,0 20-16,0 1 0,0 0 15,-22 0-15,1 0 0,0 21 0,0 0 16,0 0-16,0 0 0,-1 0 16,1 21-16,0 0 0,0 0 15,0 22-15,21-22 0,-21 21 0,-1 22 16,1-22-16,21 21 0,0-20 15,0 20-15,-21 1 0,21-1 0,0-20 16,0 20-16,-21-21 0,21 22 16,0-22-16,0 1 0,0 20 0,0-21 15,0 1-15,0-1 0,0-21 16,0 22-16,0-1 0,0-21 0,0 0 16,0 0-16,0 1 0,-21-44 31,0 1-16,-1 0-15,1 0 16,0-21-16,0 20 0,-21 1 0,20 0 16,1 0-16,0 0 0,0 0 0,0 21 15,0 0-15,-1 0 0,22 21 32,0 0-32,0 0 15,0 0-15,0 0 0,0 1 0,22-1 16,-1 0-16,0 0 0,0 0 0,0-21 15,0 21-15,1-21 0,-1 0 16,21 0-16,-21 0 0,22 0 0,-22 0 16,21 0-16,-21-21 0,22 21 15,-1-21-15,0 0 0,-21 0 16,22-22-16,-1 22 0,-21 0 0,0-21 16,1 21-16,-1-1 0,0-20 15,-21 21-15,0 0 0,0 0 0,0-1 16,0 1-16,-21 42 31,0 1-15,21-1-16,0 0 0,0 0 15,0 0-15,0 0 0,0 1 0,0-1 16,0 0-16,0 0 0,0 0 16,0 0-16,0 1 0,0-1 0,-22 0 15,22 0-15,0 0 31,0-42-15,0 0 0,22 0-16,-22 0 0,21-1 0,-21 1 15,21 0-15,0-21 0,0 21 16,0-1-16,1 1 0,-1 0 0,0 0 16,21 0-16,-21 0 0,1-1 0,20 1 15,-21 21-15,0 0 0,0 0 16,1 0-16,-1 0 0,0 0 15,-21 21 1,21-21-16,-21 22 0,0-1 0,0 0 16,0 0-16,0 0 0,0 0 0,0 22 15,0-22-15,0 0 0,-21 21 16,21-20-16,0-1 0,0 21 0,0-21 16,0 0-16,0 1 0,0-1 15,21 0-15,0-21 0,0 0 16,1 0-16,20 0 0,-21 0 0,0 0 15,22 0-15,-22-21 0,21 0 16,-21-1-16,0 1 0,22 0 0,-22 0 16,21-21-16,1-1 0,-22 22 15,21-21-15,-21-1 0,0 22 16,22-21-16,-22 21 0,-21 0 16,0-22-16,0 22 0,0 0 15,0 0-15,-21 21 0,0 0 16,-1 0-16,1 0 0,0 21 15,0-21-15,0 21 0,0 0 0,-1 0 16,22 1-16,0-1 0,0 0 16,0 0-16,0 0 0,0 0 0,0 1 15,22-1-15,-1 0 0,0 21 0,0-21 16,0 1-16,0-1 0,1 0 16,-1 0-16,0 0 0,-21 0 15,0 1-15,0-1 16,-21-21-1,0 0-15,-1 21 0,1-21 0,0 0 16,0 0-16,0 0 0,0 0 16,-1 0-16,1 0 0,0 0 0,21-21 15,-21 21-15,21-21 0,0-1 16,0 1-16,0 0 16,0 0-16,21 0 0,0 0 0,0-1 15,22-20-15,-22 21 0</inkml:trace>
  <inkml:trace contextRef="#ctx0" brushRef="#br0" timeOffset="36667.51">12531 2413 0,'0'0'0,"0"-21"0,0 0 16,0 63 15,-22-21-16,22 0-15,-21 22 0,0-1 0,21 0 16,-21 1-16,0 20 0,0-20 16,-1 20-16,1-21 0,21 1 15,-21-1-15,0 0 0,0 1 16,0-1-16,-1 0 0,22-20 0,0 20 16,-21-21-16,21 0 0,0 0 0,0 1 15,0-1-15,0 0 0,21-21 31,1 0-31,-1 0 16,0 0-16,0-21 0,21 0 0,-20-1 16,-1 1-16,0 0 0,0-21 15</inkml:trace>
  <inkml:trace contextRef="#ctx0" brushRef="#br0" timeOffset="36879.4">12255 2858 0,'0'0'0,"-21"0"0,0 0 16,42 0-1,0 0-15,1 0 16,-1 0-16,0 0 0,21 0 16,-21-22-16,22 22 0,-1 0 0,-21 0 15,22-21-15,-22 21 0,21 0 16,-21 0-16,0 0 0,22 0 0,-22-21 15,0 21-15,0 0 0</inkml:trace>
  <inkml:trace contextRef="#ctx0" brushRef="#br0" timeOffset="37479.07">13271 3048 0,'0'0'0,"43"-42"32,-22 21-32,-21-1 15,0 1-15,0 0 0,0-21 16,0 21-16,0-1 0,-21 1 0,0-21 16,-1 42-16,1-21 0,0 0 15,0 21-15,0 0 0,-22 0 0,22 0 16,-21 21-16,0 0 0,-1-21 15,1 42-15,21-21 0,-22 1 0,1 20 16,21-21-16,0 21 0,0 1 0,-1-22 16,22 21-16,-21-21 0,21 22 15,0-22-15,0 21 0,0-21 0,0 1 16,21-1-16,1 0 0,-1-21 16,0 0-16,0 0 0,0 0 0,22 0 15,-22 0-15,21 0 0,-21 0 16,22-21-16,-1 0 0,-21-1 15,21-20-15,1 21 0,-22-21 0,21 20 16,-21-20-16,22 0 0,-22-1 16,0 1-16,-21 0 0,21 21 0,-21-1 15,0 1-15,0 0 0,0 0 16,-21 42 0,0 0-1,21 0-15,-21 1 0,0 20 0,-1-21 16,22 21-16,0-20 0,0 20 0,-21-21 15,21 21-15,0-20 16,0-1-16,0 21 0,0-21 0,0 0 16,0 1-16,21-1 0,-21 0 15,22-21-15,-1 0 0,0 0 0,0 0 16,21 0-16,-20 0 0,20 0 16,-21-21-16,21 21 0,-20-21 0,20-22 15,0 22-15,-21 0 0,22-21 0</inkml:trace>
  <inkml:trace contextRef="#ctx0" brushRef="#br0" timeOffset="38064.74">14118 2328 0,'0'0'0,"-21"-21"0,0 21 16,0 0-16,21-21 0,-22 21 15,1 0-15,0 0 16,0 21-16,21 0 0,-21 1 15,0 20-15,21-21 0,0 21 0,-22 22 16,22-22-16,-21 22 0,21-22 16,-21 22-16,21-22 0,0 0 0,0 22 15,0-22-15,0 0 0,-21-20 0,21 20 16,0 0-16,0 1 0,0-22 16,0 0-16,0 21 0,0-21 0,0 1 15,0-1-15,21-21 16,-21 21-16,21-21 0,0 0 0,1 0 15,-1 0-15,0 0 0,0 0 0,21-21 16,1 0-16,-22-1 0,21 1 16,1 0-16,-1-21 0,-21 21 0,21-22 15,1 1-15,-1 0 0,-21-22 16,22 22-16,-22-22 0,0 1 0,0-1 16,0-20-16,-21 41 0,21-20 15,-21 20-15,0 1 0,0 0 0,0 21 16,0-22-16,0 22 15,-21 21-15,0 0 0,21 21 16,-21 0-16,0 1 0,21 20 16,-21 0-16,-1 1 0,22 20 15,0 1-15,-21-22 0,21 21 0,0 1 16,0-22-16,0 22 0,0-22 16,0 0-16,0 1 0,0-1 0,0 0 15,21 1-15,-21-22 0,22 21 16,-1-21-16,-21 1 0,21-1 0,0-21 15,0 21-15,0-21 0,1 0 16,20 0-16,-21 0 0,21 0 0,-20-21 16,20 21-16,-21-21 0,21-1 15,-20 1-15,20 0 0,-21 21 16,0-21-16,0 0 0</inkml:trace>
  <inkml:trace contextRef="#ctx0" brushRef="#br0" timeOffset="38267.69">15176 3090 0,'0'0'0,"-21"0"0,21-21 78,0 0-78</inkml:trace>
  <inkml:trace contextRef="#ctx0" brushRef="#br0" timeOffset="39827.44">656 5038 0,'0'0'0,"0"21"0,0 0 16,-21-21-1,0 0-15,0 0 16,-1 0-16,1 0 0,0 0 16,0 0-16,0 0 0,0-21 15,-1 0-15,1 0 0,21-1 16,0 1-16,-21 0 0,21 0 0,0 0 15,0 0-15,0-1 16,0-20-16,0 21 0,21 0 0,0 21 16,1-21-16,-1-1 0,21 22 15,-21 0-15,0-21 0,22 21 16,-22 0-16,21 0 0,-21 0 0,1 21 16,-1 1-16,0 20 0,0-21 15,-21 21-15,0 1 0,0 20 16,0-20-16,0 20 0,0-21 0,0 22 15,-21-1-15,0-20 0,-22 20 16,1-20-16,0 20 0,-1-21 0,-20 22 16,-1-22-16,22 1 15,-21-1-15,-1 0 0,22-21 0,-1 1 16,1-1-16,0 0 0,-1-21 16,1 0-16,21 0 0,21-21 15,0 0-15,0-1 0,0 1 0,0-21 16,0 21-16,0-22 0,0 1 15,0 0-15,0-1 0,0 1 0,0 0 16,0-1-16,0 22 0,0-21 16,0 21-16,0-22 0,42 22 0,-21 21 15,22 0-15,-1 0 0,0 0 16,1 0-16,-22 0 0,21 21 16,1 1-16,-22 20 0,0-21 15,21 21-15,-21-20 0,1 20 16,-1-21-16,-21 21 0,0 1 15,21-22-15,-21 21 0,0-21 0,0 1 16,21 20-16,-21-21 0,0 0 16,0 0-16,21-42 31,0 0-15,-21 0-16</inkml:trace>
  <inkml:trace contextRef="#ctx0" brushRef="#br0" timeOffset="40128.28">1206 5398 0,'0'21'0,"22"0"31,-1-21-31,0 0 0,0 0 15,0-21-15,-21 0 16,0-1 0,-21 22-1,0 0 1,0 0-16,0 0 0,-1 0 0,1 0 16,0 22-1,21-1-15,0 0 16,0 0-16,0 0 15,0 0-15</inkml:trace>
  <inkml:trace contextRef="#ctx0" brushRef="#br0" timeOffset="79131.97">2603 4572 0,'0'-21'32,"0"0"-17,0 0 1,0-1-16,0 1 0,0 0 16,0 0-1,0 0-15,-21 0 0,21-1 16,0 1-1,-21 21 1,0 0 0,21 21-16,0 1 0,0-1 15,0 0-15,0 0 0,-21 21 16,21-20-16,0 20 0,0 0 0,-21 1 16,21 20-16,0-21 0,0 22 15,0-1-15,-22 22 0,22-21 0,-21-1 16,21 1-16,0-1 0,0 1 15,0-1-15,0 1 0,0-22 0,0 0 16,0 1-16,0-1 0,0 0 16,0 1-16,0-22 0,0 0 0,0 0 15,0 0-15,-21-21 32,0-21-17,21 0-15,-21 0 0,21-22 16,-21 22-16,21-21 0,0 21 15,0-22-15,0 1 0,0 0 0</inkml:trace>
  <inkml:trace contextRef="#ctx0" brushRef="#br0" timeOffset="79572.73">2180 4593 0,'0'0'0,"-21"-21"15,0 0-15,21 0 16,0 0-16,0-1 0,0 1 16,0 0-16,0 0 0,0 0 0,0 0 15,0-1-15,21 1 0,0 0 16,21 21-16,-20-21 0,20 0 0,0 0 16,22 21-16,-22-22 0,22 22 15,-1 0-15,1 0 0,-1 0 0,1 0 16,-1 22-16,-21-1 15,1 0-15,-1 0 0,-21 0 0,22 22 0,-43-1 16,0-21-16,0 21 16,0 1-16,0-1 0,-22 0 0,1 1 15,-21-1-15,0 0 0,-1 1 16,-20-1-16,20 0 0,1-20 0,0 20 16,21-21-16,-22 0 0,1 0 15,21-21-15,0 22 0,-1-22 16,1 0-16,21 21 15,21-42 48,1 21-47</inkml:trace>
  <inkml:trace contextRef="#ctx0" brushRef="#br0" timeOffset="80075.85">2942 5207 0,'0'0'0,"-21"0"0,21-21 16,-21 0-1,21 0-15,0-1 0,0 1 16,0 0-16,0 0 0,21 0 16,0 0-16,0-1 15,0 22-15,1-21 0,-1 21 0,0 0 16,0 0-16,0 0 0,22 0 16,-22 0-16,0 21 0,0 1 0,21-1 15,-20 0-15,-1 0 16,0 21-16,0-20 0,0 20 0,0-21 0,-21 21 15,0 1-15,0-22 0,0 0 16,0 21-16,0-20 0,0-1 16,0 0-16,0 0 0,-21-21 15,0 0 1,21-21 0,0 0-16,-21 0 15,21-1-15,0-20 0,0 21 0,0 0 16,0 0-16,0-1 0,0 1 15,0 0-15,0 0 0,21 0 0,-21 0 16,21 21-16,0-22 0,-21 1 16,22 21-16,-1 0 0,0-21 0,0 21 15,0 0-15,0 0 16,1-21-16,-1 21 0,0 0 16,0 0-16</inkml:trace>
  <inkml:trace contextRef="#ctx0" brushRef="#br0" timeOffset="80339.7">3937 5038 0,'0'21'0,"0"0"16,0 0-16,0 0 0,-21 1 15,21-1-15,0 21 0,0-21 16,0 0-16,0 1 0,-21-1 15,21 0-15,-22 0 0,22 0 16,0 0-16,0 1 16,0-44 15,0 1-31,0 0 16,0 0-16,0 0 0,22-22 15</inkml:trace>
  <inkml:trace contextRef="#ctx0" brushRef="#br0" timeOffset="80744.14">3916 4614 0,'-106'0'31,"85"22"-31,0-1 0,21 0 0,0 0 16,-22 0-16,22 0 0,0 22 0,0-22 15,0 0-15,0 0 0,0 0 16,22-21-16,-1 22 0,0-22 0,0 21 16,0-21-16,0 0 0,1 0 15,20-21-15,-21-1 0,0 22 16,0-21-16,22 0 0,-22 0 16,0-21-16,-21 20 0,0 1 0,21 0 15,-21-21-15,0 21 0,0-1 16,0 1-16,0 0 0,-21 0 0,21 0 15,-21 0-15,0 21 0,0 0 16,-1 0-16,1 0 0,0 0 0,0 0 16,0 0-16,0 21 0,-1-21 15,1 21-15,0 0 0,0 0 0,0 0 16,0 1-16,21-1 16,-22 0-16,22 0 0,0 0 0,0 0 15,0 1-15,0-1 16,0 0-16,22 0 0,-1 0 15</inkml:trace>
  <inkml:trace contextRef="#ctx0" brushRef="#br0" timeOffset="81279.92">4466 4847 0,'0'0'0,"0"-21"0,-21 21 16,21-21 0,-21 21-16,0 0 0,-1 0 0,1 0 15,0 21-15,21 0 0,-21 0 16,0 1-16,0-1 0,-1 21 0,22-21 16,0 0-16,-21 22 0,0-1 15,21-21-15,0 22 0,0-22 0,0 21 16,0-21-16,0 0 0,0 1 15,0 20-15,0-21 0,0 0 16,0 0-16,21 1 0,0-22 16,1 0-16,-1 21 0,0-21 0,0 0 15,21 0-15,-20 0 0,20 0 16,0 0-16,-21-21 0,22-1 16,-1 22-16,-21-21 0,22 0 0,-22 0 15,21 0-15,-21 0 0,0-22 16,-21 22-16,0-21 0,0-1 0,0 22 15,0-21-15,-21 0 0,0-1 16,0 1-16,0 0 0,-22 20 0,1-20 16,21 21-16,-21 21 0,20-21 15,-20 21-15,0 0 0,21 0 0,-22 0 16,22 0-16,0 21 0,0-21 16,0 21-16,-1 0 0,1 0 0,21 22 15,0-22-15,0 0 16,0 0-16,0 0 0,0 1 0,0-1 15,21 0-15,1 0 0,-1-21 0,0 21 16,21-21-16,-21 0 0,22 0 16,-1 0-16</inkml:trace>
  <inkml:trace contextRef="#ctx0" brushRef="#br0" timeOffset="81735.67">4995 5038 0,'0'0'0,"-21"0"0,21-21 0,0-1 0,-21 22 16,21-21-16,0 0 0,0 0 15,0 0-15,0 0 0,21 21 16,0-22-16,0 1 0,1 21 16,-1 0-16,21 0 0,-21 0 0,22 0 15,-22 0-15,21 0 0,-21 21 16,0-21-16,22 22 0,-22-1 0,0 21 15,21-21-15,-20 0 0,-1 22 16,-21-22-16,0 21 0,0 1 16,0-22-16,0 21 0,0-21 15,0 0-15,-21 22 0,-1-22 0,1 0 0,0 0 16,0 0-16,0 1 16,0-22-16,21 21 0,-22-21 15,22-21 1,0-1-16,0 1 15,0 0-15,0 0 0,0 0 0,0-22 16,0 22-16,22 0 0,-22-21 16,21 21-16,0-1 0,-21 1 0,21 0 15,0 0-15,0 0 0,1 0 16,-1 21-16,0-22 0,0 1 16,21 0-16,-20 21 0,20-21 0,-21 21 15,21-21-15,-20 21 0,20 0 16,-21 0-16,0 0 0</inkml:trace>
  <inkml:trace contextRef="#ctx0" brushRef="#br0" timeOffset="82087.47">6223 4805 0,'0'0'0,"-21"0"32,21 21-32,0 0 15,-21 0-15,21 1 16,-22-1-16,22 0 0,0 21 0,0-21 16,0 22-16,0-22 0,-21 21 15,21-21-15,0 1 0,-21 20 0,21-21 16,0 0-16,0 0 0,0 1 15,0-1-15,0 0 0,0 0 16,0 0-16,0-42 47,0 0-47,21 0 16,-21 0-16,0-22 15</inkml:trace>
  <inkml:trace contextRef="#ctx0" brushRef="#br0" timeOffset="82552.2">6202 4487 0,'0'0'0,"-21"0"0,-1 0 16,1 22-16,0-1 0,0 0 15,21 0-15,-21 0 16,21 0-16,0 1 0,0-1 16,0 0-16,0 0 15,21-21 1,0 0-16,0 0 16,0 0-16,1 0 0,-1 0 15,0 0-15,0 0 0,0-21 0,0 0 16,1 0-16,-22-1 15,21 1-15,-21 0 0,0 0 16,0 0-16,0 0 16,-21 21-16,-1 0 0,1 0 15,0 0-15,0 0 0,0 0 16,0 0-16,-1 0 0,1 21 0,-21-21 16,21 21-16,21 0 0,-21-21 0,-1 21 15,22 0-15,-21 1 0,21-1 16,0 0-16,0 0 15,0 0-15,0 0 16,0 1-16</inkml:trace>
  <inkml:trace contextRef="#ctx0" brushRef="#br0" timeOffset="83632.17">7048 4403 0,'0'0'0,"0"-21"0,-42-1 31,21 22-31,0 0 16,0 0-16,-1 0 15,1 22-15,0-1 16,0 21-16,21-21 0,-21 0 0,0 22 16,-1-1-16,22 0 0,-21 1 15,0-1-15,0 22 0,21-1 0,-21-21 16,0 22-16,21-1 0,-22-20 0,1 20 15,21-20-15,-21-1 0,21 0 16,0 1-16,0-1 0,0 0 0,0-21 16,0 1-16,0-1 15,0 0-15,0 0 0,21 0 0,0 0 16,1-21-16,-1 0 0,-21 22 0,21-22 16,0 0-16,0 0 0,0 0 15,1 0-15,-22-22 0,21 22 0,0-21 16,0 0-16,0 0 0,0 0 15,1 0-15,20-1 0,-21 1 0</inkml:trace>
  <inkml:trace contextRef="#ctx0" brushRef="#br0" timeOffset="84448.2">7324 4995 0,'0'0'0,"0"-21"31,-22 42-16,22 1 1,-21-22-16,0 42 0,21-21 0,-21 0 16,21 0-16,-21 1 0,21 20 15,0-21-15,0 0 0,-21 0 0,21 1 16,0-1-16,0 0 0,0 0 0,0 0 16,21 0-16,0-21 15,0 22-15,0-22 16,0 0-16,22 0 0,-22 0 0,21 0 15,1 0-15,-22-22 0,21 22 16,0-21-16,1 0 0,-1 0 0,0 0 16,1 0-16,-22-1 0,21 1 15,-21 0-15,1 0 0,-1 0 0,0 0 16,-21-1-16,21 1 0,-21 0 16,0 0-16,0 0 0,0 0 15,0-1-15,0 1 0,0 42 47,-21 1-31,0 20-16,21-21 0,0 0 15,0 0-15,-21 22 0,21-22 16,-22 21-16,1 1 0,21-22 16,0 21-16,-21 0 0,21 1 0,-21 20 15,21-20-15,0 20 0,-21-21 0,21 22 16,-21-1-16,21 1 0,-22-1 15,22 1-15,0-1 0,0 1 0,0 21 16,0-22-16,0 22 0,0-1 0,0-20 16,22 21-16,-1-1 0,-21 1 15,21-22-15,-21 22 0,21-21 0,0 20 16,-21 1-16,0-22 0,21 1 0,-21-1 16,0 1-16,22-1 0,-22 1 15,0-22-15,0 1 0,0-1 16,-22-21-16,1 0 0,0 0 0,21 1 15,-21-22-15,0 0 0,0 0 0,-1 0 16,1 0-16,0 0 0,21-22 16,-21 1-16,0-21 0,21 0 0,-21-1 15,21-20-15,0-1 0,0 1 0,0-1 16,0-20-16,0 20 0,0-21 0,0 1 16,0-22-16,21 21 0,0 1 15,0-1-15,0 0 0,-21 1 0,21 20 16,1 1-16,-1-1 0,0 22 15,0-22-15,0 22 0,0-22 0,1 22 16,-1 0-16,0-1 0,0-20 16,-21 21-16,21-1 0,0 1 15,1 0-15,-22-1 0,0 22 0,21-21 16,-21 21-16,0-22 0,0 22 0,0-21 16</inkml:trace>
  <inkml:trace contextRef="#ctx0" brushRef="#br0" timeOffset="84891.12">6816 4509 0,'0'0'0,"0"21"32,21-21-17,21 0-15,0 0 0,1 0 16,-1 0-16,22 0 0,-22 0 0,21-21 15,1 21-15,-1-22 0,1 22 16,-1 0-16,22-21 0,-21 21 0,-1 0 16,1 0-16,-1 0 0,-21 0 15,1-21-15,-1 21 0,-21 0 0,0 0 16,1 0-16,-44 0 47,1 21-32,0-21-15,21 21 16,-21-21-16</inkml:trace>
  <inkml:trace contextRef="#ctx0" brushRef="#br0" timeOffset="85511.77">9229 4953 0,'0'0'16,"-22"0"-16,1 0 0,0-21 15,0 21-15,0 0 16,0-21-16,-1 21 0,1 0 15,0 0-15,0 0 0,0-21 0,0 21 16,-1 0-16,1 0 0,42-22 31,1 22-31,20 0 16,0 0-16,22 0 0,-1 0 16,1 0-16,20-21 0,1 21 0,0 0 15,42 0-15,-21 0 0,21 0 16,0-21-16,0 21 0,-22 0 15,1 0-15,-21-21 0,21 21 16,-22-21-16,-20 21 0,21 0 0,-22 0 16,-21 0-16,22 0 0,-43-21 0,21 21 15,-20 0-15,-44 0 32,1 0-17,0 0-15,0 0 0,-21 0 0,20 0 16,-20 0-16,21 0 0,-21 0 15,-1 0-15,1 0 0,0 0 0,-1 0 16</inkml:trace>
  <inkml:trace contextRef="#ctx0" brushRef="#br0" timeOffset="85955.84">9186 4974 0,'-21'0'16,"42"0"-16,-63 0 0,21 0 0,0 0 0,-1 0 15,44 0 32,-1 0-47,21 0 0,-21-21 16,22 21-16,-1 0 0,0-21 15,1 0-15,20 21 0,1 0 16,-1 0-16,22-21 0,-22 21 0,22 0 16,21 0-16,-22 0 0,1-22 0,0 22 15,-1 0-15,-20 0 0,21-21 16,-22 21-16,-21 0 0,22 0 0,-22-21 16,1 21-16,-1 0 0,-21 0 15,21-21-15,-20 21 0,-1 0 0,0 0 16,-21-21 15,0 0-15,-21-1 15,21 1-31,0 0 16</inkml:trace>
  <inkml:trace contextRef="#ctx0" brushRef="#br0" timeOffset="86564.04">10541 4445 0,'0'0'16,"-21"0"-16,21 21 31,0 0-31,0 1 16,21-1-16,0-21 0,-21 21 15,21 0-15,0 0 0,1-21 16,-1 21-16,0 1 0,0-22 16,0 21-16,0 0 0,1-21 15,20 21-15,-21 0 0,21-21 0,-20 21 16,20-21-16,0 0 0,1 22 15,-22-22-15,21 0 0,0 0 0,1 0 16,-22 0-16,21 21 0,-21-21 0,22 0 16,-22 0-16,0 0 0,0 0 15,0 0-15,-42 0 32,0 0-17,-21 0-15,-1 0 0,1 21 16,0 0-16,-1-21 0,-20 42 0,21-20 15,-22-1-15,22 21 0,-22 0 16,22 1-16,0-1 0,-22-21 16,22 22-16,-22-1 0,22-21 0,0 21 15,-1-20-15,1-1 0,21 0 16,-22 0-16,22 0 0,0-21 0,0 21 16,21 1-16,-21-22 0,0 0 46,-1 0 17,1 0-63</inkml:trace>
  <inkml:trace contextRef="#ctx0" brushRef="#br0" timeOffset="114060.06">12721 4255 0,'0'0'0,"-21"0"0,0 0 31,0 0-16,21 21 1,0 0 0,21 0-1,0-21-15,0 0 16,0 0-16,22 0 0,-22 0 0,21 0 16,0 0-16,1 0 0,-1 0 15,0 0-15,1 0 0,20 0 0,-20 0 16,-1 0-16,0 0 0,1 0 0,-22 0 15,21-21-15,-21 0 0,0 21 16,1-21-16,-1-1 0,0 1 0,-21 0 16,0 0-16,0 0 15,0 0 1,-21 21 0,0 0-1,-1 21-15,1-21 0,0 21 16,0 0-16,0 0 0,0 0 15,-1 1-15,1 20 0,-21-21 0,21 21 16,-22-20-16,22 20 0,-21 0 16,0 1-16,-1-1 0,1 0 0,21 1 15,-22-1-15,1 0 0,21 22 0,-21-22 16,-1 0-16,22 1 0,0-1 16,-21 0-16,20 1 0,1-22 15,0 21-15,0-21 0,0 1 0,21-1 16,0 0-16,-21 0 0,-1 0 15,1-21 1,21-21 0,0 0-1,0 0-15,0 0 0,21-1 0,1 1 16,-22-21-16,21 21 0,0 0 0,0-22 16,-21 22-16,21 0 0,0 0 15,1 0-15,-22-22 0,21 43 0,0-21 16,0 0-16,-21 0 0,21 21 15,0 0-15,1 0 16,-1 21-16,0 0 16,-21 0-16,21 0 15,-21 22-15,0-22 0,0 0 0,0 0 16,0 22-16,21-22 0,-21 0 16,21 0-16,-21 0 0,22 0 0,-1 1 15,0-22-15,0 0 0,0 21 16,0-21-16,1 0 0,-1 0 15,0 0-15,21 0 0,-21 0 0,1 0 16,-1-21-16,0-1 0,0 22 0,0-21 16,0 0-16,1 0 0,-1 0 15,0 0-15,0-1 0,0 1 16,0 0-16</inkml:trace>
  <inkml:trace contextRef="#ctx0" brushRef="#br0" timeOffset="114511.81">13568 4741 0,'21'-21'62,"0"21"-62,-21-21 0,21 21 16,0-21-16,1 21 0,-1-21 15,-21 0-15,21 21 0,0-22 0,0 22 16,-21-21-16,0 0 0,0 0 16,0 0-1,-21 21 1,0 0-16,0 0 16,0 0-16,-1 0 0,-20 0 0,21 21 15,0 0-15,-22 0 0,22 0 16,0 1-16,0-1 0,0 0 15,0 0-15,-1 0 0,22 22 0,0-22 16,0 21-16,0-21 0,0 0 16,0 1-16,0-1 0,0 0 0,0 0 15,22 0-15,-1 0 0,0 1 0,0-1 16,0 0-16,0-21 16,22 0-16,-22 0 0,0 0 0,0 0 15,0 0-15,22 0 0,-22 0 16,0 0-16,0-21 0,22 0 0,-22-1 15,0 1-15,0 0 0,0 21 0,0-21 16</inkml:trace>
  <inkml:trace contextRef="#ctx0" brushRef="#br0" timeOffset="115007.53">14033 4720 0,'0'0'0,"0"-21"0,0 0 0,0 0 16,0 0-16,0-1 15,0 1-15,22 21 16,-1-21-16,0 0 16,0 21-16,0 0 0,0 0 15,1 0-15,-1 0 0,0 0 16,0 0-16,0 0 0,0 0 16,1 21-16,-1 0 0,0 0 15,0 1-15,-21-1 0,21 0 0,0 0 16,-21 21-16,0-20 0,22 20 15,-22-21-15,0 0 0,0 22 0,0-22 16,0 0-16,0 21 0,0-21 0,0 1 16,-22-1-16,1 0 15,0 0-15,0-21 0,21 21 16,-21-21-16,0 0 16,21-21-16,0 0 15,0 0-15,0 0 0,0-1 0,21 1 16,0-21-16,0 21 15,0-22-15,-21 1 0,21 21 0,1-21 16,-1 20-16,0 1 0,0 0 0,0 0 16,0 0-16,1 0 0,-1-1 15,0 1-15,0 0 0,0 0 16,0 21-16,1-21 16,-1 21-16,-21 21 46</inkml:trace>
  <inkml:trace contextRef="#ctx0" brushRef="#br0" timeOffset="115932.16">15240 4551 0,'0'0'0,"-21"-42"31,21 20-31,-21 22 0,-1 0 0,1 0 16,0 0-16,0 0 16,0 0-16,0 22 15,-1-1-15,1 0 0,0 0 16,0 0-16,0 0 0,0 1 0,21-1 15,-22 21-15,1-21 0,0 22 16,21-22-16,0 21 0,-21-21 0,21 22 16,-21-22-16,21 21 0,0-21 0,0 0 15,0 1-15,0-1 0,0 0 16,0 0-16,21 0 0,0-21 0,0 21 16,22-21-16,-22 0 0,0 0 15,0 0-15,0 0 0,22 0 16,-22 0-16,0 0 0,21 0 0,-21-21 15,22 0-15,-22 21 0,0-21 16,21-21-16,-20 20 0,-1 1 16,0-21-16,0 0 0,0 20 0,0-20 15,-21 0-15,0 21 0,0-22 16,0 1-16,0 21 0,0-22 0,0 22 16,0 0-16,-21 0 0,0-21 15,0 42-15,-21-22 0,20 1 0,1 0 16,-21 21-16,21 0 0,-22 0 0,22 0 15,-21 0-15,21 0 0,0 0 16,-22 21-16,22 0 0,0 1 0,-21-1 16,20 0-16,1 0 0,0 0 0,0 22 15,0-22-15,0 0 16,21 21-16,0 1 0,-22-22 0,22 21 16,0 0-16,0-20 0,0 20 15,0-21-15,0 21 0,0-20 0,0-1 16,22 0-16,-1 0 0,-21 0 0,21 0 15,0-21-15,0 22 0,0-22 16,22 0-16,-22 0 0,0 0 0,21 0 16,-20 0-16,-1 0 0,21 0 0,-21 0 15,22-22-15,-22 1 0,21 0 16,-21 0-16,0 0 0,1-22 0,-1 22 16,0-21-16,0 0 15,-21-1-15,0 1 0,0 21 0,0-22 16,0 1-16,0 0 0,-21 21 0,0-22 15,0 22-15,-1 0 0,1-21 16,0 20-16,0 1 0,-21 21 0,20-21 16,1 0-16,0 21 0,0 0 15,0 0-15,-22 0 0,22 0 0,0 0 16,-21 21-16,21-21 0,-1 21 0,1 0 16,-21 22-16,21-22 0,0 0 15,-1 0-15,22 0 0,-21 22 0,21-22 16,-21 0-16,21 21 0,-21-20 15,21-1-15,0 0 0,0 21 16,0-21-16,0 1 0,0-1 0,21 0 16,0-21-16,-21 21 0,21-21 15,1 0-15,-1 0 0,0 0 16</inkml:trace>
  <inkml:trace contextRef="#ctx0" brushRef="#br0" timeOffset="121851.54">593 6985 0,'0'-21'31,"0"0"0</inkml:trace>
  <inkml:trace contextRef="#ctx0" brushRef="#br0" timeOffset="122804">550 6985 0,'0'0'0,"-21"0"16,0 0 0,0 0-1,0 0 16,-1 0-15,22-21 15,22 0-15,-1 21 0,0 0-16,0 0 15,0-21-15,22 21 0,-22 0 0,0 0 16,0 0-16,0 0 0,0 0 15,1 0-15,-1 0 0,0 0 16,0 0-16,0 0 0,0 21 0,-21 0 16,22 0-16,-22 0 15,0 0-15,0 1 0,0-1 0,0 0 16,-22 0-16,22 0 0,-21 0 16,0 22-16,-21-22 0,21 0 0,-1 0 15,-20 0-15,21 1 0,0-1 16,-22 0-16,22 0 0,0-21 0,0 21 15,0-21 1,0 0 0,21-21 15,21 0-31,0 21 0,0-21 16,0 0-16,22 21 15,-22 0-15,0-22 0,0 22 0,0 0 16,0 0-16,1 0 0,20 0 15,-21 0-15,0 0 0,0 0 0,1 0 16,-1 22-16,0-22 0,0 21 16,0 0-16,-21 0 0,21-21 0,1 21 15,-22 22-15,0-22 16,21 0-16,-21 0 0,21 21 0,-21-20 16,0-1-16,0 0 0,0 21 0,-21-21 15,0 1-15,-1 20 0,1-21 16,-21 0-16,21 0 0,-22 1 0,1-1 15,21 0-15,-21-21 0,-1 0 16,22 21-16,-21-21 0,21 0 16,-1 0-16,-20 0 0,21-21 0,0 0 15,0 21-15,-22-21 0,22-1 16,0 1-16,0 0 0,0 0 0,21 0 16,0 0-16,-22-1 0,22 1 15,-21 21-15,21-21 0,0 0 16,0 0-1,21 21 1,1 0-16,-1-21 16,0 21-16,0 0 15,0 0-15,0-22 0</inkml:trace>
  <inkml:trace contextRef="#ctx0" brushRef="#br0" timeOffset="123269.73">1460 7239 0,'-84'64'31,"63"-43"-31,-1-21 0,22 21 16,0 0-16,0 0 0,0 0 31,22-21-15,-1 0-16,0-21 15,0 21-15,0-21 0,-21 0 16,0 0-16,0 0 0,0-1 15,0 1-15,-21 0 16,0 21-16,0 0 16,0 0-16,-1 0 15,1 0-15,0 21 16,21 0-16,0 1 16,0-1-16,0 0 0,0 0 15,0 0 1,21-21-1,0 0 1,1 0-16</inkml:trace>
  <inkml:trace contextRef="#ctx0" brushRef="#br0" timeOffset="135223.64">2646 6625 0,'0'-21'15,"-21"21"1,21-21 0,0 0-1,-22 21-15,22 21 94,-21-21-78,21 21-16,-21-21 15</inkml:trace>
  <inkml:trace contextRef="#ctx0" brushRef="#br0" timeOffset="137731.85">2498 6583 0,'-85'0'31,"64"0"-16,21 21-15,-21 0 16,21 0-16,0 1 16,0-1-16,0 0 15,0 0-15,0 0 16,21-21-16,0 0 0,0 0 16,0 21-16,0-21 0,1 0 0,20 0 15,0 0-15,1 0 0,-22 0 16,21-21-16,0 21 0,1-21 0,-1 0 15,0 0-15,-20 0 0,20-1 16,-21 1-16,21 0 0,-20-21 0,-1 21 16,0-22-16,-21 22 0,0-21 15,0 21-15,0-1 0,0-20 16,0 21-16,0 0 0,0 0 0,0-1 16,0 1-16,-21 21 15,0 0-15,-1 0 16,22 21-16,0 1 15,-21-1-15,21 0 0,-21 21 0,0 1 16,21-1-16,0 0 0,0 22 16,-21-22-16,0 22 0,21-22 0,-22 21 15,22-20-15,0 20 0,0 1 0,0-1 16,0-20-16,0 20 0,0 1 16,0-1-16,0-21 0,0 22 15,0-22-15,0 1 0,0-1 16,0 0-16,0 1 0,0-22 0,0 21 15,0-21-15,0 0 0,0 1 0,0-1 16,-21-21-16,0 0 16,0 0-16,0 0 0,0 0 15,-1-21-15,-20-1 0,21 1 16,0 0-16,-22 0 0,22-21 0,-21-1 16,21 22-16,-22-21 0,22-1 15,-21 1-15,21 21 0,0 0 0,-1 0 16,1-1-16,0 1 0,0 21 15,21 21 1,0 1-16,0-1 0,0 0 16,0 21-16,0-21 0,0 22 15,0-22-15,21 21 0,0-21 0,0 22 16,1-22-16,-1 0 0,0 0 16,0 0-16,21 1 0,-20-1 0,20 0 15,-21-21-15,21 0 0,1 0 16,-1 0-16,0 0 0,1 0 0,-22-21 15,21 0-15,1-1 0,-1 1 0,-21 0 16,21 0-16,-20-21 0,-1-1 16,0 1-16,0 0 0,0 20 0,-21-20 15,21 0-15,-21 21 16,0-22-16,0 22 0,0 0 0,0 0 16,0 0-16,0 42 31,0 0-31,0 0 0,0 0 15,0 0-15,0 22 0,0-22 16,-21 21-16,21-21 0,0 22 0,0-1 16,0-21-16,0 22 0,-21-22 15,21 0-15,0 21 0,0-21 0,0 1 16,0-1-16,0 0 0,0-42 47,0 0-47,21-1 15,-21 1-15,0-21 0,21 21 16,1 0-16,-1-22 0,-21 22 0,21-21 16,0 21-16,0-1 0,0-20 15,1 21-15,-1 0 0,0 0 0,0-1 16,0 22-16,0 0 0,1 0 16,-1 0-16,0 0 15,-21 22-15,21-1 0,-21 0 0,0 0 16,0 21-16,21-20 15,-21-1-15,0 21 0,0-21 0,0 0 16,0 1-16,0-1 0,0 21 0,21-42 16,-21 21-16,0 0 0,22 1 15,-1-22-15,0 0 0,0 0 16,0 0-16,0 0 0,22 0 0,-22 0 16,0-22-16,21 1 0,-20 0 15,-1 0-15,21 0 0,-21 0 0,0-22 16,22 22-16,-22-21 0,0 21 15,0-22-15,0 22 0,1 0 0,-1 0 16,-21 0-16,0-1 0,21 1 0,-21 0 16,21 21-1,-21 21 1,0 0-16,0 1 16,0-1-16,-21 0 0,21 0 15,-21 21-15,21-20 0,-21 20 0,21-21 16,0 0-16,0 22 0,0-22 0,0 0 15,0 0-15,0 0 0,0 0 16,0 1-16,0-1 0,21-21 16,0 0-16,0 0 0,0 0 15,0 0-15,1 0 0,20 0 0,-21 0 16,0-21-16,22-1 0,-22 1 0,0 0 16,21 0-16,-21 0 0,1 0 15,-1-22-15,0 22 0,-21-21 16,0-1-16,0 1 0,0 0 0,0 21 15,0-22-15,0 1 0,0 0 16,-21 20-16,0-20 0,-1 21 0,1 0 16,0 0-16,0 21 0,0 0 0,-22 0 15,22 0-15,0 0 0,0 0 16,-21 0-16,20 21 0,1 0 0,0 0 16,0 0-16,21 22 0,-21-1 0,21 0 15,0-21-15,0 22 0,0-1 16,0 0-16,0-20 0,0 20 0,0-21 15,21 0-15,0 22 0,0-22 16,0 0-16,22-21 16,-22 0-16,0 0 0,21 0 0,-20 0 15,20 0-15,0 0 0,-21-21 16,22 0-16,-1-1 0,0 1 0,-20 0 16,20-21-16,-21 21 0,21-22 0,-20 22 15,-1-21-15,0 21 0,0-22 16,0 22-16,0 0 0,-21 0 0,0 0 15,0-1-15,0 44 32,0-1-32,0 0 0,0 0 15,0 0-15,0 22 0,-21-22 16,0 0-16,21 21 0,-21-21 16,21 22-16,0-22 0,0 0 0,0 0 15,0 0-15,0 1 0,0-1 0,0 0 16,21 0-16,0-21 0,0 0 15,1 21-15,-1-21 0,0 0 0,0 0 16,0 0-16,0 0 0,22-21 0,-22 0 16,0 0-16,0 21 0,0-21 15,1-22-15,-1 22 0,0 0 16,0-21-16,-21 20 0,0 1 0,21-21 16,-21 21-16,21 0 0,-21-1 0,0 1 15,0 0-15,0 0 31,22 21 1,-1 0-17,0 0-15,0-21 0,0 21 16,0-21-16,1 21 0,-1-22 0,0 22 16,0-21-16,0 21 0,0-21 15,1 21-15,-1 0 0,0-21 0,0 21 16,-21-21-16,21 21 15,-42 0 17,0 0-17,21 21-15,-21 0 0,0 0 16,21 22-16,-22-22 0,1 0 0,21 21 16,-21-21-16,0 22 0,0-1 0,21-21 15,0 0-15,-21 22 0,21-22 16,0 0-16,0 21 0,0-20 0,0-1 15,0 0-15,21 0 0,0-21 16,0 21-16,0-21 16,0 0-16,22 0 0,-22 0 0,21 0 15,1 0-15,-22 0 0,21 0 0,0-21 0,-20 0 16,-1 0-16,21 0 16,-21-1-16,0-20 0,1-21 15,-22 20-15,0 22 0,0-21 0,0-1 16,0 1-16,0 21 0,-22 0 15,1-22-15,0 22 0,0 21 0,-21-21 16,20 21-16,1 0 0,-21 0 0,21 0 16,-22 0-16,22 21 0,-21 0 15,21 1-15,0-1 0,-1 0 0,1 0 16,0 0-16,0 0 0,21 1 16,0-1-16,0 0 15,0 0-15,21-21 16,0 21-16</inkml:trace>
  <inkml:trace contextRef="#ctx0" brushRef="#br0" timeOffset="139927.9">6329 7133 0,'0'-21'0,"0"42"0,0-63 15,0 21-15,-21 21 0,21-21 16,0-1-16,-22 22 0,22-21 16,-21 21-1,0 0-15,0 0 16,0 21-16,21 1 0,-21-22 0,-1 42 15,1-21-15,0 21 0,0 1 16,21-22-16,-21 21 0,0 1 0,-1 20 16,1-42-16,0 22 0,21-1 15,0 0-15,0-21 0,0 22 16,0-22-16,0 0 0,21 21 0,0-20 16,1-22-16,-1 21 0,21 0 0,-21-21 15,22 0-15,-1 21 0,0-21 16,22 0-16,-22 0 0,0 0 0,22 0 15,-1-21-15,1 21 0,-22-21 0,22 0 16,-1-1-16,-20 1 0,20 0 16,-21 0-16,1 0 0,-1-22 15,0 22-15,-20-21 0,-1 0 0,0 20 16,0-20-16,0 0 0,-21 21 0,0-22 16,0 22-16,0-21 0,0 21 15,0-1-15,0 1 0,-21 0 0,0 21 16,0 0-16,0-21 0,-1 21 0,1 0 15,0 0-15,0 0 0,-21 21 16,20 0-16,1 0 0,0 22 0,-21-22 16,21 21-16,-1 1 0,1-22 0,0 21 15,0 0-15,0 1 0,21-1 16,-21-21-16,21 22 0,0-22 0,0 0 16,0 0-16,0 0 0,0 0 0,0 1 15,21-1-15,0-21 0,0 0 16,0 0-16,22 0 0,-22 0 15,0 0-15,21 0 0,-21-21 0,22-1 16,-22 1-16,21 0 0,-21 0 16,1 0-16,20-22 0,-21 1 0,0 21 15,0-21-15,1-1 0,-22 22 0,0-21 16,21 21-16,-21-1 0,0 1 16,21 0-16,-21 42 31,-21-21-31,21 21 0,-21 22 15,21-22-15,0 0 0,0 21 0,0-20 16,0-1-16,0 21 0,0-21 0,0 0 16,0 22-16,0-22 0,0 0 15,0 0-15,21-21 0,0 21 16,0 1-16,0-22 0,0 0 16,22 0-16,-22 0 0,0 0 0,21 0 15,1-22-15,-22 22 0,21-21 16,1 0-16,-22-21 0,21 21 0,-21-22 15,22 1-15,-22 0 0,21-22 0,-21 22 16,0-22-16,1 22 16,-1-22-16,0 22 0,-21-21 0,0 20 0,21 1 15,-21 0-15,0-1 0,0 1 16,0 21-16,0 0 0,0-1 0,0 1 16,0 0-16,0 42 31,-21 0-31,21 22 0,0-22 15,0 21-15,0 1 0,0-1 0,0 0 16,-21 1-16,21 20 0,0-21 16,0 22-16,0-22 0,0 22 0,0-22 15,0 0-15,0 1 0,0-1 0,0 0 16,0-20-16,0 20 0,21-21 16,-21 0-16,21 0 0,0-21 0,0 22 15,1-22-15,-1 0 0,21 0 0,-21 0 16,22 0-16,-22 0 0,21-22 15,-21 22-15,22-21 0,-22-21 16,0 21-16,21 0 0,-21-22 0,1 1 16,-1 0-16,0 20 0,0-20 15,0 0-15,0-1 0,-21 22 0,22 0 16,-22 0-16,0 0 0,0 0 0,0 42 31,0 0-31,0 0 16,0 0-16,-22 0 0,22 22 0,0-22 15,0 21-15,0-21 0,0 1 16,0 20-16,0-21 0,0 0 0,0 0 16,0 1-16,0-1 15,0 0-15,22-21 16,-1 0-16,0 0 0,0 0 16,21 0-16,-20-21 0,-1 0 15,0-1-15,21 1 0,-21 0 16,1 0-16,20-21 0,-21-1 0,21 22 15,-20-21-15,-1-1 0,0 1 0,0 21 16,0 0-16,-21 0 0,0-1 16,0 1-16,0 42 15,-21 1 1,0-1-16,0 0 0,21 21 16,0-21-16,-21 22 0,21-1 15,-22-21-15,22 22 0,0-22 0,0 21 16,0-21-16,0 0 0,0 1 15,0-1-15,0 0 0,0 0 0,22-21 16,-1 21-16,0-21 0,0 0 16,0 0-16,0 0 0,1 0 15,20 0-15,-21 0 0,0 0 0,0-21 16,1 0-16,-22 0 0,21 0 0,-21-1 16,21-20-16,-21 21 0,0-21 15,0-1-15,0 22 0,0-21 0,-21-1 16,0 1-16,-1 21 0,-20 0 15,21 0-15,0-1 0,0 1 16,-1 21-16,1 0 0,21-21 0,21 21 47,1-21-47,20 21 0,-21 0 16,21 0-16,1-21 0,-1 21 0,-21 0 15,22 0-15,-1 0 0,-21 0 16,21 0-16,-20 0 0,-1 0 0,0 0 15,21 0-15,-21 0 0,1 21 0,-1 0 16,0 0-16,-21 0 0,21 1 16,0-1-16,0 0 0,-21 0 0,0 21 15,0-20-15,0-1 0,0 0 16,0 21-16,0-21 0,0 1 16,0-1-16,0 0 0,0 0 0,0 0 15,0 0-15,-21 1 16,0-22-16,0 0 15,21-22 17,0 1-32,0 0 15,0 0-15,0 0 0,0 0 0,0-22 16,0 1-16,0 0 0,21-1 16,-21 1-16,21 0 0,0 20 0,1-20 15,20 0-15,0-1 0,-21 22 16,43 0-16,-22 0 0,1 0 0,20 0 15,-21 21-15,22 0 0,-1 0 0,-20 0 16,-1 21-16,0-21 0,1 21 16,-22 21-16,0-21 0,0 1 0,0 20 15,-21-21-15,0 21 0,0 1 0,0-1 16,0-21-16,0 22 0,-21-1 16,0-21-16,0 0 0,0 0 0,21 1 15,-21-1-15,-1 0 0,1 0 16,0 0-16,0-21 15,21-21 17,-21 0-32,21 0 15,0 0-15,-21-1 0,21-20 0</inkml:trace>
  <inkml:trace contextRef="#ctx0" brushRef="#br0" timeOffset="140139.79">9250 6625 0,'0'0'0,"-21"-21"0,-1 0 0,1 21 16,0 0 0,21-21-16,-21 21 46,0 0-30,0 0-16</inkml:trace>
  <inkml:trace contextRef="#ctx0" brushRef="#br0" timeOffset="140352.24">7578 6964 0,'0'0'0,"-22"21"0,44 0 16,-1-21-1,21 0-15,0 0 0,1 0 0,-1 0 16,22 0-16,-22 0 0,21-21 0,-20 21 16,20 0-16,-20-21 0,20 0 15,-21 21-15,1-21 0,-22 21 0</inkml:trace>
  <inkml:trace contextRef="#ctx0" brushRef="#br0" timeOffset="140940.44">10964 6879 0,'21'-42'15,"1"21"-15,-1 21 0,0-21 0,0-1 16,0 22-16,0-21 0,1 0 0,-1 0 16,0 21-16,-21-21 0,0 0 15,0-1-15,0 1 0,0 0 16,0-21-16,0 21 0,0-1 0,-21 22 15,0-21-15,-1 0 0,1 21 16,0 0-16,-21 0 0,21 21 16,-1 0-16,1 22 0,0-22 0,-21 21 15,21 1-15,-1-1 0,1 21 16,0-20-16,0-1 0,0 22 0,0-22 16,-1 21-16,1-20 0,21 20 0,0-20 15,-21-1-15,21 21 0,0-20 0,0-1 16,0-21-16,0 22 0,21-22 15,0 0-15,1 0 0,-1 0 16,21 0-16,22-21 0,-22 0 0,21 0 16,-20 0-16,20 0 0,1 0 15,-1-21-15,1 0 0,-22 0 0,22 0 16,-1-22-16,-21 22 0</inkml:trace>
  <inkml:trace contextRef="#ctx0" brushRef="#br0" timeOffset="142613.01">11853 6964 0,'0'0'0,"0"-21"16,0 0-16,-21 21 16,0 0-1,0 0-15,0 0 0,21 21 0,-22 0 16,1 0-16,0-21 0,0 21 16,21 22-16,-21-22 0,0 0 0,21 0 15,-22 21-15,22 1 0,-21-22 0,21 21 16,-21-21-16,21 22 0,0-22 15,0 0-15,0 0 0,0 22 0,0-22 16,21-21-16,0 21 0,1 0 0,-1-21 16,0 0-16,21 0 0,-21 0 0,1 0 15,20 0-15,-21 0 0,21 0 16,1-21-16,-22 0 0,21 0 16,1-1-16,-22 1 0,21 0 0,-21-21 15,0-1-15,1 22 0,-1-21 16,-21 0-16,21-1 0,-21 1 0,0 0 15,0-1-15,0 22 0,-21-21 0,0 21 16,-1-1-16,-20 1 0,21 0 16,0 0-16,-22 21 0,22 0 0,-21 0 15,21 0-15,-22 0 0,22 21 0,-21 0 16,21-21-16,0 21 0,-1 22 16,1-22-16,0 0 0,0 21 0,21 1 15,0-22-15,0 21 0,0 1 0,0-1 16,0-21-16,0 21 0,0-20 15,21 20-15,0-21 0,0 0 16,1 0-16,-1-21 0,21 22 0,0-22 16,-20 0-16,20 0 0,0 0 15,1 0-15,-1-22 0,0 22 0,22-21 16,-22 0-16,-21 0 0,22-21 0,-1 20 16,0-20-16,-21 21 0,1-21 15,20-1-15,-21 22 0,-21-21 0,21 21 16,-21-22-16,21 22 0,-21 0 0,0 0 15,0 0-15,0 42 32,0 0-32,0 0 15,0 0-15,0 0 0,-21 1 16,21-1-16,0 21 0,-21-21 16,21 22-16,0-1 0,0-21 0,0 21 15,0-20-15,0-1 0,0 21 0,21-21 16,0-21-16,1 21 0,-22 1 15,21-22-15,0 0 0,0 0 0,21 0 16,-20 0-16,-1 0 0,21 0 0,-21-22 16,22 22-16,-22-21 0,21 0 15,-21-21-15,22 21 0,-22-1 16,21-20-16,-21 0 0,0 21 0,1-22 0,-1 1 16,0 21-16,-21 0 15,21-22-15,-21 22 0,0 0 16,0 0-16,-21 21 15,21 21 1,-21 0-16,0 0 0,21 0 0,-22 1 16,22-1-16,0 21 0,0-21 0,0 0 15,0 22-15,0-22 0,0 21 16,0-21-16,0 1 0,0-1 0,22 0 16,-1 0-16,0-21 0,0 21 0,0-21 15,22 0-15,-22 0 0,21 0 16,-21 0-16,22 0 0,-22 0 0,21-21 15,0 0-15,-20 0 0,-1 0 16,21-1-16,-21 1 0,0-21 16,1 21-16,-22-22 0,0 22 0,21-21 15,-21 21-15,0 0 0,0-1 0,0 1 16,-21 42 15,-1-21-31,22 22 0,0 20 16,-21-21-16,21 0 0,-21 22 15,0-22-15,21 0 0,0 21 0,0-21 16,-21 1-16,21-1 0,-21 0 16,21 0-16,0 0 0,0 0 15,0-42 17,0 0-32,0 0 15,21-21-15,0 20 0,-21-20 16,21 21-16,0-21 0,0 20 15,1-20-15,-1 0 0,21 21 0,-21-22 16,0 22-16,1-21 0,-1 21 16,0-1-16,0 22 0,0-21 0,0 21 15,1 0-15,-1 0 0,0 0 0,0 0 16,0 21-16,-21 1 0,0-1 16,0 0-16,0 21 0,0 22 15,0-22-15,0-21 0,0 22 16,0-22-16,0 21 0,0-21 0,0 22 15,0-22-15,21 0 0,-21 0 0,22 0 16,-1 0-16,0 1 16,0-22-16,0 0 0,0 0 0,22 0 15,-22 0-15,0 0 0,21 0 0,-20 0 16,-1-22-16,21 1 0,-21 0 16,22 0-16,-22-21 0,0-1 0,0 1 15,21 0-15,-20-1 0,-1 1 16,-21 0-16,21-1 0,-21-20 15,0 20-15,0 1 0,21 0 0,-21-1 16,0 1-16,21 0 0,-21-1 16,0 22-16,0 0 0,0 0 0,0 42 31,-21 21-31,0-20 16,21 20-16,-21 0 0,0 1 0,-1-1 15,22 0-15,-21 1 0,0 20 16,0-21-16,21 1 0,-21-1 0,0 0 15,21 1-15,0-1 0,-22 0 0,22 1 16,0-22-16,0 21 0,0-21 16,0 1-16,0-1 0,0 0 15,22-21-15,-1 0 16,0 0-16,0 0 0,0 0 16,0 0-16,1-21 0,-1 21 0,21-21 15,-21-1-15,0 1 0,22-21 0,-22 0 16,0 20-16,0-20 0</inkml:trace>
  <inkml:trace contextRef="#ctx0" brushRef="#br0" timeOffset="142827.91">14097 6858 0,'0'0'0,"0"21"16,21-21 15,0 0-31,0 0 0,22 0 0,-22 0 16,21 0-16,-21 0 0,22 0 0,-1 0 15,0 0-15,1 0 0,-22 0 16,21-21-16,-21 21 0,22 0 0,-22-21 16,0 21-16</inkml:trace>
  <inkml:trace contextRef="#ctx0" brushRef="#br0" timeOffset="143483.76">15579 7006 0,'-43'0'0,"86"0"0,-149 0 0,63-21 0,1 21 16,-21 0-16,20 0 0,22-21 0,-21 21 16,21 0-16,-1 0 0,1 0 0,42 0 31,22 0-31,-1 0 16,22 0-16,-1 0 0,1 0 0,-1 0 15,22 0-15,-22 0 0,22 0 16,-22 0-16,22 21 0,0-21 0,-22 0 15,22 0-15,-22 0 0,1 0 0,-1 0 16,1 0-16,-1 0 0,-20-21 16,-1 0-16,0 21 0,-20-21 0,-1 21 15,-21-22-15,0 1 0,0 0 16,-21 0-16,-1 21 16,-20-21-16,21 0 0,-43-1 0,22 22 15,0-21-15,-1 21 0,1 0 0,0 0 16,-1 0-16,22 0 0,-21 0 15,21 0-15,0 0 16,42 0 0,0 0-1,0 21-15,21-21 0,1 0 0,-1 0 16,22 0-16,-22 22 0,21-22 16,-20 0-16,-1 0 0,0 0 0,1 21 15,-1-21-15,0 0 0,-20 21 0,-1-21 16,-21 21-16,0 0 15,0 0-15,-43 1 0,22-1 16,-21 0-16,0 0 0,-1 21 0,-20-20 16,-1 20-16,1-21 0,-1 21 15,1 1-15,-1-1 0,1-21 0,20 22 16,-20-22-16,21 21 0,20-21 0,1 0 16,0 1-16,21-1 0,0 0 15,21-21-15,0 0 16,22 0-16</inkml:trace>
  <inkml:trace contextRef="#ctx0" brushRef="#br0" timeOffset="167447.44">17738 6816 0,'0'0'0,"0"-21"62,21-1-46,-21 1-16,21 0 0,0 0 16,-21 0-16,21 0 0,0-22 0,-21 22 15,22-21-15,-1 21 16,-21-22-16,0 22 0,0-21 0,21 21 15,-21-1-15,0 1 0,21 0 16,-21 0-16,0 0 16,0 42 15,0 0-31,0 0 0,-21 0 16,21 22-16,-21-22 0,21 21 15,-21 1-15,21-1 0,0 0 0,-22-21 16,22 22-16,-21-1 0,21 0 15,0 1-15,-21-1 0,0 0 0,0-20 16,21 20-16,0 0 0,-21-21 16,-1 1-16,22 20 0,-21-21 15,21 21-15,0-20 0,0-1 0,-21 0 16,21 0-16,0 0 0,-21 0 0,21 1 16,0-1-16,0 0 15,0 0-15,0 0 16,-21-21 31,0 0-47,-1 0 0,1 0 15,0 0-15,0 0 0,-21 0 0,20 0 16,-20 0-16,21 0 0,-21 0 16,20 0-16,1 0 0,-21 0 0,21 0 15,0 0-15,-1 0 16,1 0-1,42 0 17,1 0-32,-1 0 0,21 0 0,-21 0 15,22 0-15,-1 0 0,0 0 16,1 0-16,-1 0 0,0 0 0,22 0 16,-22 0-16,0 0 0,1 0 15,-1 0-15,0 0 0,1 0 0,-22 0 16,21-21-16,-21 21 0,1 0 15,-1 0-15,0 0 0,0 0 0,0 0 16,-42 0 31,0 0-31,0 0-16,0 0 0,-1 0 15,1 0-15,0 0 0,0 0 16,-21 0-16,20 0 15,1 0-15,-21 0 0,21 21 0,0-21 16,-22 0-16,22 0 0,-21 0 0,21 0 16,-1 0-16,1 0 0,-21 0 15,21 0-15,0 0 0,-1 0 0,1 0 16,0 0-16,0 0 16,42 0 15,0 0-31,22 0 0,-1 0 0,0 0 15,1 0-15,-1 0 0,0 0 16,1 0-16,-1 0 0,0 0 0,1-21 16,-22 21-16,21 0 0,-21 0 15,0 0-15,1 0 0,-1 0 16,-42 0 15,-1 0-31,-20 0 16,21 0-16,0 0 0,0 0 0,-22 0 15,22 0-15,0 0 0,0 0 16,-22 0-16,22 0 0,0 0 0,0 0 16,0 0-16,42 0 31,0 0-15,21 0-16,-20 0 0,-1 0 15,21 0-15,-21 0 0,22 0 16,-22 0-16,21 0 0,-21 0 0,0 0 15,1 0-15,-1 0 0,0 0 0,0 0 16,-42 0 15,0 0-31,0 0 16,-22 0-16,22 0 0,0 0 16,0 0-16,0 0 0,-1 0 0,1 0 15,0 0-15,0 0 16,0 0-1,21 21-15,0 0 32,21-21-17,0 0 1,0 0 0</inkml:trace>
  <inkml:trace contextRef="#ctx0" brushRef="#br0" timeOffset="169180.33">614 8954 0,'0'0'15,"0"-22"-15,0 1 0,0 0 0,0 0 16,0-21-16,0 20 0,0 1 16,0-21-16,0 21 0,0 0 0,-21-1 15,21 1-15,-22 0 16,22 0-16,-21 0 0,0 21 0,21-21 16,0 42-1,-21-21-15,21 42 16,0-21-16,-21 22 0,21-1 15,0 21-15,0-20 0,0 20 0,0 1 16,-21-22-16,21 22 0,-22-1 16,22-21-16,0 1 0,-21-1 0,0 0 15,0-20-15,21-1 0,0 0 16,0 0-16,-21 0 0,0-21 16,21-21-1,0 0-15,0 0 16,0-22-16,0 22 15,0 0-15,0 0 0,0-21 16,0 20-16,21 1 0,0 0 0,0 0 16,0 0-16,0 21 0,1 0 15,-1 0-15,0 0 0,21 0 0,-21 0 16,1 0-16,-1 0 0,0 0 16,0 0-16,21 0 0,-20 21 0,-1 0 15,0-21-15,0 21 16,0-21-16,0 0 0,1 0 15,-1 0 1,0-21 0,-21 0-1,0 0-15,0 0 0,0-22 0,0 22 16,0 0-16,0-21 0,0 20 16,0 1-16,0 0 0,0-21 0,-21 21 15,21-1-15,0 1 16,-21 21-16,21 21 15,0 1 1,-22 20-16,22-21 0,-21 21 0,21 1 16,0-1-16,0 0 15,-21 22-15,0-22 0,21 1 0,-21-1 16,21 0-16,0 1 0,0-1 16,-21 0-16,21-21 0,0 22 0,0-22 15,-22 21-15,22-21 0,0 1 16,0-1-16,0 0 0,0 0 15,0-42 17,0 0-32,0 0 15,0-1-15,0 1 0</inkml:trace>
  <inkml:trace contextRef="#ctx0" brushRef="#br0" timeOffset="169532.48">1545 9271 0,'0'0'15,"-21"0"-15,21-21 47,0 0-31,0 42 31,0 0-32,-21-21-15,21 21 16,-21-21 15,21-21-15</inkml:trace>
  <inkml:trace contextRef="#ctx0" brushRef="#br0" timeOffset="189924.15">2879 8678 0,'0'22'16,"21"-22"15,-21-22-15,21 22-16,-21-21 15,21 21 63,-21 21-78</inkml:trace>
  <inkml:trace contextRef="#ctx0" brushRef="#br0" timeOffset="190531.81">3090 8869 0,'0'0'0,"0"-21"31,21 0-31,1 21 0,-22-22 16,21 1-16,0 0 0,0 0 0,0 0 15,0 0-15,1-1 0,-1 1 16,0 0-16,0 0 0,0 0 0,-21 0 15,0-1-15,0 1 0,0 0 16,0 0-16,-21 21 0,0-21 16,0 21-16,-22 0 0,1 0 0,0 0 15,-1 21-15,1 0 0,0 0 16,-1 0-16,22 1 0,-21-1 0,0 0 16,20 0-16,-20 0 0,21 22 15,0-22-15,21 21 0,0-21 16,0 22-16,0-22 0,0 0 15,0 21-15,21-21 0,21 22 0,-21-22 16,1 0-16,20 0 0,-21 0 0,21 1 16,-20-1-16,20 0 0,-21 0 15,0 0-15,22 0 0,-22 1 0,0-1 16,0 0-16,0-21 0,0 21 16,-21 0-16,22 0 0,-22 1 15,0-1-15,-22-21 0,1 21 0,0 0 16,-21-21-16,-1 21 15,1 0-15,0-21 0,-1 0 0,-20 22 16,21-22-16,-22 0 0,22 0 16,-1 0-16,1 0 0,0-22 0,-1 1 15,1 0-15,21 0 0,-21 0 0,20 0 16,-20-1-16,21-20 0,0 21 16,0 0-16,21 0 0,0-1 0,0 1 15,0 0-15,0 0 0,0 0 16,0 0-16,21 21 0,0-22 0,0 22 15,0 0-15,0-21 0,22 0 16,-1 21-16,-21-21 0,22 21 16,-1-21-16,0 21 0</inkml:trace>
  <inkml:trace contextRef="#ctx0" brushRef="#br0" timeOffset="191408.29">3768 8509 0,'0'0'0,"0"21"47,0 0-31,0 1-16,0 20 0,0-21 0,-22 21 15,22-20-15,0 20 0,-21 21 0,21-20 16,0-1-16,0 0 0,-21 1 15,0-1-15,21 0 0,-21 1 0,0-1 16,21 0-16,0-20 0,0 20 16,-22-21-16,22 0 0,-21 0 0,21 1 15,0-1-15,-21-21 32,21-21-17,0-1-15,0 1 0,0 0 0,0 0 16,0 0-16,0 0 15,21-1-15,0-20 0,1 21 0,-1 0 16,0-22-16,21 22 0,-21-21 16,22 21-16,-1 0 0,-21-1 0,22 1 15,-22 21-15,21 0 0,-21 0 0,0 0 16,1 0-16,-22 21 16,0 1-16,0-1 15,-22 0-15,1-21 0,-21 21 0,21 0 16,-22 0-16,22 1 0,-21-22 15,21 21-15,-22-21 0,22 0 0,-21 0 16,21 0-16,0 0 0,-1 0 16,1 0-16,0 0 15,0 0-15,21 21 47,0 0-47,0 0 16,0 0-16,21 1 0,-21-1 0,21 0 15,-21 0-15,21-21 0,1 21 0,-1 0 16,0 1-16,-21-1 0,21 0 16,21-21-16,-20 21 0,-1-21 0,21 0 15,-21 0-15,22 0 0,-22 0 0,21 0 16,0 0-16,-20 0 0,20-21 16,0 0-16,-21 21 0,22-21 15,-22-1-15,21 1 0,-21-21 0,22 21 16,-22 0-16,0-22 0,-21 22 15,21-21-15,-21 21 0,21-1 0,-21 1 16,0 0-16,22 21 0,-44 21 31,22 0-31,-21 1 16,21-1-16,-21 0 0,21 0 16,0 0-16,0 0 0,0 1 0,0-1 15,0 0-15,0 0 0,0 0 16,0 0-1,0-42 17,21 21-32,0-21 0</inkml:trace>
  <inkml:trace contextRef="#ctx0" brushRef="#br0" timeOffset="191780.08">4466 8573 0,'0'0'0,"-21"0"0,0 0 0,0 0 16,-22 0-16,22 0 0,0 21 0,0 0 15,21 0-15,-21-21 16,21 21-16,0 0 0,0 1 16,0-1-16,21-21 15,0 21-15,0-21 0,0 0 16,0 0-16,22 0 0,-22 0 0,0-21 15,21 0-15,-20 21 0,-1-22 0,0 1 16,0 0-16,-21 0 0,0 0 16,0 0-16,0-1 0,-21 22 15,0-21-15,0 21 0,-1 0 16,-20 0-16,21 0 0,-21 0 0,20 0 16,-20 0-16,21 0 0,0 21 0,-22-21 15,22 22-15,21-1 16,0 0-16,-21-21 0,21 21 0,0 0 15,0 22-15,0-22 0,0 0 0,21 0 16,0 0-16,1 0 0,-1 1 16,21-1-16</inkml:trace>
  <inkml:trace contextRef="#ctx0" brushRef="#br0" timeOffset="192207.83">4974 8827 0,'0'0'0,"0"-22"16,0-20-1,0 21-15,-21 21 0,0 0 16,21 21 0,0 0-16,0 0 15,-21 1-15,21 20 0,0 0 0,-22 1 16,22 20-16,0-21 0,0 22 15,0-22-15,-21 22 0,0-1 0,21 22 16,-21-22-16,0 22 0,21 0 16,-21 21-16,-1-22 0,22 1 0,-21 21 15,0 0-15,0-1 0,21 1 0,-21 0 16,0 0-16,-1 0 0,22 21 16,0-21-16,-21-1 0,21 1 0,-21 0 15,21 0-15,-21 0 0,21-22 16,0 1-16,0-21 0,0-1 0,0 1 15,-21-1-15,21-21 0,-21 1 0,21-22 16,0 0-16,0 0 0,-22-21 16,22-21-16,0 0 15,0-21-15,0 20 0,0-41 0,0 21 16,0-22-16,0-21 0,0-20 16,0 20-16,0-21 0,22-21 0</inkml:trace>
  <inkml:trace contextRef="#ctx0" brushRef="#br0" timeOffset="192551.63">4953 9081 0,'0'0'0,"0"-43"0,42-63 31,-21 85-31,-21 0 0,22 0 15,-1 0-15,0 21 0,0-21 0,0 21 16,0 0-16,1 0 0,20 0 0,-21 0 16,0 0-16,0 21 0,22 0 15,-22 0-15,0 0 0,0 22 0,-21-22 16,0 0-16,0 0 0,0 21 0,0-20 16,-21-1-16,0 21 0,0-21 15,0 0-15,-22 1 0,1-1 0,21 0 16,-22 0-16,1-21 0,21 21 0,-21 0 15,20-21-15,-20 22 0,21-22 16,0 0-16,21 21 0</inkml:trace>
  <inkml:trace contextRef="#ctx0" brushRef="#br0" timeOffset="194380.28">6498 8742 0,'0'-21'0,"0"42"0,21-42 16,-21 0-1,21 21-15,1-22 0,-1 22 16,0-21-16,0 21 0,0-21 0,22 21 16,-22-21-16,21 0 0,-21 21 15,22-21-15,-1-1 0,-21 1 0,21 0 16,-20 0-16,-1 0 0,0 0 0,0-22 15,0 22-15,-21 0 0,0 0 16,0 0-16,0-1 16,0 1-16,-21 21 0,0 0 15,0 0-15,0 0 16,-1 21-16,1 1 0,0-1 0,21 0 16,-21 21-16,0-21 0,21 22 0,-21-1 15,21 0-15,0 22 0,0-22 16,-22 22-16,22-22 0,-21 0 0,21 22 15,0-22-15,-21 1 0,21-1 0,0 0 16,0 1-16,0-1 0,0 0 16,0-21-16,0 1 0,0-1 0,-21 0 15,21 0-15,0 0 0,0 0 0,-21-21 16,21 22-16,-21-22 16,-1 0-1,1-22-15,0 1 16,0 0-16,0 0 0,21 0 15,-21 0-15,-1-22 0,1 22 0,21 0 16,-21 0-16,0 0 0,21-1 0,-21 1 16,21 0-16,-21 0 0,-1 21 15,1 0-15,0 0 16,0 0-16,21 21 0,0 0 16,-21 0-16,21 1 15,0 20-15,0-21 0,0 0 0,0 0 16,0 1-16,21-1 0,0 0 15,0 0-15,0 0 0,1-21 0,-1 21 16,0 1-16,21-22 0,1 0 16,-1 21-16,0-21 0,1 0 0,20 0 15,-21 0-15,1 0 0,20-21 16,-20 21-16,-1-22 0,21 1 0,-20 0 16,-22 0-16,21 0 0,1 0 0,-22-1 15,0-20-15,0 21 0,0-21 16,0 20-16,-21-20 0,0 21 0,0-21 15,0 20-15,0 1 0,0 0 0,0 0 16,0 0-16,-21 21 16,0 0-1,0 0-15,0 21 0,21 0 16,-21 0-16,-1 0 0,22 1 16,0-1-16,-21 21 0,21-21 0,0 0 15,-21 22-15,21-22 0,0 0 0,0 0 16,0 0-16,0 1 0,0-1 0,21 0 15,0-21-15,-21 21 0,22-21 16,-1 0-16,0 0 0,0 21 0,0-21 16,0 0-16,1 0 0,-1 0 0,0 0 15,0-21-15,21 0 0,-20 21 16,20-21-16,0-22 0,-21 22 16,22 0-16,-1-21 0,0 21 0,-20-22 15,20 1-15,-21 0 0,21 20 16,-42-20-16,22 21 0,-22 0 0,0 0 15,0-1-15,0 1 0,-22 21 16,1 0-16,0 0 0,0 0 16,0 0-16,0 0 0,-1 21 0,1-21 15,0 22-15,21-1 0,0 0 16,0 0-16,0 0 0,0 0 0,0 22 16,0-22-16,21 0 0,0 0 0,1 0 15,-22 1-15,21-1 0,0 21 16,0-42-16,-21 21 0,0 0 15,21 1-15,0-1 0,-42-21 47,0 0-47,0-21 0,0 21 16,0-22-16,-1 1 0,1 0 16,0 21-16,0 0 0,0 0 15,0 0 1,21 21-16,0 0 0,0 1 15,0-1-15,0 0 16,21 0-16,0 0 0,0-21 16,0 21-16,0-21 15,1 0-15,20 0 0,-21 0 16,0 0-16,22 0 0,-22 0 0,21 0 16,0 0-16,-20-21 0,20 21 0,-21-21 15,21 0-15,-20 0 0,20 0 0,-21-22 16,0 22-16,22-21 0,-22-1 15,0 1-15,0-21 0,0 20 16,0-20-16,1 20 0,-1 1 0,-21-21 16,0 20-16,21 1 0,-21 0 15,21-1-15,-21 1 0,0 0 0,0 20 0,0-20 16,0 21-16,0 0 0,0 42 31,0 0-31,0 0 16,-21 22-16,21-1 0,-21 0 15,21 1-15,0 20 0,-21-21 0,-1 22 16,1-22-16,21 22 0,0-22 0,-21 0 16,0 1-16,21-1 0,0 0 15,0 1-15,0-22 0,0 0 0,0 21 16,0-20-16,0-1 0,0 0 16,21-21-16,0 0 15,0 0-15,1 0 16,-1-21-16,-21 0 0,21-1 15,0 1-15,-21 0 0</inkml:trace>
  <inkml:trace contextRef="#ctx0" brushRef="#br0" timeOffset="194589.12">8213 8700 0,'-22'0'31,"44"0"-15,-1 0-16,0 0 15,0 0-15,0-22 0,0 22 0,1 0 16,-1 0-16,21 0 0,-21 0 0,0-21 16,1 21-16,-1 0 0,21-21 15</inkml:trace>
  <inkml:trace contextRef="#ctx0" brushRef="#br0" timeOffset="195053.88">9715 8551 0,'0'0'0,"0"-21"0,0 0 0,0 0 0,0 0 16,0 0-16,-21-1 15,21 1-15,-21 0 0,21 0 16,0 0-16,-21 0 0,0-1 0,21 1 15,-21 21-15,-1 0 0,1-21 0,0 21 16,0 0-16,0 0 0,-22 21 16,22 0-16,-21 1 0,21-1 15,-22 21-15,22 0 0,-21 1 0,21-1 16,-22 0-16,22 22 0,0-22 0,0 22 16,0-1-16,0 1 0,-1-22 15,22 22-15,-21-22 0,21 21 0,0-20 16,0-22-16,0 21 0,21 1 0,1-22 15,-1 0-15,0 0 0,21-21 16,-21 21-16,1-21 0,20 0 16,-21 0-16,21 0 0,1 0 0,-1 0 15,0-21-15,1 0 0,-1 21 0</inkml:trace>
  <inkml:trace contextRef="#ctx0" brushRef="#br0" timeOffset="195351.38">10202 8382 0,'0'-42'0,"0"84"0,-21-105 0,21 41 0,-21 22 15,0-21-15,0 21 0,-1 0 16,1 0-16,0 21 16,0 1-16,0-1 0,0 21 0,21-21 15,-22 22-15,1-1 0,21 21 16,0-20-16,-21 20 0,0-20 0,21 20 15,-21 1-15,21-22 0,0 21 0,0-20 16,0-1-16,0 0 0,0 1 16,0-22-16,0 21 0,0-21 0,0 1 15,0-1-15,0 0 0,21-21 0,0 0 16,0 21-16,0-21 16,1 0-16,-1 0 0,0-21 0,0 21 15,21-21-15,-20 0 0,-1-1 0</inkml:trace>
  <inkml:trace contextRef="#ctx0" brushRef="#br0" timeOffset="196559.7">10604 8805 0,'0'0'16,"22"-21"-16,-22 0 0,0 0 0,0 0 16,0 0-16,0-1 0,0 1 0,0 0 15,-22 21-15,1 0 0,0-21 16,0 21-16,0 0 0,-22 0 15,22 21-15,0-21 0,0 21 16,0 0-16,-22 22 0,22-1 0,0-21 16,0 22-16,0-1 0,0 0 0,-1 1 15,22-1-15,0 0 0,-21 1 16,21-22-16,0 21 0,0-21 16,0 0-16,0 1 0,0-1 0,21 0 15,1-21-15,20 0 0,-21 0 16,0 0-16,0 0 0,22 0 0,-22 0 15,0-21-15,21 0 0,-20-1 16,-1 1-16,0 0 0,0 0 0,0-21 16,-21-1-16,21 22 0,1-21 15,-22-1-15,21 1 0,-21 0 0,0-1 16,0 22-16,0 0 0,0 0 0,0 63 47,0-21-47,0 1 0,-21 20 15,21-21-15,-22 21 0,22-20 16,0 20-16,0-21 0,0 21 0,0-20 16,0 20-16,0-21 0,0 0 0,0 0 15,0 1-15,0-1 16,0 0-16,22-21 0,-1 0 0,0 0 16,0 0-16,0 0 0,22 0 0,-22 0 15,21 0-15,0-21 0,1 0 16,-1-1-16,-21 1 0,22-21 15,-1 21-15,0-22 0,1 1 0,-1 21 0,0-21 16,1-1-16,-22 1 16,0 21-16,0-22 0,0 22 0,-21 0 15,-21 21 17,0 21-32,21 0 0,-21 1 0,21-1 15,-21 0-15,21 0 0,0 0 0,0 0 16,0 1-16,0 20 0,0-21 15,0 0-15,21 0 0,0 1 0,-21-1 16,0 0-16,21 0 0,0 0 16,-21 0-1,-21-42 17,0 0-32,0 0 15,0 0-15,-1 0 16,22-1-16,-21 22 0,0-21 0,0 21 15,0 0-15,0 0 16,-1 0-16,1 0 16,21 21-16,0 1 0,0-1 0,0 0 15,0 0-15,0 0 16,21 0-16,1 1 0,-1-22 16,0 0-16,0 21 0,0-21 15,0 0-15,22 0 0,-22 0 0,21 0 16,-21 0-16,22 0 0,-22 0 15,21-21-15,1 21 0,-1-22 0,0 1 16,-21 0-16,22-21 0,-1 21 0,0-22 16,-20 22-16,20-21 0,-21-1 15,21 1-15,-20 0 0,-1-1 0,0 1 16,0 0-16,-21 21 0,0-1 0,0 1 16,-21 21-1,0 0-15,0 0 0,-1 0 0,-20 0 16,21 21-16,0-21 0,0 43 15,-1-22-15,22 0 0,0 21 16,0-20-16,0 20 0,0-21 0,0 21 16,0-20-16,0 20 0,0-21 0,22 0 15,-1 22-15,-21-22 0,21 0 16,-21 0-16,21 0 0,-21 0 0,0 1 16,0-1-16,0 0 0,0 0 15,0 0-15,-21-21 16,0 0-1,0 0-15,-1 0 0,1 0 16,0 0 0,21-21-16,0 0 15,0 0-15,0 0 16</inkml:trace>
  <inkml:trace contextRef="#ctx0" brushRef="#br0" timeOffset="197316.14">12869 8932 0,'0'0'16,"-21"0"-16,0 0 0,0-21 0,0 21 16,-1 0-16,1 0 15,42 0 16,22 0-31,-22 0 0,21 0 0,22 0 16,-1 0-16,1 21 0,-1-21 16,22 0-16,0 0 0,-1 0 0,1 0 15,0 0-15,-1 0 0,1 0 0,0 0 16,-1 0-16,1 0 0,-22 0 16,22 0-16,-21 0 0,-22 0 0,0 0 15,1-21-15,-1 21 0,-21-21 0,-21 0 16,0 0-16,0 0 15,-21-1-15,-21 1 0,20 0 16,-20 0-16,0 21 0,-1-21 16,-20 0-16,21 21 0,-1 0 0,1-22 15,0 22-15,20 0 0,1 0 16,-21 0-16,21 0 0,21 22 31,21-22-31,0 21 0,0-21 0,22 0 16,-1 21-16,0-21 0,1 0 15,20 0-15,-21 21 0,22-21 0,-22 0 16,22 0-16,-22 0 0,0 0 0,-20 0 16,20 0-16,-21 21 0,-21 0 15,0 1-15,0-1 16,-42-21-16,21 21 0,-22 0 0,1 21 16,0-20-16,-1-1 0,1 0 15,-22 21-15,22-21 0,-21 1 16,20 20-16,1-21 0,-22 0 0,43 22 15,-21-22-15,0 0 0,20 0 16,1 0-16,0-21 0,21 21 0,0 1 16,21-22-1,0 0-15,1 0 0,-1 0 16,21-22-16,0 1 0</inkml:trace>
  <inkml:trace contextRef="#ctx0" brushRef="#br0" timeOffset="200268.37">15007 9208 0,'0'0'0,"0"21"0,-21-21 16,42-21 15,0 21-31,0-22 0,1 1 16,20 0-16,-21 0 0,21 0 0,1-22 15,-22 22-15,21-21 0,22 0 0,-22-1 16,0-20-16,-20 20 0,20 1 16,-21 0-16,0-1 0,0 1 0,-21 0 15,0 21-15,0-1 0,0 1 0,0 0 16,-21 21-16,0 0 0,-21 0 16,-1 0-16,22 0 0,-21 21 0,0 0 15,-1 1-15,22-1 0,-21 21 16,21 0-16,-1 1 0,1-1 15,21 0-15,0 1 0,0-1 0,0 0 16,0 1-16,21-1 0,1-21 0,-1 22 16,21-22-16,-21 0 0,22 0 15,-1 0-15,0-21 0,22 21 0,-22-21 16,0 0-16,22 0 0,-22 0 16,1 0-16,-1-21 0,21 0 0,-20 21 15,-1-21-15,0-21 0,1 20 0,-1-20 16,0 0-16,1-1 15,-22 1-15,21 0 0,-21 21 0,1-22 16,-22 1-16,0 21 0,0 0 0,0-1 16,0 44-1,-22-22-15,1 21 16,0 21-16,0-21 0,0 0 0,0 22 16,21-22-16,-22 21 0,1-21 15,0 22-15,0-22 0,21 0 0,0 0 16,0 0-16,-21 1 0,21-1 0,0 0 15,21-21 17,-21-21-32,21 0 15,0-1-15,0 1 0,1-21 16,-1 21-16,0-22 0,0 22 0,0-21 16,0 0-16,1 20 0,-1-20 0,0 21 15,0 0-15,0 0 0,0-1 16,1 22-16,-1 0 0,-21 22 15,21-1-15,-21 0 16,0 0-16,0 21 0,21-20 16,-21-1-16,0 0 0,0 0 0,0 21 15,21-20-15,0-1 0,1 0 16,-22 0-16,21 0 0,0 0 0,0-21 16,0 22-16,0-1 0,22-21 15,-22 0-15,0 0 0,21 0 0,1 0 16,-22 0-16,21 0 0,-21 0 15,22 0-15,-1-21 0,0 21 0,-20-22 16,20 1-16,0 0 0,-21-21 16,22 21-16,-22-22 0,0 1 0,0 21 15,0-22-15,-21 1 0,0 21 0,0 0 16,0 0-16,0-1 0,-21 1 16,0 0-16,0 21 0,0 0 0,0 0 15,-1 0-15,1 0 0,-21 0 0,21 21 16,-22 0-16,22 1 15,0 20-15,-21-21 0,21 21 0,-1-20 16,22-1-16,0 21 0,-21-21 0,21 22 16,0-22-16,0 0 0,0 0 15,0 0-15,21 0 0,1-21 16,-1 22-16,0-22 0,0 0 0,0 0 16,0 0-16,1 0 0,-1-22 15,0 1-15,0 0 0,0 0 0,0-21 16,1 20-16,-1-20 0,0 21 0,0-21 15,0-1-15,0 22 0,-21 0 16,0 0-16,0 0 0,0 42 31,-21 0-31,0 0 16,0 0-16,21 0 0,0 22 0,-21-22 16,21 0-16,-21 21 0,21-20 0,0-1 15,0 21-15,0-21 0,0 0 16,0 1-16,0-1 0,21-21 0,0 21 15,0-21-15,0 21 0,0-21 0,1 0 16,20 0-16,-21 0 0,21 0 16,-20 0-16,20 0 0,0 0 0,1-21 15,-1 0-15,0 0 0,22-22 16,-22 1-16,-21 0 0,22-1 0,-1 1 16,-21-22-16,21 22 0,-20-21 15,-1 20-15,-21 1 0,21-22 16,-21 43-16,0-21 0,0 0 0,0 20 15,0 1-15,-21 21 16,0 0-16,21 21 16,0 1-16,-22-1 0,1 21 0,21-21 15,-21 22-15,21-1 0,0 0 0,-21 1 16,21-1-16,-21 0 0,21 1 16,0-1-16,0 0 0,0 1 0,-21-1 15,21-21-15,0 21 0,-22-20 0,22-1 16,0 0-16,0 0 0,0 0 15,0-42 17,0 0-17,0 0-15,0 0 0,22-1 0,-1 1 16,-21 0-16,21-21 0,0 21 16,0-1-16,0-20 0,1 21 0,-1 0 15,0 0-15,21 21 0,-21-22 0,1 22 16,-1 0-16,0 0 0,0 0 15,0 22-15,0-1 0,1 0 0,-1 0 16,0 0-16,-21 0 0,21 22 16,-21-22-16,0 0 0,0 0 15,0 22-15,0-22 0,-21 0 0,0-21 16,0 21-16,-1 0 0,1-21 0,0 0 16,0 21-16,0-21 0,0 0 15,-1 0-15,1 0 0,0 0 0,0 0 16,0-21-16,0 0 0,-1 21 0,1-21 15,0 0-15,21 0 0,-21 21 16,21-22-16,0 44 31,0-1-15,0 0-16,0 0 0,21-21 16,-21 21-16,21 0 0,0-21 0,1 0 15,-1 22-15,0-22 16,0 0-16,21 0 0,-20 0 0,-1 0 15,21 0-15,0 0 0,-20 0 0,20-22 16,0 22-16,1-21 0,-22 0 16,21-21-16,0 21 0,-20-22 0,20 1 15,0-22-15,1 1 0,-1 21 16,-21-22-16,21 1 0,-20-1 16,-1 22-16,0-1 0,0 1 0,0-43 15,-21 64-15,0 0 16,0 0-16,-21 42 15,0 0 1,0 0-16,0 22 0,-1-22 16,22 21-16,-21 1 0,0-1 0,0 0 15,21 1-15,0-1 0,-21 21 0,21-20 16,-21-1-16,21-21 0,0 22 16,0-1-16,0-21 0,0 0 0,0 22 15,21-22-15,0 0 16,0 0-16,0-21 0,0 0 15,1 0-15,20 0 0,-21 0 0,21 0 0,-20-21 16,20 0-16,-21 0 16,21-1-16,-20 1 0,-1-21 0,21 21 15,-21-22-15,0 1 0,-21 21 0,0-21 16,22 20-16,-22 1 0,0 0 16,0 0-16,-22 21 15,1 0-15,0 21 0,0 0 16,0 0-16,0 1 0,-1-1 15,1 0-15,21 21 0,0-21 0,-21 1 16,21-1-16,-21 21 0,21-21 16,0 0-16,0 1 0,0-1 0,0 0 15,0 0-15,0 0 0,21 0 0,0-21 16,0 22-16,1-22 16,-1 0-16,0 21 0,0-21 0,21 0 15,-20 0-15,20 0 0,0 0 0,1 0 16,20 0-16,-21-21 0,1 21 15,20-22-15,1 1 0,-22 0 0,22 0 16,-22 0-16,0-22 0,1 22 0,-1-21 16,-21 21-16,21-22 0,-42 22 15,22-21-15,-22 21 0,0 0 0,0-1 16,0 1-16,0 0 0,-22 0 0,1 21 16,0 0-16,0-21 0,-21 21 15,20 0-15,-20 0 0,21 0 0,-21 21 16,-1 0-16,1-21 0,21 21 15,-22 22-15,22-22 0,0 0 16,0 21-16,0-21 0,21 22 0,-21-22 16,21 21-16,0-21 0,0 1 15,0 20-15,0-21 0,21 0 0,0 0 16,-21 1-16,21-22 0,21 21 0,-20-21 16,-1 0-16,21 0 0,-21 0 15,22 0-15,-22 0 0,21-21 0,-21-1 16,22 1-16,-22 0 0,21-21 0,-21-1 15,22-20-15,-22-1 16,21 22-16,-21-21 0,22-1 0,-22-21 0,21 43 16,-21-21-16,0-1 0,-21 1 15,0 20-15,22 1 0,-22 0 16,0 20-16,0 1 0,0 0 0,0 0 16,-22 21-1,1 21-15,0 0 0,0 0 16,0 22-16,0-22 0,-1 21 0,22 1 15,-21-1-15,0 0 0,21 1 16,-21 20-16,21-21 0,0 1 0,0-1 16,0 0-16,0 1 0,0-1 0,0 0 15,0 1-15,21-22 0,0 0 16,0 0-16,-21 0 0,22 1 0,-1-22 16,0 0-16,0 0 0,0 0 15,0 0-15,1 0 0,-1 0 16,21 0-16,-21 0 0,0-22 0,22 1 15,-1 0-15,0 0 0,1 0 0,-1 0 16,0-1-16</inkml:trace>
  <inkml:trace contextRef="#ctx0" brushRef="#br0" timeOffset="200504.24">20828 8636 0,'-21'0'0,"42"0"0,-63 0 0,42 21 31,21-21-15,0 0-16,0 0 0,0 0 0,0 21 16,22-21-16,-22 0 0,0 0 0,21 0 15,-20 0-15,-1 0 0,0 0 16,0 0-16</inkml:trace>
  <inkml:trace contextRef="#ctx0" brushRef="#br0" timeOffset="200696.12">20659 8848 0,'-22'42'31,"22"-21"-31,22-21 0,-1 0 16,0 0-16,0 0 0,0 0 16,0 0-16,1 0 0,-1 0 15,0-21-15,-21 0 16,21 0-16</inkml:trace>
  <inkml:trace contextRef="#ctx0" brushRef="#br0" timeOffset="201695.97">21886 8170 0,'0'0'0,"-42"0"0,21 0 0,-22 0 16,1 0-16,21 0 0,0 0 0,21 22 16,0-1-1,21-21-15,0 0 16,21 0-16,-20 0 0,41 0 0,-21 0 15,1 0-15,20 0 0,-20-21 16,20-1-16,-21 1 0,1 0 16,20-21-16,-20 21 0,-1-22 0,0 1 0,-21 0 15,1-1-15,-1 22 16,-21-21-16,0-1 0,0 22 0,0-21 16,0 21-16,0 0 0,-21-1 0,-1 1 15,1 0-15,-21 21 0,21 0 16,0-21-16,-1 21 0,1 0 0,-21 21 15,21-21-15,0 21 0,-1 22 16,1-22-16,0 21 0,21 0 0,-21 22 16,0-1-16,0-20 0,-1 41 0,1-20 15,0-1-15,0 1 0,21-1 16,-21 22-16,0-21 0,-1-1 0,1 22 16,0-1-16,0 1 0,0 0 15,0-1-15,-1 1 0,1 0 16,0 21-16,-21-22 0,21 1 0,-1 21 15,-20 0-15,21-22 0,-21 22 0,20-21 16,-20-1-16,21 1 0,-21 0 0,20-22 16,-20 22-16,21-22 0,0 22 15,0-21-15,-1-1 0,1-21 0,0 22 16,21-22-16,-21 1 0,21-1 0,0-21 16,0 0-16,0 0 0,0 1 0,21-1 15,0-21-15,0 0 0,22 0 16,-22 0-16,21-21 0,22-1 0,-22 1 15,22-21-15,-1 21 0,1-22 16,-1 1-16,1 0 0,20-22 0,-20 22 16,-1-22-16,1 1 0,-22-1 15,22 22-15,-22-21 0,0-1 0,-21 1 16,1-1-16,-1-21 0,-21 22 0,0-1 16,0 1-16,0-1 0,-21-20 0,-1 41 15,1-20-15,-21-1 0,0 22 16,20 0-16,-20-1 0,0 1 0,21 0 15,-22 21-15,22-1 0,-21 1 16,21 0-16,-1 0 0,1 21 16,21-21-16,21 21 31,1 0-15,-1 0-16,0 0 0,21 0 15,-21 0-15,1 0 0,20 0 16,-21 0-16,0 0 0,22 0 0,-22 0 15,0 0-15,0 0 0,0 0 0,0 0 16,1-21-16,-1 21 0,0 0 16,-21-22-16,21 22 15,-21-21-15,21 0 0,-21 0 16,21 0-16</inkml:trace>
  <inkml:trace contextRef="#ctx0" brushRef="#br0" timeOffset="202239.66">23156 8678 0,'0'0'0,"0"-42"16,0 21-16,0 0 0,-21 21 0,0-21 15,0-1-15,0 1 16,-1 21-16,-20 0 0,21 0 0,0 0 0,-22 0 15,22 0-15,-21 0 16,0 0-16,20 21 0,-20 1 0,21-1 16,0 0-16,-22 0 0,22 0 0,0 22 15,0-22-15,0 21 0,21-21 16,0 22-16,0-22 0,0 0 0,0 0 16,0 0-16,0 0 0,0 1 0,21-1 15,0-21-15,0 0 0,0 21 16,1-21-16,20 0 0,-21 0 0,21 0 15,-20 0-15,20-21 0,0 0 16,-21 21-16,22-22 0,-1-20 16,-21 21-16,22 0 0,-22-22 0,21 1 15,-21 21-15,0-21 0,1-1 16,-1 22-16,0 0 0,0 0 0,-21 0 16,21-1-16,-21 1 0,0 42 31,0 1-31,-21-1 0,0 0 15,0 0-15,0 0 0,21 0 16,0 22-16,-22-22 0,22 0 0,-21 21 16,21-20-16,0-1 0,0 0 0,0 0 15,0 0-15,0 0 16,0 1 0,21-22-16,1 0 0,-1 0 15,0-22-15,0 1 16,0 0-16,0 0 0,1 0 0</inkml:trace>
  <inkml:trace contextRef="#ctx0" brushRef="#br0" timeOffset="202540.49">23770 8086 0,'0'0'16,"21"-43"-16,-21 22 0,0 0 0,0 0 15,0 0-15,0 42 31,-21 0-31,21 21 0,0 1 0,-21-1 16,0 0-16,0 1 0,21-1 0,-22 22 16,22-22-16,-21 0 0,0 22 15,21-22-15,-21 0 0,0 1 0,21-1 16,-21 0-16,21 1 0,-22-1 16,1 0-16,21-20 0,0-1 0,0 21 15,0-21-15,-21-21 0,21 21 0,0 1 16,21-22 15,-21-22-31,21 1 0,1 21 0,20-21 16,-21 0-16,21 0 15</inkml:trace>
  <inkml:trace contextRef="#ctx0" brushRef="#br0" timeOffset="202944.26">24109 8615 0,'0'0'0,"21"-21"0,0 21 0,-21-21 16,21-1-16,0 22 0,-21-21 0,22 21 15,-22-21-15,-22 21 32,1 0-32,-21 0 0,21 0 15,-22 0-15,22 0 0,-21 21 0,21-21 16,-22 21-16,22 1 0,0-22 0,0 21 16,21 0-1,0 0-15,0 0 0,42-21 16,-21 21-16,1-21 0,-1 0 15,0 22-15,0-22 0,0 0 16,0 21-16,1 0 0,-1-21 0,0 0 16,0 21-16,0-21 0,-21 21 15,0 0-15,0 1 16,0-1-16,-21-21 16,0 0-16,-21 0 0,20 0 15,-20 0-15,21 0 0,-21 0 16,20 0-16,-20 0 0,0 0 0,21 0 15,-1 0-15,1 0 0,0 0 16,0 0-16,0 0 0,42 0 47,21 0-47,-21 0 0,22-21 0</inkml:trace>
  <inkml:trace contextRef="#ctx0" brushRef="#br0" timeOffset="203328.17">24363 8763 0,'0'-21'0,"0"0"31,21 21-31,0 0 0,0-21 16,0-1-16,1 22 0,-1-21 0,0 21 15,0-21-15,0 21 0,0-21 16,22 0-16,20-43 15,-42 22-15,1 21 0,-1 0 16,-21-1-16,0 1 0,0 0 16,-21 21-16,-1 0 0,-20 0 15,21 21-15,-21 0 0,-1 1 16,22-1-16,-21 21 0,21-21 0,-22 0 16,22 22-16,0-22 0,0 21 0,0-21 15,21 22-15,0-22 16,0 21-16,0-21 0,0 1 0,21-1 15,0 0-15,0 0 0,0 0 16,22 0-16,-22-21 0,21 0 0,22 0 16,-22 0-16,21 0 0,-20 0 0,20 0 15,1-21-15,-1 0 0,-20 0 16,20 0-16,-21-22 0,-20 22 0,20-21 16,-21 21-16</inkml:trace>
  <inkml:trace contextRef="#ctx0" brushRef="#br0" timeOffset="204096.13">21040 8594 0,'0'-21'15,"-22"21"-15,1 0 16,0 0-16,0 0 0,0 0 16,0 0-16,42 0 47,0 0-47,0 0 0,0 0 0,0 0 15,22 0-15,-22 0 0,0 0 16,0 0-16,0 0 0,1 0 15,-1 0-15,0 0 0,0 0 32,-42 0 15,21 21-32,-21-21-15,0 0 0</inkml:trace>
  <inkml:trace contextRef="#ctx0" brushRef="#br0" timeOffset="204404.17">20659 8954 0,'0'0'0,"21"0"31,21 0-15,-21 0-16,0 0 0,22 0 0,-22 0 16,21 0-16,-21 0 0,22-22 15,-1 22-15,-21 0 0,0 0 0,22 0 16,-22 0-16,0-21 0,0 21 16,0 0-1,1 0 48</inkml:trace>
  <inkml:trace contextRef="#ctx0" brushRef="#br0" timeOffset="211324.06">571 10583 0,'0'0'0,"-21"0"15,0 0-15,0 0 0,0 22 16,0-22-16,21 21 15,-22-21-15,1 21 0,21 0 0,-21-21 16,0 21-16,21 0 0,-21-21 16,21 22-16,-21-1 0,-1-21 15,22 21-15,0 0 16,0-42 46,0 0-46,0 0 15,0-1-15,0 1-16,22 21 16</inkml:trace>
  <inkml:trace contextRef="#ctx0" brushRef="#br0" timeOffset="212172.15">444 10562 0,'-21'0'16,"42"0"-1,1-21 1,-1 21-16,0 0 0,0 0 15,21-21-15,1 21 0,-22 0 16,21-21-16,1 21 0,-1 0 0,0-21 16,1 21-16,-22 0 0,21 0 15,-21 0-15,0 0 0,1 0 16,-1 0-16,-42 0 31,-1 21-31,1-21 0,0 0 0,-21 0 16,21 21-16,-22-21 0,22 0 15,-21 0-15,21 0 0,-22 0 0,22 0 16,0 0-16,0 0 0,0 0 16,-1 0-16,1 0 0,0 0 15,0 0-15,0 0 16,21 21-16,-21-21 16,-1 21-16,22 0 0,-21 1 0,0-1 15,0 0 1,21 0-16,-21 0 0,0 22 0,-1-22 15,1 0-15,0 0 0,21 0 16,-21-21-16,0 21 0,0 1 0,21-1 16,-22 0-16,1-21 15,21-21 32,21 0-31,1 21-16,-1-22 15,0 22-15,-21-21 0,42 21 16,-21-21-16,1 21 0,20-21 0,-21 21 16,21 0-16,1 0 0,-22 0 15,21 0-15,1 0 0,-1 0 16,-21 0-16,21 0 0,1 0 0,-22 0 16,0 21-16,21 0 0,-20-21 15,-1 21-15,0 1 0,-21-1 0,0 0 16,0 0-16,0 21 0,0-20 15,0-1-15,-21 21 0,0-21 0,-1 0 16,-20 22-16,21-22 0,-21 0 16,-1 0-16,1 0 0,0 1 0,20-1 15,-20-21-15,0 21 16,-1-21-16,22 0 0,-21 0 0,21 0 16,0 0-16,-22 0 0,22 0 15,0-21-15,0 21 0,21-21 0,-21 21 16,21-22-16,-22 22 0,22-21 15,0 0 1,0 0 0,22 21-16,-1-21 0,21 21 0,0-21 15</inkml:trace>
  <inkml:trace contextRef="#ctx0" brushRef="#br0" timeOffset="212456.34">1312 10943 0,'0'-21'32,"0"0"-17,-21 21 48,21 21-48,21-21 1,0 0 0,1 0-16,-1-21 0</inkml:trace>
  <inkml:trace contextRef="#ctx0" brushRef="#br0" timeOffset="213500.03">3111 10499 0,'0'21'0,"-21"0"31,21-42 47,21 0-78,1 0 16,-1-1-16,0 1 15,-21 0 1,21 21-16,-21-21 0,21 0 0,0 21 16,-21-21-16,22-1 0,-1 1 0,-21 0 15,21 21-15,0-21 0,-21 0 16,21 0-16,-21-1 0,0 1 15,0 0-15,0 0 16,-21 21-16,0 0 16,0 0-16,0 0 0,-1 0 15,-20 0-15,21 21 0,-21 0 0,20-21 16,-20 21-16,21 1 0,-21 20 0,20-21 16,1 21-16,0-20 0,0 20 15,21 0-15,0 1 0,0-22 16,0 21-16,0-21 0,0 22 15,0-22-15,21 0 0,0 21 0,0-21 16,1 1-16,20-1 0,-21 0 0,21 21 16,-20-21-16,20 1 0,-21-1 15,21 0-15,-20 0 0,-1 0 0,0 0 16,0 1-16,-21-1 0,0 21 16,0-21-16,0 0 0,-21 1 0,0-1 15,-22 0-15,1 0 0,0 0 16,-22 0-16,22 1 0,-22-1 0,1-21 15,-1 0-15,1 0 0,-1 0 0,1 0 16,-1-21-16,22 21 16,-21-22-16,20 1 0,22-21 0,-21 21 15,21-22-15,-1 22 0,22-21 0,0 21 16,0 0-16,0-22 0,0 22 16,22 0-16,-1 0 0,21 0 0,0-1 15,1 1-15,20 0 0,1 0 16,-1 0-16,1 0 0,-1-1 0,1 1 15,-1 0-15</inkml:trace>
  <inkml:trace contextRef="#ctx0" brushRef="#br0" timeOffset="213783.38">3831 10287 0,'21'-21'16,"-42"42"-16,63-42 0,-42 0 0,22 21 0,-22-21 15,0 42 16,0 0-31,0 0 0,0 0 16,0 22-16,0-1 0,0 21 16,-22-20-16,1-1 0,21 22 0,-21-22 15,0 0-15,0 1 0,21 20 0,-21-42 16,-1 22-16,1-1 0,21-21 16,0 21-16,-21-20 0,21-1 15,0 0-15,0 0 0,0 0 16,21-21-1,0 0-15,1-21 16,-1 0-16,0 0 16,-21 0-16</inkml:trace>
  <inkml:trace contextRef="#ctx0" brushRef="#br0" timeOffset="213955.65">3514 10795 0,'0'0'0,"-22"0"15,44 0 1,-1 0 0,21 0-16,-21 0 0,22 0 0,-1 0 15,0 0-15,1 0 0,-1-21 16,0 21-16,1-21 0,-1 21 0,0-21 16,22-1-16,-22 22 0</inkml:trace>
  <inkml:trace contextRef="#ctx0" brushRef="#br0" timeOffset="214731.25">4170 10732 0,'0'0'0,"-21"21"0,-1 0 0,22 0 0,-21-21 16,0 21-16,0 0 0,21 1 16,0-1-1,21-21 1,0 0-16,0 0 0,22 0 15,-22 0-15,0-21 0,21 21 16,-20-22-16,20 1 0,0 21 0,1-21 16,-22 0-16,21 0 0,-21 0 15,0 21-15,1-22 0,-22 1 0,0 0 16,0 0-16,-22 21 16,-20 0-1,21 0-15,-21 0 0,20 21 0,-20-21 16,21 21-16,-21 0 0,20 1 0,1-1 15,0 0-15,-21 0 0,42 0 16,-21 0-16,21 1 0,-22-1 0,22 0 16,0 0-16,0 0 0,22-21 15,-1 21-15,0-21 16,0 0-16,0 0 0,22 0 0,-1 0 16,0 0-16,1 0 0,-1 0 0,0-21 15,1 21-15,20-21 0,-21 0 16,1 0-16,-1 21 0,0-21 0,1-1 15,-22 1-15,0 21 0,0-21 16,0 0-16,1 0 0,-22 0 16,0-1-16,0 1 15,0 0 1,0 42 0,0 0-1,0 1-15,0-1 16,0 21-16,0-21 0,-22 0 0,22 22 15,0-1-15,-21 0 0,21 22 0,-21-22 16,21 22-16,0-1 0,-21 22 16,0-22-16,0 22 0,21-21 0,-22 20 15,1 1-15,0 0 0,21 20 16,-21-20-16,0 21 0,0-21 16,-1-1-16,22 22 0,-21-21 0,0-1 15,0 1-15,0 0 0,0-1 0,-1 1 16,1 0-16,0-22 0,21-20 0,-21 20 15,0-21-15,0-20 0,-1 20 16,22-21-16,-21-21 0,21-21 16,0 0-16,0 0 15,0-22-15,0 1 0,21 0 16,1-22-16,-1 1 0,0-22 0,0 21 16,21-20-16,-20-22 0,20 21 15,-21-21-15,21 1 0,-20-1 16,20 0-16</inkml:trace>
  <inkml:trace contextRef="#ctx0" brushRef="#br0" timeOffset="-214476.64">4868 10922 0,'0'0'0,"-21"-42"0,21-1 0,-21 1 16,21 0-16,0 21 0,0-22 0,0 22 16,0 0-16,0 0 0,0 0 15,21 21-15,0-22 0,0 22 16,1-21-16,-1 21 0,0 0 0,0 0 0,21 0 15,-20 0-15,-1 21 16,0 1-16,0-22 0,0 21 0,-21 0 16,21 21-16,-21-21 0,0 1 0,0-1 15,-21 21-15,0-21 0,0 0 16,0 1-16,0-1 0,-22-21 0,22 21 16,-21 0-16,21-21 0,-22 0 0,22 21 15,42-21 16,0-21-31,1 21 0,-1-21 16,21 21-16</inkml:trace>
  <inkml:trace contextRef="#ctx0" brushRef="#br0" timeOffset="-214132.81">5419 10753 0,'0'0'0,"21"-21"0,21-1 15,-21 1-15,0 0 0,-21 0 0,0 0 16,0 0-16,0-1 15,0 1-15,-21 21 16,-21 0-16,21 0 0,-22 0 0,1 0 16,21 21-16,-21 1 0,20-1 15,-20 0-15,21 0 0,0 0 16,21 0-16,0 1 0,0-1 0,0 0 16,0 0-16,21-21 0,0 21 15,21-21-15,-20 21 0,20 1 16,-21-22-16,21 21 0,-20-21 0,20 21 15,-21 0-15,0-21 0,0 21 16,-21 0-16,0 1 16,-21-1-16,0-21 15,-21 0-15,21 0 0,-1 0 16,-20 0-16,21 21 0,-21-21 0,20 0 16,1 0-16,-21 0 0,21 0 0,0-21 15,21 0 1,0-1-16</inkml:trace>
  <inkml:trace contextRef="#ctx0" brushRef="#br0" timeOffset="-213728.05">7133 10245 0,'0'0'0,"0"-85"31,-21 85-15,21 21-1,-21 0-15,21 1 0,0 20 16,0 0-16,-21 1 0,-1 20 0,1-21 16,21 22-16,-21-22 0,0 22 15,0-22-15,21 0 0,-21 1 0,-1-1 16,1 0-16,0 1 0,21-22 16,0 21-16,-21-21 0,21 1 15,0-1-15,0 0 0,21-21 16,0 0-1,22 0-15,-22-21 0,21 0 16,-21-1-16,22 1 0</inkml:trace>
  <inkml:trace contextRef="#ctx0" brushRef="#br0" timeOffset="-213365.26">7493 10562 0,'-42'21'31,"84"-42"-31,-106 42 0,43 1 0,0-1 15,0 0-15,0 21 0,0-21 0,-1 1 16,1 20-16,0-21 0,0 21 0,0-20 16,21 20-16,-21-21 0,21 0 15,0 0-15,0 1 0,0-1 0,21-21 16,0 21-16,0-21 0,0 0 0,0 0 16,22 0-16,-22 0 0,21 0 15,1 0-15,-1-21 0,0 0 0,1-1 16,-1 1-16,0 0 0,-21 0 0,1 0 15,-1-22-15,-21 22 0,0-21 16,0 0-16,0 20 0,0-20 0,-21 21 16,-1-21-16,1 20 0,-21 1 15,21 21-15,-22-21 0,22 21 16,-21 0-16,0 0 0,20 0 0,-20 0 16,21 0-16,0 0 0,0 0 0,-1 0 15,1 21-15</inkml:trace>
  <inkml:trace contextRef="#ctx0" brushRef="#br0" timeOffset="-213141.39">6943 10393 0,'0'0'0,"-22"0"0,1 0 0,21-21 31,21 21-31,22 0 0,-22 0 0,21 0 16,22-21-16,-22 21 0,22 0 0,-22-22 16,21 22-16,1-21 0,-22 21 15,22 0-15,-22 0 0,-21 0 0,22 0 16,-22 0-16,-21-21 31</inkml:trace>
  <inkml:trace contextRef="#ctx0" brushRef="#br0" timeOffset="-212155.93">9377 10626 0,'0'0'0,"21"-21"31,-21-1-31,0 1 16,0 0-16,21 21 0,-21-21 0,0 0 15,0 0-15,0-22 0,0 22 16,0 0-16,0 0 0,0 0 15,0-1-15,0 1 0,-21 0 0,0 0 16,0 21-16,-1 0 0,1 0 0,0 0 16,0 0-16,-21 21 0,20 0 15,-20 0-15,21 22 0,-21-22 0,-1 21 16,22 22-16,-21-22 0,-1 0 16,22 1-16,0-1 0,0 0 0,0-20 15,0 20-15,21-21 0,0 0 16,0 0-16,0 1 0,21-1 0,0-21 0,21 0 15,1 0-15,-22 0 0,21 0 16,22 0-16,-22 0 0,0-21 16,1-1-16,-1 1 0,0 0 0,1 0 15,-1 0-15,0 0 0,-21-22 16,1 22-16,-1 0 0,0-21 0,-21 20 16,21 1-16,-21 0 0,0 0 0,0 0 15,-21 21 1,21 21-1,-21-21-15,21 21 0,0 21 0,-21-20 16,21 20-16,-22 0 0,22 1 16,0-1-16,0 0 0,0 22 0,0-1 15,0 1-15,0 20 0,0 1 0,0 0 16,22-1-16,-1 22 16,0-21-16,-21 21 0,21 0 0,0-1 15,0 1-15,1 0 0,-22 0 0,21 0 16,-21 0-16,21-1 0,-21 1 0,21 0 15,-21 0-15,0 0 0,0-22 16,0 1-16,0 0 0,0-22 0,0 22 16,0-43-16,-21 22 0,0-22 0,0 0 15,-1 1-15,1-22 0,0 0 0,-21-21 16,21 0-16,-1-21 0,1 0 16,-21 0-16,0-22 0,20-20 0,-41-1 15,21 1-15,-1-22 0,-20-21 16,20 0-16,-20 1 0,21-22 0,-1 21 15,1-21-15,21 0 0,-22 0 0,43 21 16,0 0-16,0 21 0,0-20 16,22 20-16,-1 0 0,0 1 0,21 20 15,1-21-15,20 1 0,-21 20 0,22 1 16,-1-22-16,1 22 0,-1-1 16,1 22-16,-1-22 0,1 1 0,-1 20 15</inkml:trace>
  <inkml:trace contextRef="#ctx0" brushRef="#br0" timeOffset="-210084.4">9821 10689 0,'-21'0'15,"42"0"-15,-63 21 0,21-21 0,0 0 16,21 22-16,-22-22 0,44 0 31,-1 0-31,21-22 16,-21 22-16,22-21 0,-1 0 0,0 0 15,1 0-15,-1 0 0,-21-1 0,0-20 16,0 21-16,1 0 0,-22 0 16,0-1-16,0 1 15,-22 21-15,1 0 16,-21 21-16,0 1 0,20-1 16,-20 0-16,0 21 0,21-21 0,-22 22 15,22-22-15,0 21 0,0-21 0,0 22 16,21-22-16,0 0 0,0 0 15,0 0-15,0 1 0,21-1 0,0-21 16,0 0-16,21 0 0,-20 0 0,20 0 16,0 0-16,1 0 0,-1-21 15,0 21-15,1-22 0,-1 1 0,0 0 16,1 0-16,-1 0 0,0-22 0,-21 22 16,1-21-16,-1 21 15,0 0-15,0-22 0,-21 22 0,0 0 16,21 0-16,-21 0 0,0 42 31,0 0-15,-21 0-16,21 0 0,0 0 0,0 1 15,-21-1-15,21 0 0,-21 21 16,21-21-16,0 1 0,0-1 0,0 0 16,-21-21-16,21 21 0,0 0 0,0-42 62,0 0-62,0 0 0,21 0 0,0-1 16,0-20-16,-21 21 0,21-21 15,0 20-15,1-20 0,-1 21 0,0-21 16,0 20-16,0 1 0,0 0 16,1 21-16,-1 0 0,0 0 15,-21 21-15,0 0 0,21 1 16,-21-1-16,0 0 0,0 21 15,0-21-15,0 22 0,21-22 0,-21 0 16,0 0-16,0 0 0,0 1 0,21-1 16,1 0-16,-1 0 15,0-21-15,0 21 0,0-21 16,0 0-16,22 0 0,-22 0 0,21 0 16,-21 0-16,22-21 0,-1 0 15,0 0-15,1 0 0,-1-1 0,-21 1 16,22 0-16,-22-21 0,0 21 0,0-22 15,0 1-15,-21 21 0,0-22 16,0 22-16,0-21 0,0 21 0,0 0 16,0-1-16,-21 22 0,0 0 15,0 0-15,0 0 0,-1 0 16,1 22-16,0-1 0,0 0 0,0 21 16,0-21-16,21 22 0,0-22 15,0 21-15,0-21 0,0 22 0,0-22 16,0 21-16,0-21 0,0 1 15,21-1-15,0-21 0,0 21 0,-21 0 16,21-21-16,0 0 0,1 0 0,-1 0 16,0 0-16,0 0 0,21-21 15,-20 0-15,-1 21 0,21-21 0,0-1 16,-20 1-16,-1-21 0,21 21 0,-21-22 16,0 22-16,1-21 0,-1 21 15,0 0-15,0-1 0,0 1 0,-21 0 16,0 0-16,21 21 15,-21 21 1,0 0-16,0 0 0,0 1 0,0-1 16,0 0-16,0 0 0,0 21 15,0-20-15,0-1 0,0 0 0,0 0 16,0 0-16,0 0 0,0 1 0,22-1 16,-22 0-16,21-21 0,0 0 15,21 21-15,-21-21 0,22 0 0,-1 0 16,0 0-16,1 0 0,-1 0 0,22-21 15,-22 21-15,21-21 0,1 0 16,-22-1-16,1 1 0,-1 0 0,0 0 16,-21-21-16,22 20 0,-22-20 15,-21 21-15,0 0 0,0-22 0,0 22 16,0 0-16,0 0 0,0 0 16,0 0-16,-21 21 0,0-22 15,-1 22-15,1 0 0,0 0 0,-21 0 16,21 22-16,-1-1 0,-20 0 15,21 0-15,-21 21 0,20-20 0,1-1 16,0 21-16,0-21 0,0 22 0,21-22 16,0 0-16,0 0 0,0 0 15,0 0-15,0 1 0,0-1 0,0 0 16,21-21-16,0 0 0,0 0 16,22 0-16,-22 0 15,0 0-15,0-21 0,0 0 16,0 21-16,1-22 0,-1-20 0,0 21 15,0 0-15,0-22 0,0 1 0,1 21 16,-22-21-16,0 20 0,0 1 16,0 0-16,21 0 0,-21 42 31,0 0-31,-21 0 0,21 1 16,-22-1-16,22 0 0,0 0 0,0 0 15,0 22-15,0-22 0,0 0 0,0 0 16,0 0-16,0 0 15,0 1-15,0-1 16,22-21-16,-1 0 0,0 0 16,0 0-16,0 0 0,0 0 0,22 0 15,-22-21-15,21 21 0,-21-22 16,22 1-16,-1 0 0,-21-21 0,22 21 16,-22-22-16,21 1 0,-21 0 0,0-1 15,22 1-15,-22 0 0,0-1 16,-21 1-16,21 21 0,-21-22 0,0 22 15,0 0-15,0 0 0,0 0 16,-21 21 0,0 0-16,0 21 15,0 0-15,-1 0 0,1 0 0,0 1 16,0 20-16,21 0 0,-21 1 16,0-1-16,21 0 0,0 1 0,0-1 15,0-21-15,0 21 0,0 1 0,0-22 16,0 21-16,0-21 0,0 1 15,21-1-15,0 0 0,0 0 0,0-21 16,22 0-16,-22 0 0,21 0 0,0 0 16,1 0-16,-1 0 0,0 0 15,1-21-15,-1 0 0,0 0 0,1-1 16,-1 1-16,-21-21 0,22 21 0,-22 0 16,0-22-16,-21 22 0,0 0 15,0 0-15,-21 21 16,0 0-1,-1 21-15,1 0 0,0 0 0,0 0 16,0 1-16,0-1 0,-1 0 16,22 0-16,-21 0 0,21 0 15,0 1-15,0-1 0,0 0 16,21-21-16,1 0 0,-1 0 0,21 0 16,-21 0-16,0 0 0,22 0 15,-22 0-15,21-21 0,-21 21 0,22-21 16,-1-1-16,-21 1 0,22 0 15,-22 0-15,0-21 0,0 20 16,0 1-16,-21 0 0,0-21 0,0 21 16,0-1-16,0 1 0,0-21 0</inkml:trace>
  <inkml:trace contextRef="#ctx0" brushRef="#br0" timeOffset="-209896.5">12742 10224 0,'0'0'0,"-42"0"0,0 0 0,20 0 0,1 0 16,42 0 15,1 0-31,20 0 0,-21 0 16,43 0-16,-22 0 0,0 0 0,22-22 16,-1 22-16,-20 0 0,20-21 0,1 21 15,-1 0-15,-21-21 0</inkml:trace>
  <inkml:trace contextRef="#ctx0" brushRef="#br0" timeOffset="-209504.61">14753 9864 0,'0'-21'0,"0"42"0,21-64 0,-21 22 0,0 0 16,0 0-16,0 0 0,0 0 16,0 42-1,0 0-15,0 0 0,0 21 16,-21 1-16,0-1 0,21 0 0,-21 22 15,0-22-15,-1 22 0,1-1 16,0-20-16,0 20 0,0 1 0,0-1 16,-1 1-16,1-22 0,0 0 15,0 1-15,0-1 0,0 0 0,21-21 16,0 1-16,-22-1 0,22 0 0,0 0 16,0-42-1,0 0 1,22 0-16,-1-1 0,-21-20 0</inkml:trace>
  <inkml:trace contextRef="#ctx0" brushRef="#br0" timeOffset="-209020.35">14499 10033 0,'0'0'0,"0"-42"0,0-1 16,0 1-16,0-21 0,0 20 16,0 1-16,0 21 0,0-22 0,21 1 15,0 21-15,1-21 0,-1 20 16,21 1-16,-21 0 0,22 0 0,-1 21 15,21 0-15,-20 0 0,20 21 0,1 0 16,-1 0-16,-20 22 0,20-1 16,-21 22-16,1-22 0,-22 21 0,0-20 15,-21 20-15,0-20 0,-42-1 16,21 0-16,-43 1 0,22-1 0,-22-21 16,1 21-16,-1-20 0,22-1 0,-22 0 15,1 0-15,21-21 0,-1 0 16,1 0-16,0 0 0,20 0 15,1 0-15,0 0 0,21-21 16,0 0-16,0 0 0,0-1 0,0 1 16,21 0-16,0 0 0,1 21 15,-1 0-15,0 0 0,0 0 0,0 0 16,0 0-16,1 21 0,-1 21 16,-21-20-16,0 20 0,0-21 15,0 21-15,21 1 0,-21-22 16,0 21-16,0 1 0,0-22 0,21 0 15,-21 21-15,0-21 0,0 1 16,0-1-16,21 0 0,0-21 16,1 0-16,-1 0 0,0 21 0,0-21 15,0 0-15,22 0 0,-22 0 16,0 0-16,21 0 0,-21 0 0,1-21 16,20 21-16,-21-21 0,0 0 0,0-1 15</inkml:trace>
  <inkml:trace contextRef="#ctx0" brushRef="#br0" timeOffset="-208384.29">15198 10520 0,'0'-21'32,"0"0"-1,21 21-31,0-22 0,0 22 16,0-21-16,0 0 0,22 21 0,-22-21 15,0 0-15,0 21 0,22-21 16,-22-1-16,0 1 15,-42 21 1,0 0-16,-1 0 0,-20 0 16,0 21-16,-1 1 0,1-1 0,0 0 15,-1 0-15,1 21 0,21-20 0,-21-1 16,20 21-16,1-21 0,0 0 16,21 1-16,0-1 0,0 0 15,0 0-15,42-21 0,-20 0 16,-1 21-16,21-21 0,0 0 15,22 0-15,-22 0 0,1 0 0,20-21 16,1 21-16,-1-21 0,-21 0 0,22 0 16,-1-1-16,-20 1 0,-1-21 15,0 21-15,1-22 0,-1 22 0,-21-21 16,0 21-16,1 0 0,-1-22 16,-21 22-16,21 21 0,-21-21 0,0 0 15,0 0-15,-21 21 16,0 0-1,-1 21-15,22 0 16,-21 21-16,21-21 0,-21 22 0,21 20 16,-21-20-16,0 20 0,21 1 0,0-1 15,-21 1-15,-1-1 0,22 1 16,0 20-16,-21 1 0,0 0 0,0-1 16,21 22-16,-21-21 0,0 21 0,-1-22 15,1 22-15,0 0 0,0 0 0,0 21 16,0-43-16,-1 22 0,-20 0 15,21-21-15,0-1 0,0 1 0,-1 0 16,1-22-16,0 1 0,0-1 16,21-20-16,-21-22 0,0 0 0,21 0 0,0-42 31,0 0-31,0 0 0,0-22 0,21 1 16,0-22-16,21 1 0,-21-1 0,1-20 15,20-1-15,0-21 0,-21 0 0,22 1 16,-1-1-16,0 0 0</inkml:trace>
  <inkml:trace contextRef="#ctx0" brushRef="#br0" timeOffset="-208080.45">15790 10689 0,'0'0'0,"0"-42"0,0-22 16,21 1-16,-21-1 0,0 22 0,22 0 16,-1-1-16,0 1 0,0 21 15,0 0-15,0 0 0,1-1 16,20 22-16,-21 0 0,21 0 0,1 0 15,-22 0-15,21 0 0,-21 22 0,1-1 16,-1 21-16,0-21 0,-21 22 16,0-1-16,0-21 0,-21 21 0,0 1 15,-1-22-15,1 21 0,-21-21 0,21 1 16,-22-1-16,1 0 0,21-21 16,-21 21-16,20-21 0,1 0 0,0 0 15,0 0-15,0 0 0,21-21 31,21 0-31,0 0 0,0 21 16,0-22-16,1 1 0,-1 0 0,21 21 16,-21-21-16,22 0 0,-1 21 15</inkml:trace>
  <inkml:trace contextRef="#ctx0" brushRef="#br0" timeOffset="-207688.68">16446 10351 0,'0'0'0,"22"0"0,-1-22 0,0 1 15,0 0-15,0 21 0,-21-21 16,-21 21-1,0 0-15,-21 21 0,20 0 16,1 0-16,-21 1 0,0-1 0,20 21 16,1-21-16,0 22 0,0-22 15,0 21-15,21-21 0,0 0 16,0 1-16,0-1 0,0 0 0,0 0 16,21-21-16,0 21 0,21-21 15,-20 0-15,20 0 0,0 0 0,-21 0 16,22 0-16,-1 0 0,0-21 0,1 0 15,-22 0-15,21 0 0,-21-1 16,22-20-16,-22 21 0,0-21 0,-21 20 16,0-20-16,0 0 0,0 21 15,0-22-15,0 22 0,0 0 0,-21 21 16,0-21-16,-22 21 0,22 0 0,-21 0 16,21 0-16,-22 0 0,22 21 15,-21 0-15,21 0 0,0 0 16,-1 1-16,1-1 0,21 0 0,0 21 15,0-21-15,0 1 0,0-1 16,0 0-16,21 0 0,22 0 0,-22-21 16,0 21-16,0-21 0,22 0 0,-22 0 15,21 0-15,0 0 0,-20 0 16</inkml:trace>
  <inkml:trace contextRef="#ctx0" brushRef="#br0" timeOffset="-207356.87">16933 10478 0,'0'-22'16,"0"44"-16,0-65 0,0 22 0,0 0 0,0 0 15,21 0-15,-21-1 0,0 1 0,22 21 0,-22-21 16,0 0-16,21 0 16,0 21-16,0-21 0,0 21 15,0 0-15,1 0 0,-1 0 0,0 0 16,0 0-16,0 21 0,0 0 16,1 0-16,-1 0 0,-21 22 0,0-22 15,21 21-15,-21 0 0,0-20 0,0 20 16,0-21-16,0 0 0,0 0 15,-21 1-15,21-1 0,-21-21 0,21 21 16,-22-21-16,22-21 31,0 0-31,0-1 0,0 1 0,0 0 16,0 0-16,0 0 0,0-22 16,22 22-16,-22-21 0,21 21 15,0 0-15,0-22 0,0 22 0,0 0 16,1 0-16,20 0 0,-21-1 15,21-20-15,-20 21 0,20 0 0,0 0 16,1-1-16</inkml:trace>
  <inkml:trace contextRef="#ctx0" brushRef="#br0" timeOffset="-207072.99">17949 9843 0,'21'0'0,"-42"0"0,42-22 0,-21 1 16,0 42 15,0 1-31,-21-1 0,21 0 15,-21 21-15,0-21 0,0 22 16,21-1-16,-21 0 0,-1 1 0,1-1 16,21 0-16,0 1 0,-21-1 0,21 22 15,-21-22-15,21 0 0,0 1 16,0-1-16,0-21 0,0 21 0,0-20 16,0-1-16,0 0 0,0 0 0,21 0 15,0-21-15,0 0 16,1 0-16,-1 0 0,0 0 15,0 0-15,21 0 0,-20-21 0,-1 0 16,0 21-16,0-42 0,0 20 16,0 1-16,-21 0 0,0-21 0,22 21 15,-22-1-15,0-20 0</inkml:trace>
  <inkml:trace contextRef="#ctx0" brushRef="#br0" timeOffset="-206885.1">17822 10245 0,'-21'-21'15,"21"-1"1,21 22 0,0 0-16,1-21 0,-1 21 15,0 0-15,0 0 0,0 0 0,0 0 16,22-21-16,-22 21 0,0 0 16,0 0-16,22 0 0,-22 0 0,0 0 15,21 0-15,-21 0 0,1 0 0,-1 0 16,0 0-16</inkml:trace>
  <inkml:trace contextRef="#ctx0" brushRef="#br0" timeOffset="-206717.19">18521 10520 0,'0'0'0,"0"21"16,21-21-1,-42 0 32,-22 21-47,1-21 0,0 21 16,-22-21-16</inkml:trace>
  <inkml:trace contextRef="#ctx0" brushRef="#br0" timeOffset="-176720.41">11769 11663 0,'0'0'0,"-22"0"15,-20 0-15,21 0 0,0 0 0,0 0 16,-1 0-16,1-21 0,0 21 15,0 0-15,0 0 0,0 0 0,-1 0 16,44 0 15,20 0-15,-21 0-16,21 0 0,1 0 16,20 21-16,1-21 0,-1 0 0,22 0 15,21 0-15,-22 0 0,22 0 0,0 0 16,0 0-16,-21 0 15,20 0-15,-20 0 0,0 0 0,-22 0 16,1-21-16,-1 21 0,-42 0 0,22 0 16,-22 0-16,0-21 0,-42 21 31,0 0-31,-22-22 16,22 22-16,0 0 0,-21 0 0,21-21 15,-1 21-15,-20 0 0,21 0 0,0 0 16,0 0-16,-22 0 0,22 0 15,0 0-15,0-21 0,0 21 16,-1 0-16,44 0 31,-1 0-15,0 0-16,0 0 0,21 0 16,-20-21-16,20 21 0,0 0 0,-21 0 15,22 0-15,-1 0 0,0 0 0,-20 0 16,20 0-16,-21 0 0,0 0 15,0 21-15,1-21 0,-22 21 16,0 0-16,-22 1 0,1-1 16,0 0-16,-21-21 15,21 21-15,-22 0 0,22 0 0,-21 22 0,21-22 16,-22 0-16,22 0 0,0 0 16,-21 1-16,20-1 0,1-21 15,21 21-15,-21 0 0,21 0 0,-21-21 16,21 21-16,0-42 31,0 0-31,0 0 0,21 0 16</inkml:trace>
  <inkml:trace contextRef="#ctx0" brushRef="#br0" timeOffset="-173904.59">13779 11875 0,'0'0'0,"0"21"16,0-42 46,22 21-62,-1-22 0,0 1 0,0 0 16,0 0-16,22 0 15,-22 0-15,0-22 0,0 22 16,0-21-16,0 21 0,1-22 0,-22 22 16,0-21-16,0 21 0,0-1 15,0 1-15,0 0 0,0 0 0,-22 21 16,1 0-16,0 0 0,0 0 16,0 21-16,0 0 0,-1 0 15,1 1-15,21-1 0,-21 0 0,21 0 16,-21 21-16,21-20 0,0-1 15,0 21-15,0-21 0,0 0 0,0 1 16,0-1-16,0 0 0,0 0 0,0 0 16,21 0-16,-21 1 0,21-22 15,0 0-15,1 21 0,-1-21 16,0 0-16,0 0 16,0 0-16,0-21 0,1 21 15,-1-22-15,0 1 0,-21 0 0,21 0 16,0 0-16,22 0 0,-22-1 0,0-20 15,0 21-15,0 0 0,22 0 16,-22-1-16,21 1 0,-21 0 0,22 0 16,-1 21-16,-21 0 0,21 0 15,-20 0-15,20 0 0,-21 0 0,0 0 16,0 0-16,1 21 0,-1 0 0,-21 0 16,0 1-16,0-1 0,0 0 15,0 0-15,0 0 0,-21 0 16,-1 1-16,1-1 0,0 0 0,0 0 15,0-21-15,21 21 0,-21-21 16,42-21 15,-21 0-15,21 0-16,0 0 0,0-1 0,0 1 16,1 0-16,-1 0 0,-21-21 15,21 20-15,0 1 0,0 0 0,0 0 16,1 0-16,-1 0 0,0 21 0,-21-22 15,0 44 17,0-1-17,-21 0-15,21 0 0,-21 0 0,-1 0 16,1 1-16,0-1 0,21 0 0,0 0 16,-21 0-16,21 0 0,-21 1 15,21-1-15,0 0 0,0 0 16,21-21-16,0 0 0,0 0 15,0 0-15,1 0 0,-1 0 16,0 0-16,21 0 0,-21 0 16,22 0-16,-1-21 0,-21 21 0,22-21 15,-1 0-15,0-1 0,-21 1 16,22 0-16,-1 0 0,-21 0 0,0-22 16,1 22-16,-22 0 0,21 0 15,-21 0-15,0 0 0,0-1 0,0 1 16,-21 21-16,-1 0 0,1 0 15,0 0-15,0 0 0,0 21 16,0 1-16,21-1 0,-22 0 0,1 0 16,0 21-16,21-20 0,0-1 15,0 0-15,0 0 0,0 21 0,0-20 16,0-1-16,0 0 16,21 0-16,0-21 0,1 0 0,-1 0 15,0 21-15,0-21 0,21 0 16,-20 0-16,20 0 0,-21 0 0,21-21 15,1 0-15,-1 0 0,0 0 16,-20-1-16,20 1 0,0 0 0,1-21 16,-1 21-16,0-22 0,-21 22 0,22 0 15,-22-21-15,0 20 0,0 1 16,0 0-16,1 21 0,-22 21 31,0 0-31,0 1 0,0-1 16,-22 0-16,22 0 15,0 0 1,0-42 15,0 0-31,22 21 16,-22-21-16,0 0 0,0-1 0,0 1 16,0 0-16,0 0 0,0 0 15,0 0-15,0-1 0,-22 22 16,1 0-1,0 22-15,0-22 16,0 21-16,21 21 0,-21-21 16,-1 0-16,1 1 0,0 20 0,0-21 15,21 21-15,0-20 0,-21-1 16,21 21-16,0-21 0,0 0 0,0 1 16,0-1-16,0 0 0,0 0 0,21 0 15,0 0-15,0-21 16,0 0-16,1 0 0,20 0 0,-21 0 15,0 0-15,22 0 0,-1 0 16,-21 0-16,21 0 0,1-21 0,-1 0 16,-21 0-16,22 0 0,-1 0 0,-21-1 15,21 1-15,-20-21 0,-1 21 16,0 0-16,0-22 0,0 22 16,-21 0-16,21 0 0,-21 0 0,0-1 15,-21 44 16,0-1-31,21 0 16,0 0-16,-21 0 0,0 0 0,21 1 16,-21-1-16,21 0 0,0 0 0,0 0 15,0 0-15,0 1 0,0-1 16,0 0-16,0 0 0,21-21 16,0 21-16,0-21 0,0 0 15,0 0-15,1 0 0,-1 0 16,0 0-16,0-21 0,21 0 15,-20 21-15,-1-21 0,0 0 0,21-22 16,-21 22-16,1 0 0,-1-21 16,21 20-16,-21-20 0,0 21 0,-21 0 15,22 0-15,-22-1 0,21 22 16,-21 22 0,-21-1-1,-1 21-15,22-21 0,-21 0 16,21 1-16,0-1 0,0 0 0,0 0 15,0 0-15,0 0 0,0 1 16,0-1-16,0 0 0,0 0 0,0 0 16,21-21-16,1 0 15,-1 0-15,0 0 16,0 0-16,0 0 0,0 0 0,22-21 16,-22 0-16,0 21 0,0-42 0,22 20 15,-22-20-15,21 21 0,-21-21 16,22-22-16,-22 22 0,21-1 0,-21-20 15,0-1-15,1 22 0,-1 0 0,0-1 16,0 1-16,-21 0 0,0 21 16,0-22-16,0 22 0,0 0 15,-21 21 1,0 0-16,0 21 0,-1-21 0,1 42 16,0 1-16,0-1 0,0 0 15,0 1-15,21 20 0,-22-20 16,22 20-16,-21-21 0,21 1 0,0-1 15,0 0-15,0 1 0,0-22 0,0 21 16,0-21-16,21 1 0,1-1 16,-1 0-16,0-21 0,0 21 0,0-21 15,0 0-15,22 0 0,-1 0 16,0 0-16,1-21 0,-1 21 0,0-21 16,22 0-16,-22-1 0,22 1 0,-22-21 15,0 21-15,1 0 16,-22-22-16,0 22 0,0-21 0,0 21 15,-21-22-15,0 22 0,0 0 0,0 0 16,0 0-16,-21 21 16,0 0-16,0 0 0,0 21 0,-22 0 15,22 0-15,0 0 0,0 22 16,0-22-16,0 21 0,21-21 0,0 22 16,0-22-16,0 0 0,0 0 0,0 0 15,21 22-15,0-43 0,0 21 16,0 0-16,0-21 0,1 21 0,-1-21 15,21 0-15,-21 0 0,22 0 16,-22 0-16,21 0 0,-21 0 0,22-21 16,-1 21-16,0-21 0,-21 0 0,22-1 15,-1 1-15,-21 0 0,22 0 16,-22 0-16,0 0 0,0-1 16,0 1-16,-21-21 0,0 21 0,0 0 15,21-22-15</inkml:trace>
  <inkml:trace contextRef="#ctx0" brushRef="#br0" timeOffset="-173560.79">17060 11282 0,'0'0'0,"43"0"16,-22 0-16,21 0 0,-21 0 0,43 0 15,-22 0-15,22-21 0,-22 21 16,21 0-16,1-21 0,-1-1 0,1 22 16,-1 0-16,1-21 0,-1 21 15,-20-21-15,-1 21 0,0 0 0,-20 0 16,20-21-16,-21 21 0,0 0 15,0 0-15,-42 0 47,0 21-31,0 0-16</inkml:trace>
  <inkml:trace contextRef="#ctx0" brushRef="#br0" timeOffset="-172895.9">16108 12171 0,'0'0'0,"0"-21"0,0 0 15,0-1-15,0 1 16,0 0-16,0 0 16,-21 21-1,21 21-15,0 0 0,0 22 16,0-22-16,0 21 0,0-21 0,0 22 16,-22-1-16,22 21 0,-21-20 15,21-1-15,0 0 0,-21 1 0,21 20 16,0-20-16,0-1 0,-21 21 15,21-20-15,-21-1 0,21 0 0,-21 1 16,21-1-16,-22-21 0,22 22 16,0-22-16,0 0 0,-21 0 15,21 0-15,-21-21 0,21 21 0,-21-21 16,21-21 0,-21 0-1,0 0-15,21 0 0,-22 0 0</inkml:trace>
  <inkml:trace contextRef="#ctx0" brushRef="#br0" timeOffset="-172569.09">15452 12658 0,'84'-21'15,"-63"21"1,1 0-16,-1 0 0,0 0 15,0 21-15,0-21 0,0 21 0,22 0 16,-22 0-16,0 22 0,21-22 16,-20 21-16,-1-21 0,0 22 0,21-22 15,-42 21-15,21 0 0,1-20 16,-22 20-16,21-21 0,-21 0 0,0 0 16,0 1-16,0-1 0,0 0 0,0 0 15,21-21 1,0-21 15,-21 0-31,0 0 0,21-1 16,0-20-16,-21 21 0,22 0 15,-1-22-15,0 22 0,0-21 0</inkml:trace>
  <inkml:trace contextRef="#ctx0" brushRef="#br0" timeOffset="-172293.24">16616 12573 0,'0'0'0,"21"-21"16,-42 21 0,0 21-1,-1 0-15,-20-21 0,21 21 16,0 1-16,-22 20 0,22-21 0,-21 21 16,0-20-16,-1 20 0,22 0 0,-21 1 15,-1-1-15,1 0 0,21-21 16,-21 22-16,20-22 0,1 0 0,0 21 15,0-20-15,0-22 0,21 21 16,-21 0-16,21 0 16,0 0-16,0-42 31,21 21-15,-21-21-16</inkml:trace>
  <inkml:trace contextRef="#ctx0" brushRef="#br0" timeOffset="-171096.39">12573 13864 0,'0'0'0,"-21"0"0,-22 0 0,22 0 16,-21 0-16,21 0 0,0 0 15,21 21-15,21-21 16,0 0 0,21 0-16,1 0 0,-1 0 15,21 0-15,1 0 0,-1 0 0,22 0 16,-21 0-16,20 0 0,1 0 16,0 0-16,-1 0 0,-20 0 0,20 0 15,-20 0-15,-22 0 0,22 0 16,-22 0-16,0 0 0,-20 0 0,-1 0 15,-21-21-15,-21 0 16,-1 21-16,-20-21 16,21 0-16,-21 21 0,-1-21 0,1 21 15,-22-22-15,22 22 0,21-21 16,-21 21-16,-1 0 0,22-21 0,0 21 16,21-21-1,21 21 1,0 0-16,0 0 0,22 0 0,-1 0 15,0 0-15,1 0 0,-1 0 16,-21 21-16,22-21 0,-1 21 0,-21 0 16,0 1-16,-21-1 0,0 0 0,0 0 15,0 0-15,-42 0 0,21 1 16,-22-1-16,1 21 0,-21-21 0,20 0 16,-20 1-16,-1-1 0,22 0 15,0 0-15,-1 0 0,1 0 0,21 1 16,0-1-16,-1 0 0,22 0 15,22-21 1,-1 0-16,21-21 16</inkml:trace>
  <inkml:trace contextRef="#ctx0" brushRef="#br0" timeOffset="-170631.62">14711 13504 0,'0'0'16,"0"-21"-16,0 0 0,-21 0 16,-1 0-16,1 21 15,0 0 1,21 21 0,-21 0-16,0 0 0,21 22 0,-21-22 15,21 21-15,0 0 16,0 1-16,0-1 0,0 0 0,0 1 15,0-1-15,-22 0 0,22-20 0,0 20 16,0 0-16,-21-21 0,21 22 16,0-22-16,0 21 0,0-21 0,0 1 15,0-1-15,0 0 0,0-42 47,0 0-47,0-1 16,0 1-16,0 0 0</inkml:trace>
  <inkml:trace contextRef="#ctx0" brushRef="#br0" timeOffset="-170208.86">14520 13843 0,'0'0'0,"0"-42"16,-21-1-16,21 1 0,0 0 0,0 21 15,0-22-15,0 1 0,0 0 16,21-1-16,0 22 0,-21 0 0,22-21 16,-1 20-16,0 1 0,21 0 0,-21 21 15,1-21-15,20 21 0,-21 0 16,21 0-16,1 0 0,-22 0 0,21 21 15,1 0-15,-22 22 0,0-22 16,0 21-16,0 0 0,-21 1 0,0-1 16,0 0-16,0-20 0,-21 20 15,0 0-15,0-21 0,-22 22 16,22-22-16,-21 0 0,0 0 0,20-21 16,-20 21-16,21-21 0,0 0 15,0 0-15,-1 0 0,1 0 0,0 0 16,21-21-16,0 0 0,0 0 15,21 21 17,0 0-32,-21 21 0,22 0 15,-1 0-15,0 1 0,0 20 0,0-21 16,0 0-16,-21 0 0,22 1 16,-1-1-16,0 0 0,0-21 15,0 21-15,0-21 0,1 21 0,-1-21 16,0 0-16,0 0 0,0 0 15,0 0-15,1 0 0,-1 0 16,0-21-16,-21 0 0,21 21 16,-21-21-16,21 0 0,0-1 0</inkml:trace>
  <inkml:trace contextRef="#ctx0" brushRef="#br0" timeOffset="-169808.47">15346 13907 0,'-21'21'0,"42"-21"47,0 0-47,21 0 16,-21 0-16,1 0 0,-1-21 16,21 21-16,-21-22 0,22 1 0,-22 21 15,0-21-15,0 0 0,0 0 16,0 21-16,-21-21 0,-21 21 31,0 0-31,0 21 0,-21 0 16,20-21-16,1 21 0,-21 0 15,21 0-15,0 1 0,-22-1 16,22 0-16,0 0 0,21 0 16,-21 0-16,21 1 0,0-1 15,0 0-15,21 0 16,0-21-16,0 0 0,0 21 0,1-21 15,-1 0-15,21 0 0,-21 0 16,22 0-16,-1 0 0,-21 0 0,21 0 16,1 0-16,-1-21 0,0 21 0,-20-21 15,20 0-15,0 0 16,1-22-16,-1 22 0</inkml:trace>
  <inkml:trace contextRef="#ctx0" brushRef="#br0" timeOffset="-169272.78">16256 13568 0,'0'0'15,"21"-42"-15,-21 20 0,0 1 0,0 0 16,0 0-16,0 0 16,0 42-1,-21 0 1,0 0-16,21 0 0,-21 22 0,-1-1 16,22 22-16,-21-22 0,0 0 15,0 22-15,21-1 0,-21-20 0,0 20 16,-1 1-16,1-1 0,0-21 0,0 43 15,21-21-15,-21-1 16,0 22-16,-1-22 0,1 22 0,0-22 16,0 22-16,0-21 0,0 20 0,-1-20 15,1 20-15,0-20 0,0 21 16,0-22-16,0 1 0,-1-1 0,1-21 16,21 1-16,0-1 0,0 0 0,0-20 15,0-1-15,21 0 0,1-21 16,-1 0-16,0 0 0,21 0 0,-21-21 15,22 0-15,-1-22 0,0 22 0,1-21 16,-1-1-16,22 1 0,-43 0 16,21-1-16,0-20 0,-20 21 0,-1-22 15,0 22-15,-21-22 0,0 1 16,0 20-16,0-20 0,-42-1 0,20 22 16,1-21-16,-21-1 0,0 22 15,-1-22-15,1 22 0,0 0 0,-1-1 16,22 1-16,-21 21 0,21 0 15,-1-1-15,22 1 0,0 0 0,0 0 16,22 21 0,-1-21-16,21 21 15,-21 0-15,22-21 0,-22 21 0,21-22 16,0 22-16,1 0 0,-1-21 16,0 21-16,1-21 0,-1 21 15,0-21-15,1 21 0,-22-21 0</inkml:trace>
  <inkml:trace contextRef="#ctx0" brushRef="#br0" timeOffset="-168857.02">16679 13716 0,'-21'-21'0,"42"42"0,-63-42 16,21 0-16,21 0 15,0-1-15,0 1 16,0 0-1,21 21-15,0 0 0,0 0 16,0 0-16,1 0 0,-1 0 0,0 0 16,0 21-16,0-21 0,0 21 0,1 22 15,-1-22-15,-21 0 0,0 0 16,0 22-16,0-22 0,0 0 0,0 21 16,0-21-16,0 1 0,0-1 15,0 0-15,-21-21 0,-1 0 16,1 0-1,21-21 1,0 0-16,0-1 16,0 1-16,0-21 15,0 21-15,21 0 0,1-1 0,-1 1 16,-21 0-16,21 0 0,0 0 16,-21 0-16,21-1 0,0 1 0,1 21 15,-22-21-15,21 21 0,0-21 0,0 21 16,0 0-16,0 0 15,1-21-15,-1 21 0,0 0 16</inkml:trace>
  <inkml:trace contextRef="#ctx0" brushRef="#br0" timeOffset="-168204.62">17335 13716 0,'0'0'0,"22"0"15,-1 0 1,0-21 0,0 0-16,0 0 15,0-1-15,1 1 0,-1 0 0,-21 0 16,42 0-16,-21 0 0,0-1 16,1 1-16,-22 0 0,-22 21 31,-20 0-16,21 0-15,0 21 16,0 0-16,-1 1 0,-20-1 16,21 0-16,0 21 0,0-21 0,-1 1 15,1-1-15,21 0 0,0 21 16,0-21-16,0 1 0,0-1 0,21 0 16,1 0-16,-1-21 0,0 0 15,0 21-15,21-21 0,-20 0 16,20 0-16,-21 0 0,21 0 0,1-21 15,-22 21-15,21-21 0,1 0 16,-1 0-16,-21-1 0,21 1 0,-20 0 16,20-21-16,-21 21 0,0-22 15,0 22-15,1 0 0,-22 0 16,0-22-16,0 22 0,0 0 16,-22 21-1,1 0-15,0 0 0,21 21 16,0 0-1,0 22-15,0-22 0,0 0 0,0 21 16,0-20-16,0 20 0,0-21 0,0 21 16,21-20-16,-21-1 0,21 0 15,-21 0-15,0 0 0,0 0 0,0 1 16,-21-22 0,0 0-16,0 0 0,0 0 0,0 0 15,-1 0-15,1 0 0,0 0 16,0 0-16,0 0 0,0 0 15,-1 0-15,22-22 0,0 1 16,0 0-16,0 0 16,0 0-16,22 0 0,-1-1 15</inkml:trace>
  <inkml:trace contextRef="#ctx0" brushRef="#br0" timeOffset="-167644.93">18500 12827 0,'0'0'0,"-22"-21"0,1 0 15,21 0-15,-21 21 0,21-22 16,-21 22-16,0 0 16,21 22-16,-21-1 0,21 21 0,0-21 15,0 22-15,-22-1 0,22 0 16,-21 1-16,21 20 0,-21-21 0,0 22 15,21-22-15,-21 1 0,0 20 16,21-21-16,0 1 0,-22 20 0,1-20 16,21-1-16,0 0 0,0-21 15,0 22-15,-21-22 0,21 0 16,0 0-16,-21 0 0,21 1 0,-21-22 16,0 0-1,-1 0-15,22-22 16,0 1-16,0 0 0,0 0 15,0 0-15,0-22 0,0 22 16,0-21-16,22 21 0,-1-22 0,-21 22 16,21 0-16,21-21 0,-21 21 15,22-1-15,-1-20 0,0 21 0,1 0 16,-1 0-16,0 21 0,1-22 16,-1 22-16,0 0 0,1 0 0,-22 0 15,0 22-15,0-1 0,0 0 16,-21 21-16,0-21 0,0 22 15,0-1-15,0-21 0,0 22 0,0-1 16,-21 0-16,0 1 0,0-22 0,0 21 16,0-21-16,-1 22 0,1-22 15,0 0-15,0 0 0,0 0 0,0-21 16,-1 21-16,1-21 0,0 0 16,0 0-1</inkml:trace>
  <inkml:trace contextRef="#ctx0" brushRef="#br0" timeOffset="-166217.12">16870 14372 0,'0'0'0,"21"-21"31,-21 42 0,0 0-31,0 1 0,0 20 16,0 0-16,0-21 0,0 22 16,0-1-16,0 0 0,0 1 15,0-1-15,0 0 0,0 1 0,0-1 16,0 0-16,0 1 0,0-22 15,0 21-15,0-21 0,-21 22 0,21-22 16,0 21-16,0-21 0,0 1 16,-21-1-16,21 0 0,-22-21 0,22 21 15,-21-21-15,0 0 0,0 0 16,0-21 0,0 0-16,-1-22 0,1 22 15,0 0-15,21-21 0,-21 21 16,0-1-16,21-20 0,0 21 15,-21 0-15,21 0 0,0-1 0,0 1 16,0 0-16,0 0 16,0 42 15,0 0-31,0 0 16,21 1-16,-21 20 0,0-21 0,0 0 15,0 22-15,21-22 0,-21 21 16,0 0-16,0-20 0,0-1 0,0 21 15,21-21-15,-21 0 0,21 1 0,-21-1 16,0 0-16,21 0 16,1-21-16,-1 0 0,0 0 0,0 0 15,0 0-15,0 0 0,1 0 0,-1-21 16,0 0-16,0 0 0,0-1 16,22-20-16,-22 21 0,0-21 0,21-1 15,-21 22-15,22 0 0,-22-21 16,0 20-16,0 1 0,0 0 0,1 21 15,-22-21-15,0 0 0,0 0 32,0 42 30,0 0-46,0 0-16,0 0 15</inkml:trace>
  <inkml:trace contextRef="#ctx0" brushRef="#br0" timeOffset="-164976.83">13885 15790 0,'0'0'0,"-21"0"16,21-21 15,21 21-31,0 0 0,22 0 15,-1 0-15,0 0 0,22 0 16,-1 0-16,1 0 0,-1-21 16,22 21-16,-21 0 0,-1 0 0,1 0 15,-22 0-15,0 0 0,1 0 16,-1 0-16,-21 0 0,0 0 0,0 0 16,-63 0-1,21 0 1,0 0-16,0 0 0,-22 0 0,22 0 15,-21 0-15,-1 0 0,22 0 16,0 0-16,-21 0 0</inkml:trace>
  <inkml:trace contextRef="#ctx0" brushRef="#br0" timeOffset="-164716.53">14372 15663 0,'0'0'0,"-21"0"31,21 22-31,-21-22 0,21 21 16,-21 0-16,21 0 0,0 21 15,-22 1-15,1-1 0,0 0 0,21 22 16,-21-22-16,21 22 0,0-1 16,-21-20-16,0 20 0,-1-21 0,22 22 15,-21-22-15,21 1 0,-21 20 0,0-21 16,21 1-16,0-1 16,-21 0-16,0-20 0,21 20 0,0-21 15,-22 0-15,22 0 0,22-21 31,-1 0-31,0-42 0,0 21 16,0 0-16,22-22 0,-22 1 16,0 0-16</inkml:trace>
  <inkml:trace contextRef="#ctx0" brushRef="#br0" timeOffset="-164108.89">14584 16341 0,'21'0'31,"0"0"-15,0 0 0,0-21-16,1-1 15,-1 22-15,0-21 0,0 0 16,0 0-16,0 21 0,-21-21 0,22 0 16,-22-1-16,21 1 0,-21 0 15,-21 21 1,-1 0-16,1 21 15,0 0-15,0 1 0,0-1 16,0 0-16,-1 0 0,1 0 16,0 22-16,0-22 0,21 0 0,-21 21 15,0-21-15,21 1 0,-22-1 16,22 0-16,0 0 0,0 0 0,0 0 16,22 1-16,-1-22 15,21 0-15,-21 0 0,0 0 0,22 0 16,-1 0-16,-21 0 0,22 0 0,-1-22 15,0 1-15,1 21 0,-1-21 16,21 0-16,-20 0 0,-1 0 0,-21-22 16,22 22-16,-22 0 0,0 0 15,-21 0-15,0-1 0,0 1 16,-21 21 0,0 0-16,-1 0 0,1 0 15,0 21-15,0 1 0,21-1 16,0 0-16,0 0 0,0 0 15,0 0-15,0 1 0,21-1 0,0-21 16,0 21-16,1 0 0,-1 0 16,0-21-16,0 21 0,-21 1 15,-21-22 17,0 0-32,0 0 0,-1-22 15,1 22-15,21-21 0,-21 0 16,21 0-16,0 0 0,0 0 15,0-1-15,0-20 0,21 21 0,0-21 16,1-1-16</inkml:trace>
  <inkml:trace contextRef="#ctx0" brushRef="#br0" timeOffset="-163829.04">15684 15790 0,'0'0'0,"22"-21"0,-1 0 0,0 0 15,-21 0-15,0 0 16,0 42-1,0 0-15,-21 0 16,0 0-16,-1 22 16,22-1-16,-21 0 0,0 1 0,0 20 15,21-21-15,-21 22 0,0-22 16,-1 1-16,1-1 0,0 21 0,0-20 16,21-22-16,-21 21 0,21 1 0,0-22 15,-21 0-15,21 0 0,0 0 16,0 0-16,0 1 0,21-22 0,0 0 15,0 0-15,0 0 0,0 0 16,1 0-16,-1 0 0,0-22 0,0 1 16,21 0-16,-42 0 0,22 0 0,-1 0 15</inkml:trace>
  <inkml:trace contextRef="#ctx0" brushRef="#br0" timeOffset="-163629.16">15367 16171 0,'0'-21'16,"21"21"15,0 0-31,0 0 0,22 0 16,-22 0-16,0 0 0,21 0 0,1 21 16,-1-21-16,-21 0 0,22 0 15,-1 0-15,0 0 0,-21 0 0,22 0 16,-1-21-16,0 21 15</inkml:trace>
  <inkml:trace contextRef="#ctx0" brushRef="#br0" timeOffset="-162320.89">16531 16087 0,'0'0'0,"0"-64"32,0 43-32,0 0 15,0 0-15,0 0 16,0-1 0,0 44-1,-21-1-15,0 0 16,0 0-16,21 21 0,-22 1 0,1-1 15,0 0-15,21 1 0,-21-1 16,0 0-16,0 1 0,21-22 0,0 21 16,0-21-16,0 22 0,0-22 15,0 0-15,0 0 0,0 0 0,21 1 16,0-22-16,21 0 0,-21 0 16,22 0-16,-1 0 15,0 0-15,1-22 0,-1 22 0,0-21 16,1 0-16,-1 0 0,0 0 0,-20 0 15,-1-22-15,21 22 0,-21-21 16,-21-1-16,0 1 0,21 0 0,-21-1 16,0 1-16,0 0 0,0-1 15,0 22-15,-21-21 0,0 21 0,0 0 16,0 21-16,0 0 0,-22 0 16,22 0-16,-21 21 0,21 0 0,-22 0 15,22 0-15,-21 22 0,21-1 0,-1 0 16,1-21-16,0 22 15,0-1-15,21 0 0,0 1 0,0-22 16,0 21-16,0-21 0,0 1 0,21 20 16,0-21-16,0-21 0,22 21 15,-22 0-15,21-21 0,-21 0 0,22 0 16,-1 0-16,-21 0 0,22 0 16,-1 0-16,0-21 0,-21 0 0,22 0 15,-1 0-15,-21 0 0,22-1 0,-1-20 16,-21 21-16,0-21 0,0-1 15,1 22-15,-1 0 0,-21-21 16,0 20-16,0 1 0,0 42 31,0 1-31,0-1 16,-21 0-16,-1 0 0,1 21 16,21-20-16,0-1 0,0 21 0,0-21 15,0 0-15,0 1 0,0-1 16,0 0-16,0 0 0,0 0 0,0 0 15,21-21-15,1 22 0,-1-22 0,0 0 16,0 0-16,21 0 0,-20 0 16,20 0-16,0-22 0,-21 22 0,22-21 15,-1 0-15,-21 0 0,22-21 16,-22 20-16,21-20 0,-21 21 0,0-21 16,1-1-16,62-126 31,-63 148-31,-21 0 0,0 42 15,0 0 1,0 0-16,0 0 0,-21 0 0,0 1 16,0 20-16,21-21 0,-21 21 0,21-20 15,-21 20-15,21-21 0,-22 21 16,22-20-16,0-1 0,0 0 0,0 0 16,0 0-16,0 0 0,22 1 15,-1-22-15,0 0 0,0 21 0,0-21 16,0 0-16,1 0 0,20 0 0,-21 0 15,0-21-15,22-1 0,-22 1 16,21 0-16,-21 0 0,22-21 16,-22-1-16,21 1 0,-21 0 15,22-22-15,-22 22 0,0-22 0,21 1 16,-21-1-16,1 1 0,-1-1 0,0 22 16,0 0-16,-21-22 0,0 43 15,0-21-15,0 20 0,0-20 0,0 21 16,0 0-16,-21 42 15,21 0 1,-21 0-16,0 22 0,-1-1 0,1 0 16,21 1-16,0 20 15,-21 1-15,0-22 0,21 21 0,0-20 16,0 20-16,0-20 0,0-1 16,0 0-16,0 1 0,0-22 0,0 21 15,0-21-15,0 0 0,21 1 16,0-22-16,0 0 0,1 0 15,-1 0-15,0 0 0,0 0 0,21 0 16,-20-22-16,-1 1 0,0 0 16,0 0-16,0-21 0,-21 20 15,0 1-15,21-21 0,-21 21 0</inkml:trace>
  <inkml:trace contextRef="#ctx0" brushRef="#br0" timeOffset="-162147.97">18055 16023 0,'0'0'0,"0"21"0,0 1 0,21-1 16,22-21-1,-22 0-15,21 0 16,-21 0-16,43 0 0,-22 0 0,0 0 16,22-21-16,-22 21 0,22-22 15,-22 1-15,22 21 0</inkml:trace>
  <inkml:trace contextRef="#ctx0" brushRef="#br0" timeOffset="-161852.14">19050 15833 0,'0'0'0,"0"42"31,-21-21-31,0 0 0,-1 1 0,22 20 16,-21 0-16,0 1 0,21-1 15,0 0-15,-21 1 0,0 20 0,21 1 16,-21-22-16,21 21 0,-22 22 0,22-21 15,0 20-15,-21 1 0,0 21 16,21-22-16,-21 1 0,0 0 0,0-1 16,-1 1-16,1 0 0,0-1 15,0-20-15,-21-1 0,20 1 16,1-1-16,0-20 0,0-1 0,0-21 16,0 0-16,21 1 0,0-44 15,0 1 1,21 0-16,-21-21 0,21-1 15,0 1-15,0 0 0,0-22 0,22 1 16,-22-1-16,0-20 0</inkml:trace>
  <inkml:trace contextRef="#ctx0" brushRef="#br0" timeOffset="-161540.33">18796 16362 0,'0'0'0,"0"-42"0,0-22 15,0 22-15,0-22 0,0 22 0,0 0 16,0-1-16,0 1 0,0 0 15,21 20-15,-21-20 0,42 21 0,-20 0 16,-1 0-16,0 21 0,21 0 0,-21 0 16,1 0-16,-1 0 0,21 0 15,-21 21-15,-21 0 0,21 21 0,-21-21 16,0 22-16,0-1 0,0-21 16,0 22-16,-21-1 0,0-21 0,0 0 15,0 22-15,0-22 0,-22-21 0,22 21 16,0 0-16,-21-21 0,20 0 15,1 0-15,0 0 0,42 0 47,0 0-31,1-21-16,-1 0 0,21 21 16,-21-21-16,0-1 0</inkml:trace>
  <inkml:trace contextRef="#ctx0" brushRef="#br0" timeOffset="-160852.2">19558 15896 0,'0'0'16,"0"-21"-16,-21 21 15,0 0 1,-1 21-16,1 0 16,0 1-16,21-1 0,-21 21 0,0-21 15,21 22-15,-21-22 0,21 21 16,0-21-16,0 22 0,0-22 0,0 0 15,0 0-15,0 0 0,0 0 0,0 1 16,0-1-16,21-21 16,0 0-16,0 0 0,0 0 0,0 0 15,22 0-15,-22 0 0,21 0 16,1-21-16,-22-1 0,21-20 16,0 21-16,1 0 0,-22-22 0,21 1 15,-21 21-15,1-21 0,-1 20 16,0-20-16,-21 21 0,21 21 0,-21-21 15,0 0-15,0 42 16,0 0-16,-21 0 16,0 0-16,0 0 0,21 1 15,0-1-15,-22 21 0,22-21 0,-21 0 16,21 1-16,0 20 0,0-21 0,0 0 16,0 0-16,21 1 15,1-1-15,-1-21 0,0 21 16,0-21-16,21 0 15,-20 0-15,-1 0 0,21-21 0,-21 0 16,22-1-16,-22 1 0,21-21 0,-21 0 16,22-1-16,-1 1 0,-21-22 15,0 1-15,22 21 0,-22-22 0,0 1 16,0 20-16,0 1 0,0-22 16,1 22-16,-22 0 0,0 21 0,0-22 15,0 22-15,0 0 0,0 0 16,0 42-1,-22 0-15,1 0 0,0 0 16,0 1-16,21 20 0,-21 0 0,21 1 16,-21-22-16,21 21 0,-22 0 15,22 22-15,0-22 0,0 1 16,0-1-16,0 0 0,0 1 0,0-1 16,0-21-16,0 21 0,0-20 0,0-1 15,22 0-15,-1 0 0,0-21 16,0 0-16,0 0 0,0 0 0,1 0 15,-1-21-15,0 21 0,0-21 16,0-22-16,0 22 0</inkml:trace>
  <inkml:trace contextRef="#ctx0" brushRef="#br0" timeOffset="-160677.27">20299 15833 0,'-21'0'15,"42"0"17,0 0-32,0 0 0,0 0 15,0 0-15,1 0 0,20 0 16,0-21-16,-21 21 0,22-22 0</inkml:trace>
  <inkml:trace contextRef="#ctx0" brushRef="#br0" timeOffset="-159528.68">21463 15833 0,'0'0'0,"0"21"0,21-21 16,0 0 0,0 0-16,1 0 15,-1 0-15,0-21 0,0 0 0,21 21 16,-20-22-16,-1 1 0,0 0 0,0 0 16,0 0-16,0-22 0,1 22 15,-1-21-15,-21 21 0,21-22 0,-21 1 16,0 0-16,0 21 0,0-22 15,0 22-15,0 0 0,0 0 0,0 0 16,-21 21-16,0 0 0,-1 0 16,1 0-16,0 21 0,0 0 0,0 0 15,0 21-15,-1 1 0,1-1 0,0 0 16,-21 1-16,21-1 16,-1 22-16,1-22 0,0 43 0,0-22 15,0 22-15,-22-1 0,22 1 0,0 0 16,0-1-16,0 22 0,0-21 15,-1 21-15,-20 21 0,21-21 0,-21-1 16,20 1-16,-20 0 0,21 0 16,-21-21-16,20 20 0,1-20 0,0 0 15,0-22-15,21 22 0,0-43 16,0 22-16,0-22 0,0-21 0,21 0 16,0 1-16,0-1 0,22-21 15,-22 0-15,21 0 0,1-21 0,20-1 16,-21 1-16,1 0 0,-1-21 15,22-1-15,-22 1 0,0 0 16,1-22-16,-1 22 0,0-22 0,-21 1 16,1-1-16,-1 1 0,-21-1 15,0-20-15,-21 20 0,-1-20 0,-20-1 16,0 21-16,21-20 0,-43 20 16,22 1-16,-22-1 0,22 22 0,0 0 15,-1-1-15,1 1 0,0 21 0,-1-22 16,22 43-16,21-21 0,0 0 15,0 0-15,42 0 16,-20 0 0,20 21-16,0-22 0,1 22 15,20-21-15,1 0 0,-1 0 0,1 0 16,20 0-16,1-1 0,-22 1 16,22-21-16,-21 21 0,-22-22 0,21 22 15,-20-21-15,-22 21 0,21-22 16,-21 22-16,1 0 0,-1 0 0,-21 0 15,0 0 1,-21 42 0,21 0-16,-22 0 0,1 0 15,0 0-15,21 22 0,0-22 16,-21 0-16,21 21 0,-21-20 0,21 20 16,0-21-16,0 0 15,0 0-15,0 1 0,0-1 0,0 0 16,21 0-16,0 0 0,0-21 15,0 0-15,1 21 0,-1-21 0,0 0 16,21 0-16,-21 0 0,1 0 0,20-21 16,0 0-16,-21 0 0,22 0 15,-22 0-15,0-22 0,0 22 0,0-21 16,-21-1-16,0 22 0,0-21 16,0 21-16,-21-22 0,0 22 0,0 0 15,0 21-15,0-21 0,-22 0 16,22 21-16,0 0 0,0 0 15,-22 0-15,22 0 0,0 0 0,0 21 0,0 0 16,21 0 0,-21-21-16,21 21 0,0 1 0,0-1 15,0 0-15,0 0 16,21-21-16,0 0 0,0 0 16,21 0-16,-20 0 0,20 0 15,0-21-15</inkml:trace>
  <inkml:trace contextRef="#ctx0" brushRef="#br0" timeOffset="-159244.77">22987 15494 0,'0'-21'0,"0"0"31,-21 42-31,0 0 16,21 21-16,-22-20 0,1 20 15,0-21-15,0 21 0,0 1 0,0-22 16,-1 21-16,1 1 0,0-1 16,0-21-16,0 21 0,21-20 0,0 20 15,-21-21-15,21 0 0,-22 0 0,22 1 16,0-1-16,-21 0 0,21 0 16,21-21 15,1 0-16,-1-21-15,0 21 0</inkml:trace>
  <inkml:trace contextRef="#ctx0" brushRef="#br0" timeOffset="-158724.55">23453 15833 0,'0'0'0,"21"0"0,0-21 0,-21-1 15,0 1-15,0 0 16,0 0-16,0 0 15,0 0-15,-21 21 0,0 0 0,-1 0 16,1 0-16,0 0 0,0 0 16,0 21-16,-22 0 0,22 0 0,0 0 15,-21 22-15,21-1 0,-22-21 16,22 21-16,0 1 0,0-1 0,0-21 16,21 22-16,-22-22 0,22 21 0,0-21 15,0 0-15,0 1 0,22-1 16,-1 0-16,0-21 0,0 0 0,21 0 15,-20 0-15,-1 0 0,21 0 16,-21-21-16,0 0 0,22-1 0,-22 1 16,21-21-16,-21 0 0,22-1 15,-22-20-15,21 20 0,-21-20 16,22-1-16,-1 1 0,-21 21 0,0-22 16,22 1-16,-22-1 0,-21 22 15,0-1-15,21 1 0,-21 0 0,0 21 16,0-1-16,-21 22 15,0 0-15,0 22 0,-1-1 0,1 21 16,0-21-16,0 22 0,-21-1 0,20 21 16,1-20-16,21-1 0,0 0 15,-21 1-15,21 20 0,0-20 0,0-1 16,0-21-16,0 21 16,0 1-16,0-22 0,0 0 0,0 21 15,21-42-15,0 22 0,-21-1 0,22-21 16,20 0-16,-21 0 0,0 0 15,22 0-15,-1 0 0,-21-21 0,21-1 16,1 1-16,-22 0 0</inkml:trace>
  <inkml:trace contextRef="#ctx0" brushRef="#br0" timeOffset="-158344.77">24024 15854 0,'0'0'0,"-21"0"16,21 21-1,21-21 1,0 0-16,0 0 16,1 0-16,-1 0 0,21 0 15,-21 0-15,0 0 0,1 0 16,-1 0-16,0-21 0,0 0 0,0 21 16,-21-21-16,21 21 0,-21-22 15,0 1-15,-21 21 16,0 0-16,0 0 15,0 0-15,0 0 0,-1 0 16,1 21-16,0 1 0,0-22 0,0 21 16,21 0-16,-21 0 15,21 0-15,0 0 0,0 1 0,0-1 16,0 0-16,0 0 0,21-21 0,0 21 16,0 0-16,0-21 0,0 0 15,22 22-15,-22-22 0,21 0 0,1 0 16,-22 0-16,21 0 0,0 0 15,-20 0-15,20 0 0,-21-22 0,21 22 16,-20-21-16,-1 0 0,0 0 16</inkml:trace>
  <inkml:trace contextRef="#ctx0" brushRef="#br0" timeOffset="-157929.02">24659 15833 0,'0'-43'0,"0"128"0,0-127 16,21-22-16,-21 43 0,21 21 0,-21-21 15,0 0-15,22 21 0,-1-21 16,0 21-16,0 0 0,-21-22 0,21 22 15,0 0-15,1 0 0,-1 0 16,0 0-16,0 0 0,0 0 16,-21 22-16,0-1 0,0 0 15,0 0-15,0 0 0,0 0 16,0 1-16,0-1 0,0 21 0,0-21 16,0 22-16,0-22 0,0 21 15,-21-21-15,21 0 0,0 1 0,0-1 16,0 0-16,0 0 15,-21 0-15,21-42 32,0 0-32,0 0 15,0-22-15,21 22 0,0 0 16,0-21-16,-21 21 0,43-22 16,-22 22-16,0-21 0,21 21 0,-20-1 15,-1-20-15,0 42 0,0-21 16,0 0-16,0 21 0,1-21 15,-1 21-15,0 0 0,0-22 16,0 22-16,0-21 16,1 21-16,-1 0 15,0 0-15,-21-21 0,21 21 16,0 0-16</inkml:trace>
  <inkml:trace contextRef="#ctx0" brushRef="#br0" timeOffset="-157648.16">25485 16298 0,'0'0'0,"-22"0"47,44 0 0,-44 0-16,1 0-31</inkml:trace>
  <inkml:trace contextRef="#ctx0" brushRef="#br0" timeOffset="-156576.86">17018 16870 0,'0'0'0,"21"-42"0,0 20 16,-21-20-16,21 0 0,1 21 0,-22-1 15,0 1-15,21 0 0,-21 0 16,0 0-16,0 42 31,0 0-31,0 0 0,0 22 16,0-1-16,0 0 0,-21 22 0,21-22 16,-22 22-16,22-1 0,0-21 0,0 22 15,0-22-15,0 22 0,0-22 16,0 0-16,-21 1 0,21-1 0,0 0 15,-21 1-15,21-22 0,-21 21 16,21-21-16,0 1 0,-21-1 16,0-21-16,-1 0 15,1 0 1,21-21-16,-21-1 0,21 1 16,0 0-16,-21-21 0,21 21 0,-21-22 15,21 22-15,-21-21 0,21 21 16,0-1-16,0 1 0,0 0 0,0 0 15,-22 0-15,22 42 32,0 0-32,0 0 0,0 0 0,0 1 15,0 20-15,0-21 0,0 21 16,0-20-16,0 20 0,0-21 16,22 0-16,-22 22 0,0-22 15,0 0-15,21 0 0,-21 0 0,21-21 16,-21 21-16,21-21 15,0 0-15,0 0 0,1-21 16,-1 21-16,0-21 0,21 0 16,-21 0-16,1 0 0,20-22 0,0 22 15,1-21-15,-1 21 0,-21-1 16,21 1-16,1 0 0,-22 0 16,0 0-16,0 21 0,0 0 0,-21-21 15,0 42 32,0 0-31,0 0-1</inkml:trace>
  <inkml:trace contextRef="#ctx0" brushRef="#br0" timeOffset="-153248.86">14901 18309 0,'0'0'16,"-21"0"-16,21-21 16,0 0-1,0 0-15,0 0 16,21-1-16,-21 1 0,21 0 16,1 0-16,-1 0 0,0 0 0,0-1 15,0 1-15,0-21 0,1 21 16,-1 0-16,-21-1 0,0 1 15,0 0-15,0 0 16,0 0-16,-21 21 0,-1 0 16,1 0-16,-21 0 0,21 21 15,-22 0-15,1 0 0,0 22 0,-1-22 16,1 21-16,21-21 0,-21 22 16,20-1-16,1 0 0,0 1 0,0-1 15,21-21-15,0 21 0,0 1 16,0-22-16,21 0 0,0 0 0,22 0 15,-22-21-15,21 0 0,0 0 16,1 0-16,232-84 31,-212 41-31,1 22 0,-22 0 0,22-21 16,-22 21-16,-21-22 0,22 22 16,-22 0-16,0 0 0,-21 0 0,0-1 15,21 1-15,-21 42 31,0 1-31,-21-1 0,0 0 16,21 21-16,-21 1 0,21-22 16,-22 21-16,22 0 0,0 1 0,-21-22 15,21 21-15,-21-21 0,21 1 16,0-1-16,0 0 0,0 0 0,0-42 47,21 0-47,0 0 0,1-1 15,-1 1-15,-21-21 0,21 0 0,0-1 16,0 22-16,0-21 0,1-1 16,-1 22-16,0-21 0,0 21 0,0 0 15,0-1-15,1 22 0,-1 0 16,0 0-16,0 0 0,0 0 16,0 22-16,1-1 0,-22 0 15,21 0-15,0 21 0,0-20 16,-21 20-16,21 0 0,-21-21 15,21 22-15,1-22 0,-22 21 16,21-21-16,0 1 0,-21-1 0,21 0 16,0 0-16,0-21 0,1 0 15,-1 0-15,0 0 0,0 0 0,0 0 16,0-21-16,1 0 0,20 0 16,-21-1-16,0 1 0,22-21 0,-22 0 15,0 20-15,0-20 0,0 21 16,0-21-16,-21 20 0,22 1 15,-1 0-15,0 0 0,0 21 0,0 0 16,0 0-16,1 0 16,-1 21-16,0 0 0,0 0 15,-21 1-15,21 20 16,0-21-16,-21 21 0,22 1 0,-1-22 16,-21 21-16,21-21 0,0 22 15,-21-22-15,21 0 0,0 0 0,-21 0 16,22-21-16,-1 22 0,0-22 15,0 0-15,21 0 0,-20 0 16,20 0-16,-21-22 0,21 22 0,-20-21 16,20 0-16,0 0 0,-21 0 15,1-22-15,20 22 0,-21-21 0,0 0 16,0 20-16,-21-20 0,0 21 16,0-21-16,0 20 0,0 1 15,0 0-15,-21 0 16,0 21-16,0 0 0,0 0 0,0 0 15,-1 0-15,-20 0 0,21 21 16,0 0-16,-22 0 0,22 1 0,0-1 16,0 21-16,0-21 0,0 22 15,-1-22-15,22 0 0,0 21 0,0-21 16,0 1-16,0-1 0,0 0 16,22-21-16,-1 0 0,0 0 0,21 0 15,-21 0-15,1 0 0,20 0 16,-21-21-16,21 0 0,-20-1 0,20 1 15,-21 0-15,0-21 16,0 21-16,1-22 0,-1 22 0,-21 0 16,0 0-16,21 0 0,-21 42 31,0 21-15,0-21-16,-21 0 0,21 22 15,0-22-15,0 21 0,0-21 0,0 1 16,0-1-16,0 0 0,0 0 15,0 0-15,21-21 0,0 0 0,0 0 16,0 0-16,1 0 16,-1 0-16,21 0 0,-21-21 0,22 0 0,-1 0 15,0 0-15,-21-1 16,22-20-16,-1 21 0,-21-21 0,0 20 16,1-20-16,-1 21 0,0-21 15,0 42-15,-21-22 0,21 22 0,-21 22 31,0-1-31,0 0 0,0 21 0,0 1 16,0-22-16,0 21 0,0 0 16,0-20-16,0 20 0,0-21 15,0 21-15,0-20 0,21-1 16,1 0-16,-1-21 16,0 0-16,21 0 0,-21 0 0,22-21 15,-22 0-15,21-1 0,-21 1 16,1 0-16,20-21 0,-21-1 0,0 1 15,0 0-15,1-1 0,-1-20 16,0 21-16,0-22 0,-21 22 0,0-22 16,21 1-16,-21 20 0,21 1 15,-21 0-15,0-1 0,0 22 0,0 0 16,0 0-16,0 42 16,0 0-16,0 0 0,0 22 15,0-1-15,0 0 16,-21 1-16,0-1 0,21 0 0,-21 1 15,21 20-15,0-20 0,0-1 16,0 0-16,0 1 0,0-1 0,0 0 16,0 1-16,42-22 0,-21 0 15,1 0-15,-1 0 0,21 0 0,0 1 16,1-22-16,-1 0 0,22 0 16,-22 0-16,21 0 0,-20 0 15,20-22-15,-20 1 0,-1 0 0,0 0 16,1 0-16,-1-22 0,-21 22 15,0-21-15,-21 21 0,0-22 0,0 22 16,0-21-16,0 21 16,0 0-16,-21-1 0,0 22 0,0 0 15,0-21-15,-1 21 0,1 0 16,0 0-16,0 21 0,0-21 0,-22 22 16,22-1-16,0 0 0,21 0 15,-21 21-15,21-20 0,0-1 16,0 21-16,0-21 0,0 0 0,0 1 15,0-1-15,21 0 0,0-21 16,0 21-16,22-21 0,-22 0 16,0 0-16,0 0 0,0 0 15,1-21-15,-1 0 0,0 0 16,0-22-16,0 22 0,0-21 16,-21 21-16,0-1 0,22-20 0,-22 21 15,0 0-15,0 42 31,0 0-31,-22-21 0,22 21 16,0 0-16,0 22 0,0-22 16,0 0-16,0 0 0,0 0 15,0 1-15,22-22 0,-1 21 16,0-21-16,0 0 0,21 0 0,1 0 16,-1 0-16,0 0 0,1 0 15,20 0-15,-20-21 0,-1-1 0,0 1 16,1 0-16,-1-21 15,0-1-15,-21 1 0,1 0 0,-1-22 16,0 22-16,0-22 0,-21 22 16,0-21-16,0 20 0,0 1 15,0 0-15,0-1 0,0 22 0,0 0 16,0 42 0,0 0-16,-21 22 0,0-22 15,21 21-15,-21 0 0,21 1 16,-22-1-16,22 0 0,-21 1 0,21-1 15,0 0-15,0 1 0,0-1 16,0 0-16,0-20 0,0 20 0,0-21 16,0 21-16,21-20 15,1-22-15,-1 21 0,0-21 16,0 0-16,0 0 16,0 0-16,-21-21 0,22-1 15,-22 1-15,21 0 0,-21 0 0,0 0 16,21-22-16,-21 22 0,0 0 15,21 0-15,-21 0 0,21 21 32,0 0-17,1 0-15,-1 0 16,0 0-16,21 0 16,-21 0-16,1 0 0,20 0 15,0 0-15,1-21 0,-1-1 0,0 22 16,1-21-16,-1-21 0,-21 21 15,21-22-15,-20 22 0,-1-21 16,21 0-16,-42-1 0,21 1 0,-21 0 16,21-1-16,-21 1 0,0 0 15,0 20-15,0 1 0,0 0 0,-21 42 32,0 0-32,0 1 0,0-1 15,0 21-15,-1 0 0,1 1 16,21-1-16,0 0 0,-21 1 0,21 20 15,0-20-15,0-1 16,0 0-16,0 1 0,0-1 0,0 0 16,0 1-16,21-1 0,-21 0 15,21-21-15,1 22 0,-1-22 0,0-21 16,0 21-16,0 0 0,22-21 16,-22 0-16,21 0 0,-21 0 15,22-21-15,-1 0 0,-21 0 0,21 0 16,1-22-16,-1 22 0,-21-21 15,22-1-15,-22 22 0,0-21 0,0 21 16,0 0-16,-21-1 16,21 1-16,-21 0 0,-21 21 31,0 0-31,0 0 0,0 21 0,0 0 16,-1 1-16,1 20 0,0-21 15,21 21-15,0 1 0,-21-22 16,21 21-16,0 1 0,0-22 0,0 21 15,0-21-15,21 0 0,0 1 16,0-1-16,1 0 0,-1 0 16,21-21-16,-21 0 0,22 0 0,20 0 15,-21 0-15,22 0 0,-22-21 0,22 0 16,-1 0-16,1-1 0,-22-20 16,22 21-16,-22-21 0,0-1 15,-21 1-15,22-22 0,-22 22 16,-21 21-16,0-21 0,0-1 15,0 22-15</inkml:trace>
  <inkml:trace contextRef="#ctx0" brushRef="#br0" timeOffset="-152784.62">17738 17844 0,'0'21'31,"21"-21"32,0 0-63,0 0 16,0-21-16,0 21 0,22-22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2:15:27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9292 487 0,'0'0'0,"0"-21"16,0 0-16,0-1 0,0 1 0,0-21 15,0 21-15,0 0 0,0-1 16,0 1-16,0 0 0,0 0 0,0 0 16,21 21 15,-21 21-31,0 0 0,0 0 15,21 22-15,-21-1 0,22 0 0,-22 22 16,0-1-16,0 1 0,0 20 16,21 1-16,-21 0 0,0-1 0,0 1 15,0 0-15,0-1 0,0-20 16,0 21-16,0-1 0,0 1 16,0-22-16,0 22 0,-21-21 15,-1-1-15,22 1 0,0-1 0,-21-21 16,0 22-16,21-22 0,-21-21 0,21 22 15,0-22-15,0 21 0,0-21 16,0 1-16,0-44 31,0 1-31,0 0 0,0-21 16,0-1-16,21 1 0,0 0 0</inkml:trace>
  <inkml:trace contextRef="#ctx0" brushRef="#br0" timeOffset="443.85">8996 720 0,'0'0'16,"-43"-21"-16,1-1 0,0 1 0,21-21 0,-22 21 15,22 0-15,0-1 0,0-20 16,0 21-16,21 0 0,0-22 0,0 22 15,0-21-15,21 21 0,0-22 16,21 22-16,-21 0 0,43-21 16,-22 21-16,22-1 0,-1 1 15,1 0-15,-1 0 0,22 21 0,-22 0 16,22 0-16,-21 0 0,20 0 16,1 21-16,-22 21 0,1-20 0,-1 20 15,1 21-15,-22-20 0,1 20 16,-22-20-16,-21 20 0,0 1 0,0-1 15,-21 1-15,-22-1 0,1 1 16,-22-1-16,1 1 0,21-22 0,-22 21 16,1-20-16,-1-1 0,1-21 0,20 22 15,-20-22-15,20 21 16,1-21-16,0 0 0,-1-21 0,22 22 16,-21-1-16,21-21 0,0 0 15,-1 21-15,1-21 0,64 0 31,-22 0-15,0 0-16</inkml:trace>
  <inkml:trace contextRef="#ctx0" brushRef="#br0" timeOffset="1460.57">10075 2011 0,'0'0'0,"21"-21"16,-21 0-16,22-1 16,-1 1-16,-21 0 0,0 0 0,21-21 15,0-1-15,-21 1 0,0 0 16,0-1-16,0 1 0,0 0 0,0 20 15,0-20-15,0 0 0,0 21 0,0-1 16,-21-20-16,0 42 0,0-21 16,-1 21-16,1 0 0,0 0 15,0 0-15,0 0 0,-22 0 16,22 0-16,-21 21 0,21 0 0,-22 0 16,1 1-16,21 20 0,0 0 15,-22-21-15,22 22 0,0-1 0,0 0 16,21 1-16,0-1 0,0 0 0,0-20 15,0 20-15,0-21 0,0 21 16,0-20-16,21-1 0,0-21 0,0 21 16,1 0-16,-1-21 0,0 0 15,21 0-15,-21 0 0,1 0 0,20 0 16,-21 0-16,21-21 0,-20 0 16,20 0-16,-21-1 0,0-20 15,22 21-15,-22-21 0,0-1 0,0 1 16,0 0-16,0-1 0,-21 1 15,0 0-15,0 20 0,22 1 0,-22-21 16,0 21-16,0 0 16,0 42-1,0 0 1,0 0-16,-22 21 0,22-20 16,-21 20-16,21 0 0,0-21 0,0 22 15,0-1-15,0 0 0,0-20 16,0 20-16,0-21 0,0 21 15,0-20-15,0-1 0,0 0 0,21 0 16,1 0-16,-1-21 0,0 21 16,0-21-16,0 0 0,22 0 15,-22 0-15,0 0 0,21-21 16,-21 0-16,22 0 0,-22 0 0,21 0 16,-21-22-16,1 1 0,20 0 15,-21-1-15,0 1 0,0 0 0,-21 20 16,0-20-16,0 0 0,0 21 0,0-1 15,0 1-15,-21 21 0,0 0 16,0-21-16,0 21 0,0 0 16,-1 0-16,1 0 15,42 0 17,1 0-32,-1 0 0,0 0 15,0 21-15,0-21 0,0 0 0,1 21 16,-1 1-16,0-22 0,0 21 15,-21 0-15,0 0 0,21 0 0,-21 22 16,0-22-16,0 0 0,0 21 16,0-21-16,0 22 0,0-22 0,-21 21 15,21-21-15,0 1 0,-21-1 0,21 21 16,-21-21-16,21 0 16,0 1-16,0-1 0,0 0 15,0 0-15,21-21 16,0 0-16,0 0 0,22 0 15,-22 0-15,21 0 0,0 0 0,1-21 16,-1 21-16,0-21 0,1 0 16,-1-1-16</inkml:trace>
  <inkml:trace contextRef="#ctx0" brushRef="#br0" timeOffset="2014.51">11726 1693 0,'0'0'0,"0"-21"0,0 0 15,0 0-15,0 0 0,0 0 0,0-1 16,0 1-16,-21 0 0,0 0 16,0 21-16,0-21 15,-1 21-15,1 0 0,0 0 16,0 0-16,0 21 0,0 0 16,-1 0-16,1 0 0,-21 1 0,21 20 15,0-21-15,-1 21 0,-20 1 0,21-1 16,0 0-16,0-20 15,21 20-15,0-21 0,-22 21 0,22-20 0,0-1 16,0 21-16,0-21 16,22 0-16,-1 1 0,0-22 15,0 0-15,0 0 0,0 0 0,1 0 16,-1 0-16,0 0 0,21 0 16,-21-22-16,1 1 0,-1 0 0,21 0 15,-21-21-15,0-1 0,1 1 16,20 0-16,-21-1 0,0-20 0,0 20 15,1 1-15,-1 0 0,-21-1 0,0 22 16,0 0-16,0 0 0,0 42 31,-21 0-15,21 0-16,-22 22 0,22-1 16,-21 0-16,21 1 0,0-1 0,0-21 15,0 22-15,0-1 0,0 0 16,0-21-16,0 1 0,0 20 0,0-21 15,21 0-15,1-21 0,-1 21 16,0-21-16,0 0 0,0 0 16,0 0-16,1 0 0,20 0 0,-21 0 15,0 0-15,22-21 0,-1 0 16,-21 0-16,21 0 0,-20-22 0,83-84 16</inkml:trace>
  <inkml:trace contextRef="#ctx0" brushRef="#br0" timeOffset="2316.34">12552 826 0,'0'0'0,"0"-22"0,0 1 16,-21 0-16,21 0 0,-22 21 0,1 21 31,0 0-31,21 0 0,-21 22 16,21-1-16,-21 0 0,0 1 15,-1 20-15,1 1 0,0-22 0,21 22 16,-21-1-16,0 1 0,0-1 0,-1 1 16,1-1-16,21 1 15,0-1-15,-21-21 0,21 22 0,0-22 16,0 1-16,0-1 0,0 0 0,0-21 16,0 22-16,0-22 0,0 0 15,21-21-15,-21 21 0,21-21 16,1 0-16,-1 0 15,0 0-15,0-21 0,0 0 0,0 0 16</inkml:trace>
  <inkml:trace contextRef="#ctx0" brushRef="#br0" timeOffset="2652.37">12869 804 0,'0'-21'0,"0"42"0,0-63 0,0 21 0,-21 0 16,0 21-16,21 21 16,-21 0-1,21 0-15,-21 22 0,-1-1 0,1 21 16,0 1-16,21-1 0,-21 1 16,0-1-16,0 22 0,-1-21 0,1-1 15,21 1-15,-21-1 0,21 1 16,0-1-16,0-21 0,0 1 15,0 20-15,0-42 0,0 22 0,0-1 16,0-21-16,0 0 0,0 1 16,0-1-16,0 0 0,21-21 15,0 0-15,1 0 16,-1 0-16,0-21 16,0 0-16,0-1 0,22 1 0,-22-21 15,0 21-15</inkml:trace>
  <inkml:trace contextRef="#ctx0" brushRef="#br0" timeOffset="3364.17">12933 1736 0,'0'0'0,"-21"21"16,21 0-1,21-21 1,0 0-16,0 0 0,0 0 15,22-21-15,-22 21 0,21-21 0,-21 0 16,22-1-16,-22 1 0,0 0 16,0 0-16,0 0 0,-21-22 0,0 22 15,0 0-15,0 0 0,0 0 0,0 0 16,0-1 0,-21 22-16,0 0 0,0 0 0,0 0 15,-22 0-15,22 0 0,0 22 16,0-1-16,-22 21 0,22-21 0,0 22 15,0-1-15,0 0 0,21 1 0,0-1 16,0 0-16,0 1 0,0-1 16,0-21-16,0 21 0,0-20 0,0 20 15,21-21-15,0 0 0,0-21 16,0 21-16,1 1 0,-1-22 0,21 0 16,-21 0-16,22 0 0,-1 0 0,0 0 15,-21-22-15,22 1 0,-1 0 16,0 0-16,1-21 0,-1-1 0,0 1 15,1-22-15,-1 1 0,0-1 16,-20-20-16,20 20 0,0-20 16,1 20-16,-22-21 0,0 1 0,21-1 15,-21 0-15,-21 1 0,0 20 16,22 1-16,-22 20 0,0 1 0,0 0 16,0-1-16,0 22 0,0 0 15,0 0-15,0 0 0,-22 21 16,1 0-16,21 21 0,-21 0 15,0 0-15,0 22 0,0-1 16,-1 21-16,1 1 0,21-1 0,-21 22 16,0-21-16,0 20 15,0-20-15,-1 20 0,1-20 0,21-1 16,0 22-16,0-21 0,0-1 16,0 1-16,0-1 0,21-21 0,1 1 15,-22-1-15,21 0 0,0 1 0,0-22 16,0 21-16,22-21 0,-22 1 15,0-22-15,0 21 0,0-21 0,22 0 16,-22 0-16,0 0 0,0 0 0,21-21 16,-20-1-16,-1 1 0,21 0 15,-21-21-15,0-1 0,1 1 16,20 0-16</inkml:trace>
  <inkml:trace contextRef="#ctx0" brushRef="#br0" timeOffset="5693.63">15176 868 0,'-42'0'16,"84"0"-16,-126 0 0,63 0 0,-1 0 15,1 0-15,21 21 16,21-21 15,1 0-31,20-21 16,0 21-16,1-21 0,20 0 16,1-1-16,-1 1 0,1 0 0,-1-21 15,1 21-15,-22-22 0,21 1 16,-20 0-16,-22-1 0,21 1 0,-21 0 15,-21-22-15,0 22 0,0-1 16,-21 1-16,-21 0 0,0-1 0,-1 1 16,-20 21-16,-1 0 0,1 21 15,-22 0-15,0 0 0,22 0 0,-22 21 16,22 21-16,-22-21 16,22 43-16,20-22 0,-20 22 0,20-22 15,1 22-15,0-1 0,21 22 16,-1-22-16,22 1 0,0 20 0,0-20 15,0-1-15,0-20 0,22 20 16,-1-20-16,0-1 0,0 0 0,21-21 16,-20 22-16,20-22 0,-21 0 15,0-21-15,22 21 0,-22-21 0,0 0 16,0 0-16,0 0 0,0 0 0,-21-21 16,0 0-1,0 0-15,-21 21 0,0 0 16,0 0-16,-21 0 0,20 21 15,-20 0-15,21 0 0,-21 22 16,20-22-16,1 21 0,-21-21 0,21 22 16,0-1-16,-1 21 0,1-20 15,21-1-15,0 0 0,0 1 0,0-1 16,0 0-16,0-20 0,0-1 16,0 21-16,21-21 0,-21 0 0,22-21 15,-1 22-15,0-22 16,0 0-16,0 0 0,22 0 0,-22-22 15,21 1-15,-21-21 0,22 21 0,-1-22 16,21 1-16,-20 0 16,-1-1-16,22-20 0,-22 21 0,21-1 0,1 1 15,-22 0-15,1-1 0,20 22 16,-21 0-16,1 0 0,-22 0 16,21 21-16,-21 0 0,22 0 0,-22 0 15,0 21-15,0 0 0,-21 21 16,0-21-16,0 22 0,0-1 0,0 0 15,0 1-15,-21-1 0,21 0 16,-21 1-16,0-1 0,0 0 0,-1 1 16,1-22-16,0 0 0,21 0 0,0 0 15,0 1-15,0-1 16,0-42 0,21-1-1,0-20-15,1 21 16,20 0-16,-21-22 0,21 1 0,-20 0 15,20-22-15,-21 22 0,21 0 16,-20-1-16,20 22 0,-21-21 0,0 21 16,0-1-16,1 1 0,-22 0 15,-22 42 17,1 0-32,0 1 15,0-1-15,0 0 0,0 21 0,21-21 16,-22 22-16,1-1 15,0 0-15,21-20 0,0 20 0,0 0 16,0-21-16,0 22 0,0-22 0,0 0 16,0 0-16,0 0 0,21 1 15,0-22-15,1 21 0,-1-21 0,0 0 16,21 0-16,-21 0 0,22 0 16,-1 0-16,0 0 0,1-21 0,-1-1 15,22 1-15,-22 0 0,0-21 16,1-1-16,-1 1 0,0 0 0,1-22 15,-22 22-15,0 0 0,0-1 16,0 1-16,-21 0 0,0 20 16,0-20-16,0 21 0,-21 21 15,0 0-15,0 0 16,0 21-16,-22 0 0,22 0 0,-21 22 16,21-22-16,-1 21 0,1 22 0,0-22 15,21 0-15,0 1 0,0-1 16,0 0-16,0 1 0,0-22 0,21 21 15,-21-21-15,21 1 0,1-1 16,-1 0-16,0-21 0,21 0 0,-21 21 16,22-21-16,-22 0 0,21 0 15,-21 0-15,22-21 0,-22 0 0,0 0 16,21-1-16,1-20 0,-22 0 16,21-1-16,-21 1 0,22 0 15,-1-22-15,-21 22 0,22 0 0,-1-1 16,-21 1-16,21 21 0,-20 0 15,-1-1-15,0 22 0,0 0 16,-21 22 0,0-1-1,0 0-15,0 0 0,0 0 16,0 0-16,0 1 16,0-1-16,0-42 46,0-1-46,0 1 0,0 0 16,0 0-16,0 0 0,0 0 16,0-1-16,0 1 0,0 0 15,-21 21 1,0 0-16,0 21 0,21 0 16,-43 1-16,22 20 0,0-21 15,0 21-15,0 1 0,-1-1 0,22 0 16,0 1-16,-21-1 0,21-21 0,0 22 15,0-1-15,0-21 0,0 0 16,0 0-16,0 1 0,21-1 16,1 0-16,-1 0 0,0-21 0,0 0 15,21 21-15,1-21 0,-22 0 16,21 0-16,1 0 0,-1 0 0,-21-21 16,21 0-16,1 0 0,-1 0 15,0-22-15,-20 1 0,20 0 0,-21-1 16,21 1-16,-20-22 0,-1 22 15,0 0-15,0-1 0,0 22 0,-21 0 16,0 0-16,0 0 0,0 42 31,-21 0-31,0 21 0,0-20 0,0 20 16,21 0-16,0 1 16,-22-22-16,22 21 0,0 0 0,0-20 15,0-1-15,0 21 0,0-21 16,22 0-16,-1 1 0,-21-1 0,21-21 15,0 21-15,0-21 0,0 0 0,22 0 16,-22 0-16,0 0 0,0-21 16,22 0-16,-22-1 0,0 1 0,21-21 15,-21 0-15,22-1 0,-22-20 16,21 20-16,-21-20 0,1 21 0,-1-1 16,0 1-16,-21 21 0,0-22 15,21 43-15,-21-21 0,0 42 16,-21 1-1,0-1-15,0 0 0,21 21 16,-22 1-16,1-1 0,21 0 0,-21 1 16,21-1-16,0-21 0,0 21 15,0-20-15,0 20 0,0-21 0,0 0 16,21 0-16,0 1 0,1-1 16,20-21-16,-21 0 0,0 0 0,22 0 15,-22 0-15,21 0 0,-21 0 0,22 0 16,-1-21-16,-21-1 0,21-20 15,-20 21-15,20-21 0,-21-1 0,21-20 16</inkml:trace>
  <inkml:trace contextRef="#ctx0" brushRef="#br0" timeOffset="6028.44">19135 445 0,'-85'21'32,"64"0"-32,0 0 0,21 21 15,-22 1-15,1 20 0,0 1 0,21-1 16,-21 1-16,0 20 16,21 1-16,-21-21 0,21 20 0,0 1 15,-22-22-15,22 22 0,0-21 16,0 20-16,0-20 0,0-1 0,0 1 15,0-22-15,0 0 0,0 1 16,0-1-16,22 0 0,-22-20 0,0-1 16,0 0-16,0 0 0,21-21 0,0 21 15,0-21 1,0 0-16,0-21 0,1 0 16,-1 0-16,0-22 0,0 22 15,0-21-15,22 0 0</inkml:trace>
  <inkml:trace contextRef="#ctx0" brushRef="#br0" timeOffset="6280.3">19558 1291 0,'0'0'0,"0"-21"0,0 0 31,-21 42-15,0 0-16,-1 0 0,1 22 15,21-22-15,-21 21 0,0-21 0,0 22 16,0-1-16,-1 0 0,22 1 15,0-1-15,-21-21 0,21 22 0,0-22 16,0 21-16,0-21 16,0 0-16,0 1 0,0-1 0,0 0 15,21-21-15,1 21 0,-1-21 0,0 0 16,0 0-16,21 0 0,-20 0 16,20 0-16,0 0 0,-21 0 0,22-21 15,-1 0-15,0 0 0</inkml:trace>
  <inkml:trace contextRef="#ctx0" brushRef="#br0" timeOffset="7059.99">20151 1397 0,'0'0'0,"0"-21"0,0 0 0,0 0 15,-22 21 1,1 21 0,0 0-16,0 0 0,0 0 15,0 0-15,-1 1 0,22 20 16,-21 0-16,21-21 0,-21 22 0,21-22 15,0 21-15,0-21 0,0 22 0,0-22 16,0 0-16,0 0 0,0 0 16,0 1-16,0-1 0,21-21 31,-21-21-15,0-1-16,0 1 0,0 0 15,0-21-15,0-1 0,0 1 0,0 0 16,0-1-16,0 1 15,0 0-15,21-1 0,-21 1 0,22 0 16,-1-1-16,-21 1 0,21 21 16,0-21-16,0 20 0,0 1 0,1 0 15,20 0-15,0 21 0,1 0 16,-1 0-16,21 0 0,-20 0 0,20 0 16,-20 0-16,-1 21 0,0 0 15,1 22-15,-22-22 0,0 21 0,0-21 16,-21 22-16,0-22 0,0 21 15,0 0-15,0-20 0,0 20 0,-21 0 16,0 1-16,0-1 16,-1-21-16,22 21 0,0 1 0,-21-22 15,21 0-15,-21 0 0,21 0 16,0 1-16,0-1 0,-21-21 0,21 21 16,-21-21-1,0 0-15,21-21 16,0 0-16,0-1 0,0 1 15,0 0-15,0 0 0,0-21 0,0-1 16,42 1-16,-21 0 0,0-22 16,22 22-16,-1-1 0,0-20 0,22 21 15,-22-22-15,22 22 0,-22-1 16,21 1-16,1 21 0,-22 0 16,22 0-16,-1-1 0,1 22 15,-22 0-15,0 22 0,22-1 0,-22 0 16,-21 0-16,1 21 0,-1-20 15,-21 20-15,0 0 0,0 1 0,0 20 16,-21-21-16,-1 1 0,1-1 16,0 22-16,0-22 0,0 0 0,0 1 15,-1-1-15,1-21 0,0 21 16,0-20-16,0-1 0,21 0 0,0 0 16,0 0-16,-21-21 0,-1 0 15,22-21 1,-21 21-1,21-42-15,-21 21 0</inkml:trace>
  <inkml:trace contextRef="#ctx0" brushRef="#br0" timeOffset="7416.7">20024 614 0,'0'0'0,"-22"21"0,1-21 0,0 21 15,21 0-15,0 1 16,21-22-16,0 0 0,1 0 16,-1 0-16,21 0 0,-21 0 15,0 0-15,1 0 0,20 0 0,-21 0 16,0-22-16,-21 1 0,0 0 15,21 0-15,-21 0 0,0-22 0,0 22 16,0 0-16,-21 0 0,0 0 16,0 21-16,0-21 0,0 21 0,-22 0 15,22 0-15,-21 0 0,-1 21 16,22-21-16,-21 21 0,21 0 16,0 0-16,-1 0 0,-20 1 15,21-1-15,0 0 0,21 0 0,-43-21 16,22 21-16</inkml:trace>
  <inkml:trace contextRef="#ctx0" brushRef="#br0" timeOffset="7640.57">18711 931 0,'0'0'0,"-42"22"0,21-22 15,-22 21-15,22-21 0,42 0 31,1 0-31,-1 0 0,21 0 0,0 0 16,22 0-16,-22 0 0,22 0 16,-1-21-16,-20-1 0,20 22 0,1 0 15,-1-21-15,1 21 0,-1 0 16,-21 0-16,1-21 0,-1 21 16,-21 0-16,0 0 0</inkml:trace>
  <inkml:trace contextRef="#ctx0" brushRef="#br0" timeOffset="8452.02">21950 2307 0,'0'0'0,"-21"0"0,-64-21 31,64 21-31,-22 0 0,22 0 15,-21 0-15,0 0 0,-22 0 16,22 0-16,-22 0 0,22 0 0,-22 0 16,1 0-16,-1 0 0,-20 0 15,-1 0-15,-21 0 0,0 0 0,1 21 16,-1-21-16,-21 0 0,0 0 0,0 21 16,-21-21-16,-1 0 0,1 0 15,0 22-15,-21-22 0,21 21 0,-22-21 16,-20 0-16,-1 0 0,1 0 15,-1 0-15,-20 0 0,-1 0 16,21 0-16,-20 0 0,-1 0 0,0 0 16,1 0-16,-22 0 0,21 0 15,-21 0-15,1 0 0,-1 0 0,0 21 16,0-21-16,0 0 0,-21 21 16,21-21-16,1 0 0,-1 0 0,0 0 15,0 21-15,21-21 0,-20 0 0,20 0 16,0 0-16,1 21 0,20-21 15,1 0-15,-1 0 0,22 0 0,-1 0 16,1 22-16,0-22 0,21 0 16,-1 0-16,22 0 0,-21 0 15,21 21-15,21-21 0,-21 0 0,22 0 0,20 21 16,-21-21-16,21 0 0,22 21 16,-22-21-16,22 0 0,20 0 15,-20 21-15,42-21 0,-22 0 0,22 0 16,0 0-16,0 21 0,42-21 15,0 0 1,22 0-16,20 0 0,1 0 0</inkml:trace>
  <inkml:trace contextRef="#ctx0" brushRef="#br0" timeOffset="26424.57">3196 4043 0,'0'0'0,"0"-21"0,0 0 0,0-1 15,0 1-15,0 0 0,0 0 16,0 42 0,0 0-16,0 0 15,0 22-15,0 20 0,0 1 16,21-1-16,-21 1 0,0 20 0,0-20 16,21 21-16,-21-1 0,0 22 15,0-21-15,0-1 0,0 22 0,0-21 16,0-22-16,0 22 0,0-21 15,0-1-15,0 1 0,0-1 0,0 1 16,-21-1-16,21-21 0,-21 22 16,21-22-16,-21 1 0,21-1 0,0 0 15,0-21-15,0 1 0,0-1 16,0 0-16,0-42 31,21-22-31,-21 22 0,21-42 0,0 20 16,1-20-16,-1-1 0,0 1 15</inkml:trace>
  <inkml:trace contextRef="#ctx0" brushRef="#br0" timeOffset="27157.17">3281 4022 0,'0'0'0,"0"-43"32,21 22-32,21 21 0,-21-21 0,43 21 15,-22 0-15,22 0 0,-1-21 16,22 21-16,0 0 0,-1 0 0,1-21 16,21 21-16,0 0 0,21 0 15,0-21-15,21 21 0,0-22 0,-21 22 16,21 0-16,-21 0 15,0 0-15,0 0 0,-21-21 0,21 21 0,-21 0 16,-22 0-16,1 0 0,0 0 16,-22 0-16,1 0 0,-22 0 15,0 0-15,1 0 0,-22 0 16,0 0-16,0 0 0,0 0 0,1 0 16,-1 21-16,0 1 15,-21-1-15,0 0 0,0 0 0,21 0 16,-21 22-16,21-22 0,-21 21 15,0 0-15,0 1 0,21-1 0,-21 0 16,0 22-16,0-22 0,0 1 16,0 20-16,0-21 0,0 22 0,0-1 15,0-20-15,0 20 0,0 1 16,0-1-16,0 1 0,0-1 0,0 1 16,0-1-16,0-20 0,0 20 15,0-21-15,0 1 0,0-1 16,-21 0-16,0 22 0,21-22 0,-21 1 15,21-1-15,-21 0 0,0 1 16,-1-1-16,1-21 0,0 21 0,0 1 16,0-22-16,0 0 0,-1 21 15,-20-20-15,21-1 0,-21 0 0,20 0 16,-20 0-16,0 0 0,-22 1 0,22-1 16,-22-21-16,-20 21 0,20 0 15,-20-21-15,-1 21 0,0-21 0,-21 0 16,-21 0-16,0 0 0,0 0 0,-21 0 15,0 0-15,21 0 16,-21-21-16,21 21 0,21 0 0,-21-21 16,21 0-16,22 21 0,-1 0 15,0-21-15,1-1 0,20 22 0,22-21 16,-22 0-16,22 0 0,0 0 0,20 0 16,-20-1-16,21-20 0,21 0 15,0-1-15,0-20 0,0 21 0</inkml:trace>
  <inkml:trace contextRef="#ctx0" brushRef="#br0" timeOffset="27627.98">3408 2836 0,'21'0'15,"0"0"-15,-21 22 0,0-1 16,0 0-16,0 0 0,0 0 16,0 0-16,0 22 0,0-22 15,0 21-15,0 1 0,0-22 16,0 21-16,-21 0 0,0-20 15,21 20-15,0-21 0,0 0 0,-21 0 16,21 1-16,0-1 0,-22 0 16,22 0-1,0-42 1,22 0-16,-1 0 16</inkml:trace>
  <inkml:trace contextRef="#ctx0" brushRef="#br0" timeOffset="28400.02">4043 2815 0,'0'0'0,"21"0"0,-21 21 47,0 1-47,-21-1 0,0 0 15,-1 0-15,1 0 0,0 22 0,21-22 16,-21 21-16,0-21 0,0 22 16,-1-22-16,1 21 0,0-21 0,0 22 15,21-22-15,0 0 16,0 0-16,0 0 0,0 0 0,0 1 16,21-22-16,0 0 15,0 0-15,1 0 0,-1 0 0,21 0 16,-21-22-16,22 1 0,-22 0 15,0 0-15,21 0 0,-21 0 0,-21-22 16,22 22-16,-22 0 0,21-21 16,-21 20-16,0 1 0,0 0 0,0 0 15,0 0-15,0 0 0,-21-1 16,-1 1-16,1 0 0,0 0 16,0 21-16,21-21 15,0 0 1,21 21-16,0 0 15,0 0-15,1 0 0,20 0 16,-21 0-16,21 0 0,-20 0 16,20 21-16,-21-21 0,0 21 0,22 0 15,-22 0-15,0 0 0,0 1 16,0-1-16,-21 0 0,0 21 0,0-21 16,0 1-16,0-1 0,-21 0 15,-21 85 1,42-85-16,0 0 0,0 0 15,21-21 1,0 0-16,21 0 16,1 0-16,-1 0 0,0-21 15,1 0-15,-1 0 0,0 0 16,1-1-16,-1-20 0,0 21 0,-20-21 16,-1 20-16,0 1 0,-21-21 15,0 21-15,0-22 0,0 22 0,0 0 16,-21 0-16,0 21 0,-1-21 15,-20 21-15,21 0 0,0 0 0,-22 0 16,22 0-16,-21 0 0,21 0 16,0 0-16,-1 0 0,22 21 0,0 0 31,22-21-31,-1 0 0,0 0 16,21 0-16,1 0 0,-1 0 15,0 0-15,1 0 0</inkml:trace>
  <inkml:trace contextRef="#ctx0" brushRef="#br0" timeOffset="28636.15">5270 2815 0,'0'0'0,"-21"0"0,0 0 16,21-21-16,0 0 16,21 0-1,22 21 1,-22 0-16,0 0 0,21 0 0,-21 0 15,22 0-15,-1-21 0,0 21 16,-20 0-16,20 0 0,-21 0 0,21 0 16,-20 0-16,-1 0 0,0 0 15,-42 0 1,0 0 0,-22 0-16,22 0 0</inkml:trace>
  <inkml:trace contextRef="#ctx0" brushRef="#br0" timeOffset="28867.97">5355 2773 0,'0'0'15,"0"63"1,0-41-16,0-1 0,0 0 16,-21 0-16,21 0 0,0 0 0,-21 1 15,21-1-15,0 21 0,0-21 16,-21 0-16,21 1 0,0-1 0,0 0 15,0 0-15,-22 0 0,22 0 16,0 1-16,0-1 16,22-21-1,-22-21-15,21-1 16,21 22-16</inkml:trace>
  <inkml:trace contextRef="#ctx0" brushRef="#br0" timeOffset="29144.03">6054 2794 0,'0'-21'0,"-22"21"31,1 0-31,0 0 0,0 0 0,-21 21 16,-1 0-16,22 0 0,-21 1 15,-1-1-15,22 21 0,0-21 16,0 22-16,0-22 0,0 21 15,21-21-15,0 22 0,0-22 0,0 0 16,21 0-16,0 21 0,0-20 16,0-22-16,22 21 0,-1 0 0,0-21 15,1 0-15,-1 0 0,-21 0 16,21 0-16,1 0 0,-22-21 0,0 0 16,21 21-16,-20-22 0,-1 1 15</inkml:trace>
  <inkml:trace contextRef="#ctx0" brushRef="#br0" timeOffset="29843.66">7006 4847 0,'0'0'0,"-21"-21"0,-21 21 0,20 0 0,1-21 15,21 0-15,21 21 16,22 0-16,-1-21 16,0 21-16,22 0 0,-22 0 15,22 0-15,20 0 0,1-22 16,0 22-16,21 0 0,-22 0 0,22-21 15,0 21-15,0 0 0,-22 0 16,-20 0-16,21-21 0,-43 21 0,21 0 16,-41-21-16,20 21 0,-63-21 31,0 21-31,-22 0 16,22 0-16,-21-21 0,-1 21 0,1-22 15,0 22-15,21 0 0,-22 0 16,22-21-16,21 0 15,21 21-15,0 0 16,1 0-16,20 0 16,0 0-16,1 0 0,-1 0 0,-21 0 15,21 0-15,-20 0 0,20 21 16,-21 0-16,-21 1 0,0-1 0,0 0 16,0 21-16,0 1 0,-21-1 0,0-21 15,-22 21-15,1 1 0,21-1 16,-43-21-16,22 0 0,0 22 0,21-22 15,-22-21-15,22 21 0,-21 0 16,63-21 0,0 0-16</inkml:trace>
  <inkml:trace contextRef="#ctx0" brushRef="#br0" timeOffset="30136.5">9652 4233 0,'-21'0'16,"42"0"-16,-85 0 0,43 0 0,-21 0 0,21 22 16,-22-1-16,1 0 0,0 0 15,21 21-15,-22 1 0,1-22 0,21 42 16,-22-20-16,1-1 15,21 0-15,0 1 0,0-1 0,21 22 16,0-22-16,0 0 0,0 1 0,21-22 16,21 21-16,0-21 0,1 0 15,-1 1-15,0-22 0,22 0 0,-1 0 16,1 0-16,-1 0 0,22-22 16,-21 22-16,20-42 0</inkml:trace>
  <inkml:trace contextRef="#ctx0" brushRef="#br0" timeOffset="31984.38">10477 3958 0,'0'0'0,"-21"21"0,-85 212 31,106-190-31,-21 20 0,21-21 15,-21 22-15,21-22 0,0 22 0,0-22 16,0 0-16,0 1 0,0-1 16,-21 0-16,21-20 0,0 20 0,0-21 15,0 0-15,-21 0 0,21 1 16,0-44 0,0 1-1,0 0-15,0 0 0,0-21 16,21 20-16,0-20 0,0 0 0,0-1 15,1 22-15,-1-21 0,21 0 16,-21 20-16,22-20 0,-22 21 0,21 21 16,-21-21-16,0 21 0,22 0 15,-22 0-15,0 21 0,0-21 0,0 21 16,-21 0-16,0 22 0,22-22 16,-22 0-16,0 21 0,0-21 0,0 1 15,0 20-15,0-21 0,0 0 16,0 0-16,0 22 0,21-22 15,-21 0-15,21-21 0,-21 21 0,21 0 16,0-21-16,0 0 0,1 0 16,20 0-16,-21 0 0,21 0 0,1-21 15,-1 0-15,0 0 0,1 0 16,-1-22-16,0 22 0,1-21 0,-22 21 16,21-22-16,-21 1 0,22 21 15,-43-21-15,21-1 0,-21 22 0,0 0 16,0 0-16,0 0 0,-21-1 15,0 22-15,-1 0 16,1 0-16,21 22 0,-21-1 16,21 0-16,-21 0 0,21 21 15,0-20-15,0 20 0,0-21 0,0 0 16,0 22-16,0-22 0,0 0 16,0 21-16,21-21 0,-21 1 0,21-1 15,0 0-15,1 0 0,-1-21 16,21 0-16,-21 0 0,0 0 0,22 0 15,-22 0-15,0-21 0,21 21 16,1-21-16,-1 0 0,0-1 0,1-20 16,-1 21-16,22 0 0,-22-22 0,0 22 15,1 0-15,-1 0 0,0 0 16,-21 0-16,1-1 0,-44 44 31,1-1-15,0 0-16,0 21 15,0-21-15,0 1 0,-1-1 0,22 0 16,0 0-16,0 21 0,0-20 16,0-1-16,0 0 0,0 0 0,0 0 15,0 0-15,22 1 0,-1-22 16,21 0-16,-21 0 0,22 0 16,-1 0-16,0-22 0,-21 1 0,22 0 15,-1 0-15,-21-21 16,22 20-16,-22 1 0,0-21 0,-21 0 15,0 20-15,0-20 0,0 21 16,0-21-16,0 20 0,-21 1 0,-22 0 16,22 0-16,-21 0 0,0 21 15,20 0-15,-20-21 0,21 21 0,0 0 16,0 0-16,42 0 16,0 0-1,0-22-15,21 22 0,1 0 16,20 0-16,-20 0 0,-1 0 15,21 0-15,-20 0 0,-1 0 0,0 0 16,-20 0-16,20 0 0,-21 0 0,0 22 16,0-1-16,-21 0 0,22 21 15,-22-21-15,0 1 16,0-1-16,0 0 0,0 0 0,0 21 16,0-20-16,0-1 0,0 0 15,-22 0-15,22 0 0,0 0 0,0 1 16,0-1-16,0 0 0,0 0 15,22-21-15,-1 0 0,0 0 16,-21-21 0,21 21-16,-21-21 0,21 0 0,-21-1 15,21-20-15,1 21 0,-22 0 0,21-22 16,0 22-16,0-21 0,21 0 16,-20 20-16,20-20 0,0 0 15,1 21-15,-1-1 0,-21 1 16,21 0-16,1 0 0,-22 21 0,21 0 15,-21 0-15,1 0 0,-1 21 16,0 0-16,-21 0 0,0 1 0,0 20 16,0-21-16,0 21 0,0-20 15,0 20-15,0 0 0,0-21 0,0 22 16,0-22-16,0 0 0,0 21 16,0-20-16,0-1 0,0 0 0,21 0 15,0 0-15,0-21 0,1 0 16,-1 0-16,0 0 0,0 0 15,21 0-15,-20-21 0,20 21 16,-21-21-16,21 0 0,-20-22 0,20 22 16,0 0-16,1-21 0,-1 21 15,0-22-15,1 22 0,-1-21 0,0 21 16,1-1-16,-22-20 0,21 21 16,-21 0-16,-21 0 0,0 42 31,-21 0-31,0 0 0,0 0 15,0 0-15,-1 1 0,22-1 16,-21 0-16,21 0 0,0 21 16,0-20-16,0-1 0,0 0 0,0 0 15,0 0-15,21 0 0,1-21 16,-1 22-16,21-1 0,0-21 0,1 0 16,-1 0-16,0 0 0,22 0 15,-22 0-15,1 0 0,20-21 0,-21 21 16,1-22-16,-1-20 0,0 21 15,1 0-15,-1-22 0,-21 1 0,22 0 16,-22-1-16,0 1 0,-21 0 16,0-1-16,0 1 0,0 0 0,0 21 15,0-1-15,-21 1 0,0 21 16,-1 0-16,-20 21 0,21 1 0,-21-1 16,20 21-16,1-21 15,0 22-15,0-1 0,0 0 0,21 1 16,-21-1-16,21 0 0,0 1 15,0-1-15,0-21 0,0 21 0,21-20 16,0 20-16,-21-21 0,21 0 16,0-21-16,0 21 0,1-21 0,-1 0 15,0 0-15,21 0 0,-21-21 0</inkml:trace>
  <inkml:trace contextRef="#ctx0" brushRef="#br0" timeOffset="32340.21">16827 3979 0,'-21'-21'16,"42"42"-16,-42-63 0,0 42 15,0 0 1,21 21-16,-21 22 0,21-1 0,-21 0 0,-1 22 16,1-22-16,21 22 15,-21-1-15,0 1 0,0-22 0,21 21 16,-21-20-16,-1-1 0,1 0 16,21-20-16,0 20 0,-21-21 0,21 0 15,0 22-15,0-22 16,0 0-16,21-21 15,0 0-15,1 0 16,20 0-16,-21-21 0,21 0 0,1-1 16,-1-20-16</inkml:trace>
  <inkml:trace contextRef="#ctx0" brushRef="#br0" timeOffset="32731.98">17335 4170 0,'0'-21'0,"0"42"0,0-63 16,-21 63-1,0 0-15,0 21 0,-21-21 16,20 22-16,1-1 0,0-21 16,0 22-16,0-1 0,0-21 0,21 21 15,-22-20-15,22 20 0,0-21 16,0 0-16,0 0 0,0 1 0,22-1 16,-1 0-16,21-21 0,-21 21 15,22-21-15,-1 0 0,0 0 16,1 0-16,-1 0 0,0 0 0,1-21 15,-1 0-15,0 0 0,1-22 16,-22 1-16,21 0 0,0-1 16,-20 1-16,-1-22 0,0 22 0,-21 0 15,0-1-15,0 1 0,-21 0 16,-22 21-16,22-1 0,-21 1 0,-22 21 16,22 0-16,-21 0 0,20 0 15,-20 21-15,20 1 0,1-1 0,0 21 16,-1-21-16,22 0 0,0 22 15,0-22-15,21 21 0,0-21 16,0 1-16,0 20 0,21-21 16,21 0-16,1 0 0,-1 1 0,22-22 15,-1 21-15,1 0 0</inkml:trace>
  <inkml:trace contextRef="#ctx0" brushRef="#br0" timeOffset="33576.32">18478 4360 0,'0'0'0,"0"-21"0,-63 21 32,42 0-32,0 0 0,-1 21 0,1 1 15,0-1-15,21 0 0,-21 0 16,21 21-16,-21-20 0,0-1 0,21 0 16,0 0-16,0 21 0,0-20 15,-22-1-15,22 0 0,0 0 16,0 0-1,22-21 1,-1 0-16,-21-21 0,21 0 16,0 0-16,0 0 0,0-1 0,1-20 15,-1 21-15,0-21 0,0 20 16,0-20-16,-21 21 0,21 0 0,1 0 16,-22-1-16,21 22 0,-21 22 31,0-1-31,0 0 15,0 0-15,0 0 0,0 22 0,0-22 16,0 0-16,0 0 0,0 0 16,0 0-16,0 1 0,21-22 15,0 21-15,0-21 0,0 0 16,1 21-16,20-21 0,0 0 0,1 0 16,-1 0-16,21 0 0,-41 0 15,20 0-15,0-21 0,-21 0 0,1-1 16,20 1-16,-21 0 0,0 0 15,0 0-15,1 0 0,-22-1 0,21 1 16,-21 0-16,21 21 0,-21-21 16,0 42 15,0 0-31,0 0 16,0 1-16,0-1 15,0 0-15,0 0 16,21-21-1,0 0-15,0 0 16,1 0-16,-1 0 0,0 0 0,21 0 16,1 0-16,-22 0 0,21-21 15,0 0-15,1 21 0,-1-21 0,0 21 16,1-22-16,-22 1 0,0 21 16,0 0-16,0 0 0,1 0 15,-22 21 1,0 1-1,0-1-15,0 0 16,21 0-16,-21 0 16,21-21-16,0 0 0,0 21 15,0-21-15,1 0 0,20 22 16,0-22-16,1 21 0,-1-21 0,0 0 16,1 0-16,-1 0 0,0 0 0,-21 0 15,1 0-15,-1 0 0,0-21 16,0-1-16,-21 1 0,0 0 15,0 0-15,0 0 16,0 0-16,0-22 0,-21 22 0</inkml:trace>
  <inkml:trace contextRef="#ctx0" brushRef="#br0" timeOffset="33768.5">18817 3810 0,'0'0'16,"-21"-21"-16,0 21 0,0 0 0,-1-21 16,1 21-16,21-21 15,-21 21 32</inkml:trace>
  <inkml:trace contextRef="#ctx0" brushRef="#br0" timeOffset="34508.37">2434 8869 0,'21'-21'0,"-42"42"0,63-85 0,-20 43 0,-1 0 15,0 21-15,0 0 0,0 0 16,0 0-16,1 21 0,-1 22 16,0-1-16,-21 21 0,0 1 0,21-1 15,-21 22-15,0 0 0,0-1 16,0 22-16,0-21 0,-21 21 0,0 21 16,0-21-16,-22-1 0,22 1 15,-21 21-15,-1-21 0,1 0 16,0 21-16,-1-21 0,1-22 0,0 22 15,21-42-15,-22 20 0,22-20 16,0-1-16,0-20 0,21-1 0,0 0 16,0-20-16,0-44 15,21-20 1,21 0-16,-21-1 0,1 1 0,20-21 16,-21-1-16</inkml:trace>
  <inkml:trace contextRef="#ctx0" brushRef="#br0" timeOffset="35108.04">2667 9165 0,'0'0'16,"0"-21"-16,0-21 0,21 21 16,21-1-16,-20 1 0,41 0 0,-21 0 15,22 21-15,21-21 0,-1 0 16,22-1-16,21-20 0,0 21 0,0 0 15,0 0-15,21-1 16,-21 22-16,21-21 0,1 0 0,-1 0 0,21 21 16,-42 0-16,21 0 15,-21 0-15,21 0 0,-21 0 0,0 0 16,22 0-16,-44 0 0,22 0 16,-21 21-16,0 0 0,-21 0 0,-22 1 15,1-1-15,-1 0 0,-20 21 0,-1 1 16,-21-1-16,0 0 0,-21 1 15,0-1-15,0 21 0,0-20 0,0 20 16,-21 1-16,0 20 0,0-20 16,0 21-16,-1-1 0,22 1 0,-21 0 15,21-1-15,-21 1 0,21 0 16,0 20-16,0 1 0,0-21 16,0 21-16,0-22 0,0 1 0,21 0 15,0 21-15,1-22 0,-1-20 0,-21 20 16,21 1-16,0 0 0,0-1 15,0-20-15,1-1 0,-22 1 0,0-1 16,0 1-16,0-22 0,0 22 0,-22-22 16,-20 0-16,0 1 0,-22-1 15,1 0-15,-22 1 0,0-22 0,-42 21 16,22-21-16,-44 1 0,22-1 0,-21-21 16,-21 0-16,0 0 0,-22 0 15,22 0-15,-22 0 0,1-21 0,-1-1 16,22 1-16,0-21 0,-1 21 15,22-22-15,21 1 0,0 0 16,21-1-16,0 1 0,22 0 0,-1-22 16,0 22-16,22-22 0,-1 1 0,1-1 15,-1-20-15,22-1 0</inkml:trace>
  <inkml:trace contextRef="#ctx0" brushRef="#br0" timeOffset="35468.83">3027 7980 0,'0'63'15,"0"-41"1,0 20-16,0 0 0,0 1 0,0-1 16,0 21-16,0-20 0,0-1 15,0 22-15,0-22 0,0 0 0,-21 1 16,21-22-16,0 21 0,0-21 15,0 0-15,0 1 0,0-1 0,0 0 16,21-21-16,0 0 16,0-21-16,0 0 0,22-1 0</inkml:trace>
  <inkml:trace contextRef="#ctx0" brushRef="#br0" timeOffset="36028.51">3768 8170 0,'0'0'0,"-43"0"15,22 0-15,0 22 16,-21-1-16,20 0 0,-20 0 16,21 21-16,-21-20 0,20-1 0,1 0 15,0 0-15,0 0 0,21 0 16,0 1-16,0-1 0,0 0 16,21-21-16,0 0 0,0 0 15,1 0-15,-1 0 0,21 0 16,-21 0-16,0-21 0,1 21 0,-1-21 15,-21-1-15,0 1 0,21 0 16,-21 0-16,0 0 0,0 0 16,0-22-16,0 22 0,21 0 15,-21-21-15,21 20 0,0 1 0,1 0 16,-1 21-16,0 0 0,0 0 16,0 0-16,0 0 0,1 0 0,-1 21 15,0 0-15,0 22 0,-21-22 0,0 21 16,0-21-16,0 22 0,0-22 15,0 21-15,0-21 0,-21 22 0,21-22 16,0 0-16,-21 0 0,21 0 16,0 1-16,0-1 0,21-21 31,0 0-31,0 0 0,0 0 16,1-21-16,20 21 0,-21-22 0,0 1 15,0 0-15,1 0 0,-1 0 16,-21-22-16,0 22 0,0-21 0,0 0 15,0-1-15,0 22 0,0-21 16,-21 21-16,-1-1 0,1 1 0,0 21 16,0 0-16,0 0 0,0 0 15,-1 0-15,1 0 0,42 21 32,1-21-32,-1 0 0,0 0 15,21 0-15,-21 0 0</inkml:trace>
  <inkml:trace contextRef="#ctx0" brushRef="#br0" timeOffset="36250.39">4614 8022 0,'0'-21'16,"0"0"-1,21 21-15,22-21 16,-22 21-16,21 0 0,-21 0 0,22-21 15,-1 21-15,0 0 16,-20 0-16,20 0 0,0 0 0,-21 0 0,1 0 16,-1 0-16,0 0 15,-21-22 1</inkml:trace>
  <inkml:trace contextRef="#ctx0" brushRef="#br0" timeOffset="36453.28">5016 7874 0,'0'0'16,"-21"0"-16,0 0 0,0 21 16,0 0-16,0 1 0,21-1 15,-22 21-15,1-21 0,21 22 0,-21-1 16,0-21-16,21 21 0,-21 1 16,21-22-16,-21 21 0,21-21 15,-22 1-15,22-1 0,0 0 0,0 0 16,0 0-16,22-21 15,-1 0-15,0 0 0,21 0 16,-21 0-16,22-21 0</inkml:trace>
  <inkml:trace contextRef="#ctx0" brushRef="#br0" timeOffset="36680.14">5630 7938 0,'0'0'0,"0"-22"0,0 1 0,-21 21 31,0 0-31,-21 0 0,20 0 0,-20 21 16,21 1-16,-21-1 0,20 0 16,-20 21-16,21-21 0,0 22 0,0-22 15,-1 21-15,22-21 0,0 1 0,0 20 16,0-21-16,0 0 16,22 0-16,-1-21 0,21 0 0,-21 0 15,22 0-15,-1 0 0,0 0 16,1 0-16,-1 0 0,0 0 0,1-21 15,-22 21-15</inkml:trace>
  <inkml:trace contextRef="#ctx0" brushRef="#br0" timeOffset="37273.8">7048 9483 0,'0'0'0,"-21"0"0,42 0 31,22 0-31,-1 0 0,0 0 16,1 0-16,20 0 0,1 0 0,20 0 16,1 0-16,0 0 0,-1 0 0,1 0 15,21 0-15,-21-21 16,-22 21-16,22 0 0,-22-22 0,1 22 15,-22-21-15,0 21 0,-20-21 0,-1 21 16,0-21-16,-21 0 16,-21 21-16,0-21 0,-22 21 15,22 0-15,-21-22 0,-22 22 16,22-21-16,21 21 0,-22 0 0,22 0 16,0 0-16,21-21 0,21 21 15,0 0 1,1 0-16,20 0 0,0 0 0,-21 0 15,22 0-15,-1 21 0,0 0 0,-20-21 16,-1 22-16,0-1 16,0 21-16,-21-21 0,0 0 0,0 1 15,0 20-15,-21-21 0,0 0 16,0 0-16,-1 22 0,-20-22 0,21 0 16,-21 0-16,20-21 0,22 21 0</inkml:trace>
  <inkml:trace contextRef="#ctx0" brushRef="#br0" timeOffset="38168.29">9906 9292 0,'-21'0'16,"42"0"-16,-63 0 0,-1 0 0,22 0 0,42 0 31,-21-21-31,43 0 16,-22 0-16,21 0 0,0-22 15,1 22-15,-1-21 0,0-1 0,1 1 16,-1 0-16,0-1 0,1-20 15,-1 21-15,-21-1 0,0 1 16,-21-22-16,0 43 0,0-21 0,0 0 16,0 20-16,-21 1 0,0 0 15,0 21-15,-21 0 0,-1 0 0,1 0 16,0 21-16,-22 22 0,22-1 0,-22 0 16,22 22-16,-22 20 0,22 1 15,0 0-15,-1-1 0,1 1 0,0 21 16,21 0-16,-1 0 0,1-1 15,0 22-15,21-21 0,0 0 16,0 0-16,0 0 0,21 21 0,0-21 16,1-1-16,-1 1 0,21 0 15,-21-21-15,22 21 0,-22-22 0,0 1 16,21 0-16,-21-1 0,1-20 0,-1-1 16,0 1-16,-21-22 0,21-21 0,0 22 15,0-22-15,1-21 0,-1 0 16,0 0-16,21 0 0,-21-21 0,1-1 15,20-20-15,-21 0 0,21-1 0,1-20 16,-22-1-16,21 1 0,1-22 16,-22 1-16,0-1 0,0 0 0,0 1 15,-21-22-15,0 21 0,0-21 0,-21 22 16,-21-1-16,-1 0 0,-20 1 16,21-1-16,-43 21 0,21 1 15,-20-1-15,20 22 0,1 0 16,-1-1-16,1 22 0,20-21 0,1 21 15,0 0-15,21 21 0,-1-22 16,22 1-16,0 0 0,0 0 16,22 21-16,-1-21 0,0 21 0,21-21 15,1 21-15,-1-22 0,21 22 16,1-21-16,-22 21 0,22-21 0,-1 21 16,-20 0-16,20 0 0,-21 0 0,-20 0 15,20 0-15,-21 0 0,0 0 16,0 0-16,1 21 0,-22 0 0,0 1 15,0-1-15,0 0 16,0 0-16,0 0 0,0 0 0,0 1 16,-22-1-16,1 0 0,21 0 0,-21 0 15,21 0-15,-21 1 0,0-1 16,21-42 15,21-1-15,0-20-16,0 21 0</inkml:trace>
  <inkml:trace contextRef="#ctx0" brushRef="#br0" timeOffset="38324.9">10499 9144 0,'0'0'0,"-22"0"0,1 0 16,0-21-16,0 21 15,21 21 16,21-21-31,0 0 16,0 0-16,1 21 0</inkml:trace>
  <inkml:trace contextRef="#ctx0" brushRef="#br0" timeOffset="38664.71">10753 9250 0,'21'-21'15,"0"0"1,0 21-16,0 0 0,0 0 16,1 0-16,20 0 0,-21 0 0,0 0 15,22 0-15,-22 0 0,0 21 0,21 0 16,-21 0-16,1 0 0,-22 0 16,0 1-16,0 20 0,0-21 0,0 0 15,0 0-15,0 22 0,-22-22 16,1 0-16,21 0 0,-21 0 15,0-21-15,0 22 0,0-22 0,-1 0 32,22-22-32,0 1 15,0 0-15,0 0 0,22 0 16,-22 0-16,42-1 0,-21-20 0,0 21 16,22 0-16,-22-22 0,21 22 0,0 0 15,1-21-15,-1 21 0,0-1 16,1 1-16</inkml:trace>
  <inkml:trace contextRef="#ctx0" brushRef="#br0" timeOffset="39034.5">11557 9335 0,'-21'63'31,"42"-126"-31,-21 126 16,21-63-1,0 0-15,0 0 0,22-21 16,-22 0-16,21 0 0,-21-1 0,22 1 16,-1 0-16,-21 0 0,22-21 15,-22 20-15,0-20 0,0 0 16,-21 21-16,0-22 0,0 1 0,0 0 16,-21 20-16,0 1 0,0-21 15,-22 42-15,22-21 0,-21 21 16,21 0-16,-22 0 0,1 21 0,21 0 15,-22 21-15,22-20 0,0 20 0,0-21 16,0 21-16,0 1 0,21-22 0,0 21 16,0-21-16,0 1 0,0-1 15,21 0-15,0 0 0,21 0 0,-21-21 16,22 0-16,-1 0 0,0 0 16,1 0-16,-1 0 0,22 0 0,-1 0 15,-21-21-15,22 0 0,-1-21 0</inkml:trace>
  <inkml:trace contextRef="#ctx0" brushRef="#br0" timeOffset="40136.87">12700 8424 0,'0'-42'0,"0"84"0,0-126 0,0 20 16,0 43-16,0-21 0,0 21 16,0 42-1,-21 0-15,0 21 0,-1 1 16,1 20-16,0 1 0,0-1 0,0 22 15,0-1-15,-22 1 0,22 21 0,-21 0 16,21-22-16,-1 22 16,1 21-16,0-21 0,0 21 0,21-21 15,0 21-15,0-21 0,0 0 0,0 21 16,0-22-16,0 1 0,-21 0 16,21 0-16,-21-21 0,21 20 0,0-20 15,0-21-15,0 20 0,0-20 0,0-1 16,0 1-16,0-22 0,0 0 15,0-20-15,0-1 0,21 0 0,0-21 16,21-21-16,-21 0 0,22-1 16,-1 1-16,-21-21 0,22 0 15,-1-1-15,-21 1 0,21 0 16,-20-22-16,-1 1 0,0-1 0,-21 1 0,0-22 16,0 0-16,0 1 15,-21-1-15,-22 0 0,1 1 0,-21-1 16,20 0-16,-20 22 0,20-22 0,-20 22 15,21 20-15,-1-20 0,22 42 16,0-22-16,21 22 0,0 0 0,0 0 16,0 0-16,0-1 0,21 1 15,0 0-15,0 21 0,22-21 0,-22 0 16,21 0-16,1-1 0,41-20 16,-41 21-16,20 0 0,-21-22 15,1 22-15,-1 0 0,0 0 16,1 0-16,-22 0 0,21-1 0,-21 1 15,1 0-15,-22 0 16,-22 21 0,1 0-1,0 0-15,0 21 0,0 0 0,-22 0 16,22 1-16,0-1 0,0 0 16,21 0-16,-21 0 0,21 0 0,-21 1 15,21-1-15,0 0 0,0 0 16,0 0-16,0 0 15,21-21-15,0 0 16,0 0-16,0 0 0,0 0 16,22 0-16,-22 0 0,0-21 0,0 0 15,-21 0-15,21 0 0,-21-22 16,0 22-16,0 0 0,0 0 16,0-21-16,0 20 0,22 1 0,-22-21 15,21 21-15,0 0 0,0-1 16,0 1-16,0 21 0,22-21 0,-22 21 15,21 0-15,-21 0 0,22 0 16,-22 0-16,0 21 0,0-21 0,0 21 16,1 1-16,-22-1 0,21 21 0,-21-21 15,0 0-15,0 1 16,0-1-16,-21 0 0,-1 0 0,22 0 16,-21 0-16,0 1 0,21-1 15,0-42 16,21 21-15,0-22-16,1 22 0,-1-21 0,0 0 16,0-21-16,21 21 0,1-1 0,-22-20 15,21 0-15,-21 21 0,1-22 16,20 22-16,-21 0 0,0 0 0,-21 0 16,21 21-16,-21 21 31,-21 0-31,0 21 0,-21-21 15,21 22-15,-22-22 0,1 21 16,21-21-16,-22 22 0,22-22 0,21 0 16,0 21-16,0-20 0,0-1 15,43 0-15,-22-21 0,21 21 0,22-21 16,-1 0-16,1 0 0,20 0 0,1 0 16,0 0-16</inkml:trace>
  <inkml:trace contextRef="#ctx0" brushRef="#br0" timeOffset="40579.97">16468 8594 0,'0'0'0,"0"-21"15,21 21-15,-21 21 16,0 21 0,0-21-16,0 22 0,0-1 15,-21 0-15,-1 1 0,22 20 0,-21-21 16,0 1-16,0-1 0,0-21 16,0 22-16,-1-22 0,1 21 0,0-21 15,0 0-15,21 1 16,21-22-1,0 0-15,22 0 0,-1 0 16,0-22-16,22 1 0,-22 0 16</inkml:trace>
  <inkml:trace contextRef="#ctx0" brushRef="#br0" timeOffset="40937.76">17208 8615 0,'0'0'0,"-21"0"16,0 0-1,0 0-15,-21 21 0,20 21 16,1-20-16,-21 20 0,21-21 16,0 21-16,-22 1 0,22-22 0,21 21 15,0-21-15,-21 22 0,21-22 16,0 21-16,0-21 0,21 1 0,0-1 16,0-21-16,1 21 0,20 0 15,0-21-15,1 0 0,-1 0 0,21 0 16,-20 0-16,20-21 0,-20 0 15,-1 0-15,0-22 0,1 1 0,-22 0 16,21-1-16,-42 1 0,0-22 0,0 22 16,0 21-16,0-21 0,-21-1 15,0 22-15,-22 0 0,22 21 0,-21 0 16,0 0-16,-1 0 16,1 0-16,0 0 0,20 0 0,1 21 15,0 0-15,21 0 0,0 1 0,0 20 16,0-21-16,21 0 0,0 22 15,22-22-15,-1 0 0,0-21 0</inkml:trace>
  <inkml:trace contextRef="#ctx0" brushRef="#br0" timeOffset="41932.01">18203 8742 0,'0'0'0,"21"-21"0,-21 0 0,-21 21 31,0 21-15,0 0-16,0 0 0,21 0 16,-21 22-16,-1-22 0,1 21 0,21-21 15,0 22-15,0-22 0,-21 0 16,21 0-16,0 0 0,-21 0 0,21 1 16,0-1-16,0-42 31,21-1-16,0 1-15,-21 0 16,21 0-16,1-21 0,-1-1 0,0 1 0,21 21 16,-21-22-16,1 1 15,-1 21-15,21 0 0,-21 0 0,0-1 16,1 22-16,-1 0 0,0 0 0,0 0 16,-21 22-16,21-1 15,-21 0-15,0 21 0,0-21 0,0 1 16,0 20-16,0-21 0,0 0 15,21 0-15,-21 22 0,0-22 0,22 0 16,-1 0-16,0-21 16,0 0-16,0 21 0,0-21 0,22 0 15,-22 0-15,21 0 0,-21 0 16,1 0-16,20-21 0,-21 0 0,0 0 16,22 0-16,-22 0 0,0-1 15,0-20-15,21 21 0,-20-21 16,-1 20-16,0 1 0,-21 0 0,21 0 15,0 21-15,-21 21 32,0 0-32,0 0 15,0 1-15,0-1 0,0 0 0,0 0 16,0 0-16,0 0 16,0 1-16,0-1 0,0 0 15,0 0-15,21-21 31,1 0-31,-1 0 16,0 0-16,0 0 0,0-21 16,0 0-16,1 21 0,-1-21 0,0-1 15,0-20-15,0 21 0,22 0 16,-22 0-16,0-1 0,21 1 0,-21 0 16,1 0-16,-1 0 0,0 21 0,0 0 15,0 0-15,0 0 0,1 0 16,-1 0-16,-21 21 0,0 0 0,0 0 15,0 22-15,0-22 0,0 0 16,0 0-16,0 0 0,0 0 0,0 1 16,0-1-16,0 0 15,21 0-15,0 0 0,0-21 0,0 21 16,22-21-16,-22 0 0,0 0 16,0 0-16,22 0 0,-22 0 0,0 0 15,21 0-15,-21-21 0,1 21 16,20-21-16,-21 0 0,0 21 0,0-21 15,22 21-15,-22 0 0,0 0 16,0 0-16,0 0 0,1 0 16,-1 0-16,0 0 15,0 0 1,0 0 0,-21-21-1,0-1 1,0 1-16,0 0 0,0 0 15,0 0-15</inkml:trace>
  <inkml:trace contextRef="#ctx0" brushRef="#br0" timeOffset="42196.7">19198 8319 0,'0'0'0,"0"-22"0,-21 22 0,21-21 16,-21 21-16,21-21 31</inkml:trace>
  <inkml:trace contextRef="#ctx0" brushRef="#br0" timeOffset="43276.24">16108 13166 0,'0'0'0,"21"0"0,21-21 0,-63 42 31,0 0-31,-21 0 16,-1 21-16,-20-20 0,-1 20 16,-20 0-16,-1 22 0,-21-1 0,0 1 15,-21-1-15,0 22 0,0-22 16,0 22-16,0-21 0,-21 20 0,21-20 15,0-1-15,0 22 0,0 0 0,0-22 16,21 22-16,-21-22 16,21 1-16,-21-1 0,22 1 0,-22-1 15,0-20-15,21 20 0,-21-21 0,21 1 16,0-1-16,21 0 0,1-20 16,-1-1-16,22 0 0,-1 0 0,22-21 15,-1 0-15</inkml:trace>
  <inkml:trace contextRef="#ctx0" brushRef="#br0" timeOffset="43576.27">13039 14499 0,'0'0'0,"21"-21"0,-21 0 15,21 21-15,-21 21 16,-21 0-16,0 0 15,-22 22-15,22-1 0,-21 0 0,-22 22 16,22-22-16,-22 22 0,22-22 16,-21 22-16,-1-22 0,1 21 0,-1-20 15,22 20-15,-22-20 0,22-1 0,0-21 16,20 21-16,1-20 0,0-1 16,42-21-16,22 0 15,-1-21-15,21 21 0,1-22 16,21-20-16,20 21 0,1-21 15,21-1-15,0 1 0,21 0 0,1-1 16,20-20-16,-21 20 0</inkml:trace>
  <inkml:trace contextRef="#ctx0" brushRef="#br0" timeOffset="44204.79">17843 12975 0,'0'0'0,"0"-21"0,0 0 16,0 0-16,0 42 16,22 21-1,-1-21-15,21 1 0,0 20 16,22 0-16,-1 1 0,22-1 0,21 0 16,21 22-16,0-1 0,21 1 15,0-1-15,22 22 0,-1 0 0,21-22 16,1 22-16,-1-22 0,1 1 15,-1 20-15,1-20 0,-22-1 0,1 1 16,-22-1-16,0-20 0,-21 20 16,0-20-16,0-1 0,-42-21 0,-1 0 15,-20 0-15,-1 1 0,-20-22 16,-22 0-16,-21-22 0,0 1 16,-21-21-16,-1 21 0,-20-22 15,0 1-15,-1 21 0,1-21 16,0-1-16,-22 22 0,1 0 15,20-21-15,-20 20 0,21 1 0,-1 0 16,1 0-16,21 21 0,0-21 16,42 21-1,0 0-15,0 0 0,21 0 16,-20 21-16,20 0 0,0 0 0,-21 0 16,1 1-16,-1 20 0,-21 0 0,0 1 15,0-1-15,-21 0 0,-1 22 16,-20-22-16,-21 0 0,-1-20 0,-42 20 15,0 0-15,1-21 0,-22 22 16,0-22-16,-22 0 0,22 21 16</inkml:trace>
  <inkml:trace contextRef="#ctx0" brushRef="#br0" timeOffset="44733.55">10139 14753 0,'0'-21'0,"0"42"0,-21-63 0,-1 42 16,1-21-16,0 21 0,0 0 0,-21 0 16,-1 0-16,-20 21 0,20 0 15,-20 0-15,21 22 0,-22-1 0,22 21 16,-22 1-16,22-1 0,0 1 0,-1 21 16,22-1-16,-21-20 0,21 20 15,-1-20-15,1-1 0,21 1 0,0-22 16,0 1-16,0 20 0,21-21 15,1-20-15,-1 20 0,21 0 0,22-21 16,-1 1-16,1-22 0,20 0 0,1 0 16,0 0-16,-1-22 15,1 1-15,0-21 0,-1 21 0</inkml:trace>
  <inkml:trace contextRef="#ctx0" brushRef="#br0" timeOffset="45452.14">10922 14838 0,'0'0'16,"-21"0"-16,0 0 0,-1 21 16,1 0-16,-21 0 0,21 22 0,-22-1 15,22 0-15,0 22 0,0-1 16,0 1-16,0-1 0,-1 1 0,22-22 16,-21 22-16,21-1 0,0-20 15,0-1-15,0 0 0,0-21 16,0 22-16,0-22 0,0 0 0,0 0 15,21-21 1,1 0-16,-1-21 0,0 0 16,0 21-16,0-21 0,0 0 0,1-22 15,-1 22-15,0 0 0,0 0 16,0 0-16,0-1 0,1 1 0,-1 21 16,-21 21-1,21 1-15,-21 20 0,0-21 16,0 0-16,0 0 15,0 22-15,0-22 0,0 0 0,21 21 16,-21-20-16,21-1 0,0 0 0,1 0 16,-1 0-16,0-21 0,0 21 15,0-21-15,0 0 0,22 0 0,-22 0 16,21 0-16,1-21 0,-22 0 16,21 0-16,0 0 0,1 0 0,-22-1 15,21 1-15,-21 0 0,22-21 0,-22 21 16,0-22-16,-21 22 0,21 0 15,0-21-15,-21 20 0,0 1 16,0 42 15,0 1-31,0-1 16,0 0-16,0 0 0,0 0 16,0 0-16,22-21 0,-1 22 0,0-22 15,0 0-15,0 0 16,0 0-16,1 0 0,20 0 0,0 0 15,1 0-15,-1 0 0,21-22 16,-20 1-16,-1 0 0,22 0 0,-22 21 16,0-21-16,-21 0 0,1 21 0,-1 0 15,0 0-15,-21 21 16,0 0-16,0 0 16,0 21-16,0-20 15,0-1-15,0 0 0,21-21 0,-21 21 16,21 0-16,0-21 0,22 0 0,-1 0 15,0 0-15,43-21 0,0 21 16,21-21-16,-1-21 0,22 20 0</inkml:trace>
  <inkml:trace contextRef="#ctx0" brushRef="#br0" timeOffset="46416.31">20002 15134 0,'0'0'0,"-21"0"0,0 0 32,42 0-32,0 0 0,22 0 0,-22 0 15,21 0-15,1-21 0,20 0 16,-21 21-16,22-21 0,-1 0 0,1-1 15,-1 1-15,1 0 0,-22-21 0,1 21 16,-1-22-16,0 1 0,-21 0 16,1-1-16,-1 1 0,-21 21 0,0-22 15,0 22-15,-21 0 0,-1 21 16,1 0-16,-21 0 0,0 21 16,-22 0-16,22 22 0,-22-1 15,1 22-15,-1-1 0,1 1 0,-1 20 16,1 22-16,20-21 0,-20 21 15,21-1-15,-1-20 0,1 21 0,21 0 16,0 0-16,-1-1 0,22 1 16,0-21-16,0 21 0,0-22 0,0 22 15,0-21-15,0 0 0,22 20 0,-22-20 16,21-21-16,-21-1 0,21 1 16,0-1-16,-21-21 0,21 1 0,0-22 15,1 0-15,-1 0 0,0-21 16,0 0-16,0 0 0,0-21 15,22 0-15,-22-21 0,21-1 16,-21 1-16,22-22 0,-22 1 0,0-1 16,0 1-16,0-22 0,-21 22 0,0-22 15,0 0-15,-21 1 0,0-1 16,0 0-16,-21 22 0,-1-1 0,1 1 16,0 21-16,-1-1 0,1 22 15,0 0-15,-22 0 0,22 21 0,-1 0 16,-20 0-16,42 0 0,-22 0 15,22 0-15,0 0 0,42 0 16,0 0 0,1-21-16,20 21 0,0-22 15,1 22-15,20-21 0,-21 21 0,1-21 16,20 0-16,1 0 0,-1 0 16,1-1-16,-1-20 0,1 21 0,-1-21 15,-20 20-15,-1 1 0,0 0 16,-21 0-16,1 0 0,-1 21 0,-21 21 15,0 0-15,0 0 16,-21 0-16,-1 22 0,1-22 16,0 21-16,0-21 0,21 22 15,-21-22-15,0 0 0,21 0 0,-22 0 16,22 1-16,0-1 0,0 0 16,22-21-1,-1 0-15,0-21 16,0 0-16,0-1 0</inkml:trace>
  <inkml:trace contextRef="#ctx0" brushRef="#br0" timeOffset="46596.21">20786 15219 0,'0'0'0,"0"-21"0,-22 21 16,1 0-1,0 0-15,0 0 0,0 0 31,21 21-31,0 0 16,0 0-16,21-21 16,0 21-16,0 1 0,-21-1 0,21-21 15</inkml:trace>
  <inkml:trace contextRef="#ctx0" brushRef="#br0" timeOffset="46932.02">20976 15494 0,'21'0'0,"-21"-21"15,21 21-15,-21-21 0,0 0 16,22-1-16,-1 1 0,-21 0 0,21 0 16,0 21-16,-21-21 0,21 21 15,0 0-15,1 0 0,-1 0 16,0 21-16,0 0 0,0 0 16,-21 22-16,0-22 0,0 0 15,21 21-15,-21-21 0,0 1 0,0 20 16,0-21-16,0 0 0,-21 0 0,21 1 15,-21-22-15,0 0 16,0 0-16,21-22 31,0 1-15,0 0-16,0 0 0,21 0 0,-21 0 0,21-1 16,0 1-16,0-21 15,1 42-15,20-21 0,-21 0 0,0-1 16,0 22-16,1 0 0,-1-21 15,0 21-15</inkml:trace>
  <inkml:trace contextRef="#ctx0" brushRef="#br0" timeOffset="47268.83">21505 15536 0,'0'0'0,"21"22"31,1-22-31,-1 0 0,0 0 16,0 0-16,0 0 0,22-22 0,-22 22 15,21-21-15,-21 0 0,0 0 0,22 0 16,-22 0-16,0-1 0,0-20 16,0 21-16,1-21 0,-22-1 0,0 1 15,0 0-15,0-1 0,0 22 16,0 0-16,-22 0 0,1 0 0,0 21 16,-21 0-16,-1 0 0,22 21 15,-21 0-15,0 0 0,20 21 0,-20 1 16,0-1-16,21 0 0,-22 22 15,22-22-15,0 1 0,21-1 0,0 0 16,0 1-16,0-22 0,0 21 16,42-21-16,-21 22 0,1-22 15,20 0-15,0 0 0,1-21 0,20 21 16,1-21-16,-1 0 0,1 0 16,20 0-16,-20 0 0,-1-21 0,1 0 15</inkml:trace>
  <inkml:trace contextRef="#ctx0" brushRef="#br0" timeOffset="48352.21">22945 14647 0,'0'0'16,"0"-21"-16,0 0 0,-22 21 16,1 0-16,0 0 0,-21 42 15,21-20-15,-22 20 0,1 0 0,0 22 16,-1-1-16,1 1 0,-22 20 15,22 1-15,0 21 0,-1 0 0,1 0 16,0 21-16,21-22 0,-1 22 16,1 0-16,0 0 0,21 0 0,-21-21 15,21 21-15,0 0 0,0-21 16,0 0-16,0 0 0,-21 0 0,0-22 16,-1 1-16,22-22 0,0 1 15,0-1-15,0 1 0,0-22 0,0 1 16,0-22-16,0 21 0,22-42 15,20 0-15,-21 0 16,0-21-16,22 0 0,-22 0 0,0-22 16,21 1-16,-21 0 0,1-1 15,-1-20-15,-21-22 0,0 22 0,0-43 16,0 21-16,0-21 0,-21 0 16,-1 22-16,-20-22 0,21 0 0,-21 0 15,-1 22-15,1-1 0,0 21 16,-1 1-16,1 21 0,0-1 15,20 22-15,1 0 0,0 0 16,21 0-16,0-1 0,0 1 0,21 0 16,0 21-16,22-21 15,-22 0-15,42 0 0,-20-1 16,20 1-16,22 0 0,-22 0 0,22 0 16,0 0-16,-1-1 0,1 1 15,-21 0-15,-1 0 0,-21 0 0,1 21 16,-1 0-16,-21-21 0,-42 42 31,0 0-31,-21 0 16,20 0-16,1 0 0,-21 1 0,21-1 15,0 0-15,-1 0 0,1 0 16,0 0-16,21 1 0,-21-22 0,21 21 16,0 0-16,0 0 0,0 0 15,21-21 1,0 0-16,0 0 15,-21-21-15,0 0 16,0 0-16,0-22 0,0 22 16,0-21-16,0 21 0,0-22 15,0 1-15,22 0 0,-1 21 0,21-22 16,-21 22-16,22 0 0,-22 0 16,21 0-16,0-1 0,1 22 0,-1 0 15,0 0-15,-20 0 0,20 0 16,-21 22-16,0-22 0,-21 21 15,0 0-15,21 0 0,-21 0 0,0 22 16,0-22-16,0 0 0,0 0 16,0 0-16,-21-21 0,21 21 0,-21-21 15,21 22-15,-21-22 0,21-22 47,0 1-47,21 0 16,0 0-16,0 0 0,1 0 15,-1-22-15,0 22 0,0-21 16,0-1-16,0 22 0,1-21 0,-22 21 16,0 0-16,0 42 15,-22 0 1,1 0-16,0 21 0,0-20 16,0 20-16,0 0 0,-1-21 0,1 1 15,21 20-15,-21-21 0,21 0 16,0 0-16,0 1 0,21-1 0,0-21 15,22 21-15,-1-21 0,0 0 16,43 0-16,-21 21 0,41-21 0,-20 0 16,0 0-16,-1 0 0,1 0 0,-21 0 15</inkml:trace>
  <inkml:trace contextRef="#ctx0" brushRef="#br0" timeOffset="48927.96">10689 16658 0,'0'0'0,"0"43"0,0-22 15,-21 42-15,21 1 0,-21-1 16,0 22-16,-1 0 0,22 20 0,-21 1 15,0 21-15,0-21 0,21 21 16,-21-21-16,21 0 0,-21 21 0,21-21 16,0-1-16,-22-20 0,22 21 15,0-21-15,0-22 0,0 22 16,0-43-16,0 22 0,0-22 16,22-21-16,-1 0 0,0-21 0,21 0 15,-21-21-15,22 0 0,-1-21 16,0-1-16,1-20 0,-1-22 0,0 0 15</inkml:trace>
  <inkml:trace contextRef="#ctx0" brushRef="#br0" timeOffset="49415.68">10943 17187 0,'0'0'16,"-21"-84"-16,0 20 0,0 1 0,-1 20 16,1-20-16,21 42 0,0-22 0,0 22 15,0 0-15,0 0 16,0 0-16,43 0 0,-22 21 0,42-22 15,1 1-15,-1 21 0,22-21 16,21 0-16,-22 0 0,43 21 0,-21-21 16,42-1-16,1 22 0,-22 0 0,21-21 15,-21 21-15,21 0 0,-21 0 16,-21 0-16,21 0 0,-21 21 0,-22 1 16,1-1-16,-22 0 0,1 0 15,-1 0-15,-20 22 0,-1 20 0,-21-21 16,0 22-16,1-22 0,-1 22 15,0-1-15,-21 22 0,0-22 0,0 1 16,0 21-16,21-22 16,-21 22-16,0-1 0,21 1 0,-21 0 15,0-1-15,0-20 0,0 21 16,0-1-16,21 1 0,-21-22 0,0 22 16,0 0-16,0-22 0,0 1 15,0-1-15,0 1 0,-21-1 0,-21-20 16,21 20-16,-22-21 0,-20 1 15,-1 20-15,1-20 0,-22-1 0,1-42 16,-22 0-16,21 0 0,-42 0 16,0 0-16,0 0 0,0 0 0,-21 0 15,0 0-15,0 0 0,21 0 0,-22 0 16,22 0-16,0 0 16,22 0-16,-1 0 0,21 0 0,0 0 15,22-42-15,-1-22 0,43-21 16,-21 1-16,42-1 0</inkml:trace>
  <inkml:trace contextRef="#ctx0" brushRef="#br0" timeOffset="49948.38">11430 17484 0,'0'0'0,"21"-21"0,-21-1 0,21 22 15,0-21-15,22 0 0,-22 0 16,21 0-16,1 0 0,-1-1 15,21 1-15,22 21 0,-21-21 0,20 21 16,1 0-16,0 0 0,-1 0 16,-20 0-16,-1 0 0,1 0 0,-22 21 15,-21 0-15,0 22 0,-21-22 16,0 21-16,0 1 0,-42-1 0,0 0 16,-22 1-16,-20-1 0,-1 0 15,0 1-15,1-1 0,-22 0 16,21 1-16,0-22 0,1 21 0,20-21 15,1 0-15,20 1 0,1-1 16,21 0-16,0-21 0,42 0 31,21 0-31,1 0 0,-1-21 0,43 21 16,-22-21-16,43 21 0,-21-22 16,20 1-16,1 21 0,-21 0 0,21 0 15,-22 0-15,1 0 0,0 0 16,-22 21-16,1-21 0,-22 22 0,-21-1 15,-21 0-15,0 0 0,-21 21 16,-21-20-16,-22-1 0,-20 21 16,-1 0-16,0 1 0,-21-1 0,1 0 15,-1 1-15,21-1 0,0 0 16,22 1-16,-1-22 0,22 21 0,0-21 16,21 1-16,21-1 15,42-21-15,0 0 16,43 0-16,21 0 0,0-21 15,21-22-15,42 1 0,0 0 0,22-22 16,42 1-16</inkml:trace>
  <inkml:trace contextRef="#ctx0" brushRef="#br0" timeOffset="50216.23">22479 17590 0,'0'0'15,"0"-22"-15,0 1 0,0 0 16,0 0-16,0 0 0,0 0 0,0-1 16,0 1-16</inkml:trace>
  <inkml:trace contextRef="#ctx0" brushRef="#br0" timeOffset="50488.07">22415 16955 0,'64'-22'16,"-128"44"-16,128-22 16,-64 21-16,0 21 0,0 22 0,0-1 15,-21 22-15,0 21 0,21-1 16,-22 1-16,22 0 0,-21 0 16,21 21-16,-21-21 0,21 0 15,0-1-15,0 1 0,-21-21 0,21 21 16,-21-43-16,21 22 0,-21-22 15,21-20-15,0-1 0,0 0 16,0 1-16,0-22 0,21-21 16,0-42-1,0 20-15,0-20 0,22-21 16</inkml:trace>
  <inkml:trace contextRef="#ctx0" brushRef="#br0" timeOffset="51039.76">22310 17039 0,'0'0'0,"-22"-84"0,1 20 0,21 1 16,0 20-16,-21 1 0,21 0 15,0-1-15,0 1 0,21 21 0,0-22 16,1 22-16,41 0 0,1 0 16,-1 0-16,43 0 0,0 21 0,0-22 15,21 1-15,0 0 0,0 0 16,21 21-16,0-21 0,0 0 0,0 21 15,0-22-15,-21 22 0,0 0 16,-21 0-16,21 0 0,-21 0 16,-21 0-16,-1 0 0,1 0 15,0 0-15,-43 0 0,22 22 0,-43-22 16,21 21-16,-21-21 0,0 21 16,1 0-16,-22 0 0,0 0 0,0 22 15,21-22-15,-21 21 0,21 22 16,0-22-16,0 22 0,-21-1 15,21 22-15,1-22 0,-1 22 0,0 0 16,21-22-16,-21 22 0,1 21 16,-22-22-16,21 22 0,-21-21 15,21-1-15,-21 1 0,0 0 0,0-22 16,-21 1-16,0-1 16,-1 22-16,-20-22 0,21 1 0,-43-22 15,22 22-15,-21-1 0,-22-20 16,0-1-16,22 0 0,-43 1 15,21-1-15,1 0 0,-1-21 16,0 22-16,-21-22 0,1 0 0,-1 0 16,0 0-16,0 1 0,0-1 15,0-21-15,1 0 0,20 21 16,-21-21-16,21 0 0,-20 0 0,20 0 16,21 0-16,-20-21 0,-1 0 15,22-22-15,20 1 0,-20 0 16,20-22-16</inkml:trace>
  <inkml:trace contextRef="#ctx0" brushRef="#br0" timeOffset="51335.97">22818 17103 0,'0'0'0,"190"-43"31,-126 43-31,-1 0 0,1 0 16,20 0-16,1 0 0,0 0 16,-1 0-16,1 0 0,0 0 15,-1 0-15,1 22 0,-22-22 0,1 21 16,-1-21-16,-20 21 0,-1-21 16,-21 21-16,0 0 0,-21 0 15,-21 1-15,0-1 16,0 0-16,-43 0 0,22 0 0,-21 0 15,-22 1-15,0-1 0,1 21 16,-1-21-16,-21 22 0,21-1 16,1-21-16</inkml:trace>
  <inkml:trace contextRef="#ctx0" brushRef="#br0" timeOffset="51847.67">23114 17632 0,'-64'21'0,"1"0"16,338-127-16,-423 170 0,-43 21 0,170-64 0,-21-21 0,21 21 16,21 0-16,21-21 15,0 0-15,21 21 0,22-21 16,-22 0-16,22 0 0,20 0 0,-20 0 15,21 0-15,20 0 0,1 0 16,-21 0-16,21 0 0,0 0 16,-22 0-16,1 0 0,-22 0 0,1 0 15,-22 21-15,-21-21 0,1 22 16,-44-1-16,-20 0 16,0-21-16,-1 21 0,-41 0 0,-1-21 15,0 21-15,-20 1 16,20-1-16,0 0 0,-21 0 0,22-21 15,-22 21-15,21 0 0,-21 1 16,22-1-16,20 0 0,1-21 16,-1 21-16,22 0 0,0-21 0,20 21 15,22 1 1,22-22-16,20 0 0,21 0 16,-20 0-16,41 0 0,-20 0 0,21 0 15,-1 0-15,1 0 0,21 0 16,-22 0-16,1 0 0,0 0 15,-22 0-15,1 0 0,-1 0 0,-20 0 16,-22 21-16,-21 0 16,0 0-16,-21 21 0,-1-20 15,-41-1-15,21 21 0,-22-21 0,-21 0 16,22 22-16,-22-22 0,22 0 16,-22 0-16,22 22 0,-1-43 15,1 21-15,20 0 0,1-21 0,21 0 16,63 0-1,0 0-15,43 0 0,0 0 16,21 0-16,42-21 0,0 0 0,21-1 16,1 1-16,-1-21 0,0 0 15</inkml:trace>
  <inkml:trace contextRef="#ctx0" brushRef="#br0" timeOffset="52872.13">15727 11663 0,'0'-21'0,"0"42"0,0-85 16,0 43-16,0 0 0,0 0 0,0 0 16,0 0-16,0-1 0,0 1 0,0 42 31,0 1-15,0-1-16,-21 21 0,21-21 0,0 22 15,-22-1-15,22 0 0,0 1 0,0-22 16,0 21-16,0 0 0,0 1 15,-21-1-15,21 0 0,0-20 0,0 20 16,0-21-16,0 21 0,0-20 16,0-1-16,0 0 0,0 0 0</inkml:trace>
  <inkml:trace contextRef="#ctx0" brushRef="#br0" timeOffset="53351.86">16552 11494 0,'0'0'0,"-21"0"0,0 0 16,-21 0-16,20 21 0,-20 0 0,0 0 15,21 0-15,-22 0 16,1 1-16,0 20 0,-1 0 0,22-21 15,-21 22-15,21-1 0,-22 0 0,22 1 16,0 20-16,21-20 0,0-1 16,0-21-16,0 21 0,0 1 0,21-22 15,0 0-15,0 21 0,1-42 16,20 22-16,0-1 0,22-21 0,-22 0 16,22 0-16,-22 0 0,21-21 0,-20-1 15,20 1-15,-20 0 0,20 0 16,-21 0-16,-20-22 0,20 1 0,-21 0 15,0-22-15,0 22 0,-21 0 16,0-22-16,0 22 0,0-22 16,0 22-16,0 0 0,-21-22 0,0 22 15,-21 21-15,21-22 0,-22 22 16,22 0-16,-21 21 0,-1 0 0,1 0 16,0 0-16,-1 0 0,1 21 15,-21 0-15,20 0 0,22 1 0,-21 20 16,-1-21-16,22 0 0,0 22 15,0-22-15,21 21 0,0-21 0,0 0 16,0 1-16,42-1 0,-21 0 0,22 0 16,-1 0-16,0-21 0,22 0 15,-22 21-15</inkml:trace>
  <inkml:trace contextRef="#ctx0" brushRef="#br0" timeOffset="54472.03">17357 11726 0,'0'0'0,"-22"0"31,1 22-15,21-1-16,-21 0 0,0 0 0,21 0 16,0 22-16,0-22 0,-21 21 15,21-21-15,0 22 0,0-1 0,0-21 16,0 21-16,0-20 15,0-1-15,0 0 0,0 0 0,0 0 16,0 0-16,21-21 16,0 0-1,0 0-15,-21-21 0,21 0 16,-21 0-16,0 0 0,22 0 16,-1-22-16,-21 1 0,21 0 0,-21-1 15,21 1-15,0 0 0,0-1 16,1 1-16,-1 21 0,0 0 0,-21-1 15,21 1-15,-21 0 0,21 21 16,0 21 0,-21 0-16,0 22 15,22-22-15,-22 0 0,0 21 16,21-20-16,-21 20 0,21 0 0,-21 1 16,0-22-16,21 21 0,0-21 15,-21 22-15,21-22 0,1 0 0,-22 0 16,21 0-16,0 0 0,0-21 15,0 22-15,0-22 0,1 0 16,-1 0-16,0 0 0,0 0 16,0-22-16,0 22 0,1-21 15,-22 0-15,21 0 0,0-21 0,0 20 16,0-20-16,-21 0 0,21-1 16,1 1-16,-1 0 0,-21 21 15,21-22-15,0 22 0,-21 0 0,0 0 16,21 21-1,-21 21-15,0 21 16,0-21-16,0 22 16,0-22-16,0 21 0,0 1 0,0-22 15,0 21-15,21-21 0,-21 0 16,22 22-16,-22-22 0,21 0 0,0-21 16,0 21-16,0-21 0,0 0 0,1 0 15,-1 0-15,0 0 0,21 0 16,-21 0-16,22 0 0,-22 0 15,21-21-15,-21 0 0,22 0 16,-22 0-16,21-22 0,-21 22 0,22-21 16,-22-1-16,21 22 0,-21-21 15,1 21-15,-1 0 0,0-1 0,-21 1 16,21 21-16,-21 21 16,0 1-1,0 20-15,0-21 0,0 0 0,0 22 16,0-22-16,-21 0 0,21 21 15,0-21-15,0 1 0,0-1 16,0 0-16,0 0 0,21 0 16,0-21-16,0 0 15,1 0-15,-1 0 0,0 0 16,0-21-16,0 0 0,0 21 16,22-42-16,-22 20 0,0 1 0,21-21 15,-20 21-15,20-22 0,-21 22 16,21 0-16,-20 0 0,-1 0 0,0 0 15,0 21-15,0 0 0,0 0 16,-21 21-16,0 0 16,0 0-16,0 21 0,22-20 15,-1-1-15,-21 0 0,21 21 16,0-21-16,0 1 0,0-1 0,22-21 16,-22 21-16,21 0 0,-21-21 0,22 0 15,-22 0-15,21 0 0,1 0 16,-1 0-16,-21 0 0,21 0 15,1 0-15,-22-21 0,0 0 0,0 0 16,0-1-16,1 1 0,-22 0 16,0-21-16,0-1 0,0 22 0,0-21 15</inkml:trace>
  <inkml:trace contextRef="#ctx0" brushRef="#br0" timeOffset="54848.89">18584 11536 0,'0'21'0,"0"-42"0,21 42 16,22-21-16,-22 0 0,21 0 15,1 0-15,-22-21 0,21 21 16,0-21-16,1 0 0,-1-1 16,-21 1-16,22 0 0,-22 0 15,0-21-15,-21 20 0,0 1 0,0 0 16,0 0-16,0 0 0,-21 21 16,-22 0-16,22 0 0,0 0 15,-21 21-15,-1-21 0,22 21 16,-21 0-16,0 0 0,20 1 0,1-1 15,0 0-15,0 0 0,0 0 0,21 0 16,0 1-16,0-1 16,21-21-16,21 0 0,-21 0 0,22 0 15</inkml:trace>
  <inkml:trace contextRef="#ctx0" brushRef="#br0" timeOffset="65256.42">11070 17124 0,'0'0'0,"21"0"0,22 0 0,-22 0 15,21 0-15,-21 0 0,22 0 0,-1 0 16,0 0-16,22 0 0,-22 0 0,22 0 16,-1 0-16,1 0 0,-1 0 15,1 0-15,-1 0 0,1 21 0,-1-21 16,-21 21-16,22-21 0,-22 21 0,-21-21 16,1 22-16,20-22 15,-42 21-15,-21-21 16,0 21-16,-1-21 15,-20 21-15,21-21 0,-21 0 0,-1 0 16,1 21-16,0-21 0,-22 21 16,22-21-16,-1 22 0,-20-1 0,21-21 15,-1 21-15,1-21 0,0 21 0,20-21 16,1 0-16,0 0 0,0 0 16,21 21-16,21-21 15,0 0-15,0 0 0,22 0 16,-1 0-16,0 0 0,1 0 15,-1 0-15,22 0 0,-22 21 16,0-21-16,1 22 0,-1-1 0,0 0 16,-21 0-16,1 0 0,-1 0 15,-21 22-15,0-22 0,0 21 0,0-21 16,-21 22-16,-1-22 0,-20 0 0,21 21 16,-21-20-16,-22 20 0,22-21 15,-1 0-15,1 0 0,-21 1 0,20-1 16,1 0-16,21 0 0,-22 0 0,22 0 15,0-21-15,0 0 16,21 22-16,21-22 16,0 0-16,22 0 0,-1 0 0,0-22 15,43 1-15,-22 0 0,43 0 16,-21 0-16,21-22 0,21 1 0,0 0 16,21-1-16</inkml:trace>
  <inkml:trace contextRef="#ctx0" brushRef="#br0" timeOffset="66348.72">23114 16849 0,'-21'0'0,"42"0"0,-63 0 16,-1 0-16,22 0 0,0 0 0,0 0 16,0 0-16,42 0 31,0 0-16,21 0-15,1 0 0,-1 0 0,21 0 16,1 0-16,-1 0 0,22 0 0,-21 0 16,20 0-16,1 0 0,0 0 15,-22 0-15,22 0 0,-22 0 0,1 0 16,-22 21-16,0-21 0,1 21 16,-1-21-16,-21 21 0,-21 0 15,0 1-15,-42-22 16,0 0-16,-1 21 0,1-21 0,-22 0 15,-20 21-15,20 0 0,1-21 0,-22 0 16,22 21-16,-22-21 16,21 21-16,1-21 0,21 22 0,-1-22 15,1 21-15,21-21 0,0 0 0,42 0 16,0 21 0,0-21-16,21 0 0,-20 0 0,20 0 15,0 0-15,1 0 0,20 0 16,-21 0-16,1 0 0,-1 0 0,0 0 15,-20 0-15,-1 21 0,0 0 16,0-21-16,-21 21 0,-21 1 16,0-1-16,-22 0 0,1-21 15</inkml:trace>
  <inkml:trace contextRef="#ctx0" brushRef="#br0" timeOffset="66456.66">23050 17420 0,'0'0'0,"-63"21"15,21 1-15,-1-1 0,1 0 16,21 0-16,21 0 0,21-21 15,21 0-15,1 0 16,20 0-16,1 0 0,-1 0 0,1 0 16</inkml:trace>
  <inkml:trace contextRef="#ctx0" brushRef="#br0" timeOffset="66584.58">23855 17526 0,'0'0'0,"-170"64"31,107-43-31,-22-21 0,1 21 15,-1 0-15,0 0 0,1-21 0,20 21 16,-21 1-16,22-1 0,21 0 16,20 0-16</inkml:trace>
  <inkml:trace contextRef="#ctx0" brushRef="#br0" timeOffset="75628.17">9800 12912 0,'0'0'0,"-21"-21"0,21-1 0,0 1 15,-21 0-15,21 0 0,-21 21 16,21 21 0,0 0-1,-22 22-15,22-22 0,-21 21 0,21 0 16,-21 1-16,21-1 0,0 0 16,-21 1-16,21-1 0,-21 0 0,21 1 15,-21-1-15,21 0 0,0-20 16,0 20-16,0-21 0,0 21 15,-22-20-15,22 20 0,-21-21 16,21 0-16,0 0 0,0-42 47,21 0-47,1 0 0,20 0 0,-21 0 16</inkml:trace>
  <inkml:trace contextRef="#ctx0" brushRef="#br0" timeOffset="76312.57">10266 13123 0,'0'0'0,"21"-21"16,0 0-16,-21 0 0,0 42 31,-21-21-15,0 21-16,0 0 0,-1 1 0,1 20 15,-21-21-15,21 0 0,0 22 16,-1-22-16,1 0 0,0 21 0,0-21 15,21 1-15,0 20 0,0-21 16,0 0-16,0 0 0,0 1 0,21-1 16,0 0-16,0-21 0,22 0 15,-22 21-15,0-21 0,0 0 0,0 0 16,1 0-16,-1-21 0,0 0 0,0 0 16,0-1-16,-21 1 15,0-21-15,0 21 0,0 0 0,0-22 16,0 22-16,0-21 0,0-1 15,0 22-15,0-21 0,-21 21 0,21 0 16,0-1-16,0 1 0,0 0 0,0 0 16,0 0-16,21 0 15,0 21-15,22 0 0,-22 0 0,21 0 16,1 0-16,-1 0 0,0 0 16,1 0-16,20 21 0,-21-21 15,-20 21-15,20 0 0,-21 0 0,0 0 0,-21 22 16,0-22-16,0 0 15,-21 0-15,0 22 0,-21-22 0,-1 0 16,22 21-16,-21-21 0,21 1 16,-22-1-16,22 21 0,21-21 0,0 0 15,0 1-15,0-1 0,0 0 0,21 0 16,0-21-16,22 0 0,-22 21 16,21-21-16,22 0 0,-22 0 0,0-21 15,1 0-15,20 0 0,-20 0 16,-1-1-16,0 1 0,-21-21 15,1 21-15,-1-22 0,-21 1 0,0 0 0,0 21 16,0-22-16,0 1 0,-43 0 16,22-1-16,-21 22 0,0 0 15,-1 0-15,1 0 0,0-1 16,-1 22-16,22 0 0,-21 0 0,21 0 16,-1 0-16,1 0 0,21 22 0,0-1 15,0 0-15,21-21 16,22 0-16,-1 0 0,0 0 0,1 0 15,20 0-15,-20 0 0</inkml:trace>
  <inkml:trace contextRef="#ctx0" brushRef="#br0" timeOffset="76580.42">11811 12891 0,'0'0'0,"-42"0"0,20-22 15,1 22-15,21-21 0,0 0 16,21 0-16,22 21 16,-1 0-16,0 0 0,1-21 15,20 21-15,1 0 0,-22 0 0,22 0 16,-1 0-16,-21 0 0,22 0 16,-22 0-16,1 0 0,-1 0 0,0 0 15,-21 0-15,1 0 0,-1 0 16,0 21-16,-42-21 15,0 0 1,-1 0-16,1 0 0,0 0 16</inkml:trace>
  <inkml:trace contextRef="#ctx0" brushRef="#br0" timeOffset="76781.3">12319 12869 0,'0'0'0,"-21"22"0,0 20 16,-1-21-16,1 0 0,0 22 0,0-1 15,-21-21-15,20 21 0,1 1 16,-21-22-16,21 21 0,0-21 0,-1 22 16,1-22-16,0 0 0,21 0 15,0 0-15,0 1 0,0-1 16,0 0-16,21-21 16,0 0-16,22 0 15,-22 0-15,0 0 0,21-21 0</inkml:trace>
  <inkml:trace contextRef="#ctx0" brushRef="#br0" timeOffset="77053.14">13102 12869 0,'0'22'0,"0"-44"0,0 1 16,0 0-16,-21 0 0,0 0 15,0 21-15,-22 0 0,1 0 0,21 21 16,-22 0-16,1 0 0,0 22 0,-1-1 15,1 0-15,0 1 0,-1-1 16,22-21-16,0 21 0,21 1 0,0-1 16,0-21-16,0 22 0,0-22 15,21 0-15,22 0 0,-22 0 0,21 0 16,0-21-16,1 22 0,-1-22 0,0 0 16,22 0-16,-22 0 15,1 0-15,-1 0 0,0-22 0,1 1 0,-22 0 16,21 0-16,0 0 15,-20 0-15</inkml:trace>
  <inkml:trace contextRef="#ctx0" brushRef="#br0" timeOffset="77764.74">21251 13081 0,'0'0'0,"21"-21"0,1 0 16,-22 0-16,21-22 0,0 22 16,0 0-16,0 0 0,0 0 0,-21-1 15,22 22-15,-22-21 0,21 21 16,-21 21 0,0 1-16,0-1 0,0 21 15,-21 0-15,-1 1 0,1-1 0,0 0 16,0 1-16,0-1 0,21 0 0,0 1 15,-21-22-15,-1 21 0,22-21 16,-21 22-16,21-22 0,0 0 16,0 0-16,0 0 15,21-21 1,1 0 0,-1-21-16,21 0 0</inkml:trace>
  <inkml:trace contextRef="#ctx0" brushRef="#br0" timeOffset="78384.39">22183 13060 0,'-85'0'31,"64"0"-15,-22 21-16,1 0 0,21 0 0,-21-21 15,-1 22-15,1-1 0,21 0 16,-22 0-16,22 0 0,0 0 0,0 1 15,0-1-15,0 0 0,-1 0 16,22 0-16,0 0 16,22-21-16,-1 0 15,0 0-15,0 0 0,21 0 0,-20 0 16,20 0-16,-21-21 0,21 21 0,-20-21 16,20 0-16,-21 0 0,21 0 15,-20-1-15,-1 1 0,0 0 16,0 0-16,-21-21 0,0 20 15,21 1-15,-21 0 0,21 21 0,-21-21 16,22 0-16,-1 21 16,0 0-16,0 0 0,0 0 15,-21 21-15,0 0 0,0 0 16,0 22-16,0-22 0,0 0 16,0 21-16,0-21 0,-21 22 0,0-1 15,21-21-15,0 22 0,-21-22 16,21 0-16,0 21 0,0-21 0,0 1 15,21 20-15,0-21 0,0 0 16,0-21-16,1 21 0,20-21 0,0 0 16,1 0-16,-1 0 0,0 0 15,1 0-15,-22-21 0,21-21 16,0 21-16,-20-22 0,-1 1 0,0 0 16,0-1-16,-21 1 0,0 0 15,0-1-15,0 1 0,0 0 0,-21 21 16,0-1-16,0 1 0,-22 0 15,22 21-15,-21 0 0,-1 0 0,1 0 16,21 0-16,-21 21 0,20-21 16,1 21-16,-21 1 0,42-1 15,-21 0-15,21 0 0,0 0 16,21-21-16,0 21 16,21-21-16</inkml:trace>
  <inkml:trace contextRef="#ctx0" brushRef="#br0" timeOffset="78676.22">23262 12954 0,'0'0'0,"-21"-21"0,-21 0 0,20 21 16,1-21-16,21-1 15,21 22 1,22 0-16,-22 0 15,21 0-15,1 0 0,-1 0 0,0 0 16,22 0-16,-1 0 0,1 0 16,-1 0-16,1 0 0,-22 0 0,0 0 15,1 0-15,-1 0 0,-21 0 16,0 0-16,-42 0 31,-21 0-31,21 0 0,-22 0 0,22 0 16,0 0-16,-21 0 0,21 0 15</inkml:trace>
  <inkml:trace contextRef="#ctx0" brushRef="#br0" timeOffset="78888.1">23685 12954 0,'0'0'16,"0"21"-16,-21 0 0,21 1 0,-21-1 0,0 0 15,0 0-15,0 21 0,-1-20 16,1 20-16,0-21 0,0 21 0,21-20 15,-21 20-15,0-21 0,-1 21 16,22-20-16,-21 20 0,21-21 0,0 0 16,0 0-16,0 1 0,0-1 15,0 0-15,21-21 32,1 0-32,20-21 0</inkml:trace>
  <inkml:trace contextRef="#ctx0" brushRef="#br0" timeOffset="79192.62">24659 12975 0,'0'0'16,"-21"-21"-16,0 0 0,0 21 16,-1 0-16,-20 0 0,21 0 0,0 0 15,-22 21-15,22 0 0,-21 0 16,0 1-16,20-1 0,-20 21 15,0-21-15,21 0 0,-1 1 16,1 20-16,0-21 0,21 0 0,0 22 16,0-22-16,21 0 0,0 0 0,22 21 15,-22-20-15,21-1 0,1 0 16,20 0-16,-21-21 0,22 21 0,-1-21 16,1 0-16,-22 0 0,22 0 15,-22-21-15,0 21 0,1-21 0,-1 0 16,0 0-16,-20-1 0,-1 1 15,0 0-15,-21-21 0,0 21 0,0-1 16</inkml:trace>
  <inkml:trace contextRef="#ctx0" brushRef="#br0" timeOffset="79752.34">21569 10075 0,'0'0'0,"-21"0"0,63-42 31,-21 42-31,21 0 16,1 0-16,-1 0 0,22-21 0,-1 21 15,-21 0-15,22 0 0,-1 0 16,-20 0-16,-1 0 0,22 0 0,-22 0 15,0 0-15,-21 0 0,22 0 16,-22 0-16,0 0 0,-21-21 31,-21 21-31,0 0 16,0-21-16,-1 21 0,1 0 0,-21 0 16</inkml:trace>
  <inkml:trace contextRef="#ctx0" brushRef="#br0" timeOffset="79996.2">22013 9991 0,'0'0'0,"-21"0"0,21 21 16,0 0-16,-21-21 15,0 21-15,21 0 0,-21-21 0,21 22 0,-22-1 16,1 21-16,21-21 0,-21 22 16,21-22-16,-21 21 0,21 0 15,0 1-15,0-1 0,0 0 16,0-20-16,0 20 0,0-21 0,0 21 15,0-20-15,0-1 0,0 0 16,0 0-16,0 0 0,0 0 0,0 1 16,21-22-1,0 0-15,-21-22 16,21 1-16,1 21 0</inkml:trace>
  <inkml:trace contextRef="#ctx0" brushRef="#br0" timeOffset="80415.97">23177 9927 0,'0'0'0,"-84"-21"32,63 21-32,-1 0 0,1 0 0,-21 0 15,0 21-15,-1-21 0,-20 43 16,20-22-16,1 0 0,-21 21 0,20 1 16,1-22-16,0 21 0,-1 0 15,22 1-15,0-1 0,21 0 0,0 1 16,0-22-16,0 21 0,21 1 15,0-22-15,22 0 0,-1 0 0,0 0 16,1 0-16,-1-21 0,0 0 16,22 0-16,-22 0 0,0 0 0,22 0 15,-22 0-15,1 0 16,-1-21-16,0 0 0,1 0 0,-22 21 16,0-21-16,0 0 0,0-1 15,0 1-15,-21 0 0,0 0 16</inkml:trace>
  <inkml:trace contextRef="#ctx0" brushRef="#br0" timeOffset="82752">13208 14330 0,'0'0'0,"0"-21"0,0 0 0,0-1 15,0 1 1,21 21 0,-21 21-1,0 1-15,0-1 0,0 0 0,0 0 16,0 21-16,0 1 0,-21 20 16,0 1-16,0-1 0,-22 1 0,22-1 15,-21 1-15,-1 20 0,1 1 16,-21-21-16,20 20 0,-20-20 15,-1 20-15,22-20 0,-22-1 0,1 1 16,-1-1-16,1-20 0,-1-1 0,22 0 16,-21 1-16,20-22 0,1 0 15,21 0-15,-22 0 0,22-21 0,21-21 32,21 0-32,1 0 0,-1-21 0,21 20 15,0 1-15,22 0 0,-22-21 16,22 21-16,20-1 0,-20 1 0,21 0 15,-1 0-15,1 0 0,0 0 16,20-1-16,-20 22 0,21-21 0,-21 21 16,-1-21-16,22 21 0,-21-21 15,-1 21-15,1-21 0,-21 0 0,20 21 16,1-22-16,21 1 0,-22 0 0,22 0 16</inkml:trace>
  <inkml:trace contextRef="#ctx0" brushRef="#br0" timeOffset="83285.28">18775 13229 0,'0'0'0,"21"21"0,0 1 15,21-1-15,1 21 0,-1 0 16,22 1-16,-1-1 0,1 0 0,41 1 16,-20 20-16,21-20 0,21-1 15,-21 21-15,21-20 0,0-1 0,0 0 16</inkml:trace>
  <inkml:trace contextRef="#ctx0" brushRef="#br0" timeOffset="83808.31">21145 13907 0,'43'105'15,"-86"-210"-15,107 232 0,-43-106 16,0 0-16,0 0 0,1 0 0,-1 0 16,0 1-16,0-1 0,21 0 0,-20 0 15,20 0-15,0 22 0,1-22 16,20 0-16,-21 0 0,22 0 0,-22-21 15,22 21-15,-22 1 0,-21-1 16,22-21-16,-22 21 0,0 0 0,0-21 16,-21 21-16,0 0 15,-21 1-15,-21-1 16,-1 0-16,1 0 0,-22 0 16,1 22-16,-22-22 0,1 0 0,20 0 15,-21 21-15,-20-20 0,-1-1 16,0 0-16,0 0 0,0 0 0,0 0 15,1-21-15,20 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2:29:4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677 0,'0'0'0,"0"22"16,0-1 0,0 0-16,0 0 31,21-21-15,0 0-16,0 0 15,1 0-15,-1-21 0,21 21 0,0-21 16,-20 0-16,20-1 0,0 22 15,1-21-15,-22 0 0,21 0 0,-21 0 16,0 0-16,1-1 16,-1 1-16,-21-21 0,0 21 15,0 0-15,0-1 0,-21 1 0,-1 21 16,-20-21-16,0 21 0,-1 0 16,1 0-16,-21 0 0,20 0 15,-20 21-15,20 0 0,1 1 0,0-1 16,-1 0-16,22 0 0,-21 0 15,21 22-15,0-22 0,-1 21 0,1 0 16,0-20-16,21 20 0,0 0 16,0 1-16,0-1 0,0 0 15,0-21-15,0 22 0,21-1 0,0-21 16,1 22-16,-1-22 16,21 0-16,-21 0 0,22 21 0,-22-20 15,21-1-15,0 0 0,-20 0 16,20 0-16,-21 0 0,0 1 15,0-1-15,1 0 0,-22 0 0,0 0 16,0 0-16,-22 1 0,1-1 16,0 0-16,0 0 0,-21 0 15,-1-21-15,22 21 0,-21-21 0,-1 0 16,22 0-16,-21 0 0,21 0 16,-22 0-16,22 0 0,0-21 15,-21 0-15,21 0 0,-1 0 0,1 0 16,0-22-16,0 22 15,0 0-15,21 0 0,0 0 0,-21-1 16,21 1-16,0 0 0,0 42 47,21 0-47,0 1 0,-21-1 16,21 0-16,0 0 0,0 0 0,-21 0 15,22 1-15,-1-1 0,0 0 16,0 0-16,0-21 0,0 21 15,1 0-15,20 1 0,-21-22 0,21 0 16,1 0-16,-1 0 0,0 0 16,1 0-16,-1 0 0,22-22 15,-1 22-15,-21-21 0,22 0 16,-1 0-16,-20 0 0,20 0 16,-20-22-16,-1 22 0,0-21 0,-21 21 15,22-1-15,-22-20 0,-21 21 16,0 0-16,0 0 0,0-1 0,0 1 15,-21 21 1,0 0-16,-1 0 16,-20 21-16,21-21 0,21 22 0,-21-1 15,0 0-15,-1 0 0,22 21 16,0-20-16,0-1 0,0 0 16,0 0-16,0 0 0,0 0 15,0 1-15,0-1 0,22 0 16,-1 0-16,0-21 15,0 21-15,0-21 0,0 0 16,1 0-16,20 0 0,-21 0 0,21-21 16,1 21-16,-1-21 0,0 0 15,1 0-15</inkml:trace>
  <inkml:trace contextRef="#ctx0" brushRef="#br0" timeOffset="3127.22">2667 1185 0,'21'-21'16,"-42"42"-16,42-63 0,-21 21 0,0 0 0,0 0 15,-21-1-15,0 22 16,0 0-16,-1 0 0,-20 0 16,21 0-16,0 0 0,-22 0 0,22 22 15,-21-1-15,0 0 0,20 21 16,-20-21-16,21 1 0,0 20 16,0-21-16,-1 0 0,1 22 0,0-22 15,21 0-15,0 0 0,0 0 16,0 0-16,0 1 0,0-1 0,21 0 15,0-21 1,1 0-16,-1 0 0,21 0 0,-21 0 16,22-21-16,-22 0 0,21 21 15,-21-22-15,22 1 0,-22 0 16,0 0-16,21 0 0,-21 0 16,1-1-16,-1 1 0,-21 0 0,21 21 15,0-21-15,-21 0 0,0 0 16,0-1-16,0 1 31,0 42-15,0 1-16,0-1 15,0 0-15,0 0 0,0 0 16,0 22-16,0-22 0,0 21 0,0 0 16,0 22-16,0-22 0,0 22 15,0-1-15,0 22 0,0-22 16,0 22-16,0-21 0,0 20 15,21 1-15,0 0 0,1-1 0,-22 1 16,21 0-16,0-1 0,0 1 16,0 0-16,0-1 0,1 1 0,-1-22 15,0 22-15,-21-21 0,21 20 16,0-20-16,-21-1 0,21-20 0,-21 20 16,0-21-16,0 22 0,0-43 0,0 21 15,0-20-15,0-1 0,0 0 16,0 0-16,0-42 15,22 0 1,-22 0-16,0-22 0,0 1 16,21 0-16,-21-22 0,21-21 15,-21 22-15,0-22 0,0 1 0,0-1 16,21-21-16,-21 0 0,0-21 0,0 21 16,0-21-16,0 22 0,0-22 15,0 0-15,21 0 0,-21 21 0,0 0 16,0 0-16,0 0 0,0 0 15,0 22-15,0-1 0,0 0 16,0 22-16,0-1 0,0 1 0,0 21 16,0-1-16,0 1 15,0 21-15,0 0 0,0-1 0,0 44 32,0-1-17,0 0-15,0 21 0,0-21 0,0 22 16,0-22-16,0 21 0,0 1 15,0-22-15,0 21 0,0 0 0,0-20 16,0 20-16,21-21 0,-21 0 16,0 22-16,22-22 0,-22 0 0,21 0 15,0-21-15,-21 21 0,21-21 16,0 0-16,0 0 0,1 0 16,-1 0-16,21 0 0,-21 0 15,0 0-15,22-21 0,-1 0 0,-21 0 16,22 0-16,-1-1 0,0-20 15,-21 21-15,22-21 0,-1-1 0,-21 1 16,0 0-16,1-1 0,-1 22 16,0-21-16,0 21 0,-21-22 15,0 22-15,0 0 0,0 0 16,0 42 0,-21 0-16,0 0 15,0 0-15,21 1 0,-22 20 16,1 0-16,0 1 0,0-22 15,0 21-15,0 0 0,21 1 16,0-1-16,0-21 0,0 22 0,0-22 16,0 0-16,0 21 0,0-21 15,21 1-15,0-22 0,0 21 0,0-21 16,22 0-16,-1 0 0,-21 0 16,21 0-16,107 0 15,-107-21-15,0-1 0,22 1 16,-22 0-16,22-21 0,-1 21 15,-21-22-15,22 1 0,-22 0 0,-21-1 16,22 1-16,-22 21 0,0-22 16,-21 1-16,0 21 0,0 0 15,0 0-15,0-1 0,-42 22 16,21 0-16,-1 0 0,-20 0 0,21 22 16,-21-1-16,20 0 0,-20 0 15,0 21-15,21-20 0,-1 20 0,1-21 16,0 21-16,0-20 0,21 20 15,0-21-15,0 21 0,0-20 0,0-1 16,0 0-16,0 0 0,0 0 16,21 0-16,0 1 0,0-22 0,22 0 15,-22 21-15,21-21 0,-21 0 16,22 0-16,-1 0 0,0 0 0,1-21 16,-1-1-16,0 1 15,22 0-15,-22 0 0,22 0 0,-22-22 16,0 22-16,1-21 0,-1 0 15,-21-1-15,22 22 0,-22 0 0,-21 0 16,0 0-16,21 21 0,-21 21 31,0 0-31,-21 21 16,0-21-16,21 22 0,0-22 0,-22 21 16,1-21-16,21 22 0,0-22 15,-21 21-15,21-21 0,0 1 0,0-1 16,0 0-16,0 0 15,0 0-15,0 0 0,21-21 32,0-21-17,-21 0-15,22 0 0,-1 0 16,-21-22-16,21 1 0,0 0 0,0-1 16,0 1-16,1-21 0,-1 20 15,-21 1-15,21 0 0,0 20 0,-21 1 16,0 0-16,21 21 15,0 42 1,-21-20-16,0-1 0,0 21 16,0-21-16,22 22 0,-22-22 15,21 21-15,0-21 0,-21 0 16,21 22-16,0-22 0,0 0 0,1 0 16,-1-21-16,0 21 0,0 1 15,0-22-15,0 0 0,1 0 0,-1 0 16,21 0-16,-21 0 0,0 0 15,1-22-15,20 22 0,-21-21 0,0-21 16,0 21-16,22-22 0,-22 1 16,0 0-16,-21-22 0,21 1 0,-21-22 15,21 22-15,-21-1 0,0-21 16,0 22-16,0 21 0,0-22 16,0 22-16,0 21 0,0-22 15,0 22-15,0 0 0,0 0 0,-21 21 16,21 21-1,0 0-15,0 0 0,-21 22 0,21-22 16,-21 42-16,21-20 0,0 20 16,-21 1-16,21-22 0,0 21 0,0 1 15,0-1-15,0-20 0,0 20 16,0-20-16,0-1 0,0 0 0,21-21 16,0 22-16,0-22 0,-21 0 15,21 0-15,1 0 0,-1 1 0,0-22 16,0 0-16,0 0 15,0 0-15,1 0 0,20 0 0,-21 0 16,0 0-16,22-22 0,-22 1 0,21 0 16,-21 0-16,22-21 0,-22 20 15,0-20-15,0 0 0,0-1 0,0 22 16,1-21-16,-22 21 0,0-22 16,21 22-16,-21 0 15,0 42 1,0 0-1,-21 1-15,21 20 0,-22-21 16,22 0-16,0 22 0,0-22 16,0 0-16,0 21 0,0-21 15,0 22-15,0-22 0,0 0 0,22 0 16,-1 0-16,0 1 0,-21-1 16,21-21-16,0 21 0,22-21 0,-22 0 15,0 0-15,21 0 0,1 0 16,-22 0-16,21 0 0,22 0 0,-22-21 15,0 0-15,22-1 0,-22 1 16,0 0-16,22-21 0,-43 21 0,21-22 16,-20 1-16,20 0 0,-21-1 15,-21 1-15,0-22 0,0 22 0,0 21 16,0-21-16,0-1 16,0 22-16,0 0 0,-21 21 0,0 0 15,0 0-15,-1 0 0,1 0 16,-21 0-16,0 21 0,20 0 0,-20 22 15,0-1-15,21 0 0,-22-21 16,22 22-16,-21-1 0,21 0 0,-1 1 16,22-1-16,0-21 0,0 22 15,0-22-15,0 0 0,0 0 0,0 0 16,22 0-16,-1 1 16,0-22-16,0 0 0,21 0 0,-20 0 15,-1 0-15,21 0 0,-21-22 16,22 1-16,-22 0 0,21 0 15,-21-21-15,0-1 0,1 22 16,-1-21-16,0-1 0,0 1 0,0 0 16,-21-1-16,0 1 0,0 21 15,0 0-15,0 0 0,0-1 0,0 44 32,0-1-32,0 0 0,-21 0 0,21 21 15,0-20-15,-21 20 0,21 0 16,0 1-16,0-22 0,0 21 0,0-21 15,0 22-15,0-22 0,0 0 16,21 0-16,0 0 0,0 0 0,-21 1 16,22-1-16,-1-21 15,21 0-15,-21 0 0,0 0 0,22 0 16,-22 0-16,21 0 0,1 0 16,-1-21-16,0-1 0,1 1 0,-1-21 15,0 0-15,1-1 0,-1-20 16,0-22-16,-21 0 0,22 1 0,-22 20 15,0-20-15,0-1 0,-21 21 16,0-20-16,0 20 0,0 22 0,0-22 16,0 22-16,0 21 0,0-21 15,-21 20-15,0 22 16,0 0 0,0 22-16,-1 20 0,22-21 0,-21 21 15,0 1-15,21 20 0,-21-20 16,0 20-16,21 1 0,-21 20 0,21-20 15,-22 20-15,22-20 0,-21-1 16,21 1-16,0-22 0,0 22 0,0-22 16,0 0-16,43 1 0,-22-22 15,0 0-15,21 21 0,-21-42 0,22 22 16,-1-1-16,0-21 0,1 0 16,-1 0-16,0 0 0,1 0 0,-1 0 15,0-21-15,1-1 0,-1 1 0,0 0 16,1 0-16,-22-21 15,21 20-15,-21-20 0,1 0 0,-1-1 16,-21 22-16,0-21 0,0 0 16,0 20-16,0-20 0,0 0 0,-21-1 15,-1 1-15</inkml:trace>
  <inkml:trace contextRef="#ctx0" brushRef="#br0" timeOffset="3380.08">7027 487 0,'0'0'0,"-21"0"16,21 21-1,-21-21-15,21-21 63,-21 0-48</inkml:trace>
  <inkml:trace contextRef="#ctx0" brushRef="#br0" timeOffset="3587.47">5567 741 0,'0'0'15,"-21"21"-15,-1 0 16,22 0-16,22-21 16,20 0-16,0 0 0,1 0 0,-1-21 15,21 0-15,-20 21 0,20-21 16,1 21-16,-1-21 0,1 0 15,-22-1-15,0 1 0,1 21 16</inkml:trace>
  <inkml:trace contextRef="#ctx0" brushRef="#br0" timeOffset="7232.02">9398 572 0,'0'0'0,"-21"0"16,0 42-1,21-21-15,0 0 0,0 0 16,0 1-1,21-22 1,0 0-16,21 0 0,-21 0 16,22-22-16,20 22 0,1-21 0,-1 0 15,1 0-15,20 0 0,1 0 16,-21-22-16,-1 22 0,1-21 0,-1-1 16,-21 1-16,1 0 0,-22-22 15,0 22-15,-21 0 0,0-1 0,-21 1 16,-21 21-16,-1-22 15,1 22-15,-22 21 0,1 0 0,-22 0 16,22 0-16,-22 0 0,22 43 16,-22-22-16,21 21 0,1 0 0,-22 22 15,22-22-15,-1 22 0,22-1 16,0-20-16,-1 20 0,22-21 0,0 22 16,21-1-16,0-20 0,0-1 15,21 0-15,21 1 0,1-1 16,-1 0-16,0-20 0,1-1 0,-1 0 15,22 0-15,-1 0 0,1-21 16,-1 0-16,1 0 0,-22 0 16,21 0-16,-41 0 0,20 0 0,-21-21 15,0 0-15,-21 0 16,-21 21-16,0 0 16,-21 0-16,-1 0 0,1 0 0,0 21 15,-22 0-15,22 0 0,-1 22 16,1-22-16,0 0 0,-1 21 0,22 1 15,0-1-15,-21-21 0,42 21 16,-21-20-16,21 20 0,0-21 0,0 0 16,0 0-16,0 1 0,21-22 0,0 21 15,0-21-15,0 0 0,22 0 16,-22 0-16,21 0 0,0 0 0,1-21 16,-1 21-16,0-22 0,1 1 15,20 0-15,-20 0 0,-1-21 16,21 20-16,-20-20 0,20 0 15,-20-1-15,20 1 0,-21-21 0,1 20 16,-1 1-16,22 0 0,-22 20 16,-21 1-16,21 0 0,-20 0 0,-1 21 15,0 0-15,0 21 0,-21 0 16,0 0-16,0 22 0,0-22 0,0 21 16,0 1-16,0-22 0,-21 21 15,0 0-15,21-20 0,-21 20 0,-1 0 16,1-21-16,21 1 15,-21-1-15,0 0 0,0 0 0,21 0 0,-21 0 16,-1-21-16,22 22 16,0-44-1,0 1-15,22 0 16,-1 0-16,0 0 0,0-22 16,21 1-16,-20 0 0,-1-1 0,21 1 15,-21-21-15,22 20 0,-1 1 16,-21 0-16,0 20 0,22-20 0,-43 21 15,21 21-15,-21 21 32,0 21-32,-21-20 0,21 20 15,-22 0-15,1 1 0,0-1 16,0-21-16,21 21 0,0 1 16,0-22-16,0 21 0,0-21 0,0 1 15,0-1-15,0 0 0,0 0 16,21 0-16,0 0 0,22-21 0,-22 0 15,21 0-15,-21 0 0,22 0 16,20 0-16,-21 0 0,1 0 0,20-21 16,-20 21-16,20-21 0,-21 0 15,22-21-15,-1 20 0,-20-20 0,-1 0 16,0-1-16,1 1 0,-1-21 16,-21 20-16,0-20 0,1 20 0,-22 1 15,0 21-15,0-21 16,-22 20-16,1 22 0,0 0 15,0 0-15,-21 22 0,20-1 16,1 21-16,-21-21 0,21 43 0,-22-22 16,22 0-16,0 1 0,0-1 15,21 0-15,-21 1 0,21-1 0,0 0 16,0-20-16,21-1 0,0 0 0,0 0 16,0 0-16,1 0 0,-1-21 15,21 0-15,0 0 0,-20 0 0,20 0 16,0 0-16,1 0 15,-1-21-15,0 21 0,1-21 0,20 0 16,-21 0-16,22-22 0,-1 22 16,-20-21-16,20 0 0,-20-1 0,-1 1 15,0 0-15,1-1 0,-1 22 16,-21-21-16,0 21 0,0-1 0,-21 44 31,0-1-31,0 0 16,0 0-16,0 21 0,0-20 15,0-1-15,0 0 0,0 0 0,-21 0 16,21 0-16,0 1 16,0-44 15,0 1-15,0 0-16,21 0 15,-21-21-15,0 20 0,0 1 0,0-21 16,0 21-16,0 0 0,0-1 15,0 1-15,-21 21 0,0 0 16,0 0-16,0 21 16,0 1-16,-1-1 0,1 21 0,0-21 15,0 22-15,0-22 0,0 21 16,-1 0-16,1-20 0,0 20 16,21-21-16,0 0 0,0 22 0,0-22 15,0 0-15,0 0 0,0 0 16,21 0-16,0-21 0,1 22 0,-1-22 15,0 0-15,21 0 0,-21 0 16,22 0-16,-1 0 0,-21 0 0,22 0 16,-1 0-16,0-22 0,-21 1 15,22 0-15,-1 0 0,0-21 0,-20 20 16,20-20-16,-21 0 0,21 21 16,-20-22-16,-1 22 0,-21-21 0,0 21 15,21-1-15,-21 1 0,0 42 31,0 1-31,-21 20 16,0-21-16,21 21 0,0-20 16,0 20-16,-22-21 0,22 21 15,0-20-15,0-1 0,0 0 0,0 0 16,0 0-16,0 0 0,0 1 0,22-22 16,-1 0-16,-21 21 0,21-21 15,0 0-15,0 0 0,0 0 0,1 0 16,20-21-16,-21 21 0,21-22 15,-20 1-15,20 0 0,0 0 0,1 0 16,-1-22-16,0 1 16,1 0-16,-1-1 0,-21 1 0,0 0 15,0-1-15,1 22 0,-1-21 16,-21 21-16,0 0 0,0 42 31,0 0-31,0 0 0,0 21 0,0-20 16,0 20-16,0-21 0,0 21 15,0 1-15,0-22 0,0 0 0,0 21 16,0-20-16,0-1 0,21 0 16,0 0-16,-21 0 0,21-21 0,0 21 15,1-21-15,-1 0 0,0 0 0,0 0 16,0 0-16,0 0 0,1 0 16,20-21-16,-21 0 0,21 0 15,-20 0-15,20-22 0,-21 1 16,21 0-16,-20-1 0,20-20 0,0-22 15,-21 22-15,1-22 0,-1 22 16,0-1-16,-21 1 0,21-1 0,-21 1 16,0-1-16,0 22 0,0-1 15,0 1-15,0 0 0,-21-1 0,0 22 16,0 0-16,-1 21 16,1 21-16,21 0 0,-21 1 15,0 20-15,0 0 16,0 1-16,21 20 0,-22 1 0,22-1 15,-21 1-15,21 20 0,-21-20 16,21 20-16,0-20 0,0-1 0,0 1 16,0-22-16,0 22 0,0-22 15,21-21-15,0 22 0,-21-22 0,22 21 16,-1-21-16,0 0 16,0 1-16,0-22 0,0 0 0,1 0 15,-1 0-15,0 0 0,21 0 0,-21-22 16,22 1-16,-1 0 0,-21 0 15,22 0-15,-1 0 0,0-22 16,-21 1-16,22 21 0,-22-22 0,0 22 16,0 0-16,0 0 0,-21 0 15,0 0-15,0 42 16,0 0-16,0 0 16,0 0-16,0 0 0,-21 1 15,21 20-15,-21-21 0,21 0 0,0 0 16,0 22-16,0-22 0,0 0 15,0 0-15,0 0 0,21 1 16,0-22 0,1 0-16,-1 0 0,0 0 0,0 0 15,0 0-15,0-22 0,22 22 16,-22-21-16,0 0 0,21 0 0,-20 0 16,20-22-16,-21 22 0,0-21 15,22 0-15,-22 20 0,0-20 16,0 21-16,-21 0 0,0 0 0,21-1 15,-21 44 1,0-1-16,0 0 16,-21 0-16,0 21 0,21-20 15,0 20-15,0-21 0,-21 21 0,21-20 16,0-1-16,0 21 0,0-21 16,0 0-16,0 1 0,0-1 0,0 0 15,0 0-15,21-21 31,0 0-31,0 0 0,0 0 16,1 0-16,-1 0 0,-21-21 16,21 0-16,0 0 0,-21-1 0,0 1 15,0-21-15,0 21 0,0-22 16,0 22-16,0-21 0,0 21 0,0-22 16,0 22-16,0 0 0,0 0 15,-21 0-15,21 0 16,0-1-1,21 22 1,0 0-16,0 0 0,1-21 16,20 21-16,0-21 0,1 21 15,-1 0-15,0-21 0,1 21 16,-1 0-16,0 0 0,-21 0 0,64 0 16,-64 21-16,0 0 15,22 0-15,-22 22 0,0-22 0,-21 21 16,21-21-16,-21 22 0,0-22 15,0 0-15,0 21 0,0-20 0,0-1 16,0 0-16,0 0 0,0 0 16,0 0-16,0 1 0,-21-1 15,21 0 1,-21-21-16,0 0 31,21-21-15,0 0-16,0-1 0,0 1 15,0 0-15,0 0 0,21 0 16,0-22-16,0 1 0,0 21 0,1-21 16,-1-1-16,0 1 0,0-22 15,21 22-15,-20 0 0,-1 21 16,0-22-16,21 1 0,-21 21 0,1 0 16,20 21-16,-21 0 0,0 0 15,22 0-15,-1 0 0,-21 0 0,21 21 16,-20 21-16,-1-21 0,21 22 15,-42-1-15,21 0 0,-21 1 16,0-1-16,0 0 0,0 1 16,0-1-16,0 0 0,-21-21 0,0 22 15,0-22-15,0 0 0,21 21 16,-22-20-16,1-22 0,0 21 0,21 0 16,-21 0-16,0-21 31,21-21-16,0 0-15,0 0 16,0-1-16,0-20 0,0 0 0,0-1 16</inkml:trace>
  <inkml:trace contextRef="#ctx0" brushRef="#br0" timeOffset="7468.99">15346 445 0,'0'0'0,"-21"0"0,-1 0 15,1 0-15,0 0 0,21 21 0,-21-21 16,0 0 46,0 0-62,-1 0 16,-20 0-16</inkml:trace>
  <inkml:trace contextRef="#ctx0" brushRef="#br0" timeOffset="7695.85">13801 762 0,'0'0'0,"-22"21"0,-20 0 0,21-21 15,21 22-15,42-22 32,-21 0-32,22 0 0,-22 0 15,42 0-15,-20 0 0,20 0 0,1-22 16,-1 22-16,-20 0 0,20 0 16,1 0-16,-22 0 0,0 0 0,1 0 15,-22 0-15,-42 22 16,-22-1-16</inkml:trace>
  <inkml:trace contextRef="#ctx0" brushRef="#br0" timeOffset="8600.34">2752 2096 0,'-22'0'31,"44"0"0,20 0-31,-21 0 0,21 0 16,1 0-16,20-22 0,1 22 16,-1 0-16,22 0 0,-22 0 15,43 0-15,0-21 0,21 21 0,-21 0 0,42 0 16,-21-21-16,21 21 16,0 0-16,22 0 0,20 0 0,-20 0 15,20 0-15,1 0 0,20 0 16,1 0-16,0 0 0,-1 0 0,22 0 15,0 0-15,21 0 0,0 0 16,0 0-16,0 0 0,0 0 0,21 21 16,0-21-16,-21 21 0,21-21 15,1 0-15,-22 22 0,21-22 0,0 0 16,-21 0-16,21 21 0,-21-21 16,0 0-16,0 0 0,0 0 15,0 0-15,-21 21 0,0-21 0,0 0 16,-1 21-16,-20-21 0,21 21 15,-43-21-15,1 0 0,-1 21 0,-20-21 16,-1 0-16,0 22 0,-20-22 16,-22 0-16,0 0 0,-22 0 0,-20 0 15,0 0-15,-22 0 0,-20 0 0,-1 0 16,-21 0-16,0 0 0,0-22 16,1 22-1,-65-21 32,22 21-47</inkml:trace>
  <inkml:trace contextRef="#ctx0" brushRef="#br0" timeOffset="9564.08">4614 3408 0,'0'0'0,"0"-21"0,0 0 16,21-1-16,-21 1 15,0 0-15,0 0 0,0 0 16,0 0-1,0 42 17,0 0-32,0 0 0,0 0 15,-21 22-15,21-1 0,0 0 16,0 1-16,0-1 0,0-21 0,0 21 16,-21 1-16,21-1 0,0 0 15,0 1-15,-21-1 0,21 0 16,-21 1-16,21-1 0,0 0 0,-21 1 15,21-22-15,-22 21 0,22-21 16,-21 22-16,21-22 0,0 0 0,0 0 16,0 0-16,0-42 47,0 0-32,0 0-15,0 0 0,0 0 0,0-1 16</inkml:trace>
  <inkml:trace contextRef="#ctx0" brushRef="#br0" timeOffset="9980.86">5207 3747 0,'0'0'0,"0"21"0,0 0 0,0 0 15,0 0-15,0 0 16,21-21 15,0 0-15,0 0 0,-21-21-16,22 0 0,-22 0 15,0 0-15,0 0 16,0-1-16,0 1 15,-22 21 1,1 0 0,21 21-16,0 1 15,-21-1-15,21 0 16,0 0-16,0 0 16,21-21 46,0-21-62</inkml:trace>
  <inkml:trace contextRef="#ctx0" brushRef="#br0" timeOffset="12611.35">7070 3387 0,'0'21'15,"21"-21"1,0 0-16,0 0 0,0-21 15,0 0-15,1-1 0,-1 1 16,21 0-16,-21 0 0,22 0 0,-22-22 16,0 22-16,21 0 0,-21 0 15,1 0-15,-1 0 0,-21-1 0,0 1 16,0 0-16,0 0 16,0 0-16,-21 21 0,-22 0 0,22-21 15,-21 21-15,-1 0 0,-20 0 0,21 0 16,-1 21-16,-20 0 0,20-21 15,1 21-15,0 0 0,-1 0 0,1 1 16,21 20-16,0-21 0,21 21 16,0-20-16,0 20 0,0-21 0,21 21 15,0-20-15,0 20 0,22-21 16,-1 21-16,0-20 0,1 20 16,-1-21-16,0 21 0,1-20 0,-1 20 15,0-21-15,1 21 0,-22-20 16,0 20-16,0-21 0,-21 0 0,0 22 15,0-22-15,0 21 0,-42-21 16,21 0-16,-22 1 0,1-1 0,-22 0 16,22-21-16,-21 0 0,-1 21 0,1-21 15,-1 0-15,1 0 0,20-21 16,1 0-16,0 21 0,-1-21 0,22-1 16,0-20-16,0 21 0,0 0 15,21 0-15,0-1 0,0-20 0,0 21 16,0 0-16,0 0 15,21-22-15,21 22 0,-21 0 0,22 0 16,-1-22-16,21 22 0,-20 0 0,20 0 16,-20 0-16</inkml:trace>
  <inkml:trace contextRef="#ctx0" brushRef="#br0" timeOffset="13011.69">7599 3662 0,'0'21'0,"0"-42"0,0 63 0,0-21 15,21-21-15,-21 22 0,0-1 0,21-21 16,0 0 0,0 0-16,1 0 15,-1 0-15,0-21 0,0 21 16,0-22-16,0 1 0,1 0 16,20 0-16,-21 0 0,0-22 0,0 22 15,1 0-15,-22-21 0,0 21 16,0-1-16,0-20 0,-22 21 15,1 21-15,-21 0 0,0 0 0,-1 0 16,-20 21-16,20 0 0,-20 0 16,21 22-16,-22-22 0,22 21 0,-1 1 15,1-1-15,21 0 16,0 1-16,-22-1 0,43 0 0,0-21 0,0 22 16,0-1-16,0-21 0,0 0 15,22 22-15,-1-22 0,0-21 16,21 21-16,1-21 0,-1 21 0,0-21 15,1 0-15,20 0 0,1-21 16,-1 0-16,1 0 0,-1 0 0,1-1 16,-22-20-16,21 21 0,1-21 15,-22-1-15,1-20 0,-1 20 0,0-20 16</inkml:trace>
  <inkml:trace contextRef="#ctx0" brushRef="#br0" timeOffset="13265.55">8467 2773 0,'0'0'0,"0"-21"0,0 0 0,0 42 32,0 0-32,0 21 0,0 1 0,0-1 15,-22 21-15,22 1 0,-21-1 0,21 22 16,-21 0-16,21-22 0,0 1 16,-21 20-16,21-20 0,-21-1 0,21-20 15,0 20-15,-21-20 0,21-1 16,-22 0-16,22 1 0,0-22 0,0 21 15,0-21-15,0 0 0,0 1 0,22-22 32,-1 0-32,-21-22 15,21 1-15,0-21 0,0 21 0,0 0 16</inkml:trace>
  <inkml:trace contextRef="#ctx0" brushRef="#br0" timeOffset="13631.34">8657 3620 0,'0'21'16,"0"0"0,21 0-1,0-21-15,1 0 0,-1 0 16,0 0-16,0 0 16,21 0-16,-20 0 0,20-21 0,0 0 15,1 21-15,-22-21 0,21-1 16,-21 1-16,0 0 0,1 0 0,-22 0 15,0 0-15,0-1 0,-22 22 16,1 0-16,-21 0 0,0 0 16,20 0-16,-20 22 0,-21-1 0,20 0 15,1 0-15,21 0 0,-22 0 16,1 22-16,21-22 0,0 21 0,0-21 16,-1 1-16,1 20 0,21-21 15,0 0-15,0 0 0,0 22 0,0-22 16,0 0-16,21-21 0,1 21 15,-1 0-15,0-21 0,21 0 16,1 0-16,-1 0 0,0 0 0,1 0 16,20 0-16,1-21 0,-22 0 15,21 0-15,-20 0 0,20 0 0</inkml:trace>
  <inkml:trace contextRef="#ctx0" brushRef="#br0" timeOffset="14148.02">9631 3429 0,'0'0'15,"0"-21"-15,0 0 0,0 0 0,-21 21 16,-1 0-16,1 0 16,0 21-16,0 0 15,0 21-15,0-21 0,-1 22 0,1-22 16,0 21-16,0 1 0,21-22 0,0 21 16,-21 0-16,21-20 0,0 20 15,0-21-15,0 21 0,0-20 0,0-1 16,0 21-16,21-21 0,0-21 15,0 21-15,0 1 0,22-22 0,-1 0 16,0 0-16,1 0 0,-1 0 0,0 0 16,1-22-16,20 1 0,-20 0 15,20 0-15,-21-21 0,22 20 0,-22-20 16,1 0-16,-1-1 16,0-20-16,1-1 0,-22 1 0,0-22 15,0 22-15,0-22 0,0 22 0,1-1 16,-22 1-16,0 20 0,0 1 15,0 0-15,0 20 0,0 1 0,0 0 16,0 0-16,-22 21 16,1 0-16,21 21 0,-21 0 0,0 22 15,0-22-15,0 42 0,-1 1 16,1-1-16,21 1 0,0-1 0,-21 22 16,21-22-16,-21 1 0,21-22 0,0 22 15,0-22-15,0 0 0,0 1 16,0-1-16,0-21 0,21 22 0,0-22 15,0 0-15,1 0 16,-1-21-16,0 0 0,0 0 16,0 0-16,0 0 0,1 0 0,-1-21 15,0 0-15,0 0 0,0-1 16,0-20-16,1 0 0,-22 21 0</inkml:trace>
  <inkml:trace contextRef="#ctx0" brushRef="#br0" timeOffset="14335.91">9885 3344 0,'0'0'0,"0"22"15,21-22 1,21 0-16,-21 0 16,22 0-16,-1 0 0,0 0 15,1 0-15,-1 0 0,0-22 0,1 22 16,-1-21-16,-21 21 0,22-21 15,-22 0-15,0 0 0,0 21 0</inkml:trace>
  <inkml:trace contextRef="#ctx0" brushRef="#br0" timeOffset="15611.2">11769 3831 0,'0'0'0,"21"0"16,-21-21-16,21 0 15,0 0-15,21 0 16,-20-1-16,-1 1 0,21 0 0,-21-21 16,22 21-16,-22-22 0,0 1 15,-21 0-15,0-22 0,0 22 0,0-1 16,0-20-16,-21 21 0,0 20 16,-1-20-16,-20 21 0,21 0 0,-21 21 15,-1 0-15,22 0 0,-21 0 0,-1 0 16,1 42-16,0-21 0,21 22 15,-22-1-15,1 0 0,21 22 0,-22-22 16,22 22-16,0-22 0,0 0 16,0 1-16,21-1 0,0 0 0,0-21 15,0 22-15,0-22 0,0 0 16,21 0-16,-21 0 0,21-21 16,0 0-16,22 22 0,-22-22 0,0 0 15,21 0-15,-21 0 0,22-22 0,-1 1 16,-21 0-16,22 0 0,-1 0 15,-21 0-15,21-22 0,-20 22 0,-1-21 16,0-1-16,0-20 0,0 21 16,-21-22-16,0 22 0,0-1 0,0 1 15,0 0-15,0-1 0,0 22 0,0 0 16,0 42 0,-21 22-1,21-1-15,-21 0 0,21 1 16,-21-1-16,21 0 0,0 1 0,0 20 15,0-21-15,0 1 0,0-22 0,0 21 16,21-21-16,0 22 0,0-22 16,0 0-16,22 0 0,-22-21 0,21 21 15,-21-21-15,22 0 0,-1 0 16,0 0-16,-20 0 0,20 0 0,0-21 16,1 0-16,-1 21 0,-21-42 0,21 21 15,-20-22-15,-1 1 16,0 0-16,0-22 0,0 1 0,0-1 0,1 1 15,-1-22-15,-21 21 16,0 1-16,21-1 0,-21 22 0,0-21 16,0 20-16,0 22 0,0 0 0,0 0 15,0 0-15,-21 21 16,21 21-16,-21 0 0,-1 21 16,1-21-16,0 43 0,21-22 15,-21 22-15,21-1 0,-21 1 0,21-1 16,-21 1-16,21-1 0,0-20 15,0 20-15,0-21 0,0 1 0,0-1 16,21 0-16,0-20 0,0 20 0,0-21 16,0 0-16,1 0 0,-1-21 15,21 22-15,-21-22 0,0 0 16,22 0-16,-1 0 0,-21 0 0,22-22 16,-1 1-16,0 0 0,1 0 15,-1 0-15,0-22 0,1 1 0,-22 0 16,21-22-16,0 22 0,1-22 15,-22-20-15,21 20 0,-21 1 0,1-1 16,-1 1-16,-21 20 0,0 1 16,0 0-16,0-1 0,0 22 0,0-21 15,0 21-15,-21 21 16,-1 0-16,1 21 16,0 0-16,0 0 0,-21 22 15,20 20-15,1-21 0,0 22 16,0 21-16,21-22 0,0 1 0,-21-1 15,21 1-15,0-1 0,0-21 16,0 1-16,0-1 0,0 0 0,21 1 16,0-22-16,0 0 0,0 0 0,1 0 15,-1 1-15,0-22 0,0 0 16,21 0-16,-20 0 0,-1 0 0,21 0 16,-21 0-16,22 0 0,-22-22 0,21 1 15,-21 0-15,22 21 0,-22-21 16,0 0-16,21 0 0,-21-1 15,1 1-15,20 0 0,-21 0 16,21 0-16,-20 0 0,20-1 0,0-20 16,1 21-16,-1-21 0</inkml:trace>
  <inkml:trace contextRef="#ctx0" brushRef="#br0" timeOffset="15927.02">14901 2794 0,'0'0'0,"-21"0"0,0 0 15,0 0-15,0 0 0,42 0 32,0 0-17,21 0-15,1 0 0,-1 0 0,21 0 16,1 0-16,-1-21 0,22 21 15,0 0-15,-22 0 0,22 0 0,-22 0 16,1 0-16,-22 0 0,1 0 16,-1 0-16,-21 0 0,0 0 15,-42 0 17,-21 0-32,21 0 0,-22 0 0,22 0 15,-21 0-15,-1 0 0</inkml:trace>
  <inkml:trace contextRef="#ctx0" brushRef="#br0" timeOffset="16188.46">15282 2815 0,'0'0'0,"-63"85"32,63-64-32,-21 0 0,-1 22 0,22-22 15,0 21-15,-21 0 0,0 1 0,21 20 16,0-20-16,0 20 0,-21-21 0,21 1 15,0-1-15,0 0 16,-21 1-16,21-1 0,0-21 0,0 0 16,0 22-16,0-22 0,0 0 15,0 0-15,0 0 0,21-21 16,0 0 0,0 0-16,22 0 0,-22 0 15,21 0-15,0-21 0,1 0 0,20 0 16,1 0-16</inkml:trace>
  <inkml:trace contextRef="#ctx0" brushRef="#br0" timeOffset="16568.54">16552 2985 0,'0'0'16,"21"-43"-16,-21 22 0,0 0 0,0 0 15,0 0-15,0-1 0,-21 22 16,0 0-16,0-21 0,0 21 15,-22 0-15,1 0 0,0 21 0,-1 1 16,1-1-16,0 0 0,-22 21 16,22 1-16,-22-1 0,22 21 0,0 1 15,-22-1-15,43 1 0,-21-1 0,-1-20 16,43 20-16,0-20 16,0-1-16,0 0 0,0 1 0,22-22 15,-1 21-15,21-21 0,0 0 16,1 1-16,20-22 0,-20 21 0,41-21 15,-20 21-15,-1-21 0,22 0 0,-22 0 16,1 0-16,-1 0 0,1-21 16,-22 0-16,1-1 0,-1 1 0,-21 21 15,0-21-15,0 0 0,-21 0 16,22 21-16,-22-21 0,0-1 0,0 1 16,0 0-16,0 0 15,-22 21-15,1-21 0,0 21 16,0 0-16</inkml:trace>
  <inkml:trace contextRef="#ctx0" brushRef="#br0" timeOffset="17320.32">9377 4403 0,'0'0'0,"0"-21"0,0-1 16,0 1-16,0 0 0,0 0 0,0 0 15,0 42 1,0 0 0,0 21-16,0-20 0,0 41 0,0-21 15,0 22-15,0-1 0,-21 22 16,21 0-16,0-1 0,0 1 0,0 0 15,-22-22-15,1 22 0,21-22 0,-21 1 16,21-1-16,-21 1 0,21-1 16,-21-20-16,21-1 0,-21 0 15,21 1-15,0-22 0,0 21 16,0-21-16,0 1 0,0-1 16,0-42-1,0-1 1,0 1-16,-22 0 0</inkml:trace>
  <inkml:trace contextRef="#ctx0" brushRef="#br0" timeOffset="17600.16">8572 5228 0,'0'0'0,"-21"0"16,0 0-16,21-21 0,21 42 31,0-21-31,1 21 0,-1 1 0,21-1 15,-21 21-15,22-21 0,-1 22 0,0-22 16,22 21-16,-22-21 0,0 22 16,1-22-16,-1 21 0,0-21 0,1 22 15,-22-22-15,21 21 0,-21-21 16,1 0-16,-1 1 0,0-1 0,-21 0 16,0 0-16,0 0 0,0 0 0,21-21 15,-21 22-15,21-22 16,-21-22-1,21 22-15,1-21 0,-1 0 16,0-21-16,0 21 0</inkml:trace>
  <inkml:trace contextRef="#ctx0" brushRef="#br0" timeOffset="17801.06">10096 5122 0,'43'-21'15,"-86"42"-15,86-63 0,-43 63 16,0 0-16,-21 1 15,-1 20-15,-20 0 0,21 1 0,-21-1 16,20 21-16,-20-20 0,0-1 0,-1 0 16,1 1-16,0-1 15,21 0-15,-22 1 0,22-22 0,0 21 16,0-21-16,0 1 0,21-1 0,-22-21 16,22-21-1</inkml:trace>
  <inkml:trace contextRef="#ctx0" brushRef="#br0" timeOffset="20439.8">6540 6329 0,'0'0'0,"0"-21"0,0 0 15,0-1-15,-21 1 0,0 21 16,0 0-16,0 0 16,0 21-16,-1 1 15,1 20-15,21 0 0,-21 1 0,0 20 16,21 1-16,0-1 0,-21 1 15,0-1-15,21 1 0,-22-1 0,1-21 16,21 22-16,-21-1 0,0 1 16,0-22-16,0 22 0,-1-22 0,1 0 15,21 1-15,-21-1 0,0-21 16,21 0-16,0 1 0,0-1 0,-21-42 31,21-1-31,0 1 16,-21-21-16,21 0 0</inkml:trace>
  <inkml:trace contextRef="#ctx0" brushRef="#br0" timeOffset="21143.73">5969 6562 0,'0'0'0,"-106"-254"32,85 211-32,0 1 0,0 0 0,21 21 15,0-22-15,0 1 0,21 21 0,21-22 16,-21 22-16,43-21 0,-22 21 15,22 0-15,-1-1 0,1 22 0,-1 0 16,22 0-16,-1 22 16,1-1-16,0 0 0,-1 21 0,-20-21 15,-1 22-15,-20-1 0,-22 22 16,-21-22-16,0 21 0,-21 22 0,-22-21 16,-20-1-16,-1 22 0,1-22 0,-22 1 15,1-22-15,20 22 0,-21-22 16,22 0-16,-22 1 0,22-1 0,-1-21 15,1 0-15,20 0 0,1 1 16,0-22-16,-1 0 0,22 0 0,21-22 16,0 1-1,21 0-15,1 0 0,20 0 0,-21-22 16,21 22-16,1 0 0,-1-21 16,0 21-16,-20-1 0,20 22 15,0-21-15,-21 21 0,22 0 0,-22 0 16,0 21-16,0 1 0,0-1 15,1 0-15,-1 0 0,-21 21 0,0-20 16,0 20-16,0-21 0,21 21 16,-21 1-16,0-1 0,0 0 0,0 1 15,21-1-15,-21 0 0,0-20 16,21 20-16,0-21 0,-21 0 16,22 0-16,-1 1 0,21-22 0,-21 0 15,22 0-15,-22 0 0,21 0 16,0 0-16,1-22 0,-1 1 0,0-21 15,1 0-15,-1 20 0,0-20 16,1-21-16,-1 20 0,0 22 0,-20-21 16,-1-1-16,0 22 0,0 0 0,0 0 15,-21 42 17,0 0-32,0 0 15,0 1-15,0-1 0,0 0 0,-21 0 16,21 21-16,0-20 0,-21-1 0,21 0 15,0 0-15,0 0 0,0 0 16,0 1-16,0-65 47,0 22-47,0 0 0</inkml:trace>
  <inkml:trace contextRef="#ctx0" brushRef="#br0" timeOffset="21319.65">7281 6668 0,'0'0'0,"0"-22"0,0 1 0,0 0 16,0 0-16,-21 21 0,0 0 15,0 0 1,21 21 0,0 0-16,0 0 15,0 1-15,21-22 16,-21 21-16,21-21 0,0 21 0</inkml:trace>
  <inkml:trace contextRef="#ctx0" brushRef="#br0" timeOffset="22039.77">8170 6964 0,'0'0'0,"21"-21"16,1 21-16,-1-21 0,-21-1 15,0 1-15,0 0 0,0 0 16,0 0-16,0 0 0,-21-1 16,-22 1-16,22 0 0,-21 0 0,-1 21 15,1 0-15,0 0 0,-22 0 16,22 0-16,0 21 0,-1 0 0,1 0 16,0 1-16,-1 20 0,1-21 0,21 21 15,0-20-15,-1 20 0,1 0 16,21-21-16,-21 22 0,21-1 0,0-21 15,0 0-15,21 22 16,0-43-16,1 21 0,-1 0 0,21-21 16,0 0-16,1 0 0,-1 0 15,0-21-15,22 21 0,-22-21 0,1 0 16,20-1-16,-21 1 0,-20 0 0,20 0 16,-21 0-16,21-22 0,-42 22 15,22 0-15,-22 0 0,0 0 0,0 0 16,0-1-16,-22 22 15,1 0 1,0 0-16,0 0 16,0 22-16,0 20 0,-1-21 0,1 21 15,0-20-15,0 41 0,0-21 16,21 22-16,-21-1 0,21 22 16,-22-21-16,22-1 0,0 1 0,0 20 15,0-20-15,0-1 0,22 22 0,-1 0 16,-21-1-16,21 1 0,0 0 15,-21-22-15,21 22 0,-21-1 0,0-20 16,0 21-16,0-22 0,0 1 0,-42 20 16,21-20-16,-22-1 0,22 1 15,-21-22-15,-22 22 0,22-22 16,0-21-16,-22 21 0,22-20 0,-22-1 0,22 0 16,-21-21-16,-1 0 0,1 0 15,-1 0-15,1-21 0,-22 0 16,0-22-16,22 22 0,-22-42 0,22 20 15,-22-20-15,43-1 0,-22 1 16,22-22-16,21 22 0,-22-1 0,22-21 16,21 22-16,0-1 0,0 1 0,0-22 15,42 22-15,-20-1 0,20 1 16,0-1-16,22 22 0,-1-22 0,1 1 16,-1-1-16,22 1 0,0-1 0</inkml:trace>
  <inkml:trace contextRef="#ctx0" brushRef="#br0" timeOffset="22820.87">8467 6562 0,'0'-21'0,"0"42"0,0-64 0,0 65 31,0-1-31,0 0 0,0 21 0,0-21 15,0 22-15,0-1 0,-22 0 16,22 1-16,-21 20 0,21-20 0,0-1 16,0 0-16,-21 22 0,21-22 0,0 0 15,-21 1-15,21-1 16,0 0-16,0-20 0,0-1 0,0 0 16,0 0-16,0 0 0,0-42 31,21 0-31,0-21 15,0 20-15,-21-20 0,22 0 16,20-1-16,-21 1 0,0 0 0,0-1 16,22 1-16,-22 0 0,0 21 15,21-1-15,-20 1 0,-1 0 0,0 21 16,0 0-16,0 0 16,-21 21-16,0 22 15,0-22-15,0 0 0,0 21 0,0 1 16,0-1-16,0-21 0,0 21 15,0 1-15,0-1 0,21 0 0,-21-20 16,22-1-16,-1 21 0,0-21 0,0 0 16,0 1-16,0-22 0,22 0 15,-22 0-15,21 0 0,-21 0 0,22 0 16,-22 0-16,21-22 0,-21 1 16,22 0-16,-22-21 0,0-1 0,21 1 15,-20 0-15,-1-22 0,0 22 0,0-22 16,0 22-16,0-21 0,1-1 15,-1 1-15,0-1 0,0 1 16,0-1-16,-21 1 0,0 20 16,0 1-16,0 0 0,21 20 0,-21-20 15,0 21-15,0 42 16,0 0 0,0 0-16,0 22 0,-21 20 0,0-20 15,0 20-15,21 1 0,-21-1 16,0 1-16,21-1 0,0-21 0,-22 22 15,22-1-15,0-20 0,0 20 0,0-20 16,0-1-16,0 0 0,0-21 16,0 22-16,0-22 0,22 0 0,-1 0 15,0-21-15,0 0 16,0 0-16,0 0 0,22-21 16,-22 0-16,0 0 0,21 0 0,-20-22 15,-1 1-15,0 21 0,21-22 16,-42 1-16,21 0 0,-21-1 0</inkml:trace>
  <inkml:trace contextRef="#ctx0" brushRef="#br0" timeOffset="22979.91">9292 6752 0,'0'0'0,"-42"0"0,21 0 0,-1 0 0,44 0 31,-1 0-15,21 0-16,-21 0 0,22 0 15,-22 0-15,42 0 0,-20-21 0,-1 21 16,21-21-16,1 0 0,-1 0 0,1-1 16</inkml:trace>
  <inkml:trace contextRef="#ctx0" brushRef="#br0" timeOffset="23819.94">11620 6583 0,'0'0'0,"-21"-21"0,21 0 15,-21-1-15,21-20 0,-21 21 0,21 0 16,0-22-16,-21 22 0,21 0 15,-21 0-15,-1 0 0,22 0 0,-21 21 16,0 0-16,0 0 0,0 0 0,-22 21 16,22 21-16,-21-21 0,0 22 15,-1 20-15,1-21 0,0 22 16,-1-1-16,1 1 0,0-22 16,-1 22-16,22-1 0,0 1 0,0-22 15,0 22-15,21-22 0,0 0 0,0 22 16,21-43-16,0 21 0,21 1 15,1-22-15,20 0 0,1-21 0,-1 0 16,1 0-16,20 0 0,-20 0 0,20 0 16,1-21-16,-21 0 0,20-22 15,1 22-15,-22-21 0,22-1 0,-21 1 16,-1 0-16,1-1 0,-22-20 16,0 21-16,1-43 0,-22 21 15,0-20-15,0 20 0,0-20 0,-21-1 16,21 21-16,-21 1 0,0 21 15,0-22-15,0 43 0,0-21 0,-21 20 16,0 1-16,0 21 0,0 0 16,0 0-16,-1 21 0,1 1 0,-21 20 15,21-21-15,0 43 0,-1-22 0,1 21 16,-21 1-16,21 21 0,0-22 16,21 1-16,-22-1 0,1 1 0,21-22 15,0 21-15,0-20 0,0-1 16,0 22-16,0-22 0,21-21 0,1 21 15,-1-20-15,0-1 0,21 0 16,-21 0-16,22-21 0,-22 0 16,21 0-16,1 0 0,-1-21 0,0 0 15,1 0-15,-22-1 0,21 1 0,0-21 16,-20 0-16,20-1 0,-21 1 16,21 0-16,-20-1 0,-1 22 0,0-21 15,0 21-15,-21-1 0,0 1 16,0 42-1,0 1-15,-21-1 0,21 0 0,-21 0 16,21 21-16,-21-20 0,21-1 16,0 21-16,0-21 0,-22 0 0,22 1 15,0-1-15,0 0 0,0 0 16,0 0-16,22-21 31,-22-21-15,21 0-16,0 0 0,0 0 0</inkml:trace>
  <inkml:trace contextRef="#ctx0" brushRef="#br0" timeOffset="23987.84">12912 6519 0,'0'-42'16,"0"84"-16,0-105 0,-22 63 0,1-21 0,0 21 16,0 0-16,0 0 0,0 0 15,-1 0-15,22 21 0,0 0 16,-21-21-16,21 21 0,0 0 15,0 1-15,0-1 0,0 0 0,21-21 16,1 21-16,-1-21 0,21 0 16,0 0-16,1 0 0</inkml:trace>
  <inkml:trace contextRef="#ctx0" brushRef="#br0" timeOffset="24651.97">13631 6435 0,'0'0'0,"-21"0"0,-21 0 15,21 21-15,-22 0 0,22 0 16,-21 22-16,-1-1 16,1 0-16,21 1 0,-21-1 0,-1 21 15,1-20-15,21-1 0,0 0 0,-1 22 16,1-22-16,21 1 0,0-1 16,0-21-16,0 21 0,21 1 0,1-22 15,20 0-15,0 0 0,1-21 16,-1 0-16,0 0 0,22 0 0,-22 0 15,22 0-15,-22-21 0,21 0 0,-20 0 16,20-22-16,-20 22 0,20-21 16,-21 0-16,22-1 0,-22-20 15,1-1-15,-1 1 0,-21-22 16,21 0-16,-20 1 0,20-1 0,-21 0 16,0 22-16,0-1 0,1 22 0,-1 0 15,-21-1-15,0 22 0,0 0 16,0 42-1,0 0-15,-21 1 0,-1 20 16,1 0-16,0 22 0,0-22 0,0 22 16,0 20-16,-22-20 0,22-1 15,0 1-15,0-22 0,0 22 0,-1-22 16,22 0-16,-21 1 0,21-1 0,0-21 16,0 0-16,0 0 15,0 1-15,21-1 0,1-21 0,-1 0 16,0 0-16,21 0 0,-21 0 0,22 0 15,-22-21-15,21-1 0,1 1 16,-22 0-16,21 0 0,-21 0 0,0 0 16,1-1-16,-22 1 0,0 0 15,0 0-15,-22 21 0,-20 0 16,21 0-16,-21 0 0,-1 0 0,1 21 16,0 0-16,-1 0 0,22 1 15,0-22-15,0 21 0,21 0 0,0 0 16,0 0-16,0 0 0,0 1 15,21-1-15,21 0 0,-21 0 16,22 0-16,-1 0 0,0-21 0,1 22 16,20-1-16,-20 0 0,-1 0 15,0-21-15,1 21 0,-22-21 0,0 21 16,0-21-16,-21 22 0,0-1 16</inkml:trace>
  <inkml:trace contextRef="#ctx0" brushRef="#br0" timeOffset="25179.68">9715 8488 0,'0'0'0,"-21"-21"0,0 0 15,0-1-15,21 1 0,-21-21 16,21 21-16,0 0 0,-21-1 0,-1 1 16,1 0-16,21 0 0,-21 0 0,0 42 15,21 0 1,-21 0-16,21 22 0,0-1 16,0 0-16,0 1 0,-21-1 15,21 21-15,0 1 0,-22-1 0,22 1 16,0-1-16,0 1 0,0-1 0,0 1 15,0-22-15,0 22 0,0-22 16,0 0-16,0-20 0,0 20 0,0-21 16,0 0-16,0 0 0,0-42 31,0 0-15,-21 0-16,0 0 0,0 0 0,0-1 15,0 1-15,-1 21 0,1 0 16,0 0-16,0 0 0,0 0 15,21 21-15,-21 1 0,21-1 0,0 0 16,0 0-16,0 0 16,0 0-16,0 1 0,21-22 0,-21 21 15,42-21-15,-21 0 0,0 0 0,22 0 16,20-21-16,1 21 0,20-22 16,1 1-16,0 0 0,21 0 0,-22 0 15,22-22-15,-21 22 0,-1-21 0</inkml:trace>
  <inkml:trace contextRef="#ctx0" brushRef="#br0" timeOffset="25556.47">6837 10308 0,'0'0'0,"0"-21"0,0 0 0,0 0 16,21 0-16,21-1 15,1 22-15,20-21 0,1 21 16,-1-21-16,1 21 0,-1 0 0,22 0 16,-1-21-16,22 21 0,-21 0 15,21 0-15,-22 0 0,22 0 0,-21 0 16,-22 0-16,1 0 0,-1 0 0,-20 0 16,-1 21-16,-42 0 15,-21-21-15</inkml:trace>
  <inkml:trace contextRef="#ctx0" brushRef="#br0" timeOffset="25784.34">7599 10224 0,'0'0'0,"-43"0"0,22 21 0,0 0 0,0 0 16,0 0-16,0 0 0,-1 22 16,22-1-16,0 22 0,-21-1 0,21-21 15,-21 22-15,21-1 0,-21-20 0,21 20 16,-21 1-16,21-22 0,0 0 15,0 22-15,-21-22 0,21 1 0,0-1 16,0 0-16,0-21 0,0 22 16,0-22-16,0 0 0,0 0 15,21-21-15,0 0 0,0 0 0,21 0 16,-20 0-16,20-21 0,-21 0 16,21 0-16,1-22 0</inkml:trace>
  <inkml:trace contextRef="#ctx0" brushRef="#br0" timeOffset="26255.38">7874 11049 0,'0'0'0,"127"-42"15,-106 21-15,0-1 16,0 22-16,1-21 0,-1 0 0,0 0 16,0 21-16,0-21 0,0 0 15,1-1-15,-1 1 0,0 0 0,0 0 16,0 0-16,-21 0 0,21-1 16,-21 1-16,0 0 0,0 0 15,-21 21-15,-21 0 16,21 21-16,-22 0 0,22 0 0,-21 1 15,0 20-15,-1 0 0,22 1 16,-21-1-16,21-21 0,-22 21 0,22 1 16,0-1-16,21 0 0,0 1 15,0-22-15,0 21 0,0-21 0,0 1 16,42-1-16,-21-21 0,22 0 0,-1 0 16,0 0-16,1 0 0,-1-21 15,22 21-15,-22-22 0,21 1 0,-20-21 16,20 21-16,1 0 0,-1-22 15,-20 1-15,20 21 0,-21-22 16,1 22-16,-1-21 0,-21 21 0,-21 0 16,0-1-16,0 1 0,0 0 0,-21 21 15,-21 0-15,21 0 0,-22 0 16,22 21-16,-21 0 0,21 1 0,-1-1 16,-20 0-16,42 21 0,-21-21 0,21 1 15,0 20-15,0-21 0,0 21 16,0-20-16,0 20 0,0-21 0,0 0 15,0 0-15,0 1 0,0-1 16,0 0-16,0 0 0,21-42 31,-21 0-31,21 0 0</inkml:trace>
  <inkml:trace contextRef="#ctx0" brushRef="#br0" timeOffset="26504.12">9165 10414 0,'0'0'0,"21"-63"0,22 20 0,-22 1 16,0 21-16,0 0 0,-21 42 31,0 0-31,0 21 0,0 1 0,-21 20 16,0-21-16,0 22 0,-1-1 16,1 1-16,0-1 0,21 1 15,-21-22-15,0 22 0,0-22 0,21 0 16,0 1-16,0-1 0,0 0 0,0 1 15,0-22-15,0 0 0,0 0 16,21-21-16,0 0 0,0 0 16,0 0-16,0-21 0,1 0 15,-22 0-15,0-22 0</inkml:trace>
  <inkml:trace contextRef="#ctx0" brushRef="#br0" timeOffset="26667.02">9038 10710 0,'0'0'0,"-21"-21"0,0 0 0,0 21 0,21-21 15,-22 21-15,22-21 0,0 0 16,22 21-16,20 0 16,-21 0-16,21-22 0,1 22 0,-1 0 15,22-21-15,-1 0 0,-21 21 0,43-21 16,-21 21-16,-1-21 0,22 0 16,-1-1-16,1 1 0,0-21 0,-1 21 15</inkml:trace>
  <inkml:trace contextRef="#ctx0" brushRef="#br0" timeOffset="26879.9">10350 10202 0,'0'0'0,"0"-21"0,-21 21 32,0 21-32,0 1 0,0 20 0,-22 0 15,22 1-15,-21 20 0,21 1 16,-22-1-16,22-21 0,0 22 16,0-1-16,0 1 0,21-22 0,0 22 15,0-22-15,0 0 0,-21 1 0,21-1 16,0-21-16,0 22 0,0-22 15,0 0-15,0 0 0,21-21 16,0 0-16,0 0 0,0-21 16,-21 0-16,43 0 0,-22-22 15,0 22-15,0-21 0</inkml:trace>
  <inkml:trace contextRef="#ctx0" brushRef="#br0" timeOffset="27091.09">10266 10435 0,'0'0'0,"0"-63"0,0-1 16,21-63-1,0 106-15,0 42 16,0 22-16,-21-22 16,22 21-16,-1 22 0,0-1 0,0 1 15,21-1-15,-20-21 0,-1 22 16,0-1-16,0 1 0,0-22 0,0 1 16,1-1-16,-1 0 0,0-21 0,-21 22 15,21-22-15,0-21 0,-21 21 16,21-21-16,1 0 0,-1 0 15,0 0-15,0-21 0,0 0 16,0 0-16</inkml:trace>
  <inkml:trace contextRef="#ctx0" brushRef="#br0" timeOffset="27319.95">11261 10118 0,'0'0'0,"0"-64"15,0 22-15,0 0 0,-43-22 31,1 64-31,21 42 0,-22-20 0,1 20 0,0 0 16,-1 22-16,-20-22 0,21 43 0,-1-22 16,1 1-16,0 20 0,20 1 15,-20-21-15,21-1 0,0 1 16,21-1-16,0-21 0,0 1 0,0-1 16,0-21-16,0 22 0,21-22 15,21-21-15,-21 21 0,22-21 0,-1 0 16,22 0-16,-1 0 0,1-21 0</inkml:trace>
  <inkml:trace contextRef="#ctx0" brushRef="#br0" timeOffset="27883.59">12277 10160 0,'0'0'0,"63"-63"0,-21-22 0,-20 21 16,-1 1-16,-21-1 0,0 22 0,0 0 15,-43 21-15,22-1 0,-21 22 16,0 0-16,-22 22 0,1-1 15,-1 21-15,1 0 0,20 22 0,-41-1 16,41 1-16,-20 21 0,-1-1 16,1 1-16,20 0 0,1-1 0,21 1 15,0-22-15,21 1 0,0-1 0,0 1 16,21-22-16,21 1 0,1-1 16,-1-21-16,21 0 0,1 0 0,-1 1 15,22-1-15,-21-21 0,20 0 0,-20 0 16,-1 0-16,1-21 0,-1-1 15,-20 1-15,-1 0 0,-21 0 16,21-21-16,-42-1 0,0-20 0,0 20 16,0-20-16,-21 21 0,0-1 15,-21 1-15,-1 0 0,-20 20 0,21 1 16,-22 21-16,1 0 0,-1 0 0,22 0 16,-22 21-16,43-21 0,-21 22 15,21-1-15,21 0 0,0 0 16,42-21-16,-21 0 0,21 0 15,1 21-15,20-21 0,1 0 16,-22 0-16,22 0 0,-1 0 0,-21 0 16,1 21-16,-1-21 0,0 22 15,-20-1-15,-1 0 0,-21 21 0,0-21 16,0 22-16,0-1 0,0 0 16,0 22-16,-43-22 0,22 22 0,0-1 15,-21 1-15,21-1 0,-22 1 16,22-1-16,-21 1 0,-1-1 0,22 1 15,-21-1-15,21-20 0,0 20 0,-1-21 16,1 22-16,0-22 0,0 1 16,0 20-16,21-21 0,-21 1 0,21-22 15,0 21-15,-22-21 0,22 1 0</inkml:trace>
  <inkml:trace contextRef="#ctx0" brushRef="#br0" timeOffset="28268.39">9123 12107 0,'0'0'0,"0"-42"0,0-21 0,0 20 16,0 1-16,0 21 0,0-22 0,0 22 16,0 0-16,0 42 15,0 22-15,0-1 16,-21 21-16,21 1 0,-22 21 16,1-22-16,21 22 0,-21-1 0,21-20 15,-21 21-15,0-22 0,0 22 0,21-22 16,-22 22-16,22-22 0,-21 1 15,21-22-15,0 1 0,0 20 0,0-42 16,0 22-16,-21-22 0,21 0 0,0 0 16,-21-21-1,0 0-15,21-21 16,-21 0-16,-1-22 0</inkml:trace>
  <inkml:trace contextRef="#ctx0" brushRef="#br0" timeOffset="28527.33">8572 12679 0,'-21'-21'0,"42"42"0,-63-42 15,21 21-15,0 0 0,21 21 16,-21 0-16,21 21 16,0 1-16,0-1 0,0 0 15,0 1-15,0-1 0,0 0 0,0 1 16,0-1-16,21-21 0,0 22 16,21-22-16,-21 0 0,22 0 15,20-21-15,-20 0 0,20 0 0,1 0 16,-1 0-16,1 0 0,-1-21 0,1 0 15,-1 0-15,1-1 0,-22-20 16,21 21-16,-20-21 0,-1-22 0,-21 22 16,22-1-16,-22 1 0,0 0 0,-21 21 15,0-1-15,0 1 0,0 0 16</inkml:trace>
  <inkml:trace contextRef="#ctx0" brushRef="#br0" timeOffset="30735.25">5694 13864 0,'0'0'0,"21"-21"0,0 0 0,-21-21 0,0 20 16,21-20-16,-21 0 0,0-1 15,0 22-15,-21-21 0,0 21 0,-21 0 16,20 21-16,-41 0 0,21 0 16,-22 0-16,22 21 0,-22 21 0,1 0 15,-1 22-15,22-1 0,-22 1 16,1 21-16,21-1 0,-1 1 0,1 21 15,0-22-15,20 22 0,1-21 16,21 0-16,0-1 0,0-20 16,0-1-16,43 1 0,-22-22 15,21 0-15,0-20 0,1-1 0,20 0 16,1-21-16,20 0 0,1 0 0,0 0 16,-1-21-16,1 0 0,0-1 15,-1 1-15,-20-21 0,-1 0 0,1-1 16,-1 1-16,-20 0 0,-22-22 15,21 22-15,-21-22 0,-21 22 0,0 0 16,0-1-16,0 1 0,0 21 16,0 0-16,-21 21 15,0 42-15,0-21 0,0 21 0,0 1 16,21-1-16,-22 0 16,1 22-16,21-22 0,-21 22 0,21-22 15,0 0-15,0 1 0,21-1 16,0-21-16,1 22 0,20-22 0,0 0 15,-21 0-15,22 0 0,20-21 0,-20 0 16,-1 0-16,21 0 0,-20 0 16,20-21-16,-20 0 0,-1 0 0,0 0 15,1-1-15,-1-20 0,-21 21 0,0-21 16,0-1-16,-21 1 0,0-22 16,0 1-16,-21-1 0,-21 1 0,0-1 15,-1 1-15,1 21 0,0-1 16,-22 1-16,22 21 0,-1 21 15,-20 0-15,21 0 0,-1 0 0,1 21 16,0 21-16,-1 1 0,1-1 16,0 21-16,-1-20 0,22 20 0,0 1 15,0-1-15,21 1 0,0-22 16,0 0-16,21 1 0,0-1 0,21-21 16,1 0-16,-1 1 0,0-1 15,22-21-15,-1 0 0,1 0 0,-1 0 16,22 0-16,-21-21 0,-1-1 0,22 1 15,-22 0-15,1 0 0,-22-21 16,22-1-16,-22 22 0,0-21 0,-21-1 16,1 1-16,-1 21 0,0-21 15,-21 20-15,21 22 0,-21 22 32,0-1-32,0 0 0,0 21 15,0-21-15,0 22 0,0-1 0,0-21 16,0 22-16,0-22 0,0 0 0,0 21 15,0-21-15,0 1 16,0-1-16,21-21 0,0 0 16,1 0-16,-1 0 0,21 0 15,-21-21-15,0-1 16,1 1-16,-1 0 0,0 0 0,0-21 0,0 20 16,0-20-16,1 0 15,-1 21-15,0-22 0,-21 22 0,21 0 16,-21 0-16,21 0 0,-21 42 15,0 0 1,0 21-16,0-21 0,0 1 0,0 20 16,0-21-16,0 21 0,0-20 15,0 20-15,0-21 0,21 0 0,-21 0 16,22 1-16,-1-1 0,0 0 0,0-21 16,21 0-16,-20 0 0,20 0 15,0 0-15,1 0 0,-1 0 16,0-21-16,1 0 0,-1 21 0,0-22 15,1 1-15,-1-21 0,0 21 0,-21 0 16,1-22-16,20 22 0,-21 0 16,0 0-16,0-22 0,1 43 15,-1-21-15,-21 0 0,21 21 16,-21 21 0,0 0-16,0 1 0,0-1 15,0 0-15,0 0 0,0 0 0,0 0 16,0 22-16,0-22 0,0 0 15,0 0-15,0 0 0,0 1 0,21-22 16,-21 21-16,21-21 16,0 0-16,1 0 0,-1 21 0,21-21 0,-21 0 15,0 0-15,22 0 0,-1-21 16,-21 21-16,22-21 0,-1-1 16,-21 1-16,21 0 0,-20 0 0,20 0 15,-21-22-15,0 22 0,0-21 0,1 0 16,-1-1-16,0 1 0,0 0 15,-21-1-15,0 22 0,0 0 0,0 0 16,0 42 0,0 0-16,0 0 0,0 0 15,-21 22-15,0-1 0,0 0 16,21-20-16,-22 20 0,22 0 16,0-21-16,0 22 0,0-22 0,0 0 15,0 0-15,22 0 0,-1 1 16,0-22-16,21 0 0,1 21 0,-1-21 15,0 0-15,1 0 0,20 0 0,-21-21 16,1-1-16,20 22 0,-20-21 16,-1 0-16,21-21 0,-20 21 0,-1-22 15,0 1-15,-20-22 0,20 1 16,0-1-16,-21-20 0,22-1 0,-22 0 16,0 1-16,0-1 0,0 0 0,-21 1 15,0 20-15,0 1 0,0-1 16,0 22-16,-21 0 0,0 20 15,0 22-15,0 0 16,0 22-16,-22 20 0,22 0 0,0 1 16,0-1-16,0 21 0,-1 1 15,1 21-15,21-22 0,0 22 0,0-1 16,0 1-16,0 0 0,0-22 0,21 1 16,1-1-16,-1 1 0,0-22 15,21 0-15,-21 1 0,1-22 0,-1 21 16,0-42-16,21 21 0,-21-21 0,1 0 15,-1 0-15,0 0 0,21 0 16,-21-21-16,1 0 0,-1 0 0,21-21 16,-21 20-16</inkml:trace>
  <inkml:trace contextRef="#ctx0" brushRef="#br0" timeOffset="30903.22">9715 14203 0,'0'0'15,"0"21"1,22-21-16,-1 0 0,0 0 16,21 0-16,1 0 0,-1 0 0,21 0 15,-20 0-15,20 0 0,1 0 16,-1 0-16,1-21 0,-1 0 0,-20 0 16</inkml:trace>
  <inkml:trace contextRef="#ctx0" brushRef="#br0" timeOffset="31108.25">11853 13695 0,'0'0'0,"0"-21"0,0 0 16,21-22-16,1 1 0,-1 21 16,0-22-16</inkml:trace>
  <inkml:trace contextRef="#ctx0" brushRef="#br0" timeOffset="31295.14">11938 13462 0,'21'-21'15,"-21"-21"-15,-21 105 0,21-105 16,-21 63 0,0 21-16,-1 1 0,1 20 0,0 1 15,0-1-15,0 22 0,21-22 16,-21 1-16,-1 20 0,1-20 0,0 21 15,0-22-15,0 1 0,21-1 16,0 1-16,0-22 0,-21 0 0,21 1 16,0-1-16,0-21 0,21 0 15,0 0-15,0 1 0,0-22 16,22 0-16,-1 0 0,0-22 0,1 1 16,20 0-16,1-21 0,-22-1 15,43 1-15</inkml:trace>
  <inkml:trace contextRef="#ctx0" brushRef="#br0" timeOffset="31595.62">12531 14118 0,'0'0'0,"21"-42"0,21 0 0,-21-1 16,0 1-16,-21 21 0,0 0 0,0-1 16,-21 22-1,0 22-15,-21-1 0,21 21 0,-1-21 16,1 22-16,-21-1 0,21 0 16,0 1-16,21 20 0,0-21 15,0 1-15,0-1 0,0 0 0,0 1 16,0-1-16,21-21 0,21 0 15,-21 1-15,0-1 0,22 0 0,-22-21 16,21 0-16,1 0 0,-1 0 16,-21-21-16,21 0 0,-20-1 0,20-20 15,-21 21-15,0-21 0,-21-1 16,0-20-16,0 20 0,0 1 0,0 0 16,-21-1-16,0 1 0,0 0 0,0 21 15,-22-1-15,22 1 0,-21 0 16,21 0-16,-22 21 0,22 0 15,-21-21-15,-1 21 0,22-21 16,-21 21-16,0-22 0</inkml:trace>
  <inkml:trace contextRef="#ctx0" brushRef="#br0" timeOffset="31791.51">11324 13822 0,'85'0'16,"-43"0"0,0 0-16,1-21 0,20 0 0,1 21 15,20-22-15,1 1 0,21 21 0,-21-21 16,20 0-16,1-21 16,21 20-16,-21 1 0,21-21 0,0 21 15</inkml:trace>
  <inkml:trace contextRef="#ctx0" brushRef="#br0" timeOffset="32043.9">14245 13589 0,'0'0'0,"-21"0"0,21-21 31,21 21-31,21-21 0,-20 21 0,20 0 15,0 0-15,1 0 0,-1-21 16,21 21-16,-20 0 0,20 0 0,1 0 16,-22 0-16,22 0 0,-1 0 15,-21 0-15,1 0 0,-1-22 0,-21 22 16,0 0-16,-42 0 16,-21-21-1</inkml:trace>
  <inkml:trace contextRef="#ctx0" brushRef="#br0" timeOffset="32271.78">14584 13526 0,'0'0'0,"-21"21"0,-1 0 15,1 21-15,21 1 0,-21-1 0,0 0 16,21 22-16,-21-22 0,0 22 16,-1-22-16,1 21 0,0 1 0,21-22 15,-21 22-15,0-1 0,21 1 0,-21-22 16,-1 22-16,22-22 0,0 0 15,-21-21-15,21 22 0,-21-22 0,21 0 16,0 0-16,0 0 0,21-21 16,0 0-1,22 0-15,-22 0 0,21-21 0,1 0 16,-1 0-16,0 0 0</inkml:trace>
  <inkml:trace contextRef="#ctx0" brushRef="#br0" timeOffset="32775.48">14753 14415 0,'0'0'0,"85"-64"31,-64 64-31,0-21 0,-21 0 0,21 21 16,0-21-16,1-1 0,-1 1 16,0 0-16,0 21 0,0-42 0,0 21 15,1-1-15,-22 1 0,0 0 16,21 0-16,-21 0 0,0 0 16,0-1-16,-21 22 0,-1 0 15,1 0-15,0 22 0,0-1 16,-21 0-16,20 21 0,-20-21 0,0 22 15,21-1-15,-22 0 0,22 22 16,-21-22-16,21 1 0,21-1 0,0-21 16,0 21-16,0-20 0,0 20 0,0-21 15,21 0-15,0-21 0,21 21 16,1-21-16,-1 0 0,0 0 0,22 0 16,-22-21-16,22 0 0,-1 0 15,1 0-15,-1 0 0,1-1 0,-1-20 16,1 0-16,-1-1 0,1 1 15,-1 0-15,-21-1 0,1 1 0,-1 0 16,-21-1-16,-21 22 0,0 0 16,0 0-16,0 0 0,-21 21 15,0 0-15,0 0 0,0 21 0,-1-21 16,1 21-16,0 21 0,21-20 16,0-1-16,0 21 0,0 0 0,0 1 15,0-1-15,0 0 0,0 1 0,0-1 16,0-21-16,0 22 0,0-22 15,0 21-15,-21-21 0,0 0 0,0 1 16,-1-1-16,-20-21 0,21 0 16,-21 0-16,20 0 0,1 0 15,21-21-15,0-1 16,21-20-16,22 21 0,-22-21 16</inkml:trace>
  <inkml:trace contextRef="#ctx0" brushRef="#br0" timeOffset="33011.51">16743 13420 0,'0'0'15,"-21"0"-15,-1 21 0,-20 21 0,21 1 16,-21-1-16,-1 0 16,1 22-16,0-1 0,-1 1 0,1-1 15,0 1-15,-1-1 0,1 1 0,21-1 16,0 1-16,-1-1 0,1-20 15,21 20-15,-21-21 0,21 1 0,0-22 16,0 21-16,0-21 0,0 1 16,21-22-16,0 0 15,-21-22 1</inkml:trace>
  <inkml:trace contextRef="#ctx0" brushRef="#br0" timeOffset="33155.54">16002 14055 0,'0'0'0,"0"-21"0,-21-1 0,21 1 16,0 0-16,21 21 16,0-21-16,0 21 0,22 0 0,-1-21 15,0 21-15,22 0 0,20-21 16,1 21-16,0-22 0,-1 1 0,22 21 16,0 0-16</inkml:trace>
  <inkml:trace contextRef="#ctx0" brushRef="#br0" timeOffset="33703.69">17801 13653 0,'-21'0'16,"0"0"-1,0 21-15,-1 21 0,-20-21 0,0 22 16,-1-1-16,1 0 0,0 1 0,-1 20 16,-20-21-16,42 1 0,-22-1 15,1 0-15,21 1 0,-21-1 0,20 0 16,1 1-16,21-22 0,0 21 15,0-21-15,0 22 0,0-22 0,0 0 16,0 0-16,21-21 16,1 0-1,-1-21-15,-21 0 16,0 0-16,0-22 0,21 1 0,0 0 16,-21-1-16,21 1 0,0-21 0,22-1 15,-22 1-15,21-22 0,1 21 16,-1-20-16,0 20 0,1 1 15,20 20-15,-21 1 0,1 0 0,-22 21 16,21 21-16,-21 0 0,22 0 16,-22 21-16,0 21 0,-21 0 0,0 22 15,21-1-15,-21 1 0,0-22 16,0 22-16,0-1 0,21 1 0,-21-22 16,22 22-16,-22-22 0,0 0 0,0 1 15,21-1-15,-21-21 16,21 0-16,-21 0 0,0 1 0,21-22 15,0 0-15,0-22 16,1 22-16,-22-21 0,21-21 16,0 21-16,0-22 0,0 1 0,0 0 15,1-1-15,-1 1 0,0-21 16,21 20-16,-21-20 0,22-1 0,-22 22 16,21-22-16,-21 22 0,1 0 15,-1-1-15,0 22 0,0 0 0,0 0 16,0 0-16,22 0 0,-22 21 15,21-22-15</inkml:trace>
  <inkml:trace contextRef="#ctx0" brushRef="#br0" timeOffset="34232.1">20066 13272 0,'-127'-22'31,"85"22"-31,-1 0 0,-20 0 16,20 22-16,-20 20 0,-22-21 16,22 21-16,-1 22 0,-20-1 0,20 1 15,1-1-15,-1 1 16,1-1-16,20 1 0,1-1 0,0 1 0,20-1 16,22-20-16,0 20 0,0-20 0,0-1 15,22 21-15,-1-20 16,21-1-16,-21-21 0,22 22 0,20-22 15,-21 21-15,22-42 0,-1 21 16,1 0-16,-1-21 0,1 0 0,-1 0 16,-20-21-16,-22 0 0,21 0 0,-21-21 15,-21 20-15,0-20 0,0 0 16,0 21-16,0-22 0,-42 22 0,21-21 16,-21 21-16,20-1 0,-20 1 15,0 0-15,21 0 0,-1 21 0,1-21 16,42 0-1,1 21-15,20 0 16,-21 0-16,21 0 0,1 0 16,-1 21-16,-21-21 0,0 21 15,1 21-15,-22-21 0,0 22 0,0-1 16,-22 0-16,1 1 0,-21 20 16,0-20-16,-1 20 0,-20-21 0,20 22 15,-20-22-15,-1 1 0,22-1 0,-21 0 16,20 1-16,1-1 0,-22-21 15,22 21-15,-21-20 0,20 20 0,-20-21 16,-1 0-16,1 0 0,-1 22 0,1-22 16</inkml:trace>
  <inkml:trace contextRef="#ctx0" brushRef="#br0" timeOffset="34963.93">9440 15790 0,'-21'-21'0,"42"42"0,-42-63 16,0 21-16,21 0 0,0 0 16,0-1-16,0 1 0,-21 21 15,21 43 1,-21-22-16,21 42 16,0 1-16,0-1 0,-22 22 0,1 0 15,21-1-15,-21 1 0,0 0 16,0-22-16,21 22 0,-21-22 0,-1 22 15,1-22-15,21 1 0,0-22 16,-21 22-16,21-43 0,0 21 0,0-21 16,0 1-16,0-1 15,21-21-15,0-21 16,-21-22-16,22 22 16,-1-21-16,-21-1 0,0 1 0,21 0 15,-21-22-15,0 22 0,21 0 16,-21-1-16,0 1 0,0 21 0,0 0 15,0-1-15,-21 22 0,0 0 16,0 22-16,-1-1 0,1 0 0,0 21 16,-21 1-16,21-1 0,-1 0 0,1 1 15,0-1-15,21 0 16,0 1-16,0-22 0,0 0 0,21 0 0,0 0 16,22-21-16,-1 0 15,0 0-15,22 0 0,-1-21 0,1 21 16,-1-21-16,22 0 0,-21 0 15,-1-22-15,1 22 0,-1-21 0,-21 21 16</inkml:trace>
  <inkml:trace contextRef="#ctx0" brushRef="#br0" timeOffset="35329.12">5588 17209 0,'0'-43'0,"0"86"0,0-107 0,0 43 16,0 0-16,0 0 0,21-1 0,0 1 15,22 0-15,-1 21 0,0 0 16,22-21-16,-1 21 0,1 0 0,20 0 16,-20 0-16,21 0 0,-1 0 15,22 0-15,-21 0 0,-1 0 16,22 0-16,-21 0 0,0 0 16,-1 0-16,-20 0 0,-22 0 0,0 21 15,-20-21-15,-1 21 0,-21 0 16,-43-21-16,22 22 0,-21-22 15</inkml:trace>
  <inkml:trace contextRef="#ctx0" brushRef="#br0" timeOffset="35548">6456 17103 0,'0'0'16,"-21"-21"-16,-1 21 0,22 21 31,0 0-31,0 0 0,0 21 16,0-20-16,0 41 0,0-21 0,0 1 15,0 20-15,0 1 0,-21-1 16,0 1-16,21-22 0,0 22 16,-21-22-16,21 0 0,-21 1 0,21-1 15,0-21-15,0 0 0,0 0 16,0 1-16,21-22 0,0 0 16,0 0-16,0 0 0,22 0 0,-22-22 15,21 22-15</inkml:trace>
  <inkml:trace contextRef="#ctx0" brushRef="#br0" timeOffset="36003.94">6731 17865 0,'42'-21'16,"-84"42"-16,105-42 0,-20-1 0,-22 22 0,21-21 16,-21 0-16,22 0 0,-1 0 15,-21 0-15,22-22 0,-1 22 16,-21-21-16,21 21 0,-20-22 0,-1 1 16,0 21-16,-21-22 0,0 22 15,0-21-15,0 21 0,-21 21 0,0 0 16,-1 0-16,-20 0 0,0 0 15,-1 21-15,1 0 0,0 21 0,-22 1 16,22 20-16,21 1 0,-22-22 16,22 22-16,0-22 0,21 0 15,0 1-15,0-1 0,21 0 16,0-21-16,22 1 0,-1-1 16,0 0-16,1-21 0,-1 0 0,22 0 15,-22 0-15,0 0 0,22-21 16,-22 0-16,0-1 0,1 1 0,20 0 15,-20-21-15,-1-1 0,21 1 16,-41 0-16,20-1 0,-21 1 16,0 0-16,0 21 0,-21-22 0,0 22 15,0 42 1,0 0-16,-21 1 16,21 20-16,0 0 15,-21-21-15,21 22 0,-21-22 0,21 21 16,0 1-16,0-22 0,-21 0 15,21 21-15,-21-21 0,21 1 0,0-1 16,-22-21-16,22 21 0,22-21 31,-1-21-31</inkml:trace>
  <inkml:trace contextRef="#ctx0" brushRef="#br0" timeOffset="36235.74">8318 17272 0,'0'0'0,"22"-42"0,20 21 16,-42-1-16,21 22 0,0 0 16,-21 22-16,0 20 15,0-21-15,0 21 0,0 1 0,0-1 16,-21 22-16,0-1 0,21 1 16,-21-22-16,0 21 0,-1-20 0,1 20 15,0-20-15,0-1 0,0 0 16,0-21-16,-1 22 0,1-22 15,21 0-15,0-42 32,0 0-32</inkml:trace>
  <inkml:trace contextRef="#ctx0" brushRef="#br0" timeOffset="36379.67">7937 17653 0,'0'0'0,"0"-42"15,0 21-15,0-1 0,22 1 16,-1 0-16,0 21 0,0 0 15,21 0-15,1 0 0,-1 0 0,0 0 16,22 0-16,-22 0 0,22 0 16,-1-21-16,1 21 0,20 0 15,22 0-15,-21-21 0</inkml:trace>
  <inkml:trace contextRef="#ctx0" brushRef="#br0" timeOffset="36899.79">9588 17399 0,'0'21'0,"-21"0"0,0 1 16,0-1-16,0 21 0,0 0 16,-1 1-16,1-1 0,0 0 15,0 22-15,0-22 0,21 1 0,-21-1 16,-1 0-16,1 1 0,0-1 16,0 0-16,0-21 0,0 22 0,21-22 15,0 0-15,-22 0 0,22-42 31,0 0-15,0 0-16,0 0 0,0-22 16,22 1-16,-1 0 0,0-22 0,0 1 15,0-1-15,22 1 0,-22-1 16,0 1-16,21 20 0,-21 1 0,1 0 16,-1 20-16,0 22 0,0 0 15,0 0-15,0 43 0,-21-22 0,0 21 16,22 22-16,-1-22 0,0 22 15,0-22-15,-21 21 0,21-20 0,0-1 16,1 0-16,-1 1 0,0-1 16,0 0-16,0-20 0,0-1 15,22 0-15,-22 0 0,21 0 16,-21-21-16,22 0 0,-22 0 16,0 0-16,0-21 0,0 0 0,1 0 15,-22-22-15,0 22 0,21-21 16,-21 0-16,21-1 0,-21-20 0,0-1 15,0 1-15,0-1 0,0 22 16,21-22-16,-21 22 0,0 0 16,0 21-16,0-1 0,21 1 0,-21 0 15,21 0-15,1 0 0,-1 21 16,21-21-16,0 21 0,1 0 0</inkml:trace>
  <inkml:trace contextRef="#ctx0" brushRef="#br0" timeOffset="37431.5">11599 17209 0,'-21'0'15,"0"0"-15,-21 0 0,20 0 16,-20 0-16,0 21 0,-1 0 0,-20 0 16,-1 21-16,1-20 0,-1 20 15,1 21-15,-22 1 0,22-1 0,-1 1 16,1-1-16,20 1 0,1-1 15,0-20-15,21 20 0,-1-20 16,22-1-16,0 0 0,22 1 16,-1-22-16,21 0 0,0 0 15,22 0-15,-1-21 0,1 0 0,-1 0 16,1 0-16,-1 0 0,1 0 16,-22-21-16,64-42 15,-106 41-15,0 1 0,0 0 16,-42-21-16,21 21 0,-22-22 15,1 22-15,0 0 0,-1 0 0,1 0 16,0-1-16,20 22 0,1-21 16,21 0-16,0 0 0,43 21 15,-22 0 1,21 0-16,-21 0 0,22 21 0,-1 0 16,0 0-16,-21 22 0,22-22 15,-22 21-15,0 22 0,-21-22 16,0 22-16,0-22 0,0 21 0,0 1 15,-21-1-15,0 1 0,-22-1 16,22 1-16,-21-1 0,0-20 0,20-1 16,-20 0-16,21 1 0,-21-1 15,20-21-15,22 0 0,0-42 32,22 0-17,-1 0-15,21-21 0,-21-1 0,22-20 16</inkml:trace>
  <inkml:trace contextRef="#ctx0" brushRef="#br0" timeOffset="37599.4">11874 17949 0,'22'-42'0,"-44"84"0,65-105 0,-22 21 0,-21 20 16,0 1-16,21 21 0,-21-21 16,21 21-16,-21-21 15,0 0 16,0 0-15,21 21-16,1-22 0,-1 1 0</inkml:trace>
  <inkml:trace contextRef="#ctx0" brushRef="#br0" timeOffset="37900.31">13208 17230 0,'0'0'16,"-21"0"-16,0 0 0,21 21 15,0 0 1,0 0-16,0 0 0,0 22 0,21-1 16,0 0-16,0 22 0,0-22 15,22 22-15,-22-22 0,21 22 0,0-22 16,1 0-16,-1 1 0,0-1 15,-20 0-15,20-21 0,-21 1 16,0-1-16,-21 0 0,21-21 0,1 0 16,-1 0-1,-21-21-15,21-22 16,0 22-16,-21-21 16</inkml:trace>
  <inkml:trace contextRef="#ctx0" brushRef="#br0" timeOffset="38111.17">13991 17399 0,'0'0'0,"21"-42"0,-21 21 15,0-22-15,0 22 0,-21 21 32,-21 0-32,21 42 0,-22-20 15,-20-1-15,20 21 0,-20 0 0,-1 1 16,1-1-16,-1 0 0,1 1 16,-1-1-16,22 0 0,-21 1 0,20-1 15,1-21-15,0 22 0,20-22 16,1 0-16,21 0 0,0 0 15,43-21-15,-1 0 16,0 0-16,22 0 0,-1 0 0,22-21 16,-22 0-16</inkml:trace>
  <inkml:trace contextRef="#ctx0" brushRef="#br0" timeOffset="38775.82">14330 17441 0,'0'0'0,"42"-42"0,0 21 15,-20-21-15,-1 20 0,0 1 16,0 0-16,-21 42 31,0 0-31,0 1 0,0 20 0,0-21 0,-21 21 16,21 1-16,0-1 15,0 0-15,0 1 0,0-1 0,0 0 16,0 1-16,0-1 0,0-21 16,0 0-16,0 1 0,0-1 0,0 0 15,0-42 16,0 0-31,0-1 16,0 1-16,0-21 0,0 0 16,0-22-16,21 22 0,0-22 0,0 22 15,1-22-15,-1 22 0,21 0 16,-21-22-16,22 43 0,-22-21 0,21 21 16,-21-1-16,0 22 15,22 0-15,-22 0 0,0 0 0,0 22 16,0-1-16,1 0 0,-1 21 15,-21 1-15,0-1 0,21 21 0,-21-20 16,0 20-16,0-20 0,0 20 16,0-21-16,0 1 0,0-22 0,21 21 15,-21-21-15,0 1 0,21-1 16,-21 0-16,21-21 16,-21-21-16,0 0 15,22-1-15,-1 1 0,0-21 0,0 0 16,0-1-16,0 1 15,22-22-15,-22 1 0,42-1 0,-20 1 16,20-1-16,1 1 0,-22-1 16,22 1-16,-1 21 0,-21-22 0,1 43 15,-1 0-15,0 0 0,-20 21 16,-22 21-16,0 0 0,0 21 0,0 1 16,-22-1-16,22 0 0,-42 22 15,21-1-15,0 1 0,0-1 0,-1 22 16,1-22-16,0 1 0,0-22 15,0 22-15,0-22 0,21 0 0,0 1 16,0-22-16,0 21 0,0-21 16,0 1-16,21-44 31,0 1-31,0 0 16</inkml:trace>
  <inkml:trace contextRef="#ctx0" brushRef="#br0" timeOffset="39071.65">16531 16870 0,'0'0'0,"21"-42"0,0 20 0,-21 1 15,0 42-15,0 1 16,-21-1-16,0 21 0,-21 0 16,21 1-16,-22 20 0,1-20 15,21 20-15,-22-21 0,22 22 0,0-1 16,0-20-16,21 20 0,0 1 15,0-22-15,0 0 0,0 1 16,0-1-16,21 0 0,0 1 0,0-22 16,1 0-16,20 0 0,0 0 15,1 1-15,-1-22 0,21 0 0,-20 0 16,20 0-16,-20 0 0,20 0 16,-21 0-16,1-22 0,-1 1 0,-21 0 15,22 0-15,-22 0 0,0 0 16,0-1-16,0 1 0,-21 0 15</inkml:trace>
  <inkml:trace contextRef="#ctx0" brushRef="#br0" timeOffset="39327.5">17653 17865 0,'0'0'0,"21"0"0,0 0 0,0 0 16,1 0 0,-1 0-16,-21-21 15,-21-1 1,-22 1-16,22 21 0,-21-21 15,-1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2:30:22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423 0,'0'0'0,"0"-21"0,0 0 15,0 0-15,0 0 0,0 0 0,0-1 16,21 1-16,-21 0 16,0 0-16,0 42 31,0 21-31,0-20 0,0 41 15,0-21-15,0 22 0,0-1 0,0 1 16,-21 21-16,0-1 0,21 1 16,-21-22-16,0 22 0,-1 0 15,1-22-15,0 1 0,0-1 0,0 1 16,0-1-16,21-20 0,-22 20 16,22-21-16,-21 1 0,21-22 15,0 21-15,-21-21 0,21-42 31,0-21-31</inkml:trace>
  <inkml:trace contextRef="#ctx0" brushRef="#br0" timeOffset="740.57">995 720 0,'-21'-21'0,"42"42"0,-64-85 0,22 22 0,0 0 0,21 20 15,0-20-15,0 0 0,0 21 16,0-22-16,0 1 0,0 21 16,21-22-16,0 1 0,22 21 15,-1 0-15,22 0 0,-1-1 16,22 22-16,-1 0 0,1 22 0,0-1 16,-1 0-16,1 21 0,-21 1 15,-1 20-15,-21 1 0,1-22 16,-22 21-16,-21 1 0,0 21 0,-21-22 15,0 1-15,-43 20 0,22-20 16,-43-1-16,22 1 0,-22-1 0,0 1 16,22-22-16,-22 0 0,22-20 15,-1 20-15,22-21 0,-22 0 16,22-21-16,0 0 0,20 0 16,-20 0-16,21 0 0,0-21 15,0 0-15,-1-21 0,22 20 0,0-20 16,0 21-16,0-21 0,0 20 15,0-20-15,22 21 0,-1 0 16,0 0-16,0 21 0,0 0 0,0 21 16,22 0-16,-22 0 0,0 21 15,0 1-15,0-22 0,1 21 16,-1 1-16,0-1 0,-21 0 0,21 1 16,-21 20-16,0-21 0,21 1 15,-21-1-15,21-21 0,1 22 16,-1-22-16,0 0 0,0 0 15,0 0-15,22-21 0,-1 0 16,0 0-16,22-21 0,-22 0 0,22 0 16,-1 0-16,-21-1 0,22-20 15,-1 0-15,-20-1 0,-1 1 0,0 0 16,1-1-16,-22 1 0,0 0 16,0-1-16,-21 1 0,0 0 15,0 21-15,0-1 0,0 1 0,-21 21 16,0 0-16,0 0 0,0 0 15,-1 21-15,1 1 0,0-1 0,0 21 16,0-21-16,0 22 0,21-22 16,-22 0-16,22 21 0,0-21 15,0 1-15,0-1 0,0 0 16,0 0-16,22 0 0,-1 0 16,0-21-16,0 0 0,0 22 0,0-22 15,1 0-15,-1 0 0,0 0 16,0 0-16,21-22 0,-20 22 0,-1-21 15</inkml:trace>
  <inkml:trace contextRef="#ctx0" brushRef="#br0" timeOffset="972.44">2752 1334 0,'21'0'31,"0"0"-15,0 0-16,0 0 0,0 0 15,22 0-15,-22 0 0,21 0 0,-21 0 16,22 0-16,-22 0 0,0 0 16,0 0-16,0 0 0,1-22 0,-1 22 15,-21-21-15,21 21 0</inkml:trace>
  <inkml:trace contextRef="#ctx0" brushRef="#br0" timeOffset="2407.78">3408 1545 0,'0'21'0,"0"1"16,-21-22-16,21 21 15,0-42 1,21-1 0,0 22-16,0-21 0,0 0 0,0 0 15,1 0-15,-1 0 16,21-1-16,-21-20 0,22 0 0,-1-1 16,0 1-16,1 0 0,-22-22 15,21 1-15,0-1 0,-20 1 0,-1-1 16,0 22-16,-21-22 0,0 22 15,0 21-15,0 0 0,0 0 0,-21 21 16,0 0-16,-22 21 16,1 21-16,0 0 0,-1 1 0,-20-1 15,20 22-15,1-22 16,0 0-16,-1 22 0,22-43 0,0 21 16,21-21-16,0 1 0,0-1 15,0 0-15,21-21 0,22 0 0,-22 0 16,21 0-16,-21 0 0,22 0 15,-1-21-15,21 0 0,-20-1 16,-1 1-16,0 0 0,1-21 0,-22 21 16,21-22-16,1 22 0,-22-21 15,0 21-15,0-1 0,0 1 0,-21 0 16,0 42 0,0 0-16,0 22 15,0-22-15,0 21 0,0 1 16,0-1-16,0 0 0,-21 1 15,21-22-15,-21 21 0,21 0 16,0 1-16,0-22 0,0 0 0,0 21 16,0-20-16,0-1 0,21 0 15,0 0-15,0-21 0,1 0 0,-1 0 16,21 0-16,-21 0 0,22 0 16,-22 0-16,21-21 0,0 0 0,1 0 15,-1-1-15,0 1 0,1-21 16,-22 21-16,21-22 0,1 1 0,-1 0 15,0-22-15,-21 22 0,22-22 16,-22 22-16,0 0 0,-21 21 16,0-22-16,0 22 0,0 63 31,-21-20-31,0 20 0,0-21 16,-1 21-16,-20 1 0,21-1 15,0 0-15,0 1 0,-1-1 0,1 0 16,21 1-16,0-22 0,0 0 15,0 21-15,0-20 0,0-1 0,21 0 16,22-21-16,-22 21 0,21-21 16,1 0-16,-1 0 0,21 0 0,-20 0 15,20 0-15,-20-21 0,20 0 16,-21 21-16,1-21 0,-1-22 0,0 22 16,1 0-16,-22-21 0,21-1 15,-21 1-15,1 21 0,-1-22 16,0 1-16,0 21 0,-21-21 0,0 20 15,-21 44 1,0-1 0,0 21-16,-1-21 0,1 0 15,0 22-15,21-22 0,-21 21 0,21-21 16,-21 22-16,21-22 0,0 0 16,0 0-16,0 0 0,0 1 0,21-22 15,0 21-15,0-21 0,0 0 16,1 0-16,-1 0 0,21 0 0,-21 0 15,22 0-15,-1-21 16,0-1-16,1 1 0,-22 0 0,21 0 16,-21 0-16,0-22 0,1 22 15,-1-21-15,0 0 0,0-22 0,0 22 16,-21-22-16,0 22 0,0 0 16,0-1-16,0 22 0,0 0 0,0 42 15,0 0 1,0 22-16,-21-22 0,0 42 0,21-20 15,-21-1-15,0 0 0,-1 1 16,1-1-16,0 0 0,21-21 16,0 22-16,-21-22 0,0 0 15,21 21-15,0-20 0,-21-1 16,-1-21 0,22-21-1,0-1 1,0 1-16,0 0 0,0 0 0,43-21 15,-22-1-15,21-20 0,1 20 16,20-20-16,1-1 0,-1-20 0,1 41 16,20-20-16,-20 21 0,-1 20 15,1 1-15,-22 21 0,0 21 16,-20 1-16,-1 20 0,-21 0 16,0 1-16,0-1 0,0 21 0,0-20 15,0 20-15,-21-20 0,-1-22 16,1 21-16,-21 64 15,21-85 1,21-42 0,0 0-16,0 0 0</inkml:trace>
  <inkml:trace contextRef="#ctx0" brushRef="#br0" timeOffset="3215.89">7853 1207 0,'-43'21'16,"86"-42"-16,-128 63 0,43-42 0,21 21 16,-1 0-16,1-21 0,21 21 15,21-21 1,1 0-16,-1 0 0,21 0 16,22-21-16,-22 0 0,43 0 0,-22 0 15,1-22-15,20 22 0,-20-21 16,20 21-16,-20-22 0,21 1 0,-22-21 15,22 20-15,-22-20 0,1 20 16,-1-20-16,-20 21 0,-1-22 0,-21 1 16,-21-1-16,0 1 0,0 20 15,-21-20-15,0 20 0,-22 1 0,1 21 16,0 0-16,-1 21 16,-20 0-16,21 21 0,-22 0 0,22 21 15,-22 1-15,22 20 0,0 1 16,-22 20-16,22 1 0,-1 21 0,1 0 15,21 0-15,-21-22 0,20 22 16,-20 0-16,21 21 0,0-21 0,0 21 16,21-21-16,-22 21 0,22-22 15,-21 22-15,21-21 0,0 21 0,-21 0 16,21-21-16,-21 0 0,0 0 0,21 0 16,0-22-16,-21 1 0,21 0 15,-22-1-15,22-20 0,0-22 0,0 0 16,22 1-16,-1-22 0,0 0 15,21-21-15,1 0 0,-1-21 0,0 0 16,22-22-16,-1 1 0,1 0 16,-1-22-16,22 1 0,-22-1 0,22 1 15,0-22-15,-22 0 0,1 1 16,-22-1-16,0 0 0,-20 1 0,-22-1 16,0 22-16,-22-22 0,-20 21 15,0-20-15,-22 20 0,1 1 0,-22 20 16,22-20-16,-22 21 0,0-1 15,22 1-15,-22 0 0,22 20 0,-1-20 16,22 42-16,21-21 0,-22 0 16,43 0-1,43 21 1,-22 0-16,21-22 0,0 22 0,22 0 16,-22-21-16,22 0 0,-1 0 0,1 21 15,20-21-15</inkml:trace>
  <inkml:trace contextRef="#ctx0" brushRef="#br0" timeOffset="4308.2">9271 1143 0,'0'0'0,"0"-21"0,0-21 0,0 20 15,-21 1-15,0 0 0,-1 21 0,-20 0 16,0 0-16,-1 0 16,1 0-16,-21 21 0,20 22 0,1-1 15,-22-21-15,22 21 0,0 22 16,21-22-16,-22 1 0,22-1 0,0 21 15,0-20-15,21-1 0,0 0 16,0-20-16,0 20 0,0 0 0,0-21 16,21 1-16,0-22 0,0 21 15,22-21-15,-22 0 0,21 0 0,0 0 16,1-21-16,-1-1 0,22 1 16,-22 0-16,0-21 0,1 21 0,-1-22 15,0 1-15,-21 0 0,1-1 16,20 1-16,-21 0 0,0-1 15,0 1-15,1 21 0,-22-22 16,0 22-16,21 0 0,-21 63 31,0-20-31,0-1 0,0 21 16,0-21-16,0 22 0,0-22 16,0 21-16,0-21 0,0 0 0,0 22 15,21-22-15,0 0 0,-21 0 16,21 0-16,0 1 0,-21-1 0,22-21 15,20 0-15,-21 0 0,0 0 16,22 0-16,-1 0 0,0 0 0,1-21 16,-1-1-16,0 1 0,1 0 15,-1 0-15,0 0 0,-21 0 16,22-22-16,-22 22 0,0-21 0,0 21 16,0-22-16,1 22 0,-22 0 15,0 0-15,0 42 31,-22 21-31,1-21 0,21 1 0,-21 20 16,0-21-16,21 21 0,-21-20 16,21-1-16,0 21 0,0-21 0,0 0 15,0 1-15,0-1 0,21 0 16,0 0-16,0-21 0,0 0 0,1 0 16,-1 0-16,0 0 0,21 0 15,1 0-15,-1 0 0,-21-21 16,21 0-16,1 0 0,-1-1 0,-21-20 15,22 21-15,-22-21 0,0-1 16,0 1-16,0 0 0,0-22 0,1 22 16,-1-22-16,0 1 0,-21-1 15,21 1-15,0-1 0,0 1 0,-21 20 16,0 1-16,22 21 0,-22 0 16,0 0-16,0 42 15,-22 21-15,1 0 16,0 1-16,0 20 0,0 1 0,0-1 15,21 1-15,-22-1 16,1 1-16,0-22 0,21 22 0,0-22 16,0 0-16,0 1 0,0-1 15,0 0-15,0 1 0,0-1 0,0-21 16,21 0-16,0 0 0,1 1 16,-1-1-16,0-21 0,21 0 0,-21 0 15,1 0-15,20 0 0,-21 0 16,21-21-16,1-1 0,-1 1 0,-21 0 15,22 0-15,-1 0 0,0-22 16,1 22-16,-22-21 0,21 21 0,-21-22 16,0 22-16,1-21 0,-1 21 15,-21 0-15,21-1 0,-42 44 32,0-22-32,-1 21 15,1 21-15,0-21 0,0 0 0,0 1 16,0 20-16,21-21 0,0 0 15,0 22-15,-22-22 0,22 0 0,0 0 16,0 0-16,0 0 0,0 1 16,0-1-16,0 0 0,22-21 0,-1 21 15,0-21-15,0 0 0,21 0 16,1 0-16</inkml:trace>
  <inkml:trace contextRef="#ctx0" brushRef="#br0" timeOffset="4896.2">12234 1376 0,'0'0'0,"-63"-106"31,42 85-31,-22 21 0,22-21 16,-21 21-16,-1 0 0,1 0 0,0 0 16,-1 21-16,1-21 0,0 21 15,-1 0-15,22 22 0,-21-22 0,21 21 16,0 0-16,-1-20 0,1 20 15,0 0-15,21 1 0,0-1 16,0 0-16,0-21 0,0 22 16,0-22-16,21 21 0,0-21 0,1-21 15,-1 22-15,21-1 0,-21-21 0,0 0 16,22 0-16,-22 0 0,21 0 16,1-21-16,-22-1 0,21 1 0,0 0 15,1 0-15,-1-21 0,-21-1 16,22 1-16,-1 0 0,0-1 0,1-20 15,-1 20-15,-21-20 0,21-1 16,1-20-16,-22 20 0,21-20 0,1-1 16,-22 21-16,0-20 0,21 20 15,-21 1-15,1-1 0,-1 22 16,-21-22-16,0 22 0,0 21 16,0-21-16,0 63 15,-21 0 1,-1 21-16,1 1 0,-21 20 0,21 1 15,-22-1-15,1 22 0,0-1 16,21 1-16,-22 0 0,22-1 0,0-20 16,0-1-16,21 1 0,0-1 15,0 1-15,0-1 0,21-20 0,0-1 16,21 0-16,-20 1 0,-1-22 16,0 21-16,21-21 0,-21 1 0,1-22 15,-1 0-15,21 0 0,-21 0 16,0 0-16,22 0 0,-22 0 15,0-22-15,21-20 0,-20 21 0,-1-21 16,21-1-16,-21 1 0,0 0 16</inkml:trace>
  <inkml:trace contextRef="#ctx0" brushRef="#br0" timeOffset="5128.35">10181 783 0,'0'0'16,"-21"21"-16,0-21 0,0 0 0,-1 22 16,44-44 30,-1 22-46,-21-21 0,21 0 0</inkml:trace>
  <inkml:trace contextRef="#ctx0" brushRef="#br0" timeOffset="5538.12">13949 720 0,'0'0'16,"-21"0"-16,-22 0 0,43-21 0,0-1 16,21 22-16,22-21 15,20 21-15,1 0 0,-1-21 0,22 21 16,0 0-16,20-21 0,-20 21 16,21-21-16,-21 21 0,20 0 0,1 0 15,-21 0-15,21 0 0,0 0 16,-22 0-16,-20 0 0,-22 0 0,0 0 15,1 0-15,-64 0 16,-22 0-16,1 0 16,-22 0-16,1 0 0,-22 0 15</inkml:trace>
  <inkml:trace contextRef="#ctx0" brushRef="#br0" timeOffset="5759.99">14626 635 0,'0'0'0,"-21"0"0,21 21 0,-21 22 15,21-22-15,0 21 0,-21 0 16,-1 22-16,1-22 0,21 22 0,-21-1 16,0 1-16,0-22 0,0 22 0,-1-22 15,22 21-15,0-20 16,-21-1-16,21 0 0,0 1 0,0-1 16,0-21-16,0 22 0,0-22 15,21 0-15,-21 0 0,22 0 0,-1 0 16,0-21-16,0 0 0,0 0 15,22 0-15,-22 0 0,21 0 0,0-21 16,1 0-16</inkml:trace>
  <inkml:trace contextRef="#ctx0" brushRef="#br0" timeOffset="6081.81">16404 804 0,'42'-21'15,"-84"42"-15,84-84 0,-42 42 0,0 0 16,0-1-16,-21 1 0,-21 21 0,0 0 16,-1 0-16,-20 21 0,-1 22 15,1-22-15,-22 42 0,0-20 0,1 20 16,-1 1-16,0-1 0,1 1 16,-1-1-16,22 1 0,20-22 0,1 0 15,21 22-15,21-43 16,0 21-16,21 1 0,0-1 0,21 0 15,22-20-15,-1 20 0,1-21 16,21 21-16,-22-20 0,43-1 0,-21 0 16,-1 0-16,22 0 0,-21 0 0,21-21 15,-22 0-15,1 0 0,-22 0 16,22 0-16,-21-21 0,-22 0 0,0 0 16,1 21-16,-1-21 0</inkml:trace>
  <inkml:trace contextRef="#ctx0" brushRef="#br0" timeOffset="6588.56">17293 2244 0,'0'0'0,"-360"21"31,276-21-31,-22 0 0,-21 0 16,0 21-16,-21-21 0,-1 0 15,-41 0-15,-1 0 0,-20 0 0,-22 0 16,-21 0-16,-21 0 0,-22 0 16,-20 0-16,-1 0 0,-20 0 15,-22 0-15,0 0 0,-21 0 0,0 0 16,0 21-16,-21 0 0,0-21 0,0 22 15,-1-1-15,1 21 0,-21-21 16,21 0-16,-22 1 0,1-1 0,21 0 16,-21 0-16,-1 0 0,-20 0 15,20 1-15,1-1 0,21 0 0,0 0 16,0 0-16,21 0 0,0 1 0,21-1 16,21 0-16,0-21 0,22 21 15,21-21-15,-1 0 0,22 0 16,21 21-16,0-21 0,21 0 15,22 0-15,-1 0 0,85 0 0,127-21 16,0 0-16,0 0 16,0 0-1</inkml:trace>
  <inkml:trace contextRef="#ctx0" brushRef="#br0" timeOffset="9693.79">5249 3725 0,'0'-21'0,"0"0"0,0 0 15,21 0-15,-21 0 16,0-1-16,22 1 0,-22-21 0,0 21 16,0 0-16,0-1 0,0-20 15,0 21-15,0 0 0,21-22 16,-21 22-16,0 0 0,0-21 15,-21 21-15,-1 21 0,1 0 16,0 0-16,0 0 0,0 21 16,-22 0-16,1 21 0,21 22 0,-21-22 15,-1 22-15,1-1 0,21 1 16,-22-1-16,1 22 0,21-22 0,-21 22 16,20-22-16,1 1 0,21 21 15,0-22-15,0-21 0,0 22 0,0-22 16,21 1-16,1-1 0,20-21 15,-21 0-15,21 0 0,1 1 0,-1-22 16,22 0-16,-22 0 16,0 0-16,1-22 0,20 1 0,-21 0 15,1 0-15,-1-21 0,22 20 16,-22-20-16,0 0 0,1-22 0,-22 22 16,21 0-16,-21-22 0,0 22 15,-21-1-15,0 1 0,0 0 0,22 21 16,-22-1-16,0 1 0,0 42 31,0 1-31,0 20 0,0-21 0,0 21 16,0 1-16,0-1 0,0 0 15,0 22-15,0-22 0,0 1 16,0-22-16,0 21 0,0 0 16,21-20-16,-21-1 0,21 21 0,0-21 15,0 0-15,0-21 0,1 22 0,-1-22 16,21 0-16,-21 0 0,22 0 15,-22 0-15,21-22 0,-21 22 0,22-21 16,-22 0-16,0-21 0,21 21 16,-21-22-16,-21 22 0,22-21 0,-22-22 15,21 22-15,-21 0 0,0-22 16,0 22-16,0-22 0,-21 22 0,-1 0 16,1-1-16,0 22 0,-21-21 15,21 21-15,-22-1 0,1 1 16,0 21-16,20 0 0,-41 0 0,21 0 15,-1 21-15,1 1 0,0-1 16,-1 0-16,22 21 0,-21-21 0,21 22 16,21-1-16,0 0 0,0 1 15,0-1-15,0 0 0,0-20 0,21 20 16,0-21-16,0 21 0,21-20 16,-20-22-16,20 21 0,0 0 0,1-21 15,20 0-15,-21 0 16,1 0-16,-1 0 0,0 0 0,1-21 0,-22 21 15,21-21-15,-21-1 0,22 22 16,-22-21-16,0 0 0,0 0 16,-21 0-16,0 0 0,21 21 0,1-22 15,-22 1-15,0 0 0,0 0 16,21 0-16,-21 0 0,21-1 16,-21 1-1,0 42 48,0 1-32</inkml:trace>
  <inkml:trace contextRef="#ctx0" brushRef="#br0" timeOffset="10475.37">6075 4318 0,'0'0'0,"0"-42"32,0-1-32,0 22 0,0 0 15,0-21-15,0 21 0,0-22 16,0 1-16,0 0 0,0 20 0,0-20 16,0 0-16,0-1 0,21 1 15,0 21-15,0-21 0,0 20 0,1-20 16,-1 21-16,0 21 0,0 0 15,0 0-15,0 0 0,1 0 0,-1 0 16,0 21-16,-21 0 0,0 0 16,0 1-16,0-1 0,0 0 15,0 0-15,0 0 16,0 0-16,0 1 0,0-1 16,0-42 15,0-1-16,0 1-15,0 0 16,0 0-16,0 0 0,-21 21 16,21-21-16,-21 21 0,-1 0 15,1-22-15,0 22 0,-21 0 16,21 0-16,-1 0 16,1 22-16,0-1 0,0 0 0,0 0 15,-22 0-15,22 22 0,0-22 0,0 21 16,0 0-16,0-20 0,21 20 15,0 0-15,0-21 0,0 22 0,0-22 16,0 0-16,0 0 0,0 0 16,0 1-16,0-1 0,21 0 0,0-21 15,0 21-15,0-21 16,0 0-16,-21-21 31,0 0-31,0 0 0</inkml:trace>
  <inkml:trace contextRef="#ctx0" brushRef="#br0" timeOffset="12692.11">6117 3641 0,'0'0'0,"-42"0"0,21 0 16,-22 0-16,1 0 0,21 21 15,-43-21-15,22 42 0,0-21 0,-1 1 16,1 20-16,0 0 0,-1 1 16,1-1-16,21 21 0,-22 1 0,22-22 15,21 22-15,0-1 0,0-20 16,0-1-16,0 0 0,0 1 0,0-1 15,43-21-15,-22 21 0,21-20 16,0-1-16,1-21 0,-1 0 16,0 21-16,22-21 0,-22 0 0,22 0 15,-22-21-15,22 21 0,-22-21 16,0-1-16,1 1 0,-1 0 0,0-21 16,-21 21-16,22-22 0,-22 1 15,0-22-15,-21 22 0,0-21 0,0 20 16,0-20-16,0 20 0,-21-20 15,21 21-15,-42-1 0,20 1 0,-20 0 16,21 20-16,-21 1 0,-22 0 0,22 0 16,-1 21-16,-20 0 0,21 21 15,-22 0-15,22 0 0,-22 22 16,22-22-16,21 21 0,-22 1 16,22 20-16,0-21 0,21 22 0,0-22 15,0 22-15,0-22 0,21 0 16,0 1-16,1-22 0,-1 21 0,21-21 15,0 1-15,1-1 0,-1 0 16,0-21-16,1 0 0,20 0 0,-20 0 16,-1 0-16,0-21 0,22 21 0,-22-21 15,0-1-15,22-20 0,-22 21 16,22-21-16,-22-1 0,22-20 0,-22 20 16,21 1-16,-41 0 15,20-1-15,-21 1 0,-21 0 0,0 21 16,0-1-16,0 1 0,-21 0 15,-21 21-15,20 0 0,-20 0 0,0 0 16,-1 0-16,22 21 0,-21 0 16,21 1-16,0-1 0,-1 0 0,22 0 15,0 0-15,0 22 0,22-22 0,-1 0 16,0 0-16,21 0 0,1 22 16,-1-22-16,0 0 0,1 0 0,-1 0 15,0 0-15,-21 1 0,1-1 16,-1 0-16,0 0 0,-21 0 0,0 0 15,0 1-15,0-1 16,-21 0-16,0 0 0,21 0 0,-22-21 16,1 21-16,42-21 31,1 0-31,-1 0 0,21 0 0,-21 0 16,22-21-16,-1 0 0,-21 0 15,21 0-15,1 0 0,-1-22 0,0 22 16,-20-21-16,20-1 0,0 1 15,-21 0-15,1-1 0,-1 1 0,0 0 16,0-1-16,-21 22 0,0 0 0,0 0 16,0 0-16,0 0 15,-21 21-15,0 0 16,0 0-16,-1 21 0,1 0 16,21 0-16,-21 0 0,21 22 0,0-22 15,0 21-15,0 0 0,0-20 16,0 20-16,0 0 0,0-21 0,21 22 15,-21-22-15,21 21 0,-21-21 0,22 1 16,-1-1-16,0 0 0,0 0 16,0-21-16,0 21 0,22 0 0,-22-21 15,0 0-15,0 0 0,22 0 16,-22 0-16,0 0 0,21 0 0,-21 0 16,22 0-16,-1-21 0,-21 21 15,22-21-15,-1 0 0,0 0 16,1 0-16,-1-22 0,-21 22 0,21-21 15,1-1-15,-22-20 0,0 21 16,0-1-16,0 1 0,-21 0 0,22-1 16,-22 22-16,0 0 0,0 0 15,0 0-15,-22 21 0,1 0 16,0 0-16,0 21 0,0 0 0,0 21 16,-1-21-16,1 22 0,0-1 15,21 0-15,0 1 0,0-22 0,0 21 16,0 1-16,0-22 15,0 21-15,0-21 0,21 0 0,22 1 16,-22-1-16,21 0 0,0-21 16,1 21-16,-1-21 0,-21 0 0,22 0 15,-1 0-15,0 0 0,1 0 0,-1-21 16,0 0-16,1 0 0,-1-1 16,0-20-16,1 0 0,-1 21 0,-21-43 15,21 22-15,-20-1 0,-1 1 16,21 0-16,-21-1 0,0 22 0,1-21 15,-22 21-15,21 0 16,0 21-16,-21 21 31,0 0-31,0 0 16,0 0 0,0-42 15,21 21-16,-21-21-15,0 0 0,0 0 16,0-1-16,0 1 16,-21 21-1,0 21-15,0 1 16,-1-1-16,1 0 16,0 21-16,0-21 0,0 22 0,0-1 15,-1 0-15,1 1 0,21-1 16,0 0-16,0 1 0,0-22 0,0 21 15,0-21-15,21 1 0,1-1 0,20 0 16,0 0-16,1-21 0,-1 0 16,21 0-16,-20 0 0,20 0 0,1 0 15,-22 0-15,0-21 0,22 0 16,-1 0-16,-20-1 0,20-20 0,1 0 16,-22-1-16,22-20 0,-22-1 0,0 22 15,1-21-15,-1-1 0,0 1 16,1-22-16,-1 21 0,-21 1 0,21-1 15,-20 22-15,20-21 16,-21 20-16,0 1 0,-21 0 0,0 20 16,-21 44-1,0-1-15,-21 21 0,20 22 16,-20-22-16,21 21 0,-21 1 16,-1-1-16,1 1 0,21-1 0,-22 22 15,22-21-15,0-1 0,21 1 16,0-1-16,0-21 0,0 22 0,21-22 15,0-21-15,22 22 0,-22-22 16,21 0-16,1-21 0,-1 0 0,0 0 16,1 0-16,-1 0 0,0 0 15,1 0-15,-1-21 0,0-21 0,-21 20 16,22-20-16,-22 0 0,21-1 16</inkml:trace>
  <inkml:trace contextRef="#ctx0" brushRef="#br0" timeOffset="12852.02">9800 3683 0,'0'0'0,"-21"0"0,-21 0 0,20 0 15,22 21-15,0 0 16,22-21-16,20 0 16,-21 0-16,21 0 0,22 0 0,-22 0 15,22 0-15,-1 0 0,1-21 16,-1 0-16</inkml:trace>
  <inkml:trace contextRef="#ctx0" brushRef="#br0" timeOffset="14449.86">11620 3958 0,'-21'21'0,"42"-42"0,-63 42 0,0 1 0,21-22 15,-1 0 1,44 0 0,-1-22-16,0 22 15,0-21-15,21 0 0,-20 0 16,20 0-16,-21 0 0,21-1 0,1-20 15,-1 21-15,-21-21 0,0-1 16,1 1-16,-1 0 0,-21-1 16,0 1-16,0 21 0,0 0 0,-21-1 15,-1 1-15,-20 21 0,21 0 16,-21 21-16,20 1 0,-20-1 0,21 0 16,-21 21-16,-1 1 0,22-1 15,0 0-15,0 1 0,0-22 0,-1 21 16,22 0-16,0 1 0,0-22 15,0 21-15,0 1 0,22-22 0,-1 0 16,21 21-16,-21-21 0,22-21 0,-1 22 16,0-1-16,1-21 0,-1 0 15,21 0-15,-20 0 0,20 0 0,1-21 16,-1-1-16,1 1 0,-1 0 16,1 0-16,-1-21 0,-20-1 15,20 1-15,-21 0 0,1-1 0,-22 1 16,0 0-16,0-1 0,0 1 15,-21 0-15,0-1 0,0 22 0,0 0 16,-21 0-16,0 21 16,0 0-16,-21 0 0,20 21 0,1 0 15,21 0-15,0 0 0,-21 1 16,21-1-16,0 0 0,0 21 0,0-21 16,0 1-16,21-1 0,0 21 15,-21-21-15,22 22 0,-22-22 0,21 21 16,-21-21-16,0 22 0,0-22 0,0 0 15,0 0-15,0 0 16,21 0-16,-21 1 0,0-1 0,21-21 16,0 0-16,0 0 15,1 0-15,20-21 0,-21 21 16,21-22-16,1 1 0,-1 0 16,0 0-16,1-21 0,20 20 0,-20-20 15,20 0-15,-21-1 0,1 1 0,-22 0 16,21-1-16,-21 1 0,-21 21 15,0-21-15,0-1 0,0 22 0,-21 0 16,0 0-16,0 21 0,-21 0 16,20 0-16,1 0 0,0 0 0,0 21 15,0 0-15,21 0 16,0 0-16,0 1 0,0 20 0,21-21 16,0 21-16,-21-20 0,21 20 0,0-21 15,1 21-15,-1 1 0,0-22 16,0 21-16,0 1 0,-21-22 0,21 21 15,1-21-15,-22 0 0,21 1 16,0-1-16,0-21 0,0 0 16,22 0-16,-22 0 15,0 0-15,21 0 0,1-21 0,-1-1 16,0 1-16,1 0 0,-1 0 16,0-21-16,1-1 0,20 22 15,-21-21-15,1-1 0,-1 1 0,0 0 16,-20 21-16,20-22 0,-21 22 15,0 0-15,-21 0 0,0 42 32,-21 0-32,0 0 0,0 0 0,0 1 15,-1 20-15,1-21 0,0 21 0,0-20 16,21 20-16,-21-21 0,21 21 16,0-20-16,0 20 0,0-21 0,0 0 15,21 0-15,0 1 0,21-22 16,-20 21-16,20-21 0,-21 0 0,21 0 15,1 0-15,-1 0 0,0 0 16,1-21-16,-1-1 0,0 1 16,1 0-16,-1-21 0,0-1 0,-20 22 15,-1-21-15,0-22 0,0 22 16,-21 0-16,0-22 0,0 22 0,0-22 16,0 22-16,-21 0 0,-21 21 15,20-1-15,-20 1 0,-21 21 0,-1 0 16,22 21-16,-22 1 0,1-1 15,20 21-15,-20 0 0,21-20 0,20 20 16,-20 0-16,21 1 0,21-1 16,0 0-16,0-21 0,0 22 15,42-1-15,-21-21 0,22 22 0,-22-22 16,42 0-16,-20 0 0,-1 0 16,0-21-16,22 0 0,-1 0 0,-20 0 15,20 0-15,1 0 0,-22 0 16,22-21-16,-1-21 0,-21 21 0,1-1 15,20-20-15,-20 0 0,-1 21 0,0-22 16,1-20-16,-1 20 0,0 1 16,1 0-16,-1-1 0,0 1 15,-21 21-15,1 0 0,-22 0 16,-22 42-16,1 0 16,-21 21-16,21 1 0,-22-22 0,22 21 15,-21 0-15,21 1 0,0-22 16,21 21-16,0 1 0,0-1 0,21-21 15,21 21-15,0 1 0,22-22 16,21 21-16,-1-21 0,1 1 0,21-1 16,-22 0-16,1-21 0,0 0 15,-1 0-15,1 0 0,-21 0 0,-1-21 16,1 0-16,-22-1 0,0 1 16,1-21-16</inkml:trace>
  <inkml:trace contextRef="#ctx0" brushRef="#br0" timeOffset="14887.61">9504 4868 0,'0'0'0,"21"-63"0,0 21 16,-21-1-16,0 1 0,0 21 0,0 0 15,0 42 1,0 0-16,0 42 0,-21 1 16,21-1-16,-21 22 0,21-21 0,0 20 15,0 1-15,0-22 0,0 22 16,-21-21-16,21-1 0,0 22 16,0-22-16,0-20 0,0 20 15,-22-21-15,22 1 0,0-1 0,0 0 16,0-20-16,0-1 0,0 0 0,0 0 15,-21-21-15,0 0 0,0 0 16,0 0-16,0-21 0</inkml:trace>
  <inkml:trace contextRef="#ctx0" brushRef="#br0" timeOffset="15124.47">8890 5546 0,'0'0'16,"-42"-21"-16,20 21 0,1 0 0,0 0 0,21 21 15,0 0-15,0 21 16,21-21-16,0 22 0,1-1 15,-1 0-15,0 1 0,0-1 0,21-21 16,1 22-16,-22-22 0,21 21 16,1-21-16,-1 0 0,21 1 0,-20-22 15,-1 21-15,0-21 0,1 0 16,-1 0-16,0 0 0,1 0 0,20 0 16,-20 0-16,20-21 0,-21-1 0,22 22 15,-22-21-15,1 0 0,-1-21 16,0 21-16,-21-22 0,22 22 0,-22-21 15,-21-22-15,21 22 0</inkml:trace>
  <inkml:trace contextRef="#ctx0" brushRef="#br0" timeOffset="15224.42">10075 5546 0,'0'-43'16,"0"86"-16,0-107 0,0 85 15,-21 22 1,-21-1-16,21 22 0,-22-1 0,1 1 16,-22-1-16,1 1 0,21-22 0,-22 21 15,-21-20-15,22 20 0,-1-20 16</inkml:trace>
  <inkml:trace contextRef="#ctx0" brushRef="#br0" timeOffset="19344.82">5101 6477 0,'0'0'0,"-21"0"0,0-21 16,0 21-1,21 21 32,21-21-47,0 0 0,21 0 16,-21 0-16,22 0 0,-1 0 0,22-21 16,-22 0-16,43 0 0,-22-1 15,1 1-15,20 0 0,-20 0 0,-1 0 16,1 0-16,-22-1 0,-21 1 15,0 0-15,-21-21 0,0 21 0,-21-1 16,-21 22-16,0-21 0,-43 0 16,21 21-16,-20 0 0,-1 0 15,0 21-15,22 0 0,-22-21 0,22 43 16,-1-22-16,1 0 0,-1 21 16,1 1-16,20-1 0,22-21 0,0 22 15,21-1-15,0-21 0,0 21 0,0-20 16,21-1-16,22 0 0,-1 0 15,0 0-15,1 0 0,-1-21 0,21 0 16,-20 22-16,20-22 0,-20 0 16,-1 0-16,0 21 0,-21-21 15,1 0-15,-22 21 0,0 0 0,-22-21 16,-20 21-16,0 0 0,-1 1 16,-20 20-16,-1-21 0,1 0 0,-1 22 15,1-1-15,-1 0 0,22 1 0,0 20 16,-1-21-16,1 1 0,21-1 15,21 0-15,0 1 0,0-1 0,21 0 16,0-20-16,22-1 0,-1 0 16,0 0-16,1-21 0,20 0 0,-21 0 15,22 0-15,-1 0 0,1-21 0,-1 0 16,1 0-16,-1-22 16,1 22-16,-1 0 0,1-21 0,-22-1 15,22 1-15,-43 21 0,21-22 0</inkml:trace>
  <inkml:trace contextRef="#ctx0" brushRef="#br0" timeOffset="19516.72">5863 6985 0,'0'0'0,"0"-21"0,0 0 0,0 0 16,0-1-16,21 22 16,0 22-16,1-1 15,-1 0-15,-21 21 0,21-21 16,0 22-16,-21-22 0,21 21 16,0-21-16,1 22 0,-1-22 0,-21 0 15,21 21-15,-21-20 0,21-1 0,0 0 16,0-21 15,-21-21-31,22 21 0,-22-21 0</inkml:trace>
  <inkml:trace contextRef="#ctx0" brushRef="#br0" timeOffset="19680.63">6223 7006 0,'0'0'0,"0"-21"0,0 0 16,0 0-16,-21 21 0,0 0 15,-1 0-15,1 0 0,-21 0 0,0 21 16,-1 0-16,1 0 0,0 0 0,-22 22 15,22-22-15,-1 21 0,1 1 16,0-22-16,21 21 0,-1 0 0,1 1 16,21-22-16,0 0 0,0 0 15,0 0-15,21 1 0,1-1 16,-1-21-16</inkml:trace>
  <inkml:trace contextRef="#ctx0" brushRef="#br0" timeOffset="19997.96">6477 6964 0,'0'0'0,"-21"0"15,0 0 1,-1 42-16,22-21 0,-21 22 0,0-1 16,0 22-16,21-1 0,-21 1 15,0-1-15,-1 22 0,22-1 16,-21 1-16,21 0 0,-21 21 0,0-1 15,0 1-15,0 0 0,-1 21 0,1-21 16,0 21-16,-21 0 0,21-21 0,-22 21 16,1-21-16,21-1 0,-22 1 15,22-21-15,0 21 0,0-43 0,-21 22 16,20-22-16,1-20 0,21 20 0,-21-42 16,21 1-16,-21-1 0,21-42 15,0-1-15,21-20 0,0-21 16,0-1-16,22 1 0,-22-22 0,21-21 15,1 0-15</inkml:trace>
  <inkml:trace contextRef="#ctx0" brushRef="#br0" timeOffset="20283.8">6540 7091 0,'0'0'0,"0"-64"0,0 22 0,0 0 15,0-1-15,0 22 0,0-21 0,0 21 16,0 0-16,43 21 15,-22 0-15,21 0 0,-21 0 0,22 0 16,-1 21-16,0 0 0,1 0 16,-22 0-16,21 0 0,-21 22 15,-21-1-15,0 0 0,0 1 0,-42-1 16,0 0-16,-1 1 0,-20-1 0,21 0 16,-22-20-16,1 20 0,-1-21 15,1 0-15,20 0 0,1 1 0,21-22 16,-22 0-16,22 0 0,0 0 0,21-22 15,0 1 1,21 0-16,0 0 0,22 0 16,-22 0-16,21-1 0,1 1 0</inkml:trace>
  <inkml:trace contextRef="#ctx0" brushRef="#br0" timeOffset="21408.27">7429 6879 0,'0'0'16,"0"-21"-16,-21 21 16,0 0-16,0 0 0,0 0 15,0 0-15,-22 21 0,22 0 0,-21 1 16,-1-1-16,22 0 0,-21 21 16,0-21-16,20 22 0,1-1 0,-21 0 15,42-20-15,-21 20 0,21-21 16,0 21-16,0-20 0,0-1 15,0 0-15,21-21 0,0 0 16,0 0-16,0 0 0,22 0 0,-22-21 16,21 0-16,-21-1 0,22 1 15,-22-21-15,21 21 0,-21 0 0,1-22 16,20 22-16,-21-21 0,0 21 16,0-1-16,-21-20 0,22 42 0,-22-21 15,21 0-15,-21 42 16,0 0-1,0 0-15,0 0 0,0 1 0,0 20 16,0-21-16,0 0 0,0 22 16,0-22-16,0 0 0,0 0 15,0 0-15,0 0 0,0 1 0,21-22 16,0 0-16,0 0 0,0 0 16,1 0-16,20 0 0,-21 0 15,0-22-15,22 1 0,-1 0 0,-21-21 16,21 21-16,-20-22 0,20 22 15,-21 0-15,21-21 0,-20 20 0,20 1 16,-21-21-16,0 21 0,0 21 0,1-21 16,-1-1-16,0 22 0,0 0 15,-21 22 1,0-1-16,0 0 0,0 0 16,0 0-16,0 0 15,21-21-15,-21 22 16,21-1-16,-21 0 15,22-21-15,-1 21 0,0-21 0,0 21 16,0-21-16,22 21 0,-22 1 16,0-22-16,0 21 0,21 0 0,-20-21 15,-1 21-15,21 0 0,-21-21 0,0 21 16,22-21-16,-22 0 0,21 0 16,-21 0-16,22 0 0,-22 0 0,21 0 15,-21 0-15,22-21 0,-22 0 0,0 21 16,0-21-16,0 0 15,1 0-15,-1-1 0,0 1 0,-21 0 16,0 0-16,0 0 0,0 0 0,0-22 16,0 22-16,0-21 0,0 21 15,-21-22-15,0 1 0,-22 21 0,22 0 16,-21-1-16,-1 1 0,1 0 0,21 21 16,-21 0-16,-1 0 0,22 21 15,-21 0-15,21 1 0,-1 20 0,1-21 16,0 21-16,0-20 0,21 20 0,0 0 15,0-21-15,0 22 16,0-22-16,0 21 0,21-21 0,0 1 16,0-1-16,1-21 0,20 21 0,-21-21 15,0 0-15,22 0 0,-22 0 16,0-21-16,21 0 0,-21-1 0,1 1 16,20 0-16,-21 0 0,0-21 15,0 20-15,1-20 0,-1 0 0,-21-1 16,21-20-16,0 21 0,-21-22 0,21-21 15,0 22-15,-21-1 0,22 1 16,-22-1-16,21 1 0,-21 21 0,0-1 16,0 22-16,0 0 0,0 0 0,-21 42 15,-1 21 1,1-21-16,0 22 0,0 20 0,0 1 16,0-1-16,-1 1 0,22-1 15,-21 1-15,21-1 0,0 1 16,0-1-16,0-20 0,0 20 0,21-21 15,1 1-15,-1-22 0,0 21 0,0-21 16,0 22-16,0-43 0,22 21 16,-22-21-16,21 0 0,-21 0 0</inkml:trace>
  <inkml:trace contextRef="#ctx0" brushRef="#br0" timeOffset="21776.15">10139 6265 0,'0'0'0,"42"0"0,-21 0 15,22 0-15,-22-21 0,21 21 0,0 0 16,22 0-16,-22 0 0,22 0 16,-1 0-16,1 0 0,20 0 0,-20-21 15,-1 21-15,1 0 0,-1 0 16,1 0-16,-22 0 0,1 0 0,-22 0 15,-42 0 1,-22 0-16,1 0 0,0 0 16,-1 0-16</inkml:trace>
  <inkml:trace contextRef="#ctx0" brushRef="#br0" timeOffset="21987.45">10477 6244 0,'0'0'0,"0"21"16,-21 1-16,21-1 0,0 0 15,0 0-15,-21 21 0,21 1 16,0-1-16,0 22 0,0-1 0,0-21 16,-21 22-16,21-1 0,-21-20 0,21 20 15,0-20-15,-21 20 0,-1-21 0,22 1 16,-21-1-16,21 0 0,0-20 16,0 20-16,0-21 0,0 0 0,0 0 15,0 1-15,21-22 16,1 0-16,-1 0 0</inkml:trace>
  <inkml:trace contextRef="#ctx0" brushRef="#br0" timeOffset="22575.63">10880 7070 0,'0'0'0,"0"-21"0,21 21 15,0 0-15,0-22 0,-21 1 0,21 21 16,0-21-16,1 0 0,20 21 0,-21-21 15,0 0-15,22-22 0,-22 22 0,21 0 16,-21 0-16,22-22 0,-22 22 16,0 0-16,0 0 0,0 0 0,-21 0 15,-21 42 17,-21 0-32,21 0 0,-22 0 15,22 22-15,-21-22 0,21 21 0,-22-21 16,22 22-16,-21-1 0,21-21 15,-1 0-15,1 22 0,21-22 0,0 0 16,0 0-16,0 0 0,0 0 0,21 1 16,1-1-16,20-21 0,-21 0 15,21 0-15,1 0 0,-1 0 0,0 0 16,1 0-16,-1 0 0,22-21 16,-22-1-16,21 1 0,-20 0 15,20 0-15,-20 0 0,-1 0 0,0-22 16,1 22-16,-1-21 0,0-1 0,-21 22 15,1-21-15,-1 21 0,-21 0 16,0-1-16,0 1 0,-21 21 16,-22 21-16,22 1 15,0-1-15,0 0 0,21 0 16,-21 0-16,21 0 0,-22 22 0,22-22 16,0 0-16,0 0 0,0 22 0,0-22 15,0 0-15,0 0 0,0 0 16,0 0-16,0 1 0,0-1 15,0 0-15,-21 0 0,0-21 16,0 0-16,0 0 16,0 0-16,-1 0 0,1 0 15,21-21-15,0 0 0,0 0 16,0-1-16,21 1 0,1-21 0,-1 21 16,21-22-16</inkml:trace>
  <inkml:trace contextRef="#ctx0" brushRef="#br0" timeOffset="22811.49">12573 6181 0,'0'0'0,"0"-21"15,0 42 1,0 0-16,0 0 0,-21 21 16,0-20-16,-1 20 0,1 21 15,0-20-15,-21 20 0,21-20 0,-22 20 16,22-21-16,0 22 0,-21-22 0,20 1 15,1 20-15,0-42 0,21 22 16,0-22-16,0 21 0,0-21 0,0 0 16,0 1-16,21-22 0,0 0 15,1 0-15,-1 0 16</inkml:trace>
  <inkml:trace contextRef="#ctx0" brushRef="#br0" timeOffset="22983.39">12150 6773 0,'0'0'0,"0"-21"15,42 21-15,-21 0 16,0 0-16,0-21 0,22 0 0,-22 21 16,21 0-16,1-21 0,-22 21 15,21-21-15,0-1 0,1 22 0,-22-21 16,21 0-16,1 21 0</inkml:trace>
  <inkml:trace contextRef="#ctx0" brushRef="#br0" timeOffset="24461.09">13610 6646 0,'0'0'16,"0"-21"-16,0-21 0,0 0 0,0 20 0,0-20 15,0 21-15,-21 0 0,0 0 16,0 21-16,-1 0 0,-20 0 16,21 21-16,0 0 0,-22 21 0,1 1 15,21-1-15,-21 0 0,-1 22 16,1-22-16,21 22 0,-22-22 0,22 0 16,-21 22-16,21-22 0,0 0 0,21 1 15,0-1-15,0 0 16,0 1-16,0-22 0,0 21 0,42-21 15,-21 1-15,0-22 0,22 21 0,-22-21 16,21 0-16,0 0 0,1 0 16,-1 0-16,0 0 0,1-21 0,-1-1 15,-21 1-15,22 0 0,-1 0 0,-21-21 16,21 20-16,-20-20 0,-1 0 16,0-1-16,0-20 0,0 21 0,-21-1 15,0-20-15,0-1 0,0 22 16,0-22-16,-21 22 0,0 0 0,-21 21 15,20-1-15,-20 1 0,0 21 0,-1 0 16,-20 0-16,21 0 16,-22 21-16,22 22 0,-22-22 0,22 21 15,0 1-15,20-1 0,1 0 0,0 1 16,0-1-16,21 0 0,0 1 16,0-22-16,0 21 0,21-21 0,0 0 15,0 1-15,22-1 0,-22 0 0,21 0 16,1-21-16,-1 0 0,21 0 15,-20 0-15,-1 0 0,22 0 0,-22 0 16,0-21-16,1 0 0,20 21 16,-21-21-16,1-22 0,-1 22 15,0 0-15,1-21 0,-22 20 0,21-20 16,-21 0-16,22 21 0,-22-1 0,-21-20 16,0 21-16,21 21 0,-42 21 31,0 0-31,0 22 0,-1-22 15,1 21-15,0-21 0,0 22 0,0-22 16,21 21-16,0-21 0,0 22 0,0-22 16,0 0-16,0 0 0,0 0 15,0 0-15,21 1 0,0-1 0,0-21 16,0 0-16,1 0 0,20 0 16,0 0-16,-21 0 0,22-21 15,-1-1-15,0 1 0,1 0 0,-1 0 16,0 0-16,-20-22 0,20 22 0,0-21 15,-21 0-15,22-22 0,-22 22 16,0-1-16,0-20 0,0 21 0,1-1 16,-1 22-16,-21 0 0,0 0 0,0 42 15,0 0 1,0 0-16,0 22 0,-21-1 0,-1 0 16,1 1-16,0-22 0,21 21 0,0 0 15,0 1-15,-21-22 0,21 21 16,0-21-16,0 22 0,0-22 15,21 0-15,0 0 0,0 0 16,1-21-16,-1 0 0,0 0 16,0 0-16,21 0 0,-20 0 0,-1-21 15,21 0-15,-21 21 0,0-21 0,1 0 16,-1-22-16,0 22 0,0 0 16,0-21-16,0 21 0,1-22 0,-1 22 15,-21 0-15,21 0 0,-21 0 0,21-1 16,-21 1-16,0 0 0,21 0 15,-21 0-15,21 21 0,-21-21 16,0-1-16,0 1 0,22 21 16,-22-21-16,21 0 0,-21 0 15,21 0-15,-21-22 0,21 22 0,0 0 16,-21 0-16,21-22 0,1 22 16,-1 0-16,0 0 0,0-21 0,0 20 15,0 1-15,1 0 0,-1 0 0,0-21 16,0 20-16,-21 1 0,0 0 15,21 0-15,-21 0 0,0 0 0,0-1 16,-21 22 0,0 0-16,0 0 15,0 0-15,-1 22 0,1-1 16,-21 0-16,21 21 16,0 1-16,-22-1 0,1 21 0,0 1 15,20 21-15,-20-1 0,0 1 0,-1 0 16,1-22-16,21 22 0,0-22 15,21 1-15,0-1 0,0-20 0,0-1 16,21 0-16,0 1 0,21-1 0,1-21 16,-1 0-16,0 0 0,1 1 15,-1-22-15,0 0 0,1 0 0,-1 0 16,0 0-16,1 0 0,-1-22 0,-21 1 16,22 0-16,-22 0 0,0-21 15</inkml:trace>
  <inkml:trace contextRef="#ctx0" brushRef="#br0" timeOffset="24880.86">15071 6625 0,'0'0'0,"-106"21"32,127-21-32,21 0 0,1 0 15,-1 0-15,21 0 0,22 0 16,-21 0-16,20 0 0,-20 0 0,20 0 15,1 0-15,0 0 0,-1 0 0,1 0 16,-21 0-16,20 0 0,1-21 16,-22 0-16,1 21 0,-22 0 15,1 0-15,-1 0 0,-21 0 0,-21 21 16,0 0-16,0 1 16,-21-1-16,0 21 0,-22 0 0,22 1 15,-21-1-15,0 22 0,20-1 0,-20 1 16,21-1-16,0 22 0,0-22 15,21 22-15,0 0 0,-22-22 0,1 22 16,0-22-16,21 1 0,-21-1 0,0 1 16,0-1-16,21 1 0,-43-1 15,22 1-15,0-1 0,0-20 0,0-1 16,-1 21-16,1-41 0,0 20 16,0 0-16,0-21 0,21 1 0,-21-1 15,42-21 1,0 0-1,0-21-15,-21-1 0,21 1 0,0-21 16</inkml:trace>
  <inkml:trace contextRef="#ctx0" brushRef="#br0" timeOffset="25184.69">16044 7006 0,'0'0'16,"0"-42"-16,0 0 0,0-1 0,0 22 15,0-21-15,0 21 0,21-1 0,22 1 16,-22 21-16,21 0 0,1-21 16,-1 21-16,0 0 0,22 0 0,-22 21 15,0 0-15,1 1 0,-1-1 16,-21 0-16,0 0 0,1 21 0,-22-20 16,0-1-16,-22 21 0,1-21 0,0 0 15,-21 1-15,-1-1 0,1 0 16,0 0-16,-1 0 0,1-21 0,0 21 15,-1-21-15,22 0 0,0 0 0,0 0 16,42-21 15,0 0-31,22 21 0,-1-21 0,0 0 16,1 0-16,20-22 0</inkml:trace>
  <inkml:trace contextRef="#ctx0" brushRef="#br0" timeOffset="25860.31">16976 6646 0,'0'0'0,"0"43"32,0-22-32,0 21 0,-22-21 0,1 22 15,0-22-15,21 21 0,-21-21 0,21 1 16,-21 20-16,21-21 0,0 0 0,0 0 16,0 1-16,0-1 0,0 0 15,0 0-15,21-21 16,0 0-16,0 0 0,0 0 0,1 0 15,20 0-15,-21 0 0,21-21 16,-20 0-16,20 0 0,-21-1 0,21 1 16,1-21-16,-22 21 0,21-22 0,1 1 15,-22 0-15,0-1 0,21 1 16,-21 21-16,-21 0 0,0 0 0,22 21 16,-44 21-1,1 0-15,0 0 16,0 21-16,0-20 0,0-1 15,-1 21-15,22-21 0,0 0 0,0 1 16,0 20-16,0-21 0,0 0 16,22 0-16,20-21 0,-21 22 0,21-1 15,1-21-15,20 0 0,-20 0 0,-1 0 16,0 0-16,1 0 0,-1 0 16,0-21-16,1 21 0,-22-22 0,0-20 15,0 21-15,21-21 0,-20-1 0,-1 1 16,0-22-16,-21-20 0,21 20 15,0-20-15,0 20 0,1-21 16,-1 22-16,21-22 0,-21 22 0,0-1 16,22-20-16,-22 20 0,0 22 15,0-22-15,-21 22 0,0 21 0,0-22 16,-21 43 0,0 22-16,-21 20 0,-1 0 0,1 1 15,0 20-15,20-21 0,-20 22 16,21-1-16,0 22 0,0-21 0,21 20 15,-22-20-15,22-1 0,0 22 0,0-22 16,0-20-16,22 20 0,-22-20 16,21-1-16,0 0 0,-21 1 0,21-22 15,0 21-15,-21-21 0,21 0 0,1-21 16,-22 22-16,21-22 0,0 0 16,0 0-16,0 0 0,0 0 15,1 0-15,-1-22 0,21 22 0,-21-21 16,0 0-16,1-21 0</inkml:trace>
  <inkml:trace contextRef="#ctx0" brushRef="#br0" timeOffset="26088.76">17759 6329 0,'0'0'0,"-43"0"0,1 0 16,21 0-16,21-21 0,21 21 15,0 0-15,22 0 0,-1 0 16,0 0-16,22 0 0,-1 0 15,1 0-15,20 0 0,1 0 0,0 0 16,-1 0-16,1 0 0,0-21 16,21 21-16,-22 0 0,-20 0 0,20 0 15,-20 0-15,-1-22 0,1 22 16,-22 0-16,1 0 0,-22 0 0,0 0 16,0-21-16,-42 21 15</inkml:trace>
  <inkml:trace contextRef="#ctx0" brushRef="#br0" timeOffset="26932.08">8424 8297 0,'43'-21'16,"-86"42"-16,107-63 0,-43 21 0,21 0 15,-21 21-15,22-21 0,-22-1 16,21 1-16,-21 0 0,1 0 0,20 0 16,-21 21-16,0-21 0,0 21 15,-21 21-15,0 0 0,0 21 16,0 22-16,0-22 0,0 43 0,0-22 16,-21 22-16,21 0 0,-21-1 15,0 1-15,0 21 0,0-22 0,-1-20 16,22 21-16,-21-22 0,0 1 0,0-22 15,21 0-15,-21 1 16,21-1-16,-21-21 0,21 21 0,-22-20 16,22-1-16,-21-21 0,0 0 15,0 0-15,0 0 16,0 0-16,-1-21 0,1-1 16,21 1-16,-21 0 0,0-21 0,0 21 15,0-22-15,21 22 0,-22-21 0,1-1 16,21 1-16,0 0 0,-21 21 15,0-1-15,21 1 0,-21 21 0,21 21 16,0 22-16,-21-22 0,-1 21 16,22 1-16,-21-1 0,21 21 15,0-20-15,0-1 0,0 0 0,0 1 16,43-22-16,-22 21 0,21-21 0,0 1 16,22-1-16,-1-21 0,1 0 15,21 0-15,-1 0 0,1-21 16,21-1-16,0 1 0,-22 0 0,1 0 15,0-21-15,-1 20 0,-20-20 16,-1 21-16,1-21 0,-22-1 0,0 1 16,1 21-16,-22-22 0,0 22 0,-21-21 15,0 21-15</inkml:trace>
  <inkml:trace contextRef="#ctx0" brushRef="#br0" timeOffset="31351.73">3514 10372 0,'0'0'0,"-43"21"0,22-21 0,0 0 0,0 0 15,0 0-15,42 0 31,21-21-31,0 21 0,22-21 16,-1-1-16,1 22 0,21-21 0,-22 21 16,22-21-16,-1 21 0,1-21 0,0 0 15,-1 21-15,-20 0 0,21-21 16,-43 21-16,21 0 0,-20 0 16,-22 0-16,0 0 0,-42 0 15,0 21-15,-22 0 16,1-21-16</inkml:trace>
  <inkml:trace contextRef="#ctx0" brushRef="#br0" timeOffset="31612.01">4043 10393 0,'-21'0'16,"21"-21"-16,0 42 31,0 21-31,-22-21 16,22 43-16,0-22 0,0 22 0,0-1 15,-21 1-15,0-1 0,0 22 0,0-22 16,0 1-16,-1 21 16,1-22-16,0 1 0,0-1 0,21 1 15,-21-22-15,0 0 0,-1 1 0,22-1 16,0-21-16,0 0 0,0 0 16,22-21-16,-1 0 15,0 0-15,21 0 0,-21-21 0,1 0 16,20 0-16,-21 0 0</inkml:trace>
  <inkml:trace contextRef="#ctx0" brushRef="#br0" timeOffset="32235.96">4424 11261 0,'0'21'15,"21"-21"1,0 0-16,0 0 0,0 0 16,1-21-16,20 0 0,-21-1 15,21 1-15,1-21 0,-1 21 16,-21 0-16,22-1 0,-22 1 0,0 0 16,0 0-16,0 0 0,-21 0 15,0-1-15,0 1 0,0 0 16,-21 0-16,-21 21 0,21 0 0,-22 0 15,-20 21-15,20 0 0,-20 0 0,-1 1 16,1 20-16,21 0 0,-22 1 16,43 20-16,-21-21 0,20 22 0,-20-22 15,42 22-15,0-22 0,0 0 16,0 1-16,0-22 0,0 21 0,0-21 16,21 1-16,22-1 0,-22 0 0,42-21 15,-20 0-15,20 0 0,1 0 16,-1 0-16,1-21 0,20 0 0,-20-1 15,20 1-15,-20-21 0,21 0 0,-22-1 16,22 1-16,-22 0 16,1-22-16,-1 22 0,-20-1 0,-1-20 15,0 42-15,-42-22 0,0 22 0,0 0 16,-21 0-16,0 21 0,-21 0 16,-1 0-16,1 21 0,-22 0 0,22 0 15,-21 1-15,20 20 0,1 0 0,0 1 16,20-22-16,1 21 0,21 0 15,0 1-15,0-22 0,21 21 0,1-21 16,20 1-16,-21 20 0,21-21 16,-20 0-16,20 0 0,-21 1 15,0-1-15,0 0 0,-21 0 0,0 0 16,-21 0-16,0 1 0,-21-22 16,21 21-16,-22-21 0,1 0 15,0 0-15,-1 0 0,1 0 0,21 0 16,0-21-16,-1-1 0,22 1 0</inkml:trace>
  <inkml:trace contextRef="#ctx0" brushRef="#br0" timeOffset="32487.82">5948 10541 0,'0'0'0,"63"-21"0,1 0 0,-22 0 0,-21 21 15,22 0-15,-43 21 16,0 21-16,0-21 0,0 22 0,0 20 15,-22-21-15,1 22 0,-21-22 0,21 22 16,-22-1-16,1 1 0,0-1 16,-1 1-16,1-1 0,0 1 0,-1-1 15,1 1-15,21-22 0,-21 0 16,42 1-16,0-1 0,-22 0 0,22-20 16,0-1-16,0 0 0,22-21 15,-1 0-15,0 0 0,0 0 16,-21-21-16,21 0 15</inkml:trace>
  <inkml:trace contextRef="#ctx0" brushRef="#br0" timeOffset="32852.61">5546 11155 0,'-22'-42'16,"44"84"-16,-44-106 0,22 43 0,0 0 16,22 0-16,-1 0 0,0 0 0,21 21 15,1-22-15,20 1 0,-21 21 16,22-21-16,21 0 0,-22 0 0,1 0 15,20-1-15,-20 1 0,20 0 0,1 0 16,0 0-16,-1 0 0,-20-1 16,21 1-16,-43 0 0,21 21 15,-20 0-15,-1-21 0,-21 21 0,0 0 16,-21 21-16,0 0 0,0 0 16,-21 22-16,0-1 0,-21 0 0,21 1 15,-22 20-15,22-20 0,-21 20 0,-1 1 16,22-1-16,-21 1 0,21-1 15,0-21-15,-22 1 0,22 20 0,0-20 16,21-1-16,0-21 0,-21 0 0,21 22 16,0-22-16,-21-21 0,21 21 15,21-42 1,-21 0 0,21-1-16,0-20 0,0 0 15,0-1-15,1-20 0,-1-1 0,0 1 16,0-22-16</inkml:trace>
  <inkml:trace contextRef="#ctx0" brushRef="#br0" timeOffset="33144.44">6752 10837 0,'0'0'0,"21"-42"16,0-21-16,1 20 0,-1 22 0,0 0 16,-21 0-16,21 21 0,0 21 0,-21 0 15,0 0-15,21 22 0,1-1 16,-22 0-16,21 22 0,-21-22 0,21 22 16,0-1-16,-21 1 0,21-22 0,0 21 15,1 1-15,-1-22 0,21 1 16,-21-1-16,0 0 0,1-21 15,20 22-15,-21-22 0,0-21 0,0 21 16,1-21-16,-1 0 0,0 0 16,0 0-16,-21-21 0,21 0 0,0-22 15,1 22-15,-1-42 0,-21 20 0,0-20 16,21-1-16,0 1 0,-21-1 16,21 1-16,0-22 0,-21 22 0,22-1 15,-1 1-15,-21 20 0,0 1 0,21 21 16,-21 0-16,0 0 0,21 21 15,0 0-15,0 0 16,1 0-16,20 21 0</inkml:trace>
  <inkml:trace contextRef="#ctx0" brushRef="#br0" timeOffset="33648.15">8615 10499 0,'0'0'0,"21"-21"0,21-22 16,-21 22-16,1 0 0,-22 0 0,0 0 15,-22 21-15,1 0 16,-21 21-16,0 0 0,-1 21 16,1 1-16,-22 20 0,1-21 0,-1 22 15,1-1-15,-1 22 0,1-21 0,21-1 16,-22 22-16,22-22 0,-1 22 16,22-22-16,0 22 0,21-21 15,0-22-15,21 21 0,0-20 0,22-1 16,-1-21-16,22 0 0,-22 1 15,21-1-15,1-21 0,21 0 0,-22 0 16,1 0-16,-1-21 0,1 21 0,-1-43 16,-21 22-16,1 0 0,-1-21 15,-21-1-15,-21-20 0,0 20 0,0 1 16,-21-21-16,-21 20 0,-1 22 0,1 0 16,-21 0-16,20 0 0,-20 21 15,-1 0-15,1 0 0,20 21 0,1 0 16,-21 0-16,20 0 0,22 0 0,0 1 15,0-1-15,21 0 0,0 0 16,0 0-16,21 0 0,0 1 16,0-1-16,22 0 0,-1 21 0,-21 1 15,21-1-15,1 21 0,-22 1 0,21-1 16,-21 22-16,1-21 0,-1 20 16,-21 1-16,0 0 0,0 20 0,-21-20 15,-22 0-15,22-1 0,-21 22 0,21-21 16,-22 0-16,-20-1 0,20 1 15,1-22-15,0 22 0,-1-43 0,1 1 16,0-1-16,42-21 0,0 0 16</inkml:trace>
  <inkml:trace contextRef="#ctx0" brushRef="#br0" timeOffset="34361.66">11070 11070 0,'0'0'0,"-42"21"0,-1-21 0,-20 22 16,21-22-16,-1 0 0,22 0 15,-21 21-15,21-21 0,21-21 16,21-1 0,21 1-16,0 0 0,22 0 0,-22 0 15,43-22-15,-22 1 0,1 0 0,-1-1 16,1 1-16,-1-21 0,-20-1 16,-1-21-16,0 22 0,-20-1 0,-1 1 15,0-1-15,-21 1 0,0-1 0,0 22 16,0 21-16,0 0 0,-21 0 15,0 21-15,-1 0 0,-20 21 0,21 0 16,-21 21-16,-22 1 0,22 41 16,-1-20-16,-20 42 0,-1-22 0,1 22 15,21 0-15,-22 0 0,22 21 16,-1 0-16,1 0 0,0 0 0,-1 21 16,22-21-16,0 21 0,-21 0 0,42 0 15,-21 1-15,-1-1 0,22-21 16,-21 21-16,21-21 0,0 0 0,0-21 15,0 21-15,0-43 0,0 22 0,0-42 16,0 20-16,0-41 16,21 20-16,1-42 0,-1 1 0,21-22 15,0 0-15,1 0 0,20-43 0,1 22 16,-1-42-16,22 20 0,-22-20 0,22-1 16,-21-20-16,20-1 0,-20 0 15,-22 1-15,0-1 0,1-21 0,-22 21 16,-21 1-16,0-22 0,0 21 0,-21-21 15,-22 22-15,1-1 0,-21 0 16,-1 22-16,1-1 0,-22 1 0,21 21 16,-20-1-16,-1 1 0,22 21 0,-1-22 15,22 22-15,-1 0 0,22 21 0,0-21 16,21 0 0,21 0-16,22 21 0,-1 0 15,0-22-15,22 1 0,-1 0 0,1 0 16,20 0-16,1 0 0</inkml:trace>
  <inkml:trace contextRef="#ctx0" brushRef="#br0" timeOffset="35428.47">12298 10943 0,'0'0'0,"-127"-21"31,84 21-31,1 21 0,0-21 0,-1 43 16,-20-22-16,21 0 0,-1 21 15,1 1-15,0-1 0,20 0 0,-20 1 16,21-1-16,0 0 0,21 1 16,0-22-16,0 21 0,0-21 0,0 0 15,0 1-15,21-1 0,0-21 0,0 0 16,22 0-16,-1 0 0,0 0 16,1 0-16,-1-21 0,0-1 0,1 1 15,-1 0-15,0 0 0,1-21 0,-1-1 16,-21 1-16,21 0 0,-20-1 15,-1 1-15,0 0 0,0-1 0,-21 22 16,0 0-16,0 42 31,0 21-31,-21-20 16,21 20-16,0-21 0,0 21 0,0 1 16,0-22-16,0 21 0,0-21 0,0 1 15,0 20-15,21-21 0,0-21 16,0 21-16,1 0 0,-1-21 0,0 0 15,21 0-15,-21 0 0,1 0 0,20 0 16,-21-21-16,21 0 0,-20 0 16,20 0-16,-21-22 0,21 22 0,-20-21 15,-1-22-15,21 22 0,-21 0 0,0 21 16,1-22-16,-22 22 16,0 0-16,21 0 0,-21 0 0,0 42 15,0 0 1,0 0-16,0 0 0,-21 22 15,21-22-15,0 21 0,-22 0 0,22 1 16,0-22-16,0 21 0,0 1 0,0-22 16,22 0-16,20 0 0,-21 0 15,0 0-15,22 1 0,-1-22 0,0 0 16,1 0-16,20 0 0,1 0 0,-22 0 16,21-22-16,-20 1 0,-1 0 15,0 0-15,1-21 0,-1-1 0,-21 1 16,0 0-16,1-22 0,-1 1 15,0-1-15,0 1 0,0-1 0,0 1 16,-21-22-16,22 21 0,-1-20 16,-21 20-16,21 1 0,-21-1 0,21 22 15,-21 21-15,0-22 0,0 22 0,0 42 32,0 1-32,-21 20 0,21 0 0,-21 22 15,0-22-15,-1 22 0,1-1 16,0 1-16,0-22 0,21 21 0,0 1 15,-21-1-15,21 1 0,0-22 0,0 22 16,0-22-16,0 0 0,0 1 0,0-1 16,0 0-16,21-20 15,-21-1-15,21 0 0,0 0 0,0-21 16,1 0-16,-1 0 0,0 0 0,21 0 16,-21-21-16,1 0 0,-1 0 15,21-1-15,-21-20 0,22 21 0,-1-21 16,-21-1-16,0 1 0,0 0 0,1-1 15,-1 1-15,-21 0 0,21 20 16,-21 1-16,0 0 0,-21 21 31,0 21-31,-1 0 0,1 1 0,0-1 16,0 0-16,0 21 0,21-21 0,-21 22 16,21-1-16,0-21 0,0 22 15,0-22-15,21 21 0,0-21 0,0 0 16,21 1-16,-20-1 0,20 0 15,0-21-15,1 0 0,-1 21 0,0-21 16,1 0-16,-1 0 0,0 0 0,22 0 16,-22-21-16,0 0 0,1 0 15,-1-1-15,0-20 0,1 21 0,-1-21 16</inkml:trace>
  <inkml:trace contextRef="#ctx0" brushRef="#br0" timeOffset="35916.19">15049 10986 0,'0'0'15,"0"-43"-15,0 1 0,0 21 0,0 0 0,0-22 16,0 22-16,-21 21 15,0 0-15,0 0 0,-21 0 16,20 21-16,-20-21 0,0 21 0,21 22 16,-22-22-16,22 21 0,-21-21 0,21 22 15,-1-1-15,1 0 0,0-20 16,21 20-16,0 0 0,0-21 0,0 22 16,0-22-16,0 21 0,0-21 15,0 1-15,21-1 0,0-21 16,1 0-16,-1 0 0,0 0 0,0 0 15,0 0-15,0 0 0,1-21 16,-1-22-16,21 22 0,-21-21 0,22-1 16,-22-20-16,21 21 0,-21-22 0,22 1 15,-1-1-15,0 1 16,-21-1-16,22-21 0,-22 1 0,21-1 16,-21 22-16,1-22 0,-1 21 0,0 1 15,0-1-15,-21 22 0,0 0 16,0-1-16,0 1 0,0 21 0,0 0 15,0 0-15,-21 42 16,0 0-16,0 21 0,-1 1 16,-20 20-16,0 1 0,21 20 0,-22 1 15,22 0-15,-21-1 0,21 1 16,-1 0-16,1-22 0,21 22 0,-21-22 16,21 1-16,0-1 0,0 1 0,0-1 15,21-20-15,0-1 0,1 0 16,-1-21-16,0 22 0,0-22 15,0-21-15,22 21 0,-22-21 0,0 0 16,0 0-16,0-21 0,22 0 0,-22 0 16,0-1-16,0-20 0,-21 0 15,0-1-15</inkml:trace>
  <inkml:trace contextRef="#ctx0" brushRef="#br0" timeOffset="36120.4">13779 10456 0,'0'0'0,"-42"0"0,0 0 0,21 22 0,-22-22 16,22 0-16,0 0 0,0 0 0,0 0 16,21-22 15,21 22-31,0-21 15,0 0-15</inkml:trace>
  <inkml:trace contextRef="#ctx0" brushRef="#br0" timeOffset="36703.79">16785 10329 0,'0'0'16,"-21"0"0,21-21-1,21 21 1,0 0-16,22-21 15,-22 21-15,21 0 0,0 0 16,22-21-16,-1 21 0,1 0 0,-1 0 16,1-21-16,-1 21 0,-20 0 0,20 0 15,-20 0-15,-1 0 0,0 0 16,-21 0-16,1 0 0,-1 0 0,-42 0 31,-1 0-31,1 0 0,-21 0 16,21 0-16,0 0 0,-1 0 0,1 0 15,0 0-15,0 0 16,0 0 0,0 0-16,-1 0 15,1 0-15,0 0 16,0 0-16,0 0 16,0 0-16</inkml:trace>
  <inkml:trace contextRef="#ctx0" brushRef="#br0" timeOffset="37044.17">16912 10287 0,'0'-21'16,"21"21"-1,0 0 1,1 0-16,-1 21 0,21 0 0,0 22 16,1-1-16,-1 0 0,22 22 0,-22-22 15,21 22-15,-20-22 0,20 21 16,-20-20-16,-1-1 0,0 0 0,1 1 15,-22-22-15,21 21 0,-21-21 16,0 1-16,-21-1 0,0 0 16</inkml:trace>
  <inkml:trace contextRef="#ctx0" brushRef="#br0" timeOffset="37293.18">17865 10266 0,'0'0'0,"0"-42"0,0-1 16,0 22-16,0 0 0,0 0 0,-22 21 15,-20 21-15,21 0 0,-21 21 16,-22 1-16,22 20 0,-22-20 16,1 20-16,-1 1 0,-20-1 0,20 1 15,1-1-15,-1 1 0,1-22 16,-1 21-16,22-20 0,-1-1 0,1-21 15,0 22-15,21-22 0,-1 21 0,22-21 16,0 0-16,0 1 0,22-22 16,20 0-16,-21 0 15,21 0-15</inkml:trace>
  <inkml:trace contextRef="#ctx0" brushRef="#br0" timeOffset="37945.19">18330 10266 0,'0'0'0,"43"-21"0,-1 0 0,-21 21 0,0 0 16,-21 21-16,0 21 0,0 0 15,-42 1-15,21-1 0,0 22 16,-1-1-16,1 1 0,0-1 0,0-21 16,0 22-16,0-22 0,-1 1 0,22-1 15,-21 0-15,21 1 0,0-22 16,0 21-16,0-21 0,0 0 0,0 1 15,0-44 17,0 1-32,0 0 0,0-21 0,0 21 15,0-22-15,21 1 0,-21-22 0,22 22 16,-1-21-16,0-1 0,21-21 16,-21 22-16,22-22 0,-1 22 0,0 20 15,-20 1-15,20 0 0,-21 21 0,21-1 16,-20 22-16,-1 0 0,0 22 15,-21-1-15,0 21 0,0 0 0,21 22 16,-21-1-16,0 1 0,0-1 16,0 1-16,0-1 0,0-20 15,21 20-15,-21-20 0,21 20 0,1-21 16,-1-20-16,21 20 0,-21 0 0,0-21 16,1 1-16,-1-1 0,0-21 15,0-21 1,-21-1-16,21 1 0,0-21 15,1 0-15,-22 20 0,21-20 16,0-21-16,21-1 0,-21 22 0,22-43 16,-1 22-16,0-22 0,22 21 0,-22-20 15,22 20-15,-1 22 16,-20-22-16,-1 22 0,0 21 0,1 0 0,-22 21 16,0 0-16,-21 21 0,0 21 15,0 22-15,-21-22 0,0 43 16,-1-22-16,-20 1 0,0 20 0,21-20 15,-22-1-15,1 1 0,21-1 16,0 1-16,-1-22 0,1 1 0,21-1 16,0 0-16,0-21 0,0 22 0,0-22 15,0 0-15,21-21 16,1 0-16,-1 0 0,0 0 16</inkml:trace>
  <inkml:trace contextRef="#ctx0" brushRef="#br0" timeOffset="38212.08">20383 10097 0,'0'0'0,"0"-22"0,-21 22 16,0 22-16,0-1 0,-21 21 16,20 22-16,-20-1 0,0 1 0,-1-1 15,-20 22-15,21-1 0,-22-20 16,22 21-16,-1-22 0,22 1 0,0-1 15,21 1-15,0-1 0,0 1 0,42-22 16,-20 0-16,20 1 0,21-1 16,-20-21-16,41 21 0,-20-20 15,21-22-15,-1 21 0,1-21 0,21 0 16,-22 0-16,22 0 0,-21-21 16,-22-1-16,22 1 0,-21 0 0,-22 0 15,0 0-15</inkml:trace>
  <inkml:trace contextRef="#ctx0" brushRef="#br0" timeOffset="38384.47">21378 11134 0,'-21'0'16,"21"21"15,-21-21-16,0 0-15,0 0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0:44:10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656 0,'0'-21'16,"21"21"-1,-21-21-15,22 21 16,-22-21-16,0 0 31,0-1-15,0 1-1,-22 21 1,1 0-16,0 0 16,0 0-16,21 21 0,-21 1 0,0-22 15,-1 21-15,1 0 0,0 21 16,0-21-16,0 22 0,0-22 0,-1 21 16,1 1-16,0-1 0,0 0 15,21 22-15,-21-22 0,21 0 16,0 22-16,0-22 0,0 1 0,0-1 15,0 21-15,0-41 16,21 20-16,0 0 0,0-21 0,0 1 16,1-1-16,-1 0 0,0 0 15,21 0-15,-21-21 0,1 0 0,-1 0 16,0 0-16,0 0 0,21 0 16,-20 0-16,-1 0 0,21-21 0,-21 0 15,0 21-15,1-21 0,-1 0 16,0-1-16,0-20 0,0 21 15,-21 0-15,0 0 0,0-22 0,0 22 16,-21 0-16,0 0 0,0 0 16,-22-1-16,22 22 0,-21-21 0,21 21 15,-22 0-15,22 0 16,-21 0-16,21 0 0,-22 21 0,22 1 16,0-22-16,0 21 0,21 21 15,-21-21-15,21 0 0,-21 1 0,21-1 16,0 21-16,0-21 0,0 0 15,0 1-15,0-1 0,0 0 0,21 0 16,0 0-16,-21 0 16,21-21-16,0 0 0,0 0 15,1 0 1,-1 0-16,0 0 0,0-21 16,0 21-16,0-21 15</inkml:trace>
  <inkml:trace contextRef="#ctx0" brushRef="#br0" timeOffset="495.72">1651 1164 0,'0'21'15,"21"-42"32,-21 0-31,0 0-1,0 0-15,0 0 16,-21 21 15,0 21-15,21 0-16,0 0 15,0 0-15,0 0 16,0-42 31,0 0-47,0 0 16,-21 21-16</inkml:trace>
  <inkml:trace contextRef="#ctx0" brushRef="#br0" timeOffset="6675.91">3006 529 0,'0'0'0,"0"-21"0,21 0 15,-21 0-15,0 0 16,0-1-16,0 1 16,0 0-16,0 0 15,0 0 1,-21 21 0,21 21-1,0 0-15,-22 0 16,22 22-16,0-22 0,0 21 0,0 0 15,-21 1-15,21 20 0,-21-20 16,0 20-16,0-21 0,21 22 0,-21-1 16,-1-20-16,1 20 0,0-20 15,0-1-15,0 0 0,0 1 0,-1-1 16,1-21-16,21 0 0,0 0 16,0 1-16,0-1 0,-21-21 0,21-21 31,0-1-16,0 1-15,21-21 16,0 21-16</inkml:trace>
  <inkml:trace contextRef="#ctx0" brushRef="#br0" timeOffset="6991.73">2921 572 0,'0'0'0,"21"-22"0,-21 1 0,0 0 15,0 0-15,0 0 16,21 21 0,0 21-1,-21 0-15,0 0 0,22 22 16,-22-1-16,21-21 0,-21 21 16,0 22-16,0-22 0,0 22 0,21-22 15,-21 22-15,0-22 0,0 21 16,0-20-16,0-1 0,0 0 0,0 1 15,0-1-15,0-21 0,0 22 16,0-22-16,0 0 0,0 0 0,0 0 16,21-21-1,-21-21 1,0 0 0,0 0-16,0 0 0</inkml:trace>
  <inkml:trace contextRef="#ctx0" brushRef="#br0" timeOffset="7684.34">2646 1122 0,'-21'0'15,"42"0"-15,-64 21 0,65-21 32,-1 0-17,0 0-15,21 0 0,-21-21 0,22 21 16,20-21-16,-20 0 15,-1 21-15,21-22 0,-20 1 0,20 0 16,1 0-16,-22 0 0,22 0 16,-22-1-16,0 22 0,1-21 0,-22 0 15,21 0-15,-21 21 0,0-21 16,1 0-16,-44 42 62,22 0-62,0 0 0,-21 21 16,21-20-16,-21 20 0,21-21 0,-21 21 16,21-20-16,0 20 15,0-21-15,-21 21 0,21-20 0,-21-1 16,21 21-16,0-21 0,0 0 16,0 1-16,0-1 0,0 0 0,0 0 15,0-42 16,0 0-31,0 0 16,0-1-16,0 1 0,0 0 16,0 0-16,0-21 0,0-1 0,0 22 15,0-21-15,21-1 0,0 1 16,0 21-16,0-21 0,0-1 16,1 22-16,20 0 0,0 0 15,-21 21-15,22 0 0,-1 0 16,0 0-16,1 0 0,-22 0 0,21 21 15,-21 0-15,1 21 0,-1-20 16,0 20-16,-21-21 0,0 21 0,0-20 16,0 20-16,0-21 0,0 21 15,0-20-15,-21-1 0,21 0 0,0 0 16,-21 0-16,-1 0 0,22 1 0,0-1 16,-21-21-1,42-21 16,1-1-31,-22 1 16,21 0-16,0 0 0</inkml:trace>
  <inkml:trace contextRef="#ctx0" brushRef="#br0" timeOffset="8207.35">4297 804 0,'0'0'0,"-43"-21"31,22 21-31,21 21 0,0 1 0,0-1 16,-21 0-16,21 21 0,0-21 15,0 22-15,-21-22 0,21 21 16,0 1-16,0-22 0,0 21 16,0-21-16,0 22 0,0-22 0,0 0 15,0 0-15,0 0 0,0 0 16,0 1-16,0-44 47,0 1-47,0 0 0,0 0 15,0 0-15,0-22 0,0 22 16,0-21-16,0 21 0,0-22 0,0 22 16,21-21-16,0 21 15,-21-22-15,21 22 0,1-21 0,-1 21 16,0 0-16,0-1 0,21 22 15,-20 0-15,-1 0 0,21 0 0,-21 0 16,0 0-16,22 0 0,-22 22 16,0-1-16,21 0 0,-20 21 0,-22-21 15,21 1-15,-21-1 0,0 21 16,0-21-16,0 0 0,0 1 0,0-1 16,0 0-16,0 0 0,-21 0 15,21 0-15,0 1 0,-22-22 16,22 21-16,22-21 31,-1 0-15,0-21-16,0-1 0,0 1 15,0 0-15</inkml:trace>
  <inkml:trace contextRef="#ctx0" brushRef="#br0" timeOffset="8647.1">5016 826 0,'0'-22'0,"0"44"0,0-65 0,0 22 15,0 0-15,0 0 16,-21 21 15,0 21-15,0 21-16,21-21 0,-21 22 0,21-22 16,0 21-16,-21 1 0,-1-1 15,22 0-15,-21-21 0,21 22 0,0-1 16,0-21-16,0 22 0,0-22 15,0 0-15,0 0 0,21 0 0,1 0 16,-1-21-16,0 0 0,0 22 16,0-22-16,22 0 0,-22 0 0,0 0 15,21 0-15,-21-22 0,1 1 16,-1 0-16,0 21 0,0-42 0,0 21 16,0-1-16,-21 1 0,0-21 0,0 0 15,0 20-15,0-20 16,0 0-16,0-1 0,0 1 0,0 21 15,0-21-15,-21 20 0,0 1 16,0 0-16,0 21 0,21-21 0,-43 21 16,22 0-16,0 0 0,0 0 15,0 0-15,0 0 0,-1 0 0,1 0 16,0 0-16,21 21 0,-21-21 16,21 21-16,21-21 15,0 0-15,22 0 16</inkml:trace>
  <inkml:trace contextRef="#ctx0" brushRef="#br0" timeOffset="8980.16">5821 381 0,'-21'0'0,"42"0"0,-64 0 15,22 0 1,21 21-16,-21 0 0,0-21 0,21 22 16,0 20-16,-21-21 0,0 21 15,21-20-15,-22 20 0,22 0 16,0 1-16,-21 20 0,21-21 0,-21 1 16,21-1-16,0 22 0,0-22 15,0 0-15,0-21 0,0 22 0,0-22 16,0 21-16,0-21 0,21 1 15,0-22-15,-21 21 0,22-21 0,-1 0 16,0 0-16,0 0 16,0 0-16,0 0 0,1-21 0,20-1 15,-21 22-15,0-21 0,-21 0 0,21-21 16,1 21-16</inkml:trace>
  <inkml:trace contextRef="#ctx0" brushRef="#br0" timeOffset="9213.03">5567 783 0,'0'0'0,"21"0"32,21 0-32,-21 0 15,1 0-15,-1 0 0,0-21 0,21 21 16,-21 0-16,22 0 0,-22 0 15,21-21-15,-21 21 0,1 0 0,20 0 16,-21 0-16,0 0 0,0 0 16,1-21-16,-1 21 15</inkml:trace>
  <inkml:trace contextRef="#ctx0" brushRef="#br0" timeOffset="10015.48">6773 931 0,'0'0'0,"0"-42"31,0 21-16,0 0-15,0 0 0,0-1 16,0 1-16,0 0 16,-21 0-16,0 0 0,0 0 0,0-1 15,-1 22-15,1-21 0,0 21 0,0 0 16,-21 0-16,20 0 0,1 0 16,-21 0-16,21 0 0,-22 21 0,22 1 15,0-1-15,0 21 16,-21-21-16,20 22 0,1-1 0,0 0 15,0 1-15,0-22 0,0 21 16,-1 0-16,1 1 0,21-22 0,0 21 16,0-21-16,0 1 0,0-1 15,0 0-15,0 0 0,21 0 0,1-21 16,-1 0-16,0 0 0,0 0 0,21 0 16,-20 0-16,20 0 0,0-21 15,-21 21-15,22-21 0,-1 0 0,0 0 16,-20-22-16,20 22 15,-21-21-15,21 21 0,-20-22 0,-1 1 0,0 21 16,-21-22-16,0 1 0,0 21 16,0 0-16,0 0 0,0-1 15,0 1-15,0 0 0,-21 21 32,21 21-32,-21 0 0,-1 1 0,22-1 15,0 0-15,0 21 0,0-21 16,0 22-16,0-22 0,0 21 0,0-21 15,0 22-15,0-22 0,0 0 16,0 0-16,0 0 0,22 1 0,-1-22 16,0 21-16,0 0 0,0-21 15,0 0-15,1 0 0,-1 0 0,0 0 16,0 0-16,0 0 0,22-21 0,-22 21 16,0-21-16,21-1 15,-21-20-15,1 21 0,-1-21 0,0-1 16</inkml:trace>
  <inkml:trace contextRef="#ctx0" brushRef="#br0" timeOffset="10319.31">7260 339 0,'0'0'0,"0"-43"0,0 22 16,0 0-16,0 0 0,0 42 31,0 0-15,-21 22-16,21-1 0,0 0 0,-21-21 15,21 22-15,0 20 16,0-20-16,0-1 0,0 0 0,0 1 16,0 20-16,0-21 0,0 1 15,0-1-15,0 0 0,0 1 0,0-22 16,0 21-16,0-21 0,0 22 0,0-22 16,21-21-16,-21 21 0,21 0 15,0-21-15,0 0 0,1 0 16,-1 0-16,0 0 15,0-21-15,0 0 0,0 0 16,1-22-16,-1 22 0,21 0 0,-21-21 16,0-1-16</inkml:trace>
  <inkml:trace contextRef="#ctx0" brushRef="#br0" timeOffset="11364.1">7683 677 0,'0'0'0,"0"-21"0,0 0 15,0 42 16,0 0-31,-21 1 0,21-1 16,-21 0-16,21 0 0,-21 21 0,21-20 16,-21 20-16,21-21 0,0 21 15,0-20-15,0-1 0,0 21 0,0-21 16,0 0-16,0 1 0,0-1 16,21 0-16,0-21 15,0 0-15,0 0 0,22 0 0,-22 0 16,0 0-16,21 0 0,-20 0 15,20-21-15,0 0 0,-21-1 0,22 1 16,-22 0-16,0 0 0,21 0 16,-20-22-16,-1 22 0,-21-21 0,21 21 15,0-22-15,-21 22 0,0 0 0,21 0 16,-21 0-16,21 21 0,-21-21 16,0-1-16,22 22 0,-22 22 31,0-1-31,-22 0 15,1 0-15,0 21 0,0-20 16,21-1-16,-21 21 0,0-21 16,21 0-16,-22 1 0,22 20 0,0-21 15,0 0-15,0 0 16,0 1-16,22-1 16,-1-21-16,0 0 15,0 0-15,0 0 0,0 0 0,1-21 16,-1-1-16,-21 1 15,21 0-15,-21 0 0,0 0 0,0 0 16,0-22-16,0 22 0,0 0 16,0-21-16,-21 20 0,0 1 15,21 0-15,-22 0 0,22 0 16,-21 0-16,21-1 16,0 1-16,0 0 15,21 0-15,1 0 16,-1 21-16,0-21 0,0 21 0,0 0 15,0-22-15,1 22 0,-1 0 16,0 0-16,0 0 0,0 0 0,0 0 16,1 0-16,-22 22 0,21-1 0,0-21 15,0 21-15,-21 0 0,0 0 16,21 22-16,-21-22 0,21 0 0,-21 21 16,0-21-16,0 1 15,0 20-15,0-21 0,0 0 0,0 0 16,0 22-16,0-22 0,0 0 15,0 0-15,0 0 0,-21 1 16,0-1-16,0-21 16,21-21 15,0-1-31,0 1 16,0 0-16,0 0 0,0-21 0,0 20 15,21-20-15,0 21 0,0-21 16,-21-1-16,22 22 0,-1-21 0,0 21 15,21-22-15,-21 22 0,22 0 16,-1 0-16,0 0 0,1-1 16,-22 22-16,21 0 0,1 0 0,-22 0 15,21 22-15,-21-1 0,22 0 16,-22 0-16,0 0 0,0 22 0,-21-22 16,0 0-16,0 21 0,0 1 15,0-22-15,0 21 0,0-21 0,0 0 16,0 22-16,-21-22 0,21 0 0,-21 0 15,0 0-15,21 1 16,0-1-16,-22-21 0,22-21 47,22 21-47,-22-22 0,42 1 0,-21 0 16</inkml:trace>
  <inkml:trace contextRef="#ctx0" brushRef="#br0" timeOffset="11804.21">9864 550 0,'0'0'16,"-22"0"-16,1-21 0,0 21 0,0 0 16,0 0-16,0 0 0,-1 0 15,-20 0-15,21 0 0,0 21 16,-22-21-16,22 22 0,0-1 0,0 0 15,0-21-15,0 21 0,21 0 16,-22 0-16,22 1 0,0-1 16,22-21-1,-1 21-15,0 0 0,0-21 0,0 0 16,0 21-16,22-21 0,-22 0 16,0 21-16,21-21 0,-20 0 0,-1 22 15,0-1-15,0 0 0,0-21 16,-21 21-16,0 0 15,0 0-15,0 1 16,-21-1 0,0 0-16,0-21 0,0 21 0,-1-21 15,1 0-15,0 21 0,-21-21 0,21 21 16,-22-21-16,22 0 0,0 22 16,-21-22-16,20 0 0,1 0 0,0 0 15,0 0-15,0 0 16,0 0-16,-1 0 15,22-22-15,0 1 16,-21 0-16</inkml:trace>
  <inkml:trace contextRef="#ctx0" brushRef="#br0" timeOffset="12255.96">7747 212 0,'0'0'0,"0"21"0,-21-21 16,42 0 0,0 0-1,0-21-15,0 0 0,1 21 0,20-22 16,-42 1-16,21 21 0,0-21 16,-21 0-16,0 0 0,-21 0 15,0 21 1,0 0-16,-22 0 0,1 0 15,21 0-15,-21 21 0,20-21 0,1 21 16,-21 0-16,21 0 0,21 0 16,0 1-16,-21-1 0,21 0 0,0 0 15,0 0-15,0 0 0,0 1 16,0-1-16,21-21 0,-21 21 16,21-21-16,0 0 15</inkml:trace>
  <inkml:trace contextRef="#ctx0" brushRef="#br0" timeOffset="12513.81">7197 508 0,'0'0'0,"0"21"0,21-21 31,0 0-31,0 0 16,21 0-16,-20 0 0,-1 0 0,0 0 16,0 0-16,21 0 0,-20 0 0,-1 0 15,0 0-15,0 0 0,0 0 16,-21-21-16,21 21 16</inkml:trace>
  <inkml:trace contextRef="#ctx0" brushRef="#br0" timeOffset="13410.3">2561 1693 0,'0'0'0,"-21"0"0,0 0 16,0 0-16,-1 0 0,22 22 31,22-22-31,-1 0 16,0 0-16,0 0 0,0 0 15,22 0-15,-1 0 0,-21 0 0,21 0 16,1 0-16,20 0 0,-20 0 16,20 0-16,-21 0 0,22 0 0,-1-22 15,22 22-15,0 0 0,-1 0 0,1 0 16,21-21-16,0 21 0,21 0 16,0 0-16,-21-21 0,42 21 0,-21 0 15,21 0-15,0-21 0,21 21 16,-20-21-16,-1 21 0,21 0 0,0-21 15,1 21-15,-1 0 16,0-22-16,1 22 0,-1-21 0,0 21 16,22 0-16,-22-21 0,1 21 0,-1 0 15,0-21-15,22 21 0,-22 0 16,0-21-16,1 0 0,-1 21 0,-21 0 16,22 0-16,-22-22 0,0 22 15,0 0-15,-21-21 0,0 21 0,-21 0 16,0-21-16,-22 21 0,22 0 0,-42-21 15,20 21-15,-20-21 16,-22 21-16,1 0 0,-1 0 0,-21-21 0,0 21 16,0 0-16,1 0 15,-44 0 48</inkml:trace>
  <inkml:trace contextRef="#ctx0" brushRef="#br0" timeOffset="13568.23">10012 1376 0,'0'0'0,"21"0"31,0 0-15,0 0-1,-21 21-15</inkml:trace>
  <inkml:trace contextRef="#ctx0" brushRef="#br0" timeOffset="29115.67">2688 2688 0,'0'21'0,"-21"-21"156</inkml:trace>
  <inkml:trace contextRef="#ctx0" brushRef="#br0" timeOffset="30156.08">2752 2794 0,'0'-21'31,"0"0"-31,0 0 0,0-1 16,0 1-16,0 0 0,0 0 0,0 0 15,0 0-15,0-1 0,0 1 16,0 0-16,0-21 0,-22 21 16,1-1-16,0 1 0,0 0 15,0 21-15,0 0 0,-1 0 16,-20 0-16,21 0 0,0 0 16,-22 21-16,22 0 0,-21 1 15,21 20-15,-22-21 0,22 21 0,0 1 16,0-1-16,0 0 0,0 1 15,-1-1-15,22-21 0,-21 22 0,21-1 16,0-21-16,0 21 0,0-20 16,0 20-16,0-21 0,0 0 0,0 0 15,21 1-15,1-22 0,-1 0 16,0 21-16,0-21 0,0 0 0,22 0 16,-22 0-16,0-21 0,21-1 15,-21 1-15,1 0 0,20 0 16,-21-21-16,0 20 0,0-20 0,1 21 15,-1-21-15,0-1 0,-21 22 16,0-21-16,21 21 0,-21-22 0,21 22 16,-21 0-16,0 0 0,0 0 15,0-1-15,0 1 16,0 42 0,0 1-16,0-1 15,0 21-15,-21-21 0,21 0 16,-21 22-16,21-22 0,0 21 0,0-21 15,0 22-15,0-22 16,0 0-16,0 0 0,0 0 0,21 1 16,0-1-16,0 0 0,1 0 15,-1-21-15,0 0 0,0 0 0,21 0 16,-20 0-16,20 0 0,-21 0 16,0-21-16,22 21 0,-22-21 0,0 0 15,0-22-15,0 22 0,0-21 0,-21 21 16,0-22-16,22 1 0,-22 0 15,0-22-15,0 22 0,0-1 0,0 1 16,0 0-16,-22-1 0,1 1 16,0 0-16,-21 21 0,21-22 15,-22 22-15,1-21 0,0 21 16,-22-1-16,1 1 0,-1 0 0,1 0 16,-22 21-16,21 0 0,-20 0 15,-1 0-15,22 21 0,-22 21 0,21-20 16,1 20-16,-1 0 0,1 22 15,21-1-15,-1 22 0,1-22 0,0 22 16,-1 0-16,22-22 0,0 22 16,21-22-16,0 1 0,0 21 15,0-22-15,0 1 0,21-1 0,21-21 16,-20 22-16,20-22 0,0 1 16,22-22-16,-22 21 0,22-21 0,-1-21 15,1 21-15,20-21 0,-20 0 16,20 0-16,1 0 0,-21-21 15,20 0-15,-20 21 0,-1-21 0,1 0 16,-1-22-16,-20 22 0,-1 0 16,0 0-16,-21 0 0,1 0 0,-1 21 15,0-22-15,-21 1 0,0 0 32,0 42-1,0 0-31</inkml:trace>
  <inkml:trace contextRef="#ctx0" brushRef="#br0" timeOffset="34464.19">3641 2604 0,'0'0'0,"0"-22"15,0 1-15,0 0 0,0 0 16,0 0-16,0 0 16,0-1-16,0 1 0,0 0 15,0 0 1,0 42 15,0 0-31,0 0 0,0 22 16,0-1-16,0 0 0,0 1 0,0-1 15,0 0-15,0 22 0,0-22 16,0 1-16,0-1 0,0 0 16,0-21-16,0 22 0,0-22 0,0 0 15,0 21-15,0-20 0,0-1 16,0 0-16,0 0 0,0-42 31,0 0-15,0 0-16,0-1 0,0 1 15,0 0-15,0 0 0</inkml:trace>
  <inkml:trace contextRef="#ctx0" brushRef="#br0" timeOffset="35063.86">3641 2519 0,'0'0'0,"-22"-21"0,22 0 0,-21-1 16,21 1-16,-21 0 0,21 0 15,0 0-15,0 0 0,0-1 0,0 1 16,21 0-16,0 21 16,22-21-16,-22 0 0,21 21 0,-21 0 15,22 0-15,-1 0 0,0 0 16,1 0-16,-1 0 0,-21 21 0,22 0 15,-22 0-15,0 0 0,0 22 16,-21-1-16,0-21 0,0 22 16,0-1-16,0 0 0,-42 1 0,21-22 15,-1 21-15,-20-21 0,0 22 16,-1-22-16,22 0 0,-21-21 0,21 21 16,0-21-16,-1 21 0,1-21 15,0 0-15,21-21 16,0 0-16,21 0 15,0 0-15,22 21 0,-22-22 16,21 1-16,-21 21 16,22 0-16,-1-21 0,-21 21 0,22 0 0,-22 0 15,21 0-15,0 21 16,-20 0-16,20 1 0,-21-1 0,21 0 16,-20 21-16,-1-21 0,0 1 15,-21 20-15,0-21 0,0 21 0,0-20 16,-21 20-16,0-21 0,-1 21 0,-20-20 15,21 20-15,0-21 0,-22 0 16,22 0-16,-21 1 0,21-22 0,-22 21 16,22-21-16,0 0 0,0 0 15,-21 0-15,20 0 0,1-21 0,0 21 16,0-22-16,0 1 16,0 21-16,-1-21 0,22 0 0,0 0 15,-21 21-15,21-21 0,-21 21 16,21-22-16,0 1 15,0 0-15,21 21 0,0-21 16,1 0-16,-1 21 0,21-21 16</inkml:trace>
  <inkml:trace contextRef="#ctx0" brushRef="#br0" timeOffset="35644.62">5397 2392 0,'0'0'0,"22"-21"15,-1-64 1,-21 64-16,0 0 16,-21 0-16,-1 21 15,1 0-15,0 0 0,0 0 16,-21 0-16,-1 0 0,22 0 0,-21 0 15,-1 21-15,1 0 0,-21 0 16,20 0-16,1 0 0,21 22 16,-22-22-16,1 0 0,21 0 0,0 22 15,21-22-15,0 0 0,0 0 16,0 0-16,21 0 0,0-21 16,0 22-16,0-22 0,22 0 15,-1 21-15,0 0 0,1-21 0,-1 0 16,0 21-16,1 0 0,-1-21 15,0 21-15,1-21 0,-1 22 0,0-1 16,1 0-16,-1-21 0,0 21 16,-20 0-16,20 0 0,-21 1 0,0-1 15,-21 0-15,0 0 0,0 0 16,0 0-16,-21 1 0,-21-1 16,21 0-16,-22-21 0,1 21 0,0 0 15,-1-21-15,1 21 0,0-21 16,-22 0-16,22 0 0,-1 0 0,1 0 15,0 0-15,-1 0 0,1 0 16,0 0-16,-1-21 0,22 21 0,-21-21 16,21 21-16,0-21 0,-1 21 0,1 0 15,21-21-15,-21 21 0,21-21 16,21 21 0,0 0-16,1 0 15,-1 0-15,0 0 0,0 0 16</inkml:trace>
  <inkml:trace contextRef="#ctx0" brushRef="#br0" timeOffset="37379.32">2963 4720 0,'0'-21'31,"0"0"-16,0 0-15,0 0 16,0-1-16,0 1 16,0 0-16,0 0 0,-21 0 0,0 21 15,0-21-15,0-1 0,-1 1 16,1 21-16,0-21 0,0 21 16,-21 0-16,20 0 0,-20 0 0,21 0 15,-21 21-15,20-21 0,-20 21 16,21 22-16,-21-22 0,20 0 0,-20 21 15,21-20-15,0 20 0,0 0 16,-1 1-16,22-1 0,0 0 0,-21-21 16,21 22-16,0-22 0,0 21 15,0-21-15,0 1 0,21-1 0,1-21 16,-1 0-16,21 0 16,-21 0-16,0 0 0,22 0 0,-22-21 15,21-1-15,-21 1 0,22 0 16,-22 0-16,21-21 0,-21-1 15,1 22-15,20-21 0,-21 21 16,-21-22-16,21 22 0,0 0 0,-21-21 16,0 20-16,0 1 15,0 0-15,0 42 32,0 0-17,0 1-15,-21-1 0,21 0 16,0 0-16,0 0 0,0 22 0,0-22 15,0 21-15,0-21 16,0 22-16,0-22 0,0 0 0,0 21 0,0-21 16,21 1-16,1-22 0,-22 21 15,21 0-15,0-21 0,0 0 16,0 0-16,0 0 0,1 0 0,20 0 16,-21 0-16,0 0 0,22-21 15,-1 0-15,-21-1 0,21 1 0,1-21 16,-22 21-16,21-22 0,1 22 15,-22-21-15,0 0 0,0-1 0,0 22 16,-21-21-16,0 21 0,0-22 16,0 1-16,0 21 0,-21-22 0,0 22 15,-21-21-15,20 21 16,-20-22-16,0 22 0,-22 0 0,22-21 16,0 21-16,-22-1 0,1 1 0,-1 0 15,1 0-15,-1 0 0,1 21 16,-1 0-16,-21 0 0,22 0 15,-1 21-15,1 0 0,-1 0 0,1 22 16,21-22-16,-1 42 0,1-20 16,0-1-16,20 21 0,1 1 0,0-1 15,0 1-15,21 21 0,0-22 16,0 22-16,0-1 0,0-20 0,0-1 16,21 1-16,0-1 0,0 1 15,22-22-15,-22 22 0,21-22 16,1 0-16,-1-20 0,0 20 15,1-21-15,-1 0 0,21 0 0,1-21 16,-22 0-16,22 0 0,-1 0 16,1 0-16,-22-21 0,22 21 0,-22-21 15,0 0-15,1 0 0,-1 0 16,0-22-16,-21 22 0,22 0 0,-22 0 16,21 0-16,-21-1 0,1 1 0,-1 21 15,-21-21-15,21 0 0,-21 0 16,21 21-16,-21-21 0,0-1 15</inkml:trace>
  <inkml:trace contextRef="#ctx0" brushRef="#br0" timeOffset="38023.99">4233 4297 0,'0'0'16,"-21"-21"-16,0 0 0,21-1 0,-21 1 0,21 0 16,0 0-16,-21 0 15,-1 0-15,22 42 32,0 0-32,0 0 0,-21 21 0,21 1 15,0-1-15,0 0 0,0 1 0,0 20 16,0-20-16,-21 20 0,21-21 15,0 22-15,0-1 0,0-20 0,0 20 16,0-20-16,-21-1 0,21 0 16,0 1-16,0-22 0,0 21 0,0-21 15,0 0-15,0 1 0,0-44 32,0-20-17,0 21-15,0-21 16,0-1-16,0 1 0</inkml:trace>
  <inkml:trace contextRef="#ctx0" brushRef="#br0" timeOffset="38648.8">4043 4297 0,'0'0'16,"0"-21"-16,0 0 0,-21 21 15,21-22-15,0 1 16,21 0-1,0 21-15,0 0 16,21 0-16,-20 0 0,-1 0 16,21 0-16,-21 0 0,22 0 15,-1 0-15,0 0 0,-21 21 0,22-21 16,-22 21-16,21 22 0,-21-22 16,1 0-16,-22 21 0,0-20 0,0 20 15,0-21-15,-22 21 0,1 1 16,-21-22-16,0 0 0,-1 21 0,1-20 15,0-1-15,-1 0 0,1 0 16,0 0-16,20-21 0,-20 0 16,21 21-16,0-21 15,21-21-15,0 0 16,0 0-16,21 21 0,0-21 16,0 0-16,0 21 0,22-22 15,-22 22-15,21 0 0,-21-21 0,22 21 16,20 0-16,-20 0 0,-1 0 0,0 0 15,22 21-15,-22 1 0,0-1 16,1 0-16,-1 0 0,0 0 0,-20 22 16,20-1-16,-21 0 0,0 1 15,-21-1-15,0-21 0,0 21 0,-21 1 16,-21-1-16,21-21 0,-22 22 16,-20-22-16,-1 0 0,22 0 15,-22 0-15,1 0 0,-1 1 0,1-22 16,21 0-16,-22 0 0,1 0 15,20 0-15,1 0 0,0 0 0,-1-22 16,22 22-16,0-21 0,-21 0 0,20 0 16,22 0-16,-21 0 0,21-1 15,-21 1-15,21 0 0,0 0 0,0 0 16,0 0-16,0-1 16,21 1-16,0 21 0,1-21 15,-1 21-15,0-21 0,0 0 16,0 21-16</inkml:trace>
  <inkml:trace contextRef="#ctx0" brushRef="#br0" timeOffset="39600.25">5101 4149 0,'-21'0'0,"0"0"15,21 21-15,0 0 16,21 0-1,0-21 1,0 0-16,0 0 0,22 0 16,-22 21-16,21-21 0,1 0 0,-1 0 15,0 0-15,22 0 0,-22 0 16,22 0-16,-22-21 0,21 21 0,-20 0 16,-1 0-16,0-21 0,1 21 15,-1 0-15,-21 0 0,0 0 16,1-21-16,-65 21 31,22 0-31,0 0 0,-21 0 16,20 0-16,-20 0 0,21 21 15,-21-21-15,20 0 0,1 21 0,0-21 16,0 0-16</inkml:trace>
  <inkml:trace contextRef="#ctx0" brushRef="#br0" timeOffset="39957.33">5503 4339 0,'-21'0'31,"0"0"-15,21 21 30,0 1-46,0-1 0,0 21 16,21-21-16,-21 22 0,21-22 16,-21 21-16,0 0 0,0 1 0,0-1 15,0 0-15,0 1 0,0 20 16,0-20-16,0-1 0,0 0 0,0 1 16,0-1-16,-21 0 0,21-21 15,0 22-15,-21-22 0,21 0 0,0 0 16,0 0-16,0 1 0,0-1 15,0-42 17</inkml:trace>
  <inkml:trace contextRef="#ctx0" brushRef="#br0" timeOffset="41068.1">3175 6879 0,'0'0'0,"-21"-21"16,21 0-16,-21 0 0,-1 0 0,1 21 15,0-22-15,21 1 0,-21 21 0,21-21 16,-21 21-16,21-21 16,0 0-1,0 0 1,0-1 0,0 1-1,21 21-15,-21-21 16,0 0-16,0 0 15,-21 21-15,0 0 16,-22 0-16,22 0 0,-21 0 0,21 0 16,-22 0-16,1 21 0,-22 0 15,22 0-15,0 0 0,-1 22 0,1-22 16,-21 21-16,41 1 0,-20-22 16,0 21-16,21 0 0,-1-20 0,1-1 15,21 21-15,0-21 16,0 0-16,21-21 15,1 0-15,-1 0 0,21 0 0,-21 0 16,22 0-16,-1-21 0,0 0 16,1 0-16,20 0 0,-21 0 0,1-1 15,-1-20-15,0 21 0,1-21 16,-1 20-16,0-20 0,1 21 0,-22 0 16,0-22-16,0 22 0,-21 0 15,0 42 1,0 0-16,0 1 15,0 20-15,-21-21 0,0 21 16,0 1-16,21-1 0,0-21 0,0 22 16,0-1-16,0 0 0,0-21 15,0 1-15,0 20 0,0-21 0,0 0 16,21 0-16,0-21 0,0 0 16,0 0-16,22 0 0,-22 0 0,21-21 15,1 21-15,-1-21 0,-21 0 0,21-21 16,1 20-16,-1 1 0,0-21 15,-20 0-15,20-1 0,-21 1 0,21 0 16,-20-22-16,-22 22 0,0-22 16,0 1-16,0-1 0,-22 22 15,1-22-15,-21 22 0,0 0 0,-1-1 16,-20 22-16,-1-21 0,-20 21 16,20 0-16,-21-1 0,1 22 0,-1 0 15,0 0-15,1 0 0,-22 22 16,21-1-16,1 21 0,-1 0 0,0 1 15,22 20-15,-1 22 0,22-22 16,0 22-16,20-21 0,1 20 0,21-20 16,0 20-16,0-20 0,21 21 15,1-22-15,20 1 0,0-1 0,1 1 16,20-1-16,1-21 16,-1 1-16,1-22 0,20 21 0,-20-21 15,-1 1-15,22-22 0,-22 0 0,1 0 16,-1 0-16,1-22 0,-22 22 15,22-21-15,-1-21 0,1 21 0,-22-22 16,22 1-16,-1 0 0,1-1 16,-22-20-16</inkml:trace>
  <inkml:trace contextRef="#ctx0" brushRef="#br0" timeOffset="41859.86">4360 6287 0,'21'-43'0,"-42"86"0,64-107 0,-22 43 0,0 0 15,0 0-15,-21 42 16,0 0 0,-21 21-16,0 1 0,0-1 15,-1 0-15,22 22 0,-21-22 0,0 22 16,0-1-16,0-21 0,21 22 16,-21-22-16,-1 1 0,1-1 0,0 0 15,21-21-15,0 22 0,-21-22 0,21 0 16,-21 0-16,21-42 31,21 0-31,0-21 16,-21 20-16,21-20 15,0 0-15,-21-1 0,0 1 0,22-21 16,-22 20-16,21-20 0,-21-1 16,0 22-16,0-22 0,0 22 0,0 0 15,0-1-15,21 1 0,-21 21 0,0 0 16,0 0-16,0-1 0,21 1 15,0 0-15,0 21 0,1 0 0,-1 0 16,0 0-16,21 0 0,-21 0 16,22 21-16,-1 0 0,-21 1 0,22-1 15,-22 21-15,0-21 0,0 22 16,0-1-16,-21 0 0,0 1 16,0 20-16,0-21 0,-21 1 0,0-1 15,-21-21-15,20 22 0,-20-22 16,21 21-16,-21-21 0,20 0 0,-20-21 15,21 22-15,0-22 0,0 0 0,-1 0 16,22-22 0,0 1-16,0 0 0,22 0 15,-1 0-15,0-22 0,0 22 16,21 0-16,1 21 0,-22-21 0,21 0 16,1 0-16,-1 21 0,0 0 0,1 0 15,-1 0-15,0 0 16,-21 21-16,22 0 0,-22 0 0,0 0 0,0 0 15,0 1-15,1 20 0,-22-21 16,0 21-16,0-20 0,0-1 16,0 21-16,-22-21 0,1 22 0,0-22 15,-21 21-15,21-21 0,-22 0 16,-20 1-16,20 20 0,-20-21 0,21 0 16,-22 0-16,1 1 0,-1-1 0,22-21 15,-22 21-15,22-21 0,0 0 16,-1 0-16,22 0 0,-21 0 0,21 0 15,-1-21-15,1 21 0,0-21 0,21-1 16,0 1-16,0 0 16,0 0-16,0 0 0,0 0 15,21-1-15,0 1 0,22 0 0,-22 0 16,21 0-16,22 0 0,-22-22 16</inkml:trace>
  <inkml:trace contextRef="#ctx0" brushRef="#br0" timeOffset="42264.62">6032 6244 0,'0'-21'15,"0"42"-15,0-63 0,0 21 0,0 0 16,0-1-16,0 1 0,-21 0 15,0 21-15,-21 0 0,21-21 0,-22 21 16,1 0-16,0 0 0,-1 21 16,1 0-16,-22 0 0,22 1 0,0-1 15,-1 21-15,1 0 0,21 22 16,0-22-16,-22 22 0,22-22 0,21 22 16,0-22-16,0 0 0,0 1 0,0-1 15,0-21-15,21 21 0,1-20 16,20-1-16,0-21 0,1 21 15,20-21-15,1 21 0,-1-21 0,1 0 16,-22 0-16,21 0 0,-20 0 16,20 0-16,-20-21 0,-1 0 0,-21 21 15,21-21-15,-20-1 0,-1 1 0,-21 0 16,0 0-16,0 0 16,-21 21-1</inkml:trace>
  <inkml:trace contextRef="#ctx0" brushRef="#br0" timeOffset="43680.92">3238 8340 0,'0'21'16,"22"-21"15,-22-21-15,0 0-1,0-1-15,0 1 16,0 0-16,0 0 15,0 0-15,0 0 0,-22-1 16,1 22-16,0-21 0,0 21 0,0-21 16,0 21-16,-1 0 0,-20 0 15,0 0-15,21 21 0,-22 0 16,1 1-16,0-1 0,-1 0 16,1 21-16,0-21 0,-1 22 0,22-1 0,-21 0 15,21-20-15,-1 20 0,1 0 16,21 1-16,0-22 0,0 0 15,0 21-15,0-21 0,0 1 0,0-1 16,21-21-16,1 21 0,20-21 16,-21 0-16,0 0 0,22 0 0,-22 0 15,21 0-15,-21 0 0,22-21 16,-22 0-16,21-1 0,0 1 0,-20 0 16,20 0-16,-21 0 0,21 0 0,-20-1 15,-1-20-15,0 21 16,0-21-16,0 20 0,0 1 0,-21-21 15,0 21-15,0 0 0,0-1 16,0 1-16,0 0 0,-21 21 16,0 21-16,21 0 15,-21 1-15,21-1 0,-21 0 16,21 21-16,-21-21 0,21 22 0,0-22 16,0 21-16,0-21 0,0 1 15,0-1-15,0 0 0,21 0 0,0 0 16,0 0-16,0 1 0,0-22 0,1 0 15,-1 0-15,21 0 0,-21 0 16,22 0-16,-22 0 0,21-22 16,-21 22-16,22-21 0,-1 0 0,0 0 15,-21 0-15,22 0 0,-22-1 16,0-20-16,21 21 0,-20-21 0,-22-1 16,21 1-16,-21 0 0,0-1 15,0 1-15,0 0 0,0-22 0,0 22 16,-21-1-16,-22 1 0,22 0 0,-42 21 15,20-22-15,1 22 0,-22 0 16,1 0-16,-22 0 0,22-1 0,-1 22 16,1 0-16,-22 0 0,22 0 15,-1 22-15,-21-1 0,22 0 0,-1 21 16,-20 1-16,20 20 0,1 1 16,-1-1-16,22 22 0,-22-22 15,22 22-15,0 0 0,21-22 0,-1 22 16,22-22-16,0 22 0,0-22 15,0 1-15,0-1 0,43 1 0,-22-22 16,21 22-16,22-43 0,-22 21 16,22 1-16,-1-22 0,1 0 0,20 0 15,-20-21-15,-1 0 0,1 0 0,20 0 16,-20 0-16,-1 0 0,1 0 16,-1-21-16,1 0 0,-1 0 0,1-1 15,-22 1-15,1 0 0,-1-21 16,0 21-16,-21-22 0,1 22 15,-1-21-15,0 21 0,-21-22 0,21 1 16,0 21-16,-21-22 0</inkml:trace>
  <inkml:trace contextRef="#ctx0" brushRef="#br0" timeOffset="43976.73">4720 7832 0,'0'0'0,"0"-21"16,-21 21-1,0 21 1,21 21-16,-21 0 0,-1 1 16,22 20-16,0 1 0,0-1 15,-21-20-15,21 20 0,-21 1 0,21-22 16,-21 0-16,21 1 0,-21-1 15,21 0-15,-21 1 0,21-22 0,0 0 16,0 0-16,0 0 0,21-21 31,0 0-31,-21-21 0,21 0 16,0-21-16</inkml:trace>
  <inkml:trace contextRef="#ctx0" brushRef="#br0" timeOffset="44432.81">4593 7938 0,'0'-43'0,"0"86"0,-21-128 0,21 64 16,0-22-16,0 22 0,0 0 16,0 0-16,21 0 0,0 0 0,0 21 15,22 0-15,-1 0 0,0 0 16,1 0-16,-1 0 0,0 21 0,1 0 16,-1 0-16,0 0 0,-20 22 0,-1-1 15,0-21-15,-21 21 16,0 1-16,0-1 0,-21 0 0,-22 1 15,22-1-15,-21 0 0,0 1 0,-22-22 16,22 0-16,-1 0 0,-20 0 16,21 1-16,20-22 0,-20 0 0,21 0 15,21-22 1,21 1-16,21 0 16,1 21-16,-1-21 0,22 21 0,-22 0 15,21 0-15,1 0 0,-1 0 0,-20 0 16,20 21-16,1 0 0,-22 0 15,22 1-15,-22-1 0,-21 0 0,0 21 16,0-21-16,-21 1 0,0 20 16,-21-21-16,0 0 0,0 0 15,-21 1-15,-1-1 0,-20 0 0,-1 0 16,1 0-16,-1 0 0,-20-21 0,20 22 16,1-22-16,-22 0 0,43 0 15,-22 0-15,22 0 0,21 0 0,-22 0 16,43-22-16,0 1 0,0 0 15,21 0-15,1-21 0,20 20 16,0-20-16,22 21 0</inkml:trace>
  <inkml:trace contextRef="#ctx0" brushRef="#br0" timeOffset="45064.02">5969 7789 0,'21'-21'16,"-42"42"-16,42-21 15,-21 22-15,0-1 0,-21 21 0,0 0 16,0 1-16,21-1 0,-22 0 16,1 22-16,0-22 0,21 1 0,0-1 15,0 0-15,0 1 0,-21-1 0,21-21 16,0 21-16,0-20 0,0-1 16,0 0-16,21-21 15,0 0-15,0 0 16,1-21-16,-22 0 15,0-1-15,0-20 0,21 21 0,-21-21 16,0-1-16,21-20 0,-21 20 0,0-20 16,21-1-16,-21 1 0,0-1 15,0 22-15,0 0 0,0-22 0,21 43 16,-21-21-16,21 21 0,-21-1 0,22 22 16,-1 0-16,0 22 15,-21-1-15,21 21 0,-21-21 16,21 22-16,0-1 0,-21 0 0,22 1 15,-1-1-15,-21 0 0,21 1 16,-21-22-16,21 21 0,0 0 16,0-20-16,-21-1 0,22 0 0,-1 0 15,0-21-15,21 0 0,-21 0 16,22 0-16,-22 0 0,21 0 0,1-21 16,-1 0-16,0 0 0,1-22 0,-1 1 15,-21 0-15,21-1 0,1 1 16,-1 0-16,-21-22 0,0 22 0,1-1 15,-1 1-15,0 0 0,-21 21 0,21-22 16,-21 22-16,0 42 16,0 0-1,0 22-15,-21-1 0,0 0 16,0 22-16,21-1 0,-22 1 0,22-1 16,0 1-16,-21-1 0,0-20 15,21 20-15,-21-20 0,21 20 0,0-21 16,0 1-16,-21-22 0,21 21 15,0 1-15,0-22 0,0 21 0,0 0 16,0-20-16,0 20 0,0 0 0,0-21 16</inkml:trace>
  <inkml:trace contextRef="#ctx0" brushRef="#br0" timeOffset="45968.44">5270 10583 0,'22'-127'31,"-1"85"-31,-21 0 0,21-1 0,-21-20 0,21 21 16,-21-1-16,0 1 0,0 0 16,0-1-16,-21 1 0,-21 0 15,20 20-15,1 1 0,-21 0 0,0 21 16,-1 0-16,1 21 0,0 0 0,-1 1 16,1-1-16,0 21 0,-1 0 15,1 1-15,21-1 0,-22 22 0,22-22 16,0 21-16,0-20 0,21-1 0,0 0 15,0 1-15,0-22 0,0 0 16,21 0-16,0 0 0,0-21 0,1 0 16,20 0-16,0 0 0,-21 0 0,22 0 15,-1-42-15,0 21 0,1 0 16,-1-22-16,0 22 0,1-21 16,-1 0-16,-21-1 0,22 1 0,-22 21 15,0-22-15,0 1 0,0 0 16,-21 21-16,21-22 0,-21 22 0,0 0 15,0 42 1,-21 0-16,0 0 16,0 22-16,0-1 0,21-21 0,0 22 15,0 20-15,-21-21 0,21 1 0,0-1 16,0 0-16,0 1 0,0-22 16,0 21-16,0-21 0,21 1 15,0-1-15,0-21 0,0 0 0,0 0 0,22 0 16,-1 0-16,0 0 15,1-21-15,-1-1 0,0-20 0,1 21 16,-1-21-16,0-1 0,1 1 0,-1 0 16,0-1-16,-20-20 0,-1 20 0,0-20 15,-21 21-15,0-22 0,0 1 16,0-1-16,-21 1 0,0-1 0,-1 1 16,-41-1-16,21 22 0,-22-1 15,-21 1-15,22 0 0,-22 21 0,1-1 16,-1 1-16,0 21 0,-21 0 15,22 0-15,-22 0 0,0 21 0,0 22 16,0-22-16,1 42 0,20 1 0,0-1 16,1 22-16,-1-21 0,21 20 15,22 1-15,0 0 0,-1 20 16,22-20-16,21 0 0,0-1 0,0 1 16,21 0-16,1-22 0,20-20 0,21 20 15,1-21-15,-1 1 0,22-22 16,0 21-16,21-21 0,-22-21 0,1 22 15,21-22-15,0 0 0,-22 0 0,1 0 16,21-22-16,-22 1 0,22 0 0,-21-21 16,0 21-16,-1-22 0,1 1 15,0 0-15,-22-22 0,1 1 0</inkml:trace>
  <inkml:trace contextRef="#ctx0" brushRef="#br0" timeOffset="46204.3">6456 9652 0,'0'0'0,"0"-21"0,0 0 15,0-22 1,0 22-16,21 0 0,21 21 0,1-21 16,-1 0-16,0 21 0,1 0 15,20 0-15,1-21 0,-1 21 0,-21 0 16,22 0-16,-1 0 0,-20 0 0,20 0 15,-20 0-15,-22 0 0,21 0 16,-21 0-16,0 0 0,-42 0 31</inkml:trace>
  <inkml:trace contextRef="#ctx0" brushRef="#br0" timeOffset="46452.16">6837 9462 0,'0'0'0,"-21"0"0,21 21 16,0 0-16,0 0 0,0 0 0,0 0 0,0 22 16,0-1-16,0 0 0,0 1 15,0 20-15,0 1 0,0-22 16,0 22-16,0-22 0,0 21 0,0-20 16,0 20-16,0-20 0,0-1 15,0 0-15,0 22 0,0-22 0,0-21 16,0 22-16,0-22 0,0 0 0,0 0 15,0 0-15,21-21 16,0 0-16,0 0 0,21-21 16,-20 0-16,20-21 0,-21 20 0</inkml:trace>
  <inkml:trace contextRef="#ctx0" brushRef="#br0" timeOffset="47051.61">7345 10075 0,'0'0'0,"21"0"0,0-21 47,0 21-47,0-21 0,1 21 15,-1-21-15,0 21 0,0-21 0,0 0 16,-21-1-16,21 1 0,1 21 16,-1-21-16,-21 0 0,0 0 0,0 0 15,0-1-15,0 1 0,-21 21 16,-1 0-1,1 0-15,0 21 0,0-21 0,0 43 16,0-22-16,-1 0 0,1 21 0,0 1 16,0-22-16,21 21 0,-21 1 15,21-22-15,0 21 0,0-21 0,0 0 16,0 22-16,0-22 0,0 0 0,21 0 16,0 0-16,0 1 0,0-1 0,1-21 15,20 0-15,0 0 0,-21 0 16,22 0-16,20 0 0,-20-21 0,20-1 15,1 1-15,-22 0 0,21 0 0,1 0 16,-1-22-16,-20 22 0,-1-21 16,22 0-16,-43-1 0,21 1 15,-21 0-15,0-1 0,1 22 0,-22-21 16,0 21-16,0-22 0,-22 22 16,1 21-16,0 0 0,0 0 15,-21 21-15,20-21 0,1 21 0,0 22 16,0-22-16,0 0 0,21 21 15,0 1-15,0-22 0,0 21 0,21-21 16,0 22-16,0-22 0,0 21 0,1-21 16,-1 22-16,0-22 0,0 21 0,-21-21 15,0 1-15,0-1 0,0 0 16,0 0-16,0 0 16,0 0-16,-21-21 0,0 0 0,0 0 15,-1 0-15,1 0 0,0 0 16,0-21-16,0 0 0,21 0 0,0 0 15,0 0-15,0-22 0,0 22 0,21-21 16,0-1-16</inkml:trace>
  <inkml:trace contextRef="#ctx0" brushRef="#br0" timeOffset="47316.98">9080 9313 0,'0'0'0,"-42"64"31,42-22-31,-21 1 0,0-1 0,0 21 16,-22-20-16,22 20 0,0 1 0,0-1 15,0 1-15,-22-22 0,22 22 0,0-22 16,21 0-16,-21 1 0,21-1 16,-21 0-16,21-21 0,0 22 0,0-22 15,0 0-15,21 0 0,0-21 0,0 21 16,0-21-16,22 0 0,-1 0 15,-21 0-15,21 0 0,1-21 0,-1 21 16,0-21-16,-20 0 0,20-21 16,-21 20-16</inkml:trace>
  <inkml:trace contextRef="#ctx0" brushRef="#br0" timeOffset="47499.88">8742 9864 0,'0'0'0,"-43"0"0,-62-21 31,105-1-31,21 1 16,21 21-16,0-21 0,1 0 0,20 21 16,-20-21-16,20 21 0,22-21 0,-22-1 15,1 22-15,-1-21 0,1 0 16,-1 21-16,1 0 0,-22 0 16,0-21-16,22 21 0,-22 0 0,-21 0 15</inkml:trace>
  <inkml:trace contextRef="#ctx0" brushRef="#br0" timeOffset="48596.25">2328 12319 0,'0'0'0,"-21"0"16,21-21-1,0 0-15,21 0 16,0-1-16,1 1 0,-22 0 16,21-21-16,0 21 0,-21-22 0,0 1 15,0 21-15,0-22 0,0 1 16,0 21-16,-21 0 0,0-22 0,-1 43 16,-20-21-16,21 21 15,-21 0-15,-1 0 0,22 0 0,-21 0 16,-1 21-16,1 1 0,0-1 0,21 0 15,-22 21-15,22-21 0,0 1 16,0 20-16,0-21 0,21 0 0,-22 0 16,22 1-16,0-1 0,0 0 15,22-21 1,-1 0-16,0 0 16,0-21-16,21 0 0,-20-1 0,20 1 15,-21 0-15,21-21 0,1 21 16,-22-22-16,21 22 0,-21-21 15,1 21-15,-1-1 0,0 1 16,0 21-16,-21 21 31,0 1-31,-21-1 0,0 21 0,21 0 16,0 1-16,0-1 0,-21 0 0,21 1 16,0-1-16,0 0 0,0-20 15,0 20-15,21-21 0,0 0 0,0 0 16,21-21-16,-20 22 0,20-22 15,0 0-15,1 0 0,-1 0 0,0 0 16,1-22-16,20 1 0,-21 0 16,22 0-16,-22-21 0,1-1 15,-1 1-15,0 0 0,1-1 0,-22 1 16,0-22-16,-21 22 0,0-21 16,0 20-16,-21 1 0,0-22 0,-1 22 15,-41 0-15,21-1 0,-22 1 16,-21 0-16,1-1 0,-1 22 0,-21 0 15,22 0-15,-1 21 0,-21 0 16,21 0-16,1 21 0,-22 0 0,21 22 16,1-1-16,-22 0 0,21 22 15,22-1-15,-22 1 0,21-1 0,22 22 16,0-22-16,-1 22 16,22-21-16,21-1 0,0 1 0,21-1 15,1-21-15,20 1 0,21-1 16,1 0-16,-1 1 0,22-22 0,0 0 15,-1 0-15,1-21 0,21 0 16,0 0-16,0 0 0,-1 0 0,22-21 16,-21 0-16,21 0 0,-21 0 15,0-22-15,21 1 0,-21 0 0,21-1 16</inkml:trace>
  <inkml:trace contextRef="#ctx0" brushRef="#br0" timeOffset="49031.64">4000 11472 0,'0'0'0,"0"-21"0,0 0 0,-42 63 32,21 1-32,0-1 15,0 0-15,-1 1 0,-20-1 0,21 22 16,-21-22-16,20 21 0,-20-20 0,21 20 16,-21-20-16,20-1 0,1 0 15,0 1-15,-21-22 0,21 21 0,21-21 16,-22 0-16,22 1 0,-21-22 15,21-22 1,0 1-16,0-21 16,0 0-16,21-1 15,1 1-15,-1 0 0,21-22 0,-21 1 16,22 20-16,-22-20 0,21-1 0,0 1 16,1-1-16,-1 1 0,0-1 15,1 22-15,-1 0 0,22 20 0,-22 22 16,0 0-16,1 0 0,-1 22 15,21-1-15,-20 21 0,-1 0 0,-21 1 16,22-1-16,-22 22 0,0-22 0,0 21 16,-21 1-16,0-22 0,0 22 15,0-1-15,0-20 0,0-1 0,0 0 16,-21 1-16,0-1 0,0-21 16,21 21-16,-22-20 0,1-1 15,0-21-15,0 21 0,0-21 0,0 0 16,-22 0-16,22 0 0,-21-21 0,-1 21 15</inkml:trace>
  <inkml:trace contextRef="#ctx0" brushRef="#br0" timeOffset="49772.22">3768 12044 0,'0'0'0,"-43"-42"0,64-85 31,1 127-31,20-22 0,-21 1 16,43 0-16,-22 21 0,21-21 0,-20 21 15,20-21-15,1 21 16,20-21-16,1-1 0,-21 22 0,20-21 15,1 0-15,0 0 0,20 21 0,-41-21 16,21 0-16,-1-1 0,-20 1 16,-1 0-16,1 21 0,-22-21 0,0 0 15,1 21-15,-22 0 0,0 0 0,-21 21 32,0 0-32,0 0 0,0 0 0,-21 1 15,0 20-15,21 0 0,-21-21 0,-1 22 16,1-1-16,21 0 0,0 1 15,-21-22-15,0 21 0,21-21 0,0 22 16,0-22-16,0 0 0,-21 0 0,21 0 16,0 1-1,0-44 1,0 1-16,0 0 16,0 0-16,0 0 0,0-22 15,0 1-15,0 0 0,0-1 0,0 1 16,0 0-16,21-1 0,0-20 0,0 21 15,0-1-15,22 1 0,-22 0 16,0-1-16,21 22 0,-20 0 0,-1 21 16,21 0-16,-21 21 0,0 0 15,22 0-15,-22 22 0,0-1 16,0 0-16,0 1 0,1-1 0,-1 0 0,0 1 16,0-1-16,-21 0 0,0-20 15,0 20-15,0 0 0,0-21 16,0 1-16,0 20 0,0-21 15,0 0-15,0-42 32,0 0-32,0 0 0,0 0 0,21-22 15,0 22-15,1-21 0,-1-1 16,21-20-16,0 21 0,1-22 0,-1 1 16,22-1-16,-1 1 0,-21-1 0,22 22 15,-1-22-15,1 22 0,21 21 16,-43 0-16,21 21 0,-20 21 15,20 0-15,-42 21 0,22 1 0,-22-1 16,-21 21-16,0 1 0,0-22 0,0 22 16,0-1-16,-21 1 0,0-1 15,-22 1-15,22-1 0,0-20 0,0 20 16,-22-21-16,22 1 0,0-1 0,0-21 16,0 0-16,0 22 0,-1-22 15,22 0-15,-21 0 0,0-21 0,0 21 16</inkml:trace>
  <inkml:trace contextRef="#ctx0" brushRef="#br0" timeOffset="49969.11">3175 14542 0,'-42'21'15,"20"-21"-15,-20-21 16</inkml:trace>
  <inkml:trace contextRef="#ctx0" brushRef="#br0" timeOffset="50831.62">2942 13928 0,'0'-21'0,"0"-1"15,0 1 17,21 21-32,-21-21 15,0 0-15,21 21 16,1-21-16,-1 0 0,-21-1 0,0 1 15,0 0 1,0 0-16,0 0 0,0 0 0,-21-1 16,-1 1-16,1 0 0,-21 21 15,21 0-15,-22 0 0,22 0 0,-21 0 16,0 21-16,-1 0 0,1 22 0,0-1 16,-1 0-16,22 1 0,-21-1 15,21 0-15,-1 1 0,1-22 0,0 21 16,21-21-16,0 1 15,0-1-15,0 0 0,0 0 0,21-21 16,0 0 0,1 0-16,20-21 0,-21 0 0,21 0 15,1-1-15,-1 1 0,-21-21 16,22 21-16,-1-22 0,0 1 0,1-21 16,-22 20-16,21 1 0,-21 0 15,0-22-15,-21 22 0,0 21 0,0-22 16,0 22-16,0 0 0,0 0 0,0 0 15,0 42 1,0 21-16,-21-21 0,21 22 16,-21-1-16,21 0 0,0 1 15,0-1-15,0 0 0,0-21 0,0 22 16,0-22-16,0 21 16,21-21-16,0 1 0,1-1 0,-1-21 15,0 0-15,0 21 0,0-21 0,0 0 16,22 0-16,-22-21 0,21 21 15,1-21-15,-22-1 0,21 1 0,0-21 16,-20 21-16,20-22 0,-21 1 16,0 0-16,-21-1 0,0 1 0,0 0 15,0-1-15,0 1 0,-21 0 16,0-1-16,-21 1 0,20 0 0,-41-1 16,21 1-16,-1 21 0,-20 0 15,-1-22-15,1 43 0,-22-21 0,22 21 16,-22 0-16,-21 0 0,21 21 15,-20 22-15,-1-22 0,21 21 16,0 22-16,1-1 0,-1 22 0,22 0 16,-1-1-16,22 1 0,-1 0 15,22-1-15,0-20 0,21-1 16,0 22-16,21-22 0,0-20 0,22 20 16,-1-20-16,22-1 0,-1-21 15,22 0-15,-1 0 0,1 1 0,0-1 16,21-21-16,-22 0 0,1 0 0,0-21 15,-1-1-15,1 1 0,0 0 16,-1 0-16,-20-21 0,20-1 0,1 1 16,-21 0-16,20-22 15,-20 22-15</inkml:trace>
  <inkml:trace contextRef="#ctx0" brushRef="#br0" timeOffset="51348.32">4847 13081 0,'0'0'0,"0"-21"0,0 0 0,-21 0 0,0-1 15,0 1-15,-1 21 0,1 0 16,0 0-16,0 21 0,-21 1 0,20 20 16,-20 0-16,0 1 15,21-1-15,-1 21 0,-20-20 0,21 20 16,0 1-16,0-1 0,-1 1 0,1-1 15,0 1-15,21-22 0,-21 22 16,21-22-16,-21 0 0,21-21 0,-21 22 16,21-22-16,0 0 15,0-42 1,0 0-16,0 0 16,21-22-16,-21 1 0,21 0 15,0-22-15,0 1 0,0 20 0,1-20 16,-1-1-16,0 1 15,0-1-15,21 1 0,-20-1 0,20 22 16,0-22-16,1 22 0,-1 0 0,0 21 16,1-1-16,-1 22 0,0 0 15,-21 22-15,22-1 0,-1 0 0,-21 21 16,0 1-16,22-1 0,-43 0 16,21 22-16,-21-22 0,0 22 0,0-22 15,0 21-15,0-20 0,0-1 0,0 22 16,0-22-16,0 0 0,0-21 15,-21 22-15,21-22 0,0 0 0,0 0 16,0 0-16,-21-21 0,-1 0 16,1 0-1,0 0-15,0-21 0,-21 0 16,20 0-16</inkml:trace>
  <inkml:trace contextRef="#ctx0" brushRef="#br0" timeOffset="51516.22">4339 13547 0,'0'-43'16,"21"43"-16,0 0 16,1-21-16,-1 21 0,21 0 0,0 0 15,1-21-15,-1 21 0,22-21 16,-1 21-16,1-21 0,-1 21 0,1-21 16,-1 21-16,1-22 0,-1 1 0,22 0 15,-22 0-15,22 0 16</inkml:trace>
  <inkml:trace contextRef="#ctx0" brushRef="#br0" timeOffset="51872.02">6413 12975 0,'0'0'0,"43"-21"0,-22 0 16,21 0-16,-42 0 0,0-1 16,0 1-16,-21 21 0,0-21 15,-21 21-15,-1 0 0,1 0 0,-22 21 16,1 0-16,-1 1 0,1 20 15,-1-21-15,1 21 0,-1 22 16,1-22-16,-1 1 0,22 20 16,0-21-16,21 1 0,-22-1 0,43 0 15,0-20-15,0 20 0,0 0 0,21-21 16,1 1-16,20-1 0,0 0 16,1-21-16,-1 0 0,21 0 0,1 0 15,-1 0-15,-20 0 0,20 0 0,1-21 16,-22 0-16,22-1 0,-22 1 15,0 0-15,1 0 0,-1 21 0,0-21 16,-21 0-16,1-1 0,-1 1 16,0 21-16,-21-21 0,0 0 15,-21 21 1,0 0-16,-1 0 0,1 21 16,-21-21-16,0 21 0</inkml:trace>
  <inkml:trace contextRef="#ctx0" brushRef="#br0" timeOffset="52868.45">2752 15304 0,'0'0'0,"0"-22"0,21 1 16,0 0-16,0 0 0,-21 0 0,0-22 15,21 22-15,0 0 0,-21 0 16,22 0-16,-1-22 0,-21 22 15,21 0-15,0 0 0,-21-21 0,0 20 16,0 1-16,0 0 0,0 0 16,0 0-16,0 0 0,-21-1 0,0 22 15,0 0-15,-22 0 0,1 0 16,21 22-16,-43-1 0,22 0 0,0 21 16,-22-21-16,22 43 0,-1-22 15,1 22-15,0-1 0,-1 1 0,22-22 16,0 22-16,0-22 0,21 0 15,0 1-15,0-22 0,0 21 0,21-21 16,0-21-16,22 0 16,-22 0-16,21 0 0,0 0 0,1 0 15,-1 0-15,0-21 0,22-21 16,-22 21-16,1-1 0,-1-20 0,0 0 16,1-1-16,-22 1 0,21 0 0,-21-1 15,0 1-15,1 0 0,-22-1 16,0 1-16,0 21 0,0 0 0,0-22 15,0 65 1,-22-1 0,22 0-16,-21 21 0,21 1 15,-21-1-15,21 0 0,0 1 0,0-1 16,0 0-16,0 1 0,0-1 16,0-21-16,0 21 0,0-20 15,21-1-15,0 0 0,1-21 0,-1 0 16,0 0-16,21 0 0,-21 0 15,22 0-15,-1-21 0,-21 0 0,22-1 16,20 1-16,-21-21 0,1 21 16,-1-22-16,0 1 0,-20 0 0,20-1 15,-21 1-15,0-21 0,-21 20 0,0 1 16,0 0-16,0-22 0,-21 22 16,0-1-16,-21 1 0,-1-21 0,1 20 15,-22 1-15,1 0 0,-1 20 16,1-20-16,-1 21 0,-20 0 15,-1 21-15,0 0 0,1 0 16,-22 21-16,21 0 0,-21 0 0,22 22 16,-22 20-16,21 1 0,22-1 15,-22 22-15,22-1 0,-1 1 0,1 21 16,20 0-16,1-22 0,0 22 16,20-21-16,22 21 0,0-43 0,0 22 15,43-22-15,-22 1 0,21-1 16,1-20-16,20-22 0,1 21 0,-1-21 15,22 1-15,-1-22 0,1 0 16,21 0-16,-21 0 0,-1-22 0,1 1 16,0-21-16,-1 21 15,1-22-15,-22 22 0,22-21 0,-21 0 16,-1-1-16,-21 1 0,22 0 0,-1-1 16,1 1-16</inkml:trace>
  <inkml:trace contextRef="#ctx0" brushRef="#br0" timeOffset="53409.15">4593 14669 0,'0'-22'0,"0"44"0,0-65 15,0 64 16,0 1-31,0 20 0,0-21 16,0 21-16,0 1 0,-21-1 0,21 0 16,0 1-16,0-1 0,0 22 0,-21-22 15,0 0-15,21 22 0,-22-22 16,1 0-16,0 1 0,0-22 0,0 21 16,0-21-16,-1 1 0,1-1 15,0-21 1,0-43-16,21 22 15,0 0-15,0-21 16,0-1-16,0 1 0,0-21 0,21-1 16,0 22-16,0-22 0,1 1 0,-1-1 15,21 1-15,0-1 0,-20 1 16,20-1-16,21 1 0,-20 20 0,-1 1 16,22 0-16,-22 21 0,0 21 15,22 0-15,-22 0 0,0 21 0,1 21 16,-1-21-16,-21 43 0,22-22 0,-22 0 15,21 22-15,-42-1 0,21-20 16,-21 20-16,0-20 0,0 20 16,0-21-16,0 22 0,0-22 0,0 1 15,0-1-15,0-21 0,-21 21 16,21-20-16,-21-1 0,0 0 0,0 0 16,21 0-16,-22-21 0,1 0 15,0 0-15,0 0 0,0-21 16,-22 0-16,22 0 0,0 0 0,-21-22 15</inkml:trace>
  <inkml:trace contextRef="#ctx0" brushRef="#br0" timeOffset="53597.04">4360 15007 0,'0'0'16,"21"0"-1,22 0-15,-22 0 0,21 21 0,1-21 16,-1 0-16,0 0 0,22 0 15,-22 0-15,22 0 0,-22 0 0,21-21 16,-20 0-16,20 21 0,1-21 16,-22 0-16,22 21 0,-22-21 0,21-1 15,1 1-15,-1 0 0,1 0 0,-22-21 16</inkml:trace>
  <inkml:trace contextRef="#ctx0" brushRef="#br0" timeOffset="53856.89">6032 14584 0,'-42'21'31,"63"-21"-15,0 0-16,1 0 0,20 0 15,-21 0-15,21 0 0,-20 0 16,20 0-16,0 0 0,-21-21 0,22 21 15,-22 0-15,21 0 0,-21 0 0,22 0 16,-22 0-16,0-21 16,0 21-16,-21-21 31,-21 21-31,0 0 0</inkml:trace>
  <inkml:trace contextRef="#ctx0" brushRef="#br0" timeOffset="54080.76">6223 14542 0,'0'0'15,"-21"21"-15,0-21 0,21 21 16,-22 0-16,22 0 16,-21 0-16,21 1 0,-21-1 15,21 0-15,0 21 0,0-21 0,-21 22 16,21-1-16,-21 0 0,21 1 16,0-1-16,0 0 0,-21 1 0,-1 20 15,22-20-15,-21-1 0,21 0 16,0 1-16,-21-22 0,21 21 0,0-21 15,0 0-15,0 1 0,0-1 16</inkml:trace>
  <inkml:trace contextRef="#ctx0" brushRef="#br0" timeOffset="55048.21">2582 16679 0,'0'0'0,"43"-21"0,-22 21 16,21-21-16,-21 0 15,0 0-15,22 0 0,-22 21 0,0-22 16,21 1-16,-20 0 0,-22 0 16,21 21-16,0-21 0,-21 0 0,0-1 15,0 1-15,0 0 0,0 0 16,0 0-16,-21 21 0,-22 0 15,22 0-15,-21 0 0,0 0 0,20 21 16,-20 0-16,0 0 0,-1 22 16,1-22-16,21 21 0,-21 0 0,20 22 15,1-22-15,0 1 0,0-1 16,21 0-16,0-21 0,0 22 0,0-22 16,0 0-1,21-21-15,21 0 0,-20 0 0,20 0 16,0-21-16,1 0 0,-1 0 15,0-22-15,22 22 0,-22-21 0,0-1 16,1 1-16,-1 21 0,-21-21 16,22-1-16,-22 1 0,0 0 0,0 20 15,-21-20-15,21 21 0,-21 0 16,0 42 0,0 0-16,-21 21 15,0-20-15,21 20 0,-21 0 16,21 1-16,0 20 0,0-21 0,0 1 15,0 20-15,0-20 0,0-1 16,0 0-16,0-21 0,21 22 0,0-22 16,0 0-16,0-21 0,1 0 15,-1 0-15,0 0 0,21 0 0,-21 0 16,22-21-16,-1 0 0,0-22 16,1 22-16,-22-21 0,21 0 0,1-1 15,-22 1-15,21-22 0,-42 22 16,21-21-16,-21 20 0,0-20 0,0-1 15,-21 22-15,-21-22 0,-1 1 16,-20 21-16,-1-22 0,1 22 16,-1-1-16,-20 22 0,-22 0 0,0 0 15,0 21-15,0 0 0,-21 21 16,22 0-16,-22 22 0,21-1 16,0 0-16,21 22 0,1-1 0,-1 1 15,0 20-15,22 1 0,-1 0 16,1-1-16,20 1 0,1 0 0,21-1 15,0-20-15,21-1 0,0-20 16,42 20-16,-21-42 0,22 22 0,20-22 16,1 0-16,-1 0 0,22 0 15,-1-21-15,22 0 0,-21 0 0,21 0 16,0 0-16,-1 0 0,-20 0 16,21 0-16,-21-21 0,-1 21 0,-20-21 15,-1 0-15,1 0 16,-1 0-16,1-1 0,-22-20 0,0 21 15,22-21-15,-22 20 0,1-20 16</inkml:trace>
  <inkml:trace contextRef="#ctx0" brushRef="#br0" timeOffset="55556.92">4254 16066 0,'0'0'0,"43"-43"0,-22 1 15,21 21-15,1 0 0,-22-1 0,0 22 16,0 0-16,0 0 0,0 22 0,-21 20 16,0 0-16,0 22 0,0-22 15,0 22-15,0-1 0,0-21 0,0 22 16,0-1-16,-21-20 0,21 20 16,-21-20-16,0-1 0,21 21 0,-21-20 15,0-1-15,-1 0 0,1 1 0,21-22 16,-21 0-16,0 0 0,21 0 15,-21-21-15,0 0 16,21-21-16,-22 0 16,22-21-16,0-1 0,0 1 15,0 0-15,0-22 0,0 22 0,22-22 16,-1 1-16,-21-1 0,21 1 16,0-22-16,21 22 0,-20-1 0,20 1 15,0-1-15,1 22 0,-1 0 16,0 20-16,22 1 0,-22 21 0,22 0 15,-22 43-15,21-22 0,-20 21 0,-1 0 16,0 22-16,1-22 0,-1 22 16,-21-1-16,0-20 0,1 20 0,-1-21 15,-21 1-15,0 20 0,0-20 16,0-1-16,0 0 0,0 1 16,-21-22-16,-1 21 0,1-21 0,0 22 15,0-22-15,0 0 0,-22-21 16,22 21-16,0-21 0,-21 0 0,21 0 15,-22 0-15,22-21 0,-21 0 0,-1-22 16,1 22-16</inkml:trace>
  <inkml:trace contextRef="#ctx0" brushRef="#br0" timeOffset="55739.81">4276 16404 0,'0'0'15,"21"21"-15,0-21 0,21 0 0,-21 22 16,22-22-16,-22 0 0,21 0 15,1 0-15,-1 0 0,0 0 0,22 0 16,-22 0-16,0 0 0,22 0 16,-22-22-16,22 22 0,-1-21 0,-20 0 15,20 0-15,1 0 0,-1 0 0,1-1 16,-1-20-16,22 21 0,-22-21 16,22 20-16</inkml:trace>
  <inkml:trace contextRef="#ctx0" brushRef="#br0" timeOffset="56087.61">6223 15939 0,'0'0'0,"63"-22"0,1 1 15,-22 0-15,1 21 0,-1-21 0,-21 21 16,0 0-16,-42 0 16,0 0-1,-21 21-15,20 0 0,-20 0 0,0 1 16,-22-1-16,22 0 0,0 21 16,-1-21-16,1 1 0,0 20 0,-1-21 15,22 0-15,0 0 0,0 1 0,21-1 16,0 0-16,21 0 15,0 0-15,21-21 0,1 21 0,-1-21 16,0 22-16,22-22 0,-22 21 0,1 0 16,-1 0-16,0-21 0,1 21 15,-1 0-15,-21 1 0,21-1 0,-20 0 16,-22 0-16,0 0 0,0 0 16,0 1-16,0-1 15,-22 0-15,1 0 0,-21-21 0,21 21 16,-22 0-16,1 1 0,21-22 15,-21 21-15,-1-21 0,1 0 0,21 0 16,0 0-16,-22 0 0,22 0 0,0 0 16,21-21-1</inkml:trace>
  <inkml:trace contextRef="#ctx0" brushRef="#br0" timeOffset="56272.51">6964 16849 0,'0'21'16,"-21"-21"15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1:17:56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741 0,'0'-21'0,"0"42"0,0-63 16,0 20-1,0 1-15,0 0 0,0 0 16,0 0 0,0 0-16,0-1 0,0 1 15,0 0-15,0 0 16,-21 21 0,21-21-16,-21 21 0,-1 0 62,22 21-62,0 0 0,-21 0 16,21 22-16,0-22 0,0 21 0,0 22 15,0-22-15,0 21 0,0 1 16,0-1-16,0 1 0,-21-1 0,21 1 16,0-1-16,-21-20 0,21 20 15,0-20-15,0-1 0,-21 0 0,21 1 16,-21-1-16,21-21 15,0 21-15,0-20 0,0 20 0,0-21 16,0 0-16,-22 0 0,22 1 16,-21-22-1,21-22 1,0 1-16,0 0 0,0-21 16,0 21-16,0-22 0</inkml:trace>
  <inkml:trace contextRef="#ctx0" brushRef="#br0" timeOffset="1036.41">2688 868 0,'0'0'0,"21"-21"15,-21 0-15,0-1 0,21 22 0,-21-21 16,0 0-1,-21 21 1,0 0-16,0 21 16,0-21-16,0 43 0,-1-22 15,1 21-15,0 0 0,0 1 0,0-1 16,0 0-16,-1 1 0,1-1 16,0 22-16,0-22 0,0 0 0,0-21 15,-1 22-15,22-1 0,0 0 16,-21-20-16,21 20 0,0-21 15,0 0-15,0 0 0,0 22 16,0-22-16,0 0 0,21 0 16,1-21-16,-1 0 0,0 0 15,0 0-15,0 0 0,22 0 0,-22-21 16,0 0-16,21 0 0,-21 0 16,1-1-16,20 1 0,-21-21 0,0 21 15,0 0-15,1-22 0,-22 22 16,0-21-16,0-1 0,0 22 0,0-21 15,0 0-15,0-1 0,-22 22 16,1-21-16,0-1 0,0 22 16,0 0-16,0 0 0,21 0 15,-22 0-15,1-1 0,0 22 16,21-21-16,0 0 31,21 21-15,22 0-16,-22-21 0,21 0 15,0 21-15,1-21 0,-1 21 16,0-22-16,22 22 0,-22-21 0,1 21 16,20 0-16,-21-21 0,1 21 15,-1 0-15,22 0 0,-22 0 0,-21 0 16,21 0-16,-20 0 0,20 0 16,-21 0-16,-21 21 15,0 0-15,0 1 0,0-1 16,0 21-16,0-21 0,-21 22 0,0-1 15,0-21-15,-1 21 0,-20 1 16,21-1-16,0 0 0,0 1 0,-1-22 16,1 21-16,0 1 0,0-22 15,21 0-15,-21 21 0,21-21 16,0 1-16,0-1 0,0 0 0,0 0 16,0 0-16,21 0 0,0 1 15,0-22-15,0 21 0,1-21 0,20 0 16,-21 0-16,0 0 0,22 0 15,-22 0-15,21-21 0,0-1 16,1 22-16,-22-21 0,21 0 0,1-21 16,-1 21-16,-21-22 0,21 22 15,1-21-15,-22-1 0,0 1 0,0 0 16,0-1-16,-21 1 0,0-21 16,0 20-16,0 1 0,0 0 15,-21-1-15,-21 1 0,21 21 0,0-22 16,-22 22-16,1 0 0,0 21 15,20-21-15,-20 21 0,0 0 16,21 0-16,-1 0 0,-20 0 16,21 0-16,0 0 0,0 21 0,-1-21 15,1 21-15,21 0 16,-21-21-16,21 22 0,21-22 31,22 0-31,-22 0 16,21 0-16,0-22 0,1 22 0</inkml:trace>
  <inkml:trace contextRef="#ctx0" brushRef="#br0" timeOffset="1411.03">4318 677 0,'0'0'0,"-21"22"31,42-22-15,0 0-16,0 0 16,22 0-16,20 0 0,-21 0 15,43 0-15,-21 0 0,20 0 16,-20 0-16,20 0 0,1 0 15,-21 0-15,-1 0 0,-21 0 0,1 0 16,-1 0-16,0 0 0,-20 0 0,-1 0 16,-42 0 15,-1 0-31,1 0 16,0 0-16,0 0 0,0 0 0,0 0 15,-1 0-15,1 21 16,0-21-16,0 0 0</inkml:trace>
  <inkml:trace contextRef="#ctx0" brushRef="#br0" timeOffset="1711.86">4995 783 0,'0'0'0,"-21"0"15,0 0 1,0 21-16,21 1 15,-21-1-15,-1 0 0,22 0 16,-21 21-16,0-20 0,21 20 0,-21 0 16,21 1-16,-21 20 0,21-21 15,-21 1-15,21-1 0,-22 0 0,1 1 16,21-22-16,0 21 16,-21-21-16,21 22 0,-21-22 0,21 0 15,-21 0-15,21 0 0,0 1 0,0-1 16,0 0-16,0-42 47,21 21-47,-21-21 0,42-1 0,-21 1 15</inkml:trace>
  <inkml:trace contextRef="#ctx0" brushRef="#br0" timeOffset="2145.28">5927 783 0,'0'0'0,"0"-21"0,0 0 0,0 0 16,-22 21-16,1 0 16,0 0-16,-21 0 0,-1 0 15,1 0-15,21 21 0,-21 0 0,-22 0 16,22 0-16,-1 22 0,1-1 15,0 0-15,21 1 0,-22-1 16,22 0-16,-21 1 0,21 20 16,-1-20-16,22-1 0,0 0 0,0 1 15,0-1-15,0-21 0,0 21 16,0-20-16,22-1 0,-1 0 0,21 0 16,0 0-16,1 0 0,-1 1 15,22-22-15,-22 0 0,21 0 0,1 0 16,-22 0-16,22 0 0,-22 0 15,22-22-15,-22 22 0,0-21 0,1 21 16,-22-21-16,21 0 0,-21 21 0,0-21 16,1 0-16,-1 21 0,-21-22 15,21 22-15,-21-21 16,0 0 0</inkml:trace>
  <inkml:trace contextRef="#ctx0" brushRef="#br0" timeOffset="3108.79">1376 3535 0,'-43'-106'31,"43"85"-31,0 0 0,0 0 0,0-1 16,-21 22-1,0 0 1,21 22 0,0 20-16,0-21 0,0 21 0,0 1 15,-21 20-15,21-20 0,-21 20 16,21 22-16,0-1 0,0 1 15,-21 21-15,-1 0 0,22 0 0,-21-1 16,21 22-16,0 0 16,-21 0-16,21-21 0,-21 21 0,21 0 15,-21 0-15,21-21 0,0 21 16,-21 0-16,-1-21 0,1 21 0,21-21 16,-21 0-16,0-1 0,21 1 15,-21 0-15,21 0 0,-21-21 0,21-1 16,0 1-16,0 0 0,0-22 15,0 1-15,0-22 0,0 21 0,0-20 16,0-22-16,0 21 0,21-42 16,0 0-16,0 0 0,0-21 15,0 0-15,1-21 0,-1-22 16,21 1-16</inkml:trace>
  <inkml:trace contextRef="#ctx0" brushRef="#br0" timeOffset="4115.21">1651 3366 0,'0'21'16,"0"0"-1,0 0 1,21 0-16,0-21 15,0 0 1,1 0-16,-1 0 0,0 0 0,0 0 16,21 0-16,1 0 15,-1 0-15,22 0 0,-1 0 0,1 0 16,41-21-16,1 21 0,0 0 16,21-21-16,0 21 0,0-21 0,0 21 15,0 0-15,21-21 0,-21 21 16,21 0-16,-21 0 0,0 0 0,-21 0 15,0 0-15,0 0 0,0 0 16,-22 0-16,1 0 0,0 0 0,-1 0 16,-41 0-16,20 0 0,-20 0 0,-1 0 15,-21 0-15,0 0 16,0 0-16,1 0 0,-22 21 16,0 0-16,0 0 15,0 0-15,0 0 16,0 1-16,0-1 0,0 0 15,0 0-15,0 21 0,-22-20 0,22 20 16,-21-21-16,21 21 0,0 1 0,0-1 16,-21 0-16,21 22 0,-21-22 15,0 22-15,21-1 0,-21 1 0,21 20 16,-22-20-16,1-1 0,0 22 16,21 0-16,-21-22 0,0 22 15,0 21-15,21-22 0,-22 1 0,1 0 16,0-1-16,21 22 0,-21-42 15,0 20-15,21 1 0,0 0 0,-21-1 16,21 1-16,-22-21 0,22 20 0,0-20 16,-21-1-16,21 1 0,0-1 0,0 1 15,-21-1-15,21 1 0,-21-1 16,21 1-16,0-22 0,-21 22 0,0-22 16,21 0-16,-22 1 0,22-1 0,0 0 15,0 1-15,-21-22 0,21 21 16,-21-21-16,21 0 0,0 1 0,0-1 15,-21-21 1,21 21-16,-21-21 0,0 0 16,-1 0-16,1 0 0,0 0 15,-21 0-15,21 0 0,-22 0 0,-20 0 16,-1 0-16,1-21 0,-43 21 0,21 0 16,-42 0-16,0-21 0,0 21 15,-21 0-15,0 0 0,0 0 0,0 0 16,-1 0-16,22 0 0,22 0 15,-1 21-15,21-21 0,-21 0 0,43 0 16,-22 0-16,22 0 0,-1 0 0,22 0 16,-1-21-16,1-1 0,42 1 15,0 0-15,0 0 0,21-21 16,0 20-16,22-41 0,-1 21 16</inkml:trace>
  <inkml:trace contextRef="#ctx0" brushRef="#br0" timeOffset="4620.1">1947 2540 0,'0'0'16,"-42"0"-16,21 0 0,0 21 0,-1-21 16,22 21-16,22-21 31,-1 0-31,21 0 0,-21 0 0,22 0 15,-1 0-15,0 0 0,1 0 16,-1 0-16,0 0 0,22 0 0,-22 0 16,0 0-16,1 0 0,-22 0 15,0 0-15,0 0 0,-63 0 32,21 0-32</inkml:trace>
  <inkml:trace contextRef="#ctx0" brushRef="#br0" timeOffset="4872.06">2095 2604 0,'0'21'16,"-21"-21"-16,21 21 0,0 0 16,-21-21-16,21 42 0,0-20 15,0-1-15,0 0 0,0 21 16,-21-21-16,21 22 0,0-22 0,-21 21 15,21-21-15,0 1 0,0 20 16,-21-21-16,21 0 0,0 0 0,-22 1 16,22-1-16,0 0 0,0 0 15,22-21 1,-1 0-16,0-21 16,0 0-16</inkml:trace>
  <inkml:trace contextRef="#ctx0" brushRef="#br0" timeOffset="5164.26">2921 2604 0,'42'-22'0,"-84"44"0,105-65 15,-63 22-15,0 0 0,0 0 16,0 0-16,-21 21 16,-21 0-16,21 0 0,-22 21 15,1 0-15,-21 0 0,20 21 0,1 1 16,-22-22-16,22 21 0,0 1 15,21-1-15,-1 0 0,1 1 0,0-1 16,21-21-16,0 0 0,0 22 16,0-22-16,0 0 0,21 0 0,0-21 15,22 21-15,-22-21 16,21 21-16,1-21 0,-22 0 0,21 0 16,0 0-16,1 0 0,-1 0 15,0 0-15,1 0 0,-22-21 0,21 0 16,-21 21-16,22-21 0,-22 21 15</inkml:trace>
  <inkml:trace contextRef="#ctx0" brushRef="#br0" timeOffset="5351.36">3217 2921 0,'-21'0'31,"42"0"16,0 0-47,1 0 0,-1 0 0,0 0 16,21 0-16,-21-21 0,22 0 15,-22 21-15,21-21 0,1-1 0,-1 1 16</inkml:trace>
  <inkml:trace contextRef="#ctx0" brushRef="#br0" timeOffset="5547.25">4000 2371 0,'0'0'0,"-21"0"16,0 0-16,21 21 0,-21 0 15,21 0-15,-21 0 0,0 22 16,21-1-16,0 0 0,0 1 0,-22-1 16,22 0-16,-21 1 0,21-1 15,0 0-15,-21 1 0,21-22 0,0 21 16,0-21-16,0 1 0,0-1 15,0 0-15,0 0 0</inkml:trace>
  <inkml:trace contextRef="#ctx0" brushRef="#br0" timeOffset="6087.94">5673 3768 0,'0'0'0,"0"-21"0,0-1 15,0-20-15,-22 21 0,22 0 16,0 0-16,0-1 0,0-20 0,0 21 16,0 0-16,0 0 0,0-1 15,0 1-15,0 42 16,-21 1-1,21-1-15,0 21 0,0 0 16,0 22-16,0-1 0,0 1 16,-21 21-16,21-1 0,-21 22 15,21 0-15,-21 0 0,21 0 0,0-1 16,-21 1-16,21 21 0,-22 0 0,1 0 16,21-21-16,0 21 0,-21 0 15,0 0-15,21 0 0,-21-21 0,0 21 16,-1-21-16,1 0 0,0-22 0,0 1 15,0 0-15,0-22 0,21 1 0,-22-22 16,22 0-16,0-21 0,0 1 16,0-44-16,22 1 0,-1-21 15</inkml:trace>
  <inkml:trace contextRef="#ctx0" brushRef="#br0" timeOffset="6840.51">5694 3641 0,'0'-21'16,"0"42"-16,-21-85 0,21 43 0,0 0 15,0 0-15,0 0 0,0-1 0,21 1 16,0 0-16,21 0 0,1 0 16,-1 21-16,21-21 0,1-1 0,21 22 15,-1-21-15,22 21 0,21-21 0,0 21 16,21-21-16,0 21 0,1-21 16,-1 0-16,21-1 0,-21 22 0,22-21 15,-1 0-15,-21 21 0,0-21 16,-21 21-16,0 0 0,0-21 0,-21 21 15,0-21-15,-21 21 0,-1 0 16,-20 0-16,-1 0 0,1 0 0,-22 0 16,0 0-16,1 0 0,-22 0 15,0 21-15,0 0 0,0 0 16,-21 0-16,22 0 0,-22 1 0,0 20 16,0 0-16,0 1 0,0-1 15,0 0-15,0 22 0,0-1 0,0 1 16,0-1-16,-22 1 0,1 20 0,0 1 15,21 0-15,0-1 0,-21 22 16,0-21-16,21 0 0,-21 20 0,21-20 16,0 21-16,0 0 0,0-22 15,0 22-15,0-21 0,-22 21 0,22-22 16,0 22-16,0-21 0,0 21 16,0-22-16,0 1 0,0 0 0,0-1 15,-21 1-15,21-21 0,0 20 16,0-20-16,0-1 0,0 1 0,0-1 15,0-20-15,0 20 0,-21-21 0,0 1 16,21-1-16,-21 0 0,0-20 16,-1 20-16,-20-21 0,21 0 0,-21 0 15,-1 1-15,1-22 0,-22 21 0,22 0 16,-43-21-16,22 0 0,-22 21 0,-21-21 16,1 0-16,-22 0 0,-22 0 15,1 0-15,0 0 0,-21 0 16,-1 0-16,-20 0 0,21 0 0,-1 0 15,1 0-15,42 0 0,-21 0 0,21 0 16,21-21-16,0 0 0,21 21 16,-20-21-16,20-1 0,0-20 0,22 21 15,-1-21-15</inkml:trace>
  <inkml:trace contextRef="#ctx0" brushRef="#br0" timeOffset="7311.24">5948 2519 0,'0'0'0,"-21"-21"0,21 0 16,0-1-16,0 1 15,21 21-15,0-21 0,21 21 16,-21 0-16,22-21 0,-1 21 0,0 0 16,1-21-16,20 21 0,1-21 0,-22 21 15,22 0-15,-1 0 16,-21 0-16,1 0 0,-22 0 0,0 0 15,-42 21 1,0 0-16</inkml:trace>
  <inkml:trace contextRef="#ctx0" brushRef="#br0" timeOffset="7528.12">6244 2477 0,'0'21'31,"0"0"-15,-21 0-16,21 21 0,0 1 0,0-1 16,0 0-16,-21 1 0,21-1 0,-21 0 15,21-20-15,-22 20 0,22 0 16,-21 1-16,0-22 0,21 21 0,0-21 16,0 0-16,0 1 0,0-1 15,0 0-15,21-21 16,0 0-16</inkml:trace>
  <inkml:trace contextRef="#ctx0" brushRef="#br0" timeOffset="7815.96">7281 2477 0,'0'0'16,"0"-22"-16,0 1 0,-21 0 0,0 21 15,-21 0-15,20 0 0,1 0 0,-21 21 16,21 0-16,-22 1 0,22-1 0,-21 21 16,21 0-16,-22 1 0,22-1 15,-21 0-15,21 1 0,0-1 0,21-21 16,0 22-16,0-1 0,0-21 16,0 21-16,0-20 0,21-1 0,0 0 15,0 0-15,0 0 16,22 0-16,-1-21 0,0 0 0,1 0 15,-1 0-15,0 0 0,1 0 0,-1 0 16,21 0-16,-20-21 0</inkml:trace>
  <inkml:trace contextRef="#ctx0" brushRef="#br0" timeOffset="7995.86">7705 2900 0,'0'0'0,"-22"0"0,1 0 0,0 0 0,0 0 15,0 0-15,0 0 16,-1 0 0,44 0-1,-1 0-15,21 0 16,-21-21-16,22 21 0,-1-21 0,0-1 16,22 1-16</inkml:trace>
  <inkml:trace contextRef="#ctx0" brushRef="#br0" timeOffset="8468.04">8424 2455 0,'0'0'0,"0"-21"16,0 0-16,0 0 16,0 0-16,0 0 15,21 21-15,1-22 0,-1 22 16,0 0-16,0 0 0,21 0 15,-20 0-15,20 0 0,-21 22 0,0-22 16,0 21-16,1 21 0,-22-21 16,0 22-16,0-1 0,0 0 0,0 1 15,0-1-15,-43 0 0,22-21 0,-21 22 16,-1-1-16,1 0 16,0-20-16,-1 20 0,1-21 0,0 0 0,-1 0 15,1-21-15,0 22 16,21-22-16,-1 0 0,1 0 0,0 0 15,21-22-15,0 1 16,0 0-16,0 0 16,21 0-16,0 0 0,1-22 0,-1 22 15,21 21-15,-42-21 0,21 0 16,0 21-16,1 0 0,-1 0 0,-21 21 16,21 0-16,0 0 15,-21 0-15,0 1 0,0-1 16,0 0-16,21 0 0,-21 0 0,0 0 15,21-21-15,-21 22 0,22-22 16,-1 21-16,0-21 16,0 0-16,0 0 0,22 0 15,-1 0-15</inkml:trace>
  <inkml:trace contextRef="#ctx0" brushRef="#br0" timeOffset="9091.71">10435 3408 0,'0'-21'0,"0"42"16,0-63-16,21 20 0,0 1 0,-21 0 15,0 0-15,0 0 0,22 0 16,-22-1-16,21 1 0,-21 0 15,0 0 1,0 42 0,0 0-16,0 22 15,0-1-15,0 0 0,0 22 16,0-22-16,0 22 0,0-1 0,0 22 16,0-22-16,-21 22 0,-1 21 15,1-22-15,0 22 0,21-21 0,-21 21 16,0 0-16,0-22 0,-1 22 0,1 0 15,0 0-15,0 0 0,0-1 16,-22 1-16,22 0 0,0 0 16,0 0-16,0 0 0,-22-1 0,22 1 15,0-21-15,0 21 0,0 0 0,0-22 16,-1 22-16,1-21 0,21-1 16,-21 1-16,0 0 0,21-1 0,-21-20 15,21-1-15,-21-20 0,21 20 0,0-20 16,-22-22-16,22 21 0,0-21 0,22-42 31,-1 0-31,0 0 16,0-22-16,0-20 0,22 21 0,-1-43 15,0 21-15</inkml:trace>
  <inkml:trace contextRef="#ctx0" brushRef="#br0" timeOffset="9979.45">10689 3217 0,'0'0'15,"-21"-21"-15,21 0 0,-21 0 0,21 0 16,-21 0-16,-1-1 0,22 1 0,22 21 31,-1 0-15,0 0-16,21 0 0,1 0 0,20 0 16,1 0-16,-1 0 0,22 0 15,-1-21-15,1 21 0,0 0 0,-1 0 16,1-21-16,21 21 0,21 0 0,0 0 15,0-21-15,0 21 0,21 0 16,-21 0-16,0 0 0,21 0 0,-21 0 16,21-21-16,-21 21 15,0 0-15,0 0 0,-21 0 0,0 0 16,-21 0-16,21 0 0,-43 0 0,22 0 16,-22 0-16,1 0 0,-1 0 15,-20 0-15,20 0 0,-21 0 0,1 0 16,-22 0-16,21 0 0,-21 0 15,1 21-15,-1-21 0,0 21 0,-21 0 16,21 0-16,-21 0 0,0 22 16,0-22-16,0 42 0,0-20 0,0 20 15,-21 1-15,0-1 0,21 1 0,-21-1 16,-1 1-16,22 20 0,-21 1 16,0 0-16,0-1 0,21 22 15,0-21-15,0 21 0,-21-22 0,21 22 16,-21 0-16,21 0 0,-22 21 15,22-21-15,0 0 0,0-1 0,0 1 16,0-21-16,0 21 0,0 0 16,0-1-16,0-20 0,0 0 0,0-1 15,0 1-15,0 0 0,0-1 0,0 1 16,0 0-16,0-1 0,0-20 16,0 21-16,0-22 0,0 1 15,0-1-15,0 1 0,0-22 0,0 21 16,0-20-16,0-22 0,0 21 0,-21-21 15,0 22-15,0-22 0,0 0 16,0 0-16,-22 0 0,1 1 0,0-22 16,-1 21-16,-20 0 0,-1-21 0,-20 21 15,-1 0-15,-21-21 0,0 21 16,0-21-16,-21 22 0,0-22 0,0 21 16,-21-21-16,0 0 0,0 21 0,0-21 15,0 21-15,-1-21 0,1 0 0,0 21 16,0-21-16,21 0 0,0 0 15,0 0-15,0 0 0,21 0 16,21-21-16,1 0 0,-1 21 0,22-21 16,-1-22-16,22 22 0,-1-21 0,22 0 15,0-1-15,21 1 0,0-22 0,0 1 16,0-22-16</inkml:trace>
  <inkml:trace contextRef="#ctx0" brushRef="#br0" timeOffset="10435.19">10880 2371 0,'0'0'0,"0"-21"0,-22 21 16,1-22-16,21 1 31,21 21-15,1 0-16,20 0 0,0 0 0,22 0 16,-22-21-16,22 21 0,-1 0 15,1 0-15,-22 0 0,21 0 0,-20-21 16,-22 21-16,0 0 0,0 0 15</inkml:trace>
  <inkml:trace contextRef="#ctx0" brushRef="#br0" timeOffset="10667.06">11239 2265 0,'-21'0'16,"0"0"-16,0 21 15,0-21-15,0 21 16,-1 22-16,1-22 0,21 21 0,-21 0 16,0 1-16,0-1 0,0 0 15,-1 1-15,1-1 0,0 0 16,21 1-16,0-1 0,-21-21 0,21 0 16,0 22-16,0-22 15,0 0-15,21-21 16,0 0-16,0 0 0,22 0 15,-1 0-15</inkml:trace>
  <inkml:trace contextRef="#ctx0" brushRef="#br0" timeOffset="10943.9">11917 2244 0,'0'0'15,"-43"-43"1,22 43-16,-21 0 15,21 0-15,-22 22 0,1-1 16,0 0-16,-1 0 0,22 0 0,-21 22 16,21-22-16,-22 21 0,22 0 15,0 1-15,0-1 0,21 0 0,0 1 16,0-1-16,0-21 0,0 0 0,0 22 16,0-22-16,21 0 0,0 0 15,0-21-15,1 21 0,-1 1 0,21-22 16,-21 0-16,22 0 0,-22 0 15,21 0-15,0 0 0,-20 0 0,20-22 16,0 22-16,1-21 0,-1 0 16</inkml:trace>
  <inkml:trace contextRef="#ctx0" brushRef="#br0" timeOffset="11140.79">12255 2688 0,'0'0'0,"0"21"0,-21-21 16,42 0 31,1-21-31,-1 21-16,0-21 0,0 0 15,21 0-15,-20 0 0</inkml:trace>
  <inkml:trace contextRef="#ctx0" brushRef="#br0" timeOffset="11619.51">12996 2265 0,'-21'0'0,"42"0"0,-42-21 15,21 0-15,21-1 31,0 22-31,1 0 0,-1 0 16,21 0-16,-21 0 0,0 0 0,22 22 16,-22-22-16,0 21 0,0 0 15,0-21-15,-21 21 0,0 21 0,0-20 16,0-1-16,0 21 0,-21-21 16,0 22-16,-21-22 0,-1 0 0,1 21 15,0-21-15,-1 1 0,1-22 16,0 21-16,-1 0 0,1-21 0,21 0 15,0 0-15,21-21 32,21 21-32,0-21 0,21-1 15,1 22-15,20-21 0,-20 21 16,-1 0-16,21 0 0,-20 0 0,-1 0 16,22 0-16,-22 0 0,-21 0 15,21 21-15,-20 1 0,-1-1 0,0 0 16,-21 0-16,0 0 0,0 0 15,-21 1-15,0-1 0,-1 0 0,-20 0 16,0 0-16,-22 0 0,1 1 0,-1-1 16,1-21-16,-1 21 15,22 0-15,-22-21 0,22 21 0,0-21 16,-1 0-16,22 0 0,0 0 16</inkml:trace>
  <inkml:trace contextRef="#ctx0" brushRef="#br0" timeOffset="12120.06">15155 6054 0,'0'0'0,"-21"0"16,0-21-16,21-1 0,-21 22 15,0 0-15,21-21 0,-22 21 16,44 0 31,-1 0-47,0 0 16,0 0-16</inkml:trace>
  <inkml:trace contextRef="#ctx0" brushRef="#br0" timeOffset="12295.64">15811 5990 0,'0'0'15,"22"0"-15,-1 0 16,0 0 15,0 0-15,0 0-16,0 0 0,1 0 15,-1 0-15,0-21 0</inkml:trace>
  <inkml:trace contextRef="#ctx0" brushRef="#br0" timeOffset="12479.54">16870 5969 0,'0'0'0,"-21"0"16,-1 0 15,44 0 0,-1 0-31,0 0 16,0 0-16</inkml:trace>
  <inkml:trace contextRef="#ctx0" brushRef="#br0" timeOffset="12668.09">17568 5927 0,'0'0'0,"21"0"94</inkml:trace>
  <inkml:trace contextRef="#ctx0" brushRef="#br0" timeOffset="12863.14">17865 5863 0,'-43'0'31,"22"0"-31,42 0 62,0 0-62,1 0 16</inkml:trace>
  <inkml:trace contextRef="#ctx0" brushRef="#br0" timeOffset="13072.03">18203 5948 0,'0'0'0,"-21"0"31,0 0-31,0 0 0,0 0 16,21 21 15,21-21 0,0 0-31</inkml:trace>
  <inkml:trace contextRef="#ctx0" brushRef="#br0" timeOffset="13256.94">18415 5969 0,'0'21'31,"0"0"32,21-21-47</inkml:trace>
  <inkml:trace contextRef="#ctx0" brushRef="#br0" timeOffset="13439.93">18627 5969 0</inkml:trace>
  <inkml:trace contextRef="#ctx0" brushRef="#br0" timeOffset="13655.9">18711 5969 0,'-21'0'32,"0"0"-32,21-21 15,-21 21-15</inkml:trace>
  <inkml:trace contextRef="#ctx0" brushRef="#br0" timeOffset="13847.79">18881 5948 0,'-22'0'15,"1"0"1,21-21-16,-21 21 0,21-21 15,0-1 17,21 1-17,0 21-15,1-21 0,-1 21 0</inkml:trace>
  <inkml:trace contextRef="#ctx0" brushRef="#br0" timeOffset="14453.55">20405 3408 0,'0'0'0,"0"-42"0,0 20 0,0-20 15,21 21-15,0 0 0,-21-22 16,21 22-16,0 0 0,0 21 0,1-21 15,-1 21-15,0 0 16,0 0-16,0 0 0,-21 42 16,21-21-1,-21 22-15,22-1 0,-22 0 0,0 22 16,0-1-16,0 1 0,0-1 16,0 43-16,0-21 0,0 42 15,0-21-15,0 21 0,0 0 0,0 0 0,-22 21 16,22-21-16,-21 21 15,0 0-15,0 0 0,0 1 0,21-1 16,-21-21-16,-22 21 0,22-21 0,0 0 16,0 0-16,-22-21 0,22 21 15,-21-21-15,21-1 0,-22 1 0,22-21 16,0 0-16,-21-1 0,21 1 0,21-22 16,-22 1-16,22-22 0,-21 22 0,21-43 15,-21 0-15,21 0 0,0 0 16,0-42-1,0 0-15,0-21 0,21 21 0,0-22 0,1-20 16,-1-1-16,0 1 0,21-22 16,-21 0-16</inkml:trace>
  <inkml:trace contextRef="#ctx0" brushRef="#br0" timeOffset="15347.24">20595 3281 0,'0'0'0,"-21"-42"0,-21-1 0,20 1 0,1 0 16,-21 20-16,21-20 0,0 21 15,21 0-15,0 0 0,-22 21 0,22-22 16,0 1-16,22 0 15,-1 21-15,0 0 0,21-21 0,22 21 16,20-21-16,1 21 0,0 0 16,-1-21-16,22 21 0,21 0 0,0-22 15,0 22-15,21 0 0,1-21 16,-1 0-16,0 21 0,0-21 0,0 0 16,22 21-16,-22-21 15,0-1-15,-21 22 0,0-21 0,-21 21 16,0-21-16,-1 0 0,-20 21 15,21-21-15,-21 0 0,20 21 0,-20-22 16,21 22-16,-21-21 0,-1 21 16,-20 0-16,20-21 0,-20 21 0,-1 0 15,-20 0-15,20-21 0,-20 21 16,-1 0-16,-21 0 0,0 0 0,0 21 16,1 0-16,-22 0 0,21 1 15,-21-1-15,0 21 0,0 0 0,0 1 16,-21-1-16,-1 0 0,22 1 15,-21-1-15,0 22 0,21-1 16,0 1-16,-21 20 0,21 1 0,-21 0 16,21-1-16,0 1 0,0 21 15,0 0-15,0-1 0,0 1 0,0 0 16,0 0-16,0 0 0,0 0 16,0 21-16,0-22 0,21 22 0,-21-21 15,21 21-15,-21-21 0,0 0 0,0 21 16,0 0-16,0 0 0,0-21 15,0 21-15,0-21 0,0 21 0,0-22 16,0 1-16,0 0 0,0 0 16,0 0-16,0-22 0,0 22 0,0-21 15,0 0-15,0-1 0,0 1 16,-21 0-16,0-1 0,0-20 0,21 20 16,-22-20-16,1-1 0,21 1 15,-21-22-15,0 22 0,0-22 0,0 0 16,-1 1-16,1-1 0,0 0 0,0-20 15,0-1-15,-22 21 0,1-21 16,21 0-16,-43 1 0,22-22 0,-21 21 16,-22-21-16,21 0 0,-41 0 0,-1 0 15,0 0-15,-21-21 0,-21 21 16,0-22-16,-22 1 0,22 0 0,-21 0 16,-1 0-16,1 21 0,21-21 0,0 21 15,0 0-15,21-22 0,0 22 16,21 0-16,0 0 0,21 0 15,1 0-15,-1-21 0,0 0 0,22 21 16,-1-21-16,1 0 0,-1 0 0,22-1 16,0-20-16,20 0 0,1-22 15,21 1-15,0-1 0,0-20 0</inkml:trace>
  <inkml:trace contextRef="#ctx0" brushRef="#br0" timeOffset="15903.54">21188 1566 0,'0'0'0,"-21"-21"0,-1 21 0,1 0 0,0-21 16,0 21-16,21-21 15,21 21 1,0 0-16,22 0 0,-1 0 16,0 0-16,22 0 0,-1 0 0,1 0 15,-1 0-15,1 21 0,-1-21 16,1 0-16,-1 21 0,-20-21 0,-1 21 16,-21-21-16,0 0 0,0 22 15,-42-22-15,0 0 16</inkml:trace>
  <inkml:trace contextRef="#ctx0" brushRef="#br0" timeOffset="16140.41">21548 1588 0,'0'0'0,"-22"0"0,22 21 16,-21-21-16,21 21 0,-21 0 15,0 21-15,21-20 0,-21 20 0,0 0 16,-1 1-16,1 20 0,0-21 15,0 1-15,0-1 0,0 0 0,21 1 16,-22-1-16,1 0 0,21 1 0,-21-22 16,21 21-16,0-21 15,0 1-15,0-1 0,0 0 0,0 0 0,21-21 32,0 0-32,1 0 0,20 0 0,0-21 15,22 0-15</inkml:trace>
  <inkml:trace contextRef="#ctx0" brushRef="#br0" timeOffset="16419.25">22648 1778 0,'0'0'16,"-21"-21"-16,0 0 0,-21 21 16,20 0-16,-41 0 0,21 0 15,-22 21-15,22 0 0,-22 0 16,1 0-16,20 1 0,-20 20 0,21-21 15,-1 21-15,1 1 0,21-22 16,0 0-16,-1 21 0,22-20 0,0-1 16,0 0-16,0 0 0,0 0 15,22 0-15,-1-21 0,0 22 0,0-22 16,21 0-16,1 0 0,-1 0 16,0 0-16,1 0 0,20 0 0,-20 0 15,20 0-15,1-22 0,-1 22 16,-21-21-16,22 21 0,-22-21 0,1 21 15,-1 0-15</inkml:trace>
  <inkml:trace contextRef="#ctx0" brushRef="#br0" timeOffset="16595.18">22754 2096 0,'0'0'0,"-21"0"0,0 0 15,42 0 32,21 0-47,-21 0 16,22 0-16,-1 0 0,0 0 15,1-22-15,-1 22 0</inkml:trace>
  <inkml:trace contextRef="#ctx0" brushRef="#br0" timeOffset="16863.28">23791 1693 0,'0'0'16,"0"-21"-16,-21 21 0,21-21 0,-21 21 15,0 0 1,0 21-16,-1 0 0,22 1 0,0-1 16,-21 0-16,0 21 15,0-21-15,21 22 0,-21-1 0,0-21 16,-1 22-16,22-1 0,-21-21 15,0 0-15,21 22 0,-21-22 0,21 0 16,0 0-16,-21 0 0,21 0 16,0 1-16,21-22 15,0 0 1,0 0-16,22 0 0</inkml:trace>
  <inkml:trace contextRef="#ctx0" brushRef="#br0" timeOffset="17547.89">24426 1799 0,'0'-21'0,"-42"-21"15,21 42 1,-22 0-16,22 0 0,-21 21 0,0 0 16,-1-21-16,1 21 0,21 22 15,-22-22-15,1 0 0,0 0 0,-1 21 16,22-20-16,0-1 0,0 0 15,0 0-15,0 21 0,21-20 0,0-1 16,0 0-16,0 0 16,21 0-16,0-21 0,0 0 0,21 21 15,-20-21-15,-1 0 0,21 0 16,-21 0-16,22 0 0,-22 0 16,21-21-16,-21 0 0,0 0 0,1 0 15,20 0-15,-21-1 0,-21 1 16,21-21-16,0 21 0,-21 0 0,22-22 15,-22 22-15,0 0 0,0 0 16,21 0-16,0-1 0,-21 1 0,21 0 16,21 0-16,-20 21 0,41 0 15,-21-21-15,22 21 0,-22 0 0,22 0 16,-1 0-16,1 21 16,-22-21-16,0 21 0,-20 0 0,-1 0 0,0 22 15,-21-22-15,0 0 16,0 21-16,-21-20 0,-22-1 0,1 21 15,0-21-15,-1 22 0,1-22 16,0 0-16,-1 0 0,1 21 0,21-20 16,0-1-16,0 0 0,21 0 15,0 0-15,0 0 0,0 1 16,42-22-16,-21 21 16,0-21-16,22 0 0,-1 0 0,0 0 15,1 0-15,-1-21 0,21-1 16,-20 1-16,-1 0 0,0-21 0,-20 21 15,20-22-15,-21 1 0,0-22 16,0 22-16,1-21 0,-22 20 16,0-20-16,0 20 0,0 1 0,-22 0 15,1 21-15,-21-1 0,21 1 16,-22 0-16,1 21 0,0 0 16,21 0-16,-22 21 0,1 0 0,0-21 15,20 22-15,-20-1 0,21 0 16,0 0-16,0 0 0,-1 0 0,22 1 15,0-1-15,0 0 0</inkml:trace>
  <inkml:trace contextRef="#ctx0" brushRef="#br0" timeOffset="17731.78">24913 2223 0,'0'0'0,"21"0"0,-21 21 0,0 0 109</inkml:trace>
  <inkml:trace contextRef="#ctx0" brushRef="#br0" timeOffset="46311.74">1905 7218 0,'0'0'0,"-21"0"0,21-21 15,-21 21-15,-1 0 16,1 0-16,0 21 15,21 0 1,-21 0-16,21 22 0,0-22 0,0 21 16,0 22-16,0-22 0,0 0 15,0 22-15,0-22 0,0 0 16,0 1-16,0-1 0,0 22 16,0-22-16,0 0 0,0-21 0,0 22 15,0-1-15,0-21 0,0 0 16,0 1-16,0-44 31,0-20-31,0 21 16,0-21-16,0-1 0,0 1 0,0 0 15,0-1-15,0-20 0,0 20 16,0-20-16,0-1 0,0 1 0,0-1 16,21 1-16,-21-1 0,0 1 15,21 21-15,-21 20 0,0-20 16,0 21-16,21 42 31,-21 21-31,22-20 0,-22 20 16,0 0-16,21 1 0,-21 20 0,21-21 15,0 1-15,-21-22 0,0 21 16,21-21-16,0 22 0,-21-22 0,22 0 16,-1 0-16,0-21 0,0 21 15,0-21-15,0 0 0,1 0 16,-1 0-16,0 0 0,21-21 0,-21 21 15,22 0-15,-22-21 0,0 21 16,0 0-16,0 0 0,-42 21 31,-21 0-15,0 1-16,-1-1 0,1 0 0,-22 21 16,1-21-16,-1 22 0,1-1 15,-1 0-15,1 1 0,21-1 0,-22 0 16,22 1-16,-22-22 0,22 21 15,0-21-15,20 1 0,1-1 0,0 0 16,0-21-16,21-21 16,0-22-16,21 22 15,0-21-15,0 0 0,22-1 16,-22 1-16,21 0 0,-21-1 16,22 1-16,-1 0 0,0-22 0,1 22 15,-22-1-15,21 1 0,-21 0 16,22-22-16,-22 43 0,-21 0 15,21 21-15,-21 21 16,-21-21 0,0 21-16,0 0 0,-1 1 15,1 20-15,21-21 0,-21 0 0,0 0 16,0 1-16,0-1 0,-1 0 16,22 0-16,-21 0 0,21 0 15,-21-21-15,21 22 0,-21-22 16,21 21-16,0 0 0,0 0 15</inkml:trace>
  <inkml:trace contextRef="#ctx0" brushRef="#br0" timeOffset="47388.15">6667 7430 0,'0'0'16,"0"-22"-16,0 1 0,0 0 0,0 0 15,0 0-15,0 42 32,0 0-32,-21 21 15,21 1-15,0-1 0,0 0 0,-21 1 16,21-1-16,-21 0 0,0 1 16,21-1-16,-21 0 0,-1 1 0,22-22 15,0 21-15,-21 1 0,0-22 16,21 0-16,-21 0 0,21 0 15,0 0-15,0 1 0,0-44 32,0 1-32,0 0 0,0-21 0,0 21 15,0-22-15,0 1 0,0 0 16,0-1-16,0 1 0,0 0 0,0-1 16,21-20-16,-21 20 0,21 1 0,0 0 15,-21-1-15,22 1 0,-1 0 16,0 21-16,-21-1 0,21 1 0,-21 0 15,21 21-15,0 0 16,-21 21 0,0 0-16,0 1 0,0-1 0,0 21 15,0-21-15,22 0 0,-22 22 16,0-22-16,21 0 0,-21 0 0,21 0 16,-21 1-16,21-1 0,0 0 0,0-21 15,-21 21-15,22-21 0,-1 21 16,21-21-16,-21 0 0,0 0 0,1 0 15,20 0-15,-21 0 0,21 0 0,-20 0 16,-1 0-16,0 0 0,0 0 16,0 0-16,0 0 0,-21 21 15,-21 1 1,0-1-16,0 0 0,-21-21 16,-1 21-16,1 0 0,-22 22 15,22-22-15,0 0 0,-22 0 0,22 0 16,0 22-16,-1-22 0,1 0 0,0 0 15,20 0-15,1 0 0,0-21 16,21-21 0,0 0-16,0 0 15,21 0-15,0 0 0,1-1 16,-1-20-16,0 0 0,0 21 16,0-22-16,0 1 0,1 0 0,-1-1 0,0 1 15,0 0-15,0 20 16,0 1-16,-21 0 0,0 42 15,0 0-15,0 1 0,-21 20 16,0-21-16,0 21 0,0 1 16,0-22-16,-1 21 0,1-21 0,0 22 15,0-22-15,21 21 0,-21-21 0,21 1 16,0-1-16,0 0 0,0 0 16,21 0-16,0-21 0,21 0 0,1 0 15,-22 0-15</inkml:trace>
  <inkml:trace contextRef="#ctx0" brushRef="#br0" timeOffset="132379.28">1693 7493 0,'0'0'0,"21"0"0,-21-42 0,22 21 16,-22-1-16,0 1 0,0 0 0,21 0 15,-21-21-15,0 20 0,21 1 16,-21 0-16,0 0 0,0 0 16,0 0-16,0 42 31,0 0-15,0 0-16,0 21 0,0-20 0,0 20 15,0 0-15,0 1 0,0-1 16,0 21-16,0-20 0,0-1 0,0 22 15,0-22-15,0 21 0,0-20 16,0 20-16,-21 1 0,0-22 16,21 22-16,-22-22 0,22 0 0,0 1 15,-21-1-15,21-21 0,0 0 16,0 0-16,0 1 0,0-65 31,0 22-31,0 0 16,21-21-16,-21-1 0,0 1 15,0 0-15,22-22 0,-22 22 0,21-22 16,-21 22-16,0-22 0,0 22 16,21-21-16,-21-1 0,0 1 0,0 20 15,0-20-15,0 20 16,21 1-16,-21 0 0,0-1 0,0 22 16,0 0-16,0 0 0,0 42 31,21 0-31,-21 22 0,0-22 15,21 21-15,-21 0 0,22-20 0,-1 20 16,-21 0-16,21 1 0,0-22 0,0 21 16,0-21-16,1 22 0,-22-22 15,21 0-15,0 0 0,0 0 0,0 0 16,-21 1-16,21-1 0,1-21 16,-1 0-16,0 0 15,-21-21 16,0-1-15,-21 22-16,0 0 16,-1 0-16,1 0 0,0 0 0,0 22 15,0-1-15,0 0 0,-1 0 16,-20 0-16,21 22 0,-21-22 0,20 21 16,-20-21-16,21 22 0,0-22 15,-22 21-15,22-21 0,0 0 16,21 1-16,-21-1 0,21 0 0,-21-21 15,21 21-15,0-42 32,0 0-32,0 0 0,21-1 15,0-20-15,0 21 0,-21-21 0,21-1 16,1 1-16,-1 0 0,0 20 16,0-20-16,0 0 0,0 21 0,1-22 15,-1 22-15,0-21 0,0 21 16,-21-1-16,21 22 0,0-21 0,-21 42 31,0 1-31,0-1 16,0 0-16,-21 0 0,21 0 15,-21 22-15,0-22 0,0 21 16,0-21-16,-1 22 0,1-22 0,21 0 16,-21 21-16,21-21 0,-21 1 15,21-1-15,-21-21 0,21 21 0,0-42 31,0 0-31,0-1 16,0 1-16,21 0 0,0-21 16,-21-1-16,21 22 0,0-21 0,-21 0 15,22-1-15,-1 1 0,-21 0 16,21-1-16,0 22 0,0-21 0,-21 21 16,0-1-16,21 22 15,-21 22 1,0-1-16,0 0 0,-21 21 15,21 1-15,-21-22 0,0 21 16,0 0-16,0 1 0,-1-1 0,1 0 16,0 1-16,0-1 0,21-21 15,-21 0-15,21 1 0,0-1 0,0 0 16,0 0-16,21-21 16,0 0-16,21-21 0,-20 0 0</inkml:trace>
  <inkml:trace contextRef="#ctx0" brushRef="#br0" timeOffset="133698.98">6456 7408 0,'0'22'31,"0"-1"-31,0 0 16,0 21-16,-21 1 0,21-22 0,0 21 16,0 22-16,0-22 0,0 0 15,0 1-15,0 20 0,0-21 0,0 1 16,0 20-16,0-20 0,0-1 0,0 0 16,0 1-16,0-1 0,0-21 15,0 0-15,0 22 0,21-22 0,-21 0 16,0 0-16,21-21 15,0 0-15,-21-21 16,21 0-16,-21-22 16,21 22-16,-21-21 0,0 0 0,0-1 15,0 1-15,0-22 0,0 22 16,0-21-16,0 20 0,0-20 16,0-1-16,0 22 0,0-22 0,0 22 15,0-21-15,0-1 0,0 22 16,0-22-16,0 22 0,0-22 0,0 22 15,0 21-15,0-21 0,0 20 0,0 1 16,22 21-16,-1 0 16,-21 21-16,21 1 0,-21-1 15,21 21-15,0 0 0,0 1 0,-21-1 16,22 0-16,-1 1 0,0-1 16,0 0-16,0 1 0,-21-22 0,21 21 15,1-21-15,20 1 0,-21-1 16,0 0-16,0 0 0,1 0 15,-1-21-15,21 0 0,-21 21 0,0-21 16,1 0-16,-1 0 0,21 0 0,-21 0 16,0 0-16,1-21 0,-1 0 15,-21 0-15,21 21 0,-21-21 16,-21 21 0,0 0-16,-22 0 15,22 0-15,0 0 0,-21 21 0,-1 0 16,1 0-16,-22 0 0,22 1 0,-21 20 15,20-21-15,-20 21 0,20 1 16,1-1-16,0-21 0,21 22 16,-22-22-16,22 21 0,0-21 0,0 0 15,21 1-15,0-1 0,0 0 16,21-42 0,21 21-16,-21-21 15,1-1-15,20-20 0,-21 21 16,21-21-16,1 20 0,-22-20 0,21 0 15,-21-1-15,22 1 0,-22 21 0,21-21 16,-21-1-16,1 22 0,-22 0 16,0 0-16,21 21 0,-21 21 15,-21 0 1,-1 0-16,-20 0 0,21 22 0,-21-1 16,-1 0-16,1-20 0,0 20 15,-1 0-15,22 1 0,-21-1 0,21-21 16,-1 21-16,1-20 0,0-1 0,21 0 15,0 0-15,21-21 16,0 0-16,1 0 0,20-21 0,21 0 16,-20 0-16</inkml:trace>
  <inkml:trace contextRef="#ctx0" brushRef="#br0" timeOffset="135319.67">12277 7789 0,'21'-21'15,"-21"42"1,0 22-1,0-22-15,0 21 0,0 1 16,0-1-16,0 0 0,0 1 0,0 20 16,0-21-16,0 1 0,-21-1 15,21 0-15,-22 1 0,1-22 0,0 21 16,21-21-16,-21 1 0,0 20 0,0-42 16,21 21-16,0 0 0,-22-21 0,1 21 15,21-42 16,0 0-31,0 0 0,0-21 16,0 20-16,0-20 0,0 0 16,0-1-16,0 1 0,0-21 0,21 20 15,-21-20-15,22 20 0,-1-20 16,0 21-16,-21-1 0,21 1 0,0 0 16,0 20-16,-21 1 0,0 0 0,22 0 15,-1 21 1,-21 21-16,0 0 15,0 0-15,0 22 0,0-22 0,0 0 16,0 21-16,0-20 16,0 20-16,0-21 0,0 21 0,21-20 15,-21-1-15,21 21 0,-21-21 0,0 0 16,0 1-16,21-22 0,0 21 16,-21 0-16,22-21 0,-1 0 15,0 0-15,0 0 0,0 0 16,-21-21-16,21 21 15,-21-21-15,-21 42 32,0 0-17,0-21-15,-21 21 0,20 0 0,1 0 16,-21 1-16,21-1 0,-22 0 16,22 0-16,0 0 0,-21 0 15,21-21-15,-1 22 0,1-1 0,21 0 16,-21-21-16,21 21 0,-21-21 0,21 21 15,0-42 17,0 0-32,21 0 15,0-22-15,-21 22 16,21 0-16,1-21 0,-1 21 16,0-22-16,0 22 0,0-21 0,0 21 0,1-1 15,-22-20-15,21 42 0,-21-21 16,21 0-16,-21 42 31,0 0-31,0 0 16,-21 0-16,0 1 0,21 20 0,-22-21 15,22 0-15,0 0 0,-21 1 16,21-1-16,0 0 0,0 0 0,-21 0 16,21 0-16,0 1 0,21-22 46,0-22-46,1 22 0,-22-21 16,21 0-16,-21 0 16,21 0-16,0-22 0,-21 22 0,21-21 15,-21 21-15,21-22 0,1 22 0,-22-21 16,0 21-16,21-22 0,-21 22 16,21 0-16,-21 42 15,0 0-15,0 1 16,0-1-16,-21 21 0,21-21 15,-21 22-15,-1-22 0,22 0 0,0 21 16,-21-21-16,0 1 0,21-1 16,0 0-16,0 0 0,0 0 15,21-21 32,0-21-47,1 0 0,-1 0 16,-21 0-16,0-1 0,21 1 15,0-21-15,-21 21 0,21 0 0,-21-1 16,0 1-16,21 0 0,-21 0 0,0 42 31,0 0-31,0 0 0,0 1 16,0-1-16,0 0 0,-21 0 16,0 0-16,21 0 0,0 1 0,0-1 15,-21 0-15,21 0 0,-21-21 16,21 21-16,21-21 31,0-21-31</inkml:trace>
  <inkml:trace contextRef="#ctx0" brushRef="#br0" timeOffset="136944.09">21738 8573 0,'0'0'0,"0"-22"31,0 44-15,0-1-16,0 0 0,0 21 0,0 1 15,0-1-15,0 0 0,0 22 16,-21-22-16,0 0 0,0 22 0,-1-22 15,1 1-15,0-22 0,0 21 16,0-21-16,0 0 0,-1 1 16,1-1-16,21 0 0,-21-21 15,21 21-15,-21-21 0,21-21 32,0 0-32,21 0 0,0-1 15,0 1-15,1 0 0,-22 0 16,21-21-16,0-1 0,0 22 0,0-21 15,0-1-15,1 1 0,-1 0 16,-21-1-16,21 1 0,0 0 0,0 21 16,-21-22-16,0 22 0,21 0 0,-21 0 15,0 0-15,-21 21 47,0 21-47,21 0 16,0 0-16,0 0 0,0 0 15,21-21 1,0 22-16,1-22 0,-1 21 0,0-21 16,0 0-16,21 0 0,-20 0 15,20 0-15,-21 0 0,21 0 0,-20 0 16,-1 0-16,0 0 16,0 0-16,0 0 0,0 0 0,1 0 15,-22 21-15,0 0 16,-43 0-16,22 0 15,0 1-15,-21-1 0,-1 21 0,-20-21 16,20 0-16,-20 1 0,-1 20 16,1-21-16,-1 0 0,1 0 0,-1 1 15,1-1-15,21-21 0,-1 21 16,22 0-16,-21-21 0,21 21 0,-1-21 16,44 0 15,-1 0-16,21-21-15,-21 0 0,0 0 16,1 0-16,20-22 0,-21 22 16</inkml:trace>
  <inkml:trace contextRef="#ctx0" brushRef="#br0" timeOffset="137392.85">21653 8848 0,'-42'42'15,"21"-21"-15,0-21 16,21 21-16,-21-21 0,-1 22 15,1-1-15,0-21 0,0 0 0,21 21 16,0 0-16,21-21 47,0 0-47,0 0 0,1 0 16,20 0-16,-21-21 0,0 21 15,22-21-15,-22 0 0,0-1 0,21 1 16,-21 0-16,1 21 0,-1-21 15,0 0-15,-21 0 0,21 21 16,-21 21 0,-21 0-1,0 0-15,21 0 0,0 0 16,-21-21-16,21 22 0,-22-22 16,22 21-16,22-21 31,-1 0-31,0 0 0,0 0 0,0 0 15,0-21-15,1 21 16,-1-22-16,0 1 0,0 21 16,-21-21-16,21 21 15,-21-21-15,0 42 16,-21-21 0,0 21-16,0-21 0,0 21 15,-22 1-15,1-22 0</inkml:trace>
  <inkml:trace contextRef="#ctx0" brushRef="#br0" timeOffset="155232.04">8297 10287 0,'0'0'0,"-21"0"0,0-21 0,0 21 0,-22 0 15,22 0-15,0 0 0,0 0 16,0 0-16,21-21 0,21 21 16,0-21-16,21-1 15,22 22-15,-1-21 16,22 21-16,0 0 0,21-21 0,21 21 16,-22 0-16,22-21 0,-21 0 0,0 21 15,0 0-15,0 0 0,0 0 16,-1 0-16,-20 0 0,0 0 0,-22 0 15,1 0-15,-22 0 0,0 0 0,-20 0 16,-1 0-16,-42 0 16,-22 0-16,1 21 0,0 0 15,-22-21-15,1 0 0,-1 0 16,1 21-16</inkml:trace>
  <inkml:trace contextRef="#ctx0" brushRef="#br0" timeOffset="155507.89">9038 10224 0,'0'21'31,"0"0"-31,0 0 0,0 0 0,0 22 16,-21-1-16,21 21 0,0 1 0,-21-1 15,0 1-15,-1-1 0,1 1 16,0 21-16,0-22 0,0 22 0,0-22 15,-1 22-15,1 0 0,0-22 16,0 1-16,0 20 0,0-41 16,-1 20-16,1-21 0,21 1 0,0-1 15,0-21-15,0 0 0,0 1 0,0-1 16,21-21 0,1-21-16,-22-1 0,42 1 15</inkml:trace>
  <inkml:trace contextRef="#ctx0" brushRef="#br0" timeOffset="155915.75">9334 11049 0,'0'0'16,"-21"21"-16,21 0 0,-21-21 15,21 22-15,0-1 16,21-21-1,0 0 1,1-21-16,-1-1 0,0 1 0,0 21 16,0-21-16,0 0 0,22 0 0,-22 0 15,-21-1-15,21 1 0,-21 0 16,21 0-16,-21 0 0,-21 21 16,0 0-1,0 0-15,0 0 0,-1 0 16,-20 21-16,21 0 0,-21 0 0,20 0 15,-20 22-15,0-1 0,21-21 0,-22 22 16,22-1-16,0 0 0,0 1 16,0-1-16,21-21 0,0 21 0,0-20 15,0-1-15,0 0 0,0 0 16,0 0-16,0 0 0,21 1 0,0-22 16,0 0-16,0 0 0,0 0 0,1 0 15,20 0-15,-21 0 0,21-22 16,1 1-16,-22 0 0,21 0 0,22 0 15</inkml:trace>
  <inkml:trace contextRef="#ctx0" brushRef="#br0" timeOffset="156295.53">10096 11007 0,'0'0'16,"22"-21"-16,-1 21 0,-21-22 0,-21 22 31,-22 0-31,22 0 0,-21 0 0,-1 0 16,1 22-16,0-22 0,-1 21 0,1 0 15,21 0-15,-21 0 0,20 0 16,1 1-16,0-1 0,21 0 0,0 0 16,0 0-16,0 0 15,21-21-15,22 22 0,-22-22 16,21 21-16,0 0 0,1-21 0,-1 21 16,0 0-16,1 0 0,-22 1 15,21-1-15,-21 0 0,1 0 0,-22 0 16,0 0-16,0 1 0,0-1 0,0 0 15,-22 0-15,-20 0 0,0 0 16,-1 1-16,1-22 0,0 21 0,-1-21 16,-20 0-16,21 0 0,-1 0 0,22 0 15,-21 0-15,-1 0 0,22 0 16,0 0-16,0-21 0,0-1 0,0 1 16,21 0-16,0 0 0,0-21 15,0 20-15,0 1 0,21 0 16,21-21-16,-21 21 0,22-22 0,-1 22 15,21-21-15,-20 21 0</inkml:trace>
  <inkml:trace contextRef="#ctx0" brushRef="#br0" timeOffset="156596.39">10837 10478 0,'0'0'0,"21"-43"15,1 22-15,-22 0 0,0 0 0,0 0 16,0-1-16,0 44 31,-22 20-31,1-21 0,0 21 16,0 1-16,0-1 0,-22 22 0,22-22 15,0 21-15,-21 1 0,21-1 16,-22-20-16,22 20 0,0 1 0,-21-1 16,20 1-16,1-1 0,0 1 15,21-1-15,0-20 0,-21-1 0,21 0 16,0-21-16,0 22 0,0-22 0,0 0 15,0 0-15,0 0 0,21-21 16,0 0-16,0 0 0,22-21 16,-22 0-16,0 0 0,0 0 15,22-22-15,-22 22 0</inkml:trace>
  <inkml:trace contextRef="#ctx0" brushRef="#br0" timeOffset="156780.17">10181 10986 0,'0'0'0,"21"0"15,0 0 1,1 0-16,20 0 16,-21 0-16,21 0 0,1 0 0,20 0 0,-20 0 15,20 0-15,1-22 0,20 22 16,-20-21-16,20 0 0</inkml:trace>
  <inkml:trace contextRef="#ctx0" brushRef="#br0" timeOffset="157183.93">11769 10520 0,'0'0'0,"0"-21"0,-22 0 31,1 42-31,21 21 0,0-21 15,-21 22-15,0-1 0,0 0 0,0 22 16,-1-1-16,1-20 0,0 20 16,0 1-16,0 20 0,-22-20 0,22-1 15,-21 22-15,21-22 0,-22 1 0,1-1 16,21-20-16,0-1 16,0 0-16,-1 1 0,22-22 0,0 0 15,0 0-15,22-21 31,-1-21-31,0 0 0,0-21 0,0-1 16,0 1-16</inkml:trace>
  <inkml:trace contextRef="#ctx0" brushRef="#br0" timeOffset="157435.79">11684 10605 0,'0'0'0,"0"-22"0,0 1 15,21 0-15,-21 0 0,0 0 16,21 21-16,0 21 0,1 0 15,-22 0-15,21 22 0,0-1 16,21 21-16,-21-20 0,1 20 0,-1 1 16,21-1-16,-21 1 0,0-1 0,1 1 15,-1-1-15,0 1 0,0-1 16,0-20-16,-21 20 0,0-21 0,21 1 16,-21-1-16,22-21 0,-22 22 0,0-22 15,0 0-15,0 0 0,21-21 16,0-21-1,0-21-15,-21 20 16,21-20-16,0 0 0</inkml:trace>
  <inkml:trace contextRef="#ctx0" brushRef="#br0" timeOffset="157684.15">12912 10308 0,'0'-42'16,"0"84"-16,0-105 0,0 42 0,-22 21 15,1 42 1,-21-21-16,21 43 0,-22-22 16,22 21-16,-21 22 0,0-21 0,-1 20 15,1 1-15,0 0 0,-1-22 0,1 22 16,0-1-16,20 1 16,-20-21-16,0-1 0,21 1 0,-1-1 15,1-21-15,21 1 0,0-22 0,0 21 16,0-21-16,21-21 0,1 22 15,20-22-15,-21 0 0,21 0 0,1-22 16,-1 1-16</inkml:trace>
  <inkml:trace contextRef="#ctx0" brushRef="#br0" timeOffset="158379.75">13970 10478 0,'0'0'0,"42"-43"0,-42 22 0,0-21 16,0 21-16,0-22 0,0 22 0,-21 0 16,0 0-16,0 21 15,-22 0-15,22 0 0,-21 0 0,0 21 16,-1 21-16,1-21 0,0 22 0,-1 20 16,-20-20-16,20 20 0,-20 1 15,21 20-15,-22-20 0,22-1 0,-1 22 16,1-22-16,0 22 0,-1-21 0,22-1 15,0 1-15,21-1 16,0 1-16,0-22 0,0 0 0,21 1 16,22-1-16,-22-21 0,21 0 0,0 0 15,1 1-15,20-22 0,-20 0 16,20 0-16,-21 0 0,22-22 0,-1 22 16,-20-42-16,20 21 0,-20-21 0,-1-1 15,0 1-15,1 0 0,-22-22 16,0 22-16,-21-22 0,0 22 0,0 0 15,0-1-15,-42 22 0,20-21 0,-20 21 16,0-1-16,-22 22 0,22-21 16,-22 21-16,1 0 0,-1 0 0,-20 0 15,41 0-15,-20 0 0,-1 0 0,22 0 16,21 0-16,0 21 0,0-21 16,63 22-1,-21-22-15,21 0 16,1 0-16,-1 0 0,22 0 0,-22 0 15,21 0-15,-20 0 0,-1 0 16,0 0-16,1 0 0,-1 21 0,0-21 16,-20 21-16,20 0 0,-21 0 0,0 22 15,-21-22-15,0 21 0,0 0 16,0 1-16,0 20 0,0 1 0,0-22 16,-21 22-16,0-1 0,0 1 15,0 20-15,-1-20 0,1 20 16,0-20-16,0 21 0,0-1 0,-22 1 15,22 0-15,0-1 0,0-20 0,0 20 16,0 1-16,-1 0 0,1-1 0,0 1 16,21 0-16,-21-1 0,0-20 15,0-1-15,-1 1 0,22-1 0,-42-20 16,42-1-16,-21-21 0,0 0 0,0 1 16</inkml:trace>
  <inkml:trace contextRef="#ctx0" brushRef="#br0" timeOffset="158804.16">14711 10901 0,'-43'0'16,"22"21"-1,0 0 1,21 0-16,-21-21 0,21 22 0,0-1 16,0 0-16,0 0 15,21-21 1,0 0-16,0 0 15,22 0-15,-22 0 0,0-21 0,-21 0 16,21 0-16,0-1 16,-21 1-16,0 0 0,0 0 15,-21 21-15,0 0 0,0 0 16,0 0-16,0 0 0,-22 0 0,22 0 16,-21 21-16,21 0 0,-1 0 0,-20-21 15,42 22-15,-21-1 16,21 0-16,0 0 0,21-21 15,0 0-15,0 0 0,1 0 16</inkml:trace>
  <inkml:trace contextRef="#ctx0" brushRef="#br0" timeOffset="159151.96">15960 10224 0,'0'0'0,"-22"-43"0,1 22 0,21 0 0,0 0 16,0 42 0,0 0-1,0 21-15,0 1 0,21 20 0,1 1 16,-1-1-16,0 22 0,0-22 15,0 22-15,0-21 0,1 20 0,20-20 16,-21 20-16,0-20 0,0 21 0,1-22 16,-22 1-16,21-1 0,0 1 15,0-22-15,-21 0 0,21 1 0,-21-22 16,0 0-16,0 0 0,21-21 16,1 0-16,-1-21 15,0-21-15,0 20 16,0-20-16</inkml:trace>
  <inkml:trace contextRef="#ctx0" brushRef="#br0" timeOffset="159407.82">16976 10224 0,'0'-22'16,"0"44"-16,0-65 0,-22 43 0,1 0 0,0 0 15,0 0-15,-21 0 0,-1 0 16,-20 21-16,-1 22 0,1-1 0,-22 22 15,-21-1-15,22 1 0,-22-1 16,0 22-16,0-22 0,0 22 0,0-22 16,1 1-16,-1-1 0,21 1 15,-21-1-15,43-20 0,-22 20 0,43-20 16,-1-1-16,1-21 0,21 21 0,21-20 16,0-1-16,21-21 15,21 0-15,1 0 0,-1-21 0,22-1 16,-1-20-16,1 21 0</inkml:trace>
  <inkml:trace contextRef="#ctx0" brushRef="#br0" timeOffset="159679.28">17187 10245 0,'0'0'16,"0"-21"-16,-21 21 15,0 21-15,21 0 16,-21 0-16,21 21 0,-21 22 0,21-22 16,0 22-16,0-1 15,0 1-15,0 20 0,0-41 0,0 20 16,0 1-16,0-1 0,0 1 16,0-22-16,0 22 0,0-22 0,0 0 15,0 1-15,0-22 0,21 0 0,-21 0 16,21 0-16,0 0 0,0-21 15,0 0-15,-21-21 0,22 0 16</inkml:trace>
  <inkml:trace contextRef="#ctx0" brushRef="#br0" timeOffset="159906.15">17484 10245 0,'0'0'0,"0"-43"0,21 22 0,-21 0 16,21 21-16,0 0 15,0 0-15,-21 21 0,21-21 0,1 43 16,-1-22-16,21 0 0,-21 21 0,0 1 16,1-1-16,-1 21 0,0-20 15,0-1-15,0 0 0,0 1 0,-21-22 16,0 21-16,0-21 0,0 22 16,0-22-16,0 0 0,0 0 15</inkml:trace>
  <inkml:trace contextRef="#ctx0" brushRef="#br0" timeOffset="160144.01">18478 10266 0,'0'0'0,"0"-21"0,-21 0 15,0 21-15,-21 0 0,21 0 0,-22 0 16,1 21-16,0 0 0,-1 0 15,1 0-15,-22 0 0,22 1 0,0-1 16,-1 0-16,1 0 0,21 21 16,-21-20-16,20-1 0,1-21 0,0 21 15,21 0-15,0 0 16,21-42 0,22 21-1,-22-21-15,21-21 0,0 20 0</inkml:trace>
  <inkml:trace contextRef="#ctx0" brushRef="#br0" timeOffset="160388.87">18542 10075 0,'21'-21'0,"-42"42"0,63-63 0,-42 63 31,0 0-31,-21 1 0,21 20 16,-21 0-16,0 1 0,0-1 0,-1 21 15,22 22-15,-21-21 0,0 20 16,0 1-16,-21-22 0,20 22 15,1-21-15,0 20 0,0-20 0,0 20 16,0-20-16,-1-1 0,1 1 0,0-1 16,21-20-16,0-1 0,-21 0 15,21-20-15,0 20 0,0-21 0,0 0 16,21-21 0,0 0-16,0-21 0,22 0 15,-22 0-15</inkml:trace>
  <inkml:trace contextRef="#ctx0" brushRef="#br0" timeOffset="160696.17">19452 10308 0,'0'0'0,"21"-42"0,64-64 32,-85 127-17,0 0 1,-21 1-16,0 20 0,-1 21 0,-20-20 15,21 20-15,-21 1 0,20-1 0,-20 22 16,21-22-16,-21 1 0,20-1 16,1 1-16,0-1 0,21 1 0,0-1 15,0 1-15,0-22 0,0 22 16,21-22-16,-21 0 0,43-20 16,-22 20-16,0-21 0,21 0 0,1 0 15,-1 1-15,0-22 0,22 0 0,-22 0 16,22 0-16,-1-22 0,1 1 15,-1 0-15,1 0 0,-1 0 0,1 0 16,-1-22-16,1 22 0,-1 0 0,1-21 16</inkml:trace>
  <inkml:trace contextRef="#ctx0" brushRef="#br0" timeOffset="168179.87">17314 13123 0,'0'0'0,"21"-21"0,-21-21 0,0 0 15,22 20-15,-22-20 0,0 21 0,0-21 16,0 20-16,0 1 16,0 0-16,0 0 0,-22 0 0,22 0 15,0-1-15,-21 22 0,0 0 16,0 0-16,21 43 16,0-22-16,0 21 0,0 22 0,0-1 15,0 1-15,0 20 0,0 1 16,0 0-16,0 21 0,0-1 0,0-20 15,21 21-15,-21 0 0,0-22 0,0 22 16,0 0-16,0-21 0,0 21 16,0-22-16,0 1 0,0 0 15,-21-1-15,21-20 0,0-1 0,0 1 0,-21-22 16,21 0-16,0 1 0,0-1 16,0-21-16,0 0 0,-21-21 15,21-42 1,0 21-16,0-21 15,0-1-15,0 1 0,21-22 16</inkml:trace>
  <inkml:trace contextRef="#ctx0" brushRef="#br0" timeOffset="168716.25">17780 12827 0,'0'0'0,"-21"-21"0,0 0 16,21 0-16,-22 21 0,22-22 16,-21 22-16,0 0 15,21 22 1,0-1-16,0 0 0,0 21 0,0-21 16,21 22-16,0-1 0,22 0 0,-22 1 15,21 20-15,1-20 0,-1-1 16,0 21-16,22-20 0,-1-1 15,1 0-15,20 1 0,1-1 0,0 22 0,-1-43 16,22 21-16,-21 0 16,0 1-16,-1-22 0,1 0 0,0 0 15,-22 0-15,22 1 0,-22-1 0,1 0 16,-22-21-16,0 21 0,1-21 16,-22 0-16,21 21 0,-21-21 15,-21 21-15,0 1 0,0-1 16,-21-21-16,0 21 0,0 0 15,0-21-15,-22 21 0,1 0 0,-21 1 16,-1-1-16,1 0 0,-1 21 0,-21-21 16,1 22-16,-22-1 15,0 0-15,0 1 0,-21 20 0,21-20 16,-21 20-16,22 1 0,-1-22 0,0 21 16,21 1-16,1-22 0,20 22 15,1-22-15,-1 0 0,22 1 0,-1-1 16,1 0-16,21-20 0,-21-1 0,42 0 15,0 0-15,0-42 16,0 0-16,21 0 16,0-1-16,0-20 0,21 21 0,-20-43 15,-1 22-15</inkml:trace>
  <inkml:trace contextRef="#ctx0" brushRef="#br0" timeOffset="169338.5">17632 13102 0,'-85'-148'32,"170"296"-32,-191-296 0,85 148 15,21 21-15,-21 22 0,21-1 0,0 0 16,0 22-16,0-1 15,0 22-15,0 0 0,0 20 0,0-20 0,0 21 16,0-21-16,0 20 0,0-20 0,0 0 16,0-1-16,0 1 15,0-21-15,0-1 0,0 1 0,0-1 16,0-21-16,0 1 0,0-1 0,0-21 16,0 0-16,0-42 31,0-21-31,21 21 0,-21-22 15,0-20-15,21-1 0,0 1 0,-21-1 16,21 1-16,0-22 0,-21 1 16,22-22-16,-1 21 0,0-21 15,-21 0-15,21 1 0,0 20 0,-21 0 16,0 1-16,0-1 0,21 21 16,-21 1-16,0-1 0,0 43 0,0 0 15,0 0-15,0 42 16,0 0-16,0 43 0,0-22 0,0 22 15,-21 20-15,21 22 0,0-21 0,0 21 16,0-1-16,-21 1 0,21-21 16,-21 0-16,21-1 0,-21 1 0,21-22 15,0 22-15,0-21 0,0-1 0,0-21 16,0 1-16,0-1 0,0 0 16,0-20-16,0-1 0,0 0 15,21-21 1,0-21-16,-21 0 0,21-22 0,0 22 15,1-42-15,-1 20 0,0-20 16,0-1-16,0-20 0,0-1 0,22 0 16,-22 1-16,0-22 0,21 0 15</inkml:trace>
  <inkml:trace contextRef="#ctx0" brushRef="#br0" timeOffset="170048.28">18055 13441 0,'64'-169'16,"-128"338"-16,128-381 0,-64 191 16,0 42-1,-22 22-15,1-1 0,0 0 0,21 43 16,-21-22-16,0 22 0,0 0 0,-1-1 15,1 1-15,0-21 16,0 20-16,0-20 0,21-1 0,-21 1 16,-1-22-16,1 22 0,21-22 0,0 0 15,0-21-15,-21 22 0,21-22 16,0 0-16,0-42 31,0-21-31,21-1 0,0 1 16,1-22-16,-1 22 0,21-43 0,-21 22 15,22-22-15,-22 1 0,21-1 0,-21-21 16,22 21-16,-22 1 0,21 20 16,-21 1-16,0 20 0,1 22 0,-22 0 15,0 42 1,0 0-16,-22 22 0,1 20 16,0 1-16,0 20 0,0-20 0,0 21 15,-1-22-15,-20 1 0,21-1 0,0 1 16,0-1-16,-1-21 0,1 1 15,0-1-15,21 0 0,0-20 0,0-1 16,0 0-16,0 0 0,0 0 0,21-21 31,0-21-31,1-21 0,-1 21 0,0-22 16,21 22-16,1-42 0,-22 20 0,21-20 16,0-1-16,22 1 0,-22-22 15,1 0-15,-1 22 0,21-1 16,-20 1-16,-22 21 0,21-1 0,-21 22 15,1 21-15,-22 21 0,0 22 16,0-1-16,-43 0 0,22 22 16,-21-22-16,21 22 0,-22-1 0,1-21 15,0 22-15,-1-22 0,22 1 0,-21-1 16,21-21-16,-1 0 0,1 22 16,21-22-16,0 0 0,21-21 15,1 0 1,-1 0-16,0 0 0,21-21 15,-21 0-15,22-1 0,-22-20 16,21 21-16,1-21 0,-1-1 0,0-20 16,1 20-16,-1-20 0,0 21 15,1-1-15,-1 1 0,-21 21 0,0 21 16,-21 21-16,0 0 0,0 21 16,-21 1-16,-21 20 0,-1-20 15,1 20-15,0-21 0,-22 1 0,1 20 16,-1-20-16,1-1 0,-1-21 0,1 21 15,20-20-15,1-1 0</inkml:trace>
  <inkml:trace contextRef="#ctx0" brushRef="#br0" timeOffset="170547.99">17420 13018 0,'0'0'0,"-42"0"16,21 0-16,-22 0 0,22 0 0,0 0 16,0 0-16,21 21 0,0 0 15,0 0-15,0 0 16,21 0-16,0 22 0,21-22 15,1 0-15,20 0 0,-20 22 0,20-22 16,22 21-16,-1 0 0,1 1 0,0-22 16,-1 21-16,22 1 0,0-1 15,0-21-15,0 21 0,-22-20 0,22-1 16,-21 0-16,0 0 0,-1 0 0,1-21 16,-22 0-16,22 0 0,-43 0 15,22 0-15,-22 0 0,1 0 0,-22 0 16,0 0-16,-42 0 15,0 0 1,-22 0-16,22 21 0,-21 1 16,-1-22-16,1 21 0,0 0 0,-1 0 15,-20 0-15,21 22 0,-1-22 16,-20 0-16,20 21 0,-20-21 0,-1 1 16,1 20-16,-1-21 0,1 21 0,-1-20 15,1 20-15,-1 0 0,1 1 16,-22-1-16,22 0 0,-1 1 0,1-1 15,-22 0-15,22 22 0</inkml:trace>
  <inkml:trace contextRef="#ctx0" brushRef="#br0" timeOffset="171299.8">17928 14097 0,'0'0'0,"0"-42"0,21 21 0,0-22 15,1 1-15,-1 0 0,0-1 0,0 1 16,0 0-16,-21-1 0,0 1 0,0 0 16,0 20-16,0 1 0,0 0 15,0 0-15,-42 21 0,21 0 0,0 21 16,-22 0-16,1 0 0,-22 1 16,22 20-16,-21-21 0,20 21 0,-20 1 15,20-22-15,1 21 0,0-21 0,21 1 16,-1 20-16,1-21 0,21 0 15,0 0-15,21-21 16,1 0-16,20 0 16,0 0-16,1 0 0,-1 0 0,0 0 15,1-21-15,-1 0 0,21 21 16,-20-21-16,-1 0 0,0 0 0,1-1 16,-22 1-16,0 0 0,0 21 15,-21 21 1,-21 0-16,0 1 0,-21 20 0,20-21 15,-20 0-15,-21 22 0,20-22 0,1 21 16,0-21-16,-1 0 16,1 22-16,21-22 0,-22 0 0,22 0 15,21 0-15,43-21 16,-22 0-16,21 0 16,-21 0-16,22-21 0,-1 0 0,0 0 15,1 0-15,-1 0 0,0-22 0,1 22 16,-22-21-16,21-1 0,-21 1 15,0 0-15,22-1 0,-43 1 0,21 0 16,-21 21-16,0-22 0,0 22 0,-42 21 31,20 21-31,-20 22 0,21-22 0,-43 21 0,22 0 16,0 1-16,-22-1 0,1 22 16,-1-22-16,22 0 0,-22 1 0,1-1 15,-1 0-15,22 1 0,0-1 16,-1 0-16,1 1 0,21-22 0,-21 21 15,20-21-15,1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1:37:35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2879 0,'22'0'62,"-22"-21"-62</inkml:trace>
  <inkml:trace contextRef="#ctx0" brushRef="#br0" timeOffset="3519.85">4276 487 0,'0'0'0,"0"-21"0,0 0 16,0-1-16,21 1 0,-21 0 0,0 0 15,0 0-15,0 0 0,0-1 16,0 1-16,0 0 16,0 42 15,0 0-31,-21 1 15,21-1-15,0 0 0,0 21 16,0-21-16,-22 22 0,22-1 0,0 0 16,0 1-16,-21 20 0,21-20 15,0 20-15,0-21 0,0 22 0,0-1 16,-21 1-16,21-22 0,-21 22 16,0-22-16,21 0 0,0 1 0,-21-1 15,21 0-15,-22-20 0,22 20 16,-21-21-16,21 0 0,0 0 15,0-63 17,0 21-17,0 0-15</inkml:trace>
  <inkml:trace contextRef="#ctx0" brushRef="#br0" timeOffset="3948.67">4297 423 0,'-21'0'0,"42"0"0,-42-21 16,21 0-16,0 0 0,0 0 15,0 0-15,0-1 16,21 1-16,0 0 15,0 0-15,21 0 0,-20 21 16,-1 0-16,21 0 0,0 0 16,1 0-16,-1 21 0,0 21 0,1-21 15,-1 22-15,-21-1 0,22 0 16,-22 1-16,0-1 0,0 22 16,0-1-16,-21 1 0,0-1 0,0 1 15,0-1-15,0 1 0,0-1 16,0 1-16,0-22 0,-21 21 15,0-20-15,21-1 0,-21-21 0,21 22 16,-21-22-16,-1 0 0,22 0 16,0 0-16,0 0 0,-21-21 0,21 22 15,-21-22 1,21-22 0,-21 1-16,21 0 15,0 0-15,0 0 0</inkml:trace>
  <inkml:trace contextRef="#ctx0" brushRef="#br0" timeOffset="4256.49">4170 1058 0,'0'0'0,"21"0"31,0-21-31,0 21 0,22 0 16,-22-21-16,21 21 0,0-21 15,1 21-15,-1 0 0,0-21 0,1 0 16,-1 21-16,0 0 16,-20-22-16,20 22 0,-21 0 0,0 0 15,0 0-15,1 0 0,-1-21 16</inkml:trace>
  <inkml:trace contextRef="#ctx0" brushRef="#br0" timeOffset="4916.12">5546 847 0,'21'-21'16,"-21"-1"-16,0 1 15,0 0-15,0 0 16,0 0-16,0 0 15,-21 21 1,-1 0-16,1 0 16,0 0-16,0 0 0,0 0 15,0 0-15,-1 21 0,-20 0 16,21 0-16,0 0 0,0 0 0,-1 1 16,1-1-16,21 0 0,0 0 15,-21 0-15,21 0 0,0 1 16,0-1-16,0 0 15,0 0-15,21-21 16,0 0-16,1 0 0,-22 21 16,21-21-16,0 0 0,0 0 0,21 21 15,-20-21-15,-1 0 0,0 0 16,0 22-16,0-22 0,0 0 0,22 0 16,-22 21-16,0-21 15,0 0-15,0 0 0,1 21 0,-1 0 16,0-21-16,-21 21 15,21-21-15,-21 21 0,0 1 16,0-1-16,0 0 16,-21-21-16,0 21 0,0-21 15,-1 21-15,1-21 0,-21 21 16,21-21-16,-22 0 0,22 22 0,-21-22 16,21 21-16,-22-21 15,22 0-15,0 0 0,0 0 0,-21 0 16,20 0-16,1 0 0,0 0 15,0 0-15,0 0 16,0 0 0,21-21-1,0-1-15,0 1 0,0 0 16,0 0-16</inkml:trace>
  <inkml:trace contextRef="#ctx0" brushRef="#br0" timeOffset="5548.08">6117 868 0,'0'0'0,"21"-21"0,-21 0 0,0-1 15,21 22-15,-21-21 0,22 21 16,-1-21-16,-21 0 0,0 0 16,21 0-16,0-1 15,-21 1-15,0 0 16,-21 21 0,0 0-1,0 0-15,-22 0 0,22 21 0,-21-21 16,21 21-16,-22 1 0,22-1 15,-21 21-15,21-21 0,-1 0 16,-20 22-16,42-22 0,-21 0 0,21 0 16,0 0-16,0 1 0,0-1 15,0 0-15,0 0 0,21-21 0,0 21 16,0 0-16,1-21 0,-1 0 16,0 22-16,21-22 0,-21 0 15,1 21-15,20-21 0,-21 21 0,0-21 16,0 0-16,1 21 0,-1-21 15,0 0-15,0 21 0,0-21 0,-21 21 16,21-21-16,1 22 16,-22-1-1,0 0-15,-22 0 16,1-21-16,0 0 16,0 21-16,0-21 0,0 0 15,-1 0-15,1 0 0,-21 21 0,21-21 16,0 0-16,-1 0 0,-20 0 15,21 0-15,0 0 0,0 0 0,-1 0 16,1 0-16,0 0 16,0 0-16,0 0 15,21-21 1,0 0-16,0 0 16,21 21-16</inkml:trace>
  <inkml:trace contextRef="#ctx0" brushRef="#br0" timeOffset="6243.69">6667 1016 0,'22'0'16,"-22"-21"-16,21 21 15,0-21-15,0 0 16,0-1-16,0 22 0,-21-21 16,22 0-16,-1 0 0,-21 0 0,0 0 15,21 21-15,-21-22 0,0 1 16,0 0-16,0 0 0,-21 21 16,0 0-16,-1 0 0,1 0 15,0 0-15,0 0 0,-21 0 0,20 21 16,-20 0-16,21 0 0,0 1 15,0 20-15,-22-21 0,22 21 0,21 1 16,-21-1-16,21 0 0,-21 1 16,21-22-16,0 21 0,0 1 0,0-22 15,0 0-15,0 0 16,0 0-16,21 0 0,0 1 0,0-22 16,0 21-16,1-21 0,-1 0 15,0 0-15,0 0 0,0 0 0,0 0 16,22 0-16,-22 0 0,0 0 0,21 0 15,-20-21-15,20 21 0,-21-22 16,21 1-16,-20 21 0,-1-21 0</inkml:trace>
  <inkml:trace contextRef="#ctx0" brushRef="#br0" timeOffset="6728.41">7154 910 0,'0'0'0,"0"-42"31,0 21-31,21 0 16,1-1-16,-1 22 15,0 0-15,0 0 0,0 0 16,0 0-16,1 0 16,-1 0-16,0 0 0,0 22 0,0-1 15,0 0-15,1 0 0,-1 21 16,0-20-16,-21 20 0,21-21 0,0 21 15,-21-20-15,0 20 0,0-21 16,0 21-16,21-20 0,-21 20 16,0-21-16,0 0 0,0 0 0,0 1 15,0-1-15,0 0 16,-21-21 0,21-21-1,0 0-15,0-1 16,0 1-16,0 0 0,0 0 15,0-21-15,0 20 0,0-20 0,0 0 16,0 21-16,21-22 0,-21 1 16,22 0-16,-22-1 0,21 22 0,-21-21 15,21 21-15,0-1 0,0 1 16,0 0-16,1 0 16,-1 21-16,0 0 0,0 0 0,0 0 15,0 0-15,1 0 0,-1 0 16,0 0-16,0 0 0,0 0 15,0 21-15</inkml:trace>
  <inkml:trace contextRef="#ctx0" brushRef="#br0" timeOffset="8405.45">8086 1355 0,'21'0'31,"-21"-21"-31,21-1 0,-21 1 16,21 0-16,0 0 0,0 0 0,-21-22 15,22 1-15,-1 0 0,0-1 16,0-20-16,-21 21 0,21-22 0,0 1 15,1-1-15,-1 22 16,-21-22-16,0 22 0,21 0 0,-21-1 0,0 1 16,0 0-16,0 20 15,0 1-15,0 0 0,0 0 0,0 0 16,-21 21-16,0 0 16,-1 0-16,1 21 15,0 0-15,21 0 0,0 0 16,-21 22-16,0-22 0,21 21 0,-21 1 15,21-1-15,0 0 0,0 1 16,0 20-16,-22-21 0,22 22 0,0-22 16,0 1-16,0 20 0,0-21 15,0 1-15,0-22 0,0 21 0,22-21 16,-1 1-16,-21-1 0,21 0 16,0 0-16,0 0 0,0-21 15,1 0-15,-1 21 0,0-21 16,0 0-16,0 0 15,0 0-15,1-21 0,-1 0 0,0 21 16,0-21-16,0 0 0,0 0 16,1-1-16,-1-20 0,0 21 0,21-21 15,-21 20-15,1-20 0,-1 0 16,0 21-16,-21-22 0,21 22 0,-21-21 16,21 21-16,0-1 15,-21 1-15,0 42 31,0 1-15,-21-1-16,21 0 0,-21 0 16,21 21-16,-21-20 0,21 20 0,0-21 15,0 21-15,-21-20 0,21 20 0,0-21 16,0 0-16,0 0 0,0 1 16,0-1-16,0 0 0,0 0 0,0 0 15,21-21-15,-21 21 16,21-21-16,0 0 0,0 0 0,1 0 15,-1 0-15,0 0 16,0 0-16,21-21 0,-20 0 0,20 21 16,-21-21-16,21 0 0,-20 0 0,20-22 15,0 22-15,-21-21 0,1-1 16,20 1-16,-21 0 0,0-1 0,0 22 16,1-21-16,-1 21 0,-21 0 15,0-1-15,0 1 0,21 21 0,-21-21 16,0 42-1,0 0 1,0 1-16,0-1 0,0 0 16,-21 21-16,21-21 0,0 22 0,0-22 15,-21 21-15,21-21 16,0 22-16,0-22 0,0 0 0,0 0 16,0 0-16,0 1 0,0-1 15,0 0-15,21-21 16,0 0-16,0 0 15,0 0-15,0 0 0,1-21 16,-1 21-16,0-21 0,-21-1 0,21 1 16,0 0-16,0 0 0,-21 0 15,0-22-15,0 22 0,0-21 0,0 21 16,0 0-16,0-22 0,-21 22 16,0 0-16,0 0 0,0 0 0,-22-1 15,22 22-15,0 0 16,21-21-16,-21 21 0,0 0 15,21-21 1,21 21 0,0 0-16,0 0 0,0-21 15,1 21-15,-1 0 0,0-21 0,21 21 16,-21 0-16,1-21 0,20 21 16,-21-22-16,0 22 0,22 0 0,-22 0 15,0 0-15,0 0 0,0 0 0,0 22 16,1-1-16,-1 0 0,0 0 15,-21 0-15,0 0 0,21 22 0,-21-22 16,0 21-16,21-21 16,-21 22-16,0-22 0,0 21 0,0 1 15,0-22-15,0 21 0,0-21 16,0 0-16,0 1 0,0 20 0,0-21 16,0 0-16,0 0 15,0 1-15,0-1 16,0-42 15,0-1-31,0 1 16,0 0-16,0 0 0,0 0 15,0-22-15,21 22 0,1-21 0,-22 0 16,21-1-16,0 1 16,0 0-16,21-22 0,-20 22 0,20-1 15,0 1-15,1 0 0,-1 21 16,0-1-16,22 1 0,-22 0 0,0 21 15,1 0-15,-22 0 0,21 0 0,1 21 16,-22-21-16,21 43 0,-21-22 16,-21 21-16,0 0 0,0 1 0,0-1 15,0 0-15,0 1 0,0-1 16,0 0-16,-21 1 0,0-22 0,21 21 16,-21-21-16,21 1 0,-21-1 15,21 0-15,0 0 0,0 0 0,-22-21 16,22 21-16,22-21 47,-22-21-32,21 0-15,0 0 0,0 0 0,0 0 16</inkml:trace>
  <inkml:trace contextRef="#ctx0" brushRef="#br0" timeOffset="8900.68">11599 656 0,'-21'-21'16,"0"21"-1,0 0-15,-22 0 0,22 0 16,-21 0-16,21 0 0,-22 21 0,22 0 15,-21-21-15,21 22 0,0-1 0,-1 0 16,1-21-16,0 21 0,21 0 16,0 0-16,0 1 0,0-1 0,0 0 15,0 0-15,0 0 16,21-21-16,0 21 0,1 1 16,-1-22-16,21 21 0,-21 0 15,0-21-15,1 21 0,20 0 0,-21-21 16,0 21-16,22 1 0,-22-22 15,0 21-15,0-21 0,0 21 0,0-21 16,-21 21-16,22 0 16,-22 0-16,0 1 15,0-1-15,-22 0 16,1-21-16,0 0 16,0 21-16,0-21 0,-22 0 0,22 0 15,0 21-15,-21-21 16,21 0-16,-1 0 0,1 0 0,0 21 15,0-21-15,0 0 0,0 0 16,-1 0-16,1 0 0,0 0 0,0 0 16,0 0-16,0-21 0,-1 0 15,1 0-15</inkml:trace>
  <inkml:trace contextRef="#ctx0" brushRef="#br0" timeOffset="9419.45">9080 360 0,'0'0'0,"0"21"15,0 0 16,22-21-31,-1 0 16,0 0-16,0 0 0,0 0 0,0 0 16,1-21-16,-1 21 15,-21-21-15,21 0 0,-21 0 16,0-1-16,0 1 16,0 0-16,-21 0 15,21 0-15,-21 21 0,-1 0 0,1 0 16,0 0-16,0 0 0,0 0 15,0 0-15,-1 21 0,1 0 16,0 0-16,0-21 0,21 21 16,-21 1-16,21-1 15,0 0 1,-21-21-16</inkml:trace>
  <inkml:trace contextRef="#ctx0" brushRef="#br0" timeOffset="9793.48">8191 804 0,'0'22'31,"22"-22"-15,-1 0-16,0 0 15,0 0-15,0 0 0,22-22 16,-22 22-16,21 0 0,0 0 16,-20-21-16,20 21 0,-21 0 0,21 0 15,1-21-15,-22 21 0,0 0 16,0 0-16,22 0 0,-22 0 0,-21-21 15,21 21-15,0 0 16</inkml:trace>
  <inkml:trace contextRef="#ctx0" brushRef="#br0" timeOffset="12392">12869 169 0,'0'0'0,"0"-21"16,21 0-16,-21 0 0,0 0 15,0 0-15,22-1 16,-22 1-16,0 0 15,-22 21 32,1 0-47,0 21 16,0 22-16,21-22 0,-21 42 16,0-20-16,-1-1 0,1 21 15,-21 1-15,21-22 0,0 22 16,-22-1-16,22 1 0,-21-1 0,21 1 15,-22 20-15,1-20 0,0-1 16,-1 22-16,1-21 0,0 20 0,-1-20 16,1-1-16,0 1 0,-1 20 0,1-20 15,0 21-15,-1-22 0,1 1 16,0-1-16,20 1 0,-20-1 0,21-21 16,0 1-16,0-1 0,21-21 0,0 22 15,0-22-15,-22 0 16,22 0-16,0-42 31,22 0-15,-22 0-16,21-1 0,0 1 15,0-21-15</inkml:trace>
  <inkml:trace contextRef="#ctx0" brushRef="#br0" timeOffset="17312">13166 635 0,'-22'-21'0,"1"0"16,0 21-16,21-21 0,0-1 15,-21 1-15,0 21 0,21-21 0,-21 0 16,21 0-16,0 0 15,21 21 17,0 0-32,21 21 0,-21 0 0,1 0 15,20 0-15,-21 22 0,21-1 16,1 0-16,-22 1 0,0-1 16,0 21-16,0 1 0,1-1 0,-1-20 15,-21 20-15,0-20 0,0 20 16,0-21-16,0 1 0,0-22 0,0 21 15,0-21-15,0 1 0,0-1 16,0 0-16,0 0 0,0-42 47,0 0-47,0 0 0,0-22 16,0 22-16,21-21 15,0-1-15</inkml:trace>
  <inkml:trace contextRef="#ctx0" brushRef="#br0" timeOffset="17567.86">13801 275 0,'0'0'0,"-43"64"31,22-43-31,0 21 0,0 1 16,0-1-16,-1 0 0,1 1 0,0 20 15,0 1-15,0-1 16,-22 1-16,22-1 0,0 1 0,-21-1 16,21-21-16,-1 1 0,1 20 15,21-42-15,0 22 0,0-1 0,0-21 16,0 0-16,0 1 0,0-1 0,21-21 16,1 0-1,-1 0-15,0 0 0</inkml:trace>
  <inkml:trace contextRef="#ctx0" brushRef="#br0" timeOffset="18020.59">13758 1101 0,'0'0'0,"-21"0"0,42 0 47,0 0-47,1-21 0,-1 21 0,0-22 16,0 1-16,0 0 0,0 0 16,1 0-16,-1 0 0,0-22 0,0 22 15,-21 0-15,0 0 16,0 0-16,0-1 0,0 1 0,-21 21 15,0 0 1,0 0-16,-1 21 0,-20 1 0,21-1 16,0 0-16,0 21 0,-1-21 0,1 22 15,0-22-15,0 21 0,21 1 16,-21-22-16,21 21 0,0-21 0,0 0 16,0 1-16,0-1 0,0 0 15,0 0-15,0 0 0,0 0 0,21-21 16,0 22-16,0-22 15,0 0-15,1 0 0,-1 0 0,0 0 16,0 0-16,21 0 0,-20 0 16,-1-22-16,21 1 0,-21 0 15,0 21-15,1-21 0</inkml:trace>
  <inkml:trace contextRef="#ctx0" brushRef="#br0" timeOffset="18476.75">14245 868 0,'0'0'0,"0"-21"0,21 0 15,-21-1-15,21 22 0,1-21 16,-1 21-16,-21-21 16,21 21-16,0 0 0,0 0 0,0 0 15,1 0-15,-1 0 16,0 21-16,0 0 0,0 1 0,0-1 15,1 0-15,-1 21 0,0-21 16,0 22-16,0-1 0,0-21 0,-21 22 16,0-1-16,22-21 0,-22 0 15,0 22-15,0-22 0,0 0 16,0 0-16,0 0 0,-22 0 0,22 1 16,-21-1-16,0-21 0,0 0 15,0 0 16,21-21-31,0-1 0,0 1 16,0 0-16,0-21 0,0 21 16,21-1-16,0-20 0,-21 21 0,21-21 15,0 20-15,1 1 0,-1-21 16,0 21-16,0 0 0,0-1 0,22 1 16,-22 0-16,0 0 0,21 0 15,-21 0-15,22-1 0,-22 1 16,21 0-16,-21 21 0,1-21 0,-1 0 15,0 21-15,0 0 0</inkml:trace>
  <inkml:trace contextRef="#ctx0" brushRef="#br0" timeOffset="18664.64">15155 699 0,'21'0'0,"1"0"0,-65 0 0,86 21 31,-43 0-31,0 0 0,0 0 16,0 0-16,0 1 0,-22 20 16,22-21-16,-21 21 0,21-20 0,0 20 15,0-21-15,0 0 0,0 22 16,0-22-16,0 0 0,0 0 0,0 0 15,0 0-15,0 1 16,0-1-16,-21-21 16,21-21 15,0-1-31,0 1 0</inkml:trace>
  <inkml:trace contextRef="#ctx0" brushRef="#br0" timeOffset="18847.54">15261 466 0,'0'0'15,"-21"0"-15,21-21 0,-21 21 0,21-22 16,-21 22-16</inkml:trace>
  <inkml:trace contextRef="#ctx0" brushRef="#br0" timeOffset="19992.61">15579 1037 0,'-22'-21'0,"44"42"0,-65-42 16,22 21-1,21-21-15,0 0 32,21 21-17,0 0-15,1-21 0,-1-1 0,21 22 16,-21-21-16,22 0 0,-22 0 16,21 0-16,0-22 0,1 22 15,-1 0-15,0-21 0,1 21 0,-1-22 16,-21 22-16,22-21 0,-1 21 15,0-22-15,-21 1 0,1 0 0,-1 20 16,-21-20-16,0 21 0,0 0 16,0 0-16,0-1 0,0 1 0,-21 0 15,-1 21-15,1 0 0,0 0 16,0 0-16,0 0 0,0 0 0,-22 0 16,22 42-16,0-20 15,-21 20-15,20-21 0,1 21 0,-21 22 16,21-22-16,0 22 0,-1-1 0,1 1 15,0-1-15,21 22 0,0-22 16,0 22-16,0-21 0,0 20 0,0-20 16,0 20-16,0-20 0,0 21 15,0-1-15,-21 22 0,21-21 0,-21-1 16,21 1-16,0-21 0,0 20 16,0 1-16,0 0 0,-21-22 0,21 22 15,0-1-15,0-20 0,0-1 0,0 1 16,0-1-16,0 1 0,0-22 15,0 1-15,0-1 0,0-21 16,0 0-16,0 22 0,21-22 16,0-21-16,0 0 15,0 0-15,0-21 0,22-1 0,-22 1 16,21 0-16,-21-21 0,22-1 0,-1 1 16,22 0-16,-22-22 0,0 1 15,1-1-15,20 1 0,-21-22 0,-20 22 16,20-1-16,-21 1 0,0-22 0,-21 21 15,0-20-15,0 20 0,-21-20 16,0 20-16,0 1 0,-22-1 0,1 1 16,0 20-16,-1 1 0,1 0 15,-21-1-15,20 22 0,1-21 16,0 21-16,-1-1 0,1 1 16,21 0-16,-22 21 0,22-21 0,0 0 15,0 21-15,0 0 0,21-21 0,0-1 16,0 1-1,0 0-15,21 21 0,0-21 16,0 0-16,0 0 0,22-1 16,-22 1-16,21 0 0,1 0 0,-1-21 15,0 20-15,1-20 16,20 0-16,-21 21 0,1-22 0,-1 22 0,0-21 16,1 21-16,-1-22 0,-21 22 15,0 0-15,1 0 0,-1 21 16,-21-21-16,-21 42 31,21 0-15,-22 0-16,1 0 0,21 0 15,-21 1-15,21-1 0,0 0 16,0 0-16,0 0 0,0 0 0,0 1 16,0-1-16,0 0 15,0 0-15,0-42 31,0 0-31,0 0 16</inkml:trace>
  <inkml:trace contextRef="#ctx0" brushRef="#br0" timeOffset="20191.86">16489 318 0,'0'0'15,"0"-22"1,-21 22 0,21 22 31,0-1-47,0 0 15,21-21-15</inkml:trace>
  <inkml:trace contextRef="#ctx0" brushRef="#br0" timeOffset="20488.7">16849 445 0,'21'0'16,"-21"-22"-16,-21 22 31,-1 0-16,1 22-15,21-1 0,-21 0 0,0-21 16,0 21-16,0 21 0,21-20 16,-22-1-16,1 0 0,0 0 0,21 0 15,0 22-15,0-22 0,-21 0 16,21 21-16,0-21 0,0 1 0,0-1 16,0 0-16,0 0 0,21 0 15,21-21-15,-20 0 16,-1 0-16,0 0 0,21 0 15,-21 0-15,22-21 0,-1 0 0,0 0 16</inkml:trace>
  <inkml:trace contextRef="#ctx0" brushRef="#br0" timeOffset="21025.4">17611 445 0,'0'0'16,"0"-22"-16,0 1 0,-22 21 15,-20 0-15,21 0 0,0 0 16,0 0-16,-22 0 0,22 0 16,-21 21-16,21 1 0,-22-1 0,1 0 15,21 0-15,-22 0 0,22 22 16,0-22-16,0 21 0,-21-21 16,42 22-16,-22-1 0,22 0 0,-21-21 15,21 22-15,0-22 0,0 21 16,0-21-16,0 1 0,0-1 0,21 0 15,1-21-15,-1 0 0,0 0 16,0 0-16,0 0 0,0 0 16,22 0-16,-22 0 0,21-21 0,1 0 15,-22-1-15,21 1 0,0-21 16,-20 21-16,20-22 0,-21 22 0,0-21 16,0 0-16,22 20 0,-43-20 15,21 21-15,0-21 0,0-1 16,-21 22-16,0 0 0,0-21 0,0 20 15,0 1-15,0 42 32,-21 1-17,0 20-15,21-21 0,-21 0 0,0 22 16,-1-1-16,1-21 0,21 21 16,0-20-16,-21 20 0,21-21 0,0 21 15,0-20-15,0 20 0,0-21 16,0 0-16,0 0 0,0 1 0,21-22 15,0 21-15,1-21 0,-1 0 16,0 0-16,0 0 0,0 0 16,0-21-16,22-1 0,-22 1 15,21 0-15,-21 0 0,22 0 0</inkml:trace>
  <inkml:trace contextRef="#ctx0" brushRef="#br0" timeOffset="21324.63">18246 127 0,'0'0'0,"0"-42"0,-22 42 0,22-21 16,-21-1-16,0 22 15,21 22-15,-21 20 16,21-21-16,-21 21 0,21 1 16,0-1-16,-21 0 0,-1 1 15,22-1-15,-21 22 0,21-22 0,0 0 16,-21 1-16,21-1 0,-21-21 15,21 21-15,0 1 0,0-22 0,0 21 16,0-21-16,0 1 0,0-1 16,0 0-16,0 0 0,0 0 15,0-42 17,21 0-32,0 0 15,0 0-15,1-1 0,-22 1 16</inkml:trace>
  <inkml:trace contextRef="#ctx0" brushRef="#br0" timeOffset="21600.48">18542 466 0,'0'0'0,"0"-21"16,0 42-1,-21 0 1,21 0-16,-21 0 0,-1 0 0,22 1 15,-21-1-15,0 0 0,0 21 16,21-21-16,-21 22 0,21-22 16,-21 0-16,-1 21 0,22-20 15,-21-1-15,21 21 0,0-21 0,0 0 16,0 1-16,0-1 16,0 0-1,21-21-15,1 0 16,-1-21-16,21 0 0,-21 21 0,22-22 15,-1 1-15</inkml:trace>
  <inkml:trace contextRef="#ctx0" brushRef="#br0" timeOffset="22408.02">18965 614 0,'0'0'0,"0"-21"0,0 0 31,-21 21-15,0 21-1,0 0-15,0 0 0,-1 0 0,1 0 16,0 1-16,21-1 0,-21 0 16,0 0-16,0 21 0,-1-20 0,1-1 15,21 0-15,0 0 0,0 0 16,0 0-16,0 1 16,0-1-16,21-21 31,1-21-16,-22-1-15,0 1 16,21 0-16,-21-21 0,0 21 16,0-1-16,21-20 0,-21 21 0,0 0 15,0-22-15,0 22 0,0 0 16,21 0-16,-21 0 0,21 0 0,0-1 16,-21 1-16,22 0 0,-1 0 15,0 0-15,21 21 0,-21-21 0,22 21 16,-22 0-16,21 0 0,1 0 15,-1 0-15,0 0 0,-21 0 0,22 0 16,-22 21-16,0 0 0,21 0 16,-20 0-16,-22 22 0,0-22 15,21 0-15,-21 0 0,0 21 0,0-20 16,0 20-16,-21-21 0,21 21 16,-22-20-16,22-1 0,-21 21 0,21-21 15,-21 0-15,0 1 0,21-1 16,-21-21-16,21 21 15,-21-21 1,21-21 0,0 0-1,0-1-15,0-20 0,0 21 0,0-21 16,0 20-16,21-20 0,0 21 16,-21-21-16,42-1 0,-21 1 15,1 21-15,20-22 0,0 1 16,1 0-16,20 21 0,-21-22 0,22 22 15,-22 0-15,22 0 0,-22 0 16,0 21-16,1 0 0,-1 0 0,0 21 16,-20 0-16,-1 0 0,-21 21 15,0-20-15,0 20 0,0-21 0,0 21 16,0 1-16,0-1 0,-21 0 16,-1 1-16,1-1 0,0 0 15,0 1-15,0-1 0,0 0 16,-1-20-16,22-1 0,-21 0 0,21 0 15,-21 0-15,21 0 0,-21-21 32,21-21-17,0 0-15,-21 0 0,21-21 0,0-1 16,-21 1-16</inkml:trace>
  <inkml:trace contextRef="#ctx0" brushRef="#br0" timeOffset="22651.9">18775 85 0,'0'0'0,"-21"0"31,21 21-31,-22-21 47,1 0-47,0 0 15,0 0-15,0 21 16</inkml:trace>
  <inkml:trace contextRef="#ctx0" brushRef="#br0" timeOffset="22856.18">18013 402 0,'0'0'0,"0"21"16,21-21-16,0 0 15,0 0-15,22 0 0,-22 0 0,21 0 16,0 0-16,-20 0 0,20 0 16,0 0-16,-21 0 0,22-21 0,-22 21 15,0 0-15,0 0 16,-42 0 15</inkml:trace>
  <inkml:trace contextRef="#ctx0" brushRef="#br0" timeOffset="24080.14">3873 1969 0,'0'0'16,"-21"0"-16,21-22 0,-21 22 0,0-21 15,21 0 1,21 21 31,0 0-32,0 0-15,22 0 0,-1 0 16,-21 0-16,43 0 0,-22 0 0,22 0 16,-1 0-16,1 0 0,20 0 0,1 0 15,21 0-15,571-42 31,-550 42-31,0 0 0,21 0 16,-21 0-16,21-21 0,-21 21 0,22-22 16,-1 22-16,21 0 0,-21 0 15,22-21-15,-22 21 0,21 0 0,0 0 16,1 0-16,-1-21 0,0 21 16,1 0-16,-1 0 0,22 0 15,-22 0-15,21 0 0,-20 0 0,20-21 16,1 21-16,-1 0 0,1 0 15,20 0-15,-20 0 0,-1-21 0,22 21 16,0 0-16,-22 0 0,22-21 16,0 21-16,-1-22 0,1 22 15,0 0-15,-1 0 0,-20 0 0,20 0 16,1 0-16,0-21 0,-1 21 0,-20 0 16,-1 0-16,22 0 0,-21-21 15,-1 21-15,1 0 0,-1-21 16,1 21-16,20 0 0,-20-21 0,-1 21 15,-20 0-15,20-21 0,1 21 16,-22 0-16,21-22 0,-20 22 0,20-21 16,-20 21-16,-1 0 0,21 0 15,-20 0-15,-1 0 0,0 0 0,-20 0 16,20 0-16,-21 0 0,21 0 0,-20 0 16,-1 0-16,0 0 0,-21 0 15,0 0-15,0 0 0,-21 0 0,21 0 16,-21 0-16,-1 0 0,-20 0 15,21 0-15,-43 0 0,22 0 16,-21 0-16,-22 0 0,0 0 16,1 0-16,-22 0 0,0 0 0,0 0 15,0 0-15,0 0 32,1 0-1</inkml:trace>
  <inkml:trace contextRef="#ctx0" brushRef="#br0" timeOffset="24184.38">20172 1545 0,'0'21'32,"0"1"-32</inkml:trace>
  <inkml:trace contextRef="#ctx0" brushRef="#br0" timeOffset="29412.17">720 2265 0,'0'0'0,"-22"0"78,22 21-78,-21 0 15,21 0-15,0 1 0,0-1 16,-21 0-16,21 0 0,0 0 16,0 0-16,0 1 0,0-1 0,0 0 15,0 0-15,0 0 16,21-21-16,0 0 15,1 0-15,-1 0 0,0 0 16,0 0-16,21 0 0,-20-21 16,-1 0-16,0 21 0,0-21 15,0 0-15,0-1 0,1 1 0,-1-21 16,0 21-16,0 0 0,0-1 16,-21 1-16,0 0 0,21 0 0,-21 0 15,0 0-15,0-1 16,0 1-16,0 0 15,0 0-15,-21 21 0,0 0 32,21 21-32,0 0 15,0 0-15,-21 1 16,21-1-16,0 21 0,0-21 0,0 22 16,-21-1-16,21 0 0,0 1 15,0-1-15,0 21 0,0-20 16,0 20-16,-21-20 0,21-1 0,0 0 15,0 1-15,0-1 0,-22 0 16,22 1-16,0-22 0,0 21 16,0-21-16,0 0 0,0 22 15,0-22-15,-21 0 0,21 0 0,-21 0 16,21 1-16,0-1 0,-21-21 16,0 0-16,0 0 0,-1 0 15,1 0-15,0-21 16,21-1-16,-21 1 0,0 0 15,0 0-15,-1 0 0,1 0 0,0-1 16,0 22-16,0-21 0,0 0 16,-1 0-16,1 0 0,0 21 15,21-21 1,0 42 15,0 0-15,21 0-16,0-21 0,-21 21 15,43-21-15,-22 21 0,0-21 16,0 0-16,22 22 0,-22-22 16,21 0-16,-21 0 0,22 0 0,-22 0 15,21 0-15,0 0 0,1 0 16,-1 0-16,0-22 0,1 22 0,-1-21 16,0 0-16,22 0 0,-22 0 15,1 0-15,-1-1 0,0-20 16,1 21-16,-1-21 0,-21-1 15,21 1-15,-20 0 0,-1-1 0,-21 1 16,0-22-16,0 22 0,0 0 16,0-1-16,0 1 0,0 21 15,0 0-15,0-22 0,0 22 0,0 0 16,0 0-16,-21 21 16,-1 0-16,1 0 15,21 21-15,0 0 0,-21 0 16,21 1-16,-21 20 0,21 0 15,0 1-15,0-1 0,0 0 0,0 22 16,-21-22-16,21 22 16,0-22-16,-21 21 0,21-20 0,-22 20 15,22-20-15,0 20 0,0 1 16,0 20-16,-21-20 0,21-1 0,-21 22 16,0-22-16,21 1 0,0-1 15,-21 22-15,0-21 0,-1-1 0,22 1 16,0-1-16,0 1 0,-21-1 15,21 1-15,0-22 0,0 0 16,0 1-16,0-1 0,0 0 0,0-21 16,0 1-16,0-1 0,21-21 15,1 0-15,-1 0 16,0 0-16,0-21 0,0 21 0,0-22 16,1 1-16,-1-21 0,0 21 15,0-22-15,0 1 0,0 0 16,22-1-16,-22 1 0,0-21 0,0 20 15,0-20-15,1 20 0,-22-20 16,0 21-16,0-22 0,0 22 0,0-22 16,0 1-16,0 20 0,0-20 15,-22 21-15,-20-1 0,21 22 0,0-21 16,-22 21-16,1-1 0,21 1 16,-21 0-16,20 21 0,-20 0 15,21-21-15,0 21 16,0 0-16,21-21 31,21 21-31,0 0 16,0 0-16,0-21 0,22 21 0,-22-22 15,21 1-15,-21 21 0,22-21 16,-22 0-16,21 0 0</inkml:trace>
  <inkml:trace contextRef="#ctx0" brushRef="#br0" timeOffset="30131.84">2942 2011 0,'0'0'0,"0"-21"16,0 0-16,0-1 0,-21 22 0,0-21 15,0 21-15,-1 0 16,-20 0-16,21 0 0,0 0 0,-22 0 16,1 0-16,0 0 0,-1 21 15,1 1-15,0-22 0,21 21 16,-22 0-16,22 0 0,0-21 16,0 21-16,21 0 0,-21 1 15,21-1 1,21-21-1,0 21-15,0-21 16,0 0-16,0 0 0,1 0 0,20 0 16,-21 21-16,0-21 0,22 0 15,-22 0-15,0 21 0,0-21 0,0 21 16,0-21-16,-21 22 0,0-1 16,0 0-16,0 0 15,0 0-15,-21 0 16,-21 1-16,21-1 0,0 0 0,-22 0 15,22 0-15,-21 0 0,21 1 16,-1-22-16,1 21 0,0-21 0,0 21 16,0-21-16,21-21 31,21 0-15,-21-1-16,42 22 15,-21 0-15,1-21 0,-1 21 0,0 0 16,0 0-16,0 0 0,0 0 15,1 0-15,-1 0 0,0 0 16,0 21-16,-21 1 0,0-1 16,0 21-16,0-21 0,0 22 0,0-1 15,-21-21-15,21 21 0,-21 1 16,0-1-16,-1-21 0,1 22 0,0-22 16,0 21-16,21-21 0,0 0 15,0 1-15,0-1 16,21-21-1,0 0 1,0 0-16,1-21 16</inkml:trace>
  <inkml:trace contextRef="#ctx0" brushRef="#br0" timeOffset="30904.5">2667 4360 0,'-21'-21'0,"42"42"0,-63-42 16,20 0-16,1 21 0,21-21 0,0 0 15,-21 21-15,21-21 0,0-1 16,0 1-16,0 0 0,0 0 15,0 0-15,21 0 0,0-1 16,1 1-16,-1 0 0,0 21 16,0-21-16,0 21 0,0 0 15,1 0-15,-1 0 0,0 0 0,-21 21 16,0 0-16,0 0 16,0 1-16,0 20 0,0-21 0,-21 21 15,0 1-15,-22-1 0,22-21 16,-21 22-16,21-1 0,-22-21 0,22 21 15,-21-20-15,21-1 0,-1 0 0,22 0 16,0 0-16,-21 0 0,21 1 16,21-22 15,1 0-31,-1 0 0,0 0 16,0 0-16,0 0 0,0 0 15,1 21-15,-1-21 0,0 0 0,0 21 16,0-21-16,0 21 0,1 0 15,-1 0-15,0 1 0,0-1 0,0 0 16,0 0-16,1 0 0,-1 22 0,0-22 16,-21 21-16,0 0 0,0-20 15,0 20-15,0 0 0,0-21 0,0 22 16,0-22-16,-21 21 0,0-21 16,-22 1-16,22 20 0,-21-21 0,-1 0 15,1 0-15,0-21 16,-1 22-16,1-22 0,-21 0 0,20 0 15,1 0-15,0 0 0,-1 0 0,1 0 16,0-22-16,-1 1 0,22 0 16,-21 0-16,21-21 0,-1-1 0,1-20 15,21-1-15,0 1 0,0-1 16</inkml:trace>
  <inkml:trace contextRef="#ctx0" brushRef="#br0" timeOffset="31380.68">2752 3090 0,'0'0'16,"21"0"15,0 0-15,21-21-16,1 21 0,-22 0 0,42 0 15,-20-21-15,-1 0 0,21 21 16,-20 0-16,20-21 0,1 21 0,-22 0 16,22 0-16,-1-21 0,-21 21 15,1 0-15,-22 0 0,0 0 16,0 0-16,-42 0 15,0 21-15,0-21 16,-22 21-16,1-21 0,0 21 16,-1 0-16,-20-21 0</inkml:trace>
  <inkml:trace contextRef="#ctx0" brushRef="#br0" timeOffset="31664.52">2625 3387 0,'105'21'31,"-62"-21"-31,-22 0 0,21 0 0,1 0 16,-1-21-16,0 21 0,-21 0 0,22-21 16,-1 21-16,0 0 0,1 0 15,-22-22-15,21 22 0,1-21 0,-22 21 16,21 0-16,-21 0 0,0 0 15,1 0-15,-1 0 0,0 0 0,-42 0 32,0 0-17,-1 0-15,-20 0 0,21 21 16,0-21-16,-22 0 0</inkml:trace>
  <inkml:trace contextRef="#ctx0" brushRef="#br0" timeOffset="31948.35">2625 3662 0,'0'0'16,"0"21"-16,21-21 0,0 21 16,0-21-16,21 0 0,-20 0 15,20 0-15,0 0 0,1 0 0,20 0 16,-21 0-16,1-21 15,20 21-15,1 0 0,-22 0 0,22-21 16,-1 21-16,-21-21 0,22 21 16,-22 0-16,22 0 0,-22 0 0,-21 0 15,22-21-15,-22 21 0,0 0 0,-42 0 32,-22 0-17,22 0-15,-21 21 0</inkml:trace>
  <inkml:trace contextRef="#ctx0" brushRef="#br0" timeOffset="32259.65">2752 3895 0,'21'0'32,"0"0"-32,0 0 0,0 0 15,22 0-15,-22 0 0,21 0 16,0 0-16,1 0 0,-1-21 0,0 21 16,1 0-16,20 0 0,-20-22 15,20 22-15,-21-21 0,1 21 0,-1 0 16,0 0-16,1 0 0,-1-21 15,-21 21-15,0 0 0,1 0 0,-1 0 16</inkml:trace>
  <inkml:trace contextRef="#ctx0" brushRef="#br0" timeOffset="35596.44">275 7049 0,'21'0'32,"0"0"-32,1-22 0,-1 1 15,0 21-15,-21-21 16,21 0-16,0 0 0,0 0 0,1 21 15,-22-22-15,0 1 0,0 0 16,0 0-16,0 0 0,0 0 0,0-1 16,0 1-16,-22 21 0,1-21 15,0 21-15,0 0 0,0 0 16,0 0-16,-1 0 0,1 0 0,-21 21 16,21 0-16,-22 1 0,22-1 15,-21 21-15,21-21 0,0 22 0,-1-1 16,1-21-16,21 21 0,-21 1 15,21-1-15,0 0 0,0 1 0,0-1 16,0 0-16,0-20 16,21 20-16,0-21 0,1 0 0,-1 0 15,21 1-15,-21-1 0,22-21 16,-22 0-16,21 0 0,0 0 0,-20 0 16,20 0-16,0 0 0,-21-21 15,22 21-15,-22-22 0,21 1 16,-21 0-16,22-21 0,-22 21 0,0-22 15,0 22-15</inkml:trace>
  <inkml:trace contextRef="#ctx0" brushRef="#br0" timeOffset="35884.19">995 6287 0,'0'0'0,"-21"0"15,-1 0-15,1 0 16,21 21-16,0 0 0,-21 21 16,21 1-16,-21-1 0,21 0 15,0 22-15,0-1 0,0-20 16,0 20-16,-21-21 0,21 22 0,0-1 16,-21-20-16,21-1 0,0 22 15,-22-22-15,22 0 0,0 1 0,0-22 16,0 21-16,0-21 15,0 0-15,0 1 0,22-44 32,-1 1-32</inkml:trace>
  <inkml:trace contextRef="#ctx0" brushRef="#br0" timeOffset="36352.05">1460 6752 0,'0'0'0,"0"-21"0,-21 21 31,0 21-15,-21-21-16,21 21 0,-22 1 15,22-1-15,-21 21 0,21-21 0,-1 0 16,1 1-16,0-1 0,0 0 15,21 0-15,0 0 16,0 0-16,21-21 16,0 0-16,0 22 0,1-22 15,-1 0-15,0 0 0,21 21 16,-21-21-16,1 0 0,-1 0 16,0 21-16,0-21 0,0 21 0,0 0 15,1-21-15,-22 21 0,0 1 16,0-1-16,-22 0 15,1 0-15,-21-21 0,21 21 16,0-21-16,-22 21 0,1-21 0,21 0 16,-22 0-16,22 0 0,0 0 15,0 0-15,0 0 0,0 0 0,-1 0 16,1 0-16,21-21 47,0 0-47,21 21 15,1-21-15,-1 0 0</inkml:trace>
  <inkml:trace contextRef="#ctx0" brushRef="#br0" timeOffset="36780.51">1757 7049 0,'21'0'0,"0"0"16,0 0-1,0 0-15,-21-22 16,22 1-16,-1 0 0,0 21 16,-21-21-16,21 0 0,-21 0 15,0-1-15,21 1 0,-21 0 16,0 0-16,0 0 15,-21 21 1,0 0-16,0 0 16,0 0-16,-1 21 0,1 0 0,0-21 15,0 21-15,0 0 0,0 1 16,-1 20-16,1-21 0,0 0 16,0 22-16,21-22 0,-21 0 15,21 21-15,0-21 0,0 22 0,0-22 16,0 0-16,0 0 0,0 0 15,0 1-15,0-1 0,21-21 0,0 21 16,0-21-16,0 0 0,1 0 16,-1 0-16,0 0 0,0 0 15,0-21-15,0 0 0,1-1 0,20 1 16</inkml:trace>
  <inkml:trace contextRef="#ctx0" brushRef="#br0" timeOffset="37452.8">2942 6223 0,'0'0'0,"0"-21"0,0 0 0,0 0 15,-21-1-15,0 22 0,0-21 16,-1 21-16,1 0 0,0-21 15,0 21-15,0 0 0,-22 0 16,1 0-16,0 21 0,-1 0 16,1-21-16,0 22 0,-1-1 0,22 0 15,-21 0-15,0 0 0,20 0 16,1 1-16,21-1 0,0 0 0,0 0 16,0 0-16,21 0 15,1 1-15,-1-22 0,0 21 0,21-21 16,1 0-16,-1 21 0,0-21 15,1 0-15,-1 21 0,-21 0 0,21-21 16,1 21-16,-22 1 0,0-22 16,0 21-16,0 0 0,-21 0 0,0 0 15,0 0-15,0 1 16,0-1-16,0 0 0,-21 0 0,-21 0 16,21 0-16,-22 1 0,22-22 0,-21 21 15,0 0-15,-1-21 0,22 0 16,-21 21-16,21-21 0,-1 0 0,1 0 15,0 0-15,21-21 32,21 21-32,0 0 0,22 0 15,-22-21-15,21 21 0,-21 0 0,22 0 16,-22 0-16,0 0 0,0 0 0,0 0 16,1 0-16,-22 21 0,0 0 15,0 0-15,0 0 0,-22 1 16,1-1-16,0 21 0,0-21 15,-21 22-15,20-1 0,-20 0 0,0 1 16,21-1-16,-22 0 0,22 1 0,0-1 16,-21 0-16,42-21 0,-22 22 15,22-22-15,0 0 0,0 21 0,0-20 16,0-1-16,22-21 16,-1 0-16,0 0 0,21 0 0,-21 0 15,22 0-15,-22 0 0,21 0 16</inkml:trace>
  <inkml:trace contextRef="#ctx0" brushRef="#br0" timeOffset="37992.4">1799 8340 0,'0'0'16,"-42"0"-16,21 0 0,-1-21 0,1 21 0,0 0 15,0 0-15,0-22 16,0 22-16,42 0 31,21 0-31,0 0 16,1 0-16,-1 0 0,22 0 0,-1 0 15,22 0-15,-1 0 0,22 0 16,0 0-16,0 0 0,0 0 0,0 0 16,-1 0-16,1 0 0,0 0 15,-21 0-15,-1 0 0,1 0 0,0 0 16,-22 22-16,1-22 0,-22 0 0,0 0 16,1 21-16,-22-21 0,0 0 15,-21 21-15,0 0 16,-21-21-16,0 0 0,0 21 0,-1-21 15,1 0-15,-21 0 0,0 21 16,-1-21-16,22 22 0</inkml:trace>
  <inkml:trace contextRef="#ctx0" brushRef="#br0" timeOffset="38336.22">1587 8763 0,'0'0'0,"-21"0"0,0 0 0,0 0 16,21 21-16,21-21 15,0 0 1,22 0-16,-22 0 0,21 0 16,22 0-16,-22 0 0,21 0 0,1-21 15,21 21-15,-22-21 0,43 0 16,-21 21-16,20-21 0,1-1 0,21 22 15,-21-21-15,-21 21 0,21-21 16,-22 21-16,1 0 0,0-21 0,-22 21 16,1 0-16,-1 0 0,-21 0 0,-20 0 15,-1 0-15,0 0 0,-21 21 32,-21-21-32,21 21 15,-21-21-15,-1 0 0,1 21 0,0-21 0,-21 22 16,-1-22-16</inkml:trace>
  <inkml:trace contextRef="#ctx0" brushRef="#br0" timeOffset="38664.39">1609 9208 0,'0'0'16,"0"21"-16,21-21 15,0 0-15,21 0 0,-21 0 16,22 0-16,20 0 0,-20 0 16,20 0-16,1 0 0,-1-21 0,22 21 15,-1-22-15,1 22 0,0-21 16,-1 0-16,22 21 0,-21-21 0,-22 0 16,22 21-16,-21-21 0,-1 21 15,-21-22-15,22 22 0,-22 0 0,-21 0 16,22 0-16,-22-21 0,0 21 15,-21 21 17,-21 1-32,0-1 15,0 0-15,-1 0 16,1-21-16,21 21 0</inkml:trace>
  <inkml:trace contextRef="#ctx0" brushRef="#br0" timeOffset="39264.01">2244 10097 0,'0'0'0,"-22"0"15,22-22-15,0 1 16,0 0 0,22 21-16,-1 0 0,21-21 15,-21 21-15,0 0 0,22 0 0,-1-21 16,-21 21-16,22 0 0,-22 0 16,21 0-16,-21 0 0,0 0 0,1 0 15,-1 0-15,-21 21 0,0 0 16,-21 0-16,-1 0 15,-20 1-15,0-1 0,-1 0 0,1 21 16,0-21-16,-1 1 0,-20 20 0,21 0 16,20-21-16,-20 22 15,21-22-15,0 0 0,0 21 0,21-20 16,0-1-16,0 0 0,0 0 0,21 0 16,0 0-16,21-21 15,1 22-15,-22-22 0,21 21 0,22-21 16,-22 21-16,21 0 0,-20-21 0,20 21 15,-20 0-15,-1 1 0,0-1 16,-21 0-16,22 0 0,-22 0 0,-21 22 16,0-22-16,0 21 0,0-21 15,0 22-15,-21-22 0,0 21 0,-1 0 0,-20-20 16,21 20-16,-21 0 16,20-21-16,-20 22 0,0-22 0,21 0 15,-22 0-15,1-21 0,21 21 0,-22-21 16,1 0-16,0 0 0,21 0 15,-22-21-15,1 0 0,0 0 0,-1 0 16,1-22-16,0 1 0,-1-21 0,1 20 16,0-41-16,-1 20 0,22-21 15</inkml:trace>
  <inkml:trace contextRef="#ctx0" brushRef="#br0" timeOffset="41723.87">4339 3514 0,'0'-21'0,"0"-1"15,0 1 17,21 42 46,0 1-63,-21-1-15,22 0 0,-22 0 16,0 0-16,21 0 0,-21 1 0,21-1 16,-21 21-16,0-21 0,0 0 15,0 1-15,0-1 0,0 21 0,0-21 16,0 0-16,0 1 0,0-1 0,0 0 16,0 0-16,0 0 15,0 0-15,21 1 0,0-22 0,0 0 16,1 0-16,-1 0 15,0 0-15,21 0 0,1-22 0,-1 1 16,21 0-16,1-21 0,21 21 16,-22-22-16,22 1 0,-1 0 15,1-1-15,0 1 0,-1-22 0,1 22 16,-21 0-16,20-22 0,-20 22 0,-1 0 16,-20 20-16,-1-20 0,0 21 15,-21 0-15,1 0 0,-1 21 16,0-22-16,-21 44 109,0-1-78</inkml:trace>
  <inkml:trace contextRef="#ctx0" brushRef="#br0" timeOffset="45267.87">4318 8890 0,'-64'-21'31,"43"21"-31,0 0 16,0 0 0,0 21-1,21 0 1,0 0-16,0 1 0,0-1 15,0 0-15,0 0 16,0 0-16,0 22 0,0-22 16,0 0-16,0 0 0,0 0 0,0 0 15,0 1-15,0-1 0,0 0 0,0 0 16,21-21 0,0 0-16,0 0 0,0 0 0,22 0 15,-1-21-15,0 0 0,22 0 0,-1-22 16,22 22-16,-21-21 0,20-1 15,1 1-15,0 0 0,20-22 0,-20 22 16,0 0-16,21-1 0,-22-20 0,22 20 16,-21 22-16,-22-21 0,22 21 15,-22-22-15,-20 22 0,20 0 16,-42 21-16,22-21 0,-22 21 0,0 0 16,0 0-16,-21-21 0,21 21 31,-42 0 16,0 0-32</inkml:trace>
  <inkml:trace contextRef="#ctx0" brushRef="#br0" timeOffset="57127.79">4381 3556 0,'0'-21'0,"0"0"94,0 0-79,0-1 1,22 22-16,-22-21 16,21 21-16,-21-21 15,0 0-15,0 0 16,21 0 0,-21-1-1,0 1 1,0 0 15,0 42 0,0 0-15,0 1-16,0 20 0,0-21 16,0 0-16,0 0 0,0 1 15,0 20-15,0-21 0,0 0 0,0 22 16,0-22-16,0 0 0,21 85 31,-21-85-31,0 21 0,0-21 0,0 1 16,0-1-16,0 0 15,0 0-15,0 0 0,21 0 16,-21 1 0,21-22 93,1 0-93,-22-22-1,21 22-15,0-21 0,0 0 0,0 21 16,22-21-16,-22 0 0,21 0 15,0-1-15,1 1 0,20-21 0,1 21 16,-1-22-16,1 1 0,20 0 0,1-1 16,0-20-16,21 21 0,-1-1 15,-20-20-15,21 20 0,-21 1 0,-1 0 16,1-1-16,0 1 0,-22 21 16,1 0-16,-1 0 0,-21-1 0,22 1 15,-22 0-15,1 0 0,-22 0 16,0 21-16,21-21 0,-21 21 15,-21-22-15,22 22 0,-1-21 16,-21 0 0,-21 21 62,-1 0-47,22 21-15,-21-21-1,21 21-15,-21-21 16,21 22 0,0-1-1,-21-21 1,0 0-16,0 0 0,-1 0 15,1 21-15,0-21 0,0 0 16,0 0-16,0 21 0,-22 0 0,22-21 16,-21 21-16</inkml:trace>
  <inkml:trace contextRef="#ctx0" brushRef="#br0" timeOffset="57901.05">5440 3577 0,'0'21'31,"0"1"-31,0-1 16,-21 0-16,21 0 15,-22 0-15,1-21 0,0 21 16,0 1 0,0-1-16,0-21 0,-1 0 0,1 21 0,0-21 15,0 0-15,0 21 0,0 0 16,-1-21-16,1 21 0,0-21 16,0 0-16,0 22 0,0-22 0,-1 0 15,1 0-15,0 21 0,0-21 0,0 0 16,0 0-16,-1 0 15,1 0-15,0 0 0,21 21 0,-21-21 16,0 0-16,0 0 16,-1 0-16,1 0 15,0 0 32</inkml:trace>
  <inkml:trace contextRef="#ctx0" brushRef="#br0" timeOffset="58319.8">4657 3895 0,'0'-21'47,"21"-1"-31,0 22-16,0-21 0,0 21 15,22-21-15,-1 0 0,0 21 0,1-21 16,20 0-16,1-1 0,-1-20 0,22 21 16,-1-21-16,1 20 15,21-20-15,0 0 0,0-22 0,-1 22 16,1 0-16,0-22 0,0 22 0,-21-1 16,20 22-16,-20-21 0,0 21 15,-1 0-15,-20-1 0,-1 1 0,-20 0 16,-1 21-16,0-21 0,-20 21 15,-1 0-15,0 0 0,-21-21 0,0 0 32,-21 21-1,0 0-15,-1 0-16,1 0 0,0 0 0,0 21 15,0 0-15,-22-21 0</inkml:trace>
  <inkml:trace contextRef="#ctx0" brushRef="#br0" timeOffset="72232.66">7959 3810 0,'0'0'0,"-22"0"0,1 0 0,0-21 15,0 21-15,0-21 16,0 21 0,21 21 109,21-21-125,-21 21 0,21-21 0,0 21 15,0 0-15,22 1 0,-22-1 16,0 0-16,21 0 0,-21 0 0,22 22 16,-1-22-16,-21 21 0,22 0 15,-1-20-15,0 20 0,1 0 0,-1 1 16,0 20-16,1-21 0,-1 1 0,21 20 15,1-20-15,-1 20 16,1 1-16,-1-1 0,22 22 0,-21-22 16,20 22-16,-20 0 0,20-22 0,-20 22 15,21-1-15,-1 1 0,1-21 16,0 20-16,-1 1 0,22 0 0,-21-1 16,21 1-16,-1 0 0,-20-1 0,21 1 15,-21 0-15,105 84 0,-105-84 16,-1-1-16,22 1 0,-21 0 15,0-1-15,20 1 0,-20 0 0,0-1 16,-1-20-16,1 20 0,-21 1 0,-1-21 16,22 20-16,-22-20 0,1-1 0,-1 1 15,-20-22-15,20 0 0,-21 1 16,1-1-16,-1 0 0,-21-20 16,0-1-16,1 0 0,-1-21 0,-21-21 31,-21 0-31,-1-1 15,22 1-15,-21 0 0,0-21 16</inkml:trace>
  <inkml:trace contextRef="#ctx0" brushRef="#br0" timeOffset="73000.49">10668 3874 0,'0'0'16,"21"0"-16,-21-22 0,21 22 16,0 0-16,-21-21 0,22 21 15,-22 21 48,0 1-48,-22-1-15,22 0 0,-21 21 0,0-21 16,0 22-16,-21 20 0,-1-20 0,1 20 16,0 1-16,-22-1 0,1 1 15,-1 20-15,-21-20 0,1 20 0,-1 1 16,-21 0-16,22-1 0,-22 1 0,21 21 16,0-21-16,-20 20 0,20-20 15,-21 21-15,21 0 0,-20 0 16,20-22-16,-21 22 0,21 0 0,1 0 15,-22 0-15,21-22 0,1 22 0,-1 0 16,0 0-16,-21-22 0,22 22 16,-1-21-16,0 0 0,22-1 0,-22 1 15,1 0-15,20-22 0,1 1 0,-1-1 16,22 1-16,-1-1 0,1-21 0,0 1 16,-1-1-16,22 0 0,-21-20 15,21 20-15,0-21 0,-1 0 0,1-21 16,0 21-16,0 1 0,0-22 15,0 0-15,-1 0 0,1 0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1:38:55.8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339 0,'0'-21'16,"0"-1"-16,0 1 15,-21 21 16,21-21-31,-21 21 16,21 21-16,-22 0 16,22 1-16,0-1 0,0 0 15,0 21-15,-21 1 0,21-1 16,-21-21-16,0 43 0,21-22 16,-21 0-16,0 22 0,21-1 15,-22-20-15,1 20 0,21 1 0,0-1 16,-21-21-16,21 22 0,-21-22 15,21 1-15,0-1 0,0 0 0,0-21 16,0 1-16,0 20 0,0-21 16,0 0-16,0-42 47,21 0-47,-21 0 0,0-22 0</inkml:trace>
  <inkml:trace contextRef="#ctx0" brushRef="#br0" timeOffset="412.76">1799 508 0,'0'0'0,"-21"-21"0,0 21 0,21-21 16,-21 0-16,21-1 0,-22 1 15,22 0-15,-21 21 0,21-21 0,0 0 16,0 0-16,0-1 0,0 1 15,21 0-15,1 0 0,20 0 16,-21 0-16,0 21 0,22-22 16,-22 22-16,21 0 0,-21 0 15,22 0-15,-1 0 0,0 22 0,1-1 16,-1 0-16,0 21 0,1-21 16,-1 22-16,0-1 0,1 0 15,-22 1-15,0 20 0,0-20 0,0-1 16,-21 21-16,0-20 0,0 20 15,0 1-15,0-1 0,0-20 0,-21 20 16,0 1-16,0-22 0,0 0 16,-1 1-16,1-1 0,0 0 0,0-21 15,21 1-15,0-1 0,-21 0 16,0-21-16,-1 0 16,1-21-1,21 0 1,-21-1-16,21 1 0,0-21 15,0 21-15</inkml:trace>
  <inkml:trace contextRef="#ctx0" brushRef="#br0" timeOffset="696.79">1778 974 0,'21'0'31,"0"0"-31,0-21 0,1-1 16,-1 22-16,21-21 0,-21 21 15,22-21-15,-1 0 0,-21 21 0,21-21 16,-20 0-16,20 21 0,-21 0 16,-21-22-16,21 22 0,-21 22 78,21-22-78</inkml:trace>
  <inkml:trace contextRef="#ctx0" brushRef="#br0" timeOffset="1274.02">3069 741 0,'0'0'0,"21"0"0,-21-21 0,21 21 15,-21-21-15,22-1 0,-22 1 16,21 21-16,-21-21 0,0 0 16,0 0-16,0 0 15,0-1 1,-21 22-1,-1 0-15,1 0 0,0 0 0,0 0 16,-21 22-16,-1-1 0,22-21 16,-21 21-16,-1 0 0,22 0 15,-21-21-15,21 21 0,0 1 0,-1-1 16,22 0-16,0 0 16,0 0-16,0 0 0,22-21 15,-1 22-15,0-1 0,0-21 16,0 21-16,22 0 0,-22-21 15,21 21-15,-21-21 0,22 21 16,-22 1-16,21-22 0,-21 21 0,0 0 16,1-21-16,-1 21 0,0 0 15,-21 0-15,21 1 0,-21-1 16,0 0-16,0 0 16,-21-21-16,0 21 0,0 0 0,-1-21 15,1 22-15,-21-22 0,21 0 16,0 0-16,-22 0 0,22 0 15,-21 0-15,21 0 0,-1 0 16,-20 0-16,21 0 0,0-22 0,0 22 16,-1-21-16,1 21 0,0 0 15,0-21-15,21 0 32,21 21-17,0-21-15,22 21 0,-22-21 0,21-1 16,-21 22-16</inkml:trace>
  <inkml:trace contextRef="#ctx0" brushRef="#br0" timeOffset="1856.6">3873 699 0,'0'0'0,"0"-22"0,64-41 31,-43 63-31,-21-21 0,0 0 16,21-1-16,-21 1 0,0 0 15,-21 21 1,0 0 0,0 0-16,0 0 0,-22 21 15,1 0-15,0-21 0,-1 22 16,22-1-16,-21 0 0,-1 0 15,22 0-15,0 0 0,0 1 0,0-22 16,21 21-16,-21 0 0,21 0 16,0 0-16,0 0 0,0 1 15,21-1-15,0-21 0,0 21 16,0 0-16,22-21 0,-22 21 0,0-21 16,21 0-16,-21 21 0,1-21 15,-1 0-15,21 22 0,-21-22 16,0 21-16,1-21 0,-1 21 15,0-21-15,-21 21 0,0 0 16,0 0 0,-21-21-16,0 22 0,-1-22 0,-20 21 15,21 0-15,-21-21 0,-1 0 16,1 0-16,21 21 0,-22-21 0,1 0 16,21 0-16,-21 0 0,20 0 15,-20 0-15,21 0 0,0 0 0,0 0 16,-1 0-16,1 0 31,42 0-15,1 0-1,-1-21-15,0 21 16,0 0-16,0-21 0</inkml:trace>
  <inkml:trace contextRef="#ctx0" brushRef="#br0" timeOffset="2296.71">4149 910 0,'0'-21'0,"21"21"15,0-21 1,-21 0-16,21 0 15,0 21-15,-21-22 0,21 1 16,1 0-16,-1 0 0,0 0 16,-21 0-16,21-1 15,-21 1-15,-21 21 32,0 0-17,0 0-15,-1 21 0,22 1 0,-21-1 16,0 0-16,0 0 0,0 0 15,21 0-15,-21 1 0,21 20 0,0-21 16,0 0-16,0 22 16,0-22-16,0 0 0,0 0 0,0 0 15,0 0-15,0 1 16,21-1-16,0-21 0,0 0 16,0 0-16,0 0 0,1 0 15,-1 0-15,0 0 0,0 0 0,0 0 16,22-21-16,-22-1 0,0 1 15,0 0-15,0 0 0,0 21 0</inkml:trace>
  <inkml:trace contextRef="#ctx0" brushRef="#br0" timeOffset="2739.47">4614 741 0,'0'0'0,"-42"-21"15,42 0 1,0-1-16,0 1 15,21 0 1,0 21-16,0 0 16,1 0-16,-1 0 0,0 0 15,0 0-15,21 0 0,-20 0 0,-1 0 16,21 0-16,-21 0 0,22 21 16,-22 0-16,0-21 0,0 22 0,0-1 15,0 0-15,1 0 0,-1 21 16,-21-20-16,0-1 0,0 21 15,0-21-15,0 22 0,0-22 16,0 0-16,0 0 0,0 21 0,0-20 16,0-1-16,-21-21 0,21 21 15,-22-21 1,22-21 0,0 0-16,0-1 15,0 1-15,0 0 0,0-21 0,0 21 16,22-22-16,-22 1 0,21 21 15,0-22-15,-21 1 0,21 21 0,-21 0 16,21 0-16,0-1 16,-21 1-16,22 0 0,-1 0 0,0 0 15,0 21 1,-21-21-16,21 21 0,0 0 0,-21-22 16</inkml:trace>
  <inkml:trace contextRef="#ctx0" brushRef="#br0" timeOffset="3616.47">5694 233 0,'0'0'0,"0"-21"0,0 0 0,0-1 31,21 22-31,-21 22 32,0-1-32,0 0 0,0 0 15,0 21-15,0-20 0,0 20 16,-21 0-16,21 1 0,-21-1 0,21 0 16,0 22-16,-22-22 0,22 22 15,-21-22-15,0 21 0,21 1 0,0-22 16,-21 22-16,21-22 0,0 0 15,0 1-15,0-22 0,0 21 0,0-21 16,0 1-16,0-1 16,21-21-16,0 0 0,0 0 0,1 0 15,-1 0-15,0 0 0,0 0 16,21-21-16,-20-1 0,20 1 16,-21-21-16,0 21 0,22-22 15,-22 1-15,21 0 0,-21-1 0,0 1 16,1 0-16,-1-1 0,0 1 15,-21 21-15,0 0 0,21-22 0,-21 22 16,21 0-16,-21 0 16,0 42-1,0 0 1,0 0-16,0 22 0,-21-22 16,0 0-16,21 21 0,0 1 0,0-22 15,0 21-15,0 1 0,0-22 16,0 21-16,0-21 0,0 0 15,0 1-15,0-1 16,0 0-16,21-21 0,0 0 16,0 0-16,1 0 0,-1 0 15,0-21-15,0 0 0,-21-1 0,21 1 16,0 0-16,1 0 0,-1 0 16,0-22-16</inkml:trace>
  <inkml:trace contextRef="#ctx0" brushRef="#br0" timeOffset="3844.85">6308 254 0,'0'0'0,"-22"0"16,1 0-16,0 0 15,21 21 48,0 0-48,0 1 1</inkml:trace>
  <inkml:trace contextRef="#ctx0" brushRef="#br0" timeOffset="4084.23">5567 699 0,'21'0'31,"0"0"-31,0 0 0,0 0 16,1 0-16,-1 0 0,0-22 0,0 22 15,0 0-15,0 0 0,1-21 16,20 21-16,-21 0 0,0 0 0,0-21 16,1 21-16,20-21 0,-21 21 15,0 0-15</inkml:trace>
  <inkml:trace contextRef="#ctx0" brushRef="#br0" timeOffset="4972.66">6900 572 0,'0'0'0,"-21"0"0,0 0 0,0 0 15,0 21-15,-1-21 0,1 21 16,0-21-16,0 21 0,0 0 0,0-21 15,-1 21-15,1 1 0,0-1 16,0 0-16,0 0 0,21 21 0,0-20 16,-21-1-16,21 21 0,0-21 15,0 0-15,0 1 0,0-1 16,0 0-16,0 0 0,0 0 16,21 0-16,0-21 0,0 22 15,0-22-15,0 0 0,1 0 16,-1 0-16,0 0 0,0-22 15,-21 1-15,21 0 16,-21 0-16,0 0 0,0 0 0,0-1 16,0 1-16,0-21 0,0 21 15,0-22-15,0 22 0,0-21 0,0 21 16,0-22-16,0 22 0,0 0 0,21 0 16,-21 0-16,22 0 0,-1-1 15,0 1-15,21 21 0,-21-21 16,22 21-16,-1 0 0,0 0 15,-20 0-15,20 0 0,0 0 0,-21 0 16,22 21-16,-22 0 0,0-21 16,21 22-16,-20-1 0,-1 21 0,-21-21 15,21 0-15,-21 1 0,21 20 16,-21-21-16,0 21 0,0 1 0,0-22 16,0 21-16,0 1 0,0-22 15,0 0-15,0 21 0,0-21 0,0 1 16,-21-1-16,21 0 15,-21 0-15,21-42 47,0 0-47,0-22 0,0 22 16,0 0-16,0-21 0,0-1 16,0 1-16,0 0 0,21-1 0,0 1 15,0 0-15,0-1 0,1 1 16,-1 21-16,0-21 0,21 20 0,-21-20 15,22 21-15,-1 0 0,0-22 16,1 43-16,20-21 0,-20 0 0,-1 21 16,0 0-16,1 0 0,-22 21 15,21 0-15,-21 1 0,0 20 0,-21-21 16,0 21-16,0-20 16,0 20-16,0 0 0,0 1 0,0-1 15,0 0-15,0 1 0,0-22 0,0 21 16,-21-21-16,21 0 0,-21 22 15,21-22-15,0 0 0,-21-21 16,21 21-16,0-42 47</inkml:trace>
  <inkml:trace contextRef="#ctx0" brushRef="#br0" timeOffset="5580.31">9059 402 0,'0'0'15,"0"-21"-15,-21 21 16,0 0-16,0 0 15,0 0-15,-22 0 0,22 0 0,0 0 16,-21 0-16,-1 21 16,22 0-16,-21 1 0,-1-22 0,22 21 15,-21 0-15,21 0 0,0 0 16,-22 0-16,22 1 0,21-1 0,0 0 16,-21-21-16,21 21 0,0 0 15,21-21 1,0 21-16,0-21 0,1 0 0,-1 0 15,21 0-15,-21 22 0,22-22 16,-22 0-16,21 0 0,-21 0 0,0 21 16,1-21-16,20 0 0,-21 0 15,0 21-15,0 0 0,1-21 16,-1 21-16,0-21 16,-21 21-16,0 1 0,0-1 15,0 0-15,0 0 16,0 0-16,0 0 0,-21-21 15,0 22-15,-1-1 0,1-21 0,0 21 16,-21-21-16,21 21 0,-22-21 16,22 0-16,0 21 0,-21-21 0,20 0 15,-20 0-15,21 0 0,0 0 16,0 0-16,-1 0 0,1 0 0,0 0 16,0 0-16,0 0 15,0 0-15,-1 0 31</inkml:trace>
  <inkml:trace contextRef="#ctx0" brushRef="#br0" timeOffset="6592.69">1101 1799 0,'0'0'0,"-22"0"0,1 0 0,0 0 15,21 21 1,-21-21-16,0 0 16,42 0 30,0 0-46,0 0 16,22 0-16,-22 0 0,0 0 16,21 0-16,1 0 0,-1 0 15,0 0-15,1 0 0,20 0 0,1 0 16,-22 0-16,21 0 0,22 0 16,-21 0-16,-1 0 0,22 0 0,-22 0 15,43-21-15,-21 21 0,21-21 16,21 0-16,0 21 0,0-21 0,0 21 15,0-21-15,21-1 0,-21 22 16,42-21-16,-21 0 0,22 0 0,-1 21 16,-21-21-16,43 0 0,-22 21 15,21-22-15,1 1 0,-1 0 16,1 21-16,21-21 0,-1 0 0,-20 0 16,20-1-16,1 1 0,0 21 15,21-21-15,-22 0 0,1 0 0,0 0 16,-1 21-16,1-22 0,-22 1 15,22 21-15,-43-21 0,22 0 0,-22 21 16,1-21-16,-1 21 0,-21-21 16,-21-1-16,0 22 0,0-21 0,-21 21 15,0 0-15,0-21 0,-22 21 0,1-21 16,-22 21-16,1 0 0,-22 0 16,1-21-16,-1 21 0,-21 0 0,0 0 15,0 0-15,-21-21 16,-21 21 15,0 0-31,0 0 0,0 0 16,0 0-16,-1 0 0,1 0 15,0 0-15,0 0 0</inkml:trace>
  <inkml:trace contextRef="#ctx0" brushRef="#br0" timeOffset="6748.6">9842 1101 0,'0'21'0,"0"-42"0,0 63 63</inkml:trace>
  <inkml:trace contextRef="#ctx0" brushRef="#br0" timeOffset="16920.93">10308 1609 0,'21'0'16,"-21"-21"62,0-1-78,0 1 47</inkml:trace>
  <inkml:trace contextRef="#ctx0" brushRef="#br0" timeOffset="17596.18">10520 1461 0,'0'0'16,"21"0"-16,-21-22 15,21 22 1,-42 0 62,21 22-78,-21-22 16,0 21-16,-1-21 0,1 21 15,0 0-15,0 0 0,0-21 0,0 21 16,-22 22-16,22-22 0,-21 0 16,-1 0-16,1 22 0,0-22 0,-1 21 15,1 0-15,0-20 0,-22 20 16,22 0-16,0-21 0,-22 22 0,22-22 15,-1 21-15,-20 1 0,21-22 16,-1 21-16,-20-21 0,20 22 0,-20-1 16,21 0-16,-22 1 0,22-1 15,-22 0-15,1 1 0,-1-1 0,1 0 16,-1 1-16,1 20 0,-1-21 16,1 1-16,-1-22 0,22 21 0,-22 1 15,1-1-15,-1-21 0,1 21 16,21-20-16,-22 20 0,1 0 0,-1-21 15,22 22-15,-22-1 0,1 0 16,-1 1-16,1-22 0,-1 21 0,22 1 16,0-22-16,-1 21 0,1-21 0,0 0 15,20 1-15,-20-1 0,21 0 16,0 0-16,21 0 0,-21 0 0,-1 1 16,1-22-1,21 21-15,0-42 63,0-1-63,21 1 15,-21 0-15,22 21 0,-1-21 16</inkml:trace>
  <inkml:trace contextRef="#ctx0" brushRef="#br0" timeOffset="18351.89">7683 2942 0,'0'-21'15,"22"0"-15,-22 0 16,21 21-16,-21-21 16,0 42 31,0 0-47,0 0 15,0 0-15,0 0 0,-21 1 0,-1-1 16,1 0-16,21 21 0,-21-21 15,0 22-15,0-22 0,21 21 0,-21 1 16,-1-1-16,1 0 0,0-21 16,0 22-16,0-1 0,0 0 0,-1-20 15,1 20-15,0-21 0,21 0 0,-21 0 16,0 22-16,21-22 0,0 0 16,-21 0-16,-1-21 0,22 21 15,-21 1-15,0-1 0,42-21 94,0-21-94,1 21 16,-1 0-16,0 0 0,0 0 15,0-22-15,0 22 0,1 0 0,20 0 16,-21 0-16,21 0 0,1 0 15,-22 0-15,21 0 0,1 0 16,-1 0-16,0 0 0,-21 0 0,22 22 16,-22-22-16,21 0 0,-21 21 15,22-21-15,-22 0 0,0 0 0,0 21 16,0-21-16,1 0 0,-1 0 0,0 0 16,0 0-16,0 0 0,0 0 15,1 0 1,-22 21 15,0-42 16</inkml:trace>
  <inkml:trace contextRef="#ctx0" brushRef="#br0" timeOffset="19716.29">13885 1524 0,'0'-21'0,"21"21"0,-21-21 32,-21 0-17,0 21 1,21-22 0,-21 22-16,42 0 78,0 22-63,0-1-15,1-21 0,-1 21 16,0 0-16,21 0 0,-21 0 16,22 1-16,-22 20 0,21-21 0,1 21 15,-1-20-15,0 20 0,1 0 16,-1 1-16,21-22 0,-20 21 0,-1 0 15,0 1-15,1-1 0,20-21 0,-20 22 16,20-1-16,1 0 0,-1 1 16,1-1-16,-1 0 0,22 22 0,-1-22 15,-20 0-15,21 22 0,-1-22 16,-20 22-16,20-22 0,-20 0 0,-1 22 16,1-22-16,-1 1 15,-20-1-15,20 0 0,1 1 0,-1-1 0,-20-21 16,20 21-16,1 1 0,-22-1 15,21 0-15,-20 1 0,-1-22 16,0 21-16,-20-21 0,20 1 0,-21-1 16,0 0-16,0 0 0,1 0 15,-22-42 48,0 0-48,0 0 1,0 0 0,0-1-16,0 1 0,0 0 15</inkml:trace>
  <inkml:trace contextRef="#ctx0" brushRef="#br0" timeOffset="20452.21">16531 2879 0,'0'0'0,"0"-21"16,-21 21-16,0 0 15,21-22-15,-21 22 0,21 22 63,0-1-63,0 0 16,0 0-16,0 0 15,0 0-15,21-21 0,0 22 16,0-1-16,0 0 0,-21 0 0,21 0 15,1 0-15,-1 1 0,0-1 0,0 0 16,0 21-16,0-21 0,1 1 16,-1-1-16,0 0 0,0 0 0,0 0 15,-21 0-15,21 1 0,1-1 16,-1 0-16,-21 0 0,21-21 0,-21 21 16,21 0-16,-21 1 15,21-1-15,-21 0 31,-21-21 1,0 0-32,0 0 15,0 0-15,-1 0 0,1 0 16,0 21-16,-21-21 0,21 0 0,-22 0 16,1 0-16,0 21 0,-1-21 15,1 0-15,-22 21 0,22-21 0,-21 22 16,20-22-16,-20 21 0,20-21 15,1 21-15,0 0 0,-22-21 0,22 21 16,0-21-16,20 21 0,-20-21 16,0 22-16,21-22 0,-22 0 15,22 21-15,0-21 0,0 0 0,0 0 0,-1 21 16,1-21 0</inkml:trace>
  <inkml:trace contextRef="#ctx0" brushRef="#br0" timeOffset="25408.78">1651 4022 0,'-21'0'0,"21"-21"15,-21-1-15,21 1 16,0 0-16,-22 21 15,22-21-15,-21 0 16,21 0 0,0 42 31,0 0-47,0 0 0,0 21 0,0-20 15,0 20-15,0 0 0,0 22 16,0-22-16,0 0 0,0 22 0,0-1 15,0-20-15,0 20 0,0-20 16,-21-1-16,0 0 0,21 22 0,-21-22 16,21 0-16,0-20 0,0 20 15,-21-21-15,21 21 0,0-20 16,0-1-16,0-42 31,0-1-31,0 1 16,21 0-16,-21 0 0,0-21 0,21 20 15</inkml:trace>
  <inkml:trace contextRef="#ctx0" brushRef="#br0" timeOffset="25724.6">1884 3958 0,'0'43'32,"0"-22"-32,0 0 0,0 21 15,0-21-15,0 22 0,0-1 0,0 0 16,0 1-16,0 20 0,0-20 16,0-1-16,0 0 0,0 1 0,0-22 15,0 21-15,0-21 0,0 22 16,0-22-16,0 21 0,0-21 0,0 0 15,0 1 1,0-1-16,0 0 0,0-42 47</inkml:trace>
  <inkml:trace contextRef="#ctx0" brushRef="#br0" timeOffset="25984.45">1503 4614 0,'21'0'47,"0"0"-47,0 0 0,0 0 0,1-21 16,20 21-16,-21 0 0,0 0 15,0 0-15,1-21 0,-1 21 0,0 0 16,0 0-16,0 0 0,0 0 0,1 0 16,-1-21-1</inkml:trace>
  <inkml:trace contextRef="#ctx0" brushRef="#br0" timeOffset="27161.24">2349 4445 0,'22'0'0,"-44"0"0,44-21 0,-1 21 15,0-21-15,-21 0 0,0-1 16,0 1 0,0 0-16,-21 21 0,0-21 0,-1 0 15,1 21-15,0-21 0,0 21 16,0 0-16,0 0 0,-22 0 16,22 0-16,0 0 0,0 21 0,0-21 15,-1 21-15,1 0 0,0 0 16,0 22-16,0-22 0,0 21 0,21-21 15,-22 22-15,22-22 0,-21 21 16,21 0-16,0-20 0,0 20 0,0-21 16,0 0-16,0 22 0,0-22 15,0 0-15,0 0 0,21 0 16,1-21-16,-1 0 0,0 0 16,0 0-16,0-21 0,0 0 15,1 0-15,-1 0 16,0-1-16,0-20 0,0 21 15,0 0-15,1-22 0,-1 22 16,0-21-16,0 21 0,0-22 0,-21 22 16,0 0-16,21 0 0,-21 0 15,22 0-15,-22-1 0,0 1 0,0 42 47,0 1-31,0-1-16,0 0 0,0 21 15,0-21-15,0 1 0,0-1 0,0 21 0,0-21 16,0 0-16,0 1 0,0-1 16,0 21-16,0-21 0,0 0 15,0 1-15,0-1 0,21 0 16,0 0-16,0-21 16,0 21-16,0-21 0,1 0 15,-1 0-15,0 0 0,0-21 0,0 21 16,0-21-16,22 0 0,-22 0 15,0-1-15,0 1 0,0 0 0,1-21 16,-1 21-16,-21-22 0,21 22 0,0-21 16,-21 21-16,0-1 0,0-20 15,0 21-15,0 0 0,0 0 0,0-1 32,-21 22-32,0 0 0,0 0 0,-1 0 15,1 22-15,0-22 0,0 21 16,0-21-16,21 21 0,-21-21 0,21 21 15,21-21 1,0 0-16,0 0 16,0 0-16,0 0 0,22 0 0,-22 0 15,0 0-15,0 0 0,0-21 16,22 21-16,-22 0 0,0-21 16,0 21-16,0 0 15,1 0-15,-22 21 16,0 0-16,0 0 15,0 0-15,0 1 16,0-1-16,0 0 0,0 0 16,-22 0-16,22 0 0,0 1 15,0-1-15,0 0 0,-21 0 16,21 0-16,0 0 16,21-21-1,1 0 1,-1 0-16,0 0 0</inkml:trace>
  <inkml:trace contextRef="#ctx0" brushRef="#br0" timeOffset="27752.44">3577 4403 0,'0'0'0,"0"-85"31,-21 85-31,0-21 0,0 21 16,-1 0-16,1 0 0,0 0 15,0 0-15,0 0 0,0 0 16,-1 21-16,1 0 0,0 0 0,0 1 16,0-1-16,0 0 0,-1 21 15,1-21-15,21 1 0,0 20 0,-21-21 16,21 0-16,0 22 0,0-22 15,0 0-15,0 0 0,0 0 0,0 0 16,0 1-16,21-1 0,0-21 16,1 0-16,-1 0 0,0 0 15,0 0-15,0 0 0,22-21 16,-22 21-16,0-22 0,0 1 0,21 0 16,-20 0-16,-1-21 0,0 20 15,21 1-15,-21-21 0,1 0 16,-1-1-16,0 1 0,-21 0 0,21-1 15,0-20-15,0 20 0,-21 1 0,0 0 16,22-1-16,-22 22 0,0-21 16,0 21-16,0 0 0,0-1 0,-22 22 31,22 22-31,0 20 16,-21-21-16,21 21 0,-21 1 15,21-1-15,-21 0 0,21 1 0,0 20 16,0-20-16,0-1 0,0 0 15,0 1-15,0-22 0,0 21 16,0-21-16,0 22 0,0-22 0,0 0 0,0 0 16,0 0-16,21 0 15,0 1-15,0-22 0,1 0 0,-1 0 16,0 0-16,0 0 0,0 0 0,0-22 16,1 1-16,-1 21 0,0-21 15</inkml:trace>
  <inkml:trace contextRef="#ctx0" brushRef="#br0" timeOffset="28316.39">4149 4106 0,'21'-21'0,"-42"42"0,42-63 16,-21 21 0,-21 21-16,-1 0 15,22 21-15,0 0 0,-21 0 0,0 22 16,21-22-16,-21 21 0,21 1 15,0-1-15,0 0 0,-21 1 16,21-1-16,-21 0 0,-1 1 0,22-1 16,-21 0-16,0 1 0,21-1 15,0-21-15,-21 21 0,21-20 0,-21-1 16,21 0-16,0 0 0,0-42 47,21 0-47,-21 0 0,0-22 0,21 22 15,0-21-15,0-1 0,-21 1 0,22 0 16,-1-1-16,-21-20 0,21 21 16</inkml:trace>
  <inkml:trace contextRef="#ctx0" brushRef="#br0" timeOffset="28532.26">4149 4043 0,'0'0'0,"21"-21"0,0 0 0,-21-1 0,0 1 16,21 21-16,0 21 15,-21 1-15,21-1 16,-21 21-16,0 0 0,22 1 0,-22-1 15,21 0-15,-21 1 0,0 20 16,0-20-16,0-1 0,0 0 0,0 1 16,0-1-16,0-21 0,0 21 15,0 1-15,0-22 0,0 0 0,0 0 16,0 0-16,0 1 0,0-1 0,0-42 47,0-1-47,0 1 0</inkml:trace>
  <inkml:trace contextRef="#ctx0" brushRef="#br0" timeOffset="28724.15">3958 4530 0,'21'0'31,"0"0"-31,1 0 0,-1 0 15,0 0-15,0 0 0,0 0 16,0 0-16,1 0 0,-1 0 16,0 0-16,0 0 0,0-21 0,0 21 15,1 0-15,-1-22 0,0 22 16,0 0-16</inkml:trace>
  <inkml:trace contextRef="#ctx0" brushRef="#br0" timeOffset="29204.88">4805 4445 0,'21'0'0,"-42"0"0,63 0 16,-21 0-16,0 0 15,-21-21-15,22 0 0,-1 21 16,0-21-16,0-1 0,0 1 16,0 0-16,-21 0 0,0 0 15,0 0-15,0-1 0,-21 22 31,0 0-31,0 0 0,0 0 0,-22 22 16,22-1-16,-21 0 0,21 0 0,0 0 16,-22 0-16,22 1 0,0-22 15,21 21-15,0 0 0,-21 0 0,21 0 16,0 0-16,0 1 16,21-1-16,-21 0 0,21-21 15,0 21-15,0-21 0,22 21 16,-22-21-16,0 21 0,0-21 15,22 22-15,-22-22 0,0 21 0,0-21 16,0 21-16,0-21 0,-21 21 0,0 0 16,0 0-1,-21 1-15,-21-22 16,21 21-16,-22-21 0,22 0 16,-21 21-16,0-21 0,20 0 0,-20 0 15,21 0-15,-21 0 0,20 0 0,1 0 16,0 0-16,0 0 0,21-21 31,0 0-15,21 21-16,0-22 0,0 22 15</inkml:trace>
  <inkml:trace contextRef="#ctx0" brushRef="#br0" timeOffset="29660.79">5355 4466 0,'0'0'0,"21"-21"0,0 21 16,-21-21-16,22 21 0,-22-21 0,0 0 15,0-1-15,0 1 16,0 0-16,0 0 16,-22 21-1,1 0-15,0 0 16,0 0-16,0 0 0,0 21 0,-1-21 15,1 21-15,0 0 0,0 1 0,0-1 16,21 0-16,0 0 16,0 0-16,0 0 0,0 1 0,0-1 15,0 0-15,21 0 0,0-21 16,0 21-16,0-21 0,1 0 16,-1 21-16,0-21 0,-21 22 0,21-22 15,0 0-15,-21 21 0,21-21 16,-21 21-16,0 0 15,0 0-15,-21 0 16,-21-21-16,21 22 16,0-22-16,-1 21 0,-20-21 0,21 21 15,0-21-15,0 0 0,-1 0 0,1 0 16,0 0-16,0 0 16,42 0 15,0-21-31</inkml:trace>
  <inkml:trace contextRef="#ctx0" brushRef="#br0" timeOffset="30040.64">5736 4593 0,'0'0'0,"21"-63"31,0 63-31,-21-21 0,22-1 16,-22 1-16,21 0 0,-21 0 0,21 0 15,0 21-15,-21-21 0,0-1 16,0 1-16,-21 21 31,0 0-15,0 21-16,-1 1 0,1-1 0,0 0 15,21 0-15,-21 0 0,0 0 0,21 1 16,-21-1-16,21 21 0,0-21 16,0 0-16,0 1 0,0-1 0,0 0 15,0 0-15,0 0 0,0 0 16,21 1-16,0-22 16,0 21-16,0-21 0,0 0 15,1 0-15,-1 0 0,0 0 0,0 0 16,0 0-16,0-21 0,1-1 15,-1 22-15,0-21 0</inkml:trace>
  <inkml:trace contextRef="#ctx0" brushRef="#br0" timeOffset="30413.35">6096 4487 0,'0'0'0,"0"-21"0,0 0 0,21 0 16,-21 0-16,0 0 0,21 21 15,0-22-15,1 22 16,-1-21-16,0 21 15,0 0-15,0 0 0,0 0 16,1 0-16,-1 0 0,0 21 16,0 1-16,0-22 0,0 21 15,-21 0-15,22 0 0,-22 0 0,21 0 16,-21 1-16,0-1 0,0 0 0,0 0 16,0 0-16,0 0 0,-21 1 15,-1-1-15,1 0 0,0-21 16,0 0-16,0 0 15,21-21 1,0 0 0,0-1-16,0 1 0,0 0 15,0 0-15,0 0 0,0 0 16,0-1-16,0 1 0,21-21 16,-21 21-16,21 0 0,0-1 0,0 1 15,1 0-15,-1 21 0,0-21 16,0 0-16,0 0 0,22-1 0,-22 1 15,21 21-15</inkml:trace>
  <inkml:trace contextRef="#ctx0" brushRef="#br0" timeOffset="30708.48">7112 3874 0,'0'-22'16,"0"44"15,0-1-31,-21 0 0,21 21 16,-21-21-16,21 22 0,-22-1 0,22 0 15,-21 1-15,0-1 0,21 0 16,-21 1-16,0-1 0,0-21 0,21 22 16,0-1-16,0-21 0,-22 21 0,22-20 15,0-1-15,0 0 0,0 0 16,0 0-16,0 0 0,22 1 15,-1-22-15,0 0 0,0 0 16,0 0-16,0 0 16,1 0-16,-1 0 0,0-22 0,0 1 15,0 0-15</inkml:trace>
  <inkml:trace contextRef="#ctx0" brushRef="#br0" timeOffset="30939.89">6858 4170 0,'21'0'16,"0"0"-16,0 0 16,1 0-16,20 0 0,-21 0 0,0 0 15,22 0-15,-22 0 0,21 0 16,-21 0-16,0-21 0,22 21 0,-22 0 15,0-21-15,0-1 0,0 1 16,1 0-16</inkml:trace>
  <inkml:trace contextRef="#ctx0" brushRef="#br0" timeOffset="31518.28">8064 3704 0,'22'0'0,"-44"0"0,65-21 0,-22 21 0,-21-21 15,0 42 17,0 0-32,-21 0 15,0 1-15,-1 20 0,1 0 16,0-21-16,-21 43 0,21-22 0,-22 22 0,1-1 16,0 1-16,-1-1 15,1 22-15,0-22 0,-22 22 0,22-21 16,-1 20-16,-20 1 0,21-22 0,-1 22 15,1-21-15,0 20 0,20-20 16,1-1-16,-21-20 0,21 20 0,21-21 16,-21 1-16,-1-1 0,22-21 0,-21 22 15,21-22-15,0 0 0,0 0 0,0 0 16,0-42 15,0 0-31,0 0 0,21-22 0,1 22 16</inkml:trace>
  <inkml:trace contextRef="#ctx0" brushRef="#br0" timeOffset="32276.84">8403 4106 0,'0'-21'0,"0"-63"31,0 105 1,0 21-32,-21-21 0,0 22 15,21-22-15,0 21 0,-21 22 16,21-22-16,-22 0 0,1 1 0,0-1 15,21 21-15,-21-20 0,0-1 0,0 0 16,-1 1-16,22-22 0,-21 21 16,21 1-16,-21-22 0,21 0 0,0 0 15,0 0-15,0-42 32,0 0-32,0-21 15,0 20-15,0 1 0,0-21 16,0 0-16,0-1 0,0 1 15,21 0-15,0-1 0,-21 1 0,22 0 16,-1-22-16,0 22 0,0-22 16,0 22-16,0-22 0,22 22 0,-22 0 15,0 21-15,21-22 0,-20 22 0,20 0 16,-21 21-16,21 0 0,1 0 16,-22 0-16,21 0 0,-21 21 0,22 0 15,-22 0-15,0 22 0,0-1 0,0 0 16,-21 1-16,0 20 0,0-20 15,0-1-15,0 0 0,0 1 0,0-1 16,0 0-16,-21 1 0,0-22 16,0 0-16,21 21 0,-21-21 15,21 1-15,-21-22 0,21 21 0,-22 0 16,22-42 15,0 0-15,-21 21-16,21-22 0</inkml:trace>
  <inkml:trace contextRef="#ctx0" brushRef="#br0" timeOffset="32476.74">8318 4466 0,'22'0'0,"-1"0"15,0 0-15,0 0 0,0 0 16,0 0-16,1-21 0,20 21 16,-21-21-16,21 21 0,1-21 0,-22 21 15,21-21-15,1 21 0,-1-22 0,-21 22 16,21 0-16</inkml:trace>
  <inkml:trace contextRef="#ctx0" brushRef="#br0" timeOffset="32936.21">9334 4233 0,'0'-21'16,"-21"21"-1,0 0-15,0 0 16,0 0-16,0 0 15,-1 21-15,1-21 0,0 22 0,0-1 16,0-21-16,0 21 0,-1 0 0,22 0 16,0 0-16,0 1 15,0-1-15,0 0 0,0 0 16,22-21-16,-1 0 16,0 21-16,0-21 0,0 21 0,0-21 15,1 0-15,-1 22 0,0-22 0,0 0 16,0 0-16,0 21 0,1-21 15,-1 0-15,-21 21 0,21-21 16,-21 21-16,-21 0 31,0-21-31,-1 0 0,1 21 16,0-21-16,0 0 0,0 22 0,0-22 16,-22 0-16,22 0 0,0 21 0,0-21 15,0 0-15,-1 0 0,1 0 16,21-21-1,0-1 1</inkml:trace>
  <inkml:trace contextRef="#ctx0" brushRef="#br0" timeOffset="33395.94">9991 4297 0,'0'0'0,"21"0"0,21-64 31,-42 43-31,-21 0 16,0 21-16,0 0 0,-1 0 0,1 0 16,-21 0-16,21 0 0,0 21 15,-22-21-15,22 21 0,0 1 0,0-22 16,-22 21-16,22 0 0,21 0 0,-21 0 15,0 0 1,21 1-16,0-1 0,0 0 16,21-21-16,0 21 0,0-21 0,1 0 15,-1 21-15,21-21 0,-21 0 16,22 0-16,-22 21 0,0-21 0,21 0 16,-21 22-16,22-22 0,-22 0 0,0 21 15,0-21-15,0 21 0,-21 0 16,-21-21-1,0 21-15,0-21 16,0 0-16,-22 0 0,1 21 16,21-21-16,-21 0 0,-1 0 0,1 0 15,21 0-15,-22 0 0,22 0 16,-21 0-16,21 0 0,0 0 16,-1 0-1,44 0 1</inkml:trace>
  <inkml:trace contextRef="#ctx0" brushRef="#br0" timeOffset="33784.72">10287 4466 0,'21'0'0,"-42"0"0,63 0 15,-42-21-15,21 0 0,1 21 0,-22-21 16,21 0-16,0-1 0,0 22 0,0-21 16,0 0-16,-21 0 0,22-21 15,-1 20-15,-21 1 0,0 0 0,0 0 16,0 0-16,-21 21 16,-1 0-1,-20 0-15,21 21 0,0 0 16,0 0-16,-1 0 0,1 1 0,0-1 0,0 0 15,0 21-15,21-21 0,0 1 16,0-1-16,0 0 0,0 0 16,0 0-16,0 0 0,0 1 15,21-22-15,0 21 0,0-21 16,0 0-16,1 0 0,-1 0 0,0 21 16,0-21-16,0 0 0,0 0 0,1 0 15,-1 0-15,0 0 0,0-21 16,0 21-16,0-21 0,-21-1 15</inkml:trace>
  <inkml:trace contextRef="#ctx0" brushRef="#br0" timeOffset="34164.51">10689 4212 0,'0'0'0,"0"-21"0,0 0 0,0 0 16,0 0-16,21 21 31,0 0-31,1 0 15,-1 0-15,0 0 0,0 21 0,0 0 16,0 0-16,1-21 0,-1 21 0,21 0 16,-21 1-16,0-1 0,1 0 15,-1 21-15,-21-21 0,0 1 0,21-1 16,-21 0-16,0 0 0,0 0 0,0 0 16,0 1-16,-21-1 15,0-21-15,21 21 0,-22-21 16,1 0-16,0 0 15,21-21 1,0 0 0,0-1-16,0 1 0,0 0 0,21 0 15,-21 0-15,21-22 0,1 22 0,-22 0 16,0-21-16,21 21 0,0-1 16,-21-20-16,21 21 0,-21 0 0,21 0 15,0-1-15,1 22 0,-1-21 16,-21 0-16,21 0 0,0 0 0,0 0 15,0 21-15</inkml:trace>
  <inkml:trace contextRef="#ctx0" brushRef="#br0" timeOffset="34476.25">11620 3598 0,'-21'0'16,"0"22"-1,21-1-15,0 0 0,0 0 16,-21 0-16,21 22 0,-21-22 0,0 21 16,21 0-16,-22 1 0,1-1 15,0 0-15,21 22 0,-21-22 16,0 1-16,0-1 0,-1 0 0,22 1 16,-21-1-16,21 0 0,-21-21 15,21 1-15,0 20 0,0-21 0,0 0 16,0 0-16,21-21 15,0 22-15,1-22 16,-1 0-16,0 0 16,0-22-16,-21 1 0,21 21 0,0-21 15,-21 0-15,22 0 0,-1 0 16,-21-22-16</inkml:trace>
  <inkml:trace contextRef="#ctx0" brushRef="#br0" timeOffset="34740.1">11345 3852 0,'0'22'15,"21"-22"1,1 0-16,-1 0 0,0 0 16,21 0-16,-21 0 0,22 0 15,-22 0-15,21 0 0,1-22 0,-1 22 16,-21 0-16,21 0 0,1-21 0,-22 21 15,0 0-15,21 0 16,-20 0-16,-1 0 0,0 0 0,0 0 16,-21-21-16,0 0 47</inkml:trace>
  <inkml:trace contextRef="#ctx0" brushRef="#br0" timeOffset="35748.68">17018 3810 0,'21'0'16,"0"0"-16,0 0 16,1-21-16,-1 21 15,0-21-15,21 21 0,-21-21 0,22-1 16,-22 1-16,21 0 0,1 21 16,-22-21-16,0 0 0,21 0 15,-42-1-15,0 1 0,0 0 0,-21 21 16,0 0-1,-21 0-15,-1 0 0,1 0 0,0 0 16,-1 21-16,1-21 0,0 21 16,-1 1-16,22-1 0,-21 0 0,21 0 15,-1 0-15,1 0 0,21 1 16,0-1-16,0 0 0,0 0 16,0 0-16,21 0 0,1 1 15,-1-1-15,0 0 0,0 0 16,21 0-16,-20 0 0,20 1 15,-21-1-15,0 0 0,22 0 0,-22 0 16,0 0-16,-21 1 0,0 20 16,0-21-16,0 0 0,0 0 0,0 1 15,-21-22-15,0 21 0,-1 0 0,-20 0 16,0-21-16,-1 21 0,1-21 16,0 0-16,-22 0 0,22 0 0,0 0 15,-1 0-15,1 0 0,0 0 16,20-21-16,-20 0 0,21 21 15,0-21-15,0 0 0,-1-22 0,1 22 16,21 0-16,0-21 0,0 20 16,0 1-16,0 0 0,0 0 0,21 0 15,1 0-15,-1 21 16,0 0-16,0-22 0,0 22 0,0 0 16,22 0-16,-22-21 0,0 21 0</inkml:trace>
  <inkml:trace contextRef="#ctx0" brushRef="#br0" timeOffset="36228.82">17780 3747 0,'0'0'15,"-21"0"-15,0 0 16,-1 0-16,1 21 15,0-21-15,0 21 0,0 0 16,0 0-16,-1 0 0,1 1 16,0-1-16,0 0 0,0 21 0,0-21 15,21 22-15,0-22 0,-22 21 0,22-21 16,0 1-16,0-1 0,0 21 16,0-21-16,0 0 0,22-21 0,-1 22 15,0-22-15,0 0 0,21 0 16,-20 0-16,20 0 0,-21 0 15,21 0-15,-20 0 0,20-22 0,-21 1 16,21 0-16,-20 0 0,-1 0 16,0-22-16,0 22 0,0-21 0,-21 21 15,0-22-15,0 22 0,0-21 0,0 21 16,0-22-16,-21 22 0,0 0 16,0 0-16,0 0 0,-1 21 15,1 0-15,0 0 0,0 0 16,0 0-16,0 0 0,-1 0 0,1 0 15,0 0-15,0 0 0,42 0 32,0 0-32,22 0 15,-22 0-15,21 0 0,-21 0 16,22 0-16,-1-21 0</inkml:trace>
  <inkml:trace contextRef="#ctx0" brushRef="#br0" timeOffset="37076.76">18648 3344 0,'0'0'0,"21"-42"0,21 0 16,-42 21-16,21-1 0,-21 1 16,0 0-16,0 0 0,0 0 0,0 0 15,-21 21-15,0 0 16,0 0-16,0 0 0,-22 21 16,22 0-16,0 21 0,-21-21 15,21 43-15,-22-22 0,22 22 0,0-1 16,-21 1-16,20-1 0,1 1 0,-21-1 15,0 22-15,20-22 0,-20 22 16,21 0-16,-21-1 0,20 1 0,-20 0 16,21-1-16,-21 22 0,20-21 0,1 0 15,-21-1-15,21 22 0,0-21 16,-22 21-16,22-22 0,0 1 0,-21-22 16,20 22-16,1 0 0,0-22 15,0 1-15,0-1 0,0-20 16,21 20-16,0-21 0,0-20 0,0 20 15,0-21-15,0 0 0,21-21 16,0 0-16,21-21 0,-21 21 16,1-21-16,20-21 0,0 20 15,1 1-15,-1-21 0,21 0 0,-20-1 16,20 1-16,1-22 0,-1 22 0,-20-21 16,20-1-16,1 1 0,-22-1 15,0 1-15,1-1 0,-1-21 16,-21 22-16,-21-22 0,0 22 0,0-1 0,0 1 15,-42-1-15,21 22 16,-22-22-16,1 22 0,0 0 0,-1 21 16,1-22-16,-22 22 0,22 0 0,0 21 15,-1-21-15,22 21 0,-21 0 16,21-21-16,0 21 0,-1-22 0,22 1 16,0 0-1,22 21-15,-1-21 0,0 21 16,0-21-16,21 0 0,1-1 0,-1 1 15,0 0-15,22-21 0,-22 21 16,22-1-16,-1-20 0,1 21 0,-22-21 16,22 20-16,-1-20 0,-21 21 15,1-21-15,-1-1 0,0 1 16,-20 21-16,-1-22 0,0 1 0,0 0 16,0 21-16,-21-22 0,0 22 15,0 0-15,0 0 0,0 0 16,-21 21-1,0 0-15,0 0 0,21 21 0,-21 0 16,-1 0-16,1 0 0,0 22 16,21-22-16,-21 21 0,0 0 0,21 1 15,-21-22-15,-1 21 0,22 1 0,0-1 16,-21 0-16,21 1 0,-21-22 16,21 21-16,-21 0 0,21-20 0,0 20 15,0-21-15,0 0 0,0 0 16,0 1-16,0-1 15,21-21-15,0 0 0,0 0 16,1-21-16,-1-1 16,0 1-16,-21-21 0,21 21 0</inkml:trace>
  <inkml:trace contextRef="#ctx0" brushRef="#br0" timeOffset="37264.65">18436 3768 0,'0'0'16,"-21"0"0,42 0-1,0 0-15,0 0 0,22 0 16,-22 0-16,21 0 0,1 0 16,-1 0-16,0 0 0,1 0 0,-1 0 15,21-21-15,-20-1 0,-1 22 0</inkml:trace>
  <inkml:trace contextRef="#ctx0" brushRef="#br0" timeOffset="37684.41">19643 3302 0,'0'-21'0,"0"42"0,0-63 0,-22 42 31,1 0-31,0 0 0,0 21 0,-21 0 16,20 21-16,1-20 0,0 20 16,-21 0-16,21 1 0,-1-1 0,1 0 15,0 1-15,0-1 0,-21 0 16,20 1-16,1-1 0,0 0 0,0-21 16,-21 22-16,42-1 0,-22 0 0,1 1 15,21-22-15,-21 0 0,21 0 16,0 0-16,0 1 0,21-22 31,0-22-31</inkml:trace>
  <inkml:trace contextRef="#ctx0" brushRef="#br0" timeOffset="38008.35">19410 3493 0,'21'-43'16,"-42"86"-16,63-128 0,-21 43 0,-21-1 0,21 22 15,1 0-15,-1-21 0,0 20 16,0 22-16,0-21 0,0 21 0,22 0 16,-22 0-16,21 0 0,-21 21 15,22 1-15,-1-1 0,-21 21 16,22 0-16,-22-20 0,21 41 16,-21-21-16,0 1 0,-21-1 0,0 0 15,0 1-15,0-1 0,0 0 0,0 1 16,0-1-16,0 0 0,-21-20 15,0 20-15,21-21 0,0 0 0,-21 22 16,0-22-16,0 0 16,21 0-16,-22-21 0,1 0 15,21-21 1,-21 0-16,21 0 16,0-1-16,0-20 15,-21 21-15,21 0 0</inkml:trace>
  <inkml:trace contextRef="#ctx0" brushRef="#br0" timeOffset="38221.23">19367 3704 0,'-21'0'32,"42"0"-17,1 0-15,-1 0 0,0-21 0,21 21 16,1 0-16,-1 0 0,0 0 0,1-21 15,-1 21-15,0 0 16,-21 0-16,22 0 0,-1-21 0,-21 21 16,0 0-16,1 0 0,-1-21 15,0-1-15,0 22 0,0 0 0,0 0 16</inkml:trace>
  <inkml:trace contextRef="#ctx0" brushRef="#br0" timeOffset="38708.94">20595 3577 0,'0'0'0,"42"-21"0,-20 21 16,20-21-16,-21 0 0,0 21 0,22-21 16,-22-1-16,0 1 0,-21 0 15,-21 21 1,0 0-16,-22 0 15,1 0-15,0 0 0,-1 21 0,1-21 16,0 21-16,-1 1 0,1-1 16,0-21-16,20 21 0,1 0 0,0 0 15,0-21-15,21 21 0,-21-21 0,21 22 16,0-1-16,21 0 16,0-21-16,0 0 15,0 0-15,1 0 0,20 21 16,-21-21-16,21 21 0,-20-21 0,20 0 15,-21 21-15,21-21 0,-20 22 0,-1-22 16,0 0-16,0 21 0,0-21 16,-21 21-16,0 0 0,0 0 15,-21 0-15,0-21 16,0 0-16,-22 22 0,22-22 0,-21 0 16,21 0-16,-22 21 0,1-21 0,21 0 15,-21 0-15,20 0 0,-20 0 16,21 0-16,0 0 0,0 0 0,-1 0 15,1 0-15,21-21 16,-21 21-16,21-22 0,-21 22 16,21-21-16,0 0 0,0 0 15</inkml:trace>
  <inkml:trace contextRef="#ctx0" brushRef="#br0" timeOffset="39248.97">21209 3598 0,'0'0'0,"21"0"0,0-21 0,0 0 16,1 21-16,-22-21 15,21 0-15,-21 0 0,21 21 16,-21-22-16,-21 22 15,0 0 1,-1 0-16,1 0 0,0 0 0,-21 0 16,21 0-16,-1 22 0,-20-1 15,21-21-15,0 21 0,0 0 0,-1 0 16,1-21-16,21 21 0,0 1 16,0-1-16,0 0 0,0 0 15,21 0 1,1-21-16,-1 0 0,0 21 15,0-21-15,0 0 0,0 22 0,1-1 16,-1-21-16,0 0 0,0 21 16,0-21-16,0 21 0,1 0 15,-22 0-15,0 1 16,-22-1 0,1-21-16,0 21 0,0-21 15,0 0-15,-22 0 0,22 0 16,0 0-16,-21 0 0,21 0 0,-1 0 15,1 0-15,0 0 0,0 0 16,0 0 0,0 0-16,21-21 47,21 21-47,0-21 0</inkml:trace>
  <inkml:trace contextRef="#ctx0" brushRef="#br0" timeOffset="39652.73">21569 3662 0,'21'0'16,"0"-21"-1,0 21-15,-21-21 0,21 21 0,1-22 16,-1 22-16,0-21 0,0 0 16,0 21-16,0-21 0,-21 0 15,22 0-15,-22-1 0,-22 22 32,1 0-32,0 0 0,0 0 15,-21 0-15,20 22 16,1-1-16,0-21 0,0 21 0,0 0 15,0 0-15,-1 0 0,22 22 0,-21-22 16,21 0-16,0 0 0,0 0 16,0 1-16,0-1 0,0 0 15,0 0-15,0 0 0,21-21 16,1 21-16,-1-21 0,0 22 0,0-22 16,0 0-16,0 0 0,1 0 0,-1 0 15,0 0-15,21 0 0,-21 0 16,1 0-16,-1 0 0</inkml:trace>
  <inkml:trace contextRef="#ctx0" brushRef="#br0" timeOffset="40076.49">21992 3577 0,'0'-63'31,"0"42"-31,21 21 15,0 0-15,1 0 0,-1-22 16,0 22-16,0 0 0,0 0 16,0 0-16,1 0 0,-1 0 15,0 22-15,0-1 0,-21 0 16,21 21-16,-21-21 0,0 1 16,0-1-16,0 0 0,0 0 15,0 21-15,0-20 0,0-1 0,0 0 16,0 0-16,-21 0 15,21 0-15,0 1 0,-21-22 16,21 21-16,-21-21 0,21-21 31,0-1-15,0 1-16,0 0 16,0 0-16,0 0 0,0 0 0,0-22 15,21 22-15,0 0 0,0-21 16,-21 20-16,0 1 0,21 0 15,-21 0-15,22 21 0,-1-21 0,-21 0 16,21-1-16,0 22 0,0-21 16,-21 0-16,21 0 0,22 0 0</inkml:trace>
  <inkml:trace contextRef="#ctx0" brushRef="#br0" timeOffset="40468.26">23029 2942 0,'0'0'0,"-21"0"0,21-21 16,-21 21-16,0 0 16,21 21-1,-21-21-15,-1 21 0,22 1 16,-21-1-16,0 21 0,0-21 0,21 22 15,-21-1-15,0 0 0,-1 22 16,1-22-16,0 22 0,21-22 0,-21 0 16,21 22-16,-21-22 15,21 0-15,0 1 0,0-22 0,0 21 0,0-21 16,0 1-16,0-1 0,0 0 16,0 0-16,0 0 0,0 0 15,0 1-15,21-22 16,0 0-16,0 0 15,0 0-15,1 0 0,-1 0 0,0 0 16,0-22-16,0 1 0,22 21 0,-22-21 16,0 0-16,21 0 0,-21 0 15,1-1-15,20 1 0,-21 0 0</inkml:trace>
  <inkml:trace contextRef="#ctx0" brushRef="#br0" timeOffset="40753.1">22818 3281 0,'0'0'0,"-22"0"0,1 0 0,42 0 31,1 0-15,-1 0-16,21-21 0,-21 21 0,22 0 15,-1 0-15,0-21 0,1 21 16,-1 0-16,0 0 0,1-22 0,-1 1 15,0 21-15,1 0 0,-22-21 16,0 21-16,0 0 0,0 0 16,0 0-16,1-21 0,-44 21 47,1 21-47,0 0 0,0-21 15</inkml:trace>
  <inkml:trace contextRef="#ctx0" brushRef="#br0" timeOffset="41677.58">16065 4636 0,'0'21'32,"0"0"-1,22-21-15,-1 0-16,0 0 0,0 0 15,0 0-15,0 0 0,22 0 0,-22 0 16,21 0-16,1 0 0,-1 0 15,0 0-15,1 0 0,20-21 0,1 21 16,-1 0-16,1 0 0,20 0 16,-20 0-16,20-21 0,22 21 0,-21 0 15,42 0-15,-21 0 0,21 0 0,-21 0 16,21 0-16,0 0 16,0 0-16,0 0 0,21 0 0,-21 0 15,21-22-15,0 22 0,-21 0 0,21 0 16,0 0-16,1 0 0,-1 0 15,0 0-15,0 0 0,-21 0 0,21 0 16,0 0-16,22-21 0,-22 21 16,0 0-16,0 0 0,0 0 0,-21 0 15,22 0-15,-1 0 0,-21 0 0,21 0 16,-21 0-16,-21 0 0,21 0 16,-21 0-16,-1 0 0,1 0 0,0 0 15,-21 0-15,-1 0 0,1 0 16,-21 0-16,20 0 0,-41 0 15,20 0-15,-21 0 0,-20-21 0,20 21 16,-21 0-16,0 0 0,0 0 31,-42 21 1,0-21-17,0 21 1</inkml:trace>
  <inkml:trace contextRef="#ctx0" brushRef="#br0" timeOffset="41837.51">22966 4678 0,'0'0'0,"-21"0"0,21 21 16,-22-21 15,22 21-31,-21-21 16,0 0-1</inkml:trace>
  <inkml:trace contextRef="#ctx0" brushRef="#br0" timeOffset="43396.32">1524 5461 0,'-85'0'15,"64"0"1,0 0-16,0 0 15,42 0 32,0 0-31,0 0-16,0 0 0,1 0 16,-1 0-16,0 0 0,21 0 15,-21-21-15,22 21 0,-1 0 0,0 0 16,1 0-16,20 0 0,-20-21 15,20 21-15,1 0 0,-1 0 0,1 0 16,20 0-16,1 0 0,0 0 16,-1 0-16,22 0 0,-21-21 0,-1 21 15,22 0-15,-21 0 0,21 0 0,-22 0 16,22 0-16,0 0 16,0 0-16,0 0 0,0 0 0,-1 0 15,1 0-15,0 0 0,0 0 0,0 0 16,0 0-16,21 0 0,0 0 15,0 0-15,0 0 0,0 0 16,-22 0-16,22 0 0,22 0 0,-22 0 16,21 0-16,0 0 0,-21 0 0,0 0 15,21 0-15,0 0 0,0-22 16,1 22-16,-1 0 0,-21-21 0,21 21 16,0 0-16,0-21 0,0 21 15,1 0-15,-1-21 0,0 0 0,0 21 16,0-21-16,-21 21 0,21 0 15,22-22-15,-22 22 0,-21 0 0,21-21 16,-21 21-16,21 0 0,0-21 0,1 0 16,20 21-16,-21 0 0,0-21 15,0 21-15,-21 0 0,22 0 16,-22-21-16,0 21 0,21 0 0,-42 0 16,21-22-16,-22 22 0,1 0 15,-21 0-15,0 0 0,-1 0 0,1 0 16,-22 0-16,1 0 0,-22 0 15,22 0-15,-22 0 0,-21 0 0,22 0 16,-22 0-16,0 0 0,0 0 16,0 0-1,-21 22 17,-21-22-17,0 0 1,0 0-16</inkml:trace>
  <inkml:trace contextRef="#ctx0" brushRef="#br0" timeOffset="43572.77">11980 5186 0,'0'0'0,"-21"0"32,21 21 14,0 0-46,-21-21 16,0 21-16,0-21 0,-1 0 0,-20 22 16,0-22-16</inkml:trace>
  <inkml:trace contextRef="#ctx0" brushRef="#br0" timeOffset="56612.74">3111 6435 0,'0'21'15,"22"-21"48,-22-21-48,0 0 1,0-1-16,0 1 16,0 0-16,0 0 0,0 0 0,0 0 15,-22 21-15,1-22 0,0 1 16,0 0-16,0 21 0,0-21 16,-1 21-16,1 0 0,0 0 0,0 0 15,0 0-15,0 0 0,-1 0 16,-20 21-16,21 0 0,0 0 0,0 1 15,-1-1-15,1 21 0,0 0 16,0-20-16,21 20 0,0 0 0,-21-21 16,21 22-16,0-22 0,-21 0 15,21 0-15,0 0 0,0 1 0,0-1 16,0 0-16,21-21 16,0 0-16,0 0 0,0 0 15,0 0-15,1-21 16,-1 0-16,0-1 0,0 1 0,0 0 15,22 0-15,-22 0 0,0-22 16,0 1-16,21 21 0,-20-21 0,-1 20 16,0-20-16,0 21 0,-21 0 15,0-22-15,21 22 0,-21 0 16,0 42 15,0 0-31,0 1 0,0-1 16,-21 0-16,21 0 0,-21 21 15,21-20-15,-21 20 0,21-21 0,0 21 16,0-20-16,0-1 16,0 0-16,0 0 0,0 0 0,0 0 15,21 1-15,0-22 0,0 0 16,0 0-16,1 0 0,20 0 0,-21 0 16,0 0-16,22-22 0,-22 22 0,0-21 15,21 0-15,-21 0 0,1 0 16,-1 0-16,0-1 0,0-20 0,0 21 15,-21-21-15,0 20 0,0 1 16,0-21-16,0 21 0,0-22 0,-21 22 16,0-21-16,0 21 0,0-22 15,-1 22-15,-20 0 0,0-21 16,-1 21-16,1-1 0,0 22 16,-1-21-16,1 21 0,0-21 0,-1 21 15,1 0-15,0 0 0,-22 21 16,22 0-16,-22 1 0,22-1 0,0 0 15,-22 0-15,22 0 0,0 22 16,20-1-16,-20 0 0,21 1 0,0 20 16,0 1-16,-1-1 0,22-21 15,-21 22-15,21-1 0,0-20 0,0-1 16,0 0-16,21-20 0,22 20 16,-22-21-16,21 0 0,1 0 0,-1-21 15,0 22-15,1-22 0,20 21 16,-21-21-16,1 0 0,-1 0 15,0 0-15,22 0 0,-22 0 0,1 0 16,-22 0-16,21-21 0,0 21 16,1-22-16,-22 1 0,21 21 0,-21-21 15,22 0-15,-22 0 0,0 0 0,0-1 16,22-20-16,-22 21 0,0-21 16</inkml:trace>
  <inkml:trace contextRef="#ctx0" brushRef="#br0" timeOffset="56916.57">4000 6011 0,'0'0'0,"-21"0"0,0 0 0,0 0 15,0 0-15,21 22 16,0-1-16,0 0 0,-21 0 0,21 21 15,-22-20-15,22 20 0,0-21 16,0 21-16,0 1 0,-21-1 0,21 0 16,0 1-16,-21-1 0,21-21 0,0 22 15,0-22-15,0 21 0,0-21 16,0 0-16,0 1 16,0-1-16,0-42 31,0-1-31,0 1 0,0 0 15,0 0-15</inkml:trace>
  <inkml:trace contextRef="#ctx0" brushRef="#br0" timeOffset="57512.26">3873 6117 0,'0'0'0,"0"-21"16,0 0-1,0 0-15,22 21 16,-1-21-16,0 21 0,0 0 16,0 0-16,0 0 0,1 0 15,-1 0-15,0 0 0,0 0 0,0 0 16,0 21-16,1-21 16,-22 21-16,21 0 0,-21 0 0,0 0 15,0 1-15,0-1 0,0 0 0,-21-21 16,-1 21-16,1 0 15,-21 0-15,21 1 0,0-1 0,-22 0 16,22 0-16,0-21 0,-21 21 16,20-21-16,1 0 0,21-21 31,21 21-15,1 0-16,-1-21 0,0 0 0,0 21 15,0 0-15,22-21 0,-22 21 16,0 0-16,0 0 0,0 0 0,22 0 15,-22 0-15,0 0 0,0 0 16,0 0-16,22 0 0,-22 21 0,0 0 16,-21 0-16,21 0 0,0 0 15,-21 1-15,0-1 0,0 0 0,0 21 16,0-21-16,0 1 0,0-1 0,-21 0 16,0 21-16,0-21 15,-22 1-15,22-1 0,-21 0 0,21 0 16,-22-21-16,1 21 0,21 0 0,-21-21 15,-1 22-15,1-22 0,0 0 16,20 0-16,-20 0 0,21 0 0,-21 0 16,20 0-16,1 0 0,0 0 15,0 0-15,0-22 0,0 1 16,21 0-16,0 0 16,21 0-1,0 0-15,0-1 0,0 1 0</inkml:trace>
  <inkml:trace contextRef="#ctx0" brushRef="#br0" timeOffset="57832.09">4614 6096 0,'0'0'15,"-21"0"17,21 21-32,0 0 0,-21 1 0,21-1 15,0 0-15,0 21 0,0-21 0,-21 22 16,21-1-16,-21 0 0,21-20 16,0 20-16,-22 0 0,22-21 0,-21 22 15,21-22-15,0 0 0,0 0 16,0 0-16,0 1 0,0-1 15,21-42 17,-21-1-32,22 1 0,-22 0 15</inkml:trace>
  <inkml:trace contextRef="#ctx0" brushRef="#br0" timeOffset="58091.94">4614 6054 0,'0'0'0,"21"0"0,-21 21 0,22 0 16,-22 21-16,21-20 0,0-1 15,0 0-15,-21 0 0,21 0 16,0 0-16,-21 1 0,22 20 0,-1-21 16,-21 0-16,21 0 0,0 1 0,0-22 15,-21 21-15,21 0 16,1-21-16,-22 21 0,21-21 0,-21-21 47,0 0-47,0 0 15,21-1-15,-21 1 0</inkml:trace>
  <inkml:trace contextRef="#ctx0" brushRef="#br0" timeOffset="58348.42">5249 5948 0,'0'21'0,"-21"0"15,0 0-15,0 1 0,0-1 16,-1 0-16,1 0 0,-21 0 0,21 0 16,0 22-16,-22-22 0,22 0 0,0 0 15,0 0-15,0 1 0,-1-1 16,1 0-16,21 0 0,21-21 31,1-21-15,-1 21-16,0-21 0,21 0 0,-21-1 15,1 1-15,-1 0 0,0 0 16</inkml:trace>
  <inkml:trace contextRef="#ctx0" brushRef="#br0" timeOffset="58593.43">5165 6033 0,'0'0'0,"21"-22"0,0 1 0,-21 0 0,0 0 16,21 0-16,0 21 0,-21-21 15,21 21 1,-21 21-16,0 21 16,0-21-16,0 0 15,0 22-15,0-1 0,0-21 0,0 22 16,0-1-16,0 21 16,0-20-16,0-1 0,0 22 0,0-22 0,0 0 15,0 1-15,0-1 0,0-21 0,0 21 16,0-20-16,0-1 15,0 0-15,0 0 0,0 0 0,22-21 47,-22-21-47,0 0 0</inkml:trace>
  <inkml:trace contextRef="#ctx0" brushRef="#br0" timeOffset="59156.36">3450 7303 0,'0'0'0,"-21"-22"0,0 22 0,0 0 0,-1-21 16,1 21-16,0 0 16,0-21-16,-21 21 0,20 0 0,1-21 15,0 21-15,0 0 16,0 0-16,21-21 15,21 21 1,21 0 0,-21-21-16,43 21 0,-22 0 0,22 0 15,20-22-15,-20 22 0,21-21 16,20 21-16,-20 0 0,0-21 16,21 21-16,-22 0 0,22-21 15,-21 21-15,21 0 0,-1-21 0,1 21 0,-21 0 16,0-21-16,-1 21 0,1-22 15,-22 22-15,1 0 0,-22 0 16,22 0-16,-22-21 0,-21 21 0,0 0 16,1 0-16,-1 0 0,-42 0 47,-1 0-47,1 0 0,0 0 15,0 0-15,0 21 16,-22-21-16,22 0 0,-21 0 15</inkml:trace>
  <inkml:trace contextRef="#ctx0" brushRef="#br0" timeOffset="59580.12">3387 7430 0,'0'0'0,"-22"0"0,1 0 16,42 0 15,1 0-31,-1 0 0,21 0 0,0 0 16,1 0-16,20 0 0,1 0 15,-1 0-15,1-22 0,20 22 0,1 0 16,0-21-16,-1 21 0,1 0 0,0-21 16,-1 21-16,1-21 0,21 0 15,-21 21-15,-1-21 0,1 21 0,-22 0 16,1-22-16,-1 22 0,-20 0 0,-1-21 16,0 21-16,1 0 15,-22 0-15,0 0 0,-42 0 47,0 0-47,0 0 0,-1 0 0,-20 0 16,21 0-16,-21 0 0,-1 0 15</inkml:trace>
  <inkml:trace contextRef="#ctx0" brushRef="#br0" timeOffset="59980.31">3260 7726 0,'0'0'0,"0"21"0,-22-21 0,44 0 31,-1 0-31,0 0 15,21 0-15,22 0 0,-22 0 0,43 0 16,-22 0-16,22 0 0,0 0 16,20-21-16,-20 21 0,0 0 0,21 0 15,-22-21-15,22 21 0,-21 0 0,-1 0 16,1-21-16,0 21 0,-1 0 16,-20 0-16,-1 0 0,-20 0 15,20 0-15,-20 0 0,-22 0 0,21-22 16,-21 22-16,0 0 0,-42 22 47,0-22-32,0 0-15,0 0 0,-22 0 0,1 21 16,0-21-16,-1 0 0</inkml:trace>
  <inkml:trace contextRef="#ctx0" brushRef="#br0" timeOffset="60408.77">3281 8107 0,'0'0'0,"21"0"47,0 0-47,0 0 0,0 0 15,22 0-15,-22 0 0,0-21 16,21 21-16,1 0 0,-1 0 0,0 0 16,1 0-16,20-21 0,1 21 15,-1 0-15,1 0 0,-1-22 0,1 22 16,-1 0-16,1 0 0,-1 0 0,1 0 15,-1 0-15,1 0 0,-1 0 16,1 0-16,-1 0 0,-20 0 0,20 0 16,-21 0-16,22 0 0,-22 0 0,1 0 15,-22 0-15,21 0 0,-21 0 16,22-21-16,-22 21 0,-42 0 47,-1 0-47,1 0 0,-21 0 0,21 0 15</inkml:trace>
  <inkml:trace contextRef="#ctx0" brushRef="#br0" timeOffset="60919.48">3238 8319 0,'0'0'0,"22"0"31,-1 0-31,0 0 16,21 0-16,-21 0 0,1 0 15,20 0-15,0 0 0,1 0 0,-1 0 16,0 0-16,22-22 0,-1 22 16,1 0-16,-1 0 0,1-21 0,-1 21 15,1 0-15,-1 0 0,22-21 16,-22 21-16,22-21 0,-21 21 0,20 0 16,-20 0-16,20-21 0,-20 21 0,-1 0 15,1 0-15,-1-21 0,1 21 16,-22 0-16,1 0 0,-1 0 0,0 0 15,-21 0-15,22-22 0,-22 22 0,0 0 16,0 0-16,0 0 0,1 0 16,-44 0 46,1 0-46</inkml:trace>
  <inkml:trace contextRef="#ctx0" brushRef="#br0" timeOffset="61068.39">5292 8170 0,'0'0'0</inkml:trace>
  <inkml:trace contextRef="#ctx0" brushRef="#br0" timeOffset="62904.64">2540 9758 0,'21'0'16,"0"-21"-1,-21 0 1,0-1-16,21 22 0,-21-21 0,0 0 16,0 0-16,0 0 0,0 0 0,-21-1 15,0 1-15,0 0 0,0 0 16,0 0-16,-22 0 0,22 21 0,-21-22 16,21 22-16,-22-21 0,22 21 15,-21 0-15,21 0 0,-1 21 0,-20 1 16,21-1-16,0 0 0,0 0 15,-1 21-15,1-20 0,21 20 16,0 0-16,0-21 0,0 22 16,0-1-16,0 0 0,0-20 0,0-1 15,0 21-15,0-21 0,0 0 0,21 1 16,1-1-16,-1-21 16,0 0-16,0 0 0,0 0 0,0 0 15,1 0-15,20 0 0,-21-21 16,0-1-16,22 22 0,-22-21 0,0 0 15,21 0-15,-21-21 0,1 20 16,-1 1-16,0-21 0,0 21 0,0-22 16,0 1-16,-21 0 0,0 21 15,0-1-15,0-20 0,0 21 16,0 0-16,0 0 0,0 42 31,0 0-15,0 0-16,0 0 0,0 0 15,0 22-15,0-22 0,0 0 0,0 21 16,0-20-16,0-1 0,0 0 16,0 21-16,0-21 0,0 1 0,0-1 15,0 0-15,22-21 0,-1 21 0,0-21 16,0 0-16,0 0 16,0 0-16,1 0 0,-1 0 0,21 0 0,-21 0 15,0 0-15,22-21 0,-22 0 16,0 0-16,0-1 0,0 1 15,1-21-15,-1 0 0,-21 20 0,0-20 16,0 0-16,0-1 0,0 1 16,0 0-16,0-1 0,-21 1 0,-1 0 15,1 21-15,0-22 0,-21 1 16,-1 21-16,1-22 0,0 22 0,-22-21 16,1 21-16,-1 21 0,1-21 0,-1 21 15,-20 0-15,20 0 0,1 0 16,-1 0-16,1 0 0,-1 21 0,1 0 15,-1 21-15,1-21 0,-1 22 16,1-1-16,20 0 0,-20 22 16,20-22-16,1 22 0,21 20 15,-21-20-15,20-1 0,1 1 0,21 21 16,0-22-16,0 1 0,0-22 16,0 21-16,21 1 0,1-22 0,20 22 15,0-22-15,1 0 0,-1 1 16,0-1-16,1 0 0,20 1 0,-21-22 15,22 0-15,-22 0 0,22 0 16,-1 1-16,-20-22 0,20 0 16,1 0-16,-1 0 0,1-22 0,-1 1 15,1 0-15,-1 0 0,1 0 0,-1 0 16,-21-1-16,1 1 0,20 0 16,-42 0-16,22-21 0,-22 20 15,21 1-15,-21 21 0,1-21 0,-22 0 16,0 0-16,21 0 0,-21-1 0</inkml:trace>
  <inkml:trace contextRef="#ctx0" brushRef="#br0" timeOffset="63232.77">3450 9292 0,'0'0'0,"-21"0"0,-21 0 0,20 0 15,1 0-15,21-21 16,21 0 0,1 21-16,20-21 15,0 21-15,1-21 0,-1 21 0,0-22 16,22 22-16,-22 0 0,22-21 0,-22 21 15,0 0-15,22-21 0,-22 21 16,-21 0-16,22 0 0,-22 0 16,0 0-16,0 0 0,0 0 15,-42 21 1</inkml:trace>
  <inkml:trace contextRef="#ctx0" brushRef="#br0" timeOffset="63517.3">3810 9250 0,'-21'0'15,"21"21"1,0 0-16,0 0 16,0 1-16,0-1 0,0 21 15,0-21-15,-21 22 0,21-1 16,0 0-16,0 1 0,0 20 0,0-21 15,-22 1-15,22-1 0,-21 0 16,0 1-16,21-1 0,0 0 0,0-20 16,-21 20-16,21-21 0,-21 0 0,21 0 15,0 1-15,21-22 32,0 0-32,-21-22 0,21 1 15,0 0-15,1 0 0,-1-21 16</inkml:trace>
  <inkml:trace contextRef="#ctx0" brushRef="#br0" timeOffset="63892.61">4127 9673 0,'0'0'0,"22"0"15,-1 0 1,0 0-16,0 0 15,0-21-15,0 0 16,1 21-16,-22-21 0,21 0 16,0-1-16,0 22 0,-21-21 0,0 0 15,21 0-15,-21 0 16,0 0-16,-21 21 16,0 0-16,0 0 0,-22 0 15,22 21-15,0 0 0,0 0 16,0 0-16,0 0 0,-1 22 0,1-22 15,0 21-15,21-21 0,0 22 0,-21-1 16,21-21-16,0 22 0,0-22 16,0 0-16,0 0 0,0 0 0,0 0 15,0 1-15,21-1 0,-21 0 0,21-21 16,0 0-16,1 21 16,-1-21-16,0 0 0,0 0 0,0 0 15,22 0-15,-22 0 0,21 0 0,0-21 16</inkml:trace>
  <inkml:trace contextRef="#ctx0" brushRef="#br0" timeOffset="64304.37">5016 9504 0,'0'-21'0,"0"42"0,0-63 16,0 20-16,0 1 0,-21 21 15,0 0-15,0 0 0,0 0 16,0 0-16,-22 0 0,22 0 0,-21 0 15,21 21-15,-1 1 0,-20-1 16,21 0-16,0 0 0,0 0 0,21 0 16,0 1-16,0-1 0,0 0 0,0 0 15,0 0-15,0 0 16,21 1-16,0-22 0,0 21 0,21-21 16,-20 0-16,20 21 0,-21-21 0,0 21 15,22-21-15,-22 21 0,0-21 16,0 21-16,0-21 0,0 22 15,1-22-15,-22 21 0,0 0 0,0 0 16,0 0-16,-22 0 16,-20 1-16,21-22 15,0 21-15,-22-21 0,1 0 0,0 21 16,21-21-16,-22 0 0,1 0 16,0 0-16,20 0 0,-20 0 0,21 0 15,0 0-15,21-21 31,21 21-31,0-21 16,0-1-16</inkml:trace>
  <inkml:trace contextRef="#ctx0" brushRef="#br0" timeOffset="64632.19">5397 8954 0,'0'0'0,"0"-22"0,0 44 31,0-1-31,0 0 0,0 0 16,-21 21-16,21-20 0,0 20 0,-21 0 16,21 1-16,0-1 15,0 0-15,-21 1 0,21-1 0,-21 0 16,21 1-16,-21 20 0,21-21 0,0 22 15,0-22-15,0 1 0,0-1 16,0 0-16,0-21 0,0 22 0,0-22 16,0 0-16,0 0 0,21-21 0,0 21 15,0-21-15,0 0 16,0 0-16,22 0 0,-22 0 0,0-21 16,0 0-16,22 0 0,-22 0 0,0 0 15,21-1-15</inkml:trace>
  <inkml:trace contextRef="#ctx0" brushRef="#br0" timeOffset="64917.12">5313 9292 0,'0'0'0,"-43"0"0,22 0 0,0 0 15,21 21-15,42-21 16,-20 0-1,-1 0-15,21 0 0,0 0 16,1 0-16,-1-21 0,0 21 0,1-21 16,20 0-16,-20 21 0,20 0 0,1-21 15,-22 21-15,21 0 16,-20 0-16,-1 0 0,-21 0 0,0 0 16,1 0-16,-1 0 0,0 0 15</inkml:trace>
  <inkml:trace contextRef="#ctx0" brushRef="#br0" timeOffset="66848.66">3196 10816 0,'0'0'0,"-21"0"0,0 21 0,0-21 15,-22 0-15,22 0 0,0 0 16,0 0-16,0 0 0,-1 0 16,1 0-16,42 0 47,1 0-47,20 0 15,0-21-15,1 21 0,20 0 0,22 0 16,-1 0-16,22-21 0,0 21 15,0-21-15,0 21 0,21-21 0,-21 21 16,21 0-16,21-21 0,-21 21 16,0 0-16,0-22 0,-21 22 15,-1 0-15,1 0 0,0 0 0,-21-21 16,-1 21-16,1 0 0,0 0 0,-22 0 16,22 0-16,-43 0 0,22 0 15,-43 0-15,21 0 0,-21 0 0,1 0 16,-1 0-16,-42 0 47,-1 0-47,1 0 15,-21 0-15,0 0 0,-1 0 16</inkml:trace>
  <inkml:trace contextRef="#ctx0" brushRef="#br0" timeOffset="67360.39">2836 11049 0,'0'0'0,"-21"0"0,-21 0 0,21 0 0,-1 0 15,1 0-15,0 21 16,0-21-16,42 0 31,0 0-15,22 0-16,-1 0 0,0 0 15,1 0-15,20 0 0,22 0 0,-22 0 16,22 0-16,21 0 0,-22 0 0,22 0 16,21-21-16,-21 21 15,0 0-15,0-21 0,0 21 0,21-21 16,-22 21-16,22 0 0,0-21 0,-21 21 16,0 0-16,0 0 0,-21-22 15,20 22-15,-41 0 0,21 0 0,-22 0 16,1 0-16,-22 0 0,0 0 0,1 0 15,-22 0-15,0 0 0,0 0 0,0 0 16,-42 0 15,0 0-31,0 0 0,-22 0 16,22 0-16,-21 0 0,0 0 16</inkml:trace>
  <inkml:trace contextRef="#ctx0" brushRef="#br0" timeOffset="67765.17">2963 11578 0,'0'0'16,"-63"21"-16,42-21 0,-22 0 15,22 0-15,0 22 0,0-22 0,0 0 16,42 0-1,21 0 1,-21 0-16,22 0 0,-1 0 0,21 0 16,1 0-16,-1-22 0,1 22 0,21 0 15,-1-21-15,1 21 0,21-21 16,0 21-16,-1-21 0,22 21 0,-21-21 16,21 0-16,0 21 0,0-22 15,0 1-15,0 21 0,0-21 0,-21 21 16,0 0-16,0-21 0,-22 21 0,22 0 15,-21-21-15,-22 21 0,1 0 16,-1 0-16,1 0 0,-22 0 16,1 0-16,-22 0 0,0 0 0,0 0 15,-21 21 1,-21-21 0,-21 0-16,20 21 0,-20-21 0,0 0 15,-1 21-15,-20-21 0,-1 21 0</inkml:trace>
  <inkml:trace contextRef="#ctx0" brushRef="#br0" timeOffset="68153.12">2879 11875 0,'-43'0'16,"86"0"-16,-128 0 0,64 0 0,0 0 15,21 21-15,21-21 16,21 0-16,-21 0 16,22 0-16,20 0 0,-21 0 15,22 0-15,-1 0 0,1 0 0,21 0 16,-1-21-16,22 21 0,0 0 0,-21 0 16,42 0-16,-22 0 15,1-22-15,0 22 0,21 0 0,-21 0 16,21 0-16,0 0 0,-21 0 0,0 0 15,-1 0-15,-20 0 0,0 0 16,-1 0-16,-20 0 0,-1 0 0,1 0 16,-22 0-16,1 0 0,-22 0 0,21 0 15,-21 0-15,0 0 0,-42 0 32,0 0-17,0 0-15,-21 22 0,-1-22 0,1 0 16,0 0-16,-22 0 0</inkml:trace>
  <inkml:trace contextRef="#ctx0" brushRef="#br0" timeOffset="68532.92">2752 12319 0,'0'0'0,"-22"0"0,44 0 32,20 0-32,-21 0 0,21 21 0,1-21 15,20 0-15,-20 0 0,20 0 16,1 0-16,-1 0 0,22 0 16,-1 0-16,22 0 0,-21-21 0,21 21 15,0 0-15,-22-21 0,22 21 16,0 0-16,0-21 0,0 21 0,-1-21 15,1 21-15,0 0 0,-21-22 0,-1 22 16,1 0-16,0 0 0,-22-21 16,1 21-16,-22 0 0,0 0 0,1 0 15,-1 0-15,0 0 0,-20 0 0,-1 0 16,0 0-16,-42 0 31,0 21-15,-1-21-16,-20 0 0,21 0 0,-21 22 15</inkml:trace>
  <inkml:trace contextRef="#ctx0" brushRef="#br0" timeOffset="68940.69">2667 12700 0,'42'0'31,"-21"0"-31,1 0 16,20 0-16,0 0 0,22 0 0,-22 0 16,22 0-16,-1 0 0,22 0 15,-22 0-15,22 0 0,0 0 0,20 0 16,-20-21-16,21 21 0,-21-21 0,-1 21 15,22 0-15,-21-21 0,-1 21 16,1 0-16,-21-22 0,20 22 0,-20-21 16,20 21-16,-20 0 0,-1 0 0,-20 0 15,20-21-15,-20 21 0,-1 0 16,-21 0-16,21 0 0,-20 0 16,-1 0-16,0 0 0,-42 0 62,0 0-62,-1 0 0,1 0 16</inkml:trace>
  <inkml:trace contextRef="#ctx0" brushRef="#br0" timeOffset="69112.63">4741 12552 0,'0'0'0,"21"0"0,-21 21 16,22-21-16,-22 21 31</inkml:trace>
  <inkml:trace contextRef="#ctx0" brushRef="#br0" timeOffset="70641.17">2032 14034 0,'0'0'0,"21"0"16,0 0-16,0 0 15,1 0-15,-1 0 16,0 0-16,0-22 0,0 1 16,0 0-16,-21 0 0,22 0 15,-22 0-15,0-1 0,0 1 16,0-21-16,0 21 0,0 0 16,-22-1-16,1-20 0,0 21 15,0 0-15,0 0 0,0-1 0,-22 1 16,22 0-16,0 21 0,0 0 15,-22 0-15,22 0 0,-21 0 0,21 0 16,-22 21-16,22 0 0,-21 1 16,21 20-16,-22-21 0,22 21 0,0 1 15,0-1-15,21-21 0,0 22 16,0-1-16,0-21 0,0 21 0,0-20 16,0-1-16,0 0 0,21 0 15,-21 0-15,21-21 0,0 0 16,1 21-16,20-21 0,-21 0 15,0 0-15,22 0 0,-22 0 0,0-21 16,21 0-16,-21 0 0,1 0 16,20 0-16,-21-1 0,0 1 0,22-21 15,-22 21-15,0-22 0,21 1 16,-21 0-16,1-1 0,-1 22 0,0-21 16,-21 21-16,0-22 0,21 43 15,-21-21-15,0 0 0,0 42 31,0 0-31,0 1 0,0-1 0,-21 21 16,21-21-16,-21 22 0,21-22 16,0 21-16,0-21 0,0 22 15,0-22-15,0 21 0,0-21 0,0 0 16,0 1-16,21-1 0,0-21 16,0 21-16,0-21 0,1 0 0,-1 0 15,21 0-15,-21 0 0,22 0 16,-1-21-16,-21 0 0,21-1 0,1 22 15,-1-42-15,-21 21 0,0 0 16,22-22-16,-22 22 0,-21-21 0,0 0 16,0-1-16,0 1 0,0 0 15,0-1-15,0 1 0,-21 0 0,0-1 16,-1 1-16,-20 0 0,21-1 16,-21 22-16,-1-21 0,-20 21 15,20-22-15,-20 22 0,-1 0 0,22 0 16,-21 21-16,-1 0 0,1 0 15,-1 0-15,1 0 0,-1 0 0,1 0 16,-1 21-16,1 21 0,-1-21 16,1 22-16,20-1 0,-20 22 0,20-1 15,1 1-15,0-1 0,21 22 16,-1-22-16,1 22 0,0-22 16,21 22-16,0-21 0,0-1 15,0-21-15,21 22 0,0-22 16,22 22-16,-1-43 0,0 21 0,22 1 15,-1-22-15,-20 0 0,20 0 16,1-21-16,-1 0 0,1 0 0,-1 0 16,1 0-16,-1 0 0,1 0 15,-1 0-15,1-21 0,-1 0 0,1 21 16,-22-21-16,22-1 0,-22 1 0,0 0 16,1 0-16,-1 21 15,-21-21-15,21 0 0,-20-1 0,-1 1 0</inkml:trace>
  <inkml:trace contextRef="#ctx0" brushRef="#br0" timeOffset="71091.82">3683 13250 0,'0'0'0,"0"-21"15,-21 21-15,0 0 16,21 21 0,0 1-16,0-1 0,-22 21 0,22-21 15,-21 22-15,21-1 0,-21 0 16,21 1-16,0-1 0,-21 0 15,21 1-15,-21-1 0,21 0 0,0 1 16,0-22-16,0 21 0,0-21 16,0 0-16,0 1 0,0-1 0</inkml:trace>
  <inkml:trace contextRef="#ctx0" brushRef="#br0" timeOffset="71436.84">3514 13589 0,'0'-21'0,"0"42"0,0-84 16,0 41-16,0 1 0,0 0 15,0 0-15,0 0 0,0-22 0,0 22 16,21 0-16,0 0 0,0 0 16,0 0-16,22 21 0,-22-22 0,21 1 15,-21 21-15,22 0 0,-22 0 16,21 0-16,0 0 0,-20 21 0,20 1 15,-21-1-15,21 0 0,-20 0 0,-1 21 16,0 1-16,0-1 0,0 0 16,-21 1-16,0 20 0,0-20 0,0-1 15,0 0-15,0 1 0,0-1 16,0 0-16,0 1 0,-21-1 16,21-21-16,0 0 0,0 0 0,0 1 15,0-1-15,-21-21 0,21 21 16,-21-42-1,0 0 1,-1-1-16,22 1 0</inkml:trace>
  <inkml:trace contextRef="#ctx0" brushRef="#br0" timeOffset="71636.85">3365 13780 0,'0'0'0,"22"0"31,-1 0-31,21-22 0,-21 1 16,22 21-16,-1-21 0,0 21 0,1-21 15,20 21-15,-21-21 0,1 0 16,-1-1-16,0 22 0,1-21 0,-1 0 16,0 0-16,-20 21 0,-1-21 0,21 0 15,-21 21-15</inkml:trace>
  <inkml:trace contextRef="#ctx0" brushRef="#br0" timeOffset="71933.84">4593 13335 0,'0'0'0,"0"-21"15,0 42 16,0 0-31,-21 0 0,21 1 0,-21 20 16,21-21-16,0 21 0,0 1 16,-21-1-16,21 0 0,-22 1 0,1-1 15,21 0-15,0-20 0,-21 20 16,21 0-16,-21-21 0,21 1 16,0-1-16,0 0 0,0 0 0,21-21 31,0 0-16,-21-21-15,21 0 0,-21 0 0,0-1 16,0-20-16</inkml:trace>
  <inkml:trace contextRef="#ctx0" brushRef="#br0" timeOffset="72160.71">4508 13314 0,'0'0'0,"0"-21"0,22 21 31,-1 0-31,0 21 15,0 0-15,0 0 0,22 0 0,-22 1 16,0-1-16,0 21 0,21-21 16,-20 22-16,-1-22 0,0 21 0,0-21 15,-21 22-15,0-22 0,0 0 0,21 21 16,-21-21-16,0 1 0,0-1 16,0 0-16,0-42 31,21 0-16</inkml:trace>
  <inkml:trace contextRef="#ctx0" brushRef="#br0" timeOffset="72633.44">5143 13314 0,'-21'0'16,"21"21"-16,-21-21 0,0 21 0,-21 0 15,20 1-15,1 20 0,0-21 16,0 21-16,0-20 0,0-1 0,-1 21 16,1-21-16,0 0 0,0 1 0,21-1 15,0 0-15,0 0 16,21-42 15,0 0-31,0 0 0,1-1 0,-1-20 16,0 21-16,0-21 0,0 20 0,0-20 15,1 0-15,-1 21 0,0-22 16,0 1-16,0 21 0,0-22 0,1 22 16,-22 0-16,0 0 0,21 21 0,-21-21 15,21 21-15,-21 21 16,0 0 0,0 0-16,0 0 0,0 22 0,0-22 15,0 21-15,0-21 0,0 22 16,0-1-16,0 0 0,0 1 0,0 20 15,-21-20-15,21-1 0,-21 0 16,21 1-16,0-1 0,0 0 0,0-21 16,0 22-16,-22-22 0,22 0 0,0 0 15,0 0-15,0 1 0,0-1 16,0 0-16</inkml:trace>
  <inkml:trace contextRef="#ctx0" brushRef="#br0" timeOffset="73081.19">3090 14838 0,'0'0'0,"-21"0"0,0 0 32,63 0-17,-21-21-15,22 21 0,-1-21 0,22 21 16,-1 0-16,22-22 0,-1 22 0,1-21 15,21 21-15,-21-21 0,20 21 16,1-21-16,-21 0 0,21 21 0,21-21 16,-21-1-16,-1 22 0,1-21 0,0 0 15,-21 21-15,-1-21 0,1 0 16,0 21-16,-22-21 0,1 21 0,-22 0 16,22 0-16,-43 0 0,0-22 15,0 22-15,-42 0 31,0 0-15,0 0-16,-1 0 0,1 0 0,-21 22 16,21-1-16,-22-21 0,-20 0 0,-1 21 15</inkml:trace>
  <inkml:trace contextRef="#ctx0" brushRef="#br0" timeOffset="73420.78">3281 15050 0,'0'0'0,"-64"21"0,43-21 0,-21 0 16,21 21-16,-1-21 0,44 0 31,20 0-31,-21 0 0,21 0 0,22 0 16,-1 0-16,1 0 0,21-21 15,-22 21-15,43-21 0,-21 21 0,-1-22 16,22 22-16,-21-21 0,21 21 0,-1-21 15,22 21-15,-21-21 0,0 0 16,0 21-16,0-21 0,-22 21 0,22 0 16,-21-22-16,-22 22 0,1 0 15,-1-21-15,-20 21 0,-1 0 16,0 0-16,-20 0 0,-1 0 0,0 0 16,-42 0-1,0 21 1,-22-21-16,22 22 0,-21-22 0,-1 21 15,1-21-15,-21 21 0,-1 0 0</inkml:trace>
  <inkml:trace contextRef="#ctx0" brushRef="#br0" timeOffset="73728.27">3598 15431 0,'0'0'0,"-63"21"0,20-21 0,-20 21 16,63 0-1,21-21 1,0 0-16,22 0 0,-1 0 0,21 0 16,1 0-16,-1 0 0,1-21 15,21 21-15,-1-21 0,1 0 0,0 21 16,20-22-16,-20 1 0,21 21 0,0-21 16,-22 0-16,22 21 0,-21-21 15,0 0-15,-22 21 0,22-22 0,-22 22 16,-20 0-16,-1 0 0,0-21 0,1 21 15,-22 0-15,0 0 16,-42 0 0,0 21-1,-1-21-15,-20 22 0,0-22 16,-1 21-16,1 0 0</inkml:trace>
  <inkml:trace contextRef="#ctx0" brushRef="#br0" timeOffset="74037.09">3090 15833 0,'0'0'0,"-21"21"0,0-21 0,0 0 16,42 0 0,21 0-16,1 0 0,-1 0 15,21 0-15,22 0 0,0 0 0,-1-21 16,22 21-16,0 0 0,-21 0 15,21-21-15,21-1 0,-22 22 0,22 0 16,-21-21-16,21 21 0,-21 0 0,21-21 16,-21 21-16,0 0 0,-22-21 15,22 21-15,-21 0 0,0 0 0,-22 0 16,1-21-16,-1 21 0,-21 0 0,1 0 16,-22 0-16,0 0 0,0 0 15,-42 0 1,-21 0-16,21 0 15,-22 0-15</inkml:trace>
  <inkml:trace contextRef="#ctx0" brushRef="#br0" timeOffset="74375.96">3175 16320 0,'-21'0'0,"42"0"0,-63 21 0,84-21 16,-21 0 0,21 0-16,1 0 0,20 0 15,22 0-15,-22 0 0,22 0 0,0-21 16,21 21-16,-22-22 0,22 22 16,0-21-16,0 21 0,0-21 0,-1 21 15,1-21-15,0 0 0,0 21 0,0-21 16,-22 21-16,1-22 0,0 22 15,-22 0-15,1 0 0,-1-21 0,-20 21 16,20 0-16,-42 0 0,22 0 0,-22 0 16,-21 21-1,0 1-15,-21-22 16,-1 21-16,1 0 0,0-21 0,0 21 16,-21-21-16,-1 21 0,1-21 15</inkml:trace>
  <inkml:trace contextRef="#ctx0" brushRef="#br0" timeOffset="74727.78">3090 16658 0,'21'21'15,"1"-21"-15,20 22 0,-21-22 16,21 0-16,1 0 0,-1 0 0,22 0 16,-1 0-16,1 0 0,-1 0 15,22 0-15,-1 0 0,1 0 0,0-22 16,21 22-16,-22-21 0,22 21 0,-21-21 16,21 21-16,-1-21 0,-20 21 15,21-21-15,-21 21 0,-1-21 0,1 21 16,-22-22-16,22 22 0,-21 0 0,-22-21 15,21 21-15,-20 0 0,20 0 16,-20-21-16,-22 21 0,21 0 16,-21 0-16,0 0 0,-21-21 31,-21 21-31</inkml:trace>
  <inkml:trace contextRef="#ctx0" brushRef="#br1" timeOffset="80040.14">5482 10943 0,'0'21'0,"21"-21"47,0 0-47,1 0 0,20 0 16,-21 0-16,21 0 0,1 0 0,-1 0 16,0 0-16,1 0 0,-1 0 0,22 0 15,-22 0-15,0 0 0,22 0 16,-22-21-16,0 21 0,1-21 0,-1 21 15,-21 0-15,22 0 0,-22-21 0,21 21 16,-21 0-16,0 0 0,1 0 16</inkml:trace>
  <inkml:trace contextRef="#ctx0" brushRef="#br1" timeOffset="82520.6">6583 10710 0,'-64'0'32,"43"0"-32,0 0 15,21 22-15,-21-1 0,0 0 16,-1 0-16,22 0 0,-21-21 16,21 21-16,0 1 0,-21-1 0,21 0 15,0 0-15,-21 0 0,21 0 16,0 1-16,0-1 15,21-21-15,0 0 0,0 0 0,1 0 16,-1 0-16,0 0 0,0 0 16,0 0-16,0 0 0,22 0 15,-22 0-15,0-21 0,0 21 0,0-22 0,1 1 16,-1 21-16,0-21 0,-21 0 16,0 0-16,21 0 0,-21-1 15,0 1-15,0 0 0,0 0 16,0 0-16,-21 0 0,0-1 0,0 1 15,-1 0-15,1 21 0,0 0 16,0 0-16,0 0 0,0 0 0,-22 0 16,22 0-16,0 0 0,-21 21 0,20 0 15,1-21-15,0 22 0,0-1 16,21 0-16,0 21 0,-21-21 0,21 1 16,0-1-16,0 0 0,0 0 0,0 0 15,0 0 1,21 1-16,0-22 0,0 21 0,0-21 15,1 0-15,-1 0 0,0 0 16,0 0-16,0 0 0,0 0 16,1 0-16,-1 0 0,0-21 0,0 21 15,0-22-15,0 1 0,1 0 0,-22 0 16,0 0-16,0 0 0,0-1 16,0 1-16,0 0 0,0 0 0,0 0 15,0 0-15,0-1 0,-22 22 0,1-21 16,0 21-16,0 0 0,0 0 15,0 0-15,-1 0 0,1 0 16,0 21-16,0 1 0,0-22 16,21 21-16,0 0 0,0 0 0,-21 0 15,21 0-15,0 1 0,0-1 16,0 0-16,0 0 0,0 0 16,0 0-16,21-21 0,0 22 0,0-22 15,0 0-15,0 0 16,1 0-16,-1 0 0,0 0 15,0 0-15,-21-22 0,21 1 16,-21 0-16,0 0 16,0 0-16,0 0 0,0-1 15,0 1-15,0 0 0,-21 21 0,0-21 16,0 21 0,0 0-16,-1 0 0,1 0 15,0 0-15,0 0 0,0 21 16,0 0-16,21 0 15,0 1-15,-22-1 0,22 0 0,0 0 16,0 0-16,0 0 0,0 1 16,0-1-16,22-21 0,-1 0 15,0 0-15,0 0 16,0 0-16,0 0 0,1 0 0,-1 0 16,0 0-16,0-21 15,0-1-15,-21 1 0,21 21 16,-21-21-16,0 0 0,0 0 0,0 0 15,0-1-15,0 1 0,-21 0 16,0 21-16,21-21 0,-21 21 16,0 0-16,0 0 0,-1 0 15,1 0-15,0 0 0,0 0 16,0 21-16,21 0 16,-21-21-16,21 21 0,0 1 0,0-1 15,0 0-15,0 0 0,0 0 16,0 0-16,21-21 15,-21 22-15,21-22 0,0 0 16,0 0-16,0 0 0,1 0 16,-1 0-16,0 0 15,0-22-15,0 22 0,-21-21 0,21 0 16,-21 0-16,0 0 0,0 0 16,0-1-16,0 1 15,0 0-15,-21 21 0,21-21 0,-21 21 16,0-21-16,0 21 0,0 0 15,-1 0-15,1 0 0,0 0 16,0 21-16,21 0 0,0 0 16,-21 0-16,21 1 15,0-1-15,0 0 0,0 0 16,0 0 0,21 0-16,0 1 15,0-22-15,0 0 16,1 0-16,-1 0 0,0 0 15,0-22-15,0 1 0,0 0 16,-21 0-16,0 0 16,0 0-16,0-1 15,0 1-15,0 0 0,-21 0 16,0 21-16,0 0 0,0 0 16,0 0-16,-1 0 15,1 0-15,0 0 16,21 21-16,0 0 0,-21 0 15,21 1-15,0-1 0,0 0 16,0 0-16,0 0 16,0 0-16,21-21 0,0 22 15,0-22-15,1 0 0,-1 0 16,0 0-16,0 0 16,0 0-16,0 0 0,-21-22 0,22 1 15,-22 0-15,0 0 16,0 0-16,0 0 0,0-1 15,0 1-15,0 0 16,-22 0-16,1 0 0,0 21 0,0-21 16,0 21-16,0 0 0,-1 0 15,1 0-15,0 0 0,0 0 16,0 21-16,21 0 0,-21-21 16,21 21-16,-22 0 0,22 0 0,-21 1 15,21-1-15,0 0 0,0 0 16,0 0-16,0 0 0,0 1 0,0-1 15,0 0-15,21-21 0,1 0 16,-1 0-16,0 0 16,0 0-16,0 0 0,0 0 0,1 0 15,-1 0-15,0-21 0,0 0 16,0-1-16,0 22 0,-21-21 16,0 0-16,22 0 0,-22 0 15,0 0-15,0-1 0,0 1 0,0 0 16,0 0-16,0 0 0,0 0 0,-22 21 15,1 0-15,0 0 16,0 0-16,0 0 0,0 0 16,-1 21-16,22 0 0,0 0 15,-21-21-15,21 21 0,-21 0 16,21 1-16,-21-1 0,21 0 16,0 0-16,0 0 0,0 0 15,21 1 1,0-22-16,0 0 0,1 0 15,-1 0-15,0 0 0,0 0 16,0 0-16,0 0 0,1-22 0,-22 1 16,21 0-16,-21 0 15,0 0-15,0 0 16,0-1-16,-21 1 16,-1 21-16,1 0 15,0 0-15,0 0 0,0 0 16,21 21-16,-21-21 0,-1 22 0,22-1 15,-21-21-15,21 21 0,0 0 16,0 0-16,0 0 16,0 1-16,0-1 0,21-21 15,1 0 1,-1 0-16,0 0 0,0 0 16,0 0-16,-21-21 15,21 21-15,-21-22 0,0 1 16,0 0-16,0 0 15,0 0-15,-21 0 16,0 21-16,0 0 16,0 0-16,0 0 0,-1 0 0,1 21 15,0 0 1,0 0-16,21 0 16,0 0-16,0 1 31,21-22-31,0 0 15,0 0-15,-21-22 16,0 1 0,0 0 15</inkml:trace>
  <inkml:trace contextRef="#ctx0" brushRef="#br1" timeOffset="83165.59">7197 10710 0,'0'22'32,"0"-1"-32,21-21 31,0 0-31,0 0 0,0 0 15,0 0-15,1-21 0,-1 21 16,0-22-16,0 22 0,0-21 16,-21 0-16,21 21 0,-21-21 15,0 0-15,0 0 0,0-1 16,-21 22-16,21-21 0,-21 21 16,0 0-16,0 0 0,0 0 15,-1 0-15,1 21 0,0-21 16,0 22-16,0-1 0,0 0 15,-1 0-15,22 0 0,0 22 0,-21-22 16,21 0-16,0 0 0,0 0 0,0 0 16,0 1-16,0-1 15,0 0-15,21-21 0,-21 21 0,22-21 16,-1 0-16,0 0 0,0 21 0,21-21 16,-20 0-16,-1 0 0,0 0 15,0 0-15,0 0 0,22 0 16,-22-21-16,0 21 0,0-21 0,0 21 15,22-21-15</inkml:trace>
  <inkml:trace contextRef="#ctx0" brushRef="#br1" timeOffset="83596.78">7599 10583 0,'0'-21'31,"21"0"-31,0 21 0,0 0 16,0 0-16,1 0 15,-1 0-15,0 0 0,0 21 16,0 0-16,0-21 0,1 22 0,-22-1 16,21 0-16,0 0 0,0 0 15,-21 0-15,0 1 0,0-1 0,21 0 16,-21 0-16,0 0 0,0 0 15,0 1-15,0-1 16,-21-21-16,0 0 0,0 0 16,21-21 15,0-1-31,0 1 16,0 0-16,0 0 0,0 0 0,0 0 15,0-1-15,0 1 0,21 0 16,-21 0-16,21 0 0,0 21 15,-21-21-15,21 21 0,1 0 0,-1 0 16,0 0-16,0 0 16,0 0-16,0 0 0,1 0 15,-1 0-15,0 0 16</inkml:trace>
  <inkml:trace contextRef="#ctx0" brushRef="#br1" timeOffset="84053.46">8276 10520 0,'0'0'0,"-21"0"0,21-21 16,-21 21-1,21-21 1,21 21-1,0 0-15,0 0 0,0 21 16,1 0-16,-1 0 0,0 0 16,0-21-16,-21 43 0,21-22 0,-21 0 15,21 0-15,-21 0 16,0 0-16,0 1 0,22-1 0,-22 0 16,0 0-16,0 0 0,0 0 15,-22-21 1,22-21 15,0 0-15,0 0-16,0 0 0,0 0 15,0-1-15,0 1 0,0 0 0,0-21 16,0 21-16,22-1 0,-22 1 0,21 0 16,0 0-16,-21 0 15,21 21-15,0 0 0,0 0 16,1 0-1,-1 0 1</inkml:trace>
  <inkml:trace contextRef="#ctx0" brushRef="#br1" timeOffset="84556.95">9017 10393 0,'0'0'0,"-21"0"16,21-21-16,-21 21 15,-1 0-15,1 0 16,21 21-16,-21-21 16,21 21-16,-21 0 0,0 0 0,21 1 15,-21-1-15,21 0 0,0 21 0,-22-21 16,22 1-16,-21 20 0,21-21 15,0 0-15,0 22 0,0-22 0,0 0 16,0 0-16,0 0 0,21-21 16,1 0-16,-22 21 0,21-21 15,0 0-15,0 0 0,0 0 16,22 0-16,-22 0 0,0-21 0,0 21 16,0-21-16,0 21 0,1-21 0,-1 0 15,0 0-15,0-1 0,0 1 16,-21-21-16,0 21 0,0-22 0,0 22 15,0-21-15,0 21 0,0-22 0,0 22 16,-21 0-16,21 0 0,-21 0 16,0 0-16,0 21 0,-1 0 0,1 0 15,0 0-15,0 0 0,0 0 0,0 21 16,-1-21-16,1 21 0,21 0 16,0 0-16,-21 0 0,21 1 15,-21-1-15,21 0 0,0 0 16,0 0-16,21 0 15,0-21-15,0 0 16,1 0-16,-1 0 0</inkml:trace>
  <inkml:trace contextRef="#ctx0" brushRef="#br1" timeOffset="84987.7">9356 10414 0,'0'-42'31,"0"21"-15,21 21-1,0 0-15,0 0 0,0 0 16,0 21-16,-21 0 0,22-21 16,-1 21-16,-21 0 0,21 0 15,-21 1-15,0-1 0,0 0 0,21 0 16,-21 0-16,0 22 0,21-22 0,-21 0 15,0 0-15,0 0 0,0 0 16,0 1-16,0-1 0,0 0 16,0 0-16,0-42 47,0 0-47,0 0 15,0-1-15,0-20 0,0 21 16,0 0-16,21-22 0,1 1 0,-1 21 15,-21-21-15,21-1 0,-21 22 0,21 0 16,0 0-16,0 0 0,-21-1 16,22 1-16,-1 21 0,0 0 0,-21-21 15,21 21-15,0 0 0,0 0 16,1 0-16</inkml:trace>
  <inkml:trace contextRef="#ctx0" brushRef="#br1" timeOffset="88471.81">6011 11451 0,'0'-21'16,"0"42"78,0 0-79,0 1-15,0-1 0,0 0 16,0 0-16,0 0 16,0 0-16,21-21 0,-21 22 15,0-1-15,0 0 0,0 0 16,22-21 15,-1 0-31,0 0 16,0-21-16,21 0 0,-20 0 15,-1 21-15,0-22 0,21 1 16,-21 0-16,22 0 0,-1-21 16,0 20-16,1 1 0,-22 0 0,21 21 15,1-21-15,-1 0 0,-21 21 0,0 0 16,0 0-16,1 0 0,-44 21 47,1-21-32,0 21-15</inkml:trace>
  <inkml:trace contextRef="#ctx0" brushRef="#br1" timeOffset="89052.79">5990 11853 0,'0'22'32,"0"-1"-32,0 0 15,0 0-15,0 0 0,0 0 16,0 1-16,0-1 0,0 0 16,0 0-16,21-21 0,-21 21 0,21-21 15,-21 21-15,22-21 16,-1 0-16,0 0 0,0 0 15,0 0-15,0-21 0,22 0 16,-22 0-16,0 0 0,21 0 16,1-1-16,-1 1 0,0 0 0,1 0 15,-1 0-15,0 0 0,22-1 0,-22 1 16,1 21-16,-22-21 0,21 21 16,-21 0-16,0 0 0,-42 0 46,21 21-30,-21 0-16</inkml:trace>
  <inkml:trace contextRef="#ctx0" brushRef="#br1" timeOffset="89605.51">6096 12234 0,'0'0'0,"21"0"31,-21 22-31,0-1 16,0 0 0,0 0-16,0 0 0,0 0 15,0 1-15,0-1 0,0 0 16,0 0-16,0 0 15,21-21-15,0 0 32,1 0-32,-1 0 0,0 0 15,0 0-15,-21-21 0,42 21 16,-20-21-16,-1 0 0,0 21 0,21-21 16,1-1-16,-22 1 0,21 21 0,0-21 15,-20 0-15,20 0 16,0 21-16,-21-21 0,1 21 0,-1 0 15,0-22-15,0 22 0,0 0 16,-42 0 15,0 0-31,0 22 16,0-22-16,-1 21 0</inkml:trace>
  <inkml:trace contextRef="#ctx0" brushRef="#br1" timeOffset="90098.25">6138 12573 0,'0'21'16,"0"0"0,0 1-1,0-1-15,0 0 16,0 0-16,0 0 0,0 0 15,0 1 1,0-1-16,21-21 16,1 0-16,-1 0 15,0-21-15,0 21 0,0-22 0,22 1 16,-22 0-16,21 0 16,0 0-16,1 0 0,-1-1 0,0 1 15,1 0-15,20-21 0,-20 21 0,-1-1 16,0 1-16,1 21 0,-1-21 15,-21 0-15,0 21 0,0 0 0,1 0 16,-1 0-16,0 0 16</inkml:trace>
  <inkml:trace contextRef="#ctx0" brushRef="#br1" timeOffset="93516.99">6604 10986 0,'0'-22'0,"0"1"15,0 0 16,-21 21-15,21-21 0,21 21 46,0 0-46,0 0-1,0 0-15,-21-21 32,-21 21 30,0 0-46,21 21-16,-21-21 0</inkml:trace>
  <inkml:trace contextRef="#ctx0" brushRef="#br1" timeOffset="102617.12">7662 11388 0,'0'-21'250,"0"-1"-234,0 1 0,21 0-16,1 0 15,-1 21-15,-21-21 16,21 21-16,0-21 0,0 21 0,-21-22 16,21 22-16,1-21 0,-1 21 0,0 0 15,0-21-15,0 21 0,0 0 16,1 0-16,-1 0 15,0 0-15,0 21 0,-21 0 16,21-21-16,-21 22 0,0-1 16,21 0-16,-21 0 0,0 0 0,0 0 15,0 1-15,0-1 0,0 0 0,0 0 16,-21 0-16,21 22 0,-21-22 16,0 0-16,0 0 0,0 0 0,-1 0 15,1 1-15,0-1 0,21 21 0,-21-21 16,0 0-16,0 1 0,21-1 15,0 0-15,0 0 16,-22 0-16,22 0 0,0 1 0,0-1 16,0 0-16,0 0 0,22 0 15,-1 0-15,0-21 16,0 0-16,0 0 0,0 0 0,1 0 16,-1 0-16,0 0 0,0 0 0,0 0 15,0 0-15,1 0 0,-1-21 16,0 21-16,-21-21 15,21 21-15,-21-21 0,21 21 0,-21-21 16,0 0-16,0-1 16,-21 22 15,0 0-31,0 0 0,0 22 16,21-1-16,-22 0 0,1 0 15,21 0-15,-21 0 16,21 1-16,0-1 0,0 0 15,0 0-15,0 0 0,0 0 0,0 1 16,0 20-16,0-21 0,0 0 0,0 0 16,0 1-16,0-1 15,0 21-15,21-21 0,-21 0 0,0 1 16,0-1-16,21 0 0,-21 21 0,22-21 16,-22 1-16,0-1 0,0 0 0,0 0 15,21 0-15,-21 0 16,0 1-16,0-1 0,0 0 0,0 0 15,0 0-15,0 0 16,-21 1-16,-1-22 0,1 21 0,0 0 16,0-21-16,0 21 15,0-21-15,-1 0 0,1 21 0,0-21 16,0 0-16,0 21 0,0-21 16,-1 22-1,22-1 1,-21-21-1,21 21-15,-21 0 32,21-42-1,0 0-31,0 0 16,0-1-16</inkml:trace>
  <inkml:trace contextRef="#ctx0" brushRef="#br1" timeOffset="112620.7">8805 11599 0,'0'-21'31,"0"0"-15,-21 21-1,21-21 1,-21 21 0,21-21-16,-21 21 15,21-21 1,21 42 31,0 0-47,0-21 15,0 21-15,1 0 0,-1-21 16,0 21-16,0 1 0,0-1 16,0 0-16,1 0 0,20 0 0,-21 22 15,21-22-15,1 0 0,-22 0 0,21 21 16,1-20-16,-1 20 0,0-21 0,1 21 15,-1 1-15,0-1 0,1 0 16,-1-20-16,21 20 0,-20 0 0,-1-21 16,0 22-16,1-22 0,-1 21 0,0-21 15,1 1-15,-22-1 0,21 0 0,-21 0 16,1 0-16,20 0 0,-21-21 16,0 22-16,0-22 0,1 21 15,-1-21-15,-21-21 63,0-1-63,0 1 15,-21 21-15,-1-21 0,1 0 0,21 0 16,-21 0-16,0-1 0,21 1 16,-21 0-16,0 0 0</inkml:trace>
  <inkml:trace contextRef="#ctx0" brushRef="#br1" timeOffset="113192.26">9927 11472 0,'0'-21'16,"-21"0"-16,21 0 16,-21 21-16,21-21 15,0 0-15,-21 21 16,-1 0 15,1 21-31,0 0 16,0 0-16,0 0 0,-22 22 0,22-22 15,-21 21-15,21-21 0,-22 22 0,1-1 16,21 0-16,-21 1 0,-1-1 16,22 21-16,-21-20 0,-1-1 0,1 22 15,21-1-15,-21-21 0,-1 22 0,1-22 16,0 22-16,-1-1 0,1-20 0,-22-1 16,22 21-16,0-20 15,-1-1-15,1 0 0,0 1 0,-1-1 16,1 0-16,0 1 0,21-1 0,-22-21 15,22 22-15,0-22 0,0 21 16,0-21-16,-1 0 0,1 1 0,21-1 16,0 0-16,-21 0 0,21-42 93,0 0-77,21 0-16,-21-1 0,0 1 16</inkml:trace>
  <inkml:trace contextRef="#ctx0" brushRef="#br1" timeOffset="120580.89">6138 15092 0,'0'-21'31,"0"0"-15,0 42 62,0 0-78,0 0 16,0 0-16,0 0 0,0 1 15,0-1-15,0 21 0,0-21 16,0 0-16,21 22 0,-21-22 16,0 0-16,0 21 0,0-20 0,0-1 15,22 21-15,-22-21 0,21 0 0,-21 1 16,0-1-16,0 0 0,21 0 16,-21 0-16,21-21 0,-21 21 0,0 1 15,21-22-15,-21 21 16,21-21-16,1 0 15,-1 0-15,0 0 16,21-21-16,-21-1 0,43 1 16,-22-21-16,43 21 0,-22-22 0,22 1 15,21 0-15,-21-22 16,20 1-16,1-1 0,0 22 0,0-22 16,0 22-16,0-21 0,-1 20 0,1 22 15,-21-21-15,-22-1 0,22 22 16,-21 0-16,-22 0 0,0 0 0,1 0 15,-22-1-15,21 1 0,-42 0 16,21 21-16,0-21 0,1 21 16,-22-21-16,21 21 78,-42 0-16</inkml:trace>
  <inkml:trace contextRef="#ctx0" brushRef="#br1" timeOffset="133628.28">6498 10753 0,'-21'0'187,"21"21"-171,-21-21-16,0 21 15,21 0 1,-22-21-16,1 21 16,21 1-16,0-1 0,-21 0 15,21 0 1,0 0-16,0 0 16,0 1-16,0-1 15,0 0 1,21-21-16,-21 21 15,21-21-15,-21 21 0,22-21 16,-1 0 0,0 0-16,0 0 15,0 0-15,0 0 16,1 0-16,-1-21 16,0 21-16,0-21 15,0 21-15,-21-21 0,0 0 16,21 21-16,-21-22 0,22 22 0,-22-21 15,0 0-15,0 0 16,0 0-16,0 0 16,0-1-16,0 1 15,0 0 1,-22 0-16,1 0 16,0 21-16,21-21 15,-21 21-15,0 0 16,0 0-16,-1 0 15,1 0 1,0 0-16,0 0 16,0 21-16,21 0 15,-21-21-15,-1 21 0,22 0 16,-21 0-16,21 1 16,0-1-16,0 0 0,0 0 15,0 0-15,0 0 0,0 1 16,0-1-16,0 0 15,0 0 1,21 0-16,1-21 0,-1 21 16,0-21-16,0 22 15,0-22-15,0 0 0,1 0 16,-1 0-16,0 0 0,0 0 0,0 0 16,0 0-16,1 0 0,-1 0 15,0 0-15,0-22 0,0 1 0,0 21 16,-21-21-16,22 21 0,-22-21 0,21 0 15,0 0-15,-21-1 16,0 1-16,0 0 0,0 0 16,0 0-16,0 0 0,0-1 0,0 1 15,-21 0 1,0 0-16,-1 21 0,22-21 0,-21 21 16,0 0-16,0-21 0,0 21 15,0 0-15,-1 0 0,1 0 16,0 0-16,0 0 0,0 0 15,0 0-15,-1 0 0,1 0 16,0 0-16,0 21 0,0 0 16,0 0-16,21 0 15,-22 0-15,1-21 0,21 22 0,-21-1 16,21 0-16,0 0 16,0 0-16,0 0 0,0 1 15,0-1-15,21 0 16,0-21-16,1 21 15,-1-21-15,0 0 16,0 0-16,0 0 0,-21 21 0,21-21 16,1 0-16,-1 0 0,0 0 15,0 0-15,0 0 0,0 0 0,1-21 16,-1 0-16,0 21 0,0-21 0,0 21 16,0-21-16,1 21 0,-22-22 0,21 22 15,-21-21-15,0 0 0,0 0 16,0 0-16,0 0 0,0-1 15,0 1-15,0 0 0,-21 21 16,-1-21-16,1 21 16,0-21-16,0 21 0,0 0 15,0 0-15,-1-21 0,1 21 16,0 0-16,0 0 16,0 0-16,0 0 0,-1 0 0,1 21 15,0-21-15,0 21 0,0 0 16,21 0-16,-21-21 15,21 21-15,-22-21 0,22 22 0,0-1 16,0 0-16,0 0 16,0 0-16,0 0 0,0 1 15,0-1-15,22 0 16,-1-21 0,0 0-16,0 21 15,0-21-15,0 0 16,1 0-16,-1 0 0,0 0 15,0-21-15,0 21 0,0-21 16,-21 0-16,22 21 0,-22-22 16,0 1-16,0 0 0,0 0 15,0 0-15,0 0 0,0-1 16,0 1-16,0 0 0,-22 21 16,1-21-16,0 21 0,0-21 15,0 21-15,0 0 16,-1 0-16,1 0 0,0 0 15,0 0 1,0 0-16,0 21 16,21 0-16,0 0 0,0 0 15,0 1-15,-22-1 0,22 0 16,0 0-16,0 0 16,0 0-16,0 1 0,0-1 15,0 0-15,22-21 16,-1 21-16,0-21 15,0 0-15,0 0 16,0 0-16,1 0 16,-1 0-16,0 0 0,0 0 15,-21-21-15,21 21 0,0 0 0,-21-21 16,0 0-16,22 21 0,-22-22 0,21 1 16,-21 0-16,0 0 0,0 0 15,0 0-15,0-1 0,0 1 16,-21 0-16,-1 21 0,22-21 15,-21 21-15,0-21 0,0 21 16,0 0-16,0 0 16,-1 0-16,1 0 15,0 21 1,0 0-16,21 0 16,0 0-16,0 1 0,-21-1 15,21 0-15,0 0 0,0 0 16,-21 0-16,21 1 0,0-1 15,0 0-15,0 0 0,0 0 16,0 0-16,0 1 16,21-22-16,0 0 0,0 0 15,0 0-15,0 0 0,1 0 16,-1 0-16,0 0 0,0 0 16,0 0-16,0 0 0,-21-22 0,22 22 15,-1-21-15,0 21 0,0-21 0,0 0 16,0 0-16,-21 0 15,22-1-15,-22 1 16,0 0-16,0 0 0,0 0 0,0 0 16,0-22-16,0 22 0,-22 0 0,1 0 15,0 21-15,21-21 0,-21-1 16,0 1-16,0 21 0,-1-21 0,1 0 16,0 21-16,0 0 15,21-21-15,-21 21 0,0 0 0,-1 0 16,1 0-16,0 21 15,0-21-15,21 21 16,-21 0-16,0-21 0,21 21 0,-22 1 16,22-1-16,0 0 0,-21 0 0,21 0 15,-21 0-15,21 1 0,0-1 16,0 0-16,0 0 0,0 0 0,0 0 16,0 1-16,0-1 0,0 0 15,0 0-15,0 0 0,0 0 16,0 1-16,21-22 15,0 0-15,1 0 0,-1 0 16,0 0-16,0 0 0,0 0 16,0 0-16,1 0 0,-1 0 15,0 0-15,0-22 0,0 22 0,22-21 16,-22 0-16,0 21 0,0-21 16,0 0-16,0 0 0,-21-1 15,0 1-15,0 0 0,0 0 0,0 0 16,0 0-16,0-1 0,0 1 15,-21 0-15,21 0 0,-21 21 0,0-21 16,0 0-16,0 21 0,-1-22 0,1 22 16,0 0-16,0 0 0,0 0 15,0 0-15,-1 0 0,1 0 0,0 0 16,0 0-16,0 0 0,21 22 0,-21-22 16,-1 21-16,1 0 15,0-21-15,0 21 0,21 0 0,0 0 16,-21 1-16,21-1 0,0 0 0,0 0 15,-21 0-15,21 0 0,0 1 16,0-1-16,0 0 0,0 0 16,0 0-16,21 0 15,0-21-15,0 0 16,0 0-16,-21 22 0,21-22 0,1 0 16,-1 0-16,0 0 0,0 0 0,0 0 15,0-22-15,22 22 0,-22-21 16,0 0-16,0 21 0,0-21 0,1 0 15,-1 21-15,0-21 0,0-1 16,0 1-16,-21 0 0,0 0 16,0-21-16,0 20 0,0 1 0,0 0 15,0 0-15,-21 21 0,21-21 0,-21 0 16,0-1-16,0 22 0,-1 0 16,1-21-16,0 21 0,0 0 0,0 0 15,-22 0-15,22 0 0,0 0 16,0 0-16,0 0 0,21 21 15,-21 1-15,-1-1 0,22 0 16,0 0-16,0 0 16,-21 0-16,21 1 0,0-1 15,0 0-15,0 0 0,0 0 0,0 0 16,0 1-16,0-1 0,0 0 16,0 0-16,21-21 0,-21 21 15,22-21-15,-1 0 0,0 0 16,0 0-16,0 0 0,0 0 0,1 0 15,-1 0-15,21 0 0,-21-21 16,0 21-16,1-21 0,-1 21 0,0-21 16,0 0-16,0 21 0,0-22 0,1 1 15,-22 0-15,0 0 0,0 0 16,0 0-16,0-1 0,0 1 0,0 0 16,0-21-16,-22 21 0,1-1 0,0 1 15,0 21-15,0-21 16,0 0-16,-1 21 0,-20 0 0,21-21 15,0 21-15,0 0 0,-1 0 0,1 0 16,0 0-16,0 0 0,0 0 16,0 0-16,-1 21 0,1 0 0,0-21 15,21 21-15,0 0 0,0 1 0,-21-1 16,21 0-16,0 0 0,0 0 16,0 0-16,0 1 0,0-1 0,0 0 15,0 0-15,0 0 0,0 0 0,21 1 16,-21-1-16,21-21 0,0 21 15,1-21-15,-1 0 0,0 0 16,0 0-16,0 0 0,0 0 16,1 0-16,-1 0 0,0 0 15,-21-21-15,21 21 0,0-21 0,0 21 16,1-22-16,-1 1 0,-21 0 0,0 0 16,21 0-16,-21 0 0,0-1 15,0 1-15,0 0 0,0 0 0,0 0 16,0 0-16,0-1 0,-21 1 15,0 21-15,-1 0 0,1-21 16,0 21-16,0 0 0,0 0 16,0 0-16,-1 0 0,1 0 15,0 0-15,0 21 16,0-21-16,21 21 0,-21 1 0,-1-22 16,22 21-16,-21 0 0,21 0 0,0 0 15,-21 0-15,21 1 0,0-1 16,0 0-16,0 0 0,0 0 0,0 0 15,0 1-15,0-1 0,21 0 16,-21 0-16,21-21 16,1 21-16,-1-21 0,0 0 15,0 0-15,0 0 0,0 0 16,1 0-16,-1-21 16,0 0-16,0 21 0,0-21 0,-21 0 15,21 21-15,1-22 0,-1 1 0,-21 0 16,0 0-16,0 0 15,0 0-15,0-1 0,0 1 0,0-21 16,0 21-16,0 0 0,-21-1 0,21 1 16,-22 0-16,1 0 0,0 0 15,0 21-15,0-21 0,0 21 16,-1 0-16,1 0 0,0 0 16,0 0-16,0 0 0,0 21 0,-1 0 15,1 0-15,21 0 0,-21 0 0,21 1 16,-21-1-16,21 0 0,0 0 15,-21 21-15,21-20 0,0-1 16,0 0-16,0 0 0,0 0 0,0 0 0,0 1 16,0-1-16,21 0 0,0-21 15,-21 21-15,21-21 0,0 0 16,1 0-16,-22 21 0,21-21 0,0 0 16,0 0-16,0 0 0,0 0 0,1-21 15,-1 21-15,0-21 0,0 0 16,-21 0-16,21 21 0,-21-22 0,0 1 15,0-21-15,0 21 0,0 0 0,0-1 16,0 1-16,0 0 0,-21 0 16,0 21-16,0-21 0,0 21 15,-1 0-15,1 0 0,0 0 0,0 0 16,0 0-16,0 21 0,-1-21 16,1 21-16,21 0 0,-21 0 15,21 1-15,0-1 0,-21-21 16,21 21-16,0 0 15,0 0-15,0 0 16,21-21 0,0 0-16,0 0 15,1-21 1,-1 0-16,-21 0 31,21 21-15</inkml:trace>
  <inkml:trace contextRef="#ctx0" brushRef="#br1" timeOffset="163756.88">6498 10689 0,'-21'0'32,"21"-21"-17,0 0 17,21 21-32,0 0 0,0 0 15,1 0-15,-1 0 16,0-21-16,0 21 0,0 0 15,0 0-15,1 0 0,-1 0 16,0 0-16,0 0 16,0 21-1,-21 0-15,21 0 16,-21 0-16,22 1 16,-22-1-16,0 0 15,0 0-15,0 0 0,0 0 16,0 1-16,0-1 15,0 0-15,-22-21 16,22 21-16,-21-21 0,0 0 16,21 21-16,-21-21 0,21 21 15,-21-21-15,0 0 0,-1 0 16,1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1:46:55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15452 4530 0</inkml:trace>
  <inkml:trace contextRef="#ctx0" brushRef="#br0" timeOffset="1969.96">18584 5842 0,'21'0'0,"1"21"0,-1-21 16,0 0-16,0 0 16,0-21-16,0 21 15,-21-21-15,22 0 16,-1 0-16,0-1 0,0 1 0,-21-21 16,21 21-16,-21-22 0,0 1 0,21 21 15,-21-21-15,0 20 0,0-20 16,-21 21-16,0-21 0,0 20 0,-21 1 15,20 21-15,-20-21 0,0 21 16,-1 0-16,22 0 0,-21 0 0,0 0 16,-1 21-16,1 0 0,0 1 15,-1-1-15,1 21 0,21-21 0,0 22 16,-1-1-16,1 0 0,21-21 16,0 22-16,0-22 0,0 21 0,0-21 15,0 1-15,21-1 0,22 0 16,-22-21-16,21 21 0,-21-21 15,22 0-15,-1 0 0,0 0 0,1 0 16,-1-21-16,0 0 0,1 0 16,-1-1-16,-21 1 0,0 0 0,22 0 15,-22-21-15,0-1 0,-21 22 16,0-21-16,21 21 0,-21-22 0,0 22 16,0 0-16,0 0 0,0 0 15,-21 21 1,0 0-16,0 21 0,0 0 15,-1 0-15,1 0 0,21 0 16,-21 22-16,0-22 0,21 0 16,-21 21-16,21-20 0,0 20 15,0-21-15,0 0 0,0 0 0,0 1 16,0-1-16,21 0 0,0 0 0,0-21 16,22 21-16,-22-21 0,0 0 15,0 0-15,21 0 0,-20 0 0,20 0 16,-21-21-16,21 0 0,-20 0 15,20 0-15,-21-22 0,0 1 0,22 0 16,-22-1-16,0 1 0,-21 0 16,0-1-16,0 1 0,0 0 0,0-22 15,0 22-15,-21-1 0,0 1 0,-22 21 16,22-21-16,-21-1 16,-1 22-16,-20 0 0,21 21 0,-22 0 15,1 0-15,-1 0 0,1 0 16,-1 21-16,-21 21 0,22-20 0,-1 20 15,1 0-15,-1 22 0,1-22 16,21 22-16,-1-1 0,1 1 16,0-1-16,20 1 0,-20-1 0,42 1 15,0-1-15,0-21 0,0 22 0,0-22 16,0-21-16,21 22 0,0-22 16,1 21-16,20-21 0,0 1 15,1-22-15,-1 21 0,21 0 0,1-21 16,-1 0-16,1 0 0,-1 0 0,1 0 15,-22 0-15,22-21 0,-1 0 16,-20-1-16,-1 1 0,0-21 0,1 21 16,-1-22-16,-21 1 0,21 0 15,-20-1-15</inkml:trace>
  <inkml:trace contextRef="#ctx0" brushRef="#br0" timeOffset="2222.82">19558 5207 0,'0'0'0,"0"-21"0,0 0 0,-21 21 31,0 0-31,-1 21 0,22 0 16,-21 21-16,0-20 0,21 20 0,0 0 16,-21 22-16,21-22 0,0 22 15,0-22-15,0 21 0,0-20 0,0 20 16,0-20-16,0-1 0,0 0 15,0-21-15,0 22 0,0-22 0,0 0 16,0 0-16,0 0 0,21-21 31</inkml:trace>
  <inkml:trace contextRef="#ctx0" brushRef="#br0" timeOffset="2766.51">19537 5165 0,'0'0'16,"-21"-21"-16,21-1 0,0 1 0,0 0 15,0 0-15,21 21 16,0-21-16,0 21 0,21 0 16,-20 0-16,20 0 0,-21 0 15,21 0-15,-20 0 0,20 21 0,-21-21 16,0 21-16,0 21 0,1-20 15,-22-1-15,0 21 0,0-21 0,0 22 16,0-22-16,-22 21 0,1-21 0,-21 0 16,21 22-16,-22-22 0,1 0 15,0 0-15,-1 0 0,1 1 0,0-1 16,-1-21-16,22 21 0,0-21 16,0 0-16,42-21 15,0 21 1,0-21-16,22-1 0,-22 1 0,21 21 15,1-21-15,-22 0 16,21 21-16,0 0 0,-20 0 0,20 0 16,-21 0-16,0 0 0,0 0 0,1 21 15,-1-21-15,0 21 0,0 0 16,0 22-16,0-22 0,-21 21 0,22-21 16,-1 22-16,0-1 0,-21 0 15,0-20-15,0 20 0,0-21 0,0 21 16,-21-20-16,0-1 0,-1 0 15,-20 0-15,0 0 0,21-21 0,-22 21 16,1-21-16,0 0 0,-1 22 0,1-22 16,0 0-16,-1 0 15,1 0-15,0 0 0,20 0 0,1 0 16,0 0-16,21-22 0,0 1 16,0 0-16,0 0 0,0-21 15,21 20-15</inkml:trace>
  <inkml:trace contextRef="#ctx0" brushRef="#br0" timeOffset="3018.36">20320 5228 0,'0'0'0,"0"-21"0,21 0 0,-21 42 31,0 0-31,0 0 0,0 1 0,0 20 16,0 0-16,-21 1 0,21-1 15,0 0-15,0 1 0,-21-1 0,21 0 16,-21 1-16,21-1 0,0 0 0,-22-21 16,22 1-16,0-1 0,0 0 15,0 0-15,0 0 0,0-42 32,22 0-17,-1 0-15</inkml:trace>
  <inkml:trace contextRef="#ctx0" brushRef="#br0" timeOffset="3223.25">20405 5271 0,'0'-22'0,"0"44"0,0-65 0,0 22 0,0 0 15,0 42 1,0 0-16,0 0 16,21 1-16,-21-1 0,21 21 0,-21-21 15,0 0-15,21 22 0,0-22 16,-21 21-16,0-21 0,0 1 0,21-1 15,1 0-15,-22 0 0,0 0 16,21-21 0,0 0-1</inkml:trace>
  <inkml:trace contextRef="#ctx0" brushRef="#br0" timeOffset="3658">21018 5186 0,'0'-21'0,"0"42"0,-21-21 32,0 0-32,0 21 0,0 0 15,0 0-15,-1 1 0,1-1 16,0 0-16,0-21 0,0 21 0,0 0 16,-1 0-16,1 1 15,21-1 1,21-21 15,-21-21-31,22-1 0,-1 22 0,0-21 16,0-21-16,21 21 0,-20 0 15,-1-22-15,0 1 0,0 21 0,0-22 16,0 1-16,-21 21 0,0 0 16,22 0-16,-1 21 15,-21 42 1,0-21-16,0 0 0,0 22 0,0-1 15,0 0-15,-21 1 0,21 20 16,-22-21-16,22 1 0,0 20 16,0-20-16,0 20 0,-21-21 0,21 1 15,0-1-15,0 0 0,0 1 16,0-22-16,0 21 0,0-21 0,0 1 16,0-1-16,0 0 0,0 0 15,0 0-15,0 0 16</inkml:trace>
  <inkml:trace contextRef="#ctx0" brushRef="#br0" timeOffset="3970.82">19050 6308 0,'-64'21'0,"128"-42"0,-170 63 15,64-42-15,21 0 0,-1 0 0,44 0 32,20 0-32,0-21 0,22 0 0,-1 21 15,22-21-15,0-1 0,20 22 16,22-21-16,-21 21 0,21-21 16,0 0-16,-21 21 0,21 0 0,0-21 15,-21 21-15,0 0 0,0 0 16,-1 0-16,-41 0 0,-1 0 0,1 0 15,-22 0-15,-21 0 0,1 21 0,-22 0 16,-43 0-16,1-21 16,0 21-16,-22-21 0,-21 22 0,1-1 15,-22 0-15</inkml:trace>
  <inkml:trace contextRef="#ctx0" brushRef="#br0" timeOffset="4238.66">18732 6689 0,'0'0'0,"-63"21"15,-1 0-15,43 0 0,0-21 0,21 21 16,21 1-16,43-22 0,-22 0 16,43 0-16,-1 0 0,1 0 15,42 0-15,0 0 0,0-22 0,21 1 16,-21 21-16,21-21 0,-21 21 16,22-21-16,-22 0 0,0 21 0,-22 0 15,1-21-15,-21 21 0,-22 0 16,1 0-16,-22 0 0,-21-22 0,-63 22 15,0 0 1,-43 0-16,22 22 0,-22-22 16,-21 21-16,0 0 0,-21-21 15,0 21-15,-21 0 0,0 0 0,0 1 16,0-1-16</inkml:trace>
  <inkml:trace contextRef="#ctx0" brushRef="#br0" timeOffset="4534.5">19262 6837 0,'-149'21'16,"22"0"-16,403-63 0,-657 105 0,275-41 0,21-1 15,22 0-15,41 0 0,22 0 0,0 0 16,22-21-16,20 22 0,0-22 15,43 0-15,-22 0 0,43 0 0,-21 21 16,42-21-16,0 0 0,0 0 16,0 0-16,0 0 0,-21 0 0,21 0 15,-21 0-15,-22 0 0,1 0 0,0 0 16,-22 0-16,1 0 0,-43 0 16,0 0-16,-21 21 15,-21-21-15,-22 0 0,-20 21 0,-1-21 16,-20 21-16,-1 0 0,-21-21 15,0 22-15,-21-1 0,0 0 0,-21 21 16,21-21-16,21 1 0,-21 20 0,43-21 16,-1 0-16,0 0 0,43 1 15,0-1-15,42 0 0,0 0 0,42-21 16,0 21-16,1-21 0,41 0 16,-20 0-16,21 0 0,20 0 15,1 0-15,0-21 0,0 0 0,0 21 16,21-21-16</inkml:trace>
  <inkml:trace contextRef="#ctx0" brushRef="#br0" timeOffset="4990.66">20087 7430 0,'0'0'0,"106"0"0,-21 0 16,-1 0-16,1 0 0,-22 0 0,1 0 16,-22 0-16,1 0 0,-22 0 15,-42 0-15,-22 0 16,-20 0-16,-1 0 0,1 0 0,-22 21 16,0-21-16,-20 0 0,-1 21 15,-21-21-15,21 21 0,-21 0 0,21-21 16,-21 21-16,21-21 0,0 22 0,22-1 15,20 0-15,1-21 0,20 21 16,22 0-16,21 0 0,21 1 16,1-22-16,20 21 0,21-21 15,22 0-15,0 0 0,-1 0 16,22 21-16,0-21 0,0 0 0,0 0 16,0 0-16,-1 0 0,1 0 0,-21 0 15,0 21-15,-1-21 0,-20 0 16,-22 0-16,0 0 0,-20 0 0,-44 21 15,-20-21-15,0 0 0,-22 21 16,-20 1-16,-1-22 0,-21 21 0,0-21 16,-21 21-16,-21-21 0,21 21 15,-21-21-15,21 0 0,0 21 0,0-21 16,21 21-16,21-21 0,22 0 0,21 22 16,20-22-16,22 21 15,43-21-15,-1 0 0,43 0 16,-1 0-16,22 0 0,21 0 0,0 0 15,21 0-15,1 0 0,-1-21 16,21 21-16,-21 0 0,22-22 0,-1 22 16,-21 0-16,0 0 0,0 0 0,1 0 15,-1 0-15,-21 0 0,0 0 16,0 0-16,-43 0 0</inkml:trace>
  <inkml:trace contextRef="#ctx0" brushRef="#br0" timeOffset="6103.17">18627 9356 0,'0'0'15,"-22"0"-15,1 0 0,21 21 0,-21-21 16,0 21-16,21 0 16,0 0-1,21-21 16,0-21-31,22 0 0,-22 21 16,21-21-16,-21 0 0,22 0 0,-22-1 16,0 1-16,0-21 0,0 21 15,0 0-15,-21-22 0,0 22 0,0 0 16,-21 21-16,0 0 16,0 0-16,-21 0 0,-1 21 0,-20 0 15,20 0-15,-20 22 0,-1-22 0,1 21 16,21 1-16,-22-1 0,22 0 15,-1 1-15,1-1 0,21 0 16,-21 1-16,20-22 0,22 21 0,0-21 16,0 0-16,0 1 0,0-1 15,22-21-15,-1 0 0,0 0 16,21 0-16,1-21 0,-1-1 0,0 1 16,1 0-16,20 0 0,-21-21 15,22-1-15,-22 1 0,1 0 0,-1 20 16,0-20-16,1 0 0,-22-1 15,0 22-15,0-21 0,-21 21 16,0 42 0,-21 21-16,0-21 15,21 1-15,-43 20 0,22 0 16,0-21-16,0 22 0,21-1 0,-21-21 16,21 22-16,0-22 0,0 21 15,0-21-15,0 0 0,21 1 0,0-22 16,0 21-16,0-21 0,1 0 15,20 0-15,-21 0 0,21 0 0,-20-21 16,20-1-16,0 1 0,1 0 0,-1-21 16,-21-1-16,21 1 0,1 0 15,-1-1-15,-21-20 0,0 21 16,-21-22-16,0 1 0,0-1 0,-21-21 16,-21 22-16,0-1 0,-1 1 0,-20-1 15,-1 22-15,1 0 0,-22-1 16,0 1-16,1 21 0,-22 0 15,21 21-15,-21 0 0,1 0 0,20 21 16,0 0-16,1 21 0,20 22 16,-21-1-16,43 22 0,-21 0 0,20-1 15,22 1-15,0 0 0,21 21 0,0-22 16,21 1-16,0-22 0,22 22 16,-1-21-16,0-22 0,1 21 0,20-20 15,-21-22-15,43 21 0,-21-21 0,20 1 16,-20-1-16,20-21 0,1 0 15,0 0-15,-1 0 0,1 0 0,-21-21 16,-1-1-16,22-20 0,-22 21 16,1-21-16,-22-1 0,22-20 15,-22-1-15,0 1 0,1-1 0</inkml:trace>
  <inkml:trace contextRef="#ctx0" brushRef="#br0" timeOffset="6334.04">19516 8636 0,'0'0'0,"21"0"15,0 0 1,21 0-16,-21 0 0,22 0 16,-1 0-16,0-21 0,1 21 0,20 0 15,-20 0-15,-1 0 0,0-21 16,22 21-16,-22 0 0,0 0 0,1 0 15,-1 0-15,0 0 0,-20 0 16,-1 0-16,0-21 0</inkml:trace>
  <inkml:trace contextRef="#ctx0" brushRef="#br0" timeOffset="6570.9">19960 8615 0,'0'0'0,"-21"21"0,21 0 15,0 0-15,0 1 0,0-1 0,-21 21 16,21 0-16,0 22 0,0-22 16,0 22-16,0-1 0,0 1 0,0-22 15,0 22-15,0-22 0,0 21 16,0-20-16,0-1 0,0 0 0,0-20 16,0 20-16,0 0 0,0-21 0,0 1 15,0-1-15,0 0 0,0 0 16,21-21-1,0 0-15,-21-21 0,21 0 16,0 0-16,1-1 0</inkml:trace>
  <inkml:trace contextRef="#ctx0" brushRef="#br0" timeOffset="7106.56">20362 9165 0,'0'0'0,"21"-21"0,1 21 16,-1 0-16,-21-21 0,21 21 15,0-21-15,0 0 16,0-1-16,-21 1 0,0 0 16,22 21-16,-22-21 15,-22 21 1,1 0-16,0 21 16,-21 21-16,21-20 0,-1 20 15,1-21-15,-21 21 0,21 1 0,0-1 16,-1-21-16,22 22 0,0-1 0,0-21 15,0 0-15,0 22 0,0-22 16,0 0-16,22 0 0,-1-21 0,0 21 16,0-21-16,21 0 0,-20 0 15,20 0-15,0 0 0,1 0 0,-1-21 16,0 21-16,1-21 0,-1 0 0,0-22 16,1 22-16,20-21 15,-21 21-15,1-22 0,-22-20 0,21 21 16,-21-1-16,22 1 0,-43 0 0,0-1 15,0 1-15,0 21 0,0 0 16,-21 21 0,-1 21-16,1 0 0,0 0 15,0 0-15,21 0 0,-21 22 0,21-22 16,0 21-16,0 1 0,21-22 0,0 21 16,-21-21-16,21 22 0,0-22 15,1 0-15,-22 0 0,0 21 0,21-20 16,-21-1-16,0 0 0,0 0 15,0 0-15,-21 0 16,-1-21-16,1 22 0,-21-22 0,21 0 16,0 0-16,-1 0 0,1 0 15,21-22-15,0 1 0,0 0 16</inkml:trace>
  <inkml:trace contextRef="#ctx0" brushRef="#br0" timeOffset="7362.41">21548 8424 0,'0'0'0,"0"-21"16,21 0-16,-21 85 31,0-22-31,0 0 0,0 1 0,0 20 16,0 1-16,0-1 0,0 22 15,0-1-15,0-20 0,0 21 0,0-22 16,0 1-16,0-22 0,0 21 0,0-20 15,0-1-15,0 0 0,0 1 16,0-22-16,0 0 0,0 0 0,21 0 16,0 1-16,0-1 0,0-21 0,1 0 15,-1 0 1,-21-21-16,21-1 0</inkml:trace>
  <inkml:trace contextRef="#ctx0" brushRef="#br0" timeOffset="7574.3">21421 9038 0,'0'0'0,"0"-21"16,21 0-1,21 21-15,0-21 0,1 21 16,-1-21-16,22 21 0,-1-22 16,1 22-16,-1-21 0,1 21 0,-1-21 15,-21 21-15,22 0 0,-22 0 16,22 0-16,-22 0 0,-21 0 0,22 21 15,-43 0-15,0 1 16,0-1-16,-43 0 16</inkml:trace>
  <inkml:trace contextRef="#ctx0" brushRef="#br0" timeOffset="7930.09">19473 10224 0,'0'0'0,"-127"21"0,21 0 0,1 0 0,20 0 15,0 0-15,1 1 0,41-22 16,1 21-16,0-21 0,63 21 16,21-21-16,0 0 15,43 0-15,0 0 0,21 0 16,42 0-16,21 0 0,0 0 0,22 0 15,-1 0-15,22-21 0,0 21 16,-1 0-16,-20-21 0,-1 21 0,-20 0 16,-1 0-16,0 0 0,-42 0 15,0 0-15,-21 0 0,-42 0 0,-1 0 16,1 0-16,-43 21 0,-21 0 16,-21-21-16,-22 21 15,-20-21-15,-22 21 0,1 0 0,-43-21 16,0 22-16,0-1 0,-43-21 0,1 21 15,0 0-15,-43-21 0</inkml:trace>
  <inkml:trace contextRef="#ctx0" brushRef="#br0" timeOffset="8990.2">19643 10647 0,'-212'21'0,"424"-42"0,-636 63 0,234 1 15,20-22-15,43 0 0,0 0 0,43-21 16,41 21-16,1 0 0,63-21 16,22 22-16,41-22 0,1 0 15,21 0-15,0 0 0,42 0 16,0 0-16,21 0 0,-21 0 0,22 0 15,-1 0-15,0 0 0,-20 0 0,20 0 16,-21 0-16,0 0 0,0 0 16,-21 21-16,-21-21 0,0 21 0,0-21 15,-43 21-15,1-21 0,-22 21 16,-63 0-16,-42 1 16,-1-22-16,-42 0 0,0 21 0,-21-21 15,-21 21-15,0-21 0,-21 21 16,-1-21-16,-20 21 0,-1 0 0,1-21 15,-1 22-15,1-1 0,-1 0 16,22 0-16,42-21 0,0 21 16,21 0-16,22-21 0,41 22 0,22-22 15,42 21-15,43-21 16,-1 0-16,22 0 0,42 0 0,-21 0 16,42 21-16,0-21 0,21 0 0,1 0 15,-1 0-15,-21 0 0,22 0 16,-22 0-16,21 21 0,-21-21 0,-21 0 15,0 21-15,-21-21 0,-21 21 0,-22-21 16,-20 22-16,-22-22 0,-21 21 16,-21-21-16,-43 21 0,-21 0 0,-42-21 15,0 21-15,-21-21 0,-21 21 0,0 1 16,-22-22-16,-21 21 16,1 0-16,20 0 0,-20 0 0,20 0 15,22 1-15,21-1 0,42-21 0,0 21 16,42-21-16,22 0 0,21 0 15,42 0-15,43 0 0,20 0 16,1 0-16,42 0 0,-21 0 0,42 0 16,21 0-16,1 0 0,20 21 15,-21-21-15,22 0 0,-22 0 0,22 21 16,-22-21-16,-21 0 0,0 0 0,-21 0 16,-42 21-16,0-21 0,-22 0 15,-20 0-15,-22 22 0,-21-1 16,-43-21-16,-41 21 0,-1-21 15,-21 21-15,0-21 0,-42 21 16,0 0-16,-21-21 0,-1 22 0,-20-1 16,21-21-16,-22 21 0,1 0 0,-1 0 15,22 0-15,21 1 0,-1 20 16,44-21-16,20 0 0,0 0 0,43-21 16,21 22-16,21-1 0,21-21 0,21 0 15,1 0-15,41 0 0,1 0 16,21 0-16,0 0 0,21 0 0,21 0 15,0 0-15,0 0 0,0 0 16,22 0-16,-22 0 0,0 0 0,0 0 16,0-21-16,-21 21 0,-21 0 15,0 0-15,0 0 0,-43 0 0,1 0 16,-22 0-16,0 0 0,-63 21 16,-21-21-16,-22 21 15,1 0-15,-43-21 0,21 21 0,-42 0 16,0 1-16,-21-1 0,0-21 0,-21 21 15,-1 0-15,1 0 0,0 0 16,-1 1-16,22-1 0,0 21 0,42-21 16,0 0-16,22 1 0,41-1 0,1 0 15,21 0-15,21 0 0,21-21 16,21 0-16,1 0 16,20 0-16,22 0 0,21 0 0,0-21 15,21 21-15,0-21 0,42 0 16,0 21-16,1-21 0,-1-1 0,21 22 15,1-21-15,-22 21 0,22-21 0,-22 21 16,-21-21-16,0 0 0,1 21 16,-22-21-16,-22 21 0,1-22 0,0 22 15,-21-21-15,-22 21 0,1 0 0,-1-21 16,-42 21-16,22 0 0</inkml:trace>
  <inkml:trace contextRef="#ctx0" brushRef="#br0" timeOffset="10062.46">19240 14626 0,'0'0'0,"-21"21"0,21 64 32,0-64-32,0 0 0,0 1 0,0-1 15,0 0-15,0 0 16,0-42-1,0 0-15,21 21 0,-21-21 16,22-22-16,-1 22 0,0 0 16,-21-21-16,0-1 0,0 1 0,0 0 15,0-1-15,0-20 0,0 20 0,-21 22 16,0-21-16,-1 21 0,1 0 16,0-1-16,-21 22 0,21 0 0,-1 0 15,1 22-15,0-1 0,-21 0 16,21 0-16,-1 21 0,1 1 15,0-22-15,0 21 0,0 1 0,0-22 16,21 21-16,0-21 0,-22 0 16,22 1-16,0-1 0,22-21 15,-1 0-15,0 0 16,0-21-16,21-1 0,-20 1 0,20 0 16,-21 0-16,21-21 0,-20-1 0,20-20 15,-21 20-15,21-20 0,-42 21 16,22-1-16,-22-20 0,0 20 0,0 1 15,0 0-15,0 21 0,0-1 16,-22 1-16,1 21 0,0 0 16,0 21-16,21 1 0,-21-1 15,0 21-15,-1-21 0,22 22 16,-21-1-16,21 0 0,0 1 0,0-1 16,0-21-16,0 21 0,0 1 0,21-22 15,1 21-15,-1-21 0,0 1 16,21-22-16,-21 21 0,22-21 0,-22 0 15,21 0-15,1 0 0,-1-21 16,0 21-16,-21-43 0,22 22 0,-1 0 16,-21-21-16,22-1 0,-22 1 0,-21 0 15,0-22-15,0 22 0,-21-22 16,-22 1-16,1-1 0,0 1 0,-22-1 16,-21 1-16,1-1 15,20 22-15,-42-22 0,22 43 0,-1 0 16,-21 0-16,22 21 0,-22 21 15,0 0-15,21 22 0,-21-1 0,43 0 16,-22 22-16,22-1 0,20 22 16,1-22-16,21 22 0,21 0 0,0-1 15,0 1-15,21 0 0,21-22 0,1 22 16,20-22-16,-20-20 0,20-1 16,1 0-16,20 1 0,-20-22 0,-1 0 15,22 0-15,-22 0 0,1-21 16,-1 0-16,1 0 0,-1-21 0,22 0 15,-21 0-15,-1 0 0,22-22 16,-22-20-16</inkml:trace>
  <inkml:trace contextRef="#ctx0" brushRef="#br0" timeOffset="10303.34">20299 13526 0,'0'0'0,"0"-22"0,0 1 16,-21 21-16,-1 21 15,1 1-15,21 20 0,0 0 0,-21 1 16,0 20-16,0-21 0,21 22 16,-21-1-16,-1 1 0,22-1 0,0-20 15,-21 20-15,0-20 16,21-1-16,-21 0 0,21 1 0,0-1 16,0 0-16,0-21 0,0 1 0,0-1 15,0 0-15,21-42 16,0 0-1,0-1-15,-21-20 0</inkml:trace>
  <inkml:trace contextRef="#ctx0" brushRef="#br0" timeOffset="10506.22">20151 13780 0,'0'0'0,"0"-43"16,0-20-16,0 20 0,0 1 0,0 0 0,0 21 16,0-1-16,21 22 0,0 0 15,21 0-15,-21 0 0,22 22 16,-1 20-16,0 0 0,22 1 0,-22-1 15,1 0-15,-1 22 0,-21-22 16,21 22-16,1-22 0,-22 21 0,0-20 16,0-1-16,-21 0 0,0 1 15,0-1-15,0 0 0,-21-20 0,-21 20 16,21-21-16,-22 0 0,1-21 0,0 21 16,-1-21-16</inkml:trace>
  <inkml:trace contextRef="#ctx0" brushRef="#br0" timeOffset="11205.82">19918 14097 0,'0'0'0,"0"-42"0,0-1 16,0 22-16,0-21 0,21 21 0,21 0 15,-21-1-15,22 1 0,-1 21 16,0-21-16,22 0 0,-1 21 0,1-21 16,21 0-16,-22-1 0,22 1 15,-1 0-15,1 0 0,-21-21 0,-1 20 16,1 1-16,-22 0 0,0-21 15,-21 42-15,22-21 0,-43 42 16,0 0 0,0 0-16,0 21 0,-21 1 0,-1-1 15,1 0-15,0 1 0,21 20 16,0-20-16,0-1 0,0 0 16,-21-21-16,21 22 0,0-22 0,0 0 15,0 21-15,0-20 0,0-1 16,0-42 15,-21-1-31,21 1 0,0 0 16,0-21-16,0-1 0,0 1 15,0-21-15,0-1 0,0 1 0,0 20 16,0-20-16,0-1 16,0 22-16,0 0 0,0 20 0,0 1 15,21 0-15,0 21 0,0 0 16,0 21-16,1 0 0,-1 22 15,0-1-15,0 0 0,0 1 0,-21 20 16,21-20-16,1-1 0,-1 0 16,0 1-16,0-1 0,0 0 0,-21-21 15,21 22-15,1-22 0,-22 0 16,21 0-16,0-21 16,-21-21-1,0 0-15,0 0 16,0-22-16,0 22 0,21-42 15,0-1-15,-21 1 0,21-1 0,1-20 16,-1 20-16,21-21 0,-21 22 16,22-1-16,-1 22 0,0 0 0,22 21 15,-22-1-15,0 22 0,1 0 16,-1 22-16,0-1 0,1 21 0,-22 22 16,0-22-16,21 43 0,-20-22 15,-22 1-15,0 20 0,21-20 0,-21-1 16,0 1-16,0-22 0,-21 22 15,-1-22-15,1 0 0,0 1 16,0-1-16,-21 0 0,-1-21 0,1 1 16,0 20-16,-22-21 0</inkml:trace>
  <inkml:trace contextRef="#ctx0" brushRef="#br0" timeOffset="11514.64">19008 14923 0,'-43'42'0,"86"-84"0,-149 105 16,63-42-16,22 22 0,0-43 15,21 21-15,0 0 0,21-21 0,22 0 16,-1 0-16,21 0 0,43 0 16,0 0-16,21 0 0,0-21 15,42 21-15,-20-21 0,20-1 16,21 1-16,1 0 0,-22 21 0,1-21 15,-1 0-15,0 0 0,-21-1 0,1 1 16,-22 21-16,-22-21 0,1 21 16,-21 0-16,0 0 0,-43 0 0,0 0 15,-63 21 1,-21 0-16,-22-21 0,1 22 0,-22-1 16,-21 0-16,0 0 0,-21 21 0,-21-20 15</inkml:trace>
  <inkml:trace contextRef="#ctx0" brushRef="#br0" timeOffset="12290.22">20807 15113 0,'169'-42'16,"-338"84"-16,-191 22 0,191-22 0,-22-21 0,1 21 15,20-20-15,1-1 0,21 0 16,21 0-16,0-21 0,42 21 16,22-21-16,-1 0 0,43 0 15,0 0-15,42 0 0,0 0 16,21 0-16,22 0 0,21 0 0,20 0 16,22 0-16,0 0 0,22 0 15,-1 0-15,0 0 0,0 0 0,0 0 16,0 0-16,1 0 0,-22 0 0,-22 0 15,1 0-15,0 0 16,-42 21-16,-1-21 0,1 22 0,-43-22 0,-21 21 16,-21 0-16,-43-21 15,-21 21-15,-20-21 0,-1 21 16,-21 0-16,-21-21 0,-1 22 0,1-1 16,0-21-16,-21 0 0,21 21 15,-1-21-15,1 0 0,42 0 0,22 0 16,-1 0-16,43 0 0,-1 21 0,22-21 15,42 0-15,22 0 16,20 0-16,1 0 0,42 0 0,-1 0 16,1 0-16,21 0 0,0 0 0,0 0 15,21 21-15,-21-21 0,22 0 16,-22 0-16,0 0 0,-22 0 0,1 21 16,-42-21-16,-1 22 15,-20-22-15,-22 21 0,-21 0 0,-43-21 16,1 21-16,-21 0 0,-43 0 0,0 1 15,-42-1-15,0 0 0,-22 0 16,1-21-16,-22 21 0,1 0 0,-1 1 16,1-1-16,21-21 0,20 21 0,22 0 15,22-21-15,20 21 0,43 0 16,20-21-16,44 22 0,20-22 16,21 0-16,1 0 0,42 0 15,0 21-15,42-21 0,0 0 0,42 0 16,1 0-16,-1 0 0,22 0 0,0 0 15,21 21-15,-43-21 16,22 21-16,-43 0 0,0-21 0,-20 21 16,-22 1-16,-22-1 0,-20-21 15,-43 21-15,-42 0 0,-21 0 0,-21 0 16,-22-21-16,-20 22 0,-22-1 0,-42 0 16,0 0-16,-22 0 0,-20-21 15,20 21-15,-20 1 0,-1-1 0,1 0 16,21-21-16,20 21 0,22 0 0,22 0 15,-1 1-15,42-22 16,22 21-16,21 0 0,42 0 0,21-21 16,22 0-16,20 0 15,1 0-15,42 0 0,-21 0 0,42 0 16,-21 0-16,42 0 0,1 0 0,-22-21 16,21 21-16,1-21 0,-1 0 15,0-1-15,-21 1 0,1 0 0,-1 0 16,-21-21-16,-21-1 0,-1 1 0</inkml:trace>
  <inkml:trace contextRef="#ctx0" brushRef="#br1" timeOffset="18742.36">22246 10287 0,'0'21'31,"0"0"-15,0 1-16,-21-1 0,21 0 0,-21 0 15,21 0-15,-21 0 0,21 1 16,0-1-16,0 0 0,0 0 0,0 0 16,0 0-16,0 1 0,21-1 15,0-21-15,0 0 0,0 21 16,0-21-16,1 0 0,-1 0 0,0 0 15,0 0-15,0 0 0,0-21 16,1 0-16,-1 21 0,0-22 16,0 1-16,0 21 0,0-21 0,-21 0 15,0 0-15,0-22 0,0 22 16,0 0-16,0 0 0,0-21 0,0 20 16,0 1-16,0 0 0,-21 21 15,21-21-15,-21 21 0,0 0 0,0 0 16,0 0-16,-1 0 0,1 0 0,-21 0 15,21 21-15,0 0 0,-1 0 16,1 1-16,0-1 0,0 0 0,21 21 16,0-21-16,-21 1 0,21-1 15,0 0-15,0 0 0,0 0 0,0 0 16,0 1 0,21-22-16,0 0 0,0 0 15,0 0-15,1 0 0,-1 0 0,0 0 16,0 0-16,0-22 15,0 1-15,1 21 0,-1-21 0,0 0 16,-21 0-16,0 0 0,21-1 16,-21-20-16,0 21 0,0 0 0,0 0 15,0-1-15,0 1 0,0 0 16,-21 21-16,0 0 16,0 0-16,-1 0 0,1 21 15,21 0-15,-21 1 0,0-1 16,0 0-16,21 0 0,0 0 15,-21 22-15,21-22 0,-22 0 0,22 0 16,0 0-16,0 0 0,0 1 16,0-1-16,22-21 15,-1 0-15,0 0 16,0 0-16,0 0 0,0 0 16,-21-21-16,22 21 0,-1-22 0,-21 1 15,21 21-15,-21-21 0,0 0 16,0 0-16,0 0 0,0-1 0,0 1 15,0 0-15,0 0 16,-21 0-16,0 21 0,-1 0 16,1 0-16,0 21 15,0-21-15,0 21 0,21 0 16,-21 0-16,21 1 0,0-1 16,-22 0-16,22 0 0,0 0 15,0 0 1,22-21-16,-1 0 15,0 0-15,0 0 16,0 0-16,-21-21 0,21 0 16,-21 0-16,0 0 15,0 0-15,0-1 0,0 1 16,0 0-16,0 0 0,0 0 16,0 0-16,-21 21 0,0-22 15,0 22 1,0 22-16,0-1 15,21 0-15,0 0 0,-22 0 0,22 0 16,0 1-16,0-1 0,0 0 0,0 0 16,0 0-16,0 0 0,0 1 15,22-22-15,-1 0 16,0 0-16,0 0 16,0 0-16,0 0 0,1-22 15,-22 1-15,0 0 0,21 0 16,-21 0-16,0 0 15,0-1-15,0 1 0,0 0 0,0 0 16,0 0-16,-21 0 0,21-1 16,-22 1-16,1 21 0,0 0 15,0 0-15,0 21 16,21 1-16,0-1 16,0 0-16,0 21 0,0-21 0,0 1 15,0-1-15,0 0 0,0 0 16,0 0-16,0 0 0,0 1 15,21-22-15,0 0 16,0 0-16,0 0 16,1-22-16,-22 1 15,0 0-15,0 0 16,0 0-16,0 0 0</inkml:trace>
  <inkml:trace contextRef="#ctx0" brushRef="#br1" timeOffset="19486.18">23304 10308 0,'22'0'31,"-1"0"-31,0 0 16,0 0-16,0 0 0,0-21 0,1 21 16,-22-21-16,21 0 0,0 21 0,-21-21 15,0-1-15,0 1 16,0 0-16,0 0 0,-21 0 15,0 21-15,-1 0 0,1 0 16,-21 0-16,21 21 16,0 0-16,-1 0 0,1 0 0,0 1 15,0-1-15,0 21 0,0-21 16,-1 0-16,1 1 0,21 20 16,0-21-16,0 0 0,0 0 0,0 1 15,0-1-15,0 0 0,0 0 16,0 0-16,21-21 15,1 0-15,-1 0 0,0 21 16,0-21-16,64 0 16,-64-21-16,21 21 0,-21-21 15,1 0-15,20 0 0,-21 0 16,0-1-16</inkml:trace>
  <inkml:trace contextRef="#ctx0" brushRef="#br1" timeOffset="19953.52">23770 10202 0,'0'-42'32,"21"21"-17,0 21-15,1 0 16,-1 0-16,0 0 15,0 0-15,0 0 0,0 0 0,1 0 16,-22 21 0,21 0-16,0 0 0,-21 1 0,0-1 15,0 0-15,0 0 0,0 0 0,0 0 16,0 22-16,0-22 16,0 0-16,0 0 0,0 0 0,0 1 15,0-1-15,-21-21 16,0 21-16,-1-21 15,22-21 1,0 0-16,0-1 16,0-20-16,0 21 0,0 0 15,22 0-15,-22-1 0,21-20 16,0 21-16,0 0 0,-21 0 0,21-1 16,0 22-16,1-21 0,-1 0 15,0 21-15,0 0 16,0-21-16,0 21 0,1 0 15,-1 0 1,0 0-16</inkml:trace>
  <inkml:trace contextRef="#ctx0" brushRef="#br1" timeOffset="20430.16">24299 10097 0,'0'0'0,"0"-22"15,21 1 17,1 21-32,-1 0 15,0 0-15,0 21 16,-21 1-16,21-1 0,-21 0 15,21-21-15,-21 21 0,0 0 16,0 0-16,0 1 0,0-1 0,0 0 16,22 0-16,-22 0 0,0 0 15,0 1-15,0-1 0,0 0 16,0 0-16,0 0 0,-22 0 16,22-42 15,0 0-16,0 0-15,0 0 0,0 0 16,0-1-16,22 1 0,-22 0 0,21 0 16,0-21-16,-21 20 0,21 1 15,0 0-15,-21 0 0,21 0 16,1 0-16,-22-1 0,21 1 16,0 21-16,0 0 15,0 0 1</inkml:trace>
  <inkml:trace contextRef="#ctx0" brushRef="#br1" timeOffset="20982.22">25167 10054 0,'0'-21'15,"-42"21"1,21 0-16,-1 0 16,1 0-16,0 0 0,0 0 15,0 21-15,0 0 0,-1 1 16,1-1-16,0 0 0,0 0 15,0 0-15,0 0 0,-1 1 16,22-1-16,0 21 0,-21-21 0,21 0 16,0 1-16,0-1 0,0 0 0,0 0 15,0 0-15,21 0 16,1-21-16,-1 0 0,0 22 16,0-22-16,0 0 0,0 0 0,1 0 15,-1 0-15,0 0 0,0-22 16,0 1-16,22 21 0,-22-21 0,0 0 15,0-21-15,0 20 0,0 1 16,1 0-16,-22-21 0,21 21 0,-21-1 16,21 1-16,-21-21 0,0 21 15,0 0-15,0-1 0,-21 1 16,0 21-16,-1 0 0,1-21 16,0 21-16,0 0 0,0 0 15,0 0-15,-1 21 0,1-21 16,0 21-16,0 1 0,21-1 15,-21 0-15,21 0 0,-21 0 16,21 0-16,0 1 16,21-22-1,0 0-15,0 0 0,0 0 16</inkml:trace>
  <inkml:trace contextRef="#ctx0" brushRef="#br1" timeOffset="21467.11">25442 10033 0,'0'0'0,"0"-21"0,21 21 16,-21-21-1,22 21-15,-1 0 16,0 0-16,0 0 0,0 0 0,0 0 15,1 21-15,-22 0 16,0 0-16,21-21 16,-21 21-16,0 1 0,0-1 0,0 0 0,0 0 15,0 0-15,0 0 0,0 1 16,-21 20-16,21-21 0,0 0 16,0 22-16,0-22 0,0 0 0,0 21 15,0-21-15,0 1 0,0-1 16,0 0-16,0 0 15,0-42 17,0 0-32,0 0 0,0-1 0,0 1 15,21 0-15,0 0 0,-21-21 16,21 20-16,-21-20 0,21 21 16,0-21-16,1 20 0,-1 1 15,0-21-15,0 21 0,0 0 0,0-1 16,1 1-16,20 0 0,-21 0 0,0 21 15,0-21-15,1 21 16,-1-21-16,0 21 0,0-22 0,0 22 16,0-21-16,-21 0 0,22 21 15</inkml:trace>
  <inkml:trace contextRef="#ctx0" brushRef="#br1" timeOffset="26982.39">21632 11007 0,'0'0'0,"0"-21"15,0-1 1,0 44 31,0-1-31,21-21-16,-21 21 0,22 0 0,-22 0 15,0 0-15,0 1 0,0-1 16,0 0-16,0 0 0,0 0 15,0 0-15,0 1 0,0-1 16,21-21 0,0 0-1,0 0-15,0 0 16,22-21-16,-22-1 0,21 1 0,-21 0 16,22 0-16,-1 0 0,0 0 15,1-1-15,-1 1 0,0 0 16,-21 0-16,22 0 0,-22 21 0,0 0 15,0-21-15,-42 42 47,0-21-47,21 21 16</inkml:trace>
  <inkml:trace contextRef="#ctx0" brushRef="#br1" timeOffset="27451.12">21421 11430 0,'0'0'15,"0"21"-15,-22-21 16,22 21-16,-21 1 0,21-1 16,0 0-1,0 0-15,0 0 0,0 0 16,0 1-16,0-1 16,0 0-1,21-21-15,1 0 16,-1 0-16,0 0 0,0 0 0,0 0 15,0-21-15,22 21 0,-1-21 16,0-1-16,1 1 0,-1 0 0,0 0 16,1 0-16,-1 0 0,0-1 15,1 1-15,-1 0 0,0 0 0,-20 0 16,20 21-16,-21 0 0,0-21 16,0 21-16,1 0 15,-22 21 16,0 0-15,-22-21-16,1 21 0,0 0 16</inkml:trace>
  <inkml:trace contextRef="#ctx0" brushRef="#br1" timeOffset="27910.92">21548 11748 0,'0'0'0,"-22"0"0,22 21 16,-21-21-16,21 21 0,-21-21 15,21 21-15,-21-21 0,21 21 16,0 0-16,0 1 15,0-1 1,21-21 15,0 0-15,0 0-16,1 0 0,20 0 0,-21 0 16,21-21-16,1-1 0,-1 22 15,0-21-15,1 0 0,20 0 0,-20 0 16,-1 21-16,0-21 0,1-1 0,-1 1 15,-21 21-15,21-21 0,-20 21 16,-1 0-16,0 0 0,-21-21 0,21 21 16,-42 0 46,0 0-62,21 21 16,-21-21-16</inkml:trace>
  <inkml:trace contextRef="#ctx0" brushRef="#br1" timeOffset="28301.69">21611 12150 0,'0'0'0,"21"0"31,0 0-15,22-21-16,-22-1 0,0 22 0,21-21 15,-20 0-15,20 0 0,0 0 16,-21 0-16,22-1 0,-22 1 15,21 0-15,-21 0 0,22 0 0,-22 21 0,0-21 16,0-1-16,0 22 16,1 0-16,-1-21 0,-21 42 62,0 1-46,-21-1-16,-1-21 0,1 21 15,21 0-15</inkml:trace>
  <inkml:trace contextRef="#ctx0" brushRef="#br1" timeOffset="28642.5">21780 12361 0,'22'0'16,"-1"0"-1,0-21-15,0 0 0,0 21 16,0-21-16,22 0 0,-22 0 0,21 21 16,-21-22-16,22 1 0,-22 0 0,0 0 15,21 0-15,-20 21 0,-1-21 16,0-1-16,0 22 15,0-21 1,-21 42 62</inkml:trace>
  <inkml:trace contextRef="#ctx0" brushRef="#br1" timeOffset="29014.31">21653 12129 0,'0'0'0,"-21"0"16,21 21-16,-21-21 0,21 21 15,-21-21-15,42 0 47,0 0-31,-21-21-16,21 21 0,1 0 16,-22-21-16,21 21 0</inkml:trace>
  <inkml:trace contextRef="#ctx0" brushRef="#br1" timeOffset="29354.11">21717 12298 0,'0'21'62,"0"0"-46,21-21 31,0 0-47,0 0 15,-21-21-15,22 21 0</inkml:trace>
  <inkml:trace contextRef="#ctx0" brushRef="#br1" timeOffset="31451.43">22839 10986 0,'0'0'0,"-21"0"47,21-22-1,-22 22-46,22-21 16,-21 21-16,21-21 16,0 0-1,0 0 1,0 0-16,21 21 16,-21-22-16,22 22 0,-1 0 0,0-21 15,0 21-15,21 0 0,-20 0 16,-1 0-16,0 0 0,0 0 15,21 0-15,-20 0 0,-1 0 0,21 0 16,-21 0-16,0 0 0,22 0 16,-22 21-16,-21 1 0,21-22 0,-21 21 15,21 0-15,-21 0 0,0 0 0,0 0 16,0 1-16,-21-1 0,0 21 16,0-21-16,0 22 0,-1-22 0,-20 0 15,21 21-15,-21 1 0,20-22 16,-20 21-16,21-21 0,0 22 15,0-22-15,-1 0 0,1 21 0,21-21 16,-21 1-16,21-1 0,0 0 0,0 0 16,0 0-16,0 0 0,21-21 15,0 22-15,1-1 0,-1-21 0,21 21 16,-21-21-16,0 0 0,22 0 0,-22 0 16,0 0-16,21 0 0,-20 0 15,-1 0-15,0 0 0,0 0 0,0 0 16,0 0-16,1 0 0,-1 0 0,-21-21 15,21 0-15,-21-1 16,-21 22 15,0 0-31,-1 0 16,1 0-16,0 0 0,0 0 16,0 22-16,0-22 0,21 21 15,-22 0-15,1 0 0,0-21 16,21 21-16,0 0 0,0 1 15,0-1-15,0 0 0,0 0 16,0 0-16,0 0 0,0 1 16,0-1-16,21 0 15,-21 0-15,0 0 0,21 0 0,1 22 16,-22-22-16,0 0 0,21 21 0,0-20 16,0 20-16,-21-21 0,21 0 15,-21 0-15,21 1 0,-21-1 0,0 0 16,0 0-16,0 0 0,0 0 15,0 1-15,-21-22 16,21 21-16,-42-21 0,21 21 16,0-21-16,-1 0 0,-20 21 0,21-21 15,-21 21-15,-1-21 0,22 0 16,-21 21-16,-1-21 0,22 0 0,-21 22 0,21-22 16,0 0-16,-1 21 15,1-21-15,0 21 0,42-21 31,0-21-31,22 0 16,-22 21-16,0-22 0,21-20 16</inkml:trace>
  <inkml:trace contextRef="#ctx0" brushRef="#br1" timeOffset="32074.7">23939 11451 0,'0'-21'0,"0"42"0,0-63 15,0 21 1,0 42 31,0 0-32,0 0-15,0 0 0,0 1 16,0 20-16,0-21 0,0 0 0,0 22 16,0-22-16,0 0 0,-21 21 0,21-21 15,-21 1-15,21-1 0,-21 0 16,21 0-16,0 0 0,0 0 0,0 1 15,0-1-15,0 0 0,0 0 16,0 0 0,21-21-16,0 0 0,0 0 0,1 0 15,-1 0-15,0-21 0,21 0 0,1 0 16,-1 0-16,21-1 0,-20 1 0,20 0 16,1-21-16,20-1 15,-20 22-15,21-21 0,-22 0 0,22-1 16,-1 22-16,-20 0 0,21-21 0,-22 20 15,1 1-15,-22 0 0,21 21 16,-41-21-16,20 0 0,-21 21 0,21 0 16,-42-21-16,22 21 0,-1 0 15,-21-22 1,-21 22 62,-1 22-78,1-22 0,0 21 16</inkml:trace>
  <inkml:trace contextRef="#ctx0" brushRef="#br1" timeOffset="39373.39">22394 10351 0,'0'-22'78,"0"1"-47,-21 21 31,0 0-46,21 21-16,-21 1 16,21-1-16,-21 0 0,21 0 0,0 0 15,0 0-15,0 1 0,0-1 16,0 0-16,0 0 0,0 0 16,0 0-16,0 1 0,21-22 15,0 0-15,0 0 0,0 21 16,0-21-16,1 0 0,-1 0 15,0 0-15,0 0 0,0-21 0,-21-1 16,21 22-16,1-21 16,-1 0-16,0 21 0,-21-21 0,0 0 15,21-22-15,-21 22 0,21 0 0,-21 0 16,0 0-16,0-22 0,0 22 16,0 0-16,0 0 0,-21 21 0,0-21 15,0 0-15,0 21 0,-1 0 16,1 0-16,0 0 0,0 0 15,0 0-15,0 0 0,-1 0 0,1 21 16,0 0-16,0-21 0,0 21 0,0 0 16,-1 0-16,1 1 0,21 20 15,0-21-15,-21 0 0,21 0 0,-21 1 16,21-1-16,0 0 0,0 0 16,0 0-16,0 0 0,0 1 15,21-22-15,0 0 0,0 21 16,1-21-16,-1 0 0,0 0 15,0 0-15,0 0 0,0 0 16,1 0-16,-1-21 0,0 21 16,0-22-16,-21 1 0,21 0 15,-21 0-15,0 0 0,0 0 16,0-22-16,0 22 0,0 0 0,0 0 16,0 0-16,0-22 0,0 22 15,0 0-15,-21 0 0,0 21 16,21-21-16,-21 21 15,0 0-15,-1 0 0,1 0 16,0 0-16,21 21 0,-21-21 16,21 21-16,-21 0 0,21 0 15,0 0-15,0 1 0,0-1 0,0 0 16,0 0-16,0 0 0,0 0 0,0 1 16,0-1-16,0 0 0,0 0 15,21-21-15,-21 21 0,21 0 0,0-21 16,0 0-16,1 0 0,-1 0 15,0 0-15,0 0 16,0-21-16,0 0 0,1 21 16,-1-21-16,-21 0 0,0 0 0,21-1 15,-21-20-15,0 21 16,0 0-16,0-22 0,0 22 0,0 0 16,0 0-16,0 0 0,-21 0 0,21-1 15,-21 22-15,-1-21 16,1 21-16,0 0 0,0 0 0,0 0 15,0 0-15,-1 21 0,1-21 0,0 22 16,0-1-16,21 0 0,-21 0 16,0 0-16,21 0 0,-22 1 0,22-1 15,0 0-15,0 0 0,0 0 0,0 0 16,0 1-16,0-1 0,22-21 16,-1 21-16,0 0 0,0-21 15,0 0-15,0 0 0,1 0 0,-1 0 16,0 0-16,0 0 15,0 0-15,0-21 0,1 21 0,-22-21 16,21 0-16,-21-1 0,21 1 0,-21 0 16,0 0-16,0 0 0,0 0 15,0-1-15,0-20 0,0 21 0,-21 0 16,0 0-16,-1 21 0,1 0 16,21-22-16,-21 22 0,0 0 15,0 0-15,0 0 0,-1 0 0,1 22 16,0-1-16,0-21 0,21 21 15,0 0-15,0 21 0,-21-20 16,21-1-16,0 0 0,0 0 16,0 21-16,0-20 0,0-1 0,21 0 15,-21 0-15,21 0 16,0-21-16,0 0 0,1 0 16,-1 0-16,0 0 0,0 0 15,0 0-15,0-21 16,1 0-16,-22 0 0,21 21 0,-21-21 15,21-1-15,-21-20 0,0 21 0,0 0 16,0 0-16,0-1 0,0 1 16,0 0-16,0 0 0,-21 0 15,0 21-15,-1 0 16,1 0-16,0 0 0,0 0 16,0 0-16,0 21 0,-1 0 15,1 0-15,0 0 0,21 1 0,0-1 16,-21 0-16,21 21 0,0-21 0,0 1 15,0-1-15,0 0 0,0 0 16,0 0-16,0 0 0,0 1 0,21-22 16,-21 21-16,21-21 0,0 0 0,1 0 15,-1 0 1,0 0-16,0 0 0,0-21 16,0 21-16,1-22 0,-22 1 15,0 0-15,21 0 0,-21 0 16,0 0-16,0-1 0,0 1 0,0-21 15,0 21-15,0 0 0,0-1 0,0 1 16,0 0-16,-21 21 16,-1 0-16,1 0 0,0 0 15,0 0-15,0 0 0,0 0 16,-1 0-16,1 21 16,0 0-16,0 1 0,21-1 0,0 0 15,-21 0-15,21 0 0,0 0 16,0 1-16,0-1 0,0 0 15,0 0-15,0 0 0,21-21 16,0 0 0,0 0-16,0 0 0,1 0 15,-1 0-15,0 0 0,0 0 16,-21-21-16,21 21 0,-21-21 0,21 21 16,-21-21-16,0 0 0,0-1 15,0 1-15,0 0 0,0 0 0,0-21 16,0 20-16,0 1 0,-21 0 15,0 0-15,0 0 0,21 0 0,-21 21 16,0-22-16,-1 22 0,1-21 0,0 21 16,0 0-16,0 0 0,0 0 15,-1 21-15,1 1 0,0-1 16,0 0-16,21 0 0,0 0 16,0 0-16,0 22 0,0-22 0,0 0 15,0 21-15,0-20 0,0-1 16,0 0-16,0 0 0,21 0 0,0 0 15,0 1-15,1-22 0,-1 0 16,0 0-16,0 0 0,0 0 16,0 0-16,1 0 0,-1-22 15,0 22-15,-21-21 0,21 0 0,0 21 16,-21-21-16,21 0 0,-21 0 16,0-1-16,0-20 0,0 21 15,0 0-15,0 0 0,0-1 0,0 1 16,0 0-16,-21 0 0,0 0 0,0 21 15,0 0-15,0 0 16,-1 0-16,1 0 0,0 0 16,0 21-16,0-21 0,0 21 0,-1 0 15,1 0-15,0 1 0,21-1 16,-21 0-16,21 21 0,-21-21 0,21 22 16,0-22-16,0 0 0,0 0 15,0 0-15,0 1 0,21-1 16,0-21-16,0 0 15,0 0-15,1 0 0,-1 0 0,0 0 16,0 0-16,0 0 16,0-21-16,1 21 0,-1-22 0,0 1 15,0 0-15,0 0 0,-21 0 0,0 0 16,21-1-16,-21 1 0,0-21 16,0 21-16,0 0 0,0-22 0,0 22 15,-21 0-15,0 0 0,0 0 16,0-1-16,0 22 0,-1 0 15,1 0-15,0 0 0,0 0 16,0 0-16,0 22 16,21-1-16,-22 0 0,22 0 15,0 0-15,0 0 0,0 1 0,0 20 16,0-21-16,0 0 0,0 0 0,0 1 16,0-1-16,0 0 0,0 0 15,22-21-15,-1 21 0,0-21 0,0 0 16,0 0-16,0 0 0,1 0 15,-1 0-15,0 0 16,0 0-16,0-21 0,0 0 0,1 21 16,-22-21-16,21 0 0,-21-1 0,21 1 15,-21 0-15,0-21 0,0 21 16,0-1-16,0 1 0,0 0 0,-21 0 16,0 0-16,21 0 0,-22 21 15,1 0-15,0 0 0,0 0 0,0 0 16,0 0-16,-1 0 0,1 0 15,-21 21-15,21-21 0,0 21 0,-1 0 16,1 21-16,0-20 0,0-1 16,21 0-16,-21 0 0,21 0 0,0 0 15,0 1-15,0-1 0,0 0 0,0 0 16,21-21-16,0 21 0,0-21 0,0 0 16,1 0-16,-1 0 0,0 0 15,0 0-15,0 0 0,0 0 16,1 0-16,-1 0 0,0-21 0,0 0 15,0 21-15,0-21 0,1 0 16,-1-1-16,-21 1 0,0 0 0,0 0 16,0 0-16,0 0 0,0-1 0,0 1 15,-21-21-15,-1 21 0,1 0 16,0 21-16,0-22 0,0 1 0,0 21 16,-22 0-16,22 0 0,0 0 0,0 0 15,0 21-15,-1 1 16,1-1-16,21 0 0,0 0 0,-21 0 15,21 0-15,0 22 0,0-22 0,0 0 16,0 0-16,0 0 0,21 1 16,0-1-16,1 0 0,-1-21 15,0 0-15,0 0 0,0 0 0,0 0 16,1 0-16,-1 0 0,0 0 16,0 0-16,0-21 0,-21 0 0,0-1 15,0 1-15,0 0 0,0 0 16,0 0-16,0 0 0,-21-1 15,0 1-15,0 21 0,0 0 16,-1 0-16,1 0 0,0 0 16,0 21-16,21 1 15,0-1-15,-21 0 0,0 0 16,21 0-16,-22 0 0,22 1 0,-21-1 0,21 0 16</inkml:trace>
  <inkml:trace contextRef="#ctx0" brushRef="#br1" timeOffset="40286.32">21759 11113 0,'0'-22'0,"0"1"15,0 0 1,-21 42 31,21 0-47,0 1 16,0-1-16,0 0 0,0 0 15,0 0-15,0 0 0,0 1 0,-21 20 16,21-21-16,0 0 0,0 0 15,0 1-15,0-1 16,0 0-16,0 0 16,21-21-1,0 0-15,0 0 16,1-21-16,-1 0 0,0 0 0,0-1 16,21 1-16,-20 0 0,-1 0 0,21 0 15,-21-22-15,22 22 0,-22-21 16,21 21-16,0-22 0,-20 22 0,20 0 15,0 0-15,-21 0 0,1 21 16,-1 0-16,0-21 0,-21 42 47,0 0-31,-21-21-16,0 21 15,-1 0-15,1 0 0,0 1 16,0-1-16</inkml:trace>
  <inkml:trace contextRef="#ctx0" brushRef="#br1" timeOffset="40822.37">21315 11599 0,'-21'0'15,"21"22"17,0-1-32,0 0 0,0 0 15,0 0-15,0 0 16,0 1-16,0-1 0,0 0 0,0 0 16,0 0-1,21-21-15,0 0 16,0 0-16,0 0 15,0 0-15,22-21 0,-22 0 16,21 21-16,1-21 0,-1 0 0,0-1 0,1 1 16,-1-21-16,21 21 15,-20-22-15,-1 22 0,22 0 0,-22 0 16,-21 0-16,21 0 0,-20 21 0,-1 0 16,0 0-16,0 0 15,-21 21 1,-21 0-1,0-21-15,0 21 16,-1 0-16,1 0 0</inkml:trace>
  <inkml:trace contextRef="#ctx0" brushRef="#br1" timeOffset="41182.17">21505 11938 0,'0'0'0,"0"21"0,-42 43 31,63-64 0,0-21-31,0-1 0,1 22 16,20-21-16,-21 0 0,21 0 0,1 0 15,-22 0-15,21-1 0,1 1 16,-1 0-16,0 0 0,-21 0 0,22 21 16,-22-21-16,21 21 0,-21 0 0,1 0 15,-1 0 1,-21 21-1,21-21-15,-21 21 0</inkml:trace>
  <inkml:trace contextRef="#ctx0" brushRef="#br1" timeOffset="41514.55">21653 12446 0,'0'0'0,"22"0"15,-1 0 1,0 0-16,0-21 0,0 21 0,0-21 15,22 0-15,-22-1 0,21 1 16,1 0-16,-1 0 0,-21-21 0,21 20 16,1 1-16,-22 0 0,21 21 0,-21-21 15,1 0-15,-1 21 0,0 0 16,-21-21-16,21-1 16,0 1-16,-21 0 0</inkml:trace>
  <inkml:trace contextRef="#ctx0" brushRef="#br1" timeOffset="56254.15">22437 10435 0,'0'-21'15,"0"0"1,0 0-16,0 0 0,21 21 16,-21-22-16,21 1 31,-42 21 47,0 21-62,-1 1-16,1-22 15,21 21-15,0 0 0,-21-21 16,21 21-16,-21 0 0,21 0 15,0 1-15,0-1 16,0 0-16,0 0 16,21-21-1,0 0-15,0 0 16,1 0-16,-1 0 0,0 0 16,0 0-16,-21-21 15,21 0-15,-21 0 16,21 21-16,-21-22 0,0 1 15,0 0-15,0 0 0,0 0 16,0 0-16,-21-1 16,0 22-16,0 0 0,0 0 15,0 0-15,-1 0 16,1 0-16,0 0 0,0 22 16,0-1-16,0 0 0,21 0 15,-22 0-15,22 0 16,-21 1-16,21-1 0,0 0 0,0 0 15,0 0-15,0 0 16,21-21 0,1 0-16,-1 0 0,0 0 15,0 0-15,0 0 0,-21-21 16,21 21-16,1-21 0,-1 21 0,-21-21 16,0 0-16,21 21 0,-21-21 0,21-1 15,-21 1-15,0 0 0,0 0 16,0 0-16,0 0 0,0-1 0,0 1 15,-21 21 1,0 0-16,0 0 0,-43 0 31,43 21-31,0 1 0,21-1 16,0 0-16,-21-21 16,21 21-16,-22-21 0,22 21 0,0 0 15,0 1 1,22-22 31,-22-22-32,0 1-15,0 0 16,0 0 0,0 0-16,0 0 15,0-1 1,0 1-1,0 0-15,-22 0 16,1 21 0,0 0-1,0 0-15,0 0 16,0 21 0,21 0-1,-22 0 1,22 1-1,0-1 1,22-21 15,-1 0-31,-21-21 47,0-1-47,0 1 0,0 0 16,0 0-1,0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1:52:0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127 0,'0'-21'15,"-21"21"32,-1 21-47,22 0 16,-21 0-16,0 22 0,21-1 15,-21 0-15,0 1 0,0-1 16,-1 0-16,1 22 0,0-1 16,0-20-16,0 20 0,0 1 0,-1-1 15,1 1-15,0-1 0,-21 1 16,21-1-16,21-20 0,-22-1 16,22 0-16,-21 1 0,21-22 0,-21 0 15,21 0-15,0 0 0,0 0 16,0-42 15,0 0-31,0 0 0,0 0 0,21-22 16</inkml:trace>
  <inkml:trace contextRef="#ctx0" brushRef="#br0" timeOffset="366.22">1820 423 0,'0'-21'0,"0"42"0,0-63 0,0 21 16,0 0-16,21 0 0,-21-1 0,22 1 15,-1 0-15,0 0 0,0 21 16,0-21-16,0 0 0,1-1 16,20 22-16,-21 0 0,21 0 15,-20 0-15,20 22 0,0-1 16,1 21-16,-22-21 0,21 22 0,0 20 15,-20-21-15,-1 1 0,0 20 16,-21-20-16,0 20 0,0-21 16,0 22-16,0-1 0,0-20 0,-21 20 15,0-20-15,-1-1 0,1 0 16,0 1-16,0-22 0,0 21 0,0-21 16,-1 0-16,22 1 0,-21-22 15,21 21-15,0-42 31,0-1-15,0 1-16,0 0 0,0-21 0,-21 21 16</inkml:trace>
  <inkml:trace contextRef="#ctx0" brushRef="#br0" timeOffset="595.09">1905 826 0,'-21'-22'15,"42"22"17,0 0-32,-21-21 15,21 21-15,0 0 0,22 0 16,-22-21-16,0 21 0,0 0 0,0 0 16,22-21-16,-22 21 0,0 0 15,0 0-15,0-21 0,1 21 0,-1 0 16,0-21-16,0-1 15,0 22-15</inkml:trace>
  <inkml:trace contextRef="#ctx0" brushRef="#br0" timeOffset="1158.34">3090 677 0,'0'0'0,"21"0"0,1 0 0,-1 0 16,-21-21-16,21 21 0,-21-21 15,0 0 1,-21 21 15,0 0-31,-1 0 0,1 0 16,0 0-16,0 0 0,-21 0 15,20 21-15,1-21 0,-21 21 16,21-21-16,0 21 0,-1-21 0,1 22 16,0-22-16,0 21 15,21 0-15,0 0 16,21 0-16,21-21 16,-20 21-16,-1-21 0,21 22 15,-21-22-15,0 21 0,22-21 0,-22 21 16,21 0-16,-21 0 0,1-21 15,-1 21-15,0 1 0,-21-1 0,0 0 16,0 0-16,0 0 16,0 0-16,-21 1 0,0-1 15,-22 0-15,22 0 0,-21 0 16,-1-21-16,22 21 0,-21-21 0,0 0 16,20 22-16,-20-22 0,21 0 15,0 0-15,0 0 0,-1 0 0,1 0 16,0 0-16,0 0 0,21-22 15,-21 1-15,0 21 16,21-21-16,0 0 16,0 0-16,0 0 15,21-1-15,0 22 0,0-21 0,0 0 16,22 0-16</inkml:trace>
  <inkml:trace contextRef="#ctx0" brushRef="#br0" timeOffset="1654.06">3683 783 0,'0'0'0,"21"0"0,64-42 32,-64 42-32,0-21 0,0 0 0,0 21 15,-21-22-15,22 22 16,-22-21-16,0 0 0,0 0 15,-22 21 1,1 0-16,-21 0 0,21 0 16,-22 0-16,1 21 0,0-21 15,21 21-15,-22 0 0,1 1 0,21-1 16,0 0-16,-1 0 0,1 0 16,0 0-16,21 22 0,0-22 15,0 0-15,0 0 0,21 0 16,0 1-16,1-1 0,-1 0 15,21-21-15,-21 21 0,22 0 0,-1-21 16,-21 21-16,21 1 16,-20-22-16,-1 21 0,0-21 0,0 21 15,-21 0-15,0 0 16,0 0-16,-21-21 0,0 22 16,-22-22-16,22 0 0,-21 21 15,0-21-15,-1 21 0,1-21 0,21 0 16,-22 0-16,22 0 0,-21 0 15,21 0-15,0 0 0,-1 0 0,1 0 16,21-21 0,0 0-16,0-1 15,21 1-15,1 0 16,20 21-16</inkml:trace>
  <inkml:trace contextRef="#ctx0" brushRef="#br0" timeOffset="2051.64">4170 974 0,'21'-21'47,"0"21"-47,-21-22 0,21 1 16,0 0-16,-21 0 0,22 0 15,-1 0-15,0-1 0,-21 1 16,0 0-16,0 0 0,21 0 0,-21 0 16,0-1-16,-21 22 15,0 0-15,0 0 16,-22 22-16,22-1 16,0 0-16,0 0 0,0 21 0,-1-20 15,1 20-15,0-21 0,21 21 16,0 1-16,-21-22 0,21 21 15,0-21-15,0 1 0,0 20 0,0-21 16,0 0-16,0 0 16,21 1-16,0-22 0,0 0 15,1 21-15,-1-21 0,0 0 0,0 0 16,21 0-16,-20 0 0,-1-21 16,21 21-16,-21-22 0,22 1 0</inkml:trace>
  <inkml:trace contextRef="#ctx0" brushRef="#br0" timeOffset="2441.55">4614 847 0,'0'0'0,"0"-21"0,0-1 0,0 1 15,0 0-15,0 0 0,0 0 16,21 21-16,1-21 16,-1 21-16,21 0 0,-21 0 15,22-22-15,-22 22 0,21 0 16,-21 0-16,22 0 0,-1 0 0,-21 0 15,0 22-15,22-1 0,-22 0 16,0 21-16,0-21 0,-21 22 0,0-22 16,0 21-16,0 1 0,0-22 15,0 21-15,-21-21 0,0 0 0,0 22 16,-1-22-16,1 0 0,0-21 16,0 21-16,0-21 0,0 0 0,21 21 15,-22-21-15,1-21 16,21 0-1,0 0 1,0 0-16,0-22 0,0 22 0,21-21 16,-21 0-16,22-1 0,-1 1 15,0 21-15,0-22 0,0 1 0,0 21 16,1 0-16,-1 0 0,0-22 16,0 22-16,0 0 0,22 0 0,-22 0 15,0-1-15,21 22 0</inkml:trace>
  <inkml:trace contextRef="#ctx0" brushRef="#br0" timeOffset="3010.23">5694 191 0,'-21'0'0,"42"0"0,-64 0 16,22 0-1,21 21-15,-21-21 16,0 42-16,0-21 0,21 22 0,-21-22 16,21 21-16,0 0 0,-22 1 15,1-1-15,21 0 0,-21 1 16,21 20-16,0-20 0,-21 20 16,21-21-16,-21 1 0,21-1 0,0 22 15,0-43-15,0 21 0,0 0 16,0-20-16,0 20 0,0-21 0,0 0 15,21-21-15,-21 21 0,21-21 16,0 0-16,0 0 0,1 0 0,-1 0 16,0 0-16,0 0 0,0 0 15,0 0-15,22-21 0,-22 0 0,0-21 16,21 21-16,-20-22 0,20 1 16,-21 0-16,0-1 0,0 1 0,1 21 15,-1-22-15,0 22 16,0 0-16,-21 0 0,21 0 0,-21 42 31,0 0-31,0 21 0,0-20 16,0-1-16,0 21 0,0-21 15,0 22-15,0-22 0,0 0 0,0 0 16,0 0-16,0 0 0,0 1 16,0-1-16,21-21 15,1 0 1,-1 0-16,0-21 15,-21-1-15,21 1 16,0 0-16,0-21 0,-21 21 16,0-22-16,22 22 0,-1-21 15,-21-1-15</inkml:trace>
  <inkml:trace contextRef="#ctx0" brushRef="#br0" timeOffset="3185.62">6286 402 0,'0'0'0,"0"-21"0,-21 21 0,0 0 15,0 0-15,0 0 16,0 0 0,21 21 15,-22-21-31,22 21 16,-21-21-16,0 0 15,0 0-15</inkml:trace>
  <inkml:trace contextRef="#ctx0" brushRef="#br0" timeOffset="3365.52">5461 614 0,'0'0'0,"-42"0"16,20 21-16,-20 0 16,63-21-1,0 0 1,1 0-16,20 0 0,0 0 15,-21 0-15,22 0 0,20-21 0,-20 21 16,-1-21-16,21 21 0,-20-21 16</inkml:trace>
  <inkml:trace contextRef="#ctx0" brushRef="#br0" timeOffset="4161.31">6625 699 0,'0'0'0,"-21"0"0,0 0 0,0 0 0,-1 0 15,1 0-15,21 21 16,-21-21-16,0 21 0,0 0 16,0-21-16,-1 21 0,22 0 15,-21 1-15,21 20 0,-21-21 0,21 0 16,-21 0-16,21 22 0,0-22 15,0 0-15,0 0 0,0 0 0,0 1 16,0-1-16,0 0 16,0 0-16,21-21 0,0 0 15,0 0-15,1 0 16,-1 0 0,-21-21-16,0 0 15,0 0-15,0-22 16,0 22-16,0-21 0,0 21 15,0-22-15,0 1 0,0 21 0,0-22 16,0 22-16,0 0 0,0-21 16,21 21-16,21-1 0,-21 1 0,1 0 15,20 0-15,0 0 0,1 21 16,-1 0-16,21-21 0,-20 21 0,-1 0 16,0 0-16,1 21 0,-1-21 15,0 21-15,-20 0 0,-1 21 16,0-20-16,0 20 0,-21-21 15,21 21-15,-21 1 0,0-1 0,0 0 16,0 1-16,0-22 0,-21 0 16,21 21-16,-21-20 0,21-1 0,-21 0 15,0 0 1,21-42 15,0 0-31,0 0 0,0-1 16,0-20-16,0 21 0,21-21 15,0-1-15,0 1 0,0 0 0,0-1 16,22 1-16,-22 0 16,21-1-16,-21 22 0,22-21 0,-1 21 15,0-1-15,1 22 0,-1 0 16,-21 0-16,22 0 0,-22 0 0,21 22 16,-21 20-16,-21-21 0,0 21 0,0 1 15,0-22-15,0 21 0,0 1 16,0-1-16,0 0 0,-21 1 0,0-22 15,21 0-15,-21 21 0,0-21 16,21 1-16,0-1 0,-22-21 16,44-21 15,-22-1-15</inkml:trace>
  <inkml:trace contextRef="#ctx0" brushRef="#br0" timeOffset="4605.06">8551 572 0,'0'0'0,"0"-22"0,0 1 0,0 0 16,-21 21-1,0 0-15,0 0 0,0 0 0,-1 0 16,1 0-16,-21 0 15,21 21-15,-22 0 0,22 1 0,-21-1 16,0 0-16,20 0 0,1 0 16,0-21-16,0 21 0,21 1 0,0-1 15,0 0-15,21-21 16,0 21-16,0-21 0,1 21 16,20-21-16,-21 0 0,21 0 15,-20 21-15,20-21 0,-21 22 0,21-22 16,-20 21-16,-1-21 0,21 21 15,-42 0-15,21 0 0,0 0 16,-21 1-16,0-1 16,0 0-16,-21 0 0,0-21 15,0 21-15,0-21 0,-22 0 16,22 21-16,-21-21 0,0 22 0,-1-22 16,1 0-16,21 0 0,-22 0 15,1 0-15,21 0 0,0 0 0,0 0 16,-1 21-16,1-21 15,0 0 1</inkml:trace>
  <inkml:trace contextRef="#ctx0" brushRef="#br0" timeOffset="5380.72">1926 1524 0,'0'0'0,"-21"-21"0,0 21 0,0 0 16,-1 0-16,1 0 0,0 0 16,0 0-16,0 0 0,0 0 15,21-21-15,-22 21 0,1 0 16,0 0-16,42 21 47,0-21-32,1 0-15,20 21 0,-21-21 0,21 0 16,22 0-16,-22 0 0,22 0 16,-1 0-16,22 0 0,0 0 15,20 0-15,1 0 0,21 0 0,0 0 16,21 0-16,-21 0 0,22 0 16,20 0-16,0 0 0,1 0 15,-1 0-15,21 0 0,1-21 0,-1 0 16,1 21-16,-1 0 0,22-21 15,-21 21-15,-1 0 0,22 0 0,-22-22 16,1 22-16,-1 0 0,1 0 16,-1 0-16,1 0 0,-22 0 0,0 0 15,1-21-15,-22 21 0,0 0 16,0 0-16,-21 0 0,-21 0 0,0 0 16,-21-21-16,-1 21 0,-20 0 15,-1 0-15,-20-21 0,-1 21 0,-21 0 16,0 0-16,0 0 0,-21-21 15,22 21-15,-22-21 16,21 21-16,-21-22 16,0 1-16</inkml:trace>
  <inkml:trace contextRef="#ctx0" brushRef="#br0" timeOffset="5525.64">8530 1312 0,'0'22'15,"-21"-1"1,0 0 0,0-21-1,21 21-15,-22 0 16,1-21-16</inkml:trace>
  <inkml:trace contextRef="#ctx0" brushRef="#br0" timeOffset="39434.61">233 2455 0,'0'0'0,"-21"0"141</inkml:trace>
  <inkml:trace contextRef="#ctx0" brushRef="#br0" timeOffset="39997.28">148 2413 0,'0'0'0,"0"-21"31,-21 0-31,21 0 15,-21 21-15,21-22 0,0 1 16,0 0-16,21 0 16,0 0-16,0 0 0,22 21 15,-22-22-15,21 1 16,0 21-16,1-21 0,-1 0 0,0 21 16,1 0-16,-1 0 0,0 0 15,1 0-15,-1 21 0,0 0 0,1 0 16,-22 1-16,0 20 0,21 0 15,-20 1-15,-1-1 0,-21 0 16,21 22-16,0-22 0,-21 0 0,21 22 16,-21-22-16,0 1 0,0-22 15,0 21-15,0-21 0,0 22 0,21-22 16,-21 0-16,0 0 16,22-21 15,-22-21-31,0 0 0,21-22 0,-21 1 15,0 21-15,0-43 0,0 22 16,21-21-16,-21-1 0,21 1 0,0-1 16,-21 1-16,21 20 0,1-20 15,-1 20-15,-21-20 0,21 21 16,0 20-16,-21-20 0,0 21 0,21 0 16,-21 0-16,21 21 0,-21-22 15,22 22 1,-1 22-1,0-1-15,-21 0 16,0 0-16,0 0 0,21 0 16,-21 22-16</inkml:trace>
  <inkml:trace contextRef="#ctx0" brushRef="#br0" timeOffset="40386.06">1418 2752 0,'42'0'16,"-42"-21"-1,22-1-15,-1 1 0,-21 0 0,21 0 0,0-21 16,0 20-16,-21-20 16,21 21-16,1-21 0,-22 20 0,0-20 15,0 21-15,0 0 16,0 0-16,-22 42 31,1 0-31,0 21 0,0-21 16,0 22-16,0-22 0,-1 21 0,1 1 15,0-22-15,21 21 0,0 0 16,0-20-16,0-1 0,0 0 0,0 0 16,0 0-16,0 0 0,0 1 15,21-22-15,22 21 16,-22-21-16,0 0 0,0 0 15,21 0-15,-20 0 0,-1 0 16,21-21-16,-21-1 0,22 1 0,-22 21 16,0-21-16,0 0 0,0 0 15,0 0-15</inkml:trace>
  <inkml:trace contextRef="#ctx0" brushRef="#br0" timeOffset="40769.65">1884 2498 0,'0'0'0,"0"-106"16,21 85-16,-21 0 15,21-1 1,0 22 0,0 0-16,1 0 15,-1 22-15,0-1 0,-21 0 16,21 0-16,0 0 0,0 22 0,1-1 16,-1-21-16,-21 21 0,21 1 15,-21-1-15,21-21 0,-21 22 0,0-22 16,0 0-16,0 0 0,0 0 15,0 0-15,0 1 0,-21-22 16,0 0 0,21-22-1,0 1-15,0 0 0,0-21 16,0 21-16,0-22 0,0 1 16,0 21-16,0-22 0,0 1 15,0 0-15,0-1 0,21 22 16,0-21-16,-21 21 0,21 0 0,0-1 15,1 1-15,-1 21 0,0 0 16,0 0-16,0 0 0,0 0 16,1 0-16,-1 0 15,0 21-15,-21 1 0,21-1 0</inkml:trace>
  <inkml:trace contextRef="#ctx0" brushRef="#br0" timeOffset="41041.5">2730 2455 0,'0'22'32,"0"-1"-32,0 0 15,0 0-15,0 0 0,0 0 16,0 1-16,0-1 0,0 0 0,-21 0 15,21 0-15,0 0 0,0 1 16,-21-1-16,21 0 0,0 0 16,0 0-1,21-42 17,0 0-32</inkml:trace>
  <inkml:trace contextRef="#ctx0" brushRef="#br0" timeOffset="41218.4">2836 2201 0,'0'0'0,"-21"0"0,0 0 16,0 0-16,21-21 16,21 21 30</inkml:trace>
  <inkml:trace contextRef="#ctx0" brushRef="#br0" timeOffset="42385.76">3133 2582 0,'0'0'0,"-22"0"15,1 0 1,21-21 31,21 21-47,-21-21 15,22 21-15,-1-21 0,0 21 0,21-21 16,-21 0-16,1 21 0,20-22 16,-21 1-16,21 0 0,-20 0 0,20 0 15,-21 0-15,0-1 0,0-20 16,1 21-16,-22 0 0,0 0 16,21-1-16,-21-20 0,0 21 15,0 0-15,0 0 0,0-1 0,0 1 16,0 0-16,0 0 0,0 0 15,-21 21-15,21-21 0,-22 21 16,22 21 0,-21 0-16,0 0 0,21 0 0,-21 22 15,21-1-15,-21 0 0,0 1 16,21 20-16,-22 22 0,1-22 16,0 22-16,0 0 0,0-1 15,0 1-15,-1 0 0,-20-1 0,21 1 0,-21 21 16,20-22-16,-20 22 0,21-21 15,0 21-15,0-22 0,-1 1 16,1 0-16,21-1 0,0 1 0,0 0 16,0-22-16,0 22 0,0-22 15,0 1-15,21-1 0,1-20 0,-1-1 16,0 0-16,21-20 0,-21 20 16,1-21-16,20-21 0,0 0 0,-21 0 15,22 0-15,-1 0 0,0-21 0,22 0 16,-22 0-16,1-22 0,20 1 15,-21-22-15,1 22 0,20-21 0,-20-1 16,-22-21-16,21 22 0,-21-1 0,0-20 16,-21 20-16,0-20 15,0 20-15,0-21 0,-21 1 0,-21 20 16,21 1-16,-43-22 0,22 22 16,-22 20-16,1-20 0,-1 20 0,-20 1 15,20 0-15,1-1 0,-1 22 16,22 0-16,-22 0 0,22 0 0,0 0 15,21 21-15,-1 0 0,1-22 16,21 1 0,43 21-16,-22-21 15,0 0-15,21 21 0,-21-21 0,22 21 16,-1-21-16,22-1 0,-22 1 16,21 0-16,-20 0 0,20-21 15,-20 20-15,-1 1 0,0 0 16,1 0-16,-22-21 0,21 20 0,-21 1 15,-21 0-15,21 0 16,-21 0-16,0 42 47,0 0-47,0 0 0,0 0 0,0 1 16,0-1-16,0 0 0,0 0 15,0 0-15,0 0 0,0 1 16,0-1-16,0 0 15,0 0-15,0-42 32,-21 21-32,21-21 15,0 0-15</inkml:trace>
  <inkml:trace contextRef="#ctx0" brushRef="#br0" timeOffset="42581.65">3789 2223 0,'0'21'63,"0"0"-32,21-21-31,0 0 0,0 0 16,0 0-16</inkml:trace>
  <inkml:trace contextRef="#ctx0" brushRef="#br0" timeOffset="42829.51">4212 2223 0,'-21'0'31,"0"0"-15,0 0-16,-1 21 0,1-21 0,0 21 15,21 0-15,-21 21 0,0-20 16,0 20-16,-1-21 0,22 21 0,0 1 16,0-1-16,-21-21 0,21 22 15,0-22-15,0 0 0,0 21 0,21-21 16,-21 1-16,22-22 0,20 21 16,-21-21-16,0 0 0,22 0 0,-1 0 15,-21 0-15,21 0 0,22 0 16,-22-21-16,1-1 0</inkml:trace>
  <inkml:trace contextRef="#ctx0" brushRef="#br0" timeOffset="44876.34">4995 2286 0,'0'-21'0,"-21"21"0,-42 0 15,41 0-15,1 0 16,0 0-16,0 0 0,0 0 0,-22 0 15,22 21-15,-21 0 0,21 0 16,-22 22-16,22-22 0,0 21 16,0 1-16,0-1 0,0 0 0,-1-21 15,22 22-15,0-1 0,0-21 16,0 0-16,0 1 0,0 20 0,22-21 16,-1 0-16,0-21 15,0 0-15,0 0 0,0 0 0,1 0 16,20 0-16,-21-21 0,21 0 15,-20 21-15,20-21 0,-21-22 0,0 22 16,22-21-16,-22 0 0,0-1 0,0 1 16,0 0-16,0-22 0,1 43 15,-1-21-15,0-1 0,-21 22 0,21 0 16,-21 0-16,0 0 16,0 42-1,0 0 1,0 0-16,0 0 0,0 0 0,-21 22 15,0-1-15,0-21 0,21 22 16,0-1-16,-22 0 0,22-21 0,0 22 16,-21-22-16,21 0 0,0 21 0,0-20 15,0-1-15,21 0 16,1-21-16,-1 0 0,21 0 16,-21 0-16,22 0 0,-22 0 0,21-21 15,0 21-15,1-21 0,-1-1 0,0-20 16,1 0-16,-22 21 15,21-22-15,-21-20 0,22 20 0,-22-20 16,0 21-16,0-1 0,0-20 0,1 20 16,-22 1-16,21 0 0,-21 21 15,0-22-15,0 22 0,0 0 0,0 0 16,0 0-16,-21 42 31,21 0-31,-22 0 16,1 21-16,21-20 0,0 20 0,0 0 15,-21 1-15,21-1 0,0 0 16,0 1-16,0-1 0,0 0 16,0 1-16,0-1 0,0 0 0,0-21 15,0 22-15,21-22 0,-21 0 16,21 0-16,1 0 0,-1-21 0,0 0 16,0 22-16,0-22 0,0 0 15,1 0-15,20 0 0,-21-22 0,0 1 16,22 0-16,-22 0 0,21-21 15,-21 20-15,0-20 0,22 0 0,-22-1 16,0 1-16,0 0 0,0 21 16,1-22-16,-1 22 0,-21 0 0,0 0 15,0 0-15,0 42 32,0 0-17,0 0-15,0 0 0,0 22 16,0-22-16,0 21 0,0-21 0,0 22 15,0-22-15,0 21 0,0-21 0,0 0 16,0 1-16,0-1 0,21 0 16,0 0-16,0-21 0,0 0 0,1 21 15,-1-21-15,0 0 0,0 0 16,21 0-16,-20 0 0,-1-21 0,21 0 16,-21 0-16,22 0 0,-22-22 15,21 22-15,-21-21 0,0-1 16,1 1-16,-1 0 0,0 21 0,0-22 15,0 22-15,-21 0 0,0 0 16,0 0-16,0 42 31,-21 0-31,21 0 16,-21 0-16,21 22 0,0-22 16,-21 21-16,21-21 0,0 22 0,-21-22 15,21 0-15,0 21 0,0-21 0,0 1 16,0-1-16,21 0 15,-21 0-15,21-21 0,0 0 0,0 0 16,0 0-16,1 0 16,-1 0-16,0-21 0,0 0 15,0 0-15,0-1 0,1-20 16,-22 21-16,0-21 0,0-1 0,0 22 16,0-21-16,0 21 0,0-22 0,0 22 15,-22 0-15,1 0 0,0 21 16,-21-21-16,21 21 0,-1 0 0,-20 0 15,21 0-15,0 0 0,0 0 16,-1 0-16,22 21 31,22-21-31,-1 0 0,0 0 16,21 0-16,1 0 0,-22 0 16,21-21-16,0 21 0,1-22 15,-1 22-15,-21-21 0,22 21 0,-1-21 16,0 21-16,-21 0 0,22 0 15,-22 0-15,0 0 0,0 0 0,0 0 16,1 0-16,-22 21 0,0 0 16,0 1-16,0-1 0,0 0 15,0 21-15,0-21 0,0 1 16,0 20-16,0-21 0,0 21 0,0-20 16,0-1-16,-22 21 0,22-21 0,-21 0 15,21 1-15,0-1 0,0 0 16,-21 0-16,21 0 31,0-42-15,0 0-16,0 0 15,21-22-15,-21 22 0,21-21 16,1 21-16,-1-22 0,-21 1 0,21 0 16,0-1-16,21 22 0,-20-21 15,-1 21-15,0 0 0,21-1 16,-21 1-16,1 0 0,20 21 0,-21 0 15,0 0-15,0 0 0,1 0 0,-1 21 16,-21 0-16,0 1 16,21-1-16,-21 21 0,0-21 0,0 0 15,0 22-15,0-22 0,0 0 16,0 21-16,0-20 0,0-1 16,0 0-16,0 0 0,0 0 15,21-21 1,0 0-16,0 0 15,22 0-15,-22 0 0,21-21 0,-21 0 16,22 0-16,-1 0 0,0-22 16,1 1-16,-22 21 0,21-22 0,1 1 15,-22 21-15,0-21 16,0 20-16,0 1 0,0 0 0,-21 0 16,0 0-16,-21 21 15,0 0 1,-21 0-16,21 21 0,-1 0 0,-20-21 15,21 21-15,0 0 0,21 1 16,0-1-16,0 0 0,0 0 0,0 0 16,0 22-16,21-22 0,0 0 15,-21 0-15,21 0 0,0 0 0,1 1 16,-1-1-16,-21 0 0,0 0 16,21 0-16,-21 0 0,0 1 15,0-1 1,-21-21-16,0 0 15,-1 0-15,1 0 0,0 0 0,0 0 16,0-21-16,0-1 0,-22 1 16,22 0-16,0 0 0</inkml:trace>
  <inkml:trace contextRef="#ctx0" brushRef="#br0" timeOffset="45106.21">6689 1926 0,'0'0'0,"-22"0"16,1-21-1,0 21 1,0 0-16,0 0 15,0 0-15,-1 0 0,1 0 16,0 0-16</inkml:trace>
  <inkml:trace contextRef="#ctx0" brushRef="#br0" timeOffset="45261.12">5863 2096 0,'0'0'0,"-21"21"16,21 0-1,21-21-15,0 0 0,22 0 16,-22 0-16,21 0 0,0 0 0,22 0 16,-22 0-16,22 0 0,-1-21 15,22 0-15</inkml:trace>
  <inkml:trace contextRef="#ctx0" brushRef="#br0" timeOffset="45825.82">9250 2117 0,'0'0'0,"0"-21"0,-21-1 0,-1 1 0,22 0 15,-21 0-15,21 0 0,0 0 16,-21 21-16,0 0 16,0 0-16,21 21 15,0 0-15,-21 21 0,-1-21 16,22 22-16,0 20 0,0 1 0,0-1 16,0 22-16,0 0 15,0 20-15,0-20 0,0 21 0,0 0 16,0 0-16,0-1 0,0 1 0,0 0 15,-21-21-15,21 21 0,-21-22 16,0 1-16,0-22 0,0 22 0,-1-21 16,1-1-16,0-21 0,0 22 0,0-22 15,0 1-15,-1-22 0,1 0 16,21 0-16,0 0 0,-21-21 0,21-21 16,0 0-16,0 0 15,0-22-15,0-20 16,0 21-16,0-22 0</inkml:trace>
  <inkml:trace contextRef="#ctx0" brushRef="#br0" timeOffset="46145.64">8784 2752 0,'0'0'0,"0"-43"0,-21 1 0,21-21 16,0 20-16,0-20 0,0 20 0,0 1 15,0 0-15,21-1 0,0 22 16,22-21-16,20 0 0,1 20 0,-1 1 15,22 0-15,-1 0 0,-20 0 16,21 21-16,-22 0 0,1 0 0,-1 0 16,-21 21-16,1 0 0,-1 0 0,-21 0 15,-21 1-15,0 20 16,0-21-16,-21 21 0,0 1 0,0-22 16,-22 21-16,1 1 0,0-22 15,21 0-15,-22 21 0,1-21 0,0 1 16,20-1-16,1 0 0,0-21 15,0 21-15,0-21 0,0 0 16,42 0 0,0-21-16,0 0 15,0 0-15,0-22 0,22 22 16</inkml:trace>
  <inkml:trace contextRef="#ctx0" brushRef="#br0" timeOffset="46877.25">10118 2096 0,'0'-22'32,"0"44"-32,0-65 0,-22 43 15,22 21-15,-21 1 16,21-1-16,0 0 0,-21 0 16,0 0-16,21 0 0,0 22 0,-21-22 15,21 0-15,0 21 0,0-20 16,0 20-16,0-21 0,0 0 0,0 22 15,0-22-15,21 0 0,0-21 16,0 21-16,0 0 0,1-21 16,-1 0-16,0 0 0,0 0 0,21 0 15,-20-21-15,-1 0 0,21 21 16,-21-42-16,22 20 0,-22 1 0,21-21 16,-21 21-16,0-22 0,1 22 15,-1-21-15,0 21 0,0-22 0,0 22 16,-21 0-16,21 0 0,-21 0 15,0 0-15,0-1 16,0 44 15,-21-22-31,0 21 0,21 0 0,-21 0 16,0 0-16,21 22 0,0-22 16,0 0-16,0 21 0,-21 1 0,21-22 15,0 21-15,0-21 0,0 0 16,21 1-16,0 20 0,0-42 0,0 21 15,0 0-15,22-21 0,-22 0 0,21 0 16,1 0-16,-1 0 0,21 0 16,-20 0-16,-1-21 0,22 0 0,-22 0 15,0-22-15,1 22 16,-1-21-16,-21 21 0,21-22 0,-20 22 16,-22-21-16,0 0 0,0 20 15,0 1-15,0 0 0,0 0 0,-22 0 16,1 21-16,0 0 0,0 0 0,-21 0 15,20 0-15,1 0 0,0 21 16,0-21-16,0 21 0,21 0 0,0 0 16,0 1-16,0-1 0,0 0 15,0 0-15,21 0 0,0 0 0,0 1 16,0-1-16,1 0 0,-22 0 16,21 0-16,0 0 0,-21 1 0,21-22 15,-21 21-15,0 0 0,21-21 16,-21 21-16,21-21 15,1 0-15,-1 0 16,0 0-16,-21-21 0,21 21 16,0-21-16,0 0 0,1-1 0</inkml:trace>
  <inkml:trace contextRef="#ctx0" brushRef="#br0" timeOffset="47214.06">11747 2053 0,'-21'0'16,"0"0"-16,0 0 16,0 21-16,0 1 0,21-1 15,0 0-15,-22 21 0,1-21 16,21 22-16,0 20 0,-21-20 0,21 20 16,0 1-16,0-1 0,0 1 15,0 20-15,0-20 0,0-1 0,0 1 16,0-1-16,0 22 0,0-22 0,0 22 15,-21-21-15,21 20 0,-21-20 16,21-1-16,0 22 0,0-43 0,-21 22 16,-1-1-16,22 1 0,-21-22 0,21 0 15,0 22-15,-21-22 0,21-21 16,-21 22-16,21-22 0,0 21 16,0-21-16,0-42 31,0 0-31,21-21 0,-21 21 0,21-22 15,0 1-15</inkml:trace>
  <inkml:trace contextRef="#ctx0" brushRef="#br0" timeOffset="47509.63">11663 2477 0,'0'0'0,"0"-43"0,0 1 0,0 0 16,0-1-16,0 22 0,0 0 0,21-21 0,0 20 15,0 1-15,0 0 16,1 21-16,-1-21 0,0 0 0,21 21 16,-21 0-16,1 0 0,20 0 15,-21 0-15,0 21 0,0 0 0,1-21 16,-22 21-16,21 0 0,-21 1 0,0-1 16,0 0-16,-21 21 0,-1-21 15,1 1-15,0-1 0,0 0 0,0 0 16,0-21-16,-22 21 0,22 0 15,0-21-15,0 0 16,21-21 0,0 0-16,21 0 15</inkml:trace>
  <inkml:trace contextRef="#ctx0" brushRef="#br0" timeOffset="47970.37">12467 2032 0,'-21'21'31,"0"-21"-31,0 21 16,-1 1-16,1-1 0,0 21 16,0-21-16,21 0 0,0 1 0,-21 20 15,21-21-15,-21 21 0,21-20 16,0-1-16,0 21 0,0-21 15,0 0-15,0 1 0,21-1 0,0-21 16,0 21-16,-21 0 0,21-21 16,22 0-16,-22 0 0,0 0 0,0 0 15,0 0-15,22-21 0,-22 0 16,21 0-16,-21-1 0,0 1 0,22 0 16,-22-21-16,0 21 0,21-22 0,-20 1 15,-22 0-15,0 20 16,21-20-16,-21 0 0,0 21 0,0-22 15,0 22-15,-21 0 0,21 0 16,-22 21-16,1 0 0,0 0 0,0 0 16,0 0-16,0 0 15,-1 0-15,1 21 0,21 0 16,-21 0-16,21 0 16,0 1-16,0-1 0,0 0 15,21-21-15,0 21 0,1-21 16,20 0-16,-21 0 0,0 0 15,22 0-15,-1 0 0</inkml:trace>
  <inkml:trace contextRef="#ctx0" brushRef="#br0" timeOffset="48318.17">13335 2032 0,'0'0'0,"21"-21"0,0 21 0,0 0 0,1-21 16,-44 21-1,1 0 1,0 21-16,0-21 0,0 21 0,0 0 15,-1-21-15,1 21 0,0 1 16,21-1-16,-21-21 0,21 21 0,0 0 16,0 0-16,0 0 0,0 1 15,21-22-15,0 21 0,-21 0 0,21 0 16,1 0-16,-1 0 0,21-21 16,-21 22-16,0-1 0,1 0 15,-22 0-15,21-21 0,-21 21 0,0 0 16,0 1-16,0-1 15,-21-21-15,-1 21 0,1-21 16,-21 0-16,0 0 0,-1 0 16,1 0-16,21 0 0,-22 0 0,1 0 15,21 0-15,0-21 0,0 21 16,21-21-16,0-1 0,0 1 16,21 21-16,0-21 15,0 0-15,21 21 0,1-21 0</inkml:trace>
  <inkml:trace contextRef="#ctx0" brushRef="#br0" timeOffset="48673.97">13695 2307 0,'63'0'31,"-42"0"-31,1 0 0,-1-21 16,0 21-16,0-21 0,0 0 15,22 21-15,-22-21 0,0-1 16,0 1-16,0 0 0,0 0 0,1 0 16,-22 0-16,0-1 15,0 1-15,0 0 16,-22 21-16,-20 0 0,21 0 0,-21 0 16,20 21-16,-20 0 0,0-21 15,21 22-15,-22-1 0,22 0 0,0 0 16,0 0-16,0 0 0,21 1 15,0-1-15,0 0 0,0 0 16,0 0-16,0 0 0,21-21 16,0 22-16,0-22 0,0 0 0,0 0 15,1 21-15,-1-21 0,21 0 16,-21 0-16,22 0 0,-1 0 0,-21 0 16,21 0-16,1-21 0</inkml:trace>
  <inkml:trace contextRef="#ctx0" brushRef="#br0" timeOffset="48865.86">14647 2498 0,'0'0'0,"21"21"31,-21 0 0,-21-21-15,0 0-16,0 0 0,0 0 16</inkml:trace>
  <inkml:trace contextRef="#ctx0" brushRef="#br0" timeOffset="54873.33">5334 3620 0,'0'0'0,"0"-22"0,0 1 15,0 0-15,0 0 16,0 0-16,0 0 16,0-1-1,0 1 1,0 0 0,0 42 30,0 0-46,0 1 16,0 20-16,0-21 0,0 21 0,-21-20 16,21 20-16,-21 0 0,21-21 15,0 22-15,0-1 0,-22 0 0,22-20 16,0 20-16,-21-21 0,21 21 16,0-20-16,-21 20 0,21-21 0,0 0 15,0 0-15,0 1 16,0-1-16,0-42 47,21-1-47</inkml:trace>
  <inkml:trace contextRef="#ctx0" brushRef="#br0" timeOffset="55246.11">5651 3958 0,'43'0'16,"-22"0"-1,0 0-15,0 0 0,0 0 16,-21-21-16,22 21 15,-22-21-15,0 0 0,0 0 16,0-1 0,-22 22-16,1 0 0,0 0 15,0 0-15,0 0 16,0 0-16,-1 22 16,22-1-1,0 0 1,22-21 15,-1 0-31,0 0 16,0 0-16</inkml:trace>
  <inkml:trace contextRef="#ctx0" brushRef="#br0" timeOffset="55769.64">6943 3450 0,'0'-21'32,"-22"21"-32,22 21 0,-21 0 15,0 1-15,0-1 0,0 21 0,0-21 16,-1 22-16,-20-1 0,21-21 16,0 21-16,0 1 0,-1-22 15,1 21-15,0-21 0,0 22 16,21-1-16,-21-21 0,0 0 0,21 1 15,0-1-15,0 0 0,0 0 0,0 0 16,0-42 15,21 0-31</inkml:trace>
  <inkml:trace contextRef="#ctx0" brushRef="#br0" timeOffset="56066.47">6858 3471 0,'21'-21'0,"-42"42"0,63-63 0,-42 21 16,0 0-16,21 21 0,1 0 15,-1 0-15,0 0 16,0 0-16,-21 21 0,21 21 16,0-21-16,1 22 0,-22-22 0,21 21 15,0 1-15,-21-1 0,0-21 16,0 21-16,0 1 0,0-1 0,0 0 15,0-20-15,0 20 0,0 0 16,0-21-16,0 1 0,0 20 16,-21-21-16,21 0 0,-21-21 0,21 21 15,-22-21-15,22 22 16,-21-22 0,0-22-16,0 1 15,21 0-15,-21 0 0,0 0 0</inkml:trace>
  <inkml:trace contextRef="#ctx0" brushRef="#br0" timeOffset="56245.37">6583 3810 0,'21'0'32,"0"0"-32,0 0 0,0 0 15,1 0-15,-1 0 0,0 0 0,21-21 16,-21 21-16,22 0 0,-22 0 15,21 0-15,1 0 0,-1-21 0,-21 21 16,21 0-16,1-21 0,-22 21 16,21-22-16</inkml:trace>
  <inkml:trace contextRef="#ctx0" brushRef="#br0" timeOffset="56678.04">7578 3662 0,'0'0'0,"21"0"0,-21-21 16,0 0 0,-21 21-16,-1 0 15,1 0-15,0 0 16,0 0-16,0 0 0,0 0 0,-1 0 16,1 0-16,0 21 0,0 0 15,21 0-15,-21-21 0,21 21 16,0 0-16,0 1 15,0-1-15,0 0 16,21-21-16,0 21 0,21-21 16,-20 21-16,-1-21 0,21 21 15,-21-21-15,0 22 0,1-22 0,20 21 16,-21 0-16,-21 0 16,21-21-16,-21 21 0,0 0 15,0 1-15,-21-22 0,0 21 16,-21-21-16,20 21 0,-20 0 0,21-21 15,-21 21-15,20-21 0,-20 0 0,21 0 16,0 0-16,0 0 0,-1 0 16,44-21 15,-1 0-31,21 0 16,-21 0-16,0 21 15</inkml:trace>
  <inkml:trace contextRef="#ctx0" brushRef="#br0" timeOffset="57121.79">8107 3831 0,'21'-21'0,"-42"42"0,63-42 0,-21 0 16,0 21-1,-21-21-15,0 0 0,22 21 16,-22-22-16,21 22 0,-21-21 0,0 0 15,0 0-15,0 0 16,-21 21-16,-1 0 16,1 0-16,0 0 0,0 0 15,-21 0-15,20 0 0,-20 21 0,21 0 16,0-21-16,-22 21 0,22 0 16,21 1-16,0-1 0,-21-21 0,21 21 15,0 0-15,0 0 0,21 0 16,0 1-16,-21-1 0,22-21 15,-1 21-15,0 0 0,0-21 0,0 21 16,0 0-16,1-21 0,-1 22 16,-21-1-16,0 0 15,0 0-15,0 0 16,-21 0-16,-1-21 0,1 0 16,0 22-16,0-22 0,-21 0 15,20 0-15,1 21 0,0-21 0,0 0 16,0 0-16,0 0 0,21-21 31,21-1-31,0 1 0,0 0 16,0 0-16</inkml:trace>
  <inkml:trace contextRef="#ctx0" brushRef="#br0" timeOffset="57479.59">8509 3916 0,'42'-64'31,"-21"43"-31,1 21 0,-22-21 16,0 0-16,21 21 0,-21-21 16,0 0-16,0-1 15,-21 22 1,-1 0-16,1 0 15,0 0-15,0 0 0,0 22 0,0-1 16,-1-21-16,1 21 0,0 0 16,21 0-16,0 0 0,-21 1 0,21 20 15,0-21-15,0 0 0,0 0 16,0 1-16,0-1 0,0 0 0,0 0 16,21 0-16,0-21 0,-21 21 15,21 1-15,1-22 0,-1 0 0,0 0 16,0 0-16,0 0 0,22 0 0,-22 0 15,0-22-15,21 22 0,-21-21 16</inkml:trace>
  <inkml:trace contextRef="#ctx0" brushRef="#br0" timeOffset="57850.37">8848 3789 0,'0'0'15,"-22"-64"1,22 43-1,22 21-15,-1 0 16,0 0-16,0 0 0,0 0 0,22 0 16,-22 0-16,21 21 0,-21-21 15,22 22-15,-22-1 0,0 0 0,21 0 16,-21 0-16,-21 22 16,0-22-16,0 0 0,0 21 0,0-21 15,0 1-15,0-1 0,-21 0 0,0 0 16,0 0-16,0 0 0,0 1 15,-1-22-15,1 0 0,0 21 0,0-21 16,0 0-16,0 0 16,21-21-16,0-1 15,0 1-15,0 0 0,0 0 16,21 0-16,0-22 0,-21 22 0,21 0 16,0-21-16,0 21 0,1-1 15,-1 1-15,0-21 0,0 21 16,0 0-16,0-1 0,22 1 0,-22 21 15,21-21-15,-21 0 0,22 0 16</inkml:trace>
  <inkml:trace contextRef="#ctx0" brushRef="#br0" timeOffset="58110.27">9885 3366 0,'-85'0'16,"64"21"-16,0 0 15,0 0-15,-1 21 0,1-20 0,0 20 16,21-21-16,-21 21 0,0 1 16,0-1-16,21 0 0,-22 1 15,1-1-15,21-21 0,-21 22 0,21-1 16,0 0-16,0-21 0,0 22 16,0-22-16,0 21 0,0-21 0,0 1 15,0-1-15,0 0 16,21-21-16,0 0 0,1 0 0,-1 0 15,0 0-15,0-21 0,0 0 0,0-1 16,1 1-16</inkml:trace>
  <inkml:trace contextRef="#ctx0" brushRef="#br0" timeOffset="58295.16">9567 3725 0,'0'0'0,"-21"0"0,0 0 16,0 0-16,0 0 15,21-21-15,21 21 16,0 0 0,0 0-16,21-21 0,-20 21 0,20-21 15,21 21-15,-20-21 0,20 21 16,1-21-16,-1 21 0,1-22 0,20 1 16,-20 21-16</inkml:trace>
  <inkml:trace contextRef="#ctx0" brushRef="#br0" timeOffset="58600.84">11049 2985 0,'0'0'0,"0"-22"0,0 1 0,0 0 16,0 0-16,-21 21 15,0 0 1,-1 0-16,22 21 0,-21 0 0,0 0 15,0 1-15,0 20 0,0 0 16,-22 22-16,22-1 0,-21 1 0,21-1 16,-22 22-16,1-22 0,0 22 15,-1-21-15,-20 20 0,-1-20 16,1 20-16,-1-20 0,1 21 0,-1-22 16,1 1-16,20-1 0,-20-21 15,-1 22-15,22-22 0,0 1 0,21-22 16,-22 21-16,22-21 0,0 0 0</inkml:trace>
  <inkml:trace contextRef="#ctx0" brushRef="#br0" timeOffset="59253.02">11091 3366 0,'0'0'0,"-42"21"16,42 0 0,-21 0-16,0 0 0,21 22 15,-22-1-15,1 0 0,0 1 0,0-1 16,21 0-16,-21 1 16,0-1-16,-1 0 0,1 1 0,-21 41 15,21-41-15,21-22 16,-21 21-16,-1-21 0,22 0 0,-21 1 15,21-1-15,21-42 32,1 21-32,-1-43 0,0 22 0</inkml:trace>
  <inkml:trace contextRef="#ctx0" brushRef="#br0" timeOffset="59505.88">11430 3366 0,'0'21'0,"0"0"0,0 0 0,0 21 15,-21 1-15,0-1 0,-1 0 16,22 1-16,0-1 0,0 0 0,-21 1 16,21-1-16,-21 0 0,21 1 0,-21-1 15,21 0-15,0-20 0,0 20 16,-21-21-16,21 0 0,0 0 0,-21 1 15,21-1-15,0-42 32</inkml:trace>
  <inkml:trace contextRef="#ctx0" brushRef="#br0" timeOffset="59677.78">10837 3874 0,'0'0'0,"21"0"16,22 0 0,-22 0-16,21 0 0,-21 0 0,22 0 15,20-22-15,-20 22 0,20 0 16,-21 0-16,22-21 0,-1 21 0,-20 0 16,-1-21-16,22 21 0,-22 0 15</inkml:trace>
  <inkml:trace contextRef="#ctx0" brushRef="#br0" timeOffset="60409.36">12086 3704 0,'0'-63'32,"-21"42"-32,0-1 0,0 22 15,-1 0-15,1-21 0,0 21 16,0 0-16,-21 0 0,20 0 0,1 21 15,0 1-15,0-22 0,-21 21 16,20 21-16,1-21 0,0 0 0,0 22 16,0-22-16,0 21 0,-1-21 15,22 22-15,0-22 0,0 21 0,0-21 16,0 1-16,0 20 0,0-21 16,0 0-16,0 0 0,0 1 0,0-1 15,22-21-15,-1 0 16,0 0-16,0 0 0,0 0 0,22 0 15,-22-21-15,21-1 0,-21 1 16,22 0-16,-1-21 0,0 21 16,1-22-16,-22 22 0,21-21 0,-21 21 0,22-22 15,-22 22-15,0 0 16,0 0-16,-21 0 0,0-1 0,-21 44 47,0-1-47,0 21 0,21-21 15,0 0-15,-22 1 0,22-1 16,-21 0-16,21 21 0,0-21 0,0 1 16,0-1-16,0 0 0,0 0 15,21 0-15,1-21 16,-1 0-16,0 0 0,0 0 16,0 0-16,0 0 0,22 0 0,-22-21 15,21 0-15,-21 0 0,1 0 16,20-1-16,-21 1 0,0 0 0,0-21 15,22 21-15,-43-1 0,21 1 0,0 0 16,-21 0-16,21 0 0,-21 42 47,0 0-47,0 0 16,0 0-16,0 1 0,0-1 15,0 0-15,0 0 0,0 21 16,0-20-16,0-1 15,21 0-15,1 0 0,-1 0 0,0-21 16,0 21-16,21-21 16,-20 0-16,20 0 0,0 0 0,1 0 15,-1-21-15,0 0 0,1 21 0,20-21 16,1 0-16,-1 0 0</inkml:trace>
  <inkml:trace contextRef="#ctx0" brushRef="#br0" timeOffset="60898.08">13568 3768 0,'0'0'15,"0"-21"-15,0-1 0,0 1 0,0 0 16,-21 21-16,-1-21 0,1 21 16,-21 0-16,21 0 0,0 0 15,-22 0-15,1 0 0,0 21 0,20-21 16,-20 21-16,0 0 0,-1 1 0,22-1 16,0 0-16,0 21 0,0-21 15,0 1-15,21 20 0,-22-21 0,22 0 16,0 22-16,0-22 0,0 0 15,0 0-15,22 0 0,-1-21 0,0 21 16,0-21-16,21 22 0,-20-22 16,20 0-16,-21 0 0,21 0 0,-20-22 15,20 1-15,-21 0 0,21 0 16,-20-21-16,20 20 0,-21-20 16,0 21-16,22-21 0,-22-1 0,0 1 15,0-22-15,0 22 0,0-21 16,1 20-16,-1-20 0,-21-1 0,0 22 15,0-22-15,21 22 0,-21 0 16,0-1-16,0 22 0,0 0 0,0 42 31,-21 0-31,21 22 0,-21-1 16,21 0-16,0 1 0,0 20 16,-22 1-16,22-22 0,0 22 0,0-22 15,0 21-15,0-20 0,0-1 16,0 0-16,0 1 0,0-22 15,0 21-15,0-21 0,22 1 16,-22 20-16,21-42 0,0 21 0,-21 0 16,21-21-16,0 0 0,0 0 0,1 0 15,-1-21-15,21 0 0,-21 0 16</inkml:trace>
  <inkml:trace contextRef="#ctx0" brushRef="#br0" timeOffset="61177.92">14732 3090 0,'0'0'0,"0"-21"15,-21 42 1,0 1 0,-1-1-16,1 21 0,0 0 15,0 22-15,0-1 0,-22-20 0,22 20 16,0 1-16,-21-22 0,21 22 15,-1-22-15,-20 0 0,21 1 0,0-1 16,0 0-16,21-21 0,0 1 0,0 20 16,0-21-16,0 0 15,0 0-15,21-21 16,0-21-16,-21 0 16,21 21-16,0-21 0,0-21 15</inkml:trace>
  <inkml:trace contextRef="#ctx0" brushRef="#br0" timeOffset="61421.63">14711 3112 0,'0'0'0,"0"-22"0,0 44 32,0-1-32,0 21 0,0-21 15,0 43-15,0-22 0,0 0 0,0 22 16,0-1-16,0-20 0,0 20 0,-21-20 15,21-1-15,-22 21 0,22-20 16,0-22-16,-21 21 0,21 1 16,-21-22-16,21 0 0,0 0 0,0 0 15,0 0-15,0 1 0,0-44 32</inkml:trace>
  <inkml:trace contextRef="#ctx0" brushRef="#br0" timeOffset="61593.53">14266 3641 0,'0'0'0,"-21"0"0,0 0 0,42 0 47,0 0-47,0 0 0,22 0 15,-1 0-15,0 0 0,1 0 0,-1 0 16,22 0-16,-22 0 0,21 0 15,-20-21-15,20 21 0</inkml:trace>
  <inkml:trace contextRef="#ctx0" brushRef="#br0" timeOffset="61967.32">15536 3281 0,'0'0'0,"0"-21"15,-21 21 1,-21 0-16,21 0 0,-1 0 0,-20 21 15,21 0-15,-21 0 0,-1 0 16,22 1-16,0-1 0,0 0 0,0 21 16,21-21-16,0 1 0,0-1 15,0 0-15,0 0 0,0 0 0,21 0 16,0-21-16,21 22 0,1-1 16,-22 0-16,21-21 0,0 21 0,1-21 15,-1 21-15,0 0 0,1-21 16,-22 22-16,0-22 0,0 0 15,0 21-15,-21 0 16,-21-21-16,0 0 16,-21 21-16,21-21 0,-22 0 0,1 0 15,0 0-15,-22 0 0,22 21 16,-1-21-16,1 0 0,0 0 0,-1 0 16,22 0-16,0 0 0,0 0 0,0 0 15,42-21 1,0 21-16,21-21 15,-20 0-15</inkml:trace>
  <inkml:trace contextRef="#ctx0" brushRef="#br0" timeOffset="62382">16150 3429 0,'0'0'0,"0"-21"0,0 0 0,0 0 16,-21 21 0,-21 0-1,20 0-15,1 0 0,0 0 16,0 0-16,-21 0 0,20 21 16,1 0-16,0-21 0,0 21 0,21 0 15,0 0-15,0 1 0,0-1 16,0 0-16,21 0 0,0 0 15,0-21-15,1 21 0,-1 1 16,0-1-16,-21 0 0,21-21 0,0 21 16,0 0-16,1 0 0,-22 1 15,0-1-15,21-21 0,-21 21 0,0 0 16,0 0-16,-21 0 16,-1-21-16,1 22 0,-21-22 15,21 0-15,0 0 0,-1 0 16,-20 0-16,21 0 0,0 0 15,0 0-15,-1 0 0,22-22 16,0 1 0,0 0-16,22 21 0,-1-21 15</inkml:trace>
  <inkml:trace contextRef="#ctx0" brushRef="#br0" timeOffset="62749.79">16341 3662 0,'0'0'16,"21"0"-1,0 0-15,0 0 0,0-21 16,22 21-16,-22-21 0,0 21 0,21-22 16,-21 22-16,22-21 0,-1 0 15,-21 21-15,0-21 0,1 0 0,-1 0 16,-21-1-16,21 1 0,-21 0 15,0 0-15,-21 21 16,0 0-16,-1 0 0,1 0 16,-21 0-16,21 0 0,0 21 15,-22 0-15,22 0 0,0 1 16,0-1-16,0 0 0,-1 21 0,22-21 0,-21 1 16,21-1-16,0 0 15,0 0-15,0 21 0,21-20 16,22-1-16,-22 0 0,0-21 15,21 21-15,-20-21 0,20 0 0,0 0 16,22 0-16,-22 0 0,0 0 16,1 0-16,-1 0 0</inkml:trace>
  <inkml:trace contextRef="#ctx0" brushRef="#br0" timeOffset="63129.57">17103 3556 0,'0'0'0,"-22"-21"16,22 0-16,-21 0 0,21-1 0,0 1 15,0 0-15,0 0 16,21 21-16,1 0 16,-1 0-16,0 0 0,0 0 15,21 0-15,-20 21 0,-1-21 0,0 21 16,0 0-16,0 1 0,0-1 16,1 0-16,-22 0 0,21 0 0,-21 0 15,0 1-15,0 20 0,0-21 16,0 0-16,0 0 0,0 1 0,0-1 15,0 0-15,0 0 16,0 0-16,-21-21 16,-1 0-1,22-21 1,0 0-16,0 0 16,0 0-16,0-1 0,0 1 15,0 0-15,22 0 0,-1-21 0,0 20 16,-21-20-16,21 0 0,0-1 15,22 22-15,-22-21 0,0 0 0,21 20 16,-21-20-16,22 0 0,-1 21 16,-21-22-16,22 22 0,-1 0 0</inkml:trace>
  <inkml:trace contextRef="#ctx0" brushRef="#br0" timeOffset="63494.16">18267 2794 0,'0'-21'31,"0"42"-15,0 0 0,0 0-16,-21 1 0,21-1 15,-22 0-15,1 21 0,21-21 16,-21 22-16,0-22 0,21 21 15,-21 1-15,0-1 0,-1 21 0,22-20 16,-21 20-16,0-20 0,21-1 16,0 21-16,0-20 0,-21-1 0,21 0 15,0 1-15,0-1 0,0-21 16,0 22-16,0-22 0,0 0 0,21 0 16,-21 0-16,0 0 0,21-21 15,0 0-15,1 0 0,-1 0 16,0 0-16,0 0 0,0 0 15,0 0-15,1-21 0,20 21 0,0-21 16,-21 0-16,22 0 0,-1 0 16</inkml:trace>
  <inkml:trace contextRef="#ctx0" brushRef="#br0" timeOffset="63757.61">18097 3323 0,'0'0'16,"-42"0"-16,21 0 0,0 0 0,0 0 0,42 0 31,0 0-31,0 0 0,21 0 16,1 0-16,20 0 16,-20 0-16,-1 0 0,21 0 0,1 0 15,-22 0-15,22 0 0,-22 0 16,0-21-16,1 21 0,-1 0 15,0 0-15,-20 0 0,20 0 0,-21-21 16,0 21 0</inkml:trace>
  <inkml:trace contextRef="#ctx0" brushRef="#br0" timeOffset="64906.03">5122 5207 0,'-21'0'31,"42"0"-31,-63 0 0,21-21 0,0 0 0,21 0 16,-22-1-16,22 1 15,-21 0-15,21 0 0,0 0 16,0 0-16,0-1 16,0 1-16,0 0 0,21 0 15,1 21-15,20 0 0,-21 0 16,0 0-16,22 0 0,-22 0 0,21 0 16,0 21-16,-20 0 0,20 0 15,-21 22-15,21-1 0,-20 0 0,-1 1 16,0-1-16,-21 0 0,0 1 15,0-1-15,0 0 0,0 1 0,-21 20 16,-22-20-16,22-1 0,-21 0 16,21 1-16,-22-1 0,1 0 0,0 1 15,-1-22-15,1 21 0,0-21 16,-1 0-16,1 1 0,0-22 16,-1 21-16,1-21 0,0 0 0,-1 0 15,1 0-15,21-21 0,-21-1 16,20 1-16,-20 0 0,21 0 0,0-21 15,0-1-15,-1 22 0,22-21 16,0-1-16,0 1 0,0 0 0,22 21 16,-1-22-16,0 22 0,21 0 15,1 0-15,-1 21 0,0 0 0,1 0 16,-1 0-16,0 21 0,1 0 16,-1 0-16,0 22 0,-21-22 0,1 0 15,-1 21-15,0 1 0,0-22 16,-21 21-16,21-21 0,-21 22 15,0-22-15,0 21 0,0-21 0,0 0 16,0 1-16,0-1 0,0 0 16,0 0-16,0 0 15,21-42 1</inkml:trace>
  <inkml:trace contextRef="#ctx0" brushRef="#br0" timeOffset="65114.91">5863 5609 0,'0'0'0,"21"0"16,0 0 46,1 0-62,-1 0 0,0-21 16,-21 0-16,21 21 0,0-21 0</inkml:trace>
  <inkml:trace contextRef="#ctx0" brushRef="#br0" timeOffset="65634.59">7112 5419 0,'0'0'0,"21"0"0,-21-21 0,0-1 16,21 22-16,-21-21 0,21 0 15,-21-21-15,0 21 0,0-1 0,0 1 16,0-21-16,0 21 0,-21-22 16,21 22-16,-21 0 0,0-21 0,0 21 15,-22 21-15,22-22 0,-21 22 16,0 0-16,20 0 0,-20 0 15,0 22-15,-1-1 0,1 0 0,0 21 16,21-21-16,-1 1 0,1 20 16,0 0-16,21-21 0,0 22 0,0-22 15,0 21-15,21-21 0,0 22 16,1-22-16,20 21 0,0-21 0,1 22 16,-1-22-16,0 21 0,1-21 15,20 22-15,-42-22 0,22 21 0,-1-21 16,-21 22-16,0-22 0,-21 0 0,0 0 15,0 0-15,0 1 0,-21-1 16,0 0-16,-21 0 0,-1 0 0,-20-21 16,-1 21-16,1-21 0,-1 22 15,1-22-15,-1 0 0,1 0 16,-1 0-16,22-22 0,0 1 0,-1 0 16,1 21-16,21-42 0,0 21 15,-1-1-15,1-20 0,21 21 0,0 0 16,0-22-16,0 22 0,21-21 15,1 21-15,-1 0 0,21-1 0,0 1 16,22 0-16,-22 0 0,22 0 16,-1 0-16,1 21 0,-1-22 15,1 1-15</inkml:trace>
  <inkml:trace contextRef="#ctx0" brushRef="#br0" timeOffset="66804.92">7429 5398 0,'0'0'0,"0"21"31,0 0-31,-21 0 16,21 0-16,-21 0 0,21 1 0,-21 20 15,21-21-15,-21 21 0,21-20 0,-21 20 16,21 0-16,0-21 0,0 22 16,0-22-16,0 0 0,0 0 0,0 0 15,0 1-15,0-1 16,21-21-16,0 0 0,0 21 0,21-21 0,-20 0 15,-1 0-15,21 0 0,0-21 16,1 21-16,-1-21 0,0-1 16,1 1-16,-22 0 0,21 0 0,1-21 15,-22 20-15,0-20 0,-21 0 16,0-1-16,0 1 0,0 0 0,0-1 16,-21 22-16,-22-21 0,22 0 15,-21 20-15,0-20 0,-22 21 0,22 0 16,-1 21-16,1-21 0,21 21 0,-21 0 15,20 0-15,1 0 0,42 0 32,22 0-17,-22 0-15,42 0 0,-20 21 0,20-21 16,22 0-16,-22 0 0,22 0 0,0 0 16,-22 0-16,22 0 0,0-21 15,-22-1-15,22 1 0,-22 0 0,1 0 16,-1 0-16,-20 0 0,-22-1 15,21 1-15,-21 0 0,-21 0 0,0 0 16,0 0-16,0-1 16,-21 22-16,0 0 0,0 0 15,0 0-15,-22 22 0,22-1 0,0 0 16,-21 0-16,20 21 16,1 1-16,0-1 0,-21 22 0,21-22 15,-1 21-15,1 22 0,0-21 16,0 20-16,0 1 0,0 0 0,-22-1 15,22 1-15,0 0 0,21 20 0,-21-20 16,0 21-16,21 0 0,0-22 16,-22 22-16,22 0 0,0-21 0,0 21 15,0-1-15,0-20 0,0 21 0,0-21 16,0 20-16,0-20 0,0-21 0,0 20 16,0-20-16,0-1 0,0 1 15,0-1-15,0-20 0,0-1 0,0 0 16,22-21-16,-1 1 0,0-22 15,0 0-15,0 0 0,0-22 0,1 1 16,-1 0-16,0-21 0,21-1 16,-21 1-16,1-21 0,-1-1 0,0 1 15,0-22-15,0 0 0,0 1 0,1-1 16,-1-21-16,0 0 0,0 0 16,0 1-16,-21-1 0,0 0 0,0 21 15,0-21-15,0 22 0,0-1 0,0 22 16,-21-1-16,0 1 0,-21-1 15,20 22-15,1-1 0,-21 22 0,21-21 16,-22 21-16,22 0 0,-21-22 16,21 22-16,21 0 15,0 0-15,0 0 0,0-1 0,0 1 16,21 0-16,0 0 16,0 0-16,22 0 0,-1-1 0,0 1 15,22 0-15,-22 0 0,22-21 0,-1 20 16,1-20-16,-1 21 0,1-21 15,-22-1-15,21 22 0,1-21 0,-22-1 16,1 1-16,-22 21 0,21-21 16,-21 20-16,-21 1 0,0 0 0,0 0 15,0 0-15,-21 21 32,0 0-32,0 21 0,0 0 15,21 0-15,-22 0 0,1 22 16,21-1-16,0 0 0,0 1 0,-21-1 15,21 0-15,0 1 0,-21-1 16,21 0-16,0 1 0,0-22 0,0 21 16,0 1-16,0-22 0,0 21 15,0-21-15,0 0 0,0 1 0,21-1 16,-21-42 0</inkml:trace>
  <inkml:trace contextRef="#ctx0" brushRef="#br0" timeOffset="67005.81">8805 5355 0,'21'0'31,"1"0"-31,20 0 0,-21 0 0,0 0 16,22 0-16,-1 0 0,-21 0 15,21 0-15,1 0 0,-22 0 0,21-21 16,-21 21-16,22 0 0,-22-21 0,0 0 16,0 21-16,0-21 15</inkml:trace>
  <inkml:trace contextRef="#ctx0" brushRef="#br0" timeOffset="67517.52">10499 4974 0,'0'0'16,"0"-21"-16,0 0 0,-22 0 0,22 0 15,-21-1-15,0 22 0,0-21 16,0 21-1,0 0-15,-22 21 0,22 1 0,0-1 16,-21 21-16,20 0 0,-20-20 16,21 20-16,-21 21 0,20-20 0,-20-1 15,0 0-15,21 22 0,-22-22 16,1 1-16,21-1 0,-22 21 0,1-20 16,21-1-16,-21 0 0,20-20 0,1 20 15,21-21-15,0 0 0,-21-21 16,21 21-16,21-42 15,0 0 1,1 21-16,-1-42 0,0 21 16,21-22-16,1 22 0,-22-21 0,21-1 0,0 1 15,1 0-15</inkml:trace>
  <inkml:trace contextRef="#ctx0" brushRef="#br0" timeOffset="67729.39">10350 4847 0,'0'0'0,"0"21"16,0 1-16,0 20 0,0-21 16,0 21-16,0 1 0,0-1 0,0 22 15,0-22-15,0 0 0,0 1 16,0-1-16,-21 0 0,21 1 16,-21-1-16,21 0 0,0 1 0,0-22 15,0 21-15,0-21 0,0 22 0,0-22 16,0 0-16,0 0 15,-21-21 1</inkml:trace>
  <inkml:trace contextRef="#ctx0" brushRef="#br0" timeOffset="67925.28">9800 5440 0,'0'0'0,"21"0"32,0 0-32,22 0 15,-22 0-15,21 0 0,1 0 0,-22 0 16,42 0-16,-20-21 0,-1 21 16,21-21-16,-20 21 0,-1-22 0</inkml:trace>
  <inkml:trace contextRef="#ctx0" brushRef="#br0" timeOffset="68362.03">10985 5228 0,'0'0'0,"-21"0"0,0 0 0,0 0 0,0 0 16,0 0-16,-1 0 0,1 0 0,0 21 15,0-21-15,-21 22 0,20-22 16,1 21-16,0 0 16,0 0-16,21 0 15,0 0-15,0 1 0,21-1 16,0-21 0,0 21-16,22-21 0,-22 21 15,0-21-15,0 21 0,22-21 0,-22 21 16,0 1-16,0-22 0,0 21 15,0-21-15,-21 21 0,0 0 0,0 0 16,0 0-16,0 1 16,-21-22-16,-21 21 15,21-21-15,0 0 0,-22 0 0,1 21 16,21-21-16,-22 0 0,1 0 16,0 0-16,21 0 0,-1 0 0,-20 0 15,21 0-15,21-21 16,0 0-1,21-1-15,0 22 0,0-21 16,1 0-16,20 0 0</inkml:trace>
  <inkml:trace contextRef="#ctx0" brushRef="#br0" timeOffset="68805.23">11557 5292 0,'21'0'0,"-42"0"0,42-21 0,0 21 0,-21-22 16,21 22-16,-21-21 0,0 0 16,-21 21-1,0 0-15,0 0 16,0 0-16,0 0 0,-1 0 16,-20 0-16,21 0 0,0 21 0,-22-21 15,43 21-15,-21-21 0,0 22 16,21-1-16,0 0 0,0 0 15,0 0-15,21-21 0,0 21 16,1 1-16,-1-22 0,21 21 16,-21 0-16,0-21 0,1 21 0,-1 0 15,0-21-15,0 21 0,0 1 16,0-1-16,-21 0 16,0 0-16,0 0 0,0 0 15,-21-21-15,0 0 16,0 0-16,0 0 0,-22 22 0,1-22 15,21 0-15,-21 0 0,-1 0 16,1 0-16,21 0 0,0 0 0,-22-22 16,22 22-16,21-21 0,0 0 15,0 0-15,0 0 16,21 21-16,0-21 16,1 21-16,-1-22 0,21 22 0,-21-21 15</inkml:trace>
  <inkml:trace contextRef="#ctx0" brushRef="#br0" timeOffset="69457.86">11917 5461 0,'21'0'16,"-42"0"-16,63 0 0,-21 0 0,0 0 16,1 0-16,-1 0 0,-21-21 0,21 21 15,0-21-15,21 21 0,-20-21 0,-1-1 16,0 22-16,0-21 0,0 0 15,0 0-15,-21 0 0,0 0 16,0-1-16,0 1 16,-21 21-16,0 0 15,0 0-15,0 0 0,0 21 0,-22 1 16,22-22-16,-21 21 0,21 0 16,-1 0-16,1 0 0,0 0 0,0 22 15,21-22-15,-21 0 0,21 0 16,0 0-16,0 1 0,0-1 0,0 0 15,21-21-15,0 21 0,0 0 16,0-21-16,1 0 0,-1 0 0,0 0 16,21 0-16,-21 0 0,1 0 15,-1 0-15,0 0 0,0-21 0,-21 0 16,21 21-16,0-21 0,1 0 16,-22-1-16,21 1 0,0 0 15,0 0-15,0 0 0,0 0 0,-21-1 16,43-20-16,-22 21 0,0 0 15,0 21-15,0-21 0,1-1 0,-1 22 16,21 0-16,-21 0 0,0 0 0,1 0 16,-1 22-16,0 20 15,-21-21-15,0 0 0,21 0 16,-21 1-16,21 20 0,-21-21 16,0 0-16,0 0 0,0 22 0,0-22 15,0 0-15,0 0 0,0 0 16,-21-21-1,0 0 1,21-21 0,0 0-16,0 0 0,0 0 15,0 0-15,0-1 0,0 1 16,0-21-16,21 21 0,0 0 0,0-22 16,1 22-16,-22-21 0,21 21 0,0-1 15,21-20-15,-21 21 0,1-21 16,20 20-16,0-20 0,-21 21 0</inkml:trace>
  <inkml:trace contextRef="#ctx0" brushRef="#br0" timeOffset="69757.69">13504 4678 0,'0'0'15,"-21"21"16,21 0-31,-21 0 0,0 22 0,0-22 16,21 21-16,-22 1 0,1-1 16,0 0-16,0 22 0,0-22 15,0 0-15,-1 1 0,-20 20 16,21-20-16,0-1 0,0 0 0,21 1 0,0-22 16,0 21-16,-22 0 15,22-20-15,0-1 0,0 0 0,0 21 16,22-42-16,-1 21 0,-21 1 0,21-22 15,0 0-15,21 0 0,-20 0 16,-1 0-16,0 0 0,0 0 0,0-22 16,0 1-16,1 0 0,-1 0 15</inkml:trace>
  <inkml:trace contextRef="#ctx0" brushRef="#br0" timeOffset="69985.56">13208 5080 0,'0'0'0,"-42"0"0,20 0 0,1 0 16,42 0-1,1 0 1,20 0-16,-21 0 0,21 0 0,1 0 16,-1 0-16,0 0 0,22 0 15,-22 0-15,1 0 0,-1 0 0,0-21 16,1 21-16,-1 0 0,0 0 15,-21 0-15,1 0 0,-1 0 16,0 0-16</inkml:trace>
  <inkml:trace contextRef="#ctx0" brushRef="#br0" timeOffset="70234.41">14732 5906 0,'0'0'0</inkml:trace>
  <inkml:trace contextRef="#ctx0" brushRef="#br0" timeOffset="86781.91">7895 7895 0,'0'0'0,"21"0"0,0 0 16,1 0-1,-1 0-15,0 0 16,-42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1:53:39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529 0,'21'0'16,"1"0"15,-1 0-31,0 0 47,0 0-16</inkml:trace>
  <inkml:trace contextRef="#ctx0" brushRef="#br0" timeOffset="446.65">1799 318 0,'0'0'15,"0"-22"-15,0 1 0,0 0 16,0 0-16,0 0 15,0 0-15,0-1 16,0 44 15,-21 20-15,0-21-16,21 21 16,-21 1-16,-1-1 0,1 0 0,21 1 15,-21 20-15,0-20 0,0 20 16,0 1-16,-1 20 0,1-20 15,0-1-15,0 22 0,0-22 0,21 1 16,-21-1-16,-1 1 0,1-1 16,21 1-16,0-22 0,-21 22 15,0-22-15,21 0 0,0 1 0,0-1 16,0-21-16,0 22 16,0-22-16,-21 0 0,21 0 15,-21-21-15,-1-21 16,22 0-16,0 0 15,0-22-15,0 22 0,0-21 16,0-1-16,0 1 0,0-21 16</inkml:trace>
  <inkml:trace contextRef="#ctx0" brushRef="#br0" timeOffset="806.76">1841 402 0,'0'-42'0,"22"21"16,-1 21-1,-21-21-15,21 21 16,0 0-16,0 0 16,-21 21-16,21 0 0,1 0 0,-22 0 15,21 22-15,-21-22 0,21 21 16,-21 0-16,0 22 0,0-22 15,0 22-15,0-1 0,0 1 0,0-1 16,0 1-16,0-1 0,0-20 16,0 20-16,0-21 0,0 22 15,0-22-15,-21-21 0,0 22 16,21-1-16,-22-21 0,22 0 0,0 1 16,-21-1-16,0 0 15,21 0-15,-21-21 16,21-21-1,0 0 1</inkml:trace>
  <inkml:trace contextRef="#ctx0" brushRef="#br0" timeOffset="1031.63">1460 1228 0,'0'0'0,"22"0"32,-1 0-32,21 0 0,-21 0 0,22 0 15,-22 0-15,21 0 0,0 0 16,1 0-16,-22 0 0,21-21 0,-21 21 16,22 0-16,-22 0 0,0 0 15,0-22-15,0 1 16</inkml:trace>
  <inkml:trace contextRef="#ctx0" brushRef="#br0" timeOffset="1582.3">2476 1122 0,'0'0'0,"149"0"31,-128 0-15,-21-21-16,21 21 0,-21-21 0,21 21 0,-21-22 31,-21 22-31,0 0 16,0 0-16,-22 0 0,1 0 15,21 0-15,-22 22 0,1-22 0,21 21 16,-21 0-16,20-21 0,1 21 15,-21 0-15,42 0 0,-21-21 16,21 22-16,-21-1 0,21 0 16,0 0-16,0 0 15,21-21-15,0 0 0,0 21 16,0-21-16,0 22 0,1-22 16,20 21-16,-21-21 0,21 21 0,-20 0 0,20-21 15,-21 21-15,0-21 16,-21 21-16,0 1 0,0-1 0,0 0 15,-21 0-15,0 0 16,0 0-16,-22 1 0,22-1 0,-21-21 16,21 21-16,-22-21 0,1 0 15,21 21-15,0-21 0,-22 0 0,22 0 16,0 0-16,0 0 0,0-21 16,0 0-16,21 0 15,-22-1 1,22 1-16,0 0 15,0 0 1,22 21 0,-22-21-16,21 21 0</inkml:trace>
  <inkml:trace contextRef="#ctx0" brushRef="#br0" timeOffset="2118.71">3281 1207 0,'0'0'0,"21"0"0,-21-22 0,21 22 0,-21-21 16,21 21-16,-21-21 0,0 0 16,0 0-1,-21 21 1,-21 0-16,21 0 15,-1 0-15,-20 0 0,21 21 0,-21 0 16,20-21-16,-20 21 0,21 0 16,0 1-16,0-22 0,-1 21 0,1 0 15,0 0-15,21 0 16,-21 0-16,21 1 0,0-1 16,42 0-1,-21-21-15,1 0 0,-1 21 0,0-21 16,21 0-16,-21 21 0,1-21 15,-1 21-15,0-21 0,0 0 0,0 22 16,0-22-16,-21 21 16,0 0-16,-21 0 15,0 0-15,0-21 16,-21 21-16,20-21 0,-20 0 16,0 22-16,21-22 0,-22 0 0,22 0 15,0 0-15,-21 0 0,20 0 16,1 0-16,0 0 0,0 0 15,0 0-15,0 0 32,42 0-17,0 0 1,0-22-16,0 22 0,0-21 16</inkml:trace>
  <inkml:trace contextRef="#ctx0" brushRef="#br0" timeOffset="2554.46">3514 1397 0,'0'0'0,"21"0"0,0 0 15,0 0-15,0 0 16,0 0-16,1 0 0,20-21 0,-21 21 15,0-21-15,0 21 0,1-21 16,-1-1-16,0 1 0,0 0 16,-21 0-16,21 0 0,-21 0 15,0-1 1,-21 22-16,0 0 16,0 0-16,0 0 0,-22 22 15,22-1-15,0 0 0,0 0 16,0 0-16,-22 0 0,22 1 0,21-1 15,-21 0-15,21 0 0,-21 21 16,21-20-16,-21-1 0,21 0 0,0 0 16,0 0-16,0 0 15,0 1-15,21-1 0,0-21 0,0 21 16,0-21-16,22 0 16,-22 0-16,0 0 0,21 0 0,-21 0 15,1-21-15,20 0 0,-21 21 16,21-22-16,-20 1 0,20 0 0,-21 21 15,0-21-15,0 0 16</inkml:trace>
  <inkml:trace contextRef="#ctx0" brushRef="#br0" timeOffset="2922.26">4106 1291 0,'0'0'0,"0"-21"0,21 21 16,-21-21-16,22 0 0,-22 0 16,21-1-16,0 1 0,0 21 15,0-21-15,0 0 16,1 21-16,-1 0 0,21 0 0,-21 0 15,0 0-15,22 0 0,-22 21 16,0 0-16,21 0 0,-20-21 0,-1 22 16,0-1-16,0 21 0,0-21 15,-21 0-15,0 1 0,0-1 16,0 21-16,0-21 0,0 0 16,0 1-16,0-1 0,-21 0 0,0 21 15,0-21-15,0 1 16,-1-1-16,1-21 15,0 0 1,21-21-16,0-1 16,0 1-16,0 0 0,0 0 15,21 0-15,0 0 0,-21-22 16,22 22-16,-1 0 0,0-21 16,0 20-16,0 1 0,0 0 0,1-21 0,-1 21 15,21-1-15,-21 1 16,22 0-16,-22 0 0,21 0 0,-21 0 15,22-1-15,-1 1 0</inkml:trace>
  <inkml:trace contextRef="#ctx0" brushRef="#br0" timeOffset="3342.01">5461 699 0,'0'0'0,"0"-22"0,0 1 16,0 0-16,21 0 16,-21 0-16,0 42 47,0 0-47,0 0 15,0 0-15,0 1 0,0 20 0,-21 0 16,0 1-16,0-1 0,21 0 15,-22 22-15,1-22 0,0 0 0,0 1 16,0 20-16,0-20 16,-1-1-16,1 0 0,0 1 0,21-1 15,0-21-15,0 21 0,0-20 16,0-1-16,0 21 0,0-21 0,21 0 16,0 1-16,1-1 0,-1 0 0,0-21 15,0 21-15,0-21 0,0 0 16,22 0-16,-22 0 0,0 0 0,0 0 15,0-21-15,1 0 0,-1 0 16,0-1-16,0 1 0,0 0 0,0 0 16,1 0-16,-22 0 0,21-22 15,0 22-15</inkml:trace>
  <inkml:trace contextRef="#ctx0" brushRef="#br0" timeOffset="3633.85">5270 1037 0,'0'0'0,"-21"0"0,0 0 15,21 21 1,21-21 0,0 0-16,1 0 0,-1 0 15,0 0-15,21 0 0,1 0 0,-22 0 16,21 0-16,0-21 15,-20 21-15,20 0 0,-21 0 0,21 0 16,-20-21-16,-1 21 0,0 0 16,0 0-16,0 0 0,0 0 15,1 0-15,-1 0 16,-21-21-16,21 21 16,0 0-16,-21-21 0,21 21 15</inkml:trace>
  <inkml:trace contextRef="#ctx0" brushRef="#br0" timeOffset="6438.4">14287 191 0,'0'0'15,"0"-22"-15,0 1 16,0 0 0,0 0-16,22 0 15,-1 21 1,-21-21-16,21 21 15,-21-22 1,0 44 15,0-1-15,0 0-16,0 0 16,0 0-16,0 0 0,0 1 15,0 20-15,0-21 0,-21 0 16,21 0-16,0 22 0,-21-22 0,21 0 15,0 21-15,0-20 0,-22 20 0,1-21 16,21 21-16,-21-20 0,0 20 16,21 0-16,0 1 0,-21-1 15,21 0-15,-21 1 0,21 20 16,0-21-16,0 22 0,0-22 0,0 1 16,0 20-16,0-21 0,0 1 0,-22-1 15,22 22-15,0-22 0,0 0 16,0 1-16,0-1 0,-21 21 0,21-20 15,0-1-15,0 22 0,0-22 16,0 0-16,0 22 0,0-22 0,0 22 16,0-22-16,0 0 0,0 1 0,0 20 15,0-21-15,0 1 16,0 20-16,0-20 0,0 20 0,0-21 16,0 22-16,0-1 0,0-20 0,0 20 15,0-20-15,0 20 0,-21-21 16,21 22-16,0-22 0,0 1 0,-21 20 15,21-21-15,0 22 0,0-22 0,0 22 16,0-1-16,0-20 0,0 20 16,0-21-16,0 22 0,0-22 0,0 1 15,0 20-15,0-21 0,21 1 0,-21-1 16,0 22-16,0-22 0,0 0 16,0 1-16,21 20 0,-21-21 0,0 1 15,0 20-15,0-20 0,0-1 16,21 0-16,-21 1 0,0 20 15,22-21-15,-22 1 0,0-1 0,0 0 16,0 1-16,0-1 0,0 0 0,0 1 16,21 20-16,-21-20 0,0-1 15,0 21-15,0-20 0,0-1 0,21 22 16,-21-22-16,0 0 0,0 1 16,0-1-16,0 21 0,0-20 0,0-1 15,0 0-15,0 1 0,0-1 0,0 22 16,21-22-16,-21 0 0,0 1 15,0 20-15,0-21 0,0 1 0,0-1 16,0 0-16,0 1 0,0-1 16,0 0-16,0 22 0,0-22 0,0 1 15,0-1-15,0 21 0,21-20 16,-21 20-16,0-20 0,21 20 0,-21-21 16,0 1-16,0 20 0,0-20 0,0-1 15,0 21-15,0-20 0,0-1 16,0 0-16,0 22 0,0-22 0,0 1 15,0 20-15,0-21 0,0 22 0,0-22 16,0 22-16,-21-22 0,21 22 16,-21-22-16,21 0 0,0 22 0,0-22 15,-21 0-15,21 22 0,-21-22 0,21 22 16,-21-22-16,21 22 0,0-22 16,0 21-16,-22-20 0,22-1 15,-21 22-15,21-22 0,0 21 0,-21-20 16,21-1-16,-21 22 0,21-22 0,-21 21 15,21-20-15,0 20 0,0 1 16,-21-22-16,-1 22 0,22-1 0,-21 1 16,21-1-16,0-21 0,-21 22 0,0-1 15,21-20-15,-21 20 0,21 1 16,-21-1-16,21-20 0,-22 20 0,1 1 16,21-1-16,0 1 0,0-1 0,-21-21 15,21 22-15,-21-22 0,21 22 0,-21-22 16,21 22-16,0-22 0,0 21 15,0-20-15,0 20 0,0 1 16,-21-22-16,21 22 0,0-22 0,0 21 16,0-20-16,0 20 0,-22-20 0,22 20 15,0-21-15,0 22 0,0-22 16,0 22-16,-21-22 0,21 22 0,-21-22 16,21 21-16,0-20 0,0 20 0,0-20 15,-21-1-15,21 0 0,-21 1 0,21-1 16,0 0-16,0 1 0,0-1 15,0 0-15,0 1 0,0 20 16,0-21-16,0 1 0,-21-1 0,21 0 16,0 1-16,0-1 0,0 0 0,0 1 15,0-1-15,-22 0 0,22 1 16,0-1-16,0 0 0,0 1 0,0-1 16,0 0-16,0 1 0,-21-1 0,21 0 15,0 22-15,-21-22 0,21 1 0,-21-1 16,21 21-16,0-20 0,0-1 15,-21 0-15,21 22 0,0-22 0,-21 1 16,21-1-16,0 21 0,0-20 0,0-1 16,-22 22-16,22-22 0,0 21 15,0-20-15,0 20 0,0-20 16,0 20-16,0-21 0,0 1 0,0 20 16,0-20-16,0-1 0,0 21 0,0-20 0,0 20 15,0-20-15,22-1 16,-22 21-16,21-20 0,-21-1 0,0 22 15,0-22-15,21 0 0,-21 1 0,21 20 16,-21-21-16,0 1 0,0-1 16,0 0-16,21 1 0,-21-1 0,0 0 15,21 1-15,-21-1 0,0 0 0,0 1 16,0-1-16,22 0 0,-22 1 0,0-1 16,0 0-16,0 22 0,0-43 15,0 21-15,0 1 0,0-1 16,0 0-16,0 1 0,0-22 0,0 21 0,0 1 15,0-22-15,0 21 0,0 0 16,0 1-16,0-22 0,21 21 16,-21-21-16,0 22 0,0-1 0,0-21 15,0 22-15,0-1 0,0 0 0,0-21 16,21 22-16,-21-1 0,0-21 16,0 22-16,0-1 0,0 0 0,0-21 15,0 22-15,0-1 0,0 0 0,0 1 16,0-22-16,0 21 0,0 1 0,0-22 15,0 21-15,0-21 16,21 22-16,-21-22 0,0 21 0,0 0 16,21-20-16,-21 20 0,0-21 0,0 21 0,0-20 15,0 20-15,0-21 16,0 21-16,0-20 0,0 20 0,0-21 16,0 21-16,0-20 0,0 20 0,0 0 15,0-21-15,0 22 0,0-22 16,0 21-16,0 1 0,0-22 0,0 21 15,0 0-15,0-20 0,0 20 16,0-21-16,0 21 0,0 1 0,0-22 16,0 21-16,0-21 0,0 22 0,0-22 15,0 21-15,-21-21 16,21 22-16,0-22 0,-21 21 0,21-21 16,0 1-16,0-1 0,-21 0 0,21 0 15,0 0 1,0-42-1,0 0-15,0 0 0,0-22 16,21 1-16,0 0 0</inkml:trace>
  <inkml:trace contextRef="#ctx0" brushRef="#br0" timeOffset="7922.03">15536 741 0,'0'0'0,"21"0"0,1 0 15,-1 0-15,0 0 0,0 0 16,0 0-16,0 0 0,1 0 16,-1-21-16,21 21 0,-21-21 0,22-1 15,-22 1-15,0 21 0,0-21 0,0 0 16,0 21-16,1-21 15,-22 0-15,0-1 0,0 1 0,0 0 16,-22 0-16,1 21 16,0-21-16,-21 21 0,-1 0 0,1 0 15,-21 0-15,-1 0 0,1 0 16,-1 0-16,22 0 0,-22 21 0,22-21 16,0 21-16,20 0 0,-20 0 15,21 1-15,21-1 0,0 0 0,0 0 16,0 0-16,0 0 0,21 1 15,0 20-15,0-21 0,22 21 0,-1-20 16,0 20-16,1 0 0,-1 1 16,0-22-16,1 21 0,-1 0 15,-21 1-15,22-1 0,-22 0 0,0 1 16,0-22-16,-21 21 0,0-21 16,0 22-16,0-22 0,-21 0 0,0 0 15,0 0-15,-1-21 0,-20 22 16,0-22-16,-1 0 0,-20 21 0,21-21 15,-22 0-15,22 0 0,-22 0 0,22 0 16,0 0-16,-1-21 0,1 21 16,21-22-16,0 22 0,-1-21 0,1 0 15,0 0-15,21 0 0,0 0 16,0-1-16,0 1 16,0 0-16,21-21 0,22 42 15,-22-21-15,21-1 0,-21 1 0,43 0 16,-22 21-16,0-21 0,1 21 0,20 0 15,-20-21-15</inkml:trace>
  <inkml:trace contextRef="#ctx0" brushRef="#br0" timeOffset="8398.75">16192 995 0,'0'-21'31,"-21"21"-15,0 0-16,0 0 0,0 21 16,0 0-16,-1 0 0,1 22 15,0-22-15,0 0 0,0 21 0,0-21 16,-1 22-16,1-22 0,0 21 0,21-21 16,0 22-16,-21-22 0,21 0 15,0 0-15,0 0 0,0 1 0,0-1 16,0 0-16,21-21 15,0 21-15,22-21 0,-22 0 16,0 0-16,0 0 0,21-21 16,-20 21-16,20-21 0,-21 0 15,21-1-15,1 1 0,-22 0 0,21-21 16,-21 21-16,1-22 0,-1 1 16,0 0-16,0-1 0,-21-20 0,0 20 15,0 1-15,0 0 0,0-1 16,-21 1-16,0 21 0,0 0 0,-22 0 15,22-1-15,-21 22 0,21 0 16,-22 0-16,22 0 0,0 0 0,-21 0 16,20 0-16,1 0 15,21 22-15,21-1 16,1-21 0,-1 0-16,21 0 0,0 0 0,1 0 15,20 0-15,-20 0 0,20 0 16</inkml:trace>
  <inkml:trace contextRef="#ctx0" brushRef="#br0" timeOffset="8938.76">17145 550 0,'21'-21'0,"-42"42"0,42-63 0,-21 21 0,0 0 16,-21 0 0,0 21-16,0-22 0,-22 22 0,22 0 15,0 0-15,-21 0 0,20 22 16,1-1-16,-21 0 0,21 0 15,0 21-15,-1 1 0,1-1 16,0 22-16,0-1 0,0 1 0,21 20 16,0-20-16,-21 20 0,-1 1 15,22 0-15,-21-22 0,21 22 0,-21 0 16,0-22-16,21 22 0,-21-1 16,0 1-16,21-21 0,-22 20 0,1-20 15,0 20-15,21-20 0,0-1 0,0 1 16,-21-1-16,21 1 0,0-22 15,0 22-15,0-22 0,0 0 0,0-20 16,0 20-16,0-21 0,0 0 16,21-21-16,0 0 15,0 0-15,1 0 0,-1 0 0,0-21 16,0 0-16,21 0 0,1 0 16,-22-22-16,21 1 0,1 0 0,-1-1 15,0 1-15,1 0 0,-22-22 0,21 22 16,-21-22-16,0 22 0,1-22 15,-22 22-15,0-21 0,0 20 0,-22-20 16,1 20-16,0 1 0,-21 0 16,21-1-16,-22 1 0,1 21 0,0 0 15,-1 0-15,1-1 0,0 1 16,-1 0-16,1 0 0,21 21 16,0-21-16,-1 21 0,1 0 0,21-21 15,0-1 1,21 1-16,1 0 0,-1 21 15,21-21-15,0 0 0,1 21 16,-1-21-16,0-22 0</inkml:trace>
  <inkml:trace contextRef="#ctx0" brushRef="#br0" timeOffset="9238.25">17801 423 0,'0'0'0,"0"-21"0,0 0 16,0 42 15,0 0-31,-21 22 16,0-22-16,21 21 0,-21-21 0,-1 22 16,1-1-16,0 0 0,0 22 15,0-22-15,0 1 0,-1-1 0,1 21 16,0-20-16,0-1 0,0 0 15,0-20-15,21 20 0,0-21 16,0 0-16,0 0 0,0 1 16,0-1-16,0 0 0,21-21 31,0 0-31,-21-21 0,0 0 0</inkml:trace>
  <inkml:trace contextRef="#ctx0" brushRef="#br0" timeOffset="9438.12">17187 847 0,'0'0'0,"-21"0"15,0 0 1,21-21-16,21 21 16,21 0-1,-20 0-15,20 0 0,0-22 16,1 22-16,20 0 0,1 0 0,-1-21 15,-21 21-15,22-21 0,-1 0 16,1 21-16,-1-21 0</inkml:trace>
  <inkml:trace contextRef="#ctx0" brushRef="#br0" timeOffset="10046.81">18817 381 0,'0'0'16,"-21"0"-16,0 0 0,0 21 15,-1 0-15,1-21 0,0 43 0,0-22 16,0 21-16,0-21 0,-1 22 16,1-1-16,-21 22 0,21-22 0,0 21 15,-22 1-15,22-1 0,0-20 16,0 20-16,0-20 0,-1-1 0,1 0 15,0-21-15,21 22 0,0-22 16,0 0-16,0 0 0,-21 0 16,42-21 15,0-21-31,-21 0 16,21 0-16,1 0 0,-1-22 0,0 1 15,0 0-15,0-1 0,-21 1 16,21-21-16,22-1 0,-22 22 0,0-22 15,0 22-15,0 0 0,1-22 16,-1 22-16,0-1 0,0 1 0,0 21 16,0-21-16,1 20 0,-1-20 15,0 21-15,0 0 0,0 21 16,-21 21 0,0 21-16,0-21 15,0 22-15,0-1 0,0 22 16,0-22-16,0 21 0,-21 1 0,0-1 15,21 1-15,-21-1 0,21 1 16,0-22-16,0 1 0,0 20 0,0-42 16,0 22-16,0-1 0,0-21 15,0 0-15,0 0 0,0 1 0,0-1 16,0 0 0,0-42 15,21 21-31,-21-21 0,0-1 15,0 1-15,0 0 0</inkml:trace>
  <inkml:trace contextRef="#ctx0" brushRef="#br0" timeOffset="10242.03">18330 1080 0,'0'0'15,"-21"0"-15,42 0 31,0 0-31,1 0 16,20 0-16,-21 0 16,21 0-16,-20 0 0,20 0 0,0 0 15,1-22-15,-1 22 0,0-21 16,1 0-16,-1 0 0,0 0 0,1 21 16</inkml:trace>
  <inkml:trace contextRef="#ctx0" brushRef="#br0" timeOffset="10722.16">19473 826 0,'0'-43'32,"0"22"-32,0 0 15,-21 21-15,0 0 16,0 0-16,0 0 0,-1 0 15,1 0-15,-21 0 0,21 21 0,-22 0 16,22-21-16,0 21 0,-21 1 16,21-1-16,-1 0 0,22 0 0,0 0 15,-21 0-15,21 1 0,0-1 16,0 0-16,0 0 0,0 0 16,21 0-16,1 1 15,-1-1-15,0-21 0,0 21 0,21 0 16,-20 0-16,20 0 15,-21 1-15,0-22 0,0 21 0,1 0 16,-1 0-16,0 0 0,-21 0 16,0 1-16,0-1 15,-21-21 1,0 21-16,-22-21 0,22 0 0,0 0 16,0 0-16,-22 0 0,22 0 0,0 0 15,0 0-15,-21 0 0,20 0 16,1 0-16,21-21 0,-21 21 15,21-21-15,0-1 16,0 1 0,0 0-1,0 0-15</inkml:trace>
  <inkml:trace contextRef="#ctx0" brushRef="#br0" timeOffset="11247.72">20066 1080 0,'0'0'0,"42"-85"32,-21 64-32,1 0 0,-1-1 0,-21 1 15,21-21-15,0 21 0,-21 0 16,0-1-16,0 1 0,0 0 0,0 0 15,-21 21 1,0 0-16,-22 0 16,22 0-16,0 0 0,-21 21 15,21 0-15,-22 0 0,22 1 16,-21-1-16,21 0 0,-1 0 0,1 0 16,0 0-16,0 22 0,21-22 15,-21 0-15,21 0 0,0 0 0,0 1 16,21 20-16,0-21 0,0 0 15,0 0-15,1 1 0,-1-1 16,21 0-16,-21-21 0,0 21 0,1 0 16,-1 0-16,0 1 0,-21-1 15,21 0-15,-21 0 16,0 0-16,-21 0 16,0-21-1,0 0-15,-1 0 0,-20 0 16,21 0-16,-21 0 0,20 0 0,-20 0 15,0 0-15,21 0 0,-22 0 16,22 0-16,0 0 0,0-21 0,0 21 16,21-21-16,0 0 15,0 0-15,0 0 16,21-1-16,0 1 0,0 21 16</inkml:trace>
  <inkml:trace contextRef="#ctx0" brushRef="#br0" timeOffset="12022.41">20108 1249 0,'0'0'0,"21"0"16,1 0-16,-1 0 15,0 0-15,0 0 16,0-21-16,0 0 0,1-1 15,-1 1-15,0 0 0,0 0 16,0-21-16,-21 20 0,21 1 0,-21-21 16,22 21-16,-22 0 0,0-22 15,0 22-15,0 0 16,0 0-16,-22 21 16,1 21-1,0 0-15,21 0 0,-21 0 0,0 1 16,0 20-16,21 0 15,0-21-15,-22 22 0,1-1 0,21-21 16,0 22-16,0-22 0,0 0 16,0 21-16,0-21 0,0 1 0,0-1 15,0 0-15,0 0 0,21 0 0,1-21 16,-1 21-16,0-21 0,21 0 16,-21 22-16,1-22 0,20 0 0,-21 0 15,0 0-15,22 0 0,-22 0 16,0-22-16,0 1 0,0 0 0,0 21 15,1-42-15,-1 21 16,-21-1-16,0-20 0,21 0 0,0 21 16,-21-22-16,21 1 0,0 0 15,1-1-15,-1 22 0,-21-21 0,21 21 16,0-1-16,0 1 0,0 21 16,1-21-16,-1 21 0,0 0 0,0 0 15,21 0-15,-20 0 0,-22 21 16,21 0-16,0 1 0,0 20 15,-21-21-15,0 21 0,0-20 0,21 20 16,-21 0-16,0-21 0,0 22 16,0-22-16,0 0 0,0 0 15,0 0-15,0 1 0,0-1 0,0 0 16,0 0-16,-21-21 47,21-21-47,0 0 0,0 0 15,0-1-15,0 1 0,0 0 16,0 0-16,21-21 0,0 20 0,-21-20 16,0 21-16,22-21 0,-1-1 15,0 22-15,-21-21 0,21-1 16,0 22-16,-21-21 0,21 21 0,1 0 16,20-22-16,-21 22 0,0 0 15,22 0-15,-1-22 0,0 22 16</inkml:trace>
  <inkml:trace contextRef="#ctx0" brushRef="#br0" timeOffset="12368.22">21950 360 0,'0'0'16,"0"21"15,-21-21-16,-1 21-15,22 0 0,-21 22 0,0-22 16,21 0-16,-21 21 16,0 1-16,0-1 0,-1 0 0,1 1 15,0-1-15,0 22 0,0-1 16,0-21-16,21 22 0,0-22 0,-22 1 16,22 20-16,0-21 0,0 1 15,0-22-15,0 21 0,0-21 0,0 22 16,0-22-16,0 0 0,0 0 15,0 0-15,22-21 0,-22 22 16,21-22-16,0 0 16,0 0-16,0 0 0,22 0 15,-22-22-15,0 22 16,21-21-16,-21 0 0,22 0 0,-22-21 16</inkml:trace>
  <inkml:trace contextRef="#ctx0" brushRef="#br0" timeOffset="12675.04">21463 677 0,'21'22'15,"0"-22"1,22 0-16,-22 0 0,42 0 0,-20 0 15,20 0-15,-21 0 0,22 0 16,-1 0-16,-20 0 0,20-22 0,-20 22 16,20 0-16,-21-21 0,-20 21 15,20-21-15,0 21 0,1 0 0,-22-21 16,0 21-16,21 0 0,-21-21 16,1 21-16,-1 0 0,0 0 0,0 0 15,-42 0 16</inkml:trace>
  <inkml:trace contextRef="#ctx0" brushRef="#br0" timeOffset="14082.4">1778 2074 0,'-21'0'0,"0"0"16,-1 0-16,1 0 0,0-21 16,0 21-16,0 0 0,-22-21 15,1 0-15,21 21 0,-21 0 0,-1 0 16,1 0-16,-22-21 0,22 21 16,0 0-16,-1 0 0,1 0 0,0 0 15,-1 0-15,22 0 0,-21 0 16,21 0-16,-22 0 0,22 0 0,0 0 15,0 0 1,21 21 0,21-21-1,0 0-15,22 0 16,-22 0-16,21 21 0,0-21 16,22 0-16,-1 0 0,1 0 15,21 0-15,-1 0 0,22 0 0,-21 0 16,-1 0-16,22 0 0,-21 0 15,0 0-15,-1 0 0,22 0 0,0 0 16,0 0-16,21 0 0,-21 0 16,21 0-16,-22 0 0,22-21 0,0 21 15,0 0-15,22 0 0,-1-21 16,-21 21-16,21 0 0,0 0 16,0 0-16,-21 0 0,21 0 0,1-21 15,-22 21-15,0 0 0,0 0 16,0 0-16,-22 0 0,1 0 0,-21 0 15,21 0-15,-22 0 0,1 0 16,-21 0-16,-1 0 0,1-22 0,-22 22 16,0 0-16,1 0 0,-22 0 15,0 0-15,0 0 16,0 0 78,-21-21-94,21 0 0,1 21 0</inkml:trace>
  <inkml:trace contextRef="#ctx0" brushRef="#br0" timeOffset="15197.64">16065 1820 0,'-21'0'15,"42"0"-15,-84 0 0,42 0 0,0 0 16,-1 0-16,1 0 0,0 0 0,0 0 16,0 0-16,0 0 0,-1 0 15,1 0-15,0 0 0,0 0 0,21 22 16,-21-22-16,0 0 0,-1 0 15,22 21 17,22-21-17,-1 0-15,0 0 16,0 0-16,21 0 16,-20 0-16,20 21 0,0-21 0,1 0 15,-1 0-15,21 0 0,1 0 16,21 21-16,-22-21 0,22 0 0,-1 0 15,1 0-15,0 0 0,-1 21 16,22-21-16,-21 0 0,42 0 0,-21 0 16,21 0-16,0 21 0,0-21 15,21 0-15,0 0 0,0 0 0,0 0 16,22 0-16,-1 0 0,-21 0 16,22 0-16,-22 0 0,21 0 0,0 22 15,1-22-15,-1 0 0,-21 0 16,22 21-16,-22-21 0,21 0 15,-21 0-15,0 0 0,1 0 16,-22 0-16,-22 0 0,1 0 0,-21 0 16,0 0-16,-1 0 0,-20 0 15,-22 0-15,22 0 0,-22 0 0,0 0 16,1 0-16,-22 0 0,0 0 16,0 0-16,0 0 0,-42-21 62,0 21-62,0 0 0</inkml:trace>
  <inkml:trace contextRef="#ctx0" brushRef="#br0" timeOffset="15334.69">21569 2074 0,'0'22'16,"0"-44"-16,0 65 15,0-22-15,-21-21 32</inkml:trace>
  <inkml:trace contextRef="#ctx0" brushRef="#br0" timeOffset="16934.29">677 3217 0,'0'-21'109</inkml:trace>
  <inkml:trace contextRef="#ctx0" brushRef="#br0" timeOffset="17622.07">317 3154 0,'0'0'0,"-42"0"0,21 0 16,-21 0-16,20 0 0,1 0 0,0 0 16,0 0-16,0 0 0,0 0 15,42 0 16,0 0-31,0 0 0,21 0 16,1 0-16,20 0 0,-20 0 16,20 0-16,1 0 0,-1 0 15,1 0-15,-1 0 0,-21 0 0,22 0 16,-22 0-16,22 0 0,-22 0 16,0 0-16,1 0 0,-1 0 0,0 0 15,1 0-15,-22 0 0,0 0 16,21-21-16,-20 21 15,-1 0-15,-21-21 16,-21 21 0,-1-22-16,1 22 15,0 0-15,0 0 0,0-21 16,0 21-16,-1 0 0,1-21 16,0 21-16,0-21 0,0 21 15,0-21-15,-1 21 16,1 0-1,42 0 17,1 0-32,-1 0 15,0 0-15,0 0 0,0 0 0,0 0 16,1 0-16,20 21 0,-21-21 16,0 21-16,-21 0 0,21 0 15,-21 1-15,0-1 16,0 0-16,-21 0 0,0 21 0,0-20 15,0-1-15,-22 0 16,22 0-16,-21 0 0,21 0 0,0-21 16,-22 22-16,22-1 0,0-21 15,0 21-15,0-21 16,21-21 0,0 0-16</inkml:trace>
  <inkml:trace contextRef="#ctx0" brushRef="#br0" timeOffset="18182.18">1651 3069 0,'0'0'0,"-21"0"0,21-21 16,0 0 31,21 0-47,0 21 15,0-21-15,0 21 0,1-22 0,-1 1 16,0 21-16,0-21 0,0 0 16,0 0-16,1 0 0,-1-1 0,-21-20 15,21 21-15,-21 0 0,21 0 16,-21-1-16,0 1 0,0 42 47,0 1-47,0-1 15,0 21-15,0 0 0,0-20 0,0 20 16,0 0-16,0 1 0,0-1 16,0 21-16,0-20 0,0-1 0,-21 22 15,21-22-15,0 21 0,-21-20 16,21-1-16,0 0 0,0 1 0,0-22 16,0 21-16,0-21 0,0 1 15,0-1-15,0 0 0,-21-21 31,-1-21-31,1 0 16</inkml:trace>
  <inkml:trace contextRef="#ctx0" brushRef="#br0" timeOffset="18750.2">2349 2646 0,'0'0'0,"0"-21"0,0 0 0,22-1 0,-22 1 16,0 0-16,0 0 15,0 0-15,0 42 16,0 0-16,0 21 16,0-20-16,-22 20 0,22 21 0,0-20 15,-21 20-15,0-20 16,21 20-16,-21 22 0,0-22 0,21 22 15,-21 0-15,-1-1 0,1 1 16,0 0-16,21-1 0,-21 1 0,0 21 16,0-22-16,21 22 0,-22 0 15,1 0-15,21-21 0,-21 20 0,21-20 16,0 0-16,0-22 0,0 1 16,0-1-16,0 1 0,0-22 0,0-21 15,21 22-15,0-43 16,1 21-16,-1-21 0,0 0 0,0-21 15,0-1-15,0 1 0,22-21 0,-22 0 16,21-1-16,1 1 0,-22 0 16,21-22-16,0 22 0,1-22 0,-22 1 15,0-1-15,0-20 0,-21 20 16,0 1-16,0-22 0,0 21 0,-21 22 16,-21-21-16,-1-1 0,1 22 15,-21-1-15,20 22 0,-20-21 0,20 21 16,-20 0-16,42-1 0,-22 1 15,22 21-15,0 0 0,21-21 16,-21 21-16,21-21 0,0 0 16,21 0-16,0 21 15,0-22-15,22 1 0,-22 0 0,0 0 16,21 0-16,-20 0 0,20-1 16,-21 1-16,0 0 0</inkml:trace>
  <inkml:trace contextRef="#ctx0" brushRef="#br0" timeOffset="19031.04">1863 3196 0,'0'21'16,"0"1"-16,0-1 0,0 0 15,0 0-15,0 21 0,0-20 16,0-1-16,0 0 16,0 0-16,21-21 0,0 0 15,0 0-15,0 0 16,22 0-16,-22-21 0</inkml:trace>
  <inkml:trace contextRef="#ctx0" brushRef="#br0" timeOffset="19563.91">3577 2794 0,'0'0'0,"0"-21"0,0 0 0,0 0 16,0-1-16,0 1 16,-21 21-1,0 0-15,0 0 0,-1 0 0,1 0 16,0 0-16,0 21 0,0 1 15,0-1-15,-22 21 0,22 0 0,0 1 16,0-1-16,0 0 0,21 1 16,0-1-16,-22 0 0,22 22 0,0-22 15,0 1-15,0-1 0,0 0 16,0 1-16,0-22 0,22 0 0,-1 0 16,0 0-16,21 0 0,-21 1 15,22-22-15,-1 0 0,0 0 0,1 0 16,20 0-16,-20-22 0,-1 1 15,21 0-15,-20 0 0,-1 0 16,0-22-16,1 22 0</inkml:trace>
  <inkml:trace contextRef="#ctx0" brushRef="#br0" timeOffset="20419.66">4106 3048 0,'0'0'0,"0"-21"0,0 0 0,-21 21 31,0 0-15,0 21-16,0 0 0,-1 0 15,1 0-15,0 1 0,0 20 0,21-21 16,-21 0-16,0 22 0,21-22 16,-22 21-16,22-21 0,0 0 15,0 1-15,0-1 0,0 0 0,0 0 16,22-21 0,-1 0-16,0 0 0,0 0 0,0 0 15,0 0-15,-21-21 0,22 0 16,-1 0-16,0-1 0,-21 1 0,21 0 15,-21 0-15,0-21 0,0 20 0,0 1 16,0-21-16,21 21 0,-21 0 16,0-1-16,21 1 0,-21 0 0,22 0 15,-1 21 1,0 0-16,0 0 16,0 0-16,0 0 0,1 0 0,-1 21 15,0 0-15,0 0 0,0 1 16,-21-1-16,0 0 0,21 21 0,-21-21 15,0 1-15,0 20 0,0-21 16,0 0-16,0 22 0,0-22 0,-21 0 16,21 0-16,-21 0 0,0 0 15,21 1-15,-21-22 16,21-22 0,0 1-16,0 0 15,0 0-15,0 0 0,0 0 0,21-22 16,0 1-16,-21 21 15,42-22-15,-20 22 0,-1 0 0,21-21 16,-21 21-16,22 21 0,-22-22 0,21 1 16,0 21-16,-20 0 0,20 0 15,-21 0-15,21 0 0,-20 21 0,20 1 16,-21-22-16,0 21 0,-21 0 16,21 0-16,-21 0 0,0 22 0,0-22 15,0 0-15,0 0 0,0 0 0,0 0 16,0 1-16,-21-22 0,0 21 15,21 0-15,-21-21 0,0 0 16,0 0-16,21-21 31,0 0-31,0-1 0,21-20 16,0 21-16,0-21 0,21 20 16,-20-20-16,-1 21 0,21-21 0,-21 20 15,22 1-15,-1 0 0,-21 21 16,21-21-16,-20 21 0,20 0 0,-21 0 15,0 0-15,0 21 0,1 0 0,-22 0 16,0 1-16,21-1 0,-21 21 16,0-21-16,0 0 0,0 22 0,-21-22 15,-1 0-15,22 21 0,-42-20 16,42-1-16,-42 0 0,42 0 0,-21-21 16,-1 21-16,1 0 0,42-21 46</inkml:trace>
  <inkml:trace contextRef="#ctx0" brushRef="#br0" timeOffset="20770.75">5588 3027 0,'0'0'0,"0"-21"0,0 42 47,0 0-47,0 0 16,0 0-16,-21 22 0,0-1 15,-1 0-15,22 1 0,-21 20 0,0 1 16,0-1-16,21 1 0,-21-1 0,0 1 16,-1-1-16,1 22 0,0 0 15,0-22-15,0 43 0,0-21 0,-1-1 16,1 1-16,0 0 0,0-1 15,0 1-15,21 0 0,-21-1 0,21 1 16,-22 0-16,22-22 0,-21 22 0,21-22 16,0 1-16,0-22 0,0 0 15,-21 1-15,21-22 0,0 0 16,0-42 0,21 0-16,0-22 0,1 1 15,-1-21-15,0-1 0,0 1 0</inkml:trace>
  <inkml:trace contextRef="#ctx0" brushRef="#br0" timeOffset="21102.57">5461 2963 0,'0'0'0,"0"-21"0,0-21 16,0 21-16,0 0 0,0-1 0,0 1 15,0 0-15,42 0 0,-21 21 16,1 0-16,20-21 0,0 21 0,-21 0 16,22 0-16,-1 0 0,0 21 0,1 0 15,-22 0-15,21 0 0,-21 1 16,1-1-16,-1 21 0,-21-21 0,0 0 16,0 22-16,0-22 0,0 0 15,-21 0-15,-1 0 0,1 1 0,-21-1 16,21 0-16,-22 0 0,1 0 15,0-21-15,-1 21 0,22-21 16,-21 0-16,21 0 0,0 0 0,-1 22 16,1-22-16,21-22 15,21 1 1</inkml:trace>
  <inkml:trace contextRef="#ctx0" brushRef="#br0" timeOffset="23458.01">6350 3048 0,'0'0'0,"0"-21"0,21 0 15,0 21-15,0-21 0,1 21 0,-22-22 16,0 1-16,21 0 0,-21 0 16,0 0-16,0 0 0,0-1 0,0 1 15,0 0-15,0 0 0,-21 21 16,21-21-16,-22 21 0,1 0 15,0 0-15,0 0 0,0 0 0,0 0 16,-1 0-16,-20 21 0,21 0 0,0 0 16,0 0-16,-22 1 0,22-1 15,0 21-15,0-21 0,0 22 0,-1-22 16,1 0-16,21 0 0,0 21 16,0-20-16,0-1 0,0 0 0,0 0 15,0 0-15,21-21 0,-21 21 0,22-21 16,-1 0-16,0 0 0,21 0 15,-21 0-15,1 0 0,20-21 16,-21 21-16,21-21 0,-20 0 16,20 0-16,-21 0 0,21-1 0,-20 1 15,-1-21-15,0 21 0,0 0 0,0-22 16,-21 22-16,0 0 0,0 0 16,0 0-16,21-1 0,-21 1 0,0 0 15,0 42 16,0 0-31,0 1 16,0-1-16,0 0 16,-21 0-16,21 0 0,0 22 0,0-22 15,0 0-15,0 0 0,0 0 0,0 0 16,0 22-16,0-22 0,0 0 16,0 0-16,0 0 0,21-21 15,1 0-15,-1 0 16,0 0-16,0 0 0,0 0 0,0 0 15,1-21-15,-1 21 0,0-21 16,0 0-16,21-21 0,-20 20 0,-1 1 16,0 0-16,21-21 0,-21 21 0,1-22 15,-1 22-15,0 0 0,0 0 16,-21 0-16,0-1 0,0 1 16,-21 42 15,21 1-16,0-1-15,0 0 16,0 0-16,0 0 16,0 0-16,21 1 0,-21-1 15,0 0-15,0 0 0,21-21 0,-21 21 16,0 0-16,21 1 0,-21-1 0,0 0 16,22-21-1,-22 21-15,21-21 0,0 0 0,0 0 16,0 0-16,0 0 15,1 0-15,-1-21 0,21 0 16,-21 0-16,0 21 0,22-22 0,-22 1 16,0-21-16,21 21 0,-20-22 15,-1 22-15,21-21 0,-21 21 0,0-22 16,-21 22-16,0 0 0,0 0 0,0 0 16,0 0-16,-21 21 15,0 0 1,0 0-16,0 21 15,21 0-15,0 0 0,-21 0 0,21 0 0,0 1 16,0-1-16,0 0 16,0 0-16,21 0 0,0 0 15,-21 1-15,21-1 0,0 0 0,-21 0 16,21 0-16,-21 0 0,0 1 16,0-1-1,-21-21 1,0 0-16,0 0 15,0-21-15,21-1 16,-21 22-16,-1-21 0,1 0 16,21 42 15,0 0-15,0 1-1,0-1-15,0 0 0,21-21 16,1 21-16,-1-21 15,0 0-15,0 0 0,0 0 0,0 0 16,1 0-16,-1 0 0,21 0 0,-21 0 16,22 0-16,-1-21 0,0 0 15,1 0-15,-1-1 0,0 1 0,-21 0 16,22 0-16,-1 0 0,-21-22 0,0 22 16,1 0-16,-1-21 0,0 21 15,-21-1-15,21 1 0,-21 0 0,0 0 16,0 42 15,0 0-31,0 0 16,-21 1-16,21-1 0,-21 0 15,21 0-15,0 21 0,0-20 0,0-1 16,0 0-16,0 0 0,0 0 16,0 0-16,0 1 0,21-1 15,0 0-15,0-21 0,0 0 0,1 21 16,-1-21-16,21 0 0,-21 0 15,0 0-15,22 0 0,-22 0 0,21-21 16,-21 0-16,22 21 0,-22-21 16,0-1-16,21 1 0,-20-21 15,-1 21-15,0 0 0,0-1 0,-21 1 16,0 0-16,21 0 0,-21 0 16,0 0-16,0-1 15,0 44 1,-21-1-1,21 0-15,-21 0 0,21 0 16,0 0-16,-21 1 0,21 20 0,-21-21 16,21 0-16,0 0 0,0 1 15,0-1-15,0 0 0,0 0 16,0 0-16,21-21 0,0 0 16,0 0-16,0 0 15,0 0-15,1 0 0,-1 0 0,0 0 16,0-21-16,0 21 0,-21-21 15,21 0-15,-21 0 0,0-1 0,0 1 16,0 0-16,0 0 0,0 0 0,0 0 16,-21-1-16,0 1 0,21-21 15,-21 21-15,0 21 0,0-21 0,-1-1 16,1 22-16,21-21 16,-21 21-16,42-21 31,0 21-31,1 0 0,-1 0 0,21 0 15,0-21-15,-20 21 0,20 0 16,0 0-16,1 0 0,-1 0 0,0 0 16,-21 0-16,22 0 0,-1 0 15,-21 21-15,22 0 0,-22 0 0,0 1 16,0-1-16,-21 0 0,0 0 16,21 0-16,-21 0 0,0 1 0,0-1 15,0 0-15,0 0 0,0 21 0,0-20 16,0-1-16,-21-21 0,21 21 15,-21 0-15,0 0 0,21 0 0,-21-21 16,21 22-16,-22-22 0,1 0 16,0 0-1,21-22 1,0 1 0,0 0-16,0 0 0,0 0 0,21-22 15,0 22-15,1-21 0,-1 0 0,21 20 16,0-20-16,-20-21 0,20 41 15,0-20-15,22 0 0,-22 21 16,22-1-16,-22 1 0,21 21 0,-20 0 16,20 0-16,-20 21 0,-1 1 0,0 20 15,1-21-15,-22 21 0,0-20 16,-21 20-16,0 0 0,0-21 16,0 22-16,0-22 0,-21 21 0,0-21 15,-1 1-15,1-1 0,0 0 0,0 0 16,0 0-16,0-21 0,-1 21 15,1-21-15,0 0 0,0 0 0,0 0 16,0 0-16,-1-21 16,1 21-16,0-21 0</inkml:trace>
  <inkml:trace contextRef="#ctx0" brushRef="#br0" timeOffset="23649.9">8678 2498 0,'0'0'0,"-21"0"0,0 0 16,0 0-16,0 0 15,21 21 17,21-21-32,0 0 15,0 0-15,0 0 16</inkml:trace>
  <inkml:trace contextRef="#ctx0" brushRef="#br0" timeOffset="24494.57">10774 2921 0,'0'0'0,"0"21"0,21-21 15,21 0 1,-21 0-16,22 0 0,-22 0 0,21 0 15,1 0-15,-1-21 0,0 21 16,22-21-16,-22 0 0,0 0 0,1-1 16,-1 1-16,0-21 0,1 21 0,-1-22 15,-21 1-15,0 0 0,1-1 16,-1 1-16,-21 0 0,21-1 0,-21 1 16,0 0-16,0-1 0,0 1 15,-21 0-15,0 21 0,-1-1 0,1 1 16,0 0-16,-21 0 0,21 21 15,-22 0-15,22 0 0,-21 0 16,21 0-16,-22 21 0,1 0 0,0 22 16,20-22-16,-20 42 0,21-20 15,-21 20-15,20 22 0,1-22 0,0 22 16,0 0-16,21-1 0,-21 1 0,21 0 16,-21 20-16,21-20 0,0 21 15,-22-21-15,1 20 0,0-20 0,21 21 16,-21-21-16,0 20 0,0 1 15,-1 0-15,1-21 0,0 21 16,0-22-16,21 22 0,-21-21 0,0 21 16,-1-22-16,1 1 0,0 0 0,-21-22 0,21 22 15,21-22-15,-22-20 16,22 20-16,0-42 0,0 22 0,0-22 16,0 0-16,22-21 0,20 0 15,-21 0-15,0 0 0,22-42 0,-1 20 16,0-20-16,1 21 0,20-21 15,1-22-15,-1 1 0,1 20 0,-1-20 16,1-22-16,-1 22 0,1-1 0,-1 1 16,-21-22-16,1 21 0,-1-20 0,-21-1 15,-21 22-15,0-22 0,0 0 16,-21 1-16,-21 20 0,-1 1 0,1-1 16,-21 1-16,-22-1 0,21 1 15,-20 20-15,20 1 0,1 0 16,-1-1-16,1 22 0,20-21 0,1 21 15,21-1-15,0 22 0,0-21 16,21 0-16,21 21 16,0-21-16,0 21 15,21 0-15,-20 0 0,20-21 16,0 0-16,1 21 0,20-22 0,-21 1 16</inkml:trace>
  <inkml:trace contextRef="#ctx0" brushRef="#br0" timeOffset="25151.16">11896 2688 0,'0'0'0,"0"-21"0,-22 0 16,1 21-16,0 0 16,0 0-16,0 21 0,0 0 15,-1 0-15,-20 1 0,21-1 0,-21 21 16,20-21-16,-20 22 0,21-22 15,-21 21-15,20 0 0,1-20 16,0 20-16,0-21 0,21 21 0,-21-20 0,21-1 16,0 0-16,0 0 15,0 0-15,21-21 0,-21 21 0,21-21 16,0 0-16,0 0 0,1 0 16,20 0-16,-21-21 0,0 21 0,22-21 15,-22 0-15,21 0 0,-21 0 0,22-1 16,-22-20-16,0 21 0,21-21 15,-21-1-15,1 22 0,-1-21 0,0-1 16,0 22-16,0 0 0,0 0 0,-21 0 16,0 42 15,0 0-31,0 0 0,0 22 16,0-22-16,-21 0 0,0 0 15,21 21-15,-21-20 0,21-1 0,0 0 16,0 21-16,0-21 0,0 1 15,21-1-15,0 0 0,0-21 16,1 0-16,-1 0 0,0 0 0,0 0 16,0 0-16,0 0 0,1 0 15,20-21-15,-21 0 0,0 21 0,22-22 16,-22-20-16,0 21 0,21 0 16,-21-22-16,1 22 0,-1 0 0,0 0 15,0 0-15,-21 0 0,0-1 16,0 44-1,0-1-15,0 0 16,0 0-16,0 0 0,0 0 0,0 1 16,-21-1-16,21 0 0,0 0 15,0 0-15,0 0 0,0 1 16,0-1-16,21-42 31,-21-1-15</inkml:trace>
  <inkml:trace contextRef="#ctx0" brushRef="#br0" timeOffset="25486.96">12552 2498 0,'0'0'0,"-21"0"0,-1 0 16,22 21-16,0 0 15,22-21 1,-1 0-16,0 0 16,0 0-16,0-21 0,0 21 15,1-21-15,-22 0 16,0-1-16,0 1 0,0 0 16,0 0-16,0 0 0,-22 0 15,1 21 1,0 0-16,0 0 0,0 0 0,0 21 15,-1 0-15,1-21 0,0 21 16,0 21-16,0-20 0,0-1 0,21 0 16,0 0-16,0 0 0,0 0 0,0 1 15,0-1-15,21-21 16</inkml:trace>
  <inkml:trace contextRef="#ctx0" brushRef="#br0" timeOffset="25826.02">13187 2180 0,'0'0'0,"-21"21"31,-1-21-16,1 22-15,0-1 0,21 21 16,-21-21-16,0 22 0,0-1 16,21 21-16,-22-20 0,1 20 15,0-20-15,21 20 0,-21-21 0,0 22 16,0-22-16,21 1 0,0-1 0,-22-21 16,1 21-16,21-20 0,0 20 15,0-21-15,0 0 0,0 0 0,-21-21 16,21 22-16,0-1 0,21-21 31,0-21-31,1-1 16,20 22-16</inkml:trace>
  <inkml:trace contextRef="#ctx0" brushRef="#br0" timeOffset="26224.37">13547 2709 0,'0'-21'16,"-22"21"-16,1 0 16,0 0-16,0 0 0,0 0 15,0 0-15,-1 21 0,1-21 0,0 22 16,0-1-16,0-21 0,0 21 16,-1 0-16,22 0 0,0 0 15,0 1-15,22-1 16,-1-21-1,0 0-15,0 0 0,21 21 0,-20-21 16,-1 0-16,0 0 0,0 0 16,0 21-16,0-21 0,-21 21 0,0 0 15,0 1-15,0-1 16,0 0-16,-21 0 16,0 0-16,0-21 0,0 21 0,-22-21 15,22 0-15,-21 0 0,21 22 0,-22-22 16,1 0-16,21 0 0,-21 0 15,20 0-15,-20 0 0,21 0 16,0 0-16,0 0 16</inkml:trace>
  <inkml:trace contextRef="#ctx0" brushRef="#br0" timeOffset="27158.7">910 4995 0,'0'0'0,"0"-21"0,-21 21 16,21 21-1,0 1-15,-21 20 0,0-21 16,21 0-16,-22 22 0,1-1 0,21-21 16,0 21-16,0-20 0,0 20 15,-21-21-15,21 0 0,0 22 0,0-22 16,0 0-16,0-42 47,0 0-47</inkml:trace>
  <inkml:trace contextRef="#ctx0" brushRef="#br0" timeOffset="27530.49">868 4614 0,'0'0'0,"-21"0"0,-1 0 0,1 0 16,0 0-16,0 22 15,0-1-15,0 0 0,21 0 0,0 0 16,0 0-16,0 22 0,0-22 16,0 0-16,0 0 0,0 0 15,21-21-15,0 0 0,0 0 16,0 0-16,0 0 0,1-21 16,-1 21-16,21-21 0,-21 0 15,0 0-15,1 0 0,-1-22 16,0 22-16,-21 0 0,0 0 0,0 0 15,0-1-15,0 1 0,0 0 16,-21 0-16,0 21 0,-1 0 16,1-21-16,0 21 0,0 0 0,0 0 15,0 21-15,-1 0 16,22 0-16,-21 0 0,21 1 0,0-1 16,0 0-16,0 0 0,0 0 15,0 0-15,21 1 0,1-1 0,-1-21 16</inkml:trace>
  <inkml:trace contextRef="#ctx0" brushRef="#br0" timeOffset="27814.32">1587 4530 0,'0'0'0,"0"-21"0,0-1 15,0 44 1,0-1-1,-21 0-15,0 0 0,21 21 0,-21-20 16,0 20-16,0 0 16,-1 1-16,22 20 0,-21-21 0,0 22 15,0-1-15,0-20 0,-22 147 32,43-147-32,0-22 0,0 21 0,0-21 15,0 0-15,0 1 0,22-22 16,-1 0-16,0 0 0,0 0 15,0 0-15,0 0 0,1-22 16,-1 1-16,0 21 0</inkml:trace>
  <inkml:trace contextRef="#ctx0" brushRef="#br0" timeOffset="28006.21">1164 5144 0,'0'0'0,"-21"0"0,0 0 15,42 0 17,0 0-32,0 0 0,22 0 0,-1 0 15,0 0-15,1 0 0,20-22 16,1 22-16,-1-21 0,1 0 0,-1 0 16,1 21-16,-1-21 0</inkml:trace>
  <inkml:trace contextRef="#ctx0" brushRef="#br0" timeOffset="28894.72">3027 4784 0,'-21'21'31,"-1"0"-31,1 0 0,21 0 16,-21 22-16,0-22 0,0 21 0,21-21 15,-21 22-15,-1-1 0,22-21 0,-21 22 16,0-22-16,21 21 0,-21-21 16,0 0-16,21 22 0,0-22 15,-21 0-15,21 0 0,21-21 47,-21-21-47,21 0 0,0 0 16,0 0-16,0-1 0,1 1 0,20-21 15,-21 21-15,0 0 0,0-22 16,-21 22-16,22 0 0,-1 21 0,0-21 16,0 21-1,-21 21 1,0 0-16,0 0 16,0 0-16,0 1 0,0-1 0,0 0 15,0 0-15,0 0 0,0 22 0,0-22 16,0 0-16,0 0 0,0 0 15,21 0-15,0-21 16,1 0-16,-1 0 0,0 0 16,0 0-16,0 0 0,22 0 0,-22 0 15,21-21-15,0 0 0,-20 0 16,20 0-16,-21 0 0,21-22 16,-20 22-16,-1-21 0,0 21 0,0-22 0,-21 1 15,21 0-15,-21 20 0,0-20 16,0 21-16,0 0 0,0 0 15,0-1-15,0 1 0,-21 21 16,0 21-16,0 1 16,21-1-16,-21 0 0,21 0 15,-22 0-15,22 22 0,-21-22 0,21 21 16,0-21-16,0 22 0,0-22 16,0 21-16,0-21 0,0 0 0,0 1 15,0-1-15,0 0 0,21 0 0,1-21 16,-1 0-16,0 0 15,0 0-15,0 0 0,0 0 0,1 0 0,20 0 16,-21 0-16,0-21 0,22 21 16,-22-21-16,0 0 0,0-1 15,0 1-15,0-21 0,1 21 16,-22 0-16,0-1 0,21-20 0,-21 21 16,21 0-16,-21 0 0,0 42 31,0 0-31,0 0 15,-21-21-15,21 21 0,0 0 16,0 1-16,0-1 0,0 0 0,0 0 16,0 0-16,0 0 0,0 1 15,0-1-15,21-42 47,0-1-47,-21 1 0</inkml:trace>
  <inkml:trace contextRef="#ctx0" brushRef="#br0" timeOffset="29238.51">4149 4636 0,'0'0'0,"-22"0"31,22 21-31,0 0 16,0 0-16,0 0 15,22-21 1,-1 0-16,0 0 0,0 0 16,0 0-16,0 0 15,-21-21-15,0 0 0,22 21 16,-22-21-16,0 0 16,0-1-16,-22 1 0,1 21 15,0 0-15,0 0 16,0 0-16,0 0 0,-1 0 0,1 21 15,0-21-15,0 22 0,0-1 16,21 0-16,0 0 16,0 0-16,0 0 15,0 1-15,21-22 0,-21 21 16,21-21-16,0 0 0,0 0 0</inkml:trace>
  <inkml:trace contextRef="#ctx0" brushRef="#br0" timeOffset="29558.33">4657 4593 0,'21'-21'15,"-21"-21"1,0 63 15,0 0-31,0 0 0,-21 0 16,21 1-16,-22 20 0,22-21 0,0 21 15,-21 1-15,0-1 0,0 0 16,21 1-16,0-1 0,-21 0 0,21 1 16,-21-1-16,21 0 0,0 1 0,-22-22 15,22 0-15,0 21 0,0-20 16,0-1-16,22 0 0,-1-21 16,0 0-16,0 0 0,0 0 15,22 0-15,-22 0 0,0-21 16,0 0-16,21-1 0,-20 1 0,20 0 15,-21 0-15,21-21 16,1-1-16</inkml:trace>
  <inkml:trace contextRef="#ctx0" brushRef="#br0" timeOffset="29778.2">5122 4826 0,'0'0'0,"21"-42"0,1-1 0,-1 1 0,-21 21 16,0 0-16,21 0 0,-21-1 0,-21 22 31,0 22-15,21-1-16,-22 0 0,1 0 15,0 21-15,21 1 0,-21-1 16,0 22-16,0-22 0,-1 0 0,1 22 16,21-22-16,-21 0 0,0-20 15,21 20-15,-21 0 0,21-21 0,0 1 16,0-1-16,0 0 0,21 0 16,0-21-16,0 0 15,0 0-15,1 0 0,-1-21 0,0 0 16,0 0-16</inkml:trace>
  <inkml:trace contextRef="#ctx0" brushRef="#br0" timeOffset="30455.23">7281 4868 0,'0'-21'0,"0"0"15,21 21-15,-21-21 16,22 0-16,-1 0 16,0-1-16,0 1 0,0 21 0,0-21 15,1 0-15,-22 0 0,21 0 0,-21-1 16,0 1-16,0 0 16,0 0-16,-21 21 0,-1-21 15,1 21-15,0 0 0,-21 0 16,21 0-16,-22 0 0,22 21 0,-21 0 15,21-21-15,-1 21 0,1 0 16,0 1-16,21-1 0,0 0 16,0 0-16,0 0 0,0 0 0,0 1 15,21-1-15,0 0 0,22 21 16,-22-21-16,21 1 0,-21-1 0,22 0 16,-1 0-16,-21 21 0,22-20 0,-1-1 15,-21 0-15,21 0 0,-20 0 16,-1 0-16,0 1 0,-21-1 0,0 0 15,0 0-15,0 0 0,-21-21 0,0 21 16,-22-21-16,22 0 0,-21 22 16,-22-22-16,22 0 0,0 0 0,-22 0 15,1 0-15,20-22 0,-20 1 16,20 21-16,1-21 0,0-21 0,-1 21 16,1-1-16,21 1 0,0 0 15,21-21-15,0 21 0,0-1 16,0 1-16,0 0 0,21 0 0,0 0 15,0 0-15,22-1 0,-1 1 16,-21 0-16,21 0 0,22 0 0,-22 0 16,22-1-16,-22 1 0</inkml:trace>
  <inkml:trace contextRef="#ctx0" brushRef="#br0" timeOffset="30743.03">8382 4212 0,'0'21'31,"-21"22"-31,0-22 0,-1 21 16,1 1-16,0-1 0,0 0 0,0 1 16,0-1-16,-1 0 0,-20 22 15,21-1-15,0-20 0,0 20 16,-1 1-16,1-22 0,0 0 0,21 1 0,-21-1 15,21 0-15,0-21 0,0 1 16,0-1-16,21 0 0,-21 0 16,21-21-16,0 0 0,22 0 15,-22 0-15,0 0 0,21 0 0,-20-21 16,-1 0-16,0 0 0,0-1 0,0 1 16</inkml:trace>
  <inkml:trace contextRef="#ctx0" brushRef="#br0" timeOffset="31263.35">8064 4784 0,'0'0'0,"-42"-21"0,21 21 0,-21 0 0,20 0 16,1 0-16,42 0 31,1-22-31,20 22 16,0 0-16,1 0 0,-1-21 15,0 0-15,22 21 0,-22-21 0,22 21 16,-22-21-16,21 21 0,-20 0 0,-1-21 15,0 21-15,1 0 0,-22 0 16,0 0-16,0 0 0,-21 21 16,-21 0-1,0-21-15,0 21 0,0 0 16,-1 22-16,-20-22 0,21 0 0,0 21 16,21-21-16,-21 22 0,21-1 15,-22-21-15,22 0 0,0 22 0,0-22 16,0 0-16,0 0 0,22 0 15,-1 1-15,0-22 0,0 0 16,21 21-16,-20-21 0,20 0 0,0 0 16,1 0-16,-1 0 0,0-21 0,1-1 15,-1 22-15,-21-21 0,21 0 16,1-21-16,-22 21 0,0-22 0,0 22 16,-21-21-16,21-1 0,-21 1 15,0 0-15,0-1 0,-21 22 0,0-21 16,0 21-16,0 0 0,-22-1 0,22 1 15,-21 21-15,0 0 0,-1 0 16,1 0-16,21 0 0,-22 0 16,1 21-16,21 1 0,0-1 0,0-21 15,21 21-15,0 0 0,0 0 16,0 0-16,21 1 0,0-22 16,21 0-16,-21 0 0,22 0 15,20 0-15</inkml:trace>
  <inkml:trace contextRef="#ctx0" brushRef="#br0" timeOffset="31587.16">9419 4636 0,'0'0'0,"0"-22"16,0 44 15,0-1-31,0 0 16,0 0-16,-21 21 0,21 1 0,-21-1 15,21 0-15,0 1 0,0 20 0,-21 1 16,21-22-16,-22 22 0,22-1 16,-21-21-16,0 22 0,0-1 0,21 1 15,-21-1-15,0 1 0,-1 21 16,-20-22-16,21 1 0,21 20 0,-21-20 16,0-1-16,-1 1 0,1-1 0,0 1 15,21-1-15,-21 1 0,21-1 16,-21 1-16,21-1 0,-21-20 15,21-1-15,0 0 0,0-21 0,0 1 16,0-1-16,21-21 0,0 0 16,-21-21-16,21-1 0,0 1 15</inkml:trace>
  <inkml:trace contextRef="#ctx0" brushRef="#br0" timeOffset="31910.13">9144 4995 0,'0'0'0,"0"-211"31,0 168-31,0 22 0,0-21 16,21 21-16,0 0 0,22 21 16,-22-22-16,21 22 0,0 0 0,1 0 15,-1 0-15,0 0 0,1 0 0,-1 0 16,0 22-16,1-1 0,-22 0 15,0 21-15,-21-21 0,0 22 0,0-22 16,-21 21-16,0-21 0,0 22 16,-22-22-16,1 0 0,0 21 15,-22-20-15,22-1 0,-22-21 0,22 21 0,0 0 16,-22-21-16,43 0 16,-21 0-16,20 21 0,1-21 0,21-21 15,0 0 1,21 0-16,22 21 0</inkml:trace>
  <inkml:trace contextRef="#ctx0" brushRef="#br0" timeOffset="32378.86">11663 4276 0,'0'21'32,"0"0"-32,0 0 0,0 0 0,-21 22 15,21-22-15,-22 21 0,22-21 16,0 22-16,-21-22 0,21 21 0,-21 1 15,21-22-15,0 21 0,-21 0 0,0-20 16,21 20-16,-21 0 0,-1-21 16,22 1-16,0 20 0,0-21 0,-21 0 15,21 0-15,-21-21 32,0-21-32</inkml:trace>
  <inkml:trace contextRef="#ctx0" brushRef="#br0" timeOffset="33027.5">10964 4678 0,'-21'0'0,"42"0"0,-63-21 0,63 21 31,0 0-31,22 0 0,-1 0 16,0 0-16,22 0 0,-1-21 15,-20 21-15,20 0 0,22-22 0,-22 22 16,1-21-16,20 21 0,-20-21 15,-1 0-15,22 0 0,-21 0 16,-1-1-16,1 1 0,-22-21 0,0 21 16,1-22-16,-1 22 0,-21-21 15,0 21-15,-21 0 0,0-22 0,0 22 16,0 0-16,0 0 0,-21 21 16,0 0-16,0 0 0,0 0 15,-1 21-15,1 0 0,0 0 0,0 0 16,0 22-16,0-22 0,21 21 15,-22 1-15,1-1 0,21 0 0,0 1 16,0-22-16,-21 21 0,21 0 16,-21 1-16,21-1 0,0 0 15,-21 1-15,21-1 0,0-21 0,0 0 16,0 22-16,0-22 0,0 0 16,0 0-16,0-42 31,0 0-16,0 0-15,0 0 0,0-1 0,0-20 16,0 21-16,0 0 0,0 0 16,21-1-16,0-20 0,0 21 0,22 21 15,-1-21-15,-21 0 0,21-1 0,1 22 16,-1 0-16,0 0 0,1 0 16,-22 0-16,0 0 0,21 0 15,-20 0-15,-1 22 0,-21-1 0,0 0 16,0 0-16,0 0 0,0 0 15,0 22-15,0-22 0,0 0 0,0 0 16,-21 0-16,-1 1 0,1-1 16,21 0-16,-21 0 0,0-21 15,21 21-15,21-42 32,0 0-32,0 0 15,1 0-15,-1-1 0,0 1 16</inkml:trace>
  <inkml:trace contextRef="#ctx0" brushRef="#br0" timeOffset="33434.24">12658 4678 0,'-22'0'32,"44"0"-17,-1 0 1,0 0-16,0 0 0,0 0 0,0 0 15,22 0-15,-22 0 16,21 0-16,1 0 0,-22-21 0,21 0 0,0 21 16,-20-22-16,-1 1 15,0 21-15,0-21 0,-21 0 0,0 0 16,0 0-16,0-1 0,0 1 16,-21 21-16,0 0 0,-22 0 15,22 0-15,0 0 0,-21 0 0,21 21 16,-1 1-16,-20-1 0,21 0 0,0 0 15,0 0-15,21 0 0,0 1 16,-22 20-16,22-21 0,0 21 0,0-20 16,0-1-16,0 21 0,0-21 15,22 0-15,-1 1 0,-21-1 16,21-21-16,0 21 0,0-21 0,0 21 16,1-21-16,-1 0 0,0 0 15,0 0-15,0 0 0,0-21 0,1 0 16,-1 21-16,-21-21 0,0-1 15,21 22-15,-21-21 0,0 0 16</inkml:trace>
  <inkml:trace contextRef="#ctx0" brushRef="#br0" timeOffset="33627.14">13123 4890 0,'0'21'15,"-21"0"1,0-21-16,0 0 16,0 21 15,-1-21-15,22 21-16</inkml:trace>
  <inkml:trace contextRef="#ctx0" brushRef="#br0" timeOffset="37706.14">423 6583 0,'0'0'0,"-21"21"15,-42 85 1,63-85 0,-22-21-1,22 21-15,0 0 0,22-21 32,-1 0-32,0 0 0,0-21 0,21 0 15,-20 21-15,20-21 0,0 0 16,1 0-16,-22-1 0,21 1 0,0-21 15,-20 21-15,-1 0 16,0-22-16,0 22 0,-21 0 0,21 0 16,-21 0-16,0-1 0,0 1 15,0 0-15,-21 21 0,0 0 16,0 0-16,0 0 0,-1 0 0,-20 21 16,21 0-16,0 1 0,-22-1 15,22 21-15,0-21 0,0 22 0,0-22 16,21 21-16,0 0 0,0-20 15,0 20-15,0-21 0,0 21 0,0-20 16,0-1-16,0 0 0,21-21 16,-21 21-16,21 0 0,0-21 15,0 0-15,1 0 16,-1 0-16,0 0 0,0 0 16,0-21-16,0 0 0,1 21 0,-1-21 15,0 0-15,0-1 0,21 1 16,-20-21-16,-1 21 0,0 0 0,0-22 15,21 22-15,-20 0 0,20 0 16,-21 0-16,0-1 0,22 1 0,-22 21 16,0 0-16,0 0 0,0 0 15,22 0-15,-22 21 0,0-21 16,-21 22-16,21-1 0,-21 0 0,0 0 16,0 0-16,0 22 0,0-22 15,0 0-15,0 0 0,-21 0 16,0 0-16,0 1 0,21-1 15,-22 0-15,22 0 0,-21-21 0,21 21 16,0-42 15,0 0-31,21 0 16,1 0-16,-1-22 0,0 22 0,0-21 16,21 21-16,-20-22 0,-1 1 15,21 21-15,-21-22 0,22 1 0,-22 21 16,0-21-16,0 20 15,0 1-15,0 0 0,-21 0 0,-21 21 32,0 21-17,0 0-15,0 0 0,0 1 16,-1 20-16,22 0 0,-21-21 16,0 22-16,0-1 0,21 0 0,0-20 15,0 20-15,0-21 0,0 21 16,0-20-16,0-1 0,21 0 0,0-21 15,0 21-15,1-21 0,20 0 16,0 0-16,1 0 0,-1 0 0,0 0 16,22 0-16,-22-21 0,0 21 15,1-21-15,-1 0 0,0-1 0,1 1 16,-1-21-16,-21 21 16,22 0-16,-22-22 0,-21 1 0,0 21 15,21-22-15,-21 22 0,0 0 16,0-21-16,0 21 0,-21-1 15,0 22-15,-1 0 16,1 0-16,0 0 0,0 22 0,0-1 16,0 0-16,21 0 0,-22 0 15,22 0-15,-21 22 0,21-22 0,0 21 16,0-21-16,0 22 0,0-22 16,0 0-16,0 0 0,21 0 0,1 1 15,-1-1-15,0-21 0,0 0 16,0 21-16,0-21 0,1 0 15,-1 0-15,0 0 0,21 0 0,-21-21 16,1 0-16,20 21 0,-21-22 16,0 1-16,22 0 0,-22 0 0,0-21 15,21 20-15,-21-20 0,22 0 16,-22 21-16,0-22 0,21 22 0,-20 0 16,-1 0-16,0 0 0,0-1 15,0 22-15,-21 22 31,0-1-31,0 0 16,0 0-16,0 0 16,0 0-16,0 1 15,0-44 32,21 1-47,-21 0 0,0 0 16,0 0-16,0 0 15,0-1-15,-21 1 16,0 21-16,0 0 16,0 0-16,0 0 0,-1 0 15,1 0-15,21 21 0,-21 1 16,0-1-16,0 0 0,0 0 16,-1 0-16,1 22 0,0-22 0,0 21 15,21-21-15,0 22 0,-21-22 16,21 21-16,0-21 0,0 22 0,0-22 15,0 0-15,0 0 0,21 0 16,0 0-16,0-21 0,0 22 0,1-22 16,20 0-16,0 0 0,1 0 15,-1 0-15,-21 0 0,21 0 0,1 0 16,-1-22-16,-21 1 0,22 21 16,-22-21-16,0 0 0,0 0 0,0 0 15,0-22-15,1 22 0,-22-21 0,21 21 16,-21-22-16,0 1 15,0 21-15,0-22 0,0 22 0,0 0 16,0 0-16,0 0 0,0 42 31,0 0-15,0 21-16,-21-20 0,21-1 0,0 21 16,-22 0-16,22-20 0,0 20 15,0-21-15,0 0 0,0 22 0,0-22 16,0 0-16,0 0 0,0 0 0,22-21 15,-1 0-15,0 21 16,0-21-16,0 0 0,0 0 0,1 0 0,-1 0 16,0-21-16,0 21 15,0-21-15,0 0 0,1 0 0,-1 0 16,21-1-16,-21-20 0,0 21 0,1-21 16,-1 20-16,-21-20 0,21 0 15,0-1-15,-21 22 0,21-21 0,-21 21 16,0 0-16,0-1 0,0 1 15,-21 21 1,0 21-16,0 1 16,0 20-16,-1-21 0,22 21 15,-21-20-15,21 20 0,-21-21 16,21 21-16,0 1 0,0-22 0,0 0 16,0 21-16,0-20 0,0-1 15,0 0-15,0 0 0,21 0 16,0-21-16,22 0 0,-22 0 15,21 0-15,-21 0 0,22 0 0,-22-21 16,21 21-16,1-21 0,-22 0 16,21 0-16,-21-1 0,22 1 0,-22-21 15,0 0-15,0-1 0,21 1 16,-20 0-16,-1-22 0,0 22 0,-21-1 16,21-20-16,0 21 0,-21-1 15,21 1-15,-21 21 0,0-22 0,0 22 16,0-21-16,0 21 0,0 0 15,-21 21 1,0 0 0,0 21-16,21 0 0,-21 0 15,0 21-15,-1 1 0,22-1 0,0 0 16,-21 1-16,0-1 0,21 22 0,0-22 16,0 21-16,0-20 0,0-1 15,0 22-15,0-43 0,0 21 0,0 0 16,0-20-16,0-1 0,0 0 15,21 0-15,0-21 0,1 0 0,-1 0 16,21 0-16,-21 0 0,0 0 16,1 0-16,-1 0 0,21-21 15,-21 0-15,0 0 0,1-1 0,-1 1 16,21 0-16,-21-21 0,0 21 16,1-22-16,-1 1 0,0 0 0,0 20 15,-21-20-15,0 21 0,21 0 0,-21 0 16,-21 42 15,0 0-31,21 0 0,-21 21 16,0-20-16,21 20 0,0-21 0,-22 21 15,1-20-15,21 20 0,0-21 16,0 21-16,0-20 0,0-1 16,0 0-16,0 0 0,0 0 0,21-21 15,1 0-15,20 21 0,-21-21 0,21 0 16,-20 0-16,20 0 0,0 0 15,-21-21-15,22 0 0,-1 0 0,-21 21 16,22-21-16,-22-22 0,21 22 16,-21 0-16,22-21 0,-22-1 0,0 22 15,0-21-15,0 0 0,-21 20 0,0-20 16,21 21-16,-21 0 0,0 0 16,0-1-16,0 44 31,0-1-31,-21 0 0,0 0 0,21 21 15,-21-20-15,21-1 0,-21 21 16,0-21-16,21 22 0,0-22 16,0 0-16,0 0 0,0 21 0,0-20 15,0-1-15,0 0 16,21-21-16,0 0 16,0 0-16,0 0 0,0 0 0,22 0 15,-22 0-15,0-21 0,0 0 16,0-1-16,-21 1 15,0-21-15,0 21 0,0 0 0,0-22 0,0 22 16,0 0-16,-21-21 16,0 20-16,0 1 0,-21 0 0,20 0 15,1 0-15,0 0 0,0 21 16,21-22-16,0 1 0,0 0 16,21 21-16,0 0 15,22-21-15,-1 0 0,-21 21 16,21 0-16,1 0 0,-1 0 0,-21 0 15,22 0-15,-1 0 0,-21 0 16,0 0-16,22 21 0,-22 0 0,0 0 16,0 0-16,-21 1 0,0-1 0,21 21 15,-21-21-15,0 0 16,0 1-16,21 20 0,-21-21 0,0 0 16,0 22-16,0-22 0,0 0 0,0 0 15,0 0-15,0 0 0,0 1 16,0-1-16,0 0 15,-21-21 17,21-21-32,0 0 15,0-1-15,0 1 16,0-21-16,0 21 0,0-22 0,21 22 16,1-21-16,-1 0 0,0-1 0,21 1 15,-21 0-15,22-1 16,20 22-16,-20-21 0,20 21 0,-21-1 15,22 22-15,-1 0 0,-20 0 0,-1 0 16,0 22-16,1-1 0,-1 0 16,-21 0-16,-21 21 0,0 1 0,0-1 15,0-21-15,0 22 0,0-1 0,0 0 16,-21 1-16,0-1 0,0-21 16,0 21-16,-1-20 0,1-1 15,0 0-15,0 0 0,0 0 0,21 0 16,-21-21-16,-1 0 15,22-21 1,0 0 0,0 0-16</inkml:trace>
  <inkml:trace contextRef="#ctx0" brushRef="#br0" timeOffset="37918.01">5186 6075 0,'-21'0'0,"42"0"0,-64 0 0,22 0 15,0 0 1,21 21 0,-21-21 15,0 0-16,0 0-15</inkml:trace>
  <inkml:trace contextRef="#ctx0" brushRef="#br0" timeOffset="38105.91">4022 6265 0,'0'0'15,"-22"22"-15,1-22 0,21 21 0,0 0 31,21-21-31,1 0 0,20 0 16,-21 0-16,21 0 0,1 0 0,-1 0 16,0-21-16,22 21 0,-22-21 0,22-1 15,-22 22-15,22-21 0,-22 0 16,0 21-16</inkml:trace>
  <inkml:trace contextRef="#ctx0" brushRef="#br0" timeOffset="39366.89">7535 6731 0,'0'0'0,"21"-21"16,1 21-16,-1-21 15,0 0-15,0 21 16,0-22-16,-21 1 0,21 21 0,1-21 16,-1 0-16,-21 0 0,0 0 0,21-1 15,-21 1-15,0 0 0,0-21 16,0 21-16,-21-1 0,21-20 0,-21 21 15,-22 0-15,22 0 16,0-1-16,-21 1 0,20 21 0,-20 0 16,21 0-16,0 0 0,-22 0 0,22 21 15,-21 1-15,21-1 0,0 0 16,-22 21-16,22 1 0,0-1 0,0 0 16,0 1-16,-1-22 0,1 21 15,21 0-15,-21-20 0,21 20 0,0-21 16,0 0-16,0 0 0,21 1 0,0-22 15,1 0-15,-1 0 16,0 0-16,0 0 0,21 0 0,-20 0 16,20 0-16,-21 0 0,21-22 0,1 1 15,-1 0-15,-21 0 0,22 0 16,-1-22-16,0 22 0,1-21 0,-1 0 16,0 20-16,-21-20 0,1 0 15,-1 21-15,0-22 0,-21 22 0,0 0 16,0 0-16,-21 21 31,0 0-31,-1 21 0,22 0 0,0 0 16,-21 0-16,21 22 0,-21-22 15,21 21-15,0-21 0,0 22 16,0-22-16,0 21 0,0-21 0,0 1 16,21-1-16,0 0 0,1 0 15,-1-21-15,21 0 0,-21 21 0,22-21 16,-1 0-16,0 0 0,1 0 0,20-21 15,-21 21-15,1-21 0,-1 0 16,0 0-16,-20-1 0,20 1 0,-21 0 16,0-21-16,0 21 0,1-22 15,-22 22-15,0-21 0,0 21 0,0-1 16,0 1-16,0 0 0,-22 21 31,1 0-31,0 21 16,21 0-16,0 1 0,-21-1 0,21 0 15,-21 21-15,21-21 0,-21 1 16,21 20-16,0-21 0,0 0 0,-22 0 16,22 1-16,0-1 0,-21 0 0,21 0 15,0-42 32,0 0-47,0 0 0,21-1 16,1 1-16,-1-21 0,0 21 0,0-22 15,0 22-15,0-21 0,1 0 16,20 20-16,-21 1 0,21-21 16,1 21-16,-1 21 0,0-21 0,1 21 15,-1 0-15,0 0 0,1 0 16,-22 21-16,0 0 0,0 0 0,0 21 16,-21-20-16,22-1 0,-22 21 0,0-21 15,0 22-15,0-22 0,-22 0 16,1 21-16,21-21 0,-21 1 0,0-1 15,0-21-15,0 21 0,-1 0 0,1-21 16,0 21-16,0-21 16,42-21 15,0 0-31,0 21 0,1-21 16</inkml:trace>
  <inkml:trace contextRef="#ctx0" brushRef="#br0" timeOffset="39956.69">9652 6414 0,'0'0'0,"21"-22"0,0 1 0,-21 0 16,0 0-16,0 0 16,-21 0-16,0 21 15,0 0-15,-22 0 0,22 0 0,-21 0 16,21 0-16,-22 21 0,1 0 15,0 0-15,-1 0 0,1 0 16,21 1-16,-21 20 0,-1-21 0,22 21 16,0-20-16,0 20 0,0-21 15,-1 21-15,22-20 0,0-1 0,0 0 16,0 0-16,0 0 0,22 0 0,20-21 16,-21 22-16,0-22 0,22 0 15,-22 0-15,21 0 0,0 0 0,-20 0 16,20 0-16,-21-22 0,21 22 0,1-21 15,-22 0-15,21 0 16,-21 0-16,1-22 0,-1 1 0,21 0 16,-21-1-16,0 1 0,1 0 0,-1-22 15,0 22-15,21 0 0,-21-22 16,1 22-16,-1-1 0,0 1 0,0 0 16,-21-1-16,21 1 0,-21 21 0,21-21 15,-21 20-15,-21 22 16,0 22-1,0-1-15,0 0 0,0 21 16,-1 1-16,1-1 0,21 0 0,0 1 16,-21-1-16,21 21 0,-21-20 0,21 20 15,0-20-15,0 20 0,0-21 16,0 1-16,0-1 0,0 0 16,21 1-16,0-22 0,-21 0 0,21 0 15,1 0-15,-1 1 0,0-22 16,0 0-16,21 0 0,-20 0 0,-1 0 15,21 0-15,0 0 0,1 0 0,-1-22 16,0 22-16,-20-21 0,20 0 16,21 0-16,-20 0 0</inkml:trace>
  <inkml:trace contextRef="#ctx0" brushRef="#br0" timeOffset="40198.56">11134 6244 0,'0'0'0,"-22"21"32,1 1-32,0-1 15,21 0-15,-21 0 0,0 21 0,21-20 16,-21 20-16,-1-21 0,1 21 16,21-20-16,-21 20 0,21-21 0,-21 0 15,21 0-15,0 1 0,0-1 16,-21-21-16,42-21 31,-21-1-31,21 22 16</inkml:trace>
  <inkml:trace contextRef="#ctx0" brushRef="#br0" timeOffset="40551.36">11049 6054 0,'0'0'0,"-21"0"0,0 0 0,-1 0 15,1 0-15,0 0 0,0 0 0,0 21 16,0-21-16,21 21 0,0 0 16,0 0-16,0 1 15,21-22 1,0 0-16,21 0 0,-21 0 0,1 0 16,-1 0-16,0 0 0,21 0 15,-21 0-15,1 0 0,-1-22 16,-21 1-16,0 0 0,21 0 0,-21 0 15,0 0-15,0-1 0,0 1 0,0-21 16,0 21-16,-21 0 0,21-1 16,-21 1-16,-1 21 0,1 0 0,0 0 15,-21 0-15,21 0 0,-1 21 16,-20 1-16,21-1 0,0 0 0,0 0 16,-1 21-16,1-20 0,21-1 0,0 0 15,0 21-15,0-21 0,0 1 16,0-1-16,43-21 0,-22 21 0,21-21 15,-21 0-15,22 21 0</inkml:trace>
  <inkml:trace contextRef="#ctx0" brushRef="#br0" timeOffset="40842.19">11769 5863 0,'0'0'0,"0"-42"0,0 21 0,0 0 16,0-1-16,-22 22 15,1 22 1,0-1-16,0 0 0,21 0 16,-21 21-16,0 1 0,21-22 15,-22 21-15,1 1 0,0-1 0,0 0 16,21 1-16,-21-1 0,21 0 0,-21 1 16,21-1-16,0 0 0,0 1 15,0-1-15,0-21 0,0 21 0,0-20 16,21-1-16,0 0 0,0 0 15,0-21-15,0 0 0,1 0 16,20 0-16,-21 0 0,0-21 0,0 21 16,1-21-16,-1 0 0,0-1 15,21-20-15</inkml:trace>
  <inkml:trace contextRef="#ctx0" brushRef="#br0" timeOffset="41078.06">11388 6117 0,'0'0'0,"-22"0"0,-20 0 0,63 0 31,0 0-31,22 0 0,-1 0 0,0 0 16,-20 0-16,20 0 0,0 0 0,22 0 16,-22 0-16,0-21 0,1 21 15,-1 0-15,0 0 0,1-21 16,-22 21-16,21 0 0,-21 0 0,1 0 15,-1 0-15,0 0 0,-42 0 32</inkml:trace>
  <inkml:trace contextRef="#ctx0" brushRef="#br0" timeOffset="42478.53">847 7959 0,'0'0'0,"-22"-21"0,22-1 15,0 1-15,-21 0 0,21 0 0,0 0 16,0 0-16,0-1 15,0 1-15,0 0 16,-21 21 0,0 21-16,21 0 15,0 1-15,0 20 0,0 0 16,-21 1-16,21-1 0,-21 21 16,21-20-16,0 20 0,0-20 0,-22 20 15,1-21-15,21 1 0,-21-1 16,21-21-16,0 0 0,0 22 0,0-22 15,21-21 17,22-21-32,-22 0 0,0-22 15,0 22-15,0-21 0,22-1 0,-22 1 16,0 0-16,0-1 16,0 1-16,0 0 0,1-1 0,-1 1 15,0 21-15,-21 0 0,0 0 16,21 21-16,0 0 15,-21 21-15,0 0 0,0 0 16,0 0-16,0 22 0,0-22 16,0 21-16,0 0 0,21-20 0,-21 20 15,22-21-15,-22 21 0,0-20 16,21-1-16,0 0 0,0 0 0,-21 0 16,21-21-16,0 0 0,1 0 15,-1 0-15,0 0 0,0 0 0,21 0 16,-20-21-16,20 21 15,-21-21-15,21-21 0,1 20 0,-22-20 16,0 21-16,21-21 0,-20-1 16,-1-20-16,0 20 0,0 1 0,0 0 15,-21-1-15,0 1 0,0 21 16,0 0-16,0 0 0,0-1 0,0 1 16,0 42 15,0 1-31,0-1 0,0 0 15,0 21-15,0-21 0,0 22 0,0-1 16,0-21-16,0 22 0,0-1 16,0-21-16,0 21 0,0-20 15,0-1-15,21 21 0,1-42 16,-1 21-16,-21 0 0,21-21 0,0 0 16,0 0-16,0 0 0,1 0 15,-1 0-15,0-21 0,0 0 0,0 0 16,0 0-16,1 0 0,-1-22 15,-21 22-15,21-21 0,0-1 0,0 22 16,-21-21-16,0 21 0,21 0 16,-21-1-16,22 1 0,-22 42 31,0 1-31,0-1 16,0 0-16,0 21 0,0 1 0,0-22 15,0 21-15,0 0 0,0-20 16,0 20-16,0-21 0,0 0 0,0 0 15,0 1-15,0-1 0,0 0 16,21-21-16,0 0 0,0 0 16,0-21-1,0 21-15,-21-21 0,22-22 0,-1 22 16</inkml:trace>
  <inkml:trace contextRef="#ctx0" brushRef="#br0" timeOffset="42818.45">2371 7599 0,'0'0'0,"-43"0"16,22 0-16,21 21 15,-21 0-15,0 0 0,21 1 16,0-1-16,21-21 16,0 0-1,0 0-15,0 0 16,1 0-16,-1 0 0,0 0 0,0-21 15,-21-1-15,21 22 16,-21-21-16,21 0 0,-21 0 0,0 0 16,0 0-16,0-1 15,-21 22-15,0 0 0,0 0 16,0 0-16,0 0 0,-1 0 0,1 22 16,0-1-16,0 0 0,0 0 15,21 0-15,0 0 0,0 1 0,0-1 16,0 0-16,0 0 15,0 0-15,21-21 0,0 0 0,0 0 16,0 21-16,1-21 0</inkml:trace>
  <inkml:trace contextRef="#ctx0" brushRef="#br0" timeOffset="43367.09">2963 7578 0,'0'0'0,"0"-21"0,0-1 15,-21 22 17,0 0-32,21 22 15,-21-1-15,0 0 0,21 0 0,0 0 16,-22 0-16,22 22 0,-21-22 16,21 21-16,-21 1 0,21-1 0,0-21 15,0 21-15,0 1 0,0-1 16,0 0-16,0 1 0,0-22 0,0 0 15,0 21-15,0-20 16,0-1-16,21-21 0,0 21 0,1-21 16,-1 0-16,0 0 0,0 0 15,0 0-15,0-21 0,1 0 16,-1-1-16,0 1 0,21-21 0,-21 21 16,1-22-16,-1 1 0,21 0 15,-21-1-15,0 1 0,22 0 16,-22-1-16,-21 1 0,21 0 0,0-1 0,0 1 15,-21 0-15,0-1 0,0 22 16,0 0-16,0 0 0,0 42 31,0 0-31,-21 0 0,21 1 16,0 20-16,-21-21 0,21 21 0,-21 1 16,21-1-16,0 0 0,-21 1 15,21-1-15,0 0 0,0 1 0,0-1 16,0 0-16,0 1 0,0-22 15,0 0-15,0 0 0,0 0 0,21 1 16,0-22-16,0 0 0,0 0 16,1 0-16,-1 0 0,21 0 0,-21-22 15,0 22-15,22-21 0,-22 0 16,21-21-16,-21 21 0,22-1 16</inkml:trace>
  <inkml:trace contextRef="#ctx0" brushRef="#br0" timeOffset="51034.63">10541 7832 0,'0'0'0,"-21"0"16,42 0 62,0 0-78,0-21 0,0 21 15,1-22-15,-1 1 0,0 21 0,21-21 16,-21 0-16,22 0 0,-22 0 16,21-1-16,1 1 0,-22 0 0,21 0 15,-21 0-15,22-22 0,-22 22 0,0 0 16,0-21-16,0 21 16,-21-22-16,21 22 0,-21-21 0,0 21 15,0-1-15,0 1 0,0 0 0,0 0 16,-21 0-16,0 0 0,0 21 15,0 0-15,0 0 0,-1 0 16,22 21-16,-21 0 0,0 0 16,0 21-16,21 1 0,-21-1 0,0 0 15,21 1-15,-22 20 0,22-20 0,0 20 16,-21-21-16,0 22 0,21-22 16,-21 22-16,21-1 0,0 1 0,-21 20 15,0-20-15,-1-1 0,22 22 0,-21-21 16,0-1-16,21 22 0,-21-22 15,0 22-15,0 0 0,-1-22 16,22 22-16,-21-1 0,21-20 0,-21-1 16,0 1-16,21-1 0,0-20 0,0-1 15,0 0-15,0 1 0,0-1 16,0-21-16,0 0 0,0 1 0,21-22 16,0 0-16,0 0 0,22 0 15,-1-22-15,0 1 0,1 0 0,-1 0 16,22-21-16,-22 20 0,21-20 15,1 0-15,-1-1 0,1-20 0,-22 21 16,22-22-16,-22 1 0,-21-1 0,22 1 16,-22-1-16,-21 1 0,0-1 15,0 1-15,0-1 0,0 1 16,-21-1-16,-1 22 0,1-22 0,-21 1 16,0 20-16,-1 1 0,1 21 0,0-21 15,-1 20-15,1 1 0,0 0 16,-1 0-16,22 21 0,0 0 0,0 0 15,0-21-15,42 21 32,0-21-32,21 21 0,-21 0 15,22-22-15,-1 1 16,0 21-16,1-21 0,-1 0 0,22 21 16,-22-21-16,0 0 0,1-22 0,-22 22 15,21 0-15,-21 0 0,22-22 16,-22 22-16,0 0 0,0-21 0,-21 21 15,0-1-15,21 1 0,-21 0 0,0 0 16,21 0-16,-21 42 31,0 0-31,0 0 0,0 22 16,0-22-16,0 0 0,0 0 16,0 21-16,0-20 0,0-1 0,0 0 15,22 0-15,-22 0 0,21 0 16,0 1-16,0-22 15,0 0-15,0 0 16,1 0-16,-1 0 0,0 0 16,0 0-16,0-22 0,22 1 15,-22 21-15,0-21 0,0 0 0,0 0 16,22-22-16,-22 22 0,0 0 0,0 0 16,0-21-16,0 20 0,-21 1 15,22 21-15,-22-21 0,21 0 0,-21 42 31,0 0-15,0 0-16,-21 1 0,21-1 16,-22 0-16,22 0 0,-21 21 0,21-20 15,0-1-15,0 0 0,0 0 16,0 0-16,0 0 0,0 1 16,0-1-16,0 0 15,21-21-15,1 0 0,-1 0 16,0 0-16,0 0 0,0 0 0,0-21 15,1 21-15,-1-21 0,-21-1 16,21 1-16,0 0 0,-21 0 0,0 0 16,0 0-16,0-1 0,0 1 0,0 0 15,0 0-15,-21 0 0,0 0 16,0-1-16,-1 1 0,-20 21 16,21 0-16,0-21 0,0 21 0,21-21 31,21 21-16,0 0-15,21-21 0,-21 21 16,22 0-16,-1 0 0,-21 0 16,22 0-16,-22 0 0,21 0 0,-21 0 15,0 0-15,22 0 0,-22 0 16,0 0-16,-21 21 0,21 0 0,-21 0 16,21 0-16,-21 1 0,0-1 0,0 0 15,0 0-15,0 0 0,0 0 16,0 1-16,0-1 0,0 0 15,0 0-15,0 0 0,0 0 16,0 1 0,0-44 15,0 1-31,0 0 16,0 0-16,0 0 0,0 0 0,0-1 15,0 1-15,0 0 0,0 0 0,22-21 16,-1 20-16,0-20 0,0 21 15,0 0-15,0 0 0,22-1 16,-22 1-16,0 21 0,0 0 0,22 0 16,-22 0-16,0 0 0,0 21 15,-21 1-15,21-1 0,-21 0 0,21 0 16,-21 21-16,22-20 0,-22-1 16,0 0-16,0 21 0,0-21 0,0 1 15,0-1-15,-22 0 0,1 0 0,21 0 16,-21-21-16,0 0 15,21 21-15,-21-21 0,21-21 32,0 0-32,0 0 15,0 0-15,21 0 0,0-1 0,0-20 16,0 21-16,1-21 0,-1-1 16,0 22-16,21-21 0,1-1 15,-22 1-15,21 21 0,0 0 0,-20 0 16,20-1-16,-21 22 0,21 0 15,-20 0-15,-1 22 0,-21 20 0,21-21 16,0 0-16,-21 22 0,0-1 0,21-21 16,-21 21-16,21-20 0,-21 20 15,0-21-15,0 21 0,0-20 0,0-1 16,-21 0-16,0 0 0,0 0 0,0 0 16,0-21-16,-1 22 0,-20-1 15,0-21-15,21 21 0,-22-21 0,-20 21 16,20 0-16,-20-21 0</inkml:trace>
  <inkml:trace contextRef="#ctx0" brushRef="#br0" timeOffset="51751.24">1439 9144 0,'0'0'0,"0"-21"0,0 0 16,0 0-16,0-1 0,0 1 15,0 0-15,0 0 0,0 0 0,0 0 16,0 42 0,0 0-16,0 21 15,0-21-15,0 43 0,0-22 16,0 1-16,0 20 0,-21-21 0,21 1 15,-21 20-15,21-20 16,0 20-16,-21-21 0,21 1 0,0-22 16,0 21-16,0-21 0,0 1 15,0-1-15,21-21 16,-21-21 0,0-1-16</inkml:trace>
  <inkml:trace contextRef="#ctx0" brushRef="#br0" timeOffset="52550.79">931 9377 0,'0'0'0,"-21"0"0,0 0 0,42 0 31,0-21-15,0 21-16,22 0 0,-1-21 15,0 21-15,22-22 0,21 1 0,-22 0 16,22 0-16,-1 0 0,1 0 15,0-1-15,-22 1 0,22-21 0,-22 21 16,-20 0-16,20-22 0,-20 22 16,-22-21-16,21 21 0,-42-22 0,0 22 15,0 0-15,0 0 0,0 0 16,0-1-16,-21 22 0,0 0 16,0 0-16,-1 22 0,1-1 15,0 21-15,21 0 0,0 1 16,-21-1-16,21 0 0,0 1 15,0-1-15,0 22 0,-21-22 0,21 0 16,0 1-16,0-1 0,0 0 16,0 1-16,0-22 0,0 21 0,-21-21 15,21 0-15,0 1 0,0-1 16,-22 0-16,22-42 31,0-22-31,0 22 16,0 0-16,0-21 0,22 21 15,-1-22-15,0 22 0,-21 0 0,21-21 16,0 20-16,0 1 0,1 0 16,-1 0-16,0 21 0,0 0 15,0 0-15,0 0 0,1 0 16,-1 21-16,-21 0 16,21 0-16,-21 1 0,0-1 0,0 0 15,0 21-15,0-21 0,21 1 16,-21 20-16,0-21 0,21 0 0,-21 0 15,0 1-15,21-1 0,1 0 16,-1 0-16,0-21 0,0 0 0,0 0 16,0 0-16,22 0 0,-1 0 15,-21-21-15,22 0 0,-1 0 0,0-1 16,1 1-16,-1 0 0,0-21 16,1 21-16,-22-22 0,0 22 15,0-21-15,0-1 0,-21 22 0,0-21 16,0 21-16,0 0 0,0-1 15,0 1-15,-21 21 0,0 0 0,0 0 16,0 21-16,-1 1 0,1-1 0,0 0 16,0 0-16,0 21 0,0-20 15,-1 20-15,22-21 0,-21 21 0,21-20 16,0-1-16,0 21 0,0-21 16,0 0-16,21 1 0,1-22 0,-1 21 15,0-21-15,21 0 0,1 0 16,-1 0-16,0 0 0,1-21 15,-1-1-15,0 1 0,22 0 0</inkml:trace>
  <inkml:trace contextRef="#ctx0" brushRef="#br0" timeOffset="54888.26">4043 8975 0,'0'0'0,"0"-21"0,0-1 16,0-20-16,0 21 0,0-21 16,0 20-16,0-20 0,-21 21 0,-1-21 15,1 20-15,21 1 0,-21 0 16,0 21-16,0-21 0,-22 21 0,22 0 16,0 0-16,0 0 0,-21 0 15,20 21-15,1 0 0,-21 0 16,21 22-16,0-1 0,-1 22 0,1-22 15,0 21-15,21 1 0,-21-1 16,21 1-16,0-1 0,0 1 0,0-22 16,0 22-16,0-22 0,0 0 0,0 1 15,0-1-15,0 0 0,21-20 16,0-1-16,22 0 0,-22 0 0,21-21 16,0 0-16,1 0 0,-1 0 15,0-21-15,1 0 0,-22 0 0,21-22 16,1 22-16,-1 0 0,0-21 15,-21-1-15,1 22 0,20-21 16,-21-1-16,-21 1 0,21 0 0,-21-1 16,0 1-16,0 21 0,0 0 0,21 0 15,-21-1-15,0 1 0,0 42 16,0 1 0,-21-1-16,21 21 15,-21-21-15,21 22 0,0-22 0,0 21 16,0-21-16,0 0 0,0 22 0,0-22 15,0 21-15,0-21 0,0 1 16,0-1-16,0 0 0,0 0 0,21 0 16,0-21-16,1 0 15,-1 0-15,0 0 0,21 0 16,-21-21-16,22 21 0,-22-21 0,21 0 16,-21 0-16,22-1 0,-22-20 15,21 21-15,-21 0 0,1-22 0,-1 22 16,0 0-16,0-21 0,0 21 0,-21-1 15,0 1-15,0 0 0,0 0 16,0 42 0,0 0-1,-21 22-15,21-22 16,0 0-16,-21 0 0,0 21 16,21-20-16,-21 20 0,21-21 0,0 0 15,0 22-15,0-22 0,0 0 16,0 0-16,0 0 0,21 0 0,0 1 15,21-22-15,-21 0 0,1 0 16,20 0-16,0 0 0,1 0 0,-1-22 16,-21 22-16,21-21 0,1 0 0,-1 0 15,0 0-15,-20 0 0,20-22 16,-21 22-16,21 0 0,-20-21 0,-1 20 16,-21-20-16,0 21 0,0 0 0,0 0 15,0-1-15,0 1 16,-21 21-1,-1 0-15,1 0 0,0 21 0,0-21 16,21 22-16,0-1 0,-21-21 16,21 21-16,0 0 0,0 0 0,0 0 15,0 1-15,21-1 0,-21 0 16,21 0-16,0-21 0,-21 21 16,21 0-16,1 1 0,-22-1 15,21 0-15,0-21 0,-21 21 16,21 0-16,0-21 15,0 0-15,1 0 16,-1 0-16,0 0 0,0 0 16,0-21-16,0 21 0,1-21 0,-1 21 15,21-21-15,-21 0 0,22-1 0,-22 1 16,21 0-16,-21-21 0,22 21 16,-22-1-16,0-20 0,0 21 0,0 0 15,-21-22-15,0 22 0,0 0 0,0 0 16,0 0-16,-21 21 15,0 0-15,0 0 0,0 21 16,-1-21-16,1 21 0,21 0 16,0 0-16,0 1 15,0-1-15,0 0 16,0 0-16,0 0 0,21 0 0,1 1 16,-22-1-16,21 0 0,0 0 15,0 0-15,-21 0 0,21 1 16,0-22-16,1 21 0,-1 0 15,0-21-15,0 0 0,0 0 16,0 0-16,1 0 0,-1 0 0,21 0 16,-21 0-16,22 0 0,-22-21 0,21 0 15,0 21-15,1-22 0,-1 1 16,-21 0-16,22 0 0,-1-21 0,-21 20 16,0 1-16,0 0 0,1 0 15,-1-21-15,-21 20 0,21 22 0,-21-21 16,0 0-16,-21 21 15,0 0-15,-1 0 16,1 0-16,0 21 0,0 0 16,0 1-16,0-1 0,21 0 0,-22 0 15,22 0-15,-21 0 0,21 1 0,0-1 16,-21 21-16,21-21 0,0 0 16,0 1-16,0-1 0,21 0 15,0-21-15,22 0 0,-22 0 0,0 0 16,21 0-16,-20 0 0,20 0 15,0 0-15,1 0 0,-1-21 0,-21 21 16,21-21-16,1-1 0,-1 1 16,-21 0-16,22 0 0,-22 0 0,0 0 15,0-1-15,0 1 0,0 0 16,-21 0-16,0 0 0,0 0 0,0 42 47,0 0-47,-21 0 0,0 0 0,21 0 15,-21 1-15,21-1 16,0 0-16,-21 0 0,21 0 0,-21 0 16,21 1-16,21-44 47,-21 1-32,21 21-15,0-21 0,0 0 0,0 0 16,1 0-16,-1-22 0,0 22 15,0 0-15,0 0 0,0 0 0,1-1 16,-1 1-16,0 0 0,0 21 0,0 0 16,-21 21-1,0 0-15,0 1 0,0-1 16,0 0-16,0 0 0,0 21 16,0-20-16,0-1 15,0 0-15,0 0 0,0 0 16,21-21-16,-21 21 0,22-21 0,-1 0 15,-21 22-15,21-22 0,0 0 16,0 0-16,22 0 0,-22 0 0,0 0 16,21-22-16,-21 22 0,1-21 0,20 21 15,-21-21-15,0 0 0,22 0 0,-22 0 16,0-1-16,0-20 0,0 21 16,0-21-16,1-1 0,-22 1 0,0 0 15,21-1-15,-21 1 0,0 0 0,0 20 16,0-20-16,0 21 0,0 0 15,0 0-15,-21 21 16,-1 21 0,1 0-16,21 0 0,0 0 0,-21 22 15,21-22-15,-21 21 0,21-21 16,-21 22-16,21-22 0,0 21 16,0 0-16,0-20 0,0-1 0,0 21 15,0-21-15,0 0 0,0 1 0,0 20 16,0-21-16,0 0 15,0 0-15,0 1 0,21-22 16,0 0-16,0 0 0,0 0 16,1 0-16,-1 0 0,0 0 15,0 0-15,0-22 16,0 1-16,1 21 0,20-21 0,-21 0 0,0 0 16,0-22-16,1 22 15,-22 0-15</inkml:trace>
  <inkml:trace contextRef="#ctx0" brushRef="#br0" timeOffset="55302.36">7662 9081 0,'0'0'0,"-21"21"31,42-21-31,0 0 0,1 0 15,-1 0-15,0 0 0,21 0 16,-21 0-16,22-21 0,-22 21 0,21-22 16,-21 22-16,1 0 0,20 0 0,-21-21 15,0 21-15,0 0 0,1 0 16,-1-21-16,0 21 16,-21 21 77,21-21-15</inkml:trace>
  <inkml:trace contextRef="#ctx0" brushRef="#br0" timeOffset="56562.71">8784 9440 0,'0'0'0,"0"22"0,-21-22 0,21-22 47,21 22-47,0-21 16,0 0-16,1 21 0,-22-21 15,21 0-15,0 0 0,21-1 0,-21-20 16,1 21-16,-1 0 0,0-22 0,0 1 16,0 0-16,0-1 0,1 1 15,-1 0-15,0-1 0,0 1 0,-21 0 16,0-1-16,0 22 0,0 0 0,0 0 15,0 0-15,0 42 32,0 0-32,-21 21 0,0-20 15,21 20-15,-21 0 0,21 1 0,0-1 16,0 0-16,0 1 0,0-1 16,0 0-16,0-21 0,0 22 15,0-1-15,0-21 0,0 0 0,0 22 16,0-22-16,21-21 0,-21 21 0,21 0 15,0-21-15,0 0 0,0 0 16,1 0-16,-1 0 0,21 0 0,-21 0 16,0 0-16,1 0 0,-1 0 0,0-21 15,0 21-15,0-21 0,0 0 16,1 0-16,-1-1 0,0 1 0,-21 0 16,21 0-16,-21 0 0,0 0 15,0-1 1,-21 1 15,21 0-15,0 0-16,0 0 15,21 0-15,0 21 16,0-22-16,1 1 0,-1 0 16,0 0-16,0 21 0,0-21 15,-21 0-15,-21 42 47,0 0-47,0 0 0,-22 0 16,22 0-16,0 1 0,0 20 15,21-21-15,-21 0 0,0 0 0,21 1 16,-22-1-16,22 0 0,0 0 0,0 0 16,0 0-16,0 1 0,0-1 15,22-21-15,-1 0 0,21 0 16,-21 21-16,0-21 0,1 0 0,20 0 15,0 0-15,-21 0 0,22-21 16,-1 21-16,0-21 0,-20-1 0,20 1 16,0 0-16,1 0 0,-1 0 0,-21 0 15,21-22-15,-20 22 0,-1 0 16,0-21-16,-21 20 0,0 1 16,0 0-16,-21 21 15,0 0 1,21 21-16,-22-21 0,1 21 0,0 1 15,21-1-15,0 0 0,-21 0 0,21 0 16,0 22-16,0-22 0,0 0 16,21 0-16,-21 0 0,21 0 15,-21 1-15,0-1 0,0 0 16,-21-21 0,0 0-16,0 0 15,0 0-15,-1 0 0,1 0 0,0 0 16,21-21-16,0 0 15,0-1-15,0 1 0,0-21 16,0 21-16,21-22 0</inkml:trace>
  <inkml:trace contextRef="#ctx0" brushRef="#br0" timeOffset="56822.56">10372 8615 0,'0'0'0,"21"0"15,0 0 1,-21 21-16,0 0 15,0 0-15,0 22 0,0-22 16,-21 21-16,21 1 0,-21-1 0,-1 0 16,22 1-16,-21 20 0,21-42 15,-21 22-15,21-1 0,0 0 16,-21-21-16,21 1 0,0-1 0,0 0 16,0 0-16,0 0 0,0 0 0,21-21 15,0 0 1,0 0-16,1 0 0,-1 0 0,0 0 15,0-21-15,0 21 0,0-21 0,1 0 16,-1 0-16,0 0 0,-21-1 16</inkml:trace>
  <inkml:trace contextRef="#ctx0" brushRef="#br0" timeOffset="57043.44">10329 8890 0,'0'0'0,"21"0"31,1 0-31,-1 0 16,0 0-16,0-21 0,0 21 0,22 0 15,-22 0-15,0-21 0,0 21 0,21 0 16,-20-21-16,-1 21 0,0 0 16,0 0-16,0 0 0,-21-22 15,-21 22 1,0 0-16,0 0 0,-22 0 15</inkml:trace>
  <inkml:trace contextRef="#ctx0" brushRef="#br0" timeOffset="57246.4">9186 8932 0,'0'0'0,"-63"22"15,20-1-15,-62 21 16,126-42-1,0 0-15,21 0 0,-21 0 16,22 0-16,-1-21 16,22 21-16,-22-21 0,21 21 0,-20-21 0,20 21 15,-20-22-15,-1 22 0,0 0 16,1-21-16,-1 21 0,0 0 16,1 0-16</inkml:trace>
  <inkml:trace contextRef="#ctx0" brushRef="#br0" timeOffset="58171.03">11261 9017 0,'0'0'0,"0"-21"16,0 0-16,0 0 15,0-1-15,0 1 0,21 21 16,-21-21-16,21 21 0,0 0 0,-21-21 16,21 21-16,0 0 0,1 0 15,-1 21-15,-21 0 0,0 0 16,21 1-16,0-1 0,-21 21 16,0-21-16,0 22 0,0-1 0,0-21 15,0 21-15,0-20 0,0 20 0,-21-21 16,0 0-16,0 0 0,21 1 15,-22-1-15,1 0 0,0-21 0,21 21 16,0-42 15,0 0-15,0 0-16,0-1 0,21 1 16,0-21-16,1 21 0,-1 0 15,-21-22-15,42 1 0,-42 21 0,42-22 16,-20 22-16,-1-21 0,0 21 0,0 0 15,0-1-15,0 1 0,1 21 16,-1 0-16,0 0 0,0 0 0,-21 21 16,21 1-16,-21-1 0,21 21 15,-21-21-15,0 22 16,0-22-16,0 0 0,0 21 0,0-21 16,0 22-16,0-22 0,0 0 0,0 0 15,0 0-15,0 1 0,0-44 63,0 1-63,0 0 0,0 0 15,0 0-15,0 0 0,22-1 0,-1-20 16,0 0-16,0-1 0,0 1 0,0 21 16,1-21-16,20-1 0,-21 22 15,0 0-15,22 0 0,-22 21 16,0 0-16,0 0 0,0 0 0,-21 21 15,0 21-15,0-21 0,21 22 16,-21-22-16,0 21 0,0-21 0,0 22 16,0-1-16,0-21 0,-21 0 15,21 1-15,-21-1 0,21 0 0,0 0 16,-21 0-16,0 0 16,42-42 15,0 21-31,0-21 15,0 0-15</inkml:trace>
  <inkml:trace contextRef="#ctx0" brushRef="#br0" timeOffset="58526.83">12277 9059 0,'21'0'46,"0"-21"-46,0 21 0,0-21 16,0 0-16,1 0 16,-1 21-16,0-21 0,0-1 0,-21 1 15,21 0-15,-21 0 0,0 0 16,0 0-16,-21-1 16,0 22-16,0 0 15,0 0-15,-1 22 0,1-1 16,0 0-16,0 0 0,0 21 0,0-20 15,-1 20-15,1 0 0,0 1 0,21-22 16,0 21-16,0-21 0,0 22 16,0-22-16,0 0 0,0 0 0,0 0 15,0 0-15,21 1 0,0-1 16,1-21-16,-1 0 0,0 0 16,0 0-16,0 0 0,22 0 15,-22 0-15,0-21 0,0-1 0,21 1 16</inkml:trace>
  <inkml:trace contextRef="#ctx0" brushRef="#br0" timeOffset="58801.67">12933 8615 0,'0'0'16,"0"-21"-16,0 0 0,0 42 31,-21 0-31,21 0 0,-22 21 15,22 1-15,-21-1 0,21 0 16,0 1-16,-21-1 0,21 22 0,-21-22 16,0 0-16,21 1 0,0-22 15,-21 21-15,-1-21 0,22 0 16,-21 1-16,21-1 0,0 0 0,0 0 16,-21-21-16,21 21 0,21-21 31,0-21-31,1 0 15,-1 0-15,0 0 0</inkml:trace>
  <inkml:trace contextRef="#ctx0" brushRef="#br0" timeOffset="59262.67">13229 8594 0,'0'0'0,"0"21"16,0 0-16,0 0 15,-21 0-15,21 22 0,0-1 16,-21 0-16,0 1 0,21-1 0,-22 0 16,22 1-16,-21-22 0,21 21 15,-21 1-15,0-22 0,21 21 0,0-21 16,0 0-16,-21 1 0,21-1 0,-21 0 16,21-42 15,0 0-16,0-1 1,0 1-16,21-21 0,0 21 0,0 0 16,-21-22-16,21 22 0,22-21 0,-22 21 15,0-1-15,0 1 0,0 0 16,22 0-16,-22 0 0,0 21 0,0 0 16,0 21-1,-21 0-15,0 0 0,0 22 0,0-22 16,0 0-16,0 21 0,0-21 0,-21 22 15,0-22-15,21 0 0,-21 0 16,0 0-16,21 1 0,-22-1 0,22 0 16,-21 0-16,0-21 15,0-21 17,21 0-17,-21 0-15</inkml:trace>
  <inkml:trace contextRef="#ctx0" brushRef="#br0" timeOffset="59478.54">12700 8848 0,'0'0'0,"21"0"31,0 21-15,0-21-16,1 0 15,-1 0-15,21 0 0,-21 0 0,0 0 16,1 0-16,20 0 0,-21 0 0,0 0 16,22 0-16,-22 0 0,0-21 15,0 21-15,0 0 0,0 0 0,1-21 16</inkml:trace>
  <inkml:trace contextRef="#ctx0" brushRef="#br0" timeOffset="59910.72">13779 8890 0,'-84'21'31,"63"0"-31,-1 1 16,1-22-16,0 21 0,0 0 0,21 0 15,-21 0-15,0 0 16,21 1-16,0-1 0,0 0 0,0 0 16,0 0-16,0 0 15,21-21-15,-21 22 16,21-22-16,0 0 0,0 0 0,0 0 16,1 0-16,-1 0 15,0 0-15,0 0 0,0-22 16,-21 1-16,21 21 0,-21-21 0,0 0 15,0 0-15,0 0 0,0-1 16,0 1-16,0 0 0,0 0 0,0 0 16,0 0-16,0-1 15,-21 22-15,0 0 16,0 0 0,21 22-1,0-1 1,0 0-16</inkml:trace>
  <inkml:trace contextRef="#ctx0" brushRef="#br0" timeOffset="60478.34">14097 8996 0,'0'0'0,"0"-21"0,0 0 15,-21 21 1,0 0 0,-1 0-16,1 21 15,0-21-15,21 21 0,-21 0 0,0-21 16,0 21-16,21 0 0,0 1 0,-22-1 16,22 0-16,-21 0 0,21 0 15,0 0-15,0 1 0,0-1 16,0 0-16,21-21 15,1 0-15,-1 0 16,0 0-16,0 0 16,-21-21-16,21 0 0,0 21 15,-21-22-15,22 1 0,-1 0 16,-21 0-16,21 0 0,-21-22 0,21 22 16,0-21-16,-21 0 0,21-1 0,1 1 15,-22 0-15,21-1 0,0 1 16,-21 0-16,0 20 0,0-20 0,0 21 15,0 0-15,-21 42 32,0 0-32,21 0 15,0 22-15,-22-1 0,22 0 16,-21-21-16,21 22 0,0-1 0,0 0 16,0 1-16,0-1 0,0-21 15,0 22-15,0-22 0,0 0 16,0 0-16,0 0 0,0 0 0,0 1 15,0-1-15,0 0 16,21-21 0,1 0-1</inkml:trace>
  <inkml:trace contextRef="#ctx0" brushRef="#br0" timeOffset="60723.12">14245 9250 0</inkml:trace>
  <inkml:trace contextRef="#ctx0" brushRef="#br0" timeOffset="76050.82">5884 7916 0,'-21'0'0,"42"0"0,-63 0 0,21 0 16,0 0-16,-1 0 0,1 0 15,0 0-15,0 0 0,0 22 0,0-22 16,21 21-16,-22 0 0,1 0 16,21 0-16,-21 0 0,21 1 15,0-1-15,0 0 16,21-21-1,0 0-15,1 0 0,-1 0 16,0 0-16,21-21 0,-21 0 0,22-1 16,-22 1-16,21 0 0,1 0 15,-22-21-15,21 20 0,-21 1 0,0 0 16,1-21-16,-22 21 0,0-22 16,0 22-16,0 0 0,0-21 0,0 20 15,0 1-15,0 0 0,0 0 0,-22 0 16,1 21-16,0 0 0,0 0 15,0 0-15,0 21 0,-1-21 0,1 21 16,0 21-16,0-20 0,0-1 0,21 21 16,0-21-16,0 22 0,0-1 15,0-21-15,0 21 0,0 1 16,0-22-16,21 0 0,0 21 0,-21-20 16,21-22-16,0 21 0,1 0 15,-1-21-15,0 0 0,0 0 16,0 0-16,0-21 15,1 0-15,-1-1 16,-21 1-16,21 0 0,0-21 0,-21 21 16,21-1-16,0-20 0,1 21 15,-22-21-15,21 20 0,0 1 0,0 0 16,21 0-16,-20 21 0,-1-21 0,21 21 16,-21 0-16,22 0 0,-22 0 15,21 0-15,-21 21 0,0-21 16,22 21-16,-43 0 0,0 22 0,0-22 15,0 0-15,0 21 0,0-21 16,0 22-16,-21-1 0,-1-21 0,1 0 16,0 22-16,0-22 0,21 0 15,-21 0-15,21 0 0,-21-21 0,21 22 16,-22-22-16,22-22 16,0 1-1,22 0-15,-1 0 0,0 0 0,0 0 16,0-22-16,0 1 0,22 21 0,-22-22 15,0 22-15,0-21 0,0 21 16,22-22-16,-22 22 0,0 0 16,0-21-16,-21 21 0,21-1 15,-21 44 1,0-1-16,0 0 16,-21 0-16,21 0 0,-21 0 0,0 22 15,21-22-15,-21 21 0,21-21 16,0 22-16,0-22 0,-21 21 0,21-21 15,0 1-15,0-1 0,0 0 16,0 0-16,0 0 0,21-21 0,-21 21 16,21-21-16,0 0 0,0 0 0,0 0 15,1 0-15,-1 0 0,21-21 16,-21 0-16,0 0 0,1 0 16,-1 0-16,21-1 0,-21-20 0,0 21 15,1-21-15,-1 20 0,0-20 16,-21 21-16,21 0 0,-21 0 0,21-1 15,-21 1-15,0 42 32,0 1-32,0-1 0,0 0 15,0 0-15,-21 0 0,21 22 0,0-22 16,-21 0-16,21 0 0,0 0 16,0 0-16,0 1 0,0-1 15,0 0-15,0-42 31,0 0-31,0-1 0</inkml:trace>
  <inkml:trace contextRef="#ctx0" brushRef="#br0" timeOffset="76358.64">7197 7430 0,'0'0'0,"-43"0"31,22 21-31,21 0 0,0 0 16,21-21 0,0 0-1,1 0-15,-1 0 16,0-21-16,-21 0 16,0 0-16,0-1 0,0 1 15,0 0-15,-21 0 16,0 21-16,-1 0 15,1 0-15,0 0 0,0 21 0,0-21 16,21 21-16,-21 0 0,21 1 0,0-1 16,0 0-16,0 21 15,0-21-15,0 1 0,0-1 0,0 0 0,21 0 16,0 0-16</inkml:trace>
  <inkml:trace contextRef="#ctx0" brushRef="#br0" timeOffset="76730.77">7662 7747 0,'0'0'0,"0"-42"31,0 21-31,-21 21 16,0 0-16,0 0 0,0 0 15,-1 0-15,1 0 0,0 0 0,0 21 16,0 0-16,21 0 0,0 0 15,0 0 1,0 1-16,21-1 16,0 0-16,0-21 0,-21 21 15,21 0-15,1 0 0,-1 1 16,-21-1-16,0 0 0,0 0 16,0 0-16,0 0 0,-21-21 15,-1 22-15,1-22 0,-21 21 0,21-21 16,0 0-16,-22 0 0,22 21 15,0-21-15,0 0 0,0 0 0,-1 0 16,22-21-16,0 0 16,0-1-1,0 1-15,0-21 0,0 21 0,22 0 16,-1-1-16</inkml:trace>
  <inkml:trace contextRef="#ctx0" brushRef="#br0" timeOffset="77030.53">8128 7345 0,'0'0'0,"21"-21"0,0 0 15,0-1 1,-21 44 0,0-1-16,0 21 0,0-21 15,-21 22-15,0-1 0,0 0 0,0 1 16,0 20-16,-1-21 0,1 1 15,21-1-15,-21 0 0,21 1 0,0-1 16,0 0-16,0-20 0,0 20 16,0-21-16,0 21 0,0-20 0,21-1 15,0 0-15,1-21 0,-1 0 16,0 0-16,0 0 0,0 0 16,0 0-16,1 0 0,-1-21 15,0 0-15,0-1 0,0 1 0,0-21 0,-21 21 16,22-22-16</inkml:trace>
  <inkml:trace contextRef="#ctx0" brushRef="#br0" timeOffset="77233.87">8149 7620 0,'42'0'31,"-20"0"-31,-1 0 0,21 0 15,-21 0-15,0 0 0,22 0 0,-1-21 16,0 21-16,1-21 0,20 0 0,-20 21 16,20-22-16,-21 1 15,22 21-15,-43-21 0,21 21 0,-20 0 16</inkml:trace>
  <inkml:trace contextRef="#ctx0" brushRef="#br0" timeOffset="79939.64">0 11578 0,'0'0'0,"63"0"109,22 0-109,-21 0 16,20 0-16,1 0 0,0 0 16,-22 0-16,1 0 0,-1 0 0,1 0 15,-22 0-15,21 0 0,-41 0 16,20 0-16,-21 0 0,0 0 0,0 0 16,-21-21-1,0 0 1,-21 0-1,0 0-15,0 21 0,0-22 16,-22 22-16,22 0 0,0-21 16,-21 21-16,-1-21 0,22 21 0,-21 0 15,21 0-15,0 0 0,-1 0 16,1 0-16,0 0 16,42 0-1,0 0-15,22 0 0,-22 21 16,21-21-16,1 0 0,-1 0 15,0 21-15,1-21 0,-22 0 0,21 0 16,-21 22-16,0-22 0,1 21 0,-1-21 16,-21 21-16,0 0 0,0 0 15,-21 0-15,-1 1 0,1-1 16,-21 0-16,21 0 0,-22 0 16,1 0-16,0 1 0,21-1 15,-22-21-15,1 21 0,21 0 16,0-21-16,-1 0 0,22 21 0,22-42 31,20 0-31</inkml:trace>
  <inkml:trace contextRef="#ctx0" brushRef="#br0" timeOffset="80678.22">1968 11367 0,'0'-22'15,"22"22"1,-1-21-16,0 0 0,0 21 15,0-21-15,-21 0 0,21 0 0,1-1 16,-1 1-16,0-21 0,0 21 16,0 0-16,-21-1 0,0 1 0,0-21 15,0 21-15,0 0 0,0-1 16,0 1-16,0 0 0,0 0 0,0 0 16,-21 21-1,0 0-15,0 0 16,21 21-16,0 21 0,0-21 15,0 22-15,0-1 0,0 0 16,0 22-16,0-1 0,0 1 0,0-1 16,0-20-16,0 20 0,21 1 15,0-22-15,-21 22 0,0-22 0,0 0 16,21 1-16,-21-1 0,0 0 16,0 1-16,0-22 0,0 21 0,0-21 15,0 0-15,-21 1 16,0-22-16,21 21 0,-21-21 0,0 0 15,-1 0-15,-20 0 0,21 0 0,0 0 16,-22-21-16,22-1 0,0 1 16,-21 21-16,21-21 0,-1 0 0,1 0 15,0 0-15,0 21 0,21-22 16,0 1-16,-21 0 16,21 0-1,21 0-15,-21 0 16,21 21-16,0-22 0,0 22 15,1-21-15,-1 21 0,21-21 16</inkml:trace>
  <inkml:trace contextRef="#ctx0" brushRef="#br0" timeOffset="81150.19">2688 11113 0,'0'-22'16,"0"1"-1,0 0 16,21 21-31</inkml:trace>
  <inkml:trace contextRef="#ctx0" brushRef="#br0" timeOffset="81862.5">2667 11070 0,'0'-42'31,"0"21"-31,0 42 31,0 0-15,0 0-16,0 22 0,0-1 15,0 0-15,0 22 0,0-1 16,0-20-16,-21 20 0,0 1 0,21-22 16,-22 21-16,1-20 0,0 20 15,0-20-15,21-1 0,-21-21 0,0 21 16,21 1-16,-22-22 0,22 0 0,0 0 15,22-21 1,-1 0-16,0 0 16,0-21-16,21 0 0,-20 0 15,-1 0-15,0-1 0,0-20 0,0 21 16,0-21-16,1 20 0</inkml:trace>
  <inkml:trace contextRef="#ctx0" brushRef="#br0" timeOffset="82038.39">2476 11557 0,'0'0'0,"22"0"31,20 0-31,-21 0 16,21 0-16,-20 0 0,20 0 15,0 0-15,1-21 0,-1 0 0,0 21 16,1-21-16,-1 21 0,0-22 15</inkml:trace>
  <inkml:trace contextRef="#ctx0" brushRef="#br0" timeOffset="82310.25">4064 11303 0,'-21'0'15,"0"0"1,21 21 0,-22 0-16,1 1 0,21-1 0,0 0 15,-21 0-15,21 21 0,-21-20 0,0-1 16,21 21-16,0-21 0,-21 0 16,-1 1-16,22-1 0,-21 21 0,21-21 15,-21 0-15,21 1 0,0-1 16,21-21-1,0 0-15,1 0 0,20 0 16,-21 0-16</inkml:trace>
  <inkml:trace contextRef="#ctx0" brushRef="#br0" timeOffset="82650.05">4487 11345 0,'0'0'0,"0"-21"16,-21 21-1,0 0-15,0 0 0,0 0 0,-1 21 16,-20-21-16,21 22 0,0-1 16,0 0-16,-1 0 0,1 0 0,0 0 15,21 1-15,0-1 0,0 0 16,21-21 0,0 21-16,1 0 0,-1-21 0,21 0 15,-21 21-15,22-21 0,-22 0 16,21 22-16,-21-22 0,0 0 15,1 21-15,-1-21 0,-21 21 0,0 0 16,-21 0 0,-22-21-16,22 21 0,0-21 15,-21 0-15,-1 22 0,1-22 0,21 0 16,-22 0-16,22 0 0,-21 0 0,21 0 16,-22 0-16,22 0 0,0 0 15,0-22-15,0 1 0,0 0 0,-1 21 16</inkml:trace>
  <inkml:trace contextRef="#ctx0" brushRef="#br0" timeOffset="82854.94">3958 11049 0,'0'0'0,"0"-21"15,0 0-15,0 0 31,21 21 1,0 0-17,1 21 1</inkml:trace>
  <inkml:trace contextRef="#ctx0" brushRef="#br0" timeOffset="83479.58">6456 11388 0,'0'-43'31,"21"22"-31,0 0 16,21 0-16,-20 0 0,20 0 0,0-1 15,-21-20-15,22 21 0,-22 0 0,21 0 16,-21-22-16,1 22 0,-22 0 15,0 0-15,0 0 0,0-1 0,-22 1 16,1 21-16,0 0 0,-21 0 16,21 0-16,-22 0 15,1 0-15,21 21 0,-22-21 0,1 22 16,21-1-16,0 0 0,0 0 0,-1 0 16,22 0-16,-21 22 0,21-22 15,0 21-15,0-21 0,0 22 0,21-22 16,1 21-16,20-21 0,-21 22 0,21-22 15,-20 0-15,20 21 0,-21-20 16,21-1-16,-20 0 0,-1 0 0,0 0 16,0 0-16,-21 1 0,0-1 0,0 0 15,0 0-15,-21-21 0,0 21 16,-22-21-16,22 0 0,-21 21 0,0-21 16,20 0-16,-20 0 0,0 0 15,-1 0-15,1 0 0,21 0 16,-21-21-16,20 21 0,-20-21 0,21 21 15,0-21-15,0 0 0,21 0 0,0-1 16,0 1-16,0 0 0,0 0 16,0 0-16,0 0 0,21-1 0,0 1 15,0 0-15,21 0 0,1 0 0,-1-22 16</inkml:trace>
  <inkml:trace contextRef="#ctx0" brushRef="#br0" timeOffset="83738.42">7281 10880 0,'21'0'16,"-42"0"-16,64-21 0,-43 42 31,0 0-31,0 0 16,0 21-16,0-20 0,0 20 0,0 0 16,-22 1-16,22-1 0,-21 21 0,21-20 15,-21-1-15,21 0 0,0 1 16,-21 20-16,0-42 0,21 22 0,-21-1 15,21-21-15,0 22 0,0-22 16,0 0-16,0 0 0,21-21 31,0 0-31,0 0 0,0 0 0,-21-21 16,21 0-16,1 0 0</inkml:trace>
  <inkml:trace contextRef="#ctx0" brushRef="#br0" timeOffset="83914.33">7048 11303 0,'0'0'0,"-63"0"16,84 0 15,0 0-31,0 0 0,1 0 16,20 0-16,-21 0 0,21 0 0,1 0 15,-22 0-15,21-21 0,1 21 0,-1-21 16,21 21-16,-20 0 0,-1-21 15</inkml:trace>
  <inkml:trace contextRef="#ctx0" brushRef="#br0" timeOffset="85322.09">8022 11324 0,'21'0'31,"0"0"-15,1 0-16,-22-21 15,0 0-15,21 0 0,-21 0 16,0-1-16,0 1 0,0 0 16,0 0-16,0 0 0,0 0 0,-21-1 15,-1 1-15,1 0 0,0 0 16,0 21-16,-21 0 0,20 0 0,1 0 16,0 0-16,-21 0 0,21 0 0,-22 42 15,22-21-15,0 22 0,0-22 16,-22 21-16,22 1 0,0-1 0,0 21 15,0-20-15,21-1 0,0-21 16,-21 22-16,21-1 0,0-21 0,0 0 16,0 0-16,0 1 0,0-1 15,21-21-15,0 0 0,0 21 0,0-21 16,0 0-16,22 0 0,-22 0 0,21 0 16,-21-21-16,1 0 0,20-1 15,0 1-15,-21 0 0,1-21 0,20 21 16,-21-22-16,0 1 0,0 0 0,1-1 15,-1 1-15,-21 0 0,0-1 16,21 1-16,-21 21 0,0 0 0,0-1 16,0 44 15,0 20-31,-21-21 0,21 21 16,-21 1-16,21-22 0,0 21 0,0 1 15,0-1-15,0 0 0,0-21 16,0 22-16,0-22 0,0 0 0,0 0 15,21 0-15,-21 1 0,21-22 0,21 0 16,-21 21-16,1-21 0,-1 0 16,21 0-16,-21 0 0,0-21 0,1 21 15,20-22-15,-21 1 0,0 0 0,0-21 16,22-1-16,-22 1 0,0 0 16,0-22-16,22 1 0,-22 20 15,0-20-15,0 21 0,0-22 0,0 22 0,-21-1 16,22 1-16,-22 0 15,0 21-15,0-1 0,0 1 0,0 0 16,-22 21 0,1 21-16,0 0 0,21 22 15,-21-22-15,21 21 0,-21 1 0,21-1 16,-21 0-16,21 1 0,0-1 0,0 21 16,0-20-16,-22-1 0,22 0 15,0 1-15,0-1 0,0-21 0,0 0 16,0 22-16,0-22 0,22 0 0,-1 0 15,0-21-15,0 0 16,0 0-16,0 0 0,1 0 0,-1-21 16,0 21-16,0-21 0,0 0 0,0 0 15,1-1-15,-1-20 16,0 21-16,0-21 0,0 20 0,-21-20 16,0 21-16,0 0 0,0 0 0,21 21 15,-21 21 1,0 0-1,0 0-15,0 0 0,-21 22 0,21-22 16,0 21-16,0-21 0,0 0 16,0 1-16,0-1 0,0 0 0,21 0 15,1 0-15,-1 0 0,21-21 16,-21 22-16,0-22 0,1 0 16,-1 0-16,21 0 0,-21 0 15,0-22-15,1 1 0,20 21 0,-21-21 16,0 0-16,0-21 0,1 20 15,-1-20-15,0 0 0,0-1 0,0 1 16,0 0-16,22-1 0,-43 1 0,21 21 16,0-21-16,0 20 0,-21 1 15,21 21-15,-21 21 32,0 1-32,0-1 15,0 0-15,22-21 0,-22 21 16,21-21-1,0 0 1,0 0-16,-21-21 16,0 0-16,0 0 0,0-1 15,0 1-15,0 0 16,0 0-16,-21 21 16,0 0-16,0 0 0,-1 0 15,1 0-15,0 0 0,0 21 16,0 0-16,0 22 0,21-22 15,0 21-15,-22-21 0,22 22 0,-21-1 16,21 0-16,0 1 16,0-22-16,0 21 0,0-21 0,0 22 15,0-22-15,21 0 0,1 0 0,-22 0 16,21-21-16,0 21 0,21-21 16,-21 0-16,1 0 0,-1 0 0,21 0 15,-21 0-15,0 0 0,22-21 0,-22 21 16,0-21-16,21 0 0,-20 0 15,-1-22-15,21 22 0,-21-21 0,0 0 16,1-1-16,-1 1 0,0 0 0,0-22 16</inkml:trace>
  <inkml:trace contextRef="#ctx0" brushRef="#br0" timeOffset="85524.98">9610 10689 0,'-22'0'0,"44"0"0,-65 0 0,22 0 16,0 0-16,0 21 16,21 1-1</inkml:trace>
  <inkml:trace contextRef="#ctx0" brushRef="#br0" timeOffset="85709.87">8509 10986 0,'0'0'16,"0"21"-16,-21 0 0,42 0 15,0-21-15,0 0 0,0 0 16,22 0-16,-1 0 0,0 0 15,22 0-15,-22-21 0,1 21 0,20-21 16,-21 21-16,1 0 0,-22 0 16,21 0-16,-21 0 0,1 0 0</inkml:trace>
  <inkml:trace contextRef="#ctx0" brushRef="#br0" timeOffset="86610.3">5143 12531 0,'0'0'0,"0"-21"0,22-106 31,-1 105-31,0 22 15,0 0-15,0 0 0,0 0 16,1 0-16,20 22 0,-21-1 16,0 21-16,0-21 0,1 0 0,-1 22 15,0-1-15,-21-21 0,0 22 0,0-1 16,0 0-16,0 1 0,0-1 16,0 0-16,0-21 0,0 22 0,0-22 15,-21 0-15,21 0 0,-21 0 0,-1 1 16,22-1-16,-21-21 15,0 0-15,21-21 16,0-1-16,0 1 0,0 0 16,0-21-16,0-1 0,21 1 15,0 0-15,1-1 0,-1 1 0,0 0 16,0-1-16,21 1 0,-20 0 16,20-1-16,0 1 0,1 21 0,-1 0 15,0 0-15,1-1 0,-1 22 0,-21 0 16,21 0-16,1 22 0,-22-22 15,0 42-15,0-21 0,0 0 0,-21 22 16,0-22-16,0 21 0,0-21 0,0 22 16,0-1-16,0 0 0,0-21 15,0 22-15,0-22 0,-21 21 16,21-21-16,-21-21 0,21 22 0,-21-1 16,0-21-16,21-21 15,0-1-15,0 1 16,0 0-16,0 0 0,0-21 15,21 20-15,0-20 0,0 0 0,0-1 16,22 1-16,-22 0 0,21-1 0,-21 1 16,22 0-16,-22-1 0,21 22 15,-21 0-15,22 0 0,-22 21 0,0 0 16,0 0-16,0 21 0,1 0 16,-1 0-16,-21 22 0,0-22 15,0 21-15,0 1 0,0-1 0,0 0 16,0-21-16,0 22 0,-21-1 0,21 0 15,-22-20-15,1-1 0,21 21 16,0-21-16,0 0 0,-21-21 0,21 22 16,0-1-16,21-42 31,0-1-31,1 1 0</inkml:trace>
  <inkml:trace contextRef="#ctx0" brushRef="#br0" timeOffset="86982.33">6943 12658 0,'0'0'0,"0"21"16,21-21 15,0-21-31,0 21 16,0-21-16,0-1 0,1 1 0,-1 21 15,0-21-15,0 0 0,0 0 0,-21 0 16,0-1-16,21 1 0,-21 0 16,0 0-16,0 0 0,-21 21 31,0 0-31,0 0 0,0 21 0,0 0 16,-22 0-16,22 0 0,0 1 15,0 20-15,21-21 0,-21 21 0,21-20 16,-22 20-16,22-21 0,0 21 15,0-20-15,0-1 0,0 0 0,0 0 16,0 0-16,22 0 0,-1-21 16,0 0-16,0 22 0,0-22 0,0 0 15,22 0-15,-22 0 0,21-22 0,1 1 16,-1 0-16</inkml:trace>
  <inkml:trace contextRef="#ctx0" brushRef="#br0" timeOffset="87239.19">7832 12192 0,'0'0'0,"0"-42"0,0 21 31,-22 42-31,1 0 16,0 21-16,21-21 0,-21 22 0,0-1 16,0 0-16,21 1 0,-22 20 0,1-20 15,0-1-15,21 0 0,-21 1 16,0-1-16,21 0 0,-21 1 0,21-1 15,-22-21-15,22 21 0,-21-20 16,21-1-16,0 0 0,0 0 16,21-21-1,1 0-15,-1-21 0,21 0 0,-21 0 16,22-22-16,-1 22 0</inkml:trace>
  <inkml:trace contextRef="#ctx0" brushRef="#br0" timeOffset="87674.82">8149 12256 0,'0'0'0,"0"-22"0,0 1 0,0 42 32,0 1-32,0-1 15,-21 21-15,0 0 0,0-20 16,21 20-16,0 0 0,-22 1 0,1-1 16,0 0-16,21 1 0,0-1 15,-21 0-15,21 1 0,-21-1 0,0 0 16,21-21-16,0 22 0,0-22 0,-22 0 15,22 0-15,-21 0 16,21-42 0,21 0-1,1 0-15,-1-21 0,0 20 16,0-20-16,0 0 0,0-1 0,1 22 16,20-21-16,-21 21 0,0-22 15,0 22-15,1 0 0,-1 21 0,0 0 16,0 0-16,0 21 15,-21 0-15,0 22 16,0-22-16,0 0 0,0 21 16,0-20-16,0 20 0,0-21 0,0 21 15,0-20-15,0-1 0,0 0 16,0 0-16,0 0 0,0 0 16,21-21 15,1-21-31,-1 0 0,-21 0 0,21 0 15,0 0-15,0-1 0</inkml:trace>
  <inkml:trace contextRef="#ctx0" brushRef="#br0" timeOffset="88042.61">8721 12552 0,'0'0'0,"21"-42"31,-42 42-15,-1 0-16,22 21 0,-21 0 0,0 0 15,0 0-15,0 0 0,21 1 16,-21 20-16,-1-21 0,22 21 0,-21-20 16,21 20-16,0-21 0,0 0 0,0 0 15,0 1-15,0-1 0,0 0 16,0 0-16,21-21 0,1 0 16,-1 0-16,0 0 0,21 0 0,-21 0 15,1 0-15,20 0 0,-21 0 16,0-21-16,22 0 0,-22 0 0,0-22 15,0 22-15,0-21 0,0 21 0,-21-22 16,0 1-16,0 21 0,0-22 16,0 22-16,-21 0 0,0 0 0,0 0 15,0 21-15,-22 0 0,22 0 16,0 0-16,-21 0 0,21 0 0,-1 0 16,1 21-16,0-21 0,21 21 0,-21 0 15,21 0-15,0 1 16,21-22-16,0 21 0,0 0 15,22-21-15</inkml:trace>
  <inkml:trace contextRef="#ctx0" brushRef="#br0" timeOffset="88626.31">9652 12467 0,'0'0'15,"-21"-21"-15,0 0 0,-1 21 0,1-21 0,-21 21 16,21 0-16,0 0 0,-1 0 16,-20 0-16,21 0 0,-21 0 15,20 21-15,-20-21 0,21 21 0,-21 0 16,20 0-16,1 22 0,0-22 16,0 0-16,0 21 0,21-20 0,-21 20 15,21 0-15,0-21 0,0 22 0,0-22 16,0 21-16,21-21 0,0 1 15,0-1-15,21 0 0,-20 0 0,-1-21 16,0 0-16,0 0 0,21 0 16,-20 0-16,-1 0 0,0 0 0,0-21 15,0 0-15,0 0 0,22-1 16,-22-20-16,0 0 0,0 21 0,0-22 16,1-20-16,-1 20 0,0-20 15,0 21-15,0-22 0,0 1 0,1-1 16,-22 1-16,21-1 0,0 1 15,-21-1-15,0 1 0,0 41 0,0-20 16,0 21-16,0 0 0,0 0 0,-21 21 16,0 21-1,-1 21-15,1-21 0,0 43 0,0-22 16,0 0-16,0 22 0,21-1 0,0-20 16,-22 20-16,22-20 0,0 20 15,0-21-15,0 1 0,0 20 16,0-20-16,0-1 0,0 0 0,22 1 15,-22-22-15,21 21 0,0-21 16,-21 0-16,21 1 0,0-1 0,0-21 16,1 0-16,-1 0 0,0 0 0,0 0 15,0 0-15,0-21 0,1 21 16,20-22-16,-21 1 0,0 0 0,22-21 16,-22 21-16,0-22 0</inkml:trace>
  <inkml:trace contextRef="#ctx0" brushRef="#br0" timeOffset="88919.14">7810 12425 0,'-42'21'0,"84"-42"0,-105 42 0,42-21 16,0 0-16,42 0 16,0 0-16,0 0 15,0 0-15,22 0 0,-22-21 16,21 21-16,0 0 0,1 0 16,-1-21-16,0 21 0,1-21 0,-1 21 15,0 0-15,-20 0 0,20 0 0,-21 0 16,0 0-16</inkml:trace>
  <inkml:trace contextRef="#ctx0" brushRef="#br0" timeOffset="89782.41">63 14182 0,'0'0'0,"-42"0"0,21 21 31,21 0 1,42-21-32,22 0 15,20 0-15,1 21 0,0-21 16,-1 0-16,1 0 0,0 0 0,-1 0 16,1 0-16,0 0 0,-22 0 15,1 0-15,-22-21 0,22 21 16,-22 0-16,-21 0 0,0 0 0,0 0 15,-21-21-15,-21 21 16,0-21 0,0 21-16,0 0 0,-22-21 15,1 21-15,21 0 0,-21 0 0,-1-22 16,22 22-16,-21-21 0,21 21 16,-1 0-16,22-21 15,22 21 1,-1 0-16,0 0 15,21 21-15,-21 0 0,1 1 0,-1-22 16,0 42-16,0-21 16,-21 0-16,0 22 0,0-22 0,-21 21 15,0-21-15,-22 22 0,22-1 16,-21-21-16,0 21 0,20-20 0,-20 20 16,0-21-16,21 0 0,-1 0 15,1-21-15,64 0 16</inkml:trace>
  <inkml:trace contextRef="#ctx0" brushRef="#br0" timeOffset="92031.1">2265 14330 0,'0'0'16,"-21"0"-16,-1 0 15,22-21-15,0 0 16,0-1-16,0 1 0,0 0 15,22 0-15,-1 0 0,-21 0 0,21-22 16,-21 22-16,21 0 0,-21-21 16,0 20-16,0-20 0,0 0 0,0 21 15,0-22-15,0 22 0,-21 0 16,0 0-16,0 0 0,-1 21 0,1 0 16,0 0-16,-21 0 0,21 21 15,-1 0-15,-20 21 0,21-21 0,-21 22 16,20-1-16,-20 0 0,21 22 15,0-22-15,-22 1 0,22 20 0,0-21 16,21 22-16,-21-22 16,21 1-16,0-1 0,0-21 0,0 0 15,0 0-15,0 1 0,21-1 16,0-21-16,0 0 0,1 0 0,-1 0 16,0-21-16,21-1 0,-21 1 15,1 0-15,20 0 0,-21-21 0,21-1 16,1 22-16,-1-21 0,-21-1 15,22 1-15,-22 0 0,21-1 0,-21 1 16,0 0-16,1-1 0,-22 22 16,0-21-16,0 21 0,21 0 0,-21-1 15,0 44 1,0-1 0,0 0-16,0 0 0,0 0 15,0 22-15,0-1 0,0-21 0,0 21 16,0-20-16,0 20 0,0 0 15,0 1-15,0-22 0,0 0 0,0 21 16,0-21-16,21 1 0,-21-1 16,21-21-16,0 0 0,0 0 0,1 0 15,-1 0-15,21 0 0,-21 0 16,22-21-16,-1-1 0,0-20 0,1 21 16,-22 0-16,21-22 0,0 22 15,-20-21-15,20 21 0,-21-22 16,0 22-16,0 0 0,1 0 0,-22 0 15,0 0-15,0 42 32,-22-21-32,1 21 0,21 0 15,-21 0-15,21 0 0,-21-21 0,21 22 16,0-1-16,0 0 0,0 0 16,0 0-16,21 0 0,0-21 0,0 22 15,1-1-15,-1 0 0,0 0 16,-21 0-16,21 0 0,-21 1 0,21-22 15,-21 21-15,0 0 16,-21-21 0,0 0-1,0-21-15,0 21 0,21-21 16,-22-1-16,1 1 0,0 0 0,0 0 16,0 0-16,0 0 0,-1 21 15,1-22-15,0 1 0,0 21 16,21 21-1,0 1-15,0-1 0,0 0 16,0 0-16,0 0 0,0 22 0,0-22 16,0 0-16,21 0 0,0 0 15,0-21-15,1 21 0,-1-21 0,0 0 16,0 0-16,0 0 16,22 0-16,-22 0 0,21 0 0,-21-21 15,22 0-15,-1 0 0,-21 0 16,21 0-16,1-1 0,-1-20 0,-21 21 15,22-21-15,-1-1 0,0 1 16,-21 21-16,1-22 0,-1 1 0,0 21 16,-21 0-16,0-22 0,0 22 15,0 0-15,-21 21 16,0 0-16,-1 0 0,1 21 16,0 0-16,21 1 0,0-1 15,0 0-15,0 0 0,0 0 0,0 22 16,0-22-16,21 0 0,0 0 15,1 0-15,-1 0 0,0 1 16,-21-1-16,21 0 0,-21 0 0,21 0 16,-21 0-16,0 1 15,0-1-15,-21-21 16,0 0-16,0 0 16,-22 0-16,22 0 0,0-21 0,0 21 15,-21-22-15,20 1 0,1 21 16,0-21-16,0 0 0,0 0 0,0 21 15,21 21 17,0 0-32,0 0 15,21 0-15,0 1 0,0-1 16,-21 0-16,21 0 0,0-21 0,22 21 16,-22-21-16,0 0 0,21 0 15,-20 0-15,20 0 0,0 0 0,1 0 16,-1 0-16,0 0 0,22-21 15,-22 0-15,0 0 0,1 21 0,-1-43 16,0 22-16,-20 0 0,-1-21 0,0 21 16,0-22-16,0 22 0,-21-21 15,21-1-15,-21 22 0,0-21 16,0 21-16,0 0 0,0-22 0,0 22 16,-21 42 15,0 0-31,21 1 0,-21-1 15,21 0-15,-21 21 0,21-21 0,-21 22 16,21-22-16,0 21 0,0-21 16,0 22-16,0-22 0,0 21 0,0-21 15,0 1-15,0-1 0,0 0 0,0 0 16,21 0-16,0-21 16,0 0-16,0 0 0,22 0 0,-22 0 0,0 0 15,21-21-15,-21 21 0,22-21 16,-1 0-16,-21 0 0,22-22 15,-1 22-15,-21-21 0,21 21 0,-20-22 16,-1 1-16,0 21 0,0 0 16,-21-22-16,0 22 0,0 0 0,0 0 15,-21 21-15,0 0 16,0 0-16,-1 0 0,1 0 0,0 21 16,0-21-16,21 21 0,-21-21 0,21 21 15,0 0-15,0 1 0,21-1 16,0 0-16,0 0 0,0 0 15,1 0-15,20 1 0,-21-1 16,0 0-16,0 0 0,1 0 16,-1 0-16,0-21 0,-21 22 0,21-1 15,0-21-15,0 0 0,1 21 16,-1-21-16,0 0 0,0 0 16,21 0-16,-20-21 0,-1 0 0,21 21 15,-21-22-15,0-20 0,22 21 16,-22 0-16,0-22 0,0 1 0,0 0 15,1-1-15,-1 1 0,0 0 16,-21-1-16,0-20 0,0 21 0,0-22 16,0 22-16,0-1 0,0 1 0,0 0 15,0 21-15,0-1 16,0 44 0,0-1-16,0 0 0,0 21 15,-21-21-15,0 22 0,21-1 0,-22 22 16,22-22-16,0 0 0,-21 1 0,21-1 15,-21 0-15,21 1 0,-21-1 16,21 0-16,0 1 0,0-1 0,0-21 16,0 0-16,0 22 0,0-22 15,21 0-15,0-21 0,-21 21 0,21-21 16,1 0-16,-1 0 0,0 0 0,0 0 16,0-21-16,0 0 0,1 0 15,-1-1-15,0 1 0,-21-21 16,21 21-16,0 0 0</inkml:trace>
  <inkml:trace contextRef="#ctx0" brushRef="#br0" timeOffset="92218.36">5122 13970 0,'-42'0'16,"84"0"-16,-84 21 0,42 0 31,21-21-31,0 0 0,0 0 15,1 0-15,-1 0 0,21 0 16,-21 0-16,0-21 0,22 21 0,-22-21 16,21 0-16,1 0 0,-1 21 0,0-21 15,1-1-15</inkml:trace>
  <inkml:trace contextRef="#ctx0" brushRef="#br0" timeOffset="92706.56">6075 14012 0,'0'0'0,"0"-21"0,0 0 0,0 0 0,0 0 15,0 0-15,-21 42 47,-1 0-47,1 0 0,21 0 16,-21 22-16,0-22 0,0 21 0,0 0 15,21 1-15,-22-1 0,1 0 0,21 1 16,-21-1-16,0 0 0,21-20 16,-21 20-16,0-21 0,21 21 0,-22-20 15,22-1-15,0 0 16,0-42-1,0 0-15,22-1 16,-1-20-16,0 21 0,0-21 16,0-1-16,0 1 0</inkml:trace>
  <inkml:trace contextRef="#ctx0" brushRef="#br0" timeOffset="92924.43">6159 13885 0,'0'-42'15,"0"84"-15,22-105 0,-22 42 16,0 42-1,0 0-15,0 0 0,0 0 0,0 1 16,0 20-16,0 0 0,0-21 16,0 22-16,21-1 0,-21-21 0,0 22 15,0-1-15,21 0 0,-21-21 0,0 22 16,0-22-16,0 0 0,0 21 16,21-20-16,-21-1 15,0 0-15,21-21 0,-21-21 31,0 0-31</inkml:trace>
  <inkml:trace contextRef="#ctx0" brushRef="#br0" timeOffset="93550.09">5821 14182 0,'-21'0'16,"42"0"-16,-64 0 0,22 0 0,21 21 15,0 0 1,21-21-16,1 0 0,-1 0 0,21 0 15,-21 0-15,22 0 0,-1 0 16,0 0-16,1 0 0,20 0 0,-21-21 16,22 21-16,-22-21 0,22 0 15,-1-1-15,-20 1 0,20 0 0,1 0 16,-22 0-16,0 0 0,1-22 0,-1 22 16,0-21-16,-21 21 0,1-22 15,-22 22-15,0 0 0,0-21 0,0 20 16,0 1-16,-22 21 15,1 0 1,0 21-16,0 1 0,0-1 0,21 21 0,-21-21 16,-1 22-16,1-1 15,21 0-15,0 1 0,-21-1 0,0 0 16,21-21-16,-21 22 0,21-1 0,0 0 16,0 1-16,0-22 0,0 21 15,0-21-15,0 22 0,0-22 0,21 0 16,0 0-16,21-21 0,-20 0 15,-1 0-15,21 0 0,-21 0 16,22-21-16,-1 0 0,0 0 0,1 0 16,-1-22-16,-21 22 0,21-21 0,1-1 15,-1 22-15,-21-21 16,22 0-16,-22-1 0,0 1 0,0 0 16,0-22-16,0 22 0,1-1 15,-22 22-15,0-21 0,0 21 0,0 0 16,0-1-16,0 1 0,0 42 15,0 1 1,0 20-16,-22-21 0,1 21 0,21 1 16,-21-1-16,21 0 0,0 1 0,0-1 15,0 0-15,0 1 0,0-1 16,0 0-16,0 1 0,0-1 0,0 0 16,0-20-16,0-1 0,0 21 0,21-21 15,0-21 1,1 0-16,-1 0 0,0 0 0,21 0 15,-21-21-15,22 0 0,-1 0 0</inkml:trace>
  <inkml:trace contextRef="#ctx0" brushRef="#br0" timeOffset="93814.37">8467 13949 0,'0'0'0,"0"21"31,0 0-31,-22 0 16,1 1-16,21-1 0,0 0 15,-21 0-15,0 0 0,21 22 0,-21-22 16,21 0-16,0 0 0,0 0 0,-21-21 16,21 21-16,0 1 0,-22-1 15,22 0-15,22-21 31,-1 0-15,0 0-16,0-21 0</inkml:trace>
  <inkml:trace contextRef="#ctx0" brushRef="#br0" timeOffset="94162.25">8953 14055 0,'0'0'0,"43"-21"15,-43-1-15,42-20 31,-63 42-31,0 0 0,0 0 16,-22 0-16,22 0 0,0 0 16,-21 0-16,20 21 0,1-21 0,-21 21 15,21-21-15,21 22 0,0-1 0,0 0 16,0 0 0,0 0-16,21 0 0,0-21 15,0 22-15,22-22 0,-22 21 16,0-21-16,0 21 0,0 0 15,0-21-15,1 21 0,-1-21 0,-21 21 16,0 1-16,0-1 16,0 0-16,-21-21 0,-1 21 15,1-21-15,-21 0 0,21 21 0,-22-21 16,22 0-16,-21 0 0,21 0 16,-22 0-16,22 0 0,0 0 0,-21 0 15,21 0-15,-1-21 0,22 0 16,-21 0-16,21 0 0</inkml:trace>
  <inkml:trace contextRef="#ctx0" brushRef="#br0" timeOffset="94362.14">8318 13716 0,'0'0'0,"-21"0"0,-21-21 31,21 21-31,0 0 0,-1 0 16,22 21 0,22-21-1,-1 0 1,21 0-16</inkml:trace>
  <inkml:trace contextRef="#ctx0" brushRef="#br0" timeOffset="95046.83">10012 14055 0,'0'0'0,"0"-21"0,-21-64 16,21 64-16,0 0 16,0-1-16,0 1 0,42 0 15,-21 0-15,0 21 0,0-21 0,1 0 16,-1 21-16,0 0 0,0 0 0,21 0 15,-20 21-15,-1 0 0,0 0 16,0 0-16,0 0 0,0 1 16,-21 20-16,0-21 0,0 21 15,0 1-15,0-22 0,0 21 0,0-21 16,0 1-16,0 20 0,0-21 0,0 0 16,-21 0-16,0 1 0,21-1 15,-21 0-15,21 0 16,-21-21-16,0 0 15,21-21-15,0 0 16,0 0-16,0-1 0,0 1 0,0-21 16,0 21-16,21 0 0,0-22 15,0 1-15,21 21 0,-20-22 0,-1 1 16,21 0-16,0-1 0,-20 22 16,20-21-16,0 21 0,1 0 15,-1-1-15,-21 22 0,21 0 0,-20 0 16,20 22-16,-21-1 0,0 0 15,-21 21-15,0 1 0,0-22 0,0 21 16,0-21-16,0 22 0,0-22 0,0 21 16,-21-21-16,0 0 0,0 22 15,0-22-15,-1 0 0,1 0 0,0-21 16,0 21-16,21 1 0,-21-22 0,0 0 16,21 21-16,-22-21 15,22-21 1,0-1-16,43 1 15,-22 0-15</inkml:trace>
  <inkml:trace contextRef="#ctx0" brushRef="#br0" timeOffset="95445.78">11366 13801 0,'0'-21'0,"0"42"0,0-64 16,-21 43-16,0 0 15,0 0-15,0 0 0,-22 22 16,22-1-16,0 0 0,0 0 16,-21 21-16,20-20 0,-20 20 15,21 0-15,0-21 0,0 22 0,-1-22 16,1 21-16,21-21 0,-21 22 0,21-22 16,0 0-16,0 0 0,21 0 15,0 1-15,22-1 0,-22-21 0,21 0 16,1 0-16,-1 0 0,0 0 15,-21 0-15,22 0 0,-1-21 0,-21-1 16,22 22-16,-22-21 0,0 0 0,0 0 16,0-21-16,0 20 0,-21-20 15,0 21-15,0-21 0,0-1 0,0 1 16,0 0-16,0-1 0,0 22 16,0-21-16,-21 21 0,0-1 15,0 1-15,0 21 0,0 0 16,-1 0-16,1 0 0,42 0 31,1 0-31,-1 0 16</inkml:trace>
  <inkml:trace contextRef="#ctx0" brushRef="#br0" timeOffset="95771.74">12255 13293 0,'0'0'0,"0"-21"0,-21 21 0,0 0 16,0 0-16,0 0 15,0 21-15,-1 0 0,1 0 16,-21 0-16,21 0 0,0 22 0,-1-1 16,1 0-16,0 1 0,0 20 15,0-20-15,0 20 0,21-21 0,-22 22 16,22-22-16,-21 1 0,21-1 0,0-21 15,0 21-15,0-20 0,0 20 16,0-21-16,0 0 0,0 0 16,21 1-16,1-22 0,-1 0 15,0 0-15,0 0 16,0 0-16,0 0 0,1 0 0,-1-22 16,0 1-16,0 0 0,0 0 15,0 0-15,1 0 0,-1-1 0</inkml:trace>
  <inkml:trace contextRef="#ctx0" brushRef="#br0" timeOffset="96026.62">11684 13674 0,'-21'0'0,"42"0"0,-21 0 31,42 0-31,-21 0 0,22 0 0,-1-21 15,0 21-15,22-22 0,-22 1 16,1 21-16,20-21 0,-21 0 0,1 21 16,-1-21-16,0 0 0,1 21 15,-22-22-15,0 22 0,21 0 0,-20 0 16,-22-21-16,21 21 0,-42 0 31,-1 0-31,-20 21 0,0 1 16</inkml:trace>
  <inkml:trace contextRef="#ctx0" brushRef="#br0" timeOffset="97562.07">3365 15240 0,'0'0'0,"0"-21"31,0 0-31,0 0 0,0-1 16,22 1-16,-1 0 16,0 0-16,0 21 0,0-21 15,0 21-15,1-21 0,-1 21 16,0 0-16,0 0 0,0 0 0,0 0 16,1 0-16,-1 21 0,-21 0 15,21 0-15,0 0 0,0 0 16,-21 22-16,0-1 0,0-21 15,0 22-15,21-1 0,-21 0 0,0-21 16,0 22-16,0-22 0,0 0 0,0 0 16,0 22-16,-21-22 15,21 0-15,-21-21 16,21-21 0,0 0-1,0-1-15,0 1 0,0-21 16,0 21-16,0-22 0,0 1 0,21 0 15,-21-1-15,21 1 0,1 0 16,-1-1-16,0 22 0,21-21 16,-21 21-16,1 0 0,20-1 0,-21 1 15,0 21-15,22 0 0,-22 0 16,0 0-16,0 21 0,0 22 0,0-22 16,1 21-16,-22-21 0,21 22 15,-21-1-15,21 0 0,-21-20 0,0 20 16,0 0-16,0-21 0,0 1 15,0 20-15,0-21 0,0 0 0,0 0 16,-21-21-16,0 0 16,21-21 15,0-21-31,0 21 0,0 0 16,0-22-16,0 1 0,21 0 0,0-22 15,0 22-15,0-1 0,22 1 16,-22 0-16,0 21 0,21-22 0,-21 22 15,22 21-15,-22 0 0,21 0 16,-21 0-16,22 0 0,-22 21 0,0 0 16,0 1-16,0 20 0,-21 0 0,0-21 15,0 22-15,0-1 0,0 0 16,0 1-16,0-22 0,-21 21 0,0-21 16,21 22-16,-21-22 0,21 0 15,0 0-15,0 0 0,-21 1 16,42-22-1,0 0-15,0 0 16,0 0-16,1-22 0</inkml:trace>
  <inkml:trace contextRef="#ctx0" brushRef="#br0" timeOffset="98914.21">5122 15198 0,'0'0'0,"21"-43"0,-21 22 0,0 0 0,0 0 16,0 0-16,0 0 0,0-1 15,0 1-15,0 0 0,-21 21 16,0 0-16,0 0 0,0 0 16,0 0-16,-1 0 0,1 21 15,0 0-15,-21 1 0,21-1 0,-1 21 16,1-21-16,-21 22 0,21-1 16,0 0-16,-1 1 0,1-1 0,21-21 15,0 21-15,0-20 0,0 20 0,0-21 16,0 0-16,0 0 0,21 1 15,1-22-15,-1 0 0,0 0 0,0 0 16,21 0-16,-20 0 0,20 0 16,-21-22-16,21 1 0,-20 0 0,-1 0 15,0 0-15,0 0 0,0-22 16,0 22-16,1-21 0,-22 21 16,21-22-16,-21 1 0,0 0 0,0 20 15,0-20-15,0 21 0,0 0 16,0 42-1,0 21 1,0-21-16,0 1 0,0 20 16,0-21-16,0 21 0,0 1 0,0-22 15,0 21-15,0-21 0,0 1 16,0-1-16,0 0 0,21 0 0,0 0 16,0-21-16,0 0 0,22 0 15,-22 0-15,21 0 0,1 0 0,-22 0 16,21-21-16,0 21 0,-20-21 15,20 0-15,0 0 0,-21-22 16,1 22-16,-1-21 0,0 21 0,0-22 16,0 1-16,-21 21 0,0-22 15,0 22-15,0 0 0,0 0 0,0 42 32,-21 0-32,21 0 15,-21 1-15,21 20 0,0-21 0,0 21 16,-21-20-16,21 20 0,-21-21 15,21 21-15,-22-20 0,22-1 0,0 0 16,0 0-16,0 0 0,0 0 16,0 1-16,-21-22 0,21-22 31,21 1-15,-21 0-16,0 0 15,22 0-15,-1 0 0,-21-22 0,21 22 16,0 0-16,0-21 0,-21 20 15,21 1-15,1 0 0,-22 0 0,0 0 16,21 21-16,-21-21 0,21 21 63,0 0-48,-21-22 32,0 1-16,21 21-15,-21-21-16,0 42 78,0 0-78,0 1 16,0-1-16,0 0 0,0 0 15,0 0-15,0 0 0,0 1 16,0-1-16,0 0 0,0 0 0,0 0 16,0 0-16,0 1 0,21-1 15,1-21-15,-1 21 0,0-21 0,0 0 16,0 0-16,0 0 0,22 0 15,-22 0-15,0 0 0,21 0 16,-20 0-16,-1 0 0,0 0 0,0-21 16,21 0-16,-20-1 15,-1 1-15,0 0 0,-21 0 0,0-21 16,0 20-16,0 1 0,0-21 0,0 21 16,0-22-16,0 22 0,0 0 15,0 0-15,0 42 16,0 0-1,0 0-15,0 1 0,0 20 0,-21-21 16,21 21-16,0-20 0,0 20 0,0 0 16,0-21-16,0 1 0,0-1 15,0 0-15,0 0 0,21 0 16,0-21-16,0 0 16,0 0-16,1 0 0,-1 0 0,0 0 15,0 0-15,0-21 0,0 21 0,1-21 16,-1 0-16,0 0 0,-21-1 15</inkml:trace>
  <inkml:trace contextRef="#ctx0" brushRef="#br0" timeOffset="99087.11">6456 14944 0,'0'0'0,"-21"0"15,-1 0-15,1 0 16,0 0-1,21 21 1,21-21 0,0 21-16,1-21 0,-1 0 15</inkml:trace>
  <inkml:trace contextRef="#ctx0" brushRef="#br0" timeOffset="100322.73">7154 15304 0,'0'0'0,"21"0"16,-21-22-16,22 22 15,-22-21-15,0 0 0,21 0 0,-21 0 16,0 0-16,0-1 0,0 1 16,0-21-16,0 21 0,-21 0 0,-1-1 15,1 1-15,0 0 0,0 21 16,0 0-16,0 0 0,-1 0 0,-20 0 15,21 0-15,-21 0 0,20 21 0,-20 0 16,21 1-16,-21 20 0,20 0 16,1-21-16,0 22 0,0-1 0,0 0 15,0 1-15,21-1 0,0-21 16,0 22-16,0-22 0,0 0 16,21 0-16,0 0 0,0-21 0,21 0 15,-20 0-15,20 0 0,-21 0 16,21 0-16,-20 0 0,20 0 0,0-21 15,-21 0-15,1 0 0,20 0 0,-21-1 16,0 1-16,0-21 0,1 0 16,-1-1-16,0-20 0,-21 20 0,21-20 15,-21 21-15,21-1 0,-21-20 0,0 20 16,21 1-16,-21 0 0,0 21 16,22-22-16,-22 22 0,0 0 0,0 42 31,-22 0-31,1 0 15,21 1-15,-21 20 0,21 0 0,-21 1 16,21-1-16,0 0 0,0 1 16,0-1-16,0 21 0,0-20 0,0-1 15,0 0-15,0 1 0,21-1 0,0-21 16,0 0-16,22 22 0,-22-22 16,0-21-16,21 21 0,-20-21 0,20 21 15,0-21-15,1 0 0,-1 0 16,0 0-16,1-21 0,-1 0 0,0 0 15,1 0-15,-1-1 0,-21 1 0,0-21 16,22 21-16,-22-22 0,-21 22 16,0-21-16,0 0 0,0 20 15,0 1-15,0 0 0,0 0 0,-21 0 16,-1 21-16,1 0 0,0 0 16,0 0-16,-21 0 0,20 21 0,-20-21 15,21 21-15,-21 21 0,20-20 16,1-1-16,0 21 0,0-21 0,0 22 15,21-22-15,0 21 0,0-21 0,0 0 16,0 1-16,0-1 0,0 0 16,21 0-16,0-21 0,0 0 15,0 0-15,1 0 0,-1 0 16,0 0-16,0-21 0,0 0 0,0 21 16,1-21-16,20-22 0,-42 22 15,21 0-15,0-21 0,0-1 16,-21 1-16,0 21 0,22-22 0,-22 22 15,21 0-15,-21 0 0,0 0 0,0 42 32,-21 0-32,21 0 0,-22 0 15,22 1-15,0 20 0,0-21 16,0 21-16,0-20 0,0-1 0,0 21 16,0-21-16,0 0 0,22 1 0,-1-22 15,0 21-15,21 0 16,-21-21-16,1 0 0,20 0 0,-21 0 15,21 0-15,-20 0 0,-1 0 0,21-21 16,-21 0-16,22-1 0,-22 1 16,0 0-16,0-21 0,0-1 0,0 1 15,1 0-15,-1-1 0,0 1 16,0-21-16,-21 20 0,21 1 0,0 0 16,1-1-16,-22 1 0,0 21 0,21 0 15,-21-1-15,0 1 0,0 42 31,-21 1-31,-1 20 0,1-21 16,0 21-16,21-20 0,-21 20 0,0 0 16,0 22-16,21-22 0,0 0 15,0 1-15,0-1 0,-22 0 16,22 1-16,0-22 0,0 21 0,0-21 16,0 1-16,0-1 0,0 0 0,22-21 15,-1 21-15,0-21 16,0 0-16,0 0 0,0-21 15,1 21-15,-1-21 0,0 0 16,0-1-16,0 1 0,0 0 16,1-21-16</inkml:trace>
  <inkml:trace contextRef="#ctx0" brushRef="#br0" timeOffset="100530.63">8467 15007 0,'-22'0'16,"44"0"-16,-65 0 0,22 0 0,21 21 15,21 1 1,0-22-16,1 0 16,-1 0-16,0 0 0,21 0 15,-21 0-15,1 0 0,20 0 0,-21 0 16,0 0-16,22 0 0,-22 0 16,0 0-16,21-22 0,-21 22 0,1 0 15,-1-21-15,0 21 0,0 0 16,0 0-16</inkml:trace>
  <inkml:trace contextRef="#ctx0" brushRef="#br0" timeOffset="100914.41">9102 15007 0,'-22'0'16,"22"21"-16,-21 1 0,0-22 15,0 21-15,21 0 0,-21 0 0,0 0 16,21 22-16,0-22 0,-22 0 0,1 0 15,21 0-15,0 22 0,-21-22 16,21 0-16,0 0 0,0 0 0,0 0 16,21 1-16,0-22 15,1 0-15,-1 21 0,0-21 16,0 0-16,21 0 0,-20 0 0,20 0 16,-21 0-16,21 0 0,-20 0 0,-1-21 15,21 21-15,-21-22 0,-21 1 16,21 0-16,-21 0 0,0 0 0,0-22 15,0 1-15,0 21 0,0-21 16,0-1-16,-21 22 0,21-21 0,-21 21 16,0-1-16,0 22 0,0 0 0,-1 0 15,-20 0-15,21 0 0,0 0 16,0 0-16,21 22 0,-22-1 16,1 0-16,0 0 0,21 0 0,0 0 15,0 1-15,0-1 16,0 0-16,21-21 15</inkml:trace>
  <inkml:trace contextRef="#ctx0" brushRef="#br0" timeOffset="101542.44">9483 15007 0,'0'0'0,"21"0"0,-21-21 15,0 0-15,21 0 16,0 21-16,0-21 0,0 21 15,1-22-15,20 22 0,-21-21 16,0 21-16,0 0 0,1 0 16,-1 0-16,0 0 0,0 21 0,0 1 15,0-1-15,1 21 0,-1-21 16,0 22-16,-21-22 0,0 21 0,0-21 16,0 22-16,0-1 0,0-21 15,0 21-15,0-20 0,-21-1 16,0 0-16,21 0 0,-22-21 0,22 21 15,-21-21-15,0 0 16,21-21 0,0 0-16,0 0 0,0 0 15,0-1-15,0-20 0,0 21 16,21 0-16,-21-22 0,21 22 0,1-21 16,-1 21-16,0 0 0,0-1 0,0 1 15,22 0-15,-22 0 16,21 0-16,-21 0 0,22 21 0,-1-22 15,-21 22-15</inkml:trace>
  <inkml:trace contextRef="#ctx0" brushRef="#br0" timeOffset="102306.01">10477 14901 0,'0'22'31,"0"-1"-15,0 0-16,-21 0 15,0 0-15,21 0 0,0 1 0,-21-1 16,0 0-16,21 0 0,-21 0 16,21 0-16,0 1 0,0-1 15,0 0-15,0 0 0,0 0 0,0 0 16,21 1-16,0-22 16,0 0-16,0 0 0,22 0 0,-1 0 15,0 0-15,1 0 0,-1 0 0,0 0 16,1-22-16,-1 22 0,0-21 15,1 0-15,-22 0 0,21 0 0,-21-22 16,0 22-16,1 0 0,-22-21 16,0 21-16,21-1 0,-21 1 0,0 0 15,0 0-15,0 0 0,0 0 16,0 42 15,0 0-31,-21-21 0,21 21 16,0 0-16,-22 22 0,22-22 15,-21 21-15,21-21 0,-21 22 0,21-1 16,0 0-16,-21 1 0,21 20 16,-21-21-16,21 1 0,0-1 0,0 22 15,0-22-15,0 0 0,0 1 0,0 20 16,0-21-16,21 1 0,-21 20 16,21-20-16,-21 20 0,0 1 0,0-22 15,0 21-15,21-20 0,-21 20 16,0-20-16,0-1 0,0 0 15,0 1-15,0-1 0,0-21 0,0 21 16,-21-20-16,0 20 0,21-21 0,-21 0 16,0-21-16,21 21 0,-22-21 15,1 0-15,0 0 0,0 0 0,0-21 16,0 21-16,-1-21 0,1 0 0,0-21 16,-21 20-16,21-20 0,-22 0 15,22-22-15,0 22 0,0-22 0,0-20 16,21 20-16,0-20 0,0 20 0,0-21 15,0 1-15,21 20 0,0-20 16,0 20-16,21 1 0,1-1 16,-22 1-16,42-1 0,-20 1 0,-1 20 15,0-20-15,22 20 0,-22 22 16,1-21-16,-1 21 0,21-22 0,-41 22 16,20 21-16,0-21 0,-21 0 15,1 21-15,-1 0 0,0 0 0,0 0 16,0 0-16,0 0 15,1 0-15,-1 0 16</inkml:trace>
  <inkml:trace contextRef="#ctx0" brushRef="#br0" timeOffset="102510.9">12044 15346 0,'0'0'0,"-21"0"0,-1 0 16,22 21-16,-21-21 0,0 0 15,0 0 1,0 0 0,0 0-16,-1 0 15</inkml:trace>
  <inkml:trace contextRef="#ctx0" brushRef="#br0" timeOffset="106014.12">14499 2773 0,'-21'0'16,"0"0"-1,0 0-15,-1 0 0,1 0 16,-21 0-16,21 0 0,0 0 15,-22 0-15,22 0 0,0 0 16,0 0-16,42 0 31,0 0-31,0 0 0,22 0 16,20 0-16,-21 21 0,22-21 0,-1 0 16,1 0-16,-1 0 0,1 0 15,21 0-15,-22 0 0,1 0 0,20 0 16,-20 0-16,20 0 0,-20 0 15,-1 0-15,1 0 0,-22 0 16,1 0-16,-22 0 0,0 0 0,0 0 0,-42-21 47,0 21-47,0-21 16,-1 21-16,1-21 0,0 21 0,0-22 15,-21 1-15,20 21 0,-20-21 0,21 0 16,0 21-16,-22-21 0,22 21 15,0-21-15,0 21 0,0 0 0,21 21 32,21-21-17,21 21-15,-21 0 0,1 0 16,20 0-16,-21-21 0,21 22 16,1-22-16,-22 21 0,0-21 0,21 0 15,-20 0-15,-22 21 0,0 0 31,0 0-31,-22-21 0,-20 21 0,21 1 16,-21-1-16,-22-21 0,22 21 16,-1 21-16,1-21 0,-21 1 0,20-1 15,22 0-15,-21 0 0,-1 0 0,22 0 16,0 1-16,0-1 0,0 0 16,21 0-16</inkml:trace>
  <inkml:trace contextRef="#ctx0" brushRef="#br0" timeOffset="107838.82">16446 3154 0,'0'0'0,"0"21"0,0 0 31,22-21-16,-1-21 1,0 21-16,0-21 0,0 0 0,0 21 16,22-21-16,-22-1 0,0 1 15,0 0-15,0 0 0,22 0 0,-43 0 16,21-1-16,0 1 0,-21 0 0,0 0 16,0 0-16,0 0 15,0-1-15,0 1 16,0 42 15,0 1-31,-21-1 0,21 0 0,0 21 16,0 1-16,0-22 0,0 21 15,0 0-15,-21 1 0,21 20 0,0-20 16,0-1-16,0 0 0,0 1 16,0-1-16,0 0 0,0-21 0,0 22 15,0-22-15,0 0 0,0 0 16,-21-21-16,21 21 0,0 1 15,-22-22-15,1 0 0,0 0 16,0 0-16,0 0 16,0-22-16,-1 1 0,1 21 0,0-21 15,0 21-15,0-21 0,0 0 0,-1 21 16,1 0-16,0-21 0,21 42 47,0 0-47,21 0 0,0-21 15,1 0-15,-1 21 0,0-21 16,21 0-16,-21 0 0,22 0 0,-1 0 16,0 0-16,1 0 0,-1 0 0,22-21 15,-22 0-15,21 0 0,1 0 16,-22-1-16,22 1 0,-1-21 16,-20 21-16,20-22 0,-21 1 15,22 0-15,-43-1 0,21 1 0,1 0 16,-22-1-16,0 1 0,0 21 0,-21-21 15,0-1-15,0 22 0,0-21 16,0 21-16,0-1 0,0 1 0,0 0 16,0 0-16,-21 21 0,0 0 15,0 0-15,0 42 16,-1-21-16,1 1 16,21 20-16,-21 0 0,21 22 0,-21-22 15,21 22-15,-21-1 0,21 1 16,0 20-16,-21-20 0,-1-1 15,22 22-15,-21-22 0,0 22 0,0-21 16,0 20-16,21 22 0,-21-21 16,-1-1-16,1 1 0,0 21 0,0-43 15,0 22-15,0 0 0,21-22 0,0 22 16,-22-43-16,22 22 0,0-22 16,0 0-16,0 1 0,0-22 0,22-21 15,-1 0-15,0 0 0,0-21 16,21 0-16,-20-22 0,20 1 15,0 0-15,1-1 0,20-20 0,-21 20 16,1-20-16,-1-1 0,-21 1 16,22-22-16,-22 22 0,-21-1 15,0 1-15,0-1 0,-21 1 0,-1 20 16,-20-20-16,0 21 0,-22-1 0,1 1 16,-1 21-16,1-22 0,20 22 15,-20 0-15,21 0 0,-1 21 0,22-21 16,0 21-16,0-21 0,42-1 15,0 22 1,21 0-16,-20-21 0,20 21 0,0-21 16,1 21-16,-1-21 0,21 0 15</inkml:trace>
  <inkml:trace contextRef="#ctx0" brushRef="#br0" timeOffset="108075.73">19177 2879 0,'0'0'0,"-127"-43"15,127 22-15,-21 21 16,0 0-16,-1 0 16</inkml:trace>
  <inkml:trace contextRef="#ctx0" brushRef="#br0" timeOffset="109246.02">19452 2646 0,'0'0'16,"21"-21"-16,0-22 0,-21 22 0,0-21 0,0 0 16,0-1-16,0 22 15,0-21-15,0 21 0,-21-1 0,0 1 16,0 0-16,0 0 0,0 0 0,-1 21 16,-20 0-16,21 0 0,-21 0 15,20 21-15,-20 21 0,21 1 0,-21-1 16,-1 21-16,22 1 0,-21-1 15,21 22-15,-1-21 0,-20-1 0,21 1 16,0-1-16,21 1 0,0-1 16,-21 1-16,21-1 0,0-21 0,0 1 15,0-1-15,21-21 0,-21 0 16,21 1-16,21-1 0,-21 0 0,1-21 16,20 0-16,0 0 0,1 0 15,20-21-15,-21 0 0,22-1 16,-1 1-16,1-21 0,-22 21 0,22-22 15,-22 1-15,22 0 0,-22 21 16,0-22-16,-21 1 0,22 21 0,-22-22 16,0 22-16,0 0 0,-21 0 15,0 0-15,-21 21 16,0 21-16,0 0 16,0 0-16,-1 0 0,1 1 0,-21 20 15,21-21-15,0 21 0,-1-20 0,1 20 16,0-21-16,0 21 15,21-20-15,-21-1 0,21 0 0,0 0 16,0 0-16,21-21 16,0 0-16,21 0 0,-20 0 15,-1 0-15,21 0 0,0-21 16,-20 0-16,-1 0 0,21 0 0,-42-22 16,21 22-16,-21 0 0,0 0 15,0-22-15,0 22 0,0-21 0,0 21 16,0 0-16,0-22 0,0 22 0,-21 0 15,21 0-15,0 0 0,0-1 16,0 1 0,21 21-16,0 0 15,1 0-15,-1 21 0,0-21 16,21 22-16,-21-1 0,1 21 16,-1-21-16,0 0 0,0 22 0,0-22 15,0 21-15,-21-21 0,0 1 0,0 20 16,0-21-16,0 0 0,0 0 15,0 1-15,0-1 0,0 0 16,0-42 15,0 0-31,0-1 16,0 1-16,0 0 0,0 0 0,0-21 16,0 20-16,0 1 0,0-21 15,22 21-15,-1-22 0,0 22 0,0-21 16,0 21-16,0 0 0,1 21 0,20 0 15,-21 0-15,0 0 0,22 0 16,-1 0-16,-21 21 0,0 0 0,22 0 16,-22 0-16,0 22 0,0-22 15,-21 0-15,0 0 0,0 21 0,0-20 16,0-1-16,0 0 0,0 0 16,0 0-16,-21-21 0,21 21 0,-21-21 15,0 0-15,21-21 31,0 0-31,0 0 0,0 0 0,0 0 16,0-1-16,21 1 0,0 0 16,0 0-16,0-21 0,22 20 0,-22 1 15,0-21-15,21 21 0,-21 21 16,1-21-16,20 21 0,-21 0 0,21 0 16,-20 21-16,20 0 0,-21 0 0,0 0 15,0 0-15,-21 1 0,0 20 16,0-21-16,0 0 0,0 22 0,0-22 15,0 0-15,0 21 0,-21-21 16,21 1-16,-21-1 0,0-21 16,21 21-16,-21 0 0,21-42 31,21 0-15,0 0-16</inkml:trace>
  <inkml:trace contextRef="#ctx0" brushRef="#br0" timeOffset="109578.83">21421 2815 0,'-22'0'15,"1"0"-15,0 0 16,0 21 0,21 1-16,-21-1 0,21 0 0,0 0 15,-21 21-15,21-20 0,-22 20 16,22 21-16,-21-20 0,21 20 0,0 22 15,0-22-15,0 22 0,-21 0 16,21-1-16,0 1 0,-21 21 0,21 0 16,-21 21-16,0-21 0,-1 21 0,1-22 15,0 1-15,-21 21 0,21-21 16,-22 0-16,1 0 0,0-22 0,-1 1 16,1 0-16,21-22 0,-22-20 0,22-1 15,0 0-15,0-21 0,21 1 0,0-44 31,0-20-31,21 21 0,0-43 16,22 22-16,-22-21 0,21-1 0,0-21 16,-20 1-16,20-1 0</inkml:trace>
  <inkml:trace contextRef="#ctx0" brushRef="#br0" timeOffset="109890.65">21272 3006 0,'0'0'0,"-21"-43"0,0 22 0,21-21 0,-21 0 16,21 20-16,0 1 0,0 0 16,0-21-16,0 21 0,21 21 15,21-22-15,-20 1 0,20 21 16,0 0-16,22 0 0,-1 0 0,-20 21 16,20 1-16,-21-1 0,1 0 0,-1 21 15,-21-21-15,0 22 0,-21-22 16,0 21-16,0-21 0,-42 1 0,21-1 15,-21 0-15,-1 0 0,1 0 16,-22-21-16,22 21 0,0-21 0,-1 22 16,1-22-16,21 0 0,-21 0 0,20 0 15,44 0 17,-1 0-32,21-22 0,0 1 15,1 21-15</inkml:trace>
  <inkml:trace contextRef="#ctx0" brushRef="#br0" timeOffset="111862.55">22183 2752 0,'0'0'0,"0"-21"0,0-1 16,0 1-16,0 0 16,0 0-16,-22 21 0,1 0 0,0 0 15,0 0-15,0 0 16,0 21-16,-1 0 0,1 0 0,0 1 15,-21-1-15,21 21 0,-1-21 16,1 22-16,0-22 0,0 21 16,0-21-16,0 22 0,21-22 0,0 0 15,0 0-15,0 0 0,0 0 16,0 1-16,0-1 0,21-21 0,0 0 16,0 0-16,0 0 0,0 0 15,1 0-15,-1 0 0,21 0 16,-21-21-16,0-1 0,1 1 0,-1 0 15,0 0-15,0-21 0,0 20 16,0-20-16,1 0 0,-1-1 16,0 22-16,-21-21 0,0 21 0,21 0 15,-21-1-15,21 22 16,-21 22 0,0-1-16,0 0 15,0 0-15,0 21 0,-21-20 0,21-1 16,0 21-16,-21-21 0,21 0 15,0 1-15,0 20 0,0-21 0,0 0 16,0 0-16,0 1 0,21-22 16,0 21-16,0-21 15,1 0-15,-1 0 0,21 0 16,-21-21-16,0 21 0,22-22 16,-1 1-16,-21 0 0,22 0 15,-1 0-15,-21 0 0,21-1 0,-20-20 16,20 21-16,-21 0 0,0 0 15,0-1-15,-21 1 0,0 0 0,0 42 47,-21 0-47,0 1 16,21-1-16,-21 0 0,21 0 16,0 0-16,0 0 0,0 1 0,0-1 15,0 0-15,0 0 16,0 0-16,0 0 15,21-21 1,0 0 0,0 0-16,22-21 0,-1 21 0,-21-21 15,22 0-15,-1 0 0,0 0 16,1-1-16,-1 1 0,-21-21 0,21 21 16,1-22-16,-22 22 0,0 0 15,0-21-15,0 21 0,-21-1 16,-21 22-1,0 22-15,0-22 16,0 21-16,0 0 0,-1 0 16,22 0-16,-21 0 0,21 1 15,0-1-15,0 0 0,0 0 16,0 0-16,0 0 0,0 1 0,0-1 16,21 0-16,1 0 15,-22 0-15,-22-21 31,1 0-15,0 0-16,0 0 16,0 0-16,0 0 15,21-21-15,-22 21 0,44 21 47,-1-21-47,0 0 16,-21 21-16,21-21 0,0 0 15,0 0-15,1 0 0,-1 0 0,0 0 16,0 0-16,0 0 0,0 0 16,22 0-16,-22-21 0,21 21 0,-21-21 15,1 21-15,20-21 0,-21 0 0,21 0 16,-20-1-16,-1 1 0,21-21 16,-21 21-16,0 0 0,1-1 0,-1 1 15,-21 0-15,0 0 16,0 0-16,0 42 31,0 0-31,0 0 0,-21 0 16,-1 1-16,1-1 0,21 0 0,-21 0 15,21 0-15,-21 0 0,21 1 16,0-1-16,0 0 0,0 0 0,0 0 16,0 0-1,21-21-15,0 0 0,0 0 0,1 0 16,20 0-16,-21 0 0,21-21 0,1 0 15,-1 21-15,0-21 0,-20 0 16,20 0-16,-21-1 0,21 1 16,-20 0-16,-1 0 0,0 0 15,0 0-15,0-1 0,-21 1 0,21 21 16,-21-21-16,0 42 31,-21 0-31,0 1 0,0-1 0,21 0 16,-21 0-16,21 0 15,-21 0-15,21 1 0,0-1 0,0 0 16,0 0 0,21-21-1,0 0-15,0 0 0,0 0 16,0 0 0,1-21-16,-1 0 0,-21 0 15,0-1-15,0 1 16,0 0-16,0 0 0,0 0 0,0 0 15,0-1-15,0 1 0,0 0 0,0 0 16,0 0-16,0 0 16,21 21-1,0-22 1,0 22-16,0 0 0,1 0 16,-1 0-16,0 0 0,-21 22 15,21-22-15,0 21 0,0 0 16,1 0-16,-1 0 0,0 0 0,-21 1 15,0-1-15,0 0 0,0 0 16,0 0-16,0 0 0,0 1 16,0-1-16,0 0 15,-21-21 1,0 0 0,21-21-1,0 0-15,0-1 0,0 1 16,0 0-16,21-21 0,0 21 15,0-22-15,0 22 0,22-21 0,-22 21 16,21-22-16,-21 1 0,22 21 16,-1 0-16,-21-1 0,0 22 15,22 0-15,-22 0 0,0 22 0,0-1 16,0 21-16,-21-21 0,21 22 16,-21-1-16,0 0 0,0-21 0,0 22 15,0-1-15,0-21 0,-21 0 16,0 22-16,0-22 0,0 0 15,21 0-15,-21 0 16,-1-21 0,22-21-1,-21 0 1,0 0-16,0 21 0</inkml:trace>
  <inkml:trace contextRef="#ctx0" brushRef="#br0" timeOffset="112067.44">24257 2561 0,'0'0'0,"-21"0"0,-64-21 31,64 21-31,0 0 16,42 0 30,0 0-30,0 0-16,0 0 0</inkml:trace>
  <inkml:trace contextRef="#ctx0" brushRef="#br0" timeOffset="112736.33">25125 2836 0,'0'0'0,"42"0"16,-21 0-1,0 0-15,1 0 0,20 0 16,-21-21-16,0 0 0,22 21 16,-22-21-16,0 0 0,21 0 0,-21-1 15,1-20-15,20 21 0,-21-21 16,0-1-16,-21 22 0,21-42 0,-21 20 15,22 1-15,-22 21 0,0-22 16,0 1-16,0 21 0,0-21 0,0 20 16,0 1-16,0 42 31,-22 1-31,1 20 16,0 0-16,0 1 0,0 20 15,0 1-15,-1-1 0,1 22 0,0-22 16,0 22-16,-21-22 0,20 22 15,1 21-15,-21-21 0,21-1 0,-22 22 16,22-21-16,-21-1 0,21 1 16,-22 0-16,43-22 0,-21 22 0,21 0 15,0-1-15,0-20 0,0 20 0,0-20 16,0-1-16,0 1 0,0-1 16,0-20-16,0-1 0,0 0 0,0-20 15,0-1-15,21 0 0,1 0 16,-1-21-16,21 0 0,-21 0 0,22 0 15,-1-21-15,21 0 0,-20 0 16,-1-1-16,0 1 0,1-21 0,-1 0 16,0-1-16,-20 1 0,20-22 15,-21 1-15,0-1 0,-21 1 0,0-1 16,0 1-16,0-22 0,0 22 0,-21-1 16,0-20-16,-21 20 0,-1 1 15,1-22-15,-22 21 0,22 22 0,0 0 16,-1-1-16,1 1 0,0 21 15,21 0-15,-1 0 0,1-1 16,0 1-16,21 0 16,0 0-1,21 21-15,0-21 0,1 21 16,-1-21-16,21 21 0</inkml:trace>
  <inkml:trace contextRef="#ctx0" brushRef="#br0" timeOffset="113403.39">26120 2561 0,'0'0'0,"-22"-21"16,1 21-16,0 0 15,0 0-15,0 0 0,0 0 0,-22 0 16,22 21-16,0 0 0,-21 1 15,20-1-15,-20 0 0,21 21 0,0-21 16,0 1-16,-1-1 0,1 21 16,21-21-16,-21 0 0,21 1 0,0-1 15,0 0-15,0 0 16,21-21-16,0 0 0,1 0 0,-1 0 16,0 0-16,0 0 0,0 0 15,22 0-15,-22 0 0,21 0 0,-21-21 16,22 0-16,-22 0 15,21-1-15,-21-20 0,0 21 0,1 0 16,-1 0-16,0-22 0,-21 22 0,21 0 16,-21 0-16,-21 42 31,0 0-15,0 0-16,-1 0 0,22 1 0,0-1 15,0 0-15,-21-21 0,21 21 16,0 0-16,0 0 0,0 1 0,21-1 15,1 0 1,-1-21-16,0 0 0,0 0 0,0 0 16,0 0-16,22 0 0,-22 0 15,0-21-15,21 0 0,-20 21 16,-1-22-16,0 1 0,21 0 0,-21-21 16,1 21-16,-22-1 0,21 1 15,-21 0-15,21 21 0,-21 21 31,-21 0-31,0 22 16,21-22-16,-22 0 0,22 0 16,0 0-16,-21 1 15,21-1-15,0 0 0,0-42 47,21 0-31</inkml:trace>
  <inkml:trace contextRef="#ctx0" brushRef="#br0" timeOffset="113558.54">26543 2455 0,'0'0'0,"-42"-63"32,42 42-1,21 21 0,0 0-31</inkml:trace>
  <inkml:trace contextRef="#ctx0" brushRef="#br0" timeOffset="114074.55">26987 2138 0,'-42'21'15,"21"0"-15,0 0 0,21 1 0,-21-1 16,-1 0-16,1 21 0,21-21 16,-21 22-16,0-1 0,0 0 15,0 1-15,21-1 0,-22-21 16,22 22-16,-21-1 0,21 0 0,-21-21 16,21 1-16,0 20 0,0-21 15,0 0-15,0 0 0,0 1 0,0-1 16,21-21-1,0 0-15,1 0 0,-1 0 16,0 0-16,0 0 0,0 0 0,0 0 16,1 0-16,-1-21 0,21-1 15,-21 1-15,0 21 0,1-21 0,-1 0 16,0 21-16,-21-21 16,0 0-1,-21 21 1,0 0-16,-22 0 0,22 0 0,0 0 15,-21 21-15,20-21 0,1 21 0,21 0 16,0 0-16,0 0 16,0 1-16,0-1 15,0 0-15,21-21 16,1 21-16,-1 0 0,-21 0 16,21-21-16,-21 22 0,0-1 15,-21 0 1,0-21-16,-22 0 15,22 0-15,-21 21 0,-1-21 16,1 0-16,-21 0 0,20 0 0,-20 21 16,-22-21-16</inkml:trace>
  <inkml:trace contextRef="#ctx0" brushRef="#br0" timeOffset="114854.78">14520 4890 0,'0'0'0,"21"-22"0,-21-41 16,0 42-1,0 42 17,0 0-32,0 21 0,0-20 0,0 20 15,0 0-15,0-21 0,0 22 0,0-22 16,0 21-16,0-21 0,0 1 15,0-1-15,-21 0 0,21 0 0,0 0 16,0-42 15,0 0-31,0 0 16,21 0-16</inkml:trace>
  <inkml:trace contextRef="#ctx0" brushRef="#br0" timeOffset="115190.59">14647 4445 0,'-127'0'31,"106"21"-15,0 0-16,0 1 16,21-1-16,21-21 15,0 0 1,0 0-16,0 0 0,1 0 15,-1 0-15,21-21 0,-21-1 0,0 22 16,1-21-16,-1 0 0,0 0 16,0 0-16,-21 0 0,0-1 15,0 1-15,-21 21 0,0-21 16,0 0-16,-1 21 0,1 0 0,0 0 16,0 0-16,0 0 0,0 0 15,-1 0-15,22 21 0,0 0 0,0 0 16,0 1-16,0-1 0,22 0 15,-1 0-15,0-21 0,21 21 16,-21 0-16,22-21 0</inkml:trace>
  <inkml:trace contextRef="#ctx0" brushRef="#br0" timeOffset="115462.95">15579 4339 0,'0'0'0,"21"-84"31,-42 84-15,-1 0-16,1 21 0,0 0 16,0 0-16,0 0 0,0 0 15,-1 22-15,1-1 0,0 0 0,0-20 16,0 20-16,-22 21 0,22-20 0,0-1 16,-21 22-16,21-1 0,-22-21 15,22 1-15,-21 20 0,21-20 16,-1-1-16,1-21 0,21 21 0,0-20 15,0-1-15,21-21 16,1 0-16,-1 0 0,0 0 16,21-21-16,-21-1 0,22 1 0,-22 0 15</inkml:trace>
  <inkml:trace contextRef="#ctx0" brushRef="#br0" timeOffset="115650.84">15134 4868 0,'0'0'0,"-21"0"16,0 0 0,42 0-1,0 0-15,21 0 16,1 0-16,-1-21 0,0 21 16,22-21-16,-22 21 0,22-21 0,-22 0 15,22 21-15,-22-21 0,0-1 0,22 22 16</inkml:trace>
  <inkml:trace contextRef="#ctx0" brushRef="#br0" timeOffset="116338.4">16510 4657 0,'0'0'16,"0"21"-1,-21 0-15,21 0 0,-21 0 16,-1 1-16,22 20 0,-21-21 0,0 21 15,0 1-15,21-1 0,-21-21 16,0 22-16,-1-22 0,22 21 0,-21-21 16,21 0-16,-21 1 0,21-1 0,-21 0 15,42-42 17,0 21-17,0-21-15,1-22 0,-1 22 0,0 0 16,21-21-16,-21-1 0,1 22 0,-1-21 15,0 21-15,0-22 0,-21 22 16,21 0-16,0 0 0,-21 42 31,0 0-31,0 0 0,0 0 16,0 1-16,0 20 0,0-21 16,0 21-16,0-20 0,0 20 0,0-21 15,0 0-15,0 22 0,0-22 0,0 0 16,0 0-16,22 0 15,-1-21-15,-21 21 0,21-21 0,0 0 16,0 0-16,22 0 0,-22 0 0,21 0 16,-21 0-16,22-21 0,-22 21 15,21-21-15,-21 0 0,22 0 0,-22-22 16,21 22-16,-21 0 0,0-21 16,1-1-16,-1 1 0,0 21 0,-21-21 15,0 20-15,21-20 0,-21 21 16,0 0-16,0 0 15,0 42 1,-21 0-16,21 0 0,-21 0 16,0 22-16,21-22 0,-22 21 0,22 0 15,-21-20-15,21 20 16,0-21-16,0 0 0,0 22 0,0-22 16,0 0-16,0 0 0,0 0 0,21-21 15,1 21-15,-1-21 16,0 0-16,0 0 0,0 0 0,0 0 15,22-21-15,-22 0 0,0 0 0,21 0 16,-20 0-16,-1-1 0,0 1 16,0 0-16,0-21 0,-21 21 0,21-22 15</inkml:trace>
  <inkml:trace contextRef="#ctx0" brushRef="#br0" timeOffset="116690.19">17420 4487 0,'-21'22'0,"42"-44"0,-63 65 15,21-22-15,-1 0 0,1-21 16,0 21-16,0 0 0,0-21 16,21 22-16,21-22 31,0 0-31,0 0 0,0-22 15,1 22-15,-1-21 0,0 0 16,0 21-16,0-21 0,-21 0 0,0 0 16,0-1-16,0 1 15,-21 21-15,0-21 0,0 21 0,0 0 16,-1 0-16,1 0 0,0 0 0,0 21 16,-21-21-16,20 21 0,1 1 15,21-1-15,0 0 0,0 0 0,0 0 16,0 0-16,0 1 0,0-1 15,21 0-15,1-21 0,-1 0 16,0 0-16,0 0 0</inkml:trace>
  <inkml:trace contextRef="#ctx0" brushRef="#br0" timeOffset="117198.91">17780 4403 0,'0'0'0,"0"-21"0,-21 42 47,21 0-47,-21 21 0,21-21 0,-22 1 15,1 20-15,0 0 16,21 1-16,-21-1 0,0 0 0,0 1 16,21-1-16,0 0 0,-22 1 0,22-1 15,0 0-15,0-21 0,0 1 16,0 20-16,0-21 0,22-21 15,-1 0-15,0 0 0,0 0 16,0 0-16,0 0 0,22-21 0,-22 0 16,21 0-16,-21-22 0,1 22 15,20-21-15,-21-1 0,0 1 0,22 0 16,-22-1-16,0 1 0,0 0 0,21-22 16,-20 22-16,-1 0 0,-21-1 15,21 1-15,-21 0 0,21 20 16,-21 1-16,0 0 0,0 42 15,-21 0 1,0 1-16,0-1 0,-1 21 0,1 0 16,21 1-16,-21-1 0,0 22 15,0-22-15,21 21 0,0-20 0,-21 20 16,21-20-16,0-1 0,0 0 16,0 1-16,0-1 0,0-21 0,21 0 15,0 0-15,0-21 0,0 0 0,22 0 16,-1 0-16,-21 0 0,21 0 15,1 0-15,-1-21 0,0 0 0,1 0 16,-1-21-16,0 20 0,1-20 16</inkml:trace>
  <inkml:trace contextRef="#ctx0" brushRef="#br0" timeOffset="120086.96">19706 4297 0,'21'-21'0,"-42"42"0,42-63 0,0 20 16,-21 1-16,0-21 0,0 21 0,0 0 15,0-1-15,0 1 16,-21 21-16,0 0 0,0 0 0,0 21 16,0 1-16,-22-1 0,22 0 15,-21 21-15,-1 22 0,22-22 0,-21 0 16,0 22-16,20-22 0,1 22 15,0-22-15,0 22 0,0-22 0,21 21 16,-21-20-16,21-1 0,0 0 16,0 1-16,21-22 0,0 21 15,0-21-15,21-21 0,1 22 0,-1-22 16,0 0-16,22 0 0,-22 0 16,22-22-16,-22 1 0,22 0 0,-22 0 15,0-21-15,1 20 0,-1 1 16,0-21-16,1 21 0,-22-22 0,0 22 15,0-21-15,0 21 0,-21 0 0,21-1 16,-21 1-16,0 0 0,0 42 31,-21 0-31,0 1 16,21-1-16,0 0 0,-21 0 0,21 21 16,-21-20-16,21 20 0,-21 0 15,21-21-15,0 22 0,0-22 16,0 0-16,0 0 0,0 0 0,21 1 15,0-1-15,0-21 0,0 0 0,0 0 16,22 0-16,-22 0 0,21 0 16,-21-21-16,22 21 0,-1-22 0,0-20 15,-20 21-15,20 0 0,-21-22 16,21 22-16,-20-21 0,-22 21 0,0-22 16,0 22-16,0-21 0,0 21 0,0-22 15,0 22-15,-22 0 16,1 0-16,0 0 0,-21 0 0,21 21 15,-1 0-15,-20 0 0,21 0 16,-21 21-16,20-21 0,1 21 0,-21 0 16,21 0-16,0 0 0,-1 22 0,22-22 15,0 0-15,0 0 0,0 22 16,0-22-16,0 0 0,0 0 0,0 0 16,22 0-16,-1-21 0,0 0 15,0 0-15,21 0 0,-20 0 0,20 0 16,0 0-16,-21-21 0,22 21 15,-1-21-15,-21 0 0,22 0 0,-22 0 16,21-1-16,0 1 0,-20 0 0,-1 0 16,21 0-16,-21 0 0,0 21 15,-21-22-15,22 22 16,-22 22 0,0-1-16,0 0 15,0 0-15,-22 0 0,22 0 0,-21 22 16,21-22-16,0 0 0,-21 0 15,21 0-15,-21-21 0,21 22 0,0-1 16,0-42 15,21-1-15,0 1-16,0 0 0,-21-21 16,22 21-16,-1-1 0,-21-20 0,21 21 15,0 0-15,0-22 0,0 22 0,1 0 16,-1 0-16,21 0 0,-21 21 15,0 0-15,1 0 0,-1 0 0,0 0 16,-21 21-16,21 0 16,-21 0-16,0 0 0,0 22 0,0-22 15,0 0-15,0 21 0,0-20 0,0 20 16,0-21-16,0 21 0,0-20 16,21-1-16,-21 0 0,21-21 0,1 21 15,-1-21-15,0 0 16,0 0-16,0 0 0,0 0 0,1 0 15,20-21-15,-21 0 0,0 21 0,22-43 16,-22 22-16,21 0 0,-21-21 16,0-1-16,1 22 0,20-21 0,-21 0 15,0-1-15,0 1 0,1-22 16,-1 22-16,0-21 0,0 20 0,-21-20 16,0 20-16,21 1 0,-21 0 15,0 21-15,0-1 0,0 1 0,0 0 16,0 42-1,0 22-15,-21-22 0,0 21 16,0 0-16,21 1 0,-21 20 0,21-20 16,-22-1-16,1 0 0,21 1 15,0-1-15,0 0 0,-21 1 16,21-1-16,0 0 0,0 1 0,0-1 16,0 0-16,0-21 0,0 1 15,21-1-15,0 0 0,1 0 0,-1 0 16,0-21-16,0 0 0,0 0 15,22 0-15,-22 0 0,21-21 0,-21 0 16,0 0-16,22 0 0,-22-1 16,0 1-16,0 0 0,0-21 15,22 21-15,-43-1 0,21-20 0,0 21 16,-21 0-16,21 0 0,-21-1 16,-21 22-1,21 22 1,-21-1-16,0 0 0,21 0 15,0 0-15,-21 22 0,-1-22 0,22 0 16,0 21-16,-21-21 0,21 1 16,0-1-16,0 0 0,0 0 0,0 0 15,21 0-15,1-21 0,-1 0 16,0 0-16,0 0 0,0 0 16,0 0-16,1-21 0,-1 21 15,21-21-15,-21 0 0,0 0 16,1 0-16,-1-22 0,0 22 0,0 0 15,0-21-15,0 20 0,-21-20 0,0 21 16,22-21-16,-22 20 0,0 1 16,-22 21-1,22 21 1,-21 1-16,21-1 0,-21 0 0,0 0 16,21 21-16,0-20 0,-21 20 0,21-21 15,-21 0-15,21 0 0,0 1 16,0-1-16,0 0 0,0 0 0,0-42 47,21 0-47,0 0 0,-21-1 15,21 1-15,0 0 16,-21 0-16,21-21 0,1 20 0,-1 1 16,-21-21-16,21 21 0,0 0 15,0 21-15,-21-22 0,21 22 0,1 0 16,-1 0-1,-21 22-15,21-1 0,-21 0 16,0 0-16,0 0 0,0 0 0,21 1 16,-21 20-16,0-21 0,21 0 15,-21 22-15,21-22 0,1 0 16,-1 0-16,0 0 0,0-21 16,0 0-16,0 0 0,1 0 15,-1 0-15,0 0 0,0 0 0,0-21 16,22 0-16,-22 0 0,0 0 15,0-1-15,0 1 0,0 0 0,1-21 16,-1 21-16,0-22 0,0 22 0,-21 0 16,0 0-16,21 0 0,-21-1 15,21 1-15,-21 42 32,0 1-32,0-1 15,0 0-15,-21 0 0,21 0 16,-21 0-16,21 1 0,-21 20 15,21-21-15,0 0 0,0 0 0,0 1 16,0-1-16,0 0 0,0 0 16,21-21-16,0 0 0,0 0 15,1 0-15,-1 0 0,0 0 16,0-21-16,0 21 0,0-21 16,1 0-16,-1-1 0,0 1 0,0 0 15,0 0-15,0 0 0,-21-22 16,22 22-16,-1 0 0,0 0 0,-21 0 15,0 0-15,21-1 0,-21 1 16,0 42 15,-21 1-31,21-1 0,0 0 16,0 0-16,-21 0 0,21 0 16,-21 1-16,21-1 0,0 21 0,0-21 15,0 0-15,0 1 0,0-1 16,0 0-16,0 0 0,21 0 15,0-21-15,0 0 0,0 0 0,0 0 16,22 0-16,-22 0 0,21 0 16,1 0-16,-22-21 0,21 21 0,0-21 15,1 0-15,-1 0 16,-21-1-16,22 1 0,-22 0 0,21 0 16,-21-21-16,0 20 0,1-20 0,-1 21 15,-21 0-15,0-22 0,0 22 16,0 0-16,0 0 0,0 0 0,-21 21 15,-1 0-15,1 0 0,0 0 16,0 0-16,0 21 0,0 0 0,-1 21 16,1-20-16,0-1 0,0 21 15,0 0-15,21-20 0,-21 20 0,21-21 16,0 0-16,0 22 0,0-22 0,21-21 16,0 21-16,0-21 0,21 0 15,-20 0-15,-1 0 0,21 0 16,-21 0-16,0 0 0,22 0 0,-22-21 15,0 0-15,21-1 0,-20 1 16,-1 0-16,0 0 0,21-21 16,-21 20-16,1 1 0,-22-21 0,0 21 15</inkml:trace>
  <inkml:trace contextRef="#ctx0" brushRef="#br0" timeOffset="120286.85">23410 4255 0,'0'0'0,"-21"0"0,0 0 15,0 0-15,0 0 0,-1 0 0,1 0 32,21-22-17,-21 22-15,0 0 16,0 0-16,0 0 0</inkml:trace>
  <inkml:trace contextRef="#ctx0" brushRef="#br0" timeOffset="120478.74">21823 4403 0,'0'0'0,"-21"21"0,-1-21 0,1 0 16,21 21-16,21-21 15,1 0-15,20 0 16,0 0-16,1-21 0,20 21 0,1-21 16,-1 21-16,22-21 0,21 21 15,-1-22-15,1 1 0,21 0 0,-21 0 16</inkml:trace>
  <inkml:trace contextRef="#ctx0" brushRef="#br0" timeOffset="120818.55">25950 4043 0,'0'0'0,"0"-21"0,-21 21 31,0 21-31,0 0 0,0 21 16,21 1-16,-22-1 0,1 0 15,0 1-15,0-1 0,-21 22 16,20-22-16,1 0 0,0 1 0,0-1 16,21 0-16,-21 1 0,21-1 15,0 0-15,-21-21 0,21 1 0,0 20 16,0-21-16,0 0 0,21-21 15,0 0 1,-21-21-16</inkml:trace>
  <inkml:trace contextRef="#ctx0" brushRef="#br0" timeOffset="121614.09">25061 4466 0,'0'0'0,"21"0"31,22 0-31,-1 0 0,0 0 16,1 0-16,-1 0 0,22 0 15,-1 0-15,1 0 0,-1 0 0,22-21 16,-22 21-16,22-21 0,-22 0 16,22 21-16,-21-21 0,-1-1 15,-21-20-15,22 21 0,-22 0 0,-21-22 16,22 1-16,-22 0 0,0 21 0,-21-22 15,0 22-15,0 0 16,0 0-16,-21 21 0,0 0 16,0 0-16,-22 21 0,22 0 0,0 0 15,0 22-15,0-1 0,-1 0 16,1 1-16,0 20 0,0-21 0,0 1 16,0-1-16,-1 0 0,22 1 15,0-1-15,-21 0 0,21-20 0,0-1 16,-21 21-16,21-21 0,0 0 15,0 1-15,0-1 0,21-21 32,0-21-17,1-1-15,-1 22 0,-21-21 0,21 0 16,0 0-16,0 21 0,0-21 16,1 21-16,-22-21 0,21 21 15,0 0-15,-21 21 47,0 0-47,0 0 0,0 0 16,0 0-16,21 1 15,0-22 1,0 21-16,1-21 0,-1 0 16,0 0-16,21 0 0,-21 0 15,1 0-15,-1-21 0,0 21 0,0-22 16,0 1-16,0 21 0,1-21 15,-1 0-15,0 0 0,-21 0 0,0-22 16,21 22-16,-21 0 0,0 0 0,0 0 16,0-1-16,-21 22 15,0 0-15,0 0 16,-1 22-16,1-22 0,0 21 16,0 0-16,0 0 0,0 21 0,21-20 15,-22-1-15,22 0 0,0 0 16,0 0-16,0 0 0,0 1 15,22-22-15,-1 21 0,0 0 0,0-21 16,0 0-16,0 0 0,1 0 16,20 0-16,-21 0 0,21 0 0,-20 0 15,20 0-15,0-21 0,1 21 16,-22-21-16,0 21 0,21-22 0</inkml:trace>
  <inkml:trace contextRef="#ctx0" brushRef="#br0" timeOffset="125258.13">14901 6773 0,'-21'0'0,"42"0"0,-42 22 15,0-22-15,0 21 16,21-42 15,21-1-31,0 22 16,0-21-16,22 0 0,-22-21 15,0 21-15,0-1 0,21 1 0,-20-21 16,-1 21-16,0-22 0,0 1 16,0 21-16,-21-21 0,21 20 15,-21 1-15,0 0 0,0 0 0,0 0 16,-21 0-16,0 21 0,0 0 15,0 0-15,0 0 0,-1 0 0,1 0 16,0 0-16,0 21 0,0 21 0,0-21 16,21 22-16,0-22 0,0 21 15,0 0-15,0 1 0,0-1 0,0 0 16,0 1-16,0-1 0,0-21 16,21 0-16,0 22 0,0-22 0,0-21 15,0 21-15,1-21 0,-1 0 0,0 0 16,0 0-16,0 0 15,0 0-15,22 0 0,-22-21 0,0 0 16,21 0-16,-20-1 0,20 1 0,-21 0 16,0-21-16,22 21 0,-22-22 15,0 1-15,0 21 0,21-22 0,-20 1 16,-1 0-16,21 21 0,-21-1 16,0 1-16,1 0 0,-1 0 0,0 21 15,0 0-15,0 21 16,-21 0-16,0 0 0,0 1 15,0 20-15,0 0 0,0-21 0,0 22 16,0-1-16,0-21 0,0 22 16,-21-1-16,0-21 0,21 0 15,-21 0-15,21 1 0,-21-1 0,21 0 16,-22-21-16,22-21 31,22 0-31,-1-1 16,0 1-16,0-21 0,0 21 15,0-22-15,1 1 0,20 0 0,-21-1 16,0 1-16,0 0 0,22-1 16,-22 22-16,0-21 0,-21 21 15,0 0-15,21 21 0,-21-22 0,-21 22 32,0 22-17,21-1-15,-21 0 0,0 21 16,21-21-16,-22 22 0,22-1 0,-21 22 15,21-22-15,0 0 0,0 1 0,0-22 16,0 21-16,0-21 0,21 22 16,1-22-16,-1 0 0,0-21 0,21 21 15,1-21-15,-1 0 0,0 0 0,1 0 16,20 0-16,-21 0 0,22 0 16,-22-21-16,1 0 0,20 0 15,-21-1-15,1-20 0,-22 21 0,21-21 16,-21 20-16,1-20 0,-1 0 15,0-1-15,-21 1 0,0 0 0,0-1 16,0 22-16,0 0 0,0 0 16,0 0-16,0 0 0,-21 21 0,0 0 15,-1 0-15,1 0 0,0 0 0,0 21 16,0 0-16,0 0 0,21 21 16,0 1-16,-22-22 0,22 21 0,0 1 15,0-1-15,0 0 0,0 1 16,0-22-16,0 21 0,0-21 0,0 0 15,22 1-15,-1-1 0,0 0 0,0-21 16,0 21-16,0-21 16,1 0-16,-1 0 0,0 0 15,21 0-15,-21-21 0,1 0 0,-1 21 16,0-21-16,0-22 0,0 22 16,0 0-16,1-21 0,-1-1 0,0 1 15,0 0-15,0 20 0,-21-20 16,21 21-16,1 0 0,-22 0 0,21-1 15,-21 1-15,0 42 32,0 1-32,0-1 15,0 0-15,0 0 32,0-42-1,0 0-31,0 0 0,0-1 15,0 1-15,0 0 16,-21 21-16,-1 0 16,1 0-1,0 0-15,21 21 0,0 0 16,0 1-16,-21-1 0,0 0 0,21 21 16,-21-21-16,21 22 0,0-1 15,0-21-15,-22 22 0,22-22 0,-21 21 16,21 0-16,0-20 0,0-1 15,0 21-15,0-21 0,0 0 16,21-21-16,1 22 0,-1-1 0,0-21 16,0 0-16,0 0 0,22 0 0,-1 0 15,0 0-15,1 0 0,-1 0 16,0-21-16,1 21 0,-1-22 0,0 1 16,-21 0-16,22-21 0,-1 21 0,-21-1 15,0-20-15,1 0 0,-1-1 16,-21 22-16,0-21 0,0 0 0,0-1 15,0 22-15,0 0 0,0 0 16,0 0-16,0 42 16,0 0-1,0 0-15,0 0 0,-21 22 16,21-22-16,-22 21 0,22-21 0,0 22 16,0-22-16,0 21 0,0-21 15,0 0-15,0 1 0,0-1 0,0 0 16,22-21-16,-22 21 0,21-21 0,0 0 15,0 0-15,21 0 16,-20 0-16,-1 0 0,0-21 0,0 0 16,0 21-16,0-21 0,1-1 15,-1-20-15,0 21 0,0 0 0,0-22 16,-21 22-16,0-21 0,21 0 16,-21 20-16,0 1 0,22 0 15,-22 0-15,0 0 0,0 42 16,0 0-1,-22 0-15,22 0 0,-21 22 16,21-22-16,0 0 0,0 21 0,-21-20 16,21 20-16,0-21 0,0 0 15,0 22-15,0-22 0,0 0 16,0 0-16,21 0 0,0-21 0,1 0 16,-1 0-16,0 0 0,0 0 15,0 0-15,22 0 0,-22-21 0,0 21 16,21-21-16,-21 0 0,22 0 15,-22-1-15,21 1 0,-21-21 16,1 0-16,-1-1 0,21 1 0,-21 0 16,0-22-16,1 22 0,-1-22 15,0 22-15,0 0 0,0-1 0,0 22 16,-21 0-16,0 0 0,0 0 0,0-1 16,0 44-1,0-1-15,-21 0 16,0 0-16,0 0 0,21 22 0,-21-1 15,0 0-15,-1 1 0,1-1 16,21 0-16,-21 1 0,21-1 16,-21 0-16,21 1 0,-21-22 15,21 21-15,0-21 0,0 0 0,0 1 16,0-1-16,21 0 0,0-21 0,0 0 16,0 0-16,1 0 0,-1 0 15,0 0-15,0-21 0,21 21 0,-20-21 16,20-1-16,-21 1 0,21 0 0,-20 0 15,-1 0-15,21-22 0,-21 22 16,0-21-16,1 21 0,-1-22 16,0 22-16,-21-21 0,0 21 15,21 0-15,-21-1 0,0 44 32,0-1-32,0 21 15,-21-21-15,0 0 0,21 22 0,0-22 16,0 21-16,-21-21 0,21 22 15,0-22-15,0 0 0,0 0 0,0 0 16,0 1-16,0-1 0,21 0 0,0-21 16,0 0-16,0 0 15,0 0-15,1 0 0,-1 0 0,21 0 16,-21-21-16,0 21 0,1-21 0,-1-1 16,21 1-16,-21 0 0,0-21 15,1 21-15,-1-22 0,0 1 16,0 21-16,0-22 0,0 22 15,1-21-15,-1 21 0,-21 0 16,0 42 0,0 0-16,0 0 15,0 0-15,0 22 0,0-22 0,0 0 16,-21 21-16,21-21 0,0 1 16,0-1-16,0 0 0,0 0 0,0 0 15,0 0-15,0 1 0,21-22 0,0 0 16,0 0-16,21 0 0,-20 0 15,-1 0-15,21 0 0,0 0 16,-20 0-16,-1-22 0,21 22 0,-42-21 0,21 0 16,0 0-16,-21 0 15,0 0-15,0-22 0,0 22 0,0-21 16,0 21-16,-21-1 0,0 1 16,-21 0-16,-1 0 0,22 0 0,-21 21 15,0 0-15,20 0 0,1-21 0,0 21 16,0 0-16,21-22 31,21 22-31,21-21 0,-20 21 16,20 0-16,0-21 0,-21 21 0,22 0 15,-1-21-15,0 21 0,-20 0 16,20 0-16,-21 0 0,0 0 16,22 0-16,-22 0 0,0 0 0,0 21 15,0 0-15,0 0 0,-21 1 0,0-1 16,22 0-16,-22 0 0,0 21 15,0-20-15,0-1 0,0 0 0,0 21 16,0-21-16,0 1 0,0-1 16,0 0-16,0 0 0,0 0 15,0 0-15,0-42 47,0 0-47,0 0 16,0-21-16,0 20 15,0-20-15,21 21 0,0-21 0,0-22 16,0 22-16,0-1 0,1 1 16,-1 0-16,21 21 0,0-22 15,1 22-15,-1 0 0,0 0 0,-20 21 16,20 0-16,0 0 0,-21 0 0,1 21 16,-1 0-16,0 0 0,-21 0 0,0 22 15,0-1-15,0-21 0,0 22 16,0-1-16,-21 0 0,0 1 0,21-22 15,-22 21-15,1-21 0,0 22 0,0-22 16,21 0-16,-21 0 16,0 0-16,-1-21 15,1 0 1,0 0 0,21-21-16,0 0 0,-21 0 15</inkml:trace>
  <inkml:trace contextRef="#ctx0" brushRef="#br0" timeOffset="125470.17">19389 5990 0,'-43'0'16,"86"0"-16,-107 0 0,43 0 15,0 0-15,21-21 16,-21 21 31,-1 0-47,1 0 15,0 0-15</inkml:trace>
  <inkml:trace contextRef="#ctx0" brushRef="#br0" timeOffset="125646.68">18288 6350 0,'0'0'0,"-21"0"16,0 21-16,63-21 31,-21-21-31,0 21 0,22-21 16,-1 21-16,-21-21 0,21 21 16,1-21-16,-1-1 0,0 22 0,1-21 15,-1 0-15,-21 21 0,0-21 0</inkml:trace>
  <inkml:trace contextRef="#ctx0" brushRef="#br0" timeOffset="126622.44">21886 6160 0,'0'0'0,"0"-22"0,0 1 16,0 0-1,0 0-15,21 0 16,-21 0-16,0-1 15,22 1 1,-22 0-16,0 0 0,-22 21 31,1 0-31,-21 0 0,21 0 0,-22 0 16,1 21-16,0-21 0,-1 21 0,1 0 16,0 1-16,21-1 0,-22 0 15,22 21-15,21-21 0,0 1 16,0-1-16,0 0 0,21-21 15,22 0-15,-22 21 0,21-21 0,0 0 16,1 0-16,-1 0 0,0 0 16,1 0-16,-22 0 0,21 0 15,-21 0-15,1 0 0,-1 0 0,0 0 16,-42 0 0,0 0-1,-1 0-15,-20 0 0,0 0 0,21 21 16,-22-21-16,1 21 0,0 1 15,-1-22-15,22 21 0,-21-21 0,21 21 16,-1 0-16,1 0 0,0-21 0,0 21 16,0 1-16,0-1 15,21 0 1,21-21 0,21 0-16,-21 0 0,22 0 15,-1 0-15,21-21 0,1 0 0,-22-1 16,22 1-16,-1 21 0,-20-21 15,-1 0-15,0 21 0,1 0 0,-22 0 16,0 0-16,0 0 0,-21 21 16,0 0-16,0 0 15,0 1-15,-21-1 0,0 0 0,0 21 16,-1-21-16,-20 22 0,21-1 16,0 0-16,-22 1 0,22-1 0,-21 0 15,21 1-15,-22-1 16,22 0-16,0-20 0,0 20 0,21-21 0,0 0 15,-21 0-15,21 1 0,0-1 16,0 0-16,21-21 31,0 0-31,0-21 0,22 0 16,-22-1-16,21 1 0,-21 0 16,0-21-16</inkml:trace>
  <inkml:trace contextRef="#ctx0" brushRef="#br0" timeOffset="126914.24">23347 6202 0,'0'0'0,"0"21"31,0 0-31,0 0 0,0 1 0,-21 20 16,21-21-16,-22 21 0,22-20 16,-21 20-16,21-21 0,0 0 0,-21 22 15,21-22-15,-21 0 0,21 0 16,0 0-16,-21-21 0,21 21 16,-21-21-16,21-21 31,0 0-31,0 0 15</inkml:trace>
  <inkml:trace contextRef="#ctx0" brushRef="#br0" timeOffset="127251.62">23304 5969 0,'0'0'0,"-21"0"16,0 21-16,0-21 0,21 21 15,0 1-15,0-1 16,21-21 0,0 0-1,22 0-15,-22 0 0,0-21 16,0 21-16,0-22 0,-21 1 0,0 0 16,21 21-16,-21-21 0,0 0 15,0 0-15,0-1 0,-21 1 0,0 0 16,0 21-16,0 0 0,0-21 15,-1 21-15,1 0 0,0 0 0,0 21 16,21 0-16,-21 0 16,21 1-16,0-1 0,0 0 15,0 0-15,0 0 0,0 0 16,21-21-16,0 0 0,0 22 16,0-22-16,1 0 0</inkml:trace>
  <inkml:trace contextRef="#ctx0" brushRef="#br0" timeOffset="127526.74">24024 5906 0,'0'0'0,"-21"21"16,0 0-1,0-21-15,21 21 0,-22 0 0,1 0 16,0 1-16,21-1 0,-21 21 15,0-21-15,21 22 0,-21-22 0,-1 21 16,22-21-16,0 22 0,0-1 16,-21-21-16,21 21 0,0-20 0,0 20 15,0-21-15,0 0 0,0 0 0,21-21 16,-21 22-16,22-22 0,-1 0 16,0 0-16,0 0 0,0 0 0,0-22 15,1 1-15,-1 21 0,0-21 16</inkml:trace>
  <inkml:trace contextRef="#ctx0" brushRef="#br0" timeOffset="127719.22">23749 6223 0,'-42'0'16,"42"-21"-16,21 21 31,0 0-31,0-21 0,21 21 0,-20 0 15,20 0-15,-21 0 0,21 0 16,-20 0-16,20 0 0,0-21 16,-21 21-16,22 0 0,-22 0 0,0 0 15,21-22-15,-20 22 0</inkml:trace>
  <inkml:trace contextRef="#ctx0" brushRef="#br0" timeOffset="129107.55">25082 6117 0,'-21'21'15,"0"1"1,0-1-16,21 0 16,-21 0-16,0 21 0,21-20 0,-22 20 15,22-21-15,0 21 0,-21-20 16,21 20-16,-21-21 0,21 0 0,-21 0 15,21 1-15,0-1 0,0 0 16,21-21 0,0 0-16,0-21 15,1 0-15,-1-1 0,0 1 16,0 0-16,0-21 0,0 21 0,22-1 16,-22-20-16,-21 21 0,21-21 0,0 20 15,0 1 1,-21 0-16,0 42 31,0 0-31,0 1 0,0-1 16,0 0-16,0 0 0,0 0 0,0 22 15,0-22-15,0 0 0,0 0 16,0 0-16,0 0 0,22-21 0,-1 22 16,0-22-16,0 0 0,0 0 15,22 0-15,-22 0 0,0 0 16,0 0-16,0-22 0,0 1 0,1 0 15,-1 0-15,0 0 0,0-22 16,0 22-16,-21-21 0,21 0 16,1 20-16,-1-20 0,-21 21 0,0-21 15,0 20-15,21 1 0,-21 0 16,0 42 0,-21-21-1,0 21-15,21 1 0,0-1 0,-22 0 16,1 0-16,21 0 0,0 0 0,0 1 15,0 20-15,0-21 0,0 0 16,0 0-16,0 1 0,0-1 0,0 0 16,21 0-16,1-21 15,-1 0-15,0 0 0,0 0 0,21 0 16,-20 0-16,-1 0 0,21-21 16,-21 21-16,0-21 0,22 0 15,-22-1-15,0 1 0,0 0 0,0 0 16,1 0-16,-1 0 0,0-22 15,0 22-15,0 0 0,0 0 0,-21 0 16,-21 42 15,0 0-31,21 0 0,-21 0 16,21 0-16,-21 1 0,21-1 16,0 21-16,0-21 0,0 0 0,0 1 15,0-1-15,0 0 0,0 0 0,0 0 16,21-21-1,0 21-15,0-21 0,0 0 0,1 0 16,20 0-16,-21 0 0,0-21 16,0 21-16,22-21 0,-22 0 0,0 0 15,0 0-15,0-1 0,1-20 0,-1 21 16,0-21-16,0-1 0,-21 1 16,21 0-16,-21-1 0,21 1 0,-21 0 15,0-1-15,0 1 0,0 0 16,0 20-16,0 1 0,0 0 0,0 0 15,0 42 1,0 0 0,-21 0-16,0 22 0,21-22 0,-21 21 15,21 1-15,0-1 0,-21-21 16,21 21-16,0 1 0,0-1 0,0-21 16,0 22-16,0-1 0,0-21 15,0 0-15,0 22 0,21-22 0,0 0 16,0-21-16,-21 21 0,21-21 0,1 0 15,-1 0-15,0 0 0,0 0 16,0 0-16,22 0 0,-22-21 0,0 0 16,0 0-16,0-1 15,0 1-15,1-21 0,-1 21 0,-21-22 16,21 1-16,0 0 0,0-1 0,0 1 16,-21-21-16,22-1 0,-22 22 15,21-22-15,-21 22 0,0 0 0,0-1 16,0 22-16,0 0 0,0 0 15,-21 21-15,-1 21 16,1 0-16,0 21 16,0-20-16,21 20 0,0 0 0,0 1 15,0-1-15,-21 0 0,21 1 16,0-1-16,0 0 0,0 1 0,0-22 16,0 21-16,0 0 0,0-20 0,21 20 15,-21-21-15,0 0 0,0 0 16,21 1-16,0-22 0,-21 21 15,21-21-15,1 0 0,-1 0 16,0 0-16,0 0 0,0-21 16,0 21-16,1-22 0,20 1 0,-21 0 15,0 0-15,0 0 0,1 0 16,-1-22-16</inkml:trace>
  <inkml:trace contextRef="#ctx0" brushRef="#br0" timeOffset="129314.43">25908 5884 0,'0'0'0,"-42"0"0,20 0 0,-20 0 16,21 0-16,0 0 0,0 0 0,-1 0 15,1 0 32</inkml:trace>
  <inkml:trace contextRef="#ctx0" brushRef="#br0" timeOffset="130294.95">14901 8170 0,'0'0'0,"-21"0"0,0-21 15,21 0-15,0 0 16,-21 21-16,21-21 0,0 0 0,0-22 15,0 22-15,0 0 0,0 0 16,21 0-16,21-1 0,-21 1 0,1 0 16,-1 0-16,21 21 0,-21 0 0,22-21 15,-1 21-15,-21 0 0,0 0 16,22 21-16,-22 0 0,0 0 0,0 0 16,0 1-16,0 20 0,-21 0 15,0 1-15,0-22 0,0 21 16,0-21-16,0 22 0,0-22 0,0 0 15,0 0-15,0 0 0,0 0 16,-21-21 0,21-21-1,0 0-15,0 0 0,0 0 16,0 0-16,21-22 0,1 22 0,-22-21 16,21-1-16,21 1 0,-21 21 15,0-21-15,1 20 0,20-20 0,-21 21 16,21 0-16,-20 21 0,-1 0 15,21 0-15,-21 0 0,0 0 0,1 0 16,-1 21-16,-21 0 0,0 0 16,21 22-16,-21-22 0,0 21 15,0 0-15,0-20 0,0 20 0,0-21 16,0 21-16,-21-20 0,21-1 0,-21 21 16,21-21-16,0 0 15,-22-21-15,22-21 31</inkml:trace>
  <inkml:trace contextRef="#ctx0" brushRef="#br0" timeOffset="130670.25">16044 7832 0,'0'0'0,"21"0"15,-21 21 16,0 0-31,0 0 0,0 0 16,-21 22-16,0-22 0,0 21 0,21 1 16,-21-22-16,0 21 0,21 0 15,0 1-15,-22-22 0,22 0 0,0 21 16,0-20-16,0-1 0,22 0 16,-1-21-16,0 0 15,0 0-15,21-21 0,-20 0 0,20-1 16,0 1-16,-21 0 0,22 0 15,-22-21-15,0 20 0,0-20 16,0 0-16,-21-1 0,0 1 0,0 0 16,0 21-16,0-22 0,-21 22 15,0-21-15,0 21 0,0-1 0,0 22 16,-22-21-16,22 21 0,0 0 0,-21 0 16,20 0-16,1 0 0,0 0 15,21 21 1,21-21-1</inkml:trace>
  <inkml:trace contextRef="#ctx0" brushRef="#br0" timeOffset="130939.1">16891 7493 0,'0'21'15,"0"0"-15,-21 1 0,21-1 16,-21 21-16,-1-21 0,1 22 16,0-22-16,21 21 0,-21 0 0,0 1 15,0-1-15,-1 22 0,22-22 16,0 0-16,-21 1 0,21-1 16,0-21-16,0 21 0,0-20 0,0-1 15,0 0-15,21-21 0,1 0 16,-1 0-16,0 0 15,0 0-15,0-21 0,0 0 0,1-1 16,-22 1-16,0 0 0</inkml:trace>
  <inkml:trace contextRef="#ctx0" brushRef="#br0" timeOffset="131119">16616 7874 0,'-21'0'16,"42"0"-16,-64 0 0,65-21 31,-1 21-31,0 0 16,0-21-16,21 21 0,-20 0 0,20-21 15,-21 21-15,21 0 0,-20-22 0,20 1 16,0 21-16,1-21 0,20 21 16</inkml:trace>
  <inkml:trace contextRef="#ctx0" brushRef="#br0" timeOffset="132770.18">17928 8149 0,'0'21'0,"0"-42"0,0 64 16,0-22-16,21-21 31,0-21-31,1-1 0,20 1 16,-21 0-16,21 0 0,1-21 15,-1 20-15,-21 1 0,22-21 0,-22 21 16,0-22-16,0 22 0,0 0 16,-21 0-16,0 0 0,0 0 0,0-1 15,-21 22-15,0 0 0,0 0 0,0 0 16,-1 0-16,-20 0 16,21 22-16,-21-1 0,20 0 0,1 0 15,-21 21-15,21-20 0,0 20 0,21 0 16,-22 1-16,22-1 0,0 0 15,0-21-15,0 22 0,0-22 0,0 0 16,0 0-16,0 0 0,22-21 16,-1 0-16,0 22 0,0-22 0,0 0 15,0 0-15,1 0 0,-1-22 0,21 1 16,-21 0-16,0 0 0,1 0 16,20 0-16,-21-22 0,21 1 0,-20 21 15,20-22-15,-21 1 0,21 0 16,1-1-16,-22 22 0,21 0 15,1 0-15,-22 0 0,21 0 0,-21 21 16,0 0-16,22 0 0,-22 0 16,0 21-16,0 0 0,-21 0 0,0 0 15,0 0-15,0 22 0,0-1 0,0-21 16,0 22-16,0-1 0,-21 0 16,21-21-16,-21 22 0,0-22 0,0 21 15,21-21-15,-22 1 16,22-1-16,0-42 31,0-1-31,22 1 0,-22 0 16,21 0-16,0 0 0,0-22 15,0 1-15,0 0 0,1-1 0,-1 22 16,-21-21-16,21 0 0,0 20 16,-21 1-16,0 0 0,21 0 0,-21 42 46,-21 0-46,21 22 0,-21-22 0,0 0 16,21 21-16,-21 1 0,21-22 16,-22 21-16,22 0 0,0-20 15,0 20-15,0-21 0,0 21 0,0-20 16,0-1-16,0 0 0,0 0 0,22-21 16,-1 21-16,0-21 15,0 0-15,0 0 0,0 0 0,22 0 16,-22-21-16,21 0 0,-21 21 15,22-21-15,-22 0 0,21-1 0,1-20 16,-22 21-16,0-21 0,21 20 0,-21-20 16,-21 0-16,22 21 0,-22-22 15,21 22-15,-21 0 0,0 0 0,0 0 16,0-1-16,-21 44 31,21-1-31,-22 0 0,22 0 16,-21 0-16,21 22 15,0-22-15,0 0 0,0 21 0,0-21 16,0 1-16,0-1 0,0 21 0,0-21 16,21 0-16,1 1 15,-1-22-15,0 0 0,0 0 0,21 0 16,1 0-16,-1 0 0,0 0 16,1-22-16,-22 22 0,21-21 0,1 0 15,-1 0-15,0-21 0,1 20 0,-22-20 16,21 21-16,-21-21 0,0-1 15,-21 22-15,0-21 0,22 21 16,-22-1-16,0 1 0,-22 21 31,1 0-31,0 21 0,21 1 16,0-1-16,0 0 0,0 21 16,0-21-16,0 1 0,0 20 0,0-21 15,0 0-15,0 0 0,0 1 0,0-1 16,0 0-16,0 0 0,21 0 15,-21 0-15,-21-21 47,0-21-47,0 21 16,0-21-16,-1 21 16,1 0-1,21 21 1,0 0-1,0 1-15,0-1 16,21-21-16,-21 21 0,22-21 0,-1 0 16,0 21-16,0-21 0,0 0 15,0 0-15,1 0 0,20 0 0,0 0 16,-21 0-16,22 0 0,-1-21 16,-21 0-16,22 21 0,-1-21 0,0-1 15,-21 1-15,22-21 0,-1 21 16,-21-22-16,22 1 0,-22-21 15,21 20-15,-21 1 0,0 0 0,1-1 16,-1 1-16,0 0 0,-21-1 0,0 1 16,21 21-16,-21 0 0,0-1 15,-21 22 1,0 22-16,0-1 16,-1 21-16,1-21 0,0 22 0,0-1 15,0 0-15,0 1 0,-1-1 16,1 0-16,21 22 0,0-22 0,-21 0 15,21 1-15,0-1 0,0-21 16,0 22-16,0-22 0,0 0 0,0 0 16,0 0-16,21-21 0,-21 21 15,21-21-15,22 0 0,-22 0 0,0 0 16,21 0-16,-20 0 0,-1-21 0,21 21 16,-21-21-16,22 0 0,-22 0 15,0 0-15,0-1 0,21 1 0</inkml:trace>
  <inkml:trace contextRef="#ctx0" brushRef="#br0" timeOffset="132979.06">20659 7959 0,'0'0'0,"-22"0"0,1 0 16,0 0-16,42 0 31,0-21-31,1 21 0,-1 0 0,21 0 16,-21 0-16,0-22 0,22 22 0,-22 0 15,21 0-15,-21-21 0,22 21 16,-22-21-16,0 21 0,0 0 0,0 0 16,1-21-16,-1 21 0,-21-21 15,-21 21 1</inkml:trace>
  <inkml:trace contextRef="#ctx0" brushRef="#br0" timeOffset="133141.97">20151 7747 0,'-43'0'0,"86"0"0,-107 21 16,43-21-16,42 0 47,0 0-32</inkml:trace>
  <inkml:trace contextRef="#ctx0" brushRef="#br0" timeOffset="133971.07">21696 7980 0,'21'0'15,"-42"0"-15,63 0 0,0 0 0,-20 0 0,-1 0 16,21 0-16,0 0 0,-20 0 16,20-21-16,0 21 0,1-21 0,20-1 15,-21 1-15,22-21 0,-1 21 0,1 0 16,21-22-16,-22 22 0,-21-21 16,22 21-16,-22-22 0,1 22 15,-22-21-15,-21-1 0,0 1 16,0 0-16,0-1 0,0 1 0,-21 21 15,-1-21-15,1 20 0,-21 1 0,21 0 16,-22 0-16,1 21 0,0 0 16,21 21-16,-22 0 0,1 22 0,0-1 15,-1 0-15,22 1 0,-21 20 16,21 1-16,-1 20 0,-20-20 0,21 20 16,0 1-16,0 21 0,-1-21 15,-20 20-15,21-20 0,0 21 0,0-21 16,-1 20-16,22 1 0,0-21 0,-21 21 15,21 0-15,0-22 0,0 1 16,0 0-16,0-1 0,0 1 16,0 0-16,0-22 0,21 1 0,-21-1 15,22 1-15,-1-22 0,0 0 0,0-21 16,0 1-16,0-1 0,1-21 16,-1 0-16,0-21 0,21-1 0,-21-20 15,22 0-15,-1-1 0,22 1 0,-22-21 16,21-1-16,-20 1 0,20-1 15,1-21-15,-22 22 0,0-22 0,1 1 16,-1-1-16,-42 0 0,0 1 0,0 20 16,-21-21-16,-21 22 0,-1-1 15,1 22-15,-22 0 0,1-1 16,-1 1-16,1 21 0,21 0 0,-22 0 16,22 21-16,-22 0 0,43 0 15,-21-22-15,21 22 0,-1 0 0,1 0 16,21-21-1,21 21-15,1 0 0,-1 0 16,0-21-16,21 0 0,1 21 0,-1-21 16,0 21-16,1-21 0,-1-1 15,0 22-15,22-21 0</inkml:trace>
  <inkml:trace contextRef="#ctx0" brushRef="#br0" timeOffset="134354.85">22902 7916 0,'0'0'0,"-21"-21"16,21 0-16,0 0 0,-21 21 0,21-21 16,0 0-16,0-1 15,0 1-15,21 0 0,0 21 16,0 0-16,1 0 0,-1-21 16,21 21-16,-21 0 0,22 0 0,-22 0 15,21 0-15,-21 21 0,22 0 0,-22 0 16,21 1-16,-21-1 0,0 0 15,-21 0-15,0 0 0,0 22 0,0-22 16,0 0-16,0 21 0,0-21 16,0 1-16,-21-1 0,0-21 15,21 21-15,-21-21 0,0 0 16,21-21 0,0 0-16,0-1 15,0 1-15,0 0 0,0 0 0,0 0 16,21 0-16,-21-1 0,0 1 15,21 0-15,-21 0 0,21 0 0,0 21 16,1-21-16,-1 21 0,0 0 16,-21-22-16,21 22 0,0 0 15,22 0-15,-22-21 0,21 21 16,0 0-16</inkml:trace>
  <inkml:trace contextRef="#ctx0" brushRef="#br0" timeOffset="135214.69">24024 7726 0,'-21'0'16,"0"21"-16,-22 0 0,22 0 16,0-21-16,-21 22 0,21-1 0,-1 0 15,-20 21-15,21-21 0,-21 1 16,20 20-16,22-21 0,-21 21 0,21-20 16,0-1-16,0 0 0,0 0 15,0 0-15,21-21 0,-21 21 16,22-21-16,20 0 0,-21 0 0,21 0 15,-20 0-15,-1 0 0,21 0 16,-21-21-16,0 21 0,1-21 0,-22 0 16,0 0-16,0 0 0,0-1 0,0 1 15,0-21-15,0 21 0,0 0 16,-22-22-16,22 22 0,0-21 0,-21 21 16,21-1-16,0 1 0,0 0 15,0 0-15,21 0 0,1 21 16,-1-21-16,21 21 0,-21 0 0,0 0 15,1 0-15,20 0 0,-21 21 16,0-21-16,0 21 0,1 0 16,-1 0-16,0 0 0,-21 1 0,0-1 15,21 21-15,-21-21 0,0 0 16,21 1-16,-21 20 0,0-21 0,0 0 16,0 0-16,0 1 15,-21-22-15,0 0 16,21-22-1,0 1 1,0 0-16,0 0 0,0 0 0,0 0 16,21-1-16,0-20 0,0 21 15,1 0-15,-1 0 0,0-1 0,21 1 16,-21 0-16,1 0 0,20 21 16,-21 0-16,0 0 0,0 0 0,22 0 15,-22 21-15,0 0 0,0 0 16,0 1-16,1-1 0,-1 0 0,-21 0 15,0 0-15,0 22 0,0-22 16,0 0-16,0 0 0,0 0 0,0 0 16,0 1-16,0-1 0,0 0 15,-21-21 1,-1-21 0,22 0-16,-21-1 0,21 1 0,0 0 15,0 0-15,0 0 0,0-22 16,21 22-16,1-21 0,20 0 15,-21-1-15,21 22 0,1-21 16,-1 21-16,0-22 0,1 22 0,-1 21 16,22-21-16,-22 21 0,-21 0 0,21 0 15,1 21-15,-22 0 0,0 0 16,0 1-16,0-1 0,-21 21 0,0-21 16,0 22-16,0-22 0,0 21 0,0 0 15,-21-20-15,0 20 0,0-21 16,21 0-16,-21 22 0,0-22 0,21 0 15,-22-21-15,22 21 0,22-21 32,-1-21-17,0 21-15</inkml:trace>
  <inkml:trace contextRef="#ctx0" brushRef="#br0" timeOffset="135515.32">26458 7472 0,'0'0'0,"0"-21"0,0 0 0,-21 21 15,0 0 1,0 21-16,21 0 0,0 0 0,-21 0 16,-1 22-16,1-22 15,21 21-15,-21 0 0,21-20 0,-21 20 16,0 0-16,0-21 0,21 22 0,-22-22 15,22 21-15,-21-21 0,21 22 16,0-22-16,-21 0 0,21 0 0,0 0 16,-21 1-16,42-22 31,0 0-31,0-22 0,1 1 16,-1 0-16,0 0 0,21 0 0,-21 0 15</inkml:trace>
  <inkml:trace contextRef="#ctx0" brushRef="#br0" timeOffset="136151.62">26628 7599 0,'0'0'0,"21"-42"0,-21 20 0,21-20 16,-21 21-16,0 0 0,-21 42 31,0 21-31,21-21 16,-22 22-16,22-1 0,-21-21 0,0 22 15,21-1-15,0 0 0,-21-21 16,0 22-16,0-22 0,-1 21 0,22-21 15,0 1-15,-21 20 0,21-21 16,0 0-16,-21-21 16,42 0-1,0-21 1,1 0-16,-1 0 0,0 0 16,21-1-16,-21 1 0,1 0 0,20-21 15,0 21-15,-21-1 0,22 1 16,-22 0-16,21 0 0,-21 0 0,1 21 15,-1 0-15,0 0 0,-21 21 16,0 0 0,0 0-16,0 0 0,0 1 15,0 20-15,0-21 0,0 0 0,0 0 16,0 1-16,0-1 0,0 0 16,0 0-16,0 0 0,21 0 0,0-21 15,22 0-15,-22 22 0,21-22 0,-21 0 16,22 0-16,-1 0 0,0 0 15,-21-22-15,22 1 0,-1 21 0,-21-21 16,22 0-16,-22 0 0,21 0 16,-21-1-16,0-20 0,1 21 0,-1 0 15,-21 0-15,0-1 0,0 1 0,0 0 16,0 0-16,-21 21 16,-1 0-16,1 21 15,0 0-15,0 0 0,-21 1 16,20-1-16,1 0 0,0 0 15,21 21-15,0-20 0,-21-1 0,21 0 16,0 0-16,0 0 0,0 0 0,0 1 16,21-22-1,0 0-15,0 0 0,1 0 0,-1 0 16,0 0-16,0-22 0,0 22 16,0-21-16,1 0 0,-1 21 0,0-21 15,0 0-15,0 0 0,-21-1 0,0 1 16</inkml:trace>
  <inkml:trace contextRef="#ctx0" brushRef="#br0" timeOffset="136399.81">25887 7557 0,'0'0'0,"-64"0"0,22 21 0,0-21 0,20 0 15,44 0 1,20 0-16,0 0 0,1 0 16,20 0-16,-21-21 0,22 21 15,-1 0-15,1-22 0,-1 22 0,1-21 16,-1 21-16,-20-21 0,20 21 16,-20 0-16,-22-21 0,0 0 15,0 21-15</inkml:trace>
  <inkml:trace contextRef="#ctx0" brushRef="#br0" timeOffset="138849.04">16129 9271 0,'0'0'16,"0"-21"-16,0 0 0,0 0 16,0-1-16,0 1 0,0 0 15,0 0-15,-21 0 0,0 21 0,-1-21 16,1 21-16,0 0 0,-21 0 15,21 0-15,-1 0 0,-20 21 0,21 0 16,-21 0-16,20 21 0,1-20 16,-21 20-16,21 0 0,0 22 0,-1-1 15,22 1-15,0-1 0,0 1 0,0-1 16,0 1-16,0-1 0,0 1 16,0-22-16,22 0 0,-1 1 0,-21-1 15,42-21-15,-21 0 0,22 1 16,-22-22-16,42 0 0,-20 0 15,-1 0-15,21 0 0,-20 0 0,20-22 16,1 1-16,-22-21 0,22 21 16,-22-22-16,0 1 0,1 21 0,-1-43 15,-21 22-15,0-21 0,0 20 0,-21-20 16,0 20-16,0 1 0,0 0 16,0 21-16,0-22 0,0 22 0,0 0 15,-21 42 1,0 0-1,21 0-15,-21 22 0,21-1 0,0 0 16,-21 1-16,21-1 16,-21 0-16,21 1 0,0 20 0,0-42 15,0 22-15,0-1 0,0-21 0,0 22 16,21-22-16,0-21 0,0 21 16,-21 0-16,21-21 0,0 0 0,22 0 15,-22 0-15,0 0 0,21-21 0,-20 0 16,20 0-16,-21-1 0,21-20 15,1 0-15,-22 21 0,21-22 0,-21-20 16,22 20-16,-22 1 0,21 0 16,-21-1-16,1 1 0,-22 0 0,21 21 15,-21-1-15,0 1 0,-21 21 32,21 21-32,-22 1 15,1-1-15,21 21 0,0-21 0,-21 22 16,21-1-16,-21 0 0,21 1 15,0-1-15,0-21 0,0 21 0,0-20 16,0 20-16,0-21 0,21 0 16,0-21-16,0 21 0,1-21 0,20 0 15,-21 0-15,21 0 0,1 0 0,-1 0 16,0-21-16,1 0 0,-1 0 16,0 0-16,1 0 0,-22-22 0,21 22 15,-21-21-15,22-1 0,-43 1 0,21 0 16,-21-1-16,0 1 15,0 21-15,0 0 0,-21-22 0,0 43 16,-1-21-16,-20 21 0,21 0 0,-21 0 16,-1 0-16,1 0 0,21 0 15,0 0-15,-1 21 0,22 1 16,0-1-16,22 0 0,-1 0 16,0 0-16,21 22 0,-21-22 0,22 0 15,-22 21-15,21-21 0,-21 22 0,1-22 16,-1 0-16,0 0 0,0 22 15,0-22-15,-21 0 0,0 0 0,21 0 16,1 0-16,-22 1 16,21-22-16,0 0 15,0 0-15,0 0 16,0 0-16,22 0 0,-22-22 0,0 1 16,21 0-16,-20 0 0,20 0 15,-21 0-15,0-22 0,22 22 0,-22-21 16,21-1-16,-21 1 0,0 0 0,-21-1 15,0 1-15,0 21 0,0 0 16,0 0-16,0-1 0,-21 1 0,-21 21 16,21 0-16,0 0 0,-22 0 15,22 21-15,0 1 16,0-1-16,0 0 0,-1 0 0,1 0 16,21 22-16,0-22 0,0 0 15,0 21-15,0-21 0,0 1 0,0-1 16,21 21-16,1-21 0,-1 0 0,0 1 15,21-1-15,-21-21 0,1 21 16,-1 0-16,21-21 0,-21 21 0,0-21 16,22 0-16,-22 0 0,21 0 0,-21 0 15,22 0-15,-22 0 0,21 0 16,-21 0-16,22-21 0,-1 21 0,0-21 16,-20 0-16,20 21 0,0-21 15,1-1-15,-22 1 0,21 0 0,-21 0 16,0 0-16,1 0 0,-1-22 15,-21 22-15,0 0 0,0 0 0,0 0 16,0-1-16,0 1 0,0 0 16,0 0-16,-21 21 15,-1 0-15,1 0 0,0 0 16,0 21-16,0 0 0,0 0 16,-1 1-16,22 20 0,-21-21 0,21 21 15,-21-20-15,21 20 0,0-21 16,0 21-16,0-20 0,0-1 0,0 0 15,21 0-15,0 0 0,1-21 16,-1 21-16,21-21 0,-21 0 16,0 0-16,22 0 0,-22 0 0,21 0 15,-21 0-15,22 0 0,-22-21 0,21 0 16,-21 0-16,22 0 0,-22 0 16,21-1-16,-21-20 0,1 21 0,-1-21 15,0-1-15,0 22 0,0-21 16,-21 21-16,0-1 0,0 44 31,0-1-31,0 0 0,0 0 0,0 21 16,0-20-16,0-1 0,-21 21 15,21-21-15,-21 0 0,21 1 16,0-1-16,-21-21 0,21 21 0,21-21 47,0-21-47,0 0 0,0-1 15,1 1-15,-1 0 0,0 0 0,0-21 16,0 20-16,0-20 0,1 0 16,-1 21-16,0-1 0,0 1 0,0 0 15,-21 0-15,21 21 0,1 0 16,-22 21-16,0 0 0,0 22 16,0-22-16,0 0 0,0 21 15,0-21-15,0 22 0,0-22 16,0 0-16,0 21 0,0-20 0,0-1 15,21 0-15,0-21 0,-21 21 16,21-21-16,0 0 0,0 0 0,1 0 16,-1 0-16,0 0 0,0 0 0,21-21 15,-20 0-15,-1 0 0,21-1 16,-21 1-16,0-21 0,1 0 0,-1-1 16,0 1-16,21 0 0,-21-1 15,1-20-15,-1 20 0,0-20 0,0 21 16,0-22-16,0 22 0,1-1 0,-22 1 15,0 0-15,21 21 0,-42 42 32,-1 0-32,1 21 0,0-21 15,0 22-15,0 20 0,0-20 16,-1-1-16,1 21 0,0-20 0,21 20 16,0-20-16,-21 20 0,21-21 0,0 1 15,0-1-15,0-21 0,0 0 16,21 1-16,0-1 0,0 0 0,1-21 15,-1 0-15,21 0 0,-21 0 0,22 0 16,-22-21-16,21 21 0,0-21 16,-20-1-16,20 1 0,0-21 0,-21 21 15,1-22-15,-1 1 0</inkml:trace>
  <inkml:trace contextRef="#ctx0" brushRef="#br0" timeOffset="139030.94">19939 9292 0,'-21'21'16,"42"-42"-16,-42 64 0,42-43 15,0 0-15,21 0 0,-20 0 0,20 0 16,21 0-16,1 0 0,-1 0 16,1 0-16,21 0 0,-22-22 0,22 22 15,-1-21-15,1 0 0,-21 21 16,20-21-16</inkml:trace>
  <inkml:trace contextRef="#ctx0" brushRef="#br0" timeOffset="139299.79">21336 9123 0,'-42'0'0,"84"0"0,-106 21 16,43-21-16,42 0 15,22 0-15,-22 0 16,21 0-16,1 0 16,-1 0-16,0 0 0,22 0 0,-22 0 15,0 0-15,1 0 0,20 0 16,-20 0-16,-22 0 0,21 0 0,-21 0 16,0 0-16,-42 0 31,0 0-31,-21 0 0,21 0 0,-1 0 15,-20 0-15,21 0 0</inkml:trace>
  <inkml:trace contextRef="#ctx0" brushRef="#br0" timeOffset="139502.67">21484 9229 0,'0'0'0,"0"21"16,-21 0-16,0 0 0,0 0 0,21 22 16,-22-22-16,22 21 0,-21 1 0,21-1 15,0 0-15,-21 1 0,0-1 16,0 0-16,21 1 0,-21-1 0,21 0 15,-22-21-15,22 22 0,-21-22 0,21 0 16,0 0-16,0 0 0,0 1 16,21-22-1,1 0-15,-1 0 0,0 0 16,0-22-16,0 1 0,22 0 16,-22 21-16,0-21 0</inkml:trace>
  <inkml:trace contextRef="#ctx0" brushRef="#br0" timeOffset="139966.06">21632 9779 0,'21'-21'15,"1"21"-15,-107 42 0,127-63 0,22 0 0,-43 0 16,0 21-16,0-21 0,0 21 16,1-22-16,-1 22 0,21-21 0,-42 0 15,21 21-15,0-21 0,-21 0 0,22 0 16,-22-1-16,0 1 0,0 0 16,0 0-16,-22 0 0,1 21 0,0 0 15,0 0-15,0 0 0,0 0 0,-1 0 16,-20 21-16,21 0 0,-21 0 15,20 0-15,1 22 0,0-22 0,0 21 16,21-21-16,0 22 0,0-22 16,0 0-16,0 0 0,0 0 15,21 1-15,0-1 0,0-21 0,1 0 16,-1 0-16,21 0 0,-21 0 16,22 0-16,-22 0 0,21 0 0,-21-21 15,22 21-15,-22-22 0,21 1 0,-21 0 16,0 0-16,22-21 0,-22 20 15,0 1-15,0-21 0,0 21 0,1 0 16,-1-1-16,0 22 0,0 0 31,-21 22-31,0-1 0,0 0 16,0 0-16,0 0 0,0 22 16,0-22-16,0 0 0,0 0 0,0 0 15,0 0-15,0 1 0,-21-22 0,21 21 16,0-42 31,21-1-47,0 1 0,0 0 15,-21 0-15</inkml:trace>
  <inkml:trace contextRef="#ctx0" brushRef="#br0" timeOffset="140202.92">22521 9038 0,'0'-21'15,"0"42"-15,0-63 0,-21 21 0,0 21 16,0 0-16,21 21 0,-21 0 16,21 0-16,-22 0 0,1 22 0,21-22 15,0 21-15,0 1 0,0-1 0,-21 0 16,21 1-16,0-1 0,0 0 16,0 1-16,0-1 0,0 0 0,0 1 15,0-22-15,0 21 0,0-21 16,0 0-16,0 1 0,0-1 0,21-21 15,0 0-15,1 0 16,-1 0 0,-21-21-16,0-1 0</inkml:trace>
  <inkml:trace contextRef="#ctx0" brushRef="#br0" timeOffset="140358.82">22161 9419 0,'0'0'0,"-21"-21"0,0 21 0,21-21 31,21 21-31,0 0 16,22-21-16,-1 21 0,-21 0 0,43 0 16,-22-21-16,0 21 0,1-22 0,-1 22 15,0-21-15,1 21 0,-22-21 16,21 0-16</inkml:trace>
  <inkml:trace contextRef="#ctx0" brushRef="#br0" timeOffset="141294.35">23093 9038 0,'0'0'0,"0"21"15,-21 1-15,21-1 0,-22 21 16,1 0-16,21-20 0,-21 20 0,0 0 16,21 1-16,-21-1 0,0 0 15,-1 1-15,1-1 0,0 0 0,0 1 16,0-22-16,0 0 0,21 0 0,-22 0 15,22 0-15,-21-21 32,21-21-32,-21 0 15,0 0-15,21 0 0,-21-22 16,21 22-16,-21 0 0,21-21 0,0 21 16,0-22-16,0 1 0,0 0 15,0 20-15,0-20 0,0 0 0,0-1 16,21 1-16,0 0 0,0 21 15,21-22-15,-20 22 0,20 0 0,-21 0 16,21 0-16,1 21 0,-1 0 0,-21 0 16,22 21-16,-1 0 0,-21 0 15,21 21-15,-20-20 0,20 20 0,-21 0 16,0 22-16,0-22 0,-21 0 16,0 1-16,22-1 0,-22 0 0,0-20 15,0 20-15,0 0 0,0-21 16,0 1-16,0-1 0,0 0 15,-22-21 1,1-21 0,21 0-16,0-1 0,0 1 0,0-21 15,0 21-15,0-22 0,43 1 0,-22 0 16,0-1-16,0-20 0,0 21 16,22-1-16,-1-20 0,-21 20 0,21 22 15,1-21-15,-22 42 0,21-21 16,1 21-16,-22 0 0,21 21 0,-21 0 15,0 0-15,1 22 0,-1-1 16,-21 0-16,0 1 0,0-1 16,0 21-16,0-20 0,0-1 0,-21 0 15,-1 1-15,1 20 0,0-42 16,0 22-16,0-1 0,21-21 0,0 22 16,-21-22-16,21 0 0,0 0 15,21-21 1,0 0-16,0-21 0,0 0 0,0 0 15,1-1-15</inkml:trace>
  <inkml:trace contextRef="#ctx0" brushRef="#br0" timeOffset="141635.4">24066 9440 0,'43'0'15,"-22"0"1,0 0-16,0-21 0,0 21 15,1-21-15,-1 21 0,0-21 16,21 21-16,-21-21 0,1 0 0,-22-1 16,21 22-16,-21-21 0,21 0 15,-21 0-15,0 0 0,-21 21 16,0 0-16,-1 0 16,-20 0-16,21 21 0,0 0 15,0 0-15,-22 0 0,22 22 16,0-22-16,0 21 0,0-21 0,21 22 15,0-22-15,-22 21 0,22-21 16,0 22-16,0-22 0,0 0 0,0 0 16,22 0-16,-1-21 15,0 0-15,0 0 0,21 0 0,-20 0 16,20-21-16,-21 0 0,21 0 0,1 0 16,-1 0-16,0-1 0,-20-20 15</inkml:trace>
  <inkml:trace contextRef="#ctx0" brushRef="#br0" timeOffset="141858.18">24892 8890 0,'0'-21'0,"0"42"0,0-63 0,0 63 15,0 0 1,0 21-16,-21-20 0,0 20 0,21 0 16,-22 22-16,1-22 0,0 0 15,0 1-15,0-1 0,21 0 0,-21 1 16,-1-1-16,22 0 0,-21 1 0,0-1 15,21-21-15,-21 22 0,21-22 16,0 0-16,0 0 0,0 0 0,21-21 16,0 0-1,0 0-15,22-21 0,-22 0 16,21 0-16,1 0 0</inkml:trace>
  <inkml:trace contextRef="#ctx0" brushRef="#br0" timeOffset="142286.35">25252 8975 0,'0'-21'16,"0"42"-16,-21 0 16,-1 0-16,22 0 15,0 22-15,-21-1 0,0 0 16,0-21-16,21 22 0,0-1 0,-21 0 16,0 1-16,-1-22 0,22 21 0,0 1 15,-21-22-15,21 21 0,-21-21 16,21 0-16,0 1 0,0-1 15,0-42 17,0-1-32,21 1 0,0 0 0,-21 0 15,22 0-15,-1-22 0,0 22 16,0 0-16,0 0 0,0 0 0,1 21 16,-1-21-16,0 21 0,0 0 0,0 21 31,-21 0-31,0 0 0,0 0 0,0 0 15,0 1-15,0-1 0,0 0 16,0 21-16,0-21 0,0 1 16,0-1-16,0 0 0,0 0 0,0 0 15,21-21 17,1 0-32,-1 0 0,0-21 15,0 21-15,0-21 0,22 0 16,-22 21-16,0-21 0,0-1 0</inkml:trace>
  <inkml:trace contextRef="#ctx0" brushRef="#br0" timeOffset="142647.26">25739 9356 0,'0'0'0,"0"-21"15,21 21-15,-21-22 0,0 1 0,-21 21 32,-1 21-32,1 1 15,0-1-15,0 0 0,0 0 16,0 0-16,21 22 0,-22-22 0,1 0 15,21 21-15,-21-21 0,21 1 0,0 20 16,0-21-16,0 0 0,0 0 16,0 1-16,21-22 0,0 0 15,22 0-15,-22 0 0,21 0 0,1 0 16,-1 0-16,21 0 0,-20-22 16,-1 1-16,-21 0 0,22 0 0,-22-21 15,0 20-15,0 1 16,-21-21-16,0 21 0,0 0 0,0-1 0,0 1 15,-21 0-15,0 0 0,0 21 16,-1 0-16,-20 0 0,21 0 16,-21 0-16,20 0 0,1 0 0,0 0 15,0 0-15,0 0 0,21 21 0,-21 0 16,21 0-16,0 1 16,21-22-16,0 21 0,0-21 0,0 0 15,0 21-15,1-21 0,20 0 0</inkml:trace>
  <inkml:trace contextRef="#ctx0" brushRef="#br0" timeOffset="143150.25">26458 9292 0,'0'-21'0,"0"42"0,0-63 16,-21 42-16,0 0 15,0 0-15,0 0 0,-1 21 0,1-21 16,-21 21-16,21 0 0,-22 1 15,22-1-15,0 0 0,-21 21 0,21-21 16,-1 22-16,1-22 0,21 21 0,0-21 16,0 22-16,0-22 0,0 0 15,0 0-15,0 0 0,21-21 16,1 0-16,-1 22 0,21-22 16,-21 0-16,0 0 0,22-22 0,-22 1 15,21 21-15,-21-21 0,22-21 0,-22 21 16,21-22-16,-21 22 0,1-21 15,20-1-15,-21 1 0,0 0 0,0-22 16,1 22-16,20-22 0,-42 1 16,21-1-16,0 22 0,0-21 0,-21 20 15,0 1-15,0 21 0,0 0 0,0-1 16,-21 44-16,0-1 16,0 0-16,0 21 0,-22 1 0,22-1 15,0 21-15,0-20 16,0 20-16,0-20 0,-1 20 0,22-21 15,0 22-15,0-22 0,0 22 0,0-22 16,0 22-16,22-22 0,-1 0 16,21-21-16,-21 22 0,0-22 0,1 0 15,20 0-15,-21-21 0,0 0 16,0 0-16,22 0 0,-22 0 0,0 0 16,0-21-16,22 0 0,-22 0 0,-21-22 15,0 22-15,0-21 0,0 0 16</inkml:trace>
  <inkml:trace contextRef="#ctx0" brushRef="#br0" timeOffset="143370.13">24955 9229 0,'0'0'0,"-63"21"0,-1-21 16,22 0-16,0 21 0,84-21 31,0 0-31,1 0 0,-1-21 0,22 21 16,-1-21-16,1 21 0,-1-21 15,1 21-15,-1-22 0,22 22 16,-22-21-16,1 21 0,-22 0 0,0 0 16,1 0-16</inkml:trace>
  <inkml:trace contextRef="#ctx0" brushRef="#br0" timeOffset="144286.22">14690 11621 0,'0'0'0,"-22"0"0,1 0 0,0 0 16,0 0-16,0 0 0,0 0 16,-1 0-16,22 21 31,22-21-31,-1 0 0,21 0 16,0 0-16,1 0 0,-1 0 15,0 0-15,22 0 0,-1 0 16,1 0-16,-1 0 0,-20 0 0,20 0 0,1-21 15,-22 21-15,0 0 0,-20 0 16,20-22-16,-42 1 16,-21 21-16,0-21 15,-1 21-15,-20 0 0,0 0 16,-1 0-16,1 0 0,0 0 0,-1 0 16,22 0-16,-21 0 0,21 0 0,0 0 15,21-21 1,42 21-16,-21 0 0,21 0 15,-20 0-15,20 0 16,0 0-16,1 0 0,-1 0 0,0 21 16,-21 0-16,22 0 0,-22 1 0,-21-1 15,0 0-15,0 0 0,0 0 16,0 0-16,-21 22 0,0-22 0,-1 0 16,1 0-16,-21 0 0,0 22 0,20-22 15,1 0-15,-21 0 0,21 0 16,0-21-16,-1 22 0</inkml:trace>
  <inkml:trace contextRef="#ctx0" brushRef="#br0" timeOffset="145302.29">16785 11705 0,'0'-21'47,"21"21"-47,0-21 0,1 0 0,-1 0 16,0-1-16,0 1 15,-21 0-15,21-21 0,-21 21 0,21-1 16,-21-20-16,0 21 0,0 0 0,22 0 15,-22-1-15,0 1 0,0 0 16,0 0-16,0 42 63,0 0 108,0 0-155,0 1-16,0 20 0,0-21 16,0 21-16,0 1 0,0-22 15,0 21-15,0 1 0,0-1 0,0 0 16,0 1-16,0-1 0,0 0 16,0 1-16,0-1 0,0 0 0,0 1 15,-22-22-15,22 21 0,0-21 16,0 0-16,-21 1 0,0-1 0,0-21 15,21 21-15,-21-21 0,0 0 16,-1 0-16,1 0 0,0 0 16,0 0-16,0 0 0,0 0 0,-1-21 15,1 0-15,0 21 0,0-22 0,21 1 16,-21 0-16,21 0 0,-21 0 16,21 0-16,0-1 0,0 1 15,0 0 1,21 21-16,0-21 0,0 0 0,0 0 15,22 21-15,-22-22 0,21 1 0</inkml:trace>
  <inkml:trace contextRef="#ctx0" brushRef="#br0" timeOffset="145628.1">17653 11324 0,'0'0'15,"0"-21"-15,0 0 16,0 0-16,-21 42 31,21 0-31,0 0 0,-21 0 0,-1 22 16,1-22-16,21 21 0,-21 1 16,0-1-16,21 0 0,-21-21 0,0 22 15,-1-1-15,22 0 0,0 1 16,-21-22-16,21 21 0,-21 1 15,21-1-15,0-21 0,0 21 0,0-20 16,0-1-16,0 0 0,0 0 16,0 0-16,21-21 0,0 0 15,1 0-15,-1 0 16,0-21-16,0 0 0,-21 0 16,21 0-16,-21-1 0</inkml:trace>
  <inkml:trace contextRef="#ctx0" brushRef="#br0" timeOffset="145851.17">17378 11621 0,'63'0'31,"-42"0"-31,22-22 0,-22 22 16,21 0-16,1-21 0,-1 21 0,-21-21 15,21 21-15,1-21 0,-22 0 16,21 21-16,-21-21 0,22 21 0,-22-22 16,21 22-16,-21-21 0,1 21 0,-1-21 15,0 21-15,0 0 16</inkml:trace>
  <inkml:trace contextRef="#ctx0" brushRef="#br0" timeOffset="146363.25">18986 11684 0,'0'-42'16,"0"21"-1,0-1-15,0 1 0,0 0 0,0 0 16,0 0 0,0 0-16,22-1 0,-22 1 15,0 42 1,0 1 0,0 20-16,0-21 0,-22 0 15,22 22-15,0-22 0,-21 21 16,21-21-16,-21 22 0,21-22 0,-21 21 15,21-21-15,-21 22 0,21-22 16,0 0-16,0 0 0,0 0 0,0 0 16,0 1-16,21-44 31,0 1-31,0 0 0</inkml:trace>
  <inkml:trace contextRef="#ctx0" brushRef="#br0" timeOffset="146694.04">19516 11557 0,'42'-21'0,"-84"42"0,105-63 0,-21 21 16,-20-1-16,-1 22 0,-21-21 16,-21 21-1,-1 0-15,-20 21 16,21-21-16,-21 22 0,-1-1 0,22 0 16,-21 0-16,21 0 0,-1 0 0,1 1 15,21-1 1,0 0-16,0 0 0,21 0 15,1-21-15,20 21 0,-21 1 0,21-22 16,-20 0-16,20 21 0,-21-21 16,21 21-16,-20-21 0,-1 21 0,0-21 15,0 21-15,-21 0 0,0 1 16,-42-1 0,21-21-16,-1 0 0,-20 21 15,0-21-15,21 0 0,-22 0 16,1 0-16,0 0 0,20 0 0,-20 0 15,21 0-15,0 0 0,-22-21 0,22 0 16,0 21-16,0-22 16</inkml:trace>
  <inkml:trace contextRef="#ctx0" brushRef="#br0" timeOffset="146885.94">19071 11155 0,'0'0'0,"21"-21"0,0 21 16,-21-21-16,22-1 0,-22 1 16,21 21-16,0 0 0,0 0 15,0 0-15,0 0 0,1 0 16,-1 0-16,0 0 0,0 0 16,0 0-16,0 0 0,1 0 15,-1 0-15</inkml:trace>
  <inkml:trace contextRef="#ctx0" brushRef="#br0" timeOffset="147766.01">21992 11240 0,'0'-22'0,"0"44"0,0-65 0,0 22 15,0 0-15,-21 42 32,21 0-32,-21 0 0,21 22 0,-21-1 15,-1 0-15,22 1 0,-21-1 16,0 22-16,0-22 0,0 0 0,0 1 16,-1-1-16,1 0 0,-21 1 0,21-22 15,0 21-15,-1-21 0,1 22 16,21-22-16,0 0 0,0 0 0,0 0 15,0-42 17,0 0-32,0 0 0,0 0 15,0-1-15,0 1 16,0 0-16,-21-21 0,0 21 0,0-22 16,0 22-16,-1-21 0,22-1 0,0 1 15,-21-21-15,21 20 0,0-20 16,0-1-16,0 22 0,0-22 0,0 22 15,21 0-15,1-1 0,-1 1 16,0 21-16,21-21 0,1 20 0,-1 22 16,0-21-16,1 21 0,-1 0 15,0 0-15,1 21 0,20 1 0,-21 20 16,1 0-16,-1 1 0,0 20 0,1 1 16,-1-22-16,-21 21 0,22 1 15,-22-1-15,0-20 0,-21-1 16,0 22-16,0-43 0,0 21 0,0 0 15,0-20-15,-21-1 0,21 0 16,-21-21-16,-1 21 0,1-21 0,0 0 16,0 0-1,21-21-15,0 0 0,0 0 0,0-1 16,0-20-16,0 21 0,0-21 0,21-22 16,0 22-16,0-22 0,1 1 15,-1-1-15,-21 1 0,21 20 0,0-20 16,0 21-16,0-22 0,1 22 15,-22 21-15,21-22 0,0 22 0,0 0 16,-21 0-16,21 21 16,0-21-16,1 21 0,-1 0 15,0 0-15,0 0 16,-21 21-16,0 0 0,21 0 16,0 21-16,-21-20 0,0-1 15,0 21-15,0-21 0</inkml:trace>
  <inkml:trace contextRef="#ctx0" brushRef="#br0" timeOffset="148402.66">22754 11536 0,'0'42'0,"0"-84"0,-21 105 0,21-41 0,0-1 16,-21 0-16,21 0 16,-21-21-16,21 21 0,0 0 0,0 1 15,21-22 1,0 0-16,0 0 0,0 0 15,0 0-15,1 0 0,-1 0 0,-21-22 16,0 1-16,0 0 0,0 0 16,0 0-16,0 0 15,-21-1-15,21 1 0,-22 0 0,1-21 16,21 21-16,0-1 0,0-20 16,0 21-16,0-21 0,21 20 0,1 1 15,-1 0-15,21 21 0,0-21 16,-20 21-16,20 0 0,0 0 15,1 0-15,-1 21 0,0-21 0,-21 21 16,22 0-16,-22 22 0,0-22 16,0 0-16,0 21 0,-21-20 0,22 20 15,-22-21-15,0 0 0,0 0 16,0 22-16,0-22 0,-22 0 0,1 0 16,0 0-16,21 1 0,-21-22 15,0 0 1,0 0-16,21-22 15,0 1-15,0 0 16,0 0-16,0 0 0,21-22 16,0 1-16,0 0 0,0-1 15,22-20-15,-1 21 0,0-22 16,1 22-16,-1 21 0,21-22 0,1 22 16,-22 0-16,22 21 0,-22 0 0,0 0 15,1 21-15,-1 0 0,0 22 16,-20-1-16,-1 0 0,0 1 0,-21-1 15,0 0-15,0 1 0,0-1 16,0-21-16,-21 21 0,0 1 0,-1-22 16,1 0-16,0 0 0,21 0 15,-21 1-15,21-1 0,-21 0 0,42-21 32,0 0-32,0 0 15,22-21-15,-1 21 0,0-21 16,1-1-16</inkml:trace>
  <inkml:trace contextRef="#ctx0" brushRef="#br0" timeOffset="148767.38">24955 11282 0,'0'0'0,"43"0"0,-1-85 32,-63 64-32,-21 21 15,20 0-15,-20 0 0,-21 0 16,20 0-16,-20 21 0,20 0 0,-20 1 15,21-1-15,-1 0 0,1 21 16,21-21-16,0 1 0,21-1 16,0 0-16,0 0 0,0 0 0,0 0 15,21 1-15,21-1 0,-21 0 0,22 0 16,-1-21-16,0 21 0,-21 0 16,22 1-16,-1-1 0,-21 0 0,22 0 15,-22-21-15,-21 21 0,0 0 16,0 1-16,0-1 0,0 0 15,-21-21-15,-1 21 0,-20-21 16,21 0-16,-21 0 0,-1 0 0,1 0 16,21 0-16,-22 0 0,22 0 15,-21 0-15,21 0 0,0 0 0,21-21 16,0 0-16,0 0 16,21-1-16,0 1 0,21-21 0,-21 21 15,22-22-15,-1-20 0</inkml:trace>
  <inkml:trace contextRef="#ctx0" brushRef="#br0" timeOffset="149003.24">25463 10901 0,'0'0'15,"22"0"-15,-22 21 16,0 0-16,0 0 16,0 1-16,0 20 0,-22 0 0,1 1 15,21-1-15,-21 21 0,0 1 16,0-22-16,0 22 0,-1-1 0,1-20 15,0-1-15,0 21 0,21-20 16,0-22-16,-21 21 0,21-21 0,0 22 16,0-22-16,0 0 0,0 0 15,21-21-15,0 0 16,0 0-16,0-21 0,1 0 16,-22 0-16</inkml:trace>
  <inkml:trace contextRef="#ctx0" brushRef="#br0" timeOffset="149170.15">25167 11472 0,'0'0'0,"-42"0"0,-1 0 31,65-21-31,-1 21 16,21 0-16,-21 0 0,22-21 15,-1 21-15,0-21 0,1 21 0,-1-21 16,21 21-16,-20-21 0,-1 21 15,0 0-15</inkml:trace>
  <inkml:trace contextRef="#ctx0" brushRef="#br0" timeOffset="149635.89">26098 11197 0,'22'-21'0,"-44"42"0,65-42 0,-43 0 16,0 0-16,-21 21 15,-1 0-15,-20 0 16,21 21-16,-21 0 0,20 0 15,-20 0-15,0 22 0,-1-22 0,1 21 16,0 1-16,-1-1 0,22-21 16,-21 21-16,21 1 0,-22-1 0,22 0 15,0-20-15,21 20 0,0-21 0,0 0 16,0 0-16,0 1 16,0-1-16,21-21 0,0 0 15,1 0-15,-1 0 0,0 0 0,21 0 16,-21 0-16,1-21 0,20-1 15,0 1-15,-21 0 0,22 0 0,-1-21 16,-21-1-16,22 1 0,-22 0 0,21-22 16,-21 22-16,0-1 0,1 22 15,-1-21-15,-21 21 0,21 0 0,-21 42 32,-21 0-32,0 0 0,-1 21 15,22-20-15,-21 20 0,0-21 16,0 21-16,21-20 0,0-1 15,0 21-15,0-21 0,0 0 0,0 1 16,0-1-16,0 0 0,21 0 16,0 0-16,22-21 0,-22 0 0,21 21 15,-21-21-15,22 0 0,-1 0 0,0 0 16,1-21-16,-1 21 0,0-21 16,-21 0-16,22 0 0,-1-22 0,0 22 15</inkml:trace>
  <inkml:trace contextRef="#ctx0" brushRef="#br0" timeOffset="150419.45">26818 10964 0,'0'-42'0,"-21"381"0,42-636 0,-42 213 16,0 41-16,0 22 0,-1 0 0,1 21 15,0 0-15,0 0 0,0 21 16,0 0-16,-1 22 0,1-22 16,0 21-16,21-21 0,-21 22 0,21 20 15,-21-20-15,21 20 0,0 1 16,0-1-16,-21-21 0,21 22 0,0-22 15,0 1-15,0-1 0,0 0 0,0 1 16,0-22-16,0 0 0,0 0 16,21 0-16,0-21 0,0 0 15,0 0-15,0 0 0,1 0 0,-1-21 16,0 21-16,21-21 16,-21 0-16,1 0 0,-1-22 0,21 22 15,-21-21-15,0-1 0,1 22 0,-1-21 16,0 21-16,-21 0 0,0-1 15,21 22-15,-21 22 16,0-1 0,0 0-16,0 21 0,0-21 0,0 1 15,0-1-15,0 21 0,0-21 16,0 0-16,0 1 0,21-22 0,0 21 16,-21 0-16,22-21 0,-1 0 0,0 0 15,0 0-15,0 0 0,0 0 16,22 0-16,-22 0 0,0-21 15,0 21-15,0-21 0,1-22 0,-1 22 16,0 0-16,0-21 0,0-1 16,0 1-16,1 0 0,-1-1 0,-21 22 15,21 0-15,0-21 0,-21 20 16,21 22-16,0 0 16,1 0-1,-22 22-15,0-1 0,0 0 16,0-42 46,0 0-62,0-1 16,0 1-16,-22 21 16,1 0-16,0 0 15,0 0-15,0 21 0,21 1 0,-21-1 16,-1 0-16,1 21 0,0-21 15,0 22-15,21-22 0,0 21 0,0-21 16,0 22-16,0-22 0,0 0 16,0 0-16,0 0 0,0 1 0,0-1 15,0 0-15,21-21 0,0 0 0,0 0 16,1 0-16,-1 0 16,0 0-16,0 0 0,0-21 15,0 0-15,22 21 0,-22-43 16,0 22-16,0 0 0,0-21 0,-21-1 15,22 1-15</inkml:trace>
  <inkml:trace contextRef="#ctx0" brushRef="#br0" timeOffset="150601.84">27432 10859 0,'-42'0'0,"84"0"0,-106 0 0,43 0 15,0 0-15,0 0 0,42 0 63,0 0-48</inkml:trace>
  <inkml:trace contextRef="#ctx0" brushRef="#br0" timeOffset="150810.23">26416 11007 0,'-42'0'0,"84"0"0,-106 21 0,22-21 0,21 21 16,42 0-1,0-21-15,22 0 16,-22 0-16,42 0 0,-20 0 0,-1 0 16,0 0-16,1 0 0,20 0 15,-21 0-15,1 0 0,-22 0 0,21 0 16,-21 0-16,1 0 0,-1 0 0,0 0 15,-42 0 1</inkml:trace>
  <inkml:trace contextRef="#ctx0" brushRef="#br0" timeOffset="151706.82">18965 12933 0,'-21'-21'0,"42"42"0,-42-63 16,21 20-16,0 1 0,0 0 15,0-21-15,21 42 0,0-21 0,-21-1 16,22 22-16,20 0 0,-21 0 16,0 0-16,0 0 0,1 22 15,-1-1-15,0 0 0,0 21 0,-21 1 16,21-22-16,-21 21 0,0 0 16,0-20-16,0 20 0,0 0 0,0-21 15,-21 1-15,0-1 0,21 0 16,0 0-16,0 0 0,-21-21 0,0 0 15,21-21 17,0 0-32,0 0 0,0 0 0,0-1 15,21-20-15,0 0 0,0-1 16,0 1-16,22 0 0,-22-1 16,21 1-16,-21 21 0,22-21 15,-22 42-15,21 0 0,-21 0 0,0 0 16,22 21-16,-22 0 0,-21 0 0,21 21 15,-21 1-15,21-22 0,-21 21 16,0 1-16,0-1 0,0-21 0,0 21 16,0-20-16,-21-1 0,21 0 15,-21 0-15,21 0 0,0 0 0,0-42 47,21 0-47,21-21 0,-20 21 0,-1-22 16,0 22-16,21-21 15,-21-22-15,22 22 0,-1-22 0,-21 22 16,22 0-16,-1-1 0,-21 1 16,21 21-16,-20 0 0,-1 0 0,0 21 15,0 0-15,0 0 0,-21 21 0,0 0 16,21 0-16,-21 21 0,0-20 16,0 20-16,0 0 0,0-21 0,-21 22 15,0-1-15,21-21 0,-21 22 16,21-22-16,0 21 0,0-21 15,0 0-15,0 1 0,0-1 0,21-21 16,0 0 0,0 0-16,1 0 0</inkml:trace>
  <inkml:trace contextRef="#ctx0" brushRef="#br0" timeOffset="152054.66">20468 13060 0,'21'0'0,"0"-21"31,1 0-31,-1 21 0,0-22 16,0 1-16,0 21 0,0-21 15,1 0-15,-1 0 0,0 0 16,0-1-16,0 1 0,0 0 0,-21-21 16,0 21-16,0-1 0,0 1 15,0 0-15,-21 21 16,0 0-16,0 0 0,-21 21 15,20-21-15,-20 43 0,21-22 0,0 0 16,0 21-16,-1 1 0,1-22 16,0 21-16,21 0 0,0-20 0,0 20 15,0-21-15,0 21 0,0-20 0,0-1 16,0 0-16,21-21 0,0 21 16,1-21-16,-1 0 0,21 0 0,-21 0 15,22 0-15,-22 0 0,21 0 16,0-21-16,1 0 0,20 0 15,-20-1-15,-1 1 0,0-21 0,-21 0 16</inkml:trace>
  <inkml:trace contextRef="#ctx0" brushRef="#br0" timeOffset="152283.53">21315 12594 0,'21'-63'16,"-127"274"-16,191-359 0,-64 64 0,-21 62 0,-21 22 31,0 22-31,-1-1 16,22 0-16,0 21 0,-21 1 0,0-1 15,21 0-15,-21 1 0,21-1 0,0 0 16,-21 1-16,21-1 16,-21 0-16,21 1 0,-22-1 0,22-21 15,0 0-15,0 0 0,0 1 16,0-1-16,0 0 0,22-21 16,-1 0-16,0-21 15,0 0-15,21-1 0,1-20 16,-22 21-16,21-21 0</inkml:trace>
  <inkml:trace contextRef="#ctx0" brushRef="#br0" timeOffset="153015.1">21738 12552 0,'21'-21'15,"-21"0"-15,-106 211 0,191-338 0,-64 127 32,-42 63-32,0-21 0,21 0 15,0 22-15,-21-1 0,0 0 16,21 1-16,-22-1 0,22 0 0,0 1 15,0-22-15,-21 21 0,21-21 16,0 1-16,0-1 0,0 0 0,0 0 16,21-21-1,1 0-15,-1 0 0,0 0 16,0-21-16,0 0 0,0 0 0,1-22 16,-1 22-16,21-21 15,-21 21-15,0-22 0,1 1 0,-1 21 0,0 0 16,0-1-16,0 1 15,-21 42 1,0 1-16,0-1 0,0 21 0,0-21 16,0 0-16,0 22 0,0-22 15,0 0-15,0 0 0,0 0 0,0 1 16,0-1-16,0 0 0,0 0 16,21-21-16,1 0 15,-1 0-15,0 0 0,0 0 16,0 0-16,0 0 0,1-21 0,-1 0 15,0 0-15,0-1 0,0 1 16,0 0-16,1 0 0,-22-21 16,21 20-16,0 1 0,-21 0 15,0 0-15,0 42 16,0 0 0,0 0-16,0 1 0,0-1 0,0 0 15,-21 0-15,21 0 0,0 22 16,-21-22-16,21 0 0,0 0 0,0 0 15,0 0-15,21 1 16,0-22-16,0 0 0,0 0 0,22 0 16,-22 0-16,0 0 0,21 0 0,-21 0 15,22-22-15,-22 22 16,21-21-16,-21 0 0,1 0 0,-1-21 16,0 20-16,0-20 0,-21 21 15,0-21-15,0-1 0,0 22 0,0-21 16,0 21-16,-21-1 0,0 1 0,0 0 15,-1 21-15,-20 0 0,21 0 16,0 0-16,-22 0 0,22 21 0,-21 0 16,21 1-16,0-1 0,-1 0 15,1 0-15,21 0 0,0 0 0,0 1 16,0-1-16,0 0 0,0 0 0,0 0 16,21-21-16,1 0 0,20 0 15,-21 0-15</inkml:trace>
  <inkml:trace contextRef="#ctx0" brushRef="#br0" timeOffset="153526.82">23093 12848 0,'42'-21'0,"-84"42"0,105-84 15,-42 42-15,1-1 0,-1 1 0,-21 0 16,0 0-16,0 0 0,0 0 16,0-1-16,-21 22 0,-1 0 15,1 0-15,0 0 16,-21 0-16,21 0 0,-1 22 0,1-1 15,0 0-15,0 21 0,0 1 0,0-22 16,-1 21-16,1-21 16,21 22-16,0-1 0,0-21 0,0 0 15,0 22-15,0-22 0,0 0 0,0 0 16,21 0-16,1-21 16,-1 0-16,0 0 0,0 0 0,21 0 15,-20 0-15,-1-21 0,0 0 16,21 0-16,-21 0 0,1-22 0,-1 22 15,21-21-15,-21-1 0,0 1 16,1-21-16,-1 20 0,0-20 0,0 20 16,0-20-16,22 21 0,-22-1 15,0 1-15,-21 0 0,21-1 0,-21 22 16,0 0-16,0 42 16,-21 0-16,0 0 15,0 22-15,21-22 0,-22 21 16,1 1-16,0-1 0,0 21 0,21-20 15,-21 20-15,21-20 0,-21-1 16,21 21-16,0-20 0,0-1 0,0-21 16,0 22-16,0-22 0,0 0 15,0 0-15,0 0 0,0 0 0,21-21 16,0 0-16,0 0 0,0 0 16,0 0-16,1-21 0,-1 21 15,0-21-15,21 0 0,-42 0 0,21 0 16</inkml:trace>
  <inkml:trace contextRef="#ctx0" brushRef="#br0" timeOffset="153802.35">21611 12679 0,'-42'0'0,"84"0"0,-127 21 0,43-21 0,21 0 16,42 0-1,21 0-15,-20-21 16,41 21-16,-21 0 0,22-21 16,-1 21-16,1-21 0,-1-1 0,1 22 15,-1-21-15,1 21 0,-1 0 16,1-21-16,-1 21 0,1 0 0,-22 0 15,-21 0-15,1 0 0</inkml:trace>
  <inkml:trace contextRef="#ctx0" brushRef="#br0" timeOffset="154802.57">14309 14923 0,'-43'0'0,"86"0"0,-128 0 0,43 0 15,-1 0-15,1 0 0,0 0 0,-1 0 16,1 0-16,21 0 0,0 0 15,-1 0-15,1-22 0,64 22 32,-22 0-32,21 0 15,22 0-15,-22 0 0,21 22 0,1-22 16,-1 0-16,-20 0 0,20 0 16,1 0-16,-22 0 0,22 0 0,-22 0 15,0 0-15,1 0 0,-1 0 0,-21 0 16,0 0-16,0 0 15,1 0-15,-1 0 0,-21-22 16,-21 22 0,-1-21-16,1 21 0,0 0 15,-21 0-15,21-21 0,-1 21 0,-20 0 16,21 0-16,0 0 0,42 0 31,0 0-15,21 0-16,-20 0 15,20 0-15,-21 0 0,21 21 0,-20-21 0,20 0 16,-21 0-16,21 0 0,-20 21 16,-1-21-16,-21 22 0,0-1 15,0 0-15,-21 0 16,-1 0-16,1 0 0,0 1 16,-21-1-16,-1 0 0,1 0 0,0 21 15,-22-20-15,22-1 0,0 0 0,-22 0 16,22 0-16,-1 0 0,22 1 15,0-22-15,0 0 0,21 21 0</inkml:trace>
  <inkml:trace contextRef="#ctx0" brushRef="#br0" timeOffset="155718.13">16214 14499 0,'21'-42'0,"-42"84"0,63-126 0,-21 62 16,-21-20-16,21 21 0,-21 0 0,-21 21 15,0 21 1,0 0-16,0 0 0,-22 43 16,22-22-16,-21 22 0,21-22 0,-22 21 15,22 1-15,-21-1 0,21-20 16,-22 20-16,22 1 0,0-22 0,0 22 15,-22-22-15,22 21 0,0-20 16,0-1-16,0 0 0,21-20 0,0-1 16,0 0-16,0 0 0,0-42 15,21 0 1,-21-22-16,21 1 0,0 0 0,0-1 16,22 1-16,-22-21 0,0 20 15,0-20-15,22-1 0,-22 1 16,21-1-16,-21 1 0,0-22 15,1 22-15,-1-1 0,0 22 0,-21-22 16,0 43-16,0 0 0,0 0 16,0 42-16,0 0 0,0 21 15,0 1-15,-21 20 0,21 1 0,-21-1 16,21-20-16,0 20 0,0 1 16,0-1-16,0 1 0,0-1 0,0-21 15,0 22-15,0-22 0,0 22 16,21-22-16,0 0 0,0-20 0,-21 20 15,21-21-15,0 0 0,1 0 16,-1-21-16,0 0 16,-21-21-1,0 0-15,-21 0 0</inkml:trace>
  <inkml:trace contextRef="#ctx0" brushRef="#br0" timeOffset="157354.79">15748 15113 0,'0'0'0,"-21"-21"0,0 21 0,-1 0 0,1 0 15,0 0-15,63 0 32,-20 0-32,-1 0 0,21 0 0,0 0 15,1 0-15,20-21 0,1 21 16,-1-21-16,1-1 0,20 22 16,-20-21-16,21 0 0,-22 0 15,22 0-15,-22 0 0,1-1 0,-1 1 16,-20 0-16,-1 0 0,0 0 0,-21 0 15,-21-1-15,0 1 0,-21 21 16,-21 0 0,21 0-16,-22 21 0,1 1 15,0-22-15,-1 21 0,1 0 0,0 0 16,21 0-16,-1 0 0,22 1 0,0-1 16,0 0-16,22 0 15,-1 0-15,21 0 0,-21-21 0,22 22 16,-1-1-16,0 0 15,1 0-15,-1 0 0,0 0 0,-21-21 16,22 22-16,-22-1 0,0 0 0,-21 0 16,0 0-16,0 0 15,-21-21 1,0 0-16,0 0 16,-1 0-16,1-21 0,0 0 0,0 0 15,-21 0-15,20 0 0,1-1 16,-21 1-16,21 0 0,0 0 15,-1 21-15,1 0 0,0 0 0,0 0 16,0 21 0,21 0-16,0 0 0,0 1 0,0-1 15,0 0-15,0 0 0,0 0 0,0 0 16,0 1-16,0-1 0,21 0 16,21 0-16,-21-21 0,22 0 0,-22 21 15,21-21-15,1 0 0,20 0 16,-21-21-16,1 0 0,20 21 0,-20-21 15,20-22-15,1 22 0,-1-21 16,1 21-16,-1-22 0,1 1 0,-22 0 16,0-1-16,1 1 0,-22 0 0,21-1 15,-42 1-15,0 0 0,0 21 16,0-1-16,0-20 0,0 21 16,-21 21-1,0 0-15,0 21 0,-1 0 16,1 0-16,0 22 0,0-22 0,0 21 15,21-21-15,0 22 0,0-22 16,0 21-16,0-21 0,0 22 0,21-1 16,-21-21-16,21 0 0,0 22 15,0-22-15,1 0 0,-1 0 0,-21 0 16,0 1-16,21-22 0,-21 21 16,-21-21-1,0-21 1,-1-1-16,1 1 15,0 0-15,0 0 0,0 0 0,0 0 16,-1-1-16,1 22 0,0 0 16,0-21-16,0 21 15,21 21-15,-21 1 0,21-1 0,0 0 16,0 0-16,0 0 0,0 0 16,0 1-16,0-1 0,0 0 0,21 0 15,21 0-15,-21-21 0,0 21 16,22-21-16,-1 0 0,0 0 15,1 0-15,-1 0 0,0 0 0,22 0 0,-22-21 16,22 0-16,-22 0 0,22 0 16,-22 0-16,0-1 0,1-20 15,-1 0-15,0 21 0,1-22 16,-22 1-16,0 0 0,0-1 0,-21 1 16,0 21-16,0-22 0,0 22 0,0-21 15,0 21-15,0 0 0,-21 21 16,0 0-16,0 0 15,-1 21-15,1 0 0,0 0 16,0 0-16,21 22 0,0-22 0,-21 21 16,21 0-16,-21 1 0,21-1 0,0 0 15,0-20-15,0 20 0,0 0 16,21-21-16,0 1 0,0-1 16,0 0-16,0 0 0,1-21 15,20 0-15,0 0 0,-21 0 0,22 0 16,-1-21-16,0 0 0,1 0 0,-1-1 15,0-20-15,1 0 0,-1-1 16,0 22-16,1-21 0,-1 0 0,-21-1 16,0 22-16,1 0 0,-1 0 15,-21 0-15,-21 42 32,-1 0-32,1 0 0,0 21 15,21-20-15,0-1 0,-21 21 16,21-21-16,0 22 0,0-22 15,0 0-15,0 0 0,21 0 0,0-21 16,0 0-16,22 0 0,-22 0 0,21 0 16,-21 0-16,22 0 0,-1-21 15,0 0-15,-20 0 0,20-22 0,0 22 16,-21-21-16,1 21 0,20-22 16,-21 1-16,21 0 0,-20-22 0,20 22 15,-21-22-15,21 22 0,-20-21 0,20 20 16,-21 1-16,0 21 15,0 0-15,1-1 0,-22 44 32,-22-1-32,1 21 0,0-21 0,0 22 15,0-1-15,0 0 0,-1 1 0,1-1 16,0 0-16,0 1 0,0-1 16,0 0-16,21 22 0,0-22 0,0 0 15,0-20-15,0 20 0,0-21 16,0 21-16,0-20 0,0-1 0,21-21 15,0 0-15,0 0 16,0 0-16,0-21 0,1-22 16,-1 22-16,21 0 0,-21-21 0,0-1 15,1 1-15,-1 0 0,-21-1 16</inkml:trace>
  <inkml:trace contextRef="#ctx0" brushRef="#br0" timeOffset="157506.35">19219 14774 0,'0'0'0,"-42"0"0,21 0 15,0 0-15,-1 22 0,22-1 16,22-21 0,-1 0-16,0 0 15,21 0-15,-21 0 0,22 0 16,-1 0-16,0 0 0,1 0 0,-1-21 16,0-1-16,1 22 0,20-21 15</inkml:trace>
  <inkml:trace contextRef="#ctx0" brushRef="#br0" timeOffset="158838.85">20002 14520 0,'22'-63'0,"-44"126"16,86-168-16,-22 83 0,-21-20 0,1 21 16,-1 0-16,0 0 0,-21-1 0,0 44 15,0-1 1,-21 21-16,0-21 0,-1 43 16,1-22-16,0 22 0,0-22 15,-21 21-15,20 1 0,1-22 0,-21 22 16,21-22-16,-22 0 0,22 1 15,0-1-15,-21-21 0,42 22 0,-21-22 16,21 0-16,0 0 0,21-21 31,-21-42-31,21 21 16,0-1-16,0 1 0,0-21 16,1 0-16,-1-1 0,0 1 0,0-22 15,0 22-15,-21-21 16,21-1-16,1 1 0,-22-1 0,0 22 15,21-1-15,-21 1 0,21 21 0,-21 0 16,0 42 0,0 0-16,0 21 0,0 1 0,0-1 15,0 22-15,0-22 0,0 21 16,0-20-16,0 20 0,0-20 0,0-1 16,21 0-16,-21 1 0,21-1 15,-21 0-15,21-21 0,1 22 16,-22-22-16,21 0 0,0 0 15,0 0-15,0-21 0,0 0 16,1 0-16,-1-21 16,-21 0-16,0 0 0,0 0 15,0 0-15,-21-22 0,-1 22 16,1-21-16,-21 21 0,21-22 0,-22 22 16,22-21-16,-21 21 0,21-1 0,0 1 15,-22 21-15,22 0 0,0 0 16,0 0-16,0 0 0,21 21 0,0 1 15,-22-1-15,22 0 0,0 0 16,0 0-16,0 22 0,0-22 0,22 0 16,-1 0-16,0 0 0,0-21 15,0 21-15,22-21 0,-22 0 16,21 0-16,22 0 0,-22 0 0,0 0 16,22 0-16,-1-21 0,1 0 15,-1 0-15,1 0 0,-1 0 0,1-1 16,-22-20-16,22 21 0,-22-21 15,-21-1-15,21 1 0,-20-22 0,-1 22 16,-21-21-16,0 20 0,0 1 16,0 0-16,0 20 0,0 1 0,0 0 15,0 42-15,-21 22 16,-1-22-16,1 21 0,0 22 16,0-22-16,0 0 0,0 22 0,-1-22 15,1 0-15,21 22 16,0-22-16,-21 1 0,21-1 0,0-21 15,0 21-15,21 1 0,0-22 16,1 0-16,-1 0 0,21-21 0,0 0 16,1 0-16,-1 0 0,0 0 0,1 0 15,-1 0-15,0-21 0,1-21 16,-1 21-16,0-1 0,-20-20 0,20 0 16,0-1-16,1-20 0,-1 21 15,0-22-15,-21 1 0,22-22 0,-22 21 16,0 1-16,0 21 15,-21-22-15,0 22 0,0 21 0,0-1 0,0 1 16,-21 21 0,0 21-16,0 22 0,0-1 15,21 0-15,-22 22 0,1-1 0,0-20 16,0 20-16,21 1 0,-21-22 16,21 0-16,0 22 0,0-22 0,0 1 15,0-1-15,21-21 0,0 21 16,-21-20-16,21 20 0,0-21 0,1 0 15,-1-21-15,0 21 0,21-21 16,-21 0-16,22 0 0,-22 0 0,21 0 16,-21-21-16,22 0 0,-1 0 0,0 0 15</inkml:trace>
  <inkml:trace contextRef="#ctx0" brushRef="#br0" timeOffset="159110.21">22902 14626 0,'0'0'0,"0"-21"16,0 42-1,0 0 1,0 1-16,0-1 0,-21 0 0,21 0 16,-21 21-16,0-20 0,21-1 15,-21 0-15,-1 21 0,22-21 16,-21 1-16,0-1 0,0 0 0,21 0 15,0 0-15,-21 0 0,0 1 16,21-1-16,21-21 31,0 0-31,21 0 0,-21-21 0,22 21 16,-1-22-16,0 1 0</inkml:trace>
  <inkml:trace contextRef="#ctx0" brushRef="#br0" timeOffset="159462.84">23495 14626 0,'0'0'0,"42"-21"0,-21 0 0,1 0 0,-22 0 16,0-1-16,0 1 0,-22 21 16,1 0-1,0 0-15,0 0 0,-21 21 0,-1 1 16,22-1-16,-21 0 0,21 0 16,-1 0-16,1 0 0,0 1 0,21-1 15,0 0-15,0 0 0,0 0 16,21 0-16,0-21 0,22 0 15,-22 0-15,21 22 0,-21-22 0,22 0 16,-22 0-16,21 21 0,-21-21 16,1 21-16,-1-21 0,0 21 0,-21 0 15,0 0-15,0 1 16,0-1-16,-21 0 16,0-21-16,-1 21 0,1-21 0,-21 21 15,21-21-15,0 0 0,-22 0 16,22 21-16,0-21 0,-21 0 0,20 0 15,1 0-15,0 0 0,0 0 0,0 0 16,0-21 0,-1 0-16,22 0 0,-21 0 15</inkml:trace>
  <inkml:trace contextRef="#ctx0" brushRef="#br0" timeOffset="159679.72">22796 14351 0,'0'0'0,"-21"-63"31,0 63-15,21 21 15,-21 0-16,21 0 1</inkml:trace>
  <inkml:trace contextRef="#ctx0" brushRef="#br0" timeOffset="161635.17">17589 16404 0,'-42'0'0,"84"0"0,-105 0 0,42-21 0,-22 21 16,22-21-16,0 0 0,0 0 0,0-1 15,0 1-15,-1 21 0,22-21 16,0 0-16,0 0 0,0 0 15,0-1-15,22 1 0,-1 21 16,0-21-16,0 21 0,21 0 0,-20 0 16,20 0-16,0 21 0,-21 0 15,22 22-15,-22-22 0,21 21 0,-21-21 16,1 22-16,-22-1 0,0 0 0,0 1 16,0-22-16,0 21 0,0 1 15,0-1-15,0-21 0,0 21 0,-22 1 16,22-22-16,-21 0 15,21 0-15,-21 0 0,21 1 0,0-44 32,0 1-32,0 0 15,0 0-15,0-21 0,0 20 16,0-20-16,21 0 0,0-1 0,1 1 16,-1 0-16,0-22 0,0 22 15,0 0-15,22 20 0,-22-20 0,0 21 16,0 0-16,0 0 0,22 21 0,-22 0 15,0 21-15,0 0 16,0 0-16,-21 21 0,0-20 0,0 20 16,21 0-16,-21-21 0,0 22 15,0-1-15,0-21 0,0 22 0,0-22 16,0 0-16,0 21 16,0-21-16,0 1 0,0-1 15,22-42 1,-22-1-1,21 1-15,0 0 0,0 0 16,0-21-16,0-1 0,1 22 0,-1-21 16,21-1-16,-21 1 0,22 0 0,-1-1 15,-21 22-15,21-21 0,-20 21 16,20 0-16,-21 21 0,0 0 0,0 0 16,-21 21-16,0 0 15,22 21-15,-22-21 0,0 22 0,0-22 16,0 21-16,0-21 15,0 22-15,0-1 0,0-21 0,0 22 16,0-1-16,0-21 0,0 21 16,21-20-16,0-1 0,0 21 0,21-42 15,-20 21-15,-1 0 0,21-21 0,0 0 16,-20 0-16,20 0 0,0-21 16,1 0-16,-22 0 0,21 0 0,0 0 15,-20-22-15,-1 22 0,0-21 16,0 21-16,-21-22 0,0 1 0,0 0 15,0 20-15,0-20 16,-21 0-16,0 21 0,0-22 0,-1 22 16,1 21-16,-21 0 0,21 0 15,0 0-15,-22 0 0,22 21 0,-21 0 16,21 22-16,-22-22 0,22 0 0,0 21 16,-21 1-16,20-22 0,22 21 15,-21 1-15,21-22 0,0 21 0,0-21 16,0 22-16,0-22 0,21 0 15,1-21-15,-1 21 0,0-21 0,0 0 16,21 0-16,-20 0 0,20 0 16,-21-21-16,21 0 0,-20 0 0,20-1 15,-21 1-15,21-21 0,-20 21 16,-1 0-16,0-22 0,0 22 16,-21-21-16,0 21 0,0-1 0,0 1 15,0 0-15,0 0 0,0 42 16,0 0-1,0 0-15,0 1 16,0-1-16,0 21 0,0-21 0,0 0 16,0 1-16,0-1 0,0 0 15,0 0-15,0 0 0,0 0 0,21-21 16,0 0-16,1 22 0,-1-22 16,21 0-16,-21 0 0,22 0 0,-1-22 15,-21 1-15,21 0 0,1 0 0,-22 0 16,21 0-16,-21-1 15,22-20-15,-22 21 0,0-21 0,0 20 16,0-20-16,-21 21 0,0 0 16,22 0-16,-22 42 15,0 0 1,0 0-16,-22 0 0,1 22 16,21-22-16,0 0 0,-21 0 0,0 0 15,21 0-15,0 1 0,-21-1 16,21 0-16,0 0 15,0 0-15,21-21 32,0 0-32,0 0 0,0-21 15,1 0-15,-1 0 0,0 0 16,0-22-16,0 22 0,0 0 16,1 0-16,-1 0 0,0-1 15,0 22-15,-21-21 16,21 21-16,0 0 15,-21 21-15,0 1 0,0-1 16,0 0-16,0 0 16,0 0-16,0 0 0,22 1 15,-22-1 1,21-21-16,0 0 0,-21 21 0,42-21 16,-21 0-16,1 0 0,-1 0 15,21 0-15,0 0 0,-20 0 0,20-21 16,0 0-16,-21-1 0,22 22 0,-22-21 15,21 0-15,-21 0 0,1 0 16,-1-22-16,0 22 0,0 0 0,-21 0 16,0 0-16,0 0 15,0 42 17,0 0-32,-21 21 0,21-21 15,-21 1-15,21-1 0,0 0 16,0 0-16,0 0 0,0 0 15,0 1-15,0-1 0,21 0 16,0-21-16,0 0 16,0 0-16,1 0 0,-1 0 15,21 0-15,-21 0 0,0 0 16,1 0-16,-1-21 0,0 0 0,0 21 16,0-22-16,-21 1 0,0 0 0,0 0 15</inkml:trace>
  <inkml:trace contextRef="#ctx0" brushRef="#br0" timeOffset="161826.06">20553 16108 0,'0'0'0,"-21"0"0,-1-21 16,44 21 30,-22 21-46,21-21 16,0 0-16,0 0 0,-21 21 0,21-21 16,0 0-16</inkml:trace>
  <inkml:trace contextRef="#ctx0" brushRef="#br0" timeOffset="163034.74">21294 16383 0,'0'0'15,"21"0"-15,0 0 0,0 0 16,0 0-16,0 0 16,1-21-16,-1 0 0,0 0 0,0-1 15,0 1-15,-21-21 0,0 0 16,21 20-16,-21-20 0,0 0 0,0-1 16,0 1-16,0 21 0,-21-21 15,0 20-15,0 1 0,-21 21 0,20 0 16,1 0-16,-21 21 0,21 1 15,-22 20-15,1 0 0,21 1 16,-21-1-16,-1 0 0,1 1 0,21 20 16,-22-21-16,22 1 0,0-1 15,0-21-15,21 22 0,0-22 0,0 0 16,0 0-16,0 0 0,21 0 16,0-21-16,22 0 0,-22 0 0,21 0 15,0 0-15,-20 0 0,20 0 16,0 0-16,1-21 0,-22 0 0,21 0 15,-21-21-15,22 20 0,-22-20 16,0-21-16,0 20 0,0-20 16,0-1-16,-21 1 0,0-22 0,22 22 15,-22 20-15,0-20 0,21 20 16,-21 1-16,0 0 0,0 21 0,0-1 16,0 1-16,0 0 0,0 42 15,-21 0 1,-1 1-16,22 20 0,-21-21 0,0 43 15,21-22-15,-21 21 0,21-20 16,0 20-16,0 1 0,0-1 0,0-20 16,0 20-16,0-21 0,21 1 15,0-1-15,0-21 0,1 22 0,20-22 16,-21 0-16,21 0 16,1 0-16,-1-21 0,0 0 0,22 0 15,-22 0-15,1 0 0,-1 0 0,0 0 16,1-21-16,-1 0 0,-21 0 15,21 0-15,-20-1 0,-1-20 0,0 21 16,0-21-16,-21-1 0,0 1 16,0 21-16,0-22 0,0 22 0,0-21 15,-21 21-15,0 21 16,0 0-16,-22 0 0,22 0 0,0 21 16,-21 0-16,20 0 0,-20 22 15,21-22-15,0 0 0,0 21 16,-1-21-16,1 22 0,21-22 15,0 0-15,0 0 0,0 0 0,0 1 16,0-1-16,0 0 0,21-21 16,1 0-16,-1 0 15,0 0-15,0 0 0,0 0 0,0-21 16,1 0-16,-1-1 0,0 1 16,0 0-16,0 0 0,0-21 0,1 20 15,-22 1-15,0 0 0,21 0 16,-21 42-1,0 0 1,0 0-16,0 1 0,0-1 16,0 0-16,0 0 0,0 0 0,0 0 15,0 1-15,0-1 16,0 0-16,21 0 16,0-21-16,0 0 15,0 0-15,1 0 0,20-21 16,-21 0-16,0 21 0,0-21 15,22-22-15,-22 22 0,21-21 0,-21-1 16,22 1-16,-22-21 0,0-1 16,0 1-16,22-1 0,-22 1 0,-21-1 15,21 22-15,0-22 0,0 22 16,0 0-16,-21 20 0,0-20 16,0 21-16,0 42 15,0 0 1,-21 0-16,0 22 0,21-1 0,0 0 15,-21 22-15,0-22 0,21 22 16,0-1-16,0-20 0,0 20 0,0-21 16,0 1-16,0-1 0,0 0 15,0-20-15,0 20 0,0-21 0,0 0 16,0 0-16,0 1 0,0-1 16,21-21-16,0 0 15,0 0-15,0-21 16,1-1-16</inkml:trace>
  <inkml:trace contextRef="#ctx0" brushRef="#br0" timeOffset="163542.35">22521 16129 0,'0'0'16,"-21"0"-16,0 0 0,42 0 15,0 0 1,0-21-16,22 0 0,-1 21 15,0-21-15,22-1 0,-22 1 0,22 21 16,-22-21-16,22 0 0,-1 0 16,-21 0-16,22-1 0,-22 22 15,1-21-15,-1 21 0,0 0 0,-21 0 16,22 0-16,-22 0 0,0 0 16,0 21-16,-21 1 0,0-1 15,0 21-15,0-21 0,-21 0 16,21 22-16,-21-22 0,21 21 0,0-21 15,-21 22-15,21-22 0,-21 0 16,21 0-16,0 0 0,0 1 0,0-1 16,0 0-16,0 0 0,21-21 15,0 0 1,0 0-16,21 0 0,-20 0 16,20 0-16,-21-21 0,0 0 15,22 0-15,-22-1 0,0 1 0,0-21 16,-21 0-16,0-1 0,0 22 15,0-21-15,0-1 0,0 1 0,0 21 16,-21 0-16,0 0 0,0-1 16,-22 22-16,22 0 0,0 0 0,-21 0 15,20 0-15,1 0 0,0 0 16,0 22-16,0-1 0,0 0 0,21 0 16,0 0-16,0 0 0,0 1 0,0-1 15,0 0-15,0 0 0,21-21 16,0 21-16,0-21 0,21 0 15,-20 0-15</inkml:trace>
  <inkml:trace contextRef="#ctx0" brushRef="#br0" timeOffset="163930.9">23685 16171 0,'0'0'0,"22"0"16,-22-21-16,21 0 0,0 0 16,0 0-16,0 0 0,0-1 15,1 1-15,-1 0 0,0 0 0,0 0 16,21 0-16,-20-1 0,-1 22 15,21 0-15,-21 0 0,0 0 16,1 0-16,-1 0 0,0 22 0,-21-1 16,21 0-16,-21 21 0,0-21 0,0 22 15,0-22-15,0 21 0,0-21 16,0 1-16,0 20 0,0-21 16,0 21-16,0-20 0,0-1 0,0 0 15,0 0-15,0 0 16,-21-21-1,0 0-15,21-21 16,0 0-16,0-21 16,0 20-16,21 1 15,0-21-15,0 21 0,0-22 16,1 1-16,-1 21 0,0-21 16,0 20-16,0 1 0,0-21 0,1 21 15,-1 21-15,0-21 0,0-1 0,0 22 16,0-21-16,1 21 0,-1 0 15,0-21-15,0 0 0,0 21 0,22 0 16</inkml:trace>
  <inkml:trace contextRef="#ctx0" brushRef="#br0" timeOffset="164674.5">24701 15833 0,'22'0'0,"41"0"31,-148 0-31,170 21 0,-85 0 16,-21 0-16,0 0 0,0 1 15,21-1-15,-22 0 0,1 21 0,21-21 16,0 1-16,-21 20 0,21-21 15,-21 0-15,21 0 0,0 1 16,0-1-16,0 0 0,0 0 16,21-21-16,0 0 0,0 0 15,1 0-15,-1 0 0,0 0 0,0 0 16,21 0-16,-20 0 0,-1-21 16,21 0-16,-21 0 0,22-1 0,-22 1 15,21-21-15,-21 0 0,0 20 16,22-20-16,-22 21 0,0-21 15,0 20-15,-21 1 0,0 0 0,21 21 16,-21-21-16,0 42 31,-21 0-31,21 0 0,-21 1 16,0-1-16,0 21 0,21 0 0,-21 1 16,-1-1-16,1 0 0,0 1 15,0 20-15,0-20 0,0 20 0,21 1 16,-22 20-16,22-20 0,0 20 15,0 1-15,0 0 0,-21 21 0,0-22 16,21 1-16,-21 0 0,21 20 16,0-20-16,-21 21 0,0-21 0,21 20 15,-22-20-15,1 21 0,21-21 16,-21-1-16,0 1 0,0 21 0,0-22 16,-1 1-16,22 0 15,-21-1-15,0-20 0,0-1 0,0 1 16,0-1-16,-1-20 0,1-1 15,21 0-15,-21 1 0,21-22 0,-21-21 16,0 0-16,0 0 0,-1-21 16,1 0-16,0-22 0,0 1 15,-21 0-15,20-22 0,-20-21 16,21 1-16,-21-1 0,20-21 0,-20 22 16,0-22-16,21 0 0,-1-21 15,22 21-15,0 0 0,0 0 16,22 22-16,-1-1 0,21 0 0,0 1 15,1 20-15,20 1 0,-20 20 16,20-20-16,1 21 0,-22-1 16,21 1-16,-20 0 0,-1-1 0,22 1 15,-22 21-15,0-22 0,1 1 16,-1 21-16,-21-21 0,21 20 16,-20-20-16,20 21 0,-21 0 0,0-22 15,0 22-15,1 0 0,-22 0 0,0 0 16,21 21-16,-21-21 0,21-1 15,-21 1-15</inkml:trace>
  <inkml:trace contextRef="#ctx0" brushRef="#br0" timeOffset="164864.39">25908 16510 0,'0'0'0,"0"21"0,0 0 0,0 1 15,-21-1-15,0 0 0,21 0 16,-22 0-16,22 0 0,0 1 0,-21-22 16,21 21-16,-21 0 0,0 0 15,0-21-15,0 0 0,-1 0 16,1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7T12:10:36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720 0,'0'-21'15,"0"42"-15,0-85 0,0 43 0,-21 0 0,21-21 16,0 20-16,0-20 0,0 21 16,0-21-16,0 20 0,0-20 15,0 21-15,0 0 0,0 0 16,0-22-16,0 22 0,0 0 16,0 42-1,0 0-15,0 22 16,0-1-16,0 0 0,0 22 15,0 20-15,0-20 0,0 21 16,0-1-16,0 22 0,-22-21 0,22-1 16,-21 1-16,0 0 0,21-1 15,-21 1-15,0 0 0,0-22 0,21 1 16,-22-1-16,1 1 16,21-1-16,0-20 0,-21-1 0,21-21 15,0 21-15,-21-20 0,21-1 16,0-42-1,0-1-15,0-20 16,21 0-16</inkml:trace>
  <inkml:trace contextRef="#ctx0" brushRef="#br0" timeOffset="564.67">1757 1122 0,'0'0'0,"-21"-64"0,-22 22 15,22 0-15,-21-1 0,-1 1 16,1 0-16,21-1 0,-21 1 15,-1 0-15,22-1 0,0 22 16,0-21-16,21 0 0,0-1 0,0 1 16,21 0-16,0-1 0,21 1 15,1 0-15,20-1 0,1 1 16,-1 0-16,22-1 0,0 22 0,-1 0 16,1 21-16,0 0 0,20 0 15,-20 21-15,21 21 0,-43 1 0,22-1 16,-21 22-16,-22-22 0,0 21 15,-21 1-15,-21-1 0,0 1 0,-21-1 16,-21 22-16,-22-21 0,1 20 16,-22-20-16,22-1 0,-22 1 15,0-1-15,22-20 0,-22-1 16,22 0-16,-1-21 0,22 22 16,-22-22-16,22-21 0,0 21 0,-1-21 15,22 0-15,-21 0 0,21 0 16,0 0-16,-1-21 0,22 0 0,0 0 15,0-1-15,0 1 0,0-21 16,0 21-16,22 0 0,-1-1 16,0 1-16,0 21 0,0 0 0,0 0 15,1 0-15,20 21 0,-21 22 16,0-22-16,0 21 0,1 1 0,-1-1 16,-21 0-16,21 1 15,-21-1-15,21 21 0,-21-20 0,0-1 16,21 0-16,0 1 0,-21-1 15,22 0-15,-1-20 0,-21-1 0,21 0 16,0 0-16,-21 0 0,21-21 16,0 0-16,1 0 0,-1 0 15,0 0-15,21 0 0,-21-21 0,1 0 16,20-21-16,-21 20 0,0-20 16,0 21-16</inkml:trace>
  <inkml:trace contextRef="#ctx0" brushRef="#br0" timeOffset="968.45">2371 1461 0,'0'0'0,"-22"21"0,1-21 16,0 0-16,21 21 0,21-21 31,0 0-31,1 0 0,20 0 16,-21 0-16,21-21 0,1 0 15,-1 21-15,0-22 0,1 1 0,-1 21 16,0-21-16,-20 0 0,-1 0 16,0 21-16,0-21 0,-21-1 15,-21 22 1,-21 0-16,20 0 0,-20 0 16,0 0-16,-1 0 0,1 22 15,0-1-15,-1 0 0,22 0 16,-21 21-16,21-20 0,-22-1 0,22 21 15,21-21-15,0 22 0,-21-1 16,21-21-16,0 0 0,0 22 0,0-22 16,0 0-16,21 0 0,0 0 15,1-21-15,-1 21 0,0-21 0,21 0 16,-21 0-16,22 0 0,-22 0 16,21 0-16,-21-21 0,22 0 0,-1 0 15,-21 0-15,0 0 16,22-1-16</inkml:trace>
  <inkml:trace contextRef="#ctx0" brushRef="#br0" timeOffset="1196.33">3133 1482 0,'0'0'0,"21"0"47,0 0-31,0 0-16,0 0 0,22 0 15,-22 0-15,21 0 0,-21 0 0,0-21 16,1 21-16,-1 0 0,0-22 16,0 22-16,0-21 0,0 21 0</inkml:trace>
  <inkml:trace contextRef="#ctx0" brushRef="#br0" timeOffset="3084.1">3916 1799 0,'0'0'0,"-43"21"16,22-21 0,0 0-16,0 0 31,42-21 0,0 0-31,0 0 0,1 0 16,-22 0-16,21-1 0,0-20 15,0 21-15,0-21 0,0-1 0,1 22 16,-22-21-16,21-1 0,-21 1 16,21 0-16,-21 21 0,0-22 0,0 22 15,0-21-15,0 21 16,0-1-16,-21 22 0,0 0 0,-1 0 16,1 0-16,0 0 0,-21 0 15,21 22-15,-22-1 0,22 21 0,-21-21 16,21 0-16,-22 22 0,22-22 15,-21 21-15,21-21 0,-1 22 0,22-22 16,0 0-16,0 0 0,0 0 16,0 1-16,0-1 0,0 0 0,22-21 15,-1 0-15,0 0 16,21 0-16,-21 0 0,22 0 0,-22-21 16,21 0-16,1-1 0,-1 1 0,-21 0 15,127-85 1,-127 85-16,1 0 15,-1 0-15,0 0 0,0-1 0,0 1 16,-21 0 0,0 42-1,-21 0 1,0 1-16,0-1 0,21 0 16,-21 0-16,-1 21 0,1-20 0,21 20 15,0-21-15,-21 21 0,21-20 16,-21 20-16,21-21 0,0 21 0,0-20 15,0-1-15,0 0 0,0 0 16,21 0-16,0 0 0,0-21 16,1 0-16,-1 0 0,21 0 0,-21 0 15,22 0-15,-1-21 0,-21 21 16,21-21-16,1 0 0,-1-21 0,-21 20 16,22 1-16,-1-21 0,-21 21 15,21-22-15,-20 22 0,-1-21 0,0 21 16,0 0-16,-21-1 0,21 1 15,-21 0-15,21 0 0,-21 0 0,0 0 16,0 42 31,0 0-47,-21 0 0,0 0 16,21 0-16,-21 1 0,21 20 15,0-21-15,-21 21 0,21-20 0,0-1 16,0 21-16,0-21 0,0 0 15,0 1-15,0-1 0,0 0 0,21 0 16,0-21-16,0 0 0,0 21 16,22-21-16,-22 0 0,21 0 0,1 0 15,-22-21-15,21 0 0,0 0 16,-20 0-16,20-1 0,0 1 0,-21 0 16,1-21-16,-1 21 0,0-22 15,0 22-15,0 0 0,-21 0 16,0 0-16,0-1 0,0 1 0,0 0 15,0 42 17,0 0-17,0 1-15,0-1 0,-21 0 0,21 21 16,-21-21-16,21 1 0,-21-1 16,21 21-16,0-21 0,0 0 0,0 1 15,0-1-15,0 0 0,21 0 16,0-21-16,0 0 0,0 0 15,1 0-15,-1 0 0,0 0 16,0 0-16,21-21 0,-20 0 16,-1 0-16,21-1 0,-21 1 15,22-21-15,-22 21 0,0-22 0,0 22 16,0 0-16,-21-21 0,21 21 0,-21-1 16,22 1-16,-22 0 0,0 0 15,0 42 16,0 0-31,0 0 16,0 22-16,0-22 16,-22 0-16,22 0 0,0 22 0,0-22 0,-21 0 15,21 21-15,-21-21 16,21 1-16,0-1 0,0 0 0,0 0 16,0 0-16,-21-21 15,0 0 1,21-21-16,0 0 15,0 0-15,0 0 0,0-22 16,0 22-16,0-21 0,0 21 0,21-22 16,0 1-16,0 21 0,22-22 15,-22 1-15,21 21 0,0-21 0,1 20 16,-1 1-16,0 0 16,22 0-16,-1 21 0,-20 0 0,-1 0 15,22 0-15,-22 21 0,0 0 16,-21 0-16,22 1 0,-22-1 0,0 21 15,-21-21-15,0 22 0,0-1 16,0-21-16,-21 21 0,0 1 0,0-1 16,-1 0-16,1-20 0,0 20 15,0-21-15,0 21 0,21-20 0,-21-1 16,-1 0-16,22-42 31,0 0-31</inkml:trace>
  <inkml:trace contextRef="#ctx0" brushRef="#br0" timeOffset="3580.44">7832 656 0,'0'0'0,"0"-21"0,0 0 0,0 0 15,0-22-15,0 22 0,0 0 0,0 0 16,0 0-16,0 0 0,21-1 16,-21 1-16,21 0 0,0 21 15,-21 21 1,0 0-16,0 22 16,0-22-16,0 42 0,0-20 15,0 20-15,0 22 0,-21-22 0,0 22 16,0 0-16,-1-1 0,1-20 15,0 21-15,0-22 0,0 1 0,0-22 16,-1 0-16,22 22 0,0-43 16,-21 21-16,21 1 0,0-22 0,-21 0 15,21 0-15,0 0 16,0-42 0,0 0-16,0 0 15,0-22-15</inkml:trace>
  <inkml:trace contextRef="#ctx0" brushRef="#br0" timeOffset="4320.39">7197 1080 0,'0'0'16,"-22"0"-16,22-22 16,22 22-1,-1 0-15,0 0 0,21 0 0,22 0 16,-22 0-16,43-21 0,-22 21 15,22 0-15,21 0 0,-22-21 0,1 0 16,0 21-16,21-21 0,-22 0 16,1-1-16,-22 1 0,22 0 15,0-21-15,-1 21 0,-20-22 16,-1 22-16,-20-21 0,20-1 0,-42 1 16,22 0-16,-22-1 0,-21 1 15,0 0-15,0-22 0,0 22 0,0 0 16,-42 20-16,20-20 0,1 21 15,0-21-15,0 20 0,0 22 0,-22 0 16,22 0-16,0 0 0,0 0 16,0 22-16,0 20 0,-1-21 0,1 43 15,0-22-15,0 21 16,21 1-16,-21-1 0,0 1 0,21 21 16,-22-1-16,1 1 0,21 0 0,-21-1 15,21 1-15,-21-22 0,0 22 16,21 0-16,-21-22 0,-1 1 15,22 20-15,-21-20 0,0-22 0,21 22 16,0-22-16,0 0 0,-21 1 16,21-22-16,0 0 0,-21 0 0,21 0 15,0-42 1,0 0 0,0 0-16,21 0 0,-21-22 0,0 1 15,21 0-15,0-1 16,0 1-16,1-21 0,-1 20 0,0 1 15,0 0-15,21-1 0,-20 1 16,20 0-16,0 20 0,1 1 0,-1 0 16,0 0-16,1 21 0,-1 0 15,0 0-15,1 0 0,-22 21 0,21-21 16,-21 42-16,0-20 0,1-1 16,-1 0-16,-21 21 0,0 1 0,0-22 15,0 21-15,0 0 0,0-20 0,0 20 16,-21 0-16,-1-21 0,1 1 15,0 20-15,0-21 0,21 0 0,-21 0 16,0 1-16,21-1 0,-22-21 16,22 21-16,0-42 31,0 0-31,0-1 16,22 1-16,-22 0 0,21 0 0</inkml:trace>
  <inkml:trace contextRef="#ctx0" brushRef="#br0" timeOffset="4816.1">9186 1545 0,'0'21'0,"21"-21"0,1 0 16,-1 0-16,0 0 15,0 0-15,0 0 0,0 0 16,1-21-16,-1 21 0,0-21 16,0 0-16,21 21 0,-20-21 0,-1 0 15,21-1-15,-21 22 0,22-21 16,-22 0-16,0 0 0,0 0 0,0 0 16,-21-1-16,0 1 0,0 0 15,-21 21 1,0 0-16,0 0 15,0 0-15,-22 0 0,22 0 16,0 21-16,0 0 0,0 1 0,-22-1 16,22 0-16,0 0 0,0 0 15,0 0-15,21 1 0,-22-1 0,1 21 16,21-21-16,0 0 0,0 22 16,0-22-16,0 0 0,0 21 0,0-20 15,0-1-15,21 0 0,-21 0 0,22-21 16,-1 21-16,0-21 0,0 0 15,21 21-15,-20-21 0,-1 0 0,0 0 16,21 0-16,-21 0 16,1 0-16,20-21 0,-21 0 0,0 21 0,22-21 15,-22 0-15,0 0 0,0-1 16,0 1-16,-21 0 0,0 0 16,0 0-16</inkml:trace>
  <inkml:trace contextRef="#ctx0" brushRef="#br0" timeOffset="5011.99">9821 1630 0,'0'21'16,"-21"-21"46,0 0-46,21-21-16,-21 21 0,21-21 16</inkml:trace>
  <inkml:trace contextRef="#ctx0" brushRef="#br0" timeOffset="6764.5">11303 953 0,'-21'0'0,"-22"0"16,65 0 46,-1 0-62,0 0 0,0-22 0,21 22 16,1-21-16,-1 0 16,0 0-16,1 0 0,20 0 0,1-1 15,-1 1-15,1-21 0,-1 21 16,1-22-16,-1 22 0,1-21 0,-22 21 16,22-22-16,-22 1 0,-21 0 15,21-1-15,-20 1 0,-22 21 0,0-21 16,0-1-16,0 1 0,0 21 15,-22-22-15,1 22 0,0 0 0,0 0 16,-21 0-16,-1 21 16,22 0-16,-21 0 0,-1 0 0,1 0 0,21 0 15,-21 21-15,-1 21 16,1-21-16,21 22 0,-22-1 0,1 22 16,21-22-16,-21 21 0,20 22 15,-20-21-15,21 20 0,-21 1 0,20 21 16,1-22-16,0 22 0,0-21 15,0 21-15,21 0 0,0-1 0,0 1 16,0 0-16,0 0 0,0 0 16,0-22-16,0 22 0,0 0 0,0 0 15,0-21-15,0 20 0,0 1 0,0-21 16,0 0-16,0-1 16,21 1-16,-21-22 0,0 22 0,0-21 15,0 20-15,0-20 0,0-22 0,0 22 16,0-22-16,0 0 0,0 1 15,0-1-15,0-21 0,0 0 0,21-21 16,0 0 0,0-21-16,1-21 15,20 21-15,-21-22 0,21 1 0,1-22 16,-1 1-16,22-1 0,-1 1 0,1-22 16,-1 1-16,1-1 0,-1 0 15,1-21-15,-22 22 0,0-1 0,1-21 16,-22 22-16,0-1 0,-21 21 15,0-20-15,-21 20 0,-22 1 16,1-1-16,-21 22 0,-1 0 0,-21-1 16,1 22-16,-1-21 0,22 42 15,-1-21-15,1 21 0,20 0 0,1 0 16,0 0-16,20 0 0,1 0 16,21 21-16,-21-21 0,21 21 0,21 0 15,0-21 1,1 0-16,-1 0 0,0 0 0,21 0 15,-21 0-15,22 0 0,-1-21 16,0 0-16,1 0 0,-1 21 0,22-22 16</inkml:trace>
  <inkml:trace contextRef="#ctx0" brushRef="#br0" timeOffset="7452.62">12658 1312 0,'0'0'16,"21"0"-16,-21-21 0,0 0 0,0 0 0,0 0 15,-21 0-15,21-1 16,-22 22-16,1 0 0,0 0 0,0 0 16,0 0-16,0 22 0,-1-1 15,-20 0-15,21 0 0,-21 21 0,20 1 16,1-1-16,-21 0 16,21 1-16,0-1 0,-1 0 0,1 22 15,21-22-15,0 1 0,0-22 16,0 21-16,0-21 0,0 0 0,0 1 15,21-1-15,-21 0 0,22-21 0,-1 0 16,0 0-16,0 0 0,21 0 16,-20 0-16,-1-21 0,0 0 0,21-1 15,-21 1-15,1-21 0,20 0 16,-21 20-16,21-20 0,-20 0 0,-1-22 16,21 22-16,-21 0 0,0-1 15,1 1-15,-1 21 0,0-22 0,0 22 16,-21 0-16,0 0 15,0 42 1,0 0 0,0 0-16,0 1 0,0-1 0,0 21 15,0-21-15,0 0 0,0 22 16,0-1-16,0-21 0,0 22 0,0-1 16,0-21-16,21 0 0,0 0 0,1 1 15,-1-1-15,0 0 0,0-21 16,0 0-16,0 0 0,1 0 0,20 0 15,0 0-15,-21 0 0,22-21 16,-1 0-16,0-1 0,1 1 0,-22-21 16,21 21-16,-21-22 15,1 1-15,-1 21 0,0-21 0,0 20 16,-21-20-16,21 21 0,-21 0 16,0 42-1,0 0-15,0 0 16,0 0-16,0 1 0,0-1 15,0 0-15,0 0 0,0 0 0,0 0 16,0 1-16,0-1 0,0 0 16,0 0-16,0 0 0,21-21 31,1-21-31,-22 0 16,0 0-1,21 0-15</inkml:trace>
  <inkml:trace contextRef="#ctx0" brushRef="#br0" timeOffset="7800.42">13674 783 0,'0'0'0,"-22"-21"0,1 21 16,0 0-16,0 0 0,0 0 16,0 21-16,-1 0 0,1 1 15,21-1-15,0 0 0,0 0 0,0 0 16,0 0-16,0 1 15,21-22-15,1 0 0,-1 0 16,0 0-16,0 0 0,0 0 16,0 0-16,1 0 0,-1-22 0,0 1 15,0 21-15,0-21 0,-21 0 16,0 0-16,0 0 0,0-1 16,0 1-16,0 0 0,-21 0 0,0 21 15,0-21-15,0 21 0,-1 0 0,1 0 16,-21 0-16,21 0 0,0 21 15,-1 0-15,-20 0 0,21 0 0,0 1 16,0 20-16,-1-21 0,22 21 16,0-20-16,0-1 0,0 21 0,0-21 15,0 0-15,22-21 16,-1 22-16,21-22 0</inkml:trace>
  <inkml:trace contextRef="#ctx0" brushRef="#br0" timeOffset="8092.26">14605 423 0,'0'0'0,"0"-21"0,0 0 16,0 0-16,-21 21 16,0 0-16,-1 21 0,1 0 0,-21 22 15,21-1-15,-22 0 0,1 22 16,0-1-16,-1 22 0,1 0 0,-21-1 15,20 1-15,1 0 0,0-22 16,-1 22-16,22-22 0,0 1 0,-21-1 16,42 1-16,0-22 0,0 0 15,0 1-15,0-22 0,0 21 0,0-21 16,0 1-16,21-22 0,0 0 16,0 0-16,0 0 0,0 0 0,1 0 15,20-22-15,0-20 0,-21 21 16</inkml:trace>
  <inkml:trace contextRef="#ctx0" brushRef="#br0" timeOffset="8465.04">14499 1418 0,'0'0'0,"0"21"0,0 1 15,0-1 1,21-21-16,0 0 15,1 0-15,-1 0 0,0 0 0,0 0 16,0 0-16,0-21 16,22-1-16,-22 1 0,21 0 0,-21 0 15,22 0-15,-22 0 0,0-22 16,0 22-16,0-21 0,-21 21 0,0-22 16,0 22-16,0 0 0,-21 0 15,0 21-15,0 0 0,0 0 0,-22 21 16,1 0-16,21 0 0,-21 0 15,-1 22-15,22-22 0,-21 21 0,21-21 16,-22 22-16,22-22 0,21 21 16,-21-21-16,21 22 0,0-22 0,0 0 15,0 21-15,0-20 0,21-1 16,0 0-16,0-21 0,22 21 16,-1-21-16,0 0 0,22 0 0,21 0 15,-22 0-15,43 0 0,-21 0 16</inkml:trace>
  <inkml:trace contextRef="#ctx0" brushRef="#br0" timeOffset="9003.74">16044 1164 0,'0'0'0,"0"-42"0,-84-43 32,62 85-32,-20 0 0,21 0 0,-21 0 15,-1 0-15,1 21 0,0 1 0,-1-1 16,-20 21-16,20-21 15,1 22-15,-21-22 0,20 21 0,1 0 16,0 1-16,-1-1 0,22-21 16,0 22-16,0-1 0,21-21 0,0 21 15,0-20-15,0 20 0,21-21 16,0 0-16,21 0 0,-20 1 0,20-1 16,0 0-16,1-21 0,-1 0 15,0 0-15,1 0 0,-1 0 0,0-21 16,1-22-16,-1 22 0,0 0 0,1-21 15,-1-1-15,0-20 0,1 21 16,-1-22-16,0-21 0,1 22 0,-22-22 16,21-21-16,0 22 15,-20-1-15,20 22 0,-21-22 0,0 21 16,0 1-16,1 21 0,-22-22 16,0 22-16,0 21 0,0-22 0,0 22 15,-22 21 1,1 21-16,-21 22 0,21-22 15,0 21-15,-22 22 0,22-22 16,-21 43-16,21-22 0,-1 22 0,-20-1 16,21 1-16,0 0 0,0-22 15,21 22-15,0-22 0,0 1 0,0-22 16,0 22-16,0-1 0,0-20 16,0-1-16,21-21 0,0 21 15,-21-20-15,21-1 0,0 0 16,0 0-16,1-21 0,-1 0 15,0 0-15,21-21 0,-21-21 16,1 20-16,20 1 0</inkml:trace>
  <inkml:trace contextRef="#ctx0" brushRef="#br0" timeOffset="9384.52">18119 572 0,'0'0'0,"-22"-22"0,1 22 16,0-21-16,0 0 0,0 0 15,21 0-15,0 0 16,0-1-16,42 22 16,-21-21-16,22 21 0,-1-21 15,21 21-15,22-21 0,-21 21 16,20 0-16,1-21 0,0 21 0,-22 0 16,22 0-16,-22 0 0,1 0 15,20 0-15,-41 0 0,20 0 16,-20 0-16,-22 0 0,0 0 0,0 0 15,-42 0 1,0 0-16,-22 0 0</inkml:trace>
  <inkml:trace contextRef="#ctx0" brushRef="#br0" timeOffset="9645.37">18584 550 0,'0'0'0,"-21"43"0,-42 105 16,41-85-16,1 22 16,0-21-16,0 20 0,0-20 15,0-1-15,21 22 0,-22-22 0,22-20 16,0 20-16,0-20 0,0-1 16,0 0-16,0 1 0,0-1 0,0-21 15,0 0-15,0 0 0,0 1 16,22-22-16,-1 0 0,0 0 15,0 0-15,0 0 16,0-22-16,1 1 0,-1 0 0,21 0 16,0-21-16</inkml:trace>
  <inkml:trace contextRef="#ctx0" brushRef="#br0" timeOffset="10016.16">18986 1249 0,'22'0'32,"-1"0"-32,0 0 0,0 0 15,0 0-15,0-21 16,1 21-16,-1-21 0,0-1 16,0 1-16,0 0 0,-21 0 0,21 0 15,-21 0-15,0-1 0,0 1 16,-21 0-16,0 0 0,0 21 15,0 0-15,0 0 0,-1 0 16,1 21-16,0 0 0,0 0 0,0 1 16,-22 20-16,22-21 0,0 21 15,0-20-15,0 20 0,21-21 0,-21 21 16,21-20-16,-22-1 16,22 21-16,0-21 0,0 0 0,0 1 15,0-1-15,0 0 0,0 0 16,22-21-16,-1 21 15,0-21-15,0 0 0,21 0 16,-20 0-16,20 0 0,0 0 0,1-21 16,-1 21-16</inkml:trace>
  <inkml:trace contextRef="#ctx0" brushRef="#br0" timeOffset="10383.95">19918 1101 0,'0'0'16,"0"-21"-16,0-1 15,-21 22-15,-1 0 0,-20 0 0,21 0 16,-21 0-16,-1 0 0,-20 0 16,20 0-16,1 22 0,0-22 0,21 21 15,-22 0-15,22-21 0,0 21 16,0 0-16,21 0 0,0 1 16,0-1-16,21-21 0,21 21 15,-21 0-15,22 0 0,-1 0 0,0-21 16,1 22-16,-1-1 0,0 0 15,1 0-15,-22 0 0,21 0 0,-21-21 16,1 22-16,-22-1 0,0 0 16,0 0-16,0 0 15,-22 0-15,1 1 0,-21-22 0,21 21 16,-22-21-16,1 0 0,0 0 16,-22 0-16,22 0 0,0 0 0,-1 0 15,1 0-15,21 0 0,0 0 16,-1-21-16,1 21 0,21-22 0,0 1 15,0 0-15,21 0 16,1 0-16,20 0 0,0-22 0</inkml:trace>
  <inkml:trace contextRef="#ctx0" brushRef="#br0" timeOffset="10712.5">20722 339 0,'0'0'16,"0"-21"-16,0-1 0,-21 65 31,0-22-15,0 0-16,-1 21 0,-20 1 0,21-1 16,0 22-16,0-1 0,-22 1 15,22-1-15,0 22 0,0-22 0,0 22 16,-1-22-16,1 22 15,0-21-15,21-22 0,0 21 0,0-20 16,0-1-16,0 0 0,0 1 0,0-22 16,0 21-16,0-21 0,0 1 15,0-1 1,21-21-16,-21-21 16,21-1-16,1 22 0,-1-42 15,0 21-15,-21 0 0,21-22 0</inkml:trace>
  <inkml:trace contextRef="#ctx0" brushRef="#br0" timeOffset="10901.4">20024 868 0,'0'0'0,"42"0"31,-21 0-31,21 0 0,22 0 16,-22 0-16,22 0 0,-1 0 0,1 0 15,20 0-15,-20 0 0,21 0 16,-22 0-16,22 0 0,-22 0 0,1-21 16,20 0-16,-20 21 0</inkml:trace>
  <inkml:trace contextRef="#ctx0" brushRef="#br0" timeOffset="11204.22">22013 423 0,'0'0'16,"0"-21"-16,0 0 0,0 0 0,-21 21 16,21-21-16,-21 21 0,0 0 15,0 0-15,-1 0 0,1 0 0,0 0 16,-21 0-16,21 0 0,-22 0 16,-20 21-16,20 21 0,-20-21 0,-1 22 15,1-1-15,21 0 0,-43 22 16,43-1-16,-22 1 0,1-1 0,20 1 15,1 21-15,0-22 16,20 1-16,1-1 0,21 1 0,0-22 16,0 21-16,0-20 0,21-22 15,1 21-15,20 1 0,0-22 0,1 0 16,20 0-16,1 0 0,-1-21 16,22 0-16,-22 0 0,22 0 0,-22 0 15,22 0-15</inkml:trace>
  <inkml:trace contextRef="#ctx0" brushRef="#br0" timeOffset="12576.79">22288 1185 0,'22'-63'0,"-44"126"0,86-168 16,-64 41-16,0 22 0,0-22 15,0 22-15,0 21 0,0-22 0,-21 22 16,0 0-16,-1 21 0,1 0 0,-21 0 16,0 0-16,-1 0 0,1 21 15,0 22-15,-22-22 0,22 21 16,-22 0-16,22 22 0,-22-22 0,22 1 15,0-1-15,21 21 0,-22-20 16,22-22-16,0 21 0,21 1 0,0-22 16,0 21-16,0-21 0,0 0 0,21 1 15,0-1-15,0-21 0,22 0 16,-22 21-16,0-21 0,21 0 16,1 0-16,-22-21 0,21 21 15,1-21-15,-1-1 0,0-20 0,1 21 16,-1-21-16,0-1 0,-21 1 15,22-22-15,-1 22 0,0 0 0,-20-1 16,-1 1-16,0 21 0,-21 0 16,0 0-16,0-1 0,-21 44 15,0-1 1,-1 0-16,1 0 0,-21 21 0,21-20 16,0 20-16,-1 0 0,22 1 15,-21-1-15,21-21 0,-21 21 0,21-20 16,0 20-16,0-21 15,0 0-15,0 0 0,0 1 0,0-1 16,0 0-16,21 0 0,0-21 16,22 0-16,-22 0 0,21 0 0,1 0 15,-1 0-15,0 0 0,1 0 16,20-21-16,1 0 0,-22-22 0,21 22 16,1-21-16,-22 0 0,22-1 15,-22-20-15,0 20 0,-20 1 0,-1 0 16,0 21-16,-21-22 0,0 22 15,0 0-15,0 0 0,-21 21 16,0 0-16,-1 21 16,1-21-16,0 42 0,0-21 15,21 1-15,-21 20 0,21-21 16,0 0-16,0 22 0,0-22 0,0 21 16,0-21-16,0 0 0,0 1 15,21-1-15,-21 0 0,21 0 0,-21 0 16,0 0-1,0-42 17,-21 21-17,0 0 1,0-21-16,-1 21 16,1 0-1,0 0-15,21 21 16,0 0-16,0 1 15,21-1 1,0-21-16,1 0 0,-1 0 16,0 0-16,21 0 0,-21 0 15,22 0-15,-1 0 0,0 0 0,1-21 16,-1-1-16,0 22 0,1-21 16,-1-21-16,0 21 0,-20 0 0,20-22 15,0 1-15,-21 21 0,1-22 16,-1 1-16,0 0 0,0 21 15,-21-1-15,0 1 0,0 0 0,0 0 16,0 0-16,-21 21 16,0 0-1,0 0-15,-1 21 0,1 0 16,0 0-16,0 0 0,0 22 16,0-22-16,21 0 0,-22 21 0,22-20 15,-21-1-15,21 21 0,0-21 16,0 0-16,0 1 0,0-1 0,0 0 15,0 0-15,0 0 16,21-21-16,1 21 0,20-21 16,-21 0-16,0 0 0,22 0 15,-1 0-15,0 0 0,22-21 16,-22 21-16,0-21 0,22-21 0,-22 21 16,22-22-16,-22 1 0,0 0 15,1-1-15,-1-20 0,0 20 0,1 1 16,-22 0-16,0-1 0,-21 1 15,0 21-15,0 0 0,0 0 0,-21 21 16,0 0 0,0 21-16,-1 0 0,1 0 15,0 21-15,0-20 0,0 20 0,0-21 16,-1 21-16,22 1 0,0-22 16,-21 21-16,21-21 0,-21 1 15,21 20-15,0-21 0,0 0 0,-21 0 16,21 1-16,-21-22 0,0 21 15,21 0-15,-22 0 0,1 0 16,0-21-16,0 0 0,0 21 16,0-21-16,-1 0 0,1 0 0,-21 0 15,21 0-15,0 0 0,-1 0 16,1 0-16,0 0 0,0 0 0,0 0 16,0 0-1</inkml:trace>
  <inkml:trace contextRef="#ctx0" brushRef="#br0" timeOffset="13962.21">24172 1863 0,'0'0'0,"-21"0"0,0-21 0,0 21 16,0 0 0,21-22-16,-22 22 15,1 0 1,0 0-16,0 0 15,-21 0-15,20 0 0,-20 0 16,21 0-16,-21 0 0,-22 0 0,22 0 16,-22 0-16,22 0 0,-22 0 15,1 0-15,-1 0 0,22 0 0,-21 0 16,-22 0-16,21 0 16,-20 22-16,20-22 0,-20 0 0,-1 0 15,0 21-15,1-21 0,-22 0 16,21 21-16,0-21 0,1 21 0,-1-21 15,0 0-15,1 21 0,-22-21 16,21 0-16,-21 21 0,22-21 0,-1 22 16,0-22-16,1 0 0,-1 21 0,0-21 15,1 21-15,20-21 0,-20 21 16,-1-21-16,0 0 0,1 21 0,-1-21 16,0 0-16,1 21 0,-1-21 15,0 0-15,-21 0 0,22 0 0,-22 22 16,0-22-16,0 0 0,0 0 0,1 0 15,-1 0-15,0 0 16,0 0-16,0 0 0,0 0 0,-21 0 16,22 21-16,-1-21 0,-21 0 15,21 21-15,0-21 0,0 0 0,-21 0 16,21 0-16,1 0 0,-1 21 0,-21-21 16,21 0-16,-21 0 0,21 0 15,-21 21-15,21-21 0,-21 0 0,21 0 16,-21 0-16,0 0 0,0 0 0,0 0 15,0 0-15,22 0 0,-22 0 16,0 0-16,21 0 0,-21 0 0,0 0 16,0 0-16,21 0 0,-21 0 15,21 0-15,-21 0 0,21 0 16,-21 0-16,21 0 0,-21 0 0,0 0 16,22 0-16,-22 0 0,21 0 0,0 0 15,-21 0-15,21 0 0,-21 21 16,21-21-16,0 0 0,1 0 0,-22 22 15,21-22-15,21 0 0,-21 0 0,0 21 16,22-21-16,-22 21 0,0-21 16,21 0-16,-20 0 0,20 21 0,-21-21 15,21 0-15,1 0 0,-1 0 0,0 0 16,1 0-16,-1 0 16,0 0-16,1 0 0,-1 21 0,0-21 15,1 0-15,-1 0 0,0 0 0,1 0 16,-1 0-16,0 21 0,1-21 15,-1 0-15,0 0 0,1 0 0,-22 0 16,21 22-16,-21-22 0,1 0 0,-1 0 16,21 0-16,-21 0 0,0 21 15,1-21-15,-1 0 0,0 0 0,0 0 16,-21 0-16,21 0 0,0 0 0,1 0 16,-1 0-16,0 0 0,0 0 15,-21 0-15,21 0 0,-21 0 0,21 0 16,-21 0-16,22 0 0,-22 0 0,21 0 15,-21 0-15,0 0 16,0 0-16,0 0 0,0 0 0,0 0 16,21 0-16,-21 0 0,0 0 0,0 0 15,21 0-15,-21 0 0,0 0 16,0 0-16,0 0 0,21 0 0,-21 0 16,0 0-16,0 0 0,0 0 0,0 0 15,0 0-15,21 0 0,-21 0 16,22 0-16,-22 0 0,21 0 0,0 0 15,0 0-15,-21 0 0,21 0 16,0 0-16,22 0 0,-22 0 0,0 0 16,21 0-16,1 0 0,-22 0 0,21 0 15,-21 0-15,22-21 16,-1 21-16,0 0 0,1 0 0,-1 0 16,0 0-16,1-22 0,20 22 15,1 0-15,-22 0 0,22 0 0,-1 0 16,1-21-16,20 21 0,-20 0 15,-1 0-15,22 0 0,0 0 0,-22 0 16,22 0-16,-1 0 0,22 0 16,-21 0-16,0 0 0,20 0 0,1 0 15,0 0-15,0 0 0,0 0 16,0 0-16,-1 0 16,1 0-1</inkml:trace>
  <inkml:trace contextRef="#ctx0" brushRef="#br0" timeOffset="15276.26">952 4636 0,'0'0'0,"0"-22"0,0 1 15,0 0-15,0 0 0,0 0 16,0 0-16,0-1 15,22 1-15,-22 0 0,0 0 16,0 0-16,0 42 31,0 0-15,0 0-16,0 22 0,0-1 16,0 0-16,0 1 0,0 20 0,0 1 15,0-1-15,0 1 0,0 20 16,0 1-16,-22 0 0,1-1 0,21 22 15,-21-21-15,0 21 0,0-1 16,0 1-16,-1 0 0,1 0 16,0 0-16,0 0 0,0-1 15,-22 1-15,22-21 0,0 21 0,0-22 16,0-20-16,0 21 0,-1-22 16,22 1-16,0-22 0,-21 0 0,21 1 15,-21-1-15,21-21 0,0 0 16,0-42-1,0 0-15,0-21 16,0 20-16,21-20 0,0-21 16,-21-1-16,22 1 0,-1-22 15</inkml:trace>
  <inkml:trace contextRef="#ctx0" brushRef="#br0" timeOffset="16104.78">974 4572 0,'0'0'0,"0"-21"0,0 0 0,0 0 16,0-1-16,0 1 16,0 0-16,-22 21 0,22-21 15,-21 21 1,64 0-1,-22 0 1,21 0-16,0 0 0,22 0 0,-1 0 16,22 0-16,0-21 0,21 21 15,-22 0-15,22 0 0,0-21 16,0-1-16,21 22 0,0-21 0,0 21 16,21-21-16,-21 0 0,0 0 15,-21 21-15,21-21 0,-21-1 0,-1 22 16,1 0-16,0-21 0,-21 21 15,21 0-15,-43 0 0,22 0 16,-22 0-16,1 0 0,-22 0 0,22 0 16,-43 0-16,21 0 0,-21 0 15,0 21-15,1 1 0,-1-22 0,-21 21 16,0 0-16,0 0 0,0 0 16,0 22-16,0-22 0,0 21 0,0 0 15,0 1-15,0-1 0,0 0 0,-21 22 16,21-1-16,-22 1 0,1-1 15,0 1-15,21-1 0,0 1 0,-21-1 16,21 1-16,-21-1 0,21 22 16,0-21-16,0-1 0,0 22 15,0-22-15,0 22 0,0-22 0,0 1 16,0 21-16,0-22 0,0 1 16,0-1-16,0 1 0,0-1 0,0 1 15,0-1-15,0 1 0,0-1 16,0 1-16,-21-1 0,-1-21 0,1 1 15,0-1-15,0 0 0,-21 1 0,20-1 16,1-21-16,-21 22 0,21-22 16,-22 0-16,22 0 0,-21 0 0,0 0 15,-1-21-15,1 22 0,0-1 0,-22-21 16,-21 21-16,22-21 16,-22 21-16,-21-21 0,-21 0 0,0 0 15,-21 21-15,21-21 0,-21 0 16,0 0-16,-21 0 0,20 0 0,1 0 15,-21 0-15,42-21 0,-21 21 16,21-21-16,0 21 0,0-21 0,21 21 16,21-21-16,-21 21 0,43 0 15,-1-22-15,22 1 0,0 21 0,21-21 16,-1 21-16,22-21 0,0 0 16,22 0-16,-1-1 0,0 1 15,21 0-15,-21 0 0,22-21 16,20-1-16,-20 1 0,-1 0 15</inkml:trace>
  <inkml:trace contextRef="#ctx0" brushRef="#br0" timeOffset="16481.57">1863 5059 0,'0'0'0,"-22"0"0,1 0 0,0 0 15,-21-21-15,21 21 0,-1 0 16,1 0-16,21-21 16,43 21-1,-22 0-15,21-22 0,22 22 16,-1-21-16,22 21 0,-1-21 0,22 21 15,0-21-15,21 0 0,0 21 16,-21-21-16,21 21 0,-21-22 0,0 22 16,21 0-16,-43 0 0,22 0 15,-21-21-15,-22 21 0,1 0 0,-22 0 16,0 0-16,-20 0 0,-44 21 31,1-21-31,-21 22 0,-22-22 0,22 0 16,-21 21-16,-22-21 0,21 21 15</inkml:trace>
  <inkml:trace contextRef="#ctx0" brushRef="#br0" timeOffset="16764.5">1651 5398 0,'0'0'16,"-21"21"-16,-22-21 0,43 21 0,0 0 0,22-21 15,20 0-15,0 0 16,1 0-16,20 0 0,1 0 0,-1 0 15,22 0-15,-1 0 16,22 0-16,0 0 0,0 0 0,0 0 16,0 0-16,-1-21 0,1 21 15,-21 0-15,21 0 0,-43 0 0,22 0 16,-22 0-16,1 0 0,-1 0 16,-20 0-16,-22 0 0,21 0 0,-84 0 31,0 0-31,-1 21 15,-20-21-15,-1 21 0,-20 0 0,-1-21 16,0 22-16,-42-1 0,0 21 16</inkml:trace>
  <inkml:trace contextRef="#ctx0" brushRef="#br0" timeOffset="17024.36">2011 5779 0,'-106'21'0,"212"-42"0,-276 84 0,107-42 0,-1 0 16,22 1-16,0-1 0,21 0 15,21 0-15,21-21 16,21 21-16,0-21 0,1 0 15,20 0-15,22 0 0,0 0 0,-1-21 16,22 21-16,21-21 0,-21 21 16,21-21-16,-21 21 0,21-21 0,-21 21 15,-1 0-15,-20 0 16,21-22-16,-21 22 0,-1 0 0,-20 0 0,-1 0 16,1 0-16,-22 0 0,-21 0 15,0 0-15,-42 0 16,-21 0-16,0 22 0,-1-1 15,-20-21-15,-1 21 0,-20 0 16,-1-21-16,-21 21 0,0 0 0,0 1 16,-21-1-16,-21-21 0</inkml:trace>
  <inkml:trace contextRef="#ctx0" brushRef="#br0" timeOffset="17256.5">2117 6160 0,'-106'42'16,"550"-148"-16,-782 170 0,147-1 0,128-42 0,-22 0 16,43 1-16,-1-1 0,22-21 0,0 21 15,21 0-15,21 0 16,0-21-16,22 0 15,20 0-15,-21 0 0,43 0 16,-21 0-16,20 0 0,22 0 0,0 0 16,0 0-16,0 0 0,-1 0 15,-20 0-15,21 0 0,-21 0 0,-1 0 16,-20 0-16,-1 0 0,1 0 0,-1 0 16,-20 0-16,-1 0 0,-21 0 15,0 0-15,-63 0 16,21 0-16,-22 21 15,-20-21-15,-1 22 0,1-1 0,-22-21 16,-21 21-16,1 0 0</inkml:trace>
  <inkml:trace contextRef="#ctx0" brushRef="#br0" timeOffset="17460.38">1757 6710 0,'0'0'0,"-106"42"0,21-21 0,1 1 16,-1-1-16,21 0 0,22 0 0,0-21 15,21 21-15,-1-21 0,22 21 16,22-21-16,-1 0 15,21 0-15,22 0 0,20 0 16,1 0-16,0-21 0,-1 21 0,22-21 16,0 21-16,21-21 0,0 21 15,0-21-15,-21 21 0,21-21 0,-21-1 16,-1 22-16,-20-21 16,0 0-16,-1 21 0,-20-21 0,-22 0 15,22 21-15,-22-21 0,-21-1 0</inkml:trace>
  <inkml:trace contextRef="#ctx0" brushRef="#br0" timeOffset="19053.3">4911 3810 0,'0'0'0,"0"-21"0,0 0 15,0 42 32,0 0-31,0 0-16,0 0 0,0 1 0,-22-1 0,22 21 16,0-21-16,0 22 15,0-22-15,0 21 0,0-21 0,0 0 16,0 22-16,0-22 0,0 0 0,0 0 15,0 0-15,0 1 0,0-1 16,0 0-16,0 0 31,22-42-15,-22 0-16</inkml:trace>
  <inkml:trace contextRef="#ctx0" brushRef="#br0" timeOffset="19924.14">5334 3852 0,'0'0'0,"0"-21"0,0 0 16,0 42 15,0 0-15,0 1-16,-21-1 0,0 0 15,21 0-15,-22 21 0,1-20 16,21-1-16,0 21 0,0-21 16,-21 0-16,21 22 0,0-22 0,0 0 15,0 0-15,-21 0 0,21 1 16,0-1-16,0 0 0,0 0 16,21-21-16,0 0 15,0 0-15,1 0 0,-1 0 0,0 0 16,0 0-16,0 0 15,0-21-15,1 0 0,-1 21 0,0-21 16,0-1-16,0 1 0,-21 0 16,0 0-16,21-21 0,-21 20 0,0 1 15,0-21-15,0 21 0,0 0 16,-21-1-16,0 1 0,0 21 16,21-21-16,-21 21 0,0 0 0,-1-21 0,1 21 15,0 0 1,21-21-1,21 21 1,0-21-16,1 21 0,-1 0 0,21 0 16,0 0-16,-20-22 0,20 22 0,0 0 15,-21 0-15,22 0 0,-22 0 16,21 0-16,-21 0 0,1 0 0,-1 0 16,0 0-16,-21 22 0,21-1 15,-21 0-15,0 0 0,0 0 16,0 0-16,0 1 0,-21-1 0,0 0 15,0 21-15,21-21 0,-22 1 16,22-1-16,-21 0 0,21 0 16,-21 0-16,21 0 0,0 1 15,0-1-15,0 0 0,21-21 16,0 0-16,1 21 0,20-21 0,-21 0 16,0 0-16,22 0 0,-22 0 15,21 0-15,-21-21 0,22 21 0,-22-21 16,21 0-16,-21-1 0,22 1 15,-22 0-15,0 0 0,0 0 0,0-22 16,0 1-16,-21 21 0,0-21 16,0-1-16,0 22 0,0-21 15,-21 21-15,0-1 0,0 1 0,0 0 0,-22 0 16,22 21-16,-21 0 16,0 0-16,-1 0 0,22 0 0,-21 0 15,-1 0-15,22 0 0,0 0 16,-21 21-16,21-21 0,21 21 0,-22 0 15,1 1-15,21-1 16,0 0-16,21-21 16,1 21-16,-1-21 0,0 0 15,0 0-15,21 0 0,-20 0 16,20 0-16</inkml:trace>
  <inkml:trace contextRef="#ctx0" brushRef="#br0" timeOffset="20256.03">6710 3725 0,'-21'0'0,"42"0"0,-64 0 0,22 0 15,42 0 16,1 0-31,20 0 0,-21 0 0,0 0 16,22 0-16,-1 0 0,0 0 16,-21 0-16,22 0 0,-1 0 0,-21 0 15,22 0-15,-22 0 0,0 0 0,21 0 16,-42-21-16,21 21 0,1 0 16,-44 0 15,1 0-16,0 0-15,0 0 0,0 0 0,0 21 16</inkml:trace>
  <inkml:trace contextRef="#ctx0" brushRef="#br0" timeOffset="20533.27">6964 3747 0,'-21'0'31,"-1"21"-31,22 0 0,0 0 16,-21 0-16,0 0 16,21 1-16,-21-1 0,21 0 15,0 21-15,0-21 0,-21 1 16,21 20-16,-21-21 0,21 0 16,0 22-16,0-22 0,0 0 15,0 0-15,0 0 0,-22 0 16,44-21 15,-1-21-15,0 21-16,0-21 15,0 0-15</inkml:trace>
  <inkml:trace contextRef="#ctx0" brushRef="#br0" timeOffset="21272.85">7705 3789 0,'-22'0'0,"44"0"0,-65-21 0,22 21 16,0 0-16,0 0 16,0 0-16,-1 0 0,1 0 15,0 0-15,0 0 0,0 21 16,0-21-16,-1 21 0,1 0 0,0 0 15,0 22-15,0-22 0,0 0 0,21 21 16,0-20-16,-22 20 16,22-21-16,0 0 0,0 0 0,0 1 15,0-1-15,0 0 0,0 0 16,22-21-16,-1 21 0,0-21 0,0 0 16,0 0-16,22 0 0,-22 0 0,0 0 15,21 0-15,-21 0 0,22 0 16,-22-21-16,21 21 0,-21-21 0,1 21 15,20 0-15,-42-21 0,21 21 16,0-21-16,0 21 0,-21 21 47,-21 0-47,0-21 16,0 21-16,0-21 0,0 21 15,-1-21-15,1 21 0,0-21 0,0 0 16,0 0-16,0 22 0,-1-22 15,1 0-15,0 0 0,0 0 16,0 0-16,0-22 16,-1 22-16,22-21 0,0 0 15,-21 21-15,21-21 0,-21-21 0,21 20 16,0 1-16,0 0 0,0 0 16,0-21-16,0 20 0,0 1 0,0 0 15,21 0-15,0 0 0,22 0 16,-22-1-16,0 1 0,21 0 15,1 0-15,-22 21 0,21 0 0,1-21 16,-22 21-16,0 0 0,21 0 16,-21 0-16,1 0 0,-44 21 31,1-21-31,0 0 16,0 21-16,0-21 0,0 0 15,-1 0-15,1 0 0,0 0 16,21 21-16,0-42 31,0 0-15,21 21-16,0-21 0</inkml:trace>
  <inkml:trace contextRef="#ctx0" brushRef="#br0" timeOffset="22744.64">8911 3577 0,'0'0'0,"21"-21"16,-21 42-1,0 0 1,0 22-16,0-22 0,0 0 15,0 0-15,0 22 16,-21-22-16,21 0 0,0 21 0,-21-21 16,21 1-16,0 20 0,0-21 0,0 0 15,0 22-15,0-22 0,-21 0 16,21 0-16,0 0 0,0 0 16,0-42 15,0 0-16,0 0-15,0 0 0,0 0 0,0-1 16,21 1-16,-21-21 0,0 21 16,0-22-16,0 22 0,21-21 15,-21 21-15,0-22 0,21 22 0,-21-21 16,0 21-16,0 0 0,0-1 16,0 1-16,0 0 15,0 42 1,0 0-1,21 1-15,1-1 0,-1 0 16,-21 0-16,21 0 0,0 0 16,0 1-16,0-1 0,1-21 15,-1 21-15,0 0 0,0-21 0,0 21 16,0-21-16,1 0 0,-1 21 16,0-21-16,0 0 0,0 0 15,0 0-15,1 0 16,-1 0-16,-42 0 31,-1 0-15,1 0-16,-21 0 0,21 0 0,-22 22 15,1-1-15,21 0 0,-21-21 16,-1 21-16,1 0 0,21 0 0,-22 1 16,1-1-16,21 0 0,0 0 15,0-21-15,-1 21 0,1-21 0,0 21 16,21-42 31,21 0-47,0 21 15,-21-21-15,22 0 0,-1 0 0,0-1 16,0 1-16,-21-21 0,21 21 16,0 0-16,-21-1 0,0 1 0,22 0 15,-1 0-15,-21 0 0,0 0 16,0 42 31,0 0-47,0 0 15,-21-21-15,21 21 0,-22 0 16,22 1-16,0-1 16,-21-21-16,21 21 0,0 0 0,0 0 15,21-21 16,1-21-15,-1 21-16,0-21 16,-21 0-16,21 0 0,-21-1 15,21 1-15,-21 0 16,0 0-16,0 0 0,0 0 16,0 42 15,-21-21-31,21 21 15,-21 0-15,0 0 16,21 0-16,0 1 0,0-1 16,0 0-16,0 0 15,21-42 32,0 21-47,-21-21 16,21 21-16,0-21 0,-21-1 15,22 1-15,-1 21 16,-21-21-16,21 21 16,-21 21 15,0 0-15,-21-21-16,21 22 15,21-22 16</inkml:trace>
  <inkml:trace contextRef="#ctx0" brushRef="#br0" timeOffset="26665.67">9186 5990 0,'0'0'0,"-21"0"46,0 0-46,0 0 0,0-21 32,-1 21-32,1 0 0,21-21 15,-21 0-15,21 0 16,-21 21-16,21-22 0,-21 22 0,21-21 16,0 0-16,0 0 0,0 0 0,0 0 15,0-1-15,0 1 0,0 0 16,0 0-16,21 0 0,0 0 0,0-1 15,22 1-15,-22 0 0,21 21 16,0-21-16,1 0 0,-1 21 0,0 0 16,1 0-16,-22 0 15,21 0-15,-21 0 0,1 0 0,20 21 16,-42 0-16,0 0 0,0 22 16,0-22-16,0 0 0,-21 21 15,0-21-15,-22 22 0,22-22 0,-21 21 16,-1-21-16,1 22 0,0-1 15,21-21-15,-22 22 0,1-22 0,0 21 16,20-21-16,1 0 0,0 1 0,0 20 16,0-21-16,21 0 0,0 0 15,0 1-15,0-1 0,0 21 0,0-21 16,0 0-16,0 1 0,21-1 16,0 0-16,0-21 15,0 0-15,22 0 0,-22 0 0,21 0 16,-21 0-16,22-21 0,-22 21 0,21-21 15,1-1-15,-22-20 0,21 21 16,-21 0-16,22 0 0,-22-1 0,0 1 16,-21-21-16,0 21 0,0 0 0,0-22 15,0 22-15,0 0 0,0 0 16,-21 0-16,0 21 0,-1-22 0,1 1 16,0 21-16,0 0 0,0 0 15,0 0-15,-1 0 0,1 0 16,0 21-16,21 1 15,-21-22-15,21 21 16,-21-21-16,21 21 0,0 0 31</inkml:trace>
  <inkml:trace contextRef="#ctx0" brushRef="#br0" timeOffset="27212.36">10096 5652 0,'0'0'0,"0"-22"0,0 1 16,0 0-16,0 0 16,-21 21-1,0 21 1,0-21-16,21 21 0,0 0 15,0 22-15,-21-22 0,0 0 0,-1 21 16,22-20-16,-21 20 0,21 0 16,-21 1-16,0-22 0,21 21 0,0 0 15,0-20-15,-21 20 0,21-21 0,0 21 16,0-20-16,0-1 16,0 21-16,0-21 0,0 0 0,21-21 0,-21 22 15,21-1-15,0-21 0,0 0 16,1 21-16,-1-21 0,21 0 15,-21 0-15,0 0 0,22 0 0,-22-21 16,0 21-16,21-21 0,1-1 16,-22 1-16,21 0 0,1 0 0,-22 0 15,21-22-15,-21 22 0,0-21 0,1 0 16,-1-1-16,-21 1 0,0 0 16,0-1-16,0 1 0,0 21 0,0-22 15,-21 1-15,-1 21 0,22-21 16,-42 20-16,21 1 0,0 0 0,0 21 15,-1 0-15,1-21 0,0 21 16,0 0-16,0 0 0,0 0 16,-1 0-16,1 0 0,0 21 0,0-21 15,21 21-15,-21 0 0,0 1 16,21-1-16,0 0 16,21-21-16,0 0 15,21 0-15,-21 0 0</inkml:trace>
  <inkml:trace contextRef="#ctx0" brushRef="#br0" timeOffset="27540.22">11049 5609 0,'0'0'0,"-21"0"0,-43-21 31,64 0-31,21 21 16,1 0-16,20 0 0,-21 0 16,21 0-16,1-21 0,-1 21 0,0 0 15,1 0-15,-1 0 0,0 0 16,1-21-16,-1 21 0,0 0 16,-20 0-16,20 0 0,-21 0 0,0 0 0,0 0 31,-42 0-16,0 0 1,0 0-16,0 0 0,0 0 16,-1 0-16,1 21 0,0-21 15,21 21-15</inkml:trace>
  <inkml:trace contextRef="#ctx0" brushRef="#br0" timeOffset="27829.06">11324 5630 0,'0'0'0,"0"22"0,0-1 32,-21 0-32,21 0 0,0 0 15,0 0-15,0 1 0,-21-1 16,21 0-16,0 0 0,0 0 0,0 22 16,-21-22-16,21 0 0,-22 21 15,22-21-15,0 1 0,0-1 0,0 21 16,-21-21-16,21 0 0,-21 1 0,21-1 15,0 0-15,0 0 16,0 0-16,-21-21 16,21 21-16,21-21 47,0-21-47,-21 0 0,21 0 0,1 21 15,20-21-15</inkml:trace>
  <inkml:trace contextRef="#ctx0" brushRef="#br0" timeOffset="28295.81">12128 5652 0,'0'0'15,"0"-22"-15,0 1 16,0 0-16,0 0 15,-21 21 1,0 0 0,0 0-16,0 21 15,0-21-15,-1 21 0,1 0 0,0 1 16,-21-1-16,21 21 0,-1-21 0,1 22 16,-21-1-16,21 0 0,0-21 15,-1 22-15,1-1 0,0-21 0,21 22 16,0-22-16,0 21 15,0-21-15,0 0 0,0 1 0,0-1 16,0 0-16,21-21 0,0 21 0,1-21 16,20 0-16,-21 21 0,21-21 15,1 0-15,-22 0 0,21 0 0,1 0 16,-1 0-16,-21 0 0,21-21 0,-20 21 16,20 0-16,-21-21 0,0 21 15,0-21-15,1 21 0,-22-21 16,0-1-16,21 22 15,-21-21-15,0 42 47,0 1-47,0-1 0,-21 0 16</inkml:trace>
  <inkml:trace contextRef="#ctx0" brushRef="#br0" timeOffset="28804.7">8805 7049 0,'0'0'0,"0"-22"0,0 1 0,0 0 15,-21 21 1,0 0 0,21 21-16,0 0 15,0 1-15,0 20 0,-21 0 0,21 1 16,0-1-16,0 0 0,0 22 16,0-22-16,-21 22 0,21-22 0,-22 0 15,22 1-15,-21-1 0,21 0 0,-21 1 16,21-22-16,0 21 0,0-21 15,0 0-15,-21 1 0,21-1 0,0 0 16,0-42 31,21 0-47,-21-1 0,21 1 0</inkml:trace>
  <inkml:trace contextRef="#ctx0" brushRef="#br0" timeOffset="29132.73">8721 7239 0,'0'0'0,"-64"-190"32,43 147-32,21 22 0,0 0 0,0 0 0,0 0 15,0-1-15,21 1 16,0 0-16,0 21 0,22-21 0,-1 21 16,-21 0-16,43 0 0,-22 0 15,0 0-15,22 0 0,-22 21 0,1 0 16,-1 0-16,0 1 0,-21-1 0,1 0 15,-1 0-15,-21 21 0,0-20 16,0 20-16,-43 0 0,22-21 0,-21 22 16,0-22-16,-1 21 0,1-21 0,-22 1 15,22-1-15,-21 0 0,20 0 16,1 0-16,21-21 0,-22 0 0,22 21 16,0-21-16,0 0 0,21 22 15,21-22 16,0 0-31,0 0 0,22 0 16,-22 0-16,21 0 0</inkml:trace>
  <inkml:trace contextRef="#ctx0" brushRef="#br0" timeOffset="31206.1">9652 7472 0,'0'0'0,"21"0"0,0 0 0,0-21 15,1 0-15,-22-1 0,0 1 16,0 0-16,0-21 0,0 21 16,0-1-16,0 1 0,-22 0 15,1 0-15,0 0 0,0 21 0,0 0 16,0-21-16,-1 21 0,-20 0 16,21 0-16,0 21 0,-22 0 0,22 0 15,0 0-15,-21 0 0,21 22 0,-1-1 16,-20 0-16,21-20 0,0 20 15,21 0-15,-21 1 0,21-1 0,-22-21 16,22 21-16,0-20 0,0-1 0,0 21 16,0-21-16,22-21 0,-1 21 15,0-21-15,0 0 0,0 0 0,22 0 16,-22 0-16,0 0 0,21 0 16,-21 0-16,1 0 0,20-21 15,-21 0-15,0 0 0,0 0 0,1-22 16,-1 22-16,0-21 0,-21 21 0,0-22 15,21 1-15,-21 0 0,21-1 16,-21 22-16,0-21 0,21 21 0,-21 0 16,0-1-16,0 1 0,0 42 31,0 1-31,0-1 16,-21 21-16,21-21 0,-21 22 0,21-22 15,-21 21-15,21-21 0,0 22 16,0-22-16,0 21 0,0-21 0,0 0 15,0 1-15,0-1 0,0 0 16,0 0-16,21-21 0,0 0 16,0 21-16,1-21 0,-1 0 0,21 0 15,-21 0-15,22 0 0,-1 0 0,0-21 16,1 0-16,-1 21 0,0-21 16,1 0-16,-1-22 0,0 22 0,1 0 15,-1-21-15,-21-1 0,21 22 0,-20-21 16,-1 21-16,-21-1 0,0-20 15,0 21-15,0 0 0,-21 21 16,-1 0 0,1 21-16,0 0 15,0 0-15,21 0 16,0 22-16,0-22 0,0 0 0,0 0 16,21 0-16,-21 1 0,21-1 0,0 0 15,-21 0-15,0 0 0,22-21 16,-22 21-16,21 1 0,-21-1 15,-21-21 17,-1 0-32,1 0 15,0-21-15,21-1 0,-21 22 0,21-21 16,-21 21-16,21-21 0,-21 21 16,-1 0-1,22 21 16,0 0-31,0 1 16,22-1 0,-1-21-16,0 21 0,0-21 0,0 0 15,0 0-15,1 0 0,-1 0 16,0 0-16,21 0 0,-21 0 0,22 0 16,-22-21-16,21 0 0,-21 21 0,22-22 15,-22 1-15,21 0 0,1 0 16,-22-21-16,21 20 0,-21-20 15,22 0-15,-22-1 0,0 1 0,0 21 16,0-21-16,-21-1 0,0 22 0,0 0 16,0 0-16,-21 21 15,0 0-15,0 0 0,0 0 0,-1 21 16,1 0-16,21 0 0,0 0 16,0 1-16,0 20 0,0-21 0,0 21 15,0-20-15,0-1 0,0 21 0,0-21 16,0 0-16,21 1 0,-21-1 15,22 0-15,-22 0 0,0 0 0,0 0 16,0 1-16,-22-22 16,1 0-16,0 0 15,0 0 1,0 0-16,0 0 0,-1-22 16,1 22-16,21-21 0,-21 21 15,42 0 32,0 21-47,1-21 0,-1 22 16,0-22-16,0 0 0,0 0 15,0 0-15,22 0 0,-22 0 0,21 0 16,1 0-16,-1 0 0,0 0 0,1-22 16,-1 1-16,0 21 15,1-21-15,-1 21 0,0-21 0,1 0 16,-22 0-16,21-1 0,-21 1 0,0-21 15,1 21-15,-1 0 0,0-1 16,-21-20-16,21 21 0,-21 0 0,0 0 16,0-1-16,-21 22 15,0 0-15,0 0 16,-1 22-16,1-1 0,0 0 0,0 0 16,0 0-16,0 0 0,-1 22 15,1-22-15,21 0 0,0 21 0,0-20 16,0-1-16,0 0 0,0 0 0,0 0 15,0 0-15,0 1 0,21-22 16,-21 21-16,22-21 0,-1 0 0,21 21 16,-21-21-16,0 0 0,22 0 15,-1 0-15,-21 0 0,22 0 0,-1 0 16,0-21-16,1 21 0,-22-21 0,21-1 16,0 22-16,1-21 0,-22 0 15,21 0-15,-21 0 0,22 0 0,-22-1 16,0 1-16,0-21 0,0 21 0,1 0 15,-1-1-15,-21-20 0,0 21 16,0 0-16,0-22 0,0 22 0,0 0 16,0 0-16,0 0 15,-21 0-15,-1 21 0,1 0 16,0 0-16,0 0 0,0 0 16,0 21-16,-22 0 0,22 0 0,0 0 15,0 22-15,0-22 0,-1 0 16,1 21-16,0-21 0,21 22 0,-21-22 15,21 0-15,0 0 0,0 0 0,0 1 16,0-1-16,0 0 0,0 0 16,21 0-16,0-21 15,0 0-15,1 0 16,-1 0-16,0 0 0,0 0 16,0-21-16,0 0 0,1 0 0,-1 0 15,0-1-15,21-20 0,-21 0 0,1-1 16,-1 1-16,21-21 0,-21 20 15,0-20-15,1-1 0,-1 22 0,0 0 16,0-22-16,0 22 0,-21-1 0,21 22 16,-21-21-16,0 21 0,0 0 15,0-1-15,0 1 0,0 0 0,-21 21 16,0 21 0,0 0-16,21 1 0,0 20 15,-21-21-15,0 21 0,21 22 16,-22-22-16,22 22 0,-21-22 0,21 22 15,0-1-15,0 1 0,0-1 16,0-21-16,0 1 0,0 20 0,0-20 16,0-22-16,43 21 0,-22-21 0,0 0 15,0 1-15,0-1 0,22-21 16,-22 0-16,21 0 0,-21 0 0,22 0 16,-1-21-16,-21-1 0,21 1 0,1-21 15,-1 21-15</inkml:trace>
  <inkml:trace contextRef="#ctx0" brushRef="#br0" timeOffset="32098.13">15134 5355 0,'0'0'0,"0"-21"15,21 21-15,-21-21 0,21 21 16,-21-21-16,22 0 0,-1 21 16,0-22-16,0 1 15,0 21-15,0 0 0,1 0 0,20-21 16,-21 21-16,0 0 0,22 0 16,-22 0-16,21 0 0,0 21 0,-20 0 15,-1 1-15,21-1 0,-42 21 0,21-21 16,0 22-16,-21-1 0,0 0 15,0 1-15,0 20 0,-21-21 0,0 1 16,0-1-16,-21 0 16,-1 1-16,1-22 0,-22 21 0,22-21 0,-21 1 15,20-1-15,-20 0 0,20-21 16,1 21-16,21-21 0,-21 0 16,20 0-16,-20 0 0,21 0 0,0 0 15,0 0-15,-1-21 0,1 0 16,21 0-16,-21-1 0,21 1 15,0 0-15,0-21 0,0-1 0,0 22 16,0-21-16,0 0 0,0-1 16,21 22-16,0-21 0,1 21 0,-1-1 15,0 1-15,0 21 0,0 0 0,0 0 16,22 0-16,-22 0 16,0 0-16,0 21 0,22 1 0,-43-1 15,21 21-15,0-21 0,0 22 16,0-1-16,-21-21 0,0 21 0,21 1 15,1-22-15,-22 21 0,21-21 0,0 1 16,-21-1-16,21 0 0,0 0 16,0 0-16,1 0 0,-1-21 15,0 0-15,0 0 0,0 0 16,0 0-16,1 0 0,-1 0 0,0 0 16,21 0-16,-21 0 0,1-21 0,-1 0 15,21 0-15,-21 0 0,22 0 16,-22-1-16</inkml:trace>
  <inkml:trace contextRef="#ctx0" brushRef="#br0" timeOffset="32544.87">16235 5461 0,'0'0'0,"0"-21"0,0 0 0,0 0 16,-21 21 0,-1 0-1,1 0-15,0 0 0,0 21 16,0 0-16,0 21 0,-1-21 0,1 22 15,0-22-15,0 21 0,0 1 16,0-1-16,21-21 0,0 21 16,-22-20-16,22 20 0,0-21 0,0 0 15,0 22-15,0-22 16,22 0-16,-22 0 0,21-21 0,0 0 16,21 21-16,-21-21 0,1 0 0,20 0 15,-21 0-15,21 0 0,-20 0 16,20-21-16,-21 0 0,21 21 0,1-21 15,-22 0-15,21-1 0,-21 1 16,1-21-16,20 21 0,-21-22 0,0 1 16,0 0-16,1-1 0,-22 1 0,0 0 15,0 21-15,0-22 0,0 22 16,0 0-16,0-21 0,-22 42 16,1-22-16,0 1 0,0 21 15,0 0-15,0 0 0,-1-21 0,1 21 16,0 0-16,0 0 0,0 0 15,0 0-15,21 21 16,0 0-16,0 1 16,42-22-1,-21 0-15,0 0 16</inkml:trace>
  <inkml:trace contextRef="#ctx0" brushRef="#br0" timeOffset="32864.75">16997 5334 0,'0'0'16,"-21"-21"-16,21 0 15,21 21 1,0 0-16,21 0 15,-21-21-15,1 21 0,20 0 0,-21 0 16,21 0-16,-20-22 0,20 22 0,-21 0 16,21 0-16,1 0 0,-22 0 15,21 0-15,-21 0 0,1 0 0,-1 0 16,0 0-16,0 0 16,-42 0-1,0 0-15,0 0 0,-1 0 16,1 22-16,0-22 0,-21 0 0,21 0 15,-1 0-15,1 0 0</inkml:trace>
  <inkml:trace contextRef="#ctx0" brushRef="#br0" timeOffset="33104.61">17293 5292 0,'-21'0'47,"21"21"-47,-21 0 16,0 0-16,-1 0 0,22 1 15,-21-1-15,0 21 0,21-21 16,-21 22-16,0-22 0,21 21 0,0-21 16,-21 22-16,-1-22 0,22 0 0,-21 21 15,21-21-15,0 1 0,0-1 16,0 0-16,0 0 0,0 0 16,21-21 15,1-21-31,-1 21 0</inkml:trace>
  <inkml:trace contextRef="#ctx0" brushRef="#br0" timeOffset="33480.9">18161 5313 0,'0'-21'15,"0"42"-15,0-63 0,-21 42 0,0 0 16,-1 0-16,1 0 16,0 0-16,0 0 0,-21 21 0,20 0 15,-20 0-15,0 0 0,21 0 16,-22 22-16,1-22 0,0 21 0,-1 1 16,22-22-16,-21 21 0,42 0 15,0-20-15,0 20 0,0-21 0,0 21 16,0-20-16,42-1 0,-21 0 15,22 0-15,-22-21 0,21 21 0,0-21 16,1 0-16,-1 0 0,0 0 0,-20 0 16,20 0-16,-21 0 0,0 0 15,0 0-15,1-21 0,-1 0 0,0 21 16,-21-21-16,21 0 0,-21-1 16,-21 22 30</inkml:trace>
  <inkml:trace contextRef="#ctx0" brushRef="#br0" timeOffset="34426.36">15663 7176 0,'0'0'0,"21"0"0,1 0 16,-22-22 0,0 1-16,21 0 15,0 21-15,0-21 0,0 0 16,0 21-16,1-21 0,-1-1 15,0 1-15,21 0 0,-21 0 0,1 0 16,20 0-16,-21-22 0,0 22 16,0-21-16,1 21 0,-22-22 0,21 1 15,-21 0-15,0 20 0,0-20 0,0 21 16,0-21-16,-21 20 0,-1 22 16,1-21-16,0 21 0,0 0 15,0 0-15,-22 0 0,22 21 16,0 1-16,0 20 0,-21 0 0,20 1 15,1-1-15,-21 21 0,21-20 0,-22 20 16,22 1-16,0-1 0,-21 22 16,21-22-16,-1 22 0,1 0 0,0-1 15,0 1-15,0 0 0,21-1 0,-21 1 16,-1 21-16,1-21 0,0 20 16,0 1-16,0-21 0,0 0 15,-1 20-15,1-20 0,0 21 0,-21-21 0,21-1 16,-1 1-16,22 0 0,0-22 15,-21 1-15,21-1 0,0-21 16,0 22-16,0-43 0,21 21 0,-21-20 16,22-1-16,20 0 0,-21-21 0,0 0 15,22 0-15,-1-21 0,0 0 0,1-1 16,20 1-16,-21-21 0,22 0 16,-1-1-16,-20 1 0,20-22 0,1 1 15,-22-1-15,22-20 0,-22 20 0,-21 1 16,0-22-16,0 22 0,-21-22 15,0 0-15,0 1 0,0 20 0,-21-21 16,0 1-16,-21 20 0,-1 1 0,22-1 16,-42 22-16,20 0 0,1-1 15,0 22-15,-1-21 0,-20 21 16,21 21-16,-1-22 0,1 22 0,-22 0 16,43 0-16,-21 0 0,0 0 15,20 0-15,1 0 0,42 0 31,1 0-15,20 0-16,-21 0 0,21 0 0,1 0 16,-1 0-16,0 0 0,1-21 0,-1 21 15,0-21-15,1 0 16,-1 21-16,0-21 0</inkml:trace>
  <inkml:trace contextRef="#ctx0" brushRef="#br0" timeOffset="35589.01">16531 7154 0,'21'-42'16,"-42"84"-16,63-105 0,-42 42 0,0 0 0,0-1 16,0-20-16,-21 21 15,0 21-15,0 0 16,0 0-16,0 0 0,-22 0 0,22 21 16,-21 0-16,21 0 0,-22 1 15,22-1-15,-21 21 0,21-21 0,-1 22 16,-20-22-16,21 21 0,0 0 0,21-20 15,-21 20-15,21-21 16,0 0-16,0 22 0,0-22 16,0 0-16,0 0 0,21-21 0,0 0 15,0 0-15,0 0 0,0 0 16,22 0-16,-22 0 0,21 0 0,1-21 16,-22 0-16,21 0 0,0-1 15,-20 1-15,20 0 0,-21 0 0,21-21 16,-20 20-16,-1-20 0,0 0 0,0 21 15,-21-1-15,21-20 0,-21 21 16,21 21-16,-21-21 0,0 42 47,0 0-47,0 0 0,0 0 16,-21 1-16,21 20 0,0-21 0,-21 0 15,21 22-15,0-22 0,0 0 16,0 21-16,0-21 0,0 1 0,21-1 15,0-21-15,1 21 0,-1 0 0,0-21 16,0 0-16,0 0 16,0 0-16,1 0 0,-1 0 0,0-21 15,21 0-15,-21 0 0,1-1 16,-1 1-16,0 0 0,21 0 16,-21-21-16,1-1 0,-22 22 0,21-21 15,0-1-15,-21 22 0,21 0 0,-21 0 16,0 0-16,0 0 0,-21 42 31,21 0-15,-21 0-16,21 0 0,-21 0 15,21 22-15,0-22 0,0 0 0,0 0 16,0 0-16,0 1 0,0-1 0,0 0 16,0 0-16,21 0 15,0-21-15,0 0 0,0 0 16,0 0-16,1 0 0,-1 0 15,0-21-15,0 21 0,0-21 16,0 0-16,1-22 0,20 22 0,-21-21 16,0 0-16,0 20 0,1-20 0,-1 0 15,21-1-15,-21 1 0,0 0 16,-21-1-16,22 1 0,-1 0 0,0-1 16,-21 1-16,0 21 0,0-21 15,0 20-15,0 1 0,0 42 31,-21 1-31,21-1 0,0 0 16,-21 0-16,-1 21 0,22 1 0,-21-22 16,21 21-16,0 1 0,-21-22 15,21 21-15,0-21 0,0 22 16,0-1-16,0-21 0,0 21 0,0-20 16,0 20-16,0-21 0,0 0 15,21 0-15,0 1 0,1-1 16,-1-21-16,0 0 0,0 0 15,0 0-15,22 0 0,-22 0 16,0-21-16,0-1 0,0 1 0,22 0 16,-22 0-16,0 0 0,0 0 15,0-1-15,0 1 0,1 0 0,-22 0 16,0 0-16,0 0 0,0-1 16,0 1-16,-22 21 15,1 0 1,0 0-16,0 21 0,0 1 15,0-1-15,21 21 0,-22-21 16,22 0-16,0 22 0,0-22 0,0 21 16,0-21-16,0 1 0,0 20 0,0-21 15,0 0-15,0 0 16,0 1-16,22-22 0,-1 0 0,0 0 16,0 0-16,21 0 0,-20 0 0,20 0 15,0 0-15,22 0 0</inkml:trace>
  <inkml:trace contextRef="#ctx0" brushRef="#br0" timeOffset="36241.71">18838 6985 0,'0'0'0,"-42"-63"31,21 41-31,0 22 0,-1 0 0,1 0 16,0 0-16,-21 0 0,21 0 0,-1 0 15,-20 0-15,0 0 0,21 0 16,-22 22-16,22-1 0,-21 0 0,21 0 16,-1 0-16,1 0 0,0 1 15,0 20-15,21-21 0,-21 21 16,21-20-16,0-1 0,0 21 0,0-21 16,0 0-16,21 1 0,0-1 15,0 0-15,0-21 0,1 21 0,-1-21 16,0 0-16,0 0 0,0 0 0,0 0 15,22 0-15,-22 0 0,0-21 16,21 0-16,-20 0 0,-1-1 0,0 1 16,21-21-16,-21 0 0,1 20 0,-1-20 15,21 0-15,-21-1 0,0 1 16,22-21-16,-22 20 0,0 1 0,0 0 16,0-22-16,1 22 15,-22-1-15,0 1 0,21 0 0,-21 21 16,0-22-16,0 22 0,0 0 0,0-21 15,0 20-15,0 1 16,-21 21 0,21 21-16,-22 22 0,1-22 15,21 21-15,-21 1 0,0-1 0,0 0 16,0 1-16,-1-1 0,1 0 16,0 22-16,21-22 0,-21 0 0,0 1 15,0-1-15,21-21 0,-22 22 0,22-1 16,0-21-16,0 0 15,0 22-15,22-22 0,-1-21 0,0 21 16,0 0-16,0-21 0,0 0 0,22 0 16,-22 0-16,0 0 0,21 0 15,-20 0-15,-1 0 0,0 0 0,0 0 16,0-21-16,0 21 0,1-21 0,-1 21 16,-21-21-16,21-1 15,-21 1-15,0 0 16,0 0-1</inkml:trace>
  <inkml:trace contextRef="#ctx0" brushRef="#br0" timeOffset="36556.71">17103 6668 0,'0'0'0,"-22"0"16,1 0-16,0 0 47,0 0-32,0 0 1,21 21-16,-21-21 0</inkml:trace>
  <inkml:trace contextRef="#ctx0" brushRef="#br0" timeOffset="43661.45">20087 4868 0,'0'0'0,"0"-21"0,0 0 0,21 0 16,-21 0-16,21 0 0,-21-1 15,22 22 1,-1 0 0,0 22-16,-21-1 15,0 21-15,21 0 0,-21 22 0,21-1 16,-21 1-16,0-1 0,0 1 0,21-1 15,-21 22-15,0 0 0,22-1 16,-22 1-16,0 0 0,0-1 0,21 1 16,-21 0-16,0-1 0,21 1 15,-21-21-15,0 20 0,0 1 0,0-22 16,0 1-16,0-1 0,0 1 0,0-1 16,0-20-16,0-22 0,0 21 15,-21-21-15,21 1 0,0-1 0,0-42 31,0-1-31,21 1 16,-21 0-16,0-21 0,21 21 0,0-22 16,0-20-16,1 20 0,-1-20 15,21-1-15</inkml:trace>
  <inkml:trace contextRef="#ctx0" brushRef="#br0" timeOffset="44392.03">20405 4868 0,'0'0'0,"0"-21"0,0-85 31,21 106-31,21-21 0,-21 0 16,22 21-16,-1-21 0,0 21 0,22-21 15,-22 21-15,43 0 16,-22-21-16,1 21 0,20 0 0,-20 0 16,21 0-16,20 0 0,-20 0 15,21 0-15,21 0 0,-21 0 0,21 0 16,-21 0-16,-1 0 0,22 21 0,-21-21 15,0 21-15,0-21 0,0 0 16,0 21-16,-22-21 0,-20 0 0,20 21 16,-41-21-16,20 0 0,-42 0 15,22 0-15,-22 0 0,0 0 16,0 0-16,0 0 0,-21 21 47,0 1-32,0-1-15,0 0 0,0 0 16,0 0-16,0 0 0,0 1 16,0 20-16,-21-21 0,21 21 0,0 1 15,-21-1-15,0 0 0,21 22 16,-21-22-16,21 22 0,-21-1 0,21 1 16,0 20-16,0 1 0,0 0 15,0-1-15,0-20 0,0 21 0,21-22 16,-21 1-16,21 20 0,-21-20 15,0-1-15,21-20 0,-21 20 0,21 1 16,-21-1-16,0-21 0,0 1 16,0-1-16,0 0 0,0-20 15,0-1-15,0 21 0,-21-21 0,0 0 16,21 1-16,-21-22 16,0 0-16,21 21 0,-22-21 0,1 0 15,0 0 1,0 0-16,0 0 15,0 0-15,-1 0 0,1 0 0,-21-21 16,21 21-16,-22-22 0,1 1 16,0 21-16</inkml:trace>
  <inkml:trace contextRef="#ctx0" brushRef="#br0" timeOffset="47464.86">5270 5165 0,'0'0'0,"0"-21"0,0-22 0,0 22 0,0 0 15,0 0-15,0 42 32,0 0-32,0 0 0,0 22 15,0-1-15,0 0 0,0 1 0,0 20 16,0 1-16,0-22 0,0 43 0,0 169 31,0-191-31,0 1 0,0-1 0,0-21 16,0 1-16,0-1 0,0-21 15,0 22-15,0-22 0,0 0 0,0 0 16,0-42 15,0 0-31,0-22 16</inkml:trace>
  <inkml:trace contextRef="#ctx0" brushRef="#br0" timeOffset="47744.72">5482 5059 0,'0'127'31,"-21"-85"-31,21 1 0,-21-1 16,0 21-16,21-20 0,-22 20 0,1 22 16,0-22-16,0 1 0,21-1 15,-21 1-15,0-1 0,-1 1 0,22-22 16,0 1-16,-21-1 0,21 0 0,-21-21 16,21 22-16,0-22 0,0 0 15,0 0-15,0 0 0,0 1 16,-21-22-16,0 0 15</inkml:trace>
  <inkml:trace contextRef="#ctx0" brushRef="#br0" timeOffset="47996.57">4720 5906 0,'0'63'15,"0"-42"1,21 0-16,0 1 0,1-1 0,-22 21 16,21-21-16,0 0 0,0 1 0,0 20 15,0-21-15,-21 0 0,22 0 16,-1 22-16,0-22 0,-21 0 0,21 0 16,-21 0-16,21 1 0,-21-1 15,21 0-15,1-21 16,-1 0-16,0 0 15,0-21-15,0 0 0,0 21 16</inkml:trace>
  <inkml:trace contextRef="#ctx0" brushRef="#br0" timeOffset="48168.83">5630 5927 0,'21'0'15,"-42"0"1,0 21-16,0-21 0,0 21 0,-22 21 15,1-20-15,0-1 0,-1 0 16,22 21-16,-21-21 0,0 22 0,-1-22 16,22 0-16,-21 21 0,21-20 15,-22 20-15,22-21 0,-21 21 0,21-20 16</inkml:trace>
  <inkml:trace contextRef="#ctx0" brushRef="#br0" timeOffset="48648.3">3387 7260 0,'0'-21'0,"0"42"0,0-84 0,0 42 0,0-22 15,0 22-15,0 0 0,21 0 0,-21 0 16,0-1-16,0 1 0,21 21 15,-21 21 17,0 22-32,0-22 0,0 21 0,0 22 15,-21-22-15,21 22 0,-21-22 0,-1 21 16,22-20-16,-21-1 0,0 22 16,21-22-16,-21-21 0,21 21 0,0-20 15,-21 20-15,21-21 16,0 0-16,-21 0 0,21 1 0,21-22 31,0-22-31,0 1 16,21 0-16,-20-21 0</inkml:trace>
  <inkml:trace contextRef="#ctx0" brushRef="#br0" timeOffset="49068.06">3789 7112 0,'0'0'0,"21"-21"16,0 21-16,0 0 15,-21 21-15,0 0 16,0 22-16,-21-1 16,0 0-16,0 1 0,0-1 0,-1 21 15,1-20-15,0-1 0,0 0 0,0 1 16,21-1-16,-21 0 0,21 1 16,0-22-16,0 21 0,0-21 0,0 1 15,0-1-15,0 0 0,21 0 16,0-21-16,0 0 0,21 0 0,-20 0 15,20 0-15,-21 0 0,21 0 0,1-21 16,-22 0-16,21 0 0,1-1 16,-22-20-16,0 21 0,0-21 0,0-1 15,0 1-15,-21 0 0,0-1 0,0-20 16,0 20-16,0-20 16,0 21-16,-21-1 0,0 1 0,-21 0 15,21 20-15,-1 1 0,-20 21 16,0 0-16,21 0 0,-22 0 0,1 0 15,21 0-15,-22 43 0,22-22 0,-21 0 16,21 21-16,0-21 0,21 22 16,0-22-16,0 21 0,0 1 0,0-22 15,0 21-15,0-21 0,21 0 16,21 1-16,-21-1 0,22 0 0,-1-21 16,0 0-16,1 0 0</inkml:trace>
  <inkml:trace contextRef="#ctx0" brushRef="#br0" timeOffset="50316.36">4741 7408 0,'-21'0'16,"0"22"0,0-1-16,0-21 0,21 21 15,-22 0-15,22 0 0,-21 0 0,21 1 16,-21 20-16,21-21 0,0 0 15,0 0-15,0 1 0,0-1 0,0 0 16,0 0-16,0 0 0,0 0 16,0-42 31,0 0-32,0 0-15,0 0 0,21 0 0,-21-1 16,0-20-16,0 21 0,21-21 0,1 20 15,-22 1-15,21 0 0,0 0 16,0 0-16,-21 0 0,21 21 0,0 0 16,1 0-16,-1 0 0,0 0 15,-21 21-15,21 0 0,-21 0 16,21 0-16,-21 0 0,0 1 0,21-1 16,-21 0-16,0 0 0,0 0 0,0 0 15,0 1-15,0-1 16,0 0-16,22 0 0,-1-21 31,0 0-15,0-21-16,0 0 15,0 0-15,1-1 0,-22 1 16,21-21-16,0 21 0,0 0 16,0-22-16,0 22 0,1 0 0,-22-21 15,21 42-15,-21-22 0,21 22 0,-21-21 16,0 42-1,0 1-15,0-1 16,0 0-16,0 0 0,0 0 0,0 0 16,0 1-16,0-1 0,0 0 15,0 21-15,0-21 0,0 1 0,0-1 16,0 0-16,0 0 0,0 0 16,21-21-16,0 21 15,0-21-15,1 0 0,-1 0 0,0 0 16,0 0-16,0 0 0,22 0 0,-22-21 15,21 0-15,0 0 0,-20 0 16,20 0-16,-21-1 0,21 1 16,-20 0-16,-1-21 0,0 21 0,0-1 15,-21 1-15,0 0 0,0 0 16,21 21-16,-42 21 31,21 0-31,-21 0 0,21 1 16,0-1-16,0 0 0,0 0 0,0 0 15,0 0-15,0 1 0,0-1 16,0 0-16,21-21 0,0 21 16,0-21-16,1 0 0,-1 0 0,21 0 15,-21 0-15,0 0 0,22 0 0,-22 0 16,21 0-16,-21 0 0,1-21 16,-1 0-16,0 21 0,0-21 15,0-1-15,0 1 0,-21 0 0,22 0 16,-22 0-16,0 0 0,0-1 15,-22 44 17,1-1-32,0 0 15,21 0-15,0 0 0,0 0 16,-21-21-16,21 22 0,0-1 0,0 0 16,-21-21-16,21 21 15,0-42 16,0 0-15,0 0-16,0-1 0,0 1 16,0 0-16,21 0 0,0 0 0,0-22 15,0 22-15,22-21 0,-22 21 0,21 0 16,-21-1-16,22 1 0,-1 21 16,0 0-16,-20 0 0,20 0 0,-21 0 15,0 21-15,0 1 0,-21 20 0,0-21 16,0 0-16,0 22 0,0-22 15,0 0-15,0 0 0,0 0 0,-21 22 16,0-22-16,0-21 0,0 21 0,0 0 16,-1-21-16,1 21 15,0-21-15,0 0 0,0 0 16,0-21 0</inkml:trace>
  <inkml:trace contextRef="#ctx0" brushRef="#br0" timeOffset="50506.25">5990 7133 0,'-21'0'16,"-21"0"-1,20 0 1</inkml:trace>
  <inkml:trace contextRef="#ctx0" brushRef="#br0" timeOffset="53168.58">20574 6646 0,'0'0'0,"21"0"0,21 0 0,-20 0 0,-1 0 16,0 0-16,0 0 0,21 0 0,-20 22 15,-1-22-15,-21 21 0,21 0 16,0 0-16,-21 21 0,0-20 16,0-1-16,0 21 15,-21-21-15,0 22 0,0-1 0,-22 0 16,22 1-16,-21-1 0,-1 0 16,1 1-16,21-1 0,-21 0 0,-1 1 15,22-22-15,-21 21 0,21-21 0,-1 0 16,1 1-16,21-1 0,0 0 15,-21 0-15,42-21 32,0 0-32,22 0 15,-1-21-15,0 0 0,22 21 0,-1-21 16,1-1-16,21 22 0,-1-21 16,1 0-16,0 0 0,20 21 15,22-21-15,0 0 0,0-1 16,0 1-16,22 0 0,-22 0 0,21 0 15,-21 21-15,0-21 0,21 21 16,-21 0-16,0 0 0,-21 0 0,0 0 16,-1 0-16,-41 0 0,-1 0 15,1 0-15,-22 0 0,1 21 0,-1-21 16,-21 0-16,0 0 0,0 0 16,-21-21 15,-21 21-16,21-22 1,0 1-16,-21 21 0,0 0 16,21-21-16,-21 0 15,0 21-15,-1-21 0,1 21 16</inkml:trace>
  <inkml:trace contextRef="#ctx0" brushRef="#br0" timeOffset="54740.63">20955 5144 0,'-21'0'15,"0"0"-15,-1 0 0,1 0 0,0 0 16,0 0-16,0 0 16,0 0-16,-1 0 0,1 0 15,0 0-15,0 0 0,0 0 16,0 0-16,-1 0 0,1 0 0,0 0 15,0 0-15,0 0 0,0 0 16,42 0 15,21 0-31,0 0 16,22 21-16,21-21 0,-1 0 0,1 21 16,0-21-16,20 0 0,-20 21 15,21-21-15,0 0 0,0 0 0,-1 21 16,1-21-16,0 0 0,-21 0 15,-1 0-15,-20 0 0,-1 0 16,-20 0-16,-1 0 0,0 0 16,-20 0-16,-1 0 0,0 0 0,0 0 15,-42 0 17,0 0-17,0 21-15,-1-21 0,1 22 0,0-22 16,0 21-16,0-21 0,-22 21 15,1-21-15,0 21 0</inkml:trace>
  <inkml:trace contextRef="#ctx0" brushRef="#br0" timeOffset="55085.44">20849 5588 0,'0'0'15,"-42"0"-15,-22 0 0,22 0 0,21 0 16,-22-21-16,1 21 0,21 0 0,0 0 16,0-21-16,42 21 15,21 0 1,0 0-16,22 0 0,-1 0 16,22 0-16,-21 0 0,20 0 15,-20 0-15,20 0 0,1 0 16,0 0-16,21 0 0,-22 0 0,1 0 15,317-21 1,-338 21-16,-1 0 16,-21 0-16,1 0 0,-1-22 15,-21 22-15,22 0 0,-22 0 0,0 0 16,0 0-16,0 0 0,-21 22 31</inkml:trace>
  <inkml:trace contextRef="#ctx0" brushRef="#br0" timeOffset="55480.21">20849 6096 0,'64'0'16,"-22"0"-16,0-21 0,1 21 16,-1-21-16,0 21 0,22-21 0,-22 21 15,22 0-15,-1-22 0,1 22 16,-1 0-16,1-21 0,-1 21 0,1-21 15,-1 21-15,-21 0 0,22 0 16,-22 0-16,1 0 0,-22 0 0,21 0 16,-21 0-16,0 0 0,1 0 15,-1 0-15,-21 21 47,-21-21-47,-1 0 16,1 0-16,0 21 0,-21 1 15</inkml:trace>
  <inkml:trace contextRef="#ctx0" brushRef="#br0" timeOffset="55859.99">20828 6477 0,'-42'0'0,"84"0"0,-106 21 16,43-21-16,0 0 0,63 0 31,-20 0-31,20 0 0,21 0 16,-20 0-16,20 0 0,1 0 15,20 0-15,-20 0 0,21-21 0,-1 21 16,22 0-16,-21 0 0,21 0 15,-22 0-15,1 0 0,0 0 0,-22 0 16,1 0-16,-22 0 16,0 0-16,1 0 0,-22 0 0,0 0 15,0 0-15,-42 0 32,0 21-17,0-21-15,-1 21 0,1-21 16,0 22-16,-21-1 0,21-21 15,-22 21-15</inkml:trace>
  <inkml:trace contextRef="#ctx0" brushRef="#br0" timeOffset="56148.26">20955 7154 0,'0'0'15,"-21"0"-15,0 0 16,42 0 0,21 0-16,0 0 0,22 0 0,-22-21 15,22 0-15,-1 21 0,1-21 0,20 21 16,-20-21-16,21 21 0,-22-21 16,22 21-16,-22 0 0,1-22 0,-22 22 15,0 0-15,1 0 0,-1 0 16,-21-21-16,0 21 0,-21 21 31,-21-21-15,0 0-16,0 22 0,0-22 0</inkml:trace>
  <inkml:trace contextRef="#ctx0" brushRef="#br0" timeOffset="56731.92">21082 8276 0,'0'0'0,"0"-21"0,-21 21 0,21-21 16,-21 21-1,21 21 1,-22 0-16,22 0 16,0 1-16,0 20 15,0-21-15,-21 0 0,21 0 0,0 22 16,0-22-16,0 0 0,0 0 0,0 22 16,0-22-16,0 0 15,21-21-15,1 0 0,20 0 0,-21 0 16,21 0-16,22 0 0,-1-21 15,22 0-15,0-1 0,-1 1 16,22 0-16,-21-21 0,21-1 0,0 1 16,-1 0-16,1-22 0,0 1 0,21-1 15,-21 1-15,21 20 0,-21-20 16,0-1-16,-22 22 0,1 21 0,-22-21 16,-20 42-16,-1-22 0,0 22 15,-20 0-15,-1 0 0,-21 22 16,0-1-16,-21 0 15</inkml:trace>
  <inkml:trace contextRef="#ctx0" brushRef="#br0" timeOffset="57823.83">19748 9843 0,'0'0'0,"0"21"0,0 0 32,43-21-32,-22 0 0,0 0 0,21 0 15,1-21-15,-22 21 0,21-21 0,1-1 16,-1-20-16,0 21 0,22-21 15,-22 20-15,0-20 0,1 0 16,-1-1-16,-21 1 0,22 0 0,-22-22 16,0 22-16,0 0 0,-21-1 15,0 1-15,0 21 0,0-22 0,0 22 16,0 0-16,-21 0 0,0 21 16,0 0-16,-1 0 0,-20 0 0,21 0 15,-21 0-15,20 0 0,-20 21 0,21 0 16,-21 22-16,20-1 0,-20-21 15,0 21-15,21 22 0,-1-22 0,-20 22 16,21-1-16,0 22 0,0-22 16,-1 22-16,22-21 0,0 20 0,0 1 15,-21 0-15,21-1 0,-21 22 16,0-21-16,21-1 0,-21 1 0,0 0 16,-1-1-16,1-20 0,0 21 15,0-22-15,0 1 0,21-1 0,-21 1 16,-1-22-16,1 21 0,21-20 0,0-1 15,0-21-15,0 22 0,0-22 0,0 0 16,0 0-16,21-21 16,1 0-16,-1 0 0,21 0 0,-21-21 15,22 0-15,-1 0 0,0-22 0,1 22 16,-1-21-16,-21-1 0,21 22 16,-20-21-16,-1 0 0,0-1 15,0-20-15,0 20 0,-21-20 0,0-1 16,0 1-16,0-1 0,0 1 0,0-22 15,0 22-15,-21-1 0,0 1 16,0-1-16,21 22 0,-21 0 0,-1 20 16,1-20-16,0 21 0,21 0 15,-21 21-15,0 0 16,21-21-16,21 21 16,0-22-1,21 22-15,-20 0 0,20-21 16,0 21-16,1-21 0,-1 0 0,0 21 15,22-21-15,-22 0 0,0-1 16,1 1-16,-22 0 0,21 0 16,-21 0-16,1 0 0,-1-1 0,0 1 15,0 21-15,-21-21 0,21 21 0,-21 21 47,0 0-47,0 1 0,0-1 16,0 0-16,0 21 0,0-21 0,0 1 15,0-1-15,0 21 0,0-21 0,-21 0 16,21 1-16,-21-1 16,21 0-1,21-21 1,0-21-16,0 0 16,-21-1-16,22 1 0,20 0 15</inkml:trace>
  <inkml:trace contextRef="#ctx0" brushRef="#br0" timeOffset="58000.73">20870 9589 0,'-21'-43'15,"0"43"1,21-21-16,21 21 47,0 21-47,0-21 0,1 21 15,-1-21-15,0 22 0,21-22 0,-21 21 16,1-21-16</inkml:trace>
  <inkml:trace contextRef="#ctx0" brushRef="#br0" timeOffset="58768.29">21167 9885 0,'-43'-21'16,"43"0"-16,0-1 15,0 1-15,0 0 16,0 0-16,21 21 0,1-21 16,-1 21-16,0 0 0,0 0 0,0 0 15,0 0-15,1 0 0,-1 0 16,0 21-16,0 0 0,0 0 0,0-21 16,-21 21-16,0 1 0,0 20 0,0-21 15,0 0-15,0 0 0,0 1 16,0-1-16,-21 0 0,0 0 0,0 0 15,0 0-15,0 1 0,21-1 16,-22 0-16,1 0 0,0-21 16,42-21 15,0 21-31,1-21 0,-1 0 16,0 21-16,21-22 0,-21 1 15,22-21-15,-1 21 0,0 0 0,1-22 16,-1 22-16,0 0 0,1-21 0,-1 20 15,-21 1-15,22 0 0,-22 0 16,0 0-16,-42 21 31,0 0-31,-1 0 16,1 21-16,0 0 0,0 0 0,0 0 0,0 1 16,-1-1-16,1 0 15,0 21-15,0-21 0,0 1 0,21-1 16,0 0-16,0 0 0,0 0 0,0 0 15,0 1-15,0-1 0,21 0 16,0-21-16,0 0 0,22 21 16,-22-21-16,0 0 0,21 0 0,-21 0 15,22 0-15,-22 0 0,0-21 16,21 0-16,-20 21 0,20-21 0,-21-1 16,21 1-16,-20 0 0,-1 0 0,0 0 15,21 0-15,-21-1 0,-21 1 16,22 0-16,-22 0 0,0 0 15,-22 21 1,1 0 0,0 21-16,0-21 0,21 21 0,-21 0 15,0-21-15,21 21 0,0 1 16,0-1-16,0 0 0,0 0 0,0 0 16,0 0-16,21 1 0,0-1 15,0-21-15,-21 21 0,21-21 16,0 0-16,1 0 0,20 0 0,-21 0 15,0 0-15,0 0 0,1 0 0,20 0 16,-21 0-16,0 0 0,22-21 0,-22 21 16</inkml:trace>
  <inkml:trace contextRef="#ctx0" brushRef="#br0" timeOffset="59372">23008 9885 0,'0'0'16,"0"-21"-16,0 0 0,0-1 15,0 1-15,0 0 0,0 0 16,-21 0-16,0 21 0,0 0 16,-1 0-16,1 0 0,0 0 15,0 0-15,-21 0 0,20 0 0,1 21 16,-21-21-16,21 21 0,0 0 16,-1 0-16,1 22 0,0-22 15,21 0-15,-21 0 0,21 0 0,-21 1 16,21-1-16,0 0 0,0 0 0,0 0 15,0 0-15,21-21 32,0 0-32,0 0 0,22 0 15,-22 0-15,0 0 0,21 0 0,-21-21 16,22 0-16,-22 0 0,21 0 0,1 0 16,-1-22-16,-21 1 0,21 0 15,1-1-15,-22-20 0,21-1 16,-21 1-16,1 20 0,-1-20 0,0-1 15,0 1-15,0-1 0,-21 1 16,0 21-16,0-1 0,0 1 0,0 21 16,21 0-16,-21-1 0,0 44 31,-21-1-31,0 21 0,21-21 0,-21 22 16,0-1-16,0 0 0,21 1 15,-22 20-15,1-21 0,0 22 0,21-1 16,-21-20-16,21 20 0,-21-20 15,21 20-15,0-21 0,-21 1 0,21-22 16,-22 21-16,22 1 0,0-22 16,0 0-16,0 0 0,0 0 15,0 0-15,22-21 16,-1 0-16,21 0 0,-21 0 16,0 0-16,22 0 0,-22 0 15,21-21-15,1 21 0,-22-21 0,21 21 16,-21-21-16,22 0 0,-22 21 0,0-21 15,21 21-15,-21-22 0</inkml:trace>
  <inkml:trace contextRef="#ctx0" brushRef="#br0" timeOffset="59587.88">23580 9948 0,'-22'0'32,"1"0"-32,0 0 31,0 0-31,0 0 16,0 0-16,-1-21 15</inkml:trace>
  <inkml:trace contextRef="#ctx0" brushRef="#br0" timeOffset="62960.99">9779 3958 0,'42'-42'31,"-42"21"-15,21 0-16,1 21 15,-1-22-15,0 22 16,0 0-16,0-21 0,0 21 15,1 0-15,20-21 0,-21 21 0,21-21 16,1 21-16,20-21 0,-20 21 16,20-21-16,1 21 0,-1 0 0,1-22 15,-1 22-15,22 0 0,-1 0 16,22-21-16,0 21 0,0-21 0,21 21 16,0 0-16,0 0 0,0 0 15,21 0-15,21 0 0,1 0 0,-1 21 16,0 0-16,22-21 0,-1 22 15,1-1-15,-1 0 0,1 0 0,-22 0 16,22 22-16,-22-22 16,22 21-16,-22 0 0,-21 22 0,0-22 15,-21 22-15,-21-1 0,21-20 16,-21 20-16,-21-21 0,-1 22 16,1-22-16,0 1 0,-22-1 0,-21 0 15,22 1-15,-22-1 0,1 0 16,-1 1-16,-21-22 0,21 21 0,-20-21 15,-1 0-15,-21 1 0,0-1 16,0 0-16,0-42 47,-21 21-47,21-21 16,-22 21-16,22-22 0,0 1 15,0 0-15,-21 0 0</inkml:trace>
  <inkml:trace contextRef="#ctx0" brushRef="#br0" timeOffset="63408.69">14965 4784 0,'-21'0'0,"42"21"47,0-21-47,0 21 0,21-21 0,-20 21 16,20-21-16,0 21 0,-21 1 16,43-1-16,-22 0 0,1 0 0,-1 0 15,0 0-15,22-21 0,-22 22 16,0-1-16,1 0 0,-22-21 0,21 21 15,1-21-15,-22 0 0,0 0 16,0 0-16,0 0 0,0 0 16,1 0-16,-1-21 15,0 21-15,-21-21 0,21 0 16,0-1-16,-21-20 0,21 21 0,1 0 16,-22-22-16,21 22 0,-21-21 15,0 21-15,21 0 0,0-1 0,-21-20 16,21 21-16,-21 0 0,0 0 15,0-1-15,21 1 0,-21 0 16,-21 21 15</inkml:trace>
  <inkml:trace contextRef="#ctx0" brushRef="#br0" timeOffset="64352.12">9715 4043 0,'0'0'0,"0"-21"0,0-22 31,0 22-31,0 0 16,0 42 15,0 0-15,0 1-16,0 20 0,0 0 0,0 1 16,0-1-16,0 0 0,0 1 15,0 20-15,0-21 0,0 1 0,0 20 16,0-20-16,0 20 0,0-21 15,-21 22-15,21-22 0,0 22 0,0-22 16,-21 22-16,21-22 0,0 0 16,0 1-16,0-1 0,0-21 15,0 21-15,0-20 0,0-1 0,0 0 16,0 0-16,0 0 0,0 0 16,21-21 15,-21-21-31,0 0 0,0 0 0</inkml:trace>
  <inkml:trace contextRef="#ctx0" brushRef="#br0" timeOffset="64659.94">9377 4911 0,'0'0'0,"-21"0"16,21 21 15,0 0-31,0 0 0,21 0 16,0 1-16,0 20 0,-21-21 0,21 0 15,-21 0-15,21 22 0,-21-22 16,0 0-16,22 0 0,-22 0 0,0 1 16,21-1-16,-21 0 0,0 0 15,0 0-15,21-21 47,0 0-47,0-21 16,-21 0-16,21 0 0,22 0 15,-22-1-15,0-20 0</inkml:trace>
  <inkml:trace contextRef="#ctx0" brushRef="#br0" timeOffset="64887.87">10223 4763 0,'0'0'0,"22"-22"0,-1 22 16,-21 22 0,0-1-1,-21 0-15,-1 21 0,22-21 0,-21 22 16,0-22-16,0 21 0,-21-21 16,20 22-16,1-22 0,-21 0 0,21 21 15,-22-20-15,22-1 0,-21 0 16,21 0-16,-22 0 0,22-21 0,0 21 15,0 1-15,-21-22 0,20 0 16,1 0-16,0 0 0</inkml:trace>
  <inkml:trace contextRef="#ctx0" brushRef="#br0" timeOffset="94416.02">14711 8276 0,'0'0'0,"-43"0"0,22 0 0,-21 0 15,21 0-15,-22 0 0,22 0 0,0 0 16,0 0-16,42 0 31,0 0-31,22 0 0,20 0 16,1 0-16,20 0 0,22 21 15,21-21-15,21 22 0,22-22 0,-1 21 16,0-21-16,43 0 16,-22 21-16,22-21 0,0 0 0,-22 21 15,22-21-15,0 0 0,-22 0 16,-21 0-16,1 0 0,-1 0 0,-21 0 16,-21 0-16,21 0 0,-42 0 15,21 0-15,-42 0 0,0 0 0,-22 0 16,1 0-16,-22 0 0,0 0 0,-21 21 15,1-21-15,-22 21 16,0 1-16,-22-1 0,1-21 16,0 21-16,-21-21 0,-1 0 15,-20 21-15,21-21 0,-22 21 0</inkml:trace>
  <inkml:trace contextRef="#ctx0" brushRef="#br0" timeOffset="94612.97">13906 10118 0,'0'0'0,"-42"0"0,21 0 0</inkml:trace>
  <inkml:trace contextRef="#ctx0" brushRef="#br0" timeOffset="95096.64">13504 9927 0,'0'0'0,"0"-21"0,0 0 0,0 0 0,0 0 15,0-22-15,0 22 0,0-21 0,0 21 16,0-1-16,21-20 0,1 21 15,-1 21-15,0-21 0,0 0 0,21 21 16,-20 0-16,-1 0 0,0 0 16,0 21-16,21 0 0,-20 0 15,-1 0-15,0 22 0,0-22 16,-21 21-16,0 0 0,0 1 0,0-1 16,0 0-16,0 1 0,0-22 0,0 21 15,-21 1-15,-21-1 0,20-21 16,-20 21-16,0-20 0,-1-1 0,1 21 15,0-21-15,-22-21 0,22 21 16,0-21-16,-1 0 0,1 0 0,0 0 16,20 0-16,-20 0 0,21 0 0,0-21 15,0 0-15,-1 0 0,1 0 16,21 0-16,-21-1 0,21 1 0,0 0 16,0-21-16,0 21 0,0-1 15,0-20-15,21 21 0,0 0 16,1 21-16,-22-21 0,21 21 0,21 0 15,-21 0-15,0 0 0,22 0 16,-22 21-16,21 0 0,-21 0 0,22 0 16,-1 0-16,-21 1 0,0-1 0,22 0 15,-22 0-15,0 0 0,0 0 16,0 1-16,1-1 0,-1 0 16,0 0-16,0-21 0,0 0 15,0 0-15,1 0 0,-1 0 16,0 0-16,0 0 0</inkml:trace>
  <inkml:trace contextRef="#ctx0" brushRef="#br0" timeOffset="96156.71">14393 9970 0,'0'0'16,"21"0"-16,-21 21 15,0 0-15,0 0 16,0 0-16,0 0 0,-21 1 0,21-1 15,-21 21-15,21-21 0,0 0 16,0 22-16,-21-22 0,0 21 0,21-21 16,-21 22-16,21-22 0,0 0 0,-22 0 15,22 0-15,-21-21 16,21 22-16,0-44 31,0 1-31,0 0 0,21 0 16,1 0-16,-1-22 0,-21 22 0,21 0 15,0-21-15,0 21 0,0-1 16,22-20-16,-22 21 0,0 0 0,0 0 16,0 21-16,1-22 0,-1 22 15,0 0-15,0 0 0,0 0 16,-21 22-16,21-22 16,-21 21-16,0 0 0,0 0 0,22 0 15,-22 0-15,0 1 0,0-1 16,0 0-16,0 0 0,0 0 0,0 0 15,0 1-15,0-1 0,0 0 16,21-21-16,0 21 0,0-21 0,0 0 16,0 21-16,1-21 0,-1 0 15,0 0-15,0 0 0,0 0 0,22-21 16,-22 21-16,21-21 0,-21 0 16,22 0-16,-22-1 0,0 1 15,21 0-15,-21 0 0,22 0 0,-22 0 16,0-1-16,0 1 0,0 0 15,1 0-15,-1 21 0,0 0 16,-21 21 0,-21-21-16,0 21 15,-1 0-15,1 1 0,21 20 0,-21-21 16,0 0-16,21 0 0,0 22 16,0-22-16,0 0 0,0 0 0,21 0 15,0 1-15,22-22 16,-1 0-16,0 0 0,1 0 0,20 0 15,1 0-15,-22-22 0,21 1 16,-20 0-16,20 0 0,-20 0 16,-1 0-16,0-1 0,1-20 0,-1 21 15,0 0-15,-21 21 0,1-21 16,-22-1-16,0 44 31,-22-1-31,1 0 0,0 0 16,0 0-16,21 22 0,0-22 0,-21 0 15,0 0-15,21 0 0,0 0 16,-22 1-16,22-1 0,22-21 31,-1 0-31,0 0 16,-21-21-16,21 21 0,0-22 16,0 1-16,1-21 0,-1 21 15,0 0-15,0-1 0,21-20 0,-20 21 16,-1 0-16,21-22 0,-21 22 15,0 21-15,1-21 0,-1 21 0,0 0 16,-21 21 0,0 0-16,0 1 15,0 20-15,0-21 0,0 0 0,0 0 16,0 1-16,0 20 0,0-21 16,0 0-16,21 0 0,0 1 15,0-22-15,22 21 0,-1 0 0,-21-21 16,22 0-16,-1 0 0,21 0 0,-20 0 15,-22 0-15,21 0 0,1 0 16,-22-21-16,0 0 0,0-1 16,0 1-16,-21 0 0,0 0 0,0-21 15,0 20-15</inkml:trace>
  <inkml:trace contextRef="#ctx0" brushRef="#br0" timeOffset="96364.59">15875 9843 0,'0'0'0,"-21"0"16,0 0 0,21 21-1,21-21 16,0 0-31</inkml:trace>
  <inkml:trace contextRef="#ctx0" brushRef="#br0" timeOffset="107360.71">14795 4932 0,'22'21'0,"-22"0"15,21-21-15,0 0 16,0-21-1,0 0-15,-21 0 16,21 21-16,-21-21 16,22-1-16,-22 1 0,21 0 0,-21 0 15,0 0-15,0 0 0,0-1 16,0 1-16,-43 21 0,22-21 0,0 0 16,-21 0-16,-1 21 0,1-21 0,-21 21 15,-1 0-15,1 0 0,-1 0 16,-21 0-16,22 0 0,-22 0 15,1 0-15,20 0 0,-21 21 16,1 0-16,20 0 0,-20 0 0,20 22 16,-21-1-16,22 0 0,-22 22 15,22-22-15,20 22 0,-20-1 0,21-21 16,-1 22-16,22-22 0,0 22 16,21-22-16,0 0 0,0 1 0,0 20 15,21-20-15,21-1 0,-20 0 0,20 22 16,21-22-16,-20-21 0,20 22 15,1-1-15,-22-21 0,22 0 0,-22 0 16,0 1-16,1-1 0,-1-21 16,0 0-16,1 21 0,-22-21 15,0 0-15,0 0 0,0 0 0,0 0 16,-21-21 0,0 0-16,0-1 15,-21 1 1,0 21-16,-21 0 15,21 0-15,-1 0 0,-20 0 16,0 21-16,21 1 0,-22-1 0,1 0 16,-22 0-16,22 0 0,0 0 0,-1 1 15,1 20-15,-21-21 0,20 21 16,1 1-16,0-1 0,20 0 16,-20 22-16,21-22 0,-21 22 0,20-1 15,1 1-15,0-1 0,0 1 16,0-22-16,21 22 0,0-1 0,0 1 15,0-1-15,0-21 0,0 22 16,0-1-16,0 1 0,21-1 0,21-20 16,-21 20-16,1-20 0,20-1 0,0 0 15,1 1-15,-1-22 0,21 21 16,-20-42-16,-1 21 0,22 0 0,-22-21 16,21 0-16,-20 0 0,-1 0 0,0 0 15,-20 0-15,20 0 0,-21-21 16,0 0-16,0 21 0,1-21 0,-22 0 15,21 21-15,-21-21 0,0-1 16,0 44 15,-21-1-31,-1 0 0,1 0 0,0 0 16,0 22-16,0-1 0,21 0 16,-21 1-16,-1-1 0,1 0 0,21 22 15,0-1-15,0-20 0,0 20 0,0 1 16,0-1-16,0 1 0,21-22 15,1 21-15,-1 1 0,0-22 0,21 22 16,1-1-16,20-20 0,1 20 16,-1-21-16,1 22 0,-1-22 0,22-21 15,-22 22-15,22-1 0,-22-21 16,22 0-16,-21-21 0,20 0 0,-20 0 16,20 0-16,-20 0 0,21 0 15,-1-21-15,1 0 0,0 0 0,-22-21 16,22-1-16,-22 1 0,1 0 0,-1-1 15,1 1-15,-22 0 0,0 20 16,1 1-16,-1 0 0,-21 0 0,0 0 16,1 21-16,-1 0 15,-21 21 1,0 0-16,21 0 0,-21 22 0,21-22 16,0 0-16,0 21 0,1 1 0,-1-1 15,21-21-15,0 21 16,1 1-16,20-1 0,1 0 0,-1 1 15,1-1-15,20-21 0,-20 22 0,21-22 16,-22 21-16,22-21 0,-1 0 16,-20 1-16,21-1 0,20 0 0,-20-21 15,0 0-15,21 0 0,-22 0 0,22 0 16,-21 0-16,21 0 0,-22-21 16,22 0-16,-21-1 0,21-20 15,-22 0-15,22-1 0,-21-20 0,-1 21 16,1-22-16,-21 1 0,-1-1 0,1 1 15,-22-1-15,0 1 0,-21 20 16,22 1-16,-22-22 0,-21 22 0,0 0 16,0 21-16,0-22 0,0 22 15,0 0-15,0 0 0,0 0 0,0-1 16,-21 22-16,0 0 0,-1 0 16,22-21-16,-21 21 0,0 0 15,21-21 16,21 21-31,0-21 0,22 21 0,-22-21 16,21 0-16,1-1 0,-1 1 16,21 0-16,1-21 0,-1 21 15,1-22-15,21 1 0,-22 0 0,22-1 16,-1 1-16,-20 0 0,-1-22 16,22 22-16,-21-22 0,-1 1 0,-21-1 15,22-20-15,-22-1 0,22 21 0,-22-20 16,0 20-16,-20 1 0,-1-1 15,0-20-15,0 20 0,-21 1 0,0-1 16,0 22-16,0-22 0,-21 22 16,0 0-16,0-1 0,-22 1 0,22 21 15,0 0-15,-21-1 0,20 1 16,1 0-16,-21 21 0,21 0 16,0-21-16,-1 21 0,1 0 15,0 0-15,21-21 0,0 0 16,0-1-1,0 1-15,21 0 16,0 0-16,1 21 0,-1-21 16,0 0-16,-21-22 0,21 22 15,0-21-15,0 21 0,1-22 0,-1 1 16,0-22-16,-21 22 0,0-21 16,0-1-16,0 1 0,0-1 0,0 1 15,-42-1-15,20 22 0,1-22 16,-21 1-16,0 20 0,-1-20 15,-20-1-15,-1 22 0,1-21 0,-22 20 16,0 1-16,22 21 0,-22-22 16,1 22-16,20 21 0,-21 0 15,22 0-15,-1 0 0,1 0 0,-1 0 16,1 0-16,-1 0 0,22 21 16,-21 1-16,20-22 0,1 21 0,0-21 15,20 21-15,1 0 0,0-21 16,21 21-16,0 0 15,21-21 1,0 0-16,1-21 16,-22 0-16,21 0 15,-21-21-15,0 20 0,0-20 0,0 21 16,-21-21-16,-1-1 0,1 1 16,-21 0-16,21-1 0,-22 1 0,1 0 15,0-22-15,21 22 0,-22-22 16,1 22-16,0 0 0,-1-22 0,1 22 15,0-1-15,-1 22 0,1-21 16,21 21-16,-22 0 0,1-1 0,0 22 16,-1 0-16,1 0 0,-21 0 15,20 0-15,-20 0 0,20 0 0,-20 0 16,21 0-16,-1 22 16,-20-22-16,42 21 0,-22-21 0,1 21 15,21-21-15,0 21 0,-1-21 16,22 21-16,-21-21 0,21 21 15,0-42 32,-21 21-47,21-21 0,-21 0 0,21 0 16,-21 0-16,0-1 0,-1 22 16,1-21-16,0 0 0,0 0 0,0 21 15,-22-21-15,22 21 0,-21 0 16,0-21-16,-1 21 0,-20 0 15,20 0-15,1 0 0,-21 0 0,-1 0 16,22 0-16,-22 0 0,22 21 16,-22-21-16,22 21 0,0-21 0,21 21 15,-22-21-15,1 21 0,21 0 16,0-21-16,-1 22 0,1-22 16,21 21-1,0-42 1,-21-1-1,21 1-15,-21 0 0,0 0 16,0 21-16,-1-21 0,1 0 16,0-1-16,0 1 0,-21 0 15,20 0-15,-20 0 0,21 0 16,-21 21-16,20-22 0,-20 22 0,0 0 16,-1 0-16,1 0 0,0 0 15,-1 0-15,1 0 0,-21 0 0,20 22 16,1-1-16,0 0 0,-22 0 15,22 0-15,-1 0 0,22 1 16,-106 126 0,106-106-1,21-21-15,0 0 16,-21-21-16,21-21 47,0 0-47,0 0 0,-21 0 15,0 21 1,-1 21-16,1 0 16,21 0-16,-21 0 0,0 22 15,0-22-15,0 21 0,-1-21 0,1 1 16,21 20-16,-21-21 0,21 0 16,-21 0-16,21 1 0,0-1 0,0 0 15,0 0-15,0 0 31,0 0 32,0 1-47,0-1-1,0 0 16,21-21-31,0 21 16,0-21 15,1 0-31,-1 21 0,0-21 16,0 0 0,-21-21-1,-21 0 1,0 21-16,0-21 0,-1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43A1-D449-4A45-8ECA-8D1F41C59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0BE17-242B-4D96-8F02-5FF1AADFC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1B27-F9DE-4E62-9361-86E12BB6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5C89-8061-4CC8-8B9E-D50AD44F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3D6C-31E1-458C-9E65-3D6D2044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163-97CA-4202-9636-E12CF2BE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7ED99-FA8C-48DB-BC35-6109DD13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207B-73A3-4CBC-95BE-9BACD56C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0B48-C331-417C-BA62-FBC6E3CB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21A7-ED6B-4A4E-BDC4-40B5A4D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70057-208F-44C4-B95C-E5EF4CB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3F1CC-3FA4-4CEB-9378-D41D52C3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71264-FFBA-409B-A5AD-D042ABC1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521E-9CE1-4A6B-A191-3E62D8C9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1193-58E5-4954-A675-A9B77F1D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5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53E6-D84F-49FA-9B90-70128204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11BE-87D9-47BA-B3DC-F222A5D5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737A-2EEA-4A86-8125-82E6EF91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C7D1-F881-4BEA-A771-AADF7671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9984-11D3-4898-B6FF-22C4C043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8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3730-B550-4C9D-8613-7C6728D9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80653-C0A0-4D62-A018-B6E803D2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6BC0-658E-4825-8C15-6BCE8767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3AB8-C94D-4374-85CD-A9EA936C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9C7D-177C-453D-82C6-02F93C7D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9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908F-0CB4-459F-81A8-CA5C9CBC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60F6-3165-4ACD-9285-A70BBE28C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B4C7-2481-4653-9E04-FF046A6A4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EFA5C-5259-406D-8341-527BEE99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260E-8BC6-41E8-8C53-62095EE7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A361-BFAC-48E0-80CA-D8B606FC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4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7143-1930-492F-A5CC-297E7A0F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9A41-D3FE-461E-B4C3-09DA8E49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374E-9AD4-42AD-A5BC-41AAEBCB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9DBCF-C69E-4161-8C43-9047EC53F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67870-87DF-4FEB-919D-7DD3A91A4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95D99-0BBB-4973-8034-DDC52280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2F112-B7D9-4914-8DDF-166955E7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259D2-2C1F-4D83-961A-A8C8F9CA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8165-B6A6-4581-81A8-D61618AA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02709-8EFF-4CB1-A6A7-1721981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2F052-502E-45F3-AC8D-338214DB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21074-3D5A-40B7-92DE-91574780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99DCC-672D-4583-BE2B-D6A2C234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7858F-CEF3-4AF4-8539-0C0A7C34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EE5DF-B2AE-453F-A8BB-5AD3ECE9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B66D-6BDC-4F79-8FED-8DA4F91C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5BC3-E8C8-42E2-AD9D-3D70F645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A386D-078D-487E-8C73-30626C70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6DD22-7C6B-4942-8ECA-69CF8CE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F5F4-C01E-4660-B346-698219FB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570C-0CE9-445E-B220-253D8131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833-E3E0-4295-9FF5-A8918728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C81C2-AB30-41FC-95E7-1684968B5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2858A-B7D6-40EB-AE4C-514A2756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06B1-AE50-41C1-9158-533F3ECF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10064-5F41-49F9-8820-7E343E8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1076-6248-41D5-9F16-0BF63851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71806-697A-44E1-B4A4-9620572B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B5076-E656-41C2-9A83-E92EAC59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CDE9-4FE6-43C7-983D-AA17987DC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A76D-F0BE-41BF-88D2-B265DA86300A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B227-5516-4696-85D0-D648EFE81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599-D439-40FF-811B-B884F881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E0C8-2856-4D22-85A4-9BD0919C5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EF967A-3AF8-4116-BC83-D9C9F1865486}"/>
                  </a:ext>
                </a:extLst>
              </p14:cNvPr>
              <p14:cNvContentPartPr/>
              <p14:nvPr/>
            </p14:nvContentPartPr>
            <p14:xfrm>
              <a:off x="0" y="0"/>
              <a:ext cx="917496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EF967A-3AF8-4116-BC83-D9C9F1865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19368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38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593DBB-DE98-47E8-B57C-606F3CE88AB7}"/>
                  </a:ext>
                </a:extLst>
              </p14:cNvPr>
              <p14:cNvContentPartPr/>
              <p14:nvPr/>
            </p14:nvContentPartPr>
            <p14:xfrm>
              <a:off x="259200" y="7560"/>
              <a:ext cx="6964920" cy="677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593DBB-DE98-47E8-B57C-606F3CE88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1800"/>
                <a:ext cx="698364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11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A8019F-0558-440E-B83F-8D03180D238B}"/>
                  </a:ext>
                </a:extLst>
              </p14:cNvPr>
              <p14:cNvContentPartPr/>
              <p14:nvPr/>
            </p14:nvContentPartPr>
            <p14:xfrm>
              <a:off x="0" y="60840"/>
              <a:ext cx="7696440" cy="485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A8019F-0558-440E-B83F-8D03180D2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7715160" cy="48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1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F3A937-F507-46EE-AC7D-16C54125BB5F}"/>
                  </a:ext>
                </a:extLst>
              </p14:cNvPr>
              <p14:cNvContentPartPr/>
              <p14:nvPr/>
            </p14:nvContentPartPr>
            <p14:xfrm>
              <a:off x="266760" y="23040"/>
              <a:ext cx="3360600" cy="621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F3A937-F507-46EE-AC7D-16C54125B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3680"/>
                <a:ext cx="3379320" cy="62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9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DB1367-9C38-4D1F-AA42-0DD8AF05DF2E}"/>
                  </a:ext>
                </a:extLst>
              </p14:cNvPr>
              <p14:cNvContentPartPr/>
              <p14:nvPr/>
            </p14:nvContentPartPr>
            <p14:xfrm>
              <a:off x="350640" y="167760"/>
              <a:ext cx="873288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DB1367-9C38-4D1F-AA42-0DD8AF05D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8400"/>
                <a:ext cx="875160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0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FFEA5-7468-4C7F-AC94-26384452B4A3}"/>
                  </a:ext>
                </a:extLst>
              </p14:cNvPr>
              <p14:cNvContentPartPr/>
              <p14:nvPr/>
            </p14:nvContentPartPr>
            <p14:xfrm>
              <a:off x="7560" y="0"/>
              <a:ext cx="725472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FFEA5-7468-4C7F-AC94-26384452B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727344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3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7A4D2E-3833-48D0-99A9-CEE19B14CE76}"/>
                  </a:ext>
                </a:extLst>
              </p14:cNvPr>
              <p14:cNvContentPartPr/>
              <p14:nvPr/>
            </p14:nvContentPartPr>
            <p14:xfrm>
              <a:off x="358200" y="60840"/>
              <a:ext cx="8085240" cy="59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7A4D2E-3833-48D0-99A9-CEE19B14C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51480"/>
                <a:ext cx="8103960" cy="59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D7CB68-38E4-4AEB-8C75-F39D95C85531}"/>
                  </a:ext>
                </a:extLst>
              </p14:cNvPr>
              <p14:cNvContentPartPr/>
              <p14:nvPr/>
            </p14:nvContentPartPr>
            <p14:xfrm>
              <a:off x="5562720" y="1630800"/>
              <a:ext cx="3840840" cy="435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D7CB68-38E4-4AEB-8C75-F39D95C855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3360" y="1621440"/>
                <a:ext cx="385956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32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E968FE-3EFB-4F58-B846-D1E612D52A01}"/>
                  </a:ext>
                </a:extLst>
              </p14:cNvPr>
              <p14:cNvContentPartPr/>
              <p14:nvPr/>
            </p14:nvContentPartPr>
            <p14:xfrm>
              <a:off x="38160" y="38160"/>
              <a:ext cx="6743880" cy="28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E968FE-3EFB-4F58-B846-D1E612D52A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8800"/>
                <a:ext cx="676260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27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26DE8D-B414-4DC3-9457-EBDB7127735E}"/>
                  </a:ext>
                </a:extLst>
              </p14:cNvPr>
              <p14:cNvContentPartPr/>
              <p14:nvPr/>
            </p14:nvContentPartPr>
            <p14:xfrm>
              <a:off x="0" y="15120"/>
              <a:ext cx="995220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26DE8D-B414-4DC3-9457-EBDB71277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997092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05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B10CE8-EFAA-4B9A-B155-C676BE2AF67D}"/>
                  </a:ext>
                </a:extLst>
              </p14:cNvPr>
              <p14:cNvContentPartPr/>
              <p14:nvPr/>
            </p14:nvContentPartPr>
            <p14:xfrm>
              <a:off x="114120" y="30600"/>
              <a:ext cx="858816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B10CE8-EFAA-4B9A-B155-C676BE2AF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1240"/>
                <a:ext cx="860688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59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FCC-5E35-4104-A2C5-EE55252B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3FDE-167F-4052-9270-29734E54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2F89E0-26E0-42D8-AB26-425A7A62C829}"/>
                  </a:ext>
                </a:extLst>
              </p14:cNvPr>
              <p14:cNvContentPartPr/>
              <p14:nvPr/>
            </p14:nvContentPartPr>
            <p14:xfrm>
              <a:off x="769680" y="30600"/>
              <a:ext cx="837468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2F89E0-26E0-42D8-AB26-425A7A62C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21240"/>
                <a:ext cx="839340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84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2021-12-27T12:32:15Z</dcterms:created>
  <dcterms:modified xsi:type="dcterms:W3CDTF">2021-12-27T12:32:34Z</dcterms:modified>
</cp:coreProperties>
</file>