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0:39:5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24532 9673 0,'21'0'47,"0"0"-32,1 0-15</inkml:trace>
  <inkml:trace contextRef="#ctx0" brushRef="#br0" timeOffset="14980.73">1101 1080 0,'0'-22'15,"0"1"1,0 0 0,0 42 46,0 0-46,0 1-16,0 20 0,0-21 15,21 0-15,-21 22 0,0-22 16,21 21-16,-21-21 0,0 22 16,0-1-16,0 0 0,0-21 0,0 22 15,0-1-15,0 0 0,0 85 16,0-84 0,0-1-16,0 0 0,0 22 15,0-43-15,0 0 0,0 22 16,0-22-16,0 0 15,0 0-15,0 0 16,0-42 31,0 0-47,0 0 16,0 0-16</inkml:trace>
  <inkml:trace contextRef="#ctx0" brushRef="#br0" timeOffset="15776.27">1482 1630 0,'0'21'32,"0"0"-17,0 0-15,0 1 31,21-22-15,0 0 0,-21-22-16,0 1 15,0 0 1,0 0-16,0 0 16,0 0-1,-21 21 1,21 21-1,0 0-15,-21 0 16,21 0-16,0 0 16,0 1-16,0-1 15,21-21 1,0 0-16,0 0 16,0 0-1,-21-21-15,21 21 16,-21-22-16,0 1 0,22 21 0,-22-21 15,0 0-15,0 0 16,-22 0-16,1 21 16,21 21 15,0 0-31,0 0 16,0 0-1,21-21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19:09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741 0,'0'0'0,"0"-21"16,0 0-16,0-1 15,0 1-15,0 0 0,0 0 0,0 0 16,0 0-16,0-1 0,0 1 16,0 0-16,0 0 0,0 42 46,0 0-46,0 22 0,0-22 16,0 42-16,-22-20 0,22 20 16,-21 85-16,0-63 15,21 0-15,0-22 0,-21 22 0,0-1 16,0 1-16,21-21 0,-22 20 0,22 1 16,0-22-16,-21 1 15,21-1-15,0 1 0,-21-22 0,21-21 16,0 22-16,0-22 0,0 0 0,0-42 31,21 0-31,-21 0 16,21-1-16,1-20 0,-22 0 15,0-22-15,21 22 0,-21-22 0,21 22 16,-21-21-16</inkml:trace>
  <inkml:trace contextRef="#ctx0" brushRef="#br0" timeOffset="255.85">3387 783 0,'0'-42'0,"0"84"0,0-105 0,0 42 0,0-1 16,0 1-16,0 0 15,0 0-15,21 0 16,0 21 0,21 0-16,1 0 0,20 0 0,-21 0 15,22 0-15,-1 0 0,1 0 16,-22 0-16,22 0 0,-22 0 15,0 0-15,1 0 0,-22 0 0,0 0 16,0 0-16,0 0 0,-42 0 31,0 21-31,0-21 16,0 21-16,-22-21 0,22 21 16</inkml:trace>
  <inkml:trace contextRef="#ctx0" brushRef="#br0" timeOffset="496.27">3387 1228 0,'0'0'0,"-22"21"0,22 0 0,0 0 16,22-21 15,-1 0-31,0 0 16,21 0-16,-21 0 0,22 0 0,-22 0 15,21 0-15,1-21 0,41 21 16,-63 0-16,22-21 0,-22 21 16,0 0-16,0 0 0,0 0 15,1 0-15,-1-21 0</inkml:trace>
  <inkml:trace contextRef="#ctx0" brushRef="#br0" timeOffset="739.89">4085 1228 0,'0'63'15,"0"-42"-15,0 1 16,0-1-16,0 0 0,-21 0 16,21 0-16,0 0 0,0 1 15,-21-22-15,21 21 0,-21 0 0,21 0 16,0 0-16,-22-21 15,22-21 17,0 0-17,22 0-15,-22 0 0,21-1 16</inkml:trace>
  <inkml:trace contextRef="#ctx0" brushRef="#br0" timeOffset="912.79">4149 1058 0,'0'0'0,"0"-21"0,0 0 15,0 0-15,0 42 47,0 0-31,0 0-16,0 1 16,0-1-1,21 0-15,0-21 0</inkml:trace>
  <inkml:trace contextRef="#ctx0" brushRef="#br0" timeOffset="1383.52">4403 1185 0,'0'0'0,"0"22"16,0-1-16,0 0 0,0 0 15,0 0-15,0 0 16,0 1-16,0-1 0,0 0 0,0 0 15,0 0-15,0 0 0,0 22 16,0-22-16,0 42 16,0-20-1,0-22-15,0-42 32,0 0-32,0-1 15,0 1-15,0 0 0,0-21 16,0 21-16,0-22 0,0 22 0,0-21 15,21-1-15,0 22 0,0 0 16,21-21-16,-20 21 0,62-22 16,-20 43-16,-1 0 15,-20 0-15,20 0 0,1 0 0,-22 21 16,21-21-16,-20 22 0,-1 20 16,-21-21-16,22 43 0,-43-43 15,0 0-15,0 21 0,0-21 16,-22 22-16,1-22 0,0 0 0,0 0 15,-21 22-15,20-22 0,1 0 16,0 0-16,0 0 0,21 0 16,21-21-1,0 0-15,0-21 16,22 0-16,-1 0 0,-21 0 0,43 0 16</inkml:trace>
  <inkml:trace contextRef="#ctx0" brushRef="#br0" timeOffset="1871.24">5842 1291 0,'21'-21'0,"-42"42"0,42-63 16,-21 21-16,0 0 0,0-1 15,0 1-15,-42 0 0,21 0 16,-1 21-16,1 0 0,-21 0 16,21 0-16,0 0 0,-1 0 0,-20 21 15,21-21-15,-21 42 16,20-20-16,-41 41 0,42-21 15,0-20-15,-1 20 0,1 0 16,0-21-16,21 22 0,-21-1 0,21-21 16,0 0-16,0 22 0,0-22 15,21 0-15,0-21 0,0 0 16,22 0-16,-22 0 0,42-21 16,-20 0-16,41-22 15,-41 22-15,-1 0 0,0-21 16,1-1-16,-22 1 0,21 0 0,-21-1 15,22 1-15,-22-21 0,21 20 16,-21-20-16,1-1 0,-1 1 16,-21-1-16,21 22 0,-21 0 15,0-1-15,0-20 0,0 42 16,0-1-16,-21 44 16,21 20-16,-21 0 15,-1 128 1,22-107-16,-21 1 0,21-1 0,0 1 15,0-22-15,0 21 0,0-20 16,0-1-16,21-21 0,1 22 16,-22-22-16,21 0 0,21 21 15,-21-42-15,22 0 0,-22 0 0,21 0 16,-21-21-16</inkml:trace>
  <inkml:trace contextRef="#ctx0" brushRef="#br0" timeOffset="2680.16">6964 762 0,'0'21'31,"0"0"-15,0 1-16,0-1 0,0 0 16,0 0-16,0 0 0,0 0 0,0 1 15,21 20-15,21-42 16,-21 0-16,1 0 16,20 0-16,0 0 0,-21 0 15,22-21-15,-1 21 0,-21-43 0,22 22 16,-1 0-16,-21 0 0,0-21 15,0 20-15,1 1 0,-22-21 0,0 21 16,0 0-16,0-1 0,-22 1 16,-20 0-16,0 0 0,-43 21 15,43 0-15,-22 0 0,1 21 16,-1 0-16,1-21 0,-1 21 16,22 22-16,0-22 0,-1 0 15,1 43-15,42 20 16,0-63-16,0 22 0,21-1 15,0-21-15,22 0 0,-1 22 0,106 20 16,-106-63 0,22 21-16,-22 1 0,1-22 0,-1 0 15,-21 0-15,0 0 0,0 0 16,-42 0 0,-21 0-16,21 0 0,-43 0 15,22 0-15,-22 21 0,1-21 0,21 21 16,-22 0-16,1 0 0,-1 0 15,-21 22-15,64-22 16,0 0-16,0 43 0,21-43 16,0 0-16,0 0 0,0 0 15,21 0-15,0 1 0,22-1 0,-1 0 16,0-21-16,1 0 16,20 0-16,-21 0 0,22 0 0,-1 0 15,1 0-15,-1-21 0,-20 0 0,20-1 16,1 1-16,-1 0 0,1-21 0,-1 21 15</inkml:trace>
  <inkml:trace contextRef="#ctx0" brushRef="#br0" timeOffset="2934.07">8022 656 0,'0'0'0,"0"-42"0,0 21 16,0-22-16,0 22 0,0 0 15,-21 21-15,0 0 16,21 42-16,-21-20 0,-1 20 15,1 21-15,0-20 0,0 41 0,0-20 16,0-1-16,-1 22 0,1-21 16,21-1-16,-21 1 0,0-1 15,0 1-15,0 20 16,21-41-16,0-1 0,0 21 16,0-20-16,0-22 0,0 0 15,21-21-15,-21 21 0,21-21 0,0 0 16,0 0-16,22-21 0,-22 0 15,0 0-15</inkml:trace>
  <inkml:trace contextRef="#ctx0" brushRef="#br0" timeOffset="3283.87">8043 1418 0,'0'0'0,"-21"0"0,0 0 15,21 21-15,21-21 47,0 0-47,0 0 0,22-21 0,-22 21 16,64-42-1,-43 21-15,-21 0 0,0-1 16,0 1-16,1 0 0,-22 0 16,0 0-16,-43 21 15,22 0-15,-21 21 16,21 0-16,-22 0 0,1 0 0,21 1 15,-22-1-15,22 0 0,-21 0 16,21 21-16,21 1 16,0-22-16,0 0 15,0 0-15,21 0 16,21-21-16,-21 0 0,22 0 16,-22 0-16,21 0 0,22 0 0,-22 0 15,0 0-15,22-21 0,-22 0 0</inkml:trace>
  <inkml:trace contextRef="#ctx0" brushRef="#br0" timeOffset="3939.5">8848 1249 0,'0'0'0,"0"-21"0,0 0 0,0-1 15,-22 22-15,1 0 16,0 0-16,0 0 0,0 22 16,0-1-16,-1 0 0,1 0 15,21 0-15,-21 22 0,21-22 16,-21 0-16,21 21 0,-21-21 0,21 1 15,0 20-15,0 0 16,0-21-16,0 1 0,0-1 0,0 0 16,0 0-16,21-21 31,-21-21-31,0 0 16,0 0-16,0-1 0,0 1 0,0-21 15,0 21-15,0-22 0,21 1 16,-21 21-16,0-21 0,0-1 15,21 1-15,0 21 0,1-22 0,-1 22 16,0 0-16,0 21 0,21-21 16,-20 21-16,-1 0 0,21 0 0,-21 21 15,22 0-15,-1 0 0,-21 1 16,21-1-16,-20 21 0,20 0 0,-21-20 16,0 20-16,0 0 0,22 22 15,-43-43-15,21 0 0,-21 21 16,0-20-16,0-1 0,0 0 15,0 0-15,-21-21 16,0 0 0,21-21-16,0 0 15,0 0-15,0-1 0,0-20 0,0 21 16,0-21-16,21-1 0,0 1 16,0 21-16,21-22 0,-20 1 0,-1 0 15,0 21-15,0-1 0,0 1 16,0 21-16,22 0 0,-22 0 15,0 0-15,0 21 0,-21 1 0,21-1 16,1 21-16,-22-21 0,21 22 0,-21-22 16,0 21-16,0-21 15,0 0-15,0 22 0,0-1 16,0-21-16,0 0 0,-21 1 0,21-1 16,-22 0-16,44-42 31,-1 0-16,0 21-15,0-22 0</inkml:trace>
  <inkml:trace contextRef="#ctx0" brushRef="#br0" timeOffset="4704.06">9842 1439 0,'-21'0'0,"42"0"47,1-21-32,-1 21-15,0 0 0,0-21 0,0 21 16,0-21-16,1 0 0,-1 21 16,0-21-16,-21-1 0,0 1 0,0 0 15,-21 21 1,0 0 0,-1 0-16,1 21 0,0 0 15,-21 1-15,21 20 0,-1-21 0,-20 43 16,21-43-16,21 21 15,0-21-15,0 0 0,0 1 0,0-1 16,0 0-16,0 0 0,21 0 16,21 0-16,22 1 15,-22-22-15,1 0 0,-1 0 16,0 0-16,1 0 0,-1-22 16,43-20-16,-43 21 0,0 0 15,-21 0-15,43-43 16,-22 22-16,-42-1 0,0 22 15,0-21-15,0 21 16,0 0-16,0-1 0,0 44 31,-21-1-31,21 0 0,0 0 16,0 0-16,0 0 0,0 1 16,-21 20-16,21-21 0,0 21 15,-21-20-15,21-1 0,0 21 0,0-21 16,0 0-16,0 1 0,0-1 15,0 0-15,0 0 16,0-42 0,0 0-1,0 0-15,0-1 0,0-20 0,21 21 16,0-21-16,0-1 0,0 22 16,1-21-16,-1-1 0,0 1 0,21 0 15,-21 21-15,1-22 16,41 1-16,-21 21 0,1 21 15,-22 0-15,21 0 0,-21 21 16,1 0-16,-1 0 0,21 43 16,-42-43-16,0 21 0,0 1 15,0-22-15,0 21 0,0 0 0,0-20 16,-21 20-16,0-21 0,21 43 16,-21-43-16,21 0 0,-22-21 15,22 21-15,0 0 0,22-42 31,-1 0-31,0 0 16,-21-22-16,42 22 0</inkml:trace>
  <inkml:trace contextRef="#ctx0" brushRef="#br0" timeOffset="4967.91">11324 847 0,'0'0'0,"0"-21"0,0-22 31,0 64-31,0 1 0,0-1 16,-21 21-16,0 0 0,21 22 16,-21-22-16,-1 22 0,22-1 0,-21-20 15,0 20-15,21 1 0,-21-22 16,21 21-16,0-20 0,0-1 16,0 22-16,0-22 0,-21-21 0,21 21 15,0-20-15,0 20 0,0-21 16,21 0-16,0-21 15,0 0-15,0 0 0,1 0 16,-1 0-16,0-21 0,0 0 0,21 0 16,-20 0-16,-1-22 0</inkml:trace>
  <inkml:trace contextRef="#ctx0" brushRef="#br0" timeOffset="5167.82">11134 1164 0,'-43'0'16,"86"0"-16,-65 0 16,44 0-16,41 0 15,-21 0-15,1 0 0,-1 0 16,22 0-16,-22 0 0,0 0 0,1 0 16,-1 0-16,-21 0 0,21 0 15,-20 0-15,-1 0 0,0 0 0,0 0 16</inkml:trace>
  <inkml:trace contextRef="#ctx0" brushRef="#br0" timeOffset="6585.07">18521 1418 0,'21'0'31,"0"0"-15,0-21-16,0 21 0,1-21 15,-1 21-15,0-21 0,0 0 0,-21-1 16,0 1-16,21 21 0,-21-21 16,0-21-16,0 21 0,0-1 15,0 1-15,-21 0 0,0 0 0,0 0 16,-22 21-16,22 0 0,-21 0 15,-43 0-15,1 42 16,41-21-16,1 0 0,0 1 16,-1 20-16,1-21 0,21 21 0,0-20 15,-1 20-15,22-21 0,0 0 16,0 0-16,0 1 0,0-1 16,0 0-16,22 0 0,-1-21 0,0 0 15,21 0-15,-21 0 0,22 0 0,-1 0 16,0 0-16,1 0 15,20 0-15,-20-21 0,-1 0 0,0 0 16,-21-1-16,22 1 0,-22 0 16,21 0-16,-21 0 0,1 0 0,-22-1 15,21 1-15,-21 0 0,21 21 16,-21-21-16,0 42 16,-21 0-1,0 0-15,-1 1 0,1 20 16,0-21-16,0 0 15,21 0-15,-21 1 0,21-1 0,0 0 16,0 0-16,0 0 16,0 0-16,21-21 0,0 22 15,0-22-15,0 0 0,22 0 0,-22 0 16,21 0-16,-21 0 0,22 0 16,-1-22-16,0 1 0,-20 21 0,20-21 15,0-21-15,-21 21 0,22-1 16,-22 1-16,0-21 0,0 21 0,-21-22 15,0 1-15,0 0 0,0-1 16,0 1-16,0 0 0,0-22 16,-21 22-16,0 0 0,-21-22 0,-1 22 15,1-1-15,0 22 0,-22-21 16,1 21-16,-1-22 0,-21 22 16,-20 21-16,20 0 0,-21 0 0,21 0 15,1 0-15,-1 21 0,22 1 16,-22 20-16,21 0 0,1 22 0,-64 63 15,85-64-15,-1 1 16,1-1-16,21 1 0,0-1 0,21 43 16,0-42-16,21-1 15,0-21-15,0 1 0,21-1 0,1 0 16,84 43 0,63-21-16,-105-43 0,0 0 15,-1-21-15,1 0 0,-22 0 16,22 0-16,-21 0 0,-1 0 15,-21-21-15,85-43 16,-105 43-16,20 0 16,-21 0-16</inkml:trace>
  <inkml:trace contextRef="#ctx0" brushRef="#br0" timeOffset="7089.06">19918 847 0,'0'0'0,"0"-43"0,0 22 0,-21 0 0,21 0 15,-22 0-15,1 0 16,0 42-1,21 0-15,-21 0 16,0 21-16,21 22 0,-21-1 0,-1 1 16,22-1-16,-21 22 0,0-21 15,0 41-15,0-41 0,0 42 16,-1-64-16,1 0 16,21 1-16,0-1 0,-21 0 0,21-20 15,0 41 1,0-42-16,21-42 31,-21 0-31,21-21 0,1 20 16,-1-20-16</inkml:trace>
  <inkml:trace contextRef="#ctx0" brushRef="#br0" timeOffset="7311.93">19833 804 0,'0'0'0,"0"-21"0,0 0 0,0 0 16,21 21 0,-21-21-16,21 21 0,22 0 15,-22 0-15,0 0 0,21-21 16,-20 21-16,20 0 0,0 0 0,1 0 16,-1 0-16,-21 0 15,21 0-15,1 0 0,-22 0 0,-21 21 16,0 0-1,-21 0-15,0 0 0</inkml:trace>
  <inkml:trace contextRef="#ctx0" brushRef="#br0" timeOffset="7519.81">19748 1461 0,'0'0'16,"0"21"-16,22-21 31,-1 0-31,0 0 0,0 0 0,0 0 16,0 0-16,85 0 15,-85 0-15,1 0 0,20 0 16,0 0-16,-42-21 16,21 21-16,1 0 0,-1 0 15</inkml:trace>
  <inkml:trace contextRef="#ctx0" brushRef="#br0" timeOffset="7759.67">20362 1418 0,'-21'21'16,"0"-21"0,0 22-16,21-1 0,-21 0 0,21 0 15,0 0-15,-22 0 0,22 1 16,-21-1-16,21 0 0,0 0 0,0 0 15,0 0-15,-21 1 16,21-1-16,0 0 16,0-42 15,0 0-31,0-1 0,0 1 16</inkml:trace>
  <inkml:trace contextRef="#ctx0" brushRef="#br0" timeOffset="8084.49">20405 1207 0,'0'0'0,"0"-22"0,-22 22 15,1 0-15,0 0 16,21 22 0,0-1 15,21-21-31,0 0 0,1 0 15,-1 0-15,0 0 16,-21-21 0,0-1-1,0 1-15,-21 21 16,0 0-16,-1 0 16,1 0-16,0 21 15,21 1-15,-21-1 16,21 0-16,0 0 15,21 0 1,0-21-16,0 0 0,1 0 0</inkml:trace>
  <inkml:trace contextRef="#ctx0" brushRef="#br0" timeOffset="9291.89">20891 1397 0,'0'0'0,"0"21"31,0 0-16,0 1-15,0-1 0,0 0 16,0 0-16,0 21 0,-21-20 0,21 20 16,-21-21-16,21 21 0,-21-20 15,21 20-15,0-21 0,0 0 0,0 0 16,-21-21-16,21 22 0,-21-22 31,21-22-15,0 1-16,0 0 15,0 0-15,0 0 16,0-22-16,0 22 0,0-21 0,0 21 16,21-22-16,0 1 0,0 21 15,0-21-15,0 20 0,1-20 0,-1 21 16,21-21-16,22 20 16,-22 1-16,-21 21 0,21 0 0,1 0 15,-1 21-15,-21 1 0,22 20 16,-22-21-16,0 21 0,0 1 0,-21-1 15,0 0-15,0-20 0,0 20 16,0 0-16,0-21 0,0 1 0,-21 20 16,0-42-16,0 21 15,21 0-15,-22-21 0,1 0 16,42-21 15,1 0-31,-1 0 0,0 0 16,21-1-16</inkml:trace>
  <inkml:trace contextRef="#ctx0" brushRef="#br0" timeOffset="9828.02">22013 1397 0,'0'0'0,"21"0"0,-21-63 31,0 41-31,-21 1 0,0 21 16,0-21-16,-21 21 0,20 0 15,-20 0-15,0 0 0,-1 0 0,1 21 16,-21-21-16,20 21 0,-41 43 16,41-22-16,22-21 0,0 22 15,0-22-15,0 21 0,21 1 16,0-1-16,0 0 0,21-21 16,21 1-16,-21-1 0,22 0 15,-22-21-15,21 0 0,0 0 0,1 0 16,-1 0-16,0 0 15,-20 0-15,41-42 0,-21 20 16,-20 1-16,-1-21 0,0 21 16,0-22-16,0 1 0,0-43 15,1 22-15,-22 21 16,21-22-16,-21 22 0,0-22 0,21 1 16,-21-1-16,21 1 0,-21-1 0,0 22 15,0 0-15,0 20 0,0-20 0,0 21 16,0 42-1,0 0-15,0 0 0,0 43 16,-21-22-16,0 22 0,21-1 0,0 1 16,0-1-16,-21 1 0,21-1 15,0-20-15,0-1 0,0 21 16,0-20-16,0-22 0,0 21 0,21 1 16,-21-22-16,21 0 0,-21 0 15,21 0-15,-21 0 16,42 1-16,-20-22 15,-1 0-15,0-22 16,0 1-16,0 0 0</inkml:trace>
  <inkml:trace contextRef="#ctx0" brushRef="#br0" timeOffset="10085.87">22818 1037 0,'0'0'0,"0"-42"0,0 21 0,0-22 16,0 22-16,0 0 0,0 0 15,0 42 1,-22 0-16,1 0 0,0 22 16,0 20-16,0-20 0,0-1 15,-1 21-15,-20 22 0,42 21 16,-21-85-16,21 21 16,0-20-16,0 20 0,0-21 15,0 0-15,0 0 0,0 1 0,0-1 16,0 0-16,21-21 0,0 0 15,0 0 1,1 0-16,20-42 0,-21 42 16</inkml:trace>
  <inkml:trace contextRef="#ctx0" brushRef="#br0" timeOffset="10596.58">22796 1080 0,'0'0'0,"-21"-43"0,21 1 0,-21 0 0,21-1 16,0 22-16,0-21 0,0 21 15,0-1-15,0 1 0,0 0 0,0-21 16,64 21 0,-43 21-16,21-22 0,0 22 15,1 0-15,20 0 0,-20 22 16,-1-1-16,0 0 0,-21 21 0,1 1 16,-1-1-16,-21 0 0,0 1 15,0 41-15,-21-41 16,-22-1-16,22 0 0,-21-21 0,-22 1 15,1-1-15,20 0 0,-20 0 16,21-21-16,-22 0 0,22 21 0,21-21 16,-1 0-16,1 0 0,42 0 31,1 0-31,20 0 16,0 0-16,1-21 0,20 21 0,-21 0 0,22 0 15,-22 0-15,22 0 16,-22 0-16,0 21 0,-20 0 0,20 1 15,-21-1-15,0 0 0,0 0 16,1 0-16,-22 22 0,0-22 0,0 0 16,0 0-16,0 0 0,-22 0 15,1 1-15,-21-1 0,0 0 0,-1 0 16,1-21-16,0 0 0,-1 21 16,-20-21-16,20 0 0,1 0 0,0 0 15,-1 0-15,22 0 16,-21 0-16,42-21 15,0 0-15,0 0 16,42 21-16,-21-21 0,22-1 16,-1 22-16,22-21 0</inkml:trace>
  <inkml:trace contextRef="#ctx0" brushRef="#br0" timeOffset="11320.16">23728 1334 0,'0'0'0,"21"-22"16,21-62-1,-63 84 17,0 0-32,0 21 15,0 0-15,21 21 0,-22-20 16,1-1-16,21 21 0,-21-21 0,21 22 16,0-22-16,0 21 0,0 0 15,0-20-15,0 41 0,21-21 16,22-20-16,-22-1 0,21 21 15,0-21-15,22-21 0,-22 21 0,1-21 16,-1 0-16,21 0 0,-20 0 16,-22-21-16,21 0 0,1 0 15,-22 0-15,21-22 0,-21 1 0,0 0 16,1-1-16,-1 22 0,0-21 16,0 0-16,0 20 0,-21 1 15,0 0-15,0 0 0,0 0 0,0 0 16,0 42 15,0 0-31,0 0 16,-21 0-16,0 22 0,0-22 0,0 42 15,-1-20-15,1 20 0,0 1 16,0-1-16,0 1 0,21-1 0,0 1 16,-21 20-16,21-20 0,0 20 15,0-20-15,0 126 16,0-20-16,21-86 15,-21 1-15,0 0 0,21-1 0,0 1 16,-21-21-16,0 20 0,0-20 0,0-1 16,0 1-16,0 63 15,0-64 1,-21-42-16,0-21 0,0 0 16,-1 0-16,1 0 0,-127-63 15,63-22 1,43 43-16,-64-85 15,64 63-15,21 1 0,-22-1 0,22-20 16,0-1-16,21 0 0,0 1 16,0-1-16,0-21 0,21 22 15,64-65-15,21-20 16,-64 106-16,22-22 0,-1 21 16,1 1-16,-1-1 0,-21 1 15,1 21-15,20-1 0,-20 1 0,-1 21 16,-21-22-16,21 22 0,-20 0 15,-1 21-15,0-21 0</inkml:trace>
  <inkml:trace contextRef="#ctx0" brushRef="#br0" timeOffset="12452.52">14287 614 0,'0'-21'0,"0"42"0,0-63 16,0 20-16,0 1 16,0 0-16,0 0 0,0 42 62,0 0-62,0 0 0,0 1 16,0-1-16,0 0 0,-21 21 0,21 1 15,-21-1-15,21 0 0,0 22 16,0-1-16,0 64 16,0-63-16,0 20 0,0-20 0,0 21 15,0-1-15,0 22 0,0-21 16,0 21-16,0-1 0,0 1 0,-21 127 15,21-106-15,-21 0 16,21 0-16,-21 0 0,21 21 0,0 0 16,-22 1-16,22 20 0,-21-21 0,0 21 15,21 1-15,-21-22 0,0 21 16,0 22-16,-1 147 0,1-147 16,-21 169-16,0-170 15,20-20-15,1 20 0,0-21 0,-21 22 16,21-1-16,-1 1 0,-20-1 0,21 1 15,0-1-15,0 1 0,-1-1 16,-62 340 0,84-361-16,-21 0 0,-1-21 0,22 22 15,-21-22-15,21 0 0,-21 0 0,21-21 16,0 0-16,0 0 0,0 106 16,0-127-16,0 0 0,0-22 15,-21 1-15,21-21 0,-21 20 0,21-41 16,0 20-16,-21-42 0,-1 22 0,1-22 15,0-21-15,0-21 0,0-1 16,0 1-16</inkml:trace>
  <inkml:trace contextRef="#ctx0" brushRef="#br0" timeOffset="13400.3">3492 2159 0,'-21'0'0,"0"0"0,0 0 0,0 0 15,0 0-15,-1 0 16,1 0 0,42 0 15,1 0-31,-1 0 0,0 21 16,21-21-16,1 0 0,20 0 15,-21 0-15,43 0 0,-21 0 16,20 0-16,1 0 0,0 0 0,20 0 15,1 0-15,21 0 0,21 0 0,1 21 16,20-21-16,0 0 0,1 0 16,20 0-16,1 0 0,-1 0 15,424 22-15,-191-22 16,-190 0-16,-21 0 16,-1 0-16,22 0 0,-42 0 0,20 0 15,-20 21-15,-1-21 0,1 21 16,-43-21-16,21 0 0,-42 0 15,0 21-15,127 0 0,-190-21 16,-22 0-16,1 0 0,-22 21 16,21-21-16,-21 0 0,0 22 15,1-22 1,-22 21-16,21-21 16,0 0-1,0 0-15</inkml:trace>
  <inkml:trace contextRef="#ctx0" brushRef="#br0" timeOffset="14397.29">18034 2244 0,'-21'0'0,"42"0"0,-63 0 0,20-21 15,1 21-15,0 0 0,0 0 16,0 0-16,0 0 15,42 0 32,0 0-47,0 0 0,85 0 16,-21 0-16,-1 0 0,22 0 16,0 0-16,21 21 0,0-21 0,0 0 15,21 0-15,0 21 0,22-21 16,-1 0-16,0 0 0,22 21 0,-1-21 15,1 0-15,-1 0 0,1 21 16,-1-21-16,1 0 0,-1 21 16,22 1-16,-22-22 0,-20 21 15,20 0-15,-20 0 0,20-21 0,-21 21 16,1 0-16,-1 1 0,-42-1 16,0-21-16,0 21 0,-21 0 0,-21-21 15,20 0-15,-41 0 16,21 21-16,20-21 0,-41 0 0,-43 0 15,21 0-15,-20 0 0,-1 0 16,0 0-16,0 0 0,0 0 78</inkml:trace>
  <inkml:trace contextRef="#ctx0" brushRef="#br0" timeOffset="15547.96">804 3471 0,'0'0'0,"-42"0"0,21 0 0,0 0 15,-22 0-15,1 0 0,21 0 0,-22 0 16,22 0-16,-21 0 0,21 0 16,0 0-16,-1 0 0,1 0 15,42 0 1,22 0 0,-1 0-16,22 0 15,-1 0-15,1 0 0,-1 0 0,22 0 16,-22 0-16,22 0 0,0 0 15,-1 0-15,1 0 0,0-21 16,-1 21-16,-20 0 0,20 0 0,-20 0 16,-1 0-16,-20 0 0,20 0 15,-42 0-15,22 0 0,-22 0 0,0 0 16,-21-21 15,-21 21-31,0-21 0,0 0 0,-1 21 16,1-21-16,-21-1 0</inkml:trace>
  <inkml:trace contextRef="#ctx0" brushRef="#br0" timeOffset="16023.65">1503 3090 0,'0'0'0,"-21"0"15,-1 0 1,22 22-1,0-1-15,0 0 16,22 0-16,-1 0 0,0-21 16,0 21-16,0 1 0,22-1 15,-1 0-15,0 0 0,1 0 16,-1-21-16,0 21 0,1-21 0,-1 0 16,-21 0-16,21 0 0,-20 0 15,41 0-15,-42 0 0,0 0 16,1 0-16,-44 22 47,1-22-47,0 21 0,-21 0 15,21 0-15,-1-21 0,1 21 16,0 0-16,0 22 0,-21-22 0,20 0 16,1 0-16,-42 22 15,42-1-15,-1-21 0,1 0 0,0-21 16,0 21-16,0 1 0,21-1 15,0 0 1,-21-21-16,21 21 16,-22-21 15</inkml:trace>
  <inkml:trace contextRef="#ctx0" brushRef="#br0" timeOffset="20423.79">3006 3196 0,'-22'21'0,"22"1"16,0-1-16,0 0 16,0 0-16,0 0 0,0 0 15,0 1-15,22-22 16,-1 0-16,0 0 0,0 0 15,0 0-15,0 0 0,1 0 16,-1-22-16,21 22 0,-21-21 16,0 0-16,22 0 0,41-64 15,-62 64-15,-1 0 16,0-21-16,0 20 0,-21 1 16,0-42-16,0 42 0,0-1 15,0 1-15,0 0 0,-21 0 16,0 0-16,-22 21 0,22-21 15,0 21-15,0 0 16,0 21-16,0 0 0,-1 0 0,1 0 16,0 22-16,0-1 15,0 0-15,0 22 0,21-1 0,-22 1 16,1-1-16,0 22 0,21-22 0,-21 22 16,21-21-16,-21 20 0,21 1 15,0 21-15,-21 0 0,-1 211 16,1-105-1,21-85-15,0-21 0,0-1 0,0 1 16,0 0-16,0-21 0,0-1 16,0-20-16,21-1 0,1 1 0,20 21 15,21-43 1,-41-21-16,-1-21 0,21 0 16,43-42-16,-43-1 0,0 1 0,22 0 15,-22-22-15,22 1 0,-1-22 16,-20 0-16,62-84 15,-41 0-15,-43 84 0,-21 0 16,0 22-16,-21-22 0,-21 1 16,-1 20-16,1-21 0,-22 22 0,1-1 15,-1 22-15,-84-43 16,85 43-16,-85-21 16,105 63-16,1 0 15,21 0-15,0 0 0,42 0 31,21 0-15,-21 0-16,0-22 0,22 22 0,-1-21 16,0 0-16,22 0 0,-22 0 15,1 0-15,20-1 0,-21 1 0,1-21 16,-1 21-16,0 0 0,1-1 16,-22 1-16,0 0 0,0 0 0,0 0 15,-42 21 16,0 0-31,0 0 0,21 21 16,-21-21-16,0 21 0,21 0 16,-22 0-16,22 1 0,0-1 0,0 0 15,0 0-15,0 0 0,0 0 16,0-42 31,22 0-47</inkml:trace>
  <inkml:trace contextRef="#ctx0" brushRef="#br0" timeOffset="20587.7">3704 3281 0,'0'-21'16,"0"42"-16,0-63 0,0 20 0,21 22 62,0 22-62,-21-1 0,22-21 16,-1 21-16,0-21 0,0 21 16,0-21-16</inkml:trace>
  <inkml:trace contextRef="#ctx0" brushRef="#br0" timeOffset="20984.47">4022 3429 0,'0'0'0,"0"21"0,0 0 16,0 1-16,0-1 0,0 0 0,0 0 15,0 0-15,0 0 0,0 1 0,0-1 16,0 0-16,0 0 16,0 0-16,0 0 0,0 1 0,-22-22 15,22 21-15,0 0 16,-21-21-16,21-21 31,0 0-31,0-1 16,0 1-16,0 0 0,0 0 0,0 0 15,0-22-15,0 1 0,21 21 16,1-21-16,-1 20 0,0-20 16,0 21-16,21 0 0,-20 0 0,20 21 0,0 0 15,1 0-15,-22 0 16,21 0-16,0 21 0,-20 0 0,20 21 16,-21-21-16,0 1 0,-21 20 15,0-21-15,0 0 0,0 64 16,-42-43-1,21-21-15,0-21 0,-1 22 0,1-1 16,0-21-16,42 0 31,0-21-31</inkml:trace>
  <inkml:trace contextRef="#ctx0" brushRef="#br0" timeOffset="21476.56">5016 3514 0,'0'0'0,"22"-21"0,-1-1 0,-21 1 16,0 0-16,0-42 16,0 41-16,-21 1 0,-1 0 15,1 0-15,-21 21 0,21 0 0,-22 0 16,22 0-16,-21 0 0,0 21 16,-1 0-16,1 0 0,21 22 0,-43 20 15,22-42-15,21 22 16,0-1-16,-1-21 0,22 22 15,-21-22-15,21 0 0,0 0 0,0 0 16,21 0-16,1 1 0,-1-1 0,0-21 16,21 0-16,-21 0 0,22 0 0,41 0 15,1-21 1,-43-1-16,1 1 0,-22 0 16,21-21-16,-21-1 0,1 1 0,-1 0 15,0-1-15,0-20 0,0 21 16,-21-128-1,0 128-15,0 0 0,0-1 0,0 1 16,0 0-16,0 20 0,-21 44 31,21-1-31,-21 0 0,0 0 16,21 21-16,0 1 0,0 63 16,0-43-16,0-21 0,0 22 15,0-22-15,0 1 0,0-1 0,0 21 16,0-41-16,21 20 15,0-21-15,0 0 0,0-21 0,22 21 16,-22-21-16,0 0 0,21 0 0,43 0 16,-43-21-16,1 0 15</inkml:trace>
  <inkml:trace contextRef="#ctx0" brushRef="#br0" timeOffset="21724.42">6117 2963 0,'0'0'0,"0"-21"0,0 0 0,0-21 16,0 21-16,-21 42 16,0 0-1,0 0-15,21 21 0,-22-20 16,1 20-16,21 0 0,-21 22 0,21-22 16,-21 22-16,0-22 0,21 21 15,0-20-15,-21-1 0,-1 0 0,22 1 16,0-1-16,0 0 0,0-20 15,0-1-15,0 0 0,0 0 16,0 0-16,22-21 0,-1 0 0,0 0 16,0 0-16,21 0 0,-20-21 15</inkml:trace>
  <inkml:trace contextRef="#ctx0" brushRef="#br0" timeOffset="22180.2">6540 2942 0,'0'0'0,"0"-42"0,0 21 15,0 0-15,0-1 16,0 44 0,-21-1-16,0 0 0,21 0 15,0 21-15,0-20 0,-21 83 16,0 1-16,21-63 16,0 20-16,-21-21 0,21 1 15,0 20-15,0-20 0,-22-1 0,1 21 16,0-41-16,21 20 15,0-21-15,-21 0 0,21 0 16,0-42 0,0 0-1,0 0-15,0 0 0,0-22 0,21 22 16,-21-21-16,21 0 0,22-22 16,-22 22-16,0-1 0,21-20 0,1 21 15,-1-1-15,0 22 0,1 0 16,-1 0-16,-21 21 0,21 0 15,-20 0-15,20 21 0,-21 0 0,0 0 16,0 0-16,1 22 0,-22-1 16,21 43-16,-21-43 0,0-21 15,0 22-15,-43 20 0,22-42 16,21 22-16,-21-22 0,0 0 16,0-21-16,21 21 0,-21-21 15,21 21-15,-22-21 0,1 0 16,21-21-16,0 0 15</inkml:trace>
  <inkml:trace contextRef="#ctx0" brushRef="#br0" timeOffset="22379.1">5884 3217 0,'0'0'0,"-42"0"0,0 0 0,20 0 16,1 0-16,0 0 0,42 0 15,22 0 1,-22 0-16,21 0 0,0 0 0,22 0 16,84-21-1,-42 0-15,-64 21 0,1 0 16,-1 0-16</inkml:trace>
  <inkml:trace contextRef="#ctx0" brushRef="#br0" timeOffset="22763.57">7112 3577 0,'-21'21'16,"42"-42"-16,-21 42 31,21-21-31,0 0 0,0-21 15,1 0-15,-1 21 0,21-21 16,-21 0-16,0 0 0,22-22 0,-22 22 16,0 0-16,0-21 0,0 20 15,-21-20-15,0 21 0,0 0 0,0 0 16,0-1-16,-21 22 16,0 0-16,-21 0 0,21 22 0,-22-1 15,1 21-15,21-21 0,-22 22 16,1-1-16,21-21 0,-21 21 0,20 1 15,1-1-15,21-21 0,0 0 16,0 22-16,0-22 0,0 0 0,43 0 16,-22-21-16,0 21 0,21-21 15,43 0-15,-43 0 0,1 0 16,-1 0-16,21-21 0,22-21 16,-43 21-16</inkml:trace>
  <inkml:trace contextRef="#ctx0" brushRef="#br0" timeOffset="24486.81">8615 3175 0,'-21'0'15,"-1"0"1,22 21 0,0 0-16,22-21 31,-1 0-16,0 0-15,21 0 0,1 0 16,20-21-16,-21 0 0,22 0 16,-22 0-16,1 0 0,-1-1 15,0 1-15,43-42 16,-64 42-16,-21-1 0,0 1 16,0 0-16,0 0 0,-21 0 0,0 0 15,-22-1-15,22 22 0,-42 0 0,20 0 16,-20 0-16,-1 0 0,1 0 15,21 0-15,-22 22 0,1-1 0,20 0 16,1 0-16,21 0 0,0 22 16,-1-22-16,22 21 0,0-21 15,0 22-15,0-22 0,0 21 0,22-21 16,20 22-16,-21-22 0,21 0 16,1 0-16,-1-21 0,0 21 0,1-21 15,-1 0-15,0 0 0,-20 0 16,20 0-16,0 0 0,-21 0 0,1 0 15,-22-21 1,-43 21-16,22 0 0,-21 0 16,-1 0-16,1 0 0,0 0 15,-1 21-15,-20-21 0,21 21 0,-1 22 16,1-22-16,0 0 0,20 21 16,-20 43-1,21-43-15,21-20 0,0 20 16,0-21-16,21 0 0,0 0 0,0 1 15,1-1-15,20-21 0,-21 21 0,85-21 16,-64 0-16,64 0 16,-42-21-16,-1 0 0,1-1 15,-1 1-15,1 0 0</inkml:trace>
  <inkml:trace contextRef="#ctx0" brushRef="#br0" timeOffset="24768.7">9652 2815 0,'-64'21'31,"43"1"-31,21 20 0,-21-21 16,0 21-16,0 22 0,0-1 16,21 1-16,-22-1 0,1 1 0,0-1 15,0 1-15,0 42 16,0-43-16,21-20 0,-22-1 15,22-21-15,0 21 0,0-20 0,0-1 16,0 0-16,0 0 0,22-21 31,-1 0-31,-21-21 0,21 0 16,-21 0-16,21-1 16,0 1-16,-21 0 0,21 0 0</inkml:trace>
  <inkml:trace contextRef="#ctx0" brushRef="#br0" timeOffset="25433.96">9504 3535 0,'0'0'0,"21"0"0,0 0 0,0 0 16,0 0-16,1 0 15,-1 0-15,0-21 0,0 21 0,0-21 16,0-1-16,1 22 0,-1-21 0,-21 0 16,0 0-16,21-21 15,-21 20-15,0 1 16,-21 21 0,0 0-16,-1 0 0,1 0 0,0 0 15,-21 21-15,21 1 0,-1-1 16,1 21-16,0-21 0,0 22 0,0-22 15,0 21-15,21 22 16,0-43-16,0 0 0,0 0 0,0 0 16,0 0-16,0 1 0,21-1 15,0-21-15,0 0 0,21 0 0,-20 0 16,20 0-16,0 0 16,1 0-16,-1-21 0,21 21 0,-20-22 15,20 1-15,-20 0 0,-1 0 16,21-21-16,-20 20 0,-1-20 0,-21 0 15</inkml:trace>
  <inkml:trace contextRef="#ctx0" brushRef="#br0" timeOffset="26877.86">10287 3323 0,'0'0'16,"0"-21"-16,-21 21 15,0 0-15,-1 21 16,1-21-16,0 21 0,0 22 0,0-22 16,21 0-16,-21 21 0,-1 1 15,22-22-15,-21 0 0,21 21 0,-21 1 16,21-22-16,0 0 15,-21 21-15,21-20 16,0-44 15,0 1-15,21 0-16,0 0 0,-21-21 0,0 20 16,21-20-16,1 0 0,-1-1 15,0 1-15,-21 0 0,21 21 16,0-22-16,0 22 0,1 0 15,-1 0-15,0 21 0,0 0 0,0 0 16,0 0-16,1 0 0,-1 21 0,21 42 16,22 43-1,-43-85-15,0 22 0,0-22 16,0 21-16,-21-21 0,0 1 0,21-1 16,-21 0-16,0 0 0,0 0 15,22 0-15,-22-42 47,0 0-47,21 0 0,-21 0 0,21 0 16,0-22-16,-21 22 0,21-21 15,0-1-15,1 1 0,-1 0 16,0-1-16,0 22 0,21-42 16,1 42-16,-22 21 15,0 0-15,0 0 0,0 21 16,1 0-16,-22 0 0,0 21 0,0-20 15,0 20-15,0-21 0,0 21 0,0-20 16,0 20-16,0-21 0,0 21 16,0-20-16,0-1 0,0 0 0,0 0 15,21 0-15,21 0 0,-21-21 16,0 0-16,22 0 0,-1 0 16,-21 0-16,22 0 0,-1 0 0,0 0 15,1 0-15,-22-21 16,21 0-16,0 21 0,-20-42 0,20 21 15,-21-1-15,0-20 0,0 21 0,1-21 16,-22-1-16,0-20 16,0-22-16,0 64 15,-22 21 1,1 0-16,0 0 0,0 21 0,0 0 16,-22 0-16,22 22 0,0-22 15,0 21-15,0 1 0,21-22 16,0 21-16,0-21 0,0 0 0,0 22 15,0-22-15,0 0 0,21 0 0,0-21 16,0 21-16,0-21 0,43 22 16,-43-22-16,21 0 0,1 0 15,-1 0-15,0 0 0,1-22 16,41 1-16,-41 0 0,41-42 16,-41 41-16,-22 1 0,0-21 15,0 21-15,0-22 0,1 22 16,-22-42-16,-22 84 31,1 0-31,0 0 16,0 0-16,0 1 15,21 20-15,-21 0 0,-1-21 16,22 1-16,-21-1 0,21 0 0,0 0 16,0 0-1,21-21 1,1-21-16,-1 21 15,0-21-15,0 0 0,0 0 16,0-1-16,1-20 0,-1 21 0,21-21 16,-21 20-16,0-20 0,1 21 15,-1-21-15,0 20 0,-21 1 0,0 0 16,21 21-16,-21 21 16,0 0-16,0 22 15,0-22-15,-21 0 0,21 21 0,0-20 16,-21 20-16,21-21 15,0 0-15,0 0 0,0 1 0,0-1 16,0 21-16,21-42 0,0 21 16,0-21-16,22 0 0,-22 0 15,21 0-15,0 0 0,-20 0 0,20-21 16,0 0-16,-21 0 0,22 0 16,-1-22-16,-21 1 0,22 0 15,-22-1-15,0 1 0,21-64 0,-21 43 16,1 20-16,-22-20 0,0 20 15,0 1-15,0 0 0,0-43 16,0 64 0,-22 42-1,1 0-15,0 22 0,0-22 16,21 21-16,-21 22 0,0-22 16,-1 85-16,22-64 0,0 22 15,0-21-15,0-43 16,0 21-16,0 0 0,22-20 0,-1-1 15,0 0-15,21 0 16,-21-21-16,1 0 0,20 0 0,-21 0 16,43-21-16,-22 0 0,-21 0 15,0-1-15,22-20 0,-22 21 16,0-21-16,0-1 0</inkml:trace>
  <inkml:trace contextRef="#ctx0" brushRef="#br0" timeOffset="27076.75">12552 3175 0,'0'0'0,"-21"21"0,21 0 15,21-21-15,0 0 16,21 0-16,1 0 0,-1 0 16,0 0-16,1 0 0,20 0 0,-21-21 15,22 21-15,21-21 0,-22 0 0,1 21 16,-1-21-16,1 21 15,-22 0-15,0-21 0,1 21 0,-22 0 16</inkml:trace>
  <inkml:trace contextRef="#ctx0" brushRef="#br0" timeOffset="27882.09">2201 5122 0,'0'22'0,"0"-44"31,21 22-15,-21-21-16,22 0 0,-1 0 0,-21-21 16,0 20-16,0 1 0,0-21 15,0 0-15,0 20 0,0-20 16,0 0-16,0 21 0,-43-1 0,22 1 15,-21 0-15,21 21 0,-22 0 16,1 0-16,21 0 0,-21 21 16,-1 0-16,1 22 0,21-1 0,-22 22 15,22-22-15,0 21 0,0-20 16,0 20-16,21-20 0,-21-1 16,21 0-16,0 1 0,0-22 0,0 0 15,21 0-15,0 0 0,0-21 16,0 0-16,0 0 0,64-21 15,-43 21-15,1-21 16,-1-21-16,-21 20 0,22 1 16,-1-21-16,0 0 0,-21-1 0,22 1 15,-22 21-15,0-22 0,-21 1 16,0 0-16,0 21 0,0 42 31,0 21-31,0-21 0,-21 22 0,0-22 16,21 21-16,0 0 15,0 22-15,0-22 0,0-21 0,0 1 16,21-1-16,0 0 0,0 0 16,22 0-16,-1-21 0,0 0 0,1 0 15,20 0-15,64 0 16,0-42-16,-63 21 16</inkml:trace>
  <inkml:trace contextRef="#ctx0" brushRef="#br0" timeOffset="28323.84">3344 4932 0,'0'-42'0,"0"20"16,0 86-16,0-149 0,-21 85 0,0-21 0,-21 0 16,20 21-16,-20 0 0,21 0 15,-21 0-15,20 21 0,1 0 0,-42 43 16,-1-1 0,43-20-16,0-22 0,0 21 0,0 0 15,21 1-15,0-1 0,-22-21 16,22 22-16,0-22 0,0 0 0,0 0 15,22 0-15,-1-21 16,0 0-16,0 0 0,0 0 0,22 0 16,-22 0-16,63-21 0,-41 0 15,-1-21-15,0 20 0,1-20 16,-1 0-16,0-1 0,22-62 16,-1-22-16,-41 63 15,-1 22-15,-21-64 0,0 64 16,0-1-16,0 1 0,0 21 15,0 0-15,0-1 0,-21 44 16,-1-1-16,1 0 16,0 21-16,0-21 0,21 22 15,-21 20-15,21-20 0,-21 20 0,21-21 16,0 1-16,0-1 0,0 22 16,0-43-16,0 21 0,0-21 0,63 43 15,-42-64-15,22 21 16,-1-21-16,0 21 0,1-21 0,-1 0 15,64-21-15,-64 0 16,22 21-16</inkml:trace>
  <inkml:trace contextRef="#ctx0" brushRef="#br0" timeOffset="28776.76">4191 4826 0,'0'0'0,"21"-21"0,-21 0 16,0 0-16,0-1 15,0 1-15,-21 0 0,0 21 16,0 0-16,-1 0 0,1 0 15,0 0-15,0 0 0,0 21 0,-43 22 16,43-1-16,0 0 0,0-21 16,0 22-16,-1 41 15,22-41-15,0-1 0,0-21 0,0 22 16,0-22-16,0 0 0,0 0 16,0 0-16,22-21 0,-1 0 0,21 0 15,-21 0-15,0 0 0,22 0 16,-22-21-16,21 21 0,-21-21 15,1-21-15,20 20 0,-21-20 0,21 0 16,-20-22-16,-1 22 0,0-22 16,0 22-16,0-21 0,0 20 0,-21-20 15,0 20-15,0 1 0,0 0 0,0 21 16,0-1-16,0-20 16,-21 42-16,0 0 0,0 0 0,21 21 15,-21 0-15,0 22 0,21-1 16,0-21-16,-22 43 0,22-22 0,-21 0 15,21 22-15,0-22 0,0 22 16,0-22-16,0 0 0,0-20 16,0 20-16,21-21 0,1 0 0,-1 0 15,0 1-15,0-22 0,21 0 16,43 0-16,-43 0 0,-20 0 16,20 0-16,0-22 0,1 1 15,-22 0-15</inkml:trace>
  <inkml:trace contextRef="#ctx0" brushRef="#br0" timeOffset="29127.56">4762 4932 0,'0'0'0,"-21"0"0,21-21 0,-21 0 16,21-1-16,0 1 15,0 0-15,0 0 16,0 0-16,21 0 0,0 21 16,1 0-16,-1-22 0,42 22 15,-42 0-15,1 22 0,-1-1 16,0 0-16,0 0 0,0 21 15,0-20-15,1 20 0,-22-21 0,0 21 16,0-20-16,0 20 0,0 21 16,-22-41-16,1-1 15,0-21-15,21-21 32,0-1-32,0 1 0,0 0 15,0-42-15,21 20 16,0 22-16,-21-21 0,22-1 15,20-20-15,-42 21 0,21 20 16,0-20-16,0 21 0,1 21 16,-1-21-16,0 21 0,0 0 0,0 0 15,0 0-15,1 0 0,-1 21 16,0-21-16,-21 21 0</inkml:trace>
  <inkml:trace contextRef="#ctx0" brushRef="#br0" timeOffset="29972.08">5355 4911 0,'0'0'16,"0"21"-16,0 0 0,0 0 0,0 0 15,21-21 1,0 0-16,1 0 16,-1 0-16,0-21 0,0 0 0,0 0 15,0 0-15,22 0 0,-22-1 16,21-62-16,-42 63 16,0-1-16,0 1 15,-21 21 1,0 0-16,0 21 0,0 1 15,-1-1-15,1 0 0,21 0 0,-21 21 16,0 1-16,21-1 0,0-21 16,0 0-16,0 1 0,0 20 15,0-21-15,0 0 0,21 0 16,0-21-16,0 0 16,1 22-16,-1-22 0,0 0 0,21 0 15,-21 0-15,22 0 0,-1-22 16,0 1-16,1 0 0,-1 0 0,43-43 15,-43 22-15,-21 0 0,22-1 16,-22 1-16,21 0 0,-42 21 0,21-22 16,-21 22-16,0 0 0,0 0 15,-21 21-15,0 0 16,0 0-16,0 0 0,21 21 16,0 0-16,-22 0 0,22 0 0,0 22 15,0-1-15,0 0 0,22-20 16,-1-1-16,-21 0 15,21 21-15,0-21 0,-21 1 0,21-1 16,-21 0-16,0 0 16,-21-21-1,0 0-15,0 0 16,0 0-16,-1 0 0,1-21 16,0 21-16,0 0 0,0 0 15,0 0-15,21 21 16,0 0-1,21-21-15,0 21 0,0-21 16,21 0-16,-20 0 0,-1 0 16,0 0-16,21 0 0,-21 0 15,1 0-15,20 0 0,-21-21 0,21 21 16,1-21-16,-22 0 0,21 0 16,1 0-16,-22-1 0,21-20 0,-21 21 15,0-21-15,22-1 0,-22 22 16,0-21-16,0-1 0,-21 22 0,0 0 15,0-42-15,0 41 16,-21 22-16,0 0 16,0 0-16,0 22 0,21-1 0,0 0 15,0 0-15,0 21 0,0-20 16,0 20-16,21-21 0,0 21 0,0-20 16,0 20-16,0-21 0,1 0 15,-1 0-15,0 1 0,-21 20 0,0-21 16,0 0-16,0 0 15,-21-21-15,0 22 0,-22-22 0,22 0 16,-21 0-16,21 0 0,-22 0 16,22 0-16,-21 0 0,42-22 0</inkml:trace>
  <inkml:trace contextRef="#ctx0" brushRef="#br0" timeOffset="30404.11">7620 4657 0,'0'-21'0,"0"42"0,21-42 0,0 21 16,-21 21-16,0 0 15,0 0-15,0 0 0,-21 0 16,0 22-16,0-22 0,21 21 0,-21-21 15,-1 22-15,1-22 0,0 0 16,0 21-16,0-20 0,21-1 0,0 0 16,0 0-16,0 0 15,21-21 1,0-21-16,0 0 16,0 0-16,1 0 0,-1-22 15,0 22-15</inkml:trace>
  <inkml:trace contextRef="#ctx0" brushRef="#br0" timeOffset="30752.91">7683 4403 0,'0'0'0,"-21"0"0,-21 0 0,0 0 16,20 21-16,-20-21 0,-64 63 16,85-41-1,21-1-15,0 0 0,0 0 16,21-21-1,0 0-15,1 0 0,20 0 16,0 0-16,1 0 0,41-21 16,-41 0-16,-1 0 0,0-1 15,-21 22-15,1-21 0,-1 0 0,-21 0 16,0 0-16,-21 0 0,-1-1 16,1 1-16,-21 21 0,0-21 15,-1 21-15,1 0 0,0 0 0,-1 0 0,22 0 16,-21 0-16,21 21 0,-1-21 15,1 21-15,21 1 0,0-1 0,0 21 16,0-21-16,21 0 16,1 1-16,-1-1 0,0 21 0,21-21 15,1 0-15,-1 1 0,0-1 0,43 21 16,-43-42-16</inkml:trace>
  <inkml:trace contextRef="#ctx0" brushRef="#br0" timeOffset="31171.67">8234 4699 0,'-21'-21'32,"-1"21"-32,1 0 15,0 0-15,21 21 0,-21 0 16,21 0-16,0 1 0,0 20 0,0-21 16,0 21-16,0-20 15,0-1-15,0 21 0,0-21 0,0 0 16,0 1-16,0-1 0,0 0 15,0 0-15,0 0 16,0-42 0,0 0-16,0 0 15,0 0-15,0-1 0,0-20 0,0 0 16,0-1-16,21 1 0,0 21 16,0-21-16,1-1 0,-1 1 0,21 21 15,-21-22-15,22 22 0,-22 0 0,21 0 16,0 21-16,1 0 0,-1 0 15,0 0-15,1 21 0,-1 0 16,0 0-16,1 22 0,-1-1 0,-21 0 16,0 1-16,-21-1 0,0 0 15,0 1-15,0-1 0,0 0 0,-21 1 16,0-1-16,-21 22 16,-22-22-1,43-21-15,63-42 16</inkml:trace>
  <inkml:trace contextRef="#ctx0" brushRef="#br0" timeOffset="31467.5">10033 4424 0,'0'0'0,"0"-21"0,0 0 0,0-1 15,-21 22-15,0 0 16,-1 0-16,1 22 0,0-1 16,0 21-16,21 0 0,-21-20 0,0 20 15,-1 21-15,22-20 16,-21-1-16,21 22 0,0-22 0,0 0 16,-21 1-16,21-1 0,0 43 15,-21-22 1,21-42-16,21-21 15,0 0-15,0 0 0,1 0 16,-1-21-16,0 0 0,42-21 16,-20-1-16</inkml:trace>
  <inkml:trace contextRef="#ctx0" brushRef="#br0" timeOffset="32097.06">10414 4424 0,'0'0'0,"0"-21"0,0 0 0,0-1 0,0 44 31,-21-1-31,21 0 0,-21 21 16,-1-21-16,22 22 0,-21-1 0,0 0 16,21 1-16,0-1 0,-21 0 15,21 22-15,-21-22 0,21 1 0,-21-1 16,21 0-16,0 22 0,0-43 16,-22 0-16,22 0 0,0 0 15,0 1-15,0-44 16,22 1-1,-22 0-15,21 0 0,0 0 16,0-22-16,-21 22 0,21-21 16,0 0-16,1 20 0,-1-20 0,-21 21 15,21 0-15,-21 0 0,21-1 16,0 22-16,0 22 16,-21 20-1,0-21-15,0 0 0,0 0 16,0 1-16,22 20 0,-22-21 0,21 0 15,0 0-15,0 1 0,-21-1 16,21 0-16,43 0 0,-43 0 16,21-21-16,-21 0 0,22 0 0,-1 0 15,0 0-15,1 0 0,-1 0 16,-21-21-16,22 0 0,-1 0 16,-21 0-16,21-1 0,-20-20 15,-1 0-15,0-22 0,-21 22 16,0 21-16,0 0 0,0-1 0,0 1 15,0 0-15,-21 21 16,0 0-16,-1 0 0,1 0 0,-21 21 16,21 22-16,0-22 0,21 21 15,0-21-15,0 22 0,0-1 0,0 0 16,0-21-16,0 22 0,0-22 0,21 0 16,0 0-16,21 0 0,-21 1 15,1-22-15,20 0 0,0 0 0,1 0 16,-1 0-16,0 0 0,1 0 15,41-22-15,-41 1 16,-22 0-16,21 0 0,-21-21 0,0-1 16,1 22-16,20-64 0</inkml:trace>
  <inkml:trace contextRef="#ctx0" brushRef="#br0" timeOffset="32363.91">9906 4614 0,'0'0'15,"-42"0"-15,-22 0 0,22 0 0,21 0 0,-1 0 16,44 0 0,-1 0-16,21-21 15,0 21-15,1 0 0,20-21 0,22 0 16,-22 21-16,1-21 0,21 21 15,-22 0-15,1-21 0,-1 21 16,85-22-16,-105 22 0,-22 0 16,0 0-16,-42 0 31</inkml:trace>
  <inkml:trace contextRef="#ctx0" brushRef="#br0" timeOffset="33213.86">3514 6181 0,'-22'-21'16,"44"42"-16,-44-64 0,1 22 0,0 0 16,0 21-1,21 21-15,0 0 16,0 22-16,0-22 0,0 21 16,0 1-16,0 20 0,0-21 0,0 1 15,0 20-15,-21-20 0,21-1 16,-21 0-16,21-21 0,0 22 0,0-22 15,0 0-15,0 0 0,21-42 32,-21 0-32,21-21 15,21 20-15,-21-20 0,1 0 16,20-1-16,-21 1 0,0 0 16,22 21-16,-22-22 0,0 22 15,0 0-15,0 21 0,0 0 0,1 0 16,-1 21-16,-21 21 0,21-20 15,-21 20-15,0 0 0,21 43 16,0-43-16,-21 22 16,21-22-16,1-21 15,-1 22-15,0-22 0,0-21 0,0 21 0,22-21 16,-22 0-16,21 0 0,-21 0 16,22 0-16,-1-21 0,0 0 0,1-1 15,-1-20-15,0 21 0,1-21 16,-1-1-16,0-20 0,-21 20 0,22-20 15,-43 21-15,0-22 0,0 1 16,0 20-16,0-20 0,-21 20 16,-43-41-16,22 63 0,-1-22 15,1 22-15,-43 21 0,43 0 16,0 0-16,-1 0 0,1 21 16,21 0-16,-21 1 0,20 20 15,22 21 1,0-20-16,0-1 0,0 22 15,22-43-15,20 21 0,-21-21 0,21 0 16,1 1-16,-1-1 0,0 0 0,22 0 16</inkml:trace>
  <inkml:trace contextRef="#ctx0" brushRef="#br0" timeOffset="33527.68">4784 6541 0,'0'0'0,"21"0"0,0 0 16,0-22-1,0 1-15,0 0 0,-21 0 16,22 21-16,-1-42 0,0 20 16,-21 1-16,0 0 0,0 0 0,0 0 15,0 0-15,0-1 16,-21 22-16,0 0 16,-22 0-16,1 0 0,21 22 0,-22-1 0,1 21 15,0-21-15,-1 22 16,1-1-16,21-21 0,0 21 0,0 1 15,21-1-15,0-21 0,0 22 16,0-22-16,21 0 0,0 0 0,0-21 16,21 21-16,-20-21 0,20 0 0,43 0 15,20 0 1,-41-21-16,-22 0 0,22 0 0,-1 0 16,-20-22-16,20 22 0,1-21 15,-22-1-15</inkml:trace>
  <inkml:trace contextRef="#ctx0" brushRef="#br0" timeOffset="33963.92">5651 5884 0,'0'0'0,"0"-21"0,0 0 0,-21 21 0,0 21 15,0 0-15,0 1 16,21 20-16,-21 0 0,-1 1 0,22-1 16,0 0-16,-21 22 0,21-22 15,-21 22-15,21-22 0,0 127 16,-21-63-1,21-64-15,0-20 0,0-1 16,0 0-16,0-42 31,0 0-15,0-22-16,0 22 0,0-21 0,21-1 16,0-41-16,0 41 15,1 1-15,-1 21 0,21-21 0,-21 20 16,22 1-16,-22 0 0,21 0 0,-21 21 15,22 0-15,-1 0 0,0 0 16,22 42-16,-43 1 0,21-22 16,-21 21-16,1 0 0,-1-20 15,-21 20-15,0 0 0,0 1 0,-21-22 16,-22 21-16,22-21 0,-21 0 16,-1 1-16,1-1 0,0 0 15,-1-21-15,-20 21 0,21-21 0,-1 0 16,22 0-16,-21 0 0,21 0 15,21-21-15,0 0 16,0 0-16,21-1 0,0 1 0,21 0 16,1-21-16</inkml:trace>
  <inkml:trace contextRef="#ctx0" brushRef="#br0" timeOffset="34200.65">6710 5969 0,'0'0'0,"0"-21"0,-43 63 32,43-21-32,-21 1 0,0 20 15,0 0-15,0 1 0,21-1 0,-21 0 16,21 1-16,-22-1 0,1 21 0,21-20 16,0-1-16,0 43 15,0-43-15,0 22 16,0-43-16,0 0 0,21-21 0,1 0 15,-1 0-15,0 0 0,0 0 16,21 0-16,-20 0 0</inkml:trace>
  <inkml:trace contextRef="#ctx0" brushRef="#br0" timeOffset="34491.96">6519 6223 0,'-42'-42'15,"84"84"-15,-105-127 0,42 64 0,-1-21 16,1-22-16,21 43 15,0-21-15,0 21 0,0 0 0,0-1 16,21 1-16,22 0 0,-22 0 0,21 21 16,1 0-16,-1 0 0,0 0 15,1 0-15,20 0 0,-21 21 0,1 0 16,-1 0-16,0 22 0,1-22 0,-22 0 16,0 21-16,0-20 15,-21 20-15,0-21 0,-21 0 0,0 0 16,-21 1-16,20-1 0,-20 0 0,0 0 15,-1 0-15,1-21 0,-21 21 16,41-21-16,22 22 0,0-1 31,22-21-31,-1 0 0,0 0 16</inkml:trace>
  <inkml:trace contextRef="#ctx0" brushRef="#br0" timeOffset="35548.37">7133 6371 0,'0'0'0,"42"0"15,-20 0-15,-1 0 0,21 0 16,-21-21-16,0 21 0,22-21 0,-22 0 16,0 21-16,21-43 15,22-20-15,-64 42 16,0 0-16,-21 21 16,0 0-16,-1 0 15,-20 21-15,-21 21 16,20 0-16,-20-20 0,20 20 0,1 0 15,0 1-15,-22 41 16,43-63-16,0 22 0,21-22 0,0 0 16,0 0-16,0 0 0,0 1 0,42-22 15,64 0 1,-85 0-16,22 0 0,41-22 16,-41 1-16,-1 0 15,-21-21-15,21 21 0,1-22 0,-22 22 16,0-21-16,0 21 0,22-43 15,-43 43-15,0 0 0,-22 42 47,1 0-47,21 0 0,-21 0 0,21 22 16,0-22-16,0 0 0,0 0 16,0 0-16,0 1 0,0-1 15,21 0-15,22 0 0,20 0 16,-42-21-16,22 0 0,20 0 15,-21 0-15,22 0 0,126-42 16,-147 21-16,20 0 0,1-1 16,-22 1-16,43-42 15,-64 20-15,0 22 0,0-21 0,-21 21 16,0 0-16,0-22 0,-21 22 16,0 21-16,-21-21 0,-1 21 0,1 0 15,0 0-15,-1 0 0,-20 0 16,20 21-16,1 0 0,-21 0 15,20 1-15,-20 41 0,-1 22 16,64-64 0,0 0-16,0 21 0,21-20 15,1-1-15,-1-21 0,21 0 0,0 21 16,1-21-16,-1 0 0,22 0 16,20-21-16,-41 0 0,-1-1 15,0 1-15,1 0 0,-22 0 16,0 0-16,0 0 0,0-1 0,-21 1 15,21 0-15,-21 0 0,0 42 32,-21 0-17,0 0-15,21 1 0,-21 20 0,0 0 16,0 43-16,21-43 16,-22 22-16,22-22 0,-21 22 0,21-22 15,-21 21-15,21 1 0,0 21 0,0-22 16,0 22-16,0-1 0,0-20 0,21 21 15,0-1-15,1-20 0,-1 20 16,-21 1-16,21-21 0,0 20 0,0-20 16,-21 20-16,0 65 15,21-86-15,-21 43 0,0-64 16,-21 1-16,0-1 0,0 0 16,-21-21-16,20 1 0,-20-22 0,21 0 15,-21 0-15,20 0 0,-41-43 16,42 22-16,0-21 0,-1-1 0,22 1 15,0-21-15,0-22 0,0 21 16,0-20-16,0-1 0,22-21 0,20-84 16,-21 84-16,21 0 0,-20 0 15,-1 0-15,21 22 0,-21-22 16,0 21-16,22 1 0,-22 20 0,21-84 16,-21 84-16,22 22 15,-22-21-15,0 20 0,21 1 0,-20 0 16,20-1-16,-21 22 0</inkml:trace>
  <inkml:trace contextRef="#ctx0" brushRef="#br0" timeOffset="35878.19">8975 6265 0,'0'22'31,"21"-22"-15,0-22-16,0 22 15,0-21-15,0 21 0,1-21 16,20 0-16,0 0 16,-21 0-16,1-1 0,-22-20 0,21 21 15,-21 0-15,0 0 0,0-1 16,0 1-16,-21 21 0,-1 0 16,-20 0-16,0 21 15,-1 1-15,22-1 0,-21 21 16,21-21-16,0 0 0,-1 1 0,22 20 15,0-21-15,0 0 0,0 0 16,43 1-16,-22-1 0,21 0 0,1-21 16,20 21-16,43-21 15,42 0-15,-84-21 0,-1 0 16,1 0-16,-1-1 0</inkml:trace>
  <inkml:trace contextRef="#ctx0" brushRef="#br0" timeOffset="37255.68">14986 3598 0,'0'0'0,"-21"0"0,0 0 15,-1 0-15,1 0 0,0 0 16,0 0-16,0 0 15,42 22 17,0-22-32,0 0 15,22 0-15,-1 0 0,21 0 0,1 21 16,-1-21-16,170 0 16,-148 0-16,-22 0 15,22 0-15,-21 0 0,-1 0 0,-21 0 16,22 0-16,-22 0 0,-21 0 0,22 0 15,-22 0-15,-21-21 16,0-1 0,0 1-16,-21 21 15,0-21-15,-1 0 0,1 0 0,0 21 16,-21-43-16,-1 22 16,22 0-16,0 21 15,21-21-15,-21 21 0,42 0 47,0 0-47,0 0 16,1 21-16,20-21 0,-21 0 0,21 0 15,-20 21-15,20-21 0,-21 0 16,21 21-16,-42 1 16,0-1-1,-21 0-15,-21 0 0,21 0 16,0-21-16,-22 21 0,1 1 15,21-1-15,-22-21 0,1 21 16,0 0-16,-1-21 0,22 21 0,-21 0 0,21-21 16,-22 22-16,22-1 0,0-21 15,0 0-15,0 0 0,21 21 16</inkml:trace>
  <inkml:trace contextRef="#ctx0" brushRef="#br0" timeOffset="39211.82">17314 3747 0,'0'0'0,"21"0"0,22 0 0,-1 0 16,-21 0-16,22 0 0,-1-22 0,0 22 15,1-21-15,-1 0 0,0 0 16,1 0-16,-22 0 0,21-1 15,-21-20-15,0 21 0,1-21 16,-1-1-16,0 1 0,-21 21 0,0-22 16,0 1-16,0 0 0,0-1 15,0 1-15,0-21 16,-21 41-16,0 22 16,-1 0-16,1 0 15,0 22-15,0-1 0,0 21 16,0 22-16,-1-1 0,1 1 15,0-1-15,-21 1 0,21 20 0,-1 1 16,-20 0-16,21 20 0,-21 1 0,20 0 16,1 0-16,0 0 0,0 21 15,0-21-15,0-1 0,-1 1 16,1 21-16,0-21 0,21-21 0,0 105 16,-21-105-16,21-22 0,0 22 15,0-43-15,0 22 0,21-22 16,0 1-16,0-22 0,1 0 15,20 0-15,-21-21 0,21 0 0,1 0 0,20-21 16,-20 0-16,20 0 0,-21-22 16,85-41-16,-84 41 15,20-20-15,1-1 0,-1 1 0,-20-1 0,-1 1 16,21-85 0,-63 63-16,0 0 0,0 22 0,-21-1 15,0-20-15,0 20 0,-21 1 16,-22-1-16,22 1 0,-22-1 0,1 1 15,20-1-15,-20 1 0,-1 20 16,22 1-16,0 21 0,-1-22 0,1 22 16,21 21-16,21-21 0,0 0 15,21 0 1,0 21-16,22 0 0,-22-21 0,21 21 16,22-22-16,-22 1 15,21 21-15,-20-21 0,20 0 0,1 0 0,-22 0 16,85-1-16,-42-20 15,-43 21-15,-21 21 16,0-21-16,1 21 0,-22-21 16,-22 21-1,1 0-15,0 0 0,0 0 16,-21 21-16,20-21 16,1 21-16,0-21 0,21 21 0,-21-21 15,21 21-15,-21-21 16,21 21-16,21-21 47,0 0-47</inkml:trace>
  <inkml:trace contextRef="#ctx0" brushRef="#br0" timeOffset="39392.71">18478 3366 0,'0'0'0,"0"-22"0,-21 22 15,0-21-15,0 21 0,0 0 16,0 0-16,-1 0 16,22 21-1,0 1 1,0-1-16,22 0 0,-1 0 16,0-21-16,0 21 0</inkml:trace>
  <inkml:trace contextRef="#ctx0" brushRef="#br0" timeOffset="39808.48">18690 3556 0,'0'42'15,"0"-20"-15,0-1 16,-21 0-16,21 0 0,0 0 16,0 0-16,-21 1 0,0-1 15,-1 0-15,22 0 16,-21-21-16,21 21 0,-21-21 0,0 0 15,21-21 32,0 0-47,0 0 0,0 0 16,21-1-16,0 1 0,0 0 16,22-21-16,-22 21 0,21-1 0,1 1 15,-22 0-15,21 0 0,0 0 16,1 21-16,-1 0 0,22 0 15,-43 21-15,0 0 16,0 0-16,-21 0 0,0 1 0,0 20 16,0-21-16,0 0 0,0 0 0,0 1 15,0-1-15,-63 42 16,63-42-16,-22-21 0,1 0 16,21 22-16,-21-22 0,63 0 31,-20 0-31,-1 0 15</inkml:trace>
  <inkml:trace contextRef="#ctx0" brushRef="#br0" timeOffset="40340.94">19918 3725 0,'0'0'0,"0"-21"0,0 0 16,0 0-16,-21 0 0,-1 0 15,1-1-15,0 1 0,0 0 16,-21 0-16,-1 21 0,1-21 0,-22 21 16,-20 0-1,41 21-15,1 0 0,0 0 0,21 0 16,-22 1-16,22-1 0,-21 21 16,-1 0-16,22 22 15,21-43-15,0 0 0,0 0 0,0 1 16,21-1-1,1-21-15,20 0 0,-21 0 0,21 0 16,1 0-16,-1 0 16,0 0-16,64 0 0,-63-21 0,-1-1 15,0 1-15,1 0 0,-1 0 0,0-21 16,-21 20-16,22-20 0,-22 0 16,0-1-16,0 1 0,0 0 0,1-1 15,-1-20-15,0-64 16,-21 63-1,0 43-15,0 0 0,0 0 16,-21 21-16,0 0 0,-1 21 0,1 0 16,0 22-16,0-1 15,0 0-15,21 1 0,-43 105 16,22-85-16,21-20 16,0-1-16,0-21 0,0 21 0,0 1 15,0-22-15,0 21 0,21-21 0,1 1 16,20 20-16,0-21 15,-21-21-15,22 0 0,20 0 16,-20 0-16,20 0 16,1-21-16</inkml:trace>
  <inkml:trace contextRef="#ctx0" brushRef="#br0" timeOffset="40615.81">21421 3175 0,'0'0'0,"0"-21"0,-22 0 0,1 0 16,0 21-16,0 0 15,0 21-15,0 0 0,-1 21 16,22-21-16,-21 43 0,0-22 0,21 1 16,-21 20-16,21-21 15,0 1-15,-42 63 0,20-1 16,1-62-16,21-22 15,-21 0-15,21 0 0,0 0 16,0 1-16,0-1 16,21-21-1,0 0-15,1-21 0,-1-1 0,21 22 16</inkml:trace>
  <inkml:trace contextRef="#ctx0" brushRef="#br0" timeOffset="41280.12">21886 3217 0,'0'0'0,"0"-21"0,-21 21 0,0 0 16,0 0-16,0 21 0,-22 22 0,22-22 15,0 21-15,0 1 16,0-1-16,-1 0 0,1 1 0,0 20 16,21-21-16,-21-20 0,21 20 15,-21 0-15,21-21 0,0 22 0,0-22 16,-21 0-16,21 0 0,0 0 0,-22 1 15,22-1 1,0-42 0,22-1-16,-1 1 15,0 0-15,21 0 0,-21-21 0,1 20 16,20 1-16,-21-21 16,0 21-16,22-22 0,-22 43 15,-21 22 16,-21-1-31,21 0 0,-22 0 16,22 0-16,0 0 0,0 1 0,0-1 16,0 0-16,0 0 0,22-21 0,-1 21 15,0 0-15,0-21 0,0 22 16,22-22-16,-22 0 0,21 0 0,0 0 16,-20 0-16,20 0 0,0 0 15,43-22-15,-43 1 16,1 21-16,-1-21 0,-21-21 15,43-1-15,-43 22 0,0-21 16,0 21-16,-21 0 0,0-1 16,0 1-16,0 0 0,-21 21 15,-21 0-15,20 0 0,1 0 16,-21 42-16,21-20 16,0-1-16,21 21 0,0-21 0,0 0 15,0 1-15,0-1 0,0 0 16,0 0-16,0 0 15,0 0-15,21-21 16,0 0-16,0 22 0,0-22 0,0 0 0,1 0 16,-1 0-16,21 0 0,-21-22 15,22 22-15,-1-21 0,21 0 16,-20 0-16,-1 0 0,-21-22 16,22 22-16,-22 0 0,21-42 15</inkml:trace>
  <inkml:trace contextRef="#ctx0" brushRef="#br0" timeOffset="41509">21167 3387 0,'0'0'0,"-22"21"0,1-21 0,42 0 31,1 0-31,20 0 0,-21 0 16,21-21-16,22 21 0,-22-21 16,22 21-16,-1-22 0,1 22 0,63-21 15,-21 21 1,-85 0-16,0 0 0</inkml:trace>
  <inkml:trace contextRef="#ctx0" brushRef="#br0" timeOffset="42172.13">18881 4805 0,'0'0'0,"0"-21"15,0 0-15,0-1 63,21 1-63,0 21 0,0-21 15,0 21-15,0-21 0,1 0 16,-1 21-16,0-21 0,0-1 16,0 1-16,0 0 0,1 21 0,-22-21 15,0 0-15,-22 21 16,1 0 0,-21 0-16,21 0 0,-22 21 0,1 0 15,0-21-15,21 21 0,-1 0 16,-20 1-16,21-1 0,21 0 0,0 0 15,0 0-15,0 0 0,21 1 16,0-1-16,0-21 0,43 21 16,-22-21-16,-21 0 15,22 0-15,-1 0 0,-21 0 0,22 0 16,-22 0-16,-21 21 16,-21 0-1,-22 0-15,22 1 0,-21-1 16,-1 0-16,1 0 0,-21 0 15,20 22-15,-41 20 0,41-42 16,-20 43-16,42-43 16,21 0-16,0 0 0,0 0 0,21 1 15,0-22-15,0 0 0,21 0 16,1 0-16,41 0 16,22-22-16,-42 1 0,-1 0 15,-20 0-15,20 0 0,1-22 16,20 22-16,-20-21 0</inkml:trace>
  <inkml:trace contextRef="#ctx0" brushRef="#br0" timeOffset="42384.01">19939 4466 0,'0'0'0,"0"-21"0,0 0 0,0 0 16,-21 42 0,0 0-16,-1 0 0,1 22 15,0-1-15,0 0 0,-21 1 16,-1 84-16,22-85 15,-21 21-15,21-20 0,-1 20 0,22-20 16,-21-1-16,21 0 0,-21-21 0,21 22 16,0-22-16,0 0 0,0 0 15,21-21-15,0 0 0,1 0 16,20 0-16,-21-21 0,21 21 0,1-21 16</inkml:trace>
  <inkml:trace contextRef="#ctx0" brushRef="#br0" timeOffset="44115.96">20045 4995 0,'-43'22'16,"43"-1"-1,0 0 1,22-21 0,-1 0-16,0 0 15,0 0-15,0 0 0,0-21 0,1 21 16,20-43-16,-21 22 15,0 0-15,0 0 0,-21 0 16,0-43-16,0 43 0,-21 0 16,0 21-16,0 0 15,0 0-15,-22 0 0,-20 42 16,-1 1-16,43-1 0,0-21 16,0 21-16,21-20 0,-21-1 15,21 0-15,0 42 0,0-41 16,21-1-16,0-21 0,21 21 15,-20 0-15,41-21 16,-21 21-16,1-21 0,20 0 0,-20 0 16,20 0-16,-21 0 0,22-21 0,21 0 15,-1-43 1,-41 43-16,-22-21 0,0 21 16,0-22-16,-21 22 0,0 0 0,0 0 15,0 0-15,0 0 0,-21 42 31,0 0-31,0 0 0,21 0 16,0 0-16,-22 22 0,1-22 0,21 0 16,0 0-16,0 0 0,0 1 0,0-1 15,-21 0-15,21 0 16,0 0-16,0-42 47,0 0-47,0 0 0,0 0 15,21-1-15,0-20 0,-21 21 16,22-21-16,-1 20 0,21-20 0,-21 0 16,0 21-16,1-1 0,-1 1 15,0 21-15,0 0 0,0 0 0,0 0 16,1 0-16,-1 21 0,0 1 16,-21 20-16,21-21 0,-21 21 0,21-20 15,-21 20-15,0-21 0,0 21 16,0-20-16,0-1 0,0 0 15,0 0-15,0 0 0,0 0 0,0 1 16,0-1 0,21-42-1,-21-1-15,0 1 16,22 21-16,-22-42 0,0 21 16,21 0-16,0-22 0,0 22 15,0-21-15,0-1 0,1 1 16,-1 0-16,0 21 0,0-22 0,0 22 0,0 0 15,1 21-15,-1 0 0,0 0 16,21 0-16,-21 21 0,1 0 16,-1 0-16,-21 22 0,0-1 0,21-21 15,-21 22-15,0-1 0,0-21 16,0 21-16,0-20 0,0-1 0,0 0 16,0 21-16,0-21 15,21-21-15,0 0 0,0 22 16,1-22-16,-1 0 0,0 0 0,21 0 15,1 0-15,-22 0 0,21 0 16,0-22-16,-20 1 0,20 21 0,-21-21 16,21-21-16,-20 21 0,-1-1 15,0-20-15,-21-21 16,21 20-16,-21-20 0,0 42 0,0-1 16,-21 22-16,0 0 15,0 0-15,-1 0 0,-20 22 0,21-1 16,-21 0-16,20 0 0,1 21 15,0-20-15,0 20 0,0-21 16,21 21-16,0-20 0,0-1 0,0 0 16,0 0-16,21 0 0,0 0 0,43 1 15,-22-1-15,0-21 0,1 0 16,-1 0-16,0 0 0,1 0 16,-1 0-16,0 0 0,1-21 0,20-22 15,-21 1-15,-20 21 16,-1-22-16,0 22 0,0-21 15,0 21-15,0-22 0,-21 22 0,0 42 32,-21 1-32,0-1 15,0 0-15,21 21 0,0-21 16,-21 1-16,0-1 0,21 21 16,0 0-16,0-20 15,21-44 16,0 1-31,0 0 16,0-21-16,0 21 16,1-1-16,-1 1 0,0-21 0,21 21 15,-42 0-15,21 21 0,1-22 16,-22 44 0,0-1-16,0 0 15,0 0-15,0 21 0,0-20 0,-22-1 16,22 42-16,22-42 15,-1 1-15,0-1 0,0 0 16,0-21-16,22 21 0,-22-21 16,21 0-16,0 0 0,1 0 0,-1 0 15,0 0-15,22-21 16,21-85-16,-64 64 16,0-1-16,0 1 0,21-21 15,-20-1-15,-1 1 0,21-64 16,-21 63-16,22 22 0,-43-22 15,21 22-15,0 0 0,-21-1 0,0 22 16,0 0-16,-21 42 16,0 0-1,-1 0-15,1 22 0,0-1 0,0 0 16,0 1-16,0-1 0,-22 64 16,22-43-16,21-20 15,0 20-15,0-20 0,0-1 0,0 0 16,0 1-16,0-22 0,0 21 0,0-21 15,42 22-15,-20-22 16,-1-21-16,0 0 0,0 0 16,21 0-16,1-21 0,-22 21 15,21-22-15,-21 1 0,22-21 16</inkml:trace>
  <inkml:trace contextRef="#ctx0" brushRef="#br0" timeOffset="44299.86">23135 4699 0,'0'0'0,"-21"0"0,42 0 15,0-21-15,22 21 16,-22 0-16,21 0 0,0 0 0,1-21 16,-1 21-16,22 0 0,-22-21 15,21-1-15,64 1 0,-63 21 16,-1 0-16,-20-21 0</inkml:trace>
  <inkml:trace contextRef="#ctx0" brushRef="#br0" timeOffset="45093.34">15875 6710 0,'0'-21'16,"0"0"-16,0-1 16,0 1-16,0 0 0,21-21 0,-21 21 15,21-22-15,-21 1 0,0 0 0,0-1 16,0 1-16,0 21 0,0-22 16,0 22-16,-21-21 0,0 42 0,-43-21 15,43 21-15,-21 0 0,-22 21 16,22-21-16,-21 21 0,20 21 15,-126 64-15,63-21 16,85-43-16,-21 1 16,20-1-16,1 0 0,21-21 15,0 1-15,0 20 0,21-21 0,22 0 16,-22-21-16,21 0 16,22 0-16,42 0 0,-43-21 15,1 0-15,41-21 0,-41 20 16,-22-20-16,1 0 0,-1-1 15,0 1-15,-21 0 0,22-43 16,-22 43 0,-21 63-1,-21 0-15,0 0 0,-1 22 0,22-22 16,0 21-16,-21 0 0,0 1 16,21-1-16,0 0 0,0 1 0,0-22 15,0 21-15,0-21 0,21 43 16,0-64-16,1 21 15,-1 0-15,21-21 0,22 0 0,-22 0 16,21 0-16,149-21 16,-43 0-16</inkml:trace>
  <inkml:trace contextRef="#ctx0" brushRef="#br0" timeOffset="45528.09">17103 6414 0,'0'-43'0,"0"86"0,-22-107 0,1 22 16,0 21-16,-42-1 15,41 1-15,-20 21 0,0 0 0,-1 0 16,1 0-16,21 21 0,-106 43 16,85-22-1,20 1-15,-20-1 0,21 0 0,-21 64 16,20-64-16,22 1 0,0-1 16,0-21-16,0 22 0,22-22 15,41 42-15,-21-63 0,43 43 16,-43-43-16,1 0 0,63 0 15,-64 0-15,0-22 16,1 1-16,-1 0 0,0-21 0,1 21 16,-22-22-16,21 1 0,-21 0 0,22-22 15,-22 1-15,21-43 16,0-21-16,-42 84 16,0-20-16,0 21 0,0-1 0,0 1 15,0 21-15,0 0 0,0-1 16,-21 22-16,0 0 0,0 0 0,0 0 15,0 22-15,-1-1 0,1 21 16,0 0-16,0 1 0,0-1 0,0 64 16,21-64-16,0 22 15,0-22-15,0 22 0,0-22 0,21 0 16,0 1-16,0-22 0,0 21 0,22-21 16,-1 0-16,0-21 0,22 22 0,-22-22 15</inkml:trace>
  <inkml:trace contextRef="#ctx0" brushRef="#br0" timeOffset="46915.74">18140 6477 0,'0'-42'0,"0"84"0,0-105 0,0 41 16,0 1-16,0 0 0,-21 0 16,-1 21-16,-20 0 15,-64 0-15,85 21 16,-21 0-16,-1 22 0,22-22 15,-21 21-15,0 0 0,20 1 16,1-22-16,0 21 0,0 1 0,21-1 16,0-21-16,0 21 0,0-20 15,0-1-15,21 0 0,0 0 0,0 0 16,22-21-16,-1 21 16,-21-21-16,22 0 0,-22 0 0,0 0 15,21-21-15,-21 21 0,1-21 0,-1 0 16,0 0-16,21-22 0,-42 1 15,21 0-15,1-1 0,-1 1 0,0-21 16,0-1-16,0 22 0,-21-22 0,21 22 16,1-22-16,-22 22 0,0 0 15,0-1-15,0 22 0,0 0 16,0 0-16,0 0 0,0 42 16,-22 0-16,1 0 15,21 0-15,-21 1 0,0 20 0,21 43 16,0-43-16,-21 21 15,21-20-15,0-1 0,0 22 0,0-22 16,0 0-16,0-21 0,0 22 16,0-22-16,21 0 0,0 0 15,0 0-15,0 1 0,1-22 0,41 0 16,-42 0-16,22 0 0,-22 0 16,21 0-16,-21-22 0,0 1 0,22 0 15,-22 0-15,0-21 0,21 20 0,-20-20 16,-1 21-16,0-21 15,0 20-15,-21-20 0,21 21 0,-21 0 16,0 42 0,0 0-1,0 0-15,0 22 0,0-22 0,0 0 16,-21 21-16,21-21 0,0 1 16,0 20-16,0-21 0,0 0 0,21 0 15,0 1-15,1-1 0,20-21 0,-21 21 16,21-21-16,-20 0 0,20 0 15,0 0-15,22 0 16,-22 0-16,0-21 0,1 21 0,-1-21 0,-21-22 16,0 22-16,22 0 15,-22-21-15,0-1 0,-21 22 0,0-21 16,21 21-16,-21-22 0,0 22 0,0 0 16,-21 21-1,0 0-15,0 0 0,0 21 0,21 0 16,-22 0-16,1 1 0,21 20 15,-21-21-15,21 0 0,0 22 0,0-22 16,0 0-16,0 0 0,0 0 0,0 0 16,0 1-16,21-1 15,0-21-15,22 0 0,-22 0 16,0 0-16,21 0 0,1 0 0,-1 0 16,0-21-16,1-1 0,20 1 15,-20 0-15,-1 0 0,64-85 16,-64 64-16,-21-1 15,0 22-15,-21-63 16,0 62-16,0 1 0,-21 21 16,0 0-16,0 21 15,-21 22-15,42 20 16,0-42-16,0 22 0,0-22 16,0 21-16,0-21 0,0 1 0,21 20 15,-21-21-15,21 0 0,-21 0 0,21 1 16,-21-1-1,0 0-15,-21-21 16,0 0 0,0 0-16,-1 0 0,1 0 15,-21 0-15,-43 0 16,43 0-16,21 0 0,0 0 16,21 21-16,21 0 15,0-21 1,0 0-16,21 0 0,1 0 15,-22 0-15,21 0 0,1 0 0,-1 0 16,0 0-16,1-21 0,-1 21 16,0-21-16,1 0 0,-1 0 15,-21-1-15,21-20 0,-20 21 0,-1-21 16,0-1-16,0 22 0,0-21 0,0-1 16,-21 1-16,0 21 0,0-21 15,0 20-15,0 1 0,0 42 31,0 1-31,0-1 0,0 21 0,0 22 16,0-22-16,0 0 16,0 1-16,0-22 0,0 21 0,0-21 15,0 0-15,0 1 0,-21-1 16,0 0-16,0 0 0,-21 0 16,-1-21-16,22 0 15,0 0-15,0 0 0,0 0 0,-1-21 16,1 21-16</inkml:trace>
  <inkml:trace contextRef="#ctx0" brushRef="#br0" timeOffset="47324.55">21632 6541 0,'0'0'0,"0"-22"0,0 44 47,0-1-47,0 0 15,-21 0-15,21 21 0,-21 1 16,0-22-16,0 0 0,21 0 0,-22 0 16,1 1-16,21-1 0,-42 21 31,21-42-31,21-21 15,21 21 1,0-21-16</inkml:trace>
  <inkml:trace contextRef="#ctx0" brushRef="#br0" timeOffset="47493.46">21696 6265 0,'0'0'15,"0"-21"-15,-21 21 16,-1 0-1,22 21 1,0 1-16,0-1 0,0 0 16,0 0-16,0 0 0,22-21 15,-1 21-15,0-21 16</inkml:trace>
  <inkml:trace contextRef="#ctx0" brushRef="#br0" timeOffset="47907.73">22013 6477 0,'0'21'0,"0"-42"0,0 63 16,0-20-16,0-1 16,0 0-16,0 0 0,0 0 0,-21 0 15,21 1-15,-21-1 0,21 0 0,0 0 16,0 0-16,0 0 0,0 1 16,0-1-16,0 0 15,0-42 16,0 0-31,0-1 0,0 1 16,0 0-16,0 0 16,0-21-16,21-1 0,0 22 0,0-21 15,1-1-15,-1-20 0,0 21 16,21 20-16,1-20 0,41-21 16,-41 63-16,20-22 0,-21 22 0,1 0 15,-1 0-15,0 22 0,1-1 16,-22 21-16,0 0 0,0 1 0,0-1 15,-21 43-15,0-1 16,-21-62-16,0 20 0,-21-21 16,21 21-16,-1-20 0,1-1 0,0-21 15,0 21-15,21 0 16,21-21 0,0-21-16,22 0 15,-22 0-15</inkml:trace>
  <inkml:trace contextRef="#ctx0" brushRef="#br0" timeOffset="48180.57">23939 6011 0,'0'0'16,"0"-21"-16,0 0 0,0 42 15,0 0 1,-21 1-16,0-1 0,0 21 15,0 0-15,21 1 0,-21-1 0,-1 22 16,1-22-16,0 21 0,-42 86 16,63-107-16,0 0 15,-22-21-15,22 22 0,-21-22 0,21 0 16,0 0-16,0 0 0,0 1 16,21-22-1,1 0-15,-1 0 0,0-22 16,21 1-16,-21 0 0,22 0 15,-1 0-15</inkml:trace>
  <inkml:trace contextRef="#ctx0" brushRef="#br0" timeOffset="48843.2">24384 6054 0,'0'0'0,"0"-21"0,0-1 0,21-20 16,-21 21-16,0 42 15,-21 0 1,21 22-16,-21-22 0,21 21 0,-43 106 15,22-84 1,21-22-16,0 22 0,0-22 0,-21 21 16,21-20-16,-21-1 0,21-21 0,0 22 15,0 20 1,0-21-16,21-42 31,0-21-15,-21 0-16,21 0 0,1 0 0,-1 0 15,0-22-15,0 22 0,0-21 16,0-1-16,1 1 0,20 21 16,-21-21-16,0 20 0,0 1 0,1 21 15,-22 21 1,0 1-16,0-1 0,0 21 0,0 22 16,0 20-1,21-63-15,0 22 0,0-22 0,-21 0 16,21 0-16,0 0 15,1 1-15,-1-1 0,0 0 0,0-21 16,21 0-16,-20 0 0,20 0 0,0 0 16,-21 0-16,22 0 0,-1 0 15,43-42-15,-43-1 0,0 22 16,1-21-16,41-43 16,-20-21-16,-43 64 0,0 0 15,0-1-15,-21 1 0,0 21 0,0 0 16,0-1-16,-21 22 15,-21 0-15,0 0 0,20 22 16,-20-1-16,0 21 0,-64 64 16,85-21-1,21-64-15,0 21 0,0-21 16,21 22-16,0-22 0,0 0 0,22 0 16,-22 0-16,21-21 0,0 21 0,-20-21 15,20 0-15,21 0 0,-20 0 16,-1 0-16,22 0 0,-1-21 0,-21 0 15,22 0-15,-1 0 0,-20 0 16,-1-22-16,22-41 16,-43 20-16</inkml:trace>
  <inkml:trace contextRef="#ctx0" brushRef="#br0" timeOffset="49066.07">23601 6202 0,'0'0'0,"21"0"15,21 0-15,1 0 16,-1 0-16,21 0 0,1 0 16,-1 0-16,-20 0 0,20 0 0,1-21 15,-1 21-15,1-21 0,-22 21 16,0 0-16,22-22 0,-22 22 15,-21 0-15,43 0 0</inkml:trace>
  <inkml:trace contextRef="#ctx0" brushRef="#br0" timeOffset="49866.61">18161 7430 0,'0'0'0,"-21"0"0,21 21 16,-21 21-1,21-21-15,0 22 0,-22-1 0,22 0 16,0 1-16,-21-1 0,21 0 0,0 22 15,0-22-15,-21 0 0,21 1 16,-21-1-16,0-21 0,21 22 0,0 20 16,0-42-1,-21 0-15,21 1 0,21-22 16,0-22-16,0 22 16,0-42-16,22 21 15,-1-21-15,0 20 0,1-20 0,20 0 0,-21-1 16,22 1-16,-22 0 0,1 21 0,-1-1 15,-21 1-15,0 0 16,0 21-16,1 0 0,-22 21 16,0 22-16,0-22 0,0 0 15,0 21-15,0 1 0,0-1 16,0-21-16,0 21 0,0 1 0,0-22 16,0 21-16,21-21 0,0 1 15,0-1-15,21 0 0,1 0 0,-1-21 16,0 0-16,1 0 0,-1 0 0,0 0 15,1-21-15,-1 0 16,0 0-16,1-22 0,-1 1 0,106-85 16,-127 63-1,22 22-15,-22 0 0,0-22 0,-21 22 16,0-22-16,0 22 0,0 0 0,-21-1 16,0 1-16,-22 21 0,22 0 15,-21 0-15,0 21 0,-1 0 0,22 0 16,-21 0-16,21 21 0,-22 0 0,22 0 15,0 0-15,0 0 0,21 1 16,0 62-16,0-41 16,21-22-16,21 0 15,-21 0-15,22 0 0,-1-21 16</inkml:trace>
  <inkml:trace contextRef="#ctx0" brushRef="#br0" timeOffset="50176.43">19579 8022 0,'0'21'0,"0"-42"0,21 42 31,0-21-31,1 0 0,-1 0 16,0 0-16,0-21 0,0 0 0,0 0 15,43-21 1,-22-1-16,-21 22 0,1 0 0,-1 0 16,-21-22-16,0 22 0,0 0 0,0 0 15,-21 21 1,-22 0-16,22 0 0,-21 21 15,-1 0-15,1 0 0,21 22 0,-21-22 16,-1 21-16,1 1 0,21-1 16,0 0-16,-1 1 0,1-1 0,21-21 15,0 21-15,0-20 0,0-1 16,0 0-16,21 0 0,22 0 0,-22-21 16,21 0-16,1 0 0,-1 0 0,0 0 15,1 0-15,-1-21 0,21 21 16,-20-21-16,-1 0 0,22-22 0</inkml:trace>
  <inkml:trace contextRef="#ctx0" brushRef="#br0" timeOffset="50616.18">20447 7578 0,'0'-43'0,"0"86"0,0-128 16,0 64-16,0 0 0,-21 0 16,0 21-16,-1 21 0,1 0 15,0 0-15,0 0 0,0 22 16,21-1-16,0 0 0,-21 1 0,21-1 15,-22 0-15,22 1 0,0 20 0,0-21 16,0 43-16,-21-21 16,21-22-16,0-21 0,0 0 15,0 0-15,0 1 0,-21-22 32,0-22-17,21-20-15,0 21 0,0 0 16,0-43-16,21 22 15,0 0-15,0 20 0,22-20 0,-22 21 16,42-21-16,-20 20 0,-1 22 16,22-21-16,-22 21 0,0 0 15,22 0-15,-22 21 0,0 1 0,-20-1 0,-1 0 16,0 0-16,-21 21 0,0-20 16,0-1-16,-42 21 0,20-21 0,-20 0 15,0 1-15,-1-1 0,-20 0 16,-43 21-16,21-21 15,43-21-15,0 0 0,21 0 16,-1 0-16,44 0 16,-1-21-16,21 0 15,0 0-15,1 0 0</inkml:trace>
  <inkml:trace contextRef="#ctx0" brushRef="#br0" timeOffset="50836.06">21484 7535 0,'0'0'0,"0"-21"16,-21 21 0,0 21-16,0 22 15,-1-22-15,1 21 0,0 1 16,0-1-16,0 0 0,0 1 0,21 20 16,-22-21-16,22 1 0,-21 20 0,21-20 15,0-22-15,0 21 0,0-21 16,0 43-16,21-43 15,1-21-15,-1 0 16,0 0-16,-21-21 16</inkml:trace>
  <inkml:trace contextRef="#ctx0" brushRef="#br0" timeOffset="51103.9">21399 7705 0,'0'0'0,"-21"-21"0,21-22 0,0 1 16,0 0-16,0 20 0,0-20 15,0 21-15,21-21 0,1 20 0,41-20 16,1 42 0,-22-21-16,21 21 15,-20 21-15,-1 0 0,-21 0 0,0 22 0,-21-22 16,0 21-16,0 1 0,0-22 16,-21 21-16,-21 0 0,21-20 0,-127 41 15,63-21 1,43-20-16,-1-1 0,22-21 15,-21 21-15,21-21 0,-1 0 16,22 21-16,22-21 16,20 0-1,-21 0-15</inkml:trace>
  <inkml:trace contextRef="#ctx0" brushRef="#br0" timeOffset="51908.44">22183 7938 0,'0'0'0,"21"0"16,-21-22-16,21 1 0,-21-42 16,0 20-1,0 22-15,-21 0 16,0 0-16,-1 21 0,-20 0 0,21 0 16,-21 21-16,-1 0 0,1 0 0,0 1 15,-1 20-15,1-21 0,0 21 16,-22 85-16,64-63 15,0-22-15,0-21 16,0 1-16,21-1 0,0 0 0,22-21 16,-22 21-16,0-21 0,21 0 0,-20 0 15,41 0 1,-42 0-16,43-42 0,-43 21 16,0-1-16,0 1 0,0 0 0,1-21 15,20-22-15,-42 22 16,21 0-16,-21 20 0,21-20 0,-21 21 15,0 0-15,0 0 0,0 42 32,0 0-32,0 0 0,-21 0 0,0 43 15,21-1 1,0-20-16,0-22 0,0 21 16,0-21-16,21 0 0,21 1 15,-20-1-15,20-21 0,21 0 16,-20 21-16,20-21 0,-20 0 0,20 0 15,43-21-15,63-43 16,-126 43-16,-1-21 16,21-43-16,-20 43 0,-22-1 15,-21 1-15,0 0 0,0-1 16,0 22-16,-21 0 0,-22 0 0,22 0 16,-21 21-16,0 0 0,-22 0 15,-42 21-15,64-21 0,0 21 16,-1 21-16,1-20 0,0-1 0,20 21 15,1-21-15,0 22 0,21-1 16,0-21-16,0 21 0,0 1 16,0-1-16,0 0 0,21 1 15,0-1-15,-21 22 0,22-22 0,-1 0 16,0 1-16,0-1 0,-21 21 0,42 22 16,-20-21-16,-1-22 15,0 0-15,-21 22 0,21-22 0,-21 0 16,0 1-16,0-22 0,0 21 0,-42 1 15,-1-43-15,-20 21 16,21-21-16,-1 0 0,1 0 16,0 0-16,-1 0 0,1-21 0,0-1 15,-1 1-15,22 0 0,-21 0 16,21 0-16,-1-43 16,22-42-16,22 64 15,-1 0-15,21-1 0,0 1 0</inkml:trace>
  <inkml:trace contextRef="#ctx0" brushRef="#br0" timeOffset="52260.2">23347 8149 0,'21'-21'31,"0"21"-31,0-21 15,0 0-15,1 21 16,-22-21-16,21-1 0,0 1 0,-21 0 16,0 0-16,21-21 15,-21 20-15,-21 22 16,-21 0-16,20 22 16,1-1-16,-21 21 0,21-21 15,0 22-15,-22-1 0,22 43 16,0-1-1,21-63-15,0 22 0,0-22 0,21 0 16,0-21-16,0 21 0,43 0 16,-22-21-16,1 0 0,-1 0 15,0 0-15,64-21 16,-42 0-16,-22 0 0,21 0 0,-20 21 16,-22-21-16</inkml:trace>
  <inkml:trace contextRef="#ctx0" brushRef="#br0" timeOffset="52999.84">14711 10075 0,'0'0'16,"-21"0"-16,-1 22 0,-20-1 15,21-21-15,21 21 0,0 0 16,0 0-16,0 0 16,21-21-16,0 0 0,0 22 15,22-22-15,-1 0 0,0 0 0,1 0 16,20 0-16,22 0 0,-22 0 0,22 0 16,-21 0-16,20 0 0,-20 0 15,-1 0-15,1-22 0,-22 22 0,43-21 16,-64 21-16,-21-21 0,-21 0 31,0 21-31,-22 0 0,22 0 0,-21 0 16,-1 0-16,-20 0 0,42 0 15,0 0-15,42 0 32,0 0-32,21 0 0,1 0 15,-1 0-15,0 21 0,1 0 16,-1-21-16,0 21 0,1 1 0,-22-1 15,0 0-15,-21 0 0,0 0 0,0 0 16,-42 22-16,-1-22 16,1 0-16,0 0 0,-1 0 0,-20 1 15,20-22-15,1 0 0,0 0 0,21 0 16</inkml:trace>
  <inkml:trace contextRef="#ctx0" brushRef="#br0" timeOffset="53688.04">17441 10118 0,'21'0'32,"1"0"-32,-22-21 15,0-1-15,0 1 0,0 0 16,0 0-16,0 0 15,-22 0-15,1 21 0,0-22 0,0 22 16,-21 0-16,20 0 0,-20 0 0,0 0 16,-1 22-16,1-1 0,0 0 15,-1 0-15,1 21 0,21 1 16,-21-22-16,-1 64 0,22-43 16,21 0-16,0 1 0,0-1 15,0-21-15,0 21 0,0-20 0,21-1 16,0 21-16,1-42 0,-1 21 15,21-21-15,-21 0 0,22 0 16,-1 0-16,0-21 0,1 21 0,20-21 0,-21-21 16,22 20-16,-22-20 0,22 0 15,-22-1-15,0 1 0,64-106 16,-63 106-16,-1-85 16,-21 63-16,0 1 15,0-1-15,-21 22 0,0-22 0,0 22 0,0 0 16,0-1-16,0 22 15,0 42-15,-21 0 16,0 22-16,0-1 0,0 22 0,21-22 16,-21 21-16,21 1 0,-22-1 15,22-20-15,0 20 0,0 22 16,0 21-16,0-64 0,0-21 16,0 22-16,22-22 0,-1 0 15,0 0-15,0 0 0,0-21 0,0 0 16,22 0-16,-22 0 0,0 0 0,21 0 15,-20-21-15</inkml:trace>
  <inkml:trace contextRef="#ctx0" brushRef="#br0" timeOffset="54020.85">18140 10202 0,'0'0'0,"-21"0"0,-1 0 15,22 22 1,22-22-1,-1 0 1,0 0-16,0 0 0,21 0 0,-20-22 16,20 22-16,0-21 0,-21 21 15,1-21-15,-1 21 0,0-21 0,0 0 16,-21 0-16,0-1 16,-21 22-16,0-21 0,0 21 15,-22 0-15,1 0 0,21 21 16,-22 1-16,1-1 0,21 0 0,0 0 15,-22 0-15,22 22 0,0-22 0,0 21 16,21 0-16,0-20 0,0 20 16,0-21-16,0 0 0,0 0 0,0 1 15,0-1-15,21 0 0,0-21 0,64 0 16,-43 0-16,1 0 16,-1 0-16,0 0 0,22-21 15</inkml:trace>
  <inkml:trace contextRef="#ctx0" brushRef="#br0" timeOffset="54477.59">19008 10118 0,'0'0'0,"0"-21"0,0-1 15,-22 22-15,1 0 16,0 0-16,0 22 0,-21-1 0,20-21 16,1 42-16,-21-21 0,21 0 15,-22 43-15,22-22 16,21 1-16,0-1 0,0 21 0,0-20 15,0-22-15,0 0 0,21 0 16,1 0-16,-1 1 0,21-1 16,-21-21-16,22 0 0,41 0 15,-41 0-15,-1 0 0,0 0 16,22-21-16,-22-1 0,64-20 16,-64 0-16,1-1 0,-1 1 0,-21 0 15,21-1-15,-20-20 0,41-22 16,-42 22-16,22 20 0,-22 1 15,-21-21-15,21 20 0,-21 1 16,21 21-16,-21 0 0,0-1 0,-21 44 16,0 20-1,0-21-15,-1 21 16,-20 1-16,21-1 0,0 0 0,0-20 16,-1 20-16,1 0 0,0 1 0,0-1 15,21 43-15,-21-43 16,21-21-16,0 21 0,0-20 0,0 20 15,0-21-15,42 21 16,-21-20-16,0-22 0,22 21 16,-1-21-16,22 0 0,-22 0 0,21 0 15,1 0-15</inkml:trace>
  <inkml:trace contextRef="#ctx0" brushRef="#br0" timeOffset="55207.18">20320 10329 0,'0'0'0,"0"-21"0,0-21 0,0 21 0,0 0 15,0-1-15,0 1 0,-21 0 16,0 21-16,-1 0 0,1 0 0,0 0 16,-21 0-16,21 0 0,-1 0 15,-20 0-15,21 21 0,0 22 0,0-22 16,-22 0-16,22 21 0,0-21 0,21 22 16,-21-22-16,21 21 0,-21-21 15,21 22-15,0-22 0,0 0 16,0 0-16,0 0 0,42 1 0,-21-22 15,0 21-15,22-21 0,-22 0 16,0 0-16,21 0 0,-21-21 16,1-1-16,-1 22 0,21-42 15,-21 0-15,22-22 16,-43 43-16,0-21 0,21 21 0,-21-64 16,0 64-1,-21 42 1,21 0-1,0 0-15,0 22 0,-22-22 0,22 0 16,0 42 0,0 1-16,0-43 0,0 0 0,0 0 15,22-21-15,-22 22 0,21-1 16,0-21-16,0 0 0,0 0 16,0 0-16,1 0 0,-1 0 15,0-21-15,-21-1 0,0 1 0,21 0 16,0 0-16,0-21 0,-21-1 15,22 22-15,-1-21 0,0-1 0,0 22 16,21-21-16,-20 21 16,20 0-16,-21-1 0,21 1 0,1 21 0,-22 0 15,0 0-15,21 0 0,-20 0 0,-1 21 16,0 1-16,21-1 0,-21 0 16,1 0-16,-1 21 0,0-20 0,-21 20 15,0-21-15,0 21 0,0-20 0,0 20 16,0-21-16,0 0 15,0 0-15,-21-21 0,21 22 0,-21-22 16,-1 0-16,22-22 16,0 1-1,0 0-15,0-21 16,22-22-16,-1 43 0,0-21 16,0 21-16,-21-22 0,21 22 0,0-21 15,1 21-15,-1-1 0,0 1 0,0 21 16,0-21-16,0 21 0,1 0 15,20 0-15,-21 0 16,21 0-16,-20 0 0,20 0 0</inkml:trace>
  <inkml:trace contextRef="#ctx0" brushRef="#br0" timeOffset="55517">21590 10329 0,'0'0'0,"0"22"0,0-1 0,0 0 16,0 0-16,0 0 0,0 0 15,21-21 1,0 0-16,0 0 15,1 0-15,147-127 32,-148 106-32,0-21 0,0 21 0,-21 0 15,0-22-15,0 22 0,0 0 0,0 0 16,-21 21-16,0 0 16,0 0-16,0 0 0,-22 21 15,22 0-15,-21 0 0,21 0 0,-22 22 16,22-22-16,0 21 0,0 1 15,21-22-15,0 21 0,0-21 0,0 22 16,0-22-16,0 0 0,42 21 16,-21-42-16,1 0 15,-1 21-15,0-21 0,21 0 0,-21 0 0,1 0 16,20-21-16,0 0 0,1 0 0,-1 0 16,0 0-16</inkml:trace>
  <inkml:trace contextRef="#ctx0" brushRef="#br0" timeOffset="55964.49">23199 9631 0,'21'-21'0,"-42"42"0,63-63 16,-21 20-16,-21 1 0,0 0 15,0 42-15,0 0 16,0 22-16,0-1 0,-21 0 16,0 1-16,0-1 0,-1 22 15,1-22-15,0 0 0,0 1 0,0-1 0,21 0 16,-21-21-16,21 22 16,-22-22-16,22 42 15,-21-41-15,21-1 0,0 0 0,21-21 31,1 0-31,-1-21 16,0 0-16,0-1 0,21 1 0,-20-21 16</inkml:trace>
  <inkml:trace contextRef="#ctx0" brushRef="#br0" timeOffset="56612.12">23495 9716 0,'63'-127'16,"-126"254"-16,169-297 0,-85 128 0,21-43 15,-42 106 16,-21 1-31,21 20 0,-21 0 0,0 22 16,0-22-16,-22 22 0,22-22 0,0 21 16,0-20-16,0 20 0,21-20 15,-22-1-15,-20 21 16,42-20-16,-21-1 0,21-21 0,0 0 16,21-21 15,0-21-31,0 21 0,1-21 0,-1 0 15,21 0-15,-21-22 0,22 22 16,-22-21-16,21 21 0,43-43 16,-64 43-16,21 0 0,1 0 15,-22 0-15,0 21 0,0 0 16,0 0-16,-21 21 0,0 0 16,0 0-16,0 0 0,0 0 15,0 22-15,0-22 0,-21 0 0,0 21 16,21-20-16,0-1 0,0 0 15,0 0-15,0 0 0,0 0 16,21-21-16,0 0 0,0 22 16,1-22-16,20 0 0,0 0 0,1 0 15,-1 0-15,0 0 0,1 0 16,-1-22-16,0 1 0,1 0 16,-1 0-16,43-43 0,-43 43 15,-21-21-15,21 21 0,-20-22 16,-22 1-16,0 21 0,0-64 15,-22 43 1,1 42-16,-21 0 0,21 0 16,0 21-16,-1 0 0,1 0 15,0 1-15,0 20 0,0-21 0,21 43 16,0-22-16,0-21 0,0 0 16,0 0-16,21 1 0,0 20 0,0-42 15,0 21-15,1 0 0,-1-21 0,21 0 16,-21 21-16,22-21 15,-1 0-15,-21 0 0,21 0 0,22 0 16,-1-21-16,-20 0 0,-1 0 16,-21 0-16,0-22 0,1 22 15,-22-21-15,0 21 0</inkml:trace>
  <inkml:trace contextRef="#ctx0" brushRef="#br0" timeOffset="56824">23114 9694 0,'0'0'0,"-212"127"31,233-105-31,1-22 0,20 0 16,0 0-16,1 0 0,20 0 15,1 0-15,-1 0 0,22 0 0,-1 0 16,65-22-16,-1 1 15,-106 21-15,0 0 0,-20 0 16</inkml:trace>
  <inkml:trace contextRef="#ctx0" brushRef="#br0" timeOffset="57512.64">20891 11303 0,'22'-21'15,"-1"0"1,0 21-16,42-21 16,1-1-16,-43 1 0,0 0 15,0 21-15,1-21 0,-1 0 16,-21 0-16,21-1 0,-21 1 0,0 0 15,-21 0-15,0 21 16,-1 0-16,-20 0 0,21 0 16,-21 0-16,20 0 0,-20 21 0,0 0 15,-1 0-15,1 22 0,21-22 0,-21 42 16,20 1 0,22-22-16,0-21 0,0 1 0,22 20 15,-1-21-15,0-21 0,21 21 16,1 0-16,-1-21 0,0 0 0,1 22 15,20-22-15,-21 0 0,-20 0 16,20 0-16,-21 0 0,0-22 16,-21 1-16,0 0 0,-21 21 15,0-21-15,-21 21 16,20 0-16,-20 0 0,0 0 16,-1 0-16,-20 21 0,21 0 0,-22 0 15,22 1-15,-22-1 0,22 21 0,0-21 16,-1 0-16,1 22 0,0-22 15,20 0-15,1 21 16,21-20-16,0-1 0,0 0 0,0 0 0,21-21 16,22 21-16,84 0 15,-21-21 1,-43 0-16,-21 0 0,22-21 0,-1 0 0,1 0 16,-1 0-16</inkml:trace>
  <inkml:trace contextRef="#ctx0" brushRef="#br0" timeOffset="57756.51">21759 11007 0,'0'0'16,"0"-21"-16,0-1 0,-21 1 0,0 0 15,0 21-15,0 0 0,-1 0 0,1 21 16,0 22-16,0-22 0,0 21 16,0 0-16,-1 22 0,22-22 0,-21 22 15,0-22-15,21 22 0,-21-22 0,21 0 16,-21 1-16,0-1 0,21 0 15,0 1-15,-22-22 0,22 21 0,-21-21 16,21 0-16,0 43 16,21-64-1,1 0-15,-1 0 16,0 0-16,0-21 0,0 0 0,22-1 16</inkml:trace>
  <inkml:trace contextRef="#ctx0" brushRef="#br0" timeOffset="58081.32">21675 11557 0,'0'0'0,"0"21"16,-22-21-16,22 21 16,-21 1-16,21-1 15,21-21 1,1 0-16,-1 0 16,0 0-16,0 0 0,21 0 0,-20 0 15,20 0-15,-21-21 0,0 21 16,0-22-16,22 1 0,-43 0 0,21 0 15,-21 0-15,0-22 0,0 1 16,0 21-16,-21 0 16,0 21-16,-1 0 0,-41 0 15,42 21-15,0 0 0,-22 0 0,22 22 16,0-22-16,0 0 0,-43 42 16,43 1-1,21-43-15,-21 0 0,21 0 0,0 1 16,21-1-16,21 0 15,-20-21-15,20 0 0,0 0 0,1 0 16,20 0-16,1 0 0,-22 0 0</inkml:trace>
  <inkml:trace contextRef="#ctx0" brushRef="#br0" timeOffset="58703.96">22585 11451 0,'-21'0'0,"-1"0"0,1 0 15,0 21-15,0 1 0,21-1 0,-21 0 16,0-21-16,-1 21 0,22 0 0,0 0 16,0 1-16,-21-1 0,21 21 15,0-21-15,-21 0 16,21 1-16,0-1 16,-21-21-1,0-21 16,21-1-31,0 1 0,0-21 16,0 21-16,0 0 0,21-22 0,0 22 16,0-21-16,0 21 0,1-22 15,20 22-15,-21 0 0,21 21 0,1 0 16,-22 0-16,21 0 0,-21 0 16,22 0-16,-22 21 0,0 0 15,0 22-15,-21-22 0,0 0 0,0 0 16,0 21-16,0-20 0,0-1 0,0 0 15,-21 0-15,0 0 0,21 0 16,0 1-16,-21-22 0,0 21 0,21-42 47,0-1-47,0 1 0,21 0 16,0-21-16,-21 21 15,21-1-15,0-20 0,22 21 0,20-43 16,-42 43-16,43-21 15,-22 42-15,-21 0 16,22 0-16,-22 0 0,0 21 0,-21 0 16,0 22-16,0-1 0,0-21 15,0 21-15,0-20 0,0-1 16,-21 0-16,21 0 0,-21 0 0,-1 0 16,1 1-16,0-22 15,21 21-15,0-42 31,0-1-15,21 22-16</inkml:trace>
  <inkml:trace contextRef="#ctx0" brushRef="#br0" timeOffset="59431.55">23326 11578 0,'63'0'15,"-42"0"-15,0 0 16,1-21-16,-1 0 0,-21 0 16,21 21-16,0-43 0,0 22 0,-21 0 15,0-21-15,0 21 16,0-1-16,0 1 0,-21 21 16,0 0-16,0 0 0,0 0 0,-1 0 15,1 0-15,-21 21 0,21 22 16,-22-1-16,22 0 0,0-20 15,0-1-15,0 42 0,21-42 16,0 1-16,0 20 0,0-21 16,0 0-16,21-21 0,0 21 0,0 1 15,0-22-15,1 21 0,41-21 16,-42 0-16,22 0 16,-1 0-16,0 0 0,1 0 0,20 0 0,-21-21 15,1-1-15,-1 1 0,43-42 16,-64 42-16,21-22 15,22-41-15,-43 62 0,21-41 16,-21 63-16,-21-21 0,0 42 31,0 0-31,-21 0 0,0 0 16,0 22-16,21-22 0,-21 0 16,21 0-16,-21 22 0,21-22 0,0 0 15,-22 0-15,22 0 0,-21 0 0,21 1 16,0-1-1,-21-21 1,0 0 0,21-21-16,0-1 15,0 1-15,0 0 0,0 0 0,21 0 16,0-22-16,22 22 0,20-63 16,-21 41-16,1 1 0,-1 21 15,0-22-15,1 22 0,-1 0 0,22 21 16,-43 0-16,21 21 0,-21 0 15,0 22-15,1-22 0,-1 42 16,-21-20-16,0-1 0,0-21 16,0 22-16,0-22 0,0 0 0,0 0 15,-21 0-15,21 0 16,-22 1-16,1-1 0,21-42 47,0-1-47,21 1 15</inkml:trace>
  <inkml:trace contextRef="#ctx0" brushRef="#br0" timeOffset="59697.39">24955 11091 0,'0'0'0,"43"-42"0,-22 21 0,21-43 16,-42 43-16,0 42 31,0 22-31,0-22 15,-21 21-15,-21 22 0,21-22 0,-1 22 16,-20-1-16,21-21 0,0 22 0,-22-22 16,22 1-16,-21 20 0,21-42 15,21 22-15,-21 20 0,-1-21 16,22-20-16,0-1 0,0 0 0,0 0 16,0 0-16,22-21 15,-1 21-15,0-21 0,21 0 16,-21 0-16,22 0 0,-22 0 0,21-21 0,-21 0 15,22 0-15,-1 0 0,-21 0 16</inkml:trace>
  <inkml:trace contextRef="#ctx0" brushRef="#br0" timeOffset="59925.27">24786 11240 0,'-21'0'0,"42"0"0,-21 0 16,42 0-1,1 0-15,-1 0 0,0 0 0,1 0 16,20-22-16,-20 22 0,-1 0 16,21 0-16,-20 0 0,-1-21 0,0 21 15,-20 0-15,20 0 0,-21-21 0,21 21 16,-20 0-16,-1 0 16,-21-21-16,0 0 15,-21 21 1,-1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30:01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1164 0,'21'0'31</inkml:trace>
  <inkml:trace contextRef="#ctx0" brushRef="#br0" timeOffset="3015.12">1714 339 0,'0'0'0,"0"-21"0,0-1 16,0 44 62,0-1-78,0 0 15,0 0-15,0 0 0,0 0 0,0 22 16,0-22-16,22 0 16,-1 0-16,0 0 0,-21 1 0,21-22 15,0 21-15,0-21 0,22 0 16,-22 0-16,0 0 0,21 0 0,1 0 16,-22 0-16,21 0 0,1-21 15,-1-1-15,-21 1 0,21 0 16,1 0-16,-22 0 0,0 0 0,21-1 15,-20-41 1,-1-1-16,-21 22 0,0 21 16,0-43-16,0 22 15,0 21-15,-21 0 0,21 0 16,-22 21-16,1 0 16,0 0-16,21 21 15,0 0-15,-21 0 0,21 0 0,-21 22 16,21-22-16,-21 21 0,21 0 15,-22-20-15,22 62 16,0-41-16,0-1 0,-21 0 16,21 22-16,0-22 0,0 0 0,0 22 15,0-1-15,0-20 0,0 20 16,43 43-16,-43-42 0,0-22 16,21 21-16,0-20 0,-21-22 15,21 21-15,-21 1 0,0-22 0,21 21 16,-21-21-16,0 0 0,0 1 15,-42-22 1,21 0 0,0 0-16,-22-22 0,22 1 0,-21 0 15,21 0-15,-22 0 0,22 0 16,-21-1-16,21 1 0,-1 0 16,-20 0-16,21 21 0,0-21 15,0 21-15,-1 0 16,22 21-1,0 0-15,0 0 16,0 0-16,22 1 0,-1-1 16,0 0-16,0 0 0,0 0 15,0-21-15,1 21 0,-1-21 0,21 0 16,-21 22-16,22-22 0,-22 0 16,21 0-16,0 0 0,1 0 0,-1 0 15,-21 0-15,22-22 0,-1 1 16,43-21-16,-64 21 15,21 0-15,-21-22 0,0 1 16,22 21-16,-43-22 0,21 1 0,-21 0 16,21-1-16,-21 1 0,0 0 15,0 21-15,0-1 0,0 1 16,0 0-16,0 0 0,0 0 0,0 42 31,0 0-15,0 0-16,0 22 0,0-22 15,0 21-15,0-21 0,0 22 0,0-22 16,0 21-16,0-21 0,0 22 16,0-22-16,0 0 0,0 21 15,0-21-15,0 1 0,0-1 16,0 0-16,0 0 16,0-42 15,0 0-31,0 0 15,0-1-15,0-41 16,0-1-16,21 22 0,0 0 16,22-22-16,-22 22 15,21 0-15,-21 20 0,22-20 0,-22 21 16,21 0-16,1 21 16,62 0-1,-83 21-15,-1 0 0,0 0 16,0 22-16,-21-22 0,0 21 0,0-21 15,21 22-15,-21-1 0,0-21 16,0 21-16,0-20 0,0 20 16,0-21-16,0 0 0,-21 0 15,21 1-15,0-1 0,0-42 47,0-1-31,0 1-16,21 0 0</inkml:trace>
  <inkml:trace contextRef="#ctx0" brushRef="#br0" timeOffset="3295.96">3641 720 0,'0'21'31,"0"0"-16,-22 21-15,22-20 16,0 20-16,0-21 0,0 21 16,-21 1-16,21-1 0,-21 0 0,0 22 15,21-1 1,-21-41-16,21-1 0,-21 0 16,21 0-16,-22 0 0,22 0 15,0-42 16,0 0-31,0 0 16,22 0-16,-1-22 0</inkml:trace>
  <inkml:trace contextRef="#ctx0" brushRef="#br0" timeOffset="3696.73">3662 381 0,'0'0'0,"-21"0"0,-22 0 0,22 0 16,0 21-16,0-21 0,0 21 16,-1 1-16,1 20 0,0-21 0,21 0 15,0 0-15,0 1 0,0 20 16,0-21-16,0 0 0,0 0 0,21 1 16,0-22-16,1 0 15,-1 0-15,0 0 0,21 0 16,-21 0-16,22 0 0,-22 0 15,21-22-15,-21 1 0,22 0 0,-22 0 16,0 0-16,-21-22 0,0 22 16,0 0-16,0-42 15,0-1-15,-21 43 0,0 0 16,0 0-16,-43 21 0,43 0 16,0 0-16,-22 21 0,22 0 15,0 0-15,0 0 0,-21 0 16,42 1-16,-43 41 0,43-21 15,0-20-15,0-1 16,0 0-16,0 0 0,0 0 0,0 0 16,21 1-16,1-22 0,-1 0 0,21 0 15</inkml:trace>
  <inkml:trace contextRef="#ctx0" brushRef="#br0" timeOffset="4012.55">4170 296 0,'0'-21'0,"0"42"0,0-63 0,0 63 47,0 0-31,-21 22-16,21-22 0,0 21 15,-22 1-15,22-1 0,0 0 16,0 1-16,-42 126 15,21-127-15,21 22 0,-21-1 16,0-20-16,21-1 0,-22 21 0,22-20 16,0-22-16,0 21 0,-21-21 15,21 1-15,0-1 0,0 0 0,0 0 16,21-21-16,1 0 16,-1 0-16,0 0 0,0-21 0,0 0 15,22-22-15,-1 1 16</inkml:trace>
  <inkml:trace contextRef="#ctx0" brushRef="#br0" timeOffset="4234.68">3958 847 0,'0'0'15,"-21"0"-15,21 21 16,21-21-1,0 0-15,0 0 0,22 0 16,-22 0-16,21-21 0,1 21 0,20-43 16,-21 43-1,1-21-15,-22 21 0,21-21 0,-21 21 16,-21-21-16,22 21 0</inkml:trace>
  <inkml:trace contextRef="#ctx0" brushRef="#br0" timeOffset="5027.7">5122 847 0,'0'-21'0,"0"42"0,0-64 0,0 22 15,0 0-15,0 0 0,0 0 16,0 0-16,0-22 0,-21 22 0,0 0 16,0 0-16,0 0 0,-1 21 15,1-22-15,-85 1 16,85 21-16,-21 0 15,0 21-15,-1 1 0,1-1 0,-22 0 0,22 21 16,0 1-16,-1 20 0,1-21 16,21 22-16,-43 42 15,43-43-15,0-20 0,21-1 16,0 0-16,0 1 0,0-22 0,21 21 16,0-21-16,1 0 0,-1-21 15,21 22-15,0-22 0,-20 0 0,20 0 16,0 0-16,22-22 0,-22 22 15,0-21-15,1 0 0,20-21 0,-20 21 16,-1-22-16,0 22 0,1-21 16,-22-1-16,0-20 0,21 21 0,-21-1 15,-21-20-15,22-22 16,-1 22-16,-21 20 0,0 22 16,0 0-16,-21 42 31,-1-21-31,22 21 0,-21 22 15,0-1-15,21 0 0,0 1 0,-21-1 16,21 0-16,-21 22 0,21-22 16,0 0-16,0 1 0,0-22 0,0 64 15,21-64 1,0 0-16,0 0 0,0-21 0,1 0 16,-1 0-16,0 0 0,21 0 0,-21 0 15,22-21-15,-1 0 0,64-64 16,-64 43-1</inkml:trace>
  <inkml:trace contextRef="#ctx0" brushRef="#br0" timeOffset="5519.42">5821 191 0,'-21'-22'0,"42"44"0,-64-65 0,22 22 15,21 0-15,-21 0 0,0 21 0,0 0 16,0 0-16,-1 21 15,22 0-15,-21 21 0,0 1 16,21-1-16,0 22 0,-21-22 0,21 21 16,-21 1-16,21-22 0,0 149 15,0-107 1,0-20-16,0-22 0,0 22 0,0-22 16,0 22-16,0-22 0,0-21 15,21 21-15,0-20 0,0-1 0,0 0 16,1 0-16,-1 0 0,0-21 0,0 0 15,21 0-15,-20 0 0,-1 0 16,21-21-16,-21 0 0,22 0 0,-22 0 16,42-22-1,-20-41-15,-22 41 0,0 1 16,0 0-16,0-1 0,-21 1 0,0 0 16,21 20-16,-21-41 15,0 42-15,0 42 16,0 0-1,0 21-15,0-20 0,0 20 16,0-21-16,-21 64 16,21-43-16,-21-21 0,21 22 0,0-22 15,0 0-15,0 0 0,0 0 0,0 0 16,0 1-16,21-22 16,0 0-16,1 0 0,-1 0 15,0-22-15,-21 1 0,21 0 0,0 0 16,0 0-16,-21-22 0</inkml:trace>
  <inkml:trace contextRef="#ctx0" brushRef="#br0" timeOffset="5699.32">6244 529 0,'0'0'0,"-21"0"0,0 0 15,0 0-15,21 21 47,0 1-31,21-22-16,0 0 15</inkml:trace>
  <inkml:trace contextRef="#ctx0" brushRef="#br0" timeOffset="6347.07">6540 677 0,'0'-21'16,"22"21"-1,-22-21-15,21 21 0,-21-21 16,21 21-16,0 0 0,0 0 16,0-21-16,1 21 0,20 0 15,-21 0-15,0 21 16,0 0-16,1 0 0,-1 0 0,21 22 15,-21 41 1,-21-62-16,0 20 0,0 0 0,-21 1 16,0-1-16,-21-21 0,20 21 15,-20-20-15,21 20 0,-21-21 0,-1 0 16,22 0-16,0 1 0,0-22 0,0 0 16,21 21-16,0-42 31,21-1-31,0 22 15,0-21-15,0 21 0,0-21 0,22 21 16,-22-21-16,0 21 16,21 0-16,-20 0 0,20-21 0,-21 21 15,0 0-15,22 0 0,-22 0 16,21 21-16,-21-21 0,22 21 0,-22 0 16,21 0-16,0 43 15,-20-22-15,-1-21 0,0 22 16,0-1-16,-21 0 0,0 1 0,0 20 0,0-20 15,0 20-15,0 1 0,0-1 16,0-21-16,-21 128 16,0-107-16,0-20 0,-22-1 15,22-21-15,-21 21 0,21-20 0,-22 20 16,22-21-16,-21-21 0,-64 42 16,64-42-1,-22 0-15,22 0 0,-1-21 0,-20 0 16,-1 21-16,22-21 0,-21-21 0,20 20 15,1 1-15,0-21 0,20 21 16,-20 0-16,21-22 0,0 22 16,21-21-16,0 21 0,0-22 0,0 22 0,0-21 15,0 21-15,0-22 0,0 1 16,0 0-16,21-1 0,0 1 0</inkml:trace>
  <inkml:trace contextRef="#ctx0" brushRef="#br0" timeOffset="7060.98">7429 847 0,'0'0'16,"22"-21"-16,-1 21 0,0-22 0,0 22 16,0-21-16,0 0 0,1 0 0,-1 0 15,-21 0-15,21-1 0,-21 1 16,0-21-16,0 0 15,0 20-15,0 1 0,0 0 0,-21 21 16,0 0-16,-1 0 0,1 0 0,0 0 16,-21 0-16,21 0 0,-22 21 15,22 0-15,0 1 0,-21 20 0,20-21 16,1 21-16,-21 1 0,21-1 16,0 0-16,21 1 0,0-1 15,-22 64-15,22-85 16,0 21-16,0-20 0,64 20 15,-43-42-15,0 0 16,0 0-16,1 0 0,-1 0 16,0 0-16,42-42 15,-20 20-15,-1 1 0,-21-21 0,22 21 16,20-64-16,-42 43 16,22-1-16,-22 1 0,-21 21 0,21-21 15,-21-1-15,0 1 16,0 21-16,0 0 0,0-1 15,0 44 1,0-1-16,-21 0 0,21 21 0,-21-21 16,21 106-1,0-84-15,0-1 0,0 0 0,0 1 16,0-1-16,0-21 0,0 0 16,21 1-16,0-1 0,-21 0 0,21 0 15,21-21-15,-20 0 0,20 0 16,0 0-16,-21 0 0,1-21 15,20 21-15,-21-21 0,0-22 16,22-20-16,-1 21 16,-21-1-16</inkml:trace>
  <inkml:trace contextRef="#ctx0" brushRef="#br0" timeOffset="7332.82">8297 148 0,'0'0'0,"0"-42"0,0-22 0,0 22 16,-21 42-16,0 0 15,0 0 1,0 0-16,-1 21 16,1 43-16,21-1 15,0 1-15,0-1 0,-21 1 16,0-1-16,21 1 0,-21-1 0,21 1 16,0-1-16,0-20 0,0 20 15,0-21-15,0 1 0,0-1 0,0 0 16,0-20-16,0-1 0,0 0 15,0 0-15,21 0 0,0-21 0,0 0 16,0 0-16,1 0 16,-22-21-16,42-21 15,-21 21-15,0-1 0,-21-20 0</inkml:trace>
  <inkml:trace contextRef="#ctx0" brushRef="#br0" timeOffset="7574.68">8636 445 0,'0'0'0,"21"0"0,-21 21 32,0 0-17,0 0-15,-21 0 0,21 0 0,-21 1 16,0-1-16,21 21 0,0-21 0,-22 22 16,22-1-16,-21-21 0,21 21 15,0-20-15,0 20 0,-21-21 0,21 21 16,0-20-16,0-1 0,0 21 15,0-21 1,21-21 0,0 0-16,1 0 0,-1-21 15,0 0-15,21 0 0</inkml:trace>
  <inkml:trace contextRef="#ctx0" brushRef="#br0" timeOffset="8312.42">9229 529 0,'0'0'0,"0"21"16,-22 1 0,22-1-16,-21 0 15,0 0-15,0 0 0,0 22 16,21-22-16,-21 21 0,-1-21 0,1 43 16,21-22-16,0 0 15,0 1-15,0-22 0,0 0 16,0 0-16,21 0 15,1-21-15,-1 0 0,0 0 16,0 0-16,-21-21 16,0 0-16,0 0 15,0 0-15,0 0 0,0-22 16,0 22-16,0-21 0,0-1 16,0 22-16,0-63 0,0 62 15,0-20-15,0 21 0,0 0 16,21-22-16,0 22 0,1 0 0,-1 0 15,0 21-15,0-21 0,21 21 16,-20 0-16,20 0 0,-21 0 0,21 0 16,1 21-16,-1 0 0,0 0 15,1 22-15,-1-22 0,-21 21 0,0 0 16,22 1-16,-22-22 0,-21 21 16,21 1-16,-21-1 0,0 0 0,0 22 15,0-43-15,0 0 0,0 0 16,0 0-16,0 1 15,-21-22-15,0-22 32,21 1-32,0 0 15,0-21-15,0 21 0,0-22 16,0 22-16,0-21 0,0-1 0,21 1 16,-21 0-16,21-1 0,0 1 0,0 0 15,1-1-15,20 1 0,-21 21 16,21 0-16,1-22 0,-1 43 15,0-21-15,64 21 16,-63 0-16,-1 0 0,21 21 0,-20 1 16,-1-1-16,-21 21 0,22-21 0,-22 22 15,0-1-15,0-21 0,-21 21 16,0 1-16,0-1 0,0 0 16,0 1-16,0-22 0,-21 21 0,0-21 15,21 22-15,-21-22 0,-1 0 0,22 0 16,-21 0-16,0-21 15,0 0 1,0-21 0,21 0-16</inkml:trace>
  <inkml:trace contextRef="#ctx0" brushRef="#br0" timeOffset="8691.26">9356 191 0,'0'21'0,"21"-21"15,0-21 17,0 21-32,-21-22 0,0 1 15,0 0-15,0 0 0,0 0 16,0 0-16,0-1 16,-21 22-16,0 0 15,0 22-15,-1-1 16,22 0-16,-21 0 0,0 0 15,21 0-15,0 1 0,-21-1 16,0-21-16,0 0 16,-1 0-16</inkml:trace>
  <inkml:trace contextRef="#ctx0" brushRef="#br0" timeOffset="8943.12">7853 445 0,'0'0'0,"21"0"16,0 0-16,0 0 16,22 0-16,-1 0 0,0 0 15,1 0-15,-1 0 0,0-22 16,1 22-16,-1 0 0,0 0 15,-21 0-15,22-21 0,-22 21 0,0 0 16,0 0 0</inkml:trace>
  <inkml:trace contextRef="#ctx0" brushRef="#br0" timeOffset="9770.64">1799 1905 0,'-21'0'0,"42"0"0,-63-21 0,-1 21 0,22-21 0,0 21 16,0-21-1,0 21-15,21-22 0,-21 22 0,21-21 31,21 21-15,0 0-16,0 0 0,0 0 0,22 0 16,-1 0-16,43 0 15,-43 0-15,21 0 0,64 0 16,-42 0-16,21 0 0,0 0 16,21 0-16,0-21 0,0 21 0,21 0 15,0 0-15,21-21 0,1 21 16,20-21-16,1 21 0,20-21 15,1 21-15,0 0 0,21-22 0,-22 22 16,488-42 0,-255 42-16,-190-21 0,-21 21 15,0 0-15,0 0 0,0-21 16,21 21-16,-22-21 0,-20 21 0,21 0 16,0 0-16,190-22 15,-232 22-15,20 0 0,-20-21 0,-22 21 16,22 0-16,-22 0 0,-21 0 15,-21-21-15,0 21 0,0 0 0,-42 0 16,21 0-16,-43 0 0,1 0 16,-22 0-16,0-21 0,1 21 15,-22 0-15,0 0 0,0 0 16,-21-21 31,-21 0-47,0-1 15</inkml:trace>
  <inkml:trace contextRef="#ctx0" brushRef="#br0" timeOffset="46734.65">1587 2858 0,'22'0'0,"-1"0"31,-21-22 0,0 1 1,0 42 15</inkml:trace>
  <inkml:trace contextRef="#ctx0" brushRef="#br0" timeOffset="47288.76">1714 2900 0,'22'0'0,"-1"0"16,-21-21-1,0 0 1,0-1 15,0 1-15,0 0-16,-21 0 16,-1 21-16,1-21 15,0 21-15,0 0 16,0 0-16,0 0 0,-1 0 0,1 0 15,0 0-15,-21 0 0,21 0 16,-22 0-16,1 0 0,21 21 16,-22 0-16,1 0 0,0 0 0,21 1 15,-22-1-15,1 21 0,21-21 16,0 22-16,-22-1 0,22 0 0,21 1 16,-21 20-16,0-21 0,21 22 15,0-22-15,-21 22 0,21-22 16,0 22-16,0-22 0,0 0 0,21 1 15,0-1-15,0-21 16,0 21-16,43 1 0,-22-22 0,-21 0 16,22 0-16,-1-21 15,21 0-15,-20 21 0,-1-21 16,0 0-16,22 0 0,21 0 16,-43-21-16,0 0 0,1 21 0,-1-21 15,-21 0-15,21 0 0,1-1 16,-22 1-16,0 0 15,0 0-15,0 0 0,1-22 16</inkml:trace>
  <inkml:trace contextRef="#ctx0" brushRef="#br0" timeOffset="48134.65">2286 3175 0,'0'0'0,"0"-21"0,0 0 16,0 0-16,0-1 15,-21 22 1,0 0-16,-1 22 0,1-22 16,0 21-16,21 0 0,-21 21 15,0-21-15,0 22 0,-1-1 16,22 0-16,0 22 0,-21-22 16,21-21-16,0 22 0,0-22 15,0 21-15,0-21 0,0 1 16,0-1-16,21 0 0,1-21 15,-1 0-15,0 0 0,0 0 16,0 0-16,22 0 0,-22 0 16,0 0-16,0-21 0,0 21 0,0-21 15,1-1-15,-22 1 0,0 0 16,0 0-16,0-21 0,0 20 0,0-20 16,0 21-16,-22-21 0,1 20 15,21-20-15,-21 21 0,0 0 16,0 0-16,21-1 0,0 1 0,0 0 15,0 0-15,0 0 0,0 0 16,21-1-16,0 1 0,0 21 16,0-21-16,22 21 15,-1 0-15,0 0 0,1 0 0,20 0 16,-20 0-16,-1 0 0,0 0 16,1 0-16,62 64 15,-62-22-15,-22-21 0,0 21 16,-21 1-16,0-1 0,21-21 0,-21 22 15,0-1-15,0-21 0,0 21 16,0 22-16,0-1 16,0-41-16,0-1 15,0 0-15,-21-21 32,21-21-17,0 0-15,-21-1 16,21-20-16,0 21 0,0-21 15,0 20-15,0-62 0,0 41 16,0 1-16,0 0 0,21-1 16,0 22-16,0-21 0,1 21 0,-1-22 15,21 22-15,-21 0 0,64 0 16,0 21 0,-43 0-16,0 0 0,-21 21 15,22 0-15,-22 0 0,0 1 0,-21 20 16,0 0-16,0-21 0,0 22 0,0 41 15,-42 1 1,42-64-16,-21 22 0,-1-22 16,22 0-16,-21 0 0,21 0 0,0 0 15,0 1-15,0-44 47,0 1-47,21 0 16,-21 0-16</inkml:trace>
  <inkml:trace contextRef="#ctx0" brushRef="#br0" timeOffset="48658.56">3916 3217 0,'0'0'15,"21"-21"-15,-21 0 0,21 21 0,0-21 16,-21-21-1,0 20-15,0 1 16,-21 21 0,0 0-16,0 0 0,0 0 0,-22 0 15,22 0-15,0 0 16,0 21-16,0 1 0,-22-22 0,22 21 16,21 0-16,-21-21 0,21 21 15,-21 0-15,21 0 0,0 1 16,0-1-16,0 0 15,21-21-15,0 21 0,0-21 16,0 21-16,22-21 0,-22 21 16,64 1-1,-64-1-15,0 0 0,0-21 0,0 21 0,-21 0 16,21 0-16,-21 1 16,22-1-16,-22 21 0,0-21 15,-22-21-15,1 21 0,0 1 16,0-1-16,0-21 0,-64 21 15,22 0 1,41-21-16,1 0 0,0 0 16,0 0-16,0 0 0,0 0 0,-1 0 15,1-21-15,0 21 0,21-21 16,-21 0-16,0-1 0,0 1 16,21 0-1,0 0-15,0 0 0,21 0 16,0-1-16,0 1 15,21 0-15</inkml:trace>
  <inkml:trace contextRef="#ctx0" brushRef="#br0" timeOffset="49023.4">4339 2455 0,'0'0'0,"0"-42"0,0 21 0,0-21 16,-21 20 0,21 1-16,0 42 15,-21 1 1,21-1-16,-21 42 16,21 1-16,0-22 0,0 22 0,0-22 15,0 21-15,0 1 0,0-1 16,0 1-16,0-22 0,0 22 15,0-1-15,0 1 0,0 42 16,0-43-16,0-21 0,0 1 16,0-1-16,0 22 0,0-43 15,0 0-15,21-21 0,-21 21 16,21-21-16,0 0 0,21 0 16,-20 0-1,-1-21-15,0-21 16,-21 20-16,21 1 0,0-21 0,-21 21 15</inkml:trace>
  <inkml:trace contextRef="#ctx0" brushRef="#br0" timeOffset="49255.27">4127 3090 0,'0'0'15,"-21"0"-15,21-21 16,21 21-1,1-21-15,-1 21 0,21 0 0,-21 0 16,22 0-16,-22-21 0,21 21 16,0 0-16,1 0 0,-22 0 0,21 0 15,-21 0-15,1 0 0,-1 0 16,0 0-16</inkml:trace>
  <inkml:trace contextRef="#ctx0" brushRef="#br0" timeOffset="49996.88">4530 3175 0,'0'0'0,"0"-21"31,0 0-15,0 0-16,21-1 15,0 1-15,0 21 0,0-21 16,64-21 0,-43 42-16,-21 0 0,22 0 0,-22 0 15,21 0-15,-21 0 0,43 42 16,-43-21-16,21 64 15,-20-43-15,-1 1 0,-21-1 16,0 0-16,0 1 0,0-1 0,0 0 16,0-21-16,0 22 0,0-22 15,0 0-15,0 0 0,-21-21 16,21-21 15,-22 21-31,22-21 0,0-43 16,0 43-16,0-21 0,0 21 15,0-22-15,0 1 0,0 0 0,22-1 16,-22 1-16,21 21 0,0-21 16,-21 20-16,21 1 0,0 0 15,-21 0-15,21 0 16,1 21 0,-22 21-1</inkml:trace>
  <inkml:trace contextRef="#ctx0" brushRef="#br0" timeOffset="50515.58">5419 2985 0,'0'0'0,"21"-22"0,-21 1 16,21 21-16,-21-21 15,0 42 16,0 0-31,0 1 0,0-1 16,-21 21-16,21-21 0,-21 22 16,21-1-16,0 0 0,0 1 15,0-1-15,0 0 0,0 1 0,0-22 16,0 21-16,0-21 0,0 22 0,0-22 16,0 0-16,21 0 15,0-21-15,42 0 16,-41 0-16,-1 0 0,0 0 15,0-21-15,0 0 0,0 0 0,1-22 16,20-20-16,-21 20 16,0 1-16,0 0 0,1-85 15,-1 106-15,-21-43 16,0 43-16,21 0 0,-21 0 16,0 42 15,-21 0-31,21 0 0,-21 0 15,21 22-15,-22-1 0,22-21 16,0 21-16,0 1 0,0 41 16,0-20-16,0-43 15,0 21-15,0-20 0,22-1 0,-1-21 16,0 21-16,0-21 0,0 0 16,0 0-16,22 0 15,-1 0-15,-21 0 0,0 0 0,22-21 16,-22 0-16,0-1 0</inkml:trace>
  <inkml:trace contextRef="#ctx0" brushRef="#br0" timeOffset="50813.41">6435 3048 0,'0'0'0,"0"-21"0,0 0 16,0 0-16,0-1 0,0 1 15,-22 21 1,1 0-16,0 0 0,0 21 15,0 1-15,21-1 0,0 0 16,-21 0-16,-1 21 0,22-20 16,0 20-16,0 0 0,0 1 15,0-1-15,0 0 0,0-21 0,0 22 16,0-1-16,0-21 0,0 0 16,0 1-16,0-1 0,64 21 15,-43-42-15,0 0 16,0 0-16,22 0 0,-22 0 15,21 0-15,-21 0 0,22 0 0,-1-21 0,0 0 16,-20-22-16,20 22 0,0-21 16,43-43-16</inkml:trace>
  <inkml:trace contextRef="#ctx0" brushRef="#br0" timeOffset="51119.24">7175 2477 0,'0'-43'15,"0"86"-15,0-107 0,0 43 0,0 0 16,0 0-16,-21-1 0,0 22 16,0 0-1,21 22-15,-21 20 0,21-21 16,-21 43-16,21-22 0,0 64 16,-43 63-1,22-105-15,21-22 0,0 21 16,0-20-16,-21 20 0,21-20 0,-21 20 15,21-21-15,0 1 0,0-1 0,0 43 16,0-22 0,0-42-16,0 1 0,0-1 15,0 0-15,21-21 16,0 0 0,0-21-16,0 0 0,1-1 15,-1 1-15</inkml:trace>
  <inkml:trace contextRef="#ctx0" brushRef="#br0" timeOffset="51577.63">7429 3006 0,'-21'21'16,"21"0"-1,-21 0-15,0 0 0,21 1 16,-21 20-16,21-21 15,0 21-15,-21-20 0,21 20 0,-22 0 0,22-21 16,0 22-16,0-22 0,0 21 16,0 1-16,0-1 15,22-21-15,-1-21 0,0 21 16,0-21-16,0 0 0,0 0 0,22 0 16,-22 0-16,0 0 0,21-21 15,-20 21-15,-1-21 0,0 0 16,21-43-16,-21 43 0,1-21 15,-22-1-15,21-20 0,-21 21 16,0-1-16,0 1 0,0 0 0,0-1 16,0 22-16,-21-21 0,-1 21 0,1-1 15,0 22-15,-64 0 16,22 0-16,42 0 16,-22 0-16,22 0 0,0 22 15,0-1-15,21 0 0,-21-21 16,21 21-16,0 0 0,0 0 15,0 1 1,21-22-16,0 21 0,0-21 16,0 21-16,1-21 0,20 0 15,-21 0-15</inkml:trace>
  <inkml:trace contextRef="#ctx0" brushRef="#br0" timeOffset="52035.36">7959 3090 0,'0'0'0,"0"-63"31,0 42-31,0 0 0,21 21 16,0-22-16,0 22 16,0 0-16,0 0 0,1 0 15,-1 0-15,0 0 16,0 22-16,0-1 0,0 0 15,1 0-15,-22 21 0,0-20 0,21 20 16,-21 0-16,21 22 16,-21-22-16,0 0 0,0 1 0,0 20 15,0 22 1,0-64-16,0 0 0,0 0 16,-21-21-16,21-21 46,0 0-46,0 0 16,0-21-16,0 20 0,0-62 16,0-22-16,21 64 0,0-1 15,-21-20 1,21 20-16,0 22 0,-21-21 0,22 21 0,-1 0 16,-21-1-16,42-20 15,-21 21 1,0 21-16,-21-21 15</inkml:trace>
  <inkml:trace contextRef="#ctx0" brushRef="#br0" timeOffset="52379.17">6710 2773 0,'0'0'0,"21"-21"15,0 21-15,0-21 16,22 21-16,20 0 0,-21-22 0,22 1 15,-1 21-15,1 0 0,-1 0 16,1-21-16,-1 21 0,149 0 16,-148 0-16,41 0 15,-41 0-15,-43 0 0,21 0 16,-20 0-16,-1 0 0,0 0 16,-21-21-1</inkml:trace>
  <inkml:trace contextRef="#ctx0" brushRef="#br0" timeOffset="53547.5">9419 2223 0,'21'0'0,"-42"0"0,63-22 0,-20 1 16,-1 21-16,0-21 0,-21 0 15,21 21-15,0-21 0,-21 0 0,0-1 16,21-20-16,-21 21 16,0 0-16,0 0 0,-21-1 15,0 22-15,0 0 0,-43 0 16,22 0 0,0 22-16,-22-22 0,22 21 0,-22 0 15,22 21-15,-21-21 0,-1 1 16,22-1-16,-1 0 0,1 21 0,0-21 15,21 1-15,-22 20 16,43 21-16,0-41 16,0-1-16,21 0 0,1 0 15,20 0-15,21 0 0,-20 1 16,-1-1-16,22 0 0,-22 0 16,0 0-16,1 0 0,20-21 0,-21 22 15,1-1-15,-22 0 0,42 21 16,22 22-1,-64-43-15,-21 0 0,0 21 16,0-20-16,0-1 0,0 0 16,-21 0-16,0 0 0,0 22 0,-22-22 15,22 0-15,-21 0 0,21 0 0,-22 0 16,1 1-16,0-1 0,-1 0 16,-62 21-16,83-21 15,1-21-15,0 0 0,21 22 16,-21-22-16,21-22 31,0 1-15,21 21-16,0 0 15,0-21-15,1 21 0,-1 0 0,21-21 16,-21 21-16,0 0 16,1 0-16,-1 0 0,0 0 15,-21 21-15,0 0 0,0 0 0,0 1 16,0-1-16,0 0 0,0 0 15,0 21-15,0-20 0,-21 20 0,21-21 16,-21 21-16,-1 1 0,-20-1 0,21 0 16,0 1-16,-22-1 0,22 0 15,0 1-15,-21-1 0,21 0 0,-1 22 16,1-22-16,0 1 0,0 20 16,21-21-16,0 22 0,0-22 15,0 1-15,0-1 0,0 0 0,0 1 16,0-22-16,21 21 0,0-21 15,0 0-15,1 1 0,-22-1 0,21-21 16,0 0-16,0 21 0,0-21 0,0 0 16,1 0-16,-1 0 0,0 0 15,0-21-15,0 21 0,0-21 16,-21-1-16,22 22 0,-1-21 16,0 21-1,-42 0 16,0 0-15,-1 21-16</inkml:trace>
  <inkml:trace contextRef="#ctx0" brushRef="#br0" timeOffset="54791.65">8657 11684 0,'0'21'0,"-21"-21"16,0 0-16,0 0 31,21-21-31,0 0 16,0 0-16,0 0 15,21-1-15,0 1 16,21 21-16,-21-21 0,22 0 0,41 21 15,1 0 1,-43 0-16,22 0 0,-22 0 0,-21 0 16,22 21-16,-1 0 0,-21 0 0,0 22 15,-21-22-15,0 21 0,0 1 16,0-1-16,-21 0 0,0 22 0,-127 105 31,21-42-31,63-85 0,1 22 16,-1-1-16,1-20 0,21 20 0,-22 1 15,1 42-15,20-64 16,22 21-16,0-20 0,0-1 0,21 0 16,0 1-16,0-1 0,0-21 0,21 0 15,0 22-15,21-43 0,-20 21 16,20 0-16,0-21 0,1 0 0,-1 0 16,21 0-16,-20 0 0,20-21 15,-20 0-15,20 0 0,-21 21 0,43-22 16,-43 1-1,-20 0-15,-44 21 16,1 21 0,-21 0-16,21 1 0,-22-1 0,22 21 15,-21-21-15,21 22 0,0-22 16,21 21-16,0 0 0,0 1 0,0-1 16,0 0-16,0 1 0,42 20 0,-21-20 15,0 20-15,22-21 0,-1 22 16,0-22-16,64 64 15,-42 0-15,-22-64 0,-21 1 16,0-1-16,-21 21 0,0-20 16,0-1-16,-21 0 0,0 1 0,-21-1 15,-1 22-15,-20-22 0,-1-21 0,1 21 16,-22 1-16,22-22 0,-22 0 0,0 21 16,22-42-16,-22 22 0,22-22 15,-1 0-15,1 0 0,-1 0 0,22-22 16,-22 1-16,22 0 0,0-21 0,20-22 15,1 22-15,0-43 0,21 22 16,0-22-16</inkml:trace>
  <inkml:trace contextRef="#ctx0" brushRef="#br0" timeOffset="58303.56">952 6668 0,'0'0'0,"0"-22"16,0 1-16,0-21 16,0 21-16,0 0 0,0-1 0,0 1 15,0 0-15,-21-21 0,21 21 16,0-22-16,-21 43 0,21-21 16,0 0-16,-21 21 0,21 21 31,0 0-31,0 22 15,0-1-15,0 0 0,0 22 16,0-1-16,0 1 0,0-1 0,0 1 16,0 20-16,-21 65 15,0 20-15,21-84 16,0-22-16,0 1 0,0-1 16,0 1-16,0-22 0,0 0 15,0 1-15,0-22 0,0 42 16,0-84 15,0 0-31,0 0 0,0-22 16</inkml:trace>
  <inkml:trace contextRef="#ctx0" brushRef="#br0" timeOffset="58711.33">593 6562 0,'0'0'0,"-22"-21"0,1-1 16,-21 1-16,0-42 0,42 20 15,0 22-15,-22-21 0,22 21 16,0 0-16,0-22 0,22 22 16,20-21-16,0 21 0,64-64 15,21 21 1,-63 43-16,20-21 0,1 42 0,0-21 15,-1 21-15,1 0 0,-22 21 16,1 21-16,-22 1 0,1-1 16,-22 0-16,-21 22 0,0-1 0,-64 85 15,-105 64 1,105-170-16,-20 22 0,20-22 16,1 1-16,-1-1 0,1 0 15,20-21-15,-20 22 0,21-22 16,-1-21-16,-20 42 15,42-42-15,-1 0 0,1 21 16,42-21 0,1 0-16,-1 0 15,0 0-15,21 0 0,-21 0 16,22 0-16</inkml:trace>
  <inkml:trace contextRef="#ctx0" brushRef="#br0" timeOffset="59324.17">1609 7535 0,'21'0'0,"-42"0"0,63 0 0,-42-21 16,21 21-16,0-21 0,0 0 15,-21-43-15,43-41 16,-43 62-16,0 1 15,0 0-15,0-1 0,0 22 16,-21-21-16,-22-1 16,-20 43-16,20 0 0,1 0 15,0 0-15,-1 0 0,-20 22 16,-1-1-16,22 0 0,0 21 0,-22 1 16,22-1-16,21 0 0,-22 1 15,22-1-15,-21 64 16,42-64-16,0 0 0,0-20 15,0 20-15,0-21 0,21 0 0,0 0 16,22 1-16,-22-22 0,21 0 16,64 0-16,0 0 15,-64-22-15,22 1 0,-22 0 16,0 0-16,1 0 0,-1-22 16,-21 1-16,21 21 0,-20-21 0,-22-1 15,0 22-15,21-21 0,-21 21 16,0-22-16,0 22 0,0 0 0,-21 21 31,-1 0-31,22 21 16,0 0-16,-21 0 0,21 1 15,-21 20-15,21-21 0,-21 21 0,21-20 0,0 20 16,0-21-16,0 43 16,0-22-1,0-21-15,21 0 0,21 0 16,-42 1-16,22-22 0,-1 0 0,21 0 15,-21 0-15,0 0 0,85-22 16,-85 22 0,22-21-16,-1 0 0,-21 0 0,22-21 15,-1 20-15</inkml:trace>
  <inkml:trace contextRef="#ctx0" brushRef="#br0" timeOffset="59980.8">2413 7176 0,'0'-22'0,"0"44"0,0-86 16,0 43-16,0 0 0,0 0 15,-21 21-15,-22 0 16,-20 0-16,21 21 0,20 0 16,-20 0-16,0 21 0,21-20 15,-22 20-15,22 0 0,0 1 16,0-1-16,0-21 0,-1 64 16,22-64-16,0 0 15,0 0-15,0 0 0,0 1 0,22-22 16,-1 0-16,0 0 0,0 0 0,21 0 15,1-22-15,-1 1 0,85-63 16,-63 41 0,-22 1-16,-21 21 0,21 0 15,-20-1-15,-22 1 0,21 0 16,-21 0-16,0 0 0,0 0 16,-21 42 15,21 0-31,0 0 0,-22 21 15,1-20-15,21 20 0,-21 0 16,0 64-16,21-42 0,0-1 16,0-21-16,-21 43 0,21-21 15,0 20-15,0 1 0,0 0 0,0-1 16,0 1-16,0 0 0,0 84 16,0 0-16,21-84 15,-21 0-15,0-1 0,21 1 16,0 0-16,-21-1 0,21 1 0,-21-22 15,0 22-15,0 42 16,0-63-16,-21-1 0,-21 43 16,0-64-16,20-21 0,-20 22 15,0-22-15,21 0 0,-22-21 0,1 0 16,-64-21-16,0-43 16,43 22-16,-1 0 15,-84-106-15,63 84 0,22-21 16,-22 1-16,43 20 0,-22-20 15,22-1-15,0-84 16,42 20-16,0 86 0,0-22 16,21 22-16,21-1 0,1 1 15,20-22-15,-21 0 0,107-63 16,-1 0-16,-85 63 16,22 22-16</inkml:trace>
  <inkml:trace contextRef="#ctx0" brushRef="#br0" timeOffset="60370.57">2540 7430 0,'21'0'31,"0"0"-31,0 0 0,22-22 16,-22 1-16,0 0 0,0 0 15,22 0-15,-22 0 16,0-1-16,21-41 16,-21-1-16,-21 43 15,0 0-15,-21 21 0,-21 0 16,21 0-16,-22 0 0,22 0 16,-21 0-16,0 21 0,-43 43 15,-21 42 1,85-64-16,21 0 0,0 1 0,0-22 15,0 21-15,0-21 0,0 0 16,21 1-16,0-1 0,0 0 0,22-21 16,-1 0-16,43 0 15,-43 0-15,0 0 0,1-21 0,-1 21 16,0-21-16,1-1 0,-1 1 16,22-21-16,-1-22 15</inkml:trace>
  <inkml:trace contextRef="#ctx0" brushRef="#br0" timeOffset="61684.07">3577 6435 0,'0'0'0,"0"-21"16,0-1-16,21 1 0,-21 0 16,0 0-16,0 0 0,0 0 15,0-1-15,0 1 16,-21 21 0,0 0-1,0 21-15,21 1 16,-21 20-16,-1 0 0,22 1 15,-21 20-15,21 1 0,-21-1 0,0 1 16,21 20-16,0-20 0,-21-1 16,0 1-16,21 20 0,-22-20 0,22-1 15,-21 1-15,0-1 0,0 64 16,21-84-16,-21-1 0,21 22 16,0-43-16,0 0 15,0 0-15,0-42 31,0 0-15,0-22-16,0 22 16,0-21-16,21 21 0</inkml:trace>
  <inkml:trace contextRef="#ctx0" brushRef="#br0" timeOffset="62020.88">3111 6329 0,'0'-21'0,"0"42"0,-21-63 0,21-1 15,0 22 1,0 0-16,21 0 0,1 21 16,-1-21-16,21-1 0,0 1 0,1 0 15,63 0-15,-22 0 16,-20 21-16,-1-21 0,1 21 15,-1 0-15,1-22 0,-22 22 0,0-21 16,1 21-16,-1 0 0,-21 0 0,0 0 16,1 0-16,-44 21 31,22 1-31,-21-22 0,0 21 16,0-21-16,0 21 0,0-21 15,-1 21-15,-20 0 16,21 0-16,0 1 0,0 20 0</inkml:trace>
  <inkml:trace contextRef="#ctx0" brushRef="#br0" timeOffset="62267.74">3238 6964 0,'0'0'0,"0"21"31,22-21-31,-1 0 0,21 0 16,-21-21-16,22 21 0,-1-21 0,0 21 16,1-21-16,-1 21 15,0-22-15,1 22 0,-22 0 0,0-21 16,21 21-16,-42-21 0,21 21 0,-42 0 31,0 0-31,0 0 16,0 0-16</inkml:trace>
  <inkml:trace contextRef="#ctx0" brushRef="#br0" timeOffset="62867.43">4085 7154 0,'0'0'0,"64"-84"16,-43 63-16,-21-1 16,21 1-16,-21 0 0,0 0 15,0 0-15,0 0 0,0-1 0,0 1 16,0 0-16,0 0 16,-21 0-16,0 21 0,-22 0 15,22 0-15,0 0 0,0 0 0,-22 21 16,22-21-16,-21 42 0,0-21 0,-1 1 15,1 20-15,21 0 0,-22 1 16,22-1-16,-21 21 0,21-20 16,21-1-16,-21 0 0,21 22 0,0-43 15,0 21-15,0 1 0,0-22 16,21 21-16,0-21 0,0-21 16,21 0-16,-20 0 0,20 0 15,-21 0-15,21-21 0,1 0 0,-22 0 16,21 0-16,1 0 0,-22-1 15,21-20-15,-21 0 0,0-1 0,1 1 16,20-21-16,-21 20 0,0 1 16,-21 21-16,21 0 0,-21-1 15,0 1-15,0 0 16,0 0-16,-21 21 16,0 21-16,21 0 15,-21 0-15,21 1 0,0-1 16,-21 21-16,21 0 0,-21 1 0,21-22 15,0 21-15,-22 1 0,22-1 16,0-21-16,0 21 0,0-20 0,0-1 16,0 21-16,22-21 0,20 0 15,0-21 1,-21 0-16,22 0 0,-22 0 0,21-21 16,1 0-16,-1 0 0,0 0 15</inkml:trace>
  <inkml:trace contextRef="#ctx0" brushRef="#br0" timeOffset="63156.27">5016 6816 0,'0'0'16,"-21"0"-16,0 0 0,0 0 16,0 0-16,0 0 0,-22 21 15,1 0-15,-22 21 16,22 1-16,21-22 0,-21 21 0,20 1 15,-20-1-15,21 21 0,0-20 16,0-1-16,-1 0 0,22 1 0,0-1 16,0 0-16,0-20 0,0 20 15,0-21-15,0 0 0,43 0 0,-22 1 16,0-22-16,0 0 0,22 21 0,-22-21 16,21 0-16,0 0 0,1 0 15,-1-21-15,0-1 0,-20 1 0,20 0 16,-21 0-16,21 0 0,-20-22 15,-1 1-15,0 0 0</inkml:trace>
  <inkml:trace contextRef="#ctx0" brushRef="#br0" timeOffset="63467.09">5609 6202 0,'0'0'0,"0"-42"0,0 20 16,0-20-16,0 21 0,0-21 15,-21 42-15,0 0 16,0 0-16,-1 0 0,1 21 16,0 21-16,0-21 0,0 22 0,-22-1 15,22 21-15,0 22 0,0-21 16,0 20-16,0 1 0,-1-22 16,1 22-16,0-21 0,0 20 0,0-20 15,0 84-15,21-85 16,0 43-16,0-42 0,0-22 15,0 0-15,0 1 0,0-22 16,42 42-16,-21-63 16,0 0-16,0 0 15,1 0-15,-1 0 0,-21-21 0,21 0 16,0 0-16,-21-21 0</inkml:trace>
  <inkml:trace contextRef="#ctx0" brushRef="#br0" timeOffset="64011.78">5122 6985 0,'0'0'0,"-21"0"15,42-21 17,0 21-32,22 0 0,-22-21 0,0 0 15,21 21-15,1-22 0,-1 22 0,22-21 16,-22 0-16,0 21 0,1-21 15,20 21-15,-42 0 0,22-21 0,-1 21 16,-21 0-16,0 0 0,-21 21 47,0 0-47,0 0 0,-21 0 0,0 1 16,0 20-16,0-21 0,-1 21 0,1-20 15,0 20-15,0 0 0,21 1 16,0-1-16,-21 0 0,21 22 15,0-22-15,0-21 0,0 0 16,21-21-16,0 22 0,43-22 16,-22 0-16,-21 0 0,64-22 15,-43 22-15,0-21 0,-20-21 16,20 21-16,-21 0 0,21-22 0,1-41 16,-22 62-1,-21-20-15,0 0 0,0-1 0,0 22 16,0-21-16,-21 0 0,-22 20 15,22 1-15,0 21 0,-21 0 16,21 0-16,-22 0 0,1 0 0,0 0 16,-1 0-16,1 0 0,21 21 15,-22 1-15,22-22 0,21 21 16,0 21-16,0-21 16,21-21-16,1 21 15,20-21-15,-21 0 0,21 0 0,1 0 0,-1 0 16,0 22-16</inkml:trace>
  <inkml:trace contextRef="#ctx0" brushRef="#br0" timeOffset="65015.72">6181 7027 0,'0'0'0,"0"-21"16,0 0-16,0 0 16,0 0-16,21 21 0,0-21 15,0-1-15,-21 1 0,21 21 0,0-21 16,1 21-16,-1 0 0,0-21 0,0 21 15,21 0-15,-20 0 0,-1 0 16,0 0-16,21 42 16,-21-21-16,1 1 0,-22-1 15,0 21-15,0-21 0,0 22 0,0-22 16,0 21-16,-22 0 0,22-20 0,-21 20 16,0-21-16,0 21 0,21-20 15,-21-1 1,0-21-16,21-21 15,0-1-15,0 1 16,0 0-16,0 0 0,21-21 0,0 20 16,-21 1-16,21-21 15,0 21-15,-21 0 0,21-1 0,1 1 0,-1 0 16,0 0-16,0-21 0,21-1 16,1 43-16,-22-21 15,64-21-15,-64 21 0,21-1 16,-21 1-16,0 21 0,22-21 15,-22 21-15,0 0 0,-21-21 0,21 21 16,-21 21 0,0 0-1,-21 0-15,21 1 0,-21-1 0,0 21 16,0-21-16,-1 0 0,22 22 16,-21-22-16,-21 42 0,21-20 15,21-1-15,0 0 0,0-20 16,0 20-16,0-21 0,0 43 15,21-43-15,0 0 0,21 0 16,-20 0-16,20-21 0,0 0 16,1 0-16,-22 0 0,21 0 0,0 0 15,22-42-15,-1 0 16,-41 20-16,-1-20 0,21-21 16,-21 41-16,0-20 0,1 0 15,-22 21 1,0-1-16,0 1 0,21 0 0,-21 0 15,0 0-15,-21 21 32,21 21-17,-22 21-15,1-21 16,21 22-16,-21-1 0,0 0 0,0 22 16,21-1-16,-21-20 0,-1 41 15,22-20-15,-21-1 0,21 1 0,0 21 16,0-22-16,0 22 0,0 21 0,0-22 15,0 1-15,0 0 0,0-1 16,0 1-16,0 0 0,21-1 0,-21 1 16,22 0-16,-1-22 0,-21 22 0,0-1 15,21-20-15,-21-1 0,0 1 0,0-1 16,0-20-16,-21-1 0,-22 0 16,22 1-16,-21-1 0,0-21 15,-1 0-15,-20 1 0,20-1 0,-20-21 16,21 0-16,-22 0 0,1 0 15,-43-21-15,42-22 0,1 22 16,20-21-16,1-1 0,0-20 0,-1-1 16,1 1-16,0-1 0,21-20 15,-1 20-15,-20-20 0,21-65 16,21-41-16,0 105 16,0 22-16,0-1 0,21 1 15,0-22-15,0 22 0,22-1 0,20 1 16,-20-1-16,41 1 0</inkml:trace>
  <inkml:trace contextRef="#ctx0" brushRef="#br0" timeOffset="65575.95">8043 7049 0,'-21'0'0,"0"0"15,0 0 1,0 0 0,21 21-16,-22-21 0,22 21 15,22-21 1,-1 0-1,0 0-15,0 0 0,21 0 16,-20 0-16,-1 0 0,0 0 16,-21-21-16,21 0 0,0 21 0,-21-22 15,0 1-15,-21 21 32,0 0-32,0 0 0,0 0 0,-22 0 15,22 0-15,0 0 0,0 0 16,0 0-16,21 21 0,0 1 15,21-22 17,0 0-32,0 0 0,0 0 0,43 0 15,-22 0-15</inkml:trace>
  <inkml:trace contextRef="#ctx0" brushRef="#br0" timeOffset="65843.78">8911 6668 0,'0'0'0,"-21"0"31,0 21-31,21 21 16,-21-21-16,21 0 0,0 22 15,-22-22-15,22 21 0,-21-21 0,0 22 16,21-22-16,-21 21 0,0-21 0,21 1 15,0 20-15,-21-21 0,21 0 16,0 0-16,0 1 0,21-22 31,-21-22-31,21 1 16,0 0-16,0 0 0</inkml:trace>
  <inkml:trace contextRef="#ctx0" brushRef="#br0" timeOffset="66243.97">9080 6244 0,'0'0'0,"-42"0"0,21 0 0,-21 0 0,-1 0 16,22 0-16,-21 21 0,-1 1 16,-20 20-16,42-21 0,0 21 15,21-20-15,0 20 16,0-21-16,0 0 0,0 0 0,0 1 15,21-1-15,0-21 0,21 21 0,-21-21 16,22 0-16,20 0 16,-20 0-16,-22 0 0,21-21 0,0 0 15,-20-1-15,-1 1 0,0 0 16,0 0-16,-21-21 0,21 20 0,-21 1 16,0 0-16,0-21 0,-21 21 0,0-1 15,0 22-15,0-21 0,-22 0 16,22 21-16,-21 0 0,-1 0 15,1 0-15,0 0 0,21 21 0,-22 0 16,1 1-16,21-1 0,0 0 0,-1 21 16,1 1-16,21-22 15,-21 21-15,21 0 0,0 64 16,64-63-16,-43-1 16,21-21-16,-21-21 0,22 21 15,20 0-15</inkml:trace>
  <inkml:trace contextRef="#ctx0" brushRef="#br0" timeOffset="66736.83">9356 6752 0,'0'21'47,"0"1"-47,0-1 0,-22-21 0,22 42 16,0-21-16,0 0 15,0 1-15,-21 20 0,21-21 0,-21 0 16,21 0-16,0 1 0,0-1 0,-21 0 16,21 0-16,-21 0 15,21-42 17,0 0-17,0 0-15,0 0 0,0-22 16,0 22-16,0 0 15,21-21-15,0-1 0,0 1 0,0 21 16,1-22-16,-1 1 0,0 0 0,21 21 16,1-22-16,-1 22 0,0 21 15,1-21-15,-1 21 0,0 0 0,1 0 16,-22 21-16,21 0 0,0 22 16,-20-22-16,-1 21 0,0-21 0,-21 22 15,0-1-15,0 0 0,0-21 0,0 22 16,-21-1-16,0-21 0,-22 22 15,22-22-15,0 21 0,0-21 16,0 0-16,-1 1 0,1-1 0,21 0 16,-21-21-16,21 21 15,0-42 1,0 0-16,21 0 16,0-1-16,1 1 0,-1 0 0</inkml:trace>
  <inkml:trace contextRef="#ctx0" brushRef="#br0" timeOffset="66988.69">10477 6604 0,'-42'42'16,"21"1"-16,0-22 15,21 0-15,-21 21 0,-1-20 16,1-1-16,21 21 0,-21-21 0,0 22 15,21-22-15,-21 21 16,0 0-16,21-20 0,-22-1 16,22 0-16,22-21 31,-1-21-31,0 0 16,-21-1-16,21 1 0,-21 0 0</inkml:trace>
  <inkml:trace contextRef="#ctx0" brushRef="#br0" timeOffset="67343.8">10499 6160 0,'0'0'0,"-22"0"0,-20 0 0,21 0 16,0 21-16,0 0 0,-22-21 0,1 42 15,42-21-15,0 1 16,-21-22-16,21 21 0,0 0 0,0 0 15,21-21-15,0 0 16,0 0-16,0 0 0,1 0 16,20 0-16,-21-21 15,0 21-15,0-21 0,1 0 16,-1-1-16,0 1 0,0 0 0,0 0 16,-21 0-16,0 0 0,0-1 0,0 1 15,0 0-15,0 0 0,-21 21 16,0 0-16,-21 0 0,20 0 15,-20 0-15,21 0 16,-21 0-16,-1 21 0,1 0 0,21 0 16,-22 1-16,22-22 0,0 21 0,0 21 15,21-21-15,0 0 16,21-21-16</inkml:trace>
  <inkml:trace contextRef="#ctx0" brushRef="#br0" timeOffset="67909.95">11409 5313 0,'0'0'0,"-43"-21"32,22 21-32,0 21 15,0 0-15,-21 0 0,20 22 0,1-1 16,-21 0-16,21 22 0,-22-1 16,22 1-16,-21 20 0,0 1 0,20-21 15,-41 20-15,21 1 0,-1 0 16,1 20-16,-22-20 0,22 21 15,0-21-15,21-1 0,-22 1 0,22 0 16,0-22-16,0 1 0,21-1 0,0 1 16,0-22-16,21 64 15,0-64-15,0-21 0,22 0 0,-22-21 16,21 0-16,0 0 16,1 0-16,-1-21 0,22 21 0,-22-21 15,64-21-15,-64-1 0,0 22 16,1 0-16,-1-21 0,-21 21 15,0-22-15,22 22 0</inkml:trace>
  <inkml:trace contextRef="#ctx0" brushRef="#br0" timeOffset="68103.83">10689 6541 0,'0'0'0,"-42"0"0,21 0 16,-1 0-16,1 0 0,42 0 47,1 0-47,20 0 0,-21-22 15,21 1-15,-20 21 0,20-21 16,0 21-16,-21-21 0,22 0 0,-1 0 16,0-1-16</inkml:trace>
  <inkml:trace contextRef="#ctx0" brushRef="#br0" timeOffset="68792.47">11663 5884 0,'0'0'0,"-21"0"16,-1 22-16,1-22 0,0 0 15,42 0 16,0 0-15,1 0-16,20-22 0,21-20 16,-20 21-16,-1 0 0,0 0 15,22-22-15,-22 22 0,1-21 16,20-1-16,-21 22 0,1-21 0,-22 21 16,0-22-16,0 22 15,-21-42-15,0 42 0,-21-1 16,-21 1-16,-1 21 15,1 0-15,-21 0 0,20 0 0,-20 0 16,-1 21-16,1 1 0,20-1 16,-20 21-16,21-21 0,-1 22 0,1-1 15,21 21-15,-43 22 16,64 0-16,0-43 0,0 0 16,0-20-16,0 20 0,21-21 15,1 0-15,20 0 0,-21 1 0,21-1 16,1-21-16,-1 0 0,64 0 15,-64 0-15,22 0 16,-22 0-16,0 0 0,1 0 0,-1 0 16,-21 0-16,0 0 0,1 0 0,-22-21 15,-22 21 1,1 0-16,0 0 0,-21 0 0,-1 21 16,-20 0-16,21 0 0,-22 0 15,22 0-15,-22 1 0,22 20 0,-85 85 16,85-64-1,-1-20-15,1 20 0,0 1 16,20-1-16,-20 43 0,21-64 16,21 1-16,0-1 0,0 0 15,0 1-15,21-22 0,0 21 0,0-21 16,22 1-16,-1-22 0,-21 21 0,22-21 16,-1 0-16,0 0 0,22 0 15,-22 0-15,0 0 0,22-21 0,-22 21 16,22-22-16,-1 1 0,-20-21 0,20 21 15,-21-22-15,22 1 0,-22 0 16,1-1-16</inkml:trace>
  <inkml:trace contextRef="#ctx0" brushRef="#br0" timeOffset="69156.25">12721 4911 0,'0'0'16,"-21"-43"-16,0 43 0,0 0 0,-1 0 15,1 22-15,0 20 0,0 0 16,0 1-16,0 20 0,-22 85 16,1-63-16,21 21 0,-22-22 15,22 22-15,0 0 0,0-21 0,-21 21 16,20-22-16,-41 128 15,42-127-15,0 20 0,-1-20 16,1 21-16,0-21 0,0 63 16,0-85-16,0 1 0,21-1 15,-22-20-15,22 20 0,-21-21 0,21-20 16,0 20-16,0-21 0,0 0 0,0 0 16,21-42-1,-21 0-15,22 0 16,-1-21-16,0 20 0,0-20 15,21 0-15,-20-22 0</inkml:trace>
  <inkml:trace contextRef="#ctx0" brushRef="#br0" timeOffset="69752.36">12382 6752 0,'0'0'0,"-21"21"32,42-42-1,1 0-31,-1 0 0,21 21 15,-21-21-15,0 0 0,1-1 16,-1 1-16,0 0 0,0 0 16,-21 0-16,0 0 0,0-1 0,0 1 15,-21 21 1,0 0-16,0 0 16,-1 21-16,1 1 0,-21-1 15,21 0-15,0 21 0,-1-21 0,-20 64 16,21-64-16,21 22 15,0 20-15,0-42 0,0 0 16,0 1-16,0-1 0,0 0 0,21 0 16,0 0-16,0-21 15,1 0-15,20 0 16,0 0-16,22 0 0,-43 0 16,21-21-16,1 0 0,-1 0 0,0 0 15,1-1-15,-1-20 0</inkml:trace>
  <inkml:trace contextRef="#ctx0" brushRef="#br0" timeOffset="70451.96">13060 6498 0,'0'0'0,"-21"0"0,-1 0 15,1 0-15,0 0 16,0 0-16,21 21 0,0 1 16,-21-1-16,0 0 0,21 42 15,-22-41-15,22-1 16,0 21-16,0-21 0,0 0 0,0 22 15,0-22-15,0 0 0,0 0 16,-21 0-16,21 22 16,0-22-16,-21-21 31,21-21-15,0 0-16,0-1 15,0-20-15,0 21 0,0 0 0,0-22 16,0 22-16,0-21 0,0 0 15,21 20-15,0 1 0,1-21 0,-1 21 16,21 0-16,-21-1 0,22 1 16,-22 0-16,0 21 0,21 0 15,-21 0-15,22 0 0,-22 21 0,42 22 16,-63-22-16,22 0 16,-22 21-16,21-21 0,-21 22 0,0-1 15,21-21-15,-21 22 0,0-22 0,0 0 16,0 21-16,0-21 0,-21 22 15,21-22-15,-21-21 0,21 21 16,-22-21-16,1 0 31,21-21-15,0 0-16,0 0 0,0-1 16,0 1-16,0-21 0,0 21 0,0-22 15,21 1-15,1 21 0,-22-21 16,21-1-16,0 1 0,21 21 0,-21-22 15,1 22-15,20 0 0,0 0 0,-21 0 16,22 21-16,-1 0 0,-21 0 16,22 21-16,-1 0 0,-21 21 0,0-20 15,0 20-15,1 0 0,-22 22 16,0-22-16,0 0 16,0 1-16,-22-22 0,22 0 15,-21 21-15,0-20 0,0-1 0,0 0 16,-22 0-16,43 0 0,-21-21 15,42-21 17,-21 0-32,22 0 0,-1 0 15,0-1-15</inkml:trace>
  <inkml:trace contextRef="#ctx0" brushRef="#br0" timeOffset="70839.73">14033 6710 0,'-21'0'0,"42"0"0,-63 0 31,63 0-15,0 0 0,1-21-16,-1 21 0,0-21 0,0-1 15,21 22-15,-20-21 0,-1 0 0,0 0 16,0-21-16,-21 20 0,0 1 15,0 0-15,0 0 0,0 0 16,-21 21-16,0 0 16,0 0-16,-22 0 0,22 21 15,0 0-15,-21 0 0,20 0 16,1 22-16,-21-22 0,21 42 16,0-20-16,21-22 0,0 21 0,0-21 15,0 1-15,0 20 0,0-21 16,0 0-16,21 0 0,42-21 15,-42 0 1,1 0-16,20 0 0,0 0 0,1 0 16,20 0-16,-21 0 0,1-21 0,63-21 15,-64 21-15,0 0 0,1-22 16,-22 22-16</inkml:trace>
  <inkml:trace contextRef="#ctx0" brushRef="#br0" timeOffset="71311.47">14711 6414 0,'0'0'0,"0"-22"0,0 1 15,-21 21 1,-1 21 0,22 22-16,-21-22 15,21 0-15,0 21 0,0 22 16,-21-1-16,21-20 0,-21-22 16,21 21-16,-21-21 15,21 22-15,0-22 0,0 0 0,-21 0 0,21 0 16,-22 1-16,22-1 15,-21-21 1,0-21 0,21-1-1,0 1-15,0 0 0,0 0 0,0-64 16,0 64-16,21-42 0,0 20 16,1 1-16,-1-22 0,0 22 15,0 0-15,21-1 0,-20 22 0,20-21 16,-21 21-16,21 0 0,43 21 15,-64 0-15,22 0 0,-1 0 16,0 0-16,1 21 0,-1 0 16,0 21-16,-21 1 0,22-1 0,-22 0 15,0 1-15,-21 20 0,0-21 16,0 1-16,0-1 0,-21 0 16,0 1-16,0-22 0,-1 21 0,1-21 15,0 1-15,0-1 0,0 0 0,0 0 16,21 0-16,-22-21 15,22-21 1,22 0 0,-1 0-16,0 0 0</inkml:trace>
  <inkml:trace contextRef="#ctx0" brushRef="#br0" timeOffset="71640.28">15790 5398 0,'0'0'0,"-21"0"16,0 21 0,21 0-16,-21 21 0,21 1 0,0-1 15,-21 21-15,-1 1 0,22-1 16,-21 1-16,21-1 0,-42 64 15,42-63-15,-21 21 16,0-22-16,21 1 0,-22 20 0,1-20 16,21-1-16,0 1 0,-21-1 0,0-20 15,21-1-15,-21 0 0,21 1 16,0-22-16,0 21 0,-21-21 0,21 0 16,0 1-16,21-22 31,0-22-31,0 1 0</inkml:trace>
  <inkml:trace contextRef="#ctx0" brushRef="#br0" timeOffset="72051.03">16235 6329 0,'0'-21'0,"0"42"0,0-63 15,0 20-15,-21 22 0,-1 0 16,1 0-16,0 0 0,-21 0 15,21 0-15,-22 0 0,22 0 16,-21 0-16,21 22 0,-22-1 0,22 0 16,0 0-16,0 0 0,21 22 0,0-22 15,0 0-15,0 0 0,0 0 0,0 0 16,0 1-16,0-1 16,21 0-16,0-21 0,0 21 0,22 0 0,-22-21 15,0 21-15,0 1 0,0-22 16,0 21-16,1 0 0,-1 0 15,0-21-15,0 21 0,-21 0 0,0 1 16,0-1-16,0 0 0,0 0 16,-21 0-1,-43 0-15,43 1 0,0-22 16,0 0-16,-21 0 0,20 0 16,1 0-16,-21 0 0,21 21 0,0-21 15,-1 0-15,1 0 0,0 0 16,0 0-1,21-21-15,-21-1 16,21 1-16,-21 0 16</inkml:trace>
  <inkml:trace contextRef="#ctx0" brushRef="#br0" timeOffset="72307.89">15367 6011 0,'0'0'0,"0"-21"0,21 21 16,0-21-1,22 21-15,-22 0 0,21 0 0,0-21 16,22 21-16,21 0 0,-22-21 16,-21 21-16,1 0 0,20 0 15,-20 0-15,-1 0 0,0 0 0,-21 0 16,22 0-16,-22 0 15,0 0-15,-21-21 16</inkml:trace>
  <inkml:trace contextRef="#ctx0" brushRef="#br0" timeOffset="72927.67">17378 5376 0,'0'0'16,"21"0"-16,21-21 0,-21 0 0,1 0 15,-1 21-15,-21-21 0,21 0 0,0-1 16,-21 1 0,-21 21 15,0 0-31,-22 0 0,22 43 16,-21-22-16,0 21 0,-64 43 15,63-22-15,1 1 0,-21 20 16,20-20-16,1 21 0,0-1 0,-1-20 15,1 20-15,21 22 0,-22-21 16,1 21-16,0 0 0,-22 84 16,43-84-16,0-21 0,0-1 0,21 1 15,0 0-15,0-1 0,0 64 16,21-63-16,-21-21 0,21-1 16,21-21-16,-20 22 0,20-22 15,-21-21-15,21 22 0,1-22 16,41 21-16,-41-21 0,-1-21 15,22 0-15,-22 0 0,0 0 16,22-21-16,-22 0 0,22-21 0,-22 21 16</inkml:trace>
  <inkml:trace contextRef="#ctx0" brushRef="#br0" timeOffset="73502.34">18076 6541 0,'0'0'0,"-21"-43"0,0 22 16,0-21-16,0 21 0,-22-1 0,22 1 15,-21 0-15,21 0 0,-22 0 0,1 0 16,21 21-16,-22 0 0,1 0 16,0 0-16,-1 0 0,1 21 0,0 0 15,-1 0-15,1 21 0,21 1 16,-21 20-16,20-20 0,1 20 0,-21-21 15,42 1-15,-21 20 0,21-20 16,0-1-16,0-21 0,0 21 0,0-20 16,42 41-1,22-21-15,-43-42 16,21 0-16,0 0 0,1 0 0,-22 0 16,21 0-16,1-21 0,-1 0 0,0 0 15,1 0-15,-22 0 0,21-22 16,0 1-16,-20 0 0,62-107 15,-41 1 1,-43 85-16,21-1 0,0 1 16,-21 20-16,21-20 0,-21 21 0,0-22 15,0 22-15,0-1 0,0 1 0,0-21 16,0 41 0,0 44-1,0-1-15,-21 0 0,0 21 16,0 1-16,21-1 0,0 0 15,-22 22-15,22-1 0,-21 1 0,21-1 16,0 1-16,-21-1 16,21 1-16,0 42 0,0-64 0,0 0 15,0 22-15,21-43 0,0 0 16,1 0-16,-1-21 0,0 0 16,0 0-16,64 0 15,-22-21-15</inkml:trace>
  <inkml:trace contextRef="#ctx0" brushRef="#br0" timeOffset="73903.63">18457 6583 0,'0'0'0,"0"-21"0,0 0 0,-21-1 16,0 1-16,0 0 0,21 0 16,-21-21-16,-1-1 15,22 22-15,0 0 16,22 0-16,-1 21 15,0 0-15,0 0 0,0 0 16,0 0-16,22 0 0,-22 0 16,42 42-16,-41-21 0,-1 0 0,0 22 15,0-1-15,0-21 16,-21 22-16,0-1 0,21-21 0,-21 21 16,0-20-16,0 20 0,0-21 15,0 0-15,0 0 0,0 1 0,0-1 16,0 0-16,-21-21 15,21-21 1,0 0 0,0-1-16,0 1 0,0 0 15,0-21-15,21 21 0,1-22 0,-22 22 16,21-21-16,-21 21 0,0-1 16,21 1-16,0 0 0,0 0 15,-21 0-15,21 21 0,1-21 16,-1 21-16,-21-22 0,21 22 15,0 0-15,0-21 0</inkml:trace>
  <inkml:trace contextRef="#ctx0" brushRef="#br0" timeOffset="74115.5">19283 6329 0,'-64'85'15,"64"-64"-15,0 0 16,-21 0-16,0 43 0,21-22 15,0-21-15,0 21 0,0-20 16,0-1-16,0 0 0,0 21 16,0-21-16,0 1 0,0-1 15,0 0-15,21-21 16,0 0 0,0-21-16,1 21 0,-22-21 15</inkml:trace>
  <inkml:trace contextRef="#ctx0" brushRef="#br0" timeOffset="74463.59">19389 6011 0,'-43'-21'0,"86"42"0,-107-42 0,22 21 16,21 0-16,-43 0 15,43 0-15,0 0 0,0 0 0,21 21 16,-22-21-16,22 22 0,0-1 15,22-21-15,-1 21 0,0-21 16,0 0-16,21 0 0,-20 0 0,20 0 16,-21 0-16,21 0 0,-20 0 15,-1 0-15,0 0 0,0-21 0,-21 0 16,0-1-16,0 1 16,-21 0-16,0 21 15,0-21-15,-22 21 0,22 0 16,0 0-16,0 0 0,-22 0 0,22 0 15,0 0-15,0 21 0,0-21 0,21 21 16,0 0-16,0 22 0,0-22 16,0 0-16,42 43 15,0-22-15,1-21 16,-1 0-16</inkml:trace>
  <inkml:trace contextRef="#ctx0" brushRef="#br0" timeOffset="74707.45">19791 6265 0,'0'0'0,"-21"0"31,21 22-31,0-1 0,0 0 16,0 21-16,0-21 0,0 22 15,0-1-15,0 0 0,0-20 0,0 20 16,0 0-16,0-21 0,21 43 15,-21-43-15,21-21 0,-21 42 16,21-42 0,0 0-1,0-21 1</inkml:trace>
  <inkml:trace contextRef="#ctx0" brushRef="#br0" timeOffset="74942.24">20193 6202 0,'0'0'0,"-21"0"31,0 21-31,-1 0 0,1 0 0,0 1 16,0 20-16,-21 0 0,20-21 16,1 22-16,0-1 0,0 0 0,0 1 15,0-1-15,-1 0 16,1-20-16,21-1 0,0 21 0,0-21 15,0 0-15,0 1 0,21-22 16,1 0 0,-1 0-16,21 0 0</inkml:trace>
  <inkml:trace contextRef="#ctx0" brushRef="#br0" timeOffset="75323.09">20320 6519 0,'-21'0'0,"42"0"31,0 0-31,0 0 16,0 0-16,1-21 0,20 21 16,-21-21-16,0 0 0,22 21 0,-22-21 15,21-22-15,-42 1 16,21 42-16,-21-21 0,0 0 15,0 0-15,-21 21 0,0 0 16,0 0-16,-22 0 16,22 0-16,-21 0 0,21 21 0,-22 0 0,22 0 15,0 21-15,-21-20 0,21 20 16,-1-21-16,22 64 16,-21-64-16,21 21 0,0-21 0,0 1 15,0-1-15,21 0 0,-21 0 16,22 0-16,-1 0 0,21-21 0,-21 0 15,22 22-15,-1-22 0,-21 0 16,21 0-16,1 0 0,-22 0 0,21-22 16,-21 1-16,1 21 0,-1-21 0,0 0 15</inkml:trace>
  <inkml:trace contextRef="#ctx0" brushRef="#br0" timeOffset="75678.89">20828 6456 0,'0'-42'0,"0"84"0,21-106 0,-21 43 0,21 0 16,-21 0-16,21 0 0,-21 0 15,22 21-15,-1-22 0,0 22 16,0 0-16,0-21 0,0 21 0,1 0 16,-1 0-16,0 0 0,21 0 15,-21 21-15,1 1 0,20-1 0,-21 21 16,0-21-16,22 22 0,-22-22 16,-21 21-16,0 0 0,21 1 0,-21-22 15,0 21-15,21 1 0,-21-22 16,0 0-16,0 0 0,0 0 15,0 0-15,-21-21 0,0 0 16,0 0-16,-1 0 16,1 0-16,21-21 0,-21 0 15,21-21-15,0 21 0,0-1 16,0-20-16,0 21 0,0-21 16,0-1-16,21 22 0,0-21 0,1 21 15,-1-22-15,0 22 0,0 0 16,0 21-16,22-21 0,-22 21 0,21 0 15,-21 0-15,22 0 0,-1 0 0,-21 0 16,21 0-16,-20 0 0,20 0 16</inkml:trace>
  <inkml:trace contextRef="#ctx0" brushRef="#br0" timeOffset="76139.63">21950 6668 0,'-21'21'0,"42"-42"0,-64 42 15,22-21-15,21-21 32,21 21-17,1 0-15,-1 0 0,0-22 0,0 22 16,0 0-16,0 0 0,1 0 16,-1 0-16,-21 22 15,0-1 1,0 0-16,0 0 15,-21-21 1,-1 21-16,1-21 0,0 0 16,-42 0-1,63-21 1,-22 0-16,22 0 16,0 0-16,22-1 0,-1 1 15,0 21-15,0-21 16,21 21-16,1 0 0,-22 0 15,0 21 1,0 0-16,0 1 0,-21-1 0,0 0 16,22 21-16,-22-21 0,0 1 0,0 20 15,0-21-15,0 21 0,0-20 16,-22-1-16,1 21 0,-21-21 0,0 22 16,-22-22-16,22 0 0,-22 0 15,1 0-15,-1 0 0,1 1 0,20-22 16,-20 0-16,21 0 0</inkml:trace>
  <inkml:trace contextRef="#ctx0" brushRef="#br0" timeOffset="76654.25">23410 5736 0,'0'-21'15,"0"42"-15,0-63 0,0 21 0,0 0 0,0-1 16,0 1-16,-21 42 31,0 1-31,0 20 0,0 0 16,-1 1-16,1-1 0,-21 64 15,21-64-15,-22 64 16,22-64-16,0 1 0,0-1 16,0 0-16,0 1 0,21-1 0,-22 0 15,22-21-15,0 22 0,0-22 16,0 0-16,0 0 0,22 0 0,20-21 16,0 0-16,-21 0 0,1 0 15,20 0-15,0 0 0,-21-21 16,43-21-16,-22 0 0,1-1 15</inkml:trace>
  <inkml:trace contextRef="#ctx0" brushRef="#br0" timeOffset="77294.89">22945 6011 0,'0'0'0,"-43"0"0,22 0 0,0 0 15,0 0-15,42 0 16,0 0-1,21 0-15,1 0 0,41 0 16,-20 0-16,-1-21 0,1 21 16,-1-21-16,22 0 0,84 0 15,-105 0-15,21-1 0,-22-20 16,1 21-16,-1 0 0,22-64 16,-64 43-16,-21 21 15,0-1-15,0 1 0,0 0 16,0 0-16,-21 21 0,0 0 15,-1 0-15,1 0 0,21 21 16,0 0-16,-42 43 16,42-22-16,-21 22 0,21-22 0,0 0 15,-21 64-15,21-42 0,-22-22 16,22 0-16,0 1 0,0-1 16,-21 0-16,21 1 0,-21 41 15,21 1 1,0-64-16,0 0 0,0 0 15,0 1-15,0-44 32,0 1-32,0 0 0,0 0 15,0 0-15,21 0 0,0-22 16,1 22-16,-1-21 0,0 21 0,0-22 16,21 22-16,1 0 0,-1 0 0,0 0 15,1-1-15,-1 1 0,0 21 16,1 0-16,-1 0 0,0 0 0,-20 0 15,20 0-15,-21 21 0,0 1 16,0-1-16,-21 0 0,0 21 0,0-21 16,0 22-16,0-22 0,0 21 15,-21-21-15,0 22 0,0-22 16,0 0-16,0 0 0,-22 22 16,43-22-16,0 0 0,-21-21 15,21 21-15,21-42 31,0 0-31,1 0 16,-1-1-16,21 1 0</inkml:trace>
  <inkml:trace contextRef="#ctx0" brushRef="#br0" timeOffset="77506.78">24786 6138 0,'0'0'0,"0"-21"0,0 0 0,21 0 15,-21 42 1,-21 0-1,0 0-15,21 22 0,-21-22 0,0 0 16,-1 21-16,1-20 16,21 20-16,0-21 0,-21 21 0,21-20 0,-21-1 15,21 0-15,0 0 0,0 0 16,0 0-16,0-42 31,0 0-31,21 0 0,0 21 16</inkml:trace>
  <inkml:trace contextRef="#ctx0" brushRef="#br0" timeOffset="77857.58">24934 5673 0,'-42'0'15,"84"0"-15,-105 0 0,20 0 0,22 0 0,0 0 16,-21 21-16,21 0 0,21 0 15,0 0-15,0 1 16,21-22-16,0 0 0,0 21 0,0-21 16,22 0-16,-22 0 15,21 0-15,0 0 0,-20 0 0,20-21 16,-21 21-16,0-22 0,0 1 16,1 0-16,-1 0 0,-21-21 0,0 20 15,0 1-15,0 0 0,0 0 0,0 0 16,-21 0-16,-1 21 0,-20 0 15,21 0-15,-21 0 0,20 0 0,-20 0 16,21 0-16,0 21 16,0-21-16,-1 21 0,22 21 0,-21-21 0,21 1 15,0 20-15,0-21 0,21 21 16,43 22 0,-43-43-16</inkml:trace>
  <inkml:trace contextRef="#ctx0" brushRef="#br0" timeOffset="78232.37">25400 5969 0,'0'0'0,"-21"0"47,0 0-47,-1 0 15,1 0-15,0 0 0,-21 0 0,21 21 16,-22-21-16,22 21 0,0 1 0,0-22 15,0 21-15,21 0 16,0 0-16,0 0 16,0 0-16,21-21 0,0 22 15,0-22-15,0 21 0,22 0 0,20 21 16,1-21 0,-43 1-16,-21-1 0,21 0 15,-21 0-15,0 0 0,0 0 16,-21-21-16,0 22 15,-1-22-15,-20 0 0,21 0 16,-21 0-16,-1 0 0,22 0 0,-21 0 16,21 0-16,-1 0 0,1 0 0,21-22 31,0 1-31,21 21 16,1-21-16,20 0 0</inkml:trace>
  <inkml:trace contextRef="#ctx0" brushRef="#br0" timeOffset="78647.12">25506 5144 0,'0'-22'15,"0"44"-15,0-65 0,0 22 0,0 0 16,0 0-16,21 21 15,0 0-15,0 0 0,22 0 16,-1 21-16,0 0 0,1 0 0,20 22 16,-21-1-16,22 0 0,-1 1 15,-20-1-15,-1 21 0,0 1 0,1-1 16,-1 1-16,-21 21 0,0-1 16,1 1-16,-1-22 0,-21 22 0,0 0 15,0-1-15,0 1 0,0-21 16,0 20-16,-21 1 0,-1-22 15,1 1-15,0-1 0,-21 1 0,-1-22 0,1 1 16,0-1-16,-43 21 16,22-41-16,-1-1 0,22 0 15,-22 0-15,22 0 0,0-21 0,-1 0 16,22 0-16,-21 0 0,21 0 16,42-21-1,0 0 1,0 0-16,21 0 0,1-1 15</inkml:trace>
  <inkml:trace contextRef="#ctx0" brushRef="#br0" timeOffset="79099.87">26649 6350 0,'0'-21'31,"21"21"-15,-21-21-1,0 0 1,-21 21 0,0 0-1,-1 0 1,1 0-1,21 21-15,0 0 16,0 0 15,0 0-15,21 0 0</inkml:trace>
  <inkml:trace contextRef="#ctx0" brushRef="#br0" timeOffset="79544.14">26649 6689 0,'0'0'0,"-21"21"16,-1-21 78,22-21-63,-21 21-31,21-21 16,21 21 30,1 0-30,-1 21 0,-21 0-16,21-21 0,-21 21 0,0 0 15,0 0-15,0 1 0,0-1 16,0 42-16,0-42 0,-21 22 16,0-1-16,-1-21 0,-20 22 0,21-1 15,-21 0-15,-22 1 16,22-1-16,-22-21 0,22 21 0,-22-20 15,22-1-15,0 0 0,-22-21 16,43 0-16,-21 0 0</inkml:trace>
  <inkml:trace contextRef="#ctx0" brushRef="#br1" timeOffset="95663.02">18351 720 0,'0'0'0,"0"-21"16,0-1 0,0 1-1,0 0 1,0 0 0,0 0-1,0 42 63,0 0-78,0 0 16,0 0-16,0 1 16,0-1-16,0 0 0,0 0 0,0 21 15,0-20-15,0 20 0,0-21 16,0 21-16,0 1 0,0-22 0,0 21 15,0 1-15,0-22 0,0 21 16,0 0-16,0-20 0,0 20 0,0-21 16,0 21-16,22 1 15,-22-22-15,0 21 0,0 1 0,21-1 16,-21 0-16,0 1 0,21-1 16,-21 0-16,0 1 0,0-1 0,0 0 15,0 22-15,21-22 0,-21 0 16,0 1-16,21-1 0,-21 22 15,0-22-15,0 0 0,0 1 16,0-1-16,0 0 0,0 22 0,21-22 16,-21 0-16,0 22 0,0-22 15,0 22-15,0-22 0,0 0 0,0 1 16,0-1-16,0 0 0,0 43 16,0-43-16,0 1 0,0-1 15,0-21-15,0 22 0,0-1 16,0 21-16,0-41 0,0 20 15,0-21-15,-21 21 0,21-20 16,0 20-16,0-21 0,0 0 0,0 0 16,0 22-16,0-22 0,-21 0 0,21 0 15,0 0-15,-21 1 0,21-1 16,0 0-16,0 0 0,-21 0 16,21 0-16,0 1 0,-21-1 0,21 0 15,-22 0-15,22 0 16,0 0-16,0 1 0,-21-1 15,21 0-15,0 0 0,-21 0 16,21 0-16,0 1 0,0-1 16,0 0-1,0 0-15,0 0 0,0 0 16,0 1 0,0-1-1,0-42 16,0-1-31,0-20 16</inkml:trace>
  <inkml:trace contextRef="#ctx0" brushRef="#br1" timeOffset="97884.2">18246 593 0,'21'0'31,"0"0"-31,0 0 0,0 0 16,0 0-16,1-21 0,20 21 15,0 0-15,-21 0 0,22 0 0,-1 0 16,0 0-16,22 0 0,-22 0 16,22 0-16,-22 0 0,22 0 15,-22 0-15,21 0 0,1 0 16,-1 0-16,1 0 0,21 0 0,-1 0 16,1 0-16,-22 0 0,22 0 0,0 0 15,-1 0-15,1 0 0,0 0 16,-22 0-16,22 0 0,0 0 15,-1 0-15,1 0 0,0 0 0,-1 0 16,1 0-16,0 0 0,-1 0 16,1 0-16,-22 0 0,1 0 0,21 0 15,-22 0-15,1 0 0,20 0 16,-20 0-16,84 0 0,-63 0 16,-22 0-16,22 0 0,-22 0 15,1 0-15,-1 0 0,1 0 0,-1 0 16,-20 0-16,20 0 15,-21 0-15,1 0 0,-1 0 0,0 0 0,1 0 16,-1 0-16,22 0 0,-22 0 16,0 0-16,1 0 0,-1 0 15,0 0-15,-21 0 0,22 0 16,-22 0-16,21 21 0,-21-21 16,1 0-16,-1 0 0,-21 21 0,21 0 15,-21 0 1,21-21-16,-21 21 0,0 1 15,0-1-15,0 0 16,0 0-16,0 0 0,0 22 16,0-22-16,0 0 0,0 21 15,0 1-15,0-1 0,0-21 0,0 21 16,0 1-16,0-1 0,0 0 16,21 1-16,0-1 0,-21 0 0,22 1 15,-22-1-15,21 64 16,0 42-16,-21-84 15,21-22-15,-21 21 0,21 1 16,-21-22-16,0 22 0,0-22 0,0 22 16,0-1-16,0-21 15,0 22-15,0 21 0,0-22 0,0 1 16,0-1-16,0 1 0,0-1 16,0 1-16,0-1 0,0 1 0,0-1 0,0 64 15,0-85-15,0 22 16,0-1-16,0 1 0,0 63 15,0-85-15,0 22 0,0-22 16,0 22-16,0-22 0,0 0 16,0 1-16,0-1 0,0 0 0,0 1 15,-21 41-15,21-41 0,0-1 16,-21 0-16,21-21 0,-21 22 16,21-1-16,0-21 0,-21 0 0,21 22 15,-22-22-15,22 0 16,-21 0-16,21 0 0,-21 1 15,0-22-15,21 21 16,-21-21 0,0 0 15,-1 0-31,1 0 16,0 0-16,0 0 0,0 0 15,0 0-15,-1 0 0,1 0 16,-21 0-16,21 0 0,0 0 0,-22 0 15,22 0-15,-21 0 0,-1 0 0,22 0 16,-21-21-16,0 21 0,-64 0 16,63 0-16,1-22 15,-21 22-15,-1 0 0,22 0 0,-22 0 16,-63-21 0,64 21-16,-43 0 0,42 0 0,1 0 15,21 0-15,-1 0 0,-20-21 16,20 21-16,1 0 0,-64 0 15,43 0-15,-1-21 0,1 21 0,-1-21 16,1 21-16,-1 0 16,1 0-16,-1 0 0,1 0 0,20 0 0,-20-21 15,21 21-15,-22 0 0,-21 0 16,43 0-16,0 0 16,-1 0-16,1-22 0,0 22 0,-1 0 15,1 0-15,0 0 0,-22-21 0,22 21 16,0 0-16,-1 0 0,1 0 15,0 0-15,-1-21 0,1 21 0,-22 0 16,22 0-16,0 0 16,21 0-16,-22 0 0,1-21 0,21 21 15,-22 0-15,22 0 0,-21 0 16,21 0-16,0 0 0,-22 0 0,22 0 16,-21 0-16,21 0 0,-1 0 15,1 0-15,0 0 0,0 0 16,0 0-16,0 0 0,-1 0 15,1 0-15,0 0 0,0-21 16,0 21-16,0 0 0,-1 0 0,1 0 16,0 0-16,0 0 0,0 0 0,0 0 15,-1 0-15,1 0 16,0 0-16,0 0 16,0 0-16,0 0 0,-1 0 15,1 0-15,0-21 0,0 21 16,0 0-1,0 0-15,-1 0 32,1 0-32,0 0 62,0 0-46,0 0-1,0 0 1,42 0 78</inkml:trace>
  <inkml:trace contextRef="#ctx0" brushRef="#br2" timeOffset="105652.05">1249 8213 0,'0'0'0,"-21"0"16,-1 0-16,1 0 15,0 0-15,0 0 16,0 0 0,0 0 15,21 21 0,-22-21-31,1 0 31,0 21-31,0-21 0,0 0 16,0 0-16,-1 0 16,1 0-16,0 0 0,0 0 15,0 0-15,0 0 16,42 0 62,0 0-62,0 0-16,0 0 0,22-21 15,-22 21-15,21 0 0,-21-21 16,22 21-16,-1 0 0,0 0 15,1-21-15,20 21 0,-21 0 0,1 0 16,-1 0-16,22-22 0,-22 22 16,21 0-16,-20 0 0,20 0 0,1-21 15,-1 21-15,1 0 16,-1 0-16,1 0 0,-1-21 0,22 21 16,63 0-16,-63 0 15,-1-21-15,1 21 0,0 0 0,-22 0 16,22 0-16,0 0 0,-22-21 0,22 21 15,-22-21-15,22 21 0,0 0 16,-1-22-16,22 22 0,85-21 16,-86 21-16,1-21 0,0 21 15,0 0-15,0-21 0,21 21 16,0-21-16,-21 21 0,21 0 0,-22 0 16,1-21-16,0 21 0,21 0 0,-21 0 15,0-22-15,148 22 16,-148 0-16,21-21 0,-22 21 15,22 0-15,-21 0 0,0-21 0,233 21 16,-233 0-16,84-21 16,-84 0-16,-43 21 15,22 0-15,-43 0 0,22-21 0,-22 21 16,1 0-16,-1 0 0,0 0 0,-21-22 16,22 22-16,-22 0 0,0 0 15,0 0-15,0 0 0,1-21 16,-1 21-16,0 0 31,-21-21 16</inkml:trace>
  <inkml:trace contextRef="#ctx0" brushRef="#br2" timeOffset="112239.02">9737 7514 0,'-22'0'16,"1"0"0,0 0-1,0 0 1,0 0 0,0 0-16,-1 0 15,1 0-15,0 0 0,0 0 16,0 0-16,0 0 0,-1 0 15,1 0-15,-21 0 16,21 0-16,0 0 0,-1 0 0,1 0 16,0 0-16,0 0 15,0 0-15,42 0 78,0 0-78,0 0 16,0 0-16,1 0 0,-1 0 16,0 0-16,21 0 0,-21 0 0,22 0 15,-22 0-15,21 0 0,1 0 0,-1 0 16,21 0-16,-20 0 16,20 0-16,1 0 0,-22 0 0,22-21 15,63 21-15,-64 0 0,1 0 16,20 0-16,-20 0 0,-1 0 15,22 0-15,0 0 0,-1 0 16,1 0-16,0 0 0,-1 0 0,22 0 0,-21 0 16,-1 0-16,1 0 0,0 0 15,-22 0-15,170 0 16,-169 0-16,20 0 0,-20-21 16,20 21-16,1 0 0,-21 0 15,20 0-15,1 0 0,-22 0 0,22-21 16,-21 21-16,20 0 0,-20 0 15,20 0-15,1 0 0,-21 0 0,20 0 16,1-21-16,0 21 0,-1 0 0,1 0 16,0 0-16,-1 0 0,1 0 15,-22 0-15,22 0 0,0 0 0,-1 0 16,1 0-16,21 0 0,-21 0 16,-1 0-16,1 0 0,-22 0 0,22 0 15,-21 0-15,-1 0 0,1 0 0,-1 0 16,64 0-1,21 0-15,-105 0 16,-1 0-16,21 0 0,-41-22 16,-1 22-16,0 0 0,21 0 15,-21 0-15,1 0 0,-1 0 16,0 0 0,0 0-16,0-21 15,0 21 16,-21-21 32,-21 21-47,0 0-16,0 0 15</inkml:trace>
  <inkml:trace contextRef="#ctx0" brushRef="#br2" timeOffset="125735.07">18669 423 0,'0'-21'15,"21"21"1,-21-21 0,0 0-1,0 0 1,-21 21 0,0 0-16,0 0 15,-1 0-15,1 0 0,0 0 0,0 0 16,0 0-16,-22 0 0,22 0 15,-21 0-15,21 0 0,0 21 0,-22-21 16,22 21-16,0-21 0,0 21 16,-22 0-16,-20 43 15,21-1-15,42-41 16,-22 20-16,1-21 0,21 0 0,-21 22 16,21-22-16,0 21 0,0 0 15,0-20-15,0 20 0,0 0 16,0-21-16,0 22 0,0-22 0,0 21 15,0 1-15,0-22 0,21 0 16,0 42-16,1-20 16,-1-22-16,0-21 0,0 21 15,0 0-15,0-21 0,1 0 0,20 0 16,0 0-16,-21 0 0,22 0 16,-1 0-16,0 0 0,1 0 0,41-21 15,-41 0 1,-1 21-16,0-21 0,1 0 0,-1-1 0,-21 1 15,22 0-15,-22 0 0,21-21 16,22-64 0,-1 42-16,-42 22 15,-21 0-15,21 20 0,1-20 0,-22 0 16,0 21-16,0-22 0,0 22 0,0-21 16,0 21-16,0-1 0,-22-41 15,-20 21 1,21 20-16,0 1 0,0 0 0,-22 0 15,22 21-15,0-21 0,-64 21 16,64 0-16,-64 0 16,43 0-16,-21 0 0,20 0 0,1 21 15,0 0-15,-1-21 16,1 21-16,0 0 0,-1 22 0,1-22 16,21 0-16,0 21 0,-22 22 15,22-43-15,0 21 0,21 1 16,0-22-16,0 21 0,0 1 15,0-1-15,0 21 0,0-41 16,0 20-16,21-21 0,0 0 16,0 22-16,1-22 0,20 0 15,-21 0-15,0-21 0,22 0 16,-22 21-16,21-21 0,0 0 16,-20 0-16,20 0 0,0 0 15,-21 0-15,22 0 0,20-42 16,-20 21-16,-22 0 0,21-1 15,-21 1-15,0-21 0,1 0 0,-1-1 16,0 1-16,-21 0 0,21-1 16,-21 22-16,0-21 0,0 21 0,0-43 15,-21 43-15,0 0 0,0 0 16,-22 21-16,22-22 16,-21 22-16,21 0 0,-22 0 0,1 0 0,0 0 15,-1 0-15,22 22 16,-64 20-16,64-21 0,-21 0 0,21 0 15,-22 22-15,22-1 16,0-21-16,21 85 16,0-64-16,0-20 0,0-1 15,0 0-15,0 0 0,21 0 0,0 0 16,22 1-16,-22-22 0,0 0 16,21 21-16,-20-21 0,41 0 15,-21 0-15,-20 0 0,-1-21 16,0-1-16,0 22 0,0-21 0,0 0 15,-21 0-15,0 0 32</inkml:trace>
  <inkml:trace contextRef="#ctx0" brushRef="#br2" timeOffset="127139.2">12721 254 0,'0'-21'32,"0"42"15,0 0-47,0 0 0,0 1 15,0 20-15,-21 0 0,21-21 16,0 22-16,0-1 0,0-21 0,0 22 15,0-1-15,0-21 16,0 21-16,0 1 0,0-22 0,0 0 16,0 21-16,0-20 0,0-1 15,0 0-15,0 0 0,-21 0 16,21-42 15,0 0-31,0-21 16,0 20-16,0-20 0</inkml:trace>
  <inkml:trace contextRef="#ctx0" brushRef="#br2" timeOffset="127651.91">12658 296 0,'0'-21'0,"0"42"0,0-63 0,0 21 15,0 0-15,0-22 0,0 22 16,21 0-16,0 0 16,21 0-16,-21 21 0,22 0 15,-1 0-15,0 0 0,1 0 16,-1 0-16,22 0 0,-22 21 16,-21 21-16,21-21 0,-20 1 15,-1 20-15,-21-21 0,0 21 0,0-20 16,-43 62-1,22-41-15,-21-22 0,21 0 0,-22 0 16,1 0-16,0-21 0,-22 21 16,22-21-16,0 22 15,20-22-15,1 0 0,0 0 16,0 0 0,21-22-16,21 22 31,0 22-16,0-1-15,1-21 0,-22 21 0,21 0 16,0 0-16,0-21 0,0 21 16,0 1-16,1-1 0,-1 0 0,0 0 15,0 0-15,-21 0 16,21-21-16,-21 22 0,21-1 0,1 0 16,-1-21-1,0 0 1,0-21-1,-21 0-15,21-1 0</inkml:trace>
  <inkml:trace contextRef="#ctx0" brushRef="#br2" timeOffset="128069.67">13293 635 0,'0'0'0,"21"0"32,0 0-32,0 0 0,21 0 15,1 0-15,-22-21 16,0 21-16,0-21 0,0 0 16,1 21-16,-22-22 15,0 1-15,-22 21 31,1 0-15,0 0-16,0 0 0,0 21 16,21 1-16,-21-22 0,-1 21 0,1 0 15,0 0-15,21 0 0,0 0 16,-21 1-16,21-1 0,0 0 0,-21 21 16,21-21-16,0 1 15,0-1-15,0 0 0,21-21 16,0 0-16,0 0 15,0 0-15,1 0 0,-1 0 16,0-21-16,0 0 0,0-1 16,22 1-16,-22 0 0,42-42 15</inkml:trace>
  <inkml:trace contextRef="#ctx0" brushRef="#br2" timeOffset="128619.36">13949 233 0,'0'0'0,"0"-21"0,-21 21 16,21-21-16,-22 21 0,1 0 16,21 21-1,-21-21-15,21 42 0,-21-21 16,21 0-16,0 22 0,-21-1 16,21 0-16,0 1 0,0-1 0,-21 0 15,21 1-15,-22-1 0,22 22 16,0-22-16,-21 21 0,21 1 0,-21-22 15,21 22-15,0-1 0,-21-20 16,21 20-16,0-21 0,0 22 0,0-22 16,-21 85-1,0-42-15,21-43 16,0 1-16,0-22 0,0 21 0,0-21 16,0 0-16,0 1 0,0-1 15,21-21 1,0 0-16,0-21 0,0-1 15,0 1-15,1 0 0,20 0 0,-21 0 16,21-22-16,-20 22 0,20 0 16,-21-21-16,0-1 0,0 22 0,1-21 15,-1 0-15,-21-1 0,0-20 16,0 20-16,-21 1 0,-1 0 16,1-1-16,-21 22 0,21 0 15,0-21-15,-22 21 0,22-1 16,-21 22-16,21-21 0,-1 21 0,1 0 15,0-21-15,0 21 16,0 0 0,21-21-1,21 21 1,0 0-16,0-21 0,0 21 16,1-21-16,-1-1 0,21 22 15,-21-21-15</inkml:trace>
  <inkml:trace contextRef="#ctx0" brushRef="#br2" timeOffset="129072.1">14097 572 0,'0'0'0,"0"-22"0,0 1 16,-21 21-16,21-21 0,0 0 15,0 0 1,42 0 0,-21 21-16,0 0 15,1 0-15,20 0 16,-21 0-16,0 0 0,43 0 16,-43 0-16,0 21 0,0 0 15,0 0-15,1 0 0,-22 0 0,0 1 16,0 20-16,0-21 0,0 0 15,0 0-15,0 1 0,0-1 0,0 0 16,-22 0-16,1 0 16,21-42 15,0 0-31,0 0 0,0 0 16,0-1-16,0 1 0,0-21 15,0 21-15,21 0 0,1-1 0,-22-20 16,21 21-16,0 0 15,0 0-15,0 21 0,0 0 16,1 0 0,-1 0-16</inkml:trace>
  <inkml:trace contextRef="#ctx0" brushRef="#br2" timeOffset="129707.74">14795 529 0,'0'0'0,"22"-21"0,-1 0 16,0 21-16,-21-21 15,-21 21 16,0 0-31,-1 0 16,1 21-16,0 0 16,0 0-16,21 0 0,-21 1 15,21-1-15,-21 0 0,21 0 16,0 0-16,0 0 0,0 1 16,0-1-16,0 0 0,0 0 15,0 0-15,21-21 0,21 0 16,-21 0-16,0 0 15,1 0-15,-1 0 0,21 0 0,-21-21 16,22 21-16,-1-21 0,0 0 0,1 21 16,-1-21-16,-21-1 0,21 1 15,1-21-15,-22 0 16,-21 20-16,0 1 0,0 0 16,0 0-16,-21 21 15,0 0-15,-1 0 0,1 0 16,0 0-16,0 21 15,21 0-15,-21 0 16,21 1-16,0-1 0,0 0 16,21 0-16,0 0 0,0 0 15,0-21-15,22 43 0,-22-22 16,0-21-16,0 21 0,0 0 16,-21 0-16,-21-21 31,0 0-31,0 0 0,0 0 15,-22 0-15,22 0 0,0 0 16,0 0-16,0 0 0,0 0 0,21-21 31,0 0-31,21 0 0,0 0 16</inkml:trace>
  <inkml:trace contextRef="#ctx0" brushRef="#br2" timeOffset="130239.2">15706 148 0,'0'0'0,"0"21"31,0 1-15,0 20-16,0-21 0,0 43 15,0-43-15,0 21 16,0-21-16,0 22 0,0-22 0,0 21 16,0-21-16,0 0 0,0 22 15,0-22-15,0 0 0,0 0 0,0 22 16,0-22-16,0 0 0,0 0 16,0-42 30,0 0-46,0 0 16,0-1-16,0 1 16,0 0-16,0 0 0,0-21 0,21 20 15,0 1-15,0 0 0,0 0 16,22-21-16,-1 42 16,-21 0-16,0-22 0,0 22 15,1 0-15,20 0 0,-21 0 0,0 22 16,0-1-16,1 0 0,-22 21 15,21-21-15,-21 1 0,0-1 16,0 21-16,0-21 0,0 0 16,0 1-16,0-1 0,-21 21 0,-1-21 15,1 0-15,21 1 0,-21-1 0,0-21 16,21 21-16,0 0 16,-21-21-16,0 0 0,21 21 15</inkml:trace>
  <inkml:trace contextRef="#ctx0" brushRef="#br2" timeOffset="130811.87">14795 1058 0,'0'0'0,"0"-21"0,0 0 16,-21 21-1,21 21 1,0 0-16,0 1 16,0-1-16,0 0 0,0 21 15,0-21-15,0 22 0,0-22 16,0 21-16,0-21 0,0 22 0,0-22 16,-21 21-16,21-21 0,0 1 15,0-1-15,0 0 0,0 0 0,-21 0 16,21 0-16,-21 1 15,0-22 17,21-22-32</inkml:trace>
  <inkml:trace contextRef="#ctx0" brushRef="#br2" timeOffset="131063.73">14541 1376 0,'22'42'31,"-1"-21"-15,0-21-16,0 22 0,0-1 0,0-21 16,1 21-16,-22 0 15,21 0-15,-21 0 0,21-21 16,-21 22-16,0-44 47</inkml:trace>
  <inkml:trace contextRef="#ctx0" brushRef="#br2" timeOffset="131267.6">15071 1355 0,'-85'42'31,"64"-21"-31,0 0 16,-1 1-16,1-22 0,0 21 0,0 0 16,0-21-16,0 21 0,21 0 0,-22 0 15,1-21 1,0 0-16,21 22 0</inkml:trace>
  <inkml:trace contextRef="#ctx0" brushRef="#br2" timeOffset="132179">11705 2117 0,'0'0'0,"0"-21"0,0-1 15,0 1-15,0 0 16,0 0-16,-21 0 16,0 0-16,0-1 0,-1 22 15,1-21-15,0 21 16,0 0-16,0 0 0,0 0 0,-1 0 16,1 0-16,0 21 15,0 1-15,0-1 0,21 0 0,-21 21 16,-1-21-16,1 1 0,21 20 15,0-21-15,-21 0 0,21 0 0,0 1 16,0-1-16,0 0 0,0 0 0,0 0 16,0 0-16,21-21 15,0 0-15,1 0 0,-1 0 16,0 0-16,0 0 0,0 0 16,0-21-16,22 0 0,-22 21 0,0-21 15,0 0-15,0 0 0,1-1 0,-1-20 16,0 21-16,0 0 0,0 0 15,0-1-15,-21 1 0,0 0 16,0 42 15,0 0-31,0 1 16,0-1-16,0 0 0,0 0 0,0 0 16,0 0-16,0 1 0,0-1 15,0 0-15,0 0 0,0 0 0,22 0 16,-1 1-1,0-22-15,0 21 0,21-21 16,1 0-16,-22 0 0,21-21 0,-21 21 16</inkml:trace>
  <inkml:trace contextRef="#ctx0" brushRef="#br2" timeOffset="132670.72">12467 2032 0,'0'-21'15,"0"42"-15,-21-42 0,0 0 16,-22 21-16,22 0 16,0 0-16,0 0 0,-21 21 0,20-21 15,-20 21-15,21 0 0,0 0 16,0 1-16,-22-1 0,43 0 16,-21 0-16,0 21 0,21-20 0,-21-1 15,21 0-15,0 0 0,0 0 16,0 0-16,21-21 15,0 0-15,0 0 0,0 0 16,1 0-16,20 0 0,-21 0 0,21 0 16,-20 0-16,-1-21 0,21 0 15,-21 21-15,0-21 0,22 0 0,-1-43 16,-42 43-16,21-21 0,0 21 16,1-22-16,-22 1 15,0 0-15,0 20 0,0-20 0,21 21 0,-21-21 16,0 20-16,0 1 15,0 0-15,0 42 32,-21 0-32,21 1 0,-22-1 0,22 21 15,0-21-15,0 22 0,0-22 16,0 21-16,0-21 0,0 22 0,0-22 16,0 21-16,0-21 0,0 0 15,0 1-15,0-1 0,0 0 0,0 0 16,22-21-16,-22 21 0,42-21 15,-21 0-15,0 0 16,0 0-16,1 0 0</inkml:trace>
  <inkml:trace contextRef="#ctx0" brushRef="#br2" timeOffset="133183.54">13060 2159 0,'21'-21'16,"-21"0"-16,0-22 15,0 22-15,0 0 16,-21 21-16,0-21 0,-1 21 16,1 0-16,0 0 0,0 0 15,0 0-15,0 0 0,-1 21 16,1 0-16,0 0 0,0 1 16,0-1-16,0 0 0,21 0 15,-22 43 1,22-43-16,0 0 0,0 21 15,0-21-15,22-21 16,-1 0-16,0 0 16,0 0-16,21 0 0,1-21 15,-22 0-15,0 0 0,0 0 16,22 0-16,-22-1 0,0-20 0,21-21 16,-42 20-16,21 1 15,-21 0-15,22-1 0,-22 1 0,0 0 16,0-1-16,0 22 0,0-21 15,0 21-15,0-1 16,-22 44 0,1-1-16,21 0 0,0 0 15,0 21-15,-21-20 0,21 20 16,0 0-16,-21-21 0,21 64 16,0-64-16,0 22 15,0-22-15,0 0 0,0 21 0,0-21 16,0 1-16,21-1 0,0-21 15,-21 21-15,21-21 0,1 0 16,41 0 0,-42-21-16</inkml:trace>
  <inkml:trace contextRef="#ctx0" brushRef="#br2" timeOffset="133580.32">13398 2096 0,'0'0'0,"0"-22"16,0 1-16,0 0 16,22 21-1,-1 0 1,0 0-16,0 0 0,0 0 16,0 21-16,1 0 0,-1 1 15,-21-1-15,21 0 16,-21 0-16,0 0 15,0 0-15,0 1 0,0-1 16,0 0 0,-21-21 15,21-21-31,0 0 0,0-1 16,0 1-16,0 0 15,0 0-15,0 0 0,0-22 16,21 22-16,0 0 0,-21 0 15,21 21-15,0-21 16,1 21-16,-1 0 16,0 0-16,0-21 15,0 21-15,0 0 0</inkml:trace>
  <inkml:trace contextRef="#ctx0" brushRef="#br2" timeOffset="134528.78">13885 2159 0,'21'0'31,"1"-21"-31,-22 0 0,21 21 16,0-21-16,0-1 0,-21 1 0,21 0 15,0 0-15,-21 0 16,0 0-16,-21 21 31,0 21-31,0 0 16,0-21-16,21 21 0,-21 0 0,21 0 15,-22 1-15,22-1 16,0 0-16,0 0 0,0 0 16,0 0-16,0 1 15,22-22 1,-22 21-16,21-21 0,0 0 0,0 0 15,0 0-15,0 0 16,1 0-16,20 0 0,0-21 0,-21 21 0,22-22 16,-1 1-16,0 21 0,-20-21 15,-1 0-15,0 0 0,0 0 0,21-43 16,-42 43 0,-21 21-1,0 0 1,0 0-16,0 0 15,21 21-15,0 0 0,0 0 16,0 1-16,0-1 0,0 0 16,0 0-16,0 0 0,21 0 15,0 1-15,-21-1 16,21-21-16,-42-21 62,21-1-46,-21 22-16,0 0 0,21 22 63,21-22-48,0 0-15,0 0 0,0 0 16,1 0-16,-1 0 0,0 0 15,0 0-15,0-22 0,22 22 0,-1-21 16,21 0-16,-41 0 0,-1 0 16,21 0-16,-42-1 0,21 1 15,-21 0-15,21 21 0,-21-21 0,0 0 16,-21 21 0,0 0-1,0 21 1,0 0-16,21 0 0,0 0 15,0 1-15,0-1 16,0 0-16,0 0 0,21-21 16,-21 21-16,0 0 0,21 1 15,0-22 1,-21 21-16,-21-21 31,0 0-31,0 0 0,0 0 16,21-21-16,0-1 15</inkml:trace>
  <inkml:trace contextRef="#ctx0" brushRef="#br2" timeOffset="135227.87">15811 1820 0,'22'-21'31,"-1"21"141,-42 0-47,-1 0-109,1 0 0</inkml:trace>
  <inkml:trace contextRef="#ctx0" brushRef="#br2" timeOffset="135792.63">15706 1820 0,'-22'22'15,"44"-22"17,-1 0-17,0-22-15,0 22 16,0-21-16,0 0 0,1 21 15,-22-21-15,0 0 16,21 0-16,-21-1 16,0 1-16,-21 0 15,-1 21-15,1 0 16,0 0-16,-21 0 0,21 21 0,-1-21 16,-20 21-16,21 1 0,-43 20 15,43 0-15,0-21 0,21 1 16,0-1-16,0 0 15,0 0-15,0 0 0,0 0 0,21 1 16,0-22-16,1 21 0,-1-21 0,0 0 16,0 0-16,0 0 0,22 0 15,-22 0-15,0 0 0,0 0 16,-42 0 15,0 0-31,0 0 0,-22 0 16,1 21-16,0-21 0,-1 21 0,1 0 15,21-21-15,-22 21 16,1 1-16,21-1 0,0 0 0,0 0 16,21 0-16,0 0 0,0 1 15,0-1-15,21 0 16,21-21-16,-21 0 0,0 0 0,22 0 16,-1 0-16,-21 0 0,22 0 15,-1 0-15,0 0 0,1 0 0,-22-21 16,21 0-16,0-1 0,1 1 15,-22 0-15,21 0 0,1-21 0,-22 20 16,21-20-16</inkml:trace>
  <inkml:trace contextRef="#ctx0" brushRef="#br2" timeOffset="136031.49">16235 1482 0,'0'21'0,"-21"0"0,-1 0 15,22 22-15,-21-1 0,21 0 0,-21 43 16,0-43-16,21 22 16,-21-22-16,21 0 0,-21-20 0,-1 20 15,22 0-15,-21-21 0,21 1 16,0-1-16,0 0 0,0 0 0,0 0 16,0 0-16,21-21 31,1 0-31,-22-21 0,21 0 0,0 21 15,0-21-15</inkml:trace>
  <inkml:trace contextRef="#ctx0" brushRef="#br2" timeOffset="136384.29">16214 2053 0,'21'0'46,"0"0"-46,0 0 0,0 0 16,0 0-16,1-21 0,-1 0 16,0 21-16,-21-21 0,-21 21 47,0 0-47,-1 0 15,-20 21-15,21 0 0,0-21 0,0 21 16,-22 0-16,43 1 0,-21-1 15,21 0-15,-21-21 0,21 21 0,0 0 16,0 0-16,21 1 16,0-22-1,0 0-15,1 0 0,-1 0 16,21 0-16,-21 0 0,0 0 0,22-22 16,-22 1-16,21 21 0,-21-21 15,1 0-15,-1 0 0,0-22 16</inkml:trace>
  <inkml:trace contextRef="#ctx0" brushRef="#br2" timeOffset="136970.96">16616 1926 0,'0'43'31,"0"-22"-31,0 0 16,0 0-16,0 0 16,-21 0-16,21 1 0,0-1 0,0 0 15,0 0 1,-22-21-16,22 21 15,0-42 17,-21 21-32,21-21 0,0 0 15,0 0-15,0-1 16,0 1-16,0 0 0,0 0 0,0 0 16,0 0-16,21-1 0,1 1 15,-1 0-15,42 0 16,-42 21-16,1 0 15,-1 0-15,0 0 0,0 21 0,0-21 0,0 21 16,-21 0-16,22 1 0,-22-1 16,21 0-16,-21 0 0,0 0 15,0 0-15,0 1 16,0-1-16,0 0 0,-21-21 16,21-21 15,0 0-16,0-1-15,0 1 16,21 0-16,-21 0 0,21 0 0,0-22 16,-21 22-16,21 0 0,0 21 15,1-21-15,20 21 16,-21 0-16,0 0 16,-21 21-16,0 0 0,0 0 15,0 1-15,0-1 0,0 0 16,0 0-16,0 0 0,0 0 15,0 1-15,0-1 16,0-42 31,0-1-47,21 1 0</inkml:trace>
  <inkml:trace contextRef="#ctx0" brushRef="#br2" timeOffset="137283.78">17208 2011 0,'0'-21'31,"22"21"-15,-1 0-16,0-21 16,0 21-1,-21-22-15,-21 22 31,0 0-15,0 0-16,21 22 0,-22-22 0,1 21 16,21 0-16,-21 0 15,21 0-15,-21-21 0,21 21 16,0 1-16,0-1 0,0 0 16,21-21-1,0 0 1,0 0-16,1 0 15,20 0-15,-21 0 0,0-21 0</inkml:trace>
  <inkml:trace contextRef="#ctx0" brushRef="#br2" timeOffset="137699.54">17505 1905 0,'-43'21'31,"43"0"-31,0 1 0,0-1 0,-21-21 0,21 21 15,0 0-15,-21 0 0,21 0 16,0 1-16,0-1 0,0 0 16,0 0-1,0-42 17,0 0-17,0 0-15,0-1 16,0 1-16,0 0 0,0 0 15,21 0-15,0 0 0,1-1 16,-22 1-16,21 21 0,0 0 16,0-21-16,0 21 0,0 0 15,1 21-15,-1 0 16,-21 1-16,0-1 0,21 0 16,-21 0-16,0 0 0,0 0 15,0 1-15,0-1 0,0 0 16,0 0-16,0-42 62,0 0-62</inkml:trace>
  <inkml:trace contextRef="#ctx0" brushRef="#br2" timeOffset="137935.48">17928 1630 0,'0'21'0,"0"0"15,-21 22-15,21-22 0,-21 0 16,21 21-16,-21-21 0,-1 22 16,22-22-16,0 21 0,0-21 15,-21 22-15,21-22 0,0 0 0,-21 0 16,21 0-16,0 1 15,21-22 1,0 0 0</inkml:trace>
  <inkml:trace contextRef="#ctx0" brushRef="#br2" timeOffset="138120.4">17674 1884 0,'0'0'0,"42"0"32,1 0-32,-22 0 0,0 0 15,0 0-15,0 0 0,1 0 16,-1 0-16,21 0 0,-21-21 16,64 0-1,-64 21-15,0 0 0</inkml:trace>
  <inkml:trace contextRef="#ctx0" brushRef="#br2" timeOffset="138408.24">18288 1757 0,'0'0'0,"-21"0"0,0 0 15,-1 0-15,1 0 16,0 21-16,0-21 0,21 21 0,-21 0 16,0 1-16,-1-1 0,22 0 15,-21 0-15,21 21 0,0-20 16,0-1-16,0 0 0,0 21 16,0-21-16,21 1 15,1-22-15,-1 0 16,0 0-16,21 0 0,-21 0 0,22 0 15,-22 0-15,21 0 0</inkml:trace>
  <inkml:trace contextRef="#ctx0" brushRef="#br2" timeOffset="138871.54">18563 1545 0,'0'0'0,"-21"21"0,21 1 16,-21-1-16,21 0 0,0 0 16,-21 21-16,21-20 0,0 20 0,0 0 15,0-21-15,0 22 0,0-22 16,0 21-16,0 1 16,0-22-16,0 0 0,-22 0 0,22 0 15,0 0-15,-21-21 0,21 22 16,-21-22 15,21-22-31,0 1 16,0 0-16,0 0 0,21-21 15,22-1 1,-43 22-16,21 0 0,0 0 16,0 21-16,0-21 0,0 21 15,1 0-15,-1 0 0,0 0 16,0 21-16,-21 0 15,0 0-15,21 0 0,-21 0 0,0 1 16,0-1-16,0 0 0,0 0 16,0 0-16,-21-21 0,21 21 15,-21-21-15,21 22 0,-21-22 16,21-22 15</inkml:trace>
  <inkml:trace contextRef="#ctx0" brushRef="#br2" timeOffset="140061.01">19135 1884 0,'0'0'0,"-22"-21"0,1 21 15,0-21-15,21-1 16,-21 22-16,0 0 0,0 0 15,-1 0-15,1 0 16,0 22-16,0-1 0,0 0 16,0 0-16,-1 0 0,1 0 0,0 1 15,0-1-15,21 0 0,0 0 16,-21 0-16,21 0 0,0 1 16,0-1-16,21-21 15,0 0 1,0 0-16,0 0 0,1 0 15,-1 0-15,0 0 0,0 0 0,-21-21 16,42-1 0,-20 1-16,-1 0 0,-21 0 15,21 0-15,-21 0 0,0-1 16,0 1-16,0 0 0,0 42 47,0 0-47,0 1 15,0-1-15,0 0 0,0 0 16,0 0-16,0 0 16,0 1-16,21-22 15,0 0-15,0 0 0,1 0 16,-1 0-16,0 0 0,0-22 16,0 22-16,0-21 15,1 0-15,-22 0 0,0 0 16,21 0-16,-21-1 0,21 1 0,-21 0 15,0 0-15,0 42 47,-21-21-47,21 21 0,-21 0 0,21 1 16,-22-22-16,22 21 0,0 0 16,0 0-16,0 0 0,-21-21 15,42 0 32,-21-21-47,22 0 16,-1 0-16,0 0 0,0-1 15,0 1-15,-21 0 16,21 21-16,1-21 0,-22 42 31,0 0-31,0 0 16,0 1-16,0-1 15,0 0-15,0 0 0,0 0 16,0 0 0,21-21-16,0 0 15,21 0-15,-21 0 16,1 0-16,20 0 0,0 0 0,1 0 16,-1-21-16,-21 21 0,21-21 15,-20 0-15,20 21 0,-21-21 0,-21 0 16,0-1-16,21 22 0,-21-21 15,0 0-15,0 0 16,-21 21-16,0 0 16,0 0-16,0 0 0,-1 0 0,1 0 15,0 0-15,0 21 0,0 0 16,0 0 0,21 1-16,0-1 15,0 0-15,0 0 16,0 0-16,21-21 15,-21 21-15,21-21 0,-21 22 0,0-1 16,0 0-16,21 0 0,-21 0 0,21 0 16,-21 1-16,0 20 0,0-21 15,0 0-15,0 22 0,0-22 16,-21 0-16,0 21 0,0-21 0,0 1 16,-1-22-16,1 21 0,21 0 0,-21-21 15,0 0-15,0 0 0,0 0 16,21-21 15,0 0-31,0-1 0,0 1 16,21 0-16,21-42 0</inkml:trace>
  <inkml:trace contextRef="#ctx0" brushRef="#br2" timeOffset="140379.84">19918 2053 0,'42'-21'32,"-21"0"-17,0 21-15,-21-21 0,22 21 16,-1-21-16,-21-1 16,0 1-16,0 0 15,-21 42 16,-1 0-15,1 1-16,21-1 0,0 0 16,-21 0-16,21 0 0,0 0 15,0 1-15,0-1 16,21-21 0,0 0-1,1 0-15,-1 0 0,0 0 16</inkml:trace>
  <inkml:trace contextRef="#ctx0" brushRef="#br2" timeOffset="140877.75">20489 1905 0,'0'-21'0,"0"42"0,-21-42 16,0 21-16,0 0 0,0 0 15,-1 0-15,1 0 16,0 0-16,0 0 15,0 0-15,0 21 0,-1-21 16,1 21-16,21 0 0,0 1 16,-21-1-16,21 0 0,0 0 0,-21-21 15,21 21-15,0 0 0,0 1 16,21-22 0,0 0-16,0 0 0,1 0 15,-1 0-15,0 0 16,0-22-16,0 1 0,0 21 0,1-21 15,-1-21-15,0 21 0,0-1 16,0-20-16,0 0 0,1-1 16,-22 1-16,21 0 0,0-1 15,0-20-15,-21 21 0,0 20 16,21 1-16,-21 0 0,-21 21 31,21 21-31,-21 0 16,0 1-16,0 20 0,21-21 15,-22 21-15,22 1 0,-21-1 0,21-21 16,0 22-16,0-22 0,0 0 16,0 0-16,0 0 0,21 0 0,1 1 15,-1-1-15,0-21 0,0 0 16,0 0-16,0 0 0,22 0 0,-22 0 16,0 0-16,43 0 15,-43-21-15</inkml:trace>
  <inkml:trace contextRef="#ctx0" brushRef="#br2" timeOffset="141602.76">13949 2667 0,'0'-21'16,"0"42"-16,0-63 0,0 21 16,21-1-16,-21 44 47,0-1-47,0 0 0,0 0 15,0 0-15,0 22 0,0-22 0,0 0 16,0 42-16,0-41 15,0 20-15,0-21 0,-21 0 16,21 0-16,-21 1 0,21-1 0,0 0 16,0 0-16,0 0 0,-22-21 15,22 21-15</inkml:trace>
  <inkml:trace contextRef="#ctx0" brushRef="#br2" timeOffset="141835.63">13737 2858 0,'0'21'16,"0"0"-16,0 0 0,0 0 15,21 0-15,0-21 0,1 22 0,-22-1 16,21 0-16,0 0 15,-21 0-15,21-21 16,-21 21-16,21-21 16,0 0-1,1-21-15,-1 0 16</inkml:trace>
  <inkml:trace contextRef="#ctx0" brushRef="#br2" timeOffset="142007.53">14330 2815 0,'0'0'16,"0"21"0,-21 1-16,-1-22 0,-20 21 0,0 21 15,-1-21-15,1 0 16,0 1-16,21-1 0,-1 0 16,1-21-16,0 21 0,0 0 0,0 0 15,0-21 1</inkml:trace>
  <inkml:trace contextRef="#ctx0" brushRef="#br2" timeOffset="142815.1">12552 3387 0,'0'0'0,"21"0"0,-21-21 0,21-1 16,-21 1-16,0 0 16,0 0-16,-21 21 31,0 0-31,0 0 0,-22 0 0,22 0 16,0 0-16,0 21 0,-22 0 15,22-21-15,0 21 0,0 1 16,0-22-16,21 21 0,-21-21 15,21 21-15,0 0 0,0 0 16,21 0-16,0-21 16,0 22-16,0-22 0,0 21 15,1 0-15,20-21 0,-21 21 0,0-21 16,0 21-16,1-21 0,-1 21 16,0 1-16,21 20 15,-42-21-15,0 0 16,0 0-16,0 1 15,-21-22-15,0 21 0,-21-21 0,20 0 16,-20 0-16,0 21 16,-1-21-16,1 0 0,0 0 0,-1 0 0,1 0 15,0 0-15,-1 0 0,22 0 16,-21 0-16,0-21 0,20 21 16,1-21-16,-21 21 0,21-22 15,0 22-15,21-21 16,0 0-1,21 21-15,0 0 16,0 0-16,0 0 0,0 0 0,22-21 16,-22 21-16,21 0 0</inkml:trace>
  <inkml:trace contextRef="#ctx0" brushRef="#br2" timeOffset="144275.29">12933 3239 0,'0'0'0,"0"-22"16,21 1-16,-21 42 31,0 1-31,0-1 16,-21 0-16,0 21 0,21-21 0,-22 22 15,22-1-15,-21-21 0,21 43 16,-21-1 0,21-42-16,-21 22 0,21-22 15,0 0-15,0 0 0,0 0 16,0 1-16,21-22 16,0 0-16,0 0 15,1 0-15,-1-22 16,-21 1-16,0 0 15</inkml:trace>
  <inkml:trace contextRef="#ctx0" brushRef="#br2" timeOffset="144427.2">12742 3598 0,'0'0'0,"21"0"16,1 0-1,-1 0-15,0 0 0,0 0 16,43 0-16,-43 0 15,21-21-15,-21 21 0,22 0 0,-22 0 16,21 0-16,-21-21 0,0 21 16</inkml:trace>
  <inkml:trace contextRef="#ctx0" brushRef="#br2" timeOffset="144915.04">13377 3598 0,'0'0'0,"21"0"0,1-21 16,-22 0 0,21 21-16,-21-21 0,0 0 15,0 0-15,0-1 16,-21 22-16,-1 0 16,1 0-16,0 0 0,0 22 15,0-1-15,0 0 0,-22 21 16,22-21-16,0 1 0,21-1 15,0 0-15,-21 0 0,21 0 0,0 0 16,0 1-16,21-1 31,0-21-31,0 0 0,0 0 0,1 0 16,-1 0-16,0-21 0,21-1 16,-21 22-16,1-21 0,20 0 0,-21 0 15,0 21-15,0-21 0,1 0 16,-22-1-16,0 1 0,21 0 0,-21 0 15,0 42 17,-21-21-32,21 21 0,-22 0 0,22 1 15,0-1-15,0 0 0,0 0 16,-21 0-16,21 0 0,0 1 16,0-1-1,21-21 1,1 0-16,-1 0 0,0-21 15,0 21-15,0-22 16,0 1-16</inkml:trace>
  <inkml:trace contextRef="#ctx0" brushRef="#br2" timeOffset="145132.6">13864 3239 0,'0'21'16,"-21"0"-16,21 21 15,-42 22-15,42-43 0,0 21 16,0 1-16,-22-22 0,22 21 16,0-21-16,-21 0 0,21 22 0,0-22 15,0 0-15,0 0 16,0 0-16,21-21 16,1 0-16,-1 0 15,0 0-15,0 0 16</inkml:trace>
  <inkml:trace contextRef="#ctx0" brushRef="#br2" timeOffset="145447.72">14012 3598 0,'21'0'47,"1"0"-47,-1 0 15,0 0-15,0-21 0,0 21 16,0-21-16,-21 0 0,22 21 16,-22-21-16,-22 21 15,1 0 1,0 0-16,0 21 16,0-21-16,0 21 0,-1 0 0,1 0 0,0-21 15,21 22-15,-21-1 16,21 0-16,0 0 0,0 0 15,0 0-15,21-21 16,43 0 0,-43 0-16,0 0 0,0-21 0,21 21 15,1-21-15</inkml:trace>
  <inkml:trace contextRef="#ctx0" brushRef="#br2" timeOffset="145968.01">14647 3366 0,'0'0'0,"-21"0"0,0 0 0,0 0 16,21 21-1,21-21 17,0 0-32,0 0 0,0 0 15,1-21-15,-1 21 0,0-22 16,-21 1-16,0 0 15,0 0-15,-21 21 32,0 0-32,-1 0 0,1 0 0,0 0 15,-21 21-15,21 0 0,21 0 16,-22-21-16,22 22 0,-21-1 16,21 0-16,0 0 0,0 0 15,0 0-15,21-21 0,1 0 16,-22 22-16,21-22 0,0 0 0,0 0 15,0 0-15,0 0 0,1 0 16,-1 0-16,0 0 0,-42 0 47,0 21-47,-1 0 0,1-21 16,-21 21-16,21 0 0,0 0 15,-1-21-15,1 22 0,21-1 0,0 0 0,0 0 16,0 0-1,0 0-15,0 1 0,21-22 16,1 0-16,-1 0 16,0 0-16,21 0 0,-21 0 0,22 0 15,-1 0-15,-21 0 0,0-22 16,22 1-16</inkml:trace>
  <inkml:trace contextRef="#ctx0" brushRef="#br2" timeOffset="146194.88">15113 3112 0,'0'0'0,"-42"63"31,42-42-31,-22 22 0,22-1 0,-21-21 16,21 21-16,-21 1 0,0-1 15,21-21-15,0 22 0,0-22 0,-21 21 16,21-21-16,0 43 15,0-43 1,21-21 0,0 0-16,0 0 15,0-21-15</inkml:trace>
  <inkml:trace contextRef="#ctx0" brushRef="#br2" timeOffset="146714.79">15092 3556 0,'0'21'0,"21"-21"32,0 0-32,0 0 0,0 0 15,1 0-15,-1 0 16,0-21 0,-21 0-16,0 0 15,-21 21 1,0 0-16,-1 0 15,1 0-15,21 21 0,-21-21 16,0 21-16,21 0 0,0 0 0,-21-21 16,21 22-16,0-1 0,-21 0 15,21 0-15,0 0 16,21-21-16,0 0 16,0 0-16,0 0 0,0 0 15,1 0-15,-1 0 0,0 0 0,21 0 16,-21 0-16,1-21 15,41-21-15,-42 21 0,0 21 16,-21-22-16,22 1 0,-22 0 16,21 21-16,-21-21 0,0 42 31,-21 0-15,-1 0-16,22 1 0,0-1 15,-21 0-15,21 0 16,-21 0-16,21 0 31,21-42 16,0 0-47</inkml:trace>
  <inkml:trace contextRef="#ctx0" brushRef="#br2" timeOffset="147427.78">15769 3260 0,'0'21'32,"0"0"-17,0 0-15,0 0 0,0 22 16,0-22-16,0 21 0,0-21 0,-21 22 16,21-22-16,0 21 0,0-21 15,-21 1-15,21-1 0,0 0 0,-21 0 16,21-42 31,0 0-32,0 0-15,0-1 0,0 1 0,0-21 16,0 21-16,0-22 0,0 1 16,0 0-16,0-1 0,0 22 0,0-21 15,0 0-15,0-1 0,21 22 16,42-64-1,-42 64-15,1 21 0,-1 0 0,0 0 16,0 0-16,0 0 0,-21 21 0,21 1 16,1-1-16,-1 0 0,-21 21 15,0-21-15,0 22 0,0-1 16,0-21-16,0 22 0,0-22 0,-21 0 16,-1 0-16,-20 0 0,21 0 15,-21 22-15,20-43 0,1 0 16,0 0-16,0 0 0,21-21 31,0-1-31,21 22 16,0 0-1,0 0 1,-21 22-16,0-1 0,0 0 0,22 0 16,-22 0-16,21 0 15,-21 1-15,0-1 0,21 0 16,0-21-16,0 21 0,0-21 15,1 0-15,-1 0 16,0 0-16,0 0 0,0-21 16</inkml:trace>
  <inkml:trace contextRef="#ctx0" brushRef="#br2" timeOffset="148227.72">16087 3535 0,'0'21'31,"21"-21"-15,0 0-16,0 0 15,0 0-15,0-21 16,1 21-16,-22-21 16,0 0-1,-22 21 1,1 0-16,0 0 0,0 21 15,0 0 1,21 0-16,0 0 16,0 0-1,21 1 1,0-22-16,0 0 16,0 0-16,1 0 0,-1 0 15,21 0-15,-21 0 0,0-22 0,1 1 16,20 21-16,-21-21 0,0 0 15,0 0-15,1-22 0,20 22 0,-21-21 16,0 0-16,0 20 0,-21-20 16,22 21-16,-22-21 0,21 20 0,-21 1 15,0 0-15,0 0 16,0 42 0,0 0-1,-21 0-15,-1 22 0,22-22 0,-21 21 16,0 1-16,0 20 0,0-21 15,21 1-15,-21 20 0,-1 43 16,22-64-16,0 1 0,0 20 16,0-20-16,0 20 0,-21 1 15,21-22-15,0 21 0,0-20 0,0 63 16,0-64-16,0 0 0,0 1 16,0-22-16,0 0 0,0 0 0,0 0 15,0 0-15,0 1 0,21-22 31,1 0-31,-1-22 16,0 1-16,0 0 0,0 0 16,0 0-16,22-64 0,-1 43 15,0-43-15,-20 22 16,-22 20-16,0 1 0,0 0 0,0-1 16,0 22-16,0-21 0,-22 21 0,1-1 15,0 1-15,-21 0 0,21 0 16,-22 0-16,-20 0 15,42-1-15,-1 22 16,22-21-16,0 0 31,22 21-31,-1-21 0,0 0 16,0 21-16,0-21 0,0-1 0,1 1 16</inkml:trace>
  <inkml:trace contextRef="#ctx0" brushRef="#br2" timeOffset="148723.95">16870 3344 0,'0'-21'16,"21"21"-1,0 0-15,-21-21 0,21 21 16,0-21-16,1 0 0,-1 21 0,-21-21 15,21-1-15,-21 1 0,21 21 16,-21-21-16,0 0 0,0 0 16,-21 21-1,0 0-15,0 0 0,-1 0 0,1 0 16,0 0-16,0 21 0,0 0 16,0 0-16,21 0 0,0 1 15,0-1-15,0 0 16,0 0-16,0 0 0,0 0 15,21 1-15,0-22 16,0 21-16,0-21 0,0 0 16,1 0-1,-44 0 17,1 0-32,0 21 15,0-21-15,0 21 0,0-21 16,-1 21-16,1 0 0,0 1 0,0-22 15,21 21-15,0 0 0,0 0 16,0 21-16,0-20 16,21-1-16,0-21 15,0 0-15,1 0 0,-1 0 16,21 0-16,-21 0 0,0 0 16</inkml:trace>
  <inkml:trace contextRef="#ctx0" brushRef="#br2" timeOffset="148950.82">17103 3387 0,'0'0'16,"21"0"-1,0 0 1,-21 21-16,0 0 0,21 0 16,0 0-16,-21 1 15,21-1-15,-21 0 16,0 0-16,22-21 0,-22 21 0,21-21 15,0 0 1,0 0 0,-21-21-1,0 0-15</inkml:trace>
  <inkml:trace contextRef="#ctx0" brushRef="#br2" timeOffset="149123.73">17314 3408 0,'-21'0'31,"0"21"-31,0-21 0,21 21 0,-21 0 16,-1 1-16,1-1 0,0-21 16,21 21-16,-21 0 0,0 0 0,21 0 15,-21 1-15,21-1 0,0 0 16,21-21 15,0 0-31</inkml:trace>
  <inkml:trace contextRef="#ctx0" brushRef="#br2" timeOffset="149430.57">17589 3387 0,'0'21'16,"0"0"-1,0 21-15,0-20 0,0 20 16,-21-21-16,21 0 0,-21 22 16,0-22-16,0 21 0,21 0 0,-21-20 15,-22 41 1,22-21-16,0 1 0,0-22 0,0 21 16,-1 1-16,22-22 0,0 21 0,0-21 15,0 22-15,0-22 0,0 0 16,0 0-16,0 0 0,22-21 31,-1-21-31,0 0 0,-21 0 16,21 0-16</inkml:trace>
  <inkml:trace contextRef="#ctx0" brushRef="#br2" timeOffset="149691.01">17568 3471 0,'0'0'15,"0"-21"-15,0 0 16,0 0-16,21 21 0,1 0 16,-1-21-16,0 21 15,0 0-15,21 0 0,-20 0 16,-1 0-16,0 0 0,0 0 16,-21 42-16,0-21 15,0 0-15,0 1 0,0-1 16,-21 0-16,0 0 0,-22-21 15,22 21-15,-21 0 0,21 1 16,-22-22-16,22 21 0,0-21 16,0 21-16</inkml:trace>
  <inkml:trace contextRef="#ctx0" brushRef="#br2" timeOffset="163718.79">18881 423 0,'0'-21'0,"0"0"0,0 0 0,0 0 16,-22 0-16,1-1 15,0 1-15,0 21 0,0-21 0,-22 0 16,22 21-16,-21 0 0,21 0 16,-22 0-16,-20 0 0,21 21 0,-1 0 15,1 22-15,-22-22 0,22 21 16,0 0-16,-1-20 0,1 20 15,21 0-15,0 1 0,-22 20 0,22-21 16,21 64-16,0-63 16,0-1-16,0 0 0,0 1 15,21-1-15,22 43 0,-22-64 16,21 0-16,1 0 0,-22 0 16,21 0-16,0-21 0,1 0 0,-1 0 15,0 0-15,1 0 0,-1 0 16,0-21-16,22 0 0,21-21 15,-64-1-15,21 1 0,0 0 16,-20-1-16,20-62 16,-42 62-16,21-20 0,-21-22 15,0 43-15,-63-22 16,41 22-16,1 21 0,-63-22 16,41 22-16,1 21 0,-22 0 15,22 0-15,0 0 0,-22 0 16,22 21-16,0 1 0,-1-1 0,1 0 15,21 21-15,0-21 0,-1 22 16,1-22-16,21 21 0,0-21 0,0 22 16,0-22-16,0 0 0,21 21 15,1-20-15,-1-1 0,0 0 0,21-21 16,1 21-16,-1-21 16,-21 0-16,21 0 0,43 0 15,-64 0-15,22-21 0,-22 21 16,21-21-16,-21 0 0,0-1 0,-21 1 15,0 0-15,0 0 0,0-21 16,0 20-16,0 1 0,-21 0 0,21 0 16,-63-21-1,42 42-15,-1 0 0,1 0 0,-21 0 0,21 0 16,-22 0-16,22 21 0,0 0 16,0 0-16,0 21 0,0-20 15,-1 20-15,22-21 0,0 21 0,0-20 16,0 20-16,0-21 0,22 0 15,-1 0-15,21 1 0,-21-1 16,22-21-16,20 0 0,1 0 16,-22 0-16,-21 0 15,43-43-15,-43 22 0,-21 0 16,0 0-16,0-21 0,0 20 16,0 1-16,0-21 0,-21 21 0,-1 0 15,-20-1-15,0 22 16,-22 0-16,22 0 15,21 0-15,0 22 0,-1-22 0,1 21 16,21 0-16,0 21 16,21 1-1,1-22-15,-1-21 0,0 0 0,21 21 16,-21-21-16,1 0 0</inkml:trace>
  <inkml:trace contextRef="#ctx0" brushRef="#br2" timeOffset="181295.46">17907 529 0,'0'0'0,"21"0"16,0-21-1,-42 21 48,0 0-63,0 0 16,-22 0-16,1-21 0,0 21 15,-22 0-15,-63 0 0,-42 0 16,84 0-16,1 0 15,-1 0-15,21 0 0,1 0 16,-1 21-16,22-21 0,0 0 0,-1 0 16,1 21-16,21-21 0,0 0 15,-22 0 1,22 0-16,0 0 31,0 0-15,21-21-1,0 0 1</inkml:trace>
  <inkml:trace contextRef="#ctx0" brushRef="#br2" timeOffset="181813.89">16933 318 0,'0'0'0,"0"-22"16,-21 44 30,0-22-46,0 21 0,-22 0 16,22 0-16,-21 0 0,0-21 0,-43 43 16,43-22-16,20 0 15,-62 0-15,63-21 16,-1 0-16,1 21 0,0-21 0,0 0 16,0 0-16,21 21 15,21 1 16,0-1-31,21-21 0,-20 21 16,20-21-16,0 21 0,1-21 16,-1 21-16,0-21 0,1 0 15,-22 21-15,21-21 0,0 0 16,-20 22-16,-1-22 0,21 0 16,-21 0-16,0 0 0,-21 21 15,0 0 32,0 0-31,-21-21-16</inkml:trace>
  <inkml:trace contextRef="#ctx0" brushRef="#br2" timeOffset="184395.78">21082 2244 0</inkml:trace>
  <inkml:trace contextRef="#ctx0" brushRef="#br2" timeOffset="186012.23">21145 2244 0,'0'-21'0,"0"-1"219,22 22-16,-22 22-187,21-1-1,0 0-15,0 0 16,-21 0-1,21-21-15,0 0 0,-21 21 16,22-21-16,-22 22 16,21-22-16,0 21 0,0 0 15,0-21 1,-21 21-16,21-21 0,1 21 16,-1 0-1,0-21-15,0 0 31,0 0-15,-21 22-16,21-22 16,1 0-16,-1 21 15,0-21 1,0 0-16,0 0 0,0 21 16,1-21-16,-1 0 0,0 0 15,0 21-15,0-21 0,22 0 16,-22 0-16,0 0 0,21 21 15,-21-21-15,22 0 0,-1 0 0,-21 21 16,22-21-16,-1 22 0,64-1 16,-64-21-1,-21 0-15,22 0 0,-1 21 16,0-21-16,1 0 0,-1 0 0,0 21 16,1-21-16,-1 0 0,0 0 0,22 0 15,-22 0-15,0 0 0,22 0 16,-22 0-16,1 0 0,20 0 15,22 0-15,-22 0 0,-20 0 16,-1 0-16,0 0 0,22 0 16,-22 0-16,22 0 0,41-21 15,-62 0-15,20 21 0,-20-21 16,20-1-16,-21 1 0,1 0 0,-1 0 16,22 0-16,-22 0 0,0-1 15,1 1-15,-1 0 0,0-21 16,1 21-16,-1-1 0,0 1 15,1 0-15,-1-21 0,0 21 0,1-22 16,-1 22-16,0-21 0,1-1 16,41-41-16,-41 41 0,-1 1 15,0 0-15,1-1 0,-22-20 16,21 21-16,-21-1 0,0 1 0,1 0 16,-1-1-16,0 22 0,-21-21 15,0-1-15,0 1 0,0 0 0,0-1 16,0 22-16,-21-42 0,0 20 15,-1 1-15,-20 0 0,21-22 16,-21 22-16,-1 0 0,1-22 0,0 22 16,-1-1-16,1 1 0,0 21 15,20-21-15,-20 20 0,0-20 16,21 21-16,-22 0 0,22 0 16,-21-1-16,-1 1 0,1 0 0,-64-21 15,43 21-15,-22-1 16,0 1-16,1 21 0,-107-42 15,107 42-15,-22-21 0,0 0 16,-106 21-16,-21 0 16,106 0-16,0 0 0,22 0 15,-1 0-15,-21 0 0,0 0 16,0 21-16,0-21 0,-21 21 0,-106 0 16,127-21-1,-106 21-15,127 0 0,0-21 16,21 22-16,1-22 0,-1 21 15,0-21-15,22 0 0,-1 21 0,22-21 16,-21 0-16,20 21 0,22-21 16,-21 0-16,21 0 0,-1 0 0,1 21 15,0-21-15,0 0 16,0 0-16,21-21 31,0 0-15,21 0-16</inkml:trace>
  <inkml:trace contextRef="#ctx0" brushRef="#br2" timeOffset="186490.95">20510 127 0,'0'0'15,"22"0"-15,-22-21 0,-22 21 63,1 0-63,0 21 0,0 21 15,0-20-15,0-1 0,-22 0 16,22 21-16,-21-21 0,21 22 16,-22-22-16,22 21 0,-21-21 15,21 1-15,-1-1 0,-20 0 0,21 21 16,0-42-1,21 21-15,-21-21 0,21-21 32,21 21-17,0-21-15,0 21 16,0 0-16,0 0 0,22 0 16,-1 0-16,-21 0 0,43 0 15,-22 0-15,22 21 0,-22 0 0,21-21 16,1 22-16,-22-22 0,22 21 15,-22-21-15,0 21 0,-20 0 0,20-21 16,0 21-16,-21-21 16,-21 21-16,22-21 15,-22 22-15,21-22 16,0 0 0,0 0-16,0 0 0,0 0 15</inkml:trace>
  <inkml:trace contextRef="#ctx0" brushRef="#br2" timeOffset="188798.89">22352 2011 0,'0'0'0,"-21"0"15,0 0 17,21-21-32,-22 21 15,22-21-15,0-1 31,22 22-31,-1 0 16,0 0-16,0 0 0,0 0 16,0 0-16,1 0 0,20 0 0,-21 22 15,0-22-15,22 21 0,-22 0 16,0 0-16,0 0 0,0 0 0,-21 1 16,21-1-16,-21 0 0,0 0 15,0 0-15,0 0 0,0 1 16,-21-22-16,0 0 0,21 21 15,-21-21-15,0 0 32,21-21-17,0-1-15,0 1 16,0 0-16,0 0 0,0 0 16,0 0-16,0-1 0,21 1 15,-21 0-15,21 0 0,0 0 16,0 21-16,1 0 15,-1 0-15</inkml:trace>
  <inkml:trace contextRef="#ctx0" brushRef="#br2" timeOffset="189167.26">22860 2096 0,'21'0'32,"0"0"-17,0 0-15,-21-22 0,22 22 16,-1-21-16,0 21 0,0-21 0,0 0 16,0 21-16,1-21 0,-22 0 15,21-1-15,-21 1 16,-21 21-1,-1 0 1,1 0-16,0 21 0,0 1 16,-21-1-16,20-21 0,1 21 0,0 0 15,0 0-15,0 0 0,21 1 16,-21-1-16,21 0 0,0 0 16,0 0-16,21-21 15,0 0-15,0 21 0,0-21 0,0 22 16,1-22-16,-1 0 0,0 0 15,0 0-15,0 0 0,22 0 0,-22 0 16,0 0-16</inkml:trace>
  <inkml:trace contextRef="#ctx0" brushRef="#br2" timeOffset="189372.15">23283 2074 0,'-42'0'15,"63"0"17,0 0-17,0 0-15,1 0 0,-1 0 16,0 0-16,0 0 16,0 0-1,0 0-15</inkml:trace>
  <inkml:trace contextRef="#ctx0" brushRef="#br2" timeOffset="189603.01">23664 1947 0,'0'22'0,"0"-1"0,0 0 15,0 0-15,0 0 16,0 0-16,0 1 15,0-1-15,0 0 16,-21 0 0,0-21-1,21-21 17</inkml:trace>
  <inkml:trace contextRef="#ctx0" brushRef="#br2" timeOffset="189905.11">23707 1715 0,'0'0'0,"-22"0"0,22 21 16,0 0 0,0 0-1,22-21-15,-1 0 16,0 0-16,0 0 0,0 0 15,0 0-15,1-21 0,-1 21 0,-21-21 16,0 0-16,0-1 16,0 1-16,-43 21 15,22-21-15,0 21 0,-42 0 16,20 0-16,22 21 16,0-21-16,0 21 0,0 1 15,21-1-15,-22 0 0,22 0 16,0 21-16,0-20 0,22-22 15,-1 21-15,0 0 0</inkml:trace>
  <inkml:trace contextRef="#ctx0" brushRef="#br2" timeOffset="190382.84">23961 1926 0,'0'21'31,"0"1"-31,0-1 0,0 0 16,-22-21-16,22 21 0,-21 0 15,21 0-15,-21 1 0,21-1 16,0 0-16,0 0 16,0 0-16,-21-21 31,21-21 0,0 0-31,0 0 0,0-22 16,0 22-1,21 0-15,0 0 0,0 0 0,22-43 16,20 43 0,-42 0-16,22 21 0,-22 0 15,21 0-15,-21 0 0,1 0 0,-1 21 16,0 0-16,0 0 0,0-21 0,-21 22 15,0-1-15,0 42 16,0-42-16,0 1 0,0-1 16,-21 0-16,0-21 15,21 21-15,-21-21 16,21 21-16,0-42 31,0 0-15</inkml:trace>
  <inkml:trace contextRef="#ctx0" brushRef="#br2" timeOffset="190608.14">24553 1905 0,'0'42'15,"0"-20"1,-21-1-16,21 0 0,-21 0 15,21 0-15,-21 0 0,21 1 16,0-1-16,0 0 0,-21 0 16,42-42 31</inkml:trace>
  <inkml:trace contextRef="#ctx0" brushRef="#br2" timeOffset="190923.96">24553 1609 0,'0'0'0,"-21"0"0,0 0 16,0 0-16,0 21 0,-1-21 16,22 21-16,0 0 15,0 0-15,22-21 16,-1 22-16,0-22 15,0 0-15,0 0 0,0 0 0,1 0 16,-22-22-16,21 1 16,-21 0-16,0 0 0,0 0 0,0 0 15,0-1-15,0 1 0,-21 21 16,-1-21-16,1 21 0,0 0 16,0 0-16,0 0 0,0 0 15,-1 0-15,22 21 0,-21 0 16,21 1-16,0-1 15,0 0-15,0 0 0,0 0 16,21 0-16,1-21 0,-1 22 0</inkml:trace>
  <inkml:trace contextRef="#ctx0" brushRef="#br2" timeOffset="191179.18">24934 1588 0,'0'21'0,"-21"85"32,21-64-32,0-21 0,-21 21 15,0 1-15,21-22 0,-21 21 16,-1 22-16,22-43 0,0 0 16,0 0-16,0 0 0,0 1 15,0-1-15,0 0 0,22-21 31,-1 0-31,0-21 16,-21 0 0</inkml:trace>
  <inkml:trace contextRef="#ctx0" brushRef="#br2" timeOffset="191339.09">24723 1863 0,'0'0'0,"21"0"31,0 0-31,0 21 0,21-21 16,-20 0-16,20 0 0,0 0 0,-21 0 15,22 0-15,-1 0 0,0 0 16,1-21-16</inkml:trace>
  <inkml:trace contextRef="#ctx0" brushRef="#br2" timeOffset="192078.98">25421 1863 0,'0'-21'0,"0"-22"16,0 22 0,-21 0-1,0 21-15,0 0 16,-1 0-16,1 21 0,0 0 15,0 0-15,0 1 0,0-1 16,-1 21-16,1-21 0,0 0 0,0 1 16,0 20-16,21-21 0,0 0 15,0 0-15,0 1 0,0-1 16,21-21 0,0 0-16,0 0 15,0 0-15,22 0 16,-22-21-16,0-1 0,0 1 0,0 0 15,1 0-15,-1-21 0,-21 20 16,21 1-16,0-42 0,-21 42 16,0-1-16,0 44 31,0-1-31,0 0 16,0 0-16,-21 0 0,21 22 15,0-22-15,0 0 0,0 0 0,0 0 16,0 0-16,0 1 15,0-1-15,21-21 16,0 0-16,0 0 0,1 0 16,-1 0-16,0 0 0,0 0 0,0-21 15,22-22-15,-1 1 16,-21 21-16,0-22 0,0 1 16,1 0-16,-1-1 0,-21-20 0,21-64 15,-21 85 1,0 20-16,0 1 0,-21 21 31,0 21-31,21 1 0,0 20 16,-22-21-16,22 21 0,-21 1 0,21-1 15,0 0-15,0 1 0,0-1 16,-21-21-16,21 22 0,0-1 16,0-21-16,0 0 0,0 0 15,0 1-15,0-1 0,21-21 31,0 0-31,1 0 16,-1 0-16,0-21 0,0-1 16,0 1-16,0 0 0,1-21 0,-1 21 15,0-1-15</inkml:trace>
  <inkml:trace contextRef="#ctx0" brushRef="#br2" timeOffset="192228.9">25929 1884 0,'0'21'0,"0"-42"15,0 84-15,-21-41 0,0-1 0,21 0 16,0 0-16,-21 0 0,-1 0 15,22 1-15,22-44 63,-22 1-63,21 21 16</inkml:trace>
  <inkml:trace contextRef="#ctx0" brushRef="#br2" timeOffset="192395.8">26077 1778 0,'-21'-21'31,"0"21"-31,42 0 63,-21 21-63,21-21 15</inkml:trace>
  <inkml:trace contextRef="#ctx0" brushRef="#br2" timeOffset="192883.55">26225 1947 0,'0'0'0,"0"22"47,22-22-16,-22 21-31,21-21 0,-21 21 0,0 0 16,0 0 0,0 0-16,-21 1 0,-1-22 15,1 21-15,0 0 0,-64-21 16,43 21-16,21-21 15,0 21-15,0-21 0,-1 0 16,1 21-16,42 1 31,1-22-31,-1 21 0,0-21 16,21 21-16,-21-21 0,1 21 16,20 0-16,-21 0 0,0 1 0,0-1 15,-21 0-15,22 0 0,-22 0 16,21 22-16,-21-22 0,0 0 0,0 21 15,0-21-15,-43 22 16,22-43-16,-21 21 0,21 0 0,-22-21 16,1 0-16,0 0 0,-1 21 15,-20-21-15,-1 0 16,43 0-16,0 0 0,21-21 16,0 0-16,0 0 0,0 0 15,0-1-15,42 1 0,-20-21 16,-1 21-16</inkml:trace>
  <inkml:trace contextRef="#ctx0" brushRef="#br2" timeOffset="193214.86">26437 2117 0,'0'-21'15,"21"21"1,-21-22-16,21 22 15,1-21-15,-1 21 16,0-21-16,0 21 0,0-21 0,0 0 16,1 0-16,-22-1 15,0 1-15,-22 21 16,1 0 0,-42 43-16,20-1 15,22-21-15,21 0 16,0 0-16,-21 1 15,21-1-15,0 0 0,0 0 16,21-21-16,-21 21 16,21-21-16,1 0 0,-1 0 15,0 0-15,0 0 0,0-21 16,0 21-16</inkml:trace>
  <inkml:trace contextRef="#ctx0" brushRef="#br2" timeOffset="202225.65">11409 3133 0,'0'0'0,"0"-21"15,0-1-15,0 1 16,21 0-16,0 0 16,-21 0-1,0 42 48,0 0-63,0 0 0,21 22 0,-21-1 15,0 0-15,0 1 0,0 20 16,0 1-16,0-1 0,0-21 0,0 22 16,0-1-16,0 1 0,0-22 0,0 1 15,0 20-15,0-21 0,0 1 16,0-1-16,-21 0 0,21-20 0,0 20 15,0-21-15,0 0 0,0 0 16,0 1-16,0-1 0,0-42 31,0-1-15,0 1-16,0-42 0,0 42 16</inkml:trace>
  <inkml:trace contextRef="#ctx0" brushRef="#br2" timeOffset="203979.94">11472 3069 0,'0'0'15,"-21"0"-15,42 0 63,0 0-63,1 0 0,-1 0 16,0 0-16,0 0 0,21 0 0,1 0 15,-1 0-15,0 0 0,1 0 16,20 21-16,1-21 0,-1 0 15,1 0-15,20 0 0,-20 0 16,21 0-16,-22 0 0,22 0 0,-22 0 16,1 0-16,20 0 0,-20 0 15,21 0-15,-1 0 0,22 0 0,63 0 16,-63 0-16,-21 0 16,0 0-16,-1 0 0,1 0 0,21 0 15,-22 0-15,128 0 0,-106 0 16,0 0-16,0 0 0,-1 0 15,-20 0-15,21 0 0,-21 0 0,20 0 16,1 0-16,0 0 0,0 0 16,0 0-16,0 0 0,-1 0 15,1 0-15,0 0 0,0 0 16,21 0-16,-21 0 0,254 0 16,-149 0-1,-126 0-15,0 0 0,-1 0 0,1-21 16,-22 21-16,1 0 0,63 0 15,42 0 1,-126 0-16,-1 0 0,0 0 16,1 0-16,-1 0 0,0 0 0,1 0 15,-22 0-15,21 0 0,22 0 16,-22 0-16,-21 0 0,0 0 16,0-21-16,1 21 15,-1 0-15,0 0 0,0 0 0,0 0 16,0 0-16,1 0 15,-1 0-15,0 0 0,0 0 16,0 0 0,0 0-16,1 0 0,-1 0 15,0 0 1,-21-21-16,21 21 16,0 0-16,0 0 15,1 0 16,-22 21 1,0 0-32,0 0 15,0 1-15,0-1 0,0 0 0,0 21 16,0-21-16,0 22 0,-22-1 16,22 0-16,-21 1 0,21-22 0,-21 21 15,0 1-15,21-1 0,0 0 16,-21 22-16,21-22 15,-21-21-15,21 22 0,0-22 16,0 21-16,0-21 0,0 0 0,0 22 0,0-22 16,0 42-1,0-41-15,0-1 0,0 21 0,0-21 16,0 0-16,0 1 16,0-1-16,0 0 15,-22-21 1,1 0-16,0 0 15,0 0-15,0 0 0,0 0 16,-22 0-16,22 0 0,-21 0 0,-1 0 16,1 0-16,-21 0 0,-1 0 15,1 0-15,-1 0 0,-21 0 0,22 0 16,-22 0-16,1 0 0,-1 0 16,0 0-16,1 0 0,-1 0 15,0 0-15,-126 0 0,105 0 16,0 0-16,0 0 0,21 0 15,-20 0-15,-1 21 0,21-21 0,0 0 16,-20 0-16,20 0 0,-21 21 16,21-21-16,-105 0 15,105 0-15,1 21 0,-1-21 0,0 0 16,1 0-16,-1 0 0,0 22 0,-21-22 16,22 0-16,-107 21 15,107-21-15,-1 0 0,0 21 16,22-21-16,-1 0 0,1 0 0,20 21 15,-20-21-15,-1 0 0,22 0 16,-21 0-16,-1 0 0,1 0 0,-64 0 16,0 0-1,84 0-15,-20 0 0,-1 0 0,-42 0 16,43 0-16,21 0 16,-22 0-16,22 0 0,-1 0 0,1 0 15,-43 0-15,43 0 16,0 0-16,-1 0 0,1 0 0,0 0 15,21 0-15,-22 0 0,1 0 16,21 0-16,-22 0 0,1 0 0,0 0 16,-1 0-16,-20 0 0,21 0 15,20 0-15,-20 0 16,21 0-16,-21 0 0,20 0 0,1 0 16,0 0-16,0 0 15,0 0-15,0 0 31,21-21-15,0 0 15,-22 21-31,1 0 32,0 0 14,21-21 17,21-1-47,0 22-16</inkml:trace>
  <inkml:trace contextRef="#ctx0" brushRef="#br2" timeOffset="208926.68">18754 508 0,'0'-21'0,"21"21"16,-21-21-16,21 21 16,-21-21-16,21-1 15,-21 1 1,0 0-16,0 0 16,-21 21-16,0 0 15,-22-21-15,22 21 0,-21 0 0,0 0 16,-1 0-16,1 0 0,0 0 15,-1 0-15,1 21 0,0 0 0,-1 0 16,1 0-16,0 1 0,-1 20 16,22-21-16,0 0 0,-21 22 0,20-1 15,1-21-15,21 21 16,0 1-16,-21-1 0,21-21 0,0 22 16,0-1-16,0 0 0,0 1 15,0-1-15,0 0 0,21 1 16,0-22-16,1 21 0,-1-21 15,0 0-15,21 1 0,-21-1 0,22 0 16,-1 0-16,0 0 0,1-21 0,63 0 16,-64 0-16,21 0 15,-20 0-15,-1 0 0,0-21 0,1 0 16,-1 0-16,-21 0 0,22-1 16,-22 1-16,21-21 0,-21 0 15,0-1-15,1 1 0,-1-22 0,-21 22 16,21-21-16,0 20 0,0 1 15,-21-22-15,0 22 0,0 0 16,0-1-16,0 1 0,0 0 0,0-1 16,-21-20-16,0 42 15,0 0-15,0-1 0,-22 1 16,1 0-16,0 21 0,-22 0 0,1 0 16,-1 0-16,1 21 0,-1 0 0,1 1 15,-1-1-15,1 21 16,20 0-16,-20 1 0,20-22 0,22 21 15,-21 1-15,0 62 16,20-62-16,22-1 0,0 0 0,0 1 16,0-1-16,0 0 0,0 1 15,22-22-15,-1 0 0,0 21 0,0-20 16,21-1-16,1-21 0,-1 21 16,0-21-16,1 0 0,20 0 0,-20 0 15,20 0-15,-21 0 0,22 0 16,-22 0-16,1-21 0,-1 0 0,0-1 15,1-20-15,-22 21 0,21-21 16,-21-1-16,0 1 0,-21 0 16,0-1-16,0 1 0,0 0 0,0-1 15,0 1-15,0 0 16,-21-1-16,0 22 0,0 0 0,-21 0 16,20 0-16,-62-22 0,20 43 15,1 0-15,20 0 0,-41 0 16,20 21-16,1 1 0,-43 20 15,0 0 1,85-21-16,-21 22 0,20-22 0,1 21 16,21-21-16,0 22 0,0-1 0,0-21 15,0 22-15,0-22 0,21 21 16,1-21-16,-1 0 0,21 1 16,-21-1-16,22 0 0,-1-21 15,-21 0-15,21 0 0,1 0 0,-1 0 16,43 0-1,-43 0-15,22-42 0,-43 20 0,21-20 16,-21 21-16,0-21 0,1 20 16,-22-20-16,0 0 0,0 21 0,0-22 15,0 22-15,0-42 16,-85 20-16,43 43 16,20 0-16,-20 0 0,-21 0 15,20 0-15,1 0 0,0 21 0,-1 1 16,1-1-16,0 0 15,-1 0-15,22 0 0,0 22 0,0-22 16,0 21-16,21-21 0,0 22 16,0-22-16,0 0 0,0 0 0,21 21 15,0-20-15,0-22 0,21 21 16,22 0-16,-22-21 16,22 0-16,-22 0 0,0 0 0,1 0 15,-1-21-15,-21 0 0,22-1 0,-22 1 16,0 0-16,-21 0 0,0-21 15,0 20-15,0 1 0,-42 0 16,20 0-16,1 0 0,-21 0 0,0 21 16,20 0-16,-20 0 0,0 0 15,-1 0-15,1 21 0,21-21 16,-21 21-16,20 0 0,1 0 0,21 0 16,0 1-16,0-1 0,0 0 15,0 0-15,0 21 16,0-20-16,21-22 15,1 0-15,-1 0 0,0 0 16,0 0-16,0 0 0,0 0 0,1-43 16,-1 22-1,-21 0-15,0 0 16</inkml:trace>
  <inkml:trace contextRef="#ctx0" brushRef="#br2" timeOffset="-116081.45">18669 7472 0,'0'21'125,"21"-21"-125</inkml:trace>
  <inkml:trace contextRef="#ctx0" brushRef="#br2" timeOffset="-115483.11">18500 7514 0,'0'0'16,"-22"0"-16,1 0 0,0-21 0,0 21 16,-21 0-16,20-21 0,1 21 15,0 0-15,0 0 0,-21 0 0,-1 0 16,22 0-16,-21 0 0,-1 0 16,1 0-16,0 0 0,21 0 0,-22 21 15,22-21-15,-42 21 16,20-21-16,22 0 0,0 21 15,0-21-15,63 0 79,-21 0-79,0 0 15,1 0-15,20 0 0,0 0 0,1 0 16,20-21-16,1 21 0,-1 0 15,22 0-15,-1-21 0,1 21 0,21 0 16,0 0-16,-22 0 0,22 0 16,0-21-16,21 21 0,0 0 0,0 0 15,0 0-15,0 0 0,0 0 0,-21 0 16,21 0-16,-21 0 0,21 0 16,-21 0-16,-1 21 0,1-21 15,-21 0-15,0 0 0,-1 0 0,1 0 16,-22 0-16,1 0 0,-22 0 0,1 0 15,-1 0-15,0 0 0,-21 0 16,1-21-16,-1 21 0,0 0 0,0-21 16,0 0-16,-21-1 15,21 22 1,-21-21-16,-21 21 31,0 0-31,-21 21 0,-1-21 16,1 22-16</inkml:trace>
  <inkml:trace contextRef="#ctx0" brushRef="#br2" timeOffset="-114706.77">16573 8827 0,'0'0'0,"0"21"16,0-42 15,22 21-31,-1-22 0,-21 1 15,21 0-15,0 0 0,-21 0 0,0-22 16,0 22-16,0 0 0,0 0 16,0 0-16,0 0 0,-21-1 0,0 1 15,0 21-15,-22-21 0,1 21 0,0 0 16,-1 0-16,1 0 0,0 0 16,-1 0-16,1 21 0,0 0 0,-1 1 15,22-1-15,-21 0 0,21 21 16,-1-21-16,1 22 0,0-22 15,0 42-15,21-20 0,0-22 16,0 21-16,0-21 0,0 1 16,0-1-16,21 0 0,0-21 15,22 0-15,-22 0 0,0 0 0,21 0 16,1 0-16,-22-21 0,21 0 16,0-1-16,-20 1 0,20 0 0,-21 0 15,0 0-15,0-22 0,1 22 0,-1 0 16,-21-21-16,0 21 15,0-1-15,21 1 0,-21 42 47,0 1-47,0-1 0,0 0 0,0 0 16,0 21-16,0-20 0,0 20 16,0-21-16,21 0 0,-21 0 15,21 1-15,-21-1 0,21 0 0,1-21 16,-1 0-16,0 0 0,21 0 15,-21 0-15,43-42 16</inkml:trace>
  <inkml:trace contextRef="#ctx0" brushRef="#br2" timeOffset="-114407.95">16997 8573 0,'0'-22'0,"0"44"0,-21-44 0,-1 22 16,1 0-16,0 22 15,21-1 1,-21 0-16,21 21 0,0-21 16,0 22-16,0-1 0,0 22 15,0-22-15,0 21 0,0 1 0,0-22 16,0 22-16,0-1 0,0 1 0,0-1 16,0 1-16,0 84 15,0-85-15,0 22 0,0 84 16,0-105-16,0 21 15,0-43-15,0 0 0,0-21 16,0 1-16,0-1 0,0-42 31,0-22-15,0 22-16</inkml:trace>
  <inkml:trace contextRef="#ctx0" brushRef="#br2" timeOffset="-114105.11">16912 8784 0,'0'0'0,"0"-21"0,-21 0 15,21-21-15,-21 20 0,21 1 0,0 0 16,0 0-16,0 0 0,21 21 16,0-21-16,0 21 0,0 0 15,22 0-15,-22 0 0,21 0 0,1 0 16,-22 0-16,21 0 0,-21 21 15,0 0-15,1 0 0,-1 21 0,-21-20 16,0 20-16,0 0 0,-21-21 0,-43 64 16,1-21-1,41-43-15,-20 0 0,21 0 0,-21 21 16,20-42-16,1 0 0,21 22 16,-21-22-16,21-22 15,0 1 1,21 0-16,22 0 0,-22 0 0</inkml:trace>
  <inkml:trace contextRef="#ctx0" brushRef="#br2" timeOffset="-113783.3">17399 8594 0,'0'-21'15,"0"42"-15,0-64 0,0 65 31,0-1-31,0 0 0,0 0 16,0 0-16,0 22 0,21-1 0,0 0 16,-21 22-16,21-1 0,-21 1 15,0-22-15,0 22 0,22-1 0,-22 1 16,0 20-16,21-20 0,-21-1 0,0 1 16,0-1-16,0 22 0,0-22 15,0-20-15,0 20 0,0-20 0,0 20 16,0-21-16,0-20 0,0 20 0,0-21 15,0 0-15,-21 0 0,21 1 16,0-44 0,0 1-1,0-21-15,21 0 0,-21-64 16</inkml:trace>
  <inkml:trace contextRef="#ctx0" brushRef="#br2" timeOffset="-113482.47">17462 8784 0,'0'0'0,"-21"-42"0,0 0 0,-21-43 16,21 64-16,21 0 15,0-1-15,0 1 0,0 0 16,21 0-16,0 21 0,0 0 0,21-21 16,-20 21-16,20 0 0,0 0 15,1 21-15,-1-21 0,-21 21 0,21 0 16,1 43-16,-22-22 15,-21-21-15,0 22 0,0-1 0,0 0 16,0 1-16,-64 41 0,43-63 16,-21 22-16,21-22 0,-22 0 15,1 0-15,-43 0 16,64-21-16,21-21 16,0 0-1,0 0-15,21-21 0,1 20 0,-1-20 16</inkml:trace>
  <inkml:trace contextRef="#ctx0" brushRef="#br2" timeOffset="-113021.73">17970 8255 0,'0'0'0,"0"-21"15,0 42 16,0 0-31,0 0 0,0 1 16,0 20-16,0 0 16,0 1-16,0-1 0,0 0 0,0 1 15,-21-1-15,21 21 0,0-20 0,0-1 16,0 43-16,0-43 16,0-21-16,0 0 0,0 1 0,0-1 15,0 0-15,0 0 0,21-21 16,1 0-16,-1 0 15,0 0-15,0-21 0,0 0 0,-21 0 16,21-1-16,1 1 0,-1-21 0,0 21 16,0-22-16,-21 22 0,21 0 0,-21 0 15,0 0-15,0 0 0,0 42 32,0 0-32,0 0 0,0 0 15,0 0-15,0 22 0,0-22 0,0 0 16,0 21-16,0-20 15,0-1-15,0 0 0,0 0 0,0 0 16,0-42 31,0 0-47,21 0 0,-21 0 0,0-1 16</inkml:trace>
  <inkml:trace contextRef="#ctx0" brushRef="#br2" timeOffset="-112852.83">18267 8551 0,'0'-21'0,"-21"21"16,-1 0-1,22 21 32,22-21-47,-1 0 16,0 0-16</inkml:trace>
  <inkml:trace contextRef="#ctx0" brushRef="#br2" timeOffset="-112581.62">18648 8573 0,'0'-22'15,"-21"22"-15,-1 0 16,-20 0-16,21 0 15,0 0-15,0 22 0,-1-1 16,22 0-16,-21 0 0,0 0 0,0 43 16,21-43-16,-21 0 0,21 43 15,0-22-15,0-21 16,0 0-16,0 0 0,0 1 16,0-1-16,0 0 0,21 0 0,0-21 15,0 21-15,22-21 0,-22 0 16,0 0-16,0 0 0,0 0 0,0 0 15,22 0-15,-22 0 0,0 0 16,21 0-16</inkml:trace>
  <inkml:trace contextRef="#ctx0" brushRef="#br2" timeOffset="-112112.89">19113 8700 0,'0'0'0,"0"-22"0,0 1 15,0 0-15,-21 0 16,0 21-16,0-21 15,0 21-15,0 0 0,-1 0 16,1 0-16,0 0 0,21 21 16,-21 0-16,0-21 0,0 21 0,-1 0 15,1 22-15,21-22 0,0 0 0,-21 21 16,21-20-16,-21 20 0,21-21 0,0 0 16,0 22-16,0-22 0,0 0 15,0 21 1,21-21-16,21-21 0,-20 0 15,-1 0-15,0 0 16,0-21-16,0 0 0,0 0 0,-21 0 16,22 0-16,-1-22 0,0-20 15,0-1-15,-21 22 16,21 21-16,-21 0 0,0-22 16,0 64 15,0 1-31,-21-1 0,21 21 15,-21-21-15,21 0 0,0 22 0,0-22 16,0 21-16,0-21 0,0 1 16,0-1-16,0 0 0,0 0 0,0 0 15,0 0-15,21-21 0,0 22 0,0-22 16,1 0-16,-1 0 16,0 0-16,0 0 0,0-22 15,0 1-15,1 21 0,20-42 0,-21 21 16,21 0-16</inkml:trace>
  <inkml:trace contextRef="#ctx0" brushRef="#br2" timeOffset="-111850.03">19685 8276 0,'0'-21'0,"0"42"0,-21-42 0,0 21 16,-1 0-16,1 21 0,0 0 15,21 1-15,-21-1 0,0 0 16,0 21-16,-1 22 15,1-22-15,0-21 0,21 22 0,-21-1 16,21 0-16,-21 1 0,0-1 16,21 0-16,0-21 0,0 22 0,0-1 15,0-21-15,0 0 0,0 1 0,0-1 16,0 0-16,0 0 0,21-21 16,0 0-16,0 0 0,0 0 15,0 0-15,1 0 0,-1 0 0,21 0 16,-21-21-16,22 0 0,-22 0 0,21-1 15</inkml:trace>
  <inkml:trace contextRef="#ctx0" brushRef="#br2" timeOffset="-111616.64">20002 8657 0,'0'0'0,"0"-21"32,-21 21-17,0 0-15,21 21 16,0 0-16,-21 1 0,0-1 15,21 0-15,0 0 0,-21 0 0,-1 0 16,22 22-16,-21-22 0,21 0 0,0 64 16,-21-85-16,21 21 15,0 0-15,0 0 0,0 0 16,21-21-16,0 0 16,1 0-16,-1 0 0,21 0 0,-21 0 15,22 0-15,-22 0 0,21-21 0,0 0 16</inkml:trace>
  <inkml:trace contextRef="#ctx0" brushRef="#br2" timeOffset="-110945.05">20405 8763 0,'0'0'0,"0"-21"0,0 0 15,0 0 1,-22 21-16,1 0 16,0 0-16,0 0 0,0 21 15,0 0-15,21 0 0,-22-21 0,22 21 16,0 0-16,0 1 0,0-1 15,0 21-15,0-21 0,0 0 16,0 1-16,0-1 0,22 0 16,-1 0-16,0-21 15,0 0-15,0 0 16,0 0-16,-21-21 16,22 21-16,-22-21 15,0 0-15,0-1 0,0-20 0,0-43 16,0 43-16,0 21 15,0 0-15,0 0 0,21-1 0,0 1 16,0 0-16,0 21 16,0 0-16,43-21 0,-43 21 15,21 0-15,-20 0 0,20 21 0,0-21 16,1 21-16,-1 0 0,21 43 16,-20-43-16,-1 43 15,-21-43-15,-21 21 0,0-21 16,0 0-16,0 1 0,0-1 0,0 0 0,0 0 15,0 0-15,-21 0 0,0-21 16,0 22-16,0-22 16,-1 0-16,1 0 15,21-22-15,0 1 0,0 0 16,0 0-16,0 0 0,0 0 16,64-85-1,-1 21-15,-42 64 0,22-21 16,20-1-16,-42 22 0,22 0 15,-1 21-15,-21 0 0,22 0 16,-22 0-16,21 0 0,0 42 16,22 22-16,-64-43 15,0 21-15,0-21 0,0 22 16,0-22-16,0 0 0,0 21 0,-21-20 16,0-1-16,21 0 0,-22 0 0,1 0 15,21 0-15,-21-21 0,0 0 16,0 0-1,0-21 1,21 0-16,-22 21 16</inkml:trace>
  <inkml:trace contextRef="#ctx0" brushRef="#br2" timeOffset="-110724.18">20574 8192 0,'0'0'0,"-21"0"0,0 0 16,-1 0-1,1 0 32,21 21-47,-21-21 16,0 0-16,0 0 15</inkml:trace>
  <inkml:trace contextRef="#ctx0" brushRef="#br2" timeOffset="-110513.89">19494 8509 0,'0'0'0,"22"0"0,-1 0 16,0 0-16,0 0 0,0 0 15,22 0-15,-22 0 0,21 0 0,0 0 16,1 0-16,-1-21 0,0 21 0,-20 0 16,20 0-16,-21-21 0,21 21 15,-20 0-15,-1 0 0,0 0 0,0-21 16</inkml:trace>
  <inkml:trace contextRef="#ctx0" brushRef="#br2" timeOffset="-108752.98">15346 10033 0,'0'0'15,"0"-169"1,0 126-16,0 22 15,0-21-15,0 21 16,-21 21-16,21 21 16,0 0-16,0 21 0,-22 1 0,22-1 15,-21 0-15,21 22 0,0-22 16,-21 22-16,0-1 0,0 1 0,0-1 16,-1 1-16,1-22 0,-21 64 15,-22-21 1,43-43-16,21-21 0,-21 0 0,0 0 15,0-21 1,21-21-16,-21 0 16,21-21-16,0 21 0,0-22 0,0 1 15,0 21-15,0-22 0,0 1 0,0-43 16,0 64-16,0 0 16,21 21-16,0 21 15,-21 0 1,0 1-16,21 20 0,-21-21 15,21 21-15,0-20 0,-21 20 16,22 0-16,20 22 0,0-43 0,-21 0 16,22 0-16,-22 0 15,21 1-15,1-22 0,84 0 16,0 0 0,-85 0-16,0-22 0,1 1 15,-22 0-15,21-21 0,-21 21 0,0-22 16,1 1-16,-1 0 0,-21-1 0,0-63 15,0 43 1,-21 42-16,-1 0 0,1 21 16,0 0-16,0 0 0,0 0 0,-64 42 15,64 0 1,0-21-16,21 22 0,-21-1 16,21 0-16,0 1 0,0-1 0,0-21 15,0 22-15,21 20 16,-21-42-16,21 0 0,0-21 0,21 22 15,1-22-15,-1 0 0,-21 0 16,22 0-16,-1-22 0,0 22 0,-21-21 16,22 0-16,-1 0 0,-21 0 15,22-22-15,-22 22 0,0-21 0,0 21 16,0-22-16,0 1 0,1 21 16,-22 0-16,0 0 0,0 42 31,0 0-31,0 0 15,0 21-15,0-20 16,0-1-16,0 0 0,0 0 0,21 21 16,0 1-16,-21-22 0,0 0 15,21 0-15,0 0 0,0 1 16,1-22-16,-1 0 0,0 0 16,0 0-16,21 0 0,-20 0 0,-1-22 15,42 1-15,-42 0 0,1 0 16,-1-21-16,0 20 15,0 1-15,0-21 0,0 21 0,-21-22 0,0 22 16,22 0-16,-22 0 0,21 0 16,-21 0-16,0 42 31,0 0-15,0 0-16,0 0 0,0 0 15,0 22-15,0-22 0,0 0 0,0 0 16,0 22-16,0-22 0,21 0 0,0 0 15,0 0-15,0-21 0,1 21 0,-1-21 16,0 0-16,21 22 16,1-22-16,-22 0 0,21 0 0,0 0 15,-20-22-15,20 1 0,0 0 0,43-42 32,-64 41-32,0 1 0,-21-21 0,0 21 15,0 0-15,0-22 0,0 22 0,0 0 16,-21 21-1,0 0-15,0 0 0,0 0 0,-1 0 0,1 21 16,21 0-16,-21 0 0,0 1 0,0-1 16,21 0-16,-21 0 0,21 0 15,0 0-15,0 22 0,0-1 16,0-21-16,42 0 16,-21 1-16,21-22 0,22 21 15,-22-21-15,1 0 0,-1 0 0,21 0 16,-20 0-16,-1-21 0,0-1 15,1 22-15,-1-21 0,64-85 16,-85 85-16,0-21 16,0-22-16,-21 22 0,22 0 0,-22-22 15,0 22-15,21-22 0,-21 22 0,0 0 16,0-1-16,0 1 0,0 21 16,0 0-16,0 0 0,-21 21 15,-1 21-15,22 0 16,-42 64-16,42-43 0,-21 0 15,21 1-15,0-1 0,0 0 16,0 1-16,0 20 0,0-21 16,0-20-16,0 20 0,0 0 0,0-21 15,21 1-15,-21 20 0,21-42 16,0 21-16,1 0 0,-1-21 0,0 0 16,21 0-16,-21 0 0,22 0 0,-1-21 15,0 0-15</inkml:trace>
  <inkml:trace contextRef="#ctx0" brushRef="#br2" timeOffset="-106722.14">18817 10266 0,'0'-21'0,"0"42"0,0-63 0,0 20 0,0 1 16,0 0-16,-21 0 0,0 0 16,0 0-16,-1-1 0,1 22 15,0-21-15,0 21 0,-21 0 16,20 0-16,1 0 0,-21 0 0,21 21 15,0 1-15,-22-1 0,22 0 0,0 0 16,0 21-16,-22 22 16,22-43-16,21 21 0,0 1 0,0-22 15,0 21-15,0-21 0,0 22 16,0-22-16,0 0 0,21 0 0,1-21 16,-1 21-16,0-21 0,21 0 15,-21 0-15,22 0 0,20-21 16,-42 0-16,22 21 0,-22-21 0,0-21 15,0 20-15,0 1 0,1-21 16,-1 0-16,-21-1 0,0 1 0,21 21 16,-21-43-16,21 22 0,-21 21 15,0 0-15,0 42 32,0 0-32,0 21 0,0 1 15,0-22-15,0 21 0,0 0 0,0-20 16,0 20-16,0-21 0,0 21 15,0-20-15,42 20 16,-42-21-16,22 0 0,-1 0 0,0-21 16,0 0-16,0 0 0,0 0 0,1 0 15,-1 0-15,0 0 0,21-42 16,-21 21-16,1 0 0,-1-22 16,0 22-16,0-21 0,0 0 0,0-1 15,1 1-15,-1 21 0,-21-22 16,0 22-16,21-42 15,-21 42-15,21 21 16,-21 21 0,0 0-1,0 0-15,21-21 32,0 0-17,-21-21 1,0 0-16,0 0 15,0-1 1,-21 22-16,0 0 16,0 0-16,0 0 0,0 22 15,-1-22-15,22 21 0,-21 0 16,21 0-16,0 0 0,-21 22 16,21-22-16,0 0 0,0 21 0,0-21 15,0 22-15,0-22 0,0 0 16,0 21-16,0-20 0,21-1 0,0 0 15,1-21-15,-1 21 0,0-21 16,21 0-16,-21 0 0,22 0 0,-22 0 16,21 0-16,-21 0 0,1-21 0,20 0 15,-21 0-15,0-1 0,22 1 16,-22-21-16,0 21 0,0-22 0,0 1 16,0 21-16,22-21 0,-43 20 0,21-20 15,0 21-15,0 0 0,0 0 16,-21-1-16,22 1 0,-1 21 15,0 0-15,-21 21 32,0 1-17,0-1-15,0 0 16,0-42 31,0 0-47,0-1 15,-21 22 1,0 0-16,-1 0 16,1 0-16,0 0 15,21 22-15,0-1 0,-21 0 0,21 0 16,-21 21-16,0 1 16,21-22-16,0 0 15,0 43-15,0-43 0,0 0 16,21 21-16,0-21 0,-21 1 0,21-1 15,0-21-15,43 42 0,-22-42 16,-21 0-16,22 0 0,-1 0 16,-21 0-16,21 0 0,-20 0 0,20-21 15,-21 21-15,64-85 16,-64 64-16,21-21 16,-21-1-16,1 22 0,-1-42 0,-21 20 15,0 22-15,0 0 0,0 0 0,0 0 16,0 0-16,0-1 0,-21 22 15,-1 0 1,1 0-16,21 22 0,-21-1 16,21 0-16,-21 0 0,21 21 0,0-20 15,0 41-15,0-42 0,0 22 16,0-22-16,0 0 0,0 0 16,0 0-16,0 0 0,0 1 0,21-22 15,0 0-15,0 21 0,1-21 0,-1 0 16,0 0-16,0 0 0,21 0 15,22-43-15,-43 22 0,21 0 16,1 0-16,-1 0 0,-21-22 0,22 22 16,-22-21-16,42-22 15,-42 43-15,1 0 0,-22-21 16,0 21-16,0-1 0,0 1 16,-22 21-16,1 0 0,0 0 15,21 21-15,-21 1 16,21-1-16,0 0 0,0 0 0,0 0 15,0 0-15,0 1 0,0-1 0,0 0 16,0 0-16,0 0 0,0 0 0,0 1 16,21-1-16,-21 0 0,0 0 15,0 0-15,0 0 16,-21-21 15,21-21-31,-21 21 16,0-21-16,-1 21 0,22-21 0,-21 21 15,21 21 17,0 0-32,21-21 15,-21 21-15,22-21 0,-1 22 16,0-22-16,0 0 0,0 0 16,0 0-16,1 0 0,-1 0 0,42 0 15,1-43 1,-43 43-16,21-21 0,-21 0 0,22 0 15,-22-22-15,0 22 0,21 0 16,-20-21-16,-1 21 0,0-22 0,21-41 16,-42 62-1,0 1-15,0 0 0,0 0 0,0 42 32,-21 0-32,0 0 0,21 1 15,0 20-15,0-21 0,-21 0 0,21 0 16,0 22-16,0-22 0,0 0 0,0 0 15,0 0-15,0 1 0,21-1 16,-21 0-16,0 21 0,0-21 0,0 1 16,0-1-16,-21-21 31,0-21-15,21-1-16,0 1 15,0 0-15,0 0 0,0-21 16,0-1-16,0 1 0</inkml:trace>
  <inkml:trace contextRef="#ctx0" brushRef="#br2" timeOffset="-105933.5">23093 7091 0,'-43'0'16,"86"0"-16,-107 0 0,43 0 0,0 0 16,0 0-16,0 0 0,21 21 0,21-21 31,0 0-31,0 0 0,43 0 15,-22 0-15,43 0 0,-1-21 0,22 21 16,0-21-16,21 21 0,0-21 16,0-1-16,148 1 0,-148 21 15,-21 0-15,21-21 0,0 21 0,-21 0 16,-22 0-16,86 0 16,-107 0-16,-20 0 0,-1 0 15,-21 0-15,0 0 0,-42 0 31,0 0-15,0 0-16,-22 0 0,22 21 0,0 0 16,-21 1-16,21-1 0</inkml:trace>
  <inkml:trace contextRef="#ctx0" brushRef="#br2" timeOffset="-103628.02">23220 8276 0,'0'0'0,"21"-21"0,-21 0 0,21 0 15,0 0-15,-21-1 0,21 1 0,-21 0 16,0 0-16,0 0 0,0 0 16,0-1-16,-21 22 15,21 22-15,-42-1 16,21 0-16,0 0 0,-1 21 16,1-20-16,0 20 0,-21 0 0,21 1 15,-22-1-15,22 0 0,-21 43 16,-1 0-1,43-43-15,0-21 0,0 21 0,22 22 16,-22-43-16,42 0 0,-21-21 16,21 0-16,-20 0 0,20 0 15,85 0-15,0-63 16,-85 42-16,1-1 16,-22-20-16,0 21 0,21 0 15,-21-22-15,1 22 0,-22 0 0,0-21 16,21 21-16,-21-22 0,0 22 0,0 0 15,0 0-15,0 0 16,0-1-16,-21 44 16,-1-1-1,22 0-15,0 0 16,-21 21-16,0-20 0,21-1 0,-21 0 16,21 21-16,0-21 0,0 1 0,0-1 15,0 0-15,0 0 0,0 0 16,0 0-16,0 1 0,21-1 15,0-21-15,0 0 0,1 0 0,-1 0 16,0 0-16,0 0 0,0 0 16,0-21-16,1-1 0,-1 22 0,42-42 15,-42 21-15,1-21 0,-1 20 16,0 1-16,-21-21 0,21 21 16,0-22-16,0-20 15,-21 84 32,0 0-47,0 0 0,0 22 0,0-22 16,0 0-16,0 0 0,0 22 15,-21-22-15,21 0 0,0 0 16,0 0-16,0 0 0,0 1 0,0-1 16,21-21-16,1 0 0,-1 0 15,0 0-15,0 0 0,0 0 0,0 0 16,1 0-16,-1 0 0,21-21 0,-21-1 15,0 1-15,22-21 16,-43 21-16,0 0 0,21-1 16,-21 1-16,0 0 0,0 0 0,0 0 15,0 0-15,-21 21 16,0 0 0,21 21 15,21-21-31,0 21 0,0 0 0,0 0 15,0 0-15,-21 1 16,0-1-16,0 0 0,0 0 0,0 0 16,0 0-16,0 1 0,0-1 15,0 0-15,0 0 0,0 0 16,22 0 0,-1-21-16,0 0 0,0 0 15,0 0-15,43-42 16,-22 21-16,-21 0 0,22 0 15,-22-1-15,0-20 0,21 21 0,43-64 16,-64 22 0,-21 42-16,0-1 0,0 1 15,0 0-15,-21 21 16,0 0-16,0 0 16,21 21-16,0 0 15,0 1 1,0-1-16,0 0 0,21 0 15,0 0-15,-21 0 0,21 1 16,0-1-16,-21 0 0,21 0 16,-21 0-16,22 0 0,-22 1 15,0-1-15,21-21 16,0 21-16,0-21 16,0 0-16,0 0 0,1 0 0,20 0 15,-21 0-15,21 0 0,1 0 16,-1-21-16,-21 21 0,22-21 15,-22 21-15,21-22 0,-21 1 0,0 21 16,1-21-16,-1 0 0,0 0 0,-21 0 16,21-1-16,-21 1 0,0 0 15,0 0-15,0 0 0,0 0 16,-21 21-16,0 0 16,0 0-16,-1 21 15,1-21-15,21 21 0,-21 0 0,21 0 16,0 0-16,0 1 0,0-1 0,0 0 15,0 21-15,0-21 16,0 1-16,21-1 16,0 0-16,1-21 0,-1 0 0,42 21 15,1-21 1,-22 0-16,0 0 0,1-21 16,-1 21-16,-21-21 0,22 0 0,-1-1 0,-21 1 15,0 0-15,0 0 0,1 0 16,-1 0-16,0-22 0,-21 22 0,21-21 15,-42 63 17,0 0-32,21 0 15,-21 0-15,21 1 0,-22-1 16,22 0-16,-21 0 0,21 0 16,0 0-16,0 1 15,21-22 16,1-22-31,-1 1 16,0 0-16,0 21 0,0-21 0,0 0 16,1 0-16,-1-1 0,0 1 0,0 0 15,0 0-15,22-21 16,-22 42-16,0 0 0,-21 21 16,0 0-16,0 0 15,0 0-15,0 0 16,0 1-16,21-1 0,-21 0 15,21 0-15,0 0 0,1 0 16,-1 1-16,0-22 0,0 0 16,0 0-16,0 0 0,1 0 0,62 0 15,-63-22-15,43 1 16,-64 0-16,21 0 16,0-21-16,0 20 0,1-20 0,-1 0 15,0-1-15,-21-20 0,21 21 0,-21-22 16,21 1-16,-21-1 0,0 1 15,0 20-15,0 1 0,0 0 0,0 20 16,0 1-16,0 0 0,-21 42 16,0 0-1,21 22-15,-21-22 0,0 42 16,-22 149 0,43-170-16,-21 1 0,21 20 0,0-20 15,0-22-15,0 21 0,0 0 16,0-20-16,0-1 0,21 0 0,0 0 15,1 0-15,-1 0 0,0-21 0,21 0 16,1 0 0,-22 0-16,21 0 0,-21-21 0,0 21 15,22-21-15,-22 21 0,0-21 0,21 0 16,-20 0-16,-1-1 0,-21 1 16,42-21-16,-42 21 15,0 0-15</inkml:trace>
  <inkml:trace contextRef="#ctx0" brushRef="#br2" timeOffset="-103361.18">26501 8255 0,'0'0'15,"-22"0"-15,22 21 0,22-21 31,-1 0-31,0 0 0,21 0 16,-21 0-16,22 0 0,-1 0 16,0 0-16,1 0 0,-1 0 0,0 0 15,1 0-15,-22 0 0,21 0 0,-21 0 16,1 0-16,-1 0 0</inkml:trace>
  <inkml:trace contextRef="#ctx0" brushRef="#br2" timeOffset="-102717.52">23728 9419 0,'0'-21'0,"0"42"0,0-63 16,0 21-16,0 0 16,0-1-16,0 1 15,0 42 1,0 22-1,0-22-15,0 42 0,-21-20 16,21 20-16,-22 1 0,1 20 16,21-20-16,-21-1 0,0 1 0,0-1 0,0 1 15,-1-22-15,1 1 0,0-1 16,0 43 0,0-64-16,21 0 0,0 0 0,0 0 15,21-21 1,0-21-16,-21 0 15,21 0-15,0 0 0</inkml:trace>
  <inkml:trace contextRef="#ctx0" brushRef="#br2" timeOffset="-102400.7">23453 9440 0,'0'0'0,"-22"-21"15,22-21-15,0 21 0,0 0 0,0-1 16,0 1-16,0-21 0,0 21 15,22 0-15,20-1 0,-21 1 0,21 21 16,1-21-16,-1 21 0,22 0 16,-22 0-16,21 0 0,1 0 0,-1 0 15,-20 21-15,-1 22 0,0-22 16,-20 21-16,-1 0 0,-21 1 0,0-1 16,0 0-16,0 1 0,-43-1 0,22 22 15,-21-43-15,-22 21 0,22 0 16,-21-20-16,-1 20 0,22-21 0,-22 0 15,22-21-15,0 21 0,-43 1 16,64-22-16,42 0 31,0 0-31,0 0 16,22 0-16,-1 0 0,-21 0 0</inkml:trace>
  <inkml:trace contextRef="#ctx0" brushRef="#br2" timeOffset="-101345.89">24405 9821 0,'0'-21'0,"0"42"0,0-63 16,0 21-16,-21 0 0,21 0 16,-21 21-16,0-22 0,-1 1 0,-20 21 15,21 0-15,0 0 16,0 0-16,-1 21 0,1-21 0,-21 22 15,21 20-15,0-21 0,-1 0 0,-20 22 16,21-22-16,0 21 0,0-21 16,-1 22-16,22-22 0,0 0 0,0 0 15,0 0-15,0 0 0,0 1 0,0-1 16,22-21-16,-1 21 16,0-21-16,0 0 0,21 0 15,-20 0-15,-1 0 0,21 0 0,-21-21 16,0 0-16,22-1 0,-22 22 0,21-21 15,-21-21-15,1 21 0,-1 0 16,0-22-16,0 22 0,0-21 0,0 21 16,1-22-16,-22 22 0,0 0 15,0 0-15,0 42 32,0 0-32,0 0 0,-22 0 0,22 1 15,0-1-15,0 0 16,0 0-16,0 0 0,0 0 0,0 1 15,0-1-15,22 0 0,-1 0 16,21-21-16,22 21 16,-22-21-16,0 0 0,22 0 0,63 0 15,-64 0-15,1-21 0,-1 21 16,1-21-16,-22 0 0,22 0 16,-22-1-16,0 1 0,-21 0 0,1 0 15,-1-64-15,-21 64 16,0 0-16,-21 0 0,-1 21 15,-20 0-15,21 0 0,-21 0 0,-1 0 16,1 0-16,0 0 0,-1 21 16,1 0-16,-43 21 15,64-20-15,-21-1 0,21 21 0,-1-21 16,22 0-16,0 1 0,0-1 16,0 0-16,22-21 0,41 0 15,64 0 1,-85 0-16,1 0 0,-1-21 15,0 21-15,1-21 0,-22 21 0,21-22 16,-21 1-16,1 21 0,-1-21 0,0 21 16,-21-21-1,0 42 1,0 0-16,-21 0 16,21 22-16,0-22 0,-21 0 15,21 21-15,-22 1 0,22-1 0,-21 0 16,21 1-16,0 20 0,0 1 15,0-1-15,0 1 0,0-1 0,0 1 16,0 20-16,0-20 0,0-1 0,0 1 16,0-1-16,0 1 0,0-1 15,0 22-15,0-43 0,0 22 0,0-1 16,0-20-16,0 20 0,-21 1 16,0-22-16,0-21 0,0 0 0,-1 1 15,1-22-15,0 0 16,0 0-16,0 0 0,0-22 15,-1 1-15,1 0 0,0-21 0,0-1 16,-21 1-16,20 0 0,1-22 0,0 1 16,0-1-16,0 1 0,21 20 0,0-20 15,0 21-15,0-22 0,0 22 16,0-43-16,21 43 0,0-1 16,0 1-16,0 0 0,1-1 0,-1 1 15,21 0-15,0-1 0,1 1 16,-1 0-16,22-1 0,-22 1 0,21 0 15,1-1-15</inkml:trace>
  <inkml:trace contextRef="#ctx0" brushRef="#br2" timeOffset="-101014.05">25908 9948 0,'0'-21'31,"0"0"-16,21 21-15,0 0 0,0-21 16,1 21-16,-1-21 0,0 0 16,0-1-16,0 1 0,0 0 0,22-21 15,-43 21-15,21-1 0,-21 1 16,0 0-16,-21 21 16,0 0-1,-22 21-15,1 22 0,0-22 16,20 21-16,1 0 0,0-20 15,0 20-15,0 0 0,21-21 0,0 22 16,0-22-16,0 21 16,21-21-16,0-21 0,21 22 0,1-22 15,-1 0-15,-21 0 0,22 0 16,-1 0-16,0 0 0,1 0 0,-22-22 16,21 22-16,0-21 0</inkml:trace>
  <inkml:trace contextRef="#ctx0" brushRef="#br2" timeOffset="-98757.5">26035 11388 0,'0'0'0,"21"0"0,0 0 15,0-21 1,-21-1-16,0 1 0,22 21 0,-22-21 16,21 0-16,-21-21 15,0 20-15,0 1 0,0-21 0,0 21 16,-21-22-16,-1 22 0,1 0 0,-21 0 15,21 0-15,-22 21 0,22 0 16,-21 0-16,0 0 0,20 0 0,-20 21 16,0 0-16,21 0 0,-22 0 0,22 22 15,-21-1-15,21-21 0,21 22 16,-22-1-16,22 0 0,0 22 16,0-43-16,0 0 0,0 0 15,22 0-15,-1 1 0,0-22 0,0 0 16,0 0-16,0 0 0,22 0 0,-22 0 15,21 0-15,-21-22 0,22 22 16,-22-21-16,21 0 0,-21 0 0,1-21 16,-1 20-16,0-20 0,0 21 15,0-21-15,0 20 0,-21-20 0,0 21 16,22 0-16,-1 21 0,-21 21 16,0 0-1,0 0-15,21 22 0,-21-22 0,0 21 16,21-21-16,-21 22 0,21-22 0,-21 21 15,0-21-15,21 0 0,1 1 16,-22-1-16,21 0 0,0-21 16,0 0-16,0 0 0,0 0 0,1 0 15,-1 0-15,0 0 16,0-21-16,0 0 0,-21-1 0,21 1 16,1 0-16,-1-21 0,-21 21 0,21-22 15,-21 22-15,21-21 16,-21-1-16,0 22 0,21-21 0,-21 21 0,21 0 15,-21-1-15,22 22 32,-1 0-17,-21-21 48,-21 21-48,-1 0 1,1 21-16,0-21 0,21 22 0,-21-1 16,0 0-16,21 21 0,-21-21 0,21 22 15,0-22-15,-22 21 0,22-21 16,0 22-16,0-22 0,0 0 16,0 0-16,0 0 0,22 1 0,-22-1 0,21 0 15,0-21-15,0 0 0,0 0 16,0 0-16,22 0 0,-22 0 15,21 0-15,-21 0 0,22 0 0,-22-21 16,21 0-16,-21-1 0,1 1 16,41-42-16,-42 42 0,0-22 15,1 1-15,-1 0 0,0 20 0,0-20 16,0 21-16,0 0 0,1 0 16,-1-1-16,0 22 0,0 0 15,0 22-15,-21-1 16,0 0-16,0 0 0,0 0 15,0 0-15,0 1 0,0-1 16,0 0 0,21-21-1,1 0-15,-22-21 16,21 0-16,-21-1 16,0 1-16,0 0 0,0 0 15,0 0-15,0 0 0,0-1 16,0 1-16,-21 0 0,-1 21 15,1 0-15,0 0 0,0 0 16,0 0-16,0 0 0,-1 21 0,1 0 16,0 1-16,21 20 0,0-21 15,-21 43-15,21 41 16,0-83-16,0 20 0,21-21 16,-21 0-16,21 22 15,0-22-15,1 0 0,20 0 0,-21 0 16,21-21-16,-20 21 0,20-21 0,0 0 15,1 0-15,41 0 16,1 0-16,-64 0 0,21-21 16,-20 0-16,20 0 0,-21 0 0,0-22 15,0 22-15,1-21 0,-1 0 16,0-1-16,-21 22 0,0-42 16,0 41-16,0 1 15,-21 21-15,0 0 0,21 21 16,-22 1-16,1-1 0,0 0 0,0 0 15,0 0-15,21 0 0,0 22 16,-21-22-16,21 0 0,0 0 16,0 0-16,0 1 0,0-1 0,0 0 15,21-21-15,-21 21 0,21-21 0,64 0 16,-64 0-16,0 0 16,21 0-16,1 0 0,-1 0 15,0-21-15,22 0 0,-22 0 0,0-1 16,43-41-16,-43 21 15,1 20-15,-22-20 0,0 0 0,0-1 16,0 1-16,-21 21 0,0 0 0,0 0 16,-21 21-1,0 0-15,0 21 16,0 0-16,-22 21 0,43 1 16,-21-22-16,21 0 0,0 21 15,0-21-15,0 22 0,0-22 0,43 21 16,-43-21-16,21 1 0,-21-1 15,21 0-15,0-21 0,0 21 16,0-21 0,-21-21-1,0 0 1,0 0-16,-21-1 0,0 1 16,21 0-16,-21 0 0,0 0 15,0 21-15,21 21 31,-22-21-31,22 21 0,0 0 0,0 0 16,0 1-16,0-1 0,22 0 16,-1-21-16,0 21 0,0 0 15,0-21-15,22 0 0,-22 0 0,21 0 16,0 0-16,22 0 0,-22 0 16,1 0-16,41-21 15,-41 0-15,-22 21 0,21-21 16,0-22-16,-20 22 0,20 0 0,-21-21 15,0 21-15,-21-22 0,0 22 0,0-21 16,0 21-16,0-1 0,-42 1 16,21 21-16,0 0 0,-1 0 15,1 0-15,0 0 0,0 21 16,21 43-16,0-43 0,0 0 16,0 22-16,0-22 0,0 21 15,21-21-15,0 22 0,-21-22 0,0 0 16,21 0-16,-21 0 0,22 0 0,-22 1 15,0 20 1,0-21-16,-22-21 16,1 0-16,0 0 0,0 0 0,0 0 15,0 0 1,-1 0-16,22-21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40:19.6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6032 550 0,'22'-21'32</inkml:trace>
  <inkml:trace contextRef="#ctx0" brushRef="#br0" timeOffset="1679.28">3281 720 0,'21'-21'0,"-21"-1"16,0 1-16,0 0 0,0 0 0,0 0 15,0 0-15,0-1 0,0 1 16,0 0-16,0 0 0,0 0 16,0 0-16,0-1 0,0 1 15,0 42 17,0 1-32,0-1 0,0 21 0,0 43 15,0-43-15,0 22 16,0-22-16,0 21 0,0 1 0,0 21 15,0-22-15,0 1 16,0-1-16,0-21 0,21 22 0,-21-22 16,21 1-16,0-1 0,1 0 15,-1-21-15,0 1 0,21-1 16,-21-21-16,43 0 0,-43 0 16,21 0-16,1 0 0,-22 0 15,21-21-15,1-1 0,-22 1 0,21-21 16,-21 0-16,22 20 0,-22-41 15,0 21-15,21-85 16,-21 63-16,-21 1 0,22-1 0,-22 1 16,0-1-16,0 22 0,0-22 0,0 22 15,0 0-15,0-1 16,0 1-16,0 0 0,0 20 0,0 1 16,0 0-16,0 42 15,0 0 1,0 1-16,0 20 0,0 0 15,0 1-15,0-1 0,0 0 0,0 22 16,0-1-16,0 1 0,0-1 16,21 1-16,-21-1 0,0 1 15,21-22-15,-21 0 0,21 1 0,-21-1 16,21-21-16,0 22 0,1-43 16,-1 21-16,0 0 0,0-21 0,21 0 15,-20 0-15,20 0 16,-21 0-16,21-21 0,-20 0 0,20-1 15,0-20-15,-21 21 0,22-21 16,-22-1-16,0 1 0,21-22 0,-20 1 16,-1-1-16,-21 1 0,21-1 15,-21 1-15,21-22 0,-21 22 0,0-1 16,0 1-16,0-1 0,0 22 16,-21 0-16,0-1 0,21 22 0,0-21 15,0 21-15,-21 21 0,-1 0 16,22 21-1,0 0-15,0 21 0,0 1 0,0-1 16,0 21-16,0 1 16,0-1-16,0 1 0,0-1 0,0 22 15,0-21-15,0 20 0,0-20 16,0-1-16,22 1 0,-1 20 16,0-41-16,0-22 0,0 0 15,0 0-15,1 0 0,-1 1 0,0-22 16,21 0-16,-21 0 0,43-22 15,42-41 1,-85 42-16,0-22 0,0 1 16,0 21-16,1-21 0,-22-43 15,0 43-15,21-1 0,-21 22 16,0 0-16,0 0 0,21 21 31,-21 21-31,0 0 0,0 21 16,0-20-16,0-1 0,0 21 15,0-21-15,21 43 0,0-22 16,-21-21-16,0 0 16,0 1-16,21-22 0,1 0 15,-22-22 1,21 1-16,-21-21 16,21 21-16</inkml:trace>
  <inkml:trace contextRef="#ctx0" brushRef="#br0" timeOffset="1890.55">5376 508 0,'0'0'0,"0"21"16,0-42 46,-21 21-46,21-21-16,-21 21 0,0 0 15</inkml:trace>
  <inkml:trace contextRef="#ctx0" brushRef="#br0" timeOffset="2090.42">4530 783 0,'0'0'16,"-22"21"-16,44-21 31,-1 0-31,21 0 16,0-21-16,1 21 0,-1-21 0,22 0 15,-1 0-15,-21 0 0,22-1 16,-1 1-16,-20 0 0,20-21 0</inkml:trace>
  <inkml:trace contextRef="#ctx0" brushRef="#br0" timeOffset="2588.15">6011 191 0,'0'0'0,"0"-22"0,-21 22 31,0 0-15,21 22-16,0-1 0,-21 0 15,21 21-15,0 1 0,0-1 0,0 0 16,0 22-16,-21-22 0,21 22 16,-22-1-16,22 1 0,0-1 0,0 1 15,0-1-15,0 1 0,0-1 16,0 1-16,0-22 0,0 0 0,0-21 15,0 22-15,22-22 0,-1 0 16,0 0-16,0-21 0,0 0 16,0 0-16,1 0 0,20 0 15,-21 0-15,21-42 0,1 21 16,-22-22-16,0 22 0,0-21 16,0 0-16,1-1 0,-22 22 0,0-21 15,21-1-15,-21-20 16,21 42-16,-21 42 31,0 0-31,0 0 0,-21 22 0,21-22 16,-21 21-16,21-21 15,0 22-15,0-22 0,0 0 0,0 0 16,0 21-16,0-20 16,0-1-16,21-21 15,0 0 1,0 0-16,-21-21 0,21-1 0</inkml:trace>
  <inkml:trace contextRef="#ctx0" brushRef="#br0" timeOffset="2750.98">6519 699 0,'0'0'0,"0"-22"0,-21 1 0,0 21 16,0 0-1,0 0-15,21 21 31</inkml:trace>
  <inkml:trace contextRef="#ctx0" brushRef="#br0" timeOffset="3399.3">6794 783 0,'-21'-42'31,"21"21"-31,0 0 16,21 21 0,22 0-16,-22 0 0,0 0 15,21 0-15,1 0 0,-1 21 16,-21 0-16,0 0 0,1 0 15,-1 22-15,0-22 0,-21 85 16,0-64 0,0 0-16,-42 1 0,20-22 0,-20 21 15,21 0-15,-21-20 0,-1-1 0,22 21 16,-21-21-16,21-21 0,-64 21 16,64-21-1,21-21 1,21 21-1,0-21-15,0 21 0,64 0 16,-64 0-16,21 0 16,-20 0-16,-1 0 0,21 21 15,43 43 1,-43-43-16,22 42 0,-22-20 16,0-1-16,1 0 0,-22 22 15,21-1-15,0 1 0,-20-1 0,-1 22 16,0-21-16,-21 20 0,0-20 0,0-1 15,0 22-15,0-22 0,-64 64 16,43-63-16,-63 42 16,41-64-16,-20 0 0,20 1 15,-20-1-15,-1-21 0,1 0 0,-149-21 16,64-21 0,85 0-16,-22-21 0,-42-43 15,63 22-15,1-1 0,21 22 16,-1-22-16,1 1 0,21-1 15,0 22-15,21-22 0,0 1 16,0 21-16,0-85 0,42 63 16,-21 1-16,21-1 0,-20 1 15,41 20-15,-21-20 0,22-1 0</inkml:trace>
  <inkml:trace contextRef="#ctx0" brushRef="#br0" timeOffset="3943.29">7641 974 0,'0'0'0,"0"-21"0,21 21 0,-21-22 0,0 1 16,0 0-16,0 0 16,0 0-16,0 0 0,0-1 0,-21-20 15,0 21-15,0 0 0,-22 0 16,22 21-16,-21-22 0,21 22 0,0 0 15,-22 0-15,22 0 0,-21 22 16,21-1-16,-43 42 0,43-20 16,0-1-16,0 0 0,-1 1 15,1-1-15,21 21 0,-21-20 0,21-1 16,0-21-16,0 22 0,0-22 16,0 0-16,0 0 0,42 0 15,-20-21-15,-1 0 16,0 0-16,0 0 0,21 0 0,-20 0 15,20-21-15,0 0 0,1 0 0,-22-22 16,21 22-16,0-21 0,-20 0 16,-1-1-16,0 1 0,0 0 0,-21-1 15,0 22-15,0-42 16,0 41-16,0 1 0,-21 42 31,21 1-31,0 20 0,0 0 0,-21 1 16,21-1-16,0 0 0,0 43 15,0-43-15,0 1 0,21-22 16,0 21-16,0-21 16,0 0-16,1 1 0,-1-22 0,0 21 15,21-21-15,-21 0 0,22 0 16,-22 0-16,21-21 0,64-43 16,-42 1-16,-22 20 15,-21 1-15</inkml:trace>
  <inkml:trace contextRef="#ctx0" brushRef="#br0" timeOffset="4199.17">8340 360 0,'0'-21'0,"0"-22"0,0 22 15,0 0-15,-22 21 32,22 21-32,-21 22 0,21-22 15,-21 21-15,21 0 0,0 1 0,0-1 16,0 22-16,0-22 0,0 21 15,0-20-15,0 20 0,0-20 0,0 20 16,0-21-16,0 1 0,0-1 16,0 0-16,21-20 0,-21-1 0,0 0 15,21 0-15,-21 0 0,22-21 32,-1 0-17,-21-21-15,21 0 0,0 0 0</inkml:trace>
  <inkml:trace contextRef="#ctx0" brushRef="#br0" timeOffset="4467.14">8848 614 0,'0'0'0,"0"21"15,0 0 1,0 22-16,0-22 0,-22 0 15,22 21-15,-21 1 0,21-1 16,0-21-16,0 21 0,0 1 16,-21-1-16,21-21 0,0 22 15,-21-22-15,21 0 0,0 0 16,0 0-16,0 0 0,0 1 0,21-22 31,0-22-15,0 1-16,1 0 0,-1 21 15</inkml:trace>
  <inkml:trace contextRef="#ctx0" brushRef="#br0" timeOffset="5204.72">9250 762 0,'0'0'0,"0"-21"16,0 42 15,0 0-31,-21 0 0,-1 1 15,22 20-15,0-21 0,-21 21 16,21-20-16,-21 20 0,21-21 0,0 21 16,0-20-16,0-1 0,0 0 0,0 0 15,0 0-15,0 0 0,21 1 16,0-22 0,1-22-1,-22 1-15,0 0 16,0 0-16,0-21 0,0 20 15,0-20-15,0 0 0,0-64 16,0 64-16,0-1 0,0 22 16,0-21-16,0 21 0,0-22 0,21-20 15,21 42 1,-21 21-16,0 0 16,1 0-16,20 0 0,-21 0 0,0 21 15,22 0-15,-22 0 0,21 0 16,0 64-16,1-64 0,-22 21 15,0 1-15,-21-1 0,21 0 16,-21-20-16,21 20 0,-21-21 0,0 21 16,0-20-16,0-1 15,0 0-15,0 0 0,0 21 16,0-63 15,0 0-31,0 0 0,0 0 16,0-22-16,0 1 0,0 0 15,0-1-15,0-20 0,0 21 0,22-1 16,-1 1-16,0 0 0,0-1 16,21 1-16,22 0 15,-43 20-15,21 1 0,1 21 0,-1 0 16,0 0-16,1 0 0,-1 21 0,-21 1 16,22-1-16,-1 0 0,-21 21 15,21 22-15,-20 20 16,-22-41-16,0-1 0,0 0 15,0 1-15,0-22 0,0 21 16,0 1-16,0-22 0,0 0 0,0 21 16,0-21-16,-22 1 15,22-1-15,0 0 0,-21-21 16,21-21 15,0 0-31,0-1 0,0 1 0,-21-21 16</inkml:trace>
  <inkml:trace contextRef="#ctx0" brushRef="#br0" timeOffset="5454.65">9631 254 0,'-21'0'0,"42"0"0,-64 0 16,22 21-16,0-21 16</inkml:trace>
  <inkml:trace contextRef="#ctx0" brushRef="#br0" timeOffset="5771.47">8509 445 0,'0'0'0,"-21"0"0,42 0 31,21 0-31,-21 0 16,1 0-16,20 0 0,0 0 15,1 0-15,-1-22 0,0 22 0,1 0 16,-1 0-16,21-21 0,-20 21 16,-22 0-16,21 0 0,1 0 15,-22 0-15,0 0 0,0 0 16,0 0-16,0 0 0,-42 0 47,0 0-47,0 0 15,-21 21-15,20-21 0</inkml:trace>
  <inkml:trace contextRef="#ctx0" brushRef="#br0" timeOffset="6650.96">3006 2159 0,'-22'21'16,"44"-42"-16,-44 63 0,1-42 15,21 22-15,21-22 32,1 0-32,20 0 0,0 0 15,1 21-15,20-21 0,1 0 16,20 0-16,22 0 0,0 0 0,21 0 16,21 0-16,0 0 0,22-21 15,41 21-15,1-22 0,21 22 0,0-21 16,21 0-16,21 21 0,0-21 0,21 0 15,22 0-15,-22 21 0,43-22 16,-22 1-16,1 21 0,20 0 0,-20-21 16,-1 21-16,1 0 0,-22 0 15,1-21-15,-22 21 0,-21 0 0,0 0 16,-21-21-16,-22 21 0,-20 0 16,-1 0-16,-42 0 0,1 0 15,-22 0-15,-22 0 0,1 0 0,0 0 16,-42 0-16,-1 0 0,1 0 15,-22 0-15,0 0 0,-21 0 0,1 0 16,-1 0-16,-21-21 16,0-1-16,-43 1 15,22 0-15,-21 0 0</inkml:trace>
  <inkml:trace contextRef="#ctx0" brushRef="#br0" timeOffset="19198.58">2117 3852 0,'0'0'0,"-22"-84"31,22 63-31,0-1 0,-21 1 16,21 0-16,0 42 31,0 0-31,0 1 16,0 20-16,21 64 15,1-22-15,-22-20 16,21 21-16,-21-1 0,21 22 0,0-21 15,-21-1-15,0 1 0,0 21 16,0-21-16,0 105 0,0-42 16,0-84-16,0-22 15,0 0-15,0 1 0,0-1 0,21-21 16,-21 0-16,0-42 16,0 0-1,0-21-15,0-1 16</inkml:trace>
  <inkml:trace contextRef="#ctx0" brushRef="#br0" timeOffset="19585.36">1926 3958 0,'0'0'0,"0"-21"0,-21-21 16,21 21-1,0-22-15,0 22 16,21 0-16,21 0 0,-20 0 16,20-1-16,0 1 0,22 0 0,-1 21 15,22 0-15,-22 0 0,22 0 16,0 21-16,-22 0 0,1 1 0,-22 20 16,0 0-16,-20 1 0,-22 20 15,0-21-15,-22 22 0,-20-1 16,0 1-16,-1-1 0,-84 43 15,64-63-15,-1-1 0,22-21 16,0 0-16,-1 0 0,22 1 0,0-1 16,0-21-16,0 0 0,21-21 31,0-1-31,0 1 0,21 0 16,0 0-16,0 0 0,0-22 15,22 22-15,-22 0 0,64-42 16,-43 20-16</inkml:trace>
  <inkml:trace contextRef="#ctx0" brushRef="#br0" timeOffset="20007.16">2900 3874 0,'21'0'32,"-21"21"-32,21 21 0,-21-21 15,0 85 1,0-64-16,0 22 0,0-22 0,21 22 15,-21-22-15,0 0 0,21 1 16,-21-1-16,0 0 0,43 22 16,-22-64-16,0 0 15,0 0-15,0 0 0,1 0 0,-1 0 16,0-21-16,21 0 0,-21-1 16,1-20-16,20 0 0,0-43 15,-21 43-15,1-22 0,-22 22 16,21-22-16,-21 22 0,0-21 0,0 20 15,0 22-15,0-21 0,0 21 16,0-1-16,0 44 31,0-1-31,0 21 0,0 0 0,0 1 16,0 20-16,0-20 0,0 20 16,-21 43-16,21-64 0,0 1 15,0 20-15,21-21 16,-21-20-16,21-22 0,42 21 15,-41-21-15,20 0 0,0-21 16,1 21-16,41-64 0,-63 43 16,22-21-16,-1-1 0</inkml:trace>
  <inkml:trace contextRef="#ctx0" brushRef="#br0" timeOffset="20482.89">4085 3598 0,'0'0'0,"0"-21"0,0-21 16,-21 84 15,21-21-31,0 22 0,0-1 0,0 0 16,-21 1-16,21 20 0,0-20 15,0 20-15,0 1 0,0-1 0,0-21 16,0 22-16,0-22 16,-21 1-16,21 41 0,0-63 15,0 22-15,-22-22 0,22 0 0,0-42 31,0 0-15,0 0-16,0-1 0,0-20 16,0 0-16,0-1 0,0 1 0,0 0 15,22-1-15,-1 1 0,0 0 16,21-22-16,43 22 16,-43 21-16,-21 21 0,43 0 15,-22 0-15,1 0 0,-1 21 0,0 0 16,1 21-16,-1-20 0,-21 20 15,0 0-15,0 1 0,-21-1 0,0 43 16,-21-64-16,0 21 16,-21 0-16,-1 1 0,1-22 15,0 21-15,-64 1 0,64-22 16,-1-21-16,1 21 0,21-21 16,-22 0-16,22 0 0,0 0 0,21-21 15,0 0-15,0-1 0,0 1 16,0-21-16,0 21 0,21-22 15,106-105 1,-84 85-16</inkml:trace>
  <inkml:trace contextRef="#ctx0" brushRef="#br0" timeOffset="21294.43">5080 3493 0,'21'-22'15,"-42"44"-15,42-65 0,-21 64 16,21 1-1,-21-1-15,0 21 0,0-21 0,0 22 16,0 20-16,0-21 0,0 1 16,0 20-16,0 1 0,0-1 0,0 1 15,0-22-15,0 22 0,0-1 16,0-21-16,21 43 0,1-64 16,-1 22-16,-21-22 0,21 0 15,0-21-15,21 0 0,-20 0 0,-1 0 16,21 0-16,-21 0 0,22-21 15,-1 0-15,-21-1 0,21-20 16,-20 21-16,20-21 0,-21-1 0,0 1 16,0 0-16,1-1 0,-22 1 15,0 0-15,0 20 0,0-20 0,0 21 16,0 42 0,0 0-16,0 0 0,0 1 15,-22 20-15,22 0 0,-21 1 0,21 20 16,0-21-16,0 43 15,0-64-15,0 22 0,0-22 0,43 42 16,-1-63-16,-21 21 16,21-21-16,-20 0 0,20 0 0,85-21 31,-85 0-31,22-21 0,-22 21 16,0-22-16,-20 1 0,20 0 0,-21-1 15,0 1-15,0 0 0,22-22 16,-22 22-16,0 21 0,0-22 0,0 22 15,1 0-15,20 0 16,-21 21 0,-21 21-16,0 0 0,0 0 15,0 0-15,0 1 16,21-22 15,-21-22-15,0 1-16,0 0 0,0 0 15,0 0-15,0 0 0,-21 21 16,0-22-16,0 22 0,0 0 16,-1 0-16,1 0 15,0 22-15,0-1 0,21 0 16,-21 21-16,21 43 0,-21-43 16,21 64-16,0-64 15,0 1-15,0-1 0,0 0 16,0 1-16,21-22 0,0 0 0,0 0 15,21-21-15,1 0 0,-1 0 16,0 0-16,1 0 0,-1 0 16,0 0-16,1-21 0,20 0 0,-20 0 0,-22 0 15,21-1-15,-21-20 0,43-21 16,-22-43-16</inkml:trace>
  <inkml:trace contextRef="#ctx0" brushRef="#br0" timeOffset="21471.33">6329 3620 0,'-43'0'0,"86"0"0,-128 0 0,64 21 16,0-21-16,0 0 0,-1 0 0,1 0 16,21 21-16,0-42 31,21 0-16,1 21-15</inkml:trace>
  <inkml:trace contextRef="#ctx0" brushRef="#br0" timeOffset="22044">8467 3641 0,'0'0'0,"0"-21"0,21-1 16,0 1-16,0 21 0,0 0 15,22 0-15,-1 0 0,0 0 16,1 0-16,-1 21 0,43 22 15,-43-22-15,0 0 0,1 21 16,-22 1-16,0-1 0,-21 0 0,0 1 16,0 63-16,-21-43 15,0-21-15,-1 1 0,1-1 0,0-21 16,21 0-16,0 1 0,-21-1 16,21 0-16,0-42 15,0 0-15,21-22 16,0 22-16,0-21 0,22-1 0,-22-20 15,21 21-15,-21-22 0,22 22 16,-22-1-16,21-20 0,1 21 0,-22-1 16,21 1-16,-21 21 0,0-22 15,22 22-15,-43 0 0,21 0 16,-21 0-16,21 21 0,-21-21 16</inkml:trace>
  <inkml:trace contextRef="#ctx0" brushRef="#br0" timeOffset="22453.61">9779 3493 0,'-127'84'31,"85"-63"-31,20 22 0,-20-22 16,21 21-16,0-21 0,-22 22 15,22-1-15,-21 22 0,21-22 16,21 0-16,0 1 0,0-1 15,0-21-15,0 21 0,0-20 16,0-1-16,0 0 0,21 0 0,21-21 16,-21 0-16,22 0 0,-1 0 15,22-21-15,-22 0 0,21 0 0,1-1 16,-22 1-16,22-21 0,-22 21 16,0-22-16,1 1 0,-22 0 0,0-1 15,-21 22-15,0-21 0,0 0 0,-21-1 16,0 1-16,-22 0 0,1 20 15,0 1-15,-1 0 0,1 21 16,-21 0-16,20 0 0,1 21 0,0 0 0,-1 1 16,1-1-16,21 0 15,-22 42-15,22-20 0,21-22 16,0 21-16,0-21 0,0 1 16,21-1-16,1 0 0,20 0 0,21-21 15,-20 0-15,20 0 0,1 0 0</inkml:trace>
  <inkml:trace contextRef="#ctx0" brushRef="#br0" timeOffset="22658.5">10477 3662 0,'0'0'0,"0"-21"0,0 0 0,0 42 16,0 0-16,0 0 16,0 0-16,0 22 15,-21-22-15,21 21 0,-21 0 0,21 43 16,0-43-16,0 1 0,0-22 15,0 21-15,0-21 0,0 1 16,0-1-16,21-21 0,0 0 16,1 0-16,-1-21 15,-21-22-15,21 22 0,-21 0 16,0-21-16</inkml:trace>
  <inkml:trace contextRef="#ctx0" brushRef="#br0" timeOffset="22819.41">10541 3344 0,'0'-42'0,"0"84"0,-21-105 16,0 63-16,21 21 16,-22-21-16,22 21 15,-21 0-15,21 1 0,0-1 16,0 0-16,0 0 0,0 0 16,21 0-16,1-21 0,-1 22 0,21-1 15,-21 0-15</inkml:trace>
  <inkml:trace contextRef="#ctx0" brushRef="#br0" timeOffset="23311.12">11536 3704 0,'0'0'0,"0"-21"16,0 0-16,0 0 15,0 0-15,-43-1 0,22 22 0,0-21 16,0 0-16,-21 21 0,-1 0 0,22 0 15,-21 0-15,-1 0 0,1 21 16,0 0-16,-1 22 0,22-22 0,-21 21 16,0-21-16,20 22 15,1-1-15,0 0 0,0 1 0,21-1 0,0 0 16,0 1-16,0-22 0,21 42 16,0-41-16,22-1 15,-1-21-15,0 0 0,1 0 0,20 0 16,-21 0-16,1-21 0,20-1 0,-20-20 15,-1 21-15,0-21 0,1-1 16,-1 1-16,-21 0 0,21-1 0,-20-20 16,-22-1-16,21 1 0,-21-1 15,0 1-15,0-22 0,0 22 0,0-22 16,0 21-16,0-20 0,0 41 16,0 22-16,0 0 0,-21 0 15,21 42-15,-22 21 16,1 1-16,21-1 15,-21 22-15,21-1 0,0 1 0,-21 20 16,21-20-16,0 20 0,0-20 0,0-1 16,0 1-16,0-22 0,0 22 15,0-22-15,0 0 0,0 1 0,21-1 16,-21-21-16,42 22 16,-20-43-16,-1 0 0,0 0 0,0 0 15</inkml:trace>
  <inkml:trace contextRef="#ctx0" brushRef="#br0" timeOffset="23994.73">14012 3725 0,'-21'0'0,"42"0"0,-63 22 0,42-1 16,-21-21-16,21-21 31,0-1-31,0 1 0,21 0 16,-21 0-16,42-43 15,-21 43-15,1-21 0,-1 0 16,-21-1-16,0 1 0,0-22 15,0 22-15,-21 21 0,-1-21 0,-41-1 16,21 43-16,-1 0 0,1 0 16,0 21-16,-22 1 0,22 20 15,-22 0-15,1 22 0,20-1 0,1-20 16,0 20-16,-1 1 0,22-22 16,0 21-16,21-20 0,0-1 0,0 0 15,0 22-15,42-43 16,-20 0-16,-1 0 0,21-21 15,0 0-15,1 0 0,-1 0 0,22 0 16,-22-21-16,21 0 0,1 0 0,-1 0 16,1-22-16,-22 1 0,22 0 15,-1-1-15,-20 1 0,20-21 16,-21-1-16,1-21 0,-22 22 0,21-85 16,-21 84-16,-21-84 15,0 85-15,0 20 0,0-20 16,-21 20-16,0 22 0,21 0 0,-21 0 15,0 21-15,21 21 0,-21 0 16,-1 22-16,22-1 0,-21 21 16,21 64-16,-21-42 15,0 84-15,21-105 16,0 21-16,0-22 0,0 1 0,0-22 16,0 21-16,0-20 0,0-1 0,0-21 15,21 0-15,0 1 16,0-1-16,1 0 0,62-21 0,-63 0 15,22-21-15,-1 0 0,22-1 0,-22 1 16,0 0-16,1 0 0</inkml:trace>
  <inkml:trace contextRef="#ctx0" brushRef="#br0" timeOffset="25236.39">14838 3641 0,'0'0'0,"-21"0"0,21 21 0,0 0 0,-22-21 15,22 21-15,0 0 16,22-21-1,-1 0-15,0 0 16,21-21-16,-21 21 0,22-21 16,-22 0-16,21 0 0,1 0 0,-1-1 15,-21-20-15,21 21 0,-20-21 0,-1 20 16,0-20-16,0 21 0,-21 0 16,0 0-16,-21 21 15,0 0-15,-22 21 0,22 0 16,-21 21-16,0-21 0,-1 22 15,1-1-15,0 0 0,20 1 0,-20-1 16,21 0-16,21-20 0,0 20 16,0-21-16,0 21 0,0-20 0,0-1 15,21-21-15,21 21 0,-20-21 16,20 0-16,21 0 0,43 0 16,-42 0-16,-1-21 0,1 0 0,20-1 15,-20 1-15,-1-21 0,-20 21 16,-1-22-16,0 1 0,1 0 0,-22-1 15,0 1-15,0 0 16,-21-1-16,0 22 0,0-21 0,0 21 0,0 42 31,0 21-31,-21-21 16,21 22-16,0-1 0,-21-21 0,0 22 16,21-1-16,0 0 0,0 1 15,0-22-15,-21 21 0,21-21 16,0 0-16,0 22 0,0-22 0,0 0 15,0-42 1,21 21 0,-21-21-16,0 0 0,21-1 15,0-20-15,-21 21 0,21-21 16,0-1-16,-21 1 0,22 21 0,-1-22 16,0 1-16,0 21 0,-21 0 15,21 0-15,0 21 0,1 0 16,-1 21-16,-21 0 0,21 0 15,0 21-15,0 1 0,0 20 16,1-20-16,-22-22 0,21 21 16,0-21-16,0 0 0,0 1 15,0-1-15,1 0 0,-1 0 0,0-21 16,21 0-16,-21 0 16,1 0-16,-1 0 0,0-21 0,0 0 15,0 0-15,0-1 0,22-20 16,-22 21-16,0-21 0,0 20 15,22-20-15,-22 0 0,21-1 0,22-41 16,-22 41 0,-21 22-16,0 21 0,0 0 0,-21 21 15,0 1-15,0-1 0,0 21 16,0-21-16,0 22 0,0-22 16,0 21-16,0-21 0,0 22 0,0-22 15,0 21-15,0-21 0,0 0 16,0 1-16,0-1 0,22-21 0,20 21 15,0-21 1,-21 0-16,1 0 16,-1-21-16,21 21 0,-21-21 0,0-1 15,1 1-15,20 0 0,-21-21 0,21 21 16,-20-1-16,20 1 16,0 0-16,-21 21 15,-21 21 1,0 0-16,0 1 0,0-1 15,0 21-15,0-21 0,0 0 16,0 1-16,0-1 0,22-21 16,-1 21-16,0 0 0,0-21 0,0 0 15,0 0-15,22 0 0,-22 0 16,21 0-16,1 0 0,62-63 16,-62 20-1,-1 1-15,-21 21 0,0-22 16,-21-20-16,0 21 0,0-22 0,0 1 15,0-1-15,0 1 0,-21-1 16,0 22-16,-21 21 0,21-1 0,-22 1 16,22 21-16,-21 21 0,-1 1 0,1-1 15,0 21-15,-1 0 0,1 1 16,0 20-16,-1-20 0,1-1 16,21 0-16,0-21 0,21 22 0,0-22 15,0 21-15,0-21 0,21-21 16,0 22-16,21-22 0,-20 0 15,20 0-15,21 0 0,-20-22 0,-1 1 16,22 0-16</inkml:trace>
  <inkml:trace contextRef="#ctx0" brushRef="#br0" timeOffset="25490.42">18394 2942 0,'0'-21'0,"0"42"0,0-63 0,0 21 0,-21 21 16,-1 0-1,1 21-15,0 0 0,0 21 0,-21 1 16,20-1-16,-20 22 16,21-22-16,-21 21 0,20 1 0,1-1 15,-21 64-15,42-63 0,0-22 16,0 1-16,0-1 0,0 0 16,21-21-16,0 1 0,0-1 0,1 0 15,20-21-15,0 0 0,1 0 16,-1 0-16,0 0 0,22 0 0,-22-21 15,0 0-15,1-1 0,20 1 0,-20-21 16,-1 21-16</inkml:trace>
  <inkml:trace contextRef="#ctx0" brushRef="#br0" timeOffset="25726.98">19029 2879 0,'0'-43'0,"0"86"0,0-107 0,21 22 15,0 42-15,-21-21 0,21 21 16,0 0-16,22 0 0,-22 0 0,21 21 15,1 0-15,-1 0 0,21 22 16,-20-1-16,20 0 0,-20 1 0,20 20 16,-21 1-16,1-1 0,-22 1 15,0-1-15,-21 1 0,0-1 0,0 1 16,-42-22-16,21 21 0,-22-20 16,1-22-16,0 21 0,-22-21 15,22 22-15,-43-22 0,64 0 0,-21-21 16,20 0-16,44-21 15</inkml:trace>
  <inkml:trace contextRef="#ctx0" brushRef="#br0" timeOffset="26263.67">20764 3133 0,'0'0'0,"22"-21"0,20-1 16,-21 1-16,-21 0 0,0-42 15,0 20 1,-42 43-16,21-21 0,-22 0 16,-20 21-16,20 0 0,-20 0 15,-1 0-15,22 21 0,-21 0 0,-1 22 16,22-22-16,-22 21 0,22-21 16,0 43-16,20-22 0,22-21 15,0 22-15,0-22 0,22 0 16,-1 21-16,21-21 0,0 1 0,22-1 15,-22 0-15,22 0 0,-1 0 16,-20 0-16,-1 1 0,-21-1 0,0 21 16,0-21-16,-21 0 15,0 22-15,-21-22 0,0 21 0,-21-21 0,21 22 16,-22-22-16,-20 0 0,20 21 0,1-20 16,-64 41-1,64-42-15,21 0 0,-22 1 0,22-1 16,0-21-16,21 21 0,21-21 15,0 0 1,1 0-16,41 0 0,22 0 16,-43 21-16,22 0 15,-22 0-15,0 22 0,-21-22 0,22 21 16,-22 1-16,-21-1 0,0 21 16,0-20-16,0-1 0,-21 0 15,-64 107-15,43-86 0,21-21 16,-22 22-16,1-1 0,21-20 15,0 20-15,-22 1 0,22-22 16,0 22-16,0-22 0,-22 0 16,22 1-16,0-22 0,0 21 0,0-21 15</inkml:trace>
  <inkml:trace contextRef="#ctx0" brushRef="#br0" timeOffset="26878.64">19939 9208 0,'0'0'0,"0"-22"16,0 1 0,0 0-16,0 0 0,0 0 0,0 0 15,21-1-15,0-20 0,0 21 16,1 0-16,-1 0 0,21-22 16,0 22-16,1 21 0,-1-21 0,43 21 15,-43 0-15,22 21 16,-64 0-16,0 22 0,0-22 15,0 21-15,-43 0 0,1 22 0,0-22 16,-1 22-16,-20-1 0,20 1 0,-20-1 16,-1 1-16,1-1 0,-1 1 15,1-1-15,-1 1 0,43-1 0,-21-20 16,42 62-16,0-62 16,21-1-16,21-21 0,22 22 0,-22-1 15,106 0-15,-84-21 0,21 1 16,-22 20-16,22-21 0,-22 0 0,22 0 15,-43 1-15,1-1 16,-1 0-16,0 21 0,-21-21 16,-21 22-16,0-1 0,0 0 0,0-20 0,-42 41 15,21-21-15,0 1 0,0 20 16,-22 1-16,22-22 0,0 43 0,0-22 16,0 1-16,-1 20 0,1 1 0,21-21 15,-21 20-15,21-20 0,-21-1 0,0 1 16,0-22-16,-1 22 0,1-22 15,-42 21-15,-64-20 16,42-43-16,0 0 0,-42 0 16,0-21-16</inkml:trace>
  <inkml:trace contextRef="#ctx0" brushRef="#br0" timeOffset="29731.45">3344 6329 0,'0'0'0,"0"-21"0,0 0 16,0-1-16,0 1 15,21 0-15,1 21 0,-22-21 16,21 0-16,0 0 0,0-1 16,-21 1-16,0 0 0,21 0 15,-21 0-15,0 0 0,0-1 0,0 1 16,-21 0-16,0 0 0,-21 21 16,20 0-16,-20 0 0,0 0 0,-1 0 15,1 0-15,21 21 0,-21 0 16,-1 0-16,22 22 0,-21-1 15,21 0-15,-43 85 0,22-63 16,21 21-16,-1-1 0,1 1 16,0 0-16,0-1 0,0-20 0,21 20 15,0 1-15,0 0 0,0-22 16,0 22-16,0-22 0,21-20 16,21-1-16,-21 0 0,1 1 0,20-22 15,0-21-15,-21 0 0,64 0 16,-43 0-16,22-21 0,-22 0 15,1-22-15,20 1 0,-21 0 0,1-1 16,-1 1-16,0 0 16,1-22-16,-1 22 0,-21-1 0,22 1 0,-1-64 15,-21 64 1,-21-64-16,0 85 16,0-21-16,0 20 0,-21 22 15,0 0-15,21 22 16,-21-1-16,-1 0 0,1 0 0,21 21 15,0 1-15,-21-1 0,21 0 16,0-20-16,0 20 0,0 43 16,0-43-16,0-21 15,0 21-15,0-20 0,21-1 0,0 0 16,1-21-16,20 0 0,-21 0 0,21 0 16,-20 0-16,20-21 0,-21 0 15,21-1-15,-20 1 0,-1 0 0,0 0 16,0-21-16,-21 20 0,0 1 15,0-21-15,0 21 0,0 0 0,0-1 16,-21-20-16,0 21 0,-22 0 16,22 0-16,0 21 0,0-22 0,0 22 15,21-21 17,21 21-32,0 0 15,0 0-15,22-21 0,-22 21 16,21 0-16,-21 0 0,43 0 15,-1 21-15,-42 0 16,1-21-16,-1 22 0,21-1 0,-21 0 16,0 21-16,1-21 0,-1 1 15,0-1-15,0 0 0,0 21 0,0 1 16,-21-22-16,0 0 16,0 0-16,0 0 0,0 22 15,0-65 1,-21 1-1,21 0-15,-21 0 0,21 0 16,-21 0-16,21-1 0,0-20 0,0 21 16,0-21-16,0-1 0,0 22 0,0-21 15,21-1 1,0 22-16,43-42 0,-43 42 0,21 21 16,43 0-16,-64 0 0,21 0 15,1 21-15,-1 0 0,-21 0 16,22 0-16,20 85 15,-42-85-15,-21 22 0,0-22 16,0 0-16,0 0 0,0 0 0,0 0 16,0 1-16,0-44 31,0 1-15,0 0-16,21 0 0,1-21 0,-22 20 15,21-20-15,-21 21 0,21-21 16,0-1-16,0 1 0,0 21 0,1-22 15,-1 22-15,0 21 0,0-21 16,21 21-16,-20 0 0,-22 21 16,21 0-16,-21 1 0,21-1 15,-21 21-15,0-21 0,0 22 0,0-1 16,0-21-16,0 21 0,0-20 0,0 20 16,0-21-16,0 21 0,0-20 15,0-1-15,0 0 0,0 0 16,0 0-16,21-21 15,21 0-15,-20-21 16</inkml:trace>
  <inkml:trace contextRef="#ctx0" brushRef="#br0" timeOffset="30077.25">5778 6773 0,'0'0'0,"-21"-42"31,0 42-31,0 0 0,0 0 15,21 21-15,0 0 0,0 1 16,0-1-16,0 21 0,0-21 16,0 22-16,0-1 0,21 148 15,-21-105-15,0-21 16,0 20-16,0 22 0,0-21 16,0 21-16,0-1 0,0 1 0,0 21 15,0-21-15,21 21 0,-21 0 16,0-21-16,0 21 0,0 0 0,0-21 0,0 0 15,0-22-15,0 1 0,0-22 16,0 1-16,0-22 0,0 1 0,0-22 16,-21 0-16,0-21 15,0-21-15,21-22 0,0 1 16,0 0-16,0-22 0,0-20 16,0-1-16,0 0 0,0 1 0,21-149 15,-21 127-15,21-21 0,-21 21 16</inkml:trace>
  <inkml:trace contextRef="#ctx0" brushRef="#br0" timeOffset="30352.09">5630 7197 0,'0'-64'0,"0"128"0,-21-191 0,0 84 15,0 1-15,21 0 0,0-1 0,0 1 16,0 21-16,0-21 0,0 20 16,21 1-16,21 0 0,-21 0 0,22 0 15,-1 0-15,-21-1 0,43 1 0,-22 21 16,0 0-16,-20 0 15,20 0-15,21 0 0,-41 21 16,-1 1-16,-21-1 0,0 0 0,0 0 16,0 21-16,-21-20 0,-1-1 15,1 21-15,0-21 0,-21 0 0,21 1 16,-22-1-16,22 0 0,0 0 0,0-21 16,21 21-16,21-21 15,0-21 1,0 0-16,0 0 0,1 0 15,20-1-15,-21 1 0</inkml:trace>
  <inkml:trace contextRef="#ctx0" brushRef="#br0" timeOffset="30974.74">6413 6477 0,'22'-21'0,"-44"42"0,44-21 31,-44 0-31,1 42 0,-21-20 16,21-1-16,0 21 0,-1-21 15,1 22-15,0-1 0,21-21 0,0 21 16,-21-20-16,21 20 0,0-21 0,0 0 16,0 0-16,21 1 15,0-22-15,0 0 16,1 0-16,-1 0 0,0 0 0,0 0 16,0-22-16,0 1 0,1 21 15,-22-21-15,0 0 0,0 0 0,0-43 16,0 43-16,-22 0 15,1-21-15,0 20 0,21 1 0,-21-21 16,21 21-16,0 0 0,0-1 0,0 1 16,0 0-16,0 0 0,21 0 15,0 21-15,22-21 0,-1 21 0,0 0 16,1 0-16,-1 0 0,0 0 16,43 42-16,-43-21 0,1 0 15,-1 22-15,-21-22 0,0 21 16,0-21-16,-21 22 0,0-1 15,0-21-15,0 21 0,0-20 0,0-1 16,0 0-16,0 0 0,-21 0 16,21 0-16,-21-21 0,0 0 15,21-21 1,0 0-16,0 0 0,0 0 16,0 0-16,0-22 0,21 1 0,-21 21 15,21-22-15,0 1 0,1 0 16,-1-1-16,21 22 0,-21-21 0,0 21 15,1 0-15,-1 21 0,21 0 0,-21 0 16,0 0-16,1 0 0,-1 21 16,21 21-16,-21 22 15,-21-22-15,21-21 0,-21 21 16,0-20-16,0 20 0,0-21 16,0 21-16,0-20 0,0-1 0,0 0 15,0 0-15,22-21 31,-22-21-31</inkml:trace>
  <inkml:trace contextRef="#ctx0" brushRef="#br0" timeOffset="31315.95">7556 6689 0,'0'21'15,"22"-21"1,-1 0-1,0 0-15,0 0 0,0-21 16,0 0-16,22-1 0,-22 1 16,21 0-16,-21 0 0,1 0 0,-1 0 15,0-22-15,0 22 0,-21 0 0,0 0 16,0 0-16,0-1 0,-21 22 16,0 0-16,0 0 0,-1 0 15,-20 0-15,21 22 0,-21-1 0,-1 21 16,22 0-16,-21-20 0,21 20 15,-1 0-15,1 1 0,21-1 0,0-21 16,0 21-16,0-20 0,0-1 16,0 0-16,21 0 0,1 0 15,-1-21-15,21 0 0,-21 0 0,22 0 16,-1 0-16,0 0 0,1 0 0,62-42 16,-62 21-16,-1-22 0,0 22 15,1 0-15</inkml:trace>
  <inkml:trace contextRef="#ctx0" brushRef="#br0" timeOffset="31915.61">8276 6541 0,'0'-22'0,"0"44"0,0-65 0,0 22 16,0 0-16,0 42 31,0 0-31,0 0 0,-21 1 16,21 20-16,-21-21 0,21 21 16,0-20-16,0 20 0,0-21 0,0 21 15,-21-20-15,21-1 0,0 0 0,-22 0 16,22 0-16,0 0 15,0-42 1,22 0 0,-1 0-16,-21 0 0,21 0 15,0-22-15,21 1 0,1-22 16,-22 22-16,21 21 0,-21-21 16,1 20-16,-1 1 0,0 21 15,0 0-15,0 21 16,-21 1-16,21-1 0,-21 0 0,0 0 15,22 21-15,-22-20 0,0 20 16,0 0-16,0-21 0,0 1 0,21-1 16,0 0-16,0 0 0,-21 0 15,21 0-15,0-21 0,22 0 16,-22 0-16,0 0 0,21 0 0,-20 0 0,20-21 16,0 21-16,1-21 0,-22-21 15,21 21-15,22-43 16,-22 22-16,-21-1 0,0 1 0,22-21 0,-43 20 15,21-20-15,-21-1 0,21 1 16,-21 20-16,0 1 0,0 0 16,0-1-16,0 22 0,-21 0 0,0 0 15,-1 21-15,1 0 16,0 21-16,0 21 0,21-20 0,-21 20 16,0 0-16,21 1 0,0 20 0,-22 43 15,1 21 1,21-64-16,0-20 0,0 41 15,0-41-15,0-1 0,21-21 16,1 0-16,-1 1 0,0-22 0,0 0 16,0 0-16,0 0 0,43-22 15,-43 22-15,0-21 0,0 0 16,1 0-16,-22-21 0,0 20 0</inkml:trace>
  <inkml:trace contextRef="#ctx0" brushRef="#br0" timeOffset="32075.51">8932 6414 0,'0'0'16,"-21"0"-16,21 21 0,-21-21 15,21 21-15,21-21 0,0 0 16,0 0-16,1 0 0,20 0 16,-21-21-16,21 0 0,-20 21 15,20-22-15,0 1 0,-21 0 0,22-21 16</inkml:trace>
  <inkml:trace contextRef="#ctx0" brushRef="#br0" timeOffset="32202.44">11282 5906 0,'0'0'0,"148"0"0,-21 0 16,-21 0-16,0 0 0,-1 0 0,-41 0 16,-1 0-16,-20 21 0,-22 0 0,-21 0 15,0 0-15,-21 0 16,-22 1-16</inkml:trace>
  <inkml:trace contextRef="#ctx0" brushRef="#br0" timeOffset="32575.38">10435 5884 0,'0'0'15,"21"-21"-15,-21 0 0,0 0 0,0-21 0,0 20 16,0 1-16,0 0 16,0 42-1,0 22-15,-21-22 16,0 21-16,21 0 0,-21 22 0,0-22 15,-1 22-15,22-1 0,-21 1 0,21-1 16,-21 22-16,0-22 0,21 22 16,0-21-16,-21-22 0,0 64 15,21-64-15,0-21 0,0 0 16,0 1-16,0-1 0,21-21 16,0 0-16,-21-21 15,0-1-15,0 1 0,0-21 0,0 21 16</inkml:trace>
  <inkml:trace contextRef="#ctx0" brushRef="#br0" timeOffset="32968.5">10118 5969 0,'-22'-42'0,"44"84"0,-65-127 0,22 64 16,21-42-16,0 42 0,0-1 16,21 1-16,0 0 0,22 21 15,-1 0-15,0 0 0,1 0 16,20 21-16,-20 22 0,20-22 0,1 21 15,-1 22-15,1-22 0,-22 0 16,21 22-16,-20-1 0,-1 1 0,-21-1 16,22 22-16,-22-22 0,0 1 0,-21-1 15,0 107 1,0-149-16,0 21 0,0 1 16,-21-43-16,0 0 0,-1 0 15,1 0-15,21-22 0,0-41 16,0 21-16,0-64 15,0 42-15,0 1 16,21-1-16,1-20 0,20 20 0,-21-21 16,0 1-16,22-1 0,-22 22 0,21-1 15,22-42-15,20 0 16,-41 106-16,-22 0 16,21 0-16,-21 0 0,0 22 15,1-1-15,-1 0 0,-21 21 0,0 1 16,0-1-16,0 85 15</inkml:trace>
  <inkml:trace contextRef="#ctx0" brushRef="#br0" timeOffset="34303.24">11599 6710 0,'0'0'0,"21"0"0,1 0 15,-1 0-15,0-21 0,0 0 16,0-1-16,0 1 0,1 0 0,-1-21 15,0-1-15,-21 1 0,21 0 16,-21-1-16,0 22 0,0-21 0,0 0 16,0 20-16,-21 1 0,21 0 0,-42 21 15,20 0-15,1 0 0,-21 0 16,0 0-16,20 21 0,-20 0 0,0 1 16,-1-1-16,1 21 0,21 0 15,-21 1-15,20-1 0,1 0 16,0 1-16,21-1 0,0-21 0,0 22 15,0-1-15,64 21 16,-1-63-16,-42 0 16,22 0-16,20 0 0,-21 0 15,1-21-15,-1 0 0,0 0 16,-20 0-16,20-22 0,-21 22 0,0-21 16,22 0-16,-43-1 0,0-41 15,0 41-15,0 22 0,0-21 16,0 21-16,0-1 0,-22 22 15,1 0 1,21 22 0,-21 20-16,21-21 0,0 21 0,0 1 15,0-1-15,0 0 0,0-20 0,0 20 16,21 0-16,0-21 0,1 1 16,-1-1-16,0 0 0,21-21 0,-21 0 15,22 0-15,-1 0 0,0 0 16,-20 0-16,20-21 0,0 0 15,-21-1-15,22 1 0,-22 0 0,0-21 16,0-1-16,0 1 0,1 21 0,-22-21 16,0-1-16,0 1 0,0 0 15,21 20-15,-21 1 0,0 0 16,0 42 0,0 0-16,0 1 15,0-1-15,0 21 0,-21-21 0,21 22 16,0-1-16,-22 0 0,22 1 15,0-22-15,0 21 0,0-21 0,0 22 16,0-1-16,0-21 0,0 0 16,22-21-1,-1-21 1,-21 0-16,0 0 0,0 0 0,0-22 16,0 22-16,21-21 0,-21-1 15,21 1-15,-21 0 0,0-1 16,21 22-16,0-21 0,-21 21 0,22 0 15,-1-1-15,-21 1 0,0 0 16,21 21-16,0 0 0,0 0 0,0 0 16,-21 21-16,22 0 0,-1 1 15,-21-1-15,21 21 0,0 0 16,-21-20-16,21 20 0,-21 0 0,21-21 16,1 22-16,-22-22 0,42 42 15,-42-41-15,21-1 0,0 0 16,0-21-16,1 0 15,-1 0-15,0 0 0,0-21 0,0 0 16,0-1-16,1 1 16,-1 0-16,0-21 0,0 21 0,0-22 15,0 1-15,22-43 0,-1 22 16,-21 20-16,-21 22 16,21 0-16,1 0 0,-1 0 0,0 21 15,0 0-15,-21 21 31,21 0-31,-21 21 0,0-20 0,0 20 16,21-21-16,-21 21 0,0 1 16,0-22-16,22 21 0,-22 1 0,21-22 15,0 21-15,0-21 0,-21 0 16,21 1-16,0-1 0,1 0 0,41-21 16,22 0-1,-43 0-15,-21-21 0,22 0 16,-1-1-16,-21 1 0,21 0 15,1-21-15,-1 21 0,-21-22 0,22 1 16,-22 0-16,0-1 0,0 1 0,0-22 16,-21 43-16,0 0 15,0 0-15,0 0 0,0 0 0,-21 21 16,0 0-16,0 21 0,0-21 16,-22 21-16,22 21 0,0-21 15,21 22-15,0-1 0,-21 0 0,21 1 16,0-1-16,0 22 15,0-22-15,0-21 0,21 21 16,0-20-16,-21-1 0,21 0 16,0-21-16,1 0 0,-1 0 0,0 0 0,0 0 15,0 0-15,22 0 0,-22-21 16,0 21-16,21-21 0,-21-22 0,22 22 16,-22-21-16,21-1 0</inkml:trace>
  <inkml:trace contextRef="#ctx0" brushRef="#br0" timeOffset="34974.89">15176 6202 0,'-21'21'15,"0"0"-15,21 0 0,0 1 16,0-1-16,0 0 0,0 0 16,0 0-16,0 0 15,21-21-15,0 0 0,1 0 16,-1 0-16,0 0 0,0 0 16,0-21-16,0 21 0,1-21 15,-22 0-15,0 0 0,0 0 0,0-1 16,0 1-1,0 0-15,0 0 0,-22 21 16,1-21-16,0 21 0,0 0 16,0 0-16,0 21 0,21 0 15,-22-21-15,22 21 0,0 0 0,0 1 16,0-1-16,0 0 0,0 0 0,0 0 16,0 0-16,22 1 0,-1-22 15,0 0-15,0 21 0,0-21 0,22 0 16,-22 0-16,21-43 15,-42 22-15,21 0 16,-21 0-16,0 0 0,0 0 16,0-1-16,0 1 0,-21 0 15,0 21-15,0 0 16,0 0-16,-1 0 0,1 0 16,0 21-16,21 0 15,0 1-15,0-1 16</inkml:trace>
  <inkml:trace contextRef="#ctx0" brushRef="#br0" timeOffset="35702.5">17187 5757 0,'-21'0'0,"42"0"0,-63 0 16,21 0-16,0 0 0,-1 22 15,1-22-15,0 42 0,0-21 16,0 21-16,21 1 0,-21-1 16,21 0-16,-22 22 0,1-22 0,21 22 15,0-22-15,-21 22 0,21-1 16,-21-21-16,21 22 0,0 21 15,21-43-15,0-21 0,0 0 16,22-21-16,-1 0 0,0 0 16,1-21-16,63-21 0,-43 21 15,1-22-15,-1 1 0,-21 0 16,1 20-16,-1-20 0,0 0 0,-20-1 16,-1 1-16,-21 0 0,0-1 15,-21 1-15,-1 0 0,-20-1 16,0 1-16,-22 21 0,22-21 0,-22 20 15,1 22-15,-1 0 0,1 0 16,-22 0-16,1 85 16,62-64-16,22 22 0,0-22 15,0 21-15,0-21 0,22 22 16,-1-22-16,21 21 0,-21-21 0,22 0 16,-1 1-16,21-22 15,43 0-15,-42 0 0,-1 0 16,1-22-16</inkml:trace>
  <inkml:trace contextRef="#ctx0" brushRef="#br0" timeOffset="36000.33">18182 5842 0,'0'-21'0,"0"42"0,0-63 16,0 63 0,-21 0-16,21 21 15,-21-20-15,21 20 0,-21 0 16,21 1-16,0 20 0,0 1 0,-22-1 15,22 1-15,0 20 0,0 22 16,0-21-16,0-1 0,0 22 16,0 212-16,0-85 15,0-128-15,0 1 0,-21 21 16,21-21-16,-21 0 0,21-21 16,0 20-16,-21-20 0,21-21 0,-21 20 15,21-41-15,0-1 0,0 0 0,0-21 16,0 1-16,0-1 0,21-21 15,-21-21-15,21-1 0,-21-20 16,0 0-16,21-1 0,0 1 0</inkml:trace>
  <inkml:trace contextRef="#ctx0" brushRef="#br0" timeOffset="36323.15">18246 6160 0,'0'0'0,"-22"-43"16,1 22-16,21 0 0,-21 0 0,21 0 16,0-1-16,0 1 0,21 21 0,22-21 15,-1 21-15,0-21 0,22 21 16,-1-21-16,1 21 0,-1 0 0,-20 0 16,20 0-16,-21 21 0,-20 0 15,20 0-15,-42 22 16,0-22-16,-21 21 0,-22-21 0,1 0 15,0 22-15,-22-22 0,1 0 16,-1 21-16,-84 1 0,106-22 16,-22 0-16,43 0 0,-21-21 15,21 0-15,42-21 16,21 0 0,-21 0-16,22 21 0,-1-21 15,0-1-15,1 1 0,-1 21 0</inkml:trace>
  <inkml:trace contextRef="#ctx0" brushRef="#br0" timeOffset="36654.96">18775 6181 0,'0'21'0,"21"-21"16,0 0-16,0 0 16,0 0-16,1 0 0,-1-21 0,21 0 15,-21-1-15,0 1 16,1 0-16,20 0 0,-21 0 0,0-22 15,0 22-15,1 0 0,-1 0 0,-21 0 16,0 0-16,-21 21 16,-1 0-16,1 21 15,0 0-15,0 0 0,-21 0 16,20 0-16,1 22 0,0-22 16,0 21-16,0-21 0,21 22 0,-21-22 15,21 0-15,0 0 0,0 0 16,0 22-16,21-1 15,0-42-15,0 0 0,-21 21 0,42-21 16,-20 0-16,-1 0 0,21 0 16,0-21-16,1 21 0,-1-21 0,0 0 15,1 0-15,-1-1 0,0 1 16</inkml:trace>
  <inkml:trace contextRef="#ctx0" brushRef="#br0" timeOffset="36991.76">19621 5990 0,'0'0'0,"0"-21"16,0 0-16,0-21 15,22 20-15,-1 22 16,0 0-16,0 0 0,0 0 16,0 0-16,1 0 0,-1 0 0,21 22 15,-21-22-15,0 21 0,1 21 16,-1-21-16,0 0 0,0 1 0,0 20 16,-21-21-16,0 21 0,21-20 15,-21-1-15,0 21 0,0-21 0,0 0 16,0 1-16,0-1 0,0 0 0,-21 0 15,0-21 1,0 0-16,21-21 16,-21 0-16,21 0 0,0-1 15,0 1-15,0-21 0,0 21 0,0-22 16,0 22-16,0-21 0,0 0 16,21 20-16,42-62 15,-20 63-15,-22-1 16,0 22-16,0 0 0,0 0 0,22 0 15,-22 0-15,0 0 0,21 0 0,-20 0 16,20 0-16</inkml:trace>
  <inkml:trace contextRef="#ctx0" brushRef="#br0" timeOffset="37479.49">20934 6011 0,'21'0'0,"-42"0"0,63 0 0,-21 0 16,-21-21-16,0 0 15,0 0-15,0 0 0,0-22 16,0 22-16,-21 0 16,21 0-16,-21 21 0,0 0 0,0 0 15,-1 0-15,-20 0 0,21 21 0,0 0 16,-22 0-16,22 22 0,-21-22 16,21 21-16,-22 1 0,22-22 0,0 21 15,0 0-15,0-20 16,21 41-16,0-21 0,0-20 15,0-1-15,21 21 0,0-42 16,0 0-16,22 0 0,-22 0 16,21 0-16,-21 0 0,106-63 15,-63 20-15,-22 1 16,-21 21-16,22-22 16,-22 22-16,0-21 0,0 0 0,0-1 15,0 1-15,-21 0 0,0 20 0,22 1 16,-22 0-16,0 0 0,0 42 15,0 21 1,0 1-16,0-22 16,0 21-16,0-21 0,0 22 0,0-1 0,0-21 15,0 22-15,0-22 0,21 21 16,0-21-16,-21 0 0,21 1 16,21 20-16,-20-42 0,-1 0 15,21 0-15,-21 0 0,22 0 16,-22-21-16,0 21 0,0-21 15,21-1-15,-20-20 0,-1 21 0</inkml:trace>
  <inkml:trace contextRef="#ctx0" brushRef="#br0" timeOffset="37738.33">21886 5292 0,'0'0'0,"0"-43"0,0 22 0,0 0 15,-21 42 1,21 0-16,-21 1 15,0 20-15,21 0 0,0 1 0,-21-1 16,-1 21-16,22 1 0,0-1 16,0 1-16,-21-1 0,21 1 0,0-1 15,0 1-15,0 21 0,0-43 16,0 0-16,0 1 0,0-22 16,0 0-16,0 0 0,0 0 0,21 0 15,1-21 1,-1 0-16,0 0 15,0 0-15,0-21 0,0 0 16,1 0-16,-1 0 0</inkml:trace>
  <inkml:trace contextRef="#ctx0" brushRef="#br0" timeOffset="37963.21">22352 5736 0,'-64'21'31,"43"1"-31,0 20 15,0-21-15,21 21 0,-21-20 16,0 20-16,-1-21 0,22 21 16,0-20-16,-21 20 0,21-21 0,-21 0 15,21 22-15,0-22 16,0 0-16,0 0 0,21-21 16,0 0-1,1 0-15,20 0 0,-21 0 16,21 0-16,1-21 0,-1 21 0</inkml:trace>
  <inkml:trace contextRef="#ctx0" brushRef="#br0" timeOffset="38642.82">22733 5863 0,'0'-21'0,"0"42"0,0-63 0,0 21 0,-21 21 16,0 0 0,-1 0-16,1 21 0,0 0 15,0 0-15,0 0 0,0 22 0,-1-22 16,22 0-16,0 21 0,0-20 15,0 41-15,0-21 16,0-20-16,0-1 0,22-21 16,-1 21-16,-21 0 0,21-21 0,0 0 15,0 0-15,0 0 16,-21-21 0,0 0-16,0 0 0,0-1 15,0-20-15,0 21 0,0-21 0,0 20 16,0-20-16,0 0 15,0 21-15,22-22 0,-1 22 0,0-21 16,0 21-16,0-1 0,0 1 16,22 21-16,-22 0 0,21-21 0,1 21 15,-1 0-15,-21 0 0,21 21 0,1 0 16,-1-21-16,-21 22 0,22 20 16,-22-21-16,0 0 0,0 22 0,0-22 15,-21 0-15,0 21 0,0-21 0,0 22 16,0-22-16,0 0 0,0 0 15,0 0-15,0 1 0,0-1 0,0 0 16,-21 0 0,0-21-16,21-21 31,0 0-31,0 0 16,0-1-16,0-20 0,21 21 0,0-21 15,22-1-15,-22 1 0,21-22 0,0 22 16,1-21-16,20-1 0,-20 22 15,20-1-15,1 22 0,-22 0 0,0 0 16,1 21-16,-1 0 0,0 21 16,-21 0-16,22 0 0,-22 1 0,-21 20 15,0 0-15,0 1 0,0 62 16,0-62-16,0-1 16,0 0-16,0 1 0,-42 20 15,20-42-15,22 22 0,0-22 0,-21 0 16,0 0-16,21-42 47,0 0-47,0-21 0,-21 20 15,21-20-15</inkml:trace>
  <inkml:trace contextRef="#ctx0" brushRef="#br0" timeOffset="38850.69">23389 5186 0,'-21'0'0,"42"0"0,-63-21 0,21 21 15,-1 0-15,1 0 0,0 0 16,0 0-16,0 0 31,0 21-15,-1-21-16,1 0 0,0 0 15,0 0-15,0 21 0</inkml:trace>
  <inkml:trace contextRef="#ctx0" brushRef="#br0" timeOffset="39033.6">21886 5630 0,'0'0'0,"64"22"31,-43-22-31,21 0 0,-21 0 16,22-22-16,-1 1 0,22 21 16,-22-21-16,0 21 0,22-21 0,-22 0 15,22 21-15,-22-21 0,21-1 16</inkml:trace>
  <inkml:trace contextRef="#ctx0" brushRef="#br0" timeOffset="39919.08">24786 6350 0,'0'0'0,"-21"0"0,0 0 0,21-21 47,21 0-32,0 21 1,-21-21 0</inkml:trace>
  <inkml:trace contextRef="#ctx0" brushRef="#br0" timeOffset="54806.91">2053 11388 0,'0'0'0,"-21"0"0,0 21 16,21 0-16,-21 0 16,21 0-16,-22 22 15,22-22-15,0 0 0,0 21 16,0-20-16,0-1 0,0 0 0,22-21 15,-1 21-15,0-21 0,21 0 0,-21 0 16,128-21 0,-107 0-16,21 0 0,-20-1 15,-1 1-15,0-21 0,-20 21 16,-1 0-16,0-22 0,-21 22 0,0 0 16,0 0-16,-21 0 0,0-1 15,-22 22-15,1 0 0,0 0 0,-1 0 16,-20 0-16,20 22 15,-105 62-15,106-63 0,0 22 16,20-1-16,1 0 0,0-20 16,21 20-16,0 0 0,0-21 0,0 22 15,0-22-15,0 0 16,21 0-16,0 0 0,1 1 0,-1-22 16,0 21-16,0-21 0,21 0 15,-20 0-15,20 0 0,-21 0 0,21-21 16,-20 21-16,-1-22 0,0 22 15,0-21-15,-21 0 0,-21 0 16,0 21-16,-22 0 16,1 0-16,0 0 0,-1 21 0,-20 0 15,21 22-15,-1-22 0,-20 21 16,20 0-16,1 1 0,0 20 0,-1-20 16,1 20-16,21-21 0,0 22 15,21 21-15,0-43 16,0 0-16,0 1 0,21-1 15,0-21-15,0 21 0,22-20 0,-1-1 16,-21 0-16,21 0 0,1-21 16,-1 0-16,127 0 15,-126-21-15,20 0 0,1 0 16,20-1-16,-20 1 0,-1 0 0,1-21 16,-1 21-16,1-22 0</inkml:trace>
  <inkml:trace contextRef="#ctx0" brushRef="#br0" timeOffset="55438.55">3154 11959 0,'0'0'0,"0"-21"16,0 0-16,-21 21 15,-1 0-15,1 0 0,0 0 0,0 0 16,0 0-16,0 21 0,-1 0 16,-20 22-16,21-22 0,0 21 0,0 0 15,-1 1-15,-20 20 16,21 22-16,21-64 0,0 0 15,0 0-15,0 1 0,0-1 0,21-21 16,0 0-16,0 0 16,1 0-16,20-21 0,0-22 15,1 1-15,-22 21 16,21-22-16,0-20 0,-20 42 16,-1 0-16,0-1 0,-21 1 15,0 0-15,0 0 0,0 42 31,0 0-15,0 0-16,0 22 0,0-22 16,0 21-16,0 1 0,0-1 0,0 21 15,21-20-15,0 20 0,0 1 0,1-1 16,-1 22-16,0-22 0,21 22 16,-21 21-16,22-21 0,-22-1 0,0 1 15,21 21-15,1-22 16,20 128-16,-42-127 0,22 21 15,20 63-15,-42-84 0,-21-1 16,0 1-16,0 0 0,0-22 16,0 1-16,-42 126 15,-43-105-15,43-64 16,0-21-16,-22 0 0,22 0 16,-22-21-16,1-22 0,-22 1 0,22-21 15,-1-1-15,1 1 0,-1-1 16,22-21-16,0 1 0,-1-1 15,1-21-15,21 22 0,21-1 16,0 0-16,0 1 0,0 20 0,0 1 16,21-1-16,0 1 0,0-1 0,0 22 15,1-22-15,-1 22 0,0-22 16,21 1-16,-21 21 0,22-22 0,-22-21 16,21 22-16,-21-1 0,22 1 15,20-1-15</inkml:trace>
  <inkml:trace contextRef="#ctx0" brushRef="#br0" timeOffset="55655.42">4276 11790 0,'-22'0'0,"44"0"0,-65 0 0,22 0 16,0 0-16,0 0 15,21 21 32,0 0-47,0 0 0,0 1 0,0-1 16</inkml:trace>
  <inkml:trace contextRef="#ctx0" brushRef="#br0" timeOffset="55848.61">4297 12404 0,'-21'0'31,"-1"0"-15,22-21 15,0-1-15,0 1-16,22 0 15</inkml:trace>
  <inkml:trace contextRef="#ctx0" brushRef="#br0" timeOffset="56664">6223 11240 0,'0'-22'0,"0"44"16,0-65-16,0 22 0,0 0 15,0 42 1,0 0-16,0 0 0,0 22 15,0-1-15,-21 0 0,21 22 16,0-1-16,0 1 0,0-1 0,0 1 16,-21 63-16,21-42 15,0-22-15,0 1 0,0-1 0,0 1 16,0-1-16,0-21 0,0 22 0,0-43 16,21 21-16,-21-20 0,42-1 15,-21 0-15,0-21 0,22 0 16,-1 0-16,0-21 0,1 0 0,-1-1 15,22 1-15,-22-21 0,21 0 0,43-85 16,-63 63-16,41-63 16,-63 64-16,22-1 15,-22 1-15,0-22 0,0 21 0,-21 1 16,0-1-16,21 22 0,-21-21 0,0 41 16,0-20-16,0 21 0,0 0 15,0 0-15,0-1 16,0 44 15,0-1-15,22-21-1,-22 21 1,-22-21 78,1 21-94,21 0 15,-21 0-15,0 1 16,21-1-16</inkml:trace>
  <inkml:trace contextRef="#ctx0" brushRef="#br0" timeOffset="57203.69">6413 11451 0,'0'-21'15,"0"42"-15,-21-42 0,21 0 0,-21 21 16,21 21 15,0 0-31,0 0 16,21 22-16,-21-22 0,21 85 15,-21 0-15,22-43 0,-22 1 16,0 20-16,0 1 16,0 0-16,21-1 0,-21 1 0,0 0 15,0 20-15,0 1 0,0 0 16,-21 0-16,21 21 0,-22-21 0,22 0 15,-21-1-15,21 1 0,0 0 0,0-21 16,0 21-16,0-43 0,0 1 16,0-1-16,0-21 0,21 1 0,-21-22 15,22 0-15,-22 0 0,21-21 0,-21-21 16,21 0-16,-21-21 16,21-64-16,-21 42 15,21 1-15,-21-22 0,21 0 0,-21 1 0,22-22 16</inkml:trace>
  <inkml:trace contextRef="#ctx0" brushRef="#br0" timeOffset="57594.47">6498 11557 0,'0'0'0,"-21"-21"0,-21 0 0,-22 0 16,43-1-16,0 1 0,0 0 15,21 0-15,0 0 0,0-22 16,0 22-16,0 0 0,21-21 0,0 21 16,0-1-16,0 1 0,22 0 15,-1 0-15,21 0 0,-20 21 0,20 0 16,-20 0-16,20 21 0,1 21 16,-22-21-16,0 22 0,1-22 0,-1 21 15,-21 22-15,0-22 0,-21 0 16,0 22-16,0-1 0,-21-20 0,0 20 15,-85 64-15,43-84 0,-1 20 16,-63 43 0,85-64-16,-64 22 0,64-22 15,-1-21-15,22 0 0,0-21 0,0 22 16,0-22-16,21-22 31,0 1-31,0-21 16,21 21-16,0 0 0,21-22 15,-21 1-15</inkml:trace>
  <inkml:trace contextRef="#ctx0" brushRef="#br0" timeOffset="58074.19">7239 11515 0,'21'0'31,"-21"21"-15,0 0-16,0 0 0,0 0 16,0 22-16,0-22 0,0 21 0,0 1 15,0-1-15,0-21 0,0 21 0,0 1 16,0-1-16,0-21 0,0 22 16,0-22-16,0 0 0,0 0 0,21 0 15,43-21 1,-43 0-16,0-21 15,0 0-15,0-21 0,22 20 0,-22-20 16,0 0-16,0-1 0,0 1 0,22-43 16,-22-20-1,-21 62-15,21 22 0,-21 0 16,21 21 0,-21 21-1,0 0-15,0 22 0,0-22 0,0 42 16,0-20-16,0-22 15,0 21-15,0 0 0,0 1 0,0-1 16,0 0-16,0 22 16,0-22-16,0-21 0,21 1 0,1-1 15,20-21-15,-21 0 0,21 0 16,-20-21-16,20-1 0,0 1 16,1 0-16,-22-21 0,21-1 15,0-20-15,1 21 0,-1-22 0</inkml:trace>
  <inkml:trace contextRef="#ctx0" brushRef="#br0" timeOffset="58538.93">8361 11134 0,'0'-21'0,"0"42"0,-21-64 0,-1 43 0,1 0 15,0 0-15,-21 106 32,42-63-32,-21 20 0,21-21 0,0 1 0,0 20 15,-22 1-15,22-22 0,0 22 16,0-22-16,0 21 0,0-20 15,0 63-15,0-64 0,0 0 16,-21 22-16,21-43 16,0 0-16,0-42 31,0 0-31,0-22 0,0 22 16,0-21-16,0 0 0,21 20 0,1-20 15,-22 0-15,21-1 0,0 1 16,0 21-16,21-21 0,-20 20 15,20 1-15,0 0 0,1 0 0,-1 21 16,0 0-16,22 0 0,-22 0 0,0 0 0,1 21 16,-1 0-16,-21 0 15,0 22-15,1-22 0,-22 0 0,0 21 16,0 1-16,0-22 0,-22 21 0,1 1 16,0-22-16,-21 21 0,21 0 15,-64 22-15,43-43 0,-1 0 16,1 0-16,21 1 0,-22-22 0,22 0 15,-21 0-15,21 0 16,0 0-16,-1-22 0,22 1 16,0 0-16,0 0 0,0 0 15,22 0-15,-1-1 16,0 1-16,0 0 0,21-21 0</inkml:trace>
  <inkml:trace contextRef="#ctx0" brushRef="#br0" timeOffset="59363.46">9419 11091 0,'-21'22'32,"21"-1"-17,-21 0-15,0 21 0,21 1 0,-22-1 16,22 0-16,-21 1 0,0-1 0,21 0 15,0 22-15,-21-22 0,0 0 16,21 1-16,-21-1 0,21 0 16,0 1-16,0-22 0,0 0 0,0 21 15,0-20-15,42-1 0,-21-21 16,0 0-16,0 0 0,22 0 16,-22 0-16,0-21 0,0-1 0,22 1 15,-1-42 1,-21 42-16,-21-22 0,21 22 15,0-21-15,-21 21 0,0-1 0,22 1 16,-22 0-16,21 0 0,0 42 16,-21 0-1,0 0-15,0 1 0,0-1 16,0 21-16,0-21 0,0 22 0,0-22 16,0 21-16,0-21 0,21 0 15,21 64 1,-20-64-16,20-21 0,0 0 0,-21 0 15,1 0-15,20 0 0,-21 0 16,43-42-16,-43 21 0,21 0 16,-21-22-16,64-63 15,-43 85-15,-21-21 16,22 0-16,-22 20 0,21-41 16,-21 42-16,1 0 0,-1-1 15,0 22 1,-21 22-1,0-1 1,-21-21 15,21-21-31,0-1 16,0 1 0,-21 21-16,-1 0 15,1 0-15,21 21 16,0 1-16,-21-1 0,0 0 15,21 21-15,-21-21 0,21 22 16,0-1-16,-21-21 0,21 22 0,-22-1 16,22-21-16,0 21 0,0 1 0,0-22 15,0 0-15,22 21 16,-1-42-16,0 0 0,0 0 0,0 0 16,0 0-16,43 0 15,-43-21-15,0 0 0,22 0 0,-22 0 16,0 0-16,0-1 0,0-20 0,0 21 15,1 0-15,20-43 0,-42 43 16,0 0-16</inkml:trace>
  <inkml:trace contextRef="#ctx0" brushRef="#br0" timeOffset="59583.56">10223 11282 0,'-21'0'16,"42"0"-16,-63 0 0,21 0 0,0 0 16,21-21 15,21 21 0</inkml:trace>
  <inkml:trace contextRef="#ctx0" brushRef="#br0" timeOffset="60191.27">11747 11621 0,'0'0'0,"0"-22"0,-21 1 15,0 0-15,21 0 16,0 0-16,-21 0 0,21-1 16,0 1-1,21 21-15,0 0 0,0 0 16,1 0-16,20 0 0,-21 21 0,21-21 15,1 22-15,-22-1 0,21 21 16,1-21-16,-1 43 16,-21-22-16,0 0 0,0 1 0,-21-22 15,0 0-15,0 21 0,0-20 16,0-1-16,0-42 31,22-1-15,-1 1-16,-21 0 0,21 0 0,0 0 15,-21-22-15,0 1 0,21 21 16,0-21-16,-21 20 0,0-20 0,64-21 16,-64 20-1,21 43-15,0 0 16,0 0-16,1 0 0,-1 0 16,0 0-16,0 0 15,0 0-15</inkml:trace>
  <inkml:trace contextRef="#ctx0" brushRef="#br0" timeOffset="60631.02">12975 11494 0,'0'0'16,"-21"0"-16,0 0 0,0 0 0,-1 0 15,1 0-15,-21 0 0,21 0 0,0 0 16,-1 0-16,1 21 0,0 0 15,0 0-15,0 21 16,21-20-16,0 20 0,-21-21 0,21 0 16,0 22-16,0-22 0,0 0 0,0 42 15,21-41-15,0-1 16,0 0-16,0 0 0,0-21 0,22 21 16,-22-21-16,21 0 0,1 0 15,-22 0-15,21 0 0,0-21 0,1 21 16,41-42-16,-41 21 0,-1-1 15,-21 1-15,0 0 0,1-21 16,-22 21-16,0-22 0,0 22 0,0-21 16,-22 21-16,1-1 0,0-20 0,0 21 15,-21 21-15,20-21 0,1 21 16,-21 0-16,21 0 0,0 0 16,-22 0-16,22 0 0,-21 21 15,21 0-15,21 0 0,-22 0 16,22 1-16,0-1 15,0 0-15,22 0 16,-1-21-16,0 0 0,0 0 16,21 0-16,1 0 0</inkml:trace>
  <inkml:trace contextRef="#ctx0" brushRef="#br0" timeOffset="60902.86">13695 11557 0,'0'0'0,"0"21"32,0 0-32,0 1 0,0-1 15,0 0-15,0 0 0,0 0 0,0 0 16,-21 1-16,-1-1 0,22 21 16,-21-21-16,21 0 0,-21 22 15,21-22-15,0 0 0,0 0 0,0 0 0,0 1 16,-21-1-16,21 0 0,0-42 31,0 0-15,21-1-1,-21-20-15,21 21 0,0-21 0,1 20 16</inkml:trace>
  <inkml:trace contextRef="#ctx0" brushRef="#br0" timeOffset="61218.68">13864 11176 0,'-85'85'31,"85"-64"-31,-21 0 0,21 0 16,0 0-16,0 1 0,21-22 31,1 0-31,-1 0 16,0-22-16,0 22 0,0-21 0,-21 0 15,0 0-15,0 0 16,0 0-16,0-1 0,0 1 0,0 0 16,0-21-16,-21 42 15,0 0-15,0 0 0,0 0 16,21 21 0,0 0-16,0 0 0,0 0 15,0 1-15,0-1 0,21 0 0,21 21 16,-21-21-16,22 1 15,-22-1-15</inkml:trace>
  <inkml:trace contextRef="#ctx0" brushRef="#br0" timeOffset="61803.38">14817 11663 0,'0'0'0,"21"-21"0,-21 0 0,0-1 15,0 1-15,0 0 16,0 0-16,0 0 0,0 0 16,-21 21-16,-1 0 0,1 0 15,0 0-15,0 0 16,0 21-16,0-21 0,-1 21 0,1 21 16,-21-21-16,21 1 0,-22 20 0,22-21 15,0 21-15,0-20 0,-21 41 16,20-21-16,22-20 15,0 20-15,0-21 0,0 0 0,0 0 0,0 1 16,22-1-16,-1-21 16,0 0-16,0 0 0,0 0 0,22 0 15,-22-21-15,0-1 0,21 1 16,-21 0-16,22 0 0,-22 0 16,21-22-16,-21 22 0,22 0 0,-22-21 15,21-1-15,-21 1 0,22 0 0,-22-1 16,21-20-16,-21-1 0,22-41 15,-43 41-15,0 22 0,0-1 16,0 1-16,0 21 0,0-21 16,-21 20-16,-1 22 15,1 0-15,0 0 0,0 22 0,0-1 16,0 21-16,-1-21 0,22 22 16,-21-1-16,21 0 0,-21 1 0,21 20 15,0-21-15,0 1 0,0-1 16,0 0-16,0 1 0,0-1 0,21 0 15,0-20-15,1 20 0,-1-21 16,21 21-16,0-42 0,-20 0 16,20 0-16,0 0 0,1 0 0,-1 0 15,0 0-15,22 0 16,42-63-16,-64 42 16,-21 0-16,0-1 0</inkml:trace>
  <inkml:trace contextRef="#ctx0" brushRef="#br0" timeOffset="64013.37">17526 11705 0,'0'0'0,"63"0"15,-41-21 1,-1 21-16,0-21 0,-21 0 0,21 0 15,0-1-15,0 1 0,-21-21 0,0 21 16,0-22-16,0 22 0,0 0 16,0-21-16,-21-1 15,0 22-15,0 0 0,-21 21 0,-1 0 16,1 0-16,0 21 0,-1 0 0,-20 1 16,20-1-16,-20 21 0,-22 43 15,64-43-15,-21 0 16,21 1-16,-1-1 0,1 0 0,21 1 15,0-1-15,0-21 0,0 22 0,0-22 16,21 21-16,22-21 0,-22-21 16,21 21-16,1-21 0,-1 0 0,0 0 15,22-21-15,-22 0 0,22 0 16,63-43-16,-85 43 0,21-21 16,-20 0-16,-1-22 0,0 22 15,1-22-15,-1 1 0,-21-1 0,22-147 16,-22 147-1,-21 1-15,0 20 0,0-20 16,0 20-16,0 22 0,0-21 0,0 21 16,-21 0-16,-1 21 0,22 21 15,-21 0-15,0 0 16,21 21-16,-21 1 0,0 20 0,21 1 16,-21-1-16,-1 1 0,22-1 15,0 1-15,0-1 0,-21 1 0,21-1 16,0-20-16,0 20 0,0-21 15,0-20-15,21 20 0,1-21 0,-1 21 16,0-42-16,0 22 0,21-22 0,1 0 16,-1 0-16,0 0 0,1 0 15,41-43-15,22 1 16,-63 21-16,-1 0 0,21-64 16,-41 64-16,-1-22 0,0 22 15,-21-21-15,0 21 0,0 0 16,0-1-16,-21 22 15,0 0-15,-22 0 0,22 22 0,-21-1 16,21 21-16,-22-21 0,22 0 16,0 22-16,0 20 15,21-20-15,0-22 0,0 0 0,0 21 16,21-21-16,0 1 0,21-1 0,-20 0 16,20-21-16,0 0 0,1 0 15,-1 0-15,64 0 16,-64 0-16,22-21 0,-22 0 0,0-1 15,1 1-15,-22-21 0,21 21 0,0-43 16,-20 43-16,-1 0 16,0 0-16,-21 0 0,0 42 31,0 0-15,0 0-16,0 0 0,0 0 0,-21 1 15,21 20-15,0-21 0,-21 0 0,21 0 16,-22 1-16,22-1 0,0 0 15,0 0-15,0 0 16,0-42 15,0 0-31,0 0 0,0 0 0,0-1 16,22 1-16,-1-21 0,0 21 16,0 0-16,0-22 0,22 22 0,-22 0 15,0 0-15,0 0 0,0 21 0,0 0 16,1 0-16,-1 0 15,0 0-15,-21 21 0,0 0 16,21 0-16,-21 0 0,21 0 16,-21 22-16,0-22 0,0 0 15,0 0-15,21 0 0,-21 1 0,22-1 16,-1 21-16,0-42 0,0 0 16,0 0-16,0 0 15,22 0-15,-22-21 0,0 0 0,21 0 16,-20-1-16,-1 1 0,21 0 0,-21 0 15,22-43 1,20 1-16,-63 42 0,21 0 0,0-22 16,1 22-16,-1 21 15,-21 21 1,0 0-16,0 1 16,0-1-16,0 0 0,0 21 0,0-21 15,0 1-15,0-1 0,0 0 16,0 0-16,0 0 0,0 0 15,0 1-15,21-22 0,0 0 16,0 0-16,0 0 0,1 0 16,-1 0-16,0-22 0,21 1 0,-21 0 15,1 0-15,20 0 0,-21 0 0,0-1 16,0 1-16,1 21 0,-1-21 16,0 0-16,-21 0 0,21 21 0,-21 21 46,0 0-46,-21 0 0,21 0 16,0 1-16,0-1 0,0 0 0,0 21 16,0-21-16,0 1 0,0-1 15,0 0-15,21 0 0,0 0 0,0 0 16,1 1-16,20-22 0,0 0 0,-21 0 16,22 0-16,41 0 15,-41 0-15,-1-22 0,0 1 16,-20 0-16,20 0 0,-21 0 0,21 0 15,-20-1-15,-1-20 0,0 0 0,0 21 16,-21-22-16,0 1 0,0 0 16,0-1-16,0 1 0,0 0 0,-21 20 15,0 1-15,-22 0 0,22 21 16,-21 0-16,21 0 0,-22 21 0,1 0 16,-43 22-16,1 20 15,63-20-15,-22-22 16,22 21-16,-42 0 0,63-20 0,0 20 15,-22-42-15,22 21 0,0 0 16,0 0-16,22-21 0,-1 0 0,42 0 16,-20 0-16,20 0 0</inkml:trace>
  <inkml:trace contextRef="#ctx0" brushRef="#br0" timeOffset="64287.21">21526 11303 0,'0'0'0,"0"-21"0,0 0 16,-21 21-16,0 0 15,0 0-15,0 21 0,0 0 16,21 0-16,-22 22 0,1-22 0,0 21 16,0 0-16,21 22 0,-21-22 15,21 1-15,-21-1 0,21 0 16,0 43-16,0-43 0,0 1 15,0-22-15,21 42 0,0-42 16,0 1-16,0-1 0,22-21 16,-22 0-16,0 0 0,21 0 0,-21 0 15,22 0-15,63-43 16,-64 22-16</inkml:trace>
  <inkml:trace contextRef="#ctx0" brushRef="#br0" timeOffset="64574.99">22077 11113 0,'0'0'0,"21"0"0,0 0 16,0 0-16,22 21 16,-22-21-16,21 42 0,0-21 0,1 0 15,-22 22-15,21-1 0,1 0 0,-22 1 16,21-1-16,-42 0 0,0 1 15,0-1-15,0 0 0,0 1 0,0-1 16,-21 0-16,-21 22 0,-1-22 16,22-21-16,-21 22 0,21-22 15,-1 21-15,1-21 0,-21 1 0,21-1 16,0 0-16,-1 0 0,1-21 16,21 21-16,-63 0 15,42-21-15</inkml:trace>
  <inkml:trace contextRef="#ctx0" brushRef="#br0" timeOffset="65355.84">24109 10859 0,'0'-22'0,"0"44"0,-21-65 31,-1 43-31,1 0 0,0 0 0,-21 0 15,21 0-15,-22 0 0,1 0 0,0 0 16,20 0-16,-20 21 0,21-21 16,0 22-16,0-1 15,21 0-15,0 0 0,0 0 16,0 0-16,21-21 16,21 22-16,-21-1 0,22 0 0,-1 21 15,0-21-15,-21 22 0,22-1 16,-22 0-16,0 1 0,-21-1 15,0 22-15,0-22 0,0 0 0,-63 22 16,20-22-16,-20-21 0,20 0 16,-20 22-16,21-22 0,-22-21 0,22 21 15,-1-21-15,1 0 0,21 0 16,0 0-16,42-21 16,0 21-16,0-21 0,22 0 15,-1-1-15,21 22 0,1-21 16,42 21-16,-43 0 15,-20 0-15,-1 21 0,0 1 0,1-1 16,-22 0-16,-21 0 0,0 21 16,0 1-16,-64 126 15,-42-42-15,64-63 0,-21 20 16,-1-20-16,1-1 0,-1-20 16,22 20-16,-1 1 0,1-22 0,0 0 15,21 1-15,21 20 16,0-42-16,42 0 15,0-21-15,1 0 0,-1 0 0,0 0 0</inkml:trace>
  <inkml:trace contextRef="#ctx0" brushRef="#br0" timeOffset="65967.5">22648 15388 0,'0'0'0,"0"-21"0,-21 0 0,21-21 15,-21 20-15,21-20 0,0 21 0,0-21 16,21-1-16,0 22 0,0 0 16,22 0-16,-1 0 0,22-1 15,-22 22-15,-21 0 0,0 0 16,0 22-16,-21-1 0,0 0 15,0 21-15,0 1 0,-21-1 0,-21 0 16,0 22-16,-85 42 16,-43 42-16,128-85 15,0-20-15,-1 20 0,22 1 0,21-22 16,0 21-16,0-20 0,0-1 16,21 22-16,0-22 0,64 21 15,-43-41-15,22 20 0,-22-21 16,22 0-16,20 0 0,-41 1 0,20-1 15,1 0-15,-22 0 0,0 0 16,1 0-16,-22 1 0,-21-1 0,0 21 16,0-21-16,-21 22 0,0-1 15,-22 21-15,-20-20 0,-1 20 0,-20 1 16,-1-22-16,-21 22 0,21-1 16,-20-21-16,20 1 0,0-1 0,-21-21 15,22 22-15,-64-43 0,63 0 16,0 0-16,1-22 15,-1 1-15</inkml:trace>
  <inkml:trace contextRef="#ctx0" brushRef="#br0" timeOffset="67019.1">9313 13737 0,'0'-21'0,"0"42"0,-21-63 0,21 21 0,-21-22 16,21 22-16,0-21 0,0 21 16,-21-22-16,0 1 15,-1 21-15,22 0 16,-21 21-16,0 0 15,0 21-15,21 21 0,0-21 16,0 22-16,-21 20 0,21 1 16,0-1-16,0 1 0,0-1 0,0 1 15,0-1-15,0 1 0,0-1 16,0 1-16,21-1 0,0 64 16,-21-63-16,21-1 0,-21-20 15,21-22-15,1 21 0,-1-21 0,-21 0 16,21-21-16,0 0 0,0 0 15,0-21-15,22 0 0,-22-21 0,42-43 16,1-21 0,-43 43-16,21-1 0,-20 1 15,20-22-15,-21 0 0,0 1 0,22-86 16,-43 107-16,0-22 0,0 43 16,0-22-16,0 22 0,0 21 15,-43-43-15,43 43 16,-21 21-1,21 21-15,0 1 0,0-1 16,0 0-16,0 21 16,0 22-16,21-22 0,-21-21 0,21 22 15,1-1-15</inkml:trace>
  <inkml:trace contextRef="#ctx0" brushRef="#br0" timeOffset="67410.07">10139 14097 0,'0'0'0,"21"0"0,0 0 16,-21-21-16,21 0 0,-21 0 16,21-1-16,1 1 0,-22-21 15,0 21-15,0 0 0,0-22 16,0 22-16,-22 21 16,1 0-1,0 0-15,0 21 0,-43 43 16,43-43-16,0 0 15,0 0-15,21 0 0,0 22 0,0-22 16,0 0-16,0 0 0,21-21 0,0 21 16,0 1-16,22-22 0,-22 21 15,0-21-15,21 0 0,1 21 16,-1-21-16,-21 0 16,-21 21-16,0 0 0,0 0 15,-21-21-15,0 22 0,-21-22 16,-1 21-16,1-21 0,0 21 15,-1-21-15,1 0 0,21 21 0,-22-21 16,22 0-16,21-21 31,43 0-31,-22 0 0,0 21 16,21-22-16</inkml:trace>
  <inkml:trace contextRef="#ctx0" brushRef="#br0" timeOffset="67726.89">10647 14076 0,'0'0'0,"21"0"16,0-42-1,0 42-15,-21-22 0,21 1 16,1 0-16,-22 0 0,21 0 0,-21 0 16,0-1-16,0 1 15,0 0-15,0 0 0,0 0 0,-21 21 16,-1 0-16,1 0 15,0 21-15,0 0 0,0 0 16,-22 22-16,22-22 0,21 21 0,-21-21 16,21 22-16,-21-22 0,21 0 15,0 21-15,0-21 0,0 1 0,0-1 16,21 0-16,0 0 16,0-21-16,22 0 0,-22 0 15,21 0-15,1 0 0,-22-21 0,21 0 16,43-22-16,-1 22 15,-62 0-15</inkml:trace>
  <inkml:trace contextRef="#ctx0" brushRef="#br0" timeOffset="68055.73">11134 13928 0,'0'0'0,"0"-21"0,0-1 16,0 1-16,0 0 16,21 0-1,0 21-15,0 0 16,0 0-16,22 0 0,-22 0 15,0 0-15,0 21 0,0-21 0,0 21 16,1 0-16,-1 1 0,-21-1 0,0 0 16,21 0-16,-21 0 15,0 0-15,0 1 0,0-1 0,0 0 16,-21 21-16,21-21 16,-21-21-16,21 22 0,-22-22 15,22-22 1,0 1-16,0 0 15,0 0-15,0 0 0,0-22 0,0 22 16,0-21-16,22 21 0,-22 0 16,21-1-16,-21 1 15,21 0-15,0 0 0,0 21 0,0-21 16,1 0-16,-1-1 0,0 22 16,0-21-16,0 21 0</inkml:trace>
  <inkml:trace contextRef="#ctx0" brushRef="#br0" timeOffset="69641.82">11790 13780 0,'0'21'16,"0"-42"-16,0 63 0,0-21 0,0 0 0,0 0 16,0 22-16,0-22 0,0 0 15,-21 0-15,21 0 0,0 1 0,-22-1 16,22 0-16,0 0 16,0 0-16,0 0 15,-21-21 16,0-21-15,21 0-16,0 0 16,0 0-16,0-22 0,0 22 15,21 0-15,0-21 0,1 21 0,20-22 16,-21 22-16,21 0 0,-20-21 16,20 42-16,-21-22 0,21 1 0,-20 21 15,20 0-15,-21 0 0,0 0 0,22 0 16,-22 21-16,0-21 0,0 22 15,-21-1-15,21 0 0,-21 0 16,21 0-16,-21 0 0,0 1 16,0-1-16,22 0 0,-22 0 0,21 0 15,-21 0-15,0 1 0,21-1 0,21 0 16,-21 0-16,1-21 16,-1 0-16,0 0 0,0 0 15,0 0-15,0 0 0,22-21 0,-22 0 16,0 0-16,0-1 0,0 1 15,22 0-15,-22-21 0,0 21 0,0-22 16,0 1-16,1 0 0,-22 20 16,0-41-16,0 42 15,0 0-15,-22 21 16,1 0-16,0 0 0,0 0 16,0 21-16,0 0 0,-1 0 0,1 0 15,0 0-15,0 1 0,0-1 16,0 21-16,-1-21 0,22 22 0,0-22 15,0 21-15,0-21 0,0 22 0,0-1 16,0-21-16,0 0 16,22-21-1,-1 0-15,0 0 0,0-21 0,0 21 16,0-21-16,1 0 0,-1 0 16,0-1-16,0-20 0,0 21 0,0-21 15,-21 20-15,22 1 0,-22-21 16,21 21-16,-21 0 0,0-1 15,0 1-15,0 42 32,0 1-32,0-1 0,0 0 0,0 21 15,0-21-15,0 1 0,0 20 0,0-21 16,0 0-16,0 0 0,0 1 16,0-1-16,0 0 0,21 0 0,0-21 15,0 0-15,0 0 0,22 0 16,-22 0-16,21 0 0,-21 0 0,22 0 15,-1-21-15,-21 0 0,22 21 0,-22-43 16,21 22-16,-21 0 16,0 0-16,1-21 0,-1 20 0,-21 1 15,0 0-15,21 0 0,-21 0 0,21 0 16,-21 42 0,0 0-1,0 0-15,0 0 0,0 0 16,-21 1-16,21-1 0,-21 21 0,21-21 15,0 0-15,-21 22 16,21-1-16,0-21 0,21-42 47,0 0-47,0 0 16,0-22-16,0 22 0,1 0 0,-1-21 15,0 21-15,0-22 0,43 1 16,-1 0-1,-42 42-15,0 0 16,-21 21-16,0 0 16,0 0-16,0 0 0,0 0 0,0 1 15,0 41-15,0-21 16,0-20-16,0-1 0,22-21 16,-22 21-16,21-21 0,0 0 0,0 0 15,0 0-15,0 0 0,1 0 0,-1 0 16,21 0-16,-21-21 15,43-22-15,-22 22 0,-21 0 16,22 0-16,-22-21 0,0 20 16,0 1-16,-21 0 0,21 0 15,-21 0-15,21 21 0,-21-21 0,0 42 32,0 0-32,0 0 0,0 0 15,0 0-15,-21 1 0,21-1 0,0 0 16,0 0-16,0 0 0,0 0 15,0 1-15,0-1 0,0 0 0,21 0 16,1-21-16,20 0 0,-21 0 16,21 0-16,1 0 15,-1 0-15,0 0 0,-20 0 0,20 0 16,0 0-16,1-21 0,-22 0 0,21 21 16,-21-21-16,22-1 15,-22-41-15,0 42 0,-21 0 0,21-22 16,-21 22-16,0-21 0,0-1 15,0 22-15,0 0 0,0 0 0,-21 21 16,0 0-16,0 21 16,-1 0-16,1 0 15,21 22-15,-21 20 16,0-42-16,21 22 0,0-22 0,0 21 16,0-21-16,0 1 0,0-1 15,0 0-15,0 0 0,0 0 0,0 0 16,21-21-16,21 22 0,-20-22 15,-1 0-15,21 0 0,-21 0 16,22 0-16,-1-22 0,-21 22 0,64-42 16,-43 21-16,0 0 0</inkml:trace>
  <inkml:trace contextRef="#ctx0" brushRef="#br0" timeOffset="69907.67">15473 13335 0,'0'0'0,"0"-21"0,0 0 16,-21 21-16,-1 0 16,1 0-16,21 21 0,-21 0 0,21 0 15,-21 22-15,0-22 0,21 21 16,-21 0-16,21 64 0,0-63 16,0-1-16,-22 21 0,22-20 15,0-1-15,-21 0 0,21 1 0,0-1 16,0-21-16,0 0 0,0 22 0,0-22 15,0 0 1,21-21-16,1 0 0,-1 0 0,0 0 0,0 0 16,0 0-16,0-21 0,1 0 0,-1 0 15,21-22 1,-42 1-16</inkml:trace>
  <inkml:trace contextRef="#ctx0" brushRef="#br0" timeOffset="70534.89">15134 13631 0,'0'0'0,"21"43"32,0-22-32,22-21 0,-22 0 15,85 0-15,-64 0 16,0 0-16,64-42 0,-63 20 16,-1 1-16,0 0 0,22-21 0,-22 21 15,0-1-15,22-20 0,21-21 16,-22-1-16,-42 43 15,-21-21-15,0-1 16,0 1-16,0 21 0,0 0 16,-21 21-16,0 0 15,21 21-15,-21 0 0,0 21 16,21-21-16,-22 22 0,22-22 0,-21 21 16,21 1-16,0 20 0,0-21 15,0 1-15,0-1 0,0 22 16,0-22-16,0 0 0,0 1 0,0-1 15,0 0-15,0 1 0,0-1 16,0-21-16,0 0 0,0 0 0,0 1 16,0-1-16,0 0 0,0-42 47,0 0-47,0-1 0,0 1 15,0-63-15,0 62 16,21-20-16,1 21 0,-1-21 0,21-1 15,-21 22-15,22 0 0,-1 0 16,0 0-16,1-1 0,-1 1 0,0 21 16,1 0-16,-1 0 0,0 0 15,-21 21-15,22 1 0,-22-1 16,0 0-16,-21 0 0,0 21 0,0-20 16,0-1-16,0 0 0,0 0 15,-21 21-15,-21-20 0,20-1 0,-20 0 16,-21 0-16,20 0 0,1-21 0,0 21 15,-64 22-15,63-22 16,22-21-16,-21 21 0,21-21 16,-22 0-16,22 21 0,0-21 0,0 0 15,0 0-15,0-21 16</inkml:trace>
  <inkml:trace contextRef="#ctx0" brushRef="#br0" timeOffset="71444.37">17124 13695 0,'-21'0'0,"21"21"16,-22-21-16,1 42 15,21-20-15,0-1 0,0 0 16,0 0-16,0 0 15,0 0-15,21-21 16,1 0-16,-1 0 0,0 0 16,0 0-16,0 0 0,0-21 15,-21 0-15,22 0 0,-22 0 16,0 0-16,-22-1 16,1 22-16,0 0 15,0 0 1,0 0-16,0 0 0,21 22 15,0-1-15,0 0 0,0 0 16,0 0 0,21-21-16,0 0 0,0 0 15,0 0-15,0 0 16,1 0-16,-1 0 0,0 0 0,0-21 16,-21 0-16,21 21 0,0-21 15,-21 0-15,0-1 0,0 1 16,-21 0-16,0 0 15,0 21-15,-21 0 0,20 0 16,1 0-16,0 0 0,0 0 0,-21 42 16,42-21-1,0 1-15,0-1 0,0 0 16,42-21-16,-21 21 0,0-21 16,0 0-16,1 0 0,20 0 15,0 0-15</inkml:trace>
  <inkml:trace contextRef="#ctx0" brushRef="#br0" timeOffset="81150.53">19071 13885 0,'0'0'0,"-21"22"0,0-1 15,0 0-15,-1 0 16,22 0-16,-21 0 0,0 1 15,42-44 17,0 1-32,22 0 15,-1-21-15,22-1 0,-22-20 16,21 21-16,1-22 0,21-21 0,-22 22 16,1-1-16,-1 1 15,1-1-15,-1 1 0,22-43 0,-64 85 16,-21-21-16,-21 42 15,-22 0-15,1 0 0,0 21 16,-43 21-16,22-21 0,-1 22 16,1-22-16,-1 21 0,22 0 15,-1 1-15,22-1 0,0 0 0,21 1 16,0-1-16,0 0 0,21-20 16,64 62-16,-43-63 0,1 1 15,20 20-15,-21-21 0,22 0 0,-22 0 16,1 1-16,-22-1 0,21-21 15,-42 21-15,0 0 0,-21 0 16,0-21-16,0 0 16,-22 0-16,1 0 0,0 0 15,-107-63-15,107 42 16,0-1-16,-22-20 0,22 21 16,0 0-16,-1 0 0,22-1 0,0 1 15,0 21-15,0 0 0,-1 0 16,22 43-16,0-22 15,0 0-15,0 0 0,22 21 16,-1-20-16,21-1 0,-21 0 0,22 0 16,-1 0-16,21 0 0,86-21 15,-86 0-15,64 0 16,-63 0-16,-1-21 0,1 21 16,-1-42-16,-21 21 0,22 0 15,-22-22-15,22 1 0,-22 21 0,22-22 16,20-62-16,-41 20 15,-43 64-15,0-22 0,0 22 16,0-21-16,-22 21 0,1 0 16,0 21-16,0 0 0,-21 0 0,20 0 15,1 0-15,0 21 0,21 0 0,-21 0 16,0 64-16,21-43 16,0 0-16,0 22 0,0-22 0,0 1 15,0-1-15,21 0 0,0-21 16,0 22-16,22-22 0,-1 0 15,-21-21-15,21 21 0,43-21 16,-21 0-16,-22-21 0,21 21 0,-20-21 16,20 0-16,-20-22 0,-1 22 15,21-21-15,-41 0 0,20-1 16,-21 1-16,21 0 0,-20-22 16,-22 43-16,0 42 31,0 0-31,0 0 0,0 1 0,0-1 15,0 21-15,0-21 0,0 0 0,0 1 16,0-1-16,0 0 0,0 0 16,0 0-16,0 0 15,21-21-15,0-21 16,0 0-16,-21 0 16,21 0-16,-21-22 15,21 22-15,1-21 0,-1 21 16,-21 0-16,21-1 0,-21 1 0,21 0 15,0 0-15,0 21 0,1 0 16,-1 0-16,0 21 16,0 0-16,-21 0 0,21 1 15,0-1-15,1 0 0,-22 21 0,21-21 16,0 1-16,0-1 0,0 0 0,22 0 16,-22 0-16,21 0 0,0 1 15,-20-22-15,20 0 0,21 0 0,-20 0 16,-1 0-16,0 0 0,1 0 0,20 0 15,-20-22-15,-22 1 0,21-21 16,0 21-16,-20-22 0,-1 22 16,0-21-16,-21 0 0,0-1 0,0 22 15,0-21-15,0-1 0,0 22 16,-21-21-16,0 21 0,-1 21 0,1 0 16,0 0-16,-42 0 15,20 0-15,22 21 0,-21 21 0,21-21 16,-1 22-16,-20-1 0,42 0 15,-21 1-15,21-1 0,0-21 16,0 22-16,0-22 0,0 21 0,21-21 0,0 0 16,0-21-16,1 22 0,-1-22 15,21 0-15,-21 0 0,22 0 16,20-43-16,22 1 16,-64 21-16,0-22 0,21 1 15,-20 0-15,-1-1 0,0 1 0,0 0 16,-21-64-16,0 42 0,0 22 15,0-21-15,0 20 0,0-20 16,0 42-16,0-22 0,0 22 0,0 63 31,0-20-31,0 20 16,0 0-16,0 1 0,-21-1 0,21 21 16,0 1-16,0-22 0,0 22 0,0-1 15,0-20-15,0 20 0,0-21 16,0 1-16,0-22 0,21 21 15,21 1 1,-20-43-16,-1 0 0,0-22 16,21 1-16,-21 0 0,22 0 0,-1-21 15,-21-1-15,22 1 0,-1 0 0</inkml:trace>
  <inkml:trace contextRef="#ctx0" brushRef="#br0" timeOffset="81372.41">22923 13018 0,'0'0'0,"-21"21"15,21 0 1,-42 42-16,21-41 0,21 20 16,0 0-16,-21 1 0,21-1 0,-22 21 15,22-20-15,-21-1 0,21 0 16,0 1-16,0-1 0,-21 43 16,21-43-16,0-21 15,21-21 1,0-21-1,22-21-15,-22 21 0,0-22 16,21 1-16,1 0 0,-1-1 16</inkml:trace>
  <inkml:trace contextRef="#ctx0" brushRef="#br0" timeOffset="82559.71">23304 13187 0,'0'0'0,"-21"0"16,-21 0-1,21 21-15,-22 0 0,1 0 16,0-21-16,-1 22 0,-20-1 0,21 0 15,-1 0-15,1-21 0,0 21 16,-1 0-16,22 1 0,0-22 0,0 21 16,21 0-16,0 0 0,0 0 15,0 0-15,21 1 0,0-1 16,0 21-16,-21-21 0,21 0 16,1 1-16,-1-1 0,21 21 15,-21-21-15,0-21 0,22 21 16,-22-21-16,0 0 0,21 0 0,-20 0 15,20 0-15,-21 0 0,21 0 16,1 0-16,-1-21 0,0 0 0,1 0 16,-1 0-16,-21 0 0,22-1 15,-1-20-15,-21 21 0,0 0 0,0-22 16,1 22-16,-22 0 0,0 0 0,0 0 16,-22 21-1,1 0-15,0 0 0,0 0 16,21 21-16,-21 0 0,0 0 15,-1 0-15,1 1 0,21 20 0,-21-21 16,21 21-16,0 1 0,0-22 16,0 0-16,0 0 0,0 0 0,0 1 15,21-1-15,0 0 0,1-21 16,-1 0-16,21 0 0,-21 0 0,22 0 16,-1-21-16,0 21 0,1-21 0,-1-1 15,-21-20-15,21 21 0,1 0 16,-22-22-16,0 22 0,0-21 0,0 21 15,1-22-15,-1 1 16,-21 63 15,0 0-31,0 1 0,0-1 16,0 21-16,0-21 0,0 22 0,-21-22 16,21 21-16,0-21 0,0 0 0,0 1 15,0-1-15,21 0 0,0 0 16,21-21-16,-21 0 0,1 0 15,20 0-15,-21-21 0,21 0 0,-20 21 16,-1-21-16,21-22 0,-21 22 16,0 0-16,-21-21 0,22 20 0,-22-20 15,21 0 1,0 21-16,-21-1 0,0 1 0,0 0 16,0 42-1,0 0 1,0 22-16,0-22 0,0 21 0,0-21 15,0 22-15,0-1 0,0 22 0,21-22 16,0 0-16,0 22 0,-21-22 16,22 22-16,-1-1 0,0 1 0,0-1 15,0 1-15,-21 20 0,0-20 0,21-1 16,-21 1-16,0-1 0,0 1 16,0-1-16,-21-20 0,0-1 0,0 0 15,-21 1-15,20-22 0,-20 0 0,21 0 16,-21 0-16,-1 0 0,1-21 15,0 0-15,-1 0 0,1 0 16,0 0-16,-1-21 0,22 0 0,0 0 16,21 0-16,21-85 15,21 21-15,1 22 0,20 20 16,-20-20-16,20-22 0,1 22 16,-1-1-16,1 1 0,-1-22 15,1 22-15,-1-1 0,1-21 0,-1 22 16,-21-1-16,22-20 0,21-43 15,-43 63-15,-21 1 0,21 20 16,-42 1-16,0 0 0,0 21 0,0-1 16,-21 1-16,0 21 0,-21 0 15,-1 0-15,22 0 0,-21 21 0,0 1 16,20-1-16,-20 21 16,42-21-16,0 0 0,0 1 0,21-1 15,0 21-15,1-21 0,-1 0 0,21 1 16,-21-1-16,0 21 0,1-21 15,-1 0-15,-21 1 0,0 20 16,-43-21 0,22-21-16,0 0 0,-21 0 0,-1 0 15,22 0-15,0 0 0,0 0 0,0 0 16,0-21 0,21 0-16,0 0 0,21-1 0,0-20 15</inkml:trace>
  <inkml:trace contextRef="#ctx0" brushRef="#br0" timeOffset="82841.96">25908 12510 0,'0'0'0,"-21"0"0,0 0 0,-1 0 15,-20 21-15,21 0 0,-21 0 0,-1 21 16,1 22-16,0-22 15,-1 43-15,1-22 0,0 22 0,20-21 16,-41 105-16,42-106 0,21 1 16,0-1-16,0 1 0,0-1 15,0-20-15,21 20 0,0-20 0,0-22 16,22 21-16,-22-21 0,21 0 0,0-21 16,-20 0-16,20 0 0,0 0 15,-21 0-15,22 0 0,-22-21 0,21-21 16,-21 21-16,22 0 0,-22-22 15</inkml:trace>
  <inkml:trace contextRef="#ctx0" brushRef="#br0" timeOffset="83071.83">26014 12891 0,'0'0'0,"-21"0"0,-1 0 0,1 0 16,21 21-16,-21 0 0,0 0 15,21 0-15,-21 0 0,21 1 16,0 20-16,0-21 0,0 0 0,-21 0 16,21 1-16,0-1 15,21-21 17,0-21-17,0-1-15,-21 1 0,21 0 0</inkml:trace>
  <inkml:trace contextRef="#ctx0" brushRef="#br0" timeOffset="83222.74">26077 12933 0,'0'0'0,"-21"21"31,21 0-31,-21-21 0,21 21 16,0 1-16,-21-1 0,21 0 16,-21 0-16,21 0 0,0 0 15,21-21 1,0 0-16,0 0 15,0 0-15</inkml:trace>
  <inkml:trace contextRef="#ctx0" brushRef="#br0" timeOffset="83508.83">26395 12827 0,'0'0'15,"0"21"1,-21 0-16,21 1 15,0-1-15,-22 21 0,22-21 0,-21 22 16,21-1-16,-21 0 0,21-21 16,-21 22-16,0 41 15,0-41-15,-1-1 0,1 43 16,21-43-16,-21 0 0,21-20 0,0 20 16,0-21-16,0 0 0,0 0 15,0 1-15,21-22 16,0 0-16,1 0 0,-1-22 15,0 1-15,0 0 0,0 0 16,0 0-16,1-22 0,-1 1 0,0 0 16</inkml:trace>
  <inkml:trace contextRef="#ctx0" brushRef="#br0" timeOffset="83714.71">26691 12785 0,'0'0'0,"0"-21"0,0-1 15,0 44-15,-21-1 16,21 21-16,0 0 0,-21 1 15,21-1-15,-21 0 0,-1 1 0,22 20 16,0-20-16,-21-1 0,21 0 0,-21 43 16,0-22-1,21-20-15,0-22 0,0 0 0,0 0 16,0 0-16,0 1 0,0-1 16,0-42-1,0-1 1,-21 1-16,0 0 15</inkml:trace>
  <inkml:trace contextRef="#ctx0" brushRef="#br0" timeOffset="83887.06">26204 13335 0,'0'0'0,"0"21"0,-21-21 16,21 21-16,21-21 16,0 0-1,1 0-15,-1 0 0,21 0 16,-21 0-16,0 0 0,1 0 15,20-21-15,-21 0 0,0 21 0,0-21 0,1 21 16,-1-21-16,0 21 0,0-21 16,0 21-16,0-22 0</inkml:trace>
  <inkml:trace contextRef="#ctx0" brushRef="#br0" timeOffset="84198.88">26628 13229 0,'0'0'0,"0"21"16,-22-21-16,22 22 15,-21-22-15,21 21 0,0 0 0,0 0 16,0 0-1,21-21-15,1 0 0,20 0 16,-21 0-16,0 0 0,0-21 16,1 21-16,-1-21 15,0 0-15,0 21 0,0-21 0,0-1 0,1 1 16,-22 0-16,0 0 0,0 0 16,0 0-16,-22 21 15,1 0-15,0 0 16,0 21-16,0-21 0,0 21 0,-1 21 15,1-21-15,21 1 0,0-1 16,-21 21-16,21-21 0,-21 0 0,21 1 16,0-1-16,0 0 0,0 0 0,0 0 15,0 0 1,21-21-16,0 0 0,0 0 16,1-21-16,20 0 0,-21 21 15,0-21-15,22 0 0,-1 0 0</inkml:trace>
  <inkml:trace contextRef="#ctx0" brushRef="#br0" timeOffset="84455.74">27263 12721 0,'0'0'0,"0"-21"0,-22 21 16,1 0-16,0 0 16,0 21-16,0 0 0,21 22 0,-21-22 15,-1 21-15,1 22 0,0-22 0,0 0 16,21 22-16,-21-22 0,0 1 15,21-1-15,-22 43 16,22-43-16,0-21 0,-21 21 0,21-20 16,0-1-16,0 0 0,0 0 15,0 0-15,0 0 0,0-42 32,21 21-17,1-21-15,-1 0 0,0 0 0</inkml:trace>
  <inkml:trace contextRef="#ctx0" brushRef="#br0" timeOffset="84695.06">27390 12658 0,'0'0'0,"-22"0"0,1 21 16,21 0-16,0 21 15,-42 85-15,21-84 16,0 20-16,-1 43 0,1-64 15,21 1-15,-21-1 0,0 43 16,0-22 0,21-42-16,0 1 0,0-1 0,0 0 15,0 0-15,0 0 0,21-21 16,0 0 0,0-21-16,0 0 15,1 0-15,-1 21 0</inkml:trace>
  <inkml:trace contextRef="#ctx0" brushRef="#br0" timeOffset="84982.6">27390 13335 0,'-22'21'15,"22"0"-15,-21-21 0,21 22 16,-21-1-16,21 0 0,0 0 16,0 0-16,0 0 15,0 1-15,21-22 16,0 0-1,1 0-15,-1 0 0,0 0 16,-21-22-16,21 22 0,-21-21 16,21 0-16,-21 0 0,0 0 15,0 0-15,0-1 0,0 1 16,-21 21 15,0 0-31,0 0 16,21 21-16</inkml:trace>
  <inkml:trace contextRef="#ctx0" brushRef="#br0" timeOffset="85238.45">27517 12954 0,'0'0'0,"-22"0"16,22 21-1,-21-21-15,21 21 16,0 1-16,0-1 16,-21-21-16,21 21 15,0 0 1,21-21 15</inkml:trace>
  <inkml:trace contextRef="#ctx0" brushRef="#br0" timeOffset="85398.66">27517 13018 0,'0'21'47,"0"0"-47,0 0 15,0 0-15,0 0 32</inkml:trace>
  <inkml:trace contextRef="#ctx0" brushRef="#br0" timeOffset="85722.47">27622 12552 0,'0'0'0,"-21"0"0,21 21 31,0 0-15,0 0-16,0 22 0,0-22 15,0 21-15,21 1 0,-21-1 0,22 21 16,-22-20-16,0-1 0,0 22 0,0-22 15,0 21-15,0-20 0,0 20 16,-22-20-16,1-1 0,21 21 0,-42 22 16,21-43-1,21 1-15,-21-1 0,-1 0 0,1-20 16,21-1-16,0 21 0,-21-21 0,0 0 16,21-42 15,0 0-16,0 0-15,0 0 0</inkml:trace>
  <inkml:trace contextRef="#ctx0" brushRef="#br0" timeOffset="85928.35">27686 13483 0,'-21'0'0,"0"0"16,21 21 47</inkml:trace>
  <inkml:trace contextRef="#ctx0" brushRef="#br0" timeOffset="86130.75">27707 13885 0,'0'0'0,"0"22"0,-21-22 16,21 21-16,0 0 16,0 0-16,0 0 15,0 0-15,-21 1 0,21-1 16,-21 0-16,-1 0 0,1-21 0,21 21 15,-21 0-15,0 1 0,0-1 0,0 0 16,-22 0-16,22 0 0,-21 0 16,-22 1-16,22-1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2:07:07.8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550 0,'0'-21'0,"22"21"16,-22-21-16,0 0 15,0 0 1,0 42 15,0 0-15,0 0-16,0 22 0,0-1 0,0 0 15,-22 1-15,22 20 0,-21-21 16,21 22-16,0-22 0,0 22 0,0-22 16,0 22-16,0-22 0,0 0 15,0-21-15,0 43 16,0-43-16,0 0 15,21-21 1,1 0-16,-22-21 0,21 0 16,0 0-16,0 0 0,0-22 0,22 1 15,-22 0-15,0-1 0,42-63 16,-20 64-16,-22 0 16,21-1-16,-21 1 0,22 21 0,-22 0 15,0 0-15,-21-1 0,21 22 16,-21 22-1,0-1-15,0 21 0,0-21 16,0 22-16,0-1 0,0 0 0,0 22 16,0-22-16,0 64 15,0-64-15,0 1 16,0-22-16,21 0 0,1 0 16,-1 0-16,0-21 0,0 0 0,21 0 15,-20 0-15,20 0 0,0 0 16,1-21-16,-1 0 0,-21 0 0,21-22 15,1 22-15,-1-42 0,0 20 16,-20-20-16,20 21 0,-21-22 16,-21 1-16,0-1 0,0 22 15,0-22-15,0 22 0,-21-22 16,-21 43-16,20 0 0,-20 0 16,21 0-16,-21 21 0,20 0 0,1 0 15,-21 0-15,21 0 0,0 21 16,21 0-16,-22-21 0,22 21 15,0 0-15,0 1 0,0-1 0,0 0 16,0 0-16,22 0 16,-1-21-16,0 0 0,0 0 0</inkml:trace>
  <inkml:trace contextRef="#ctx0" brushRef="#br0" timeOffset="507.95">3916 169 0,'0'0'0,"-21"-21"16,-1 21-16,1 0 15,21 21 1,0 1-16,0-1 0,0 21 16,0-21-16,0 22 0,0 62 15,0-62-15,0 63 16,0-64-16,0 0 0,0 22 0,0-22 15,0 22-15,0-22 16,0 85-16,0-64 16,0-41-16,0-1 15,0 0-15,0 0 16,-21-42 0,21 0-16,0 0 15,0-1-15,0-20 0,0 21 16,0-21-16,0-1 0,21 22 15,0-21-15,22-1 0,-22 22 0,21-21 16,1 21-16,-1 0 0,0-1 0,1 1 16,-1 21-16,85 0 15,-85 21 1,1 1-16,-43-1 0,0 0 16,0 21-16,0-21 0,0 22 0,0-1 15,-22-21-15,1 22 0,0-22 16,0 21-16,0-21 0,21 0 0,-21 1 15,21-1-15,-22 0 0,22 0 16,22-21 15,-1 0-31</inkml:trace>
  <inkml:trace contextRef="#ctx0" brushRef="#br0" timeOffset="1307.83">5270 762 0,'0'0'16,"0"-21"-16,0 0 0,0 0 15,0-1-15,0 1 0,-21 0 0,0 0 16,0 0-16,0 21 16,-22-21-16,22 21 0,0 0 0,-21 0 15,-1 0-15,22 21 0,-21 0 16,0 0-16,20 21 0,-20-20 0,0 20 15,21 0-15,-22 43 16,22-43-16,0 1 0,21-1 16,0 0-16,0 1 0,0-22 0,0 21 15,0-21-15,21 0 0,0-21 16,0 22-16,22-22 0,20 0 16,-20 0-16,-22-22 15,42-20-15,-42 21 0,22-21 16,-22 20-16,0-20 0,0 0 15,0-1-15,1 1 0,-1 0 16,-21-1-16,0 1 0,0 21 0,0 0 16,0 0-16,0-22 0,-21 43 31,21 21-31,-22 1 16,1 20-16,21-21 0,0 21 15,0-20-15,0 20 0,0 0 0,0 1 16,0-22-16,0 21 0,0 0 15,0-20-15,0-1 0,21 21 0,-21-21 16,22 0-16,-1-21 0,0 22 16,21-22-16,-21 0 0,22 0 0,-1 0 15,-21 0-15,22-22 0,-1 1 0,0 0 16,1 0-16,-1-21 0,-21-1 16,21 1-16,-20-22 0,20 22 15,-21-21-15,0-1 0,-21 22 16,21-22-16,-21 22 0,22-64 15,-22 85-15,0-21 0,0 20 16,0 1-16,0 0 0,0 0 0,0 0 16,-22 42-1,22 0-15,-21 21 16,21-20-16,0 20 0,0 0 16,0 1-16,0-1 0,-21 0 0,21 22 15,-21-22-15,21 22 0,0-22 16,0 64-16,0-22 15,0-62-15,0 20 0,0-21 16,21 0-16,0 0 0,-21 1 16,21-22-16,1 0 0,-1 0 0,0 0 15,0 0-15,0 0 0,0 0 16,22 0-16,-22-22 0,0 1 0,0-21 16,22 21-16,-22-22 0,0 1 15,0 0-15,-21-1 0</inkml:trace>
  <inkml:trace contextRef="#ctx0" brushRef="#br0" timeOffset="1496.98">5673 720 0,'0'0'0,"-22"0"0,22 21 16,0 0-16,22-21 0,-1 0 15,0 0-15,21 0 0,-21 0 16,22 0-16,-1 0 0,0 0 0,1-21 15,-1 21-15,-21-21 0,22 21 16,-22 0-16,21-21 0,-21 21 0,0 0 16,22-22-16</inkml:trace>
  <inkml:trace contextRef="#ctx0" brushRef="#br0" timeOffset="1943.75">7705 804 0,'0'-42'0,"0"84"0,0-105 0,0 42 0,21 21 16,-21-21-16,0-1 0,21 22 16,-21-21-16,0 42 31,0 1-31,0-1 0,0 0 0,0 21 15,0 1-15,0-1 0,-21-21 16,21 21-16,-21 1 0,-1-1 16,22 0-16,-21 1 0,0-22 0,21 21 15,0-21-15,-21 1 0,0 20 16,21-21 0,21-21-1,0-21-15,0 0 0,0 0 0,22-1 16,-22-20-16</inkml:trace>
  <inkml:trace contextRef="#ctx0" brushRef="#br0" timeOffset="2293.04">8382 656 0,'0'0'0,"21"0"0,0 0 0,-21-21 16,-21 21 0,-21 0-1,21 0-15,-22 21 16,22-21-16,-21 21 0,-22 1 15,22-1-15,21 0 0,0 0 0,-1 0 16,1 0-16,21 1 0,0-1 16,0 0-16,0 0 0,0 0 0,21 0 15,1-21-15,20 22 0,21 20 16,22-21 0,-43 0-16,-20 0 0,41 1 15,-21-1-15,-20 0 0,-1 0 0,-21 0 16,0 0-16,0 1 15,-21-1-15,-43-21 16,22 21-16,-1-21 16,-41 0-16,41 0 0,1 0 15,0 0-15,-1 0 0,1 0 0,0 0 16,21-21-16,-1 21 16,1-21-16,0-43 0</inkml:trace>
  <inkml:trace contextRef="#ctx0" brushRef="#br0" timeOffset="2615.85">7980 381 0,'-21'21'16,"42"-42"-16,-64 42 0,22 0 0,0-21 0,0 22 15,0-22-15,21 21 16,21-21-1,0 0-15,0 0 0,0 0 16,22 0-16,-1-21 0,-21 21 0,0-22 16,1 1-16,-1 0 0,-21 0 15,0 0-15,0 0 0,-21-1 0,-1 1 16,-20 0-16,21 21 16,-21 0-16,-1 0 0,1 0 0,0 0 0,20 21 15,-20 0-15,21 1 16,-21-1-16,42 0 0,-22 42 15,22-41-15,0-1 0,22 0 16,-1 0-16,42 0 0,-20-21 16,20 0-16</inkml:trace>
  <inkml:trace contextRef="#ctx0" brushRef="#br0" timeOffset="3299.25">10456 614 0,'0'0'0,"21"-21"15,1 21-15,-1-21 0,0 21 16,0-22-16,21 22 0,1-21 16,-22 0-16,21 0 0,1 0 0,-1 0 15,21-1-15,-41 1 0,20-21 16,0 21-16,-21 0 0,-21-1 0,0-20 15,0 21-15,-21 0 16,0 21-16,-42 0 0,20 0 0,-20 0 16,-1 0-16,1 0 0,-64 42 15,84-42-15,-20 21 0,21 0 16,-22 1-16,43 20 0,-21-21 16,20 0-16,1 0 0,21 22 0,0-22 15,0 21-15,21-21 0,1 22 16,-1-22-16,21 21 0,-21-21 15,22 22-15,-1-1 0,0 0 16,1 1-16,20-1 0,-21 0 0,22 43 16,-1-21-16,-63-22 15,0-21-15,0 21 0,-42-20 16,21-1-16,-43 0 0,22 0 0,-43 0 16,22 0-16,-1-21 0,-190 22 15,106-22 1,85 0-16,-1-22 0,22 1 15,-22 21-15,43-21 0,-21-21 0,21 21 16,0-22-16,21 22 0,0-21 0,0-1 16,0 1-16,21 0 15,21-1-15,0 1 0,22 0 0,-1-1 16,1 1-16,21 0 0,-1 21 16,1-22-16</inkml:trace>
  <inkml:trace contextRef="#ctx0" brushRef="#br0" timeOffset="3540.11">11282 212 0,'0'-21'16,"0"42"-16,0-21 15,0 21 1,0 0-16,-21 21 0,-1 1 0,1-1 16,0 0-16,21 1 0,-21 20 15,-21-20-15,20 20 0,1 1 0,0-1 16,0 1-16,0-1 0,-22 43 15,22-43-15,21-20 0,0-1 16,0 0-16,0-20 0,0-1 16,0 0-16,0 0 0,21 0 0,1-21 15,-1 0-15,21 0 0,-21 0 16,0-21-16,1 0 0,-1 0 16,0 0-16</inkml:trace>
  <inkml:trace contextRef="#ctx0" brushRef="#br0" timeOffset="3712.01">10858 847 0,'0'0'15,"-21"0"-15,0 0 0,42 0 32,0 0-32,1 0 15,20 0-15,0-21 0,1 21 0,20 0 16,-21-22-16,64 1 15,-42 21-15</inkml:trace>
  <inkml:trace contextRef="#ctx0" brushRef="#br0" timeOffset="4248.97">11832 953 0,'0'0'15,"0"-22"16,0 1-31,0 0 0,21 0 16,-21 0-16,0 0 0,0-1 0,0 1 16,0 0-16,0 0 0,-21-21 15,0 20-15,0 1 16,0 21-16,-1 0 0,1 0 0,0 0 16,-21 0-16,21 0 0,-1 21 0,-20 1 15,21-1-15,0 21 0,-22 0 16,22 1-16,-21-1 0,21 0 0,0 1 15,-1-1-15,-20 0 0,42 1 16,0-1-16,0 0 0,0-20 0,0-1 16,0 0-16,0 0 0,21 0 15,22-21-15,-22 0 0,42 0 16,-20 0-16,-1-21 0,0 0 16,1 0-16,-22-22 0,21 22 15,0-21-15,43-43 16,-43-21-16,-20 64 15,-1 0-15,0-1 0,-21 22 0,0-21 16,0 21-16,0 0 16,-21 42-1,0 0-15,-1 0 0,1 0 0,0 22 16,0-1-16,21 0 0,-21 1 16,0-1-16,21 0 0,-22 1 0,22-1 15,0-21-15,0 21 0,0-20 16,0 20-16,0-21 15,22-21-15,20 0 0,-21 0 16,0 0-16,22 0 0,-1-21 16,-21 0-16,21 0 0,1-22 0</inkml:trace>
  <inkml:trace contextRef="#ctx0" brushRef="#br0" timeOffset="4507.82">12763 21 0,'0'0'16,"-21"0"-16,0 0 0,-21 43 16,-43 84-1,64-85-15,0 21 0,0 1 16,-1-1-16,1 1 0,0-1 0,-21 1 16,21 21-16,-1-22 0,1 1 0,0-22 15,21 21-15,-21-20 0,21-1 16,-21 0-16,21 1 0,0-22 0,0 0 15,0 0-15,0 0 0,21-21 16,0 0 0,21-21-16,-20 0 0,-1 0 0,0-21 15</inkml:trace>
  <inkml:trace contextRef="#ctx0" brushRef="#br0" timeOffset="4863.62">12679 847 0,'0'0'0,"-21"21"0,21 0 16,0 0-16,0 0 16,21-21 15,0 0-31,21 0 0,-21 0 0,22-21 16,-1 0-16,22-21 15,-22 21-15,0-1 0,-21 1 0,1 0 16,-1 0-16,-21 0 0,0 0 15,0-1-15,-21 22 16,-1 0-16,1 0 0,0 22 16,-21-22-16,-1 21 0,1 21 15,0-21-15,-1 22 0,22-1 0,-21 0 16,21 1-16,0-1 0,-22 85 16,43-85-16,0-21 15,0 1-15,0-1 0,21 0 16,1 0-16,20 0 0,43-21 15,-43 0-15,21 0 0,1-21 0,-22 0 16,22 0-16,-1-22 0,1 22 16</inkml:trace>
  <inkml:trace contextRef="#ctx0" brushRef="#br0" timeOffset="5927.11">13970 402 0,'0'0'16,"-21"21"-16,0 1 15,21-1-15,0 0 0,0 0 16,0 0 0,21-21-1,21 0-15,-21 0 0,22 0 16,-1 0-16,0 0 0,1-21 0,-1 0 16,0 0-16,22 0 0,-22-1 0,0 1 15,-20 0-15,20 0 16,-21-21-16,-21 20 0,0 1 0,0 0 15,0 0-15,-42 0 0,21 0 16,-43 21-16,22 0 0,-22 0 0,1 0 16,-22 0-16,22 21 0,-1 0 15,1 21-15,-1-21 0,22 22 0,-1-22 16,1 21-16,21-21 0,0 22 16,21-1-16,0 22 15,0-43-15,0 21 0,0-21 0,42 0 16,-21 1-16,22-1 0,-1-21 0,21 21 15,-20 0-15,20-21 0,43 0 16,-64 0-16,1 0 16,-1 0-16,-21 0 0,0 0 0,-42 0 15,0 0 1,-21 0-16,-22 0 0,22 0 0,-22 21 16,-20 0-16,20 1 0,1-1 0,-1 21 15,1-21-15,20 22 0,-20-1 16,21 0-16,-1 1 0,22-1 15,0 0-15,0 1 0,21-22 0,0 21 16,0-21-16,0 0 0,21 1 0,0-1 16,21 0-16,-20-21 0,20 0 15,0 0-15,1 0 0,84-21 16,-64 0-16,85-22 16,-63 1-16,21 21 0,-22-43 15,1 22-15</inkml:trace>
  <inkml:trace contextRef="#ctx0" brushRef="#br0" timeOffset="6183.34">15176 0 0,'0'0'0,"-21"0"15,0 0-15,0 0 0,0 0 16,0 0-16,-22 0 0,22 0 16,0 0-16,-21 0 0,20 64 15,-20 20-15,21-20 0,0 20 0,0 1 16,-1 0-16,1-1 0,0-20 15,0 21-15,0 63 0,0-64 16,-1-20-16,22 42 16,0-64-16,0 43 15,0-64-15,0 0 0,0 0 0,0 0 16,22-21 0,-1-21-16,0 21 0,42-63 15,-41 20-15</inkml:trace>
  <inkml:trace contextRef="#ctx0" brushRef="#br0" timeOffset="6543.26">15028 910 0,'0'21'31,"0"1"-31,21-22 31,1 0-31,62 0 16,-41 0-16,-22-22 15,21 1-15,0 0 0,1 0 0,-22 0 0,0 0 16,0-1-16,0 22 0,-21-21 16,0 0-16,-21 21 15,-21 0-15,21 0 0,-22 0 16,1 21-16,0 0 0,-1 1 16,1 20-16,0-21 0,-1 21 0,22 1 15,-21-1-15,21-21 0,0 22 16,21 20-16,0 22 15,0-64 1,21 0-16,0-21 0,21 0 0,1 0 16,-1 0-16,0 0 0,22 0 0,-1-21 15,1 21-15,-22-21 0,22 0 16,-1-22-16,1 22 0,-22-21 0,21-1 16,-20 1-16</inkml:trace>
  <inkml:trace contextRef="#ctx0" brushRef="#br0" timeOffset="7941.42">15875 762 0,'0'0'0,"0"-21"15,-21 42 1,0-21-16,-1 42 16,22-20-16,-21-1 0,0 21 15,0 0-15,21 1 0,-21-22 0,0 64 16,-1-43 0,22-21-16,0 0 0,0 0 0,-21 22 15,21-22-15,0 0 0,0-42 47,0 0-47,0 0 16,0-1-16,0-20 0,21 21 0,-21-21 15,22-1-15,-1 1 0,42-85 16,-42 85-16,1 20 16,-1 1-16,0 0 0,0 0 0,0 21 15,0 0-15,1 0 16,-1 21-16,-21 0 0,21 22 15,0-1-15,-21-21 0,0 21 16,21 1-16,-21-22 0,21 21 0,-21-21 16,0 1-16,22 20 0,-22-21 15,0 0-15,0 0 16,0 1-16,21-22 16,-21-22-1,21 1-15,-21 0 0,0 0 16,21 0-16,0-22 0,0 22 15,1-21-15,-1 0 0,21-43 16,-21 64-16,0-22 0,1 22 16,-1 21-16,0-21 0,0 21 0,0 0 15,-21 21-15,0 0 16,0 1-16,0 20 0,0 21 16,0-20-16,0-22 0,0 21 15,0 1-15,0-22 16,0 0-16,0 21 0,0-21 0,0 1 15,21-1-15,1-21 0,-1 21 16,63-21-16,-41 0 16,-1 0-16,-21 0 0,22 0 0,-1-21 15,0 0-15,-21-1 0,22 1 16,-22 0-16,21-21 0,-21 21 0,1-22 16,-1-41-1,-21 41-15,0 22 0,0-21 0,0 21 16,0-1-16,-21 1 0,-1 21 15,1 0-15,0 0 0,-42 64 16,20-22 0,22 0-16,0-20 0,21 20 15,0 0-15,0-21 0,0 1 16,0 20-16,0-21 0,0 0 0,0 0 16,21 1-16,0-22 15,0 21-15,22-21 0,-1 0 0,0 0 16,22-21-16,-22-1 15,1 1-15,-1 0 0,0 0 0,-21-21 16,22 20-16,-1-20 0,-21 0 16,22-1-16,-22 22 0,0-21 15,0 21-15,-21 0 0,0-1 0,0 1 16,0 42 0,0 1-16,0-1 0,-21 0 15,21 21-15,-21-21 0,0 22 16,-1-22-16,22 21 0,-21-21 0,21 1 15,-21-1-15,21 0 0,0 0 16,0 0-16,0 0 0,0-42 31,21 21-31,0-21 16,1 0-16,-1-21 0,0 20 0,0 1 16,21-21-16,-20 21 0,-1-22 15,0 1-15,21 0 16,-21 21-16,1 21 15,-22 21-15,0 0 16,0 0-16,0 21 0,0-20 16,0 20-16,0-21 0,-22 0 0,22 0 15,0 22-15,0-22 0,0 0 16,0 0-16,22-21 0,-1 0 16,0 0-16,0 0 0,21 0 15,-20 0-15,-1 0 0,63-63 16,-62 42-1,-1-1-15,21-20 0,-21 0 0,0-22 16,1 22-16,-22-22 0,21 1 16,0-1-16,0 1 0,0 21 15,0-22-15,1 1 0,-1 20 0,-21 1 16,0 0-16,0 20 0,0 1 16,0 42-16,-21 1 15,-1-1-15,1 21 0,0 0 16,0 1-16,0 20 0,0-20 0,21 20 15,-22 1-15,1-1 0,21-21 16,0 22-16,0 42 16,0-64-16,0 0 0,0 22 15,0-43-15,21 0 0,1 0 16,-1-21-16,0 0 0,0 0 0,0 0 16,0 0-16,1 0 0,-1-21 15,-21 0-15,21 0 0,0 0 0,-21-22 16</inkml:trace>
  <inkml:trace contextRef="#ctx0" brushRef="#br0" timeOffset="8084.32">17949 635 0,'0'0'0,"-21"0"15,0 0-15,0 0 0,0 0 16,42 0 0,0 0-16,0 0 15,0 0-15,22 0 0,-22 0 0,21 0 16,22 0-16,-22 0 15,0-21-15</inkml:trace>
  <inkml:trace contextRef="#ctx0" brushRef="#br0" timeOffset="8451.12">18902 572 0,'0'0'0,"0"-22"0,0 1 15,0 0-15,0 0 16,0-21-16,0 20 0,0 1 0,21-21 16,0 21-16,-21 0 0,0-1 15,0 1-15,21 0 0,-21 42 16,0 22-1,0-22-15,0 21 0,0 22 16,-21-22-16,21 21 0,-21 1 0,0-22 16,0 43-16,-1-22 0,1 1 15,21-1-15,-21-20 0,0 20 16,0-20-16,0-1 0,21 0 0,0-21 16,0 1-16,0-1 0,0 0 15,21-21 1,-21-21-16</inkml:trace>
  <inkml:trace contextRef="#ctx0" brushRef="#br0" timeOffset="10789.98">18775 804 0,'0'0'15,"0"-63"-15,-21-1 0,21 22 0,0-21 16,0-1-16,0 1 0,0 20 0,0-20 16,21-22-16,21 43 15,-21 21-15,0-1 0,22 1 16,-1 21-16,-21 0 0,22 0 0,20 21 15,-21 1-15,1-1 0,20 21 16,-20 0-16,-22-20 0,21 20 0,-42 0 16,0 1-16,0-22 0,-21 21 15,0-21-15,-43 43 0,1-43 16,20 0-16,1 0 0,-21-21 0,20 21 16,1-21-16,0 0 0,-1 0 15,1 0-15,21 0 0,0 0 0,-1 0 16,1 0-16,0 22 15,21-1-15,0 0 16,0 0-16,0 0 0,21 0 0,0 1 16,1 20-16,-1-21 0,0 21 15,0-20-15,0 20 0,0-21 0,1 0 16,-1 0-16,21 1 0,-21-1 16,85 0-16,-64-21 15,1 0-15,-1 0 0,0 0 16,64-42-16,-42 42 0,-22-22 15,0 1-15,1-21 0,-1 21 16,0-22-16,-20 1 0,-1 21 0,0-21 16,-21 20-16,0-20 0,0 21 15,0 0-15,0 0 0,-21-1 16,0 1-16,-1 21 0,1 0 16,-42 0-16,20 21 15,22 1-15,-21-1 0,21 21 0,0-21 16,-1 22-16,22-1 0,0 0 15,-21-21-15,21 22 0,0-1 0,0-21 16,0 22-16,21-22 0,1 0 16,-1 0-16,21 0 0,0-21 0,1 0 15,20 21-15,1-21 0,-1 0 16,1 0-16,-1-21 0,22 21 16,-22-21-16,1-21 0,-1 21 0,-20-22 15,20 1-15,-20-22 0,-1 22 16,0-21-16,1-1 0,-22 1 15,0-1-15,-21 1 0,0-1 0,0 22 16,0-22-16,0 22 0,0 0 16,-21 20-16,0 1 0,-1 0 0,1 21 15,0 0-15,0 42 0,0-20 16,0 20-16,-22 0 0,22 22 0,0-1 16,0 1-16,0 20 0,-1 1 15,1 0-15,0-1 0,0 192 16,0-171-16,21-20 15,-21 21-15,21-21 0,-22 84 16,1-63-16,21-22 0,-21-20 16,0 21-16,0-1 0,-22 1 0,1-22 15,-21 86-15,-1 41 16,64-148-16,0-20 16,0 20-16,21-42 15,0 0-15,22 0 0,-1-21 16,0-22-16,22 22 0,-22-21 0,22-22 15,-1 22-15,1-21 0,-22-1 16,22 1-16,20-86 16,-41 86-16,-1-22 0,-21-84 0,-21 84 15,0 22-15,-21-22 0,-21 22 16,-1 20-16,1-20 0,0 20 16,-1 1-16,1 21 0,0 0 15,-43-22-15,64 22 16,0 21-16,-1 0 0,1 0 0,21-21 15,21 21 1,1-21-16,-1 0 0,0 21 16,21-21-16,-21 21 0,22-22 15,-1 1-15,0 0 0,1 0 0,20 0 16,-20 0-16,-1-1 0,-21-20 16,21 21-16,1 0 0,-22-22 15,0 22-15,0 0 0,0-21 16,1 21-16,-22-1 0,0 1 15,0 42 1,-22 1 0,22-1-16,0 0 0,-21 21 15,0-21-15,21 22 0,0-22 0,0 0 16,0 21-16,0-20 0,0-1 16,0 0-16,21 0 0,0 0 15,22-21-15,-22 0 0,0 0 0,21 0 0,1 0 16,-1 0-16,22-21 15,-22 0-15,0 0 0,-21 0 16,22-1-16,-22-20 0,21 0 0,-21 21 16,-21-22-16,22 1 0,-22 21 15,0 0-15,0-1 0,0 1 16,0-21-16,-22 42 16,1 0-16,0 0 15,0 21-15,21 0 0,-21 0 0,0 1 16,-1-1-16,22 0 0,-21 0 15,21 21-15,0-20 0,0-1 0,0 0 16,0 21-16,0-21 0,21 1 16,1-22-16,-1 21 0,21 0 15,0-21-15,-20 0 0,20 0 16,0 0-16,1 0 0,-1-21 0,0 21 16,1-21-16,-1-1 0,0 1 15,1 0-15,20-21 16,-42 21-16,0-1 0,1 22 0,-1-21 15,-21 42 1,-21 1 0,-1-1-16,1 0 0,0 0 15,21 0-15,0 0 0,-21 1 16,21-1 0,21-42 15,0-1-31,0 1 15,1 21-15,-1-21 0,0 0 16,0 0-16,21-22 0,-20 22 16,-1 21-16,0 0 15,0 0-15,-21 21 16,0 1-16,21-1 0,-21 0 0,21 0 16,-21 0-16,22 0 0,-22 22 15,21-22-15,21 21 16,-21-21-16,0 1 0,1-22 15,-1 0-15,0 0 0,0 0 16,0-22 0,0 1-16,-21 0 0,22 0 0,20-43 15,-21 43-15,0-21 16,22-22-16,-22 22 0,0 21 16,0-21-16,0 20 0,-21 1 0,21 21 15,1-21-15,-1 21 31,-21 21-15,0 0 15,21-21 1,-21-21-32,0 0 15,0 0-15,0 0 16,0 0-16,-21 21 15,0 0 1,-22 0-16,22 21 16,0 0-16,0 21 0,0-21 0,-1 22 15,1-1-15,0-21 16,0 22-16,21-1 0,0-21 0,0 21 0,0-20 16,0 20-16,0-21 15,0 0-15,21 0 0,0-21 0,0 22 16,1-22-16,41 0 15,-21 0-15,22 0 0,-22 0 16,1-22-16,-22 1 0,21 0 16,-21 0-16,0 0 0,22-22 0,-22 22 15,0-21-15,-21 0 0,0 20 16,21 1-16,-21-21 16,0 21-16,-21 42 15,0 0-15,0 0 0,-22 22 16,43-22-16,0 21 15,-21-21-15,21 0 0,0 1 16,0 20-16,0-21 0,0 0 0,21 0 16,1 1-16,-1-22 15,0 0-15,21 0 0,1 0 0,20 0 16,-21 0-16,22-22 16,-22 22-16</inkml:trace>
  <inkml:trace contextRef="#ctx0" brushRef="#br0" timeOffset="11315.26">23389 529 0,'0'0'0,"-42"0"0,21 0 16,-1 0-16,1 0 0,21 21 31,21-21-15,1 0-16,-1 0 0,21 0 0,-21 0 15,22 0-15,-22-21 0,21 21 16,0-21-16,-20 21 0,-1-21 0,0 0 16,0 0-16,-21-22 0,0 22 15,0 0-15,0 0 0,0 0 0,-21-1 16,0 1-16,-22 0 0,1 21 16,0 0-16,-1 0 0,1 21 0,-43 22 15,64-22-15,-21 21 16,0-21-16,20 22 0,1-22 15,0 0-15,21 21 0,0-21 16,0 22-16,0-22 0,21 0 0,0 0 16,1 0-16,-1 22 0,0-43 0,0 21 15,0 0-15,22 0 0,-22-21 16,0 0-16,0 0 16,-42 0-1,0 0-15,0 0 16,-22 0-16,22 0 0,-21 21 15,-1 1-15,22-1 0,-21 0 0,21 21 16,0-21-16,-1 43 16,22-43-16,0 0 0,0 22 15,0-22-15,22 0 0,-1-21 16,0 21-16,0 0 0,0-21 0,22 0 16,-1 0-16,0 0 0,-21 0 15,22 0-15,-1-21 0,0 0 0,-20 0 16</inkml:trace>
  <inkml:trace contextRef="#ctx0" brushRef="#br0" timeOffset="11499.16">23580 868 0,'21'-21'0,"-42"42"0,42-63 0,-21 20 16,21 1-16,-21 42 31,0 1-15,0 20-16,0-21 0,0 0 0,0 22 15,0-22-15,21 21 0,-21-21 16,21 0-16,0 1 0,-21-1 0,43 0 15,-22-21-15,21 21 16,-21-21-16,1 0 0,-1 0 0,21-21 16,-21 0-16,0 21 0</inkml:trace>
  <inkml:trace contextRef="#ctx0" brushRef="#br0" timeOffset="11659.7">24003 868 0,'0'0'0,"0"-21"0,-21 21 15,0 0 1,-1 0-16,1 0 0,-21 21 0,21-21 15,-22 21-15,22 21 0,-21-20 16,0-1-16,20 0 0,-20 21 0,21-21 16,-21 22-16,20-22 0,1 0 15,0 21-15,0-20 0,21-1 0,0 0 16,0 0-16,21-21 0,0 0 16</inkml:trace>
  <inkml:trace contextRef="#ctx0" brushRef="#br0" timeOffset="11992.55">24384 826 0,'0'0'0,"0"-22"0,0 1 16,-21 21 0,0 21-16,-1 22 15,-20 20-15,42-20 16,-21-1-16,0 21 0,0-20 0,-1 20 15,1 1-15,0-1 0,0 1 16,0 20-16,0-20 0,-1 21 0,22-1 16,0 1-16,0-22 0,0 22 0,0 0 15,0-22-15,0 1 16,0 20-16,0 86 16,0-107-16,0-20 0,22-22 0,-22 21 15,0-21-15,0 0 0,0-63 31,0 21-31,0-21 0,21-1 16,-21 1-16,0 0 0,0-22 0,21 1 16,0-22-16</inkml:trace>
  <inkml:trace contextRef="#ctx0" brushRef="#br0" timeOffset="12255.53">24299 1080 0,'0'-64'0,"0"128"0,0-170 0,0 63 16,0 1-16,0 0 0,0-1 0,21 22 15,1 0-15,-22 0 0,21 0 16,0 21-16,42-21 16,-41 21-16,-1 0 0,0 0 15,21 0-15,-21 0 0,1 21 0,-22 0 16,0 0-16,0 0 16,0 0-16,0 1 0,-22-1 0,-20 21 15,21-42 1,0 21-16,0 0 0,-1-21 0,22 22 15,-21-22-15,42 0 32,1 0-32,20 0 15</inkml:trace>
  <inkml:trace contextRef="#ctx0" brushRef="#br0" timeOffset="12544.21">24955 910 0,'0'-21'15,"0"42"-15,0-84 0,0 42 0,0-1 16,0 1-16,0 0 0,0 0 0,0 0 16,0 0-16,22-1 0,-1 22 15,0-21-15,0 21 0,21 0 16,-20 0-16,20 0 0,-21 0 16,0 0-16,22 0 0,-43 85 15,0-64 1,0 0-16,-22 22 0,-20-22 0,21 21 15,-21-21-15,-1 22 0,1-22 16,21 21-16,-22-21 0,1 0 0,21 22 16,0-22-16,0 0 0,-1 0 15,22 0-15,0 1 0,0-1 0,0 0 16,0 0-16,22 0 0,-22 0 16,21 1-16</inkml:trace>
  <inkml:trace contextRef="#ctx0" brushRef="#br0" timeOffset="12783.32">24786 1672 0,'-21'21'0,"42"-42"0,-42 64 0,21-22 15,0 0-15,0 0 16,21-21 0,0 0-16,0 0 0,1 0 15,-1-21-15,0 21 0,0-21 0,-21 0 16,0-1-16,0 1 15,0 0-15,0 0 16,-21 21-16,0-21 0,0 21 16,-1 0-16,1 0 0,0 0 15,0 0-15,0 0 0,0 21 16,-1 0-16,1 0 16</inkml:trace>
  <inkml:trace contextRef="#ctx0" brushRef="#br1" timeOffset="25151.62">1037 2286 0,'0'-21'16,"0"0"-16,0 0 16,-21-1-16,21 1 15,-21 21 17,21 21-32,0 22 15,0-22-15,-21 21 0,21 1 16,-22 20-16,22-21 0,-21 22 0,0-1 15,-21 107 1,21-128-16,21 0 0,0 1 16,0-22-16,0 0 0,0 0 15,0 0-15,0 1 0,21-44 16,0 1 0,0 0-16,0 0 15,64-85-15,-64 64 16,21-22-16,-20 22 0,-1 0 0,21 20 15,-21-20-15,0 21 0,1 21 16,-1 0-16,0 21 16,-21 0-1,0 22-15,0-22 0,0 21 0,0-21 16,0 22-16,0-1 0,0-21 16,0 21-16,0-20 0,0-1 0,0 21 15,63 0 1,-20-20-16,-22-22 0,21 0 0,-21 0 15,22 0-15,-1-22 0,0 1 16,1 21-16,-1-21 0,0-21 16,1 21-16,-22-22 0,0 1 0,0 0 15,0-1-15,-21 1 0,0-22 16,0 22-16,0 0 0,0-1 0,0 1 16,-21 21-16,-21 0 0,21 0 15,-22 21-15,1 0 0,0 0 16,-1 0-16,22 0 0,-21 0 15,0 21-15,20 0 0,-20 0 16,21 0-16,21 0 0,0 1 0,0-1 16,0 0-16,0 0 0,0 0 15,21-21-15,0 0 0,43 0 16,-22 0-16</inkml:trace>
  <inkml:trace contextRef="#ctx0" brushRef="#br1" timeOffset="26155.05">2244 2011 0,'0'-21'0,"0"42"0,0-63 0,-22 42 15,1 21-15,21 0 16,-21 21-16,0-21 0,0 22 16,21 20-16,-43 43 0,22 0 15,21-43-15,-21 1 16,21-22-16,-21 22 0,21-22 0,-21 0 15,21 1-15,0-1 0,0-21 16,0 0-16,0 1 16,0-1-16,0-42 15,0-1-15,0 1 16,0 0-16,0-21 16,21 21-16,0-22 0,0 1 0,-21 0 15,21-1-15,1 1 0,-1 21 16,0 0-16,-21-1 0,21 1 15,0 21-15,0 0 0,-21 21 0,22 1 16,-1-1-16,-21 42 16,0-42-16,21 22 0,-21 41 15,21-41-15,0-22 0,0 42 16,1-20-16,-1-22 0,21 0 16,-21 0-16,22-21 0,-1 0 15,0 0-15,22 0 0,-22 0 0,0 0 16,22 0-16,-22-21 15,22 0-15,-22 0 0,0-22 0,1 1 16,-1 21-16,-21-21 0,22-22 16,-22 22-16,-21-43 0,0 43 15,0-1-15,0 1 0,0 21 16,0 0-16,-21 21 0,-1 0 16,1 0-16,0 0 0,0 21 15,-21 0-15,-1 43 16,22-22-16,0 0 0,0 1 0,21-1 15,0 0-15,0 1 0,0-22 0,0 21 16,0-21-16,21 22 0,0-22 16,0-21-16,0 21 0,22-21 15,-22 21-15,21-21 0,1 0 0,62-21 16,-41 0-16,-22 0 16,22-1-16,-22 1 0,22-21 15,-22 21-15,-21-22 0,21 1 0,-20 21 16,-1-21-16,21-22 0,-42 43 15,0 0-15,0 0 0,-21 21 32,0 0-32,21 21 0,-21 0 15,-1 0-15,22 0 0,-21 0 16,0 1-16,21 20 0,0-21 0,-21 0 16,0 0-16,21 1 0,-21-1 15,21 0-15,0 0 0,0 0 16,-22-21-16,22-21 31,0 0-15,0 0-16,0-22 0,0 22 0,22-21 15,-1 0-15,42-43 16,-20 21-16,-1 43 0,21-21 16,-20 21-16,20 0 0,-20-1 0,-1 22 15,21 0-15,-20 0 0,-1 22 16,22 41-16,-43-21 0,-21 1 15,0-1-15,0 0 0,0 1 16,0-1-16,-21 0 0,-1 1 16,-20-1-16,21-21 0,0 0 0,-22 22 15,22-43-15,21 21 0</inkml:trace>
  <inkml:trace contextRef="#ctx0" brushRef="#br1" timeOffset="27543.25">5609 2286 0,'0'0'0,"0"0"31,0 21-31,-21 0 15,21 1-15,-21 20 0,0-21 0,21 21 16,0 1-16,-22-1 0,1 0 16,21 1-16,-21-1 0,21-21 0,0 0 15,0 22-15,0-22 0,0 0 0,0 0 16,21-21 15,0-21-31,1 0 16,-1 0-16,0 0 0,0-1 0,0-20 15,22 21-15,-22-21 0,0 20 16,0-20-16,21 21 0,-20 0 0,-1 0 16,0-1-16,0 22 15,0 22-15,-21-1 0,0 0 16,0 0-16,0 43 16,0-43-16,0 21 0,0-21 0,0 0 15,21 22-15,-21-22 0,22 0 16,-1 0-16,0 0 0,0-21 15,0 0-15,22 0 0,20 0 16,-42 0-16,22-21 0,-22 0 16,21 0-16,0 0 0,1 0 15,20-64-15,-42 64 0,1-22 16,-1 1-16,0 0 0,0-1 16,0 1-16,-21 21 0,21-21 0,-21 20 15,0 1-15,0 0 0,0 0 16,-21 21-1,0 0-15,0 0 0,0 21 0,0 0 16,21 0-16,-22 22 0,1-22 16,0 21-16,21 43 15,0-64-15,0 21 0,0 1 0,0-1 16,0 0-16,0 22 16,21-43-16,0 0 0,1 0 0,20-21 15,0 0-15,1 0 0,41 0 16,-20 0-16,-22 0 15,22-21-15,-22 0 0,21 0 0,-20 0 16,-1-22-16,-21 22 0,22-21 0,-22 0 16,0-1-16,0 22 0,-21-21 15,0 21-15,0-1 0,0 1 0,0 0 16,0 0-16,-21 21 16,0 21-16,21 0 15,-43 22-15,1 20 16,42-42-16,0 22 15,-21-22-15,21 21 0,0-21 0,0 22 16,0-22-16,0 21 0,0-21 16,21 0-16,0-21 0,0 0 15,1 0-15,-1 0 0,0 0 0,21 0 16,-21 0-16,43-42 16,-22 21-16,22-21 15,-43 20-15,0-20 0,21 21 0,-20-21 16,-1 20-16,0 1 0,-21 0 15,21 0-15,-21 0 0,21 0 0,-21 42 32,0 0-32,0 0 15,0 0-15,0 0 0,0 22 16,0-1-16,0-21 0,0 0 16,0 1-16,0-1 0,21 0 0,-21 0 15,22 0-15,20-21 0,-21 21 16,85-21-1,-21 0-15,-43 0 0,0 0 16,22 0-16,-22-21 0,22 0 0,-22 21 16,0-42-16,1 21 0,-22-1 0,21-20 15,-21 21-15,0-21 16,-21-1-16,0 22 0,0-42 16,0 41-16,0 1 0,0 0 15,-21 21-15,0 0 0,0 0 16,-21 21-16,20 0 0,-20 22 0,0 20 15,21-42-15,-1 64 16,22-64-16,0 22 0,0-22 0,0 0 16,0 0-16,22 0 0,20 0 15,0 1-15,85-22 16,-84 0-16,20 0 0,-21-22 16,22 1-16</inkml:trace>
  <inkml:trace contextRef="#ctx0" brushRef="#br1" timeOffset="27920.04">10583 2265 0,'0'0'0,"-42"0"0,0-21 15,20 0-15,1 21 0,0-22 16,0 1-16,21 0 0,-21 0 0,21 0 16,0-22-16,-21 22 0,21-21 15,0 21-15,0-22 0,0 22 0,0 0 16,0 42 0,0 22-16,0-1 15,0 0-15,0 22 0,0-22 0,-22 43 16,22-22-16,-21 1 0,0 20 15,21-20-15,-42 63 16,42-85-16,-21 22 0,-1-22 16,22 0-16,-21 22 0,21-43 0,0 0 15,0 0-15,0-42 32,21 21-32,-21-21 0,0 0 0</inkml:trace>
  <inkml:trace contextRef="#ctx0" brushRef="#br1" timeOffset="28179.89">10160 2265 0,'-21'-64'0,"42"128"0,-42-191 0,21 63 0,0 1 16,0 21-16,0-22 0,21 22 15,0-1-15,21 1 0,-20 21 16,20 0-16,0 0 0,1 21 0,20 0 16,-21 0-16,22 21 0,-22 21 0,22-21 15,-22 22-15,0-1 16,-20 21-16,-22 22 0,0-43 15,-22-20-15,-20 20 0,0 0 16,-1 1-16,1-22 0,-21 21 0,-1-21 16,22 22-16,-1-22 0,-20 21 15,42-21-15,-43 22 0,64-22 16,0 0-16,0 0 0,0 0 0,21-21 16,1 21-16,-1-21 0,21 0 15,0 0-15</inkml:trace>
  <inkml:trace contextRef="#ctx0" brushRef="#br1" timeOffset="28931.46">11176 2371 0,'0'0'0,"21"-21"0,0-1 0,-21 1 16,0 0-16,-21 21 0,0 0 0,-21 0 16,20 0-16,-20 21 0,0 0 15,-22 1-15,22-1 0,0 21 0,-1 0 16,1-20-16,0 20 0,-1 0 15,1 1-15,21-1 0,0 0 0,-1-21 16,1 22-16,21-22 0,0 0 0,0 0 16,21 22-1,43-43-15,-43 0 16,21 0-16,1 0 0,20-22 16,-20 22-16,-1-21 0,64-42 15,-43 42-15,-20-22 0,-1 22 16,-21-21-16,21-1 0,-20 22 0,-1-21 15,0 21-15,-21 0 0,0-1 0,0-20 16,-21 42 0,0 0-16,-1 0 15,1 42-15,0-20 0,0-1 0,0 21 16,0-21-16,-1 22 0,1-1 16,21-21-16,0 21 0,0-20 0,0 41 15,0-42 1,21 0-16,1 1 0,-1-22 0,21 21 15,0-21-15,1 0 0,63 0 16,-64 0-16,21 0 0,1-21 16,-1-1-16,1 1 0,21 0 0,-22 0 15,1-21-15,-1 20 0,1-20 16,-22 0-16,-21-1 0,0-41 16,-21 63-16,0-22 0,-21 22 0,0 0 15,-21 21-15,-22 0 16,22 0-16,-22 0 0,1 0 0,20 0 15,-20 21-15,21 0 0,-1 22 0,1-22 16,21 21-16,-22 0 0,22 43 16,21-43-16,0 1 0,0 20 15,0-20-15,0-1 0,21 0 16,64 128-16,-21-43 16,-22-64-16,-21 1 0,0-1 15,0 1-15,1-22 0,-22 21 16,0 1-16,-22 21 0,-20-43 15,21 0-15,-21 1 0,-22-1 0,1-21 16,-1 21-16,1-20 0,-1-22 16,1 0-16,-1 0 0,1 0 0,-1 0 15,1-22-15,20 1 0,1-21 16,0 21-16,20-22 0,22-20 16,0-1-16,0 1 0,22-22 0,20 22 15,0-22-15,22-21 0</inkml:trace>
  <inkml:trace contextRef="#ctx0" brushRef="#br1" timeOffset="29479.15">12319 2604 0,'0'-22'0,"0"1"15,0 0-15,0 0 16,0 0-16,21 0 0,0-1 15,-21 1-15,21 0 0,-21 0 0,22 0 16,-22 0-16,0-1 0,0 1 16,-22 21-1,1 21 1,-21 1-16,21-1 0,-22 0 0,22 0 16,-21 21-16,21-20 0,0 20 15,-1-21-15,1 0 0,0 22 0,21-22 16,0 0-16,0 0 0,0 0 0,0 0 15,21 1-15,0-22 16,1 21-16,20-21 0,-21 0 0,85 0 16,-64 0-16,1-21 0,20-1 15,-21 1-15,22 0 0,-1-21 16,128-64-16,-106 21 16,-43 43-16,-21 21 15,0-22-15,-21 22 0,0 0 0,0 0 16,-42 21-16,21 0 15,0 0-15,-22 0 16,-41 63-16,62-41 0,1-1 16,21 0-16,0 21 15,0-21-15,0 22 0,0-22 0,21 0 0,1 21 16,-1-20-16,0-1 0,0 0 16,0 0-16,0 0 0,-21 0 15,0 1-15,0-1 0,-21-21 16,-21 0-16,21 0 0,-22 0 15,1 0-15,21-21 0,-21-1 16</inkml:trace>
  <inkml:trace contextRef="#ctx0" brushRef="#br1" timeOffset="30295.68">14436 2519 0,'21'0'0,"-42"0"0,84 0 16,-42 0-16,0 0 0,22 0 16,-22 0-16,0 0 0,0-21 0,22 0 15,-1-1-15,21-20 16,-41 0-16,-1 21 0,21-22 16,-42 22-16,0 0 0,0 0 15,0 0-15,-21-1 0,-21 1 16,-1 21-16,22 0 0,-21 0 15,-1 0-15,1 0 0,0 21 16,-1 1-16,-20-1 0,21 21 0,-1 0 16,1-20-16,0 20 0,20 0 15,1-21-15,0 22 0,21-22 16,0 21-16,0-21 0,21 1 0,0-22 16,1 21-16,20-21 0,-21 0 0,21 0 15,1 0-15,-1 0 0,43-21 16,-43-1-16,0 1 0,1 0 15,-22 0-15,0 0 0,0 0 16,0-1-16,1 1 0,-22 0 16,0 0-16,0 42 31,0 21-31,-22-20 0,22 20 16,-21 0-16,21 22 15,-21-22-15,0 22 0,21 20 0,0-20 16,0-1-16,0 22 0,0 0 0,0-1 15,0 22-15,0-21 0,0-1 16,0 1-16,0 21 0,0 63 16,0-84-16,-21 0 0,21-22 0,-21 1 15,21-1-15,-22 1 0,22-1 16,-21-21-16,0-20 0,0 41 16,0-42-16,0-21 15,-22 0-15,22 0 0,0-21 0,-21-21 16,20-1-16,-20 1 0,0-21 0,21-1 15,-22-21-15,1 1 0,21-1 0,0-105 16,21 105-16,0-21 16,0 21-16,42 1 0,-21 20 15,21-20-15,22 20 0,-22 22 0,22-22 16,-1 22-16,1-22 0,-1 22 16,1 0-16</inkml:trace>
  <inkml:trace contextRef="#ctx0" brushRef="#br1" timeOffset="30987.28">15430 2540 0,'0'-21'15,"0"0"1,0 0-16,0-1 0,22 1 16,-22 0-16,21 0 0,-21 0 15,0 0-15,21-1 0,-21 1 0,0 0 16,0 0-1,-21 21-15,0 0 0,-1 0 16,-20 0-16,21 21 0,-21 0 0,20 0 16,-20 22-16,21-1 0,-21-21 15,-1 64-15,22-43 0,21 1 16,0-1-16,0-21 0,0 21 16,0-20-16,0-1 0,0 0 0,21 0 15,22 0-15,-1-21 0,0 0 16,1 0-16,-1 0 15,0 0-15,22-21 0,-22 0 0,0 0 16,22-22-16,-22 22 0,1-42 16,-1 20-16,0 1 0,43-85 15,0-42-15,-64 126 16,21-41-16,-21 41 16,-21 22-16,21 0 0,-21 0 0,0 0 15,0 42 1,-21 21-16,0-21 15,0 1-15,0 20 16,0 0-16,-1-21 0,1 22 0,0-1 16,0 0-16,21 1 0,-21 20 0,21-20 15,-21-1-15,21-21 0,0 21 16,0 1-16,0-22 0,0 0 0,21 0 16,42-21-16,-20 21 15,-1-21-15,0 0 16,1-21-16,-1 0 0,0 0 0,22 0 15,-22 0-15,43-64 0,-64 64 16,21-22-16,-21 22 0,-21 0 0,0 0 16,0 0-16,-21 42 15,0-21 1,0 21-16,0 0 16,0 22-16,-1-22 0,1 0 0,21 0 15,0 0-15,0 0 0,-21 1 0,21-1 16,0 0-16,0 0 0,-21 0 15,0-21 1,0 0-16,-1 0 0,22-21 16</inkml:trace>
  <inkml:trace contextRef="#ctx0" brushRef="#br1" timeOffset="31146.19">15833 2223 0,'21'0'31,"0"0"-31,0 0 0,0 0 0,22 0 0,-22 0 16,21-22-16,0 22 0,1 0 15,20-21-15,-20 21 0,-1-21 0</inkml:trace>
  <inkml:trace contextRef="#ctx0" brushRef="#br1" timeOffset="31603.93">17674 2307 0,'0'0'0,"-21"-21"0,0 0 0,21 0 15,0 0-15,0-22 16,0 22-16,0 0 0,0 0 0,21 0 16,0-1-16,0 22 0,0 0 0,22-21 15,-22 21-15,21 0 16,1 21-16,-1 1 0,-21-1 0,21 0 16,1 21-16,-1-21 15,-21 22-15,0-1 0,1 0 0,-22 1 0,0-1 16,0 0-16,0 1 0,0-22 15,0 0-15,-22 21 0,1-42 0,21 22 16,-21-22-16,0 0 0,0 0 16,21-22-16,0 1 15,0 0-15,0-21 0,0 21 16,0-1-16,21-20 0,0 21 16,0-21-16,0 20 0,22 1 0,-22-21 15,0 21-15,21 0 16,-20 21-16,20-22 0,-21 22 0,21 0 15,-20 0-15,-1 0 0,0 0 16</inkml:trace>
  <inkml:trace contextRef="#ctx0" brushRef="#br1" timeOffset="32372.49">18415 2350 0,'0'0'0,"0"21"0,0 0 0,21 0 16,0-21-16,0 0 15,22 0-15,-22 0 0,0 0 16,21 0-16,-20-21 0,20 0 15,-21 21-15,21-21 0,-20-1 16,-1 1-16,0 0 0,0 0 0,0 0 16,-21 0-16,0-22 15,-21 43 1,0 0-16,-21 0 0,20 0 16,-20 21-16,-21 22 0,-22 20 15,64-42-15,0 22 16,-1-1-16,1-21 0,21 22 15,0-1-15,0-21 0,0 21 0,0-20 0,21-1 16,22 0-16,-22 0 0,21 0 16,64-21-16,-64 0 0,1 0 15,20-21-15,43-21 16,21-22-16,-85 22 16,1 0-16,20-1 0,-42 1 15,22 0-15,-1-1 0,-21 1 0,0-22 16,1 22-16,-22 0 0,21-43 15,-21 43-15,0-22 16,0 43-16,-21 42 16,-1 0-1,1 22-15,0-1 0,-21 0 0,21 22 16,-1-1-16,-20 1 0,21 21 16,0-1-16,-22 22 0,22-21 0,0 21 15,0-1-15,0 1 0,0 0 16,21 0-16,0 0 0,0 0 15,0-1-15,0-20 0,0 21 0,-22 0 16,22-22-16,-21 22 0,21-21 16,0 0-16,-21-1 0,0 1 0,21-22 15,-21 1-15,21-1 0,0-20 0,0-1 16,0 0-16,0-20 0,0-1 16,21-21-16,0 0 15,21-21-15,-20-1 0,20-20 0,21 0 0,-20-1 16,20 1-16,-20-21 0,84-64 15,-64 42-15,-21 0 16,1 1-16,-1-1 0,-21 0 0,0 1 16,-21-1-16,-21-21 0,0 21 0,-21 1 15,-22-1-15,1 0 0,-1 22 16,-147-85-16,126 105 16,43 22-16,20 21 15,1 0-15,42 0 16,1 0-1,-1 0-15,21 0 0,0-21 0,1 21 16,20-21-16,1 0 0,-22 0 0,22 21 16,-1-22-16</inkml:trace>
  <inkml:trace contextRef="#ctx0" brushRef="#br1" timeOffset="32743.28">19727 2413 0,'0'-21'0,"0"42"0,-21-63 16,21 21-16,0-1 0,0 1 16,0 0-16,0 0 0,21 0 15,0 21-15,1 0 0,-1-21 16,0 21-16,21 0 0,-21 0 0,22 0 16,-1 21-16,0-21 15,-20 21-15,-1 0 0,21 0 16,-21 0-16,-21 22 0,21-22 0,-21 21 15,0-21-15,0 22 0,0-22 16,0 0-16,0 0 0,-21 0 0,0-21 16,0 0-16,21 22 0,-21-22 15,0 0-15,21-22 16,0 1-16,0 0 16,0 0-16,0 0 0,0 0 0,0-22 15,21 22-15,0 0 0,0 0 0,0 0 16,0-1-16,1 1 15,-1 0-15,21 21 0,-21-21 0,64 0 16,-43 21-16,1-21 0,-1 21 16,0 0-16</inkml:trace>
  <inkml:trace contextRef="#ctx0" brushRef="#br1" timeOffset="33287.97">20574 2371 0,'-42'21'0,"84"-42"0,-106 63 15,43-21-15,0 0 0,21 1 16,-21-22-16,21 21 0,-21 0 0,42-21 31,0 0-31,0 0 16,0-21-16,22 0 0,-22-1 15,21 1-15,-21 0 0,22 0 16,-22 0-16,21-22 0,-21 22 0,1 0 16,-22 0-16,0 0 0,0 0 15,-22 21 1,1 0-16,-21 0 0,21 0 15,-22 0-15,1 21 0,0 0 0,-1 21 16,1-21-16,0 1 0,21 20 16,-1-21-16,1 21 0,0 1 0,21-22 15,0 42-15,42-20 16,-20-22-16,20 0 0,-21 0 16,21-21-16,22 0 0,-22 0 15,22 0-15,-22 0 0,22 0 16,-22 0-16,21-21 0,-20-21 0,-1 21 15,0-1-15,1-20 0,-1 0 16,22-43-16,-43 64 0,0-21 16,-21 20-16,0 1 0,0 0 0,0 0 15,0 0-15,-21 21 16,0 0-16,-1 0 0,1 0 0,0 0 16,0 21-16,21 0 0,0 0 15,0 22-15,-21-22 0,21 21 0,0 0 16,0 1-16,0-22 0,0 21 15,-21-21-15,21 22 0,-22-22 16,1 0-16,0 0 0,0-21 0,0 0 16,0 0-16,-22 0 0,22 0 15,0 0-15,0 0 0,0-21 0,21-21 16,0 21-16,0-22 0,21 22 16</inkml:trace>
  <inkml:trace contextRef="#ctx0" brushRef="#br1" timeOffset="34119.99">21738 1884 0,'0'0'0,"-21"21"15,0 0 1,0 0-16,-1 22 0,-20-22 0,21 21 16,-21 1-16,20-1 0,1 0 15,-21 1-15,21-1 0,0 0 16,-1 1-16,1 62 15,0-62-15,21-22 0,-21 0 0,21 0 16,0 0-16,0-42 31,0 0-31,21 0 16,0 0-16,0 0 0,1-22 0,-1 22 16,0-21-16,21 21 0,-21-1 15,1 1-15,-1 0 0,0 0 16,0 21-16,0 0 0,0 0 15,-21 42 1,0-21-16,0 1 16,0 20-16,0-21 0,0 21 0,0-20 15,0 62-15,0-41 16,22-22-16,20-21 0,-21 21 16,21 0-16,-20-21 0,62 0 15,-20 0-15,-22 0 0,0 0 16,1 0-16,-1-21 0,0 0 15,1-22-15,-1 22 0,0-21 0,1-43 16,-1 1 0,-21 62-16,-21 1 0,0 0 15,0 0 1,-21 21-16,0 0 0,0 21 16,0-21-16,-1 21 0,22 0 15,-21 1-15,21 20 0,-21-21 0,21 21 16,0-20-16,0 41 0,0-42 15,0 0-15,0 1 0,0-1 16,0 0-16,21-21 0,0 0 16,1 0-16,-1 0 15,21 0-15,43-21 0,-22 21 16,1-43-16,-1 22 0,1-21 16,-1 21-16,1-22 0,-1 1 0,1 0 15,-22-1-15,0 1 0,1 0 0,-22 21 16,0-22-16,0 22 15,-21 0-15,0 0 0,-21 21 16,0 0-16,0 0 0,0 21 0,-22-21 16,22 21-16,0 21 0,0-20 0,0-1 15,21 21-15,0 0 0,0 1 16,0-1-16,0-21 0,0 22 0,0-1 16,0-21-16,0 0 15,21 22-15,-21-22 0,0 0 16,-21-21-16,-1 0 15,1 0-15,-21 0 0,0 0 0,-1 0 16,-20-21-16,-1 21 0,1 0 0,-22-21 16,0 21-16</inkml:trace>
  <inkml:trace contextRef="#ctx0" brushRef="#br1" timeOffset="36030.9">1863 4233 0,'0'0'16,"0"-21"0,0 0-1,0 0-15,0 0 0,0 0 16,0-1-16,0 1 0,0-21 0,0 21 15,-22 0-15,22-1 0,-42-20 16,21 21-16,-21 21 0,-1-21 16,1 0-16,0 21 0,-22 0 15,22 0-15,-22 21 0,22 0 0,-22 21 16,22 1-16,0 20 0,-1 1 16,-20 41-16,63-41 0,0-1 15,0-20-15,0 20 0,0-42 16,21 22-16,0-1 0,0-21 15,22 0-15,-22-21 0,21 0 16,1 0-16,-1 0 0,0 0 0,1-21 16,-1 0-16,0 0 0,22 0 0,-43 0 15,21-22-15,1 1 0,-22 0 16,21-1-16,-21 1 0,0 0 16,-21-1-16,0 1 0,0 0 15,0-1-15,0 22 0,0 0 0,-21 42 31,0 0-31,0 22 0,0-1 0,0 0 16,-1 1-16,1 41 16,21-41-16,0-22 0,0 21 15,0-21-15,0 0 0,21 1 0,1-1 16,20 0-16,-21-21 0,0 0 16,22 0-16,-22 0 0,21 0 0,0-21 15,-20 0-15,20-1 0,0 1 16,1 0-16,-22-21 0,21 21 15,0-22-15,-20 1 0,-1 0 0,0-1 16,0-41-16,-21 62 16,0-20-16,0 21 0,0 0 15,-21 42 1,21 0-16,-21 21 16,21-20-16,-21 20 0,-1-21 15,22 21-15,0 1 0,0-1 0,0-21 16,0 22-16,0-22 0,0 21 0,22-21 15,-1 0-15,0-21 0,0 22 16,0-22-16,0 0 0,1 0 16,20 0-16,-21 0 0,21 0 0,1-22 15,-22 1-15,21 0 0,-21 0 16,43-43-16,-43 43 0,21-63 16,-20 41-1,-22-41-15,0 41 0,0 22 0,0-21 16,0 21-16,-22 42 15,22 0 1,-21 0-16,0 21 0,21 1 16,0-1-16,-21 0 0,21 1 0,-21-1 15,21 0-15,0 1 16,0-1-16,0 0 0,0-20 0,21-1 0,0 0 16,0 0-16,22 0 15,-22-21-15,21 0 0,0 0 0,1 0 16,-1-21-16,-21 0 0,22 0 15,20 0-15,-21-1 0,1-20 0,41-21 16,-41-1-16,-22 22 16,21-22-16,1 1 0,-22-22 0,42-42 15,-42 64-15,1-1 0,-22 22 16,0-22-16,0 22 0,21-43 16,-21 64-1,0 42 1,-21 0-16,21 1 0,-22 20 0,1-21 15,-21 127 1,0-21-16,20-63 0,22-1 16,0 1-16,-21-1 0,21 1 15,0-22-15,0 22 0,0 20 16,21-63-16,1 1 0,-1 20 16,0-42-16,21 21 0,-21-21 0,22 0 15,-1 0-15,0 0 0,1-21 16,-1 21-16,0-21 0,1 0 15,-22-1-15,21-20 0,22-21 16,-43 20-16,21 1 0,-42 0 16,21-1-16,1 1 0,-22 21 0,21-43 15,-42 64 17,-1 21-32,1 22 0,0-22 0,0 21 15,0-21-15,21 22 0,-21 41 16,21-62-16,0 20 0,0-21 15,21 43-15,0-43 0,0 0 16,0-21-16,0 0 0,22 21 16,-22-21-16,64 0 0,-43-21 15,0 0-15,1 21 16,-1-21-16,0-1 0,1-20 0,-22 21 16,0-21-16,0-1 0,-21-20 15,0-22-15,-21 43 16,0-1-16,0 22 0,-1 0 0,-20 0 15,0 21-15,21 0 0,-22 0 16,1 0-16,0 0 0,-1 0 0,-20 21 16,42 0-16,-1-21 15,1 0-15,0 0 0,0 0 16</inkml:trace>
  <inkml:trace contextRef="#ctx0" brushRef="#br1" timeOffset="36203.8">3302 4022 0,'-21'0'0,"42"0"0,-63 0 15,63 0 1,0-21-16,21 21 0,1-22 16,-1 22-16,85-21 0,-64 0 15,1 0-15,63 0 16,-85 21-16,1 0 0,-1-21 0</inkml:trace>
  <inkml:trace contextRef="#ctx0" brushRef="#br1" timeOffset="37851.76">4826 4170 0,'0'0'0,"0"-21"0,0 0 15,0-1-15,0 1 0,0 0 16,0 0-16,21 0 0,-21 0 0,21-1 16,0 1-16,1 21 0,-1 0 0,0 0 15,0 0-15,0 0 0,0 21 16,22 43-16,-22 63 16,-21-85-16,0 22 15,0-22-15,0 0 0,0-20 16,0 62-16,0-63 0,-21 1 15,21-1-15,-21 0 0,21 0 16,-22-21 0,22-21-1,0-21-15,0 20 16,0 1-16,0-21 0,0 0 0,22-1 16,-22 1-16,21 0 0,0-1 15,0 1-15,0 0 0,0-1 0,1 1 16,-1 21-16,0 0 0,21-1 15,-21 22-15,22 0 0,20 0 16,-20 22-16,-22-1 0,21 0 16,-21 21-16,0 1 0,1-1 15,-1 21-15,-21-20 0,0-1 16,0 0-16,0-20 0,0 20 16,0-21-16,0 0 0,0 0 0,0 1 15,0-1-15,-21 0 0,21-42 31,0 0-31,0-1 16,0 1-16,21 0 0,0-21 16,0-1-16,21-41 0,-20 41 15,41-41-15,-21 41 16,-20 22-16,-1-21 0,21 21 0,-21 21 16,0 0-16,1 0 0,-1 0 15,0 0-15,-21 42 0,0-21 16,0 0-16,0 22 0,0-1 15,0-21-15,0 22 0,0-1 0,0 0 16,0-21-16,0 22 0,0-22 0,0 0 16,0 0-16,21 0 0,0 1 0,22-1 15,-22-21-15,0 0 16,21 0-16,-21 0 0,22 0 0,-22 0 16,21 0-16,1-21 0,-1-1 15,-21 1-15,21 0 0,1-21 0,-22 21 16,21-22-16,-21 22 0,1-21 15,-1-1-15,-21 1 0,0 0 0,0-1 16,0 22-16,0 0 0,0-21 16,-21 42-16,-22-21 0,22 21 0,0 0 15,-21 0-15,20 0 0,-20 0 16,21 21-16,-21 21 0,20-21 0,-20 22 16,21-22-16,0 21 0,0 0 0,-1 1 15,1-1-15,0 22 16,21-22-16,0 0 15,0 1-15,0-22 0,21 0 16,0-21-16,1 0 0,-1 0 16,0 0-16,0 0 0,21 0 0,-20-21 15,41-22-15,-21 22 16,-20 0-16,-1-21 0,21 21 0,-21-22 16,0 1-16,-21 0 0,22-1 15,-22 1-15,21 21 0,-21 0 0,0-1 16,0 1-16,-21 21 15,-1 21-15,1 1 16,21-1-16,-21 0 0,21 21 0,-21 1 16,21-22-16,0 21 0,0-21 0,0 22 15,0-22-15,0 0 16,0 21-16,42-21 0,-21 1 16,1-1-16,20-21 0,-21 0 0,21 0 15,1 0-15,-1 0 0,0 0 16,1-21-16,-1-1 0,-21 1 0,22 0 15,-1-21-15,-21-1 0,21 1 16,-20 0-16,-1-22 0,21 1 0,-21-1 16,0 1-16,-21-1 0,43-42 15,-43 43-15,0 21 0,21-22 16,-21 43-16,0 0 0,0 42 31,-21-21-31,0 42 0,21-21 16,-22 22-16,1-1 0,0 22 0,0-22 15,0 21-15,0 1 0,21-22 16,0 22-16,-22-22 0,22 22 0,0-22 16,0 0-16,0 22 0,22-43 15,-1 0-15,0-21 0,0 21 16,0-21-16,22 0 0,-22 0 0,21 0 16,-21-21-16,22 21 0,-22-21 15,21-21-15,-21 20 0,64-83 16,-43 41-1,-21 22-15,-21 21 0,22-1 0,-22 1 16,0 42 0,-22 1-16,22 20 0,-21-21 15,0 0-15,0 22 0,21-22 16,-42 63-16,42-41 16,0-22-16,0 0 15,0 0-15,21-21 16,0 0-16,0 0 0,0 0 0,0 0 15,1-21-15,-1 0 0,0 0 16,0 0-16</inkml:trace>
  <inkml:trace contextRef="#ctx0" brushRef="#br1" timeOffset="37995.69">7789 3874 0,'0'0'0,"0"-22"16,0-20-16,0 21 0,-21 0 15,0 0-15,0 21 16,0 0-16,-1 0 0,1 0 15</inkml:trace>
  <inkml:trace contextRef="#ctx0" brushRef="#br1" timeOffset="38163.28">7070 4022 0,'-22'21'15,"44"-42"-15,-65 42 0,1 0 0,21 0 16,42-21 0,0 0-1,21 0-15,1 0 0,-1-21 0,0 0 16,22 21-16,-22-21 0,22 0 16,20 21-16</inkml:trace>
  <inkml:trace contextRef="#ctx0" brushRef="#br1" timeOffset="39789.35">8297 3916 0,'0'0'0,"21"-21"0,-42 21 15,0 0-15,-21 0 16,21 0-16,-43 42 16,22 0-16,-1-20 0,-20 62 15,21-63-15,-1 22 16,22-1-16,-21 0 0,21 1 0,21-22 15,0 21-15,0-21 0,0 1 0,42 41 16,0-42-16,1 0 16,-1-21-16,0 22 0,22-22 15,-22 0-15,22 0 0,-1 0 0,-21 0 16,22 0-16,-1-22 0,1 22 16,-1-21-16,-20 0 0,20 0 0,1-21 15,-22 20-15,0-20 0,1 0 0,-1-1 16,-21 1-16,22 0 0,-22-1 15,-21 1-15,0 21 0,0-21 0,0-1 16,-21 43-16,-1 0 16,-20 0-16,21 0 0,-21 0 0,-1 0 15,22 21-15,-21 22 0,-1-22 0,1 21 16,21 1-16,-21-1 0,-1 21 16,22-20-16,21 41 15,0-62-15,0 20 0,0-21 16,0 0-16,21 0 0,0 1 15,1-22-15,83 0 16,-41 0-16,-22 0 0,-21-22 16,22 1-16,-1 0 0,-21 0 15,22 0-15,-22-22 0,21 22 0,-21-42 16,0 20-16,1 1 0,-1 0 16,-21-1-16,0 1 0,0 0 0,0 21 15,0-1-15,0 1 0,-21 21 31,-1 21-31,1 22 0,0-22 0,21 21 16,-21 1-16,0-22 0,0 21 0,21 0 16,0 1-16,0-1 0,0 0 15,0-20-15,0 20 0,0-21 0,63 64 16,-42-64-16,0-21 16,22 0-16,-22 21 0,21-21 15,-21 0-15,22 0 0,-22-21 0,21 21 16,1-21-16,-22 0 0,21-22 0,0 22 15,22-64 1,21-84-16,-43 106 16,-21-1-16,0 1 0,0-1 0,1 1 15,-1-1-15,-21 1 0,0 20 16,0 1-16,0 0 0,0-22 16,-21 64-1,-1 21-15,1 0 0,0 1 0,0 20 16,0 0-16,0 1 0,-1-1 15,1 21-15,21 1 0,-21-22 0,0 22 16,21-1-16,0 1 0,0 42 16,0-64-16,0 0 0,21 64 15,21-42 1,1-64-16,-1 21 0,0-21 0,1 0 16,20 0-16,-20 0 0,-1-21 0,21-1 15,-20 1-15,20 0 16,-20 0-16,41-64 0,22-84 15,-85 105-15,0 1 16,1-1-16,-1 1 0,0-1 16,-21 22-16,0 0 0,0-1 0,0 22 15,0 0-15,-21 42 16,0 0-16,-22 1 16,22 20-16,-21 43 0,-1-22 15,22-21-15,0 85 16,21 43-16,0-128 15,0 0-15,0 1 0,21-22 16,0 21-16,1-21 0,20 1 16,-21-1-16,21-21 0,1 0 0,-1 0 15,43 0-15,-1 0 16,-62-21-16,20-1 0,0-20 16,-21 21-16,1 0 0,20-22 0,-21 22 15,0 0-15,-21 0 0,0 0 0,0 0 16,0 42-1,-21 0-15,0 0 16,0 21-16,21-20 16,0-1-16,0 0 0,0 0 0,0 0 15,0 0-15,0 1 0,21-22 16,0 0-16,21 0 0,-20 0 16,-1 0-16,21 0 0,0 0 0,1 0 15,-22-22-15,21 1 0,1 0 16,-22 0-16,21-21 0,-21 20 0,0-20 15,22 21-15,-22-21 0,0-1 16,-21 22-16,21 0 0,-21 0 16,0 0-16,0-1 0,0 1 0,-21 21 31,21 21-31,-21 1 0,0-1 0,0 21 16,-1 0-16,1 1 0,0 20 0,-42 128 15,41-128 1,22 22-16,-21 21 0,21-22 15,0 107-15,-21-85 0,21 0 16,0-22-16,-21 22 0,21 0 0,0 0 16,0 0-16,0-1 0,0-20 15,0 21-15,0-21 0,0 20 0,21-20 16,-21 0-16,21-1 0,-21-20 0,0-1 16,0-20-16,0-1 0,-21 0 0,0-20 15,0-1-15,-22-21 0,22 0 16,-21 0-16,-22-21 0,22-1 15,-21-20-15,-1 0 0,1-22 0,20 1 16,-20-1-16,-1-20 0,1 20 0,-1-21 16,22 1-16,0-1 0,-1 0 0,22 1 15,21-22-15,0 21 0,42-84 16,1 84-16,-1 1 0,22 20 16,-1-21-16</inkml:trace>
  <inkml:trace contextRef="#ctx0" brushRef="#br1" timeOffset="42188.36">13102 4170 0,'21'0'16,"-42"0"-16,63 0 0,-20 0 15,20 0-15,-21-21 0,0 21 16,0-21-16,-21-1 0,0 1 0,22 21 15,-22-21-15,0 0 0,0 0 16,0 0-16,-22-22 16,1 43-16,-21-21 0,0 21 0,20 0 15,-20 0-15,0 21 0,-1 0 16,1 22-16,0-1 0,-22 0 0,22 1 16,0-1-16,-22 43 15,-42 42-15,106-85 16,0-21-16,0 22 0,0-22 15,0 0-15,0 0 16,21-21-16,22 0 0,-22 0 0,21 0 16,43-42-16,0 21 15,-22-1-15,-21-20 0,1 21 16,-1-21-16,0 20 0,1-20 0,-1 0 16,-21-1-16,0 1 0,1 0 0,-1-1 15,0 1-15,-21 0 16,0 63-1,0 0-15,0 0 0,-21 0 16,21 22-16,0-22 0,-21 21 0,21 1 16,-22-22-16,22 42 0,0-20 15,0-22-15,22 0 16,-1 0-16,0 0 0,0 0 0,0 1 16,22-1-16,84-21 15,-85 0-15,0 0 16,1 0-16,20 0 0,-21-21 0,22 21 15,-1-22-15,1 1 0,-1-21 0,22-22 16,-43 43-16,1-21 0,-22 0 16,0 20-16,-21-20 0,0 0 15,0 21-15,0-22 0,0 22 0,-21 0 16,-21 0-16,20 21 0,-20 0 0,-21 0 16,20 0-16,1 21 0,-22 0 15,22 0-15,0 0 0,-1 22 16,1-1-16,-21 22 0,20-1 15,22-21-15,21-20 0,0 20 16,0-21-16,0 0 0,0 0 16,0 1-16,21-22 0,0 21 0,22-21 15,-22 0-15,21 0 0,1 0 16,-1 0-16,64-21 0,-43-1 16,-20 1-16,-1 0 0,21 0 15,-20-21-15,-1-1 0,0-20 0,1 20 16,-1-20-16,-21-1 0,22-63 15,-22 64-15,21-43 16,-42 64-16,0-1 0,0 1 16,0 21-16,0 0 0,0 0 0,0 42 15,0 0-15,-21 0 16,0 21-16,0-20 0,-1 20 16,22 21-16,-21-20 0,0 20 0,21-20 15,0 62-15,0-41 16,0-22-16,0 1 0,0-1 0,21 0 15,0 1-15,1-1 0,20-21 16,0 0-16,1 0 0,-1 1 0,0-22 16,22 0-16,63 21 0,-64-21 15,1 0-15,-1 0 0,22-21 16,-22-1-16,1 1 0,-1 0 16,-20 0-16,20-21 0,-42-1 0,22 1 15,-22 0-15,0-1 0,0 1 16,-21-22-16,0 22 0,0-21 15,-21 20-15,0 22 0,-21-21 16,-1 42-16,1 0 0,0 0 16,-1 21-16,1 0 0,0 21 0,-43 22 15,43-22-15,-43 43 16,64-43-16,-22 1 0,22-1 16,21 0-16,0 1 0,0-22 0,0 0 15,0 21-15,0-21 0,21-21 16,22 22-16,-22-1 0,21-21 15,1 0-15,20 0 0,-21 0 0,1 0 16,20-21-16,-20-1 0,20 1 0,-21 0 16,1-21-16,-1-1 15,-21 1-15,43-64 0,-43 43 0,0-1 16,0 1-16,0-1 0,1 22 16,-1-22-16,-21 22 0,0 0 0,0-1 15,0 1-15,0 0 16,0 63-1,-21-21-15,21 42 0,-22-21 16,1 22-16,0-1 0,21 0 0,0 22 16,-21-1-16,21 1 0,0-22 15,0 64-15,0 42 16,21-127-16,0 22 0,0-22 16,1 0-16,-1 0 0,21 0 15,-21-21-15,22 0 0,-22 0 0,21 0 16,0 0-16,1 0 0,-22-21 15,21 0-15,1 0 0,-1-21 0,-21 20 16,64-105 0,-22 64-16,-63 21 15,21 20-15,1 1 0,-22 0 16,0 42 0,0 0-16,0 1 0,0 20 15,0 21 1,0-41-16,0 20 0,0-21 0,0 0 15,21 0-15,0 1 0,0-1 0,0 0 16,0 0-16,22 0 0,20-21 16,-20 21-16,-1-21 0,0 0 15,-21 0-15,22 0 0,-1 0 0,-21-21 16,22 0-16,-22 0 0,0 0 0,0-22 16,0 1-16,0 0 15,1-43-15,-22 43 0,0 21 16,0-22-16,0 22 0,0 0 15,0 0-15,-22 21 16,1 21-16,21 0 0,-21 0 16,0 22-16,0-22 0,21 21 15,0 0-15,0-20 0,0 20 0,-21-21 16,21 0-16,0 0 0,0 22 16,0-22-16,21-21 0,-21 21 0,21 0 15,0-21-15,0 0 0,22 0 0,-22 0 16,21 0-16,22-21 15,-22 21-15,-21-21 0,21 0 16,1-22-16,-1 22 0,-21-21 0,22 0 16,-22-1-16,0 22 0,0-21 15,0 21-15,-21-1 0,0 1 0,-21 42 32,0 1-32,21-1 0,-21 21 15,21-21-15,0 0 0,0 22 0,0-22 16,0 0-16,0 0 0,0 0 15,0 1-15,0-1 0,0 0 0,0 0 16,21-21-16,-21 21 16,-21-21 15,0 0-31,-1 0 0,1 0 16,0 0-16,0 0 0,0 0 15,42 0 16,0 0-15,0 0-16,22 0 0,-22-21 0,21 0 16,-21 21-16,22-42 0,20 20 15,-21 1-15,1-21 0,20 21 0,43-43 16,-64 22-16,-20 0 16,-1 20-16,0 1 0,-21 0 15,0 0-15,0 0 0,-21 21 16,0 0-16,-1 0 15,-20 21-15,21 0 0,0 21 0,-22-20 16,43-1-16,0 21 0,0-21 16,0 22-16,0-22 0,0 21 15,0-21-15,22 43 0,-22-43 16,21 0-16,-21 0 0,0 0 0,0 1 16,0-1-16,-21-21 15,-1 0-15</inkml:trace>
  <inkml:trace contextRef="#ctx0" brushRef="#br1" timeOffset="42903.44">19643 3979 0,'0'0'0,"-43"0"0,22-21 0,0 0 16,0 0-16,21 0 15,-21 21-15,-1 0 32,1 0-32,0 0 0,21 21 0,0 0 15,-21 0-15,21 0 0,-21 1 16,21 20-16,0-21 0,0 43 15,0-43 1,0 0-16,0 0 0,21-21 16,0 0-16,0 0 0,22-21 15,-22 0-15,0 0 0,21-1 16,1-20-16,-1-21 16,-21 41-16,-21-20 15,0 0-15,0 21 0,0-22 0,0 22 16,0-21-16,0 21 0,21-1 0,-21 1 15,21-21-15,-21 21 16,22 21-16,-1 0 0,-21-21 0,21 21 16,0 0-16,0 0 0,0 21 15,1 0-15,41 42 16,-63-20-16,21 20 0,0 1 0,-21-1 16,22 22-16,-22 0 0,0-1 0,0 1 15,0 21-15,0-22 0,0 22 0,21 0 16,0 0-16,-21-21 0,21 20 15,0 1-15,-21 0 0,21 0 16,1 0-16,-1-22 0,0 22 0,0 0 16,0-21-16,-21-1 0,0 1 0,21-21 15,-21-1-15,0-21 0,0 1 16,-21 20-16,-42-42 16,20-21-16,22-21 0,0-21 15,0 21-15,0-22 0,-22-20 0,22-1 16,0 1-16,21-22 0,-21 1 15,21-1-15,0 0 0,0 1 0,0-1 16,0 0-16,0 1 0,21-1 16,-21 0-16,42 1 0,-20-1 0,-1 21 15,21 1-15,22-22 0,-22 22 16,21-1-16,22 1 0</inkml:trace>
  <inkml:trace contextRef="#ctx0" brushRef="#br1" timeOffset="43146.33">21865 3514 0,'0'0'0,"0"21"31,-21 0-31,0 21 0,0 1 0,-1-1 16,-20 0-16,21 1 0,0 20 15,0 1-15,-1-1 0,1-20 0,0 20 16,0-21-16,-21 85 15,42-84-15,0-22 16,0 21-16,0-21 0,21-21 16,0 0-16,0 0 0,0 0 15,0-21-15,43-21 0,-22 0 16</inkml:trace>
  <inkml:trace contextRef="#ctx0" brushRef="#br1" timeOffset="43771.97">22183 3641 0,'21'-43'15,"-42"86"-15,63-128 0,-21 64 0,-21 0 0,0 0 16,0 42 0,0 0-16,0 21 0,-21 1 0,21-1 15,-21 0-15,0 22 0,-1-22 0,1 22 16,21-1-16,0-21 0,-21 22 16,21-22-16,-21 1 0,21-1 0,0 64 15,0-64 1,21-42-1,0 0-15,0 0 0,1-21 16,-1 0-16,0-22 0,0 22 16,0-21-16,22-43 15,-22 43-15,21 0 0,-21 20 16,0 1-16,22 0 0,-22 0 0,-21 0 16,21 21-16,-21 21 15,0 0-15,0 0 0,0 43 16,-21-1-16,21-20 15,0-1-15,0-21 0,0 21 16,0-20-16,21-1 0,0 0 0,22 0 16,-22 0-16,21 0 0,0-21 0,43 0 15,0 0 1,-22 0-16,-20 0 0,-1 0 0,21-21 16,-20 0-16,-1-21 15,0 21-15,1-22 0,-22 1 0,21-22 16,-21 22-16,22 0 0,-22-22 0,-21 22 15,0 0-15,0 20 0,0 1 16,0 0-16,0 0 16,-42 21-16,20 0 0,1 21 0,-21 0 15,-64 85-15,85-85 16,0 22-16,21-1 0,0 0 0,0 1 16,0-1-16,21 0 15,64 22-15,-43-43 16,-21-21-16,21 0 0,1 0 15,-1 0-15,43 0 16,-43-21-16,0 0 0,1-1 0,-22 1 16,0-21-16,0 21 0,0-22 15,1 1-15,-22 0 0,0-1 0,0-20 16</inkml:trace>
  <inkml:trace contextRef="#ctx0" brushRef="#br1" timeOffset="43967.91">21590 3874 0,'-42'21'0,"84"-42"0,-127 63 0,43-42 15,42 21-15,42-21 16,1 0-16,-1 0 0,21 0 16,1 0-16,-1 0 0,1-21 15,21 0-15,-22 21 0,22-21 0,-22 21 16,1-22-16,-1 22 0,43 0 15,-64 0-15,-20 0 0</inkml:trace>
  <inkml:trace contextRef="#ctx0" brushRef="#br1" timeOffset="44861.05">2815 6075 0,'0'21'15,"0"-42"-15,-21 42 0,21-42 31,0 0-31,21 21 0,0-21 0,0-1 16,22-20-16,-1 0 16,-21-1-16,0 22 0,1-21 0,-22 0 15,0 20-15,0-20 0,0 0 0,-22 21 16,1-1-16,0 1 0,-21 21 16,-1 0-16,1 0 0,0 0 15,-22 21-15,1 1 0,20 20 16,-20-21-16,21 21 0,-1 1 0,22-1 0,0 43 15,21-43 1,0-21-16,21 22 0,0-22 0,0 0 16,22 0-16,-1 0 0,0-21 15,1 0-15,-1 0 0,22 0 0,-22 0 16,21 0-16,22 0 16,-21-42-16,-22 42 0,-42-21 15,-42 21 1,-1 0-16,1 0 15,-22 21-15,-20 21 0,-64 22 16,-22 20 0,107-20-16,-1-22 0,22 22 0,-22-1 15,43 1-15,-21-1 0,21-20 16,21 20-16,0-21 0,0 1 0,0-22 16,21 21-16,0-21 0,21-21 15,64 0-15,-63 0 0,105 0 16,-85-21-16,1-21 0,20 21 15,-20-22-15,21 1 16,-1-21-16,1-1 0,-22 1 0,22-1 0</inkml:trace>
  <inkml:trace contextRef="#ctx0" brushRef="#br1" timeOffset="46627.83">3746 5525 0,'0'-43'15,"0"86"-15,0-128 0,0 64 0,-21 21 0,0 0 16,0 0-16,0 0 0,0 21 15,-22 21-15,22 1 0,0-1 0,0 21 16,-22 1-16,22 21 0,0-22 16,0 22-16,0-22 0,-22 85 15,22-63-15,0-21 0,21 20 16,-21-20-16,21-1 0,0 1 0,0-22 16,21 0-16,0 1 0,22-1 0,-22-21 15,21 0-15,43-21 16,-22 0-16,-20 0 0,20-21 15,-21 0-15,22 0 0,-22 0 0,1-22 16,-1 22-16,0-21 16,-21 0-16,43-64 0,-43 63 0,-21 1 15,0 21-15,0-21 0,0 20 0,0 1 16,0 0-16,-21 21 16,0 0-16,0 0 0,-22 0 15,22 21-15,-21 0 0,21 22 0,-1-22 16,-20 21-16,21 1 0,0-1 15,0-21-15,21 21 0,0 22 16,0-22-16,0-21 0,21 1 16,0-1-16,0-21 0,21 21 15,-20-21-15,20 0 0,0 0 0,1 0 16,-1 0-16,0-21 0,22 0 0,20-22 16,-20 22-16,21-42 15,-43 20-15,0 22 16,22-42-16,-43 41 0,0 1 0,0 0 15,0 21-15,-21 21 16,0 0 0,0 1-16,0-1 0,-21 0 0,0 0 15,21 21-15,-21-20 16,21-1-16,-21 21 0,21 0 16,0-20-16,-21-1 0,21 0 15,21-42 16,-21 0-31,21-1 0,0 1 16,0 0-16,0-21 0,1-1 16,20 22-16,-21-21 0,0 0 0,22-22 15,-1 22-15,-21 21 16,0-1-16,0 22 16,1 0-16,-22 22 0,0-1 15,21 0-15,-21 21 16,0-21-16,0 22 0,0-22 15,0 0-15,0 21 0,0-20 0,21-1 16,-21 0-16,0 21 16,21-21-16,21-21 0,-20 0 15,-1 0-15,21-21 0,-21 0 16,0 0-16,1 0 0,20-22 0,-21 22 16,21-21-16,-20 21 0,-1-22 15,42-20-15,-42 21 0,1 20 16,-1 1-16,0-21 15,0 21-15,-21 42 16,-21 0 0,0 0-16,21 0 0,0 22 15,-21-22-15,-1 21 0,22-21 0,0 22 16,0-22-16,0 21 0,0-21 16,0 22-16,22-22 0,-1 0 0,0 0 15,21-21-15,-21 21 0,22-21 0,41 0 16,-41 0-16,-1 0 15,106-63 1,-42 21-16,-64 20 0,1-20 0,-22 21 16,21-21-16,-21-1 0,1 22 15,-22-21-15,0 21 0,0-1 0,0 1 16,0 0-16,0 0 16,-22 21-16,-20 0 0,21 0 15,-21 21-15,20 0 0,1 0 16,21 1-16,-21 20 0,21-21 0,-21 21 15,21 1-15,0-22 0,0 85 16,0-85 0,21 0-16,0 0 0,0-21 0,22 21 0,-22-21 15,21 22-15,1-22 0,-1 0 16,0 0-16,22 0 0,-22-22 0,0 1 16,64-21-16,-21-22 15,-43 22-15,-21 0 0,22 21 16,-22-22-16,0 22 0,0-21 0,0 21 15,1-1-15,-22 1 0,21 21 16,-21 21 0,-21 1-16,-1-1 0,22 0 15,-21 21-15,0-21 0,21 22 16,0-22-16,-21 21 0,0-21 16,21 1-16,0 20 0,0-21 0,21-21 31,0-21-31,21 21 15,-20-21-15,20-22 0,-21 22 16,21 0-16,1-21 0,-22-1 0,21 22 16,-21-21-16,22 21 0,-22-22 0,0 22 15,21 0-15,-20 21 0,20 0 16,-42 21 0,0 0-16,0 22 0,0-22 15,0 21-15,0 1 0,0-22 16,0 21-16,0-21 0,0 22 0,0-22 15,0 42 1,42-20-16,-21-43 16,1 0-16,-1 0 0,21-22 0,-21 1 15,22 0-15,-1 0 0,-21 0 16,21-22-16,1 1 0,41-43 16,1-20-16,-43 41 15,1 1-15,-22-1 0,21 1 16,-21-22-16,1 21 0,-1 1 0,-21-1 0,0 1 15,0 21-15,0-1 16,-21 22-16,-1 0 0,1 21 0,0 0 16,0 0-16,-21 42 0,20-21 0,-41 85 15,42-63-15,0 62 16,-1-41-16,22-1 0,0-20 0,0 20 16,0-20-16,0 20 0,0-21 0,0 1 15,0-1-15,22 0 16,-1 1-16,0-22 0,0 21 0,0-21 15,22-21-15,-22 22 0,21-22 0,0 0 16,-20 0-16,20 0 0,0-22 0,1 1 16,20-42-1,-42 42-15</inkml:trace>
  <inkml:trace contextRef="#ctx0" brushRef="#br1" timeOffset="46791.74">7726 5884 0,'0'0'15,"-43"0"-15,22 0 0,-21 0 16,42 22 0,42-22-16,-21 0 15,22 0-15,-22 0 0,21 0 0,22 0 16,-22-22-16,22 1 0,-22 21 16,21-21-16,-20 0 0</inkml:trace>
  <inkml:trace contextRef="#ctx0" brushRef="#br1" timeOffset="48695.67">9525 6011 0,'0'-21'0,"0"42"0,0-84 0,21 42 16,-21-22-16,0 1 0,0 21 16,-21-21-16,0 20 0,0 1 0,-43 0 31,43 42-31,-21 0 0,-1 1 0,22 20 15,-21 0-15,-1 1 0,1 20 0,0-21 16,21 22-16,-1-22 0,1 22 16,0-22-16,21 22 0,0-22 0,0 21 15,21-20-15,0-1 0,1 0 0,-1 1 16,21-22-16,64 21 16,63-42-16,-105 0 15,20-21-15,1 0 0,21 0 0,-21 0 16,-1-22-16,22 1 0,-21-22 15,-22 22-15,22-21 0,-22 20 16,1-20-16,-22-22 0,22 22 0,-22-22 16,-21 0-16,22 1 0,-22-1 15,0 21-15,0 1 0,-21 21 0,0-1 16,21-20-16,-42 42 16,0 21-16,0 21 0,-22 0 15,22 21-15,0 1 0,0-1 0,-21 21 16,20 1-16,-20-1 0,21 1 0,0-1 15,-22 1-15,22-1 0,0 1 16,0-1-16,21 1 0,-21-22 0,21 22 16,0-22-16,0 0 0,0 1 15,0-1-15,0-21 0,0 0 0,0 1 16,21-22-16,0 0 0,0 0 16,0 0-16,1 0 0,20-22 0,0-20 15,-21 21-15,22-21 0,20 20 16,-20-20-16,-1 0 0,0-1 0,1 1 15,-1 21-15,-21 0 0,43-43 16,-22 64-16,-42 21 16,0 1-1,0-1-15,0 0 0,0 0 0,0 21 16,0-20-16,0-1 0,0 21 0,0-21 16,0 0-16,21 1 0,0-1 15,0 0-15,1 0 0,20 0 0,0-21 16,1 0-16,20 0 0,-21 0 15,22 0-15,-22 0 0,22 0 16,-22-21-16,22 0 0,-22 0 0,21 0 16,-20-22-16,-1 22 0,-21-21 0,0 21 15,1-22-15,-1 1 0,-21 0 16,0-1-16,-21-63 16,-22 64-16,1 21 15,21 21-15,-22 0 0,1 0 0,0 0 16,21 21-16,-22 0 0,1 0 15,0 22-15,20-22 0,-20 21 0,21-21 16,-21 22-16,20-1 0,22 0 16,0 1-16,-21-22 0,21 21 0,21 43 15,43-43 1,-43-21-16,21-21 0,1 0 16,-1 0-16,0 0 0,1 0 0,20 0 15,-20-21-15,-1 0 0,0-21 0,1 21 16,-1-22-16,0 22 0,1-21 15,-22-1-15,21 1 0,-21 21 0,0-21 16,1-43-16,-22 64 16,-22 42 15,1 0-31,21 0 0,-21 0 0,21 1 16,-21-1-16,21 21 0,0-21 15,0 0-15,0 1 0,0 20 0,0-21 16,21 0-16,21 22 0,-20-22 0,62 0 15,-41 0-15,-1-21 16,0 0-16,1 0 0,62 0 16,-62-21-16,-1 0 0,0 0 0,1-1 15,-22-20-15,0 21 0,21-21 16,-20-1-16,-1 1 0,0 0 0,-21 20 16,0-20-16,21 21 0,-21 0 15,0 0-15,0-1 0,0 44 16,0-1-16,-21-21 15,0 42-15,21-21 0,0 0 0,-21 1 16,-1-1-16,22 21 0,-21-21 0,21 0 16,0 1-16,0-1 0,0 21 0,0-21 15,0 0 1,21-21-16,1 0 0,-1 0 16,0 0-16,0-21 0,21 0 0,-20 0 15,20 0-15,-21 0 16,21-1-16,1 1 0,-1-21 0,0 21 15,-20-22-15,20 22 0,64-63 16,-64 84 0,-42 21-1,0 0-15,0 0 0,0 21 16,0-20-16,0-1 0,0 21 0,-21-21 16,21 0-16,0 22 0,0-22 15,0 0-15,21 21 0,0-20 0,0-1 16,1 0-16,20-21 0,0 21 0,1-21 15,-1 0-15,0 0 0,1 0 16,-1 0-16,21-21 0,1 21 16,-22-21-16,22-22 0,-22 22 0,0 0 15,1-21-15,-1-1 0,-21 1 16,22 0-16,-22-1 0,-21 1 0,0 0 16,0-22-16,0 43 0,-21-21 0,-1 21 15,-20-1-15,21 1 0,-43 0 16,22 21-16,0 0 0,-106 42 15,63 22 1,43-43-16,20 21 0,1-20 16,0 20-16,21-21 0,0 21 0,0-20 15,0 20-15,0-21 0,21 21 0,-21 1 0,21-1 16,1 22-16,20-1 0,-42 22 16,42-1-16,-21-20 0,22-1 0,-22 1 15,0 21-15,21-1 0,-20-20 16,-1 190-16,-21-170 15,0-20-15,0 21 0,0-22 16,-43 43-16,1-64 0,21 1 16,-21-1-16,-1-21 0,1 0 0,0-21 15,-1 0-15,-105-21 16,106 0-16,-1 0 0,22-22 16,0 1-16,0 0 0,21-1 0,0-20 15,0-1-15,0 1 0,21-22 0,21 1 16,-20-1-16</inkml:trace>
  <inkml:trace contextRef="#ctx0" brushRef="#br1" timeOffset="49231.37">14160 6287 0,'22'0'16,"-44"0"-16,44-22 0,-1 22 0,0 0 15,0-21-15,0 21 0,0-21 0,1 21 16,20-21-16,-21 0 0,21 0 0,-20 21 15,20-22-15,-21 1 0,0 0 16,0-21-16,1 21 0,-1-1 0,-21 1 16,0 0-16,0 0 0,-21 21 15,-1 0 1,1 0-16,-42 0 0,20 21 16,1 0-16,0 0 0,21 1 0,-22 20 15,1-21-15,21 0 0,0 0 16,-1 1-16,22-1 0,0 21 0,0-21 15,0 0-15,22 1 0,20-1 16,-21 0-16,21-21 0,1 0 16,-1 0-16,22 0 0,-22 0 0,21 0 15,-20 0-15,20-21 0,1 0 16,-22-1-16,22 1 0,-1 0 0,-21-21 16,1 21-16,20-22 0,-42 1 0,22 0 15,-22-1-15,0-20 16,-21 42-16,0-1 0,-21 1 15,0 0-15,0 0 0,-1 21 0,-20 0 16,21 0-16,-21 0 0,20 0 0,1 21 16,21 0-16,0 0 0,0 1 15,0 20-15,21-21 0,1 0 0,-1 22 16,21-22-16,-21 0 0,22 21 0,-1-21 16,-21 22-16,0-22 0,0 0 15,-21 0-15,0 0 0,0 1 0,0 20 16,-21-21-16,0-21 0,-21 21 15,-1 0-15,-20-21 0,-43 22 16,43-1-16,-1-21 0,-21 21 0</inkml:trace>
  <inkml:trace contextRef="#ctx0" brushRef="#br1" timeOffset="50227.8">296 8657 0,'0'0'0,"-63"0"0,-1 0 0,1 0 0,-1 0 15,43 0-15,0 0 0,21 21 32,42-21-32,22 0 15,20 0-15,1 0 0,0 0 16,-1 22-16,1-22 0,0 0 0,21 0 15,63 0 1,-84 0-16,-1 0 0,1-22 0,0 22 16,-22 0-16,1-21 0,-22 21 0,0-21 15,1 21-15,-22 0 0,0 0 16,-21-21-16,-42 21 16,20-21-16,-20 21 0,0 0 0,-22 0 15,22 0-15,-22-21 16,22 21-16,-21 0 0,41 0 0,-20 0 15,21 0-15,0 0 0,0 0 16,42 0 0,0 0-16,0 0 15,21 0-15,1 21 0,-22 0 0,21 0 16,1 0-16,-1 0 0,-21 1 16,0 20-16,-21-21 0,0 0 0,0 22 15,-21-22-15,0 21 0,0-21 16,0 0-16,-22 1 0,-20 20 15,42-21-15,-1-21 16,1 0-16</inkml:trace>
  <inkml:trace contextRef="#ctx0" brushRef="#br1" timeOffset="50987.36">2286 8382 0,'21'-21'0,"-42"42"0,63-42 0,-21 21 16,22 0-16,-22 0 15,-21 63 1,0-41-16,0 20 0,0 0 16,0-21-16,0 22 0,0-1 0,0 0 15,-21 1-15,0-1 0,21 0 0,-22-20 16,22 20-16,-21-21 15,21 21-15,0-63 32,0 0-32,21 0 15,1 0-15,-1-22 0,21 22 0,-21-21 16,22 0-16,-22-1 0,21 1 16,-21 21-16,22-22 0,20-20 15,-42 42-15,0-22 16,1 43-16,-1 0 0,0 0 0,-21 22 15,0-1-15,0 21 0,0-21 0,0 22 16,0-22-16,0 21 0,0 0 16,0 1-16,0-1 0,0 0 15,0 1-15,0-22 0,21 21 0,0-21 16,0 22-16,1-22 0,-1-21 0,0 21 16,0-21-16,21 0 0,-20 0 15,20 0-15,-21-21 0,21 21 0,1-21 16,-1-22-16,0 22 0,-20-21 15,83-64-15,-83 0 16,-22 64-16,0 0 0,0-22 16,-22 22-16,-20-22 0,21 22 15,-21 21-15,-1-22 0,22 22 16,-21 0-16,-1 21 0,1 0 0,0 0 16,21 0-16,-22 21 0,22 0 15,0 1-15,0 20 0,0-21 0,21 43 16,0-22-16,0-21 15,0 0-15,21 0 0,0-21 16,0 0-16,21 0 0,1 0 0,-22 0 16</inkml:trace>
  <inkml:trace contextRef="#ctx0" brushRef="#br1" timeOffset="51959.32">3789 8022 0,'0'0'0,"0"-42"0,21 0 0,-21-1 0,0 22 15,0 0-15,0 42 16,0 0-16,0 22 16,0-1-16,0 85 15,-21-64-15,21 64 0,-21-63 0,21-1 16,0 1-16,0-1 0,-22-20 16,22 20-16,-21 1 0,21-22 0,0 0 15,0 1-15,0 63 16,0-85-16,21-21 31,1-21-31,-1-1 0,0-20 16,0 21-16,0-21 0,-21-1 15,21 1-15,1 0 0,-1-1 0,0 1 16,-21 21-16,21 0 0,-21-1 0,21 1 16,0 21-16,-21 21 15,0 1-15,0 20 16,0 0-16,0-21 0,0 22 15,0-1-15,0-21 0,0 22 0,0-22 16,0 21-16,0-21 0,22 0 16,-1 1-16,0-1 0,0-21 0,21 0 15,1 0-15,-1 0 0,0 0 0,1 0 16,-1 0-16,22-21 0,-22-1 16,21 1-16,-20 0 0,20 0 15,-20-21-15,-22 20 0,63-105 16,-62 43-16,-22 63 15,0-22-15,0 22 16,0-21-16,-22 21 0,1 21 0,0 0 16,0 0-16,0 21 0,0-21 0,-22 21 15,22 21-15,0-21 0,0 22 16,21-22-16,-21 21 0,21-21 0,-22 22 16,22-1-16,0-21 0,0 0 0,0 22 15,22-22-15,-1 0 0,0-21 16,0 21-16,21-21 0,-20 0 15,20 0-15,43-21 0,-1 0 16,-41 0-16,-1-22 0,0 22 16,1 0-16,-22-21 0,0-1 15,21 22-15,-21-21 0,-21 0 0,22-1 16,-1 1-16,-21 21 0,0 0 0,0-1 16,21 1-1,-21 64 1,0-22-16,0 0 0,0 0 0,0 0 15,-21 22-15,21-22 0,0 0 0,0 21 16,-21-21-16,-1 22 0,22 20 16,-21-20-1,0-22-15,21-42 32,0-1-32,0 1 15,0-21-15,21 21 0,0-22 0,1 1 16,-1 0-16,0-1 0,21 1 15,-21-21-15,22 20 0,-1 1 0,22 0 16,-22 20-16,21 1 0,1 0 16,-22 21-16,1 0 0,20 21 0,-21 0 0,1 22 15,-22-1-15,0-21 0,0 22 16,-21-1-16,0 0 0,0 1 0,-21-1 16,0 0-16,0-21 0,0 22 15,-22-1-15,22-21 0,-21 43 16,21-64-16,21 21 15</inkml:trace>
  <inkml:trace contextRef="#ctx0" brushRef="#br1" timeOffset="53956.27">7408 8149 0,'0'0'0,"0"-21"0,0 0 0,-21 0 15,0 21-15,0 0 16,0 0-16,-1 21 16,22 0-16,0 21 0,-42 43 15,42-43-15,-21 1 0,21-1 0,-21 0 16,21 1-16,0-1 0,0 0 16,-21 1-16,21-22 0,0 21 0,0-21 15,0 1-15,-22 20 0,22-21 16,22-21-16,-1 0 15,0 0-15,0-21 0,0 21 0,0-21 16,22 0-16,-22-1 16,42-41-16,-20 21 0,-1 20 15,-21-20-15,22 0 0,-22-1 0,21 1 16,-21 21-16,0-21 0,1 20 16,-1 22-16,-21 22 15,0-1 1,0 0-16,0 0 0,0 0 0,0 22 15,0-22-15,-21 0 0,21 21 0,0-21 16,0 1-16,0-1 0,0 0 16,0 0-16,0 0 0,42-21 0,-21 21 15,0-21-15,0 0 0,22 0 0,-22 0 16,21 0-16,1 0 0,-1 0 0,0-21 16,1 0-16,-1 21 0,0-21 0,22-21 15,-1-22 1,-42 22-16,-21-1 0,22 1 15,-22 21-15,21-21 0,-21-1 0,0 22 16,0-21-16,0 21 0,0-1 16,0 44-1,-21-1-15,21 0 0,-22 0 0,22 0 16,0 0-16,-42 85 16,42-42-16,-21-43 0,21 21 15,0-21-15,0 1 0,0 20 16,0-21-16,0 21 0,21-20 15,0-1-15,0 0 0,1 0 0,-1-21 16,0 0-16,21 0 0,64 0 16,-64-21-1,1 21-15,-1-21 0,-21 0 0,22-1 16,-1 1-16,0-21 0,-21 21 0,1-22 16,20 22-16,-21-21 0,0 21 0,-21-22 15,21 22-15,-21 0 0,22 0 16,-22-21-16,0 63 31,0 0-31,0 0 0,0 21 16,0-20-16,0-1 0,0 0 0,0 0 15,0 0-15,0 22 0,0-22 0,0 0 16,0 0-16,0 0 0,0 0 16,21 1-16,0-22 0,0 21 15,0-21-15,22 0 0,-22 0 0,0 0 16,21 0-16,-21 0 0,43 0 15,-1-21-15,-41-1 16,20 1-16,-21 0 0,0 0 0,0 0 16,22 0-16,-22-1 0,0-20 0,-21 21 15,21 0-15,0-22 0,1 1 16,-22 21-16,0-21 16,0 20-16,0 44 62,21-22-31,0 0-31,-21-22 16,0 1-16,0 0 16,0 0-1,0 0-15,0 0 16,-21 21-16,0-22 15,-1 22 1,1 0-16,0 22 16,0-1-16,0 0 15,21 0-15,0 0 0,0 0 16,-21 1-16,21-1 0,0 0 16,0 0-16,0 0 0,0 0 15,0 1-15,0-1 16,21-21-1,0 0 1,0-21 0,-21-1-1,0 1 17,0 0-1,0 42 31,0 0 1,0 1-48,0-1 1,0 0 0,0 0-1,21-21 1,0 0-16,1 21 0,-1-21 16,0 21-16,0-21 0,0 0 15,0 22-15,22-22 16,-22 21-16,0-21 0,0 21 15,0-21-15,43 0 16,-43 0-16,0 0 0,0 0 0,1 0 16,-1 0-16,0 0 0,0 0 0,0 0 15,0-21 1,1 21-16,-1-21 0,-21-1 0,21 1 16,0 21-16,-21-21 0,0-21 0,21 21 15,-21-1-15,21-20 0,-21 21 0,0-21 16,0-1-16,0 22 0,0-21 15,0 21-15,0-1 0,0 44 16,0-1-16,0 0 16,0 0-16,0 21 0,-21 1 0,0-1 15,21-21-15,0 22 0,0-1 16,0-21-16,0 43 16,0-43-16,0 0 0,0 0 0,21-21 15,22 21-15,-1-21 16,-21 0-16,0 0 0,22-21 15</inkml:trace>
  <inkml:trace contextRef="#ctx0" brushRef="#br1" timeOffset="56423.87">11917 8424 0,'0'43'31,"21"-43"-15,0 0-16,-21-21 0,21 21 16,0-22-16,1 1 0,-1 0 0,0 0 15,21-21-15,-21-22 16,-21 43-16,0-21 0,0-22 16,-21 22-16,0-1 0,-85-20 15,-21 63 1,64 21-16,20 0 15,-20 22-15,21-1 0,-1 0 0,1 1 16,-64 105-16,64-42 16,21-64-16,21 0 15,0-21-15,0 22 0,0-22 16,0 21-16,84 1 16,1-43-16,-43 0 15,1 0-15,-1-22 0,0 22 16,1-21-16,-1 0 0,21 0 0,-20 0 15,-1-22-15,22 22 0,-22-21 0,0 0 16,-21-1-16,22 1 0,-22 0 16,0-1-16,0 22 0,0-42 15,-21 41-15,-21 44 16,0-1-16,0 21 16,0-21-16,0 22 0,-22 20 15,22-42-15,21 22 0,0-22 16,0 21-16,0-21 0,0 0 15,21 1-15,0-1 0,22 0 0,-1 0 16,43 0-16,-43-21 0,22 0 16,41 0-16,-20 0 0,-21 0 15,-1 0-15,1-21 0,20 21 16,-20-21-16,-1 0 0,1 0 16,-22-1-16,43-41 0,-64 21 15,0 20-15,-21-20 0,0 0 0,0-1 16,-21 1-16,-85-43 15,43 64-15,-1 21 16,22 0-16,-22 0 0,22 21 0,0 1 16,-1-1-16,1 0 0,0 21 15,20-21-15,-20 22 0,42-22 0,-21 85 16,21-64 0,0-21-16,0 0 0,42 1 15,-21-22-15,22 21 0,-22-21 0,21 0 16,1 0-16,20 0 0,-21 0 15,22-21-15,-22-1 0,22 1 0,-22 0 16,22 0-16,-22 0 0,0-22 16,1 1-16,-1 0 0,-21-1 15,21-84-15,-20 85 0,-1-21 16,0-1-16,-21 22 0,0-1 0,0 1 16,0 0-16,0-1 15,0 22-15,0 42 16,-21 1-16,0-1 0,-1 21 0,1 0 15,0 1-15,0-1 0,0 22 0,0-22 16,-1 21-16,22-20 0,0-1 16,0 0-16,0 1 0,0-1 0,0 43 15,43-43 1,-1 0-16,-21-20 0,22-22 0,-1 21 16,21 0-16,-20-21 0,20 0 0,-20 0 0,20 0 15,1 0-15,-1 0 16,-21-21-16,22 21 0,-1-21 0,-20-1 15,41-41-15,-41 21 0,-22 20 16,21-20-16,-21 0 0,-21-1 16,0 1-16,0-43 0,0 43 15,-21 21-15,0 0 0,0 0 0,-21 21 16,20 0-16,-20 0 0,21 21 0,-21 0 16,-1 0-16,22 0 0,-21 22 15,21-22-15,-22 21 0,22 0 16,0 1-16,0-22 0,0 64 15,21-64-15,0 0 0,0 0 0,0 21 16,0-20-16,21-22 0,21 42 16,-21-42-16,0 0 0,22 0 15,-22 0-15,0 0 0,21 0 0,-20 0 16,-1-21-16,21 21 0,-21-43 0,0 22 16,22 0-16,-22-21 0,0-1 15,0 1-15,0-21 0,22-1 0,-1-126 16,-21 126-16,22-42 15,-43 64-15,0 21 16,0-22-16,0 22 0,-22 42 31,22 1-31,-21 20 0,0 0 16,0 1-16,0-1 0,21 21 16,0 1-16,-21-22 0,21 1 0,0 20 15,0-21-15,0 1 0,0 41 16,21-62-16,21 20 0,-21-21 15,0 0-15,22 0 0,-1 1 16,-21-22-16,22 0 0,-1 0 0,0 0 0,1 0 16,-22 0-16,21 0 0,0-22 15,1 1-15,-22 0 0,21 0 0,-21 0 16,22 0-16,-22-22 0,0 22 16,0 0-16,0 0 0,-21 0 0,0-1 15,22 1-15,-22 0 0,0 42 31,0 0-31,0 1 0,0-1 16,0 0-16,0 0 0,0 0 16,0 0-16,0 1 0,0-1 15,21-21-15,0 21 0,21 0 16,-21-21-16,1 0 0,20 0 16,0 0-16,22 0 0,-22 0 0,0 0 15,1 0-15,-1-21 0,-21 21 16,22-21-16,-22 0 0,0-22 0,0 22 15,0-21-15,-21 21 0,0-22 16,0-41-16,0 41 16,0 22-16,0-21 0,0 21 0,0-1 15,-21 22-15,0 0 16,0 22-16,0-1 16,21 0-16,0 0 0,-22 21 0,22-20 15,0 20-15,0-21 0,0 0 0,0 0 16,0 22-16,0-22 0,0 0 0,0 0 15,22-21-15,-1 21 0,0 1 16,42-22-16,1 0 16,-22 0-16,-21 0 15,22 0-15,-22-22 0,21 1 16,-21 0-16,1 0 0,-1-21 0,0 20 16,0-20-16,0 0 0,0-22 15,1 1-15,-22 42 16,0 42-1,0 21-15,0-21 16,0 0-16,0 22 0,0-1 16,-22-21-16,22 22 0,0-22 0,0 0 15,0 21-15,0-21 0,0 1 16,0-1-16,0 0 0,0 0 0,0 0 16,0-42 30,-21 21-46,0-21 0,0 21 0,21-21 16,-21 21-16,0 0 0,-1 0 16,22-21-16,0 42 31,22-21-31,-1 21 16,0-21-16,0 0 0,0 0 15,22 0-15,-22 0 0,21 0 0,0 0 16,1 0-16,-1 0 0,0-21 0,1 21 15,-1-21-15,0-1 16,1 1-16,-22 0 0,21 0 0,1 0 16,-1-22-16,0 22 0,-21-21 0,22 0 15,-22-1-15,21-41 16,-21 41-16,-21 1 0,0 21 0,0-22 16,0 65-1,0-1 1,0 21-16,0-21 0,0 22 0,-21-1 15,21 0-15,-21-21 0,0 22 0,21-1 16,-42 22-16,-1 20 16,22-63-16,0 1 15,0-22-15,0 21 0,-1-21 16,1 21-16,0-21 0,-21 0 16,21 0-16,-1 0 0,22-21 15</inkml:trace>
  <inkml:trace contextRef="#ctx0" brushRef="#br1" timeOffset="58396.74">18330 7959 0,'0'0'0,"-63"-127"31,42 127-31,-1-21 0,1 21 15,0 0-15,0 0 0,0 0 0,0 21 16,-1 0-16,-20 21 16,21 1-16,0-1 0,0 0 0,-1 22 15,22-1-15,-21-20 0,0 20 0,21-21 16,-21 22-16,21-22 0,0 1 16,0-22-16,0 21 0,21-21 0,0 0 15,0 22-15,1-43 0,20 21 0,0 0 16,1-21-16,20 0 0,1 0 0,-1 0 15,1 0-15,20-21 0,-20 0 16,20 0-16,-20-1 0,21-20 0,-22 21 16,1-21-16,-1-22 0,-21 22 15,22-22-15,-22 1 0,1-22 0,-1 22 16,-21-22-16,21 21 0,-20-20 16,-1-1-16,0 22 0,0-1 15,-21 1-15,0-1 0,0 22 0,0 21 16,0-1-16,-21 22 0,0 22 15,0-1-15,-22 21 0,22 22 0,0-22 16,0 21-16,0 1 0,-1-1 16,-20 1-16,0 84 15,21-84-15,-1-1 0,1 1 0,-21 41 16,42-62-16,0-1 16,0 0-16,0-20 0,0 20 0,0-21 0,0 0 15,21-21 1,0 0-16,0 0 0,1 0 15,-1-21-15,0 0 0,21 0 0,-21 0 16,22-22-16,-1 1 0,0 21 0,1-22 16,20-41-1,-20 63-15,-22-1 0,21 1 0,-21 0 0,0 21 16,1 0-16,-22 21 0,0 22 16,0-1-1,0 21-15,0-41 0,0-1 16,0 0-16,0 0 0,21 0 15,0 0-15,-21 1 0,21-1 0,0 0 16,22-21-16,-22 0 0,63 21 16,-41-21-16,63 0 15,-64 0-15,21 0 0,-20-21 16,-1 0-16,22 0 0,-22-1 0,0 1 16,-21-21-16,22 0 0,-22-1 0,0 1 15,0 0-15,-21-1 0,0 1 16,0-43-16,-21 43 0,-42 0 15,20 42-15,22 0 0,-21 0 16,-1 0-16,1 0 0,0 42 16,-1-21-16,22 21 0,-21 1 0,0-1 15,-22 43 1,22-1-16,42-62 0,0 20 16,0-21-16,0 21 0,0-20 0,21-1 15,0 0-15,0-21 0,0 21 16,22-21-16,-22 0 0,21 0 15,1 0-15,-22 0 0,42 0 0,-20-21 16,-22 0-16,21 0 0,-21-1 0,0-20 16,22 21-16,-22-21 0,0-43 15,21-42 1,-42 106-16,0 0 0,0-1 16,0 44-1,-21-1-15,0 0 0,21 21 16,-21-21-16,21 22 0,0-22 15,0 21-15,0-21 0,0 22 16,0-22-16,0 0 0,0 0 0,21 0 16,0 1-16,22 20 0,-1-42 15,0 0-15,1 21 0,20-21 16,-21 0-16,1 0 0,-1 0 0,0-21 16,1 0-16,41-22 15,-62 22-15,-1 0 0,21-21 0,-21-1 16,0 1-16,-21 0 0,22 21 0,-22-22 15,0 22-15,21 0 0,-42 21 32,-1 42-32,1-21 0,0 1 15,0 20-15,0 0 0,21-21 16,-21 22-16,-1-22 0,22 0 0,0 0 16,0 0-16,0 1 0,0-1 0,0 0 15,22-21 1,-1 0-16,21 0 15,-21 0-15,22-21 0,-22 0 0,21-1 16,22-20-16,-22 0 16,-21 21-16,0-22 0,22 22 15,-22-21-15,0 21 0,-21-22 0,21 22 16,0 21-16,-21 21 31,-21 0-31,0 22 0,21-22 16,0 0-16,-21 21 0,21 1 15,0-22-15,0 21 0,0-21 16,0 1-16,0-1 0,21 0 0,0-21 16,0 21-16,22 0 0,-22-21 0,21 0 15,0 21-15,22-21 0,-22 0 16,1 0-16,20 0 0,-21 0 0,22-21 16,-22 0-16,22 0 0,-22 0 0,0 0 15,-20-22-15,20 1 16,-21 0-16,0-22 0,0 22 0,-21-22 15,0-63-15,-21 106 16,0 0-16,0 0 0,-21 21 16,20 0-16,-20 0 0,0 21 0,-22 0 15,-20 43 1,41-1-16,-41 22 0,41-43 0,22 22 16,0-22-16,0 0 0,21 1 15,0-1-15,0 0 0,0 1 0,0-1 16,21 0-16,0 1 0,0 20 15,0-21-15,1 22 0,20 105 16,-21-63 0,0-42-16,-21-22 0,0 21 0,0 1 15,0-22-15,0 22 0,0-1 0,0-20 16,-21 20-16,-21-21 0,21 1 0,-22-1 16,22-21-16,-21 22 0,-85-1 15,21-42 1,64 0-16,-1 0 0,1-21 0,-22-22 15,22 22-15,0-21 0,21 0 16,-1-1-16,1 1 0,21 0 0,0-22 16,21-42-16,64-21 15,-21 43-15,-1 20 16,1-21-16</inkml:trace>
  <inkml:trace contextRef="#ctx0" brushRef="#br1" timeOffset="58927.43">22246 8530 0,'0'0'0,"21"0"16,-21-21-16,21 21 0,1-21 16,-22 0-16,21 21 15,0-21-15,0-1 0,21-20 16,-20 21-16,-1 0 0,63-64 16,-62 43-16,-1 21 0,0-1 15,-21 1-15,21 0 0,-42 21 16,0 0-1,-22 0-15,22 0 0,-21 21 0,21 0 16,-22 1-16,1-1 0,21 0 0,0 21 16,0-21-16,-1 1 0,1 20 15,21-21-15,0 0 0,0 0 16,0 22-16,0-22 0,21 0 0,1-21 16,20 21-16,-21-21 0,21 0 0,1 0 15,-1 0-15,0 0 0,1 0 16,20 0-16,1 0 0,-22-21 15,22 0-15,-1 0 0,1-22 0,-22 22 16,21-21-16,22-43 16,-43 43-16,-20 0 0,20-22 15,-21 43-15,0-21 0,-21-1 0,0 22 16,0 0-16,0 0 0,-63 21 16,42 0-16,-1 21 0,-20 21 15,42-21-15,0 22 0,-21-22 16,21 21-16,0 1 0,0-1 0,0 0 15,0 1-15,0-1 0,0 0 0,21 22 16,0-43-16,-21 0 0,0 0 16,0 0-16,0 1 0,-21-1 0,0-21 15,0 0-15,0 21 0,-22-21 16,1 0-16,-64 0 16,43 0-16,-1 0 0,-21 0 0,-20 0 15,20 0-15</inkml:trace>
  <inkml:trace contextRef="#ctx0" brushRef="#br1" timeOffset="60187.27">3154 9906 0,'0'0'0,"0"-42"16,0 21-16,0-43 0,0 22 15,0 21-15,0-1 0,0 1 16,0 42-1,0 1-15,0 20 0,0-21 0,0 43 16,0-22-16,0 0 0,0 22 16,0-22-16,-21 22 0,21-22 15,-22 21-15,22-20 0,-21-1 0,21 0 16,-21 1-16,21-22 0,0 21 0,0-21 16,21-21-1,0-21 1,1-21-16,-1 21 0,21 0 15,-21-22-15,0 1 0,22 21 0,-22-22 16,21 1-16,1-43 0,-1 64 16,-21 0-16,0-21 0,0 42 15,1-21-15,-1 42 16,-21 0-16,0 0 0,0 0 16,0 0-16,0 22 0,0-22 0,0 21 15,0 1-15,0-22 0,0 21 0,21 0 16,-21-20-16,0 20 0,21-21 15,0 21-15,0-20 0,43 20 16,21-42 0,-43 0-16,0 0 0,1-21 15,-1 21-15,-21-21 0,21-22 0,1 22 16,-1-21-16,0-1 0,-20 1 0,62-21 16,-63 20-16,1 1 15,-1-22-15,0 22 0,-21 0 0,0 21 16,0-22-16,0 22 0,0 0 0,0-21 15,-21 63 1,21 0 0,0 0-16,0 0 0,0 22 0,-21-22 15,21 21-15,0-21 16,0 22-16,-22-22 0,22 21 0,0 0 16,0-20-16,0 20 0,0 0 0,0 1 15,22-22-15,-1 21 0,0-21 16,21 0-16,-21 1 0,22-22 0,-1 0 15,0 0-15,22 0 0,-22 0 0,22 0 16,-22-22-16,22 1 0,-1 0 16,-21 0-16,1-21 0,20 20 15,-20-20-15,-1 0 0,-21 21 0,0-22 16,0 1-16,1 0 0,-22-1 0,0-41 16,0 62-16,0-20 15,0 21-15,-22 21 0,1 0 16,-21 0-16,21 0 0,0 0 15,-22 21-15,-20 43 0,20-1 16,22-42-16,21 22 0,-21-22 16,21 21-16,0-21 0,0 0 15,21 22-15,0-22 0,1 0 0,20 0 16,-21-21-16,64 43 0,-43-43 16,0 0-16,1 0 0,20 0 0,-20 0 15,20 0-15,22 0 0</inkml:trace>
  <inkml:trace contextRef="#ctx0" brushRef="#br1" timeOffset="60843.89">6519 10075 0,'0'0'0,"148"-169"32,-148 148-32,0 0 0,0 0 15,-63 21-15,-1 0 16,43 0-16,-21 21 0,-22 0 15,22 0-15,0 0 0,-1 22 0,1-22 16,0 21-16,-1 0 0,1-20 0,0 20 16,21-21-16,-1 21 15,-20 22-15,42-22 0,0-21 16,0 1-16,0-1 0,21-21 0,22 0 16,-22 0-16,21 0 0,-21 0 15,22 0-15,62-21 0,-62-1 16,-1 1-16,64-42 0,-43 42 15,-20-1-15,-1 1 0,-21-21 0,22 21 16,-22 0-16,0-1 0,-21-20 16,21 21-1,-21 42 1,-21 0-16,21 0 0,-21 22 16,0-1-16,21 0 15,-22 1-15,22 20 0,0-20 16,0 20-16,0 22 0,-21-22 0,21 22 15,0-22-15,0 22 0,0 0 0,21-1 16,1 86-16,-1-64 0,21-1 16,-21 1-16,0-21 0,1 21 15,41 105-15,-42-105 0,0 0 16,1 0-16,-1 0 0,-21-22 0,0 22 16,0-21-16,-21 127 15,-22-107-15,22-62 0,-21-22 16,21 0-16,-22-21 15,1 0-15,-22-21 0,-20-64 16,20 43-16,22-22 0,-22 1 0,-41-64 16,62 42-16,-20-105 15,42 84-15,-1 21 0,22-21 16,0 22-16,0-22 0,0 21 0,0-21 16,22 1-16,20-1 0,-21 21 0,127-190 15,-84 190-15,20 1 16,1-1-16,-21-21 0,41 43 0,-20-22 15,-21 21-15,20 1 0</inkml:trace>
  <inkml:trace contextRef="#ctx0" brushRef="#br1" timeOffset="61420.56">7324 10181 0,'0'0'0,"-22"21"0,22 1 15,0-1-15,0-42 31,0-1-31,22 1 16,-1 0-16,-21 0 0,21-21 16,21 20-16,-21 1 0,1-21 15,-22 0-15,21 20 0,-21-20 0,21 21 16,-21-21-16,0 20 0,0-20 16,-21 21-16,0 21 0,-1 0 15,1 0-15,0 0 0,0 21 16,0 0-16,0 22 0,-1-22 0,1 21 15,0-21-15,21 22 0,0-1 0,0 0 16,0-21-16,0 22 0,0-22 16,0 0-16,0 21 0,0-20 0,21-1 15,0 0-15,43 0 0,-22-21 16,1 0-16,-1 0 0,0 0 16,22 0-16,-22-21 0,22 21 0,-22-21 15,21 0-15,-20-1 0,20-20 0,-20 21 16,-1-21-16,0-1 0,-21 1 15,22-22-15,-22 1 0,0-1 16,0 1-16,-21-1 0,0 22 16,0-21-16,0-1 0,0 22 0,0-1 15,0 22-15,0-21 0,0 21 0,0 0 16,0 42 0,0 0-16,0 21 0,-21 1 15,21-1-15,-21 21 0,0 1 16,0 63-16,-22-21 15,22-43-15,21-20 0,0 20 0,0-21 16,0-20-16,0 20 0,0-21 16,0 0-16,21 0 0,0 1 0,1-22 15,20 0-15,-21 0 0,0 0 0,22 0 16,-22 0-16,0-22 0,0 1 16,-21 0-16,0 0 0</inkml:trace>
  <inkml:trace contextRef="#ctx0" brushRef="#br1" timeOffset="61560.48">7895 9885 0,'0'0'16,"-21"0"-16,0 0 0,42 0 15,0 0 1,21-21-16,-20 21 0,20-21 0,21 21 16,-20-22-16,-1 1 0,0 21 15,1-21-15,20 0 0</inkml:trace>
  <inkml:trace contextRef="#ctx0" brushRef="#br1" timeOffset="62421.01">9588 9779 0,'0'-21'31,"0"0"-31,0 0 0,0-1 0,0 1 15,0 0-15,22-21 0,-22 21 16,0-22-16,0 22 0,21-21 0,-21 21 16,21-22-16,0 1 15,-21 0-15,0 20 0,0 1 0,21 0 16,-21 0-16,-21 21 47,21 21-47,0 0 47,-21-21-16,0 0-15,0 0-16,-1 0 0,-20 0 15,21 21-15,0-21 0,0 22 16,-1-1-16,-20 0 0,21 21 0,0-21 15,0 22-15,21-22 0,0 21 16,0 1-16,0-1 0,0 0 0,0 22 16,0-22-16,21 0 0,0 1 15,0-1-15,21 0 0,-20 1 0,20-1 16,-21 0-16,0 1 0,0-22 0,1 21 16,-22 1-16,0-22 0,0 21 15,-22-21-15,1 0 0,0 22 0,0-22 16,-21 0-16,-1-21 0,1 21 0,-85-21 15,63 0 1,22 0-16,21-21 16,-21 0-16,42-21 0,0 20 0,0 1 15,21-85 1,0 64-16,0 0 0,0-1 16,22 1-16,-22 0 0,21-1 0</inkml:trace>
  <inkml:trace contextRef="#ctx0" brushRef="#br1" timeOffset="62971.42">10266 9377 0,'0'0'0,"21"-21"0,0 21 0,-21-21 0,21-1 15,-21 44 1,-21-1-16,0 0 15,0 21-15,0 1 0,-1-1 0,1 21 16,0 1-16,0-22 0,21 22 0,-21-1 16,0 1-16,-1-22 0,22 0 15,0 1-15,-21-1 0,21 0 16,-21 1-16,21-22 0,0 0 0,0 0 16,0 0-16,0 1 15,21-22-15,0 0 16,1 0-16,-1-22 15,-21 1-15,0 0 0,0 0 0,0 0 16</inkml:trace>
  <inkml:trace contextRef="#ctx0" brushRef="#br1" timeOffset="63125.33">9906 9906 0,'-21'0'0,"42"0"0,-21 0 31,21 0-16,0 0-15,0 0 0,22 0 0,-22-21 16,21 21-16,1 0 0,-1-21 16,0 21-16,1 0 0,-1 0 0</inkml:trace>
  <inkml:trace contextRef="#ctx0" brushRef="#br1" timeOffset="64057.8">10753 9906 0,'21'0'16,"-21"-21"-16,21 21 0,-21-21 15,0 0-15,0-1 0,0 1 0,0-21 16,-21-22 0,0 43-16,-1 21 0,1 0 15,0 0-15,-21 0 0,21 0 0,-1 21 16,-20 1-16,21 20 0,-64 64 15,64-64-15,-42 64 16,63-64-16,0-21 16,0 22-16,0-22 15,0 0-15,0 0 0,0 0 0,0 1 16,63-1-16,-42-21 16,0 0-16,22 0 0,-1 0 0,-21-21 15,22 21-15,-1-22 0,0 1 16,1 0-16,-1-21 0,0 21 0,1-22 15,-1 1-15,-21 0 0,0-1 16,22 1-16,-22 0 0,-21-22 0,0 22 16,0 21-16,0-43 15,0 43-15,-21 42 16,-1 0-16,22 22 0,-21-22 16,0 21-16,21 0 0,-21 43 15,21-64-15,0 22 0,0-1 16,0 0-16,0-21 0,0 22 15,0-22-15,21 0 0,0 0 0,22 0 16,-22 1-16,21-22 0,0 0 0,1 0 16,-1 0-16,0 0 0,1 0 0,-1 0 15,0 0-15,1-22 0,105-62 16,-127 41-16,21 1 16,1 0-16,-22-22 0,0 1 0,0-1 15,22-63-15,-43 64 16,21-1-16,-21 22 0,0-22 0,0 43 15,0-21-15,0 21 0,0 0 16,-21 21-16,-1 0 0,-20 21 16,21 0-16,0 21 0,0 1 15,-1-1-15,1 21 0,0-20 0,0 20 16,21 1-16,0-1 0,-21 1 0,21-22 16,0 0-16,0 22 0,0-22 0,42 22 15,22 20 1,-22-62-16,-21-1 0,21 0 15,1-21-15,-22 0 0,21 0 0,1 0 16,-1 0-16,0-21 0,-21 0 16,106-43-16,-63 22 15,-43-1-15,21 1 16,-20 0-16,-1-1 0,-21 22 0,0-21 16,0 21-16,0 0 0,0-1 15,-21 22-15,-1 22 16,-20 41-16,21-42 0,0 22 15,0-22-15,-1 21 0,22-21 16,0 22-16,0-22 0,0 21 16,0-21-16,0 0 0,22 1 15,20-22-15,-21 0 0,21 21 0,1-21 16,-1 0-16,0 0 0,22 0 0,-1 0 16,-20-21-16,20-1 0,-20 1 0,62-21 15</inkml:trace>
  <inkml:trace contextRef="#ctx0" brushRef="#br1" timeOffset="65069.23">13166 9610 0,'0'0'16,"-22"0"-16,1 0 0,0 0 0,0 0 0,21 21 15,21-21 1,0 0 0,0 0-16,22-21 0,-1 0 15,0 21-15,1-22 0,20 1 0,-20 0 16,-1 0-16,0-21 0,1 20 0,-1 1 15,-21 0-15,0 0 0,-21 0 0,0 0 16,-21 21-16,-42 0 16,-1 0-16,1 0 0,-1 21 15,22 0-15,-22-21 0,1 21 0,20 21 16,-41 1 0,41-1-16,43 0 0,0-20 15,0-1-15,22 0 0,-1-21 0,0 21 16,21 0-16,1-21 15,-1 21-15,21-21 0,22 0 0,-21 0 16,-22 0-16,43 0 0,-64 0 16,21 22-16,-42-1 15,0 0 1,-21 0-16,-21 0 0,20 22 0,-20-22 16,-21 21-16,20-21 0,-20 22 0,20-1 15,1 0-15,0-21 0,-1 22 0,-20 63 16,63-64-1,0-21-15,21 0 0,0 0 16,22 1-16,-22-22 0,21 0 16,0 0-16,22 0 0,-22 0 0,22 0 15,-1-22-15,64-20 0,-63 21 16,-1 0-16,22-22 0,-22 22 16,1-21-16,-1-22 0,1 22 0,-1-21 15,1-1-15,-22 1 0,1-1 0,-1 1 16,-21-1-16,0-21 15,0 43-15,1-21 0,-22 20 0,0 1 16,0 21-16,0 0 0,-22-1 0,1 22 16,0 0-16,0 0 0,0 0 0,0 22 15,-22-1-15,22 0 0,0 21 16,0 1-16,0 20 0,21-21 0,-22 22 16,1-1-16,0 1 0,-21 42 15,21-43-15,21-20 0,0-1 16,0 0-16,0 1 0,0-1 0,0-21 15,21 0-15,0 0 0,0 1 0,43-1 16,-22-21-16,0 0 16,1 0-16,-1 0 0,0 0 0,1-21 15,-1-1-15,0 1 0,1 0 0,-22 0 16,21-21-16,-21 20 0,0-20 16,22-43-16,-43 64 15,21-21-15,-21 21 0,0 0 0,0-1 16,-21 22-1,21 22-15,0 20 16,-21-21-16,-1 21 16,22 1-16,-21-22 0,21 0 0,0 0 0,0 0 15,0 1-15,0-1 0,21 0 0,1 0 16,-1-21-16,0 21 16,0-21-16,21 0 0,-20 0 15,20 0-15,0 0 0,1-21 0,-1 21 16,21-21-16</inkml:trace>
  <inkml:trace contextRef="#ctx0" brushRef="#br1" timeOffset="65842.78">15706 9483 0,'21'0'78,"0"0"-62,0 0-16,0 0 0,0-21 16,1-1-16,20 22 0,0-21 0,1 0 15,-1 21-15,0-21 0,22-21 16,-22 20-16,-21-20 0,-21 21 16,0 0-16,0 0 0,0-1 15,-21 1-15,0 21 0,-21 0 0,-1 0 16,1 0-16,0 0 0,-1 21 15,1 1-15,0-1 0,20 21 0,-20-21 16,21 22-16,0-1 0,0-21 0,21 21 16,0 1-16,0-1 0,0 0 15,0 22-15,21-22 0,0-21 16,21 1-16,-21-1 0,22 0 16,-22 0-16,64-21 15,-43 21-15,21-21 0,-41 0 0,-1 0 16,-21-21-1,-21 21-15,-22 0 0,22 0 16,-42 0-16,20 0 0,1 0 16,0 0-16,-1 21 0,1-21 15,0 21-15,-1 1 0,22-1 0,-21 0 16,21-21-16,-1 21 0,22 0 0,0 0 16,0 1-1,22-22-15,-1 0 16,0 0-16,0 0 0,0 0 15</inkml:trace>
  <inkml:trace contextRef="#ctx0" brushRef="#br1" timeOffset="66131.62">16023 9292 0,'0'0'0,"0"-21"0,0 0 15,0 0-15,-21 21 16,0 0-16,-22 0 0,43 21 16,-21 0-16,0 0 0,0 22 15,21-1-15,0 21 0,-21 1 0,0-1 16,21 22-16,-22-21 0,1 63 16,0-43-16,0-41 0,21 20 15,-21-21-15,0 22 0,21 21 16,-22-43-16,22 0 0,-21-21 15,21 22-15,0-22 16,0 0-16,0-42 16,21 21-16,1-21 0,-22-22 15,21 22-15</inkml:trace>
  <inkml:trace contextRef="#ctx0" brushRef="#br1" timeOffset="66511.39">15811 9610 0,'0'0'0,"22"-64"0,-22 1 0,0 20 0,21-20 15,0 21-15,0-22 16,0 43-16,0 0 0,1 0 16,-1 21-16,0 0 0,21 0 0,-21 0 15,22 21-15,-1-21 0,-21 21 0,22 21 16,-1-21-16,0 43 16,-21-22-16,-21-21 0,0 22 0,0-1 15,-21-21-15,0 22 0,-21-22 0,-1 21 16,1-21-16,0 0 0,-106 22 15,105-22-15,-20 0 16,42-21-16,-1 0 16,1 0-16,21 21 0,0 0 15,0 1-15,21-1 0,1 0 16,-1 0-16,0 0 16,0 0-16,0 1 0,43 20 15,20 21-15,-62-63 16,20 22-16,0-22 0,-21 0 15,22 21-15,-1-21 0,-21 0 0,22 0 16,-1 0-16,-21 0 0,0 0 0,43-21 16,-22-1-1,-21 1-15,-21 0 0</inkml:trace>
  <inkml:trace contextRef="#ctx0" brushRef="#br1" timeOffset="66758.25">16658 9885 0,'-21'21'0,"42"-84"0,-21 105 0,21-127 0,22 22 15,20-22 1,-42 64-16,0 0 0,1 21 15,-22 21 1,0 0-16,0 0 0,-22 0 16,-20 1-16,-21 20 0,-1 21 15,22-41-15,21-1 0,-1 0 16,1 0-16,0 0 0,0 0 16,21 1-16,0-1 0,0 0 0,21 0 15,21-21 1,1 0-16,-1 0 15,0-21-15,1 0 0,20 0 0,-20-1 16,20-20-16,-21 0 0,22-1 0,-1-20 16,1 21-16,-1-22 0</inkml:trace>
  <inkml:trace contextRef="#ctx0" brushRef="#br1" timeOffset="67144.03">17399 9419 0,'85'-106'16,"-43"22"0,-169 274-16,254-401 0,-127 189 0,-21 22 15,0 22-15,-22 20 16,-20 21-16,-43 86 15,85-86-15,-22 1 16,1 20-16,21-20 0,-21 20 0,-1 1 16,22 21-16,0-21 0,-21 20 15,20 1-15,-20 106 0,0 0 16,21-107-16,-1 1 16,1 0-16,0 0 0,21-21 0,-21 20 15,0-20-15,-22 106 16,43-128-16,0-21 0,0-20 0,0-1 15,43 0-15,-22-21 0,0 0 16,21-21-16,1 0 0,-1-1 0,0-20 16,22 0-16,-22-22 0,106-126 15,-63 42 1,-43 63-16,-20 0 0,-22 1 0,0-1 16,0 21-16,-22-20 0,1 20 15,0 1-15,-21-1 0,-1 22 0,1 0 16,0-1-16,-1 22 0,22-21 0,0 21 15,0-22-15,21 22 16,0 0-16,21 0 0,0 0 16,22-1-16,-1 1 0,21-21 0,1 21 15,148-106-15,-128 84 16</inkml:trace>
  <inkml:trace contextRef="#ctx0" brushRef="#br1" timeOffset="67985.02">18224 9546 0,'0'-42'16,"0"21"-16,22 0 15,-1-1-15,0 1 16,0 0-16,0 0 0,0 0 0,43-64 16,-22 43-1,-21-1-15,-21 22 0,0-21 16,-21 21-16,0 21 15,-21 0-15,21 0 0,-22 21 0,1-21 16,0 21-16,20 21 0,-62 22 16,63-43-16,-1 21 15,-20 43-15,42-64 0,0 22 16,0-1-16,0-21 0,0 21 16,0-20-16,21 62 15,22-63-15,-22-21 0,0 0 16,21 0-16,-21 0 0,1 0 15,-1 0-15,0-21 0,0 0 16,-21 0-16,0 0 16,0 0-16,-21-1 0,-21 22 0,-1 0 15,1 0-15,0 0 0,20 22 16,-20-22-16,0 21 0,21 21 0,-22-21 16,22 0-16,0 1 0,21 62 15,0-63-15,21 22 16,0-22-16,0-21 15,22 21-15,-1-21 0,0 0 0,64 21 16,-63-21-16,-1 0 0,21 0 16,-20 0-16,20 0 0,-20-21 15,-1 0-15,0 0 0,1 0 0,-22-1 16,21-20-16,-21 0 0,0-1 0,1 1 16,-1 0-16,0-1 0,0 22 15,-21 0-15,0 0 0,21 0 0,-21 0 16,21 21-16,-21 21 15,0 0-15,0 21 0,0-21 16,22 22-16,-22-22 0,0 21 16,21 1-16,-21-22 0,21 42 15,0-20-15,0-22 0,-21 0 16,21-21-16,-21 21 0,22 0 16,-1-21-16,0 0 15,-21-21-15,0 0 0,21 0 0,0 0 16,-21-1-16,0 1 0,64-85 15,-64 1 1,0 83-16,21 1 0,-21 0 16,0 0-16,-21 21 15,0 21 1,-1 0-16,-20 0 0,21 1 0,-21 20 16,-1 0-16,1 1 0,0-22 15,-1 21-15,1 0 0,0-20 0,20 20 16,1-21-16,21 21 0,0-20 0,0-1 15,43 0-15,-22-21 0,21 0 16,-21 0-16,22 0 0,-1 0 0</inkml:trace>
  <inkml:trace contextRef="#ctx0" brushRef="#br1" timeOffset="68302.83">19770 9589 0,'21'-22'0,"-42"44"0,63-86 0,-21 22 16,-42 84 15,0-21-31,-22 22 0,22-1 0,0 21 16,0 1-16,-43 63 0,43-64 15,0 1-15,0 21 0,0-22 16,0 22-16,21-1 0,-22 1 0,1 0 16,-21 148-1,0-1-15,20-147 16,22 0-16,-21-1 0,21-20 0,0 21 15,-21-22-15,21 1 0,-21-1 16,21 1-16,0-22 0,0 43 16,0-43-16,0-21 0,0 0 0,21-42 31,-21 0-31,21 0 0,0-22 16,1-62-16,20-44 15</inkml:trace>
  <inkml:trace contextRef="#ctx0" brushRef="#br1" timeOffset="68524.71">19537 10414 0,'21'-106'16,"-42"212"-16,63-318 0,0 128 0,-20-1 16,20-84-16,0 105 0,-21 1 0,1-1 15,20-20 1,0 41-16,-21 22 0,1 21 16,-1 0-16,0 0 0,0 0 15,0 21-15,0 0 0,1 22 16,-22-22-16,0 21 0,0 22 15,0 42-15,-22-85 16,1 0-16,-21 0 0,0 0 16,20-21-16,-20 21 0,0-21 0,-1 0 15,22 0-15,0 0 0,0 0 16</inkml:trace>
  <inkml:trace contextRef="#ctx0" brushRef="#br1" timeOffset="68671.62">20468 10118 0,'0'0'0,"0"21"0,-21-21 47,0 0-31,0 0-16,-22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0:46:46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2794 0,'-127'-42'93</inkml:trace>
  <inkml:trace contextRef="#ctx0" brushRef="#br0" timeOffset="1361.37">3514 783 0,'-22'21'15,"22"22"16,0-22-15,43-21 15,-22 0-31,0-21 0,0 0 16,43-1-16,-43 1 0,0 0 16,0 0-16,0 21 0,1-21 15,-22 0-15,0-1 0,0 1 0,0 0 16,-22 21-16,1 0 15,0 0-15,-21 0 0,-22 0 0,22 21 16,-22-21-16,22 21 0,-21 1 16,20-1-16,1 21 0,0-21 15,-1 0-15,1 22 0,21-22 16,-22 21-16,22-21 0,21 22 16,0-22-16,0 0 0,0 0 0,0 43 15,0-43-15,0 0 16,21 0-16,1 0 0,20 22 15,-21-22-15,43 21 16,-43-21-16,21 1 0,43 20 16,-64-21-16,21 0 0,1 0 15,-1 1-15,21 20 0,-20 0 16,-22-21-16,0 22 0,0-1 16,22 22-16,-43-1 15,0-21-15,0 1 0,0-1 0,0 0 16,-22 22-16,-20-22 0,21 1 15,-64 41-15,43-41 0,0-22 16,-1 21-16,1-21 0,-22 22 16,22-22-16,-21-21 0,20 21 15,-20-21-15,20 0 0,-20 0 0,21 0 16,-22 0-16,-42-42 0,64-1 16,0 22-16,-22-21 0,43 21 15,-21-22-15,-1 22 0,22-21 0,0-1 16,0 22-16,21-63 15,0 20 1,21 43-16,0 0 0,0 0 16,0-1-16,1 1 0,20 0 0,0-21 15,1 21-15,-1-22 0,0 22 16,1-21-16</inkml:trace>
  <inkml:trace contextRef="#ctx0" brushRef="#br0" timeOffset="1759.7">4212 762 0,'0'0'0,"0"-21"15,0 0-15,0 42 47,0 0-47,0 0 16,0 22-16,0-1 0,0 0 0,-21 22 15,21-22-15,0 22 0,-21 63 16,0-64-16,21 22 0,-22-22 16,22 1-16,-21 20 0,0-20 15,21-1-15,0 22 0,-21-43 0,21 22 16,0-22-16,0 1 15,0-1-15,0-21 0,0 43 16,0-43-16,21-21 16,0 0-16,0 0 0,1 0 15,-1-21-15,21-1 0,-21 1 16,0 0-16,1-21 16,20-22-16,0 1 0</inkml:trace>
  <inkml:trace contextRef="#ctx0" brushRef="#br0" timeOffset="1984.57">3873 1566 0,'0'0'0,"22"0"31,-1 0-31,21 0 0,43-21 16,-43 0-16,-21 21 15,43-21-15,-22 21 0,0 0 16,1 0-16,-1-21 0,-21 21 0,22 0 16,-22 0-16,0-21 31</inkml:trace>
  <inkml:trace contextRef="#ctx0" brushRef="#br0" timeOffset="2682.7">5186 1799 0,'0'0'0,"21"-21"16,0 0-16,21 21 0,-20-21 0,-1 0 15,-21-1-15,42-41 16,-42 42-16,0-43 0,0 43 16,0 0-16,0 0 0,0 0 15,-21-1-15,0 1 0,0 0 0,-1 21 16,-20 0-16,21 0 0,0 0 15,-22 0-15,-41 0 0,63 0 16,-22 42-16,1-20 0,0-1 16,-1 21-16,1 0 0,0 22 0,-1-22 15,1 22-15,21-22 0,0 22 16,-1-22-16,1 0 0,21 1 16,0-1-16,0 0 0,0-21 0,21 22 15,1-22-15,-1-21 0,42 21 16,-20-21-16,-1 0 0,0 0 15,1 0-15,-1-21 0,0 0 16,128-85 0,-128 64-16,0-1 0,-21 1 15,22-22-15,-22 1 0,0 21 16,0-22-16,0 22 0,1-1 0,-22 22 16,0-21-16,0 21 0,0 0 15,0-1-15,-22 22 16,1 0-1,0 0-15,0 43 0,21-22 16,0 21-16,-21 1 0,0 62 16,21-62-16,0 20 0,0-20 0,0 62 15,0-83-15,0 20 16,0 21-16,21-20 16,0-43-16,21 21 0,-21-21 15,1 0-15,20 0 0,0 0 0,-21-21 16,22 0-16,-1-1 0,0 1 0,1 0 15,20-64 1</inkml:trace>
  <inkml:trace contextRef="#ctx0" brushRef="#br0" timeOffset="3026.85">6138 550 0,'0'-21'15,"0"42"-15,-21-21 32,21 43-32,0-1 0,0 0 15,0 22-15,-21-1 0,21 22 16,-21 0-16,21-1 0,-21 1 16,-1 0-16,1-1 0,21 1 0,-42 84 15,21-84-15,0 0 0,-22-22 16,22 22-16,0-22 0,21-20 15,-42 105 1,42-127-16,0 0 0,0 0 16,0 1-16,0-1 0,21-21 15,0 0-15,0 0 0,-21-21 16,21-1-16,22 1 0,-22 0 0,0-21 16,0-1-16,43-62 15,-43 62-15</inkml:trace>
  <inkml:trace contextRef="#ctx0" brushRef="#br0" timeOffset="3405.88">6202 1736 0,'0'42'15,"0"-21"-15,0 0 16,0 1-16,21-22 16,-21 21-16,21-21 0,0 0 15,0 0-15,1 0 0,-1 0 0,0-21 16,21-1-16,1 1 0,-1 0 15,-21 0-15,21 0 0,1-22 16,-1 22-16,0-21 0,-20 21 0,-1 0 16,0-1-16,-21-20 0,0 21 15,0 0-15,-21 21 0,-22 0 16,22 0-16,-21 0 0,-22 0 16,22 0-16,-21 0 0,20 0 0,1 42 15,-22-21-15,-41 106 16,41-21-1,43-64-15,0 1 0,21 20 0,0-20 16,0-1-16,0-21 0,0 21 16,21-20-16,0 20 0,0-21 0,0 0 15,22-21-15,-22 21 0,21-21 0,1 0 16,20 0-16,-21 0 0,22-21 16,126-42-16,-84-22 15,-42 43-15,-22-1 16</inkml:trace>
  <inkml:trace contextRef="#ctx0" brushRef="#br0" timeOffset="4240.68">7345 974 0,'-21'0'0,"42"0"0,-64 0 0,22 0 0,0 0 16,0 0-16,0 0 15,21 21-15,0 0 16,-43 43 0,43-43-16,0 0 15,0 0-15,22 0 16,-1-21-16,0 0 0,0 0 16,21 0-16,1 0 0,-1 0 0,22-21 15,-1 0-15,22 0 0,-22 0 16,22-22-16,-22 22 0,128-85 15,-106 22 1,-64 62-16,0-20 0,-21 21 16,0-21-16,-21 20 0,0 1 0,-43 0 15,22 21-15,-43 0 0,0 0 16,1 0-16,-1 0 0,0 0 0,-169 64 16,43 84-1,168-85-15,1-20 16,0 20-16,-1 1 0,43-22 15,0 21-15,0-20 0,0-1 16,0 0-16,0 1 0,22-22 0,20 21 16,106 22-1,-106-43-15,1-21 16,20 0-16,43 0 0,-42 0 16,-1-21-16,1 21 0,-22-21 15,21 21-15,-41-22 0,20 1 0,-21 0 16,0 21-16,-21-21 0,0 0 15,-42 21-15,21 0 0,-22 0 16,-62 0-16,41 21 16,1-21-16,20 42 0,-84 22 15,85-43-15,0 42 0,-22-20 16,22 20-16,-1-20 0,1 20 0,0 1 16,21-1-16,-1 1 0,1-22 15,21 106-15,0-63 16,21-64-16,1 0 15,41 21-15,-21-20 0,22-22 16,-1 0-16,-20 0 16,-1-22-16,22 1 0,-1 0 0,1 0 15,-1 0-15,22-22 0,-22 1 16,1 0-16,-1-22 0</inkml:trace>
  <inkml:trace contextRef="#ctx0" brushRef="#br0" timeOffset="4565.75">8551 318 0,'0'-22'0,"0"44"0,-21-44 0,0 22 16,0 0-16,21 22 15,-21 20-15,-1 0 0,22 22 16,-21-22-16,0 43 0,0-1 0,0 1 15,0 21-15,-1 0 0,1 0 16,-42 105-16,42-105 0,-1-21 16,1 21-16,0-1 0,0-20 15,0-21-15,0 126 16,21-105-16,0-43 16,0-21-16,0 0 0,0 1 15,21-22-15,0 0 16,0 0-16,0 0 0,0-22 0,1 1 15,-22 0-15,21-21 0,0 21 16,0-22-16</inkml:trace>
  <inkml:trace contextRef="#ctx0" brushRef="#br0" timeOffset="4939.58">8445 1820 0,'0'0'0,"0"22"0,0-1 0,0 0 0,-21 0 16,21 0-16,0 0 15,21-21 17,1 0-32,-1 0 0,21 0 15,-21-21-15,22 0 0,-1 0 0,0 0 16,1-22-16,-1 22 0,0 0 0,-21 0 16,1-21-16,20 20 0,-42 1 15,0 0-15,-42 21 16,20 0-1,-20 21-15,0 0 0,-43 22 16,43-1-16,-1-21 0,1 22 16,21-1-16,0-21 0,-22 85 15,43-64-15,0-21 16,0 22-16,0-22 0,0 0 16,22-21-16,-1 21 0,0 0 0,21-21 15,1 0-15,-1 0 16,0 0-16,1 0 0,-1-21 0,21 0 15,107-85-15,-107 85 16</inkml:trace>
  <inkml:trace contextRef="#ctx0" brushRef="#br0" timeOffset="5631.02">9419 1588 0,'0'0'16,"-21"0"-1,0 0-15,0 0 16,-1 21-16,1 0 0,0 64 15,-21-22-15,42-21 16,0 1-16,0-1 16,0-21-16,0 22 0,0-22 0,0 42 15,0-42-15,0 1 0,0-1 16,0 0-16,-21-21 31,21-21-31,0 0 16,0-1-16,0 1 0,0 0 0,0-64 15,0 43-15,0 0 16,0-1-16,0 1 0,21 21 16,0-21-16,-21-1 0,21 22 0,0 0 15,0-21-15,43 20 16,21 1-16,-43 21 16,0 0-16,1 21 0,-1 22 15,0-22-15,-21 0 0,22 21 0,-1 1 16,-21-1-16,22 43 15,-43-64-15,0 64 16,0-64-16,0 21 0,0 0 16,0-20-16,-22-1 0,1 0 15,0-21-15,21 21 0,-21-21 16,0 0-16,0 0 16,21-21-16,0 0 0,0-43 15,0 43-15,21-21 0,21-43 16,0 22-16,1-1 15,41-42-15,-41 64 0,20 0 16,-20-1-16,84 1 16,42 0-1,-21 63-15,-106 21 16,1-21-16,-22 22 0,0-1 16,0 0-16,-21 1 0,0-1 0,0 0 15,-21 22-15,21-22 0,-63 22 16,41-22-16,-20 21 15,21-41-15,0-1 0,0 0 16,-1 0-16,44-21 31,-1-21-31,0 0 16,0-22-16,21 22 0,-20-21 16,-1 0-16,21-1 0</inkml:trace>
  <inkml:trace contextRef="#ctx0" brushRef="#br0" timeOffset="5989.81">10858 1693 0,'0'22'0,"-21"-22"16,21 21-16,0 0 15,0 0-15,21 0 16,1-21-16,-1 0 16,0 0-16,21 0 0,1 0 15,-22-21-15,63 0 0,-41 0 16,-1 0-16,0-1 15,-20 1-15,-1 0 0,0-21 0,0-22 16,-21 43 0,0 0-16,-42 21 0,21 0 15,-22 0-15,22 0 0,-42 0 0,20 21 16,1 0-16,0 0 0,-64 106 16,42 0-1,43-84-15,21-22 0,0 21 16,0 1-16,0-22 0,0 0 15,21 21-15,0-21 0,1 1 0,-1-1 16,106 0 0,-21-21-16,-64 0 15,21 0-15,43 0 0,-63 0 16,20-21-16,-21 0 0</inkml:trace>
  <inkml:trace contextRef="#ctx0" brushRef="#br0" timeOffset="6469.25">11853 1651 0,'0'-42'0,"0"84"0,0-127 16,0 64-16,0 0 0,0 0 0,0 0 16,-21 21-16,0 0 15,0 0-15,21 21 16,0 0-16,-21 21 16,21 1-16,0-1 0,-22 0 0,22 1 15,0 41-15,0 1 16,-21-43-16,21 1 0,-21 20 15,21-42-15,0 1 16,0-1-16,-21 0 0,21 0 16,-21-21-16,0 0 15,21-21 1,0 0-16,0 0 0,0-1 16,0 1-16,0-21 0,0 21 0,0-22 15,0-20-15,21 21 0,42-64 16,-42 63-16,22 1 0,20 0 15,-20-1-15,20 1 0,1 21 16,-1 0-16,-21 0 0,22 21 0,-22 0 16,22 0-16,-22 0 0,43 63 15,-43 22 1,-42-43-16,0 0 0,0 64 16,0-63-16,-21-1 0,0 0 15,0 1-15,21-1 0,-22-21 0,1 21 16,0 1-16,21-22 15,0 0-15,21-21 32,0-21-32,1 0 0,20 0 15,-21-1-15</inkml:trace>
  <inkml:trace contextRef="#ctx0" brushRef="#br0" timeOffset="6776.08">13314 741 0,'0'-42'0,"0"84"0,0-127 0,0 43 16,0 21-16,0 0 0,0-1 15,-21 22 1,-1 22-16,1 20 0,0 0 0,-21 1 16,21 20-16,-22 1 0,-63 190 15,43-85 1,42-84-16,0-22 15,-22 106-15,43-84 0,0-21 16,0 63-16,0-64 0,0-21 16,0 1-16,21-1 0,1 0 15,-1-20-15,42 41 16,1-63 0,-43 0-16,42 0 0,-41-21 0,20 0 15,0 0-15,22-43 0</inkml:trace>
  <inkml:trace contextRef="#ctx0" brushRef="#br0" timeOffset="6958.98">12848 1312 0,'0'0'0,"-42"0"16,-1 0-16,22 0 0,0 22 0,0-22 15,42 0 1,0 0-16,22 0 0,-1 0 15,106 0 1,-84 0-16,-1 0 0,1-22 0,41 1 16,-83 0-16</inkml:trace>
  <inkml:trace contextRef="#ctx0" brushRef="#br0" timeOffset="7473.89">14732 699 0,'0'-43'0,"0"86"0,0-107 16,0 43-16,21-21 0,-21 20 15,0 1-15,0 0 0,0 42 32,0 0-32,0 22 0,-21-1 15,0 22-15,21-1 0,-21 22 16,-1-1-16,22 1 0,-21 21 0,-63 190 16,62-211-16,-20 21 15,21 0-15,0-22 0,-22 1 16,22-22-16,0 1 0,21-1 0,-21 22 15,0-43-15,21-20 0,0-1 16,0 21-16,0-63 16,0 0-1,0 0-15,21-1 0</inkml:trace>
  <inkml:trace contextRef="#ctx0" brushRef="#br0" timeOffset="8015.58">14203 847 0,'0'0'0,"-43"-43"0,22 1 0,-21 0 16,21-1-16,0 1 0,-1 21 0,22-21 15,0-1-15,0 22 0,0-21 16,22-1-16,20 1 0,0 0 0,1-1 16,41 1-16,-20 0 0,-1 21 15,22-1-15,0 1 0,-1 21 16,22 0-16,-21 21 0,21 1 0,-1 20 15,1 0-15,-21 22 0,0-1 16,-22 1-16,-21-1 0,1 22 16,-22 0-16,-21-1 0,0 1 0,0-22 15,-42 22-15,-1-21 0,-20-1 16,-22 1-16,0-1 0,1-21 0,-1 1 16,0-1-16,-126 43 15,105-64-15,42 0 16,22-21-16,-21 0 0,20 0 15,22 0-15,0 0 0,21-21 16,0 0-16,0 0 0,0-1 16,0 1-16,21 0 15,0 21-15,0 0 16,22 0-16,-22 0 0,0 0 0,0 0 16,0 21-16,1 0 0,-1 1 15,0 20-15,0-21 0,0 21 0,0 1 16,1 20-16,-22-20 0,0-1 0,21 0 15,0 22-15,-21-22 0,0 0 16,0-20-16,21 20 0,-21-21 0,21 21 16,0-20-16,1-1 15,-1 0-15,0-21 0,21 0 0,-21 0 16,22 0-16,105-64 16,-63 1-1,-22 42-15</inkml:trace>
  <inkml:trace contextRef="#ctx0" brushRef="#br0" timeOffset="8406.52">15557 1545 0,'-21'21'0,"-42"43"32,63-43-32,0 0 0,0 0 15,21-21-15,0 0 16,0 0-16,22 0 0,-22 0 15,21 0-15,-21 0 0,22-21 16,-1 0-16,21-21 16,1-22-16,-22 43 0,-21 0 15,1 0-15,-22 0 0,0-1 16,0 1-16,0 0 0,-43 21 16,22 0-16,-21 0 0,-1 0 15,1 0-15,0 21 0,-1-21 0,1 21 16,0 22-16,-1-22 0,22 0 0,-21 21 15,21 1-15,0-1 0,-1 0 16,22 1-16,0-22 0,0 21 16,0 1-16,0-22 0,22 0 0,41 42 15,-42-41-15,64-1 16,-43-21-16,1 0 0,20 0 16,1 0-16,-1-21 0,1-1 15,20 1-15,1 0 0,0-21 0,-1-1 16</inkml:trace>
  <inkml:trace contextRef="#ctx0" brushRef="#br0" timeOffset="10479.95">17272 233 0,'-21'-42'0,"42"84"0,-85-127 0,43 43 16,0 21-16,0 0 0,0-1 0,-22 22 15,22 0-15,0 43 0,0-1 16,-21 0-16,20 22 0,-83 190 16,20-42-1,43-85-15,20 0 0,-62 127 16,41-127-16,1 0 0,0 21 0,-1-21 16,1 0-16,21 0 0,-21 0 15,-1 21-15,1-21 0,0 0 16,-1 0-16,1 0 0,0-21 0,-1 21 15,1-21-15,0 21 0,-1-22 16,-105 255 0,85-212-16,41-63 0,1-21 15,0-1-15,21-21 0,0 1 16,0-1-16,0-21 0,21 0 0,0 1 16,1-22-16,20 0 0,-21 0 0,21-22 15,22 1-15,-22 0 0,22-21 0,-1-1 16,22 1-16,0 0 0,-1-22 15,1 1-15,0-1 0,-1-20 16,1 20-16,0-42 0,-22 22 0,1-22 16,-22 0-16,0 0 0,-21 0 0,1 0 15,-22-21-15,0 22 0,-43-1 16,22 21-16,-21 0 0,-22 1 0,1 20 16,-1 1-16,-20 20 0,-1 1 15,0 21-15,1 0 0,20 0 0,-21-1 16,22 22-16,21 0 0,-1 0 15,1 0-15,21 0 0,0 0 0,42 0 32,0 0-32,21 0 15,1 0-15,105-21 16,-85 21-16,1-21 16,-1 0-16,-20 0 0,20 0 0,1-1 15,-1 1-15,43-42 0,-64 42 16,22-22-16,-22 1 0,-21 0 15,22 20-15,-22-20 0,0 0 16,-21-1-16,0 22 0,0-21 16,0 21-16,0 0 0,0-1 0,0 1 15,0 0-15,0 42 32,0 0-17,0 1-15,0-1 0,21 0 0,0 0 16,-21 0-16,21 0 0,1 1 15,-1 62 1,21-41-16,-42-22 0,0 0 16,21 0-16,0 0 0,-21 0 15,43 1-15,-22-1 0,-21 0 16,21-21-16,0 0 0,0 21 0,1-21 16,20 0-16,-21 0 0,21 0 15,-20 0-15,62 0 0,-63-21 16,22 0-16,-1 0 0,0-1 15,-20 1-15,20 0 0,-21 0 16,0-21-16,0-1 0,1 22 16,-1-21-16,0-1 0,-21 1 0,0 21 15,0 0-15,0 0 0,0-1 0,0 1 16,-21 21 0,0 21-1,-1 1-15,-20-1 0,21 0 16,0 21-16,0-21 0,-1 22 0,22-1 15,0-21-15,-21 22 0,21-1 16,0-21-16,0 21 0,0-20 0,0-1 16,21 0-16,1 0 0,-1 0 0,0 0 15,21-21-15,-21 0 0,22 0 16,-1 0-16,0 0 0,22 0 16,-22 0-16,22-21 0,-22 0 0,22 0 15,41-64-15,-62 43 16,-1 0-16,0-1 0,1 1 0,-22 0 15,21-1-15,-21 22 0,-21-21 16,0 21-16,0-1 16,-21 44-1,0-1-15,0 0 16,0 0-16,0 0 0,-1 22 16,22-22-16,-21 21 0,0-21 15,0 22-15,21-22 0,0 21 0,-21-21 16,21 0-16,-21 1 0,21-1 15,0 0 1,21-21 0,0 0-16,0-21 0,21 0 0,1-1 15,-22 1-15,21 0 0,1-21 16,-1 21-16,-21-22 0,21 22 0,-20-21 16,-1 21-16,0-1 0,0 1 0,-21 0 15,21 21-15,-21 21 16,0 0-1,0 1-15,0-1 16,0 21-16,0-21 0,0 43 0,21-43 16,1 0-16,-22 0 0,21 0 15,0 1-15,0-1 0,-21 0 16,21-21-16,0 0 0,1 0 0,-1 0 16,0 0-16,21 0 0,1-42 15,-22 20-15,21 1 0,-21-21 16,0 21-16,22-22 0,-22 1 15,85-64 1,-43 22-16,-42 84 16,1-22-16,-1 22 0,0-21 0,-21 42 31,0 1-31,0-1 16,0 0-1,0 0-15,0 0 16,21-21-1,0 0-15,0 0 0,1 0 16,-1-21-16,0 21 16,-21-21-16,0 0 0,21 21 15,-21-21-15,0-1 16,-21 22 0,0 0-1,0 0-15,-1 0 0,1 0 16,0 22-16,0-22 0,0 21 15,0 0-15,21 21 0,-22-21 16,1 1-16,0 20 0,0-21 0,21 21 16,0-20-16,0 20 0,0 0 15,0-21-15,0 1 0,0-1 0,21 0 16,0 0-16,0 0 0,1 0 16,20-21-16,0 0 0,1 0 0,20 0 15,-21 0-15,22-21 0,-22 0 16,22 0-16,-1 0 0,-20-22 0,20 22 15,-21-21-15,1 0 0,-1-1 16,0 1-16,-20 0 0,-1-1 16,0 22-16,-21-21 0,0 21 0,0-1 15,-42 1 1,20 21-16,-20 21 0,21 1 16,0-1-16,0 0 0,-1 0 15,1 21-15,0-20 0,21 20 0,0-21 16,0 21-16,0-20 0,0 20 15,0-21-15,21 0 0,0 0 0,1 1 16,-1-22-16,21 0 0,0 0 0,1 0 16,-1 0-16,0 0 0,1-22 15,-1 1-15,0 0 0,1-21 0</inkml:trace>
  <inkml:trace contextRef="#ctx0" brushRef="#br0" timeOffset="10725.32">21484 868 0,'-21'0'16,"42"0"-16,-63 0 0,42-21 0,-21 0 0,21-1 15</inkml:trace>
  <inkml:trace contextRef="#ctx0" brushRef="#br0" timeOffset="11371.47">21421 699 0,'0'0'0,"-22"21"0,1-21 0,0 21 0,0-21 15,0 21-15,0-21 16,-1 21-16,22 0 0,0 1 16,22-22-1,-1 0-15,21 0 16,-21 0-16,43 0 0,-22 0 15,22-22-15,-1 1 0,1 21 0,20-21 16,-20 0-16,-1-21 0,1 20 16,-1 1-16,-20 0 0,-1-21 0,0 21 15,-21-22-15,1 1 0,-22 21 16,0-22-16,-22 22 0,-20-21 0,0 21 16,-1 0-16,-20 21 0,-1 0 15,1 0-15,-22 0 0,22 21 16,-1 0-16,1 21 0,-1 1 0,1-1 15,20 0-15,-20 22 0,42-22 16,-22 22-16,22-1 0,-21 1 16,42 20-16,0-20 0,0-1 0,0-20 15,0 20-15,21-21 0,0 22 0,22-22 16,-22-21-16,21 22 0,0-22 16,22 0-16,-22 0 0,22-21 0,-22 0 15,22 0-15,-22 0 0,0 0 16,1 0-16,-1 0 0,-21 0 15,0-63 1,-21 42-16,-21 21 0,-21-22 0,-1 22 16,1 0-16,0 0 0,-22 0 0,1 0 15,20 22-15,-20-1 0,-1 0 16,22 0-16,-85 85 16,85-64-16,-1 64 0,22-64 15,0 1-15,21-1 0,0 0 16,0-20-16,0 20 0,21-21 0,0 0 15,1 0-15,-1 1 0,0-1 16,21-21-16,1 0 0,-1 0 16,0 0-16,22 0 0,-22 0 0,22-21 15,-1-1-15,1 1 0,-1-21 16,-21 21-16,22-22 0,-22 1 0,22 0 16</inkml:trace>
  <inkml:trace contextRef="#ctx0" brushRef="#br0" timeOffset="11872.18">22161 1439 0,'0'-21'0,"0"0"16,22 21-1,-1 0 1,0 0-16,21 0 0,-21 0 16,1 0-16,-1 0 0,0 21 0,0 0 15,0 1-15,22 20 16,-22 21-16,-21-20 15,0-22-15,0 21 16,-21 1-16,-1-22 0,1 0 0,-42 42 16,42-41-16,-1-1 0,1 0 0,0-21 15,0 21-15,21-42 47,21 21-47,0-21 0,22 0 0,-22-22 16,0 22-16,21 0 0,1-21 15,-1 20-15,0 1 0,1-21 0,-1 21 16,85-43 0,-85 43-16,-21 0 0,1 21 15,-1 0-15,-42 0 16,-1 0 0,-20 21-16,21 0 0,-21 0 0,20 1 15,-20-1-15,21 0 0,0 21 16,-22-21-16,22 22 0,0-22 0,21 21 15,0-21-15,-21 1 0,21-1 0,0 0 16,0 0-16,0 0 16,21 0-16,0-21 0,0 0 0,22 22 15,-22-22-15,21 0 0,1 0 0,-1 0 16,21-22-16,-20 1 0,-1 0 16</inkml:trace>
  <inkml:trace contextRef="#ctx0" brushRef="#br0" timeOffset="12126.04">23558 1482 0,'0'0'0,"0"-21"16,-21-1-16,0 22 15,0 0-15,-21 0 0,20 0 16,1 0-16,-21 0 0,21 22 16,-22-22-16,22 21 0,-21 21 15,21-21-15,0 0 0,-22 22 0,22-22 16,21 21-16,-21-21 0,21 22 15,0-22-15,0 0 0,21 85 16,0-85 0,22-21-16,20 0 15,-42 0-15,22 0 0,-1 0 0,21 0 16,-20 0-16,20-21 0,-20 0 16,-1 0-16</inkml:trace>
  <inkml:trace contextRef="#ctx0" brushRef="#br0" timeOffset="12799.65">23939 1566 0,'-21'0'16,"0"0"-16,0 0 0,0 0 15,0 0-15,42 0 47,0 0-47,0 0 0,43 0 16,20 0-1,-63 0-15,22 0 0,-22 0 16,0-21-16,0 0 16,-21 0-1,-21 21-15,-21 0 16,21 0-16,-22 0 0,1 0 0,0 21 16,-1 0-16,1 0 0,0 1 0,-1-1 15,1 21-15,21-21 0,0 0 16,-1 22-16,22-22 0,0 21 0,0-21 15,0 1-15,0-1 0,22 0 16,41 21 0,-21-42-16,43 0 0,-21 0 15,-22 0-15,21-21 0,1 0 16,-1 21-16,-20-21 0,20-22 0,1 22 16,-1 0-16,-20-21 0,-1-1 15,0 1-15,-21 0 0,22 21 0,-22-22 16,0 1-16,-21 21 0,0 0 15,0-1-15,0 1 0,-21 21 32,0 21-32,0 1 15,-1 20-15,1-21 0,0 21 0,0 22 16,0-22-16,0 22 0,-1-1 16,1 1-16,0-1 0,0 22 0,0-22 15,0 22-15,-1-21 0,1 41 16,21-20-16,0 0 0,-21 21 0,21-22 15,-21 1-15,21 0 0,-21-1 16,21 1-16,0 0 0,-21-1 0,-1-20 16,22 20-16,-21-41 0,0 20 15,0-20-15,21-1 0,-21-21 0,21 0 16,-21 0-16,21-42 16,0 0-1,21-21-15,0 21 0,0-43 0,0 22 16,0-22-16,43-63 0,-22 64 15,1-1-15</inkml:trace>
  <inkml:trace contextRef="#ctx0" brushRef="#br0" timeOffset="13105.48">24680 1630 0,'0'-42'0,"0"84"0,-21-106 0,21 22 0,0 21 16,0 0-16,0 0 0,0-22 15,21 43-15,22-21 0,-22 21 16,0 0-16,21 0 0,1 0 16,-1 0-16,-21 0 0,21 0 0,1 21 15,20 43 1,-63-1-16,0-20 16,0-22-16,0 21 0,-42 0 0,21-20 15,-22 20-15,1-21 0,0 0 16,-22 0-16,22 1 0,0-1 0,-1-21 15,1 0-15,21 21 0,0-21 0,-1 0 16,1 0-16,42 0 31,1-21-31,20 21 0,-21-21 16</inkml:trace>
  <inkml:trace contextRef="#ctx0" brushRef="#br0" timeOffset="13409.3">25569 868 0,'0'-21'0,"0"42"0,0-63 0,-21 42 32,0 21-32,0 0 15,21 21-15,-21 1 0,-1-1 16,1 0-16,0 22 0,0-22 0,0 22 15,0-22-15,-1 21 0,1 22 16,-21 21 0,42-64-16,0-21 0,0 22 15,0-22-15,-21 21 0,21-21 16,0 1-16,0-1 0,21-21 16,21-43-1,-21 22-15,1 0 16,-1 0-16</inkml:trace>
  <inkml:trace contextRef="#ctx0" brushRef="#br0" timeOffset="13661.16">25675 1355 0,'0'0'0,"0"-21"16,-21 21-1,0 21-15,0 0 16,-1 0-1,1 0-15,21 0 0,0 1 0,-21 20 16,0-21-16,21 0 0,-21 0 16,21 1-16,0-1 0,0 0 15,-21 0-15,21 0 0,0 0 16,-22-21-16,22 22 16,22-22-1,-1 0-15,0 0 16,0-22-16,0 22 0</inkml:trace>
  <inkml:trace contextRef="#ctx0" brushRef="#br0" timeOffset="14353.76">25823 1503 0,'0'0'0,"0"-21"0,-21 21 47,21 21-47,-21-21 16,0 21-16,0 0 0,21 0 15,-22 1-15,22-1 0,-21 0 16,21 0-16,0 0 16,0 0-16,0 1 15,0-44 17,0 1-17,0 0-15,0 0 0,0 0 16,0 0-16,21-1 15,-21 1-15,0 0 0,22 21 16,-22-21-16,21 21 16,0-21-16,0 21 0,0 0 15,0 0-15,1 0 16,-22 21 0,0 0-1,0 0-15,0 0 0,0 1 16,0-1-16,0 0 0,-43 21 15,43-21-15,0 1 16,0-44 31,0 1-47,0 0 16,0 0-16,0 0 0,0 0 15,0-1-15,0 1 0,21 21 0,1-21 16,-22 0-16,21 21 0,0-21 15,0 21-15,-21-21 0,21 21 16,0 0-16,1 0 16,-22 21-1,0 0-15,0 0 0,0 0 16,0 0-16,0 1 0,0-1 16,0 0-16,0 0 0,-22 0 0,22 0 15,0 1-15,-21-1 16,21 0-16,-21-21 0,21 21 15,0-42 32,0 0-47,0 0 0,0-1 16</inkml:trace>
  <inkml:trace contextRef="#ctx0" brushRef="#br0" timeOffset="14597.62">25929 1249 0,'-21'-21'0,"0"21"47,0 0 0</inkml:trace>
  <inkml:trace contextRef="#ctx0" brushRef="#br0" timeOffset="14837.49">25188 1228 0,'-21'0'0,"42"0"0,-63 0 0,21 0 16,21 21 0,21-21-1,0 0-15,0 0 0,0 0 0,1 0 16,20 0-16,0 0 0,1 0 15,-22 0-15,0 0 0,0 0 16</inkml:trace>
  <inkml:trace contextRef="#ctx0" brushRef="#br0" timeOffset="38297.68">9292 10308 0,'-21'0'0,"0"0"141,0 0-126,-1 0-15,1 0 16,0 0-16,0 0 0,0 0 15,0 0 1,-1 0 0,1 0-16,42 0 125,1 0-110,-1 0-15,0 0 16,0 21-16,0-21 0,0 0 16,1 0-16,-1 0 15,0 0-15,0 0 0,0 0 16,0 0-16,1 0 0,-1 0 15,0 0-15,0 0 0,43 0 16,-43 0-16,21 0 0,-21 0 16,0 0-16,22 0 0,-22 0 0,21 0 15,-21 0-15,22 0 0,-22 0 0,0 0 16,21 0-16,-20 0 0,-1 0 16,0 0-16,21 0 0,-21 0 0,43 0 15,-43 0 1,21 0-16,-20 0 0,20 0 0,0 0 15,-21 0-15,22 0 0,-22 0 0,0 0 16,21 0-16,-20 0 0,-1 0 16,0 0-16,0 0 0,0 0 0,0 0 15,1 0-15,-1 0 16,0 0-16,0 0 0,21 0 0,-20 0 16,-1 0-16,0 0 0,21 0 15,-21 0-15,1 0 0,20 0 0,-21 0 16,21 0-16,-20 0 0,-1 0 15,21 0-15,-21 0 0,0 0 16,1 0-16,-1 0 0,21 0 0,-21 0 16,22 0-16,-22 0 15,21 0-15,-21 0 0,0 0 0,22 0 16,-22 0-16,21 0 0,-21 0 0,22 0 16,-22 0-16,21 0 0,-21 0 15,22 0-15,-1 0 16,64 0-16,-85 0 15,21 0-15,-20 0 0,20 0 0,0 0 16,-21 22-16,22-22 0,-22 0 16,21 0-16,1 0 0,-22 0 15,21 0-15,-21 0 0,85 0 16,-64 0-16,-20 0 16,20 0-16,-21 0 0,0 21 0,22-21 15,-22 0-15,0 0 0,0 0 0,21 0 16,-20 0-16,-1 0 0,0 0 15,0 0-15,0 0 0,0 0 0,1 0 16,-1 0-16,21 0 0,-21 0 0,0 0 16,1 0-16,-1 0 0,42 0 15,-42 0-15,22 21 0,-22-21 16,21 0-16,-21 0 0,22 0 16,20 0-16,22 0 15,-43 0-15,-21 0 16,22 21-16,-22-21 0,0 0 15,21 0-15,-20 0 0,20 0 0,-21 0 16,21 0-16,-20 0 0,-1 0 0,0 21 16,0-21-16,21 0 0,-20 0 15,-1 0-15,0 0 0,0 0 16,0 0-16,0 0 0,1 0 16,-1 21-16,0-21 15,0 0-15,0 0 0,0 0 16,1 0-16,-1 0 15,0 0-15,0 0 16,0 0-16,0 0 0,1 0 0,20 0 16,-21 22-16,0-22 0,22 0 15,-22 0-15,0 0 0,21 0 0,-21 0 16,1 0-16,20 0 0,-21 0 0,0 0 16,0 0-16,22 0 0,20 0 15,-42 21-15,1-21 0,20 0 16,-21 0-16,21 0 15,-20 0-15,41 0 0,-42 0 0,22 0 16,-22 0-16,0 0 0,21 0 0,-21 0 16,1 21-16,-1-21 15,0 0-15,0 0 0,21 0 0,-20 0 16,-1 0-16,0 0 0,21 0 16,-21 0-16,1 0 0,20 0 15,-21 0-15,21 0 0,-20 0 0,20 0 16,-21 0-16,21 0 0,-20 0 15,20 0-15,-21 0 0,21 0 0,-20 0 16,20 0-16,-21 0 0,21 0 0,-20 0 16,-1 0-16,21 0 0,-21 0 15,0 0-15,22 0 0,-22 0 0,0 0 16,0 0-16,0 0 0,1 0 16,-1 0-16,0 0 0,0 0 0,64 0 31,-22 0-31,-42 0 15,1 0-15,-1 0 0,21 0 0,-21 21 16,0-21-16,22 0 0,-22 0 0,21 0 16,-21 0-16,22 0 15,20 0-15,-42 0 0,1 0 16,-1 0-16,21 0 0,-21 0 16,0 0-16,1 0 0,41 0 15,-21 0-15,1 0 0,-22 0 16,21 0-16,-21 0 15,1 0-15,-1 0 0,0 0 0,42 0 16,-41 0-16,-1 0 16,0 0-16,0 0 0,0 0 15,0 0-15,22 0 0,-22 0 0,0 0 16,21 0-16,-20 0 0,-1 0 0,21 0 16,0 0-16,1 0 15,-1 0-15,0 0 0,-20 0 16,-1 0-16,0 0 0,0 0 15,21 0-15,1 0 16,-22 0-16,21 0 0,1 0 0,-22 0 16,0 0-16,0 0 15,0 0-15,0 0 0,64 0 16,-64 0-16,0 21 16,1-21-16,-1 0 0,0 0 15,0 0-15,0 0 0,43 21 16,-43-21-16,21 0 15,-21 0-15,1 0 0,62 0 16,-63 22-16,22-22 0,-1 0 0,-21 0 16,22 0-16,-1 21 0,-21-21 15,43 0-15,-1 0 16,-42 0-16,22 21 0,-22-21 16,0 0-16,0 0 0,0 0 15,0 0-15,1 0 0,20 0 0,-21 0 16,21 0-1,1 0-15,-22 0 0,0-21 16,0 21-16,0 0 16,1 0-16,-1 0 15,0 0-15,0 0 16,0 0-16,0 0 16,1 0-1,-1 0-15,0 0 16,0 0-1,-21 21 48,-21-21-63,21 21 31,-21-21-15</inkml:trace>
  <inkml:trace contextRef="#ctx0" brushRef="#br0" timeOffset="43385.08">7302 9546 0,'22'0'15,"-1"0"1,0 0 15,0 0 0,-21-21-15,0 0 0,-21 0 15,0 21-31,0 0 16,-1-21-1,1 21-15,0 0 0,0 0 16,0 0-16,0 0 15,-1 0-15,1 0 0,0 0 16,0 0-16,0 0 16,0 0-1,-1 0-15,1 0 0,0 0 16,0 0-16,0 0 0,0 0 16,-1 0-16,1 21 0,0-21 15,0 0-15,21 21 0,-21-21 16,0 21-16,-1-21 15,1 21-15,21 0 16,-21-21-16,0 22 0,0-1 16,0 0-16,-1-21 15,22 21-15,-21-21 0,-21 42 16,42-20-16,-21-22 0,21 21 16,-21 0-16,-1 0 15,1-21-15,21 21 0,-21 0 16,21 1-16,0-1 0,-21-21 15,21 21-15,0 0 0,-21-21 16,21 21-16,0 0 0,0 1 0,0-1 16,0 0-16,0 0 0,0 0 15,0 0-15,0 1 16,0-1-16,0 0 16,0 0-16,0 0 0,21 0 15,-21 1 1,21-22-16,-21 21 0,0 0 15,0 0-15,21-21 0,-21 21 16,21-21-16,-21 21 0,0 1 16,22-22-16,-22 21 0,21-21 15,-21 21-15,21-21 0,0 0 16,0 21-16,0 0 16,1-21-16,-1 0 15,0 21-15,0-21 0,0 0 0,0 0 16,1 0-16,-22 22 15,21-22-15,0 0 0,0 0 0,0 0 16,0 0-16,1 21 0,-1-21 16,0 0-16,0 0 0,0 0 15,0 21-15,1-21 0,-1 0 16,0 0-16,0 0 0,0 0 16,0 0-16,1 0 0,20 21 15,-21-21-15,0 0 16,0 0-16,1 0 0,-1 0 0,21 0 15,0 0 1,-20-21-16,-1 21 16,0-21-16,0 21 0,0 0 15,0-21-15,1 21 0,-1 0 16,-21-22-16,21 22 0,0 0 16,0-21-16,0 21 15,-21-21-15,22 21 16,-1 0-16,-21-21 15,21 21-15,-21-21 16,21 21-16,-21-21 0,21 21 0,0-22 16,1 22-1,-22-21-15,21 21 0,-21-21 16,21 0-16,0 0 16,-21 0-1,0-1 1,21 22-16,-21-21 0,0 0 15,21 21-15,-21-21 0,0 0 16,0 0 0,0-1-16,0 1 15,0 0 1,0 0 0,0 0-16,0 0 15,-21-1-15,0 1 16,21 0-1,0 0-15,-21 0 16,21 0-16,-21 21 16,21-22-16,-21 22 15,21-21-15,0 0 0,-22 0 16,22 0-16,-21 21 16,21-21-16,0-1 15,-21 22-15,0-21 16,21 0-16,-21 21 15,21-21-15,-21 21 0,21-21 16,-22 21-16,1-21 16,0 21-1,0 0-15,0-22 16,0 22 0,-1 0-16,1 0 15,21-21-15,-21 21 0,0-21 31,0 21-31,0 0 16,21-21-16,-22 21 16,1 0-1,0 0-15,0 0 16,0 0 0,0 0-16,-1 0 15,1 0 1,0 0-16,0 0 15,0 0 1,0 0-16,21 21 16,-22-21-1,1 0 1,0 0 0,21 21-16,-21-21 15,0 0 1,0 21-1,-1-21 17,1 22-32,0-22 15,0 0-15,0 21 0,0-21 16,21 21-16,-22-21 16,22 21-16,-21 0 0</inkml:trace>
  <inkml:trace contextRef="#ctx0" brushRef="#br0" timeOffset="52561.57">15113 12065 0,'0'0'0,"0"-21"0,0 0 0,0 0 16,0-1-16,0 1 0,0 0 15,0 0 1,0 42 15,0 0-31,0 0 16,0 1-16,-21-1 0,21 21 16,-21 22-16,21-43 0,0 21 15,0 43-15,0-43 0,0 0 16,0-20-16,0 20 0,0 0 15,0 22-15,0-22 0,-22 0 0,22 22 16,0-22-16,0 22 0,0-1 16,0 1-16,-21-1 0,21 1 0,0-1 15,0 1-15,0-22 0,0 22 16,0-1-16,0 64 0,0-63 16,0-1-16,0-21 0,21 85 15,1-21-15,-22-63 16,21-1-16,-21 0 0,0 43 15,0-43-15,0 22 16,0-22-16,0 0 0,0 1 0,-43 84 16,43-85-16,-42 22 15,21-22-15,21 0 0,-21-21 16,0 22-16,21-22 0,0 0 0,-22 0 16,22 0-16,-21-21 0,21 22 15,0-44 1,0 1-1,21-21-15,1 21 0,-1-22 0,0-20 16,0 21-16</inkml:trace>
  <inkml:trace contextRef="#ctx0" brushRef="#br0" timeOffset="54382.11">15219 11980 0,'0'0'0,"-21"0"0,-1 0 15,1 0 1,0 0-16,0 0 15,0 0-15,42 0 79,0 0-79,0 0 0,0 0 0,22 0 15,-1 0-15,22 0 0,-22 0 16,21-21-16,-20 21 0,20 0 0,1 0 15,-1 0-15,1-21 0,20 21 16,-20 0-16,21 0 0,-1 0 16,22 0-16,0 0 0,-21 0 0,105 0 15,-84 0-15,-21 0 16,-1 0-16,1 0 0,0 0 0,-1 0 16,1 0-16,0 0 0,-1 0 15,1 0-15,0 0 0,-1 0 0,1 0 16,-22 21-16,22-21 0,-21 0 15,-1 0-15,1 0 0,20 0 0,-20 0 16,-1 0-16,-20 21 0,20-21 16,1 0-16,-1 0 0,-21 0 15,22 0-15,-22 0 0,1 0 0,-1 0 16,-21 0-16,21 0 0,-20 0 16,-1 0-16,0 0 0,0 0 0,0 0 31,0 0-16,-21 22 1,0-1-16,0 0 0,0 0 16,0 0-16,0 0 0,0 1 15,0 20-15,0-21 0,-21 21 16,0 22-16,0-1 16,21-20-16,0-1 0,-42 43 15,20-43-15,22 22 16,0-22-16,-21 21 0,21-20 0,-21 20 15,0 107 1,21-65-16,-21-62 0,21-1 16,-21 64-16,21-64 15,0 22-15,-22-22 0,22 22 0,-21-22 16,21 0-16,-21 85 16,21-84-16,0-1 0,0-21 15,0 21-15,0-20 0,0 20 16,0-21-16,0 0 0,0 22 0,0-22 0,21 0 15,-21 0-15,0 0 0,21 0 16,-21 1-16,0-1 0,0 0 16,0 0-16,0 0 0,0 22 0,0-22 15,0 0-15,0 0 0,0 0 16,0 0-16,0 1 0,0-1 0,0 0 16,0 21-16,0 1 15,0-22-15,0 0 16,0 0-16,0 0 15,0 0-15,0 1 0,-21-22 16,21 21-16,0 0 16,-21-21-16,21 21 15,-21 0 1,21 0 0,-21-21-1,21 22-15,-21-1 16,-1-21-1,1 21 1,0-21-16,0 0 16,0 0-16,0 0 0,-1 0 15,1 0-15,-21 0 0,21 0 0,0 0 16,-1 0-16,1 0 0,-21 0 16,21 0-16,-22 0 0,22 0 15,-21 0-15,0 0 0,-1 0 0,1 21 16,0-21-16,-1 0 0,1 0 0,0 21 15,-22-21-15,22 0 0,-1 0 16,1 0-16,-43 21 0,22-21 16,21 0-16,-1 0 0,-20 0 0,20 0 15,1 0-15,-21 0 0,20 0 16,-20 0-16,-1 0 0,22 0 0,-22 0 16,1 0-16,-106 0 15,20-21 1,107 21-16,-21-21 0,20 21 15,-20 0-15,20 0 0,-20-21 0,-1 21 0,22 0 16,-21 0-16,20-21 0,-20 21 16,-1 0-16,-20 0 15,20-21-15,22 21 0,-1 0 0,1 0 16,0-22-16,-1 22 0,1 0 0,0 0 16,-1 0-16,22 0 0,-21 0 15,0 0-15,-1 0 0,1 0 16,21 0-16,0 0 0,-22 0 15,22 0-15,0 0 16,21-21 15,0 0-31,0 0 16,0 0 0,21 0-16,-21-1 0,21-20 0</inkml:trace>
  <inkml:trace contextRef="#ctx0" brushRef="#br0" timeOffset="55657.06">15684 11832 0,'0'0'0,"0"-21"0,0 0 0,0 0 16,0 0-1,0-1-15,0 1 16,-21 21-16,0-21 0,0 0 0,0 21 16,0-21-16,-64 0 15,21 21-15,22 0 16,0 0-16,-1 0 0,1 0 0,0 0 15,-1 0-15,-20 21 0,-22 21 16,43-21-16,-22 0 0,22 1 16,0 20-16,21 0 0,-22 1 15,1-1-15,21 21 0,0-20 16,-1 20-16,1 1 0,0-1 0,21-20 0,0 62 16,0-62-1,0-1-15,0 0 0,21 1 0,0-1 16,1 0-16,-1-20 0,21 20 0,0 0 15,64 1-15,-42-22 16,-1 0-16,22 0 0,-22 0 0,22-21 16,84 0-16,-84 0 0,-21 0 15,20-21-15,-20 0 0,-22 0 16,22 0-16,-22-1 0,-21 1 16,21-21-16,-20 0 0,-1-43 0,-21 43 15,0-22-15,0 1 16,0-1-16,0-21 0,-21 22 0,-1-22 0,1 22 15,0-1-15,0 1 0,-21-1 16,20 22-16,-20-22 0,21 22 16,-21 21-16,-1-21 0,1 20 0,0 1 15,-1 21-15,-20 0 0,-1 0 16,-63 0-16,85 0 0,-22 21 16,1 1-16,-1-1 0,22 21 0,-21 0 15,20 1-15,22-1 0,-21 22 16,-1-1-16,22 1 0,0-1 0,0 1 15,21 126 1,0-63-16,0-85 16,0 1-16,21 41 0,0-41 0,0-1 15,1 0-15,20-20 0,0-1 16,1 0-16,-1 0 0,0-21 16,22 0-16,-1 0 0,107 0 15,-43-63-15,-64 41 16,-21 1-16,1-21 0,-1 0 15,-21-1-15,0 1 0,-21 0 0,0-1 16,0-20-16,0-1 0,-21 1 16,0-1-16,-21 1 0,21-1 0,-22 22 15,-20-22-15,20 43 0,1-21 16,-21 21-16,20 0 0,-20-1 0,-22 22 16,43 0-16,-1 22 15,-41 62-15,41-41 0,22-1 16,0 0-16,0 22 0,0-22 15,21 0-15,-21 64 0,21-63 16,0-1-16,0 0 0,0-21 0,21 22 16,0-22-16,21 0 0,-21 0 15,22 0-15,-22-21 0,64 22 16,20-22-16,-62 0 0,-1 0 16,0-22-16,1 22 0,-1-21 15,-21 0-15,22 0 0,-22 21 0,0-21 16,0 0-16</inkml:trace>
  <inkml:trace contextRef="#ctx0" brushRef="#br1" timeOffset="67941.25">21802 2371 0,'0'0'0,"-22"0"0,1 0 0,0-21 31,0 21-16,21-22 1,-21 22 47,0 0-48,-1 0-15,1 0 16,0 0-16,0 0 15,0 0-15,0 0 0,-1 0 16,1 0-16,0 0 16,0 0-1,42 0 63,0 0-78,0 22 0,1-22 0,-1 0 16,21 0-16,0 21 0,1-21 16,-1 0-16,22 0 0,-1 21 0,1-21 15,-1 0-15,-21 0 0,22 21 16,-1-21-16,22 0 0,-21 0 0,20 21 16,22-21-16,-21 0 0,21 0 15,-1 21-15,-20-21 0,0 22 16,21-22-16,-22 21 0,1-21 0,0 21 15,20-21-15,-20 21 0,21-21 16,0 21-16,84-21 16,-105 21-16,21-21 0,-43 0 15,22 22-15,0-22 0,-1 0 0,1 21 16,0 0-16,-1-21 0,22 21 16,-21-21-16,-1 21 0,22-21 0,42 21 15,43 1 1,-128-22-16,1 0 0,-1 0 15,-20 21-15,-1-21 0,22 0 16,-22 0-16,0 0 0,1 0 0,-22 0 16,21 0-16,-21 0 0,22 0 15,-22 0-15,0 0 0,0 0 0,0 0 16,0 0 0,-42 0 46</inkml:trace>
  <inkml:trace contextRef="#ctx0" brushRef="#br1" timeOffset="70725.92">15430 2582 0,'0'0'0,"-105"-21"31,83 21-31,1 0 0,0 0 0,0 0 0,-21-21 16,-1 21 0,22 0-16,0 0 0,-21 0 0,20 0 15,1 0-15,0 0 0,0 0 16,-21 0-16,20 0 0,1 0 0,0 0 15,0 0-15,0 0 16,0 0-16,-1 0 0,22-21 16,-21 21-1,42 0 48,1 0-63,-1 0 0,0 0 15,0 0-15,0 0 0,22 0 0,-22 0 16,21 0-16,0 0 0,1 0 16,20 0-16,1 0 0,-1 0 0,64 0 15,0 0 1,-63 0-16,20 0 0,-20 21 0,-1-21 16,22 0-16,-21 0 0,20 21 15,1-21-15,0 0 0,-1 0 0,1 21 16,0-21-16,-1 0 0,1 0 15,63 43-15,64-43 16,-128 21-16,1-21 16,0 0-16,-1 21 0,-20-21 15,21 0-15,-1 0 0,1 21 0,0-21 16,-22 0-16,1 0 0,-1 21 16,1-21-16,20 0 0,43 0 15,43 22-15,-107-22 16,22 0-16,-1 21 0,-20-21 0,21 0 15,-22 0-15,1 21 16,-1-21-16,1 0 0,-22 0 0,21 0 16,-20 21-16,20-21 0,-20 0 0,62 0 15,-20 21 1,-43-21-16,1 0 0,-1 0 0,-21 0 16,0 0-16,22 21 0,-22-21 15,0 0-15,0 0 0,0 0 0,1 0 16,-1 0-16,0 0 0,0 0 15,0 0-15,0 0 16,1 0-16,-1 0 16,0 0 1015,0 0-812,-21-21-79,-21 21-140,0 0 0</inkml:trace>
  <inkml:trace contextRef="#ctx0" brushRef="#br1" timeOffset="73045.39">8276 2582 0,'0'0'15,"0"22"-15,-21-22 0,0 21 0,0-21 16,-1 21-16,1-21 0,0 0 0,0 21 16,0-21-16,0 21 0,-1 0 15,1-21-15,0 0 16,21 22 0,21-22 30,0 0-46,22 0 16,-22 0-16,21 0 0,22 0 16,-43 0-16,21 0 0,1 0 15,-1 0-15,21 0 0,-20 0 16,20 0-16,-20 0 0,41 0 0,-20 0 16,-1 0-16,22 0 0,0 0 15,-1 0-15,-20 0 0,20 0 0,86 0 16,-64 0-16,-22 0 0,22 0 15,0 0-15,0 0 16,0 0-16,-1 0 0,1 0 0,-21 0 0,0 0 16,105 0-1,-21 0-15,-63 0 0,-21 0 16,21 0-16,0 0 0,-22 0 16,22 0-16,-21 0 0,-1 0 0,22 0 15,0-22-15,-21 22 0,21 0 16,-1 0-16,86 0 0,-85 0 15,-22 0-15,-20-21 0,21 21 0,-22 0 16,1 0-16,41 0 16,-62 0-16,-1 0 0,0 0 15,-20 0-15,-1 0 0,0 0 0,0 0 16,0 0-16,0 0 0,1 0 16,-44 0 15,-20 0-16,21 0-15</inkml:trace>
  <inkml:trace contextRef="#ctx0" brushRef="#br1" timeOffset="74921.8">2963 2625 0,'-21'0'15,"0"21"-15,0-21 16,0 0-16,-1 0 0,1 0 16,0 0-16,0 0 0,0 0 15,0 0-15,-1 0 0,1 0 16,-21 21-16,21-21 0,0 0 16,-1 0-16,1 0 0,0 0 0,0 0 15,21 21 1,21 0-1,0-21 1,0 0-16,22 0 0,-1 0 0,0 22 16,1-22-16,20 0 0,-20 0 15,62 0-15,-41 0 0,-1 0 16,22 0-16,-21 0 0,20 0 16,22 0-16,0 0 0,-21 0 0,20 0 15,1 0-15,0 0 0,0 0 16,0 0-16,21 0 0,-21 0 15,-1 0-15,22 0 0,-21 0 16,0 0-16,0 0 0,-21 0 0,84 0 16,-106 0-16,1 0 15,-1 0-15,1 0 0,-1 0 0,-20 0 16,20 0-16,-20 0 0,-1 0 0,21 0 16,-20 0-16,-1 0 0,-21 0 15,22 0-15,-22 0 0,21 0 0,-21 0 16,0 0-16,1 0 0,-1 0 15,0 0 1,0 0 31,0 0-31,-42 0 15,-21 0-16,21 0-15</inkml:trace>
  <inkml:trace contextRef="#ctx0" brushRef="#br1" timeOffset="75803.83">720 3048 0,'-22'-21'31,"22"0"-31,-21 21 0,0 0 15,0 0 1,0 0-16,0 21 0,-1 0 16,-20 0-16,21 0 0,-43 43 15,22-1 1,0-20-16,21-1 0,-22 0 16,22 1-16,0-1 0,21 0 15,0-20-15,0 20 0,0-21 0,0 0 16,0 0-16,21 1 0,0-1 15,22-21-15,-22 21 0,21-21 0,0 0 16,1 0-16,-22 0 0,21 0 16,1 0-16,-1-21 0,0 0 15,1-1-15,-1 1 0,0 0 0,-21 0 16,22-21-16,-22-1 0,0 1 16,0 0-16,-21-1 0,0-20 0,0 20 15,0 1-15,0 0 0,0 21 16,0-22-16,0 22 0,-21 0 15,0 0-15,-21 0 0,20 21 16,1 0-16,-21 0 0,0 0 0,-1 0 16,-20 21-16,20 0 0,1 0 15,-21 0-15,20 0 0,1 22 16,0-22-16,-1 21 0,22-21 0,-21 43 16,42-1-1,0-41-15,0-1 0,0 0 16,21-21-16,0 0 0,21 0 0,43 0 15</inkml:trace>
  <inkml:trace contextRef="#ctx0" brushRef="#br1" timeOffset="76089.11">1206 2815 0,'0'-21'0,"0"42"31,0 0-31,0 1 0,0-1 0,-21 0 16,0 21-16,0 1 16,21-1-16,-21 0 0,0 1 0,21 20 15,-22-21-15,1 1 0,0 20 16,21-20-16,-21-1 0,21 0 15,-21-21-15,21 22 0,0-22 0,0 0 16,0 0-16,21-21 31</inkml:trace>
  <inkml:trace contextRef="#ctx0" brushRef="#br1" timeOffset="76774.3">1884 3408 0,'0'0'0,"21"0"0,-21-21 16,0 0-16,0-1 0,0 1 15,0 0-15,0 0 0,0 0 16,0 0-16,0-1 0,0 1 16,-21 21-16,0 0 15,-1 0-15,1 0 0,0 0 0,0 0 16,-21 0-16,20 21 0,1 1 16,-21-1-16,21 0 0,0 0 0,-22 0 15,-41 85 1,62-85-16,1 22 0,0-22 15,0 0-15,0 21 0,21-21 0,0 1 16,0-1-16,0 0 16,21-21-16,0 0 15,0 0-15,0 0 0,22 0 16,-22 0-16,0-21 0,21 0 0,-20-1 16,62-20-1,-63 0-15,22 21 0,-1-22 0,0-41 16,1 41-16,-22 1 15,0 0-15,0-1 0,0 1 0,-21 0 16,22-22-16,-1 22 16,-21 21-16,0-1 0,0 1 15,0 0 1,0 42 0,-21 0-1,-1 1-15,1 20 0,21-21 0,-21 21 16,21 1-16,-21-1 0,0 22 15,21-22-15,0 0 0,0 1 16,0 62 0,0-83-16,0 20 0,0-21 15,21 0-15,0-21 0,21 0 16,-20 0-16,-1 0 0,21 0 0,43-21 16,-22 0-1,-20 0-15,20 0 0,-21-22 0</inkml:trace>
  <inkml:trace contextRef="#ctx0" brushRef="#br1" timeOffset="77087.1">3006 2836 0,'0'0'0,"0"22"31,0-1-31,-22 0 16,1 21-16,21-21 0,-21 22 16,0-1-16,0 0 0,0 1 0,-1 20 15,-20 1-15,21-1 0,-21-20 0,20 20 16,-20 1-16,0-1 16,-1-21-16,22 22 0,-21-22 0,-43 64 15,43-64-15,21 1 0,-43 63 16,22-64-16,21 0 15,0-21-15,-1 22 0,1-22 16,21 0-16,0 0 0,0 0 0,0-42 16</inkml:trace>
  <inkml:trace contextRef="#ctx0" brushRef="#br1" timeOffset="77862.64">3365 3260 0,'-21'0'0,"21"21"16,0 0-1,21-21 1,1 0-16,-1 0 16,0 0-16,0-21 0,21 0 15,-20 21-15,20-21 0,0-1 0,1 1 16,-22 21-16,21-21 0,-21 0 16,0 21-16,1-21 0,-22 0 15,0-1-15,-43 1 16,22 21-16,-21 0 15,21 0-15,-22 0 0,1 0 0,0 21 16,-1-21-16,1 22 0,0-1 16,-1 0-16,22 21 0,-21-21 0,21 22 15,-1 20-15,22-42 16,0 22-16,0-22 0,0 0 0,0 0 16,22 0-16,-1-21 0,21 22 15,-21-22-15,0 0 0,22 0 0,-22 0 16,21 0-16,-21 0 0,22 0 15,-22 0-15,0 0 0,-42 0 32,0 0-17,-22 0-15,22 0 0,-21 21 16,0 0-16,-1-21 0,-20 42 16,20-21-16,22 1 0,0-1 15,0 0-15,0-21 0,21 21 0,-21 43 16,21-43-1,21-21-15,0 0 0,0 0 16,0 21-16,22-21 0,-22 0 16,21 0-16,0 0 0,1 0 0,-1-21 15,85-22 1,-85 43-16</inkml:trace>
  <inkml:trace contextRef="#ctx0" brushRef="#br1" timeOffset="78087.14">3916 3387 0,'0'63'31,"21"-42"-31,-21 1 0,0-1 0,0 0 16,21 0-16,0 0 0,-21 22 15,0-22-15,21-21 16,-21 21-16,22 0 0,-22 0 15,21-21-15,0 0 16,0 0 0,-21-21-16,21 0 0</inkml:trace>
  <inkml:trace contextRef="#ctx0" brushRef="#br1" timeOffset="78314.19">4191 3429 0,'-21'0'0,"0"0"0,-1 21 16,1 0-16,0 1 0,0-1 16,0 0-16,-22 0 0,1 0 15,21 0-15,-21 22 0,-1-22 0,22 0 16,-21 0-16,21 0 0,-43 22 16,64-22-16,-21 0 0,21 0 15,21-21 1,0 0-1,22-21-15,-22 0 0,21 0 0,-21 21 16</inkml:trace>
  <inkml:trace contextRef="#ctx0" brushRef="#br1" timeOffset="78650.99">4360 3387 0,'0'21'31,"0"0"-31,0 0 0,0 0 16,0 22-16,0-22 0,0 21 15,-21-21-15,21 22 0,-21-1 0,0 0 16,21 22-16,-21-22 0,-1 22 16,22 20-16,-21-20 0,-21 105 15,21-84-15,-22-22 0,22 22 16,0 0-16,0-1 0,0 1 15,-22 0-15,22-22 0,0 1 0,0-1 16,0 1-16,21-1 0,-21-20 0,21-1 16,-22-21-16,22 21 0,0-20 15,0-1-15,0 0 0,0-42 32,0 0-32,22-1 0,-1-20 15,0 0-15,0-1 0,0-20 0</inkml:trace>
  <inkml:trace contextRef="#ctx0" brushRef="#br1" timeOffset="79017.62">4360 3556 0,'-21'-21'15,"42"42"-15,-42-63 0,21 21 0,0-1 16,0 1-16,0 0 0,0 0 15,0 0-15,21 0 16,0 21-16,1-22 16,-1 22-16,0 0 0,21 0 15,43 0-15,-43 0 16,-21 22-16,22-1 0,-22 0 16,-21 0-16,0 21 0,0-20 0,0-1 15,0 21-15,-42 0 16,20 1-16,-62-1 0,63-21 15,-22-21-15,1 21 16,21 1-16,-22-22 0,22 0 0,0 0 0,0 0 16,0 0-16,21-22 31,21 1-15,0 21-16,0-21 0,0 21 15,22-21-15</inkml:trace>
  <inkml:trace contextRef="#ctx0" brushRef="#br1" timeOffset="79286.46">5038 3323 0,'0'64'31,"0"-43"-31,0 0 0,0 0 15,0 0-15,-22 43 16,22-43-16,0 0 0,-21 0 16,21 1-16,-21-1 0,21 0 15,-21-21-15,21 21 0,0-42 47,0 0-47,0 0 0,0-1 16,0 1-16</inkml:trace>
  <inkml:trace contextRef="#ctx0" brushRef="#br1" timeOffset="79471.36">4995 3217 0,'0'-21'16,"-21"21"-1,21 21 32,21-21-31,0 22-16,1-22 15,-22 21-15</inkml:trace>
  <inkml:trace contextRef="#ctx0" brushRef="#br1" timeOffset="79902.11">5186 3450 0,'0'0'0,"-21"0"15,21-21-15,0 0 16,0 0 0,0 0-16,21 21 15,0-22-15,0 22 16,0 0-16,0 0 15,1 0-15,-1 0 0,-21 22 16,21-22-16,0 21 0,0 0 0,-21 0 16,0 0-16,21 0 0,1 22 15,-22-22-15,0 0 0,0 21 16,0-20-16,-43-1 16,22 0-16,21 0 0,-21-21 15,0 0-15,0 0 0,-1 0 16,22-21-1,0 0 1,0 0-16,0-1 0,0 1 16,22 0-16,-1 0 0,0 0 0,-21-22 0,21 22 15,0 0-15,0 0 16,1 0-16,-1 0 0,0-1 0,0 22 16,21-21-16,-20 0 0,-1 21 15,0 0-15,0 0 0,0 0 0,0 0 16</inkml:trace>
  <inkml:trace contextRef="#ctx0" brushRef="#br1" timeOffset="80278.78">5651 3577 0,'0'0'0,"22"0"31,-1 0-16,0 0-15,21-21 0,-21 21 16,1-21-16,-1 21 0,21-21 0,-21 0 16,0 21-16,1-22 0,-1 1 15,0 0-15,0 0 0,-21 0 16,-42 21 0,21 0-16,-1 0 15,1 0-15,0 0 0,-21 21 0,21 0 16,-1-21-16,1 21 0,-21 0 15,42 1-15,-21-1 0,21 0 16,-21 0-16,21 0 0,0 0 16,0 1-16,0-1 0,0 0 0,0 0 15,42 0 1,0-21-16,-21 0 0,22 0 16,-1 0-16,0 0 0,1 0 0,105-21 15,-106 0-15</inkml:trace>
  <inkml:trace contextRef="#ctx0" brushRef="#br1" timeOffset="80841.61">6562 3493 0,'0'0'0,"0"-22"16,0 1-16,0 0 16,-22 0-16,1 0 15,0 21-15,21-21 0,-21 21 16,0 0-16,0 0 0,-1 0 15,1 0-15,0 0 0,0 21 0,0 0 16,0-21-16,-1 21 16,1 0-16,0 0 0,0 1 0,0-1 0,0 0 15,-1 21-15,22-21 0,-42 22 16,21 20 0,21-42-16,0 1 15,0-1-15,0 0 16,21-21-16,0 0 0,0 0 15,22 0-15,-22 0 0,21-21 16,-21 21-16,22-21 0,-22-1 16,21 1-16,-21 0 0,22 0 0,-22 0 15,21-22-15,-21 22 0,1-21 16,-1 0-16,42-85 16,-20 42-16,-43 43 15,21-43-15,-21 64 16,0 0-16,0-1 0,0 1 0,0 0 15,-21 21 1,21 21 0,-22 0-16,1 1 0,0 20 15,0 0-15,21 1 0,-21-1 0,0 43 16,21-43-16,-22 64 16,22-64-16,0-21 0,0 22 15,0-1-15,0-21 0,0 0 0,22 43 16,-1-43-1,0-21-15,21 0 0,-21 21 0,1-21 16,20 0-16,-21 0 0,0 0 0,22 0 16,-22-21-16,21 0 0,-21 21 15</inkml:trace>
  <inkml:trace contextRef="#ctx0" brushRef="#br1" timeOffset="81005.52">7112 3662 0,'0'21'0,"-21"-21"16,21 21 0,-21-21 15,-1 0-15,1 0-16</inkml:trace>
  <inkml:trace contextRef="#ctx0" brushRef="#br1" timeOffset="99381.51">2286 10689 0,'-21'0'94,"0"0"-94,-1 0 0,1 0 0,0 0 15,0 0-15,0 0 16,0 0-16,-1 0 0,1 0 0,-21 0 15,21 0-15,0 0 0,-22 0 0,22 0 16,0 0-16,0 0 0,-22 0 16,22 0-16,-21 0 15,21 0 1,21 21 31,21-21-47,0 0 0,0 0 15,22 0-15,20 0 16,-21 0-16,22 0 0,-22 0 16,1 0-16,-1 0 0,21 0 0,-20 0 15,-1 0-15,22 0 0,20-21 16,-41 21-16,-22 0 0,21 0 16,-21 0-16,0 0 0,1 0 0,-1 0 15,0 0-15,0 0 0,0 0 31,-42-21 32,0 21-47,21-21-16,0 0 0,-21 21 0</inkml:trace>
  <inkml:trace contextRef="#ctx0" brushRef="#br1" timeOffset="100345">2498 10372 0,'0'0'0,"-22"0"0,22 21 62,0 0-46,0 0-16,22 0 15,-1-21-15,-21 22 16,21-22-16,0 21 0,0 0 16,0-21-16,-21 21 0,22-21 15,-1 21-15,0-21 0,0 21 0,0-21 16,0 22-16,1-22 0,-22 21 16,21-21-16,0 21 0,21-21 15,-21 21-15,-21 0 16,22-21-16,-22 21 15,0 1 17,-22-22-17,1 0-15,0 0 16,0 0-16,0 0 0,-22 0 16,22 21-16,0-21 0,0 0 15,0 21-15,-22-21 0,22 0 16,0 21-16,0-21 0,-21 21 0,20-21 15,-20 21-15,21 1 0,0-22 16,-43 21-16,43 0 0,0 0 16,0-21-16,0 21 0,-1-21 0,1 21 15,-21-21 1,21 22 0,0-22-1,21-22 298</inkml:trace>
  <inkml:trace contextRef="#ctx0" brushRef="#br1" timeOffset="105210.01">3387 12150 0,'-22'-21'15,"1"21"1,21-22-16,-21 22 47,0 0-47,0 0 15,0 0-15,-1 0 16,1 0-16,0 0 0,0 0 16,0 0-1,0 0-15,-1 0 16,1 0 15,42 0 16,1 0-31,-1 0-16,0 0 0,0 0 15,0 0-15,0 0 0,43 0 16,-22 0-1,1 0-15,-22 0 0,21 0 0,0 0 16,-20 0-16,20 0 0,0 0 16,22 22-16,20-22 15,-62 0-15,20 0 0,0 0 16,-21 0-16,22 0 0,-1 0 16,64 0-16,-85 0 15,21 21-15,-20-21 0,20 0 16,0 0-16,1 0 0,-1 0 0,0 0 15,1 0-15,-1 0 0,0 0 16,22 0-16,42 0 16,-64 0-16,21 0 0,-20 0 0,-1 0 15,0 0-15,22 0 0,-22 0 16,1 0-16,-1 0 0,0 0 0,1 0 16,-1 0-16,-21 0 0,21 0 15,22 0-15,-22 0 0,1 0 0,-1 0 16,0 0-16,1 0 0,-1 0 15,21 0-15,-20 0 0,-1 0 0,85 0 16,-42 0 0,-43 0-16,0 0 0,43 0 15,-43 0-15,1 0 0,-22 0 16,21 0-16,1 0 0,-1 0 16,21 0-16,-20 0 0,20 0 15,-20 0 1,-1 0-16,0 0 0,1 0 0,-22 0 0,21 0 15,43 0-15,-22 0 16,-20 0-16,-1 0 0,0 0 16,1 0-16,-1 0 0,0 0 0,-21 0 15,22 0-15,20 0 16,-20 0-16,-22 0 0,21 0 16,-21 0-16,22 0 0,-22 0 0,21 0 15,0 0-15,-20 0 0,20 0 0,0 0 16,1 0-16,-1 0 0,43 0 15,-43 0-15,64 0 16,-64 0-16,0 0 0,43 21 16,-43-21-16,1 0 15,-1 0-15,0 0 0,1 0 0,-22 0 0,85 0 16,-64 0 0,0 0-16,-20 0 0,20 0 15,0 0-15,1 21 0,-1-21 0,-21 0 16,21 0-16,1 0 0,-1 0 15,0 0-15,1 0 0,-1 0 0,0 0 16,1 0-16,20 0 16,64 0-16,-106 21 15,22-21-15,-1 0 0,-21 0 16,22 0-16,-1 0 0,-21 0 0,21 0 16,-20 0-16,20 0 0,21 0 15,-20 0-15,-22 0 16,21 0-16,1 0 0,-1 0 0,0 0 15,1 0-15,-1 0 0,0 0 16,1 0-16,-1 0 0,-21 0 16,0 0-16,0 0 15,1 0 32,-1 0-31,-21-21 15,0 0-15,0 0-16</inkml:trace>
  <inkml:trace contextRef="#ctx0" brushRef="#br1" timeOffset="114057.63">7154 9589 0,'0'-22'16,"0"1"15,-21 21 1,0 0-32,0 0 15,0 0 1,-1 0-16,1 0 15,0 0 1,0 0-16,0-21 0,0 21 16,-1 0-16,1 0 15,0 0-15,0 0 16,0 0-16,0 0 0,-1 0 16,1 0-1,0 0-15,0 0 0,21 21 16,-21-21-16,0 0 0,21 21 0,-22-21 15,1 22 1,0-22-16,0 21 0,0 0 16,21 0-16,-21-21 0,21 21 0,-22 0 15,22 1-15,-21-22 0,21 21 0,0 0 16,0 0-16,-21 0 0,21 0 16,-21 1-16,21-1 15,0 0-15,0 0 0,0 0 16,0 0-16,0 1 15,0-1-15,-21 42 32,21-42-32,0 1 0,0-1 15,0 0-15,0 0 16,0 0 0,21-21-16,-21 21 15,0 1-15,21-22 0,-21 21 0,0 0 16,21-21-1,0 21-15,1-21 16,-22 21-16,21-21 0,0 21 16,0 1-16,0-1 15,0-21-15,1 0 16,-1 21-16,-21 0 0,42-21 16,-42 21-16,21-21 15,0 21-15,1 1 0,-1-22 16,-21 21-16,21-21 0,0 0 15,-21 21-15,21-21 0,0 0 16,1 21-16,-1-21 16,0 21-16,0-21 0,0 21 15,0-21-15,1 0 0,-1 22 16,0-22-16,0 0 16,0 0-16,0 0 0,1 0 15,-1 0-15,0 0 0,0 0 16,0 0-16,0 0 15,1 0-15,-1 0 0,0 0 16,0 0-16,-21-22 0,21 22 0,0 0 16,1 0-16,-1-21 0,0 21 15,0 0-15,0 0 0,0-21 16,1 21-16,-1 0 0,0-21 16,0 21-16,0 0 0,0-21 15,1 21-15,-1 0 16,0-21-16,0-1 0,0 22 15,0-21-15,1 21 0,-1-21 16,0 0-16,0 21 0,-21-21 16,21 21-16,0-21 0,-21-1 15,22 22-15,-1-42 16,0 0-16,-21 21 16,21 21-1,-21-22-15,0 1 0,0 0 16,0 0-16,0 0 15,21 0-15,-21-1 16,21 1-16,-21 0 0,0 0 16,0 0-16,0 0 15,0-1-15,0 1 16,0 0-16,0 0 0,0 0 16,0 0-16,0-1 0,0 1 15,0 0-15,0 0 0,-21 21 16,21-21-16,-21 0 0,21-1 15,-21 1 1,0 21-16,0-21 0,21 0 16,-22 21-16,1-21 0,0 21 15,0-21-15,0 21 0,0-22 16,-1 22-16,1 0 0,21-21 0,-21 0 16,0 21-16,-21-21 15,20 21-15,1 0 16,21-21-16,-21 21 0,0 0 0,0-21 15,0 21-15,-1 0 0,1-22 16,0 22-16,0 0 16,0 0-16,0 0 0,-1 0 15,1-21-15,0 21 0,0 0 16,0 0-16,0 0 16,-1 0-16,1 0 0,0 0 15,0 0-15,0 0 0,0 0 16,-1 0-16,1 0 0,0 0 15,0 0-15,0 0 0,0 0 0,-1 0 16,1 0-16,0 0 16,-21 0-16,21 21 0,-1-21 15,1 0-15,0 0 0,0 0 16,0 0-16,21 22 0,-21-22 16,-1 0-16,1 0 15,21 21-15,-21-21 31,42 0 16,0 0-47,1 0 16,-1 0-16,0 0 0,0-21 0,0 21 16,0 0-16,1 0 0,-1 0 15,21 0-15,-21 0 0,0 0 0,1 0 16,41 0-16,-42 0 0,0 0 15,1 0-15,-1 0 16,0 0-16,0 0 0,0 0 0,0 0 16,1 0-16,41 0 15,-42 21-15,22-21 0,-22 0 16,0 21-16,21-21 0,-21 21 0,1-21 16,-1 21-16,0-21 0,42 21 15,-41 1 1,-1-1-16,0-21 0,0 21 0,0 0 15,0 0-15,1-21 16,-22 21-16,21 1 0,-21-1 16,21-21-16,-21 21 0,21 0 15,0 0-15,0-21 16,-21 21-16,22 1 0,-1-1 16,-21 0-16,0 0 15,0 0-15,21 0 16,-21 1-16,0-1 15,0 0-15,0 0 16,0 0 0,0 0-16,0 1 15,0-1-15,-21 0 16,0 0 0,21 0-1,-22-21-15,22 21 0,-21-21 0,21 22 16,0-1-16,-21-21 15,0 21-15,0-21 16,21 21-16,-21-21 0,21 21 16,-22-21-16,1 21 0,0 1 15,0-22 1,0 21-16,0 0 16,-1-21-16,1 0 0,21 21 0,-21-21 15,0 0-15,0 21 0,0 0 16,-1-21-16,1 0 15,0 0-15,0 22 0,0-22 0,0 0 0,-1 0 16,1 0-16,0 0 16,0 0-16,0 0 0,0 21 0,-1-21 15,1 0-15,0 0 0,0 0 0,0 0 16,0 0-16,-1 0 0,1 0 0,0 0 16,0 0-16,0 0 15,0 0-15,-1 0 0,1 0 16,0 0-1,21 21 17,21-21-1,0 0-15,1 0-16,-1 0 0,0 0 15,0 0-15,0 0 0,0 0 16,1 0-16,-1 0 0,0 0 15,0 0-15,21 0 16,-20 0-16,20 0 0,-21 0 0,0 0 16,0-21-16,1 21 0,-1 0 15,0 0-15,0-21 0,0 21 0,0 0 16,1-22-16,-1 1 0,21 0 16,-21 21-16,0-21 15,22 21-15,-22-21 0,21 0 16,-21-1-16,1 22 0,-1-21 0,0 0 15,0 21-15,0-21 0,0 0 16,1 0-16,-22-1 16,21 1-16,-21 0 0,21 0 0,0 0 15,-21 0-15,0-1 0,0 1 16,0 0-16,0 0 0,0 0 16,21-22-16,-21 22 0,0 0 15,0 0-15,0 0 16,0 0-16,0-1 0,0 1 15,0 0-15,0-42 16,0 41-16,0 1 0,-21 0 16,21 0-16,-21 0 0,21 0 0,0-1 15,-21 1-15,0 21 0,-1-21 0,1 21 16,0 0-16,0-21 0,0 21 16,0-21-16,-22 21 0,22 0 15,0 0-15,-21 0 0,20-21 0,-20 21 16,21 0-16,0 0 0,0 0 0,-1 0 15,1-22-15,0 22 0,0 0 0,0 0 16,0 0-16,-1-21 0,-20 21 16,21 0-16,0 0 15,0 0-15,-1 0 0,-20 0 0,0 0 16,21 0-16,-22 0 0,1 0 0,21 0 16,-22 0-16,22 0 0,-21 0 15,-22 0-15,43 0 0,0 0 16,0 0-16,0 0 0,0 0 0,-1 0 15,-20 0-15,21 0 16,0 0-16,-22 21 0,22-21 0,0 0 16,0 22-16,0-22 0,0 0 15,-22 21-15,22-21 0,0 0 0,21 21 16,-21-21-16,-22 21 16,43 0-16,0 0 15,-21-21-15,21 22 0,-21-22 0,21 21 16,-21-21-16,21 21 0,0 0 15,0 0-15,-21 0 0,21 1 16,0-1-16,0 0 0,-21 21 16,21-21-16,0 1 15,0-1-15,0 0 0,0 0 0,0 0 16,0 0-16,0 1 0,0-1 16,0 0-16,0 0 0,0 0 15,0 0-15,0 1 16,0-1-16,21 0 15,-21 0-15,21 0 0,-21 0 16,21-21-16,-21 22 0,0-1 16,21 0-16,0 0 0,1 0 15,-1 0-15,-21 1 0,42 20 16,-21-21-16,0 0 16,1-21-16,-1 21 0,0 1 15,0-22-15,0 21 0,22-21 0,-22 21 16,0-21-16,21 21 15,-21-21-15,1 0 16,-1 0-16,-21 21 0,21-21 0,0 0 0,0 0 16,0 0-16,1 0 15,-1 0-15,0 0 16,0 0-16,0 0 0,0 0 16,1 0-1,-44-21 141</inkml:trace>
  <inkml:trace contextRef="#ctx0" brushRef="#br1" timeOffset="117457.12">15790 11832 0,'0'0'0,"0"-21"0,0 0 32,0 0-17,-21 21 1,21-21-16,-21 21 16,0-22-1,0 22-15,-1 0 0,1-21 16,-21 21-16,21 0 0,-22 0 0,1-21 15,0 21-15,-1 0 0,22 0 0,-21 0 16,0 0-16,-1 0 0,1 0 16,0 0-16,-1 0 0,1 0 0,0 0 15,20 0-15,-20 0 0,0 0 16,21 21-16,-22-21 0,1 21 0,21 1 16,0-1-16,-22 0 0,22 0 15,-21 21-15,21 1 0,-1-1 0,1 0 16,-21 1-16,21-1 0,0 22 15,-1-22-15,-20 43 16,21 20-16,0-62 0,21-1 16,0 0-16,0 1 0,0-22 15,0 21-15,42 85 16,-21-106-16,0 22 0,1-22 16,-1 21-16,21-21 0,-21 1 15,0-1-15,1 0 0,-1 0 0,21 0 0,-21-21 16,22 21-16,-22-21 0,0 0 15,21 0-15,1 0 0,20 0 16,-21 0-16,1 0 0,-22 0 16,42-21-16,-20 0 0,-1 21 0,43-42 15,-43-1-15,-21 22 16,22 0-16,-1-21 0,-21 21 16,43-43-16,-43 22 0,0-22 15,0 22-15,-21 21 16,21-22-16,0-20 0,-21-64 15,0 85 1,0-1-16,0 1 0,0 0 0,-21-1 16,0 1-16,-21 21 0,21-22 0,-1 22 15,-20-21-15,21 21 16,-21 0-16,20-1 0,-41 1 16,21 0-16,-1 21 0,22-21 15,-21 21-15,-1 0 0,1 0 0,-21 0 16,20 0-16,1 0 0,0 0 15,-1 0-15,1 21 0,21 0 16,-22 0-16,1-21 0,0 43 0,21-22 16,-22 0-16,22 21 0,0 1 15,-21 41-15,20-41 0,22-1 16,-21 0-16,21 1 0,0-1 16,0 0-16,0 1 0,0-22 0,43 85 15,-22-85 1,0 0-16,0 0 0,0 0 0,0 1 15,22-1-15,-22 0 0,21 0 16,1-21-16,-1 21 0,0-21 16,1 0-16,41 0 0,-41 0 15,-1-21-15,0 0 0,1 21 0,-22-21 16,0 0-16,21-1 0,-21 1 16,-21-21-16,0 21 0,0-43 15,0 22-15,0 0 0,0-1 16,-21 1-16,0 21 0,0-22 15,0 1-15,0 21 0,-22 0 0,22 0 16,0-1-16,-43 1 16,22 21-16,21 0 0,0 0 15,0 21-15,-1 1 0,1-1 16,0 21-16,0-21 0,0 22 0,21-22 16,-21 42-16,21 1 15,0-22-15,0-21 0,0 22 16,0-22-16,0 0 0,21 0 0,0 0 15,0 0-15,0-21 0,0 22 16,1-22-16,62 21 16,-20-21-16,-43 0 0,0-21 15,0-1-15,0 22 16,-21-21-16,22 0 0,-22 0 0,0 0 0,0-22 16,0 22-16,0-42 15,0 42-15,-43-43 16,22 43-16,0 0 0,0 0 15,0 21-15,-1-22 0,1 22 16,0 0-16,0 0 0,0 0 0,0 22 16,-1-1-16,1 0 15,21 0-15,0 0 0,0 0 16,0 1-16,0-1 16,0 0-16,0 0 15,0 0-15,0 0 31,21-21-31,-21 22 16,0-44 62,22 22 47,-22 22-94,0-44 1</inkml:trace>
  <inkml:trace contextRef="#ctx0" brushRef="#br1" timeOffset="118482.53">16997 11663 0,'0'0'0,"0"-21"0,21 0 15,0-1-15,-21 1 0,0 0 16,0 0-16,21 0 0,-21 0 16,0-1-16,0 1 0,-21 21 15,0 0-15,0 0 16,0 0-16,-1 0 0,-20 21 16,-21 1-16,20-1 15,22 21-15,-21-21 0,21 0 0,-22 1 16,22-1-16,0 21 0,0-21 15,21 0-15,0 1 0,0-1 0,0 0 16,0 0-16,21-21 16,21 0-16,-21 0 15,1 0-15,-1 0 0,21 0 16,-21-21-16,22 21 0,-22-21 0,21 0 16,-21-1-16,22 22 0,20-63 15,-21 21 1,-20 20-16,-1 1 0,0 0 0,0 0 15,-21 42 17,0 0-32,0 0 15,0 1-15,0-1 16,0 0-16,0 0 0,21 0 0,-21 0 16,21 1-16,-21 20 0,0-21 15,22 0-15,-1 0 16,0-21-16,-21 22 0,21-22 0,0 0 15,0 0-15,1 0 16,20 0-16,0 0 16,1 0-16,20-22 0,-42 22 15,0-21-15,22 0 0,-22 21 16,0-21-16</inkml:trace>
  <inkml:trace contextRef="#ctx0" brushRef="#br1" timeOffset="118966.26">17759 11684 0,'0'0'0,"0"-21"0,0-21 16,0 20-16,0 1 15,-21 0-15,-1 21 16,1 0-16,0 0 0,0 0 16,0 0-16,0 21 0,-1-21 15,1 21-15,0 1 0,0-1 0,-21 0 16,42 0-16,0 0 0,-22 0 16,22 1-16,0-1 15,0 0-15,0 0 16,0 0-16,22-21 15,-1 0-15,0 0 0,0 0 16,0 0-16,0 0 0,1 0 16,-1-21-16,0 0 0,0 0 15,43-43-15,-43 43 16,0-21-16,0 21 0,0-22 16,0 1-16,-21 21 0,22-22 0,-22 1 15,21 0-15,-21 21 0,0-22 0,0 22 16,21 0-16,-21 0 15,0 42 1,0 21 0,0-21-16,0 1 0,0 20 0,0-21 15,-21 21-15,21-20 0,0 20 16,0-21-16,0 0 0,0 22 16,-21 20-16,21 1 15,0-43 1,0 0-16,0 0 0,21-21 0,-21 21 15,21-21-15,21 0 0,-21 0 16,1 0-16,-1 0 0,21 0 16,-21 0-16,0 0 0,1 0 0,20 0 15</inkml:trace>
  <inkml:trace contextRef="#ctx0" brushRef="#br1" timeOffset="120533.36">18394 11726 0,'0'0'0,"21"-21"0,-21 0 0,0 0 0,21 0 16,-21 0-16,0-1 15,0 1-15,0 0 0,-21 0 16,0 21-16,0 0 0,-1-21 16,1 21-16,0 0 0,0 0 0,-21 0 0,20 21 15,1-21-15,0 21 0,0 0 16,-21 22-16,20-22 0,1 0 16,21 0-16,0 0 0,-21 0 15,21 1-15,-21-1 0,21 0 0,0 42 16,0-41-1,21-1 1,0-21-16,0 0 0,1 0 16,20 0-16,-21-21 0,0-1 15,0 22-15,1-21 0,20 0 16,-21 0-16,0-21 0,0 20 0,22-20 16,-22 21-16,21-64 15,-21 64-15,-21-21 0,22-1 16,-22 1-16,21 21 0,-21 0 0,21 0 15,-21-1-15,0 1 0,-21 21 32,0 0-32,-1 21 15,22 1-15,-21-1 0,0 0 0,21 0 16,-21 21-16,0-20 0,21 20 16,-21-21-16,21 43 0,-22-1 15,22-42-15,0 0 0,0 1 16,0-1-16,0 0 0,0 0 15,22 0-15,-22 0 0,21-21 0,0 0 16,0 0-16,0 0 16,22 0-16,-22 0 0,0 0 15,0 0-15,21 0 0,-20-21 0,-1 0 0,21 21 16,-21-21-16,0 0 16,1 21-16,-1-21 0,0-1 15,0 22-15,0 0 16,-21 22 31,0-1-47,0 0 0,0 0 15,0 0-15,0 0 16,0 1-16,0-1 0,21 0 16,-21 0-16,22-21 0,-1 21 15,0-21-15,0 0 16,0 0-16,0 0 0,1 0 0,20 0 15,-21 0-15,0 0 16,22-21-16,-22 21 0,21-42 16,22-1-16,-64 22 0,21 0 15,0 0-15,-21 0 0,21 21 16,-21-21-16,0-1 0,0 1 0,0 0 16,-21 21-1,0 0-15,0 0 16,-1 0-16,1 0 15,21 21-15,0 0 0,-21 1 0,0-1 16,21 0-16,0 0 0,0 21 16,0-20-1,0-1-15,0 0 0,0 0 16,21-21-16,-21 21 0,21-21 0,0 0 16,1 0-16,-1 0 0,0 0 15,64 0-15,-1-21 16,-41 21-16,-1-21 0,0 0 15,1 0-15,-1-1 0,-21 1 16,21 0-16,-20 0 0,-1 0 0,-21 0 16,-21 21 15,-1 0-31,1 0 16,0 21-1,21 0-15,0 0 0,0 0 16,0 0-16,0 1 15,21-1-15,-21 0 0,21 0 16,1 0-16,-22 0 0,0 1 16,0-1-16,0 0 15,-22-21 1,1 0-16,0 0 16,0 0-16,0 0 0,0 0 15,-1-21-15,1 21 0,21-21 16,-21 21-16,0 0 15,21 21 17,0 0-32,21-21 15,0 0-15,0 0 0,1 0 16,-1 21-16,0-21 0,0 0 0,0 0 16,0 0-16,22 0 0,-22 0 15,21-21-15,-21 21 0,22-21 0,-1 21 16,-21-21-16,22-1 0,-22 1 0,21 0 15,-21 0-15,0 21 16,1-21-16,-1 0 0,0-1 0,-21 1 16,0 0-16,0 0 0,-21 21 31,0 0-31,21 21 16,0 0-1,0 0-15,0 1 0,0-1 16,0 0-16,0 0 0,0 0 0,0 0 15,0 1-15,21-1 0,-21 0 16,0 0 0,-21-21-1,-1 0-15,1 0 0,0 0 0,-21 0 16,21 0-16,-1 0 0,1 0 16,0-21-16,21 0 0,0 0 15,0-1-15,0 1 16,21 0-16</inkml:trace>
  <inkml:trace contextRef="#ctx0" brushRef="#br1" timeOffset="122262.16">20637 11663 0,'0'0'0,"22"0"15,-22-21-15,0 0 16,21 21-16,0-22 15,-42 44 17,0-1-17,-1 0-15,1 0 0,-42 0 16,42 0-16,-1 1 0,1-1 16,0 0-16,0 0 0,21 0 15,0 0-15,0 1 0,0-1 16,21 0-1,0 0-15,0-21 0,1 0 0,20 0 16,-21 0-16,21 0 0,1 0 16,-1-21-16,-21 0 0,22 21 0,-1-43 15,-21 22-15,-21 0 0,0 0 16,0 0-16,0 0 0,-21-1 16,-43-20-16,1 21 15,42 21-15,-22-21 0,22 21 16,0 0-16,21-21 31,21 21-31,22 0 0,-22 0 16,21 0-16,0 0 0,1 0 0,20 0 15,-20 0-15,-1-22 0,0 22 16,1 0-16,-1 0 0,0-21 0,-21 21 16,22 0-16,-22 0 0,0 0 15,-21 21 16,-21 1-31,0-22 0,21 21 16,-21 0-16,-1 0 0,1 0 0,21 0 16,-21 1-16,0 20 0,21-21 15,-21 21-15,21 22 0,0-22 16,-21 22-16,21-1 0,-22 1 0,22-1 16,-21 1-16,21-1 0,-21 1 0,21 20 15,0-20-15,-21 21 0,0-1 16,21 1-16,-21 0 0,-1-22 0,1 22 15,21-22-15,-21 1 0,21-1 0,-21 1 16,21-22-16,0 22 0,0-22 16,-42 43-16,42-64 0,-22 21 15,1 0-15,0-20 16,0-22-16,0 0 16,0 0-16,-1-22 15,22 1-15,0-21 0,-21 21 16,21-22-16,0-20 0,-21 21 15,21-22-15,0 1 0,0-1 0,0-21 16,21 1-16,0-1 0,1 0 0,-1 1 16,21-1-16,0 0 0,-20 1 15,20 20-15,0 1 0,22-1 0,20-42 16,-62 64-16,20-21 16,0 41-16,1-20 0,-22 21 0,0-21 15,42-22 1,-41 64-16,-22-21 0,21 21 15,-21-21 1,21 21 250,-21-21-48,21 21-202,-21-22 0,-21 22 15,0-21-31,21 0 16,0 0-1</inkml:trace>
  <inkml:trace contextRef="#ctx0" brushRef="#br1" timeOffset="122577.97">22077 11430 0,'0'0'16,"0"-21"-16,-21 21 31,-1 21-16,1 0-15,21 0 0,-21 1 0,0-1 16,0 21-16,21-21 0,-21 22 16,-1-22-16,1 21 0,0 0 0,21-20 15,-21 20-15,0 0 0,21-21 0,-21 22 16,21-22-16,0 0 16,-22 0-16,22 0 0,0 1 0,0-1 15,0 0 1,22-21-1,-1-21-15,0 0 16,0-1-16,0 1 0,0 0 0,1-21 16,20 21-16</inkml:trace>
  <inkml:trace contextRef="#ctx0" brushRef="#br1" timeOffset="123197.62">22225 11494 0,'0'0'0,"0"-22"0,21 1 15,-21 42 16,0 22-31,0-22 0,-21 21 16,21-21-16,-21 22 0,21-22 0,-21 21 16,-1 1-16,22-22 0,0 0 15,-21 21-15,21-21 0,-21 1 0,21-1 16,0 0-16,0 0 0,0 0 16,0-42 15,0 0-31,21 0 15,-21 0-15,21-1 0,1 22 16,-22-21-16,21 0 0,0 0 0,-21 0 16,21 21-16,-21-21 15,21 21-15,-21 21 16,0 0 0,0 0-16,0 0 0,0 0 15,0 1-15,0-1 0,0 0 16,0 0-16,21-21 0,1 0 15,-22 21-15,21-21 16,21 0-16,-21 0 0,0 0 0,1 0 16,62-21-16,-63 0 0,22 0 15,-22 21-15,21-21 0,-21-1 16,22 1-16,-22 0 0,0-21 16,-21 21-16,0-1 0,21 1 15,-21 0-15,0 0 0,-21 21 16,0 0-16,0 0 15,0 0-15,-1 21 0,1 0 16,0 0-16,21 1 0,0-1 16,0 0-16,0 0 0,0 21 15,0-20-15,0-1 0,0 0 16,0 0-16,21 0 0,0-21 16,1 0-16,-22 21 0,21-21 0,21 0 15,0 0-15,-20 0 0,-1-21 16,0 21-16,0-21 0,0 0 15,0 0-15,1 0 0,-1-1 16,-21 1-16,0 0 0</inkml:trace>
  <inkml:trace contextRef="#ctx0" brushRef="#br1" timeOffset="123398.5">21950 11578 0,'-21'0'15,"42"0"-15,-85 0 0,43 0 16,0 0-16,0 0 0,0 0 0,63 0 31,-21 0-15,0 0-16,22 0 0,-22 0 0,21 0 16,0 0-16,1 0 0,-1 0 15,0 0-15,1-21 0,20 0 0</inkml:trace>
  <inkml:trace contextRef="#ctx0" brushRef="#br1" timeOffset="125342.46">23474 11578 0,'-21'0'0,"42"0"31,0-21-31,0 21 16,0-21-16,22 21 0,-22-21 15,21 21-15,-21-21 0,0-1 0,1 22 16,-1-21-16,-21 0 16,0 0-16,-21 21 0,-1 0 15,1 0-15,-21 0 16,0 0-16,20 0 0,-20 0 0,21 21 0,-21-21 15,20 21-15,1-21 0,0 21 16,21 1-16,0-1 16,0 0-16,0 0 0,0 0 15,21-21-15,0 0 16,1 0-16,-1 21 0,21-21 0,-21 0 16,22 0-16,-22 0 0,0 0 0,0 0 15,0 0-15,-21 22 16,-21-22-1,0 0-15,-21 21 0,-1-21 16,22 21-16,-21-21 0,-1 21 0,-41 21 16,41-20-16,22-1 15,-21 0-15,21 0 0,-22 21 16,43-20-16,0-1 0,0 0 16,0 21-16,0-21 0,22 1 15,41 20-15,22-21 16,-43-21-16,0 0 15,1 0-15,-1 0 0,22-21 0,-22 0 16,0 0-16,22-1 0,-22 1 16,0-21-16,107-85 15,-65 42-15,-63 22 16,22 20-16,-22 1 0,21-21 16,-21 20-16,1 1 0,-22 0 0,0 20 15,0-20-15,0 0 16,-22 63-1,1 21-15,0-21 16,0 22-16,0-1 0,0-21 0,-1 43 16,-20-22-16,21 0 0,-21 43 15,20-64-15,22 22 0,-21-1 16,21 0-16,-21-21 0,21 22 0,0-22 16,0 21-16,0-21 0,0 1 15,0-1-15,21 0 0,0-21 16,1 0-16,-1 0 15,0 0-15,21 0 0,-21 0 0,22 0 16,-22 0-16,0-21 0,21 0 16,-20-1-16,-1 1 0,0 0 0,0 0 15,-21 0-15,0 0 0,21-1 16,-21 1-16,0 0 0,0 0 16,-21 21-16,0 0 15,-21 0 1,20 0-16,-20 42 15,42-21-15,0 1 0,0-1 0,-21 0 16,21 0-16,0 0 0,0 43 16,0-43-16,21 0 15,0-21-15,0 0 16,1 0-16,-1 0 0,0 0 16,21 0-16,-21 0 0,1-21 15,-1 0-15,0 0 0,0-1 0,0 1 16,-21 0-16,21 0 0,-21 0 15,22 21-15,-22-21 0,0-1 16,0 44 15,0-1-31,0 0 0,0 0 16,-22 0-16,22 0 0,0 1 16,-21-22-16,21 21 15,0-42 32,0-1-47,21 1 16,1 0-16,-22 0 0,21 21 0,-21-21 15,21 21-15,-21-21 0,21 21 16,0 0-16,-21 21 31,0 0-15,0 0-16,0 0 15,0 0-15,0 1 16,21-1 0,1-21-16,-1 0 15,0 0-15,0 0 16,0 0-16,0-21 0,1-1 16,-1 1-16,0 0 15,0 0-15,0 0 0,-21 0 16,21 21-16,-21 21 47,0 0-47,-21 0 15,21 0-15,0 0 16,0 1 15,21-22-31,1 0 0,-1 0 16,0 0-16,0 0 0,0 0 15,0 0-15,1 0 16,-1 0 0,0 0-16,0 0 47,0 0-32,0 0 1,1 0-16,-1 0 0,0-22 15,0 22-15,0-21 16,-21 0-16,21 0 0,22-64 16,-22 64-16,-21 0 15,21-21-15,0-1 0,-21 22 0,21-64 16,1 64 0,-22 0-16,0 0 0,-22 42 31,1-21-16,21 21-15,-21 0 0,0 22 16,0-22-16,21 0 0,-21 0 16,-1 22-16,1-22 0,0 0 0,0 21 15,21-21-15,-21 1 0,21 20 16,-21-21-16,21 0 0,0 0 0,0 1 16,0-1-16,21 21 0,0-42 15,0 21-15,21-21 0,-20 0 16,-1 0-16,21 0 0,-21 0 0,0 0 15,1 0-15,-1 0 0,0-21 16,0 0-16,0 0 0,0 0 0,22-22 16,-43 22-1</inkml:trace>
  <inkml:trace contextRef="#ctx0" brushRef="#br1" timeOffset="125594.32">25252 11684 0,'-21'0'0,"42"0"0,-64 0 16,65 0-1,-1 0-15,0 0 0,0 0 16,21 0-16,-20 0 0,-1 0 16,21 0-16,-21 0 0,0 0 0,1 0 15,-1 0-15,21 0 16,-21 0-16,-21-21 15,0 0 17,-21 21-32,0 0 0,0-21 15</inkml:trace>
  <inkml:trace contextRef="#ctx0" brushRef="#br1" timeOffset="136917.26">2032 11684 0,'-21'0'47,"0"0"-47,-1 0 16,1 0-16,0 0 0,0 0 0,0 0 15,-22 0-15,1 0 0,0 0 16,-1 0-16,1 0 0,-21 0 0,20 0 16,1 0-16,-22 0 0,22 0 15,21 0-15,-21 0 0,20 0 0,-20 0 16,21 0-16,0 0 0,0 0 16,42 0 30,21 0-46,-21 0 0,22 0 16,20 0-16,-21 0 16,22 0-16,-1 0 0,1 0 0,-1 0 15,1 0-15,-1 0 0,1 0 16,-1 0-16,1 0 0,-1 0 0,-20 0 16,20 0-16,1 0 0,-1 0 15,-20 0-15,20 0 0,1 0 16,-22 0-16,-21 0 0,0 0 15,-21-21 79,-21 21-78,21-21-16</inkml:trace>
  <inkml:trace contextRef="#ctx0" brushRef="#br1" timeOffset="137488.94">2349 11451 0,'0'-21'0,"0"42"0,-21-42 0,0 21 15,21-21-15,-21 21 16,0 0-16,21-21 16,-21 21-16,21 21 31,0 0-31,21 0 16,0 0-16,0 1 0,0-1 15,0 0-15,1 0 16,20-21-16,-21 21 0,0 0 15,22-21-15,-22 22 0,21-22 16,-21 0-16,0 21 0,1-21 0,20 0 16,0 0-16,-21 0 15,1 0-15,-22 21 32,-22-21-17,1 21-15,0-21 16,0 21-16,-21-21 0,20 21 0,1-21 15,-21 22-15,0-1 0,-1 0 16,1-21-16,0 21 0,-1 21 16,1-20-16,0-1 0,-1 0 0,1 21 15,0-21-15,-1 1 0,22 20 16,-42 0-16,-1-21 16,43 1-16,0-1 0,0-21 15,21 21-15,-22-21 0,44 0 78,-22-21-78,21 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0:50:44.28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1058 0,'22'0'15,"-22"22"1,-22-22 62,22-22-78,-21 22 16,21-21-16,-21 0 15,21 0-15,0 0 16,0 0-16,0-1 16,0 1-1,0 0-15,21 21 0,-21-21 0,21 21 16,1-21-16,-1 21 0,-21-21 16,21 21-16,0 0 0,0-22 0,0 22 15,1 0-15,-1 0 16,0 0-16,0 0 15,0 0-15,0 22 0,-21-1 16,0 0-16,22 0 0,-22 0 16,0 0-16,21 1 0,-21-1 15,0 21-15,0-21 0,0 43 16,0-43-16,0 0 16,0 21-16,0-20 0,0-1 0,0 21 15,0-21-15,0 22 0,0-22 16,0 0-16,0 21 0,0-21 15,-43 43-15,22-43 0,0 21 16,0 1-16,0-22 0,0 21 16,-1 1-16,-20-22 0,21 21 15,0-21-15,0 0 0,-22 22 0,22-22 16,0 0-16,-21 0 0,20-21 16,1 21-16,-21 1 0,21-22 15,0 0-15,-22 0 0,22 0 0,0 0 16,0 0-16,0 0 0,-1-22 15,1 22-15,0-21 0,0 0 0,0 0 16,21-21-16,-21 20 0,21-20 16,0 21-16,0-21 0,0-1 15,0 22-15,0-21 0,0 21 0,21-1 16,0 1-16,-21 0 0,21 0 16,0 0-16,0 21 0,1-21 15,20-1-15,-21 22 0,0-21 0,0 21 16,22 0-16,-22 0 0,0 0 15,0 0-15,0 0 0,1 0 16,-1 0-16,0 0 0,0 0 16,0 21-16,22 22 15,-22-22-15,-21 0 0,21 0 0,-21 0 16,21 1-16,0-1 0,0 42 16,1-42-16,-22 1 0,21-1 15,0 0-15,0 0 0,0 0 16,0 0-1,1-21-15,-1 0 0,0 0 0,0 0 16,0 0-16,0 0 16,1 0-16,-1 0 15,0-21-15,0 0 16,0 21-16,-21-21 0</inkml:trace>
  <inkml:trace contextRef="#ctx0" brushRef="#br0" timeOffset="519.7">1587 1439 0,'0'0'0,"-21"43"16,0-43-1,21 21-15,0 0 16,21-21-1,0 0 1,1 0-16,-1 0 16,0 0-16,-21-21 0,21 21 0,-21-21 15,21 0 1,-21-1-16,0 1 0,0 0 16,-21 21-1,0 0-15,0 0 16,0 0-16,-1 0 0,22 21 15,-21 0-15,0 1 16,21-1-16,0 0 16,0 0-1,21-21 1</inkml:trace>
  <inkml:trace contextRef="#ctx0" brushRef="#br0" timeOffset="4428.14">4974 1376 0,'0'-21'32,"0"0"-17,0-1 1,0 1 0,-21 21-16,21-21 15,0 0 1,0 42 46,0 0-62,0 0 0,0 1 16,0-1-16,0 0 0,0 0 16,0 0-16,0 22 0,0-1 15,0-21-15,0 21 0,0 1 16,0-1-16,-21 0 0,21 22 0,-21-22 15,21 1-15,0-1 0,0 21 16,-22-20-16,22-1 0,-21 22 0,21-22 16,-21 0-16,21 22 0,0-1 15,-21 1-15,-43 126 16,64-126-16,-21-1 0,0 1 16,0-1-16,21 1 0,-21-1 15,0-20-15,21 20 0,-22 22 0,22-22 16,0 22-16,-21-22 0,0 86 15,21-65-15,0-20 0,0 20 16,0-20-16,0 21 0,0-1 0,-21 1 16,21 0-16,0-22 0,0 191 15,0-190-15,0 20 16,0 1-16,-21 0 0,21-1 16,0 1-16,0 0 0,0-1 0,0-20 15,-21 20-15,21-20 0,0 21 0,0-22 16,0 1-16,0 20 15,0-20-15,0-1 0,0 1 0,0-1 16,0 1-16,0-22 0,0 0 0,0 22 16,0-22-16,0-21 0,0 22 15,0-22-15,0 21 0,0-21 0,0 1 16,0-1-16,-22-42 31,22-1-31,-21 1 16,21 0-16,0-21 0,0-1 0</inkml:trace>
  <inkml:trace contextRef="#ctx0" brushRef="#br0" timeOffset="6639.45">4932 1291 0,'21'0'31,"0"0"-15,0 0-16,0 0 16,1 0-1,-1 0-15,0 0 16,0 0-16,0 0 16,-21-21-16,21 21 0,22 0 0,-22 0 15,0 0-15,21 0 0,1 0 16,-1 0-16,22 0 0,-1 0 15,1 0-15,-1 0 0,22 0 0,-22 0 16,22 0-16,0 0 0,-22 0 16,22 0-16,-1 0 0,1 0 0,21 0 15,0 0-15,0 0 0,-1 0 16,22 0-16,0 0 0,-21 0 0,21 0 16,0-21-16,21 21 0,-21 0 15,22 0-15,-1 0 0,0 0 0,-21 0 16,21 0-16,-21 0 15,21 0-15,0 0 0,-21 0 0,0 0 16,0 0-16,0 0 0,-21 0 16,21 0-16,148 0 0,-148 21 15,-21-21-15,21 0 0,-21 0 0,0 21 16,0-21-16,-22 0 0,1 0 16,-21 21-16,-1-21 0,1 0 0,-22 0 15,21 0-15,-41 0 0,20 0 16,-21 0-16,0 22 0,22-22 15,-22 0-15,-21 21 32,0 0-17,0 0 1,0 0-16,-21-21 0,-1 21 16,1 1-16,21-1 0,-21 0 0,21 0 15,-21 0-15,0 22 0,0-1 16,-1-21-16,22 21 0,-21 1 0,0-1 15,0 22-15,0-22 0,21 0 0,-21 22 16,21-22-16,-22 22 16,22-22-16,0 21 0,0 22 0,0-21 0,0 20 15,0-20-15,0 20 0,0 1 16,0-21-16,0 20 0,-21 1 0,21 0 16,0-1-16,0 22 0,-21 85 15,21-107-15,0 22 16,0 0-16,0 0 0,-21 105 15,0 1-15,21-85 0,0-21 16,0 0-16,0 21 0,0-21 16,-21 126-16,-1-20 15,22-106-15,0 0 0,0 0 16,0-1-16,0-20 0,0 0 0,0-1 16,0 1-16,0-21 0,0-1 0,-21 22 15,0 42 1,0 63-16,21-147 0,0 20 15,-21 1-15,21-22 0,-21 0 16,21 1-16,-22 62 0,22-83 16,0 20-16,0 0 0,-21-21 15,21 22-15,0-22 0,-21 21 0,21-21 16,0 22-16,0-22 0,-21 21 16,0 1-1,21-22-15,0 0 0,-21-21 16,21 21-16,-22-21 15,22 21-15,0 0 16,-21-21-16,0 0 16,21 22-16,-21-22 0,0 0 15,0 0-15,-1 0 16,1 0-16,0 0 0,0 0 0,0 0 16,-22-22-16,1 22 0,0-21 15,-1 21-15,1-21 0,0 21 16,-1-21-16,-20 21 0,-1-21 0,22 21 15,-21-21-15,-1-1 0,-21 22 0,22-21 16,-22 0-16,1 0 0,-1 0 16,0 21-16,1-21 0,-1-1 0,0 22 15,1-21-15,-1 21 0,0 0 16,22-21-16,-22 21 0,0-21 0,1 21 16,-1 0-16,0-21 0,1 21 15,-1-21-15,-21 21 0,0-22 0,1 22 16,-22 0-16,0-21 0,0 21 0,-22-21 15,22 21-15,-21 0 0,-106-21 16,148 21-16,-21 0 0,22-21 16,-1 21-16,21-21 0,-21 21 0,22 0 15,-22 0-15,21-22 0,-63 22 16,63 0-16,1 0 0,-65-21 16,86 21-16,-1 0 0,1-21 15,-1 21-15,1 0 0,-1 0 16,22-21-16,0 21 0,-1 0 0,1 0 15,0 0-15,21 0 0,-22-21 16,22 21-16,-21 0 0,21 0 16,-22 0-16,22-21 0,-21 21 0,21 0 15,-1 0-15,-20-22 0,21 22 16,0 0-16,0 0 0,-1 0 0,1-21 16,0 21-16,0 0 0,0 0 0,0 0 15,-1 0-15,1 0 16,0 0-16,0 0 0,0 0 0,0 0 15,-1 0-15,1 0 0,0 0 16,0 0-16,0 0 16,21-21-1,0 0 79,0 0-78,0 0-1,0-1-15,0 1 16,21 0-16,0 21 16,0-21-16,0 0 0</inkml:trace>
  <inkml:trace contextRef="#ctx0" brushRef="#br0" timeOffset="7055.21">4445 6075 0,'0'-21'0,"0"0"32,0 42-1,0 0-31,0 0 0,0 0 15,0 22-15,0-22 0,0 21 0,0 0 16,21 1-16,-21 63 16,0-64-16,0 21 0,0 64 15,0-84 1,0-22-16,0 0 0,0 0 0,0 0 16,0 22-16,21-43 31,0 0-31,1 0 0,-1-21 0,21-1 15</inkml:trace>
  <inkml:trace contextRef="#ctx0" brushRef="#br0" timeOffset="8899.68">5207 2074 0,'0'0'0,"21"0"15,-21-21 1,21 21-16,0 0 15,-21-21-15,22 21 16,-22-21-16,21 0 16,-21 0-1,0-1-15,21 22 16,-21-21-16,0 0 16,0 42 30,0 0-30,0 1-16,0-1 16,0 0-16,0 0 0,0 0 0,0 0 15,0 1-15,-21-1 0,21 21 16,-21-21-16,21 0 0,-22 22 16,22-1-16,0-21 15,0 0-15,0 1 0,0 20 0,0-21 16,0 0-16,0 0 0,0 1 0,22-1 15,-1 0-15,0-21 16,0 21-16,21-21 0,-20 0 0,-1 0 16,21 0-16,0-21 0,-20 0 15,20 0-15,0-1 0,-21 1 0,22 0 16,-22 0-16,21-21 0,-21 20 16,1-20-16,-1 21 0,-21-21 15,0-1-15,21 22 0,-21-21 0,0 21 16,0-1-16,0 1 0,0 0 0,0 0 15,0 0-15,0 0 16,0-1-16,0 1 31,21 21-15,-21 21 0,21-21-16,0 22 15</inkml:trace>
  <inkml:trace contextRef="#ctx0" brushRef="#br0" timeOffset="9388.4">6413 2011 0,'0'0'0,"22"0"16,-22-21-16,0 0 0,0-1 15,0 1 1,-22 21-1,1 0-15,0 0 16,0 0-16,-21 0 0,20 0 0,1 0 16,0 21-16,0-21 0,0 0 15,21 22-15,-21-1 0,21 0 16,0 0 0,0 0-16,0 0 0,0 1 15,21-1-15,0-21 16,-21 21-16,21 0 0,0-21 15,0 21-15,-21 0 0,22-21 0,20 43 16,-21-22-16,0-21 16,0 21-16,-21 0 0,0 0 15,0 1-15,0-1 0,0 0 16,-21 0-16,0 0 0,0-21 16,0 21-16,-22-21 0,22 0 15,0 0-15,0 0 0,0 0 0,0 0 16,-1 0-16,1 0 15,0 0-15,0-21 0,21 0 0,0 0 16,-21 21-16,21-21 0,0 0 16,0-1-1,0 1-15,21 21 0,0 0 16,-21-21-16,21 21 0,0-21 16,1 21-16</inkml:trace>
  <inkml:trace contextRef="#ctx0" brushRef="#br0" timeOffset="9623.77">7006 2053 0,'0'0'15,"0"-21"1,0 42 31,0 0-32,0 1 1,0-1-16</inkml:trace>
  <inkml:trace contextRef="#ctx0" brushRef="#br0" timeOffset="9811.95">6943 2392 0,'0'0'0,"0"21"0,-22-21 16,22 21-16,0-42 62,22 21-46,-1-21-16,-21 0 0,21 21 15,0-21-15</inkml:trace>
  <inkml:trace contextRef="#ctx0" brushRef="#br0" timeOffset="10195.74">7662 2011 0,'0'0'16,"0"-21"-16,-21 21 0,21-21 0,0-1 16,0 1-1,0 42 16,0 1-31,0-1 0,21 0 16,-21 42-16,0-20 0,0-22 16,0 0-16,0 21 0,0-20 15,0-1-15,-21 63 16,21-41-16,-21-22 16,21 0-16,0 0 0,0-42 46,21 0-46,-21 0 0,21 0 16</inkml:trace>
  <inkml:trace contextRef="#ctx0" brushRef="#br0" timeOffset="10918.32">7832 1799 0,'0'0'0,"0"-21"0,-22 21 15,44 0 17,-1 0-32,21 0 15,0 0-15,22 0 0,-22 0 16,22 0-16,-1 0 0,1 0 0,20 0 16,-20 0-16,21 0 0,-1 0 15,22 0-15,-21 0 0,21 0 0,-22 0 16,22 0-16,-21 0 0,-1-21 15,-20 21-15,-1 0 0,1 0 0,-1 0 16,1 0-16,-22 0 0,43 0 16,-43 0-16,1 0 15,-1 0-15,-21 0 0,0 0 16,0 0-16,1 0 0,-1 0 0,0 0 16,0 0 15,-21 21-16,0 0-15,0 0 16,0 1-16,0-1 0,0 0 0,0 0 16,0 0-16,0 0 0,0 22 15,0-22-15,0 0 0,0 21 0,0-20 16,-21-1-16,21 21 0,0-21 16,0 0-16,0 1 0,0-1 0,-21 0 15,21 64 1,0-64-16,0 0 0,-21 0 15,21 0-15,0 0 0,-22 22 16,1-22 0,0-21-16,0 0 0,0 0 0,0 21 15,-22-21-15,22 0 16,0 0-16,0 0 0,0 0 0,-22 0 16,22 0-16,-21 0 0,-22 0 15,-126 0-15,-22 0 16,106 0-16,0-21 15,1 21-15,-22 0 0,21 0 16,0 0-16,21 0 0,1 0 0,-1 0 16,0 0-16,22 0 0,-1 0 15,1 0-15,-1 0 0,22 0 0,0-21 16,-1 21-16,22 0 0,-21 0 16,21-21-16,-1 21 0,1-22 0,21 1 15,-21 0 1,21 0-16</inkml:trace>
  <inkml:trace contextRef="#ctx0" brushRef="#br0" timeOffset="11180.18">7747 1715 0,'-64'63'31,"64"-21"-31,0-20 16,-21 20-16,21 0 0,0 22 15,0-22-15,0-21 0,0 22 16,0-22-16,0 0 0,0 0 0</inkml:trace>
  <inkml:trace contextRef="#ctx0" brushRef="#br0" timeOffset="11799.82">5207 3577 0,'0'0'0,"-21"0"15,0 21 1,21 1-16,0-1 0,0 0 15,0 0-15,0 21 0,-22 43 16,1-43-16,21-20 0,0 20 16,0-21-16,0 21 0,-21-20 15,21-1-15,-21 0 0,21 0 0,0 0 16,-21-21-16,21 21 0,0-42 31,0 0-15,0 0-16,0 0 0</inkml:trace>
  <inkml:trace contextRef="#ctx0" brushRef="#br0" timeOffset="12075.66">5059 3577 0,'0'0'0,"0"-21"0,0 0 16,0 0-16,0 0 15,0-1-15,21 1 0,0 21 0,0-21 16,0 21-16,1 0 0,-1 0 0,21 0 15,-21 0-15,0 0 0,1 0 16,-1 21-16,0 0 0,-21 22 0,0-1 16,0 0-16,-64 1 15,43-22-15,-21 0 0,21 0 16,-22 0-16,1 1 0,21-1 16,-21 0-16,20-21 0,1 21 0,0-21 15,21 21 1,21-21-1,0 0-15,1-21 16,-1 21-16</inkml:trace>
  <inkml:trace contextRef="#ctx0" brushRef="#br0" timeOffset="12317.53">5567 3641 0,'-21'0'0,"21"21"15,-22 0-15,1 0 0,21 0 16,-21 1-16,0-1 0,21 0 0,-21 0 16,0 43-16,21-43 15,0 0-15,-22 21 0,22-21 0,-21 1 16,21-1-16,0 0 0,0 0 0,0 0 16,0 0-16,21-21 31,1 0-16,-22-21-15,21 0 0,0 0 0</inkml:trace>
  <inkml:trace contextRef="#ctx0" brushRef="#br0" timeOffset="12528.41">5778 3831 0,'0'0'0,"22"0"0,-1 0 16,-42 0 15,-1 0-31,1 21 0,-42 22 15,42-22-15,-22 0 0,1 0 16,21 0-16,-22 1 0,22-1 16,0 0-16,-21-21 0,21 21 15,-1 0-15,44-21 32,-1-21-32,-21 0 15,21 0-15</inkml:trace>
  <inkml:trace contextRef="#ctx0" brushRef="#br0" timeOffset="12723.81">5778 3725 0,'0'0'0,"22"0"0,-1 0 15,-21 22 1,0-1-16,0 0 16,0 0-16,21 21 15,-21-20-15,21-1 0,-21 0 16,21 0-16,-21 0 0,21 22 15,1-22-15,-1-21 0,0 21 16,0-21-16,21-21 16,-20 21-16</inkml:trace>
  <inkml:trace contextRef="#ctx0" brushRef="#br0" timeOffset="12963.67">6244 3408 0,'-42'42'16,"42"-21"-1,-21 22-15,-1-22 0,22 21 0,-21 1 16,0-22-16,0 21 0,21 0 0,-21-20 16,21 20-16,-21-21 0,21 21 15,-22-20-15,22 20 0,0-21 0,0 0 16,0 0-16,0 1 0,0-1 15,22-21-15,-1 0 0,0 0 0,0 0 16,0-21 0,0 21-16</inkml:trace>
  <inkml:trace contextRef="#ctx0" brushRef="#br0" timeOffset="13179.55">6562 3620 0,'-22'0'31,"22"21"-31,-21 0 0,0 0 16,0 0-16,21 0 0,-21 1 15,21-1-15,0 21 0,-21 0 16,21-20-16,-22-1 16,22 0-16,0 0 0,0 0 0,0 0 15,0 1-15,22-22 16,-1 0-16</inkml:trace>
  <inkml:trace contextRef="#ctx0" brushRef="#br0" timeOffset="13504.36">6435 3598 0,'0'-21'0,"0"42"0,0-63 0,0 21 16,21 0-16,0 21 15,0-21-15,21 21 0,1 0 16,-1 0-16,0 0 0,1 0 0,20 0 16,-20 21-16,20 0 0,-21 0 15,1 0-15,-1 0 0,0 22 0,-20-22 16,-1 21-16,0 43 16,-63-43-16,-1-21 15,1 1-15,-22-1 0,22 0 16,-21 0-16,-1 0 0,22 0 0,-22-21 15,22 22-15,21-22 0,-22 0 16,22 21-16,0-21 0,0 0 16,63 0 15,-21-21-31,1-1 0,20 1 0</inkml:trace>
  <inkml:trace contextRef="#ctx0" brushRef="#br0" timeOffset="13687.26">7556 3704 0,'-21'0'0,"0"0"16,21 21 46</inkml:trace>
  <inkml:trace contextRef="#ctx0" brushRef="#br0" timeOffset="13851.16">7535 4064 0,'0'21'0,"0"-42"0,21 42 46,1-21-30,-1-21-16,0 0 16,0 21-16,0-21 0,0 21 15</inkml:trace>
  <inkml:trace contextRef="#ctx0" brushRef="#br0" timeOffset="14138">8361 3514 0,'0'0'0,"-21"0"0,21 21 32,0 21-32,0-21 0,0 1 15,0 20-15,0 0 0,0 1 16,0-22-16,-22 63 0,22-20 15,-21-22-15,21 1 16,-21-22-16,21 21 0,0-21 0,0 0 16,0 1-16,0-1 0,21-21 15,0 0 1,1 0-16,-1-21 0,0-1 16</inkml:trace>
  <inkml:trace contextRef="#ctx0" brushRef="#br0" timeOffset="14652.21">8445 3429 0,'0'0'0,"-21"0"16,42 0 0,1 0-1,-1 0-15,42 0 0,-20 0 16,20 0-16,22 0 0,-1 0 0,1 21 15,21-21-15,-21 0 16,84 21-16,-106-21 0,1 0 16,-1 0-16,1 0 0,-22 22 15,22-22-15,-22 0 0,0 0 0,1 0 16,-22 0-16,21 21 0,-21-21 16,1 0-16,-1 0 0,0 21 0,0-21 15,-21 21-15,0 0 0,21-21 0,-21 21 16,21 1-16,-21-1 0,0 0 15,0 0-15,0 0 0,0 0 0,0 1 16,0 20 0,-21 0-16,21-21 0,-21 22 0,21-22 15,0 21-15,0 1 0,0-22 16,0 21-16,0-21 0,0 22 0,0-22 16,-21 0-16,21 0 0,-21 0 0,0 0 15,21 1-15,-43-1 0,22-21 16,-21 0-16,21 21 0,-22-21 0,-20 0 15,20 0-15,-20 0 0,-1 0 16,-20 0-16,20 0 0,-20 0 0,20 0 16,-21 0-16,22 0 0,-22 21 15,22-21-15,-1 0 0,1 0 0,20 21 16,1-21-16,-85 0 16,106 0-16,0 0 15,-22 0-15</inkml:trace>
  <inkml:trace contextRef="#ctx0" brushRef="#br0" timeOffset="15256.09">5842 5736 0,'0'0'0,"0"21"0,0 1 16,0 20-16,-21-21 16,0 21-16,21 1 0,-22 20 15,22 1-15,-21-22 0,-21 22 16,42-22-16,0 0 0,-21 1 15,0-1-15,21-21 0,-22 0 0,22 22 16,0-22-16,0 0 16,0-42 15,0 0-31,22-1 0,-22 1 0</inkml:trace>
  <inkml:trace contextRef="#ctx0" brushRef="#br0" timeOffset="15956">5821 5715 0,'21'-21'32,"0"21"-32,0 0 15,22 0-15,-22 0 0,21 0 16,-21 0-16,22 0 0,20 0 0,-21 0 15,22 0-15,-1 0 0,22 0 16,21 0-16,148 0 16,-127 21-16,21-21 0,21 0 0,1 21 15,-1-21-15,0 21 0,1-21 16,-22 22-16,21-22 0,-42 21 0,21-21 16,85 21-16,-42-21 15,-128 0-15,1 0 0,-1 0 16,-20 0-16,-1 0 0,-21 0 0,0 0 15,0 0-15,1 0 0,-1 0 16,-21 21 15,-21 0-15,-1 0-16,22 22 16,0-22-16,-21 0 0,0 0 15,21 22-15,-21-22 0,21 21 0,0-21 16,0 22-16,0-1 0,0 0 15,0 1-15,0-1 0,0 0 0,0 1 16,0-1-16,0 0 0,0 1 0,0-1 16,0 0-16,0-21 0,0 22 15,0-22-15,0 0 0,0 0 0,0 0 16,0 1-16,-21-22 0,0 21 16,-1-21-16,1 0 0,0 0 0,-21 21 15,-22-21-15,22 0 0,-64 0 16,43 0-1,-1 0-15,1 0 0,-22 0 0,-21 0 16,0 0-16,-21 0 0,-21 0 0,-21 0 16,-1-21-16,1 21 0,-21-21 15,-1 21-15,1-22 0,20 22 0,1-21 16,0 21-16,20-21 0,1 21 0,0-21 16,21 21-16,0-21 0,-63 21 15,41-21-15,107 21 16,21 0-16,0 0 15,21-22-15,21 22 0,127-42 16,-84 21-16</inkml:trace>
  <inkml:trace contextRef="#ctx0" brushRef="#br0" timeOffset="16280.7">6562 5927 0,'-22'0'0,"44"0"0,-65 0 0,22 0 16,0 0-1,21 21-15,-21 0 0,0 0 16,-1 22-16,1-22 0,0 21 15,21-21-15,-21 22 0,0-1 0,0-21 16,21 21-16,0-20 0,-22 20 0,22-21 16,-21 21-16,21-20 0,0-1 15,0 0-15,0 0 0,21-21 16,1 0-16,-1 0 0,0 0 16,0 0-16,0-21 0,43-21 15</inkml:trace>
  <inkml:trace contextRef="#ctx0" brushRef="#br0" timeOffset="16655.73">6816 6202 0,'-64'0'16,"43"0"-16,0 21 16,0-21-16,-1 21 0,1 0 15,0 1-15,21 20 16,0-21-16,0 0 0,0 0 15,0 1-15,0-1 0,0 0 16,21-21-16,22 0 0,-22 21 0,42-21 16,22 0-1,-43-21-15,-21 0 0,22 0 16,-22 21-16,0-22 0,0 1 16,0 0-16,-21-21 0,0 21 0,0-1 15,0 1-15,-21 0 0,0 21 16,0-21-16,0 0 0,-22 21 0,22 0 15,-21 0-15,0 0 0,-1 0 16,1 0-16,21 0 0,-22 21 0,22-21 16,0 21-16,-21 0 15,42 0-15,0 22 0,0-22 16,21 0-16,0 0 0,0-21 16,22 21-16,-1-21 0,0 0 0,1 0 0,-1 0 15</inkml:trace>
  <inkml:trace contextRef="#ctx0" brushRef="#br0" timeOffset="17283.75">7599 6202 0,'-21'0'15,"42"0"-15,-85 0 0,43 0 0,0 0 0,0 0 0,-22 0 16,22 21-16,0 0 0,0-21 15,0 21-15,0-21 0,-1 22 16,1-1-16,21 0 16,21-21-1,1 0-15,-1 0 0,0 0 16,21 0-16,-21 0 0,22 0 16,-1 0-16,0 0 0,43-21 15,-64 21 1,0 0-16,1-21 0,-44 21 47,1 21-32,21 0-15,0 0 0,-21 0 16,21 0-16,0 22 0,0-1 16,0 0-16,0 1 0,0-1 0,0 0 15,0 22-15,0-22 0,0 1 16,0-1-16,0 21 0,-21-20 0,21-1 15,-21 22-15,0 41 0,21-62 16,-22 20-16,22-20 0,0 20 16,-21-21-16,0 22 0,21-22 0,-21 1 15,0 20-15,0-21 0,-1-20 0,22 20 16,-21 0-16,-21 1 16,21-22-16,0 0 0,-1 0 15,1-21-15,0 0 0,0 0 0,0 0 16,0 0-16,-22-21 0,22 0 0,-21-43 15,21 22-15,-1-43 16,22 22-16,-21-64 16,21 42-16,0 22 0,0-1 0,21 1 15,1 20-15,20 1 0,-21-22 16,21 22-16,-20 21 0,20-21 0,0-1 16,1 22-16,-1-21 0,0 21 0,1-22 15,-1 22-15</inkml:trace>
  <inkml:trace contextRef="#ctx0" brushRef="#br0" timeOffset="17527.61">8064 6265 0,'-21'0'16,"21"22"15,-21-1-31,21 0 0,0 0 15,0 0-15,0 0 0,0 1 16,0-1-16,0 0 16,0-42 15,0 0-15,0-1-16,0 1 0,0 0 15,0 0-15</inkml:trace>
  <inkml:trace contextRef="#ctx0" brushRef="#br0" timeOffset="17687.52">8022 6054 0,'-21'0'15,"21"21"1,-21-21 0,21 21-1,21-21 1,0 0-16,0 0 0,0 21 0,1-21 15</inkml:trace>
  <inkml:trace contextRef="#ctx0" brushRef="#br0" timeOffset="18103.98">8467 6329 0,'0'21'0,"0"-42"0,-22 63 0,22-21 15,-21 1-15,21-1 16,-21 0-16,21 0 0,0 0 0,0 0 16,0 1-16,0-1 0,-21-21 15,21 21-15,0 0 0,0 0 16,-21-21-16,21 21 16,-21-21-1,21-21 1,0 0-16,0 0 15,0 0-15,0 0 0,0-1 16,0-20-16,0 21 0,0 0 0,21-22 16,-21 22-16,21 0 0,0-21 15,0 21-15,0-1 0,1 1 16,-1 21-16,21-21 0,-21 21 0,22 0 16,-22 0-16,21 0 0,-21 0 15,0 21-15,22 0 0,-22 1 0,0 41 16,-21-21-16,0-20 0,0 20 15,0 0-15,0-21 0,-21 1 16,-43 62 0,43-63-16,0 1 0,-21-22 0,21 0 0,-1 0 15</inkml:trace>
  <inkml:trace contextRef="#ctx0" brushRef="#br0" timeOffset="20665.84">2032 11303 0,'0'0'0,"0"-21"31,0 0-31,0 0 16,0-1-16,0 1 0,0 0 16,0 0-16,-21-21 0,21 20 0,-21 1 15,-1 0-15,1 0 0,0 21 16,0 0-16,-43-21 0,22 21 16,21 0-16,-64 42 15,64-21-15,-21 0 0,21 1 16,-43 62-16,43-41 15,0-1-15,21 0 0,0 1 0,-21 20 16,21-21-16,0 1 16,21-22-16,0 0 0,21-21 15,-21 0-15,22 0 0,-22 0 16,21 0-16,1 0 0,-1 0 0,0-21 16,1 0-16,-1 0 0,0-22 15,1 1-15,-1 0 0,-21-1 0,21 1 16,1-22-16,-1 1 0,0-1 15,-20 1-15,41-64 0,-42 63 16,0 1-16,-21-22 0,0 22 16,0-22-16,0 22 0,-21 20 0,0 1 15,0 0-15,-21 20 0,20 1 16,1 0-16,0 21 0,0 0 16,-21 21-16,20 0 0,1 22 15,0-1-15,0 0 0,21 22 16,-21-1-16,21 1 0,0-1 0,0 1 15,0-1-15,0 1 0,0-1 0,0 64 16,21-42-16,0-21 16,0-22-16,22 21 0,-22-20 0,21-1 15,0 0-15,1-20 0,20-1 16,-20 0-16,-1-21 0,21 0 0,43 0 16,-63 0-16,-1-21 15,0 0-15,-21-1 0,22 1 0,20-42 16,-63-1-1,0 43-15,0 0 16,0 0-16,0 42 31,0 0-31,0 0 0,0 0 16,0 1-16,0-1 0,0 0 0,0 0 16,21 0-16,1 0 0,-1-21 15,0 22-15,0-22 0,0 0 16,0 0-16,22 0 0,-22 0 15,0-22-15,0 22 0,0-21 0,1 0 16,20 21-16,-21-21 0,0 0 16,0 0-16,22-1 15,-43 1-15,21 0 0,0 21 0,0-21 16,0 21 0,1 0-16,-22 21 15,21 0 1,-21 0-16,21 1 0,-21-1 0,21 0 15,-21 0-15,21 0 0,0 0 16,1 1-16,-1-22 0,0 0 16,42 0-16,-41 0 0,20 0 15,-21-22-15,21 22 0,-20-21 16,20 0-16,-21 0 0,0 0 16,0-22-16,22 22 0,-22 0 0,0 0 15,-21 0-15,21 0 0,0-1 16,1 1-16,-1 21 15,0 0 1,-21 21-16,21 1 16,-21-1-16,21 0 0,-21 0 15,21-21-15,-21 21 0,22 0 0,-1 1 16,0-22-16,0 0 0,0 21 16,0-21-16,1 0 0,-1 0 0,21 0 15,22 0-15,-43 0 16,0-21-16,21 21 0,-21-22 0,1 1 15,-1 0-15,0 0 0,0 0 16,21 0-16,-20 21 0,-1-22 0,0 1 16,0 0-16,0 21 0,0 0 15,1 0-15,-1 0 0,0 0 16,0 21-16,-21 0 16,21-21-16,0 22 0,1 20 15,-1-21-15,-21 0 0,21-21 0,0 21 16,0-21-16,0 0 0,1 22 15,20-22-15,-21 0 0,21 0 0,22 0 16,-22 0-16,1-22 16,-1 22-16,0-21 0,1 21 15,-1-21-15,-21 0 0,21 21 0,1-21 16,-1 21-16,-21-21 16,0 21-16,1 0 0,-1 0 0,21 0 15,-21 0-15,0 21 0,1-21 16,-1 21-16,0 0 0,0-21 15,0 21-15,0-21 0,1 21 0,-1-21 16,0 0-16,0 0 0,0 22 0,22-22 16,-22 0-16,0 0 0,21 0 15,-21 0-15,1 0 0,20 0 0,-21 0 16,21 0-16,1 0 0,-22-22 16,21 22-16,-21 0 0,22-21 15,-22 0-15,0 21 0,21-21 0,-20 0 16</inkml:trace>
  <inkml:trace contextRef="#ctx0" brushRef="#br0" timeOffset="21725.58">7959 10795 0,'0'0'0,"21"0"0,-21-21 0,0 0 0,0 0 16,21-1-16,-21-20 0,21 21 0,-21 0 15,21 0-15,-21-1 0,0 1 16,0 0-16,21 0 0,1 21 16,-22 21-1,0 0-15,0 22 16,0-22-16,-22 21 0,1 0 15,0 1-15,21-1 0,-21 0 0,21 22 16,-21-22-16,21 1 0,0-1 0,0 21 16,0-20-16,0 20 15,0-20-15,21-1 0,0 0 0,43 22 16,-43-43-16,21 0 0,-21 0 16,22 0-16,-1-21 0,-21 0 15,21 0-15,1 0 0,-1 0 0,0-21 16,1 0-16,20 0 0,-20-21 15,41-22-15,-41 22 0,-1-1 16,0-20-16,-21 21 0,1-1 0,-1-20 16,0 20-16,-21 1 15,0-21-15,0-22 0,0 43 0,-21 20 16,0-20-16,21 21 0,0 0 16,-22 0-16,1 21 0,0 0 15,0 21 1,21 0-16,-21 0 0,21 0 15,0 0-15,-21 1 0,21 20 0,0 0 16,21-21-16,0 1 0,0-1 16,0 0-16,22 0 0</inkml:trace>
  <inkml:trace contextRef="#ctx0" brushRef="#br0" timeOffset="22055.39">9377 10986 0,'0'0'0,"21"0"0,0 0 0,0 0 16,0-22-16,1 22 15,-22-21-15,-22 21 16,1 0-16,0 0 16,0 0-16,0 0 0,-22 0 15,22 21-15,-21-21 0,21 22 0,0-22 16,-1 21-16,22 0 0,0 0 16,0 0-16,0 0 15,22 1-15,20-1 0,-21 0 0,0 0 16,22 0-16,-22 0 0,0 1 15,0-1-15,21 42 16,-42-42-16,0 1 16,-21-1-16,-21-21 0,21 0 15,-22 0-15,22 21 0,-63-21 16,62 0-16,-20 0 0,21 0 16,21-21-1,0 0-15,21 21 16,0-22-16,0 1 0,1 0 15</inkml:trace>
  <inkml:trace contextRef="#ctx0" brushRef="#br0" timeOffset="22664.42">9567 11218 0,'43'0'0,"-86"0"0,107 0 0,-43 0 0,21 0 16,-21 0-16,1 0 0,20-21 16,0 0-16,-21 21 0,22 0 15,-1-21-15,0 21 0,43-21 16,-43 0-16,-20 21 0,20-22 15,-21 22-15,-21-21 0,21 0 16,-21 0-16,-21 21 16,-21 0-16,21 0 15,-1 0-15,-20 0 0,0 21 0,-1-21 16,22 21-16,-21 0 0,0 1 0,20 20 16,-20-21-16,21 0 0,21 22 15,0-22-15,0 0 0,0 0 0,0 0 16,0 0-16,21 1 15,0-1-15,22-21 0,-1 0 0,0 0 16,43 0-16,-22 0 0,-20 0 16,-1 0-16,0 0 0,-20 0 15,20-21-15,43-43 16,-64 43-16,21-43 16,-42 43-16,21-42 0,0 42 15,-21-1-15,22 1 0,-1 0 16,0 0-16,0 21 0,0 0 15,0 0-15,1 0 0,-1 0 0,21 21 16,-21 0-16,22 22 16,-22-22-16,0 0 0,0 21 15,0-21-15,-21 22 0,0-22 0,0 21 0,0 1 16,0-22-16,0 0 16,0 0-16,-21-21 0,0 0 15,21-21 1,0 0-16,0 0 0,0-1 15,0-20-15,0 21 0,0-21 16,21 20-16,0-20 0,0 21 0,1-21 16,20 20-16,-21 1 15,0-21-15,22 21 0,-1 0 0,0 21 16,1-22-16,-1 22 0,-21-21 0,21 21 16,1 0-16,-1 0 0,0 0 15,-20 0-15,20 0 0,-21 0 0</inkml:trace>
  <inkml:trace contextRef="#ctx0" brushRef="#br0" timeOffset="24036.41">11684 11091 0,'0'0'0,"0"22"0,0-1 31,-21 0-31,21 0 16,0 0-16,0 0 0,0 1 15,-21-1-15,21 0 0,0 21 0,0-21 16,0 22-16,0-22 15,0 0-15,0 0 0,0 0 16,0-42 15,0 0-31,21 0 16,-21 0-16,21 0 0,0-1 0,0 1 16,0-21-16,1 21 0,20 0 15,-21-1-15,0 1 0,0 0 0,1 0 16,20 21-16,-21 0 0,0 0 15,0 0-15,1 0 0,20 0 16,-21 21-16,0 0 0,0 0 0,1 22 16,-1-22-16,0 21 15,0-21-15,0-21 0,0 22 16,1-1-16,-1 0 0,0-21 0,0 21 16,21-21-16,1 21 0,-22-21 0,21 0 15,1 0-15,-1 0 0,0 0 16,1 0-16,20 0 0,-21 0 0,1 0 15,-1-21-15,0 21 0,1-21 16,-22 0-16,42-22 0,-41 1 16,-22 21-16,0-21 0,0 20 0,0 1 15,0-21-15,-22 21 0,1 0 16,-63-43 0,20 64-1,22 0-15,21 0 0,-1 21 0,-20 0 16,21 22-16,0-22 0,-22 21 0,22-21 15,21 22-15,-21-22 0,21 21 16,0-21-16,0 22 0,0-1 16,0-21-16,0 0 0,21-21 0,0 22 15,1-22-15,-1 0 0,0 0 16,21 0-16,1-22 16,-22 1-16,21 0 0,-21 0 15,0 0-15,1-22 0,20 22 0,-21 0 16,0-21-16,0 21 0,-21-22 0,22 22 15,-1 0 1,-21 42 0,0 0-16,0 0 15,0 1-15,0-1 0,0 0 0,0 21 16,0-21-16,0 1 0,0-1 0,0 0 16,21 0-16,0 0 0,0 0 15,0-21-15,1 0 0,-1 0 0,21 0 16,-21 0-16,0 0 0,22 0 15,-1 0-15,-21-21 0,22 21 0,-1-21 16,-21 0-16,21 0 0,1-22 0,-22 22 16,0 0-16,21 0 15,-20 0-15,-1 0 0,0-1 0,0 1 16,0 21-16,0 21 31,-21 1-31,0-1 0,0 0 0,0 0 16,0 0-16,0 0 0,0 43 31,0-43-31,22-21 0,-22 21 0,21-21 16,0 0-16,0 0 15,0 0-15,0 0 0,1-21 0,20 21 16,-21-21-16,0 0 0,22 21 16,-1-21-16,-21-1 0,21 1 15,-20 0-15,20 0 0,-21 0 0,21 0 16,-20 21-16,-1-22 0,0 22 0,0 0 15,0 0 1,-21 22-16,0-1 0,0 0 16,0 0-16,0 0 0,21 0 15,-21 1-15,0-1 0,22 0 0,-1-21 16,-21 21-16,21-21 0,0 21 16,0-21-16,22 0 0,-22 0 0,21 21 15,64 1-15,-43-22 0,-20 0 16,20 0-16,1 0 15,63 0-15,-85 0 0,22 0 16,-22-22-16,0 22 0,1-21 16,-22 0-16,0 0 0,0 0 0,-21-22 15,0 22-15,0-21 0,0 21 0,-21-22 16,-21 22-16,20 21 16,1 0-16,0 0 0,-21 0 0,21 21 15,-1 22-15,1-22 0,-21 42 16,42 1-16,0-43 15,0 0-15,0 22 0,21-22 16,0 0-16,22-21 0,20 21 16,1 0-16,-1-21 0,22 0 0,-1 21 0,-20-21 15,21 0-15,-1 0 16,-20 0-16,-1 0 0,1 0 0,-1 0 16,-20-21-16,-1 0 0,-21 21 0,0-42 15</inkml:trace>
  <inkml:trace contextRef="#ctx0" brushRef="#br0" timeOffset="25799.9">1587 12785 0,'0'21'16,"0"-42"-16,22 42 0,-1-21 0,0 0 15,0 0-15,0 0 0,0 0 16,1-21-16,-1 0 0,21-22 0,-21 22 15,0 0-15,1 0 0,-1-22 16,0 1-16,-21 21 0,0-21 0,0-1 16,0 1-16,-21 21 0,0-22 15,-22 1-15,22 21 0,-21 21 0,-1 0 16,-20 0-16,-1 0 16,22 0-16,-21 0 0,-1 42 15,22-21-15,-22 1 0,22 20 0,0 0 16,-1 1-16,22-1 0,0 0 15,0 1-15,0 20 0,21-21 16,0 1-16,0-1 0,63 64 16,-21-85-16,1 0 15,20-21-15,-20 0 0,20 0 0,22-21 16,-22 0-16,1 0 0,-1-22 16,22 1-16,-22 0 0,-20-22 0,20 22 15,1-22-15,42-126 16,-85 126-16,0 1 0,-21-1 15,0 1-15,0 21 16,-21-22-16,0 22 0,-1 21 0,-20-1 16,21 1-16,-21 21 0,-1 0 15,22 0-15,-21 21 0,21 22 0,-1-22 16,1 21-16,0 22 0,21-22 16,0 22-16,0-1 0,0-21 0,0 22 15,0-22-15,21 22 0,0-22 16,1 0-16,-1 22 15,21-22-15,-21 1 0,22-22 0,-1 21 16,0-21-16,1 0 0,20 1 0,43-22 16,42 0-1,-84-22-15,-1 1 0,22 0 0,-22 0 16,-20-21-16,20 20 0,64-62 16,-106 41-16,0 22 15,1 0-15,-22 0 16,21 21-16,-21 21 15,21-21-15,-21 21 16,0 0-16,0 1 0,21-1 16,-21 0-16,21-21 0,0 21 15,1-21-15,-1 0 0,0 0 16,0 0-16,21 0 16,-20-21-16,20 0 0,0 21 0,1-21 15,-1-1-15,0 1 0,1 21 0,-22-21 16,21 0-16,-21 21 0,0-21 15,1 21-15,-1-21 0,0 21 16,0 21 0,-21 0-16,0 0 15,21 0-15,0 0 0,-21 1 16,22-1-16,-1 0 0,0 0 0,21 21 16,-21-20-16,22-22 15,-22 21-15,21-21 0,-21 0 0,22 0 16,-1 0-16,-21 0 0,22 0 15,-1 0-15,0-21 0,1-1 16,-1 1-16,0 0 0,1 0 0,-1 0 16,-21 0-16,21-1 0,-20 1 15,20 0-15,-21 0 0,0 0 16,0 21-16,1 0 0,-1 0 0,0 0 16,-21 21-1,21 0-15,0 0 0,-21 0 16,0 1-16,21-22 15,1 21-15,-1-21 0,0 0 16,0 0-16,43 0 16,-43 0-16,0 0 0,21 0 15,1 0-15,41-21 16,-63-1-16,1 1 16,-1 21-16,0-21 0,0 21 0,-21-21 15,21 21-15,0 0 0,-21-21 0,22 21 16,-1 0-1,-21 21-15,0 0 16,0 0-16,21 0 16,-21 1-16,21 20 0,0-21 0,-21 0 15,21 0-15,1 1 0,-1-1 16,21 0-16,-21-21 0,64 21 16,63-21-1,-84 0-15,-22 0 0,21-21 16,-20 0-16,20 21 0,22-43 15,-43 22-15,1 0 0,-22 0 0,21 0 16,-21 0-16,0-1 0,1 1 16,-1 21-16,0 21 47,0 1-32,0-22-15,0 0 0,1 0 16,-1 0-16</inkml:trace>
  <inkml:trace contextRef="#ctx0" brushRef="#br0" timeOffset="26259.96">8318 12383 0,'22'-43'0,"-44"86"0,65-107 0,-43 43 16,0 0-16,21-22 0,-21 22 15,21 0-15,-21 0 0,0 0 0,0 42 32,0 0-17,0 21-15,0-20 0,0 20 0,-21 0 16,21 1-16,0 20 0,0-21 15,0 1-15,0 20 0,0-20 0,0 62 16,0-41-16,0-22 0,0 1 16,0-1-16,0-21 0,0 0 15,0 22-15,0-22 0</inkml:trace>
  <inkml:trace contextRef="#ctx0" brushRef="#br0" timeOffset="26555.98">8361 12361 0,'0'0'0,"0"-42"0,0-21 0,0 20 15,0 1-15,0 0 0,0-1 16,21 22-16,42-42 0,-41 41 16,20 22-16,0 0 0,1 0 15,20 0-15,-21 0 0,1 0 0,20 22 16,-20-1-16,-22 21 0,0-21 15,-21 22-15,0-1 0,0 0 16,-21 1-16,0-22 0,-22 21 0,1 0 16,0-20-16,-22-1 0,1 21 15,20-21-15,1 0 0,-22 1 0,43-1 16,-42 0-16,42-21 0,21 21 16,0 0-16,21 0 15,0-21-15,0 22 0,21-22 16,-20 0-16,20 21 0,0-21 15</inkml:trace>
  <inkml:trace contextRef="#ctx0" brushRef="#br0" timeOffset="27619.92">9356 12679 0,'21'0'0,"-42"0"0,63-21 0,-21 0 0,0-1 15,-21 1-15,0 0 0,0 0 0,0 0 16,0 0-16,0-22 15,-21 1-15,0 21 0,-21 0 16,20 21-16,-20 0 0,21 0 16,0 0-16,-22 0 0,22 21 0,-21 0 15,21 0-15,0 0 0,-1 22 0,-41 20 16,42 1 0,21-43-16,-21 21 0,21-21 0,0 22 15,0-22-15,0 0 0,21 0 16,0 0-16,0-21 0,0 0 0,0 21 15,22-21-15,-22 0 0,21 0 16,-21 0-16,22-21 0,-1 0 16,-21 0-16,43-21 0,-22-1 15,-21 22-15,0 0 0,1-21 16,-1 20-16,0 1 0,0-21 0,-21 21 16,0 0-16,0-1 0,0 44 31,0-1-16,0 0-15,-21 0 0,21 0 16,0 0-16,0 1 0,0-1 0,0 42 16,0-20-1,0-22-15,21 0 0,0 0 16,0 0-16,1-21 0,-1 21 0,0-21 16,21 0-16,1 0 0,-1 0 15,-21 0-15,21 0 0,1 0 0,20-21 16,-20 0-16,-1 0 0,0 0 0,-21 0 15,22-22-15,-1 22 0,22-64 16,-64 64-16,21 0 16,-21 0-16,0 0 0,0 0 15,-21 21-15,-22 0 16,22 0-16,0 0 0,0 21 0,21 0 16,0 0-16,0 0 0,0 0 15,0 1-15,0-1 0,21 21 16,0-21-16,0 0 0,0 1 15,1-1-15,-1 0 0,21 21 16,-21-21-16,-21 1 0,0-1 16,-21-21-1,0 0-15,0 0 0,-22 0 0,1 0 16,21 0-16,-21 0 0,-1 0 16,22 21-16,0-21 0,0 0 0,0 0 15,21 21-15,0 0 16,21-21-1,0 0-15,0 0 0,21 0 0,-20 0 16,20 0-16,0 0 16,-21 0-16,22-21 0,-1 0 0,0 21 15,1-21-15,-1-22 0,0 22 16,1 0-16,-1-21 0,64-22 16,21-42-16,-85 85 15,-21 0-15,1-21 0,-22 21 16,0-1-16,-22 22 15,1 0-15,0 0 0,0 0 0,-21 22 16,20-22-16,1 21 16,0 0-16,21 0 0,0 0 0,0 0 0,0 1 15,0-1-15,0 21 16,21-21-16,0 0 0,1 22 0,-1-22 16,0 0-16,0 0 0,-21 0 0,0 1 15,0-1-15,0 0 0,-21 0 16,0-21-16,0 21 15,-1-21-15,1 0 0,0 0 16,0 0-16,21-21 16,0 0-16,0 0 0,42 0 0,-21-1 15,22-20-15,-22 21 16,21-21-16</inkml:trace>
  <inkml:trace contextRef="#ctx0" brushRef="#br0" timeOffset="29063.79">11366 12552 0,'0'0'0,"43"0"0,-1 0 0,0 0 15,-20 0-15,-1 0 0,-21 21 16,0 0-16,0 0 0,0 1 16,0-1-16,0 21 0,0-21 0,0 0 0,-21 1 15,21-1-15,-22 0 0,22 0 16,0 0-16,0 0 0,0 1 16,22-22-1,-1 0 1,0 0-16,0 0 0,21-22 0,-20 1 15,20 0-15,-21 0 16,21 0-16,22 0 0,-43-1 16,21 1-16,-20 0 0,-1 21 15,0 0-15,-21 21 16,0 0-16,0 1 16,0-1-16,0 0 15,0 0-15,0 0 0,0 0 16,21-21-1,0 0-15,0 0 0,22 0 16,-22 0-16,21 0 0,1 0 0,-22 0 16,21 0-16,0 0 0,1-21 0,41 0 15,-20-42 1,-43 41-16,-21-20 16,0 21-16,0 0 0,-21 0 15,0-1-15,0 1 0,-1 21 0,-20-21 16,21 21-16,0-21 15,42 21 1,0 0-16,21-21 16,1 21-16,-1 0 0,0 0 0,1 0 15,-1 0-15,0 0 0,22 0 16,-22 0-16,-21 0 0,22 0 0,-1 0 16,-21 0-16,22 42 15,-43 0 1,0-20-16,0-1 0,-22 0 15,1 0-15,0 0 0,0 0 0,0 1 16,21-1-16,0 0 0,0 0 16,0 0-16,0 0 0,0 1 0,21-22 15,0 21-15,0-21 0,22 0 16,-22 0-16,21 0 0,-21 0 16,22-21-16,-1-1 0,0 22 15,-21-21-15,1-21 0,-1 21 0,0 0 16,0-22-16,-21 22 0,0-21 0,0 21 15,0-22-15,-21 22 0,0 0 16,0 0-16,-1 0 0,1-1 16,-21 1-16,0 21 0,20 0 0,-20 0 15,0 0-15,21 0 0,-1 0 16,1 21-16,0 1 0,21-1 16,0 0-16,0 0 0,0 0 0,0 0 15,21 1-15,0-1 0,1 0 16,20 0-16,0 0 0,1-21 0,-1 0 15,0 21-15,22-21 16,-22 0-16,22 0 0,-1 0 0,-21-21 0,22 21 16,-1-21-16,-20 0 0,-1 21 15,0-21-15,-20 0 0,20-1 16,-21 22-16,0 0 0,0-21 0,-21 42 31,0 1-15,0-1-16,0 0 15,0 0-15,0 0 0,0 0 0,0 1 16,0-1-16,22 0 0,-1 0 16,0 0-16,0 0 0,21-21 0,-20 22 15,20-22-15,0 0 0,1 21 16,-1-21-16,0 0 0,22 0 0,-22 0 16,22 0-16,-22 0 0,21-21 15,1 21-15,-22-22 0,1 1 16,20 0-16,-21 0 0,-20-21 15,41-1-15,-42 1 0,0 21 16,-21 0-16,22-1 0,-22 1 0,0 0 16,-22 0-16,1 21 0,0 0 15,-21 0-15,-1 0 0,1 0 16,0 21-16,-22-21 0,22 21 0,-22 0 16,22 1-16,0-1 0,-1 0 15,22 0-15,-21 21 0,42-20 16,0 20-16,0-21 0,0 0 15,0 0-15,0 1 0,21-22 16,21 21-16,22 0 0,-22-21 16,1 0-16,-1 0 0,21 0 15,-20-21-15,63-22 0,-64 1 16,0 0-16,1-1 0,20 1 16,-21 0-16,1-1 0,20-62 15,-42 62-15,1-20 0,-22 20 16,0-20-16,0 21 0,0-1 15,0 22-15,-22-21 0,1 42 0,0 0 16,0 0-16,0 21 0,0 0 16,-1 21-16,1 1 0,21 41 15,0-41-15,0-1 16,0 0-16,43 1 0,-22-1 0,21 0 16,0-20-16,1 20 0,20 0 15,22 1-15,-22-22 0,22 0 0,84 0 16,-84-21-16,-21 0 0,20 0 15,-20 0-15</inkml:trace>
  <inkml:trace contextRef="#ctx0" brushRef="#br0" timeOffset="30783.93">1630 14118 0,'21'-21'0,"21"0"0,-21 21 0,43-85 16,-64 64 0,0-21-16,0-22 0,0 22 0,0 0 15,-21-1 1,-22 1-16,1 21 0,0-22 0,-22 22 15,22 21-15,-43 0 0,22 0 0,-1 21 16,-20 1-16,20 20 0,1 0 16,20 1-16,-20 20 0,20-21 15,1 22-15,21-22 0,0 22 0,0-1 16,21-20-16,0 20 0,0-21 16,0 1-16,21-22 0,21 21 0,0-21 15,-20-21-15,41 0 16,-21 0-16,22 0 0,-1-21 0,1 0 15,-1 0-15,1 0 0,21-22 16,-22 1-16,1 21 0,-1-43 16,-21 22-16,22 0 0,-43-22 0,21 1 15,-20-1-15,-1-20 0,0 20 16,-21 1-16,0-1 0,0 1 0,0 20 16,0 1-16,-21 0 15,-22 20 1,22 44-16,21-1 0,-21 21 0,0 0 15,0 1-15,21 20 0,0 1 16,0-1-16,-21 22 0,21-22 16,0 64-16,0-63 15,0-22-15,21 22 0,0-22 0,0 22 16,21-43-16,1 21 0,-1-21 16,0 22-16,1-43 0,20 0 0,43 0 15,-21 0-15,-22-22 16,22 1-16,0 0 0,-22 0 0,22-21 15,-22 20-15,1 1 0,-1-21 16,-20 21-16,-1-22 0,0 22 0,1 0 16,-22 0-16,0 0 15,21 21-15,-21 0 16,1 0 0,-1 21-16,-21 0 0,21-21 15,-21 21-15,21-21 0,0 21 16,0-21-16,1 22 0,-1-22 0,21 21 15,0-21-15,1 0 0,-1 0 16,0 21-16,1-21 0,41 0 16,-41 0-16,-1 0 0,0 0 15,1 0-15,-1 0 0,0 0 0,1 0 16,-22-21-16,21 21 0,1-21 16,-1-1-16,0 1 0,-21 0 0,22 0 15,-1 0-15,0 0 0,-20 21 0,20 0 16,0-22-16,-21 22 15,1 0-15,20 0 0,-21 22 16,-21-1 0,0 0-16,21-21 0,-21 21 0,21 0 15,1-21-15,-22 21 0,21-21 16,0 0-16,0 22 0,0-22 0,22 0 16,-22 0-16,21 0 0,-21 0 0,22 0 15,-1 0-15,0 0 0,1 0 16,-1 0-16,-21-22 0,43 22 15,-1-21 1,-21 21-16,-20 0 0,-1 0 0,21 0 16,-21 0-16,0 0 0,22 0 15,-22 0-15,21 0 0,-21 0 0,64 43 16,-21-22 0,-43-21-16,0 0 0,21 21 15,-21-21-15,1 0 0,-1 0 16,21 0-16,-21 0 0,0 0 15,22 0-15,20 0 0,1 0 16,-22 0-16,0 0 0,-20-21 16,20 21-16,0-21 0,1 21 15,-1 0-15,0 0 0,1-22 0,-1 22 16,43 0 0,-64-21-16,63 21 0,-41 0 15,-22 0-15,42-21 0,-41 21 16,20 0-16,-21 0 15,0 0-15,0 0 0,1 0 16,-1 0-16,0 0 16,0 0-16,0 0 0,0 0 15,1 0-15,-1 0 0,0 0 0,0 0 16,0 0-16,0 0 0,1 0 16,20-21-16,-21 21 0,0-21 0,0 21 15,1-21-15,-1-1 0</inkml:trace>
  <inkml:trace contextRef="#ctx0" brushRef="#br0" timeOffset="32409.67">8318 14224 0,'22'0'16,"-1"-21"-16,0 0 15,0 21-15,0-21 0,-21-1 16,21 1-16,1 0 0,41-21 16,-42 21-16,0-1 0,1-20 15,20 21-15,-21-21 0,0-1 16,0-20-16,1 20 0,-22 1 0,0-21 16,0 20-16,0 1 0,0 0 15,-22-22-15,-20 43 16,0 21-16,21 0 0,-1 0 15,1 0-15,0 0 0,0 21 0,-43 85 32,43-21-32,0-43 0,21 21 15,0-20-15,0 20 0,0-20 0,0-1 16,0 21-16,0-20 16,0-1-16,0-21 0,21 43 0,-21-22 15,21-21-15,1 0 0,-1-21 16,0 22-16,21-22 0,-21 21 0,22-21 15,-22 0-15,21 0 0,1 0 16,-1-21-16,0-1 0,1 1 0,20 0 16,1-21-1,-22 21-15,-21-1 0,0 1 0,0 0 16,1 0-16,-1 21 0,-21-21 16,21 0-16,-42 21 31,0 21-31,-1-21 0,22 21 0,-21 0 15,0 0-15,0 0 0,21 1 16,0-1-16,0 0 0,0 0 16,21-21-1,0 0-15,0 0 16,1 0-16,41 0 16,-21-21-16,-20 21 0,20-21 15,-21 0-15,0 21 0,0-22 0,1 1 16,-1 21-16,-21-21 0,0 0 15,0 0-15,0 0 0,-21-1 16,-1 1-16,1 21 0,0-21 16,0 21-16,0 0 0,0 0 0,42 0 31,0 0-31,21 0 16,-21 0-16,22 21 0,-1-21 0,0 0 15,22 0-15,-1 21 0,1-21 16,-1 0-16,22 0 0,-21 0 15,20 0-15,1 0 0,-22 0 0,1 0 16,-1 0-16,-20 0 0,-22 0 16,21 0-16,-42-21 15,-21 21-15,0 0 16,-21 0-16,20 0 0,-41 0 0,21 0 16,-1 0-16,1 21 0,0-21 15,-1 22-15,1-22 0,-22 21 16,43 0-16,-21 0 15,42 0-15,0 0 0,0 1 16,0-1-16,21-21 16,0 21-16,22-21 0,-22 0 15,21 0-15,0 0 0,1 0 16,-1 0-16,0 0 0,1 0 0,-1-21 16,0 21-16,1-21 0,-22-1 15,42 1-15,-41 21 0,-22-21 16,21 21-16,-21-21 15,0 0-15,-21 21 16,-1 21 0,1 0-16,0 0 15,0 0-15,21 22 16,0-22-16,-21 21 0,0 1 0,21-1 16,-22 21-16,22 1 0,0-22 15,0 43-15,0 42 0,0-64 16,0 22-16,0-21 0,0 20 15,0 1-15,0 0 0,0-1 0,-42 64 16,21-63-16,0-21 0,0-1 16,-1 1-16,-20-1 0,21 1 15,-21-1-15,-1-21 0,1 1 0,-43 41 16,43-41-16,-43-1 16,43-21-16,0-21 0,-1 0 15,1 0-15,0-42 0,20 21 0,-20-22 16,21 1-16,0-21 0,-22 20 15,1-105-15,42 63 16,0-20-16,0 20 0,0-21 0,0 0 16,21 0-16,0 22 0,22-22 0,-1 21 15,0 22-15,1-1 16,-1 1-16,22-1 0,-22 1 0,21 20 0,1 1 16,-1 0-16,1-1 0,-1 22 15,1-21-15,-1 21 0</inkml:trace>
  <inkml:trace contextRef="#ctx0" brushRef="#br0" timeOffset="32653.53">10710 14012 0,'0'22'0,"-21"-1"16,0 0-1,21 0-15,0 0 0,-21 0 16,21 1-16,0-1 15,-21 0-15,21 0 0,0 0 0,0 0 16,0-42 31,0 0-47,0 0 16,-22 21-16,22-21 0,0-22 15</inkml:trace>
  <inkml:trace contextRef="#ctx0" brushRef="#br0" timeOffset="32944.36">10647 13780 0,'-21'21'0,"42"-42"0,-42 63 16,21-21-16,0 0 15,21-21 1,0 0-16,0 0 0,0 0 15,0-21-15,-21 0 16,0 0-16,0 0 0,0-1 16,0 1-16,0 0 15,-21 0-15,0 0 0,0 21 0,0 0 16,0-21-16,-1 21 16,1 0-16,21 21 0,0 0 15,0 0-15,0 0 0,0 22 16,0-22-16,0 42 15,21-42-15,-21 1 0,22 20 0</inkml:trace>
  <inkml:trace contextRef="#ctx0" brushRef="#br0" timeOffset="33367.87">11282 14055 0,'0'0'0,"-21"21"47,21 0-47,0 0 0,0 0 15,0 1-15,0-1 0,0 0 16,0 0-16,0 0 0,0 0 16,0 1-16,0-1 15,-22-21 1,1 0-1,21-21 1,0-1-16,0 1 0,0 0 16,0 0-16,0 0 0,0 0 15,21-1-15,1 1 0,-1 0 0,0 0 16,21 0-16,-21 0 0,22-1 16,-1 1-16,0 21 0,64 0 15,-63 0-15,20 21 0,1 1 0,-1-1 16,-21 0-16,22 0 0,-43 21 15,0 1-15,-21-1 16,0-21-16,-21 0 0,0 22 0,0-22 16,0 0-16,-1-21 0,-20 21 15,21-21-15,-21 21 0,20-21 0,-20 0 16</inkml:trace>
  <inkml:trace contextRef="#ctx0" brushRef="#br1" timeOffset="43627.59">6075 4445 0,'-21'0'93,"-1"0"-77,1 0-16,0 0 16,0 0-16,0 0 0,0 0 15,-1 21-15,1 0 16,0-21-16,21 22 0,-21-1 0,21 0 15,-21 0 1,0 0-16,21 0 0,0 1 16,0-1-16,0 0 0,-22 0 15,22 0-15,0 0 0,0 1 16,0-1-16,0 0 0,0 0 16,0 0-16,0 0 0,22 1 15,-22-1-15,21 0 0,21 21 16,-21-21-1,0-21-15,1 0 0,-1 22 0,0-22 0,0 0 16,21 0-16,-20 0 0,-1 0 16,0 0-16,0 0 0,0 0 15,0 0-15,1 0 0,-1-22 0,0 22 16,0-21-16,0 21 0,0-21 16,-21 0-16,22 21 0,-1-21 0,-21 0 15,21-1-15,0 1 0,-21 0 16,21-21-16,-21-1 0,21 22 15,-21 0-15,0 0 0,0 0 16,0 0-16,0-1 0,0 1 16,0 0-16,-21 0 0,0 0 15,21 0-15,-21 21 0,0-22 0,21 1 16,-21 21-16,-1-21 0,1 0 16,0 21-1,0 0-15,0 0 0,0 0 16,-1 0-16,1 0 0,0 0 15,0 0-15,0 0 0,-22 21 0,22-21 16,0 21-16,0-21 0,0 21 16,0 1-16,-1-22 0,1 42 15,0-42-15,21 21 0,0 0 16,-21 0-16,0 1 0,21-1 16,-21 0-16,21 0 0,0 0 0,0 0 15,0 1-15,0 20 16,0-21-16,0 21 0,0-20 15,0-1-15,21-21 0,0 21 16,-21 0-16,42 0 0,-21-21 0,1 21 16,-1-21-16,0 0 0,0 22 15,43-22-15,-43 0 0,0 0 16,0 0-16,0 0 0,0 0 0,1 0 16,-1-22-16,0 22 0,0-21 15,0 0-15,0 21 0,1-21 0,-22 0 16,21 0-16,0-22 0,-21 22 15,21 0-15,-21-21 0,0-1 16,0 1-16,0 21 16,0 0-16,0-1 0,0-20 0,0 21 15,-21 0-15,0 0 0,0-1 16,-1 1-16,1 0 0,0 0 0,-21 0 16,21 21-16,-1-21 0,1 21 15,0 0-15,0 0 0,0 0 16,0 21-16,-1 0 0,1-21 0,0 21 15,0 0-15,0-21 0,0 21 16,-1 1-16,1-1 0,0-21 16,0 21-16,0 0 0,0-21 0,-1 21 15,1-21-15,21 21 16,-21-21-16,21 22 0</inkml:trace>
  <inkml:trace contextRef="#ctx0" brushRef="#br1" timeOffset="44208.21">5821 5101 0,'0'0'16,"0"-21"-1,0 42 1,0 0 0,0 1-16,0-1 0,0 0 15,0 0-15,0 0 0,0 0 16,0 1-16,0-1 0,0 0 16,0 0-16,0 0 0,0 0 15,0 1-15,-21-22 16,21-22 15,0 1-31</inkml:trace>
  <inkml:trace contextRef="#ctx0" brushRef="#br1" timeOffset="44417.09">5863 5059 0,'21'0'15,"-21"21"-15,0 0 16,21 0-16,1 1 0,-1-1 16,-21 0-16,21 0 0,0 0 15,0 0-15,22 1 0,-43-1 16,21-21-16,0 21 0,0-21 31</inkml:trace>
  <inkml:trace contextRef="#ctx0" brushRef="#br1" timeOffset="44859.7">6371 5144 0,'-21'21'16,"0"-21"-16,0 21 15,-1 0-15,1-21 0,0 21 0,0-21 16,0 21-16,0-21 0,-1 22 0,1-1 16,0-21-16,21 21 15,-21-21-15,42 0 32,0 0-32,0 0 0,1-21 15,-22 0-15,21 21 0,0-22 16,0 22-16,0-21 0,0 0 15,1 0-15,-1 0 0,-21 0 16,21 21-16,-21-22 0,0 107 63,0-64-63,0 0 15,0 1-15,0-1 0,0 21 0,0-21 16,0 22-16,0-1 15,0-21-15,0 0 16,-21-21-16,21 21 16,21-42-1</inkml:trace>
  <inkml:trace contextRef="#ctx0" brushRef="#br1" timeOffset="45499.36">7705 4551 0,'0'0'16,"-22"0"-16,1-21 0,0 0 15,0 21 1,0 0-16,0 0 16,-1 0-1,1 21-15,0 0 0,0 0 16,0 0-16,0 0 0,-1 22 0,1-22 15,0 21-15,-21 43 16,42-64-16,0 21 0,-21 1 16,21-22-16,0 21 0,0-21 0,0 1 15,0 20-15,0-21 0,21 0 16,-21 0-16,21-21 0,21 0 16,-21 0-16,1 0 0,-1 0 0,21 0 15,-21 0-15,22 0 0,-1 0 0,0 0 16,-21-21-16,22 21 0,-1-21 15,-21 0-15,22 0 0,-22 0 16,0-22-16,0 22 0,0-21 16,-21 21-16,0-22 0,21 1 0,-21 0 15,0 20-15,0-20 0,0 0 16,-21-22-16,21 43 0,-42 0 16,21 0-16,0 0 0,-22 21 0,1-22 15,0 22-15,20 0 0,-20 0 16,0 0-16,-22 0 15,43 0-15,0 0 0,-21 22 0,20-1 16,1 0-16,0 0 0,0 0 16,0 0-16,21 1 0,0-1 0,0 21 15,-21-21-15,21 22 0,0-22 16,0 21-16,0 0 0</inkml:trace>
  <inkml:trace contextRef="#ctx0" brushRef="#br1" timeOffset="45852.35">7599 5271 0,'0'0'0,"0"21"31,0 0-31,0 0 16,0 0-16,0 0 15,0 1-15,0-1 0,-21 0 16,21 0-16,0 0 0,0 0 16,0 1-16,0-1 0,0 0 15,0 0-15,0 0 16,0-42 15,0 0-15,0 0-16,0 0 15</inkml:trace>
  <inkml:trace contextRef="#ctx0" brushRef="#br1" timeOffset="46123.7">7641 5271 0,'0'0'16,"0"-22"-1,21 22 1,0 0 0,1-21-16,-1 21 0,0 0 0,0 0 15,0 0-15,0 0 16,1 0-16,-1 0 0,0 0 0,0 0 15,0 0 1,-42 0 15,0 0-31,0 21 16,0-21-16</inkml:trace>
  <inkml:trace contextRef="#ctx0" brushRef="#br1" timeOffset="46344.18">7578 5419 0,'21'0'31,"0"0"-15,0 0-16,0 0 15,0 0-15,1 0 0,-1 0 0,0 0 16,0 0-16,0-21 0,0 21 0,1 0 16,-1 0-16</inkml:trace>
  <inkml:trace contextRef="#ctx0" brushRef="#br1" timeOffset="53199.49">1291 13441 0,'-21'-21'0,"0"0"16,0 21-16,-1-22 15,1 22-15,0 0 0,-21 0 16,21-21-16,-1 21 0,-20 0 16,21 0-16,-21 0 0,20 0 0,-20 0 15,0 0-15,21 0 16,-1 0-16,1 0 0,0 0 0,42 0 31,22 0-31,-1 0 0,0 0 16,22 0-16,20 0 0,-20 0 15,42 0-15,-22 0 0,1 0 16,0-21-16,21 21 0,-43 0 0,22 0 16,-22 0-16,1-21 0,-22 21 15,0 0-15,1 0 0,-22 0 0,0 0 16,-42 0 15,0-21-31,0 21 0,-1 0 16,1 0-16,0 0 0,0-21 0,0-1 15,0 22-15,-1-21 16</inkml:trace>
  <inkml:trace contextRef="#ctx0" brushRef="#br1" timeOffset="53452.35">1799 13102 0,'21'0'0,"-42"0"0,63 0 0,-20 0 15,-1 0-15,0 0 0,0 0 16,21 0-16,-20 0 0,-1 0 0,0 0 16,-21 21-16,21 1 0,0-1 15,-21 0-15,0 0 0,0 0 16,0 0-16,-21 22 0,0-22 16,-21 0-16,-22 43 15,-42-22-15,64 0 16,-22-21-16,22 1 0,0-1 0,-1 0 15,1 0-15,21 0 16</inkml:trace>
  <inkml:trace contextRef="#ctx0" brushRef="#br1" timeOffset="55355.38">3069 13504 0,'21'0'32,"0"-21"-32,-21 0 15,0 0-15,0 0 0,0 0 16,0-22-1,0 22-15,0 0 0,0 0 0,0 0 16,-21-1-16,0 22 0,-42-21 16,20 21-16,22 0 0,-21 0 15,-1 0-15,1 0 0,21 21 16,-21 1-16,-22 20 0,43-21 16,0 21-16,0-20 0,21 20 15,-22 21-15,22-41 0,0-1 16,0 0-16,22 21 0,-1-42 15,0 21-15,21 1 0,1-22 16,-1 0-16,0 0 16,1 0-16,-22 0 0,63-43 15,-41 22-15,-1 0 0,0 0 16,-20-22-16,20 22 0,0-21 0,43-64 16,-85 64-1,0-1-15,21 1 0,-21 0 0,0-1 16,0 1-16,-21 21 0,21-21 15,-21 20-15,0 22 0,-1 0 0,1 0 16,0 0-16,0 0 16,0 43-16,0-22 0,-1 0 0,22 21 15,0 1-15,0-1 0,-21 0 0,21 1 16,0-1-16,0 0 0,0 1 16,0-22-16,21 21 0,-21 1 15,22-22-15,20 21 0,-21-21 16,0-21-16,85 21 15,-21-21-15,-43 0 16,0-21-16,1 0 0,-1 0 0,0 0 16,-20 0-16,62-43 15,-63 43-15,1 0 0,-1 0 16,0-1-16,0 1 0,-21 0 0,0 42 31,0 0-31,0 1 16,0-1-16,0 0 0,0 0 15,0 0-15,0 0 0,0 1 16,21-1-16,0 0 16,1-21-16,-1 0 0,0 0 15,0 0-15,21 0 0,-20 0 16,-1-21-16,42-22 0,-42 22 16,1 0-16,20 0 0,-21 0 15,0 0-15,0-1 0,1 1 16,-1 0-16,0 0 0,0 21 15,0 0 1,-21 21-16,21 0 16,-21 0-16,0 1 15,0-1-15,22-21 16,-22 21-16,21 0 0,0-21 16,0 21-16,0-21 0,0 0 15,1 0-15,-1 0 0,21 0 0,-21 0 16,0 0-16,22 0 0,-22-21 15,21 0-15,1 21 0,-22-21 0,21 0 16,-21-1-16,0 1 0,1 21 16,20-42-16,-21 42 15,-21-21-15,21 21 0,0 0 16,-21 21 0,22 0-16,-1 0 15,-21 0-15,21 1 16,0-22-16,-21 21 0,21 0 0,0-21 15,1 21-15,-1 0 0,0-21 16,0 0-16,0 21 0,22-21 0,-22 0 16,0 0-16,0 0 0,0 0 0,0-21 15,1 21-15,20-21 0,-21 0 16,0 21-16,-21-21 0,21 0 0,1-1 16,-1 1-16,0 0 0,0 21 15,0-21-15,0 0 16,1 21-16,-1 0 15,0 0-15,-21 21 0,0 0 16,0 0-16,21 0 16,-21 1-16,21-22 0,0 21 15,1 0-15,-1-21 0,0 0 16,0 21-16,0-21 0,0 0 0,22 0 16,-22 0-16,21 0 0,-21 0 15,22 0-15,-22 0 0,21-21 0,-21 0 16,22 21-16,-22-21 0,0-1 15,21 1-15,-20 0 0,-1 0 0,0 0 16,0 0-16,0-1 0,0 22 16,1-21-16,20 21 15,-21 0-15,0 0 0,0 21 16,-21 1 0,22-1-16,-22 0 15,0 0 1,21-21-16,0 21 15,0-21-15,0 0 0,0 21 16,1-21-16,20 0 0,-21 0 0,0 0 16,0 0-16,22 0 0,-22 0 15,21 0-15,-21 0 0,22-21 0,20 0 16,-42 21-16,1 0 16,-1 0-16,0-21 0,0 21 15,0 0 1,-21 21-1,21-21-15,-21 21 16,22-21-16,-1 0 0,-21 21 16,21-21-16,0 0 0,0 0 15,0 0-15,22 0 0,-22 0 16,0 0-16,0 0 0,0 0 16,22 0-16,-22 0 0,21 0 0,-21-21 15,1 21-15,20 0 0,-21-21 0,0 21 16,0 0-16,1 0 15,-22-21-15,21 21 0</inkml:trace>
  <inkml:trace contextRef="#ctx0" brushRef="#br1" timeOffset="57072.21">9652 13187 0,'0'0'0,"21"-21"0,-21 0 16,21-1-16,-21-20 15,21 21-15,-21 0 16,0 42 15,0 0-31,0 0 0,0 22 0,0-22 16,0 21-16,0-21 0,0 22 0,0-1 15,-21-21-15,21 21 0,0-20 16,0 20-16,0-21 0,0 0 0,-21 22 16,21-22-1,0-42 1,0-1 0,0 1-16,0 0 0,0 0 15,0 0-15,0-22 0,0 22 0,0-21 16,0 21-16,0-22 0,0 1 15,0 0-15,0-1 0,0 22 0,0-21 16,0 21-16,0 0 0,0-1 0,0 1 16,0 42-1,0 1-15,0-1 16,21 0-16,0 0 0,-21 0 16,22 0-16,-1 1 0,0-1 0,21 21 15,-21-21-15,1 0 16,-1 1-16,0-1 0,21-21 15,-21 21-15,1-21 0,-1 0 0,21 21 16,-21-21-16,0 0 16,1 0-16,-1 0 0,0 0 0,0 0 15,0-21-15,0 0 0,1 0 16,-1-1-16,0-20 0,0 21 16,0-21-16,0-22 15,1 43-15,-1 0 0,0 0 0,-21-1 16,21 22-16,-21 22 15,0-1-15,0 0 16,0 0-16,0 0 0,0 43 16,0-1-1,0-42-15,0 1 0,21 20 16,0-21-16,-21 0 0,22 0 0,-1 1 16,0-22-16,0 21 0,21-21 15,1 21-15,-22-21 0,21 0 0,1 0 16,-1 0-16,0 0 0,22 0 0,-22 0 15,0 0-15,22 0 0,-22 0 16</inkml:trace>
  <inkml:trace contextRef="#ctx0" brushRef="#br1" timeOffset="58031.67">11409 13293 0,'0'0'0,"0"-21"0,0-1 16,-21 1-1,-1 21-15,1-21 0,0 21 16,0 0-16,-21 0 0,20 0 15,1 0-15,0 0 0,-21 21 0,21-21 16,-1 21-16,1 1 0,-42-1 16,42 21-1,21-21-15,-22 0 0,22 1 0,0-1 16,0 0-16,0 0 0,0 0 0,22 0 16,-1 1-16,0-22 0,0 0 15,0 21-15,0-21 0,22 0 0,-22 0 16,0 0-16,21 0 15,1-21-15,-1-1 0,-21 1 16,0 0-16,1 0 0,-1 0 16,0 0-16,0-1 0,-21 1 0,0 0 15,21-21-15,-21 63 32,0 0-17,0 0-15,0 0 16,21 1-16,-21-1 0,22 0 15,-1 0-15,-21 0 0,0 0 16,21-21-16,0 22 0,0-1 16,0-21-16,64 21 15,-64-21-15,0 0 0,1 0 16,20 0-16,-21-21 0,0 0 0,43-22 16,-22 22-16,-21 0 15,0 0-15,22-22 0,-22 1 0,0 0 16,0-1-16,0 1 0,1 0 0,-1 21 15,-21-22-15,21 22 0,-21-21 16,0 21-16,-21 42 16,0 0-1,-1 0-15,1 21 0,0 1 0,0-22 16,21 21-16,0 1 0,-21-1 16,21-21-16,0 21 0,0 1 15,0-22-15,0 21 0,0-21 0,21 1 16,-21-1-16,42 21 15,-21-42-15,1 21 0,20-21 0,-21 0 16,21 0-16,-20 0 0,20 0 16,0 0-16,1 0 0,-1-21 0,0 0 15,1 0-15,-1 0 0,0-1 16,1 1-16,-22 0 0,21 0 16,-21-21-16,0 20 0,1 1 0,-1 0 0,-21 0 15,21 0-15,-21 0 16,0 42-1,-21 0-15,0-21 16,-1 21-16,22 0 0,0 22 16,-21-22-16,21 0 0,0 0 0,0 21 15,0-20-15,0-1 0,0 21 16,0-21-16,21 0 0,1 1 0,-1-1 16,0 0-16,0-21 0,0 0 0,22 21 15,-1-21-15,0 0 0,1 0 16,-1 0-16,0 0 0,22-21 0,-22 0 15,22 21-15,-1-21 0,-21-1 16,1 22-16,20-21 0,-20 0 16,-1 0-16,0 0 0,1 0 0,-22-1 15,21 1-15,0 21 16,-20-21-16,-1 21 0,0 0 16,0 0-16,0 0 15</inkml:trace>
  <inkml:trace contextRef="#ctx0" brushRef="#br1" timeOffset="58288.54">14901 13568 0,'0'0'0,"64"-21"31,-64 0-31,21-1 0,0 22 16,0 0-16,0-21 0,1 21 15,-1 0-15,-21-21 16,21 21-16,0 0 16,-42 0 15</inkml:trace>
  <inkml:trace contextRef="#ctx0" brushRef="#br1" timeOffset="58735.98">4000 13526 0,'0'0'0,"22"0"16,-1 0-16,0 0 0,0 0 16,0 0-16,0 0 0,1 0 15,-1 0-15,0 0 0</inkml:trace>
  <inkml:trace contextRef="#ctx0" brushRef="#br1" timeOffset="63780.02">6540 6181 0,'0'-21'0,"0"-1"31,22 22-15</inkml:trace>
  <inkml:trace contextRef="#ctx0" brushRef="#br1" timeOffset="65731.55">9102 4847 0,'0'0'0,"-22"0"0,1 0 0,0 0 15,-21 0-15,21 0 0,-1 0 16,1 0-16,0 0 15,21 21 1,21-21 0,22 0-16,-1 0 15,0 0-15,22 22 0,-1-22 0,1 0 16,20 0-16,-20 0 0,42 0 16,0 0-16,-1 0 0,22 0 0,106 21 15,-106-21-15,0 0 16,0 0-16,0 0 0,0 0 0,-21 0 15,21 0-15,-21 0 0,0 0 16,-22 0-16,1 0 0,0 0 0,-22 0 16,1 0-16,-22 0 0,22 0 15,-43 0-15,21 0 0,-21 0 16,0 0-16,1 0 0,-22-21 62,-22 21-62,22-22 16,-21 22-16,0-21 16,21 0-16,-21 21 0,21-21 15,-21 0-15</inkml:trace>
  <inkml:trace contextRef="#ctx0" brushRef="#br1" timeOffset="66104.91">11493 4636 0,'0'0'0,"-21"0"16,21 21 15,0 0-15,21-21-16,1 21 16,-1-21-16,42 0 0,-20 21 15,-22-21-15,21 0 0,0 0 16,1 0-16,-1 21 0,0-21 0,-20 0 15,20 0-15,-21 0 0,0 22 16,-21-1-16,0 0 16,-21 0-1,0 0-15,-21 0 0,-1 1 0,1-1 16,0 0-16,-1 0 0,1 0 0,0 0 16,-1 22-16,-41-1 15,62-21-15,-20 0 0,0 1 0,21-1 16,-22 0-16,22 0 0,-21 0 15,21-21-15,-1 21 16,44-42 0,-1 0-1</inkml:trace>
  <inkml:trace contextRef="#ctx0" brushRef="#br1" timeOffset="66825.55">12679 5122 0,'0'0'0,"-21"0"15,21-21 1,0 0 0,21 21-16,-21-21 0,21 0 15,0 0-15,-21-22 0,0 22 0,21 0 16,-21-21-16,21-1 0,-21 22 15,0-42-15,0 41 16,0 1-16,-21 0 0,0 0 0,0 0 0,0 21 16,-22 0-16,22 0 15,0 0-15,0 0 0,-43 42 16,22-21-16,21 0 0,0 22 16,-22-1-16,22 0 0,-21 85 15,42-84-15,0-22 0,0 21 16,0-21-16,0 43 15,21-43-15,0 0 0,0 0 16,1-21-16,-1 0 0,0 0 16,21 0-16,-21 0 0,22 0 0,20-42 15,-42 21-15,22 0 16,-22 0-16,21-22 0,-21 22 0,22-21 16,-22-1-16,0 1 0,0 0 15,0 21-15,1-22 0,-22 22 16,0 0-16,0 0 0,0 42 31,-22 0-31,1 0 0,0 22 16,21-22-16,0 0 0,0 0 15,0 21-15,-21-20 0,21-1 0,0 0 16,0 0-16,0 21 16,21-20-16,0-22 15,0 21-15,1-21 0,-1 0 0,0 0 16,21 0-16,1 0 0,84 0 15,-85 0-15,21-21 0,-20-1 16</inkml:trace>
  <inkml:trace contextRef="#ctx0" brushRef="#br1" timeOffset="67365.24">13801 4784 0,'0'-21'15,"0"42"-15,0-64 0,0 22 0,0 0 0,0 0 16,0 0-16,-22 21 15,1-21-15,0 21 0,0 0 0,0 0 16,0 0-16,-1 0 0,-20 0 16,21 0-16,0 21 0,-64 21 15,22 22-15,41-43 16,-20 21-16,21 0 16,0-20-16,0 20 0,-1-21 0,22 21 0,0-20 15,0-1-15,0 21 16,0-21-16,22 0 0,20-21 15,-21 22-15,0-22 0,22 0 16,-22 0-16,21 0 0,0 0 0,-20-22 16,20 1-16,0 21 0,-21-42 15,22 21-15,-22 0 0,21-22 0,-21 1 16,22 0-16,-22-1 0,0 1 16,0 0-16,0-1 0,1 1 15,-1 0-15,-21-1 0,0 22 0,21-21 16,-21 21-16,21-22 0,-21 22 15,0 0-15,0 0 0,0 0 0,0 42 32,-21 0-32,21 21 15,-21-21-15,21 22 0,-21-1 0,21 0 16,0 1-16,0-1 0,0 0 16,-22 1-16,22-1 0,0-21 0,0 22 15,0 20 1,0-42-16,0 0 0,0 1 0,22 20 15,-1-21 1,0-21-16,0 0 0,0 0 0,0 21 16,22-21-16,-22 0 0,21 0 0,64 0 15</inkml:trace>
  <inkml:trace contextRef="#ctx0" brushRef="#br1" timeOffset="69460.1">14732 4847 0,'0'0'0,"0"-21"0,21 0 0,-21 0 16,0 0-16,0-1 16,0 1-16,-21 0 15,0 21-15,0 0 0,-1-21 0,1 21 16,0 0-16,-21 0 0,-1 0 16,22 0-16,-21 0 0,0 0 0,-1 0 15,1 21-15,0 0 0,-1 0 0,1 22 16,21-22-16,0 21 0,-1 1 15,1-22-15,21 21 0,-21-21 0,21 22 16,0-22-16,0 0 0,0 0 16,21 0-16,0 0 0,1 1 0,20-1 15,21-21 1,-41 0-16,20 0 0,0 0 0,-21 0 16,22-21-16,-1-1 0,0 1 15,43-42-15,-64 20 16,22 1-16,20-43 0,-42 22 15,22 21-15,-22-1 0,0 1 16,0-22-16,0-41 16,0 62-16,-21 1 0,0 21 15,0 0-15,0-1 0,0 1 0,0 42 47,0 22-47,0-22 0,-21 0 16,0 21-16,21-20 0,-21 20 0,21 0 15,0 1-15,0-22 0,0 21 16,0 0-16,0 1 0,0-1 16,0 0-16,0-20 0,0 20 0,0-21 15,0 0-15,0 0 0,0 1 16,21-1-16,0-21 0,0 21 16,1-21-16,-1 0 0,0 0 15,21 0-15,-21 0 0,1-21 0,20 0 16,-21-1-16,0 1 0,0 0 15,1 0-15,-1-21 0,0 20 16,0-20-16,-21 21 0,0 0 0,0 0 16,0-1-16,21 22 0,-21 22 31,-21-1-15,21 0-16,0 0 0,-21 0 0,0 22 15,21-22-15,-21 21 16,21-21-16,0 0 0,0 1 0,0-1 15,0 0-15,21 0 16,0-21-16,0 0 0,0 0 0,22 0 16,-1 0-16,0 0 0,1 0 15,-1 0-15,0-21 0,1 21 16,-1-21-16,0 0 0,1-22 0,-22 22 16,42-64-16,-42 43 0,1 0 15,-1-1-15,0-20 0,-21 21 16,21-1-16,-21 1 0,0 0 15,0-1-15,0 1 0,0 21 0,0-22 16,0 22-16,0 0 0,0 0 16,-21 21-16,0 0 15,21 21-15,0 0 16,-21 22-16,-1-22 0,22 21 0,0 0 16,-21 1-16,0-1 15,21 0-15,-21 1 0,21-1 0,0 0 16,-21 1-16,21-1 0,0 0 0,0 22 15,0-43-15,0 0 0,0 0 16,0 1-16,21-22 16,0 0-16,0 0 15,0 0-15,1 0 0,-1-22 0,0 22 16,0-21-16,0 0 0,64-64 16,-64 64-16,0-21 15,-21 21-15,21 0 0,1-1 16,-22-20-16,0 63 31,0 0-15,0 1-16,0-1 0,0 21 15,-22-21-15,22 0 0,-21 1 16,21-1-16,0 0 0,0 0 0,0 0 16,0 0-16,0 1 0,21-1 15,1-21-15,-1 0 0,42 0 16,-42 0-16,22 0 0,-22 0 15,21-21-15,-21-1 0,22 22 0,-22-42 16,21 21-16,-21 0 0,22-22 16,-22 1-16,0 21 0,0-21 0,0 20 15,1 1-15,-1 0 0,-21 0 16,0 0-16,-21 42 47,-1 0-47,22 0 0,-21 22 0,0-22 15,0 0-15,0 21 0,21-21 16,0 1-16,-21 20 0,21-21 0,0 0 16,0 0-16,0 1 0,0-1 15,21-21-15,0 21 16,0-21-16,0 0 0,0 0 16,22 0-16,-22 0 0,0 0 0,0-21 15,0 21-15,1-21 16,-22-1-16,0 1 0,21-21 0,-21 21 15,0 0-15,0-22 0,0 22 0,0 0 16,0 0-16,0 0 0,-21-1 16,-1 1-16,1 0 15,0 21-15,0-21 16,42 21 15,21 0-31,-20 0 0,-1 0 16,0-21-16,21 21 0,-21 0 15,1 0-15,20 0 0,-21 0 0,0 0 16,0 0-16,1 0 16,-1 0-16,0 0 0,0 0 0,-21 21 15,21 0-15,0 0 16,-21 0-16,0 1 16,22-1-16,-22 0 0,0 0 0,0 0 15,0 0-15,0 1 16,0-1-16,0 0 0,0 0 0,-22 0 15,22 0-15,-21 1 16,21-1-16,0 0 0,-21-21 0,0 0 16,21 21-1,0-42 17,0 0-32,0 0 15,21-1-15,0-20 0,-21 21 16,21 0-16,1-22 0,-1 22 15,0-21-15,0 21 0,0-22 0,22 22 16,-22 0-16,21-21 0,0 42 16,-20-21-16,41-22 0,-21 43 15,-20 0-15,-1 0 0,0 0 16,0 0-16,-21 21 0,0 1 0,0-1 16,0 0-16,0 21 0,0 1 15,-21-22-15,21 21 0,-21 22 16,21-22-16,0-21 0,0 21 15,0 1-15,21-22 0,0 21 0,21 1 16,-20-43-16,41 21 16,-42-21-16,22 0 0,-22 0 15,21 0-15,0 0 0,-20 0 0,20-21 16,-21 21-16,0-22 0,0 1 16,22 0-16,-22 0 0,0 0 15,-21 0-15,21-22 0,0 22 0,1-21 16,-22-22-16,0 22 0,0 21 15,0 0-15,0-22 0,0 22 16,0 0-16,-22 0 0,1 0 0</inkml:trace>
  <inkml:trace contextRef="#ctx0" brushRef="#br1" timeOffset="69743.97">16870 4064 0,'0'0'0,"0"-21"15,0 0-15,0 42 63,-21-21-63,-1 21 15,1-21-15,-21 0 0,21 0 16</inkml:trace>
  <inkml:trace contextRef="#ctx0" brushRef="#br1" timeOffset="69987.83">15557 4403 0,'0'0'0,"22"0"16,20 0-16,-21 0 16,21 0-16,1 0 0,-1 0 15,-21 0-15,22 0 0,-1-21 0,0 21 16,1 0-16,-1 0 0,0 0 15,1 0-15,20 0 16,1-22-16,-43 22 16,0-21-16,-21 0 0,0 0 15</inkml:trace>
  <inkml:trace contextRef="#ctx0" brushRef="#br1" timeOffset="70231.69">15409 4022 0,'0'0'0,"0"-21"0,0-1 16,0 1-16,0 0 31,21 21-31,1 0 15,-1 0-15,0 0 16,-21 21 0,0 0-16,0 1 15,-21-1-15</inkml:trace>
  <inkml:trace contextRef="#ctx0" brushRef="#br1" timeOffset="74940.03">6392 6054 0,'21'0'31,"1"0"-15,-1 0-16,0-21 0,-21-1 0,21 22 15,0-21-15,-21 0 0,21 0 16,1 0-16,-22 0 15,0-1-15,21 22 0,-21-21 16,0 0-16,-21 21 16,-1 0-16,1 0 0,-21 0 15,21 0-15,-22 0 0,1 0 16,0 21-16,-1-21 0,1 21 16,0 1-16,21-1 0,-22 0 0,22 0 15,0 0-15,0 0 0,21 1 16,0 20-16,0-21 15,21 0-15,0 0 0,0 1 16,22-1-16,-22 0 0,0 0 0,0 0 16,21 0-16,-20 1 0,-1-1 15,0 0-15,0 0 0,0 43 16,-21-22-16,0-21 0,0 0 16,0 22-16,-21-22 0,0 0 0,0 0 15,-22 0-15,22 0 0,-63 1 16,-1-1-1,64-21-15,-22 0 0,22 0 0,-21 0 16,21 0-16,0-21 0,-1-1 16,22-20-16,-21 21 0,21 0 15,0 0-15,0-1 0,0-20 16,0 21-16,0 0 0,0 0 0,0-1 16,21 1-16,1 21 0,-22-21 15,21 21-15,0 0 0,0 0 16,0 0-16,0-21 0,1 21 15,20 0-15,-21 0 0</inkml:trace>
  <inkml:trace contextRef="#ctx0" brushRef="#br1" timeOffset="76736.33">6773 6244 0,'0'0'16,"0"-21"-16,0 0 15,21 21-15,-21-21 16,0 42 15,0 0-15,0 0-16,-21 0 0,21 1 0,0-1 16,-21 0-16,21 0 0,-21 0 15,0 22-15,21-22 0,0 0 16,0 0-16,0 0 0,0 0 0,0 1 15,21-22 1,0 0-16,21 0 0,-20 0 16,-1 0-16,21 0 0,-21 0 15,22-22-15,-22 1 0,21-21 16,-21 21-16,22 0 0,-22-22 0,0 22 16,0-21-16,0 21 0,0-1 15,-21-20-15,22 21 0,-22 0 0,0 0 16,0-1-1,0 1-15,0 42 32,-22 1-32,1-1 15,0 0-15,21 42 0,0-41 16,0 20-16,-21-21 0,21 21 16,0-20-16,0 20 0,0-21 0,0 21 15,21-20-15,-21-1 0,21 0 16,0 0-16,1-21 0,-1 21 0,0-21 15,21 0-15,-21 0 0,1 0 16,20 0-16,-21 0 0,21-21 0,-20 0 16,20 21-16,-21-42 0,21 20 15,-20 1-15,-1 0 0,0-42 16,0 20 0,-21 22-16,0 0 0,0 0 15,-21 21 16,21-21 48,0-1-64,0 1 1,0 42 15,0 1-31,0-1 16,0 0-16,0 0 0,0 21 15,-21-20-15,21 20 0,-21-21 0,-1 21 16,22-20-16,0-1 0,0 0 16,-21 0-16,21 21 0,0-20 15,0-44 16,21 1-31,-21 0 16,22 0-16,-22 0 0,21-22 16,0 22-16,0-21 0,-21 0 0,21 20 15,0-20-15,1 0 0,20-1 16,0 22-16,-21 0 0,1 0 16,-1 21-16,0 0 0,0 0 15,0 0-15,0 0 0,1 0 0,-1 21 16,-21 0-16,0 0 15,0 22-15,0 20 0,0-42 0,0 22 16,0-22-16,0 21 0,0-21 16,0 1-16,0-1 0,0 0 15,0 0-15,0 21 0,21-42 32,0 0-32,0 0 0,-21-21 15,21 0-15,1 0 0,-1 0 16,0 0-16,0-22 0,0 1 0,0 0 15,1 20-15,-1-20 0,0 0 16,21-1-16,1 1 16,-22 21-16,0 21 0,0 0 0,0 0 15,0 21 1,-21 0-16,0 22 16,0-22-16,0 0 0,0 21 15,0-21-15,0 22 0,0-1 16,0-21-16,0 22 0,-21-22 0,21 0 15,0 21-15,0-21 0,0 1 16,0-1-16,21 0 0,1-21 16,-1 0-16,0 0 0,0 0 15,0 0-15,0 0 0,22 0 16,-1-21-16,22-22 0,-22 22 0,0 0 16,-21-21-16,22-1 0,-22 1 15,0-21-15,0 20 0,0-41 16,1 41-16,-22 1 15,0 0-15,0 20 0,0-20 0,0 21 16,0 0-16,-22 21 16,22 21-1,-21 0-15,21 0 0,0 0 0,-21 1 16,21 20-16,-21 0 0,21 1 16,-21-22-16,21 42 0,0-20 0,0 41 15,-21-63-15,21 22 16,0-1-16,-22-21 0,22 22 15,0-22-15,0 0 0,0 0 16,0 0-16,0-42 47,0 0-47,0 0 0,0 0 0,0-43 16,0 22-1,22 21-15,-1-1 0,0-20 0,0 21 0,0 0 16,22 0-16,-22-1 0,21 1 15,-21 0-15,22 21 0,20 0 16,-21 0-16,-20 21 0,-1 0 0,0 1 16,0-1-16,0 0 0,-21 0 15,0 0-15,0 22 0,0-22 0,-21 63 16,-21-62 0,21-1-16,-22 0 15,22 0-15,0-21 0,-21 21 0,20-21 16,-20 0-16,21 0 0,0 0 15,0 21-15,-1-21 0,44 0 32,-1-21-32,0 21 15,0 0-15,0-21 0</inkml:trace>
  <inkml:trace contextRef="#ctx0" brushRef="#br1" timeOffset="76980.03">9567 6456 0,'0'0'0,"0"-42"32,0 63-17,0 0-15,0 0 0,0 0 0,0 0 16,0 1-16,0-1 0,0 0 0,-21 0 16,21 0-16,0 0 0,-21 1 15,0 20-15,21-21 0,0 0 16,0 0-1,0-42 17,0 0-32,0 0 15,21 0-15</inkml:trace>
  <inkml:trace contextRef="#ctx0" brushRef="#br1" timeOffset="77315.84">9673 6181 0,'0'0'0,"0"-21"0,-21-1 15,0 22-15,0 0 16,-1 0-16,1 0 0,0 43 16,0-22-16,21 0 15,0 0-15,0 0 0,0 1 16,21-1-16,0-21 16,0 0-16,1 0 15,-1 0-15,0 0 0,0 0 16,0 0-16,0-21 0,1-1 0,-22 1 15,0 0-15,0 0 16,0 0-16,0 0 0,0-1 0,0 1 16,-22 0-16,1 0 0,0 21 15,0 0-15,0 0 0,-22 0 16,22 0-16,0 21 0,0 0 16,21 0-16,-21 1 0,21-1 15,0 0-15,0 0 0,0 0 0,0 0 16,21 1-1,0-22-15,0 0 0,0 21 0</inkml:trace>
  <inkml:trace contextRef="#ctx0" brushRef="#br1" timeOffset="77579.69">10287 6138 0,'-21'0'31,"0"22"-16,-1-1-15,1 0 0,0 0 16,-21 0-16,21 22 0,-1-1 0,-20 0 16,21 1-16,-43 41 15,43-41-15,-21-1 0,21 0 16,0-21-16,21 22 0,0-22 0,-22 0 16,22 0-16,0 0 0,0 1 15,22-1-15,-1-21 16,0 0-16,0 0 0,0 0 0,43 0 15,-22-21-15,0-1 0,1 22 16,-22-21-16,21 0 0</inkml:trace>
  <inkml:trace contextRef="#ctx0" brushRef="#br1" timeOffset="77755.59">9969 6435 0,'0'0'0,"-21"0"0,-21 0 16,21 0-16,0 21 0,-1-21 15,22 21-15,0 0 16,22-21 0,-1 0-16,21 0 15,0 0-15,1 0 0,-1 0 0,22 0 16,-22 0-16,21 0 0</inkml:trace>
  <inkml:trace contextRef="#ctx0" brushRef="#br1" timeOffset="78259.3">10858 6562 0,'0'0'0,"-21"0"16,0 0-16,0 0 16,21 21-16,0 0 15,21 0 1,21-21-16,-20 0 15,20 21-15,0-21 0,1 0 0,20 0 16,-21 0-16,22 22 16,-22-22-16,22 0 0,-1 0 0,-20 0 15,20 0-15,-21 0 0,1 0 16,-1 0-16,-21-22 0,0 22 0,1-21 16,-22 0-16,0 0 15,0 0-15,0 0 0,0-1 0,-43-20 16,1 0-1,0 42-15,-1-21 0,-20 21 16,42 0-16,-1 0 0,1 0 0,0 0 16,21 21-1,0 0-15,21 0 0,0-21 16,22 21-16,-22 0 16,0-21-16,21 22 0,-20-22 0,20 21 15,-21 0-15,0-21 0,-21 21 16,0 0-16,0 0 0,0 1 0,0-1 15,0 0-15,-21-21 0,0 21 0,-21 0 16,-1 0-16,-41 22 16,20-43-16,22 21 0,-1 0 0,1-21 15,0 21-15,-1-21 0,22 0 0,0 21 16</inkml:trace>
  <inkml:trace contextRef="#ctx0" brushRef="#br1" timeOffset="78468.17">11917 6604 0,'0'0'0,"-43"0"16,22 0-16,-21 0 0,42 21 16</inkml:trace>
  <inkml:trace contextRef="#ctx0" brushRef="#br1" timeOffset="80203.6">12319 6562 0,'0'-21'16,"0"42"-16,21-42 0,-21-1 0,0 1 16,-21 21-1,0 0-15,0 21 16,-1 1-16,22-1 16,-21 0-16,21 21 0,-21-21 15,0 22-15,21-1 0,-21-21 0,0 22 16,21-22-16,-22 21 0,1-21 15,0 0-15,0 1 0,21-1 0,0 0 16,-21 0-16,21 0 0,-21-21 16,21 21-16,0-42 31,0 0-31,0 0 16,21 0-16,0 0 0,21-43 15,-21 22-15,1-1 0,-1 1 16,0 0-16,0 21 0,21-22 15,-20 22-15,-1 0 0,0 0 0,0 21 16,0 0-16,0 0 16,-21 21-16,22 21 0,-1 22 15,0-43-15,-21 42 16,0-20-16,0-22 0,0 0 16,0 21-16,0-20 0,0-1 0,0 0 15,0 0-15,0 0 0,0 0 16,21-21-16,-21 22 15,21-22-15,0 0 16,22 0-16,-22 0 16,0-22-16,0 22 0,0-21 0,1 0 15,-1 0-15,0 0 0,0 0 16,0-1-16,0-20 0,1 0 0,-1 21 16,0-22-16,0 22 0,0-21 15,0 21-15,1-22 0,-22 22 16,0 0-16,21 21 0,0 0 15,-21 21 1,0 0-16,0 22 0,0-22 16,0 0-16,-21 85 15,0-85-15,21 42 16,0-41-16,0 20 0,0-21 16,0 0-16,0 0 15,0 1-15,21-1 16,0-21-16,0 0 0,0 0 15,22 0-15,-22 0 0,21 0 0,-21 0 16,22-21-16,-1 21 0,0-22 16,1 1-16,-1 0 0,0 0 0,1 0 15,-1 0-15,0-1 0,-21-20 0,22 21 16,-22 0-16,0 0 0,0-1 16,0 1-16,-21 0 0,0 42 31,-21 0-31,0 1 0,21-1 15,-21 21-15,0-21 0,0 0 16,21 1-16,0-1 0,0 0 16,0 0-16,0 0 0,0 0 0,0 1 15,0-1-15,21-21 16,0 0-16,0 0 16,0 0-16,0 0 0,1 0 0,-1 0 15,0 0-15,0 0 0,0-21 16,0-1-16,1 22 0,-22-21 0,0 0 15,0 0-15,0 0 0,0 0 16,0-22-16,0 22 0,-22 0 0,1 0 16,0 0-16,0-1 0,0 1 15,21 0-15,-21 21 0,42 0 32,21 0-17,-21 0-15,22 0 0,-1 0 0,64 0 16,42 0-1,-63 0-15,-1 0 0,1 0 0,0 0 16,-22 0-16,1 0 0,-22 0 16,0 0-16,1-21 0,-22 21 0,0 0 15,-42 0 1,0 0-16,-22 0 16,-20 42-16,20-21 15,1 1-15,0-1 0,-1 0 16,1 0-16,0 0 0,-1 0 0,1 22 15,21-22-15,0 0 0,0 0 0,-1 22 16,1 20 0,21 1-16,21-43 15,1-21-15,-1 0 0,21 21 16,-21-21-16,22 0 0,-22 0 0,21-21 16,0 21-16,1-21 0,-22-1 15,21 1-15,1 0 0,-1-21 16,-21 21-16,21-22 0,1 1 0,-22 0 15,0-1-15,0-20 0,0 20 16,1-20-16,-22-1 0,21 22 0,-21-64 16,0 43-16,0 42 15,0-22-15,0 22 0,0 0 0,0 0 16,0 42 0,-21 0-16,-1 0 0,22 22 15,-21 20-15,0-21 0,0 22 0,21-22 16,-21 22-16,0-1 0,-1-20 15,1-1-15,21 0 0,0 1 16,0-1-16,0 0 0,0-21 0,0 22 16,0-1-16,21 0 15,1-20-15,20 20 0,-21-42 16,0 0-16,22 0 0,-22 0 16,21 0-16,-21 0 0,22 0 0,-22-21 15,21 0-15,-21-1 16,22-20-16,-22 21 0,0 0 0,42-43 15,-63 43-15,0 0 0,22 0 16,-22 0-16,-22 42 16,1-21-16,21 21 15,-21 0-15,21 0 0,-21 0 16,21 1-16,0-1 0,0 0 16,0 0-16,0 0 31,21-21-16,0-21-15,0 0 16,1 0-16</inkml:trace>
  <inkml:trace contextRef="#ctx0" brushRef="#br1" timeOffset="80360.59">15346 6752 0,'0'0'0,"-43"0"31,22 0-31,0 0 0,0 0 15,21 21 1,21-21 0,0 22-16,0-22 0,1 0 15,20 0-15,-21 0 0</inkml:trace>
  <inkml:trace contextRef="#ctx0" brushRef="#br1" timeOffset="81224.3">15430 7006 0,'-42'21'32,"84"-42"-32,-63 42 15,64-21-15,-22 0 16,21 0-16,0 0 0,1 0 16,-1 0-16,22-21 0,20 0 15,-41 0-15,41-43 16,-41 43-16,-1-21 0,0 0 0,-21-1 15,1 1-15,-1 0 0,-21-43 16,0 43-16,0-1 0,0 1 16,0 21-16,-21 0 0,-1-1 15,1 1-15,0 21 0,0 0 16,0 21-16,0 1 0,-1-1 16,1 21-16,21 0 0,-21 1 15,0 20-15,0-20 0,0 20 0,21 1 16,-22-1-16,1 1 0,0-1 15,21 1-15,-42 84 0,21-64 16,-1 1-16,1-21 0,0 20 16,21 1-16,-21 0 0,0-1 0,0 1 15,-1 0-15,1-1 0,0 1 0,-21 0 16,21-1-16,-22 1 0,22-22 16,0 1-16,-21 63 0,20-85 15,22 1-15,0-1 0,0-21 16,0 0-16,22 0 0,-1-21 0,63 0 15,1-21 1,-43 0-16,22 0 0,42-43 16,-43 22-16,-20 0 0,-1-1 0,0-20 15,1-1-15,-1 1 0,-21-22 16,21-84-16,-42 63 0,0 21 16,0 1-16,-21-1 0,-21 0 15,21 1-15,0 20 0,-22 1 0,22-1 16,-21 22-16,21 0 0,21 20 0,-22 1 15,22 0-15,0 0 16,0 0 0,22 0-16,-1 21 15,0 0-15,0-22 0,0 22 0,22-21 16,-22 21-16,21-21 0,0 21 0,1-21 16,-1 0-16,0 0 0,-20 21 15,20-22-15,0 1 0,-21 0 0,43-21 16,-43 21-1,-21-1-15,0 1 0,-21 21 32,0 21-17,0-21-15,-1 22 0,1-1 0,21 0 16,-21 0-16,0 0 16,21 0-16,-21-21 0,21 22 15,0-44 32,21 1-31,0 0-16,-21 0 0</inkml:trace>
  <inkml:trace contextRef="#ctx0" brushRef="#br1" timeOffset="81375.85">16404 6646 0,'0'0'16,"-21"0"-1,0 0 1,0 0 0,21 22-16,21-22 15,0 0 1,0 0-16,0 0 0</inkml:trace>
  <inkml:trace contextRef="#ctx0" brushRef="#br1" timeOffset="81608.72">16912 6625 0,'0'0'0,"-21"-21"0,0 21 0,0 0 0,-22 0 15,22 0-15,-21 0 16,-1 21-16,1 0 0,0 1 0,-1 20 16,1-21-16,21 21 0,-21-20 0,20 20 15,-20-21-15,21 21 0,21-20 16,0-1-16,0 21 0,0 0 15,21-20-15,0-1 0,0 0 16,22 0-16,-22-21 0,21 21 0,43-21 16,-22 0-16,-20 0 15,-1 0-15</inkml:trace>
  <inkml:trace contextRef="#ctx0" brushRef="#br1" timeOffset="82096.44">17441 6795 0,'-21'-22'16,"42"44"-16,-63-65 0,21 22 0,-22 21 0,22 0 16,-21-21-16,21 21 0,0 0 15,-22 21-15,22-21 0,-21 21 16,21 0-16,-1 1 0,1-1 16,0 21-16,0-21 0,0 22 0,21-22 15,0 21-15,0-21 0,0 22 16,0-22-16,21 0 15,0 0-15,0-21 0,0 0 16,1 21-16,-1-21 0,21 0 16,-21 0-16,0 0 0,22-21 0,-22 0 15,21 0-15,1 0 0,-22-1 0,21-20 16,-21 21-16,0 0 0,1-22 16,20 1-16,-42 21 15,0 0-15,0 0 0,-21 21 31,0 21-31,-1 0 0,22 0 16,-21 0-16,21 0 0,-21 1 0,21-1 16,0 0-16,0 21 0,0-21 15,0 1-15,0-1 0,21 0 16,0 0-16,1 0 0,-1 0 16,0 1-16,0-1 0,0 0 0,22-21 15,-22 0-15,21 0 0,-21 0 16,22 0-16,-22 0 0,21-21 0,0-22 15,1 1-15,-1-43 16,-21 43-16,22-64 16,-22 64-16,0-22 0</inkml:trace>
  <inkml:trace contextRef="#ctx0" brushRef="#br1" timeOffset="82312.32">18182 6265 0,'0'-21'0,"0"42"0,0-84 0,0 42 15,-21 42 1,0 0-1,0 0-15,21 0 0,-22 22 16,1-1-16,0 22 0,0-22 0,0 21 16,0-20-16,21 20 0,-22-20 15,1 20-15,0-21 0,21 1 16,0-1-16,0 0 0,-21-20 0,21 20 16,0-21-16,0 0 0,0 22 15,0-22-15,0 0 0,21 0 16,0-21-16,0 0 0,1 0 15,20 0-15</inkml:trace>
  <inkml:trace contextRef="#ctx0" brushRef="#br1" timeOffset="83246.7">18500 6795 0,'21'-22'16,"-42"44"-16,42-65 0,-21 22 0,0 0 15,-21 21 1,-1 21-16,1 0 15,0 0-15,0 1 0,0-1 0,0 0 16,-1 21-16,-20 1 16,21 20-16,0-42 15,21 22-15,0-22 0,0 0 0,0 0 16,0 0-16,0 0 16,21 1-16,0-22 0,0 0 0,22 0 15,-22 0-15,21 0 16,0-22-16,1 1 0,-1 21 0,43-63 15,-22 42-15,-20-1 0,-22 1 16,21 0-16,-21 0 0,22 0 0,-22 0 16,0-1-1,-42 22 1,21 22-16,-21-1 16,-1-21-16,1 21 0,21 0 15,-21 0-15,21 0 0,0 1 16,0-1-16,0 0 15,0 0-15,0 0 0,0 0 16,21 1 0,0-22-1,-21-22-15,0 1 16,22 0-16,-22-21 0,0 21 16,0-22-16,21 22 15,-21 0-15,21-21 0,-21 20 0,21-20 16,0 21-16,0 0 0,-21 0 15,22-1-15,-1 1 0,0 21 16,0 0-16,0-21 0,22 21 16,-22 0-16,21 0 0,0 21 15,-20-21-15,-1 21 0,0 1 16,-21-1-16,0 0 0,0 0 16,0 0-16,0 0 0,0 1 0,0-1 15,0 0-15,0 0 0,0 0 16,0 0-16,0 1 0,-21-1 0,21 0 15,-21-21-15,21 21 0,-22 0 16,22 0-16,-21-21 16,0-21-1,21 0 1,0 0-16,0 0 0,0 0 0,0-1 16,21 1-16,0 0 0,1-21 15,20 21-15,-21-22 0,0 22 0,22-21 16,-1-1-16,0 22 0,1 0 15,20-21-15,-21 21 0,22 21 0,-22-22 16,22 22-16,42 0 16,-64 0-16,0 0 0,-21 22 15,1-1-15,-1 0 0,0 21 0,-21-21 16,0 1-16,0 20 0,0-21 0,0 21 16,-21-20-16,0-1 0,-1 0 15,1 21-15,0-21 0,-21 1 16,21-1-16,-1 0 0,1 0 15,0 0-15,-64 22 16,64-43-16,0 21 16,0-21-1,21-21-15,0-1 0,0 1 16</inkml:trace>
  <inkml:trace contextRef="#ctx0" brushRef="#br1" timeOffset="83456.07">19664 6287 0,'0'0'0,"-43"-22"0,22 22 0,0-21 0,-21 0 16,21 21-16,-1-21 16,1 21-16,0 0 15,0 0 1,0 0-1,0 0-15,-1 0 16,1 0-16</inkml:trace>
  <inkml:trace contextRef="#ctx0" brushRef="#br1" timeOffset="83695.92">18161 6371 0,'0'0'15,"-21"21"-15,0-21 0,21 22 0,21-1 16,21-21 0,0 0-16,1 0 0,-1 0 15,22 0-15,-1 0 0,64 0 16,-85 0-16,22 0 0,-1 0 16,-20 0-16,-22 0 0,21 0 15,-21 0-15,-42 0 31,0 0-31,-21 21 0,-1 0 16</inkml:trace>
  <inkml:trace contextRef="#ctx0" brushRef="#br1" timeOffset="85326.12">8424 14097 0,'-21'0'0,"42"0"0,-63 0 15,21 0-15,0 0 0,42 0 32,0 0-17,21 0-15,22 0 0,-1 0 0,22 0 16,21 0-16,0 0 0,21 0 16,0 0-16,21 0 0,0 0 15,0 21-15,21-21 0,-20 0 0,20 0 16,0 21-16,1-21 0,-1 22 15,0-22-15,1 21 0,-1-21 0,-21 0 16,0 21-16,-21-21 0,-21 0 16,0 0-16,-21 21 0,-1-21 0,-20 0 15,-22 0-15,-21 0 0,0 0 16,1 0-16,-44 0 16,1 0-16,0 0 0,-21 21 15,21-21-15,-22 0 0,1 0 16,21 0-16,-22 0 0,1 21 15,0-21-15,-64 0 16,64 0-16</inkml:trace>
  <inkml:trace contextRef="#ctx0" brushRef="#br1" timeOffset="85735.96">8975 14901 0,'21'22'15,"0"-22"-15,21 0 0,1 0 16,-1 21-16,21-21 0,-20 0 0,41 0 16,1 0-16,0 0 0,21 0 0,-1 0 15,22 0-15,0 0 0,-21 0 16,21-21-16,-21 21 0,0 0 0,0 0 16,0-22-16,-22 22 15,1 0-15,-22 0 0,1 0 0,-22 0 16,-21-21-16,1 21 0,-1 0 0,0 0 15,0 0-15,0 0 32,0 0-32,22 0 15,-22 0-15</inkml:trace>
  <inkml:trace contextRef="#ctx0" brushRef="#br1" timeOffset="88127.69">13483 14457 0,'0'0'0,"0"-21"16,0 0-16,0-1 0,21 1 15,0 0-15,1 21 16,-1-21-16,0 0 0,0 0 0,0-1 16,0 22-16,22-21 0,-1 0 15,-21 0-15,22 0 0,-1 0 0,-21-1 16,0 1-16,0 0 16,-21 0-16,0 0 0,-21 0 0,0 21 15,0 0-15,-21 0 16,-1 0-16,-20 0 0,-1 0 0,22 0 15,-22 0-15,1 0 0,-1 21 16,22 0-16,0 0 0,21-21 0,-1 21 16,22 0-16,0 1 0,22 20 0,20-21 15,0 21-15,1-20 0,-1 20 16,21 0-16,-20 1 0,-1-1 0,22 0 16,-22 1-16,21-1 0,-20 0 15,-1-21-15,0 43 16,-42-43-16,0 21 0,0-20 15,-21-22-15,-21 21 0,0 0 0,-22-21 0,1 0 16,-22 0-16,0 0 0,1 0 16,-1 0-16,-84 0 15,84-21-15,21 0 0,1-1 0,-1-20 16,22 21-16,0-21 0,21-1 16,-22-41-16,43 20 0,0 22 15,0-22-15,0 22 0,43-22 16,-1 22-16,-21 21 0,0 0 15,0 21-15,1 0 0,20 0 16,-21 0-16,0 21 0,-21 21 16,21-21-16,1 22 0,-22-1 0,0 0 15,0 1-15,21-1 0,0 0 0,0 1 16,-21-1-16,21 0 0,22-20 16,-22 20-16,42 0 15,-20-21-15,-1 1 0,0-22 0,1 0 16,-1 21-16,21-21 0,-20 0 15,-1 0-15,0 0 0,1-21 0,63-22 16,-22 1 0,-20 21-16,-22-22 0,-21 22 0,22-21 15,-22 0-15,21-1 0,-21 22 0,-21-21 16,0 21-16,0-43 16,0 43-16,-21 21 15,21 21 1,-21 0-16,-21 22 0,42-22 15,0 21-15,0-21 0,0 22 16,0-1-16,0-21 0,0 21 0,0-20 16,0-1-16,0 0 0,21 21 15,0-42-15,0 21 0,21 1 0,-20-22 16,20 0-16,0 0 0,1 0 16,-1 0-16,0 0 0,1 0 0,-1-22 15,21 1-15,-20 0 0,-1 0 16,0 0-16,1-22 0,-22 22 15,21-21-15,-21 0 0,1-1 0,-1 22 16,-21-21-16,0 21 0,0-22 16,-21 64-1,21 1 1,-22-1-16,1 0 0,21 0 0,0 0 16,-21 43-16,21-22 15,0 0-15,0-20 0,0-1 16,21 0-16,-21 0 0,21-21 15,1 0-15,-1 0 0,0 0 16,21 0-16,-21 0 0,1 0 16,20 0-16,-21 0 0,21-21 15,-20 0-15,41-22 0,-42 22 16,0-21-16,-21 21 0,22-43 16,-22 22-1,-22 63 1,22 0-1,-21 0-15,21 1 0,-21-1 16,0 21-16,21-21 0,0 0 16,-21 1-16,21-1 0,0 0 0,0 0 15,0-42 17,21 21-17,0-21-15,0 0 0,-21-1 16,21 1-16,1-21 0,-1 21 0,21 0 15,-21-22-15,0 22 0,22 0 16,-22 0-16,0 0 0,0-1 0,0 22 16,1 0-16,-22 22 15,0-1-15,0 21 0,0-21 16,0 0-16,0 1 0,0-1 16,0 21-16,0-21 0,0 0 0,0 1 15,21-1-15,0 21 16,21-21-16,22 0 15,-22 1-15,-21-22 0,22 0 0,-1 0 16,21 0-16,-20 0 0,-1 0 16,43-43-16,21 1 15,-64 0-15,0-1 0,1 1 16,-1 0-16,-21-22 0,21 22 0,-20-22 16,20 1-16,-21 20 15,-21-41-15,21 41 0,-21 1 0,0 21 16,0 0-16,0 0 0,-21 21 15,0 0-15,0 0 0,0 0 16,-1 21-16,-20 42 0,21-42 16,0 22-16,0-1 0,-1 0 15,22 1-15,-21 20 0,21-20 0,0-1 16,0 0-16,0 22 0,0-43 16,0 21-16,0 1 0,0-22 15,0 0-15,0 21 0,21-21 16,-21 1-16,22-22 0,-1 0 15,0 0 1,-21-22-16,21 1 0,0 0 0,0 0 16,1 0-16,-1 0 0,0-22 0,0 22 15,0 0-15,22 0 16,-22 0-16,21-1 0,-21 1 0,22 21 0,-22 0 16,21 0-16,-21 0 15,22 21-15,-22 1 0,21-1 0,-21 0 16,0 0-16,-21 0 0,0 0 15,0 43-15,0-43 0,0 0 16,-21 22-16,0-22 0,0-21 16,-21 21-16,-1-21 0,22 0 15,-21 21-15,-1-21 0,-41 0 16,41 0-16,1 0 0,21-21 16,0 0-16,0 21 0,-1-21 0,22-1 15,0 1-15,0 0 0,0 0 16,0 0-16,22 21 31,-1 21-31,0 0 16,0-21-16,0 21 0,43 22 15,-43-43-15,0 21 16,21-21-16,-20 0 0,-1 0 0,63 0 16,-62 0-16,20 0 0,-21 0 15,21 0-15,1 0 0,-22 0 16,85-43-16,-85 22 15,21 0-15,-21-21 16,22 21-16,-22-22 0,0 22 0,21-42 16,-20 20-16,-1 22 0,0 0 15,-42 42 17,0 0-32,21 0 0,0 1 15,-22-1-15,22 0 0,-21 0 0,21 0 16,0 22-16,0-22 0,0 0 15,0 0-15,21 21 16,1-42-16,-1 0 0,21 22 16,-21-22-16,0 0 0,22 0 0,-22 0 15,21 0-15,-21-22 0,1 1 0,20 0 16,-21 0-16</inkml:trace>
  <inkml:trace contextRef="#ctx0" brushRef="#br1" timeOffset="88471.19">17589 13991 0,'-42'0'0,"84"0"0,-126 0 15,20 21-15,22-21 0,0 22 16,20-1-16,-20 0 0,21 0 0,0 0 16,0 0-16,-1 1 0,22-1 15,0 0-15,0 0 0,22-21 16,20 0-1,0 0-15,-21 0 0,22 0 16,-1-21-16,0 21 0,1-21 0,-22 0 16,21-1-16,-21 1 0,1 0 15,-22-21-15,0-22 16,-22 64-16,-20-21 0,21 0 16,-21 21-16,-1 0 0,1 0 0,0 0 15,-1 0-15,22 21 0,-21 0 0,21 0 16,-1-21-16,1 22 15,21 20-15,0-21 0,0 0 0,0 0 16,21 1-16,22-22 0,-1 21 16,0-21-16</inkml:trace>
  <inkml:trace contextRef="#ctx0" brushRef="#br1" timeOffset="88781.41">18351 13928 0,'0'0'16,"-42"0"0,21 0-16,-43 42 15,43-21-15,0 22 16,0-22-16,0 21 0,-22 0 16,22 1-16,0-1 0,0 0 0,21 1 15,-21 20-15,21-20 0,0-1 16,-21 85-16,21-85 15,0-21-15,0 22 0,21-22 16,0 0-16,-21 0 0,21 0 0,0-21 16,0 0-16,1 22 0,-1-22 15,0 0-15,0 0 0,21-22 16,22-20-16,-43 21 16,0-21-16,0 20 15,1-20-15,-1 21 0</inkml:trace>
  <inkml:trace contextRef="#ctx0" brushRef="#br1" timeOffset="89004.29">17843 14266 0,'64'-21'31,"-43"21"-31,0 0 0,0 0 16,1 0-16,-1 21 0,0 1 15,21-22-15,-21 0 0,1 0 0,20 21 16,-21 0-16,21-21 0,1 0 16,-1 21-16,0-21 0,1 0 15,105 0-15,-106 0 16,1 0-16,-22 0 0</inkml:trace>
  <inkml:trace contextRef="#ctx0" brushRef="#br1" timeOffset="89175.19">19113 14711 0,'22'0'16,"-44"0"-16,65 21 0,-22-21 0,-21 21 16,21-21-1,-42 0 1,0-21-16</inkml:trace>
  <inkml:trace contextRef="#ctx0" brushRef="#br1" timeOffset="97372.89">6477 4339 0,'0'0'0,"21"-21"0,-21 0 16,21 21-16,0-21 15,1 0-15,-1 21 16,-21-22-16,0 44 62,0-1-62,-21-21 0,-1 21 16,1 0-16,-21 0 0,21 0 16,-22 1-16,1 20 0,-21-21 15,-1 0-15,1 0 0,-22 22 0,-21-22 16,21 21-16,-20-21 0,-1 22 15,0-1-15,21 22 0,-42-22 0,21 21 16,-21-20-16,0 20 0,0 1 16,0-22-16,-105 64 0,126-64 15,21 1-15,0-1 16,1 0-16,20-21 0,-20 22 0,41-22 0,-20 0 16,42 0-16,-22 0 15,22 1-15,0-22 0,0 21 0,0 0 16,-1-21-1,44 0 32,-1-21-47,0 0 0,0-1 0,64-20 16</inkml:trace>
  <inkml:trace contextRef="#ctx0" brushRef="#br1" timeOffset="98140.45">7726 4636 0,'21'-22'0,"-42"44"0,63-65 0,0 43 16,-20-21-16,-1 21 0,0-21 16,0 0-16,-42 21 31,0 0-31,0 0 0,-22 0 0,22 0 16,-42 21-16,20 0 0,1 0 15,-85 43-15,42-22 16,1 22-16,-1-22 0,-21 21 0,0 1 15,0-22-15,1 22 0,20-1 0,-21-20 16,21-1-16,1 21 16,-1-20-16,22-1 0,-1-21 0,1 22 15,-1-1-15,22-21 0,-1 0 16,1 0-16,0 1 0,21-1 0,-1 0 16,-20 0-16,21-21 0,0 0 15,0 0-15,-1 0 0,1 0 16,0 0-1,0-21-15,21 0 32,-21 21-17</inkml:trace>
  <inkml:trace contextRef="#ctx0" brushRef="#br1" timeOffset="99101.67">9334 5525 0,'0'0'0,"0"-22"15,0 1 1,22 21-1,-1 0 1,106 0-16,-64 0 16,22 0-16,0 21 0,-1 1 15,22-22-15,21 21 0,0 0 0,0-21 16,0 21-16,0 0 0,21 0 16,0 1-16,1-22 0,-22 21 15,0 0-15,0 0 0,-22-21 0,-20 21 16,0-21-16,-1 0 0,-20 0 0,-22 0 15,22 0-15,-43 0 0,21 0 16,-21 0-16,-21-21 16,0 0-16,-21 21 15,0-21-15,0 0 0,-21-1 16,20 1-16,1 0 0,-21 21 0,21-21 16,0 0-16,-22 21 0,22-21 15,0 21-15,0 0 0,0-22 0,-1 22 16,22-21-16,22 21 31,-1 0-31,0 0 0,0 0 16,0 0-16,22 0 0,-1 0 0,-21 21 15,21-21-15,-20 22 0,-1-1 16,0 0-16,0-21 0,-21 42 16,0-21-16,0 1 0,-21-1 0,-21 21 15,20-21-15,-126 64 16,21-43-16,64-21 15,-1 1-15,1-1 16,20-21-16,1 21 0,21 0 0,42-21 16,43 0-16</inkml:trace>
  <inkml:trace contextRef="#ctx0" brushRef="#br1" timeOffset="101395.78">12933 5863 0,'21'0'0,"-42"0"0,63 0 0,-21 0 16,0 0-16,1 0 16,-1-21-16,0 0 0,0 21 15,-21-21-15,21 21 0,0-21 16,-21-1-16,0 1 0,0 0 0,0 0 15,0 0-15,-21 0 0,0-22 0,0 22 16,-21 21-16,20-21 0,-20 0 16,0 21-16,-1 0 0,22 0 15,-21 0-15,0 21 0,-1 0 0,1 21 16,21-20-16,-22 20 0,22 0 0,-21-21 16,21 22-16,21-1 0,0 22 15,0-43-15,0 0 0,0 21 16,0-21-16,21-21 0,0 22 15,0-1-15,0-21 0,1 0 0,41 0 16,-21 0-16,1 0 16,-1-21-16,-21-1 0,22 22 0,-1-21 15,0-21-15,1 21 0,-1-22 16,0 1-16,1 0 0,-22-1 16,21 1-16,-21-21 0,22 20 0,-22-20 15,0 20-15,0 1 0,-21 0 16,0 21-16,0-1 0,0 1 0,0 0 15,0 42 1,0 0-16,-21 1 0,21-1 16,-21 21-16,0 0 0,-1 1 15,1-1-15,21 0 0,0 22 0,0-22 16,0 1-16,0-1 16,0 0-16,0 1 0,0-1 0,21-21 0,1 0 15,-1 0-15,0 1 0,21-1 16,22 0-16,20-21 15,-41 0-15,-1 0 0,0 0 16,22 0-16,-22-21 0,1 0 16,20-22-16,-21 22 0,-20-21 15,-1 21-15,0-22 16,-21 22-16,0-21 0,0 21 0,0-1 0,0 1 16,0 0-16,-21 0 0,0 21 15,-1 0-15,1 0 0,-21 21 16,21-21-16,21 21 0,-21 22 15,-1-22-15,22 0 0,-21 42 16,21-20-16,0-22 0,0 0 16,0 21-16,0-20 0,0-1 0,21 0 15,1 0-15,-1-21 0,0 21 0,0-21 16,21 0-16,-20 0 0,20 0 16,0 0-16,1 0 0,-1 0 0,0 0 15,1-21-15,-1 0 0,0 0 16,1 0-16,-1-22 0,0 22 0,1-21 15,20-43-15,-21 22 16,-20 20-16,-1 1 0,0 0 16,-21-22-16,0 43 0,0 0 15,0 0-15,-21 21 16,0 21-16,-1 0 16,1 0-16,21 21 0,-21-20 15,0 20-15,21 0 0,-21 1 0,21-1 16,-21 0-16,21 85 15,0-63-15,0-43 16,0 0-16,21 0 0,0 0 16,0 1-16,21-1 0,-20-21 0,20 0 15,0 21-15,-21-21 0,22 0 16,-1 0-16,0 0 0,1 0 0,-1-21 16,-21 0-16,0-1 0,22 1 15,-22 0-15,0 0 0,-21 0 16,0-22-16,0 22 0,0 0 0,0 0 15,0 0-15,-21 21 16,0 0-16,0 0 0,-1 0 16,1 0-16,21 21 0,0 0 15,-21 0-15,21 0 0,0 1 16,0-1-16,0 0 0,0 0 0,0 0 0,0 0 16,0 1-16,21-1 0,-21 0 15,21-21-15,22 21 16,-1-21-16,-21 0 0,0 0 15,22 0-15,-1 0 0,0 0 0,1 0 16,-1-21-16,0 0 0,1 0 16,-1-1-16,0-20 0,1 0 15,-1 21-15,-21-43 0,22 22 0,-22-1 16,0-20-16,-21-22 16,21 43-16,-21 0 0,0-1 0,21 22 15,-21 0-15,0 42 31,-21 0-31,0 0 0,21 22 16,-21-1-16,21 0 0,-21 1 16,-1-1-16,22 0 0,0 1 15,0-22-15,0 21 0,0 1 0,0-22 16,0 0-16,0 21 0,22-21 16,-1 1-16,42 20 15,-20-42-15,-1 0 0,-21 0 16,21 0-16,1 0 0,-22 0 0,21 0 15,1-21-15,-22 21 0,0-21 16,21-1-16,-21-20 0,1 21 0,-1 0 16,0 0-16,0-1 0,-21 1 15,21 0-15,-21 0 0,0 42 32,0 0-32,0 0 15,0 1-15,0-1 0,0 0 16,0 0-16,0 0 0,0 0 15,0 1-15,0-1 0,43 0 16,-22-21-16,0 0 16,0 0-16,0 0 0,0 0 15,1 0-15,20 0 0,-21-21 0,21 0 16,1 21-16,-22-22 0,21 1 16,-21 0-16,43 0 0,-22 0 15,-21 0-15,1 21 0,-1 0 16,0 0-16,-21 21 31,0 0-31,0 0 0,0 0 16,-21-21-16,21 21 0,-21 1 15,21-1-15,0 0 16,0 0 0,21-21-16,0 0 15,0 0-15,0 0 16,0 0-16,-21-21 0,22 21 15,-22-21-15,0 0 0,0-1 16,0 1-16,0 0 16,-22 0-16,1 0 0,0 0 0,21-1 0,0 1 15,0 0 1,0 0-16,21 21 16,0-21-16,1 21 0,20 0 15,-21 0-15,21 0 0,22 0 16,21 21-16,-43 0 15,-21 0-15,21 0 0,-20 1 16,-1-1-16,0 0 0,-21 0 0,0 0 16,0 0-16,0 1 0,-21 41 15,0-42 1,21 0-16,-22 1 0,1-22 0,0 21 16,21-42 15,0-1-16,0 1-15,0 0 16,21 0-16,0 0 0,22-22 0,-22 22 16,21 0-16,1-21 0,-1 21 15,21-1-15,1-20 0,-22 21 16,22 0-16,-22 21 0,64 0 16,-21 0-16,-64 0 15,21 21-15,-21 0 0,0 0 0,-21 22 16,0-22-16,0 63 15,-42-62-15,21 20 16,0-21-16,0 0 0,-1-21 0,-20 21 16,21 1-16,0-22 0,0 0 15,-1 0-15,1 0 0,0 0 16,-21 0-16,21-22 16,-1 22-16,1-21 0,0 0 0</inkml:trace>
  <inkml:trace contextRef="#ctx0" brushRef="#br1" timeOffset="101575.63">17420 5821 0,'-21'0'0,"42"0"0,-63 0 0,21 0 16,-1 0 0,1 0 46,0 0-62</inkml:trace>
  <inkml:trace contextRef="#ctx0" brushRef="#br1" timeOffset="101755.53">16214 5757 0,'-64'0'0,"128"0"0,-170 0 0,63 22 0,22-22 16,0 0-16,21 21 15,21-21-15,0 0 16,22 0-16,-1 0 0,22 21 16,-22-21-16,43 0 0,-22 0 0,1 21 15,-1-21-15,-21 0 0,22 0 16,-22 0-16,1 0 0,-22 0 0</inkml:trace>
  <inkml:trace contextRef="#ctx0" brushRef="#br1" timeOffset="103452.86">3598 13187 0,'-63'0'0,"126"0"0,-169 0 0,43 0 16,21 0-16,-1 0 0,-20 0 16,42 0-16,42 0 15,0 0 1,21 0-16,22 0 0,-1 0 16,22 0-16,21 21 0,0-21 15,-1 21-15,1-21 0,21 0 16,21 21-16,22-21 0,-22 22 0,21-22 15,22 0-15,-1 21 0,22-21 0,0 0 16,-1 21-16,22-21 0,21 0 16,-21 21-16,275-21 0,-233 21 15,-21-21-15,21 0 0,22 21 16,-22-21-16,21 22 0,22-22 0,-22 21 16,21 0-16,-20-21 0,20 21 15,1 0-15,-1 0 0,1 1 16,-1-1-16,1-21 0,-22 21 0,0 0 15,1 0-15,-22-21 0,-21 0 16,0 0-16,-21 0 0,211 0 16,-253-21-16,-1 21 0,-20-21 15,-22 0-15,0 0 0,-21-1 16,0 1-16,-21 0 0,-22 0 0,65 0 16,-86 0-16,-21-1 15,1 1-15,-1 21 0,-21-21 0,0 21 16,1-21-1,-22 0-15,0 0 16</inkml:trace>
  <inkml:trace contextRef="#ctx0" brushRef="#br1" timeOffset="103936.25">16129 12806 0,'0'0'16,"0"-21"-16,21 21 0,0 0 15,0 0-15,1 21 0,-1 0 16,0 0-16,21 0 0,-21 22 15,22-22-15,-22 21 0,21 1 0,1-1 16,-1-21-16,0 21 0,-21 1 16,22-22-16,-1 42 0,0-41 15,-20-1-15,-1 0 0,0 0 16,0 0-16,0-21 0,-21 21 16,21-21-16,1 0 15,-22-21-15,0 0 16,21 21-16,-21-21 0,21-21 15,-21 20-15,0-20 0,21-21 16,0-22 0,0 64-16,-21-22 0,0 1 0,0 21 15,22 0-15,-22 0 0,-22 42 16,-20 0 0,0 0-16,-1 0 0,-20 22 0,-22-22 15,-21 21-15,22-21 0,-22 22 16,-106-1-16,22 21 15</inkml:trace>
  <inkml:trace contextRef="#ctx0" brushRef="#br1" timeOffset="130907.87">8488 212 0,'0'-21'0,"0"42"0,0-64 0,0 22 16,0 0-16,0 0 0,0 0 15,0 42 1,0 0-1,0 0-15,-21 22 0,21-1 16,0 0-16,-22 1 0,22-1 16,0 0-16,0-21 0,-21 22 0,21-1 15,-21-21-15,21 0 0,0 1 16,-21-1-16,21 0 0,0 0 0</inkml:trace>
  <inkml:trace contextRef="#ctx0" brushRef="#br1" timeOffset="131259.67">7832 64 0,'0'0'0,"0"-22"0,0 44 16,0 20-1,0-21-15,0 21 0,0 1 16,-43-1-16,22 0 0,0 1 16,-21-1-16,20 22 0,-20-22 15,0 0-15,21 1 0,-22-1 0,22 0 16,0-21-16,21 22 0,0-22 15,0 0-15,0 0 0,0 0 16,0 1-16,21-22 0,0 0 0,22 0 16,-1 0-16,0 0 0,64-22 15,-42 22-15,-22-21 0,21-21 16,-20 21-16,-1 0 0,0-22 16</inkml:trace>
  <inkml:trace contextRef="#ctx0" brushRef="#br1" timeOffset="131503.53">8678 106 0,'0'-21'16,"0"42"-16,-21-42 16,0 21-16,0 21 0,21 0 15,-21 0-15,-22 106 16,22-84-16,0-1 0,0 21 15,0-20-15,21-1 0,-22 0 0,1 22 16,21-22-16,0 1 16,-21-1-16,21 0 0,0-21 0,-21 22 0,21-22 15,0 0-15,0 0 16</inkml:trace>
  <inkml:trace contextRef="#ctx0" brushRef="#br1" timeOffset="131784.37">8678 212 0,'0'0'0,"0"-21"0,21-1 0,-21-20 16,0 21-16,22-21 16,-1 20-16,0 1 0,21 21 15,1 0-15,-1 0 0,0 0 0,1 0 16,20 21-16,-21 1 0,1 20 15,-22 0-15,0 1 0,-21-1 0,0 0 16,-42 1-16,-149 62 16,107-83-16,-1 20 0,0-21 15,1-21-15,-1 21 0,21 0 16,1-21-16,-1 22 0,22-22 0,21 0 16,0 21-16,42-21 15</inkml:trace>
  <inkml:trace contextRef="#ctx0" brushRef="#br1" timeOffset="132228.12">12488 741 0,'21'-42'0,"-42"84"0,42-127 0,1 64 15,-1-21-15,0 21 0,-21-22 16,0 22-16,0 0 0,21 0 0,-21 0 16,0 42-1,0 0 1,0 0-16,0 21 16,-21 1-16,0 20 0,0 1 15,-1-22-15,-20 22 0,21-1 0,-64 106 16,64-126-16,-21 20 15,42-42-15,0 1 16,0-1-16,0 0 0,21-21 16,0 0-16,21-21 15</inkml:trace>
  <inkml:trace contextRef="#ctx0" brushRef="#br1" timeOffset="132430">13081 572 0,'0'0'0,"21"-22"0,0 1 0,-21 0 15,-21 21 1,0 21-16,0 0 0,-22 1 16,22 20-16,-21-21 0,0 21 0,-22 43 15,43-21-15,0-22 16,0 0-16,-1 1 0,1-1 16,21 0-16,0-21 0,0 22 0,0-1 15,0-21-15,-21 0 0,0-21 16,0 0-16,0 0 0,-1 0 0</inkml:trace>
  <inkml:trace contextRef="#ctx0" brushRef="#br1" timeOffset="132595.91">12150 995 0,'0'-21'16,"21"21"-16,0 0 15,21 0-15,1 0 0,20 0 0,-21 0 16,22-21-16,21 21 0,-1 0 15,1-22-15,21 1 0,21 21 0,-21-21 16,-1 0-16,-20 0 0,21 0 16,-43-22-16,22 22 0</inkml:trace>
  <inkml:trace contextRef="#ctx0" brushRef="#br1" timeOffset="132779.79">13758 550 0,'0'0'0,"0"-21"16,0 0-16,-21 21 15,21 21 1,-21 0-16,0 1 0,0 20 15,-1 0-15,1 1 0,0-1 0,0 21 16,0-20-16,21 20 0,-21-20 16,21-1-16,-22 0 0,22 1 0,-21-1 15,21 0-15,0-21 0,0 1 16,0 20-16</inkml:trace>
  <inkml:trace contextRef="#ctx0" brushRef="#br1" timeOffset="132990.68">13758 593 0,'21'-21'0,"-42"42"0,42-64 16,1 22-16,83-42 16,-20 63-1,-21 0-15,-22 0 0,64 42 16,-64-42-16,-21 21 0,0 0 0,-21 22 15,0-22-15,-21 0 0,0 0 16,-85 22-16,22-22 16,20 0-16,-21 0 0,1 0 0,20 0 15,-20-21-15,20 22 0</inkml:trace>
  <inkml:trace contextRef="#ctx0" brushRef="#br1" timeOffset="133347.48">17738 720 0,'0'0'0,"-22"0"31,22 42-31,-21 0 0,0 1 16,21 20-16,-21-20 0,0 20 0,0 1 15,-1-22-15,1 21 0,0-20 16,0-1-16,-21 43 15,20-64-15,-20 42 16,21-41-16,0-22 0,21 21 0</inkml:trace>
  <inkml:trace contextRef="#ctx0" brushRef="#br1" timeOffset="133616.32">17611 868 0,'21'-64'15,"-42"128"-15,63-170 0,-21 64 0,0-1 0,0 1 16,22 21-16,-22-21 16,0 20-16,21 22 0,-20-21 0,-1 21 15,42 0-15,1 0 16,-22 21-16,-21 1 0,22-1 16,-43 42-16,0-20 15,0-1-15,-22 0 0,-20-21 0,0 22 16,-1-1-16,1-21 0,-21 0 15,-43 22-15,63-22 0,-20 0 16,42-21-16,-22 0 0,22 21 16,42-21-1,1 0-15,20 0 0</inkml:trace>
  <inkml:trace contextRef="#ctx0" brushRef="#br1" timeOffset="133864.18">18669 593 0,'21'-21'0,"-42"42"0,84-64 16,-41 43-16,-22-21 0,0 42 31,0 1-31,-22 20 0,22-21 0,-21 43 16,0-22-16,0 21 0,0 1 16,0-1-16,-22 43 15,1 21-15,21-84 0,0-1 16,-1 0-16,1 1 0,0-1 15,0-21-15,21 0 0,-21 0 0,21 1 16,0-1-16,0 0 0,21-21 31,0 0-31,-21-21 0</inkml:trace>
  <inkml:trace contextRef="#ctx0" brushRef="#br1" timeOffset="134144.01">18754 677 0,'0'0'0,"21"-42"16,42-106 0,-63 127-16,21 0 15,1 21-15,-1 0 0,21-22 16,-21 22-16,22 0 0,-1 0 0,21 22 16,-20-1-16,20 0 0,-20 21 15,-1-21-15,0 64 16,-42 0-16,-21-43 0,0 0 15,-21-20-15,-22 20 0,1-21 16,-1 0-16,1-21 0,-1 21 0,-21 1 16,22-22-16,-1 21 0,1-21 15,-1 21-15,22-21 0,21 21 0,0-21 16,42 0 0,0 0-16</inkml:trace>
  <inkml:trace contextRef="#ctx0" brushRef="#br1" timeOffset="138732.26">13864 2413 0,'-21'-21'16,"42"42"-16,-42-63 0,0 21 0,0-1 15</inkml:trace>
  <inkml:trace contextRef="#ctx0" brushRef="#br1" timeOffset="139171.74">12975 1778 0,'0'0'0,"0"42"0,0-20 16,0 41-16,0-21 0,0 22 0,-21-1 15,21 1-15,-21 42 0,21 0 16,-21 105-16,21-84 0,-22-21 15,22 0-15,-21 21 0,0-21 16,0 0-16,-21-1 0,20-20 16,-20 21-16,21-21 0,-21-22 0,20 1 0,-20-1 15,21 1-15,0-1 16,0-21-16,-1-20 0,22-1 0,-21 0 0,21-42 31,0 0-31,0-1 0,21-20 16,1 0-16</inkml:trace>
  <inkml:trace contextRef="#ctx0" brushRef="#br1" timeOffset="139892.32">12848 2074 0,'0'-21'15,"0"42"-15,0-63 16,21 21-16,0 21 0,1-21 16,20 21-16,21-21 0,1 21 15,21-22-15,-1 1 0,1 21 0,21-21 16,0 21-16,148-21 15,-106 0-15,0 21 0,148-21 16,-169-1-16,21 22 0,1-21 16,-22 21-16,0 0 0,0 0 15,-22-21-15,1 21 0,-21 0 16,42 0-16,-85 0 0,-21 0 16,22 0-16,-22 0 0,0 0 15,-21 21-15,21-21 16,0 21-16,-21 1 0,22-1 15,-22 0-15,0 0 16,0 0-16,0 0 0,0 1 16,0 20-16,0 0 0,0 1 0,0-1 15,-22 21-15,1 1 0,-21-1 0,21 22 16,0 0-16,-22-1 0,22-20 16,0 21-16,-21-1 0,20 1 15,22 21-15,0-22 0,-21 1 0,21 0 16,0-1-16,0 1 0,0-21 15,0-1-15,0 1 0,21 41 16,-21-62-16,0-1 0,0 0 16,0 1-16,0-22 0,0 21 0,0 1 15,0-22-15,0 21 0,0-21 0,-21 22 16,0-22-16,0 0 16,-21 21-16,-1-21 0,22-21 0,-64 22 15,64-22-15,-21 0 16,0 0-16,-43 0 15,-42 0-15,63-22 0,1 1 16,-43 21-16,0-21 0,-21 0 16,0 0-16,-21 21 0,-21-21 0,21 21 15,-43 0-15,22-22 0,-1 22 16,1 0-16,21-21 0,0 21 16,21 0-16,0-21 0,21 21 0</inkml:trace>
  <inkml:trace contextRef="#ctx0" brushRef="#br1" timeOffset="144051.96">13525 2731 0,'149'-22'31,"-107"22"-31,21-21 0,128-21 16,-106 21-16,20 0 0,22-22 15,-42 22-15,21 0 0,-21 0 16,-1 0-16,1 21 0,-22-22 0,-20 22 16,-1 0-16,-21 0 0,-21 22 15,-21-22-15,-21 21 16,-22 0-16,-20-21 0</inkml:trace>
  <inkml:trace contextRef="#ctx0" brushRef="#br1" timeOffset="144221.87">13398 2942 0,'0'0'0,"-63"21"0,-1 1 16,22-1-16,0 42 16,42-42-16,0 1 0,42-1 0,0-21 15,1 21-15,20 0 0,22 0 16,-22-21-16,43 0 0,21 0 0,0 0 15,0 0-15,21 0 0,1 0 16,-22 0-16,-22-21 0,22 21 0,-42 0 16,-21 0-16,-1 0 0</inkml:trace>
  <inkml:trace contextRef="#ctx0" brushRef="#br1" timeOffset="144651.32">18859 2286 0,'0'0'0,"22"-21"0,-1 0 0,0 0 16,-21-1-16,-21 44 31,0-1-31,-1 21 0,-20 0 16,21 22-16,-21-1 0,20 22 16,-20 0-16,0-1 0,-1 22 0,1 0 15,0 0-15,-1 0 0,1 21 16,-21 169-16,41-190 15,1-21-15,21-1 0,0 1 16,0 0-16,-21-22 0,21 1 0,0-22 16,0 43-1,0-43-15,0-21 0,0 21 16,21-42-16,0 0 0,22 0 0,-22-21 16,21-21-16,1 21 0,-1-22 15,0 1-15</inkml:trace>
  <inkml:trace contextRef="#ctx0" brushRef="#br1" timeOffset="145169.56">18965 2371 0,'-21'-64'16,"42"128"-16,-42-191 0,21 63 0,0 22 0,0-22 15,0 22-15,21 0 0,0-1 16,1 1-16,20 0 0,0-1 15,64 1-15,-42 21 16,20 0-16,22 0 0,0 21 0,0 0 16,21 0-16,-21 0 0,21 0 15,0 21-15,0 0 0,0 0 16,0 21-16,0-20 0,84 41 16,-126-21-16,-22-20 0,1 20 15,-22-21-15,1 0 0,-1 64 16,-21-64-16,-21 21 15,0 1-15,0 20 0,0 1 0,0-1 0,0 1 16,-21 20-16,21-20 0,-21 21 16,0-22-16,21 22 0,0-22 15,-22 22-15,22 0 0,0-1 16,0 22-16,0-21 0,0-1 0,0-20 16,0 105-16,-21-21 15,0-63-15,0-21 0,-21-1 16,-1 1-16,-20-1 0,-1 1 15,-20-22-15,-1 0 0,0 1 0,1-1 16,-22-21-16,0 0 16,-21 0-16,21 1 0,-21-1 0,0-21 0,0 0 15,0 0-15,21 0 0,0-21 16,1-1-16,20 22 0,0-21 16,22 0-16,20 0 0,-41-64 15,84 43 1,0 0-16,42-1 0</inkml:trace>
  <inkml:trace contextRef="#ctx0" brushRef="#br1" timeOffset="145396.49">19748 3048 0,'0'0'0,"-21"-21"0,0 0 0,21 0 0,0-1 0,0 1 16,21 0-1,64-21-15,-64 42 16,21 0-16,1 0 0,-1 0 16,0 0-16,22 0 0,-22 0 0,22 0 15,-1 21-15,1 0 0,-1 0 16,-20 0-16,20 1 0,-21-1 0,-20 0 16,-22 0-16,0 21 0</inkml:trace>
  <inkml:trace contextRef="#ctx0" brushRef="#br1" timeOffset="145527.93">19685 3471 0,'-85'43'0,"170"-86"0,-233 107 0,105-64 0,1 21 16,21-21-16,0 0 0,42 21 15,0-21-15,21 0 0,22 0 16,21 0-16,-1 0 0,22 0 16,212 0-16,-170-21 15,-21 0-15</inkml:trace>
  <inkml:trace contextRef="#ctx0" brushRef="#br1" timeOffset="145896.18">23220 2900 0,'0'0'0,"21"0"16,-21 21-16,0 0 0,0 0 16,0 1-16,0-1 0,0 21 0,0 0 15,0 1-15,0 20 0,0-20 16,-21 20-16,21 22 0,-21-22 0,-1 1 16,-20-1-16,21 1 0,0-1 15,0 1-15,-1 20 0,-20-20 0,21-1 16,0 1-16,0-1 15,21-20-15,0 20 0,-22-20 0,22 20 16,0-21-16,0-20 0,0 20 16,0-21-16,0 21 0,0-20 15,0-1-15,22 0 0,-1-21 16,0 0-16,0 0 0,0-21 16,0 0-16,-21-1 0,22-20 0</inkml:trace>
  <inkml:trace contextRef="#ctx0" brushRef="#br1" timeOffset="146480.96">23283 2900 0,'0'-42'0,"0"84"0,0-106 0,0 43 0,0 0 16,0 0-16,21 21 0,1-21 15,20 0-15,21 21 0,1 0 16,-22 0-16,43 0 0,-22 0 16,22 0-16,0 0 0,-1 0 15,1 0-15,-21 0 0,63 21 16,-64-21-16,-21 21 16,1 0-16,-1-21 0,-21 21 0,22-21 15,-22 0-15,0 21 0,0-21 16,0 22-16,0-22 0,1 21 0,-22 0 15,0 0-15,0 0 16,21 0-16,-21 1 0,0-1 0,0 0 16,0 21-16,0 1 0,0-1 15,21 0-15,-21 22 0,0-1 16,0 1-16,21-1 0,-21 1 0,0-1 16,0-20-16,0 20 0,0 1 15,-21-1-15,0 1 0,-22-1 0,22 1 16,0 20-16,-21-20 0,21-1 15,-1 1-15,1-22 0,0 22 16,0-1-16,0-21 0,0 22 0,21-22 16,-22 22-16,22-22 0,0 22 15,0-1-15,-21-21 0,0 22 0,0-22 16,21 1-16,-21-1 0,0 0 16,-1 1-16,-20-22 0,21 0 0,-21 21 15,-1-42-15,1 21 16,-22-21-16,1 0 0,-64 0 0,63 0 15,1-21-15,-1 0 0,1 0 16,-22-21-16,1-1 0,20 1 0,-21 0 16,1-22-16,20 1 0,1 20 15</inkml:trace>
  <inkml:trace contextRef="#ctx0" brushRef="#br1" timeOffset="146792.01">23283 3768 0,'0'0'0,"-21"-21"0,42 21 31,0 0-31,1 0 0,20 0 16,-21 0-16,21 0 0,1 0 16,-1 0-16,22 0 0,-1 0 0,-21 0 15,22 0-15,-22 0 0,22 0 16,-22 21-16,-21-21 0,22 0 0,-22 0 16,-64 0 15</inkml:trace>
  <inkml:trace contextRef="#ctx0" brushRef="#br1" timeOffset="146983.91">23304 4191 0,'0'21'0,"0"-42"0,22 63 0,-1-20 16,0 20-16,0-21 0,0 0 15,0-21-15,22 21 0,-22 1 0,0-22 16,21 0-16,-20 0 0,41 0 16,-42 0-16,0 0 0,1 0 15</inkml:trace>
  <inkml:trace contextRef="#ctx0" brushRef="#br1" timeOffset="147168.81">23431 4466 0,'0'0'0,"22"21"0,-22 1 15,21-1-15,21 21 16,-21-21-16,22 0 16,-22-21-16,0 22 0,0-22 0,0 0 15,0 21-15,1-21 16,-1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0:53:49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931 931 0,'-21'0'16,"0"0"15,0 0-31,0 0 16,21 22 0,-22-1 15,1-21 0</inkml:trace>
  <inkml:trace contextRef="#ctx0" brushRef="#br0" timeOffset="696.66">847 995 0,'-43'0'31,"22"-21"-31,21 0 16,0-1 0,21 1-1,0 21 1,1 0-16,-1 0 0,0 0 0,0 0 15,0 0-15,22 0 0,-22 0 16,0 0-16,0 21 0,0 1 16,0-1-16,1-21 0,-22 21 15,0 0-15,0 21 0,0-20 0,0-1 16,-22 21-16,1 0 0,0-20 16,-21 20-16,21-21 0,-22 21 15,1-20-15,0 20 0,-1-21 0,-41 21 16,62-20-16,-20-22 15,21 21-15,0-21 16,21-21 15,21 21-31,0-22 0,0 22 16,0 0-16,1-21 16,20 0-16,0 21 0,-21 0 15,22 0-15,-22 0 0,21 0 0,-21 0 16,22 0-16,-1 0 0,-21 0 15,22 0-15,-1 0 0,-21 21 16,21 0-16,-20 1 0,20-22 0,-21 21 16,0 0-16,0 21 0,1-21 15,-22 1-15,0 20 0,0-21 0,0 21 16,-22 1-16,1-22 0,0 0 16,-21 21-16,21-20 0,-22-1 15,1 0-15,0 0 0,-107 0 16,86-21-16,-64 0 15,63 0-15,1 0 16,21 0-16,-22 0 0,43-21 0,-21 21 16,20-21-16,1 0 0,0 21 15,0-43 1,21 22-16,0 0 0,0 0 16,21 0-16,0 0 15,0 21-15,1-22 0</inkml:trace>
  <inkml:trace contextRef="#ctx0" brushRef="#br0" timeOffset="1284.2">1757 1207 0,'-85'63'16,"64"-42"-16,0 0 15,0 1-15,21-1 0,0 0 16,0 0-16,0 0 16,0 0-16,21-21 15,0 0-15,0 0 0,0 0 16,0 0-16,1 0 0,-1 0 15,0-21-15,0 21 0,0-21 0,-21 0 16,0 0-16,0 0 16,0-1-16,0 1 0,0 0 15,-21 21-15,0 0 16,0 0-16,0 0 16,-1 21-16,1 0 0,0 1 15,21-1-15,-21 0 0,21 0 16,0 0-1,21-21 1,0 0-16,0 0 16,1 0-16,-22-21 0,21 21 15,-21-21-15,0 0 16,0 0-16,0-1 16,-21 1-1,-1 21 1,1 0-16,0 0 15,0 0 1,21 21-16,0 1 0,-21-22 16,21 21-16,0 0 15</inkml:trace>
  <inkml:trace contextRef="#ctx0" brushRef="#br0" timeOffset="4903.71">4911 1439 0,'0'-21'16,"0"0"-16,0 0 15,0 0 1,0 0-16,0-1 16,0 1-16,0 0 15,0 0-15,0 0 0,0 0 16,0-1-1,0 44 32,0-1-31,21 21-16,-21-21 0,21 22 16,-21-1-16,0 21 0,0-20 0,21 20 15,-21 22-15,21-22 0,-21 22 16,0-21-16,0 20 0,0 1 0,0 0 15,0-1-15,0 22 0,0 0 16,0-21-16,0 20 0,0 1 0,0 0 16,0 0-16,0 0 0,0 0 0,0-1 15,0 1-15,-21-21 16,21 21-16,0-22 0,-21 22 0,21-21 16,0 21-16,0-22 0,-21 22 15,21-21-15,-21 0 0,21-22 0,-22 1 16,22 20-16,0-41 0,0 20 0,0 43 15,-21-21 1,21-43-16,0-21 0,0 0 0,0 0 16,21-21-1,-21-21-15,22 0 0,-1 0 16</inkml:trace>
  <inkml:trace contextRef="#ctx0" brushRef="#br0" timeOffset="6395.89">5016 1291 0,'-21'0'16,"42"0"-16,-63 0 0,21 0 15,0 0 1,21 21-1,21-21 1,0 0 0,0 22-16,22-22 0,-1 0 15,-21 0-15,43 0 0,-22 0 16,43 0-16,-22 0 0,43 0 0,-21 0 16,20 0-16,22 0 0,-21 0 15,0 0-15,21 0 0,21 0 0,-21 0 16,21 0-16,22 0 15,274 0-15,-147 0 16,-149 0-16,-21 0 16,21 0-16,-21 0 0,-21 0 0,21 0 15,-43 0-15,22 0 0,0 0 16,-21 0-16,-1 0 0,-20 0 0,-1 0 16,1 0-16,-1 0 0,-20 0 15,-1 0-15,0 0 0,1 0 0,-22 0 16,21 0-16,-21 0 0,1 21 15,-1-21-15,0 0 0,0 0 0,0 21 16,0-21-16,-21 21 16,22-21-16,-22 42 15,21-20-15,-21-1 16,0 0-16,0 0 0,0 0 0,0 0 16,0 22-16,0-1 0,0-21 15,-21 43-15,-1-22 0,1 0 0,21 22 16,-21-22-16,21 22 0,-21-22 15,0 22-15,0-1 0,-1 22 0,22-1 16,-21-20-16,0 21 0,21-1 16,-21 1-16,21 0 0,0-22 0,0 22 15,-21-1-15,21 65 0,-21-86 16,21 22-16,0-22 16,0 1-16,-22-1 0,22 1 0,-21-1 15,21 1-15,0-22 0,0 22 16,-21-22-16,0 21 0,0 22 15,0 63-15,-1-105 16,22-1-16,-21 0 0,21 1 16,0-22-16,0 21 0,0-21 0,0 0 15,-21 1-15,21-1 0,0 0 16,-21-21-16,21 21 0,-21 0 0,0 0 16,-1-21-16,1 22 15,0-22 1,0 0-16,0 21 0,0-21 15,-1 0-15,1 0 0,0 0 16,0 21-16,0-21 16,0 0-16,-22 0 0,22 21 0,-21-21 15,21 0-15,-22 0 0,1 0 0,-22 21 16,1-21-16,21 0 0,-43 0 16,21 0-16,1 0 0,-22 0 0,22 0 15,-85 0-15,84 0 0,1 0 16,-1 0-16,1 21 0,-1-21 15,1 0-15,-22 0 0,21 0 0,-20 0 16,-1 0-16,-21 0 0,22 0 16,-22 0-16,21 0 0,-127 0 15,107 0-15,-107 0 16,106-21-16,21 21 0,1 0 16,-1 0-16,22 0 0,-22 0 0,43 0 15,-22 0-15,1 0 0,20 0 0,1 0 16,0 0-16,-1 0 0,1 0 15,21 0-15,-22 0 0,22 0 0,0-21 16,0 21-16,21-21 0,0 0 16,0 0-16,0-1 0,21-20 15,0 21-15</inkml:trace>
  <inkml:trace contextRef="#ctx0" brushRef="#br0" timeOffset="10740.46">5524 1820 0,'22'0'0,"-1"-21"16,-21 0-1,0 0-15,0 0 0,0 0 0,0-1 16,0-20-16,0 21 0,21 0 16,-21 0-16,0-1 0,0-20 15,21 21-15,-21 0 16,0 42 31,0 0-47,0 21 0,0-20 15,0 20-15,-21 0 0,21-21 0,-21 22 16,21-1-16,0 0 0,0 1 0,0-1 16,0-21-16,0 22 0,0 20 15,0-21 1,21-20-16,-21-1 0,21 0 0,0-21 16,0 0-16,1 0 0,-1 0 15,0 0-15,21 0 0,-21 0 16,1 0-16,-1-21 0,0-22 0,0 22 0,21-42 15,1-43 1,-22 64-16,-21-1 0,0-20 16,21 20-16,-21 1 0,21 0 15,-21 21-15,0-22 0,0 22 0,0 0 16,0 0-16,0 0 16,0 42 15,21 0-16,1 0 1</inkml:trace>
  <inkml:trace contextRef="#ctx0" brushRef="#br0" timeOffset="11175.35">6667 1630 0,'0'0'0,"-21"0"16,0-21-16,0 21 16,0 0-16,0 0 0,-22-21 15,22 21-15,-21 0 0,21 0 0,-1 0 16,-20 0-16,21 0 16,0 0-16,42 21 31,0-21-31,0 21 15,22 0-15,-22-21 0,21 21 16,-21 0-16,0 1 0,22-1 0,-22 0 16,0 0-16,0 0 0,0 22 15,-21-22-15,0 0 0,0 0 0,0 21 16,0-20-16,-21-1 16,0 0-16,-21 0 0,21 0 0,-43 0 15,22 1-15,21-22 0,-22 0 16,22 0-16,0 0 0,-64 0 15,64 0 1,21-22-16,-21 1 0,21 0 16,0 0-16,0 0 15,0 0-15,0-1 16,21 1-16,0 0 0,0 0 16,22 0-16</inkml:trace>
  <inkml:trace contextRef="#ctx0" brushRef="#br0" timeOffset="11360.35">7133 1609 0,'0'0'0,"21"21"78,0 0-78,-21 0 15,0 0-15,0 1 16</inkml:trace>
  <inkml:trace contextRef="#ctx0" brushRef="#br0" timeOffset="11528.32">7218 1926 0,'0'21'16,"0"1"-1,-21-22 1,21 21-16,0 0 16</inkml:trace>
  <inkml:trace contextRef="#ctx0" brushRef="#br0" timeOffset="11764.18">7916 1609 0,'0'0'15,"0"21"17,0 21-32,0-21 15,0 1-15,0 20 0,0-21 0,0 21 16,0-20-16,0 20 0,0-21 15,0 0-15,0 0 0,0 1 0,0-1 16,0 0-16,0 0 0,21-21 31</inkml:trace>
  <inkml:trace contextRef="#ctx0" brushRef="#br0" timeOffset="12184.04">7980 1609 0,'-21'-21'16,"42"42"-16,-64-64 0,43 22 16,22 21-16,-1 0 15,21-21-15,0 21 0,1 0 16,20 0-16,-20 0 0,20 0 0,1 0 16,-1 0-16,22 0 0,-22 0 15,1 0-15,-1 0 0,1 0 16,-1 0-16,-20 0 0,-1 0 15,-21 0-15,21 21 0,-20-21 0,-22 21 16,21-21-16,-21 22 0,21-22 16,-21 21-16,21 0 15,-21 0-15,0 0 0,0 0 16,21 1-16,-21-1 0,21 0 0,-21 0 16,0 21-16,0-20 0,0-1 15,0 0-15,0 21 0,0-21 0,0 1 16,0-1-16,0 0 0,-21-21 15,0 21-15,0 0 0,0-21 16,0 21-16,-22-21 0,1 0 0,0 0 16,-64 22-16,-21-22 15,63 0-15,-20 21 0,20-21 16,1 21-16,-22-21 0,21 0 16,1 0-16,-1 0 0,22 0 0</inkml:trace>
  <inkml:trace contextRef="#ctx0" brushRef="#br0" timeOffset="12660.29">5397 2646 0,'0'0'0,"-21"0"0,21 21 16,0 0-16,0 22 0,0-22 0,0 21 16,0 0-16,0-20 0,0 20 15,21 0-15,-21-21 0,0 22 0,0-22 16,0 21-16,0-21 0,0 1 15,0 20-15,0-21 0,0 0 16,0 0-16,0 1 16,0-44-1,0 1-15,0 0 16,0 0-16</inkml:trace>
  <inkml:trace contextRef="#ctx0" brushRef="#br0" timeOffset="12907.66">5334 2667 0,'0'-21'0,"0"42"0,0-63 0,21 42 16,0 0-16,22 0 0,-22 0 0,21 0 15,0 0-15,1 0 0,-1 0 16,0 21-16,-20 0 0,20 0 16,-21 0-16,-21 1 0,0-1 0,0 0 15,-21 21-15,-21-21 0,-1 1 16,1-1-16,0 0 0,-1 0 0,-20 0 15,42-21-15,-22 21 0,22 1 16,-21-22-16,21 0 16,42-22-1,0 22 1,0-21-16</inkml:trace>
  <inkml:trace contextRef="#ctx0" brushRef="#br0" timeOffset="13420.37">5927 2794 0,'-106'127'15,"85"-106"1,21 22-16,-22-22 0,1 0 0,0 0 16,0 21-16,21-20 0,0 20 15,0-21 1,21-21-1,0 0-15,22-21 16,-22 0-16,0 0 0,0-1 16,21 1-16,-20 0 0,-1 21 15,0-21-15,0 0 0,0 0 0,0 21 16,1 0 0,-1 0-16,-21 21 15,0 0-15,0 0 16,0 0-16,0 0 0,0 1 15,0-1-15,0 0 0,0 0 16,21-21-16,0 0 16,0 0-16,0 0 0,1 0 15,41 0-15,-42-21 16,0 0-16,1 0 0,-1-1 0,0 1 16,0 0-16,0 0 0,0-21 15,-21 20-15,0-20 0,0 21 0,0-21 16,0 20-16,0-41 15,-21 42-15,0 21 0,0 0 16,0 0 0,21 21-16,0 0 15,0 0 1,21-21 0</inkml:trace>
  <inkml:trace contextRef="#ctx0" brushRef="#br0" timeOffset="13663.97">6773 2709 0,'-21'22'16,"21"-1"-16,-21 0 0,21 0 0,0 0 16,0 0-16,0 1 0,-21 20 15,21-21-15,0 21 0,0-20 0,-21-1 16,21 21-16,0-21 0,0 0 15,0 1-15,0-1 0,0 0 16,0 21-16,0-63 47,0 0-47</inkml:trace>
  <inkml:trace contextRef="#ctx0" brushRef="#br0" timeOffset="13949.45">6646 2773 0,'21'-42'0,"-42"84"0,64-106 16,-43 43-16,21-21 0,0 21 0,21 21 16,-21-21-16,22 21 0,20 0 15,85 42 1,-105 0-16,-1-21 0,-21 1 16,22-1-16,-22 21 0,21-21 0,-42 22 15,0-22-15,0 21 0,0-21 16,0 0-16,-42 1 0,21 20 0,-85 0 15,63-21-15,1 1 16,-21-22-16,20 21 0,1 0 0,0-21 16,20 0-16,1 0 0,0 0 15,0 0-15,42 0 32,0-21-32,0 21 0,1-21 15,-1-1-15,21 22 0,-21-21 0</inkml:trace>
  <inkml:trace contextRef="#ctx0" brushRef="#br0" timeOffset="14119.47">7387 2836 0,'0'0'0,"21"0"16,-21 22 31,0-1-47,0 0 15,21 0-15,1-21 16,-1 21-16</inkml:trace>
  <inkml:trace contextRef="#ctx0" brushRef="#br0" timeOffset="14272.38">7599 3069 0,'-21'0'15,"-22"0"1,22 0-16,0 0 15,42 0 32,0 0-47,0 0 0</inkml:trace>
  <inkml:trace contextRef="#ctx0" brushRef="#br0" timeOffset="14520.24">8128 2773 0,'0'-21'31,"-21"42"-31,21 0 16,0 0-16,0 0 0,-21 1 16,21-1-16,-22 21 0,22-21 15,0 0-15,0 1 0,-21 20 0,21-21 16,0 0-16,0 22 0,0-22 15,0 0-15,21-21 16,1 0 0,-1 0-16,0 0 15,0-21-15</inkml:trace>
  <inkml:trace contextRef="#ctx0" brushRef="#br0" timeOffset="14920.01">8191 2709 0,'0'0'15,"0"-21"-15,-21-21 0,21 21 0,0 0 0,0-1 16,0 1-16,21 0 16,1 21-16,20 0 0,0 0 15,1-21-15,20 21 0,1 0 0,-1 0 16,22 0-16,21 0 0,-22 0 16,1 0-16,0 0 0,-1 0 0,-20 21 15,-1 0-15,1-21 16,63 64-16,-127-43 15,0 0-15,0 0 0,0 0 16,0 1-16,0-1 0,-43 21 16,1 0-16,21 1 15,0-22-15,0 0 0,21 0 16,0 0-16,-22 1 0,22 20 0,0-21 16,0 0-16,0 22 15,0-22-15,0 21 0,22 0 0,-22-20 0,0 20 16,0-21-16,0 0 0,0 0 15,-64 22-15,43-22 0,-21-21 16,-22 0-16,1 21 0,-1-21 16,1 0-16,-22 0 0,21 0 0,-20 0 15,-1 0-15,22 0 0,-22 0 16,21 0-16,1 0 0,-1 0 0</inkml:trace>
  <inkml:trace contextRef="#ctx0" brushRef="#br0" timeOffset="15320">5609 3662 0,'0'0'0,"0"21"31,0 0-31,0 22 0,0-22 15,0 21-15,0 43 0,0-22 0,0-20 16,0 62 0,-21-62-16,0 41 0,0-41 15,21-22-15,0 21 0,-22-21 16,22 1-16,0-1 0,0 0 16,22-21-1,-1 0-15,0 0 0</inkml:trace>
  <inkml:trace contextRef="#ctx0" brushRef="#br0" timeOffset="15843.85">5630 3768 0,'0'-21'0,"0"42"0,-21-64 16,0 22-16,21 0 16,21 21-1,21 0-15,-20 0 0,41-21 0,1 21 16,-1 0-16,22 0 0,-1 0 15,1-21-15,21 21 0,0 0 16,21 0-16,0 0 0,0 0 0,0 0 16,0 0-16,0 0 0,0 0 0,-21 0 15,-22 0-15,1 0 0,0 21 16,-22-21-16,-21 0 0,1 21 0,-1 0 16,-42 0-1,0 1-15,0-1 16,0 0-16,0 0 0,-21 0 0,21 0 15,-21 43 1,21-22-16,0 1 0,0-1 0,0 0 16,0 1-16,0-1 0,0-21 15,0 21-15,21 1 0,0-22 0,-21 21 16,21-21-16,-21 1 0,21-1 16,-21 0-16,0 0 0,0 0 0,0 0 15,-21 1-15,0-22 16,-21 21-16,-1-21 0,-20 0 0,-1 0 15,-84 0-15,42 0 0,1 0 16,-22 0-16,0 0 0,0 0 16,-22 0-16,22-21 0,0 21 15,22-22-15,-1 1 0,0 21 0,0-21 16,21 21-16,1-21 0,20 21 16,1-21-16,20 21 0,1-21 0,21 21 15,-21 0-15,42-22 0,0 1 16,-22 21-16,22-21 0,0 0 0</inkml:trace>
  <inkml:trace contextRef="#ctx0" brushRef="#br0" timeOffset="16107.7">5884 3831 0,'0'0'16,"0"-21"-16,-21 21 15,0 21 1,21 0-16,-21 1 16,0 20-16,21-21 0,-22 21 0,1 1 15,21-1-15,-21-21 0,0 22 16,21-1-16,-21-21 0,21 21 0,0-20 16,0-1-16,0 21 15,0-21-15,21-21 0,0 0 0,0 0 16,0 0-16,1 0 0,20 0 0,-21-21 15,0 21-15,22-21 16</inkml:trace>
  <inkml:trace contextRef="#ctx0" brushRef="#br0" timeOffset="16463.52">6138 4001 0,'-21'42'31,"0"-21"-31,0 0 0,0 0 0,21 22 15,-22-22-15,1 0 0,21 0 0,-21 0 16,21 1-16,0-1 16,0 0-16,0 0 0,21-21 15,0 0-15,1 0 0,-1 0 16,0 0-16,21 0 0,1 0 16,-22-21-16,0 0 0,0 21 15,0-21-15,0-1 0,-21 1 16,0 0-16,0 0 0,0 0 0,0 0 15,-21 21-15,-42-22 16,42 22-16,-22 0 0,22 0 0,-21 0 16,21 0-16,-1 22 0,1-22 15,0 21-15,0-21 0,21 21 16,0 0-16,0 0 16,21 0-16,0-21 0,0 0 15,22 22-15,-22-22 0,21 0 0,1 0 16,-22 0-16,21 0 0</inkml:trace>
  <inkml:trace contextRef="#ctx0" brushRef="#br0" timeOffset="16908.25">6689 4106 0,'0'-21'0,"0"42"0,0-63 16,-22 42-16,1 0 0,-21 0 16,21 0-16,0 0 0,-22 0 15,22 21-15,-21-21 0,-1 43 16,22-43-16,21 21 0,-21-21 15,21 21-15,21-21 32,0 0-32,1 0 0,-1 0 15,0 0-15,21 21 0,-21-21 0,1 21 16,-1-21-16,0 21 0,21-21 16,-42 22-16,21-1 0,-21 0 0,22 0 15,-22 0-15,0 22 0,0-22 16,0 0-16,0 21 0,0-21 0,0 22 15,0-22-15,0 21 0,0-21 0,-22 22 16,1-1-16,21 0 16,0 1-16,-21 41 0,0-41 15,0-1-15,0 0 0,-1-20 0,1 20 16,-21-21-16,21 0 0,-43 0 16,22-21-16,-22 0 15,43 0-15,-21 0 0,0-42 16,-1 0-16,22 21 0,0-22 15,0 1-15,21 0 0,0-1 0,0 1 16,0 0-16,0 20 0,42-62 16,64-1-1,-64 64-15,1 0 16</inkml:trace>
  <inkml:trace contextRef="#ctx0" brushRef="#br0" timeOffset="17103.15">6985 4128 0,'0'0'0,"-21"0"16,21 21-1,-21-21-15,-1 21 0,22 0 16,-21-21-16,21 21 0,0 0 16,0 1-16,0-1 0,0 0 15,0 0-15,0-42 31</inkml:trace>
  <inkml:trace contextRef="#ctx0" brushRef="#br0" timeOffset="17280.05">7048 3916 0,'0'0'0,"0"21"47,-21-21-47,21 21 16,0 0-1,21-21-15,-21 22 16</inkml:trace>
  <inkml:trace contextRef="#ctx0" brushRef="#br0" timeOffset="17628.56">7218 4106 0,'0'0'0,"0"22"0,0-1 0,0 0 16,0 0-16,0 0 0,0 0 15,0 1-15,0-1 0,0 0 0,0 0 16,0 0-16,0 0 16,0 1-1,0-44 16,0 1-31,0 0 0,0 0 16,0 0-16,0 0 0,0-22 16,21 22-16,0-21 0,0-1 0,0 1 15,1 21-15,-1-21 0,21 20 0,-21 1 16,0 21-16,22 0 0,-22 0 16,21 0-16,-21 21 0,1 1 15,-1-1-15,-21 0 0,0 21 16,0 1-16,0-22 0,0 21 0,-64 43 15,43-43-15,0-21 16,0-21-16,0 0 16</inkml:trace>
  <inkml:trace contextRef="#ctx0" brushRef="#br0" timeOffset="18249.16">11049 1524 0,'0'-42'0,"0"84"0,0-105 16,0 41-16,-21 1 15,0 0-15,-1 0 0,22 0 0,-21 21 16,0 0-16,0 0 0,21 21 16,-21 21-16,0-21 0,21 43 0,-22-1 15,22 22-15,0 21 0,-21-21 16,21 20-16,-21 22 0,21 0 15,0 0-15,0 22 0,0-22 16,-21 0-16,21 21 0,-21 0 0,0 0 16,21-21-16,-22 0 0,1 0 15,21 0-15,-42 127 0,21-21 16,0-148-16,-1-1 16,22-20-16,-21-1 0,21-20 0,0-1 15,0 0-15,0-63 16,0 0-1,0 0-15,21-22 0,-21-20 16,22-1-16,20-84 0,-21 64 16</inkml:trace>
  <inkml:trace contextRef="#ctx0" brushRef="#br0" timeOffset="19061.68">10985 1736 0,'0'0'0,"-21"-43"15,0 1-15,0 21 0,21-21 0,-42-22 16,42 43-16,0 0 16,0 0-16,21 21 15,0 0-15,0 0 16,43-22-16,-22 22 0,21 0 15,22 0-15,0 0 0,-1-21 16,22 21-16,21-21 0,21 21 16,22-21-16,20 21 0,1-21 0,20 21 15,22-21-15,-21 21 0,21-22 0,21 22 16,0 0-16,211 0 16,-232-21-16,0 21 0,-21 0 15,-1 0-15,-20 0 0,-22 0 16,-21 0-16,1 0 0,-22 0 0,0 0 15,-22 0-15,1 21 0,0-21 16,42 22-16,-84-22 0,-1 21 16,-20 0-16,-1-21 0,-21 21 15,21-21-15,-42 21 0,0 0 0,22 1 16,-22 20-16,0-21 0,0 21 16,0 43-16,0-43 15,0 22-15,0-1 0,-22 1 0,22-1 16,0 1-16,0 21 15,0-1-15,0 1 0,0 21 0,0-22 0,0 22 16,0 0-16,0 0 0,0 0 16,0 0-16,0 21 0,0-22 0,0 1 15,0 0-15,-21 85 16,0-86-16,0 1 16,0-21-16,0 21 0,-1-22 0,-20 86 15,21-86-15,0 1 0,0 0 16,-1-22-16,-20 22 0,21-22 0,0 22 15,-22-21-15,1-1 0,0-21 16,-1 22-16,1-22 0,-21 1 0,20-1 16,-105 21-16,85-41 0,-22-1 15,-21 0-15,21-21 0,-20 0 16,-22 0-16,21 0 0,-42 0 0,-1 0 16,-210-42-16,168 20 15,-21-20-15,-20 21 0,-1 0 16,0-22-16,-21 22 0,21 0 0,0 0 15,0 0-15,22 0 16,-1-1-16,22 22 0,-149-21 0,191 21 16,21-21-16,0 0 0,21 0 0,21 0 15,22-1-15,-64-41 16,84 21-16,22-1 0,0 1 16,21 0-16,0-22 0,0 22 0,21-22 0</inkml:trace>
  <inkml:trace contextRef="#ctx0" brushRef="#br0" timeOffset="19755.3">11663 2434 0,'0'0'0,"21"0"0,0-21 15,0 0-15,0 0 0,1 0 16,-22-1-16,0 1 0,0 0 16,-22 0-16,1 21 0,-21-21 15,21 21-15,0 0 0,-22 0 16,1 0-16,21 0 0,-43 0 16,43 0-16,-21 21 0,42 0 0,0 0 15,0 0-15,0 1 16,0-1-16,21 0 0,21 0 15,-21 0-15,1 22 0,20-22 16,-21 0-16,0 0 0,0 0 0,1 22 16,-22-22-16,0 0 0,0 0 15,-22 0-15,1 0 0,-21 1 16,0-22-16,-1 0 0,1 0 0,0 0 16,-1 0-16,1 0 0,-22 0 15,43 0-15,0 0 0,0 0 16,21-22-16,0 1 0,0 0 15,0 0-15,21 0 0,0 0 16,0 21-16,22-22 16,-22 1-16,21 21 0</inkml:trace>
  <inkml:trace contextRef="#ctx0" brushRef="#br0" timeOffset="20057.32">11874 2540 0,'0'0'0,"22"0"15,-1 0-15,0 0 0,0-21 16,0 0-16,0 21 0,1-21 16,-22-1-16,21 22 0,0-21 0,-21 0 15,21 21-15,-21-21 0,0 0 16,-21 21 0,0 0-16,-22 0 0,22 21 0,-21 0 15,0 0-15,-1 0 0,1 1 16,0 20-16,20-21 0,1 21 0,0-20 15,0-1-15,21 21 16,0 22-16,21-43 16,21-21-16,-20 21 0,20-21 15,21 0-15,-20 0 0,20 0 0,22 0 16,-22 0-16,1 0 0,21-21 0,-22 0 16,22 21-16</inkml:trace>
  <inkml:trace contextRef="#ctx0" brushRef="#br0" timeOffset="20459.09">12806 2477 0,'0'-22'0,"0"44"0,0-65 16,0 22-16,0 0 0,0 0 0,-21 0 16,-1 21-16,1-22 15,-21 22-15,0 0 0,-22 43 16,22-22-16,21 0 16,-22 0-16,1 0 0,21 22 15,-22-22-15,22 21 0,0-21 0,21 22 16,0-22-16,0 21 15,0-21-15,21 1 0,0-22 16,22 21-16,-22-21 0,21 0 0,1 0 16,-1 0-16,0-21 0,-21 21 15,22-22-15,-1 1 0,0 0 16,-20 0-16,-1-21 0,21 20 0,-21-20 16,0 0-1,-21 21-15,-21 21 31,21 21-31,-21 0 0,0 0 16,21 0-16,0 0 0,0 22 16,-21-22-16,21 0 0,0 0 0,0 0 15,0 1-15,0-1 0,0 0 16,21-21 0,0 0-16,0 0 0,0 0 15,1 0-15,20 0 0,-21 0 16,0 0-16</inkml:trace>
  <inkml:trace contextRef="#ctx0" brushRef="#br0" timeOffset="20765.91">13081 2625 0,'0'0'0,"21"-21"0,0-22 16,-21 1-16,21 0 15,1 20-15,-22 1 0,21 0 0,0 21 16,0-21-16,21 21 0,-20 0 0,-1 0 16,21 0-16,-21 21 0,22-21 15,-1 21-15,-21 0 0,21 1 0,-20 20 16,-1-21-16,0 0 0,-21 22 15,0-22-15,0 0 0,0 0 16,0 21-16,0-20 16,-21-22-16,0 0 0,-1 0 15,1 0 1,21-22-16,0 1 16,0 0-16,0 0 0,0 0 0,0 0 15,0-22-15,21 22 0,1 0 16,-22-21-16,21 20 0,0 1 0,0 0 15,0 21-15,0-21 0,1 0 16,-1 21-16,0 0 0,21 0 0,-21-21 16,1 21-16,41 0 15</inkml:trace>
  <inkml:trace contextRef="#ctx0" brushRef="#br0" timeOffset="20995.79">14076 2286 0,'0'0'0,"0"-21"0,-21 21 16,-1 0-1,1 0-15,0 21 0,0 0 16,0 0-16,0 1 0,-1-1 0,1 21 16,0-21-16,0 22 0,21-22 15,0 21-15,-21-21 0,21 22 16,0-1-16,0-21 0,0 0 16,21 0-16,0 1 0,21-22 15,-20 0-15,20 0 0,0 0 0,22 0 16,-22 0-16,22 0 0,-22 0 15,21-22-15,-20 1 0,20 0 0,-20-21 16,-1 21-16,0-22 0</inkml:trace>
  <inkml:trace contextRef="#ctx0" brushRef="#br0" timeOffset="21382.56">14732 2053 0,'0'0'16,"0"-42"-16,-64 0 15,43 42-15,0 0 0,0 0 0,0 0 16,0 21-16,-1 0 15,22 0-15,0 21 0,0 1 16,0-22-16,0 21 0,0 1 0,0-1 16,0 21-16,0 64 15,0-84-15,0-1 0,0 0 16,0-20-16,0-1 0,0 21 16,0-21-16,0 0 0,-21-21 15,0 0 1,21-21-16,0 0 15,0 0-15,0-64 16,21 64-16,0-21 0,1-1 16,-1 1-16,21 0 0,-21 21 0,22-1 0,-22 1 15,21 0-15,22 21 16,20 0-16,-41 21 16,-22 0-16,21 22 0,-21-22 15,0 0-15,1 21 0,-22-20 0,0 41 16,-22-42-16,1 22 0,0-22 15,0 0-15,-21 0 0,-1 0 16,22 0-16,-21 1 0,21-22 0,-64 42 16</inkml:trace>
  <inkml:trace contextRef="#ctx0" brushRef="#br0" timeOffset="21785.73">13293 3260 0,'0'21'15,"-22"0"1,22 21-16,-21-20 0,21 20 0,0 0 16,-21 1-16,0-1 0,21-21 15,-21 21-15,21 1 0,-21-22 0,-1 0 16,22 21-16,0 1 0,0-22 15,0 0-15,0 0 16,22-21-16,-1 0 16,0 0-16,0-21 15,0 21-15,0-42 0,1 21 16,-1-1-16</inkml:trace>
  <inkml:trace contextRef="#ctx0" brushRef="#br0" timeOffset="22362.42">13314 3281 0,'0'0'0,"-64"-106"31,64 85-31,43 0 16,-22 21-16,42 0 15,1-21-15,-1 21 0,22 0 16,21 0-16,0 0 0,21 0 0,21-22 16,0 22-16,0 0 0,0 0 15,22 0-15,-1 0 0,0 0 16,-21 0-16,1 0 0,-1 0 0,-21 0 15,0 0-15,-21 0 0,21 22 16,-43-22-16,22 0 0,-21 0 0,-22 0 16,1 0-16,-22 0 0,0 0 15,1 21-15,-22-21 0,0 0 16,-21 21 0,0 0-16,0 0 0,0 0 0,0 1 15,0-1-15,0 21 0,0-21 0,-21 22 16,21-1-16,-21 0 0,0 1 0,-1-1 15,1 0-15,21 1 0,-21-1 16,0-21-16,0 21 0,21 1 16,-21-22-16,-1 21 0,22-21 0,0 22 15,-21-22-15,21 0 0,-21 21 16,21-20-16,-21 20 0,0 0 16,0-21-1,-1-21-15,1 0 0,-21 0 0,0 0 16,-1 0-16,1 0 0,-22 0 15,-20 0-15,-22-21 0,0 0 0,-42 0 16,0 0-16,-22 0 0,1-1 16,0 1-16,-22 0 0,1 0 0,20 0 15,22 21-15,-21-21 0,42-1 16,-21 22-16,21-21 16,21 21-16,0-21 0,21 21 0,22 0 0,-1-21 15,1 21-15,42-21 0,0 0 16,21-1-16,21 1 15,21 0-15,22 0 0,-1 0 0,1 0 16</inkml:trace>
  <inkml:trace contextRef="#ctx0" brushRef="#br0" timeOffset="22988.05">18881 1757 0,'21'-42'0,"-42"84"0,63-106 0,-21 43 0,-21 0 16,0-21-16,21 21 0,-21-1 15,21 1-15,-21 0 0,0 0 0,0 0 16,0 0-16,0-1 15,0 1-15,-21 21 16,21 21 0,-21 22-1,0-1-15,21 22 0,-21-1 16,21 1-16,-21 20 0,21 22 0,-22-21 16,1 21-16,21-1 0,-21 22 15,21 0-15,-21 0 0,0 0 0,0 0 16,21 0-16,-22 22 0,1-22 15,0 21-15,0-21 0,0 148 16,21-127-16,-21-21 0,-1 0 16,22 0-16,-21 0 0,21-21 0,0 0 15,0 0-15,-21-22 0,0 1 0,0 42 16,21-85-16,0 1 16,-21-1-16,21-21 0,0 0 15,-22 0-15,22-42 16,0-21-16,0 0 15,22-1-15,-1-20 0,0-1 0,21-20 16,-21-1-16</inkml:trace>
  <inkml:trace contextRef="#ctx0" brushRef="#br0" timeOffset="23896.31">18986 1820 0,'0'0'15,"-21"-42"-15,0 0 0,0 21 0,0-22 0,0 1 16,21 21-16,0 0 0,0-22 16,0 22-16,0 0 0,0 0 0,0 0 15,21 21-15,21-22 0,-21 1 16,22 21-16,-1 0 0,21-21 0,22 21 15,21 0-15,0 0 16,21 0-16,0 0 0,21 0 0,0 0 16,21 0-16,1 0 0,-1 0 15,0 0-15,1 0 0,-1 21 16,0-21-16,1 0 0,20 0 0,-20 0 16,-22 21-16,21-21 0,-21 0 15,22 0-15,-1 0 0,-21 0 0,-21 0 16,0 22-16,0-22 0,-21 0 15,-21 0-15,-1 0 0,-20 0 0,-1 0 16,1 0-16,-22 0 0,0 0 16,-20 0-16,-1 0 0,0 0 15,0 21-15,-21 0 0,0 0 16,0 21-16,0 43 16,0-43-16,-21 1 15,0 20-15,21 1 0,-21-1 16,21 1-16,0-1 0,0 1 0,0-1 15,-22 22-15,22 0 0,0 20 16,-21-20-16,21 0 0,0 21 0,-21-22 16,21 22-16,-21 0 0,21 0 15,0 0-15,0-1 0,0 1 0,0 0 16,0-21-16,0 21 0,0-22 16,21 22-16,-21-21 0,21-1 0,-21 1 15,0-21-15,0 20 0,0-41 16,21 20-16,-21 1 0,0-22 0,0 0 15,0 22-15,0-22 0,0 43 16,0-43-16,0-21 16,0 22-16,-21-1 0,0-21 0,21 21 15,-21-20-15,0-1 0,0 0 16,-1 0-16,1 0 0,-21 0 0,-43 22 16,43-43-16,0 21 0,-22 0 15,1-21-15,-22 21 0,21-21 16,-126 0-16,105 21 0,-21-21 15,-126 0-15,105 0 16,0 0-16,-22 0 0,-168 0 16,-22-21-16,149 0 15,-1 0-15,1 0 0,-22 0 16,22-1-16,-1 22 0,1 0 0,20 0 16,22 0-16,21 0 0,-85 22 15,128-1-15,20 0 16,22 0-16,-22 0 0,22 0 0,21 1 0,-21-1 15,20 0-15,1 0 16,21-42 0,21-21-1,1 20-15</inkml:trace>
  <inkml:trace contextRef="#ctx0" brushRef="#br0" timeOffset="25728.86">19748 2477 0,'0'0'0,"0"-22"16,0-20-16,0 21 0,0-21 15,0 20-15,0 1 0,0 0 0,0 0 16,0 0-16,0 0 16,0-1 30,0 1-30,22 21 0,-1-21-1,-21 0 17,0 0-1,0 0-16,0-1 1,-21 22 0,-1 0-1,22 22-15,0-1 16,0 0-16,0 21 0,0-21 0,0 22 16,0 63-1,0 21-15,0-64 0,0 1 16,-21-1-16,21 1 0,0-1 0,0 1 15,-21-1-15,21-21 0,0 22 16,0-22-16,0 1 0,-21-1 0,21 0 16,-21 1-16,21-1 0,0-21 15,0 43-15,0-43 16,0 0-16,21-21 47,0 0-32,21-21-15,-20 21 0,-1-21 16,21 21-16,0-22 0,1 1 0,-1 21 16,22-21-16,-1 21 0,106 0 15,-63 0-15,0 0 0,21 0 16,0-21-16,-21 21 0,21 0 16,-21 0-16,-22 0 0,22 0 0,-21 0 15,84 0 1,-105 0-16,42-21 0,-64 21 0,0 0 15,-21 0-15,22 0 0,-22-21 16,0 21-16,-21-22 31,0 1-15,0 0-16,0 0 16,0 0-16,0 0 0,0-1 15,0 1-15,0 0 0,0-21 16,0-1-16,0 1 0,0-64 15,0 43-15,21-85 16,0 84-16,1 1 0,-22-1 0,21 22 16,-21-22-16,21 22 0,-21 0 15,21-43-15,-21 64 16,0-22-16,21 22 0,-21 0 0,0-42 16,0 41-1,0 1-15,0 0 16,-21 21 31,0 0-32,0 0-15,0 0 0,-1 0 16,1 0-16,0 0 16,0 0-16,0 0 0,-22 0 0,1 0 15,-21 0-15,-1 0 16,1 0-16,-22 0 0,0-21 0,1 21 15,-43 0-15,0-21 0,0 0 16,-22 21-16,22 0 0,0-22 0,22 22 16,-1 0-16,21 0 0,0 0 15,22 0-15,21 0 0,-1 0 0,22 0 16,0 0-16,42 0 31,0 0-31,0 0 0,22 0 0,-22 0 16,0 0-16,21 0 15,-20 0-15</inkml:trace>
  <inkml:trace contextRef="#ctx0" brushRef="#br0" timeOffset="26836.09">20193 2350 0,'21'-22'0,"0"22"16,0 0-16,-21-21 0,0 0 15,0 0-15,0 0 16,0 0-1,-21 21-15,0 0 16,-21 0-16,21 0 0,-1 0 16,1 0-16,0 0 0,-21 21 0,21 0 15,-1 0-15,1 0 0,0 0 16,21 1-16,-21 20 0,21-21 16,0 0-16,0 0 15,0 1 1,21-22-16,0 0 0,0 0 15,22-22-15,-22 1 0,0 0 16,0 0-16,22 0 0,-22 0 16,21-1-16,0-20 15,-20 21-15,-1 21 0,0-21 16,-21 0-16,0 42 31,-21 0-31,0 0 0,-1 21 16,22-20-16,-21-1 0,21 0 15,0 0-15,0 0 0,0 0 0,0 1 16,0-1-16,0 0 16,21 0-16,22-21 0,-22 0 0,21 0 15,1 0-15,-1 0 0,21 0 16,1 0-16,-22 0 0,22-21 0,-22 21 16,0-21-16,1 0 15,-1-22-15,-21 1 0,-21 21 16,0 0-16,0-1 0,0-20 15,0 21-15,-21 0 0,0 21 0,0-21 16,-22-1-16,22 22 0,-21 0 16,21 0-16,-22 0 0,1 0 0,21 0 15,-21 0-15,20 22 0,1-1 16,0-21-16,0 21 0,21 0 16,0 0-1,0 0-15,21 1 0,0-22 16,0 0-16,22 0 15,-22 0-15,0 0 0,21 0 0,1 0 16,-22 0-16,64-43 16,-64 43-16,0-21 0,0 0 15,0 0-15,0-22 0,1 22 16,-1 0-16,0-21 0,-21 21 0,0-1 16,21-20-16,-21 21 15,0 42 16,0 0-31,-21 0 0,0 1 16,21-1-16,-21 0 0,-1 0 0,22 21 16,0-20-16,0-1 0,-21 0 15,21 0-15,0 0 0,0 0 16,0 1-16,0-1 0,0 0 16,0 0-16,21 0 0,1 0 0,-1 1 15,21-22-15,-21 0 0,0 0 16,22 0-16,-22 0 0</inkml:trace>
  <inkml:trace contextRef="#ctx0" brushRef="#br0" timeOffset="27278.24">21251 2307 0,'0'0'0,"0"-42"32,-21 42-32,0 0 0,0 0 0,0 0 15,-1 0-15,1 21 0,0 0 16,0-21-16,0 21 0,21 1 0,-21-1 15,-1-21-15,22 21 0,-21 0 16,21 0-16,0 0 0,0 1 16,21-22-1,1 0-15,-1 0 16,0 0-16,0-22 0,0 1 16,0 0-16,1 0 0,-1-21 0,0 20 15,0-20-15,0 21 0,0-21 16,-21-1-16,22 1 0,-1 21 15,-21-22-15,0 1 0,21 0 16,-21 21-16,21-1 0,-21 1 0,0 0 16,0 0-16,0 42 15,0 21-15,-21-20 16,0-1-16,21 21 0,0 0 16,-21-20-16,-1 20 0,22 0 0,0-21 15,0 22-15,-21-1 0,21-21 16,0 22-16,-21-22 0,21 21 0,0-21 15,0 0-15,0 1 0,0-1 16,42-21 0,1 0-16,-22-21 15,0-1-15,0 1 0,0 0 0</inkml:trace>
  <inkml:trace contextRef="#ctx0" brushRef="#br0" timeOffset="27500.04">21738 1926 0,'0'0'16,"0"21"0,0 1-16,0-1 0,0 0 15,-21 0-15,0 21 0,21-20 16,-21-1-16,-1 21 0,1-21 0,0 0 16,21 1-16,-21-1 15,-21 21-15,42-21 0,0 0 16,-22 1-16,22-1 15,22-21 1,-1 0-16,0-21 16</inkml:trace>
  <inkml:trace contextRef="#ctx0" brushRef="#br0" timeOffset="27795.26">21759 2307 0,'0'0'0,"-21"21"15,21 1-15,-21-1 0,21 0 16,0 0-16,0 0 16,21 0-1,0-21-15,0 0 0,1 0 16,20 0-16,0 0 0,1 0 16,-22-21-16,0 0 15,0 21-15,0-21 0,0 0 0,-21 0 0,0-1 16,0-20-1,-21 21-15,0 21 0,0-21 0,0 21 16,-22 0-16,22-21 0,-21 21 16,21 0-16,-22 0 0,-20 0 15,42 0-15,0 0 16,21-22-16</inkml:trace>
  <inkml:trace contextRef="#ctx0" brushRef="#br0" timeOffset="27971.5">21505 2053 0,'-21'0'0,"42"0"0,-63 0 0,21 0 31,42 0-15,0 0-16,21 0 15,1 0-15,20 0 0,1 0 0,-1 0 16,1 0-16,-22 0 0,22 0 15,-22 0-15</inkml:trace>
  <inkml:trace contextRef="#ctx0" brushRef="#br0" timeOffset="28216.36">22585 1947 0,'0'0'16,"0"-21"-16,0 0 15,-21 21 1,-22 0-16,22 0 0,0 0 15,-21 21-15,20 0 0,-20 1 16,21-1-16,-21 0 0,20 21 0,-20-21 16,21 22-16,0-22 0,0 21 15,-1-21-15,22 22 0,-21-22 0,21 0 16,0 21-16,0-20 0,0-1 16,21 21-16,43 0 0,-43-42 15,21 0-15,1 0 0,-1 0 16,64 0-16,-64 0 0</inkml:trace>
  <inkml:trace contextRef="#ctx0" brushRef="#br0" timeOffset="28835.4">22923 2244 0,'0'0'0,"0"-21"0,0-1 16,-21 1 0,-21 21-16,-191 64 31,191-64-31,21 21 0,-22 21 15,22-21-15,0 1 0,-21 41 16,42-42-16,0 0 0,0 1 16,0-1-16,0 0 0,21 0 0,42-21 15,-20 0 1,-22 0-16,21-21 0,-21 0 16,43-22-16,-22 22 15,-21 0-15,22-21 0,-22 21 0,0-1 16,0 1-16,-21 0 15,21 21-15,-21 21 32,0 0-32,0 1 0,0-1 0,0 0 15,0 0-15,-21 0 0,21 0 16,0 1-16,0-1 16,21-21-1,0 0-15,1 0 0,20 0 16,-21 0-16,0-21 15,22-1-15,-22 1 0,21 0 0,-21-21 16,22 21-16,-22-22 0,0 22 16,42-64-16,-41 43 0,-1 0 15,0-1-15,-21 1 0,0 0 16,21-1-16,-21 22 0,0 0 16,0 0-16,0 0 0,0 42 31,-21 0-31,0 0 0,0 22 0,21-22 15,-22 21-15,22 0 0,-21-20 16,21 20-16,0 21 16,0-20-16,0-22 0,0 21 15,0-21-15,0 22 0,0-22 0,0 0 16,0 0-16,43 22 16,-1-43-16,-21 0 15,0 0-15,0 0 0,1 0 16,-22-22-16,21 1 0</inkml:trace>
  <inkml:trace contextRef="#ctx0" brushRef="#br0" timeOffset="29008.64">23220 2223 0,'0'0'0,"-21"-22"31,42 22-31,0 0 0,0 0 16,0 0-16,22 0 0,-1 0 15,0 0-15,1-21 0,-1 21 0,0 0 16,1-21-16,-1 21 0,0 0 16,1-21-16,-1 21 0</inkml:trace>
  <inkml:trace contextRef="#ctx0" brushRef="#br1" timeOffset="34201.01">1228 5694 0,'0'0'0,"0"-21"15,21-22-15,-21 22 0,0-21 16,21 21-16,-21-22 0,21 22 16,-21 0-16,0 0 0,0 42 31,0 0-31,-21 0 0,0 22 16,-22-1-16,22 22 0,-21-22 15,21 21-15,0 1 0,-22-1 16,22 1-16,0-22 0,0 22 15,0-22-15,21 0 0,0 1 16,0-1-16,0-21 0,0 22 0,0-22 16,21 0-16,0-21 0,0 0 15,0 0-15,0 0 0,22 0 0,-22 0 16,21 0-16,1-21 0,-1 21 16,-21-21-16,21-1 0,1-20 15,-22 21-15,-21 0 0</inkml:trace>
  <inkml:trace contextRef="#ctx0" brushRef="#br1" timeOffset="34361.07">1037 6033 0,'0'0'0,"-21"0"0,0 0 0,42 0 47,0 0-47,21 0 16,-20 0-16,20 0 0,0-22 15,22 1-15,-22 21 0,22-21 0,-1 0 16</inkml:trace>
  <inkml:trace contextRef="#ctx0" brushRef="#br1" timeOffset="34624.91">1968 5609 0,'0'0'0,"0"-21"16,0 0-16,-21 21 0,0 0 15,0 0-15,0 0 0,0 21 16,-22 0-16,22 0 0,0 22 0,-21-1 16,20 0-16,-20 22 0,21-22 15,0 1-15,0-1 0,-1 0 16,22 1-16,0-1 0,0 21 16,0-41-16,0-1 0,22 0 15,-1 0-15,0 0 0,21-21 16,-21 21-16,22-21 0,-1 0 0,0 0 15,1 0-15,-1 0 0,0 0 16,1-21-16,-1 0 0,22 0 16</inkml:trace>
  <inkml:trace contextRef="#ctx0" brushRef="#br1" timeOffset="34812.81">2307 6011 0,'-21'0'0,"42"0"0,-42 22 0,42-22 47,21 0-47,-20 0 16,-1 0-16,21 0 0,-21 0 0,22-22 16,-1 22-16,-21-21 0,21 0 15</inkml:trace>
  <inkml:trace contextRef="#ctx0" brushRef="#br1" timeOffset="35017.69">3154 5609 0,'0'0'15,"-21"21"1,21 1-16,-22 20 16,22-21-16,0 21 0,-21 1 15,21-1-15,0 0 0,0-20 16,-21 20-16,21 0 0,0-21 15,-21 43-15,21-43 0,0 0 16,0 0-16,0 1 16,0-1-16,-21-21 0</inkml:trace>
  <inkml:trace contextRef="#ctx0" brushRef="#br1" timeOffset="35419.16">847 6795 0,'-43'0'15,"86"0"-15,-128 0 0,43 0 0,20 0 16,1 0-16,0 0 0,21-22 15,42 22 1,1 0-16,-1 0 0,22 0 0,-1 0 16,22-21-16,-1 21 15,22 0-15,0 0 0,148-21 16,-127 21-16,0 0 0,0 0 16,21 0-16,-21-21 0,21 21 0,-21 0 15,0 0-15,0 0 0,-21 0 16,-21 0-16,0-21 0,-1 21 15,-20 0-15,-22 0 0,0-21 0,-20 21 16,-1 0-16,0 0 0,0 0 16,-21 21 15,-21 0-31,0-21 0,21 21 16</inkml:trace>
  <inkml:trace contextRef="#ctx0" brushRef="#br1" timeOffset="37234.4">1143 7705 0,'0'0'0,"0"-21"16,0-1-16,21 1 15,-21 0 1,0 0-16,0 0 15,0 0-15,0-1 0,-21 22 16,0 0-16,0-21 0,-22 21 16,22 0-16,-21 0 0,21 21 0,-22 1 15,22-1-15,-21 0 0,-1 21 16,22-21-16,-21 22 0,21-1 16,-22 43-16,43-43 15,0 0-15,0 1 0,0-1 0,0-21 16,22 0-16,41 22 15,-42-43-15,22 0 16,-22-21-16,21 21 0,0-43 0,-20 22 16,20 0-16,0-21 0,1-1 15,-1 1-15,0 0 0,1-1 0,-22 1 16,21-22-16,-21 22 0,-21-21 16,0-1-16,0 1 0,0-1 0,0 1 15,0 20-15,0 1 0,0 21 16,0 0-16,-21 21 0,0 21 15,-21 0-15,20 21 0,1 22 16,0-22-16,21 22 0,0-1 16,-21 1-16,21 41 15,0-41-15,0-22 0,0 1 16,21-1-16,0 0 0,22 1 0,-22-1 16,21-21-16,0 0 0,1 0 15,20 1-15,-20-22 0,20 0 0,-21 0 16,1 0-16,20-22 0,-20 1 15,-1 0-15,0 0 0,1 0 16,-22 0-16,21-22 0,-21 22 0,-21-42 16,21 41-16,-21 1 15,0 0-15,22 42 32,-22 0-17,0 1-15,21-22 0,0 21 0,0 0 16,-21 0-16,21-21 0,0 21 15,22-21-15,20 0 0,-20 0 16,-1 0-16,21 0 0,-20 0 16,20 0-16,-20-21 0,20 0 0,-21 21 15,1-21-15,-1 0 0,0-1 16,-20 1-16,20 0 0,-21 0 0,0 0 16,0 0-16,1 21 0,-1 0 15,0 0 1,-21 21-1,0 0-15,21 0 0,0 0 0,0-21 16,-21 21-16,22 1 0,-1-22 0,0 21 16,0 0-16,0-21 0,0 0 15,1 0-15,20 0 0,0 0 0,1 0 16,-1 0-16,0 0 0,22 0 16,-22 0-16,22 0 0,-22 0 0,0 0 15,22 0-15,-43 0 0,64 0 16,-64 0-16,0 0 15,0 0-15,0-21 0,0 21 0,1-21 16</inkml:trace>
  <inkml:trace contextRef="#ctx0" brushRef="#br1" timeOffset="37651.16">4911 7345 0,'0'0'16,"0"-42"-16,0 20 0,0 1 0,0 0 0,0 0 15,-22 21 1,1 42 0,0-21-16,-21 22 0,21-1 15,-1 0-15,-20 22 0,21-22 0,-21 1 16,20 20-16,1-21 0,21 1 0,0-22 15,0 21-15,0 1 0,0-22 16,64 63-16,-43-84 16,21 22-16,1-22 0,-1 0 15,0 0-15,1 0 0,-1 0 0,21-22 16,-20 1-16,-1 0 0,0 0 0,-20-21 16,20-1-16,-21 22 15,21-42-15,-20 20 0,20-63 16,-21 64-16,0 0 0,-21-1 15,0 1-15,0 0 0,0 21 0,0-1 16,0 1-16,0 42 31</inkml:trace>
  <inkml:trace contextRef="#ctx0" brushRef="#br1" timeOffset="37968.72">6075 7345 0,'42'-21'0,"-84"42"0,105-42 0,-63 0 0,0-1 16,-21 22-1,0 0 1,0 0-16,-22 22 0,1-1 0,0 0 16,21 0-16,-22 0 0,1 22 15,21-22-15,0 0 0,21 21 16,0-21-16,0 1 0,21-1 15,21 0-15,-21-21 0,22 21 0,-1 0 16,0 0-16,-21 1 0,43-1 16,-22 0-16,-21-21 0,-21 21 15,0 0-15,-21-21 16,-21 21-16,0-21 0,-1 0 16,-20 22-16,-1-22 0,1 0 15,-22 0-15,22 0 0,-22 0 0,0 0 16,1 0-16,-1 21 0,0-21 0,1 0 15</inkml:trace>
  <inkml:trace contextRef="#ctx0" brushRef="#br1" timeOffset="39048.12">762 9017 0,'63'21'16,"-41"-42"0,-1 0-16,0 0 0,21-22 15,-21 22-15,22-21 0,-22 0 16,21-1-16,-21 22 0,1-21 0,-22-1 15,0 22-15,0 0 0,-22-21 16,-20 21-16,0 21 0,-1 0 0,1 0 16,-21 0-16,-1 0 0,22 21 15,-85 21-15,21 43 16,42-22-16,43-20 16,-21 20-16,21-21 0,0 22 15,21-22-15,0 1 0,21-22 0,0 21 16,0-21-16,21 0 0,1-21 15,-1 0-15,0 0 0,22 0 0,-22 0 16,1 0-16,20 0 0,-21-21 16,64-42-16,-63 20 0,20 1 15,-21 0-15,22-1 0,-22-20 16,1 21-16,41-85 16,-41 84-16,-22-20 0,0-1 0,-21 1 15,0 20-15,0 1 0,-42 0 16,20-1-16,1 43 0,0 0 15,-21 0-15,21 0 0,-22 43 16,22-1-16,-21 0 0,21 1 0,-1 20 16,22 1-16,0-1 0,0 1 15,0-1-15,0-20 0,0 20 0,22-21 16,-1 22-16,21-43 0,0 21 16,64 1-16,-63-22 0,20-21 15,1 0-15,-1 0 0,1 0 16,-1-21-16,1 0 0,-22 21 0,21-43 15,-20 22-15,-1 0 0,-21-21 16,22 20-16,-22-20 0,0 21 16,0-21-16,-21 20 0,0-20 15,21 21-15,-21 0 0,0 42 32,0 0-32,0 0 15,0 0-15,21 1 0,1 20 16,-1 0-1,0-21-15,0-21 0,21 0 16,-20 0-16,-1 0 0,21 0 0,0 0 16,1 0-16,-1-21 0,0 0 15,43-21-15,0-1 16,-64 22-16,21 0 16,-21 21-16,1-21 0,-1 21 0,0 0 15,0 0-15,-21 21 16,21 0-16,0 0 0,1 1 0,-22-1 15,21 0-15,0 21 0,0-21 16,-21 1-16,21-1 0,0 0 0,22-21 16,-22 21-16,0 0 0,21-21 0,-20 0 15,20 0-15,0 0 0,1 0 16,20 0-16,-21 0 0,1 0 0,20-21 16</inkml:trace>
  <inkml:trace contextRef="#ctx0" brushRef="#br1" timeOffset="39288.07">4551 8403 0,'0'43'32,"-21"-22"-32,-1 0 0,22 21 0,-21-21 15,0 22-15,0-22 0,21 64 16,-21-43-16,21 0 15,-21 1-15,21-22 0,0 21 0,0 0 16,0-20-16,0 20 16,0-21-16,21-21 31,0-21-31,0 0 0</inkml:trace>
  <inkml:trace contextRef="#ctx0" brushRef="#br1" timeOffset="39551.92">4487 8382 0,'0'0'0,"0"-21"0,0 0 16,0 0-16,21 21 0,1 0 0,-1 0 15,0 0-15,21 0 0,-21 0 16,22 0-16,-1 0 0,43 0 16,-43 0-16,-21 21 0,22 0 15,-1-21-15,-21 21 0,-21 0 16,0 0-16,-21 1 0,-21-1 15,20 0-15,-41 0 0,21-21 0,-1 21 16,-20 0-16,20-21 0,1 22 16,21-22-16,-21 0 0,42 21 0,21-21 31,21 0-31,0 0 16,-20-21-16</inkml:trace>
  <inkml:trace contextRef="#ctx0" brushRef="#br1" timeOffset="40000.71">5270 8467 0,'0'0'16,"0"21"-16,0 0 15,0 0-15,0 0 0,0 1 0,-21-1 16,0 42-16,-21 1 16,21-43-16,21 21 0,-22-21 15,22 1-15,-21-1 0,21 0 0,0 0 16,21-42 15,22 0-31,-22 0 0,0-1 0,21 1 16,-20 0-16,20-21 0,0 21 15,-21-1-15,22 1 0,-22 0 16,0 21-16,0-21 0,0 21 0,1 0 16,-1 0-16,0 21 15,-21 0-15,0 0 0,0 1 16,21-1-16,-21 0 0,21 0 15,0 0-15,-21 0 0,22-21 16,-1 22-16,0-22 0,21 0 0,1 0 16,-22-22-16,21 1 15,-21 0-15,0 21 0,1-21 0,-1 0 16,0-22-16,-21 22 0,0 0 0,0-21 16,0 21-16,0-22 15,-21 1-15,21 21 0,-21 0 16,-1-1-16,22 1 0,-21 21 15,21 21-15,0 1 16,0-1-16,21 0 0,1 0 16</inkml:trace>
  <inkml:trace contextRef="#ctx0" brushRef="#br1" timeOffset="40444.49">6583 8530 0,'0'0'0,"0"-21"0,0 0 16,0 0-16,0 0 0,0-1 16,-21 22-16,-1 0 15,-20 0-15,21 0 0,-21 22 16,20-1-16,-20 0 0,0 0 0,-1 21 16,-20 22-16,21-43 0,20 21 15,1 1-15,0-22 0,21 21 16,0-21-16,0 1 0,21-1 0,0 0 15,1 0-15,20-21 0,-21 0 0,21 0 16,22 0 0,42-63-16,-64 20 15,-21 22-15,64-64 0,-64 64 16,21-42-16,-20 20 0,20-20 16,-21-1-16,0 1 0,0-1 0,1-20 15,-1 20-15,0 22 0,-21 0 16,0-1-16,0 22 0,0 0 15,-21 42-15,0 0 0,-1 0 0,-20 22 16,21 20-16,-21 43 16,-1-42-16,43-22 0,0 21 15,0-20-15,0-1 0,0 0 0,0 1 16,43-1-16,-22 0 0,21-20 16,0-1-16,1 0 0,20 0 0,-20 0 15,20-21-15,-21 21 0</inkml:trace>
  <inkml:trace contextRef="#ctx0" brushRef="#br1" timeOffset="41307.99">910 10054 0,'0'0'0,"21"0"0,0 0 16,1 0-16,-1 0 15,0 0-15,0-21 0,0 0 16,0 0-16,-21 0 0,0-22 16,0 22-16,0-21 0,0-1 15,0 1-15,-21 21 0,-21-21 16,0 20-16,-1 1 0,1 0 16,0 21-16,-22 0 0,1 21 0,-1 0 15,1 1-15,20 20 0,-20 0 16,20 1-16,1-1 0,0 0 15,21 1-15,21-1 0,0 0 0,0-21 16,21 22-16,21-22 0,-21 0 16,22 0-16,20-21 0,-21 21 15,22-21-15,-1 0 0,-20 0 0,20 0 16,1 0-16,-22-21 0,22 0 0,-22 0 16,21 0-16,-20 0 0,-1-22 15,22 1-15,-22 0 0,0-1 16,1-20-16,-1-1 0,0 1 15,-21-22-15,1 22 0,-22-1 16,0 1-16,0 20 0,0 1 0,0 21 16,0 0-16,0-1 0,-22 22 0,1 0 15,0 22-15,0 20 0,0 0 16,0 1-16,-1-1 0,1 21 16,21 1-16,0-1 0,0 1 0,0-1 15,0-20-15,0 20 0,21-20 16,1-1-16,41 21 15,22-20-15,-43-22 0,0 0 16,22 0-16,-22-21 0,22 0 0,-22 0 16,22 0-16,-22 0 15,0 0-15,1-21 0,-1 0 0,-21 0 16,21 0-16,1-1 0,-22 1 0,21-21 16,-21 21-16,1 0 0</inkml:trace>
  <inkml:trace contextRef="#ctx0" brushRef="#br1" timeOffset="41477.41">2328 9927 0,'0'21'0,"21"1"15,1-1-15,-22 0 0,0 0 16,21 0-16,0 0 0,0 1 16,21-22-16,-20 0 0,62 21 15,-41-21-15,20 0 16,-21 0-16,1 0 0,20 0 16,-20 0-16,-1-21 0,21 21 0,-20-22 15,-1 1-15,0 21 0,1-21 16,-1 0-16,0 21 0,-20-21 0,-1 21 15,21 0-15</inkml:trace>
  <inkml:trace contextRef="#ctx0" brushRef="#br1" timeOffset="41596.33">3365 9991 0,'22'0'0,"-44"0"0,44 21 16,-22 0-1,0 0-15,21 0 0,0-21 0,-21 22 16,21-1-16,0 0 0,0 0 0,1-21 16,-22 21-16,42-21 0,-21 0 15,0 21-15,0-21 0,22 0 16,-1 0-16,-21 0 0,64-42 15,-64 21-15</inkml:trace>
  <inkml:trace contextRef="#ctx0" brushRef="#br1" timeOffset="42876.64">4466 10160 0,'0'-21'31,"0"0"-31,21 21 0,0-43 15,-21 22-15,22 0 0,-1-21 16,21-1-16,-21 1 0,0 0 0,1-22 16,-1 22-16,0-22 0,0 1 15,0-1-15,-21 22 0,0 0 0,0-1 16,0 22-16,0 0 0,-21 0 0,0 21 16,0 0-16,-43 21 15,43 21-15,-21-20 0,21 41 16,-22-21-16,22 22 0,0-1 15,-21-20-15,20 84 0,22-85 16,0 22-16,0-22 0,0 0 0,22 1 16,-1-1-16,0-21 0,0 0 15,21 0-15,22 1 0,-22-1 0,22-21 16,-22 0-16,85 0 16,-63 0-16,-1 0 0,1-21 0,-22 21 15,21-22-15,-20-20 0,-1 21 0,0 0 16,1-22-16,-1 22 0,-21-21 15,0 21-15,1-22 0,-1 22 16,-21-21-16,0 21 0,-21 21 31,-1 21-31,1-21 0,0 21 0,0 21 16,0-20-16,0-1 0,-1 0 0,22 21 16,0-21-16,0 1 0,0 20 15,0-21-15,22 0 0,-1-21 16,0 21-16,0-21 0,21 0 0,1 0 15,41 0 1,1 0-16,-43-21 0,22 21 16,-22-21-16,22-21 0,-22 21 15,-21-1-15,-21-20 0,0 21 16,0 0-16,0-22 0,-63 1 16,20 21-16,-20-21 0,21 42 15,-1 0-15,1 0 0,21 0 16,0 0-16,-1 0 0,44 0 15,20 0 1,0 0-16,1 0 0,20 0 0,22 0 16,-22 0-16,1 0 0,20-22 0,-20 22 15,21 0-15,-22 0 0,22 0 16,-22 0-16,1 0 0,-1 0 0,-20 0 16,-22 0-16,0 0 0,-42 0 15,0 22 1,-1-1-16,-20-21 0,0 21 0,-1 0 15,22-21-15,-21 21 0,0 0 16,-43 22-16,64-22 0,-22-21 16,22 21-16,0 0 0,0-21 0,21 21 15,21-21 1,0 0-16,22 0 16,-22 0-16,21 0 0,0 0 15,1 0-15,-1-21 0,0 0 16,1 21-16,-1-21 0,0 0 0,1 0 15,-22-1-15,21 22 0,-21-21 0,1 0 16,-22 0-16,-22 21 31,1 0-31,21 21 0,-21 0 16,0 0-16,21 22 0,0-22 16,-21 64-16,21-43 0,0 0 15,0 1-15,0 20 0,0 1 16,21-1-16,-21 1 0,21-1 0,0 1 15,0-1-15,1 1 0,-22-22 0,0 0 16,0 106 0,-22-126-16,-20 20 0,21 0 15,-21-21-15,-43 43 0,43-43 16,-22-21-16,1 21 0,20-21 0,-20 0 16,-1 0-16,22-21 0,-22 0 15,22 0-15,21-22 0,-21 1 16,20 0-16,22-1 0,0 1 0,0-21 0,22-1 15,-1 1-15,21-1 0,-21 1 16,22-22-16,-1 21 0,64-63 16</inkml:trace>
  <inkml:trace contextRef="#ctx0" brushRef="#br1" timeOffset="43059.54">7175 9800 0,'22'0'16,"-44"0"-16,65 0 0,-22 0 0,-21 21 15,0 1-15,0-1 0,0 0 0,0 0 16,0 0-16,0 22 0,0-22 16,-21 0-16,21 0 0,-21 0 0,21 0 15,0-42 17,0 0-32</inkml:trace>
  <inkml:trace contextRef="#ctx0" brushRef="#br1" timeOffset="43209.45">7239 9525 0,'0'0'0,"0"-21"0,-21 21 15,0 0-15,21 21 16,0 0-16,0 0 16,0 1-16,0-1 0,0 0 0,0 0 15,42 21-15,21-20 16</inkml:trace>
  <inkml:trace contextRef="#ctx0" brushRef="#br1" timeOffset="43544">7853 9758 0,'0'21'0,"0"0"16,0 0-16,0 1 16,0-1-16,-21 0 0,21 21 15,-22-21-15,22 1 0,-42 41 16,21-42-16,21 0 0,-21 1 15,0-1-15,-1 0 0,1 0 16,0-21-16,0 0 0,0-21 31,21 0-31,0-22 0,21 22 16,0-21-16,0 0 0,22-1 0,-1 1 16,21-22-16,1 22 0,-22 0 15,22-1-15,-1 22 0,1 0 16,-1 21-16,22 21 0,21 64 15,-85-43-15,0 1 16,0 20-16,-21-21 0,0 1 16,0-1-16,0 0 0,-21 1 0,0-22 15,0 21-15,-22-21 0,22 22 16,-21-22-16,-22 0 0,22 21 0</inkml:trace>
  <inkml:trace contextRef="#ctx0" brushRef="#br1" timeOffset="44456.57">2667 11494 0,'0'-22'16,"21"-41"-1,-21 42-15,0-22 16,-21 22-16,0-21 0,0 0 0,-22 20 16,1-20-16,0 0 0,-22 21 15,1-22-15,-1 22 0,1 21 0,-64 0 16,84 0-16,-20 0 0,20 21 16,1 22-16,0-1 15,21 21-15,-1-20 0,1 20 0,21 1 16,0-22-16,0 22 0,0-22 15,0 21-15,21-41 0,1 20 0,-1-21 16,0 0-16,0 0 0,0 1 16,22-22-16,-22 0 0,21 0 0,0 0 15,1-22-15,-1 1 0,0 0 16,1-21-16,20-1 0,-20 1 0,-1 0 16,21-22-16,-20 1 0,-1-1 15,0-20-15,1 20 0,20-84 16,-42 0-1,-21 84-15,0 22 0,0 0 0,0 20 16,0 1-16,-21 21 0,0 0 16,0 21-16,21 22 0,-21-1 15,0 43-15,21-22 0,0 1 16,0-1-16,0 1 0,0 63 16,21-64-16,0-20 0,0-1 15,0 0-15,22 1 0,-22-22 16,21 0-16,0 0 0,1 0 0,-1-21 15,22 0-15,-22 0 0,0 0 16,106-42 0,-63-22-16,-43 22 0,1 0 15,-22-1-15,21 1 0,-21-21 16,1 20-16,-1 22 0,0 0 0,-21 0 16,21 0-16,0 21 15,-21 21-15,0 0 0,0 21 16,0-21-16,0 22 0,0-22 15,0 21-15,0-21 0,0 1 0,0 20 16,21-21-16,1 0 0,-1 0 16,0-21-16,0 0 15,0 0-15,0 0 0,1 0 16,-1 0-16,21-21 0,-21 21 0,0-21 0,1 0 16,-22 0-16,21-22 15,-21 22-15,0 0 0,21 0 16,-21 0-16</inkml:trace>
  <inkml:trace contextRef="#ctx0" brushRef="#br1" timeOffset="45251.95">5715 10816 0,'-21'0'0,"42"0"0,-85-21 0,43 0 15,-42 21-15,20 0 0,-20 0 16,21 0-16,-22 0 0,1 21 0,-86 0 16,107 0-16,-21 1 15,20 20-15,1-21 0,21 0 0,0 22 16,21-1-16,0 0 0,21-21 15,21 22-15,-21-22 0,22 21 16,20-21-16,-21 22 0,1-22 16,20 21-16,1-21 0,-1 22 0,-20-22 15,20 21-15,-21-21 0,1 1 16,20 20-16,-42-21 0,-21 0 16,0 0-16,0 1 0,-42-22 15,21 21-15,-21-21 0,-1 0 0,1 0 16,0 0-16,-1 0 0,-63-21 15,43 21-15,21-22 0,-1 1 16,-20 0-16,20 0 0,1-21 0,0 20 16,21 1-16,-22 0 0,22 0 0,21 0 15,0 0-15,0 42 16,0 0 0,21 0-16,22 0 0,-22 0 15,21 1-15,0-1 0,1 0 16,-1 21-16,0-21 0,1 1 0,20-1 15,1-21-15,-1 21 0,1-21 16,-1 0-16,1 21 0,20-21 0,-20 0 16,21 0-16,-22 0 0,1 0 0,-22-21 15,21 21-15,-20-21 0,-1 0 16,-21-1-16,43-41 0,-64 42 16,0-22-16,21 1 0,-21 0 0,0-1 15,0 1-15,0 21 0,0-21 16,0 20-16,-21 1 15,21 42-15,-21 1 16,-1-1-16,1 0 0,21 21 16,-21-21-16,21 22 0,0-22 0,0 0 15,0 21-15,0-20 0,0-1 16,21 0-16,0 0 0,22 0 0,-22-21 16,21 21-16,-21-21 0,22 0 0,-1 22 15,64-22-15,-21 0 16,-22 0-16,-21 0 0,1 0 15,20 0-15,-20-22 0,-1 1 16,0 21-16,1-21 0,-1-21 0,0 21 16</inkml:trace>
  <inkml:trace contextRef="#ctx0" brushRef="#br1" timeOffset="45871.6">7133 11345 0,'21'-21'0,"-21"-21"0,-63 190 0,105-233 0,-21 1 16,-21 63-16,-21-1 0,0 1 16,0 0-16,-22 21 0,22 0 0,0 0 15,-21 0-15,21 0 0,-22 21 0,22 0 16,-21 1-16,21 20 0,-1-21 15,-20 0-15,21 22 0,21 41 16,0-63-16,0 1 16,0-1-16,0 0 0,21 0 15,0-21-15,0 0 0,1 0 0,20 0 16,-21 0-16,21 0 0,43-21 16,-21-21-1,-43 20-15,0 1 0,0 0 16,0-21-16,0 21 0,-21-1 15,22 1-15,-22 0 0,0 0 0,0 42 16,0 0 0,0 0-16,0 1 0,0 20 15,0-21-15,0 0 0,0 22 0,0-22 16,0 0-16,0 0 0,0 0 16,0 0-16,42-21 0,-21 0 15,0 0-15,0 0 0,1 0 16,-1-21-16,-21 0 15,0 0-15,21 0 0,0 0 16,0-1-16,-21-20 0,21 21 0,1-21 16,-1-1-16,21 1 0,-21 21 15,22-22-15,-22 22 0,21 0 0,-21 0 16,22 21-16,-22 0 0,21 0 0,-21 0 16,0 21-16,22 0 0,-22 0 15,-21 22-15,21-1 0,-21 0 0,0-20 16,0 62-16,0-63 0,0 22 15,-21-22-15,21 0 16,-21 21-16,0-42 0,21-21 31,0 0-15,21-21-16,0 21 0,-21-1 16,21 1-16,0-21 0,0 21 0,1-22 15,-1 22-15,0-21 0,0 21 16,0 0-16,0-1 0,1 1 15,-1 21-15,0-21 0,0 21 0,43-21 16,-43 21-16,0 0 0</inkml:trace>
  <inkml:trace contextRef="#ctx0" brushRef="#br1" timeOffset="46100.47">8742 11113 0,'-64'0'31,"43"21"-31,0 0 16,0-21-16,0 21 0,-1 0 0,1 0 16,0 1-16,0-1 0,0 0 15,0 21-15,21-21 0,0 1 0,0-1 16,0 0-16,0 0 0,0 0 0,0 0 16,21 1-16,0-1 15,21-21-15,-21 0 0,1 0 16,20 0-16,-21 0 0,21 0 15,1-21-15,-22-1 0</inkml:trace>
  <inkml:trace contextRef="#ctx0" brushRef="#br1" timeOffset="46488.25">9080 11070 0,'22'-63'0,"-44"126"0,44-169 16,-22 64-16,21 0 0,-21-1 0,0 22 16,21 0-16,-42 21 15,0 21 1,-1 0-16,1 1 0,0-1 0,21 21 15,0-21-15,0 22 0,-21-1 16,21 0-16,-21-21 0,21 22 16,0-1-16,0-21 0,-21 22 15,21-22-15,0 0 0,-22 0 0,22 0 16,0 0-16,0-42 31,0 0-31,0 0 16,22-21-16,-1 20 0,0 1 0,21-21 15,1 21-15,-1 0 0,0-1 16,1 1-16,20 21 0,22 0 16,-43 0-16,0 21 0,-20 22 15,20-22-15,-21 21 0,0-21 0,-21 64 16,0-43-16,0 22 16,0-22-16,-21-21 0,0 22 15,0-22-15,0 0 0,-22 0 16,22-21-16,-21 21 0,-1-21 0,22 0 15,-127 0-15,106 0 16</inkml:trace>
  <inkml:trace contextRef="#ctx0" brushRef="#br1" timeOffset="47776.18">1079 12806 0,'0'0'16,"85"-64"-1,-64 43-15,22 0 0,-1 0 16,0 0-16,22 0 0,20-43 16,-62 43-16,20 0 0,-21 0 15,-21-22-15,0 22 0,0 0 0,-42 0 16,-1 0-16,1-1 0,-21 1 16,-22 21-16,21 0 0,-20 0 15,-1 0-15,0 21 0,1 1 16,-128 83-16,149-62 15,20 20-15,1-20 0,21 20 16,0 1-16,21-1 0,0-21 16,0 1-16,21-1 0,21-21 0,-21 0 15,22 1-15,20-22 0,-21 0 16,22 0-16,-22-22 0,22 1 0,-1 0 16,22-21-16,-22-1 0,1 1 15,21 0-15,-22-1 0,-21-20 16,22 21-16,-22-1 0,43-63 15,-64 43-15,0 21 16,-21-22-16,0 22 0,0-1 0,0 22 16,-21 0-16,0 0 0,0 21 15,0 21-15,-1 0 0,1 0 0,0 22 16,0-1-16,0 85 16,21-63-16,0-22 0,0 21 15,0-20-15,0-1 0,21 22 16,0-22-16,0-21 0,22 21 15,84 22 1,21-43-16,-106-21 16,22-21-16,-22 0 0,0-22 15,1 22-15,20-21 0,-21 21 0,1-22 16,-22 1-16,21 0 0,-21 21 16,1-22-16,-1 22 0,0 0 0,-21 0 15,21 21 1,0 21-1,-21 0-15,0 0 0,0 0 16,0 1-16,21-1 0,-21 0 0,22 21 16,-22-21-16,21 1 0,0-1 15,0 0-15,21 0 0,-20 0 0,20-21 16,0 21-16,22-21 0,-22 0 16,0 0-16,1 0 0,20 0 0,-20-21 15,-1 0-15,-21 0 16,21 0-16,-20 0 0,20-22 0,-21 22 15,0-21-15,-21 21 0,0-1 16,21 1-16,1-21 0,-1 42 31,-21 21-15,0 0-16,21 0 0,-21 1 16,0-1-16,0 0 0,0 0 0,0 0 15,21-21-15,0 43 0,-21-22 16,21-21-16,1 0 15,-1 0-15,0 0 0,21 0 0,64 0 16,-42 0 0,-22 0-16,0-21 0,22 21 0,-22-22 15,0 1-15,1 21 0,-1-21 0,-21 0 16,0 21-16,1 0 0,-22 21 31,0 0-31,0 0 0,0 22 16,21 41-16,0-20 15,0-43-15,0 0 16,22 0-16,-22 1 0,0-22 0,21 0 16,43 0-16,-43-22 15,22 1-15,-22 0 0</inkml:trace>
  <inkml:trace contextRef="#ctx0" brushRef="#br1" timeOffset="48167.9">4826 12721 0,'0'0'0,"21"-21"0,0 21 0,-21-21 15,21 21-15,1-21 16,-1 21 15,0 0-15,-21 21-16,21-21 0</inkml:trace>
  <inkml:trace contextRef="#ctx0" brushRef="#br1" timeOffset="49557.11">5884 12785 0,'0'0'0,"0"-21"16,0-1-16,0 1 0,0-21 15,-21 0-15,0 20 0,0 1 16,-22 0-16,1 0 0,0 0 0,-1 0 15,1-1-15,0 1 0,-1 21 16,1 0-16,0 0 0,-22 0 16,22 21-16,0 1 0,-22 20 15,43 0-15,0 1 0,-22-1 16,22 0-16,0 1 0,0-1 16,0 0-16,21 1 0,-21-1 0,21 0 15,0-21-15,0 22 0,21-22 16,0 0-16,0 0 0,0 0 0,22-21 15,-22 0-15,21 0 0,0 0 16,43 0-16,-43-21 0,1 21 16,-1-21-16,22 0 0,-22-21 15,0 20-15,1-20 0,-1 0 16,0-1-16,1 1 0,-22 0 0,0-1 0,-21 1 16,0 0-16,0 21 0,0-22 15,0 22-15,0 0 0,-21 21 31,0 0-31,-1 21 0,22 0 0,-21 0 16,0 1-16,0-1 0,21 21 16,0-21-16,0 0 0,0 22 15,0-22-15,0 21 0,42-21 0,1 22 16,-1-22-16,0 0 16,1 0-16,-1-21 0,0 21 0,128-21 15,-128 0-15,21 0 16,1 0-16,-1 0 0,1 0 15,-22-21-15,22 0 0,-1 0 0,-20 0 16,-1 0-16,-21-1 0,0 1 16,0-21-16,-21 21 0,0 0 15,0-1-15,-42-41 0,21 42 16,0 21-16,-22-21 0,22-1 16,-21 22-16,-43 0 0,64 0 15,-21 0-15,21 0 0,-43 22 16,22 20-1,21-21-15,21 0 0,0 0 0,0 22 16,0-22-16,0 0 0,0 0 0,0 0 16,0 1-16,21-22 0,63 21 15,-62-21-15,20 0 16,0 0-16,1 0 0,-1 0 16,0 0-16,1 0 0,-22-21 0,63-22 15,-41 1-15,-22 21 16,21-22-16,-21 1 0,1 21 0,-1-21 15,0-1-15,-21 1 0,0 0 0,21-1 16,-21-20-16,0 42 16,0-22-16,-21 64 15,0 1 1,0-1-16,-1 0 0,22 0 16,-21 21-16,0-20 0,0 41 0,0-21 15,21-20-15,0 20 0,0-21 16,0 21-16,21-20 0,0-1 15,0 21-15,22-21 0,-22-21 16,21 21-16,-21 1 0,22-22 0,-22 0 16,21 0-16,0 0 0,1 0 0,-1 0 15,0 0-15,-20 0 0,20-22 16,0 1-16,-21 21 0,22-21 0,-22 0 16,0 0-16,21 0 0,-20-1 0,-1 1 15,0 0-15,0-21 0,0 21 16,-21-1-16,0 1 0,-21 21 15,0 0-15,0 0 0,0 0 16,-1 0-16,-20 0 0,21 21 16,-43 1-16,22 20 0,21-21 15,0 0-15,0 0 0,-1 22 16,22-22-16,0 0 0,0 21 16,0-20-16,0-1 0,22-21 15,-1 0-15,21 0 0,-21 0 16,0 0-16,22 0 0,20-43 15,-20 22-15,-22 0 0,21 0 16,0-21-16,-20 20 0,20-20 16,-21 0-16,21-1 0,-20 1 0,-1 0 15,0-22-15,0 22 0,0 0 0,0-22 16,-21 22-16,0-1 0,0 22 16,0 0-16,0 0 0,-21 42 15,0 0-15,-21 22 16,21-22-16,-1 21 0,1 22 0,0-22 15,0 0-15,21 1 0,0-1 16,0 21-16,0-20 0,0-1 0,0 0 16,21 1-16,0-22 0,22 21 0,-22-21 15,0 1-15,21-1 0,1 0 16,-22-21-16,21 0 0,-21 0 0,22 0 16,-22-21-16,0 0 0</inkml:trace>
  <inkml:trace contextRef="#ctx0" brushRef="#br1" timeOffset="49795.97">8572 12277 0,'0'-43'0,"0"86"0,0-107 0,0 22 15,0 21-15,0 0 0,0-1 0,0 44 32,0-1-32,0 21 0,0-21 0,-21 22 15,0-1-15,21 0 0,-21 1 0,21 20 16,0-21-16,-21 1 0,21-1 15,0 0-15,-21 1 0,21-1 0,0 0 16,0-20-16,0 20 0,0-21 16,0 0-16,21 0 0,0 1 15,0-22-15,0 0 0,22 0 16,-22 0-16,0 0 0,21 0 16</inkml:trace>
  <inkml:trace contextRef="#ctx0" brushRef="#br1" timeOffset="50124.78">9059 12573 0,'-21'0'32,"0"0"-32,0 21 15,0-21-15,-1 21 0,1 1 0,0-1 16,0 0-16,0 0 0,21 0 0,0 0 16,0 1-16,0-1 15,0 21-15,0-21 0,21-21 0,21 43 16,1-22-16,-1-21 0,-21 0 15,21 21-15,1-21 0,-1 0 16,43 0-16,-64-21 0,21 0 16,-21-1-16,1 1 0,-1 0 15,0-21-15,-21 21 0,0-43 16,0 1-16,-21 41 0,0 1 16,-1 21-16,1-21 15,-21 21-15,21 0 0,0 0 0,-22 0 16,22-21-16,-21 21 0,21 0 0,-1 0 15,1 0-15,0-21 0,0 21 16,0-21-16</inkml:trace>
  <inkml:trace contextRef="#ctx0" brushRef="#br1" timeOffset="50291.72">8361 12340 0,'0'0'0,"0"21"0,0 1 15,21-22 1,0 0-16,21 0 0,-20 0 16,20 0-16,-21 0 0,43 0 0,-22 0 15,21 0-15,1-22 16,-1 1-16,22 21 0,0-21 0</inkml:trace>
  <inkml:trace contextRef="#ctx0" brushRef="#br1" timeOffset="50591.55">10287 12086 0,'-106'-106'32,"64"106"-32,21 0 0,-22 0 0,22 0 0,-21 22 15,-1-1-15,22 0 0,-21 0 16,0 21-16,20 1 0,-20-1 15,21 22-15,-21-22 0,20 0 0,-20 22 16,0 20-16,21-41 16,21-1-16,0 43 0,0-43 15,0 0-15,21 1 0,0-22 0,21 0 16,1 21-16,-1-20 0,0-22 16,22 21-16,-1 0 0,1-21 0,-1 0 15,1 0-15,20 0 0,-20-21 16,-22 0-16,22-1 0</inkml:trace>
  <inkml:trace contextRef="#ctx0" brushRef="#br1" timeOffset="51272.16">10668 12679 0,'0'0'0,"21"-42"0,0-1 16,-21 1-16,0 21 0,0-22 15,0 22-15,0 0 0,-21 0 0,0 21 16,0 0-16,-22 0 0,22 0 16,-21 21-16,21 0 0,-22 0 0,-41 43 15,41-43-15,1 21 16,21 1-16,0-22 0,0 21 0,-1 1 15,22-22-15,0 21 0,0 0 0,0-20 16,0-1-16,22 0 0,-1 0 16,0 0-16,21-21 0,-21 0 15,22 0-15,-22 0 0,21 0 0,1 0 16,-22 0-16,21-21 0,-21 0 16,0 0-16,22-22 0,-1-20 15,-21 21-15,0 20 0,1-20 0,-1 21 16,-21 0-16,0 0 15,21-1-15,-21 1 0,0 42 32,0 1-32,0-1 15,0 0-15,0 0 0,0 0 16,0 0 0,0 1-16,0-1 0,21 0 15,0-21-15,-21 21 0,21-21 0,1 0 16,-1 0-16,-21 21 0,21-21 15,21 0-15,-21 0 0,1 0 16,20 0-16,-21 0 0,0-21 0,0 0 16,1 0-16,-1 0 0,21-1 15,-21 1-15,22-42 0,-22 20 16,0 1-16,0 0 0,0-1 16,0 1-16,1-21 0,-1 20 0,0 1 15,0 0-15,-21-1 16,0 1-16,21 21 0,-21-22 15,0 1-15,0 21 0,0 0 16,0 0-16,0-1 0,0 1 16,0 0-16,0 0 0,-21 21 15,0 0-15,0 21 16,0 21-16,-1 1 0,1-1 0,0 0 16,0 1-16,0 20 0,0 1 0,21-22 15,-22 22-15,22-22 0,-21 0 16,21 1-16,0-1 0,0 0 0,21-21 15,1 22-15,-1-22 0,0 0 16,0 0-16,0 0 0,22 1 0,-22-22 16,21 0-16,-21 0 0,0 0 15,1 0-15</inkml:trace>
  <inkml:trace contextRef="#ctx0" brushRef="#br1" timeOffset="51492.03">11261 12256 0,'0'0'0,"-22"0"31,44 0-31,-1-22 0,21 22 0,0 0 16,-20 0-16,20-21 0,43 21 15,-43 0-15,0 0 0,-21 0 16,22 0-16,-1-21 0,-21 21 15,0 0-15,22 0 0,-22 0 16,0 0-16</inkml:trace>
  <inkml:trace contextRef="#ctx0" brushRef="#br1" timeOffset="52111.86">10964 12467 0,'-21'-21'0,"42"42"0,-42-63 16,21 21-16,-21 21 31,21 21-15,0 0-1,0 0-15,0 0 16,21 1-16,0-1 0,0 0 15,-21 0-15,22-21 0,-1 21 0,0 0 16,0-21-16,-21 22 0,21-22 16,-21 21-16,0-42 62,0-1-62,0 1 16,21 0-16,1 0 0,-1 0 0,0 0 15,0-1-15,0-20 0,0 21 16,1 0-16</inkml:trace>
  <inkml:trace contextRef="#ctx0" brushRef="#br0" timeOffset="71213.05">19939 4064 0,'0'-21'0,"0"42"0,0-63 15,0 21-15,0-1 0,0 1 16,0 0 15,0 42-15,0 22-16,0-22 0,0 42 0,0-20 16,0-1-16,0 21 0,0 1 15,0-1-15,-21-20 0,21 20 0,0-20 16,0 20-16,-21-21 15,21 22-15,-22-22 0,1 22 0,21-22 16,0 0-16,-21 1 0,21-1 16,-21 0-16,0 22 0,21-43 15,0 0-15,0 0 16,-21-21-16,42-21 31,-21-21-31,21 21 16,0 0-16,0-22 0</inkml:trace>
  <inkml:trace contextRef="#ctx0" brushRef="#br0" timeOffset="71999.6">20087 4022 0,'0'0'16,"0"-21"-16,0-1 0,0 1 0,0 0 15,21 21 1,0 0-16,1 0 0,20 0 16,0 0-16,1 0 0,-1 0 15,43 0-15,-22 0 0,22 0 0,21 0 16,-1 0-16,-20 0 0,21 0 16,0 21-16,21-21 0,-21 0 15,21 21-15,0-21 0,105 22 16,-126-1-16,0-21 15,-21 21-15,-1-21 0,1 21 0,-21-21 16,-1 0-16,1 21 0,41-21 16,-62 0-16,-22 21 0,21-21 15,-21 0-15,1 0 0,-1 22 16,0-22-16,0 0 0,-21 21 16,21-21-16,0 21 15,-21 0-15,0 0 16,0 0-16,0 1 15,0-1-15,-21 0 16,0 0-16,0 0 0,21 22 0,-21-22 16,21 0-16,-21 21 0,-1-21 15,22 22-15,-42 20 0,42-20 16,-21-1-16,21 0 0,-21 1 16,21 20-16,-21-21 0,21 1 0,0 63 15,0-64-15,0 0 16,0 1-16,0-1 0,0 21 15,0-41-15,-22-1 0,22 0 0,0 0 16,-21 0-16,21 0 0,-21-21 16,0 22-16,0-22 15,0 0-15,-1 0 16,1 0-16,-21 0 0,21 0 0,-22 0 16,1 0-16,0 0 0,-22-22 0,1 22 15,-1-21-15,-20 21 0,-22-21 16,0 21-16,0-21 0,0 0 0,-21 21 15,0-21-15,-21-1 0,21 22 16,0-21-16,0 21 0,0-21 16,21 21-16,22-21 0,-1 21 0,0 0 15,22 0-15,-1-21 0,1 21 0,20 0 16,1 0-16,21 0 0,0 0 16,0 0-16,-1 0 0,22-21 46</inkml:trace>
  <inkml:trace contextRef="#ctx0" brushRef="#br0" timeOffset="73367.6">19981 5546 0,'21'0'0,"1"0"16,-1 0-1,-21-21-15,21-1 0,-21 1 16,0 0-16,0 0 15,0 0-15,-21 21 16,0 0 0,-1 0-16,-20 0 0,21 0 15,-21 0-15,20 0 0,-20 21 0,0 0 16,21-21-16,-22 21 0,22 0 16,0 1-16,-21-1 0,42 0 15,0 0-15,-22 0 0,22 0 0,0 1 16,22-22-16,20 0 15,-21 0-15,21 0 0,-20 0 16,20 0-16,0 0 0,1-22 16,-1 22-16,-21-21 0,21 0 0,1 0 15,-22 21-15,0-21 0,0 0 16,0 21-16,-21-22 0,-21 22 31,21 22-15,-21-1-16,0 0 0,21 0 0,-21 0 15,0 0-15,21 22 16,0-1-16,-22-21 0,1 22 0,21-1 16,-21 0-16,21 1 0,-21 41 15,21-41-15,0-1 0,-21 0 16,21 1-16,0-1 0,-21 0 0,21 43 16,0-43-16,-22 1 0,1-22 15,0 21-15,0-21 0,0 0 16,0 1-16,-1-1 0,-20-21 0,21 0 15,-21 0-15,-1 0 0,22 0 0,-42-64 16,20 1 0,22 20-16,21 1 0,-21 0 15,21-64-15,0 42 0,0 22 16,21 0-16,0-1 0,0 1 16,1 0-16,-1 21 0,42-22 15,-42 22-15,22 0 0,-1 0 16,0 21-16,1-21 0,-1 21 0,0-22 15,1 1-15,-1 21 0,0-21 0,1 0 16,20 0-16</inkml:trace>
  <inkml:trace contextRef="#ctx0" brushRef="#br0" timeOffset="73732.39">20468 5419 0,'0'0'15,"-21"0"1,0 0-16,0 0 15,-1 21-15,1 0 16,0 0-16,0 0 0,0 1 0,21-1 16,0 0-16,-21 0 0,21 0 0,0 0 15,0 1-15,0-1 0,0 0 16,0 0-16,21 0 0,0-21 16,0 0-16,0 0 0,22 0 15,-22 0-15,21 0 0,0 0 16,-20-21-16,62-21 0,-41 21 15,-22-22-15,21 22 0,-21 0 16,-21-21-16,0 20 0,0-20 0,0 21 16,0 0-16,-21 0 0,0-1 15,-21 22-15,20-21 0,-20 21 0,0 0 16,21 0-16,-22 0 0,22 0 16,0 0-16,-21 0 0,20 21 0,22 1 15,-21-22-15,21 21 0,0 0 0,0 0 16,0 0-16,21-21 15,1 0-15,20 21 0</inkml:trace>
  <inkml:trace contextRef="#ctx0" brushRef="#br0" timeOffset="74012.23">21336 5271 0,'-21'21'16,"21"0"0,-21-21-16,21 21 0,-22 21 15,22-20-15,0-1 0,0 21 0,-21-21 16,21 0-16,0 22 0,0-22 16,-21 0-16,21 21 0,-21-20 15,21-1-15,0 0 0,-21 0 0,21 0 16,0 0-1,-21-21-15,21-21 32,21 0-32,0 0 0</inkml:trace>
  <inkml:trace contextRef="#ctx0" brushRef="#br0" timeOffset="74360.03">21590 5482 0,'-21'43'16,"21"-22"-16,-21 0 16,-1 0-16,-20 21 15,21-20-15,21-1 0,-21 0 0,0 0 16,21 0-16,0 0 0,-22 1 0,22 20 16,0-21-16,0 0 15,22-21-15,-1 0 16,0 0-16,21 0 0,-21 0 0,22 0 0,-22 0 15,21 0-15,1-21 0,-1 0 16,0 0-16,-21 0 0,1-1 0,-1 1 16,0-21-16,-21 21 0,0 0 15,0-1-15,0 1 0,0 0 16,-42 0-16,20 21 0,-20-21 16,21 21-16,0 0 0,-22 0 15,22 0-15,-21 0 0,21 0 0,0 0 16,-1 0-16,1 0 15</inkml:trace>
  <inkml:trace contextRef="#ctx0" brushRef="#br0" timeOffset="74561.92">21103 5419 0,'0'0'0,"21"0"31,0 0-15,1 0-16,-1 0 0,21 0 0,0 0 15,1 0-15,-1 0 0,0 0 16,22 0-16,-22 0 0,1 0 0,-1 0 16,43 0-16,-64 21 0</inkml:trace>
  <inkml:trace contextRef="#ctx0" brushRef="#br0" timeOffset="75147.58">22267 5503 0,'-21'0'31,"0"0"-15,21 22-16,-21-1 0,21 0 15,-21 0-15,21 0 0,0 22 0,-22-22 16,22 21-16,-21-21 16,21 22-16,0-22 0,0 0 0,0 0 15,0 0-15,0 0 16,21-21 0,1 0-1,-1-21-15,0 0 0,0 0 16,0 0-16,0 0 0,1-1 0,-1 1 15,21 0-15,-21-21 0,0 21 16,1-1-16,-1 22 0,0-21 0,-21 42 31,0 1-31,0-1 16,0 21-16,0 0 16,0-20-16,0-1 0,0 0 15,0 0-15,0 0 0,0 0 16,21-21-16,0 0 0,0 22 0,1-22 15,-1 0-15,0 0 0,21 0 16,1 0-16,-22 0 0,21-22 0,0 1 16,43-21-16,-21-22 15,-43 22-15,0 0 0,0-1 16,-21 1-16,0 0 0,0-1 16,0 22-16,0-21 0,-21 21 0,0 0 15,-22-1-15,22 22 16,-21 0-16,0 0 0,-1 0 0,1 0 15,0 0-15,20 0 0,-20 0 0,21 22 16,0-1-16,21 0 0,0 0 16,0 0-16,21-21 0,0 0 15,0 21-15,22-21 0</inkml:trace>
  <inkml:trace contextRef="#ctx0" brushRef="#br0" timeOffset="75776.22">23431 5271 0,'0'0'0,"-21"0"31,0 21-31,0 0 0,0 0 0,0 0 16,-1 0-16,-20 43 0,0 21 16,21-43-16,21-21 15,-22 21-15,1 1 0,21-1 0,-21-21 16,21 64-1,0-64-15,-21 0 0,21 0 16,0-42 15,21 0-31,-21 0 16,21 0-16,0 0 0,1-1 16,-22-20-16,21 21 0,0 0 0,0 0 15,0-1-15,0 1 0,-21 0 16,22 21-1,-22 21-15,0 0 0,0 1 16,0 20-16,0-21 0,0 21 16,0-20-16,0-1 0,0 0 15,0 0-15,0 0 0,21 0 0,-21 1 16,0-1-16,21-21 16,0 0-16,0 0 15,0 0-15,1-21 0,-1 21 16,0-22-16,-21 1 15,42 0-15,-21 0 0,1-21 0,-1 20 16,0-20-16,0 21 0,0 0 16,0 0-16,1-1 0,-22 1 0,0 42 31,0 1-31,-22 20 0,1-21 16,0 0-16,0 0 0,21 22 0,-21-22 15,-22 21 1,43-21-16,0 1 15,0-44 17,0 1-32,0 0 15,0 0-15,22 0 0</inkml:trace>
  <inkml:trace contextRef="#ctx0" brushRef="#br0" timeOffset="75932.14">23770 5398 0,'0'0'15,"-21"0"-15,0 0 16,21-22-16,-21 22 0,21 22 47,21-22-47,0 0 16,0 0-16</inkml:trace>
  <inkml:trace contextRef="#ctx0" brushRef="#br0" timeOffset="76271.94">23961 5461 0,'0'0'0,"0"21"0,-22-21 31,1 0-31,0 0 0,0 0 16,0 0-16,21 21 15,-21-21-15,-1 22 0,1-22 16,21 21-16,0 0 0,0 0 15,0 0-15,21 0 0,1 1 16,-1-1-16,0 0 0,0 0 0,0 0 16,0 0-16,1 1 0,-1 20 15,-21 0 1,0-21-16,-21-21 16,-22 0-16,22 0 0,-21 0 0,-1 0 15,22 0-15,-21 0 0,0 0 16,-1 0-16,1 0 0,-22 0 15,43 0-15,0-21 0,21 0 16,21 0 0,22 21-16,-22-21 15</inkml:trace>
  <inkml:trace contextRef="#ctx0" brushRef="#br0" timeOffset="76788.64">24342 5292 0,'0'0'0,"0"-21"0,0-1 0,0 44 47,-22-1-47,1 0 15,0 0-15,0 21 0,0-20 16,0-1-16,-1 21 0,1 0 0,0 1 15,0-22-15,0 21 0,21 1 16,-21-22-16,21 21 0,-22-21 0,22 0 16,0 1-16,0-1 0,0 0 0,0 0 15,22-21-15,-1 21 16,0-21-16,0 0 0,21 0 16,-20-21-16,-1 0 15,0 21-15,0-21 0,0 0 16,0-1-16,1-20 0,-1 21 15,0 21-15,0-42 0,0 42 16,-21 21 0,0 0-1,0 0-15,-21-21 0,0 21 16,21 0-16,0 1 0,0-1 0,-21 0 16,21 0-16,0 0 0,0 0 15,21-21 1,0 0-1,0 0-15,0 0 16,-21-21-16,22 21 0,-1-21 0,-21 0 0,21 0 16,0 0-16,-21-1 0,0 1 15,21-21-15,-21 21 0,21 0 16,-21-1-16,0 1 0</inkml:trace>
  <inkml:trace contextRef="#ctx0" brushRef="#br0" timeOffset="77003.55">24617 5440 0,'-21'0'0,"42"0"0,-42-21 0,-1 21 16,22-21-16,0-1 0,0 1 15,22 21 48</inkml:trace>
  <inkml:trace contextRef="#ctx0" brushRef="#br0" timeOffset="77360.32">24913 5440 0,'0'0'0,"-21"0"32,0 0-32,0 0 0,-1 0 0,-41 0 15,-22 0 1,64 21-16,0-21 0,-21 21 0,20-21 16,1 21-16,21 1 0,0-1 15,0 21 1,21-42-16,1 21 0,-1 0 0,0 1 15,0-1-15,0 0 0,0-21 16,22 21-16,-22 0 0,0 0 16,0 22-16,-21-22 15,0 0-15,0 0 0,-21-21 16,0 0-16,0 0 0,-22 0 16,22 0-16,-21 0 0,21 0 0,0 0 15,-1 0-15,1 0 0,0 0 0,0 0 16,21-21-16,0 0 15,0 0-15,21 0 16</inkml:trace>
  <inkml:trace contextRef="#ctx0" brushRef="#br0" timeOffset="77659.37">25358 5228 0,'0'0'0,"-22"21"47,1-21-47,21 22 0,-21-1 15,0 21-15,0-21 0,0 0 0,-1 22 16,-20-22-16,21 21 0,-21 1 16,20-22-16,-20 21 0,21 0 0,0 1 15,-22-22-15,22 42 16,21-20-16,0-22 0,0 0 15,0 0-15,0 0 0,0 1 16,21-22-16,1 0 0,-1 0 16,0 0-16,0 0 0,21 0 0,-20 0 15,-1 0-15,21-22 0,-21 22 16,22-21-16</inkml:trace>
  <inkml:trace contextRef="#ctx0" brushRef="#br0" timeOffset="77892.2">24892 5567 0,'0'0'0,"21"-21"31,21 21-31,-20 0 16,20 0-16,0 0 0,1 0 15,-1 0-15,0 0 0,-21 0 0,22 0 16,-1 0-16,-21 0 0,0 0 0,1 0 15,-44 0 32</inkml:trace>
  <inkml:trace contextRef="#ctx0" brushRef="#br1" timeOffset="84389.3">16192 6244 0,'0'0'0,"22"0"0,-1-21 0,-21 0 15,21 0 1,0 21-16,0-21 0,-21-1 16,0 44 15,0-1-31,0 0 0,-21 21 15,21 1-15,-21 20 0,0-21 16,-22 85-16,1 22 16,21-107-16,-21 21 0,20 1 15,1-22-15,0 22 0,0-22 16,21 0-16,0 1 0,-21-1 0,21-21 16,0 43-1,0-43-15,0 21 0,21-42 0,0 0 16,0 0-16,0 0 0,1 0 0,-1 0 15,0 0-15,0-21 0,21 21 16,-20-21-16,-1 0 0,42-43 16,-42 22-16,1 21 0</inkml:trace>
  <inkml:trace contextRef="#ctx0" brushRef="#br1" timeOffset="84588.18">15790 6900 0,'43'-21'16,"-22"0"-1,0 21-15,21 0 0,1 0 0,41-21 16,-41 21-16,-1 0 16,21 0-16,-20-21 0,-1 21 0,0-21 15,1 21-15,41-22 16,-62 1-16,-1 0 0</inkml:trace>
  <inkml:trace contextRef="#ctx0" brushRef="#br1" timeOffset="84912">17251 6477 0,'0'0'0,"-21"-63"16,-1 63-16,-20 0 16,21 0-16,0 0 0,0 21 15,-1 0-15,1 0 0,-21 0 16,21 22-16,0-1 0,-22 0 0,22 1 16,-21-1-16,21 0 0,-1 1 15,1-1-15,0 0 0,21-21 0,0 1 16,0 20-16,0-21 0,0 0 15,21 0-15,0 1 0,1-22 16,-1 0-16,0 0 0,21 0 0,1 0 16,-22 0-16,21 0 0,0 0 0,1 0 15,-1 0-15,22-22 0,-22 22 16,0-21-16</inkml:trace>
  <inkml:trace contextRef="#ctx0" brushRef="#br1" timeOffset="85155.86">17632 6900 0,'0'0'15,"-21"0"-15,42 0 47,0 0-31,0-21-16,0 21 0,0 0 0,1 0 15,-1 0 1,-21-21-16,21 21 0,0 0 16,0-21-16,0 21 0,-21-21 0,22 21 15,-1-21-15,21 21 0,-21 0 16</inkml:trace>
  <inkml:trace contextRef="#ctx0" brushRef="#br1" timeOffset="85647.59">18373 6625 0,'0'0'0,"0"-127"32,0 106-32,21-21 0,0 21 15,0-1-15,0 22 0,22-42 16,-1 42-16,-21 0 0,21 0 15,-20 21-15,-1 0 16,0 1-16,0 20 0,-21 0 0,0 1 0,0-1 16,0 0-16,-21 64 15,-85 42 1,43-105-16,20-1 0,-20-21 0,-1 21 16,22 1-16,-22-22 0,22 0 15,-21 0-15,41 0 0,-20 1 0,0-22 16,-1 0-1,22 0-15,21-22 16,0 1-16,0 0 0,0 0 16,0 0-16,21 0 0,1-22 0,41-20 15,-42 63-15,0 0 16,1 0-16,20 0 0,-21 0 16,0 0-16,0 21 0,1-21 0,-1 21 15,0 0-15,0 0 16,0 1-16,0-1 0,1 0 15,-1-21-15,21 42 0,-21-42 16,0 0-16,43 21 16,-43-21-16,0 0 0,22 0 0,-22 0 15</inkml:trace>
  <inkml:trace contextRef="#ctx0" brushRef="#br1" timeOffset="86055.36">15896 7303 0,'0'0'0,"-42"21"0,-1-21 16,1 0-1,21 21-15,42-21 16,0 0-16,0 0 0,43 0 16,-22 0-16,43 21 0,105-21 15,-84 0-15,21 0 0,0 0 16,21 0-16,1 0 0,20 0 16,21 0-16,-20 0 0,20 0 0,22 0 15,0 0-15,-22 0 0,22 0 16,-22 0-16,1 21 0,-22-21 0,0 21 15,-20-21-15,-1 22 0,-42-22 0,-1 21 16,-20-21-16,-21 0 0,-22 0 16,-21 21-16,0-21 0,-42 0 31,0 0-31,-21 0 0,-1 0 0,1 0 16,0 0-16,-22 0 0</inkml:trace>
  <inkml:trace contextRef="#ctx0" brushRef="#br1" timeOffset="86824.58">16425 8700 0,'0'0'0,"21"0"15,1-22 1,-22 1-16,21 0 16,-21 0-16,21 0 0,-21 0 0,21-1 15,-21-20-15,0 21 16,0-21-16,0 20 0,0-20 0,-21 0 16,0-1-16,0 1 0,-22 0 0,22 21 15,-21-22-15,-22 43 0,22 0 16,-22 0-16,22 0 0,-127 64 15,126-22-15,1 0 16,0 1-16,-1 20 0,1-20 0,0-1 16,-1 43-16,43-22 0,0-21 15,0 1-15,0-22 0,22 21 16,-1-21-16,21 1 0,-21-1 0,43 0 16,-22-21-16,22 0 0,-1 0 15,1-21-15,-1 0 0,22-1 0,-22 1 16,85-42-16,-84 20 15,-1 22-15,-20-21 0,-1-22 16,0 22-16,1-21 0,-1-1 0,-21 1 16,0-1-16,1-21 0,-1 22 0,-21-22 15,0 43-15,0-22 0,0 22 16,0 21-16,0 0 0,-21 21 16,-1 21-16,1 0 0,0 21 15,0 1-15,0 20 0,0 1 0,-1-1 16,1 1-16,0-1 0,21 1 15,-21-22-15,21 22 0,0-22 16,0 0-16,21 1 0,0-1 0,0 0 0,43 22 16,-43-43-16,21 0 15,1 0-15,-1 0 0,0-21 16,1 0-16,-1 0 0,0 0 0,1 0 16,20 0-16,-20-21 0,-1 0 15,0 0-15,1 0 0,20 0 0</inkml:trace>
  <inkml:trace contextRef="#ctx0" brushRef="#br1" timeOffset="86980.49">17716 8615 0,'0'0'0,"22"0"0,-1 0 16,0 0-16,0 21 15,0-21 1,0 0-16,-21 21 16,22-21-16,-1 0 0,0 0 0,0 0 15,21 0-15,-20 0 0,20 0 16,0 0-16,1-21 0,-1 21 0,43-21 15,-43 21-15,0-21 0</inkml:trace>
  <inkml:trace contextRef="#ctx0" brushRef="#br1" timeOffset="87335.28">18605 8573 0,'22'0'0,"-44"0"0,65 0 0,-22 0 16,0 0-16,21 21 0,-20-21 0,20 21 15,-21-21-15,21 0 16,1 0-16,-22 21 0,0-21 0,21 0 15,-20 0-15,20 21 0,-21-21 16,0 0-16,0 0 0,1 0 16,20 0-16,-21 0 0,21 0 0,64 0 15,42 0-15,-84 0 16,-1 0-16,22 0 16,-21 0-16,-1-21 0,-21 21 0,22 0 0,-22 0 15,-21 0-15,1 0 0,-1 0 0,0 0 16,0 0-1,-21-21 1,21 21 0,0 0-16,1 0 15,-1 0 1,0 0 15,0 0-31,-21-21 0,21 21 16,0 0-16</inkml:trace>
  <inkml:trace contextRef="#ctx0" brushRef="#br1" timeOffset="87739.86">20955 8043 0,'21'-42'0,"-42"84"0,42-105 16,-21 21-16,21 20 0,-21 1 0,0 0 15,0 63 17,-21-20-32,0 20 0,0 0 0,0 1 15,-1 20-15,-41 85 16,21-105-16,20-1 0,22 0 16,0 1-16,0-22 0,0 0 15,0 21-15,0-21 0,22-21 0,-1 22 16,21-22-16,0 0 0,1 0 15,-1 0-15,0 0 0,1 0 16,20-22-16,22-20 0,-43 0 16,1-1-16,-1 1 0,0-21 0,1 20 15,-1-20-15,-21-1 0,21 22 16,-20 0-16,-22-1 0,0 1 16,0 21-16,0 0 0,0-1 0,-22 22 15,1 0 1,0 0-16,21 22 15,-21-22-15,21 21 0,0 0 16</inkml:trace>
  <inkml:trace contextRef="#ctx0" brushRef="#br1" timeOffset="88039.69">22183 8001 0,'0'0'0,"-43"0"31,22 0-31,-21 21 0,-1 0 16,1-21-16,0 22 0,-1-1 0,1 0 16,0 0-16,21 0 0,21 0 15,0 1-15,0-1 0,0 0 0,21 0 16,0 0-16,0 0 0,43 22 16,-43-22-16,0 0 0,21 0 15,-21 0-15,1-21 0,-1 22 16,0-1-16,-21 0 0,0 0 0,0 0 15,-21 0-15,-22 1 16,22-22-16,-21 21 0,21-21 16,-43 0-16,22 21 0,-22-21 0,1 0 15,-85 0-15,84 0 16,-20 0-16,-1 0 0</inkml:trace>
  <inkml:trace contextRef="#ctx0" brushRef="#br1" timeOffset="89016.73">16785 10012 0,'0'0'16,"21"0"-1,22-21-15,20 0 16,-21-1-16,1 1 0,63-42 16,-64 20-16,-21 1 0,21 0 15,-42-1-15,0 1 0,0 0 0,-21-43 16,-21 43-16,0 21 0,-22-1 15,1 1-15,20 21 0,-20 0 16,-22 0-16,22 21 0,-1 1 0,-63 62 16,64-41-16,-1-1 15,22 21-15,-1-20 0,1 20 0,21-20 16,0 84 0,21-85-16,21-21 0,0 0 0,21 0 15,1-21-15,-1 22 0,22-22 0,-1 0 16,1 0-16,20 0 0,-20 0 15,20-22-15,-20 22 0,21-21 16,-1 0-16,-20-21 0,-1 21 0,22-22 16,-22 1-16,-20-22 0,20 22 15,-20-21-15,-1-1 0,0 1 16,1-1-16,-22 22 0,21-43 0,-42 64 16,0 0-16,0 63 15,0-21-15,-21 22 16,0-1-16,0 21 0,-1 1 0,22-22 15,0 22-15,-21-22 0,21 64 16,0-64-16,0 1 0,21-22 16,1 21-16,-1-21 0,21 0 15,-21 1-15,22-22 0,-1 21 16,0-21-16,64 0 0,-42 0 16,84 0-16,-85 0 0,22-21 15,-22 21-15,22-22 0,-21-20 16,-1 21-16,128-64 15,-128 43-15,-21 21 0,1 0 16,-1-1-16,0 1 0,-20 21 0,-1 0 16,0 0-16,21 0 15,-42 21-15,0 1 16,0-1-16,0 0 0,21 0 0,-21 0 16,22 0-16,-1 1 15,0-1-15,21-21 0,1 21 16,-22-21-16,42 21 0,-20-21 0,-1 0 15,21 0-15,-20 21 0,20-21 0,43 0 16,-21 0 0,-43-21-16,22 21 0,-22-21 0,-21 0 15</inkml:trace>
  <inkml:trace contextRef="#ctx0" brushRef="#br1" timeOffset="89236.19">20849 9652 0,'0'0'0,"0"21"16,0 0-1,0 1-15,0-1 0,0 21 16,0 0-16,0-20 0,0 20 0,-21 0 16,21 1-16,-21-1 0,21 0 15,0-21-15,-21 22 0,21-22 16,-22 0-16,22 21 0,0-20 0,0 20 15,22-42 1</inkml:trace>
  <inkml:trace contextRef="#ctx0" brushRef="#br1" timeOffset="89536.04">20976 9525 0,'-21'-21'0,"42"42"0,-42-84 15,21 41-15,0 1 0,0 0 16,21 21-16,0 0 0,0 0 16,1 0-16,20 0 0,-21 0 0,0 0 15,0 0-15,22 21 0,-22 0 16,0 1-16,0 20 0,0 21 16,-21-41-16,0 20 0,0 0 15,-21 1-15,-21-22 0,21 21 16,-22-21-16,1 0 0,0 1 0,-1-22 15,-20 21-15,21 0 16,20-21-16,65 0 16,-22-21-1,21 0-15,1-1 0,-1 1 16,21 0-16</inkml:trace>
  <inkml:trace contextRef="#ctx0" brushRef="#br1" timeOffset="89936.57">21907 9504 0,'0'21'0,"-63"64"16,42-43-16,0 0 0,-22 1 15,22-22-15,0 21 0,21 1 0,0-22 16,0 21-16,0-21 0,0 0 16,0 1-16,21-22 0,0 21 0,0-21 15,1 0-15,20 0 0,-21 0 16,0 0-16,22 0 0,-22-21 0,21 21 15,-21-22-15,22 1 0,-22 0 0,21 0 16,-21 0-16,22 0 0,-22-1 16,21 1-16,0 21 15,-20 0-15,-22 21 16,0 1-16,0-1 16,21 0-16,0 0 0,0 0 15,21-21-15,-20 0 0,20 0 16,0 0-16,1 0 0,-1 0 0,21 0 15,-20 0-15,20-21 0,-20-21 0,-1 21 16,-21-22-16,21 1 0,-20 0 16,-22-1-16,0 1 0,0 0 0,-22 20 15,-20-20-15,0 42 16,-1-21-16,-20 21 0,-64 0 16,63 21-16,1 0 0,-1 22 0,1-22 15</inkml:trace>
  <inkml:trace contextRef="#ctx0" brushRef="#br1" timeOffset="90659.97">16256 11049 0,'0'0'0,"0"21"0,0 0 0,0 1 15,0-1-15,21-21 0,0 0 16,0 0-16,22 0 0,-1 0 16,0 0-16,1-21 0,-1-1 15,22 1-15,-1 0 0,-21 0 0,22 0 16,-22-22-16,22 1 0,-22 0 0,0-1 16,1 1-16,-22-21 0,-21-1 15,-42-84-15,-22 84 16,1 43-16,-1 21 15,1 0-15,-22 0 0,0 21 0,22 1 16,-107 62-16,107-41 16,-22-1-16,43 21 0,-22-20 0,22-1 15,21 0-15,0 1 0,21 20 16,0-20-16,21-22 16,21 0-16,1 0 0,84-21 15,-64 0-15,1 0 0,20 0 0,43 0 16,-63 0-16,-1-21 15,1 0-15,-22 0 0,0-1 0,1-20 16,-1 0-16,0-1 0,-20 1 0,20 0 16,-21-1-16,21-20 0,-20 21 15,-1-43-15,0 64 0,0 21 16,0 21-16,-21 0 16,21 0-16,1 22 0,-22 20 0,21-21 15,0 1-15,-21 20 0,21-20 0,0 20 16,-21-21-16,21 1 15,1-1-15,-1 0 0,0-20 0,0 20 16,21-21-16,1 0 0,-1-21 0,0 0 16,22 0-16,-1 0 0,-20 0 15,20 0-15,1-21 0,20 0 0,-20 0 16,-1 0-16</inkml:trace>
  <inkml:trace contextRef="#ctx0" brushRef="#br1" timeOffset="90839.87">18711 10837 0,'0'0'0,"21"0"0,-21 22 31,0-1-31,0 0 0,0 0 16,0 0-16,22 0 15,-1 1-15,0-1 0,0-21 16,21 21-16,22-21 0,-22 21 16,1-21-16,-1 0 0,0 0 15,22 0-15,-22 0 0,22 0 0,-1 0 16,64 0-16,-63 0 0</inkml:trace>
  <inkml:trace contextRef="#ctx0" brushRef="#br1" timeOffset="91472.19">21209 10456 0,'21'-42'0,"-42"84"0,42-105 0,-21 84 31,0 21-31,-21 1 0,0-1 16,0 0-16,21 22 0,-22-22 15,1 22-15,0-22 0,21 22 0,0-22 16,-21 0-16,21 22 0,0-22 0,0 0 16,0 1-16,0-1 0,0 0 15,21 1-15,0-1 0,0-21 0,22 22 16,-22-22-16,21-21 0,-21 21 15,22-21-15,41 0 16,-41 0-16,41-42 0,-41 20 16,20 1-16,-20-21 0,-1 0 15,0 20-15,-21-20 0,43-21 16,-64 41-16,0 1 0,0 0 16,0 0-16,-21 21 0,0 0 15,-1 0-15,1 0 0,-21 0 0,21 21 16,-22 0-16,22 0 0,0 1 15,0-1-15,0-21 0,21 21 0,0 0 16,0 0-16,0 0 16,21 1-16,0-1 0,0-21 15,22 21-15,-1 0 0,21-21 0,-20 0 16,20 0-16,-20 0 0,20 0 16,-21 0-16,22 0 0,-22-21 0,1 0 15,-22-22-15,21 22 0,-21-21 16,0 0-16,-21-64 15,0 63-15,-21 22 0,-21 0 16,-22 0-16,1 21 16,21 0-16,-22 0 0,1 0 0,-1 0 15,22 0-15,-22 21 0,22 0 16,21 0-16,-22-21 0,43 22 16,0-1-16,0 0 0,0 0 0,22 0 15,20-21-15,0 21 0,64 1 16,-64-22-16,22 0 0,-1 0 15,1 0-15</inkml:trace>
  <inkml:trace contextRef="#ctx0" brushRef="#br1" timeOffset="91969.9">22606 10964 0,'42'-21'15,"-84"42"-15,127-84 0,-64 42 0,21 0 16,-42-1-16,0 1 0,-21 21 16,0 0-16,-22 0 15,1 21-15,0-21 0,-1 22 16,1-1-16,0-21 0,-1 21 15,22 0-15,-21-21 0,21 21 16,0 0-16,21 1 0,0-1 16,42-21-1,-21 0-15,0 0 0,22 0 16,-1 0-16,-21 0 0,21 0 0,1 0 16,-22-21-16,21-1 0,-21 22 15,1-21-15,-1 0 0,0 21 0,-21 21 31,0 0-31,-21 1 16,0 20-16,-1 0 0,1 1 16,0-1-16,0 21 0,21 1 15,0-22-15,0 22 0,0-1 16,0 1-16,0-1 0,0 1 0,0-1 16,0 1-16,-21 63 0,21-64 15,-21-20-15,-1 20 0,1-21 16,0 1-16,0-1 0,-21-21 0,20 22 15,1-22-15,-21 0 0,21-21 0,-22 0 16,1 0-16,21 0 16,-21 0-16,-1-21 0,1 0 0,-22-22 0,22 1 15,0 0-15,-1-1 0,1-20 16,0-1-16,42 22 0,0-22 16,0 1-16,21 21 0,21-22 0,43-42 15,-22 43-15,1-1 0,-1 22 16,22-22-16,0 1 0,21 21 15</inkml:trace>
  <inkml:trace contextRef="#ctx0" brushRef="#br1" timeOffset="92135.8">23114 10943 0,'0'0'0,"21"0"0,21-21 0,-20 21 15,-22-21-15,-22 21 32,1 0-17,0 0-15,0 0 0,0 0 0,0 0 16,-1 0-1,1 0 1,42-21 0,1 21-16</inkml:trace>
  <inkml:trace contextRef="#ctx0" brushRef="#br1" timeOffset="92308.71">23347 10689 0,'0'0'0,"0"-21"0,-21 21 16,-1 0-16,1 0 0,0 21 15,0-21-15,0 21 0,0 1 16,-1-22-16,22 21 0,0 0 0,0 0 16,0 0-16,0 0 0,0 1 15,0-1-15,0 0 0,22 0 16,20-21-16,-21 21 0,0-21 0,22 0 16,-1 0-16,-21 0 0</inkml:trace>
  <inkml:trace contextRef="#ctx0" brushRef="#br1" timeOffset="92553.57">23601 10943 0,'-64'0'15,"128"0"-15,-64 21 16,-21 1-16,-1-22 0,22 21 16,-21 0-16,0-21 15,21 21-15,-21-21 16,21-21 0,0 0-16,0 0 15,0-1-15,0 1 16,42 0-16,-21 0 0,22 0 0,-1 0 15,0-1-15,22 1 0,63 0 16,-85 21-16,22 0 0,-22 0 16,0 21-16,1 0 0,-22 1 0,0-1 15,0 0-15,-21 64 16,0-43-16,-21-21 0,0 21 16,-21 1-16</inkml:trace>
  <inkml:trace contextRef="#ctx0" brushRef="#br1" timeOffset="93612.64">16150 12192 0,'21'0'0,"-42"0"0,63 0 0,-20 0 16,-1 0-16,0 0 0,21 0 0,-21 0 16,1 0-16,41-21 15,-21 0-15,-20 21 0,20-21 0,-21-1 16,0 1-16,0-21 0,1 21 16,-22-22-16,0 1 0,0-21 15,0 20-15,-43 22 0,22 0 16,0 0-16,-21 0 0,-1-1 0,1 22 15,0 0-15,-1 22 0,1-1 16,0 0-16,-22 21 0,22 1 0,-1-1 16,-41 64-16,41-64 0,22 0 15,0 1-15,0-1 0,21 0 16,0-20-16,0 20 0,0-21 0,21-21 16,21 21-16,-20-21 0,41 0 0,-21 0 15,22 0-15,-1-21 0,1 21 16,-22-21-16,22-21 0,-1 20 15,1-20-15,-22 0 0,0-1 16,1 1-16,-1-21 0,22-43 16,-22 42-16,21-63 0,-41 64 15,-1-1-15,0 22 0,0 0 16,-21 20-16,0 1 0,21 21 0,-21 21 16,0 22-1,0-1-15,0 0 0,-21 1 0,21-1 16,0 22-16,0-1 0,0-21 0,0 22 15,0-1-15,21-20 0,0-1 16,1 0-16,20 1 0,64 20 16,-43-42-16,22 1 0,-22-22 15,22 0-15,-21 0 0,-1 0 16,22 0-16,-22 0 0,-20-22 0,20 1 16,-21 0-16,22-21 0,-22 21 15,1-22-15,-22 1 0,21 21 0,-21-22 16,43-20-16,-64 42 0,21 0 15,-21 42 1,0 0-16,0 0 16,0 21-16,0 1 0,0-22 15,0 21-15,0-21 0,0 22 0,21-22 16,-21 21-16,21-21 0,43 22 16,-22-43-16,0 21 15,22-21-15,-22 0 0,22 0 0,-1 0 16,1 0-16,-1 0 0,1 0 0,63-42 15,63-1 1,-126 22-16,-1 0 0,1 0 16,-1 0-16,1 21 0,-1 0 15,-20 0-15,20 0 0,-21 0 0,-20 0 16,20 0-16,-21 0 0,21 21 0,-20-21 16,-1 21-16,0-21 15,0 21-15,0-21 16,0 0-16,1 0 15,-1 0-15,21-21 0,-21 0 16,22 21-16</inkml:trace>
  <inkml:trace contextRef="#ctx0" brushRef="#br1" timeOffset="93804.53">21188 12044 0,'0'0'16,"-21"0"-16</inkml:trace>
  <inkml:trace contextRef="#ctx0" brushRef="#br1" timeOffset="94436.08">21251 12065 0,'43'0'15,"-128"-21"-15,191 42 0,-170-21 16,149 0-16,-64 0 0,0 0 0,22 0 16,-22-21-16,0 0 0,0 21 0,0-21 15,0-1-15,-21 1 0,0 0 16,0 0-16,-21 21 16,-21-21-16,0 21 0,-1 0 0,1 0 15,0 0-15,-1 0 0,-20 0 16,20 21-16,1 0 0,-21 0 0,41 22 15,-20-22-15,21 21 0,21-21 16,0 22-16,0-1 0,0-21 0,21 21 16,0 1-16,0-1 0,22-21 0,-22 22 15,21-22-15,1 21 0,-1-21 16,21 43-16,-41-43 16,-1 0-16,-21 0 0,0 0 0,0 1 15,-43-22-15,22 0 0,-21 0 16,21 0-16,-22 0 0,1 0 15,0 0-15,-1 0 0,22-22 0,-21 22 16,0 0-16,20-21 0,1 21 16,0 0-16,42 0 31,0 0-31,1 0 0,20 21 16,-21-21-16,21 0 0,1 22 0,-1-22 15,0 0-15,1 0 0,-1 0 16,22 0-16,-1 0 0,1 0 0,20 0 15,-20-22-15,-1 1 0,22 21 16,-22-21-16,1 0 0,-1-21 0,-20 20 16,-1-20-16,0 0 0,-20-1 15,20-41-15,-21 41 0,-21 22 16,0-21-16,-21 42 16,0 21-1,21 21-15,-21-20 0,-1 20 16,1-21-16,0 21 0,21-20 0,0-1 15,0 21-15,0-21 0,0 0 0,0 1 16,85 41 0,-22-21-16,-20-42 15,-1 22-15,0-22 0,22 0 0,-22 0 16,22 0-16,-1 0 0,1 0 0,20 0 16,-20 0-16,-1-22 0,-20 22 15</inkml:trace>
  <inkml:trace contextRef="#ctx0" brushRef="#br1" timeOffset="95084.72">23072 12510 0,'21'-22'15,"-148"107"-15,233-148 0,-85 20 0,-21 22 0,0 0 0,0-21 16,-21 42 0,-1 0-16,1 0 0,-21 0 0,0 0 15,-1 0-15,1 21 0,0-21 16,-22 42-16,22-21 0,-43 43 16,64-43-1,21 0-15,0 0 0,0 0 0,0 1 16,0-1-16,21-21 0,0 21 0,0-21 15,1 0-15,20 0 16,-21 0-16,21 0 0,1 0 0,-1 0 16,-21-21-16,22 0 0,-1 21 0,-21-22 15,21 1-15,1-42 16,-22 42-16,0-1 0,0 1 16,0 0-16,1 21 0,-22 21 31,0 0-31,0 1 0,0-1 0,0 0 15,0 0-15,21 0 0,-21 0 16,0 1-16,21-1 0,0 0 16,0-21-16,0 21 15,1-21-15,-1 0 0,21 0 16,-21 0-16,0-21 0,1 21 0,20-21 16,-21 0-16,0-1 0,-21 1 15,21-21-15,1 21 0,-1-22 0,0 1 16,21 21-16,-21-21 0,1 20 15,20 1-15,-21 0 0,21 21 16,-20 0-16,-1 0 0,0 21 0,0 0 0,0 1 16,0 20-16,1-21 0,-22 21 15,0-20-15,0 20 0,21 0 0,-21-21 16,0 22-16,21-22 16,-21 0-16,0 0 0,21 0 0,-21 1 15,0-1-15,0-42 31,0-1-31,0 1 0,0-21 16,0 0-16,0 20 0,0 1 16,21-21-16,0 0 0,1 20 0,20-20 15,43-43-15,-43 64 0,0 0 16,1-21-16,-22 42 0,21-21 16,0 21-16,-20 0 0,-1 0 0,0 0 15,0 0-15,-21 21 0,0 0 16</inkml:trace>
  <inkml:trace contextRef="#ctx0" brushRef="#br1" timeOffset="96711.85">16827 13526 0,'0'0'16,"0"-22"-16,0 1 0,22 21 0,-1-21 15,-21-21-15,21 21 0,0-1 0,0-62 16,-21 63-16,21-22 15,-21-20-15,0 20 0,0 1 16,-21 21-16,0-21 0,-21 20 0,-1 1 16,1 21-16,-21 0 0,-1 0 15,1 0-15,-22 21 0,-42 22 16,42-1-16,22-21 0,20 22 16,-20-1-16,21-21 0,20 21 0,1 1 15,0-1-15,0 0 0,21-20 16,0 20-16,0 0 0,0-21 0,21 22 15,0-22-15,0 0 0,43 0 16,-1-21-16,-20 0 0,20 0 16,1-21-16,20 0 0,-20 0 15,21 0-15,-22-22 0,1 22 0,20-21 16,-20-1-16,-1 1 0,-20 0 0,20-22 16,-21 1-16,22 20 0,21-147 15,-43 126-15,-42 1 16,0 21-16,0-1 0,0 1 15,0 21-15,0 0 16,-21 21-16,0 21 0,-1 0 0,1 0 0,0 21 16,0 1-16,0-1 15,0 22-15,21-22 0,0 0 0,0 1 0,0-1 16,0 0-16,0 1 16,0-1-16,42-21 0,-21 21 0,0-20 15,22-1-15,-22 0 0,21 0 0,0 0 16,1-21-16,-1 21 0,43-21 15,-43 22-15,0-22 0,1 0 16,-1 0-16,0 0 0,1 0 0,-22 0 16,21 0-16,-21-22 0,1 22 15,41-42-15,-42 42 0,0-21 16,1 21-16,20 0 0,-21-21 0,0 21 16,0 0-16,1 0 0,-1 0 15,0 0-15,0 21 16,0-21-16,-21 21 0,21-21 15,1 21-15,-1 0 0,0-21 16,0 22-16,43-22 0,-43 21 16,21-21-16,0 0 0,-20 0 0,20 0 15,0 0-15,22 0 0,-22 0 16,0-21-16,1 21 0,-1 0 0,22-22 16,-22 22-1,-21 0-15,0-21 0,0 21 16,-21-21-16</inkml:trace>
  <inkml:trace contextRef="#ctx0" brushRef="#br1" timeOffset="96847.84">19664 13356 0,'21'0'0,"-42"0"0,63 21 0,0-21 0,-20 0 15,-1 0-15,0 0 16,0 0-16,0 0 0,0 0 15</inkml:trace>
  <inkml:trace contextRef="#ctx0" brushRef="#br1" timeOffset="97705.15">21251 13504 0,'0'-21'0,"0"42"0,0-63 15,21 42-15,1-21 16,-1 0-16,0 21 0,-21-21 16,21 21-16,-21-22 0,21 1 15,-21 0-15,0 0 0,0 0 16,-21 21-16,0-21 0,0 21 0,-22 0 15,22 0-15,-21 0 0,0 0 16,-22 0-16,22 0 0,-1 0 16,-20 21-16,21 0 0,-22-21 0,22 21 15,-1 0-15,1 0 0,0 1 16,21-1-16,21 0 0,0 0 0,21 21 16,21-42-1,0 0-15,1 0 0,-1 0 0,0 0 16,22 0-16,-22 0 0,22 0 0,-22-21 15,22 21-15,-22-21 16,0 0-16,64 0 16,-64 21-16,-20 0 0,-1 0 15,-21 21 1,0 0-16,0 0 16,0 22-16,0-22 0,0 21 0,0 22 15,-21-22-15,21 21 0,0 1 16,-22-1-16,22 1 0,-21-1 0,21 22 15,0 0-15,0-1 0,-21 1 0,21 0 16,0-1-16,-21 1 0,21 0 16,-21-22-16,21 22 0,-21-22 0,-1 1 15,1-1-15,21 1 0,-42-1 0,21-20 16,0-1-16,-22 0 0,1 1 16,0-1-16,-1-21 0,1 0 0,-22-21 15,22 0-15,-21 0 0,20 0 0,1-21 16,-22 0-16,22 0 0,21-21 15,-21-22-15,20 1 0,1 20 16,21-20-16,0-22 0,0 22 0,0-22 16,21 0-16,64-84 0,-43 84 15,22 22-15,-1-22 0,-20 22 16,20-1-16,1 1 0,20-1 0,-20 1 16,21-1-16,-1 1 0,1-1 15,0 22-15,-1-22 0,1 1 0,0-1 16</inkml:trace>
  <inkml:trace contextRef="#ctx0" brushRef="#br1" timeOffset="98024.7">22077 13335 0,'0'0'0,"0"21"15,-21 0 1,-1 1-16,22-1 0,-21 21 0,0-21 16,0 0-16,0 43 15,21-22-15,-21-21 0,21 1 0,0-1 16,0 0-16,0 0 0,21-21 15,0 0-15,0 0 0,21 0 0,1 0 16,-22 0-16,21-21 0,1 21 16,-22-21-16,21 0 0,-21-22 0,22 22 15,-43 0-15,21-21 0,-21 20 16,0-20-16,0 0 0,0 21 16,0-22-16,-21 22 0,-22-21 15,22 21-15,0 21 0,0 0 16,0 0-16,-1 0 0,1 0 0,-21 42 15,21-21-15,0 0 0,-1 0 16,22 1-16,0-1 16,22-21-16,20 0 15,-21 0-15,21 0 0</inkml:trace>
  <inkml:trace contextRef="#ctx0" brushRef="#br1" timeOffset="98223.59">23050 13039 0,'0'0'0,"0"-21"0,0 42 32,-21 0-32,0 0 15,0 21-15,0-20 0,0 20 0,-1 0 16,-20-21-16,21 22 0,-21-1 16,20 0-16,1 1 0,0-22 15,0 21-15,21 1 0,0-1 0,0-21 16,0 0-16,0 0 0,0 1 0,0-1 15</inkml:trace>
  <inkml:trace contextRef="#ctx0" brushRef="#br1" timeOffset="98669.6">22606 13441 0,'0'0'0,"0"-21"0,0 0 0,0-1 31,21 22-31,0 0 0,0 0 0,43 0 15,-22-21-15,1 21 16,20 0-16,-21 0 0,1 0 0,-1-21 16,22 21-16,20 0 15,-41 0-15,-22 0 0,0 0 16,0 0-16,-21 21 0,0 0 16,-21 1-16,0-1 0,0 0 15,-1 0-15,-41 21 16,42-20-16,0 20 0,-1-21 15,1 0-15,0 0 0,21 1 0,0-1 16,0 0-16,42 0 16,-20-21-16,-1 0 0,0 0 0,21 0 15,1 0-15,-1 0 0,0-21 16,1 0-16,-1 0 0,0-1 16,1 1-16,-1-21 0,-21 21 0,21-43 15,-42 22-15,0 21 0,0-22 16,-21 43-1,-21-21-15,21 21 0,0 0 16,-43 0-16,22 0 0,21 0 16,-1 21-16,1-21 0,0 22 0,0-22 15,21 21-15,0 0 16,0 0-16</inkml:trace>
  <inkml:trace contextRef="#ctx0" brushRef="#br1" timeOffset="99192.3">23939 13399 0,'0'0'0,"-21"21"31,0 0-15,0 0-16,0 0 0,0 0 0,-1 1 15,1 20-15,0-21 0,21 0 16,0 0-16,-21 1 0,21-1 0,0 0 15,21-21 1,0 0 0,0-21-16,1 0 0,20-1 0,-21 1 15,21 0-15,-20 0 16,20 0-16,21-43 0,-41 43 16,20 0-16,-21 0 0,0 21 0,0 0 15,-21 21 1,0 0-1,0 0-15,0 0 0,-21 1 16,21-1-16,-21 0 0,21 21 16,0-21-16,0 1 0,0-1 15,21-21 1,0 0-16,1 0 0,-1 0 16,0 0-16,0-21 0,0-1 15,0 1-15,1 0 0,-22 0 0,0-21 16,21 20-16,-21-20 0,0 21 15,0-21-15,0 20 0,0-20 16,0 21-16,0 0 0,0 0 16,-21 21-1,21 21 1,21-21 0,0 0-1,0 0-15</inkml:trace>
  <inkml:trace contextRef="#ctx0" brushRef="#br1" timeOffset="99780.34">24955 13102 0,'0'0'0,"0"-21"16,-21 21 0,0 21-16,0-21 0,0 21 0,-22 1 15,22-1-15,0 21 0,0-21 16,-21 22-16,-1 20 15,22-42-15,-21 43 0,21-22 16,-1 0-16,22-20 0,0 20 16,0-21-16,0 0 0,22-21 47,-1-21-47,0 0 15,-21 0-15,21 0 0,0-1 0,0-20 16,1 21-16,-1 0 0,0-22 0,0 22 15,0 0-15,0 21 0,1-21 16,-1 21 0,-21 21-1,0 0-15,0 0 0,0 1 16,0-1-16,-21 0 0,21 0 0,0 0 16,0 0-16,0 1 15,0-1-15,21 0 16,0-21-16,0 0 0,0 0 15,0 0-15,1 0 0,-1 0 0,0-21 16,0 0-16,0 21 0,0-22 0,22 1 16,-43 0-16,21 0 0,0 21 15,0-21-15,0 21 16,-42 21 15,21 0-31,-21-21 0,0 21 16,21 0-16,-21-21 0,21 22 15,0-1-15,-21-21 16,21-21 15,21 21-15</inkml:trace>
  <inkml:trace contextRef="#ctx0" brushRef="#br1" timeOffset="99920.97">25273 13272 0,'0'0'0,"0"-22"0,-21 22 31,0 0-31,-1 0 16,22 22-16,0-1 15,0 0-15,22 0 32</inkml:trace>
  <inkml:trace contextRef="#ctx0" brushRef="#br1" timeOffset="100236.79">25569 13356 0,'0'0'0,"0"-21"0,-21 21 16,0 0-16,0 0 15,0 0-15,-1 0 0,-20 0 16,21 0-16,0 0 0,0 21 16,21 0-16,0 1 15,0-1-15,21 0 16,0 0-16,0-21 15,0 21-15,0 0 16,1-21-16,-1 22 0,-21-1 16,0 0-16,0 0 15,-21-21 1,-1 0-16,1 0 0,0 0 0,0 0 16,-21 0-16,20 0 0,1 0 15,0 0-15,0-21 0,0 0 0,21 0 16,0-1-16,21 1 15,0 0-15,21 0 16</inkml:trace>
  <inkml:trace contextRef="#ctx0" brushRef="#br1" timeOffset="100652.22">25823 13060 0,'0'0'15,"0"21"1,-21 0-1,0 0-15,0 1 0,0-1 16,21 0-16,-64 85 16,22-43-16,42-42 0,0 1 15,-21 20-15,21-21 0,0 21 16,-22-20-16,22-1 0,0 0 0,0 0 16,22 0-1,-1-21-15,0 21 0,0-21 0,0 0 16,0 0-16,1 0 0,20 0 15,-21-21-15,0 0 0,22 0 0,-22 0 16,0 0-16,0-1 0,21 1 0,-20 0 16,-1 21-16,-21-21 15,21 21-15,-21 21 16,0 0-16,0 0 0,-21-21 16,0 43-16,-1-22 0,1 0 0,0 0 15,21 0-15,-21 1 0,21-1 16,-21-21-16,21 21 15,21-21 17,0-21-32,-21 0 15,0-1-15,21 1 0,-21 0 0</inkml:trace>
  <inkml:trace contextRef="#ctx0" brushRef="#br1" timeOffset="100816.13">26098 13356 0,'22'0'94,"-1"0"-94,0 0 15</inkml:trace>
  <inkml:trace contextRef="#ctx0" brushRef="#br1" timeOffset="101044">26268 13356 0,'0'21'31,"0"1"-31,-21-22 0,21 21 0,-22-21 16,22 21-16,0 0 0,-21-21 16,21 21-16,-21 0 0,21 1 15,0-1-15,0 0 16,0 0-1,-21-21 1,0 0 0,0-21-16,-1 21 0,22-21 0,-21 0 15,21-1-15,-21 1 0,21 0 0,0 0 16,0 0-16,21 0 0</inkml:trace>
  <inkml:trace contextRef="#ctx0" brushRef="#br1" timeOffset="101259.87">26543 13039 0,'0'42'31,"-21"-21"-31,0 0 0,-1 1 0,1 20 0,0-21 16,21 0-16,-21 22 0,0-22 0,0 21 16,-1-21-16,1 0 0,21 22 15,0-22-15,-42 21 16,42-21-16,0 1 0,0-1 15,-21 0-15,21 0 0,0 0 16</inkml:trace>
  <inkml:trace contextRef="#ctx0" brushRef="#br1" timeOffset="101455.76">26162 13399 0,'0'0'15,"-21"0"-15,0 0 0,42 21 32,0-21-32,0 0 0,0 0 15,0 21-15,1-21 0,20 0 16,-21 0-16,0 0 0,0 0 0,1 0 16,-1 0-16,0 0 0,0 0 15</inkml:trace>
  <inkml:trace contextRef="#ctx0" brushRef="#br2" timeOffset="122473.47">7302 7281 0,'-21'0'15,"0"0"17,42-21 46,0 21-63,1 0-15,-1 0 0,21 0 16,-21 0-16,22 0 0,-22-21 0,42 21 16,-20 0-16,20 0 0,1 0 15,84 0-15,-85 0 0,22 0 16,0 0-16,-1 0 0,1 0 16,0 0-16,20 0 0,-20 0 15,21-21-15,0 21 0,0 0 0,-1 0 16,1 0-16,85 0 15,-107 0-15,1 0 0,21 0 0,-21 0 16,-1 0-16,1 0 0,-22 0 16,22 0-16,-21 0 0,-1 0 15,1 0-15,-1 0 0,-21 0 0,1 0 16,-1 0-16,-21 0 0,0 0 16,22 0-16,-22 0 0,0 0 0,0 0 15,0 0-15,1 0 16,-1 0-16,-21 21 0,0 0 15,0 0-15,21 1 0,-21-1 16,0 0-16,0 0 0,0 0 16,0 22-16,0-22 0,0 21 0,0-21 15,0 22-15,0-1 0,0 0 16,0 1-16,0-1 0,0 0 16,0 22-16,0-1 0,-21 1 0,21-1 15,0 22-15,-21-22 0,-1 1 16,1 21-16,21-22 0,0 22 0,0-22 15,-21 22-15,21 0 0,0-1 0,0 1 16,0 0-16,0-1 0,-21 1 16,21 0-16,0-1 0,0-20 0,0 105 15,0-84-15,0-1 0,0 1 16,0-21-16,0-1 0,0 1 16,0-1-16,0-21 0,0 22 0,0 21 15,0-43-15,0 0 16,0 1-16,0-1 0,0-21 15,0 0-15,0 22 0,0-22 0,0 0 16,0 0-16,0 0 0,0 0 16,0 1-16,0-1 15,0 0-15,0 0 16,0 0-16,0 0 16,0 1-1,0-1-15,0 0 16,0 0-16,0 0 15,0 0-15,0 1 16,-21-1-16,21 0 16,-21 0-16,21 0 15,-22-21-15,22 21 0,0 1 0,0-1 16,-21-21 0,0 21-16,0-21 0,0 0 15,0 21-15,-22-21 0,22 0 0,-21 0 16,-1 0-16,1 21 0,-21-21 15,20 0-15,-20 0 0,20 21 0,1-21 16,0 0-16,-1 0 0,1 22 0,21-22 16,-64 0-1,64 0-15,0 0 16,21-22 15,0 1-31,0 0 16,0 0-16,0 0 15,21 0-15</inkml:trace>
  <inkml:trace contextRef="#ctx0" brushRef="#br2" timeOffset="122837.65">9842 10753 0,'64'-43'16,"-128"86"-16,149-107 0,-64 43 0,0 0 0,1 0 16,-1 0-16,0 21 0,0 0 15,-21 21 1,0 0-16,0 0 15,-21 21-15,0-20 16,0 20-16,-22 0 0,1-21 0,0 22 16,-22-1-16,22-21 0,-1 22 0,-20-22 15,21 21-15,-1-21 0,1 0 16,0 1-16,20-1 0,1 0 0,0 0 16,0-21-16,0 0 0,21 21 15,21-21 16,21 21-31,-21-21 0,22 0 16,-1 22-16,0-1 0,1-21 0,-1 0 0,22 21 16,-1-21-16,1 0 0,-22 0 15,21 0-15,1 0 0,-22 0 16,22 0-16,-22 0 0,0 0 0,1 0 16,-22 0-16,0 0 0,0-21 15,0 21-15,1-21 0,-22-1 0,21 1 16,0-42-16</inkml:trace>
  <inkml:trace contextRef="#ctx0" brushRef="#br2" timeOffset="124057.97">15325 8022 0,'0'0'0,"42"0"0,0 0 0,-21 0 16,22 0-16,-1 0 0,-21 0 0,0-21 16,22 21-16,-22 0 0,0 0 15,0 0-15,0 0 16,-42 0-1,-21 0-15,0 0 16,-1 0-16,-20 0 0,-22 0 16,0 0-16,1 0 0,-1 0 0,-21 0 15,22 21-15,-65-21 16,65 21-16,20-21 0,1 22 16,-1-22-16,-42 21 0,64 0 15,0-21-15,-1 0 0,22 21 16,0-21-16,0 0 0,0 21 0,21 0 15,-21-21-15,21 22 0,0-1 16,0 0-16,0 0 16,0 0-16,0 0 0,0 22 15,0-22-15,0 0 0,0 0 16,0 22-16,0-22 0,21 21 0,-21 0 16,0-20-16,0 20 0,21 21 0,-21-20 15,0 20-15,0 1 0,0-1 16,0 85-16,-21 1 15,0-65-15,-1-20 0,1 20 16,21 22-16,-21-21 0,0 0 16,0-1-16,0 22 0,21-21 0,0-1 15,-22 86-15,1-64 0,21-22 16,0 1-16,0 0 0,0-22 16,0 22-16,0-22 0,0 1 0,0 20 15,-21-20-15,21-1 0,0 43 16,0-42-16,0-22 0,0 0 15,0 1-15,0-22 0,0 21 0,0-21 16,0 1-16,0-1 0,0 0 0,0 0 16,0 0-16,0 0 15,21-21-15,0 0 16,1 0-16,-1 0 0,0 0 16,0 0-16,0 0 0,22 0 0,-1 0 15,43 0-15,20 0 16,-41 0-16,-1 0 0,1-21 15,21 21-15,-22 0 0,1 0 0,-1 0 16,1 0-16,-1 0 0,1 0 0,20 0 16,-41 0-16,20 0 15,1 0-15,41 0 0,-41 0 0,-22 0 16,22 0-16,-22 0 16,-21 0-16,0 0 0,1 0 15,-1 0 1,-21-21-16,0 0 15,0 0 1,0 0 0,0-1-16,0 1 15,0 0-15,0 0 16,0 0 0,0 0-16</inkml:trace>
  <inkml:trace contextRef="#ctx0" brushRef="#br2" timeOffset="124429.76">15663 11240 0,'0'0'0,"-21"-43"32,0 43-32,21-21 0,-21 21 15,21 21 17,21 0-32,0-21 0,0 22 0,0-1 15,1 0-15,-1 0 0,21 0 16,-21 0-16,0 1 0,1-22 15,-1 21-15,0 0 0,0-21 16,0 0-16,0 21 0,1-21 0,-1 0 0,0 21 16,-21 0 15,-21-21-31,0 22 16,-1-22-16,1 21 0,0-21 0,0 21 15,-21 0-15,-1 0 0,22 0 16,-21 1-16,-1-1 0,1 0 0,-64 21 15,64 1-15,0-22 0,-22 0 16,22 0-16,-1 0 0,1 0 0,0 1 16,21-1-16,-22-21 15,1 21-15,21-21 0,0 0 16,21-21-16,0 0 16,0-1-16,21-20 0</inkml:trace>
  <inkml:trace contextRef="#ctx0" brushRef="#br2" timeOffset="125424.35">15134 7916 0,'0'0'16,"21"0"-16,0-21 0,1 21 15,-1-21-15,-21 0 0,21 0 0,0 0 16,0-1-16,-21 1 16,21 0-16,1 21 0,-22-21 15,0 42 32,0 0-31,0 0-16,0 1 0,0-1 15,0 0-15,21-21 0,0 21 0,0 0 16,21 0-16,-20 1 16,20-1-16,0-21 0,1 21 0,-1 0 15,-21-21-15,21 0 0,1 21 0,-1-21 16,0 0-16,-20 0 0,20 0 16,-21 0-16,0 0 0,-42 0 31,-21 21-31,-1-21 15,1 22-15,0-1 0,-22 0 16,1 0-16,20 0 0,-20 0 0,-1 22 16,22-22-16,-64 21 15,22 22-15,41-43 0,22 0 16,-21 0-16,21 0 0,-22-21 16,22 22-16</inkml:trace>
  <inkml:trace contextRef="#ctx0" brushRef="#br2" timeOffset="183985.85">931 10520 0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0:57:03.6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2794 550 0,'0'-21'0,"0"0"16,0 0-16,0 0 15,0 0-15,0-1 16,0 1-16,0 0 0,0 0 0,0 0 16,0 0-16,0-1 15,0 1-15,0 42 47,0 22-47,0-22 0,0 21 16,-21 1-16,21-1 0,0 0 0,0 1 15,-21 20-15,-1 1 0,22-1 16,-21 1-16,21 20 0,0-20 0,-21-1 16,21-20-16,-21 20 0,21-21 15,-21 85-15,21-84 16,0-22-16,0 21 0,0-21 16,0 22-16,0-22 15,0-42 32,0 0-47,0-1 16,0 1-16,0 0 0,0-21 15,0 21-15</inkml:trace>
  <inkml:trace contextRef="#ctx0" brushRef="#br0" timeOffset="444.74">2455 572 0,'0'0'0,"-21"0"0,0-22 15,0 1-15,21 0 0,-21 21 16,21-21-16,0 0 0,0 0 16,-22-1-16,22 1 0,0 0 15,0 0-15,0 0 0,22 0 16,-1-1-16,21 1 0,-21 21 15,22-21-15,-1 0 0,21 21 16,-20 0-16,20-21 0,1 21 0,-22 0 16,22 0-16,-1 21 0,-21 0 15,1 0-15,20 0 0,1 43 16,-43-22-16,0 1 0,-21-1 16,0-21-16,0 21 0,0 1 15,-21-1-15,-21 0 0,-1 1 16,1-1-16,0 0 0,-22-20 0,22 20 15,-22-21-15,22 0 0,0 0 16,-1 1-16,1-1 0,21 0 0,-22-21 16,22 21-16,0-21 0,0 0 15,42-21 32,0 0-47,0 21 16,22-21-16,-22-1 0</inkml:trace>
  <inkml:trace contextRef="#ctx0" brushRef="#br0" timeOffset="1028.41">3598 550 0,'0'-21'0,"0"42"0,0-63 15,0 21 1,0 0 0,-21 21-16,0 0 15,21 21 1,-21-21-16,0 21 0,-1 0 16,-20 64-16,42-64 15,-21 21-15,0 1 0,21-1 0,-21 22 16,-1-22-16,-20 106 15,21-63 1,0-43-16,21 0 0,0-20 0,0 20 16,0-21-16,0 0 0,0 0 0,0 1 15,21-1-15,0 0 0,0-21 16,22 0-16,-1 0 0,43 0 16,-22 0-16,-21 0 15,22-21-15,-22 21 0,22-21 0,-22-1 16,22 1-16,-22 0 0,0-21 15,-21 21-15,22-22 0,-22 1 0,0 0 16,0-22-16,-21 22 0,21-22 16,-21 1-16,0 20 0,0-20 0,0 21 15,0-1-15,-21-20 0,0 42 16,-42-64-16,41 64 0,1 0 16,-42-1-16,42 1 15,-22 21-15,22 0 0,-21 0 0,21 0 16,-22 0-16,1 21 0,21-21 15,0 22-15,-22-1 0,22-21 16,0 21-16,0 0 0,0 0 0,21 0 16,0 1-16,-22-1 15,22 0-15,0 0 0,22 0 16,-1-21-16,0 0 0,21 0 16</inkml:trace>
  <inkml:trace contextRef="#ctx0" brushRef="#br0" timeOffset="1355.14">4403 487 0,'0'-21'15,"0"42"16,-22 0-31,22 0 16,0 0-16,0 1 0,-21 20 0,21 0 16,-21-21-16,21 43 0,0-22 15,0 1-15,-21-1 0,21 0 0,-21 43 16,21 0 0,0-64-16,0 21 0,0-21 15,0 0-15,0 1 0,0-1 0,0 0 16,0 0-1,0-42 1,21 0-16,-21 0 16</inkml:trace>
  <inkml:trace contextRef="#ctx0" brushRef="#br0" timeOffset="1638.98">4445 445 0,'-21'-22'0,"42"44"0,-21-44 47,21 44-47,0-1 0,0 0 16,1 0-16,-1 21 0,21-20 0,-21-1 16,22 21-16,-22-21 0,0 22 0,0-22 15,0 21-15,0-21 0,1 22 16,-1-22-16,-21 0 0,0 0 0,0 0 15,0 0-15,0 1 0,0-1 16,21-21 0,0 0-1,0-21-15,-21-1 16,21 1-16</inkml:trace>
  <inkml:trace contextRef="#ctx0" brushRef="#br0" timeOffset="2135.89">5334 360 0,'0'0'0,"-21"0"15,0 0-15,-1 0 16,1 21 0,0 0-16,0 0 0,0 1 0,0 20 15,-1-21-15,-20 21 0,21-20 16,0 20-16,0-21 0,-22 21 0,22-20 15,0 20-15,0-21 0,21 0 16,0 0-16,-21 1 0,21-1 0,21-21 31,0 0-31,0-21 16,0-1-16,0 1 0,22 0 16,-22-21-16,0 21 0,0-22 15,0 1-15,22 0 0,-22-1 0,0 1 0,0 21 16,0-22-16,1 22 15,-22 0-15,0 0 0,21 0 0,-21 0 16,21 21-16,-21 21 16,0 0-1,0 21-15,0-21 0,0 22 16,0-1-16,0 0 0,0 22 0,-21-22 16,21 22-16,0-1 0,-21 1 15,-1-22-15,22 22 0,-21-22 0,21 0 16,0 1-16,-21-1 0,21-21 15,0 21-15,0-20 0,0-1 0,0 0 16,21-42 15,0 21-31,-21-21 16</inkml:trace>
  <inkml:trace contextRef="#ctx0" brushRef="#br0" timeOffset="2687.57">6286 148 0,'-42'0'16,"84"0"-16,-105 0 0,42 21 16,42-21 15,0 0-31,0 0 0,22 0 0,-1-21 15,21 0-15,1 21 16,-1-21-16,22 21 0,-21 0 0,-1 0 16,43-21-16,-64 21 0,1 0 15,-22 0-15,0 0 0,-63 0 16,20 0 0,-41 0-16,21 21 0,-1-21 15,-20 0-15,-1 0 0,22 21 0,0-21 16</inkml:trace>
  <inkml:trace contextRef="#ctx0" brushRef="#br0" timeOffset="3033.37">6350 169 0,'-21'0'31,"0"0"-15,21 22-1,-22-1-15,22 0 16,0 0-16,0 0 0,0 0 15,0 22-15,-21-22 0,21 21 0,-21 1 16,21-1-16,0 21 0,-42 43 16,42-63-16,-21 20 0,-1 22 15,1-22-15,0 1 0,0-1 16,0 1-16,0-1 0,-1 1 0,1-1 16,21-20-16,0-1 0,0 21 0,0-20 15,0-1-15,0 0 16,43-20-16,-22 20 0,63 43 15,-62-64-15,20 0 16,0 0-16,-21-21 0,64 0 16,-21 0-16,-22 0 0,0-21 0,1 21 15,-1-21-15,21-43 16,-20 22-16,-1 0 0,-21 20 0,22-20 16,-22 0-16</inkml:trace>
  <inkml:trace contextRef="#ctx0" brushRef="#br0" timeOffset="3327.48">7006 593 0,'0'0'15,"0"21"1,-21 0-1,21 0-15,-21 0 0,21 22 0,0-22 16,0 21-16,0 1 0,0 20 16,0-21-16,0 1 0,-21-1 0,21 0 15,-22 1-15,22-1 0,-21 0 16,21-20-16,0-1 0,0 0 0,0 21 16,-21-42-16,21-21 31,21 0-16,0 0-15</inkml:trace>
  <inkml:trace contextRef="#ctx0" brushRef="#br0" timeOffset="3666.29">6900 614 0,'-42'-21'0,"84"42"0,-105-63 16,42 42-16,21-22 0,-22 1 0,1 0 15,21 0-15,0 0 16,0 0-16,0-1 0,0 1 0,21 21 16,22-21-16,-22 21 0,21 0 15,1 0-15,20 0 0,-21 0 0,22 0 16,-22 21-16,1 0 0,-1 1 16,-21-1-16,21 21 0,-42-21 0,0 0 15,0 22-15,0-22 0,-21 21 16,0-21-16,-21 1 0,-1-1 0,-105 42 15,42-20 1,64-22-16,21 0 16,0 0-16,0-21 0,21 21 0,0 0 15,21-21 1,21 0-16,-21 0 0,22 0 16,-22 0-16</inkml:trace>
  <inkml:trace contextRef="#ctx0" brushRef="#br0" timeOffset="4219.33">7556 1080 0,'0'0'0,"22"0"0,-1 0 0,-21-22 16,21 1-16,-21 0 15,21 21-15,-21-42 0,0 21 0,0-1 16,0-20-16,0 21 0,0-21 15,0 20-15,0 1 0,0 0 0,0 0 16,0 0-16,-21 21 0,0 0 0,0 0 16,-1 0-16,1 0 0,-21 21 15,21 0-15,-22 0 0,1 0 0,21 22 16,-21-1-16,-1 0 0,1 1 16,21-1-16,-43 22 15,43-22-15,21 0 0,0-21 0,0 1 16,0-1-16,0 0 0,21-21 15,22 0-15,-22 0 0,0 0 16,64 0 0,-43 0-16,0-21 0,-21 0 0,22-1 0,-1 1 15,0 0-15,1-21 0,-22 21 16,21-22-16,-21 22 0,1-21 0,-1 21 16,-21-22-16,0 22 0,0 0 15,0 0-15,-21 42 31,-1 0-31,1 21 0,0-20 16,21-1-16,0 21 0,-21-21 16,21 22-16,0-22 0,0 21 15,0-21-15,0 0 0,0 22 0,0-22 16,0 0-16,0 0 16,21-21-16,0 0 0,0 0 0,1 0 15,20 0-15,0 0 0,1 0 16,-1 0-16,21-21 0,-20 0 0,20 0 15,1 0-15,-22-22 0,22 22 0,-22-21 16</inkml:trace>
  <inkml:trace contextRef="#ctx0" brushRef="#br0" timeOffset="4814">8445 910 0,'0'0'0,"0"-21"0,0-21 0,0 21 0,0-1 16,0 1-16,0 0 16,-21 21-16,0 0 15,0 0-15,0 0 0,0 0 0,-1 0 16,-20 21-16,21 0 0,-21 22 0,20-22 15,-20 21-15,21-21 0,-21 22 16,20-1-16,1 0 0,0-20 0,0-1 16,21 21-16,0-21 0,0 0 15,0 1-15,21-22 0,0 0 16,0 0-16,22 0 0,-22 0 16,21 0-16,-21-22 0,22 22 15,-22-21-15,21 0 0,-21 0 0,22 0 16,-22-22-16,0 22 0,0 0 15,0 0-15,1 0 0,-1 0 0,-21-1 16,0 1-16,0 42 31,0 1-15,-21-1-16,21 21 0,0-21 16,0 0-16,-22 22 0,1-1 15,21 0-15,-21 1 0,21-1 0,0 0 16,0 1-16,0 20 0,0-20 0,-21 20 15,21 1-15,0-1 0,-21 1 16,21-1-16,0 1 0,0-1 16,0 1-16,0 41 0,0-41 15,0-1-15,0-20 0,0 20 16,-21-20-16,21-1 0,0 0 0,-22 1 16,1-1-16,21-21 0,-21 21 0,0-20 15,0-22-15,-22 42 16,-41-42-16,41 0 15,1-21-15,-43-22 0,43 1 16,0 0-16,-1-1 0,1 1 0,21-21 16,0 20-16,0-20 15,21 20-15,0 1 0,0-21 0,42-64 16,-21 105-16,21-20 16,1 0-16,-1-1 0,0 1 15,1 0-15,20-1 0,-20 1 0,20 0 16</inkml:trace>
  <inkml:trace contextRef="#ctx0" brushRef="#br0" timeOffset="5155.89">8848 974 0,'0'0'0,"0"-21"15,0-1-15,0 1 16,21 21-1,0 0-15,0-21 0,0 21 0,0-21 16,1 21-16,-1-21 0,0 21 16,0-21-16,0 21 15,-21-22-15,-21 1 16,0 21-16,-21 0 16,20 0-16,-62 21 15,63 1-15,-22-22 0,1 21 0,21 0 16,0 21-16,-1-21 0,22 22 15,0-22-15,0 21 16,22-21-16,-1 1 0,21-1 0,-21 0 16,22-21-16,-1 0 15,-21 0-15,21 0 0,1 0 0,-1 0 16,0-21-16,1 21 0,-1-21 16,-21-1-16</inkml:trace>
  <inkml:trace contextRef="#ctx0" brushRef="#br0" timeOffset="5876.87">10541 318 0,'0'0'0,"0"-22"16,-21 22-1,0 0-15,-1 22 16,1-1-16,0 21 0,0-21 15,0 22-15,-22-1 0,22 0 16,0 1-16,0 20 0,0-21 0,0 22 16,21-22-16,0 22 0,0-22 15,0 0-15,0 1 0,0-1 16,0-21-16,21 0 0,0 1 0,0-1 16,0-21-16,22 0 0,-1 0 15,43 0-15,-43 0 0,21-21 16,-20-1-16,63-41 0,-43 21 15,-21 20-15,1-20 0,-1 0 16,0-64 0,-42 64-16,0-22 0,-21 22 15,0-1-15,0 1 0,-21 0 0,-43-22 16,43 22-16,-22 21 0,43 0 16,-21 21-16,-1 0 0,-20 0 15,20 21-15,22 0 0,-21 21 16,21-21-16,0 22 0,-1-1 15,1 0-15,21 22 0,0 21 16,0-43-16,0-21 16,0 21-16,0-20 0,21-1 0,1-21 15,20 21-15</inkml:trace>
  <inkml:trace contextRef="#ctx0" brushRef="#br0" timeOffset="6392.58">11303 191 0,'0'0'0,"-21"-22"0,0 22 0,-1 0 16,1 22-16,0-1 16,21 0-16,0 21 0,-21 1 15,0-1-15,21 0 0,-21 1 0,21 20 16,0-21-16,0 22 0,0-22 15,0 22-15,0-1 0,-22 1 0,22-22 16,-21 64-16,21-64 0,0-21 16,-21 22-16,21-22 15,0 21-15,0-21 0,0-42 32,0 0-17,-21 0-15,21-21 0,0 20 16,0 1-16,0-21 0,0 21 15,0-22-15,0 22 0,21-42 16,0 42-16,0-1 16,1 1-16,20 0 0,-21 21 0,0 0 0,22 0 15,-22 0-15,21 0 0,-21 0 16,22 0-16,-22 21 0,21 22 16,-42-1-16,0-21 0,0 0 15,0 0-15,0 1 0,-63 20 16,41-21-16,1 0 0,-21 0 15,0 1-15,20-22 0,-41 21 16,42-21-16,0 0 0,21 21 16,21-21 15</inkml:trace>
  <inkml:trace contextRef="#ctx0" brushRef="#br0" timeOffset="6860.99">11451 1164 0,'0'0'0,"0"-21"0,21 21 16,-21-21-16,21 0 0,1 0 0,-1-1 16,0 1-16,0 0 0,0-21 15,0 21-15,1-22 0,20 22 0,-21 0 16,0-21-16,0 20 0,-21 1 15,22 0-15,-22 0 0,21 0 0,-21 0 16,0 42 15,0 0-31,0 0 16,0 0-16,0 22 0,-21-1 16,21 21-16,-22-20 0,22 84 15,-21 63-15,21-126 16,0 20-16,0-20 0,0 21 15,0-22-15,0 22 0,0 42 16,0-64-16,0 1 0,0-1 16,0 1-16,0-22 0,0 0 15,0 1-15,0-1 0,-21 0 0,0 1 16,21-22-16,-21 0 0,0 0 0,-22 0 16,22-21-16,0 0 0,0 0 15,0 0-15,-1 0 0,1-21 16,0 0-16,21 0 0,0 0 0,0-106 15,0 84-15,0-20 16,0-1-16,0 1 0,21-1 16,0 1-16</inkml:trace>
  <inkml:trace contextRef="#ctx0" brushRef="#br0" timeOffset="7067.87">11790 445 0,'0'0'0,"-21"0"0,-1 0 0,-20 0 15,63 0 32,0 21-47,1-21 16,-1 21-16</inkml:trace>
  <inkml:trace contextRef="#ctx0" brushRef="#br0" timeOffset="7404.72">12065 762 0,'21'0'31,"0"0"-31,0 0 0,1 0 16,-1-21-16,21 0 16,-21 21-16,-21-21 0,21-22 15,1 43-15,-22-21 0,0 0 16,-22 21 0,1 0-16,0 0 15,0 0-15,0 0 0,0 21 0,-1 0 16,-20 22-16,21-22 0,21 0 15,0 21-15,-21-21 0,21 1 16,0-1-16,0 21 0,0-21 0,0 0 16,21-21-16,-21 22 0,42-1 15,-21-21-15,64 0 0,-43 0 16,1 0-16,-1 0 0,22 0 16</inkml:trace>
  <inkml:trace contextRef="#ctx0" brushRef="#br0" timeOffset="7884.44">12890 614 0,'-105'-21'15,"83"42"1,1-21-16,0 21 0,0 0 16,0 0-16,21 22 0,0-22 15,-21 21-15,21-21 0,-22 22 0,22-1 16,0-21-16,0 0 0,0 22 15,0-22-15,22 0 0,-1 0 0,0 0 16,0 1-16,0-22 0,0 0 0,22 0 16,-22 0-16,21 0 15,1 0-15,-1-22 0,0 22 0,1-21 16,-1 0-16,-21-21 0,21 21 16,1-22-16,20-41 0,-42 20 15,1 22-15,41-64 0,-63 64 16,21-1-16,-21-20 0,0 42 15,0-22-15,0-41 16,-21 105 0,0 0-16,0 0 15,0 21-15,-22 1 0,22-1 16,0 0-16,21 1 0,-21 20 16,21-20-16,-21-1 0,21 0 0,0 1 15,0-1-15,0 0 0,21 1 16,21 20-16,-21-42 0,22 0 15,-22-21-15,0 22 0,21-22 16,-21 0-16,22 0 0,-22 0 0,21 0 16,-21-22-16,1 1 0,20 0 0,-21 0 15,-21 0-15,21 0 0</inkml:trace>
  <inkml:trace contextRef="#ctx0" brushRef="#br0" timeOffset="8051.35">13208 572 0,'0'0'0,"-21"21"0,21 0 16,21-21-1,0 0-15,0 0 0,22 0 16,-1 0-16,0 0 0,1 0 0,-1 0 16,0 0-16,1 0 0,-1-21 0,0 21 15,1-21-15</inkml:trace>
  <inkml:trace contextRef="#ctx0" brushRef="#br0" timeOffset="8507.1">15325 445 0,'0'-22'0,"0"44"0,0-65 0,0 64 31,0 1-15,-22 20-16,1-21 0,21 21 0,0 1 15,-21 20-15,0-20 0,0 20 16,21 1-16,-21-22 0,-1 21 15,1-20-15,21-1 0,-21 0 16,21-20-16,-21 20 0,21-21 0,0 0 16,-21 0-16,0-21 0</inkml:trace>
  <inkml:trace contextRef="#ctx0" brushRef="#br0" timeOffset="9055.7">14795 529 0,'0'-42'0,"0"84"0,0-126 0,0 62 0,0-20 15,0 21-15,0 0 0,0-22 0,22 22 16,-1 0-16,63-21 16,86 21-16,-107 21 15,22 0-15,-22 21 0,22 21 16,-43-21-16,107 127 15,-128-105-15,-21-1 0,0 22 16,0-1-16,0-21 0,0 22 0,-21-22 16,-1 22-16,1-22 0,0 0 15,0-20-15,0-1 0,21 21 0,-21-42 16,21 21-16,-22 0 0,1-21 16,21-21-1,0 0-15,0 0 0,0 0 16,0 0-16,0-22 0,0 1 15,21 0-15,1-1 0,-1 1 0,21 0 16,-21-1-16,43-20 0,-22 20 16,0-20-16,1 21 0,20-22 0,-20 22 15,41-22-15,-41 64 0,-1 0 16,0 0-16,1 0 0,-22 21 16,21 1-16,-21 20 0,-21 0 15,0 1-15,0-1 0,0 21 16,0 1-16,0-22 0,0 22 0,-21-22 15,21 22-15,-21-22 0,0 0 0,0 1 16,-1-1-16,1 0 0,0-21 16,21 1-16,-21-1 0,0 21 15,21-21-15,-21-21 16,21-21 0,0 0-16,21 0 15,-21 0-15,21-1 0</inkml:trace>
  <inkml:trace contextRef="#ctx0" brushRef="#br0" timeOffset="9453.53">16616 699 0,'-106'21'31,"85"-21"-31,-22 21 0,22 0 0,-21 0 16,0 0-16,20 22 0,1-22 15,-21 21-15,0 22 0,42-43 16,0 21-16,0-21 0,0 1 16,0-1-16,0 0 0,0 0 15,21 0-15,21-21 0,-21 21 0,22-21 16,-1 0-16,0 0 0,43 0 16,-22-21-16,22-21 15,-43 21-15,22-43 16,-43 43-16,0-21 0,-21-1 15,0 1-15,0 21 0,0-21 16,-21 20-16,0-20 0,-21 21 0,20 21 16,-20 0-16,0 0 0,-1 0 0,-20 0 15,21 0-15,-1 0 16,-41 42-16,62-21 0,1 1 0,0-1 16,21 0-16,0 0 0,0 0 15,0 0-15,0 1 0,21-1 0,22-21 16,-1 21-16,0-21 15,1 21-15</inkml:trace>
  <inkml:trace contextRef="#ctx0" brushRef="#br0" timeOffset="9951.95">17293 889 0,'21'-42'0,"-42"84"0,42-105 0,-21 41 15,0 1-15,0 0 0,0 0 0,-42 0 16,21 21-16,0 0 0,-1 0 15,-20 0-15,21 0 0,-21 21 0,-1 0 16,22 0-16,-21 0 0,-1 22 16,22-1-16,0-21 0,-21 22 15,42-1-15,0 0 0,-21-21 0,21 22 16,0-22-16,0 42 16,21-41-16,0-1 0,0-21 15,0 0-15,22 0 0,-22 0 16,0 0-16,0 0 0,21-21 0,-20-1 15,20 1-15,-21 0 0,0-21 16,22-1-16,-1-62 16,0 62-16,-21-20 0,22-1 0,-22 1 0,0-1 15,0 1-15,0-1 0,-21 1 16,0 20-16,0 1 0,0-21 16,0 41-16,0 1 15,-21 42-15,0 1 16,0-1-16,0 21 0,0 0 15,-1 1-15,1 20 0,21-20 0,0 20 16,-21 1-16,21-1 0,0 1 16,0-1-16,0 1 0,0-22 0,0 21 15,0-20-15,21-1 0,-21-21 0,21 22 16,1-22-16,-22 0 0,21 0 16,0-21-16,0 21 15,0-21-15,0 0 0,22 0 0,-22-21 16,0 0-16,0 0 0,22 0 15,-22-1-15</inkml:trace>
  <inkml:trace contextRef="#ctx0" brushRef="#br0" timeOffset="10331.91">17780 889 0,'0'0'0,"-21"21"0,21 0 0,0 1 15,0-1 1,21-21-1,0 0-15,0 0 0,0 0 16,1 0-16,-1 0 0,0-21 0,42-1 16,-41 1-16,-1 0 15,0 0-15,-21 0 0,0 0 16,21-1-16,-21 1 0,0 0 0,0 0 16,0 0-1,-21 21-15,0 0 0,0 0 0,-1 0 16,1 21-16,0 0 0,0 0 15,0 0-15,0 1 0,-1 41 16,1-21-16,21 1 0,-21-22 16,21 21-16,0-21 0,0 22 15,0-22-15,0 0 0,0 21 0,0-20 16,0-1-16,21-21 0,0 21 0,1 0 16,-1-21-16,0 0 0,21 0 15,-21 0-15,1 0 16,20 0-16,-21 0 0,0-21 0,22 0 15,-22 0-15,21-22 0</inkml:trace>
  <inkml:trace contextRef="#ctx0" brushRef="#br0" timeOffset="10596.77">18584 381 0,'21'-21'16,"-42"42"-16,42-63 0,-21 21 0,0-1 15,0 1-15,0 42 16,-21 1-1,0 20-15,0 0 0,-21 22 16,-1 42 0,22-64-16,0 21 0,21-20 15,0 20-15,0 1 0,0-22 0,0 22 16,0-22-16,0 0 0,0 1 0,0-1 16,0-21-16,21 21 0,0-20 0,0-1 15,1-21-15,-1 21 0,21-21 16,-21 0-16,0 0 0,1-21 15,20 0-15,-21-1 0,21 1 0,-20-21 16</inkml:trace>
  <inkml:trace contextRef="#ctx0" brushRef="#br0" timeOffset="11143.47">19177 191 0,'0'0'0,"-21"0"0,0 0 0,-1 0 16,44 0 15,-1 0-31,0 0 16,0 0-16,21 0 0,1 0 16,-1 0-16,0-22 0,22 22 15,-1 0-15,-20-21 0,126 0 16,-148 21-16,22 0 15,-22-21-15,0 21 0,0 0 0,-21 21 32,0 0-32,0 0 0,0 1 15,0-1-15,-21 0 0,0 21 16,0 1-16,21-1 0,-22 0 0,1 1 16,0-1-16,21 21 0,0-20 15,0 20-15,0 1 0,-21-1 16,21 1-16,0 84 0,0-85 15,0 1-15,0 63 16,0-64-16,0-20 0,0 20 0,0-20 16,0-1-16,0 0 0,-21 43 15,0-43-15,-1-21 0,1 1 16,-21 20-16,0-42 0,-1 21 0,1 0 16,0-21-16,-1 0 0,-84 0 15,64 0 1,42 0-16,-1 0 0,1 0 15,0 0-15,0 0 0,0 0 16,21-21-16,-21 21 47,-1 0-47,1 0 0</inkml:trace>
  <inkml:trace contextRef="#ctx0" brushRef="#br1" timeOffset="43281.89">720 2900 0,'0'-21'16,"0"0"-16,0-1 15,0 1-15,0 0 16,0 0-16,0 0 15,21 21-15,-21-21 0,0-1 16,0 44 31,0-1-31,0 0-16,0 0 0,0 21 15,0-20-15,0-1 0,0 21 0,-21-21 16,21 22-16,-22-1 0,22-21 15,0 21-15,-21 1 0,0-1 16,21-21-16,-21 43 0,21-22 16,0-21-16,0 0 0,21-42 31,-21 0-15</inkml:trace>
  <inkml:trace contextRef="#ctx0" brushRef="#br1" timeOffset="43595.71">952 3154 0,'0'21'0,"0"-42"0,0 63 0,0-21 15,22-21-15,-22 22 16,21-22-16,0 0 15,0 0 1,-21-22 0,0 1-16,0 0 15,0 0 1,-21 21-16,0 0 16,0 0-16,-1 21 15,22 0-15,0 0 16,0 1-1,22-22 1</inkml:trace>
  <inkml:trace contextRef="#ctx0" brushRef="#br1" timeOffset="44483.9">2011 3006 0,'21'-64'31,"0"43"-31,-21 0 16,0 0-1,0 42 17,0 0-17,0 0-15,0 0 0,0 22 16,0-22-16,0 21 0,0-21 0,0 22 16,0-1-16,0-21 0,-21 64 15,-21-22 1,42-41-16,0-1 0,0 0 0,0 0 15,21-42 17,0-21-17,-21 20-15,21 1 0,0-21 16,0 0-16,1 20 0,-1-20 0,0 0 16,0 21-16,0-1 0,0-20 15,1 42-15,-1-21 0,0 0 0,0 21 16,0 0-16,0 0 15,1 21-15,-22 0 16,0 0-16,0 0 16,0 22-16,0-22 0,0 0 0,0 21 15,0-20-15,0-1 16,0 21-16,0-21 0,0 0 0,0 1 16,21-1-16,0-21 15,0 0-15,21 0 0,-20 0 0,41-21 16,-42 21-16,0-22 15,22 1-15,-22-21 0,0 21 0,0-22 16,0 22-16,-21-21 0,0 21 0,0-22 16,0 22-16,0-42 15,0 42-15,0-1 0,0 1 0,-21 21 16,0-21-16,0 21 0,0 0 16,-22 0-16,22 0 15,0 0-15,0 0 16,21 21-1,21-21 17,0 0-32</inkml:trace>
  <inkml:trace contextRef="#ctx0" brushRef="#br1" timeOffset="45024.59">3006 2667 0,'0'0'0,"0"-21"0,0 0 0,0 0 0,0-1 16,0 1-1,21 21 1,-21 21-16,0 1 0,0-1 16,0 0-16,0 21 0,0 1 0,0-22 15,0 21-15,0 0 0,0 22 16,0-22-16,0 1 0,0-1 0,-21 0 15,21 1-15,-22 41 16,1-20-16,21-43 0,-21 0 16,21 0-16,0 0 0,0 1 0,0-44 31,0 1-31,0 0 16,0 0-16,0 0 15,0-22-15,0 22 0,42-42 16,-20 20-16,-22 22 0,42-42 15,-21 20-15,0 22 0,22 0 16,-22 0-16,0 0 0,21 21 0,-21 0 16,1 0-16,20 0 0,-21 0 15,0 21-15,0 0 0,1 0 0,-1 0 16,-21 1-16,0 62 16,0-41-16,0-22 15,-21 21-15,21-21 0,-22 22 0,1-22 16,0 21-16,21-21 15,-21-21-15,21 21 0,-21-21 0,21 22 16,-21-22-16,21-22 16,0 1-1,0 0-15,0 0 16,0 0-16,21 0 0</inkml:trace>
  <inkml:trace contextRef="#ctx0" brushRef="#br1" timeOffset="45597.01">3979 3112 0,'0'-43'15,"0"22"-15,0 0 16,-21 0-16,21 0 15,0-1-15,-21 22 0,0-21 0,21 0 16,-21 21-16,-1-21 16,1 21-16,0 0 0,0 0 15,0 0-15,0 21 0,-1 0 0,1-21 16,0 21-16,-21 1 16,21-1-16,-1 21 0,1-21 0,0 0 15,0 22-15,0-22 0,21 21 0,0-21 16,0 22-16,0-22 0,0 21 15,0-21-15,21 1 16,0-22-16,0 0 0,0 0 16,22 0-16,-22 0 0,0-22 0,21 22 15,-20-21-15,20 0 0,-21 0 16,43-43-16,-43 43 0,0-21 16,0 21-16,-21-22 0,0 22 15,21 0-15,-21-21 0,0 21 0,0-1 16,0 44 15,0-1-15,0 0-16,-21 0 0,21 21 15,0-20-15,0 20 0,0-21 0,0 0 16,0 0-16,0 43 16,0-43-16,0 0 0,0 0 0,21-21 15,-21 22-15,21-22 0,1 0 0,20 0 16,0-22-1,-21 1-15,22 0 0,-22 0 0,0 0 16,21 0-16</inkml:trace>
  <inkml:trace contextRef="#ctx0" brushRef="#br1" timeOffset="45872.85">4657 2625 0,'0'0'0,"0"-21"0,0-22 31,0 64-15,0 1-16,0-1 16,0 21-16,-22-21 0,1 22 15,21-1-15,-21 0 0,0-21 0,21 22 16,-21-1-16,0 0 0,21 1 16,-22-22-16,22 21 0,-21 1 0,21-22 15,-21 21-15,21-21 0,0 43 16,0-22-1,0-21-15,21-21 0,0 21 16,1-21-16,-1 0 0,0 0 0,0 0 16,21-21-16,-20 0 0,-1 21 0,0-21 15</inkml:trace>
  <inkml:trace contextRef="#ctx0" brushRef="#br1" timeOffset="46123.71">4487 2900 0,'0'0'15,"-21"0"-15,0 0 0,21 21 0,21-21 16,0 0 0,22 0-16,-1 0 0,0 0 0,1 0 15,-1 0-15,21 0 0,-20 0 16,-1 0-16,0-21 0,1 21 0,-22 0 15,21 0-15,-21-21 0,1 21 16,-1 0-16,-21-21 31</inkml:trace>
  <inkml:trace contextRef="#ctx0" brushRef="#br1" timeOffset="46903.94">6244 3027 0,'21'0'16,"-21"-21"-16,0 0 15,0 42 32,0 0-47,0 0 16,0 0-16,0 0 16,-21 1-16,21 20 0,0-21 0,0 21 15,-21-20-15,21-1 0,-21 21 0,0-21 16,21 0-16,0 1 0,-22-1 15,22 0-15,-21-21 16,42-21 15,1 0-15,-1-1-16,0 22 0,21-21 16</inkml:trace>
  <inkml:trace contextRef="#ctx0" brushRef="#br1" timeOffset="47299.86">6900 3006 0,'43'-21'16,"-86"42"-16,107-42 15,-64-1-15,-21 22 16,-1 0-16,1 0 0,0 0 16,0 22-16,-64-1 15,64-21-15,-21 21 0,21-21 0,-1 21 16,1 0-16,0-21 0,21 21 15,0 1-15,0-1 16,21-21-16,0 0 0,1 21 16,-1-21-16,0 21 15,21-21-15,-21 21 0,22-21 0,-22 21 16,21 1-16,1-22 0,-22 21 16,0 0-16,0-21 0,0 21 0,0-21 15,-21 21-15,0 0 0,0 1 16,-21-22-16,-21 0 15,21 0-15,-22 0 0,22 0 0,-21 21 16,-43-21-16,43 0 16,21 0-16,0 0 0,-22 0 0,22 0 15,0-21-15,0 21 0,21-22 16,0 1-16,-21 21 0,21-21 16,0 0-16,0 0 0,0 0 15,0-1-15,0 1 0</inkml:trace>
  <inkml:trace contextRef="#ctx0" brushRef="#br1" timeOffset="47491.75">6519 2731 0,'0'-22'0,"0"44"0,-21-44 16,21 1-16,21 21 62,0 0-62,-21 21 16,22-21-16</inkml:trace>
  <inkml:trace contextRef="#ctx0" brushRef="#br1" timeOffset="48131.91">8615 2900 0,'0'0'0,"0"-21"0,0 0 0,0-1 16,-21 22-1,-1 22 1,1-22-16,0 21 0,0 0 15,0 21-15,0-21 0,-22 43 16,22-22-16,-21 1 0,42-22 0,-21 21 16,-1 0-16,22 1 0,0-1 15,0 22-15,22 20 16,-1-63-16,21-21 16,-21 0-16,22 22 0,-1-22 0,43 0 15,-43-22-15,0 22 0,1-21 16,20 0-1,-21 0-15,43-43 0,-43 22 0,1 0 16,-22-1-16,21-20 0,-42 21 16,0-1-16,0 1 0,0 0 15,-21-1-15,-64-41 16,43 62-16,0 1 0,-1 0 16,1 21-16,-43 0 15,43 0-15,0 21 0,-1 0 0,1 1 0,21-1 16,0 21-16,0-21 0,-1 43 15,22-1 1,0-20-16,0-22 0,22-21 16,-1 21-16,0 0 0,42-21 15,-20 0-15,-1 0 0</inkml:trace>
  <inkml:trace contextRef="#ctx0" brushRef="#br1" timeOffset="48616.07">9334 2604 0,'0'-43'0,"0"86"0,0-107 0,0 43 16,-21 21-1,21 21-15,0 0 16,0 22-16,-21-1 0,21 0 16,-21 1-16,21-1 0,0 21 0,-21-20 15,0-1-15,-1 22 0,1 20 16,21-20-16,-21-22 0,0 0 15,21-20-15,0 20 0,0 0 16,0-21-16,-21 1 0,21-1 0,0-42 47,0-1-47,0 1 0,21 0 0,-21 0 16,21-21-16,-21 20 0,21-20 0,0 21 15,1-21-15,-1 20 16,0-20-16,0 21 0,0 0 0,22 0 15,-22 21-15,21 0 0,-21 0 0,22 0 16,-1 0-16,-21 0 16,0 0-16,22 0 0,-22 21 0,0 0 0,0 0 15,-21 0-15,0 22 0,0-22 16,0 0-16,-42 21 16,-1-21-16,22 1 0,-21-1 0,0 0 15,-1 0-15,1 0 0,0-21 16,20 21-16,-20-21 0,0 22 15,63-44 17,0 22-32</inkml:trace>
  <inkml:trace contextRef="#ctx0" brushRef="#br1" timeOffset="49058.31">9694 3366 0,'0'0'0,"21"0"16,1 0-16,-1 0 15,-21-22-15,21 1 0,21 0 0,-21 0 16,1-21-16,20 20 0,-21-20 16,0 21-16,22-21 0,-22 20 15,0-20-15,-21 21 0,0 0 0,21-22 16,-21 22-16,0 0 0,-21 42 31,21 0-31,0 1 0,-21-1 16,0 42-16,-1-20 15,1-1-15,21 0 0,0 22 0,-21-22 16,0 22-16,0-22 0,21 21 0,0 1 16,0-22-16,0 22 0,0-1 0,0 1 15,0-22-15,0 22 16,0-1-16,0 1 0,0-22 0,0 21 15,0-20-15,0-1 0,0 0 0,0-20 16,0 20-16,0-21 0,0 0 16,-21 0-16,-1-21 0,1 0 15,0 0-15,0 0 0,0 0 16,0-21-16,-1 21 0,22-21 0,-21-21 16,21 21-16,0-1 0,0-20 15,0-21-15,0 20 0,0 1 0</inkml:trace>
  <inkml:trace contextRef="#ctx0" brushRef="#br1" timeOffset="49272.19">10054 2815 0,'-21'0'31,"0"0"-15,21 21 0,0 1-1,21-22 1,0 0-16</inkml:trace>
  <inkml:trace contextRef="#ctx0" brushRef="#br1" timeOffset="49584.01">10329 3090 0,'21'0'16,"1"-21"-16,-1 0 16,-21 0-16,21 0 15,-21 0-15,21-1 0,-21 1 16,-21 21 15,0 0-31,0 21 0,-1 1 16,1-22-16,0 21 0,0 0 0,0 0 15,0 21-15,-1-20 0,1 20 16,0-21-16,21 21 0,0-20 16,0-1-16,0 21 0,0-21 15,21 0-15,0-21 0,1 0 0,-1 22 16,0-22-16,21 0 0,-21 0 15,1 0-15,20-22 0</inkml:trace>
  <inkml:trace contextRef="#ctx0" brushRef="#br1" timeOffset="49851.17">10901 2921 0,'-21'-21'16,"42"42"-16,-64-42 0,22 21 15,0 0-15,0 0 0,0 21 16,0 0-16,-1 0 0,1 1 16,21-1-16,0 0 0,0 0 15,-21 0-15,21 43 16,0-43-16,0 0 0,0 0 0,0 0 16,0 1-16,0-1 0,0 0 15,21 0-15,0-21 0,1 21 16,20-21-16,-21 0 0,43 0 15,-43 0-15,63-42 16,-41 21-16,-22 0 0,21-1 0</inkml:trace>
  <inkml:trace contextRef="#ctx0" brushRef="#br1" timeOffset="50091.95">11451 2815 0,'21'-42'16,"-42"84"-16,63-126 0,-20 41 0,-22 22 0,0-21 15,0 21-15,-22 42 16,1-21-1,0 42-15,21-21 0,-21 22 16,0-22-16,0 21 0,-1 0 0,1 1 16,0-1-16,0 0 0,21 1 15,-21 20-15,21-20 0,-21-1 0,21 0 16,0 1-16,0-1 0,0 21 16,0-41-16,21 20 0,0-42 15,0 21-15,0 0 0,0-21 0,1 0 16,-1 0-16,21 0 0,22-21 15,-22 0-15,-21 0 0,21 0 16</inkml:trace>
  <inkml:trace contextRef="#ctx0" brushRef="#br1" timeOffset="50267.85">11536 2921 0,'0'0'0,"-43"0"0,22 0 0,0 0 15,0 0-15,0 21 0,21 0 16,21-21 0,0 0-16,0 0 0,0 0 15,22 0-15,-22 0 0,21-21 0,-21 0 16,22 0-16</inkml:trace>
  <inkml:trace contextRef="#ctx0" brushRef="#br1" timeOffset="50772.02">12912 2201 0,'0'-21'0,"0"42"0,0-63 0,0 21 16,-22 21-16,1 0 15,0 21-15,0 21 16,0-20-16,0 41 0,-1 1 0,1-1 16,-21 1-16,21 20 0,-22 1 15,1 0-15,-64 84 0,0 0 16,43-63-16,21-21 15,-22-1-15,1-20 0,20 21 0,1-22 16,0-21-16,-1 22 0,22-22 0,0-21 16,21 22-16,-21-22 0,21 0 15,21-21 1,21-42-16,-21 21 0</inkml:trace>
  <inkml:trace contextRef="#ctx0" brushRef="#br1" timeOffset="51419.65">13081 2498 0,'0'0'0,"-42"21"0,20-21 0,1 21 16,21 0-16,-21 0 0,0 1 16,21-1-16,21-21 15,0 0-15,0 0 16,22 0-16,-22 0 0,21 0 16,1 0-16,41-21 15,-41-1-15,-1 1 0,-21 21 0,21-21 16,-20 21-16,-22-21 0,0 0 15,0 0-15,0-1 0,0 1 16,-22 21-16,1-21 16,0 21-16,-21 0 0,-1 0 15,1 21-15,21 0 16,-21 1-16,20-1 0,1 0 0,0 0 16,0 0-16,0 0 0,21 1 0,0-1 15,0 0-15,0 0 0,0 0 16,0 0-16,21-21 0,0 0 0,0 22 15,22-22-15,-22 0 0,0 0 0,21 0 16,-21 0-16,1 0 0,-1 0 16,0 0-16,-42 0 31,0 0-31,-1 0 0,-20 21 0,0-21 16,-1 21-16,1 0 0,0 0 15,-1 0-15,1 1 0,0-1 16,21 0-16,-1 0 0,1 0 0,0 22 15,0-22-15,21 21 16,0-21-16,0 0 0,21-21 16,0 22-16,0-22 0,1 0 0,-1 21 15,21-21-15,0 0 0,1 0 0,-1 0 16,0 0-16,1 0 0,20-21 16,-20-1-16,20 1 0,-21 0 15,22 0-15</inkml:trace>
  <inkml:trace contextRef="#ctx0" brushRef="#br1" timeOffset="51676.5">13928 2223 0,'0'0'0,"0"-22"0,-22 1 0,22 0 16,0 0-16,-21 21 0,0 0 16,21 21-16,-42 64 15,42-43 1,-21 0-16,-1 22 0,1-1 0,21 1 0,-21-1 15,0 1-15,0-1 0,21 1 16,-21-22-16,-1 22 0,1-22 16,0 0-16,0 1 0,21-1 0,-21-21 15,21 22-15,0-22 0,0 0 0,0 0 16,21-21 0,0 0-16,0-21 0,0 21 15,1-21-15,-1 0 0</inkml:trace>
  <inkml:trace contextRef="#ctx0" brushRef="#br1" timeOffset="52037.3">13885 2942 0,'0'0'0,"-21"0"0,0 21 0,21 1 31,21-22-15,0 0-1,0 0-15,1-22 0,-1 22 16,0-21-16,21 21 0,-21-21 0,43-21 16,-64 21-1,0-1-15,0 1 0,-21 21 16,0 0 0,-1 0-16,1 0 0,-21 21 15,21 1-15,0-1 0,-1 0 16,1 0-16,0 0 0,0 0 0,21 1 15,0-1-15,0 0 0,0 0 16,0 0-16,0 0 0,0 1 16,21-22-16,0 0 15,0 0-15,1 0 0,-1 0 0,21 0 16,-21 0-16,22 0 0,-22 0 16,21-22-16,0 1 0</inkml:trace>
  <inkml:trace contextRef="#ctx0" brushRef="#br1" timeOffset="52667.94">14457 2794 0,'-21'0'15,"-1"21"-15,22 0 16,-21 1-16,21-1 0,-21 0 16,21 0-16,0 0 0,0 22 15,0-22-15,0 0 0,-21-21 0,21 21 16,0 0-16,0 0 0,0 1 15,-21-1-15,21-42 47,0-1-31,0 1-16,0 0 0,0 0 16,0-21-16,21 20 0,0 1 15,0 0-15,0-21 0,1 21 0,20-22 16,21 22-16,-20 21 15,-22 0-15,0 0 0,21 0 16,-20 0-16,20 21 0,-21 0 0,0 1 16,0-1-16,1 0 0,-1 0 15,-21 0-15,21 22 0,-21-22 0,0 0 16,0 0-16,0 0 0,0 0 0,0 1 16,-21-22-16,21 21 0,-21 0 15,-1-21-15,1 0 16,21-21 15,0 0-31,0-1 0,0 1 16,21 0-16,1 0 0,20-43 15,-21 43-15,0 0 0,22-21 16,-1 21-16,-21-1 0,21 1 0,1 21 16,-1 0-16,22 0 0,-22 0 15,-21 0-15,21 0 0,1 21 0,-22 1 16,0 20-16,0-21 0,-21 0 15,0 0-15,0 1 0,0-1 16,-21 0-16,0 0 0,0 0 0,0 0 16,-1 1-16,1-1 0,0 0 0,0-21 15,0 21-15,0-21 0,42 0 32,0-21-32,0 21 0,21-21 15</inkml:trace>
  <inkml:trace contextRef="#ctx0" brushRef="#br1" timeOffset="53031.73">15600 2985 0,'0'0'0,"-127"0"32,127 21-32,21-21 31,0 0-31,0 0 15,22 0-15,-22 0 0,21 0 0,-21-21 16,0 21-16,22-22 0,-22 1 16,0 21-16,0-21 0,0 21 0,-21-21 15,0 0-15,0 0 16,0-1-16,-21 22 16,0 0-16,0 0 0,-21 22 15,20-1-15,1 0 0,-42 0 16,42 0-16,-1 0 15,1 22-15,21-22 0,-21-21 16,21 21-16,0 0 0,0 0 16,0 1-16,21-22 0,0 0 15,-21 21-15,43-21 0,-22 0 16,0 0-16,0 0 0,22 0 0,-22 0 16,21 0-16</inkml:trace>
  <inkml:trace contextRef="#ctx0" brushRef="#br1" timeOffset="53483.57">16150 2900 0,'0'-21'0,"0"42"0,0-63 0,0 20 16,-21 22 15,21 22-31,0-1 16,-21 0-16,21 0 0,-21 0 0,21 0 15,-22 1-15,22 41 0,-21-21 16,21-20-16,-21-22 15,21 21-15,-21 0 0,21 0 0,-21 0 16,0-21 0,21-21 15,21 0-31,-21 0 16,21 0-16,0-1 0,0-20 0,22 0 15,41-64 1,-41 85-16,-1-22 0,-21 22 15,21 0-15,1 21 0,63 0 16,-64 21 0,-21 0-16,-21 22 0,0-22 0,0 0 15,0 21-15,0-20 0,0-1 0,0 21 16,-21-21-16,0 0 0,0 1 16,21-1-16,-22 0 0,1-21 0,0 21 15,0-21-15,21 21 16,-21-21-16,21-21 31,21 0-31,0 0 16,21 0-16</inkml:trace>
  <inkml:trace contextRef="#ctx0" brushRef="#br1" timeOffset="53747.95">17018 2350 0,'0'-22'0,"0"44"0,0-65 15,0 22-15,0 0 0,0 42 32,-21 21-32,0-20 0,-1 20 15,22 21-15,-21-20 0,0 20 0,0-20 16,0 20-16,21-21 0,-21 22 16,-1-22-16,22 1 0,-21-1 0,21 0 15,0-21-15,0 22 0,0-1 16,0-21-16,0 0 0,21 1 15,1-22-15,-1 0 0,0 0 16,0 0-16,0 0 0,0-22 16,1 22-16,41-42 15</inkml:trace>
  <inkml:trace contextRef="#ctx0" brushRef="#br1" timeOffset="53935.84">16849 2625 0,'0'0'16,"-22"0"-16,44 0 31,-1 0-31,0 0 0,0 0 16,0 21-16,0-21 0,1 0 0,-1 0 16,0 0-16,21 0 0,-21 0 0,1 0 15,-1 0-15,0 0 0,0-21 16</inkml:trace>
  <inkml:trace contextRef="#ctx0" brushRef="#br1" timeOffset="54513.51">18521 2265 0,'0'0'0,"0"-21"0,0 0 0,0-1 16,-21 22-1,-1 22 1,1-1-16,21 0 0,-21 21 16,0 1-16,21-1 0,-21 21 0,0 1 15,-1-22-15,1 22 0,21-1 16,-21-20-16,0 20 0,21-21 15,-42 107 1,20-128-16,22 0 0,0 0 16,22-21-1,-1-21 1</inkml:trace>
  <inkml:trace contextRef="#ctx0" brushRef="#br1" timeOffset="54980.25">18330 2455 0,'0'0'0,"0"-42"0,0 0 16,0 21-16,0-22 0,0 22 16,0-21-16,0 21 0,64-43 15,-43 43-15,0 0 16,0 21-16,22-21 0,-1-1 16,0 22-16,1 0 0,-1 0 0,43 0 15,-43 22-15,0 20 16,-21-21-16,1 21 0,-1-20 0,-21 41 15,0-21-15,-21 1 16,-43 63-16,22-64 0,-22 21 0,1-41 16,-64 62-16,63-63 0,1 1 15,20-1-15,1-21 16,0 0-16,21 0 0,-22 0 0,22 0 16,0 0-16,21-21 0,0-1 15,0 1-15,0-21 16,0 21-16,0 0 0,21-1 0,0 1 15,0 21-15,1 0 16,-1 21-16,21 22 16,-42-22-16,21 21 0,0-21 15,-21 22-15,0-22 0,22 21 0,-1-21 16,-21 1-16,21-1 0,-21 21 0,21-21 16,0 0-16,-21 1 15,21-22-15,1 21 0,-1 0 0,0-21 16,42 0-1,-20 0-15,-22 0 0,21 0 16,1-21-16,-1 0 0,-21 21 16</inkml:trace>
  <inkml:trace contextRef="#ctx0" brushRef="#br1" timeOffset="55330.05">18923 2836 0,'0'0'0,"-21"0"16,21 22-1,21-22 17,0 0-17,0 0-15,0 0 0,1-22 0,-1 1 16,0 21-16,-21-21 0,21 21 16,0-21-16,0 0 0,-21 0 15,0-1-15,0 1 0,-21 21 16,0 0-16,0 0 15,0 0-15,0 0 16,-22 21-16,22 1 0,21-1 16,0 0-16,-21 0 0,21 0 0,0 0 15,0 22-15,0-22 0,0 0 16,0 0-16,21 0 16,0 1-16,0-22 0,1 0 15,-1 0-15,0 0 0,0 0 16,0 0-16,22 0 0,-1 0 0,21-22 15</inkml:trace>
  <inkml:trace contextRef="#ctx0" brushRef="#br1" timeOffset="55615.88">19706 2604 0,'0'-22'0,"0"44"0,0-65 0,0 22 16,0 0-16,-21 21 31,0 21-31,21 0 15,-21 0-15,-1 1 0,1 20 16,0 0-16,21 1 0,-21 20 0,0 1 16,0-1-16,21 1 0,-22-1 0,1 22 15,21-22-15,-21 22 0,0-22 16,21 22-16,-21 0 0,0-22 0,-1 22 16,22-22-16,-21 22 0,0-21 0,0 20 15,21-20-15,-21 20 0,0-20 16,-1-1-16,22 43 15,0-63-15,-21-1 0,21 0 0,0-21 16,0 1-16,0-44 16</inkml:trace>
  <inkml:trace contextRef="#ctx0" brushRef="#br1" timeOffset="55932.46">19706 2794 0,'0'0'0,"0"-63"0,-21 20 16,21-84-1,0 85-15,0 0 0,0 20 0,21 1 16,21 0-16,-20 21 16,20 0-16,-21 0 0,21 0 0,1 21 15,-22 0-15,21 1 0,-21-1 16,1 21-16,-1-21 0,-21 22 0,0-22 15,0 21-15,0-21 0,0 0 16,-21 1-16,-1-1 0,-20 0 0,-21 0 16,-1 0-1,43-21-15,0 0 0,0 0 0,-1 0 16,1 0-16,42-21 31,1 21-31,-1 0 16</inkml:trace>
  <inkml:trace contextRef="#ctx0" brushRef="#br1" timeOffset="56319.84">20129 2604 0,'0'-22'0,"0"44"0,22-65 0,-22 22 16,-22 42 15,1 0-31,21 1 16,-21-1-16,0 21 0,21-21 0,0 22 15,-21-22-15,21 21 0,-21-21 0,21 0 16,0 1-16,0 20 0,0-21 16,0 0-16,0 0 15,0 1-15,21-22 0,0 0 16,0 0-16,0 0 0,0 0 16,1 0-16,-1 0 0,0-22 0,0 22 15,0-21-15,0 0 0,1-21 16,-1 21-16,0-22 0,-21 22 0,0-21 15,0-43-15,0 43 16,0 21-16,-21-22 0,0 22 0,-1 0 16,-20 21-16,21 0 0,0 0 15,0 0-15,-1 0 0,1 0 16,0 0-16,0 0 0,21 21 0,0 0 16,0 0-1,0 1-15,0-1 0,21-21 16,21 0-16,-20 0 0,-1 21 0</inkml:trace>
  <inkml:trace contextRef="#ctx0" brushRef="#br1" timeOffset="56660.16">20680 2561 0,'0'0'16,"21"0"-16,0 0 0,-21-21 0,-21 21 31,-21 0-31,20 0 0,1 0 0,0 0 16,0 0-16,-21 21 0,20-21 15,1 21-15,0 1 0,21-1 16,-21 0-16,21 0 16,0 0-16,0 0 0,21-21 15,0 22-15,0-1 0,1 0 0,-1 0 16,0-21-16,0 21 0,0 0 16,0 22-16,1-43 15,-22 21-15,0 0 0,0 0 16,-22-21-1,1 0-15,-21 0 0,21 0 16,-22 0-16,1 0 0,0 0 16,21 0-16,-22-21 0,22 21 0,0-21 15,0 0-15,21 0 16,0-1-16,21 1 16,0 21-16,21-21 0</inkml:trace>
  <inkml:trace contextRef="#ctx0" brushRef="#br1" timeOffset="56888.03">20997 2625 0,'0'21'32,"0"0"-32,-21 0 0,0 0 15,0 1-15,21-1 0,-21 21 0,21-21 16,-22 22-16,22-22 15,0 0-15,0 0 0,22-21 47,-1-21-47,0 0 16</inkml:trace>
  <inkml:trace contextRef="#ctx0" brushRef="#br1" timeOffset="57220.69">21082 2286 0,'0'0'0,"0"-21"16,-21 0-16,0 21 0,-1 0 16,-20 0-16,21 0 0,0 0 15,-22 21-15,22 0 0,0 0 0,0 0 16,0 1-16,21-1 0,0 0 16,0 0-16,0 0 0,0 0 0,0 1 15,21-22-15,0 0 0,0 0 16,22 0-16,-22 0 0,0 0 0,21 0 15,-21-22-15,1 1 16,-1 0-16,0 0 0,0-21 0,-21 20 0,0 1 16,0-21-16,0 21 0,0 0 15,0-1-15,0 1 0,0 0 16,-21 21-16,0 0 0,0 0 0,-1 0 16,1 0-16,-21 0 0,21 21 15,0 0-15,-1 1 0,1-1 0,0 0 16,21 0-16,-21 21 0,21-20 15,0-1-15,0 0 0,21-21 0,0 21 16,22 0-16</inkml:trace>
  <inkml:trace contextRef="#ctx0" brushRef="#br1" timeOffset="57495.85">21590 2159 0,'0'0'0,"0"-21"0,0 0 0,0 0 15,-21 21 1,0 0-16,-1 21 16,1 0-16,0 0 0,0 0 15,0 22-15,21-1 0,-21 21 16,-1-20-16,1 20 0,0 1 0,21-1 16,-21-20-16,21 20 0,-21-21 15,0 1-15,21-1 0,0 0 0,0 1 16,0-22-16,0 0 0,0 0 15,0 0-15,21-21 16,0 0-16,0 0 16,0 0-16,0-21 0,1 0 15</inkml:trace>
  <inkml:trace contextRef="#ctx0" brushRef="#br1" timeOffset="57977.04">21294 2646 0,'-22'-21'0,"44"42"0,-65-42 0,22 21 0,42 0 31,22 0-31,-22 0 16,21 0-16,0 0 15,1 0-15,-1 0 0,0 0 0,1-21 16,20 21-16,-20 0 0,20-22 0,-21 1 16,-20 21-16,20 0 0,-21-21 15,0 21-15,-42 21 31,0 0-31,0 1 0,0-1 16,-1 0-16,1 21 0,0-21 16,0 1-16,0 20 0,0-21 0,-1 21 15,22-20-15,0-1 16,0 0-16,0 0 0,0 0 0,0 0 16,0 1-16,22-1 0,-1-21 15,21 0-15,-21 0 0,43 0 16,20 0-1,-41 0-15,-1-21 0,-21-1 0,22 1 0,-22 0 16,0 0-16,0-21 16,0 20-16,-21-20 0,0 0 0,0 21 0,0-22 15,0 22-15,-21-21 0,0 21 16,-21 21-16,20-22 0,1 22 0,-42 0 16,-22 22-1,64-1-15,0 0 0,21 0 16,0 0-16,0 0 15,0 1-15,21-1 0,0 0 16,0-21-16,0 21 0,22-21 0</inkml:trace>
  <inkml:trace contextRef="#ctx0" brushRef="#br1" timeOffset="58345.83">22288 2646 0,'0'-21'0,"0"42"0,0-63 0,0 20 15,0 1-15,0 0 0,0 0 16,0 0 0,22 21-16,-1 0 15,0 0-15,0 0 0,0 21 0,0-21 16,43 85-16,-43-64 16,0 21-16,-21-21 0,21 22 15,-21-22-15,0 0 0,0 0 0,0 43 16,0-43-1,-21 0-15,0-21 0,0 0 16,0 0 0,0 0-16,21-21 15,0 0-15,0-1 0,0 1 16,0 0-16,21-21 0,0 21 16,0-1-16,0-20 0,0 21 15,22 0-15,-22-22 0,21 22 16,1 0-16,-1 21 0,0-21 0,1 0 15,20 21-15,-21 0 0,1-21 16,20 21-16</inkml:trace>
  <inkml:trace contextRef="#ctx0" brushRef="#br1" timeOffset="58876.52">23220 2477 0,'0'0'0,"-21"21"16,-1 0-16,1 0 16,0 0-16,-21 0 0,21 22 15,-1-22-15,1 0 0,0 21 0,0-20 16,0-1-16,0 21 15,21-21-15,0 0 0,0 1 0,0-1 16,0 0-16,21 0 16,0-21-16,0 0 0,21 0 15,-20 0-15,62 0 0,-41 0 16,-1 0-16,-21 0 0,21-21 0,-20 0 16,20 0-16,-21-1 0,0-20 0,0 21 15,1-21-15,-1-1 0,0 22 16,0-21-16,-21 21 0,0-1 15,21 1-15,-21 0 0,0 42 32,0 0-32,-21 1 15,21 20-15,-21-21 0,0 21 0,0 1 16,-1 20-16,1-20 0,0 20 0,0-21 16,0 43-16,0-21 0,-1-1 15,1 22-15,0-1 0,21-20 0,-21 84 16,21-84-16,0-1 15,0 1-15,0-1 0,0 1 0,0-1 16,0 1-16,0-22 0,0 21 16,21-20-16,-21-1 0,0 0 0,0 1 15,-21-22-15,-21 0 0,20 0 0,-20 0 16,21-21-16,-85 0 16,64 0-16,-1 0 0,-20 0 15,-1-21-15,22 0 0,-21 0 0,-1 0 16,1-22-16,-1 22 0,22-21 0,-22 21 15,43-22-15,-21 22 0,21 0 16,-1 0-16,22 0 0,22-22 16,-1 22-16,21 0 0,64-21 15,-21 21-15</inkml:trace>
  <inkml:trace contextRef="#ctx0" brushRef="#br1" timeOffset="59279.29">24426 2794 0,'0'0'0,"-21"0"0,0-21 15,0 0-15,0 0 16,-1-1-16,1 1 15,21 0-15,0 0 0,0 0 0,0-22 16,0 22-16,0 0 0,21 0 16,1-21-16,-1 20 0,21 1 15,-21 0-15,0 0 0,22 21 0,-22-21 16,21 21-16,43 0 16,-64 0-16,0 21 0,0 42 15,-21-41-15,0 20 16,0 0-16,-21 22 0,0-22 0,-21 0 15,-1 1-15,22-1 0,-21 0 0,0 1 16,-1-22-16,1 21 16,21-21-16,-22 1 0,22-1 0,21 0 0,0 0 15,0 0-15,0 0 0,0 1 16,0-1-16,0 0 16</inkml:trace>
  <inkml:trace contextRef="#ctx0" brushRef="#br1" timeOffset="59513.16">24236 3514 0,'0'0'16,"0"21"-16,-21 0 0,21 0 0,0 0 15,0 1-15,21-22 16,0 0 0,0 0-16,0 0 0,0-22 15,-21 1-15,22 21 0,-22-21 16,0 0-16,0 0 15,-22 21 1,1 0-16,0 0 0,0 0 16,0 0-16,21 21 0,-21-21 15,-1 0-15,22 21 16</inkml:trace>
  <inkml:trace contextRef="#ctx0" brushRef="#br2" timeOffset="67047.77">995 4064 0,'0'-21'0,"-21"21"16,21 21 31,0 0-32,0 0-15,0 1 0,0-1 16,0 0-16,0 0 16,0 0-1,21-21-15,0 0 16,0 0-16,0 0 16,0 0-16,1-21 0,-1 0 0,0 21 15,0-21-15,0 0 0,-21-1 16,21 1-16,1 0 0,-22 0 0,21 0 15,-21 0-15,0-1 16,0 1-16,0 42 31,0 1-15,-21-1-16,21 21 0,-22-21 16,22 22-16,-21-1 15,21 0-15,0 1 0,0-1 0,0 0 16,-21 1-16,21-1 0,0 43 15,-21-1 1,21-63-16,0 22 0,0 20 16,0-20-16,0-22 0,0 0 15,0 0-15,0 0 0,-21 0 0,0-21 16,-1 0-16,1 0 16,0 0-16,0 0 0,0 0 0,0 0 15,-1-21-15,1 0 0,0 0 16,0 0-16,0 21 0,0-21 0,21-1 15,-22 1-15,1 0 16,21 0-16,0 0 31,0 0-15,21-1 0,1 22-16,-1-21 0,0 0 15</inkml:trace>
  <inkml:trace contextRef="#ctx0" brushRef="#br2" timeOffset="67336.7">1524 4064 0,'0'0'16,"0"-21"-16,0 0 0,21 0 0,-21-1 15,0 44 16,0-1-31,0 21 16,-21-21-16,21 22 0,-21-1 0,21 43 16,-21-43-1,-1 0-15,1 1 0,21-1 0,-21-21 16,21 21-16,0-20 0,-21 20 0,0-21 16,21 0-16,0 22 15,0-22-15,21-21 16,0 0-1,0-21-15</inkml:trace>
  <inkml:trace contextRef="#ctx0" brushRef="#br2" timeOffset="67708.48">1884 4339 0,'0'0'0,"-21"0"31,-1 0-15,1 0-16,0 0 0,0 21 0,0 1 15,0-1-15,-1-21 0,1 21 16,21 0-16,0 0 0,-21 0 16,21 1-16,0-1 0,0 0 15,0 0-15,21-21 0,0 0 16,1 21-16,-1-21 0,0 0 15,0 0-15,-21 21 0,21-21 16,0 0-16,-21 22 16,0-1-16,0 0 15,-21-21-15,0 21 16,0-21-16,0 0 0,0 21 0,-1-21 16,-20 0-16,21 0 0,0 0 15,0 0-15,21-21 16,0 0-1,0 0-15,0 0 0</inkml:trace>
  <inkml:trace contextRef="#ctx0" brushRef="#br2" timeOffset="67951.34">1503 4149 0,'0'0'15,"0"-21"1,21 21-16,0-22 0,21 1 16,-20 21-16,20-21 0,0 21 15,1-21-15,-1 21 0,0 0 0,1 0 16,-22 0-16,21 0 0,-21 0 16,0 0-16,-42 21 46</inkml:trace>
  <inkml:trace contextRef="#ctx0" brushRef="#br2" timeOffset="68928.74">3387 4149 0,'0'0'0,"0"-21"15,0-1-15,0 1 16,-22 0-16,1 0 16,0 21-16,0 0 0,0 0 15,0 0-15,-1 0 0,1 0 0,-21 0 16,21 21-16,0 0 0,-1 0 16,1 1-16,0 20 0,0 0 15,0 1-15,0-1 0,-1 0 0,1 22 16,0-22-16,21 0 0,0 1 15,0-1-15,0-21 0,0 22 16,0-22-16,0 0 0,0 21 0,0-21 16,21 1-16,0-22 15,22 0-15,-22 0 0,0 0 0,21 0 16,-20 0-16,20-22 0,-21 22 16,21-21-16,1 0 0,-1 0 0,0 0 15,1 21-15,-1-21 0,-21-22 0,22 22 16,-22 0-16,21 0 15,-21 0-15,0-1 0,1 1 0,-1 0 16,-21 0-16,21 0 0,-21 0 16,0-1-16,0 1 0,0 0 0,-21 21 15,0 0-15,-1 0 16,1 0-16,21 21 0,-21-21 16,0 21-16,0 22 0,0-22 0,-1 0 15,1 21-15,0-20 0,0-1 16,0 42-16,0-42 0,21 43 15,0-43 1,0 0-16,21-21 0,0 0 0,0 0 16,0 0-16,22 0 0,-1 0 15,0 0-15,1-21 0,-1 0 16,0 0-16,22-22 0,-22 22 16,-21 0-16,0 0 0,1 0 15,-22 0-15,0-22 0,0 1 16,0 0-16,-22 20 0,1 1 15,-21 21-15,21-21 0,-22 21 0,22 0 16,-21 0-16,21 0 0,-22 0 0,22 21 16,0-21-16,0 21 0,0 1 15,0-1-15,-1 0 0,22 21 16,0-21-16,0 1 16,0-1-16,22-21 0,20 0 15,-21 0-15,0 0 0</inkml:trace>
  <inkml:trace contextRef="#ctx0" brushRef="#br2" timeOffset="69219.57">4127 4064 0,'0'0'0,"0"-21"0,0-21 0,0 20 16,0 1-16,0 0 0,0 0 15,-21 21 1,0 21-1,21 21-15,-21-20 16,21 20-16,-21 0 0,21 1 0,-21 20 16,21-21-16,0 1 0,-22 20 15,22-20-15,-21-1 0,21 0 0,0 1 16,-21-1-16,21-21 0,0 21 16,0-20-16,0-1 0,0 0 0,0 0 15,21-21 1,0 0-16,1 0 0,-1-21 15,0 0-15,0 0 0,0-22 0,0 22 16</inkml:trace>
  <inkml:trace contextRef="#ctx0" brushRef="#br2" timeOffset="69467.42">4466 3895 0,'0'0'0,"0"-21"16,-21 42-1,0 0-15,21 0 16,-21 21-16,-1 1 0,22-1 0,-42 43 16,42-22-1,-21-20-15,21-1 0,0 0 0,-21 1 0,21-1 16,-21 0-16,21 1 0,0-22 0,0 21 16,0-21-16,0 0 0,0 1 15,0-1-15,21-21 16,0 0-1,0 0-15,0 0 0,0-21 0,1-1 16,-1 1-16</inkml:trace>
  <inkml:trace contextRef="#ctx0" brushRef="#br2" timeOffset="69843.21">4508 4403 0,'0'21'0,"0"21"32,22-42-17,-1 0-15,0 0 0,0 0 0,0 0 16,0 0-16,1-21 0,-1 21 16,-21-21-16,21 21 0,-21-21 0,0 0 31,-21 21-16,0 0-15,-1 0 0,1 0 16,0 0-16,0 21 0,0 0 16,0-21-16,21 21 0,-22 0 0,22 0 15,-21-21-15,21 22 16,0 20-16,0-21 0,0 0 16,0 0-16,0 1 0,0-1 15,0 0-15,21-21 16,1 0-16,-1 0 0,0 0 15,0 0-15,0 0 0,22 0 0,-1 0 16</inkml:trace>
  <inkml:trace contextRef="#ctx0" brushRef="#br2" timeOffset="70112.06">5228 4360 0,'0'-21'0,"0"42"0,0-63 0,0 21 15,-21 21 1,0 0-16,0 0 16,-1 0-16,1 0 0,0 21 0,21 0 15,-21 0-15,0 1 0,0-1 16,-1 0-16,1 21 0,21-21 0,0 1 16,-21-1-16,21 0 0,0 21 15,0-21-15,0 1 0,0-1 16,21 0-16,0-21 0,1 0 15,-1 0-15,0 0 0,0 0 0,21 0 16,-20 0-16,-1 0 0,21-21 16,-21 21-16</inkml:trace>
  <inkml:trace contextRef="#ctx0" brushRef="#br2" timeOffset="70428.52">5842 3789 0,'-21'0'0,"42"0"0,-63 0 16,20 0-16,1 0 0,0 0 15,0 0-15,0 21 16,-22 0-16,22 22 16,21-22-16,-42 42 0,21-20 15,0-1-15,-1 21 0,22-20 16,-21-1-16,0 0 0,21 1 0,0 41 15,-21 1 1,21-64-16,0 22 0,0-22 16,0 0-16,0 0 0,0 0 0,0 0 15,21-21-15,0 0 16,0 0-16,1 0 0,-1 0 0,0 0 16,0-21-16,0 21 0,22-21 0,-22 0 15</inkml:trace>
  <inkml:trace contextRef="#ctx0" brushRef="#br2" timeOffset="70652.92">5969 4255 0,'0'21'32,"-21"0"-32,21 0 0,-21 0 0,-1 0 0,22 1 15,0-1-15,-21 0 0,21 0 16,-21 0-16,21 0 0,0 1 15,0-1-15,0 0 0,0 0 16,0 0-16,21 0 16,0-21-16,1 0 15,-1 0-15,21 0 0,-21 0 0,0-21 16,22 21-16,-22-21 0,0 21 16</inkml:trace>
  <inkml:trace contextRef="#ctx0" brushRef="#br2" timeOffset="71379.5">6392 4318 0,'0'-21'16,"-21"42"-1,0-21-15,21 21 0,-21 0 0,0 1 16,-1 20 0,1 0-16,0-21 0,21 1 15,0-1-15,-21 21 0,21-21 16,0 0-16,0 1 0,0-1 15,21-21-15,0 0 16,0 0-16,1 0 0,-1 0 16,0 0-16,0 0 0,0 0 15,-21-21-15,21-1 0,-21 1 16,0 0-16,0-21 16,0 21-16,0-1 0,0 1 15,-21 0-15,21 0 0,-21 0 0,21 0 16,0-1-16,0 1 0,0 0 15,21 21 1,0-21-16,1 21 0,-1 0 0,0 0 16,21 0-16,-21 0 0,22 0 15,-22 0-15,0 21 0,21 0 16,-20 0-16,-1 1 0,0-1 0,0 0 16,0 0-16,0 0 0,-21 0 15,0 1-15,0-1 0,0 21 16,0-21-16,-21 0 0,0 1 15,21-1-15,-21-21 16,21 21-16,-21-21 0,21-21 47,0 0-47,0-1 16,0 1-16,0-21 0,0 21 0,21 0 15,-21-22-15,63-41 16,-41 41-16,20 22 0,-21-21 15,21 21-15,-20-1 0,20 1 16,0 0-16,1 21 0,-1 0 0,0 0 16,1 0-16,41 42 15,-20 22-15,-22-43 0,-21 0 16,-21 43-16,0-22 16,0-21-16,0 0 0,0 22 0,0-22 0,-21 0 15,0 0-15,0 0 16,0 1-16,-1-1 0,1 0 0,0-21 15,21 21-15,-21-21 0,21-21 32,0 0-17,0 0-15</inkml:trace>
  <inkml:trace contextRef="#ctx0" brushRef="#br2" timeOffset="71603.39">6710 3916 0,'-21'0'16,"42"0"-16,-64 0 0,22 0 0,0 0 0,0 0 31,0 0 0,0 0-15,-1 0 0</inkml:trace>
  <inkml:trace contextRef="#ctx0" brushRef="#br2" timeOffset="71812.27">5461 4022 0,'0'21'32,"0"-42"-32,21 42 0,0-21 15,0 0-15,22 0 0,-1 0 16,0 0-16,1 0 0,20 0 16,-20 0-16,62 0 15,-41 0-15,-43 0 0,21 0 0,1 0 16,-22 0-16</inkml:trace>
  <inkml:trace contextRef="#ctx0" brushRef="#br2" timeOffset="73514.19">8721 4614 0,'0'-21'0,"0"0"16,21 0-1,-21 0-15,0 0 0,21 21 0,0-22 16,-21 1-16,21-21 0,0 21 16,1 0-16,-1-1 0,-21 1 0,21 0 15,0 0-15,-21 0 0,21 0 16,-21 42 15,-21 0-31,0 0 16,0 0-16,0 0 0,-22 22 15,22-22-15,0 0 0,0 21 0,21-20 16,-21-22-16,21 21 0,0 0 16,0 0-16,0 0 0,21-21 15,0 0-15,21 0 0,-21 0 16,22 0-16,-22 0 16,21 0-16,1-21 0,-1 21 0,0-21 0,1 0 15,-22 21-15,21-21 0,-21-1 16,0 1-16,1 0 0,-22 0 15,0-43-15,-43 43 16,22 0-16,-21 0 16,21 21-16,-1 0 0,-20 0 0,21 0 15,0 0-15,0 0 0,-1 0 0,44 0 47,-1 0-47,21 0 16,-21 0-16,22 0 0,-1 0 15,0 0-15,1 0 0,41-21 16,-63 21-16,22-21 0,-1 21 16,-21-22-16,0 22 0,1 0 0,-1-21 15,-21 0-15,21 21 16,-21 21 15,0 0-15,0 1-16,0 20 0,-21-21 0,21 21 15,0-20-15,0 20 0,0 0 0,0 1 16,0-1-16,0 21 0,0 1 16,0 126-16,0-63 15,0-42-15,0-21 16,21 84-16,-21-85 16,21 22-16,-21 0 0,21-22 0,-21 22 15,0-22-15,0 1 0,0-1 0,0 1 16,0-22-16,0 22 0,0-22 15,0 0-15,-21-21 0,0 43 16,0-64-16,0 21 0,-1-21 0,1 0 16,0 0-16,0 0 0,0 0 0,-22-21 15,22 0-15,-21 0 0,-22-43 16,43 22-16,0-1 16,0 1-16,21-21 0,0-1 0,0-21 0,0 22 15,21-22-15,0 1 0,0-1 0,22 0 16,-22 1-16,21-1 15,1 0-15,-1 22 0,21-22 0,1 22 16,-22-1-16,22 1 0,-1-1 16,22 22-16,-43-1 0,22 1 0,-1 0 15,1-1-15,20-41 16,-41 63-16</inkml:trace>
  <inkml:trace contextRef="#ctx0" brushRef="#br2" timeOffset="74232.03">11134 4170 0,'-22'0'0,"1"0"15,21 21-15,21-21 31,22 0-15,-22-21-16,0 21 0,43-21 16,-22 0-16,-21-1 15,0 1-15,22 21 0,-22-42 16,-21 21-16,0 0 0,0-1 16,0 1-16,-21 21 15,-1 0-15,-20 0 0,21 0 0,-21 0 16,-1 0-16,22 21 0,-21 1 0,-1-22 15,22 21-15,0 0 16,0 0-16,0 0 0,21 0 0,0 1 16,0-1-1,0 0-15,42 0 0,-21 0 0,0-21 16,22 0-16,-22 21 0,21-21 16,-21 0-16,1 0 0,-1 0 15,-42 0 16,-1 22-31,-20-22 16,21 21-16,-21-21 0,-1 21 0,1 0 16,0 0-16,-1 0 0,22 22 0,-21-22 15,21 0-15,-1 21 0,22-20 16,0-1-16,0 0 0,0 0 0,0 0 16,0 0-16,0 1 0,0-1 0,22-21 15,-1 0-15,0 0 0,21 0 16,22 0-16,-22 0 0,0 0 15,1 0-15,-1-21 0,0-1 0,1 1 16,-1 0-16,22-21 0,-22 21 16</inkml:trace>
  <inkml:trace contextRef="#ctx0" brushRef="#br2" timeOffset="74476.05">11938 3747 0,'0'-22'16,"0"44"-16,0-65 0,0 22 0,0 0 15,-21 21-15,0 0 0,-1 0 16,1 21-16,21 0 0,-21 22 0,0-22 16,0 21-16,0 0 0,-1 1 15,1 20-15,0-20 0,0 20 0,-21 64 16,20-63-16,1-22 16,21 0-16,-21 22 0,21-22 0,-21-21 15,21 22-15,0-1 0,0-21 0,0 0 16,0 0-16,0 1 15,21-22 1,0 0-16,0-22 0</inkml:trace>
  <inkml:trace contextRef="#ctx0" brushRef="#br2" timeOffset="74853.81">11853 4424 0,'0'0'0,"-21"0"0,21 21 16,-21-21-16,21 21 0,0 0 16,21-21-1,0 0-15,0 0 16,1 0-16,20-21 0,-21 0 16,0 21-16,22-21 0,-22 0 0,0 21 15,0-21-15,0-1 0,-21 1 16,0 0-16,-21 21 15,0 0-15,-21 0 16,20 0-16,-20 0 0,21 0 0,-21 21 16,20 0-16,1 1 0,-21-1 15,21 0-15,0 0 0,21 0 16,-22 0-16,22 1 0,0-1 0,0 0 16,0 0-16,0 0 15,0 0-15,43-21 16,-22 0-16,42 0 0,-41 0 15,20 0-15,0 0 0,1-21 16,-22 21-16,21-21 0,22 0 0</inkml:trace>
  <inkml:trace contextRef="#ctx0" brushRef="#br2" timeOffset="75492.21">12488 4255 0,'0'0'15,"-21"0"1,0 21-1,21 0-15,0 0 16,-21 0-16,21 0 0,-21 22 16,-1-1-16,22-21 0,0 0 15,0 1-15,-21-1 0,21 0 16,-21 0-16,21 0 0,0-42 47,0 0-32,0 0-15,0 0 0,0-1 0,21 1 16,-21-21-16,21 21 16,-21 0-16,22-22 0,-1 22 0,21-21 15,-42 21-15,64-22 16,-43 43-16,0 0 0,0 0 16,0 0-16,0 0 0,1 21 0,-1-21 15,0 22-15,0-1 0,-21 0 0,21 21 16,-21-21-16,21 1 0,-21-1 15,0 21-15,0-21 0,0 0 0,0 1 16,0-1-16,0 0 16,0 0-16,-21-21 0,0 21 15,21-42 17,0 0-32,0 0 15,0 0-15,21-22 0,0 22 16,1 0-16,-1-21 0,0 20 15,21 1-15,-21-21 0,22 21 0,-22 0 16,21 21-16,1-22 16,-1 22-16,-21 0 0,0 22 0,0-1 15,1 0-15,-1 0 0,-21 0 0,0 22 16,0-22-16,0 21 0,-21 0 16,-1 1-16,1-22 0,0 0 15,0 0-15,-21 0 0,20 1 16,1-22-16,21 21 0,-21-21 15,42 0 1,0-21 0,1-1-16,20 1 0,-21 0 0</inkml:trace>
  <inkml:trace contextRef="#ctx0" brushRef="#br2" timeOffset="75872">13420 4445 0,'0'0'0,"-22"0"0,22 21 0,-21-21 16,0 0-16,0 0 16,21 21-16,21-21 31,0 0-31,0 0 0,22 0 0,-22 0 16,21-21-16,-21 21 0,1-21 0,20 0 15,-21 21-15,0-21 0,-21 0 16,21-1-16,-21 1 0,-21 21 31,0 0-31,0 0 16,0 0-16,-22 0 0,22 21 0,0-21 15,0 22-15,0-1 0,0 0 16,-1 0-16,22 0 0,0 0 16,0 1-16,-21-1 0,21 0 15,0 0-15,0 0 16,21-21-16,1 0 0,-1 0 0,0 0 15,0 0-15,21 0 0,-20 0 0,20 0 16,-21 0-16,21 0 0,-20-21 16,20 21-16,0-21 0,-21 0 0,22 0 15</inkml:trace>
  <inkml:trace contextRef="#ctx0" brushRef="#br2" timeOffset="76311.75">13970 4297 0,'0'0'0,"0"-21"15,-21 42 16,0 0-31,21 0 16,-22 0-16,22 1 0,0-1 16,-21 0-16,21 0 0,-21 0 15,21 22-15,0-22 0,-21 0 16,21 0-16,-21-21 16,21 21-16,0-42 46,0 0-46,0 0 16,0 0-16,0-1 0,21 1 0,0-21 16,0 21-16,0-22 0,1 22 0,20-21 15,-21 0-15,21 20 0,-20 1 16,20 0-16,0 0 0,1 0 0,62 21 16,-20 42-1,-43-21-15,-20 0 0,-1 22 16,0-22-16,-21 21 0,0-21 0,0 22 15,0-1-15,0-21 0,0 0 16,-21 22-16,0-22 0,-1 0 0,1 0 16,0 0-16,0 1 0,21-1 15,-21-21-15,21-21 47,21-1-47,-21 1 0,21 0 16,0 0-16</inkml:trace>
  <inkml:trace contextRef="#ctx0" brushRef="#br2" timeOffset="76553.48">14795 3958 0,'0'21'31,"0"1"-15,-21-1-16,21 0 0,-21 21 0,21 1 15,0-22-15,-21 21 0,0 0 16,21 1-16,-21-1 0,21-21 0,0 22 16,-22-22-16,1 21 0,21-21 0,-21 0 15,21 1-15,0-1 0,0 0 16,0 0-16,21-21 16,0 0-16,1 0 15,-1 0-15</inkml:trace>
  <inkml:trace contextRef="#ctx0" brushRef="#br2" timeOffset="76899.27">15240 4297 0,'0'0'0,"0"-21"16,-21 21 0,0 0-16,-1 0 15,-20 0-15,21 0 0,0 0 0,-22 21 16,1 0-16,21 0 0,0 0 15,0 1-15,21-1 16,0 0-16,0 0 0,21 0 16,0 0-1,0-21-15,0 0 0,0 22 0,1-22 16,-1 0-16,-21 21 0,21-21 16,0 21-16,-21 0 15,0 0-15,-21-21 16,0 0-16,0 21 15,-1-21-15,1 0 0,0 0 16,0 0-16,0 0 0,0 0 16,-1 0-16,1 0 0,21-21 15,0 0 1,0 0-16</inkml:trace>
  <inkml:trace contextRef="#ctx0" brushRef="#br2" timeOffset="77131.14">14478 4022 0,'0'0'16,"-21"0"-16,42-21 16,0 21-16,0 0 0,22 0 15,-1 0-15,0 0 0,1 0 0,-1 0 16,0 0-16,1 0 15,20 0-15,-21 0 0,-20 0 0,20 0 0,0 0 16,-21 0-16,1 0 16</inkml:trace>
  <inkml:trace contextRef="#ctx0" brushRef="#br2" timeOffset="78283.61">16806 4001 0,'0'-22'0,"0"44"0,0-65 0,0 22 15,0 0-15,0 0 16,0 42 15,-21 0-31,0 0 0,21 22 16,-21-1-16,0 21 0,-1-20 0,22 20 15,-21-20-15,0 20 0,0-21 16,21 1-16,-21 20 0,0 22 16,-1-64-16,1 21 15,0 1-15,21-22 0,-42 21 16,42-21-16,-21-21 0,-1 0 16,1 0-1,0-21-15,21 0 0,-21 0 0,0 0 16,21 0-16,-21-1 0,-1 1 0,22-21 15,-21 21-15,21-22 0,0 1 16,0-43-16,0 64 0,0-21 16,0 21-16,0-22 0,21 22 15,1 21-15,-1 0 0,0 0 16,0 21-16,-21 1 16,0-1-16,0 21 15,21-21-15,-21 22 0,21-22 0,-21 21 16,0-21-16,0 22 0,22-22 15,-1 21-15,-21-21 0,42 22 16,-42-22-16,21-21 0,0 21 16,22-21-16,-22 0 0,0 0 0,0 0 15,22 0-15,-22 0 0,63-21 16,-41 0-16,20-22 16,-42 22-16,1 0 0,20-21 15,-21 20-15,0 1 0,-21-21 0,21 21 16,-21-22-16,22 22 0,-22 0 15,0 0-15,-22 21 32,1 0-32,21 21 0,-21 0 15,0 0-15,0 22 16,0-1-16,-1 0 0,22-20 0,-21-1 16,21 21-16,0-21 0,0 0 15,0 1-15,0-1 0,21-21 16,-21 21-16,22-21 15,20 0-15,-21 0 0,0 0 16,22 0-16,-22 0 0,21 0 0,0-21 0,-20 21 16,20-21-16,-21-1 15,0 1-15,0 0 0,1 0 0,-22-21 16,21 20-16,-21 1 0,0-21 0,0 21 16,-21-22-16,-1 1 0,-20 0 15,21 21-15,-21-1 0,20 1 16,1 21-16,-21 0 0,21 0 15,0 0-15,-1 0 0,1 21 0,0 1 16,0 20-16,21-21 0,0 0 16,0 0-16,0 1 0,0-1 15,0 0-15,0 0 0,0 0 16,0 0-16,21-21 0,0 0 0,0 0 16,22 0-16</inkml:trace>
  <inkml:trace contextRef="#ctx0" brushRef="#br2" timeOffset="78556.45">17843 4212 0,'0'-21'0,"0"42"0,0-63 0,0 21 16,-21 21-16,0-21 16,0 21-16,0 0 0,0 0 0,-1 0 15,1 0-15,0 21 16,-21 0-16,21 0 0,-1 0 0,-20 22 15,21-22-15,0 21 0,0-21 0,-1 0 16,1 22-16,21-22 0,0 0 16,0 21-16,0-20 0,0-1 0,0 21 15,21-21 1,1 0-16,-1-21 0,21 0 0,0 0 16,1 0-16,-1 0 0,0 0 0,1 0 15,20 0-15,-20 0 0</inkml:trace>
  <inkml:trace contextRef="#ctx0" brushRef="#br2" timeOffset="79005.2">18351 4445 0,'0'0'0,"0"-21"15,22 21-15,-22-21 0,0 0 0,0-1 16,0 1-16,-22 0 16,1 0-16,0 21 0,0 0 0,0 0 15,0 0-15,-1 0 0,1 0 16,0 0-16,0 0 0,0 21 0,-22-21 15,1 42-15,21-20 0,21 20 16,-21-21-16,21 0 0,-21 22 16,21-22-16,0 0 0,0 0 15,0 0-15,21-21 16,0 0 0,0 0-16,0 0 0,0 0 0,1 0 15,-1 0-15,21 0 0,-21-21 16,0 0-16,22 0 0,-1-22 15,-21 22-15,0-21 0,1 21 0,-22 0 16,0-22-16,21 22 0,-21 0 16,0 0-16,0 42 15,0 0 1,0 0-16,-21 22 0,21-22 16,0 0-16,0 0 0,0 0 0,0 0 15,0 1-15,0-1 16,0 0-16,0 0 0,0 0 0,0 0 15,21-21-15,0 0 0,0 0 16,0 0-16,0 0 0,1 0 16,20 0-16,0 0 0,64-63 15</inkml:trace>
  <inkml:trace contextRef="#ctx0" brushRef="#br2" timeOffset="79279.87">19135 3874 0,'0'-22'0,"0"44"0,0-65 16,-22 43-16,1 0 15,0 0-15,0 0 0,21 21 0,-42 22 16,42-1-16,-22 0 16,1 1-16,21-1 0,-21 22 0,0-22 15,0 21-15,21-20 0,-21 20 16,-1-20-16,22-1 0,-21 0 0,0 22 15,21-22-15,0-21 0,0 22 16,0-22 0,21-21-1,0 0-15,1 0 0,-1 0 0,0 0 16,0-21-16,0 21 0,22-22 16</inkml:trace>
  <inkml:trace contextRef="#ctx0" brushRef="#br2" timeOffset="79657.66">19283 4276 0,'0'0'0,"-21"0"31,-1 21-31,1 0 0,21 0 0,-21 0 16,0 1-16,0-1 0,21 0 16,-21 21-16,-1-21 0,22 1 0,-21 20 15,21-21-15,0 0 0,0 22 16,0-22-16,0 0 15,21 0-15,1-21 0,-1 0 16,0 0-16,21 0 0,22 0 16,-43 0-16,21-21 15,1 0-15,-1 0 0,-21-1 16,0-41-16,-21 42 0,21-22 16,-21 22-16,0-21 0,0 21 15,0-22-15,-21 22 0,0 0 0,0 21 16,0-21-16,-22 21 0,22 0 15,-21 0-15,-22 21 16,1 21 0,63-20-16,0-1 0,0 0 15,0 0-15,0 0 0,21 0 0,0-21 16,0 22-16,1-22 0,20 0 0,-21 0 16</inkml:trace>
  <inkml:trace contextRef="#ctx0" brushRef="#br2" timeOffset="80030.45">19685 4403 0,'-21'-21'0,"42"42"0,-63-42 0,20-1 16,22 1-16,0 0 15,0 0-15,43 21 16,-22 0-16,0 0 15,0 0-15,22 0 0,-22 21 16,21 0-16,-21 0 0,0 22 0,1-22 16,-22 0-16,0 0 0,0 22 15,0-22-15,0 0 0,0 0 0,0 21 16,-22-20-16,1-22 0,0 21 0,-21 0 16,21-21-16,-1 0 15,1 0-15,0 0 16,21-21-1,0 0-15,0-1 16,0 1-16,21 0 0,0 0 16,1-21-16,-1 20 0,21 1 0,-21-21 15,0 21-15,22 0 0,-22-1 16,42-20-16,-20 42 16</inkml:trace>
  <inkml:trace contextRef="#ctx0" brushRef="#br2" timeOffset="80427.22">20426 4382 0,'0'0'0,"21"0"0,-21-22 16,0 1 0,0 0-16,-21 21 15,0 0 1,-1 0-16,1 0 0,-21 0 0,21 0 15,0 21-15,-22-21 0,22 21 16,0 1-16,0-1 0,0 0 0,21 0 16,0 0-16,0 0 15,0 1-15,21-1 16,0-21-16,0 21 0,0-21 16,43 21-16,-43 0 0,21-21 15,-21 21-15,1 1 0,-1-22 16,0 21-16,0-21 0,-21 21 15,0 0-15,-21 0 32,0-21-32,0 0 0,-1 0 0,-20 0 15,21 0-15,0 0 0,-22 0 0,22 0 16,0 0-16,0 0 0,0 0 16,0 0-16,-1-21 0,1 0 15,0 21-15,0-21 0</inkml:trace>
  <inkml:trace contextRef="#ctx0" brushRef="#br2" timeOffset="80652.09">18986 4001 0,'0'0'0,"-21"-22"0,21 1 0,21 21 15,1 0 1,20 0-16,0-21 0,1 21 16,-1 0-16,21 0 0,-20 0 0,20 0 15,1 0-15,-22 0 0,22 0 16,-22 0-16,-21 0 0,21 0 0,-20 0 16</inkml:trace>
  <inkml:trace contextRef="#ctx0" brushRef="#br2" timeOffset="81412.64">21442 4657 0,'21'0'0,"-42"0"0,63 0 0,-21 0 15,-21-21-15,21-1 0,1 1 16,-22 0-16,0 0 0,0 0 16,0 0-16,0-43 0,0 22 15,0 21-15,-22-22 0,1 22 16,0-21-16,0 21 0,0 21 0,-22-22 15,1 22-15,21 0 0,-21 0 16,-1 22-16,1-22 0,0 21 16,20 21-16,-20-21 0,-21 43 15,41-22-15,1-21 0,21 22 0,0-22 16,0 21-16,0-21 0,0 0 16,0 1-16,21-1 0,1-21 15,20 0-15,-21 0 0,0 21 0,22-21 16,-1 0-16,-21 0 0,21 0 15,43-21-15,-43 0 0,-20 21 16,20-22-16,-21 1 0,0 0 16,0 0-16,1-21 0,-22 20 0,0 1 15,0-21-15,0 21 0,0 0 16,0-1-16,-22 22 16,1 0-16,0 0 0,21 22 15,-21-22-15,21 63 0,0-42 16,0 0-16,0 1 0,0-1 15,0 0-15,0 0 0,42 21 16,-21-20-16,22-22 0,-22 0 0,21 21 16,-21-21-16,22 0 0,-1 0 15,0 0-15,1 0 0,-22 0 0,21-21 16,1 21-16,-22-22 0,0 1 16,21 0-16,-21 0 0</inkml:trace>
  <inkml:trace contextRef="#ctx0" brushRef="#br2" timeOffset="81815.42">22098 4360 0,'0'0'0,"0"-42"0,0 21 0,0-21 15,0 63 17,0 0-32,0 0 0,0 0 15,0 43-15,0-43 0,0 0 16,-21 21-16,21-20 0,-21-1 16,21 0-16,0 0 0,0 0 0,-22 0 15,1-21 1,0 0 15,21-21-31,0 0 0,0 0 16,0 0-16,0-22 15,21 22-15,0 0 0,1-21 0,-1 21 16,-21-22-16,42 22 0,-21 0 16,0-21-16,22 20 0,-22 22 0,42 0 15,-20 0-15,-1 0 16,-21 22-16,22-1 0,-1 42 15,-21-42-15,-21 22 0,0-22 0,0 21 16,0-21-16,0 1 0,0-1 16,-21 0-16,0 0 0,0 0 0,-1-21 15,22 21-15,-21-21 0,0 0 16,21 22-16,21-44 31,0 22-31,22-21 16,-22 0-16</inkml:trace>
  <inkml:trace contextRef="#ctx0" brushRef="#br2" timeOffset="82337.24">23262 4509 0,'0'-22'0,"0"44"0,0-65 15,0 22-15,0 0 16,-21 0-16,0 0 0,0-1 0,-1 1 15,1 0-15,0 21 0,-21 0 0,21 0 16,-1 0-16,-20 0 0,21 0 16,0 0-16,-22 21 0,1 0 0,21 1 15,-43 41-15,43-42 16,-21 43-16,42-43 0,0 0 16,0 21-16,0-20 0,0-1 15,21 0-15,0 0 0,0 0 16,1-21-16,20 0 0,-21 0 15,0 0-15,22 0 0,-22 0 0,21 0 16,-21-21-16,0 21 0,22-21 16,-22 0-16,21 0 0,-21-22 0,1 1 15,-1 21-15,21-22 0,0-62 16,-20 41-16,41-63 16,-42 85-16,0-22 0,-21 1 15,22 20-15,-22 1 0,21 21 0,-21-21 16,0 20-16,0 1 0,-21 42 15,-1 1 1,1-1-16,0 21 0,0 0 0,21 22 16,-21-1-16,21-20 0,-21 20 15,21 1-15,0-22 0,0 22 0,0-22 16,0 0-16,21-21 0,0 22 16,21-22-16,-21 0 0,22 0 15,-22 0-15,85-21 0,-64 0 16,0 0-16,22 0 0,-22 0 0,1 0 15,-1 0-15,0-21 0</inkml:trace>
  <inkml:trace contextRef="#ctx0" brushRef="#br2" timeOffset="83668.55">1164 5673 0,'0'0'0,"0"-21"0,0-1 0,0 1 0,0-21 16,0 0-1,0 20-15,0 1 0,0 0 0,0 0 16,0 42 15,0 0-15,0 22-16,0-1 0,0-21 0,0 43 16,0-22-16,0 0 0,0 1 15,0 20-15,-21-21 0,21 1 16,0-1-16,0 0 0,0 1 0,-21-1 15,21-21-15,-21 22 0,21-22 16,-22 0-16,22 0 0,0 0 16,0 0-16,0-42 31,0 0-15,0 0-16,0 0 0,0 0 15,0-1-15,0 1 0,22 0 0,-1-21 16,-21 21-16,42-1 0,-21 1 15,0 21-15,1-21 0,20 21 16,-21 0-16,21 0 0,1 0 16,-22 0-16,21 0 0,1 21 15,-22 0-15,0 1 0,0-1 0,0 0 16,-21 0-16,0 0 0,0 0 16,-21 1-16,-21-1 0,21 0 0,-22 0 15,1 0-15,0 0 0,-22 1 16,22-22-16,-1 21 0,22-21 0,-21 0 15,21 0-15,0 0 16,-1 0-16,1 0 0,0 0 16,21-21 15,21 21-31,0 0 0,1-22 16,20 1-16,-21 21 0,21-21 15</inkml:trace>
  <inkml:trace contextRef="#ctx0" brushRef="#br2" timeOffset="86376.78">1757 5948 0,'0'0'0,"21"-21"0,0 0 16,-21-1-1,0 44 17,-21-1-32,21 0 15,-21 0-15,21 0 0,-21 0 16,21 22-16,0-22 0,-22 21 0,22-21 15,-21 1-15,21 20 0,0-21 16,0 0-16,0 22 0,0-22 0,0 0 16,21 0-16,1-21 15,-1 0-15,0 0 0,0 0 0,21-21 16,-20 0-16,-1 0 0,42-1 16,-20-20-16,-22 21 0,0 0 15,21-22-15,-21 22 16,1-21-16,-22 21 0,21-22 0,-21 22 0,21-21 15,-21 21-15,21 0 16,-21-1-16,0 1 0,0 0 0,0 42 31,0 0-15,0 1-16,0-1 0,0 0 16,0 21-16,0-21 0,0 1 0,0 20 15,0-21-15,0 0 0,0 22 16,0-22-16,0 0 0,0 0 0,21 0 15,0 0 1,1-21-16,-1 0 0,0 0 0,21 0 16,-21 0-16,22 0 0,-1 0 0,0-21 15,1 0-15,-1 0 0,106-43 16,-84 22 0,-43 0-16,21-1 15,-42 1-15,21 21 0,-21 0 0,0 0 16,-21 21-1,0 0-15,0 0 0,0 21 16,0-21-16,21 21 0,-22 0 16,22 0-16,0 0 0,0 1 15,0-1-15,22 0 16,-1 0-16,-21 0 0,21 0 0,0-21 16,0 22-16,0-1 15,1-21-15,-1 21 0,-21 0 16,0 0-16,-21-21 31,-1 0-31,1 0 16,0 0-16,0-21 0,0 21 15,21-21-15,-21 21 0,-1 0 0,22-21 16,-21 21-16,21-21 0,0 42 31,0 0-15,0 0-1,0 0-15,0 0 16,21-21-16,1 0 16,-1 0-16,0 0 0,21 0 15,-21 0-15,22 0 0,-22 0 0,21 0 16,1-21-16,-1 21 0,0-21 16,-21 0-16,22 0 0,-1-22 0,0 22 15,1 0-15,-1-21 0,-21 21 16,22-22-16,-22 22 0,0-21 0,-21 21 15,0-1-15,0 1 0,-21 21 32,0 0-32,-1 21 0,1-21 15,0 22-15,21-1 0,0 21 16,0-21-16,0 0 0,0 1 0,0-1 16,0 0-16,0 21 0,0-21 15,21 1-15,0-1 0,1 0 16,-22 0-16,21-21 0,-21 21 0,-21-21 47,-1 0-47,1 0 0,0 0 15,0-21-15,0 21 0,0-21 16,-1 21-16,1 0 0,21-21 0,-21 21 16,0 0-1,21 21 1,0 0-1,21 0 1,0-21-16,0 21 0,1-21 16,-1 0-16,0 0 0,0 0 15,0 0-15,22 0 0,-1 0 0,0 0 16,1-21-16,-1 0 0,0 21 0,22-42 16,-1-1-1,-42 22-15,1 0 0,-1 0 0,0-21 16,0 20-16,-21 1 0,0 0 15,0 0-15,0 0 0,21 21 0,-21-21 16,0 42 0,0 0-1,-21 0-15,21 0 0,0 0 16,0 22-16,0-22 16,0 0-16,0 21 0,0-20 0,0-1 15,0 0-15,21 0 16,0-21-16,1 0 0,-1 0 0,0 0 15,21 0-15,-21 0 0,22 0 16,-22 0-16,0-21 0,21 21 16,-20-21-16,-1 0 0,0-1 0,0 1 15,0 0-15,-21 0 0,0-21 16,0-1-16,0-20 16,0 42-16,0-1 15,0 44 1,0-1-1,0 0-15,0 0 0,0 0 0,0 0 16,0 22-16,-21-22 0,0 21 16,21-21-16,-21 1 0,21-1 15,0 0-15,-21-21 0,21 21 16,-22-21-16,22-21 47,22 0-47,-1 0 0,-21-22 15,21 22-15,0 0 0,0-43 16,22 22-16,-22 0 16,0 21-16,21-1 0,-21 1 15,1 21-15,20 0 0,-21 0 16,0 0-16,0 21 0,-21 1 16,0-1-16,0 0 0,0 0 15,0 0-15,0 22 0,0-22 16,0 0-16,0 0 0,0 21 0,0-20 15,0-1-15,0 0 0,0 0 16,22-21-16,-1 0 0,0 21 16,0-21-16,0 0 0,22 0 0,-22 0 15,21 0-15,43-21 0,-43 0 16,0 0-16,1 0 0,-1-1 16,0 1-16,-20 0 0,-1 0 15,0-21-15,0 20 0,-21-20 0,0 21 16,0 0-16,0-22 15,0 22-15,-21 21 16,0 0-16,0 0 0,-1 21 16,1 1-16,0-1 15,21 0-15,0 0 0,-21 0 0,21 0 16,-21 22-16,21-22 0,0 0 16,0 0-16,0 0 0,0 1 0,0-1 15,0 0-15,21-21 0,0 21 0,0-21 16,0 21-16,1-21 0,-1 0 15,0 0-15,21 0 0,-21 0 0,22 0 16,-1-21-16,-21 0 0,22 21 0,-1-21 16,0 0-16,-21-1 0,22 1 15,-22 0-15,21 0 0,-21 0 16,22 0-16,-22-1 0,0-20 0,0 21 16,0 0-16,-21 0 0,0-1 15,-21 22 1,0 22-16,0-1 0,21 0 15,0 0-15,0 0 0,-21 0 16,21 1-16,0-1 0,-21 42 16,21-42-16,0 1 0,0-1 15,0 0-15,0 0 16,21 0-16,-21 0 16,0-42 15,0 0-16,0 0-15,-21 21 0,-1-21 16,1 0-16,0 21 16,0-22-16,0 22 0,0 0 15,-1 0-15,22 22 0,-21-22 16,21 21-16,0 0 16,0 21-16,0-21 15,21 1-15,1-22 0,-1 21 0,0-21 16,0 0-16,0 0 15,22 0-15,-22 0 0,21 0 0,-21 0 16,22 0-16,41-21 0,-41 21 16,-1-22-16,0 1 0,22 0 15,-22 0-15,0-21 0,1 20 0,20-41 16,-20 21-16,-1-22 16,-21 22-16,-21 21 0,0-22 15,0 22-15,0 0 0,-21 21 16,0 0-16,0 0 0,-1 21 15,1-21-15,0 21 0,21 0 16,0 22-16,0-22 0,0 0 0,0 0 16,0 43-16,0-43 15,0 0-15,0 0 0,21 0 16,-21 1-16,0-1 0,21 0 0,-21 0 16,0 21-1,-21-20 1,0-22-16,0 0 0,0 0 0,0 0 15,-1 0-15,1 0 0,0 0 0,0-22 16,0 22-16,0-21 16,-1 0-16,-20 0 0,21 0 0</inkml:trace>
  <inkml:trace contextRef="#ctx0" brushRef="#br2" timeOffset="86551.87">4593 5546 0,'0'0'0,"-21"21"0,0-21 0</inkml:trace>
  <inkml:trace contextRef="#ctx0" brushRef="#br2" timeOffset="87343.7">7599 6223 0,'0'21'0,"0"-42"47,0 0-47,21 21 0,-21-21 16,21 0-16,0-1 0,0 1 0,1 0 15,-1-21-15,0-1 16,21 22-16,-21-42 0,1 20 0,20 1 15,-21-21-15,21-1 0,-20 1 0,20 20 16,-21-20-16,0 20 0,0 1 16,-21 0-16,0-1 0,0 22 0,0 0 15,0 0-15,-21 21 16,0 21-16,0 0 16,0 0-16,-22 43 0,22-22 15,0 22-15,0-22 0,0 22 16,21 41-16,-21-62 0,21 20 15,0-20-15,0-1 0,0 0 16,0 1-16,0-1 0,0-21 16,21 21-16,0-20 0,42-1 15,-41 0-15,20-21 0,0 0 0,-21 0 16,22 0-16,-1 0 0,0 0 16,1-21-16,-1 21 0,-21-21 0,64-43 15,-43 22 1,-21-1-16,-21 22 0,22 0 15,-22 0-15,0 0 0,-22 42 47,22 0-47,-21-21 0,21 21 0,0 0 16,0 1-16,0-1 16,0 0-1,0-42 32</inkml:trace>
  <inkml:trace contextRef="#ctx0" brushRef="#br2" timeOffset="87531.59">8488 5779 0,'0'0'0,"0"-22"0,0 1 16,0 0 15,21 21 16,0 0-47,0 0 0,0 0 16</inkml:trace>
  <inkml:trace contextRef="#ctx0" brushRef="#br2" timeOffset="88116.25">9144 5376 0,'0'0'0,"-21"0"0,0 0 15,-1 0-15,1 0 0,0 0 16,0 0-16,0 0 15,0 22-15,21-1 0,-22 0 16,22 0-16,0 0 0,0 22 16,-21-22-16,21 21 0,0 0 0,-21 1 15,21 41-15,-21-41 16,21-22-16,0 21 0,0 1 16,0-22-16,0 21 0,0-21 0,-21 0 15,21 1-15,0-1 0,0 0 0,0 0 16,-21-21-16,21-21 47,0 0-47,0 0 15,0-1-15,0 1 0,0 0 0,21 0 16,0-21-16,0 20 0,0 1 0,0 0 16,1 0-16,20 0 0,-21 0 15,0 21-15,22 0 0,-22 0 16,42 0-16,-20 0 15,-22 21-15,0 0 0,0 0 16,0 0-16,-21 0 0,0 22 0,0-22 16,0 0-16,0 0 0,-21 0 0,0 1 15,0-1-15,0 0 0,-22 0 16,-41 0 0,-1 0-16,64-21 0,0 0 15,-1 0-15,1 0 16,42 0 15,1-21-15,-1 21-16,0 0 0,0 0 0</inkml:trace>
  <inkml:trace contextRef="#ctx0" brushRef="#br2" timeOffset="88468.76">9398 6160 0,'21'0'16,"0"-22"-16,-21 1 0,21 21 15,-21-21-15,22 0 0,-1 0 16,0-22-16,0 22 0,0-21 16,22-22-16,-22 43 0,0-21 15,-21 21-15,21 0 0,-21-1 16,0 1-16,-21 21 15,0 0-15,0 0 0,-22 0 16,22 0-16,0 21 0,0 1 0,21-1 16,0 0-16,-21 0 0,21 0 0,0 0 15,0 22-15,0-22 0,0 0 16,21 0-16,21 22 0,-21-22 16,-21 0-16,43 21 15,-22-21-15,-21 1 0,0-1 16,21-21-16,0 0 15,0 0-15,0 0 16,1 0-16</inkml:trace>
  <inkml:trace contextRef="#ctx0" brushRef="#br2" timeOffset="89968.04">10350 5906 0,'0'-22'0,"0"44"0,0-65 0,0 22 0,0 0 16,0 0-16,-21 0 0,21-1 15,-21 1-15,0 21 16,0-21-16,0 21 0,-43 0 16,43 0-16,0 0 0,-22 21 0,22-21 15,0 21-15,0 1 0,-21 20 16,20-21-16,1 0 0,0 22 0,0-22 16,0 21-16,0-21 0,-1 0 0,1 43 15,21-22 1,0-21-16,0 1 0,21-22 15,1 0-15,20 0 0,-21 0 0,21 0 16,-20 0-16,20 0 0,0 0 16,64-64-16,-42 22 15,-22 21-15,-21-1 16,0-20-16,0 21 0,1-21 16,-1 20-16,0-20 0,-21 21 0,0 0 15,0 0-15,21-1 0,-21 1 16,0 42-1,-21-21-15,0 22 16,21-1-16,-21 0 0,-1 0 0,22 0 16,-21 22-16,0-22 0,0 0 15,21 21-15,0-21 0,0 1 16,-21-1-16,21 0 0,0 0 0,0 0 16,0 0-16,0 1 0,21-22 15,0 21-15,21-21 0,-20 0 0,-1 0 16,21 0-16,-21 0 0,22 0 0,-22 0 15,21-21-15,0-1 16,-20 1-16,20 0 0,0 0 0,-21 0 16,43-43-16,-64 22 15,21 21-15,-21 0 0,0-1 16,0 1-16,-21 21 0,0 0 16,0 0-16,-1 0 0,1 0 15,21 21 1,0 1-16,0-1 15,0 0-15,21 0 0,1 0 0,-22 0 16,21 1 0,0-1-16,-21 0 0,21 0 15,-21 0-15,21-21 0,-21 21 0,0 1 16,21-22 0,1 0-1,-1 0-15,0 0 16,0 0-16,0 0 0,0 0 15,1 0-15,-1-22 0,0 1 0,42 0 16,-41 0-16,-1-21 0,0 20 16,0 1-16,-21 0 0,21 0 15,-21-21-15,21 20 0,-21 1 16,0 0-16,0 0 16,0 0-16,0 42 31,0 0-31,0 0 15,0 0-15,0 1 0,0-1 16,-21 0-16,21 0 0,-21 0 0,21 0 16,-21 1-16,21-1 0,0 0 0,0 0 15,0 0-15,0 0 0,21 1 16,0-22-16,0 0 16,1 21-16,-1-21 0,21 0 0,-21 0 15,22 0-15,-22 0 0,21 0 16,-21-21-16,22 21 0,-22-22 0,0 22 15,21-21-15,-21 0 0,1 0 0,-22 0 16,21 0-16,0-22 0,-21 22 16,0 0-16,0 0 0,21-22 0,-21 22 15,21 0-15,-21 0 0,0 0 16,0 42 15,0 0-15,-21 0-16,21 0 0,-21 1 0,21-1 15,0 0-15,0 0 0,0 0 0,0 0 16,0 1-16,0-1 16,0 0-16,0 0 0,0 21 15,0-20-15,21-22 16,0 0-16,0 0 0,1 0 16,-1 0-16,42 0 15,-20 0-15,-1 0 0,0-22 0,1 1 16,-1 0-16,21 0 0,-20 0 0,-1 0 15,0-1-15,-20-20 0,20 21 16,-21-43-16,-21 43 16,21 0-16,-21 0 0,0 0 0,0 0 15,0-1-15,-21 22 0,0 0 0,0 0 16,0 0-16,-1 22 16,1-1-16,21 0 0,-21 0 15,0 21-15,21-20 0,0 20 16,0-21-16,0 0 0,0 0 0,0 1 15,0-1-15,21-21 0,-21 21 16,21 0-16,-21 0 0,21-21 0,-21 21 16,0 1-16,0-1 31,-21-21-31,0 0 16,0 0-16,0 0 0,0 0 15,-1 0-15,22-21 16,0-1-1,0 1-15,0 0 16</inkml:trace>
  <inkml:trace contextRef="#ctx0" brushRef="#br2" timeOffset="90203.93">11493 5567 0,'0'0'0,"-21"0"0</inkml:trace>
  <inkml:trace contextRef="#ctx0" brushRef="#br2" timeOffset="91092.81">13822 5673 0,'21'-21'0,"-42"42"0,42-64 16,-21 22-16,21 0 0,-21 0 0,0 0 16,0-22-16,0 22 0,0 0 15,0 0-15,0 0 0,0 0 16,0 42 15,-21-21-31,0 21 0,0 0 0,21 0 16,-22 22-16,1-22 0,21 21 15,0 0-15,-21-20 0,21 20 0,-21-21 16,21 21-16,0-20 0,0-1 16,0 0-16,0 0 0,0 0 15,21-21-15,0 0 16,0 0-1,1 0-15,-22-21 16,0 0 0,0 42 62,0 0-63,0 0 1,0 1 0,0-1-1,0 0 1,0 0 0,21-21 30,0-21-46,-21 0 0,21 0 16</inkml:trace>
  <inkml:trace contextRef="#ctx0" brushRef="#br2" timeOffset="91504.58">13822 5207 0,'0'0'0,"-21"0"0,-1 0 16,22 21-1,0 0 1,0 1-16,0-1 16,0 0-16,0 0 15,22-21-15,-1 0 0,0 0 0,0 0 16,0 0-16,22 0 0,-22 0 15,42 0-15,-20-21 0,-22 21 16,0-21-16,21 0 16,-42-1-16,0 1 0,0 0 0,-21 21 15,0-21-15,0 0 0,-22 0 16,22 21-16,-21 0 0,21 0 0,-22 0 16,22 0-16,-21 0 0,0 0 15,20 21-15,1 0 0,21 0 16,0 0-16,0 0 0,-21 1 15,21-1-15,0 21 0,0-21 0,0 43 16,0-43 0,0 0-16,21 0 0,0-21 0,1 21 15,-1 1-15,21-22 0</inkml:trace>
  <inkml:trace contextRef="#ctx0" brushRef="#br2" timeOffset="91960.31">14372 5588 0,'0'21'16,"-21"-21"0,0 21-16,21 1 15,-21-1-15,-1-21 0,22 21 16,-21 0-16,21 0 0,0 0 16,-21-21-16,21 22 0,0-1 0,0 0 15,0 0-15,0 0 0,0 0 16,0-42 31,0 0-47,0 0 15,0 0-15,0 0 0,0-1 16,0 1-16,0-21 0,0 21 16,21-22-16,0 22 0,1-21 0,-1 21 15,0 0-15,21-1 0,-21 1 0,22 0 16,-1 21-16,43 0 15,-64 0-15,21 0 0,1 0 0,-22 21 16,21 0-16,-21 1 0,22 20 0,-43-21 16,21 21-16,-21 22 15,0-43-15,0 21 0,0-20 16,-21-1-16,-1 21 0,1-42 0,0 21 16,0 0-16,0 1 0,0-22 0,-1 0 15,22 21-15,0-42 31,22-1-31,-1 22 0</inkml:trace>
  <inkml:trace contextRef="#ctx0" brushRef="#br2" timeOffset="92884.9">16129 5482 0,'0'0'0,"0"-21"0,0 0 0,0 0 15,-21 21-15,0 0 16,-1 0-16,1 0 0,0 0 15,0 0-15,0 0 0,0 21 16,21 21-16,-22-21 0,1 1 16,0 20-16,0 0 0,0-21 0,0 22 0,-1 20 15,1-20 1,21-22-16,0 21 0,0-21 0,0 0 16,21 1-16,1-22 0,-1 21 0,0-21 15,42 0-15,-41 0 16,20 0-16,21 0 0,-41 0 15,20-21-15,-21-1 0,0 1 16,0 0-16,1 0 0,-1-43 16,-21 22-16,0 0 0,0 21 0,0-22 15,-21 22-15,-1-21 16,1 21-16,0-1 0,0 1 0,0 21 16,-22-21-16,22 21 0,0 0 0,0 0 15,21-21-15,21 21 31,0 0-31,0 0 0,22 0 16,-1 0-16,0 0 0,1 0 0,-1 0 16,0 0-16,1 0 0,-1 0 0,64 21 15,-64-21-15,1 21 16,-22 0-16,21 1 0,0-1 0,-20 0 16,-1 0-16,-21 43 0,0-43 15,0 0-15,0 0 0,0 21 16,0-20-16,0-1 0,0 0 0,0 0 15,0 0-15,0 0 0,0 1 16,-21-22-16,21 21 0,-22-21 16,22 21-16,-21-21 15,21-21 17,0 0-32,0-1 0,0 1 15,0 0-15,21 0 0,-21 0 16,22-22-16,-1 22 0,0 0 0,0-21 15,0 21-15,0-1 0,1 1 16,20 0-16,-21 0 0,0 21 16,0 0-16,1 0 0,-1 0 0,0 0 0,0 21 15,0 0-15,-21 0 0,0 1 16,0 41-16,0-42 16,0 22-16,0-22 0,0 0 15,0 0-15,0 0 0,0 0 0,0 1 16,-21-1-16,21 0 0,-21-21 15,21 21-15,0-42 32,21 0-17,0 21-15,0-21 0</inkml:trace>
  <inkml:trace contextRef="#ctx0" brushRef="#br2" timeOffset="93205.71">17230 5821 0,'21'0'32,"0"0"-32,0-21 0,0 21 15,0 0-15,22-43 0,-22 43 16,0-21-16,0 0 0,0 21 16,-21-42-16,0 21 0,0-1 15,0 1-15,-21 21 16,0 0-16,0 0 15,-21 0-15,-1 43 0,1-22 16,21 0-16,0 0 0,-1 21 16,1-20-16,21-1 0,0 42 15,0-42-15,0 1 0,0-1 16,0 0-16,21 0 16,1-21-16,41 0 15,-42 0-15,0 0 0,1 0 16,20-21-16,-21 21 0,0-21 0,43-22 15</inkml:trace>
  <inkml:trace contextRef="#ctx0" brushRef="#br2" timeOffset="93719.42">18267 5673 0,'0'-21'0,"0"42"0,0-64 0,0 22 16,0 0-16,0 42 31,0 0-31,0 1 16,0 20-16,0-21 0,0 21 15,0 1-15,-21-1 0,21 0 0,-22 1 16,1-1-16,21 0 0,-21 22 0,0-22 15,21 22-15,-21-22 16,0 22-16,-1 20 0,-20 43 16,21-42-16,0-22 0,0 1 0,-1-1 15,1 1-15,21-22 0,-21 1 16,21-1-16,-21 0 0,21-21 0,0 1 16,0-1-16,0-42 15,21-1 1,0-20-16,-21 21 15,21-64-15,1 43 0</inkml:trace>
  <inkml:trace contextRef="#ctx0" brushRef="#br2" timeOffset="94011.49">18097 6033 0,'0'-43'0,"0"86"0,0-149 16,0 63-16,0 1 0,0 0 15,0-22-15,0 43 0,22-21 0,-1-1 16,0 22-16,0-21 0,0 21 0,0 0 15,22-1-15,-22 22 0,21-21 16,1 21-16,-1 0 0,0 0 16,1 0-16,20 0 0,-21 21 0,1 1 0,-22-1 15,0 0-15,0 21 0,-21-21 16,0 22-16,0-22 0,0 0 0,-21 21 16,0-20-16,-21-1 0,-1-21 15,1 21-15,0 0 0,-1-21 16,1 0-16,0 21 0,-1-21 0,22 0 15,0 0-15,0 0 0,0 0 16,42-21 0,0 0-16,0 21 15,0-21-15,0 0 0,22-1 16</inkml:trace>
  <inkml:trace contextRef="#ctx0" brushRef="#br2" timeOffset="94272.1">19156 5271 0,'0'0'0,"0"-22"0,-21 22 31,-1 22-15,1-1-16,0 0 0,0 21 0,21-21 16,-21 22-16,0-1 0,-22 22 15,43-22-15,-21 43 16,0-43-16,21 0 0,-21-21 15,21 1-15,0 20 0,0-21 0,0 21 16,21-42 0,0 0-16,21 0 15,-20 0-15,-1 0 0,21 0 0,22-21 16</inkml:trace>
  <inkml:trace contextRef="#ctx0" brushRef="#br2" timeOffset="94728.84">19621 5652 0,'0'-22'0,"0"44"0,0-65 16,0 22-16,0 0 0,0 0 16,-21 0-16,0 21 15,0 0-15,-21-22 16,-1 22-16,1 0 0,0 0 0,-1 22 0,1-1 16,0 0-16,-1 0 0,1 0 15,0 22-15,20-22 0,-41 63 16,42-62-16,0 20 0,21-21 15,0 0-15,0 0 0,0 1 16,0-1-16,21 0 0,0 0 0,0-21 16,0 0-16,43 0 0,-22 0 15,0 0-15,1 0 0,-1 0 16,0-21-16,1 21 0,-22-21 0,21 0 16,22-43-16,-22 22 15,-21-1-15,0 22 0,-21-21 0,0 0 16,22 20-16,-22-41 15,0 42-15,-22 21 16,1 0-16,0 21 16,0 0-16,21 0 0,-21 0 15,21 22-15,-21-22 0,21 21 16,0-21-16,0 1 0,0-1 0,0 21 16,0-21-16,0 0 0,21 1 15,-21-1-15,21-21 0,0 0 16,0 0-16,0 0 0,1 0 0,-1 0 15,21 0-15,-21 0 0,22 0 16,-22-21-16,21-1 0,0 22 0</inkml:trace>
  <inkml:trace contextRef="#ctx0" brushRef="#br2" timeOffset="94976.17">20214 5546 0,'0'-21'0,"0"42"0,0-64 15,0 22-15,-21 21 16,0 0-16,0 0 0,-1 0 15,1 0-15,0 21 0,0 1 16,0-1-16,0 21 0,-1-21 0,1 22 16,0-22-16,0 21 0,0-21 15,0 22-15,21-22 0,0 21 0,0-21 16,0 0-16,0 1 0,0-1 0,0 0 16,0 0-16,21-21 0,0 21 15,0-21-15,21 0 16,-20 0-16,20 0 0,-21 0 0,43 0 15,-43 0-15,21-21 16,-21 0-16,22 0 0,-1 0 0</inkml:trace>
  <inkml:trace contextRef="#ctx0" brushRef="#br2" timeOffset="95331.96">20510 5715 0,'0'0'0,"-21"0"0,21 21 16,21-21 15,1 0-31,-1 0 16,0 0-16,0 0 0,0 0 15,0-21-15,1 0 0,20 21 16,-21-21-16,0 0 0,0-22 16,-21 22-16,0 0 15,0 0-15,-21 21 16,0 0-16,-21 0 0,21 0 15,-22 0-15,1 21 0,21 0 0,-22 0 16,22 22-16,0-22 0,0 21 0,21-21 16,0 22-16,0-22 0,0 21 15,0-21-15,0 0 0,0 1 0,21-1 16,0 0-16,0 0 0,22 0 16,20-21-16,-20 0 15,-1 0-15,0 0 0,1 0 0,-1 0 16,0 0-16,22-21 0,-22 0 15,0 0-15,-20 0 0</inkml:trace>
  <inkml:trace contextRef="#ctx0" brushRef="#br2" timeOffset="96543.99">22373 5842 0,'21'0'15,"-21"-21"-15,21 0 16,-21 0-16,0-1 0,22 1 16,-22 0-16,0 0 0,0-21 0,0 20 15,0 1-15,0 0 0,0 0 16,-22-21-16,1 20 16,0 22-16,0 0 0,0 0 15,-22 0-15,22 0 0,-21 0 0,21 22 16,-22-22-16,22 21 0,-42 42 15,42-42-15,21 1 0,-22 20 16,22-21-16,-21 43 0,21-43 16,0 0-16,0 0 0,0 0 0,21 0 15,1 1-15,-1-22 0,0 21 16,0-21-16,0 0 0,22 0 0,-22 0 16,21 0-16,-21 0 0,22 0 15,-1-21-15,-21-1 0,85-20 16,-85 21-16,0 0 15,0-22-15,1 22 0,-22 0 16,0-21-16,0 21 0,0-22 0,0 22 16,0 0-16,-22 42 31,22 0-31,0 0 16,-21 1-16,21 20 15,0 0-15,0-21 0,0 1 0,0-1 16,0 0-16,21-21 0,1 0 15,-1 21-15,0-21 0,21 0 16,-21 0-16,22 0 0,-1 0 16,0 0-16,-20-21 0,20 0 15,-21 21-15,21-21 0,-20-1 0,-1 1 16,-21 0-16,0 0 0,0-64 16,0 64-16,0 0 15,0 42 1,-21 0-1,21 0-15,-22 1 0,22-1 16,-21 21-16,21-21 0,0 0 0,0 1 16,0-1-16,0 0 0,0 0 15,0 0-15,0 0 0,0 1 16,-21-22-16,21-22 47,0 1-47,0 0 0,0 0 15,0 0-15,0 0 0,0-22 16,21 22-16,-21-21 0,43-1 16,-22 1-16,21 21 0,-21 0 15,0 0-15,22 21 0,-22-22 0,21 22 16,-21 0-16,22 0 0,-22 0 16,0 0-16,0 0 0,0 22 0,1-1 15,-22 21-15,0-21 0,0 22 16,0-22-16,0 21 0,0-21 0,0 0 15,-22 22-15,1-22 0,21 0 16,-42 0-16,42 0 0,-21-21 16,21 22-16,21-44 31,0 22-15,0-21-16,0 0 0,22 21 15</inkml:trace>
  <inkml:trace contextRef="#ctx0" brushRef="#br2" timeOffset="97068.69">23855 5567 0,'0'0'0,"0"-21"15,0 0-15,0-1 0,0 1 16,0 0-16,0 0 0,-21 0 16,21 0-16,-22 21 0,1 0 15,-42 0-15,20 21 16,1-21-16,21 42 0,-21-21 0,-22 43 15,43-22-15,0-21 16,0 22-16,-1-1 0,22-21 0,-21 21 16,21-20-16,0-1 0,0 0 0,0 0 15,21 0-15,1 0 0,-1-21 16,0 0-16,21 0 0,-21 0 0,22 0 16,-22 0-16,21 0 0,-21 0 15,22-21-15,-1 0 0,-21 0 16,22 0-16,-22-22 0,0 22 0,0-21 15,21 0-15,-20-1 0,-1 1 16,0 0-16,0-22 0,21-21 16,-20 43-16,-22 0 0,21-1 0,0 1 15,-21 0-15,21 21 16,-21-1-16,0 1 0,0 0 0,0 42 16,0 0-16,0 1 15,-21 20-15,21-21 0,-21 21 0,0 1 16,-1 20-16,1-20 0,0-1 15,0 0-15,21 1 0,0-1 16,0 43-16,0-43 0,0-21 16,21 0-16,21 0 0,-20 1 15,20-1-15,0-21 0,1 0 0,-1 0 16,0 0-16,22 0 0,-22 0 0,0 0 16,64-43-1,-21-20-15,-43 42 0,1-22 0,-1 1 16,-21 21-16</inkml:trace>
  <inkml:trace contextRef="#ctx0" brushRef="#br2" timeOffset="97851.75">3260 7239 0,'0'0'0,"0"-21"0,0 0 0,0 0 0,0-1 15,0 1-15,0 42 32,0 1-17,0 20-15,0-21 0,0 0 16,-22 22-16,22-22 0,0 21 0,0-21 16,-21 0-16,21 1 15,-21-1-15,21 0 0,0 0 0,0 0 16,0-42 15,0 0-31,0 0 0</inkml:trace>
  <inkml:trace contextRef="#ctx0" brushRef="#br2" timeOffset="98171.57">3302 6858 0,'0'0'0,"-21"0"0,0 0 0,-1 0 15,1 0-15,0 0 0,0 21 16,21 0-16,-21-21 16,21 22-16,0-1 15,21-21-15,0 0 16,0 0-16,0 0 0,1 0 16,-1 0-16,0-21 15,21-22-15,-42 22 16,0 0-16,-21 0 15,0 21-15,0 0 0,0 0 16,-1 0-16,1 0 0,0 0 16,0 0-16,0 0 0,0 21 0,21 0 15,0 0-15,0 0 16,0 1-16,0-1 16,21-21-16,0 0 15,0 0-15</inkml:trace>
  <inkml:trace contextRef="#ctx0" brushRef="#br2" timeOffset="98435.42">3725 6710 0,'0'-21'0,"0"42"0,-21-42 31,21 42-31,0 0 16,0 21-16,-21-20 0,21 20 0,0-21 15,0 21-15,0 1 0,0-22 16,-21 21-16,0 1 0,21-1 16,-22 0-16,22 1 0,-21-22 0,21 21 15,-21-21-15,21 22 0,0-22 0,0 0 16,0 0-16,21-21 16,0 0-1,1 0-15,-1 0 0,0-21 16,0 0-16</inkml:trace>
  <inkml:trace contextRef="#ctx0" brushRef="#br2" timeOffset="98759.15">4085 7027 0,'21'-21'0,"-42"42"0,63-42 16,-42 0-16,0 0 0,-21 21 31,0 0-31,0 0 0,0 21 16,0-21-16,-1 21 0,1 0 0,0-21 15,0 22-15,0-1 0,21 0 0,0 0 16,0 0 0,0 0-16,21 1 0,0-22 15,0 21-15,0-21 0,1 0 16,-1 21-16,0-21 0,-21 21 0,21-21 16,0 21-16,0 0 0,-21 1 15,0-1-15,0 0 16,-21-21-16,0 21 0,0-21 15,0 0-15,0 21 0,-22-21 0,22 0 16,0 0-16,0 0 0,0 0 16,-1-21-16,22 0 15,-21 0-15,21 0 0,0-1 0</inkml:trace>
  <inkml:trace contextRef="#ctx0" brushRef="#br2" timeOffset="98975.42">3768 6773 0,'-22'0'15,"44"0"1,-1 0-16,0 0 0,0-21 16,21 21-16,-20 0 0,20-21 0,0 21 15,-21-21-15,64 21 16,-64 0-16,0-21 0,22 21 15,-22 0-15,0 0 0,0 0 0,0 0 16</inkml:trace>
  <inkml:trace contextRef="#ctx0" brushRef="#br2" timeOffset="99599.61">6244 6922 0,'0'0'0,"21"-22"0,0 22 0,-21-21 15,22 0-15,-1 0 0,0 0 16,-21 0-16,21-1 0,-21 1 16,0 0-16,0 0 15,-21 21-15,0 0 0,0 0 16,-22 0-16,22 0 0,-21 0 0,-1 21 15,1 0-15,-21 0 16,20 1-16,1-1 0,21 0 0,0 0 16,-1 0-16,22 22 0,0-22 15,0 0-15,22 0 0,-1 0 16,21 0-16,-21-21 0,22 22 16,-1-1-16,0 0 0,1 0 15,-22 0-15,21 0 0,-21 1 0,0-1 16,1 0-16,-22 0 0,0 0 0,0 0 15,0 1-15,0-1 0,-43 0 16,22-21-16,-21 21 0,21-21 16,-22 0-16,1 0 0,0 0 15,-1 0-15,1-21 0,0 21 0,-1-21 16,1 0-16,21-1 0,-22 1 16,22 0-16,0 0 0,0 21 0,21-21 15,0 0-15,0-1 0,0 1 0,0 0 16,0 0-16,42 0 15,-21 0-15,22 21 16,-22-22-16,42 1 0,-20 0 0</inkml:trace>
  <inkml:trace contextRef="#ctx0" brushRef="#br2" timeOffset="100111.6">6689 6562 0,'0'0'0,"0"-21"0,-22-1 15,1 22-15,0 0 16,0 0-16,0 22 0,21-1 16,-21 0-16,21 21 0,0-21 15,0 43-15,0-22 16,-22 1-16,22-1 0,-21-21 0,21 21 16,0 1-16,0-22 0,-21 21 15,21 1-15,-21-1 0,21-21 0,0 21 16,0-20-16,0-1 0,-21 21 0,21-21 15,0 0-15,0-42 32,0 0-32,0 0 15,0 0-15,0 0 0,0-1 16,0 1-16,0 0 0,0-21 0,0 21 16,0-1-16,21-20 0,0 21 0,0 0 15,0 0-15,22-1 16,-1 1-16,0 21 0,22-21 15,-22 21-15,1 0 0,-1 0 0,0 21 16,-21 0-16,22 1 0,-22-1 16,0 0-16,0 0 0,-21 0 0,0 22 15,0-22-15,0 0 0,0 21 0,0-21 16,-42 22-16,21-22 0,0 0 16,-1 0-16,1 0 0,-21 1 0,21-22 15,-22 42 1,22-42-16,21-21 15,0 0 1,0-1-16,21 22 0,1-21 0,20 0 16,-21 0-16</inkml:trace>
  <inkml:trace contextRef="#ctx0" brushRef="#br2" timeOffset="100576.09">7556 6964 0,'0'-21'0,"-42"-22"31,21 22-31,0 21 0,0 0 16,-1 0-16,1 0 0,0 0 16,0 21-16,0 1 15,0-1-15,-1 0 0,1 0 0,0 0 16,0 22-16,21-22 0,-21 0 0,21 0 15,-21 21-15,21-20 16,0-1-16,0 0 0,0 21 0,0-21 16,21-21-16,0 0 0,0 0 15,0 0-15,0 0 16,1 0-16,-1-21 0,0 21 0,21-21 16,-21 0-16,1-21 0,-22 20 15,21 1-15,0 0 0,0 0 0,-21-21 16,21 20-16,-21 1 15,0 0-15,0 42 32,0 0-32,0 1 15,0-1-15,0 0 0,0 0 16,0 0-16,0 0 0,0 1 0,0-1 16,0 0-16,0 0 15,21-21 1,1 0-16,-1 0 0,0 0 15</inkml:trace>
  <inkml:trace contextRef="#ctx0" brushRef="#br2" timeOffset="100951.88">7810 7027 0,'0'0'0,"0"-21"0,0 0 16,22 0-16,-22 0 15,21 21-15,0 0 16,0 0-16,0 0 0,0 0 16,1 0-16,-1 0 0,0 0 15,-21 21-15,0 0 0,21 0 16,-21 0-16,21 1 0,-21-1 0,0 0 16,0 42-16,0-41 15,0-1-15,0 0 0,0 0 16,0 0-16,0 0 0,0-42 31,0 0-15,0 0-16,21 0 0,-21 0 15,22-1-15,-22 1 0,21 0 0,-21-21 16,0 21-16,21-1 0,0 22 16,-21-21-16,21 0 0,22-21 15,-1 42 1,-21 0-16,0 0 0,0 0 15</inkml:trace>
  <inkml:trace contextRef="#ctx0" brushRef="#br2" timeOffset="101271.69">8467 7133 0,'42'-21'31,"-21"21"-31,0-21 0,0 21 0,-21-21 16,0 0-16,22-1 0,-22 1 16,0 0-16,0 0 15,-22 21 1,1 0-16,0 0 16,0 0-16,0 0 0,0 0 15,21 21-15,-22 0 0,22 0 16,-21 1-16,21-1 0,0 0 15,0 0-15,0 0 0,0 0 0,0 1 16,0-1-16,0 0 0,0 0 16,21 0-16,1-21 15,-1 0-15,0 0 0,0 0 16,0 0-16</inkml:trace>
  <inkml:trace contextRef="#ctx0" brushRef="#br2" timeOffset="101765.39">9186 7070 0,'0'-21'0,"0"42"0,0-64 0,0 22 15,0 0 1,0 0-16,-21 21 0,0 0 0,0 0 16,0 0-16,-1 0 15,1 0-15,0 0 0,0 0 16,21 21-16,-21-21 0,0 21 0,-1 0 15,1 1-15,0-1 0,0 0 0,0 21 16,0 1-16,-1 20 16,22-42-16,0 0 0,0 1 15,0-1-15,0 0 0,22-21 16,-1 0-16,0 0 0,0 0 16,0 0-16,0 0 0,22 0 15,-22 0-15,0-21 0,0 0 0,22-1 16,-22 1-16,42-42 15,-42 20-15,1 22 0,-1-21 16,0 0-16,0-1 0,0 1 0,0 0 16,-21-1-16,0-105 15,0 127-15,0-21 0,0 20 16,0 1-16,0 0 0,-21 21 16,0 0-16,21 21 0,-21 0 15,0 1-15,0 20 0,21-21 16,0 21-16,-22 1 0,22-1 0,-21 0 15,21 1-15,0-1 0,0 0 0,0-20 16,0 20-16,21 0 0,1-21 16,-1 1-16,0 20 0,0-42 0,0 21 15,0-21-15,22 0 0,-1 0 16,-21 0-16</inkml:trace>
  <inkml:trace contextRef="#ctx0" brushRef="#br2" timeOffset="102532.46">10647 6668 0,'0'0'0,"0"-22"15,0 1-15,0-21 0,0 21 16,0 0-16,0-1 0,0 1 0,0 0 16,0 0-16,0 42 15,-21 0 1,21 0-16,0 1 0,-22 20 0,22 0 16,0 1-16,0-1 0,0 0 0,0 1 15,-21-1-15,21 43 16,-21-43-16,21 0 0,0 1 0,0-1 15,0-21-15,-21 21 0,21 1 0,0-22 16,0 0-16,0 0 0,0 0 16,-21-21-16,21-21 31,0 0-31,0 0 16,0 0-16,21 0 0,0-22 0,-21 22 15,21 0-15,0-21 0,-21 20 0,22 1 16,-1 0-16,21 0 0,-21-21 15,22 42-15,-1-22 0,0 1 0,1 21 16,20 0-16,-21 0 0,22 0 0,-22 0 16,1 0-16,41 0 15,-63 21-15,-21 1 16,0-1-16,0 0 0,-42 21 16,21-21-16,-21 1 0,-1-1 0,1 0 15,-22 0-15,22 0 0,0 0 16,-22-21-16,22 22 0,21-1 0,-85 0 15,64-21 1,42-21 0,21 0-1,0 21-15,0-22 0,21 1 0,-20 0 16,62-21-16,22-1 16</inkml:trace>
  <inkml:trace contextRef="#ctx0" brushRef="#br2" timeOffset="103111.81">11472 6816 0,'-21'0'31,"0"21"-31,0-21 0,21 21 16,-21 0-16,-1-21 0,22 21 0,-21 1 16,21-1-16,0 0 0,0 21 15,0-21-15,0 1 16,21-22-16,-21 21 15,43-21-15,-22 0 0,0 0 0,0 0 16,22 0-16,-22 0 0,21-21 0,0 21 16,-20-22-16,20 1 0,-21 0 15,0 21-15,0-21 0,1 0 0,20-22 16,-42 22-16,0 0 16,0 0-16,0 0 15,21 21-15,-21 21 31,0 0-15,0 0-16,0 0 0,0 22 0,0-22 16,0 21-16,-21 1 0,21-1 0,0 21 15,0-20-15,0 20 0,0 43 16,0-42-16,-21-1 16,21-21-16,0 22 0,0 42 0,0-64 15,0 22-15,0-22 0,0 21 0,0-20 16,0-1-16,0 0 0,0 1 15,0 20-15,0-20 0,0-22 16,0 0-16,-21 0 0,-1-21 16,1 0-16,0 0 0,0 0 0,-21 0 15,-22-42-15,22-1 16,21 1-16,-1 0 0,1-1 16,21-20-16,0-1 0,0 22 15,0-21-15,0-1 0,0-21 0,0 22 16,21-1-16,1-20 0,20 20 0,-21 1 15,0-1-15,22 1 16,-1 20-16,43-62 0,-43 62 16,0 1-16,1 0 0</inkml:trace>
  <inkml:trace contextRef="#ctx0" brushRef="#br2" timeOffset="103991.95">12975 6710 0,'0'-21'0,"0"42"0,0-63 0,0 20 16,-21 1-16,0 21 31,21 21-16,-21 1-15,21-1 0,0 21 0,0-21 16,0 0-16,-22 1 0,1 20 16,21-21-16,0 0 0,0 0 0,-21 1 15,21-1-15,-21 0 0,21 0 0,0 0 16,0-42 15,0 0-31,0 0 16,0 0-1,0-1-15,0-41 0,21 42 0,0 0 16,22-43-16,-22 43 16,0 0-16,0 0 0,0 21 15,22-22-15,-22 22 0,63 0 16,-20 0 0,-43 0-16,0 22 0,22 20 15,-43-21-15,0 21 0,0 1 16,21-22-16,-21 0 0,0 0 15,0 22-15,0-1 16,0-21-16,-21-21 0,-1 0 31,22-21-15,0 0-16,0 0 16,0-1-16,0 1 0,22 0 0,-22 0 15,21-21-15,0 20 0,0 1 16,0-21-16,0 21 0,1 0 0,20-1 15,-21 22-15,0-21 0,22 21 16,-22 0-16,0 0 0,21 21 16,-21 1-16,-21-1 0,0 0 0,0 21 15,22-21-15,-22 1 0,0 20 16,0-21-16,-22 64 16,22-64-16,-21 21 15,21-21-15,0 1 0,0-44 47,21 22-47,-21-21 16,22 0-16,-1 0 0,0 0 0</inkml:trace>
  <inkml:trace contextRef="#ctx0" brushRef="#br2" timeOffset="105091.32">13991 6625 0,'0'0'0,"0"21"31,-21-21-31,21 22 16,0-1-16,-21 0 0,0 0 0,21 0 16,-22 22-16,22-22 0,0 0 15,0 0-15,-21 0 0,21 22 16,0-22-16,0 0 0,0 0 0,0 0 16,0 0-16,0 1 0,21-1 15,1-21-15,-1 0 16,0 0-16,0 0 0,0 0 0,0 0 15,1 0-15,20 0 0,-21-21 0,0-1 16,0 22-16,1-21 0,-1-21 16,0 21-16,0 0 0,0-22 15,0-20-15,-21 42 0,0-22 0,0 22 16,22-21-16,-22 21 0,0-1 16,0 44 15,-22-1-31,1 0 15,21 0-15,-21 0 0,21 22 16,0-22-16,-21 42 0,21-42 16,0 22-16,0-22 0,0 0 0,0 0 15,0 0-15,0 1 0,42-1 16,-21-21-16,1 0 0,-1 0 16,21 0-16,-21 0 0,22 0 15,-22 0-15,21 0 0,0-21 0,-20-1 16,-1 1-16,21 0 0,-21 0 0,0 0 15,22-22-15,-22 1 0,0 0 16,0-1-16,0 1 0,1 0 0,-22-22 16,21 22-16,-21 0 0,21-1 0,-21-20 15,0 42-15,0-1 16,-21 22-16,0 0 0,-1 22 16,22-1-16,-21 0 0,0 21 15,21 1-15,-21-22 0,21 21 0,-21 0 16,21 1-16,0-1 0,0-21 0,0 22 15,0-22-15,0 21 16,0-21-16,0 0 0,21 1 0,0-1 16,0 0-16,0 0 0,1-21 0,20 21 15,0-21-15,1 0 16,-22 0-16,0 0 0,0-21 16,0 0-16,0 21 0,1-21 0,20-43 15,0 22-15,-21 21 0,1-22 16,-1-20-16,0 21 0,0-1 15,0-20-15,0-1 0,1 22 0,20-43 16,-42 43 0,0 21-16,0 0 0,0-1 0,-21 22 31,0 0-31,21 22 16,-22-1-16,1 0 0,0 21 0,21 1 15,0-1-15,-21 21 0,21-20 0,-21-1 16,21 0-16,0 22 0,0-22 15,0 22-15,0-22 0,0-21 16,0 22-16,0-22 0,0 0 0,21 0 16,0 0-16,0-21 15,22 0-15,-22 0 0,21 0 16,22 0-16,-22-21 0,-21 21 16,21-21-16,-20 0 0,-1-22 15,21 22-15,-21-21 0,43-43 16,-43 64-16,0 0 15,-21 0-15,0 42 16,0 0 0,0 0-16,-21 0 0,0 1 0,21-1 15,0 0-15,0 0 0,0 0 16,0 0-16,0 1 0,0-1 16,21 0-16,0-21 15,0 0-15,0 0 16,64 0-16,-43 0 15,-20 0-15,-1-21 0,0 21 0,21-21 0,-42-1 16</inkml:trace>
  <inkml:trace contextRef="#ctx0" brushRef="#br2" timeOffset="105272.25">16087 6456 0,'-22'0'0,"44"0"0,-65 0 16,22 0-16,21-21 15,-21 21 1,0 0 15,0 0-15</inkml:trace>
  <inkml:trace contextRef="#ctx0" brushRef="#br2" timeOffset="105441.71">15282 6710 0,'-21'21'0,"42"-42"0,-63 63 0,42-21 31,21-21-31,0 0 16,22 0-16,-1 0 0,0 0 15,1 0-15,-1-21 0,21 21 0,-20-21 16,-1 21-16</inkml:trace>
  <inkml:trace contextRef="#ctx0" brushRef="#br2" timeOffset="105788.51">16235 6731 0,'-21'0'16,"-1"0"-16,1 0 15,21 21 1,0 0-16,0 1 0,0-1 0,0 0 16,0 0-16,0 0 0,0 22 15,0-1-15,0-21 16,0 21-16,0 1 0,0-1 0,0 22 0,-21-22 16,21 21-16,-21-20 0,0 63 15,0-43-15,21-21 0,-22 1 16,1-1-16,21 0 0,-21 1 0,21-1 15,-21 0-15,0-20 0,21 20 0,0 21 16,0-41 0,-21-1-16,21-42 31,21 21-31,-21-22 16,21-20-16,0 21 0,0 0 0</inkml:trace>
  <inkml:trace contextRef="#ctx0" brushRef="#br2" timeOffset="106095.91">16214 6985 0,'0'-42'0,"0"84"0,0-105 0,0 20 15,-22 22-15,22 0 0,0 0 16,0 0-16,0-1 0,0 1 16,0 0-16,22 21 0,-1-21 0,0 21 15,0 0-15,0 0 0,0 0 16,1 0-16,-1 0 0,21 0 15,-21 21-15,0-21 0,1 21 0,-1 22 16,-21-1-16,0 0 16,0 1-16,-43-22 0,22 0 15,0 0-15,-21 0 0,21-21 0,-22 21 16,22 1-16,-21-22 0,21 0 0,-22 21 16,22-21-16,0 0 0,0 0 0,21-21 46,21-1-46,21 1 0,-21 0 0,1 0 16,20 0-16</inkml:trace>
  <inkml:trace contextRef="#ctx0" brushRef="#br2" timeOffset="106351.76">16954 6287 0,'0'-22'16,"0"44"-16,-21-44 15,21 44 1,-21 20-16,0-21 16,21 21-16,-21 1 0,21 20 0,0-20 15,-21-1-15,21 0 0,0 1 0,-22-1 16,22 0-16,0 1 0,0-22 16,0 21-16,0-21 0,0 0 15,0 22-15,0-22 16,22-21-16,-1 0 15,0 0-15,0 0 0,0-21 16,0 21-16,1-21 0</inkml:trace>
  <inkml:trace contextRef="#ctx0" brushRef="#br2" timeOffset="106721.9">17103 6710 0,'-22'0'16,"44"0"15,-1 0-15,0 0-16,0 0 0,0 0 15,-21-21-15,21 21 0,1-21 0,-22-1 16,21 1-16,-21 0 16,0 0-16,0 0 0,0 0 15,-21 21-15,-1 0 16,1 0-16,-21 0 0,21 21 15,0 0-15,-22 42 16,43-41-16,-21 20 0,21-21 0,-21 21 16,21-20-16,0-1 0,0 21 15,0-21-15,0 0 0,0 1 16,0-1-16,21-21 0,0 0 16,-21 21-16,21-21 0,1 0 0,-1 0 15,0 0-15,0 0 0,0 0 16,0-21-16,1 21 0,-1-21 0,0 21 0,0-22 15,0 1-15,0 0 16,1 21-16</inkml:trace>
  <inkml:trace contextRef="#ctx0" brushRef="#br2" timeOffset="106917.79">17547 6964 0,'0'0'0,"0"21"16,0-42 31</inkml:trace>
  <inkml:trace contextRef="#ctx0" brushRef="#br1" timeOffset="113116.26">720 8573 0,'-22'0'31,"1"0"-15,0 0-16,0 0 16,0 0-16,0 0 15,21-22 1,0 1 0,0 0-16,0 0 15,21 0-15,0 21 0,0-21 16,0 21-16,0 0 0,1-22 15,-1 22-15,21-21 0,0 21 16,-20 0-16,20 0 0,-21 0 16,0 21-16,0 1 0,1-1 0,-22 0 15,21 0-15,-21 0 16,0 0-16,0 22 0,0-1 0,0 0 16,0 1-16,-21-1 0,-22 22 15,22-22-15,-21 21 0,-1-20 0,1-1 16,0 0-16,-1 1 0,1-22 15,0 21-15,-22 1 16,1-43-16,42 0 0,-1 0 16,1 0-16,0 0 0,0 0 15,0-22-15,0 1 0,21 0 16,-22 0-16,1 0 0,21-22 0,0 22 16,0-21-16,0 0 0,0-22 15,0 22 1,21-1-16,1 22 0,20 21 15,0-21-15,1 0 0,-1 21 0,0 0 16,1 0-16,-1 21 0,0 0 16,-21 0-16,22 1 0,-22-1 0,0 21 15,0-21-15,0 0 0,1 22 16,-1-22-16,-21 21 0,0-21 0,0 1 16,21-1-16,0 0 15,-21 0-15,0 0 16,21-21 15,-21-21-31,21 0 16,-21 0-16,22 0 0</inkml:trace>
  <inkml:trace contextRef="#ctx0" brushRef="#br1" timeOffset="113322.14">1418 8805 0,'21'0'0,"-42"0"0,63 0 94,-20 0-94,-22-21 0,21 21 16</inkml:trace>
  <inkml:trace contextRef="#ctx0" brushRef="#br1" timeOffset="114143.67">2709 8573 0,'0'0'0,"0"-22"0,0 1 15,0 42 32,-21 1-47,21-1 0,0 0 0,-21 0 16,21 21-16,0 1 0,0-22 15,-21 21-15,0 1 0,21-1 0,-22 21 16,22-20 0,0-22-16,-21 0 0,21 0 0,0 0 15,21-21 1,1 0-16,-1-21 16,0 0-16,0 0 0,0 0 15,0-22-15,1 22 0,-1-21 16,0 0-16,0 20 0,0-20 0,0 21 15,1 0-15,-1 0 0,0 21 16,0 21 0,-21 0-1,0 0-15,0 0 0,0 22 0,0-22 16,0 0-16,0 21 0,0-21 16,0 1-16,0 20 0,21-21 15,0 0-15,1 0 0,-22 1 0,21-22 0,0 21 16,0-21-16,0 0 0,0 0 15,22 0-15,-22 0 0,21-21 16,-21 21-16,22-22 0,-1 1 16,0-21-16,1 21 0,-22-22 0,21 1 15,-21 0-15,22 21 0,-43-22 16,0 1-16,0 0 0,0-1 0,0 1 16,0 0-16,-21 20 0,-22 1 0,22 0 15,-42-21-15,-1 42 16,22 0-16,21 0 0,-22 0 15,22 21-15,0 0 0,0-21 16,0 21-16,21 0 0,0 1 0,0-1 16,0 21-16,0-21 15,21-21-15,0 21 16,0-21-16,21 0 0</inkml:trace>
  <inkml:trace contextRef="#ctx0" brushRef="#br1" timeOffset="114641.33">3873 8297 0,'0'0'15,"0"-21"-15,0 42 32,0 1-32,0-1 0,0 21 15,-21-21-15,21 22 0,0-22 0,0 21 16,0-21-16,0 22 0,-21-1 15,21 0-15,-21 1 0,21-1 0,-21 0 16,21 1-16,0-22 0,-21 21 16,21-21-16,-22 22 0,22-1 15,0-21-15,0-42 32,0 0-32,0 0 0,0-1 15,0 1-15,0-21 16,0 21-16,0-22 0,0 22 0,22-21 15,-22 0-15,21 20 0,0-20 16,21 21-16,-21 0 0,1 0 0,20-1 16,-21 1-16,21 21 0,-20 0 0,20 0 15,-21 0-15,43 21 16,-22 1-16,-21-1 0,0 0 0,0 21 16,1-21-16,-22 22 0,0-22 15,0 21-15,0 1 0,0-22 0,-22 21 16,1-21-16,0 0 0,0 22 0,0-22 15,0-21-15,-1 21 16,22 0-16,-21-21 0,21-21 31,21 0-31,1-21 16,-1 20-16</inkml:trace>
  <inkml:trace contextRef="#ctx0" brushRef="#br1" timeOffset="115140.03">4826 8657 0,'0'-21'0,"0"42"0,0-63 15,0 21-15,-21 0 0,0-1 16,-1 1-16,1 0 16,0 21-16,0-21 0,-21 21 0,20 0 15,1 0-15,0 0 0,0 0 16,-21 21-16,20 0 0,1 0 0,0 1 15,-21 20-15,-1 21 0,22-20 16,0-22-16,21 21 0,0 1 16,0-22-16,0 21 0,0-21 0,0 0 15,0 1-15,0-1 0,21 0 0,0-21 16,22 0-16,-22 0 16,0 0-16,21 0 0,1-21 0,-22 0 15,21-1-15,-21 1 0,1 0 16,20 0-16,-21-21 0,0 20 0,-21-20 15,21 21-15,-21-21 0,0 20 0,22-20 16,-22 21-16,0 0 0,0 0 16,0-1-16,-22 22 15,1 0-15,21 22 16,-21-1-16,21 0 0,-21 42 16,21-20-16,-21-22 0,21 21 15,0-21-15,0 1 0,0 20 16,0-21-16,21 21 15,42-20-15,-41-1 16,20-21-16,-21 0 0,21 0 0,-20-21 16,20 21-16,43-64 15,-64 22-15,21 21 16,-21-22-16</inkml:trace>
  <inkml:trace contextRef="#ctx0" brushRef="#br1" timeOffset="115372.9">5355 8234 0,'0'0'0,"0"-21"0,-21 42 16,0 0 0,21 0-16,-21 22 0,21-22 0,-22 21 15,1 0-15,21 1 0,0-1 16,0 0-16,-21 1 0,21-1 0,0 0 16,0-20-16,0 20 0,0 0 15,0 1-15,0-22 0,0 0 16,0 21-16,0-21 15,0 1-15,21-22 0,0 0 0,1 0 16,-1 0-16,0-22 0,0 22 16,0-21-16,0-21 0,1 21 0,-1 0 15</inkml:trace>
  <inkml:trace contextRef="#ctx0" brushRef="#br1" timeOffset="115543.8">5143 8573 0,'-21'0'0,"42"0"0,-42 21 16,42-21 15,1 0-31,-1 0 16,21 0-16,-21 0 0,22 0 16,-22 0-16,21-21 0,0 21 0,1-22 15</inkml:trace>
  <inkml:trace contextRef="#ctx0" brushRef="#br1" timeOffset="115875.64">6710 8615 0,'0'-21'0,"0"42"0,-21-63 0,-1 42 16,22-22-16,-21 1 0,21-21 16,-21 42-16,21-21 15,-21 21-15,21 21 16,0 0-16,0 0 0,0 0 16,-21 22-16,0-1 15,-1-21-15,22 0 0,-21 22 16,0-22-16,21 21 0,-21-21 0,0 22 15,0-22-15,21 0 0,0 0 16,0 0-16,21-21 16,0 0-16,0 0 15,0 0-15</inkml:trace>
  <inkml:trace contextRef="#ctx0" brushRef="#br1" timeOffset="116248.43">7175 8594 0,'0'0'0,"0"-21"0,0-1 16,-21 22 0,0 0-16,0 0 0,-21 0 15,20 0-15,-20 0 0,21 0 16,-43 22-16,43-22 0,-21 42 16,42-21-16,0 0 15,0 0-15,0 1 16,21-1-16,0-21 0,22 0 15,-22 21-15,0-21 16,21 21-16,-21-21 0,22 21 0,-22-21 16,0 21-16,0 1 0,22-1 15,-22 0-15,-21 0 0,0 0 16,0 0-16,0 1 0,0-1 0,-21 0 16,-1 0-16,1-21 0,0 21 0,-21-21 15,21 0-15,-22 0 0,1 0 16,21 0-16,-22 0 0,22 0 15,0 0-15,0 0 0,0-21 0,0 0 16,-1 21-16,22-21 0,-21 0 0,21-1 16,0 1-16,0 0 0,0 0 0,0 0 15</inkml:trace>
  <inkml:trace contextRef="#ctx0" brushRef="#br1" timeOffset="116557.25">6858 8213 0,'0'0'0,"-42"0"0,20 21 0,-20-21 16,21 21-16,-43 21 15,1 1-15,63-22 16,0 0-16,21-21 16,0 0-16,0 0 15,1 0-15,20 0 0,43-42 16,-43 21-1,-42-1-15,0 1 0,0 0 16,0 0-16,0 0 0,0 0 0,0-1 16,-21 1-16,0 21 0,-1 0 0,1 0 15,0 0-15,0 0 0,0 21 16,0 1-16,-1-1 0,1 0 0,21 0 16,0 21-16,0-20 0,0-1 15,0 0-15,0 0 16</inkml:trace>
  <inkml:trace contextRef="#ctx0" brushRef="#br1" timeOffset="117032.35">8488 8297 0,'0'0'16,"21"-21"-16,-21 0 0,0 42 31,0 22-31,0-22 16,0 21-16,0 0 0,-21 1 15,21 20-15,-21-20 0,-1-1 0,1 21 16,0-20-16,21-1 0,-21 0 15,0 1-15,21-1 0,0-21 0,-21 22 16,21-22-16,-22 0 0,22 0 0,0 0 16,0-42 15,0 0-31,22 0 0,-22 0 0</inkml:trace>
  <inkml:trace contextRef="#ctx0" brushRef="#br1" timeOffset="117340.17">8318 8382 0,'0'0'0,"0"-21"0,0 0 16,0-22-16,0 1 15,0 21-15,0-21 0,0 20 0,0 1 16,22 0-16,20 0 0,-21 0 16,21 0-16,1-1 0,-1 22 0,0 0 15,22 0-15,-22 22 0,1-1 16,-1 0-16,-21 0 0,0 21 15,-21 1-15,0-1 0,0 0 0,-84 64 16,20-85-16,22 1 16,-1 20-16,1-21 0,-43 0 15,43 0-15,21 1 0,0-22 0,0 0 16,-1 21-16,44-21 31,-1 0-15,0 0-16,0 0 0,0 0 15,22-21-15,-22 21 0,21 0 0,0-22 16</inkml:trace>
  <inkml:trace contextRef="#ctx0" brushRef="#br1" timeOffset="117747.94">9229 8361 0,'0'0'0,"0"21"46,0 0-30,-22 0-16,1 1 16,0 20-16,0-21 0,0 0 0,21 22 15,-21-22-15,-1 21 0,1-21 16,21 0-16,-21 22 0,21-22 0,0 21 16,0-21-16,0 1 0,0-1 0,42 0 15,-20-21-15,-1 21 0,0-21 16,21 0-16,-21 0 0,22 0 15,-1 0-15,22-21 0,-43 0 0,21 0 16,0-1-16,-20 1 16,20-21-16,-21 21 0,0 0 0,0-22 15,1 22-15,-22-21 0,0 21 16,0-22-16,0 1 0,0 21 0,-22-22 16,1 22-16,-21-21 0,21 21 15,0 21-15,-1 0 0,1 0 16,-21 0-16,21 0 0,0 0 0,-22 21 15,22 0-15,0 0 0,-21 0 16,42 1-16,21-22 16,0 0-16,0 0 15</inkml:trace>
  <inkml:trace contextRef="#ctx0" brushRef="#br1" timeOffset="118016.78">9906 8361 0,'0'21'31,"0"0"-31,0 0 0,0 1 16,0 20-16,0-21 0,0 0 16,0 22-16,-21 20 15,21-42-15,-21 22 0,21-22 0,0 0 0,0 0 16,-22 0-16,22 0 15,0 1-15,-21-1 0,21-42 32,0-1-17,0 1-15,0-21 0,0 21 0,0 0 16,0-22-16</inkml:trace>
  <inkml:trace contextRef="#ctx0" brushRef="#br1" timeOffset="118203.68">9864 8403 0,'21'-21'0,"-85"127"16,149-233-16,-127 169 0,84-105 0,-21 42 0,0 21 15,0 0-15,1 0 0,-22 21 16,21 0-16,21 42 16,-21-41-16,0-1 0,-21 21 15,0-21-15,22 0 0,-1 1 0,-21 20 16,21-21-16,-21 0 0,42 0 16,-42 1-16,21-1 0,1-21 15,-1 0-15,0 0 16,0 0-16,0-21 0,0-1 15</inkml:trace>
  <inkml:trace contextRef="#ctx0" brushRef="#br1" timeOffset="118419.65">10816 8297 0,'0'0'0,"-42"0"31,21 0-31,-22 22 0,1-1 0,21 0 16,-22-21-16,22 21 0,-21 0 15,0 0-15,-1 1 0,22-1 0,-21 0 16,21 0-16,-22 21 16,22-20-16,21-1 15,21-21-15,0 0 16,22 0-16,-22-21 0,42-1 16,-41 1-16,20 0 15,0 0-15</inkml:trace>
  <inkml:trace contextRef="#ctx0" brushRef="#br1" timeOffset="118607.55">10795 8255 0,'21'-21'16,"-21"63"0,0-21-1,-21 1-15,21 20 0,0-21 16,-21 21-16,0 1 0,-1-22 0,22 21 16,0 1-16,-21-1 0,21-21 0,-21 64 15,21-64-15,0 42 16,0-20-16,0-22 0,0 0 15,0 0-15</inkml:trace>
  <inkml:trace contextRef="#ctx0" brushRef="#br1" timeOffset="119460.06">12573 8065 0,'21'-43'0,"-42"86"0,42-107 0,-21 43 16,0 42 0,0 0-16,0 22 0,0-1 15,-21 0-15,0 64 16,-22-42-16,22-22 0,0 21 0,0-20 15,-21 20-15,20-20 0,-20 20 16,21-21-16,-21 1 0,20-1 0,1 0 16,-21 1-16,21-22 0,0 0 15,-1 0-15,22 0 0,-21-21 16,0 0-16,21-21 16,0-21-16,0 21 15,0-22-15,0 22 0,0-21 0,0 0 16,0-1-16,0 1 0,0 0 0,0-1 15,42-20 1,-20-22-16,-1 64 16,0 21-16,0 21 15,-21 0-15,21 0 16,-21 22-16,0-22 0,0 21 0,21-21 16,-21 22-16,22-1 0,-22 0 0,21-20 15,-21 20-15,0 0 0,21-21 16,0 22-16,0-22 0,22 21 15,-22-21-15,0 1 0,42-22 16,-41 0-16,20 0 0,0 0 16,-21-22-16,22 1 0,-1 0 0,0-21 15,1 21-15,-1-22 0,0 1 0,-20 0 16,20-1-16,-21 1 16,-21 0-16,0-22 0,0 22 0,0-22 15,0 1-15,0-1 0,0-20 0,-21 20 16,0 1-16,0 20 0,-22 1 15,22 0-15,-42-22 0,41 43 16,-20 0-16,21 21 0,0 0 16,-22 0-16,22 21 0,-21 0 0,21 0 15,0 22-15,-22-1 0,22 21 0,21-20 16,-21 20-16,21 1 16,0-22-16,0 22 0,0 20 15,0-63-15,0 22 0,21-22 0,0 0 16,0 0-16,22 0 0,20-21 15,-20 0-15,-1 0 0</inkml:trace>
  <inkml:trace contextRef="#ctx0" brushRef="#br1" timeOffset="119828.85">13271 8530 0,'-21'0'16,"0"0"-16,21 21 15,21-21 17,22 0-32,-22 0 15,0-21-15,0 21 0,21-42 16,-20 42-16,-1-21 0,0 0 0,0-1 16,-21 1-16,0 0 15,-21 21-15,0 0 16,0 0-16,-1 0 0,-20 0 0,21 0 15,-21 21-15,20 0 0,-20 1 16,21 20-16,-21-21 0,20 0 0,-20 43 16,42-43-16,0 0 15,0 21-15,0-20 0,0-1 0,0 0 16,21 0-16,0-21 0,1 21 0,-1-21 16,21 0-16,-21 0 15,0 0-15,22 0 0,-1 0 0,-21 0 16,64-21-16,-43 0 0,1 0 15,-1 0-15</inkml:trace>
  <inkml:trace contextRef="#ctx0" brushRef="#br1" timeOffset="120189.68">13949 8446 0,'0'0'0,"0"-22"16,0 1-16,-21 21 16,-1 0-1,1 0-15,0 0 0,-21 0 16,21 0-16,-1 0 0,-41 0 15,42 21-15,0 1 0,21-1 16,-22-21-16,22 21 16,0 0-16,22-21 0,-22 21 15,21 0-15,0-21 0,0 22 0,0-1 16,22 0-16,-1 21 16,-21-42-16,0 21 0,-21 1 15,0-1-15,21 0 0,-21 0 16,0 0-16,-21-21 15,0 21-15,0-21 0,0 0 16,-22 0-16,1 0 0,21 0 16,0 0-16,-22 0 0,22-21 0,0 0 15,0 21-15,21-21 0,-21 0 16,21 0-16,0-1 16,21 1-1,0 21-15,0 0 0,0-21 0,1 0 16,20 21-16</inkml:trace>
  <inkml:trace contextRef="#ctx0" brushRef="#br1" timeOffset="120420.55">14414 8424 0,'-42'22'15,"21"-1"-15,0 0 16,21 0-16,-21-21 0,21 21 0,0 0 15,-22 22-15,1-22 0,21 0 16,0 0-16,-21 0 0,21 1 16,0-1-16,0 0 0,0 0 15,21-21 1,0 0 0,1-21-16,-1 0 0,0 0 15</inkml:trace>
  <inkml:trace contextRef="#ctx0" brushRef="#br1" timeOffset="120580.45">14457 8276 0,'0'-21'0,"0"42"0,0-63 0,0 21 15,0 0-15,0-1 0,-21 1 0,-1 21 16,1 0-16,21 21 31,0 1-31,0-1 0,0 0 16,0 0-16,21 0 0,1 0 15,-22 1-15</inkml:trace>
  <inkml:trace contextRef="#ctx0" brushRef="#br1" timeOffset="121216.09">14922 8530 0,'0'0'0,"0"-21"0,0 0 15,0 0-15,-21 0 16,0 21-16,0 0 0,0 0 16,0 0-16,-1 0 0,1 0 0,-21 0 15,21 21-15,0 0 0,-1 0 16,1 0-16,0 0 16,0 1-16,21-1 0,-21 0 0,21 0 15,0 21-15,0-20 0,0-1 16,21 0-16,0 0 0,0-21 15,0 0-15,1 0 0,-1 0 0,21 0 16,-21 0-16,0 0 0,22 0 0,-22-21 16,42-21-1,-41 42-15,-1-22 0,0 1 0,-21 0 0,0 0 16,21 21-16,-21-21 0,0 0 16,-21 21-1,21 21 1,0 0-16,-21 0 0,21 0 15,-21 0-15,-1 22 0,22-22 16,-21 21-16,21 1 0,0 20 0,-42 85 16,42-42-1,0-64-15,0 22 0,0-1 16,0-20-16,0 20 0,0 1 0,0-1 16,0 1-16,0 20 0,21-20 0,-21-1 15,0 43-15,0-42 0,0 20 16,-21-62-16,0 20 15,0-21-15,-1 0 0,1 0 0,0-21 16,-85 0 0,43-42-16,42 21 0,-22 0 15,22-22-15,-21 1 0,21 0 0,-22-1 16,22 1-16,0-21 0,21 20 16,0-20-16,0-107 15,0 128-15,0 0 0,42-64 16,1 64-16,-22-1 0,21 1 15,0 0-15,-20-1 0,20-20 0,0 20 16</inkml:trace>
  <inkml:trace contextRef="#ctx0" brushRef="#br1" timeOffset="121639.85">15198 8446 0,'0'0'15,"0"-22"-15,21 22 16,0 0-1,-21 22-15,0-1 16,21 0-16,-21 0 0,0 0 16,0 0-16,0 1 0,0-1 0,0 0 15,0 0-15,0 0 0,0 0 16,-21 1-16,0-22 16,21-22 15,0 1-31,0 0 15,0 0-15,0 0 0,0 0 0,21-22 16,0 22-16,0 0 0,0-21 0,1 20 16,-1-20-16,21 21 0,-21 0 15,22 0-15,-1-1 0,0 1 0,1 21 16,-1 0-16,0 0 0,1 0 0,20 21 16,-21 1-16,-20-1 15,20 21-15,-21-21 0,-21 22 0,21-22 16,-21 21-16,0-21 0,0 22 0,0-22 15,0 0-15,-21 0 0,21 0 16,-63 22 0,41-22-16,1-21 0,0 0 15,21-21 1</inkml:trace>
  <inkml:trace contextRef="#ctx0" brushRef="#br1" timeOffset="122085.45">17611 7959 0,'0'-21'0,"0"42"0,0-64 0,-22 43 31,1 0-31,21 22 0,0 20 16,-21-21-16,0 21 0,0 1 16,21 20-16,-21-20 0,21 20 0,-22-21 15,1 43-15,0-21 0,0-43 16,21 21-16,0 0 0,-21-20 16,0 20-16,-1-21 0,22 0 0,0 0 15,0 22-15,-21-43 0,0-21 31</inkml:trace>
  <inkml:trace contextRef="#ctx0" brushRef="#br1" timeOffset="122404.27">17272 8086 0,'0'0'0,"0"-43"0,0 22 0,21-63 16,-21 62-16,21-20 15,0 21-15,22-21 0,-22 20 0,21 1 16,1 0-16,20 0 0,-21 0 0,22 0 16,-1 21-16,22 0 0,-21 0 0,63 0 15,-64 0-15,-21 21 0,1 0 16,-22 21-16,-21-21 16,0 22-16,0 20 0,-21-20 0,-22-1 15,1 0-15,-85 43 0,64-43 16,-22 1-16,0-1 0,22-21 15,-1 0-15,1 22 0,20-22 0,1-21 16,-21 42-16,63-21 16,21-21-1,0 0-15,21 0 16,-21 0-16,64 0 0,-43 0 16</inkml:trace>
  <inkml:trace contextRef="#ctx0" brushRef="#br1" timeOffset="122886.62">18351 8340 0,'0'-21'0,"0"42"0,0-64 16,0 22-16,0 0 16,0 0-16,-21 21 15,0 0-15,0-21 0,0 21 0,-22 0 16,22 0-16,0 0 0,-21 0 0,21 21 15,-1 0-15,1 0 0,0 0 16,0 1-16,0 20 0,0-21 16,-1 21-16,22-20 0,-21-1 0,21 0 15,0 21-15,0 1 16,0-22-16,0 0 0,21 0 16,1-21-16,-1 0 0,0 0 15,0 0-15,0 0 0,0 0 16,22 0-16,-22 0 0,0-21 0,0 0 15,22 0-15,-22-1 0,0 1 0,21 0 16,-21 0-16,1-21 0,-1 20 16,0-20-16,-21 0 0,0 21 0,21-22 15,-21 22-15,21 0 0,-21 42 32,-21 0-32,0 0 0,0 1 15,0-1-15,-1 21 0,1-21 0,21 0 16,-21 22-16,0-22 0,21 0 15,-21 43-15,21-43 16,21 0-16,0-21 16,0 0-16,0 0 0,1 0 15,20 0-15,-21-21 0,21 0 16</inkml:trace>
  <inkml:trace contextRef="#ctx0" brushRef="#br1" timeOffset="123116.48">18923 8001 0,'0'-42'0,"0"84"0,21-105 16,-21 41-16,0 1 0,0 0 0,-21 42 31,0 0-31,0 1 0,-1 20 16,22 0-16,-21 1 0,0-1 0,-42 106 16,63-106-16,-22 43 15,22-64 1,0 43-16,0-43 0,0 0 0,0 0 15,22 0 1,-1-21-16,0 0 16,0 0-16,0-21 0,0 21 0</inkml:trace>
  <inkml:trace contextRef="#ctx0" brushRef="#br1" timeOffset="123340.13">19219 7789 0,'0'0'15,"0"-21"-15,-21 42 16,0 22-16,0-22 16,0 21-16,-1 64 15,1-42-15,0-1 0,21 1 16,0-22-16,-21 21 0,21-20 0,-21-1 16,21 0-16,0-20 0,0 20 15,0-21-15,0 0 0,0 0 0,0 1 16,21-22-16,0 0 15,0 0-15,0-22 16</inkml:trace>
  <inkml:trace contextRef="#ctx0" brushRef="#br1" timeOffset="123532.03">18838 8276 0,'0'0'0,"-21"21"0,0 1 15,42-22 1,0 0 0,0 0-16,1 0 0,-1 0 0,21 0 15,-21-22-15,0 1 0,22 21 16,-22 0-16,21-21 0,-21 21 0,22 0 16,-22 0-16</inkml:trace>
  <inkml:trace contextRef="#ctx0" brushRef="#br1" timeOffset="123875.83">19304 8361 0,'0'0'0,"0"42"31,21-42-31,0 0 16,0 0-16,1-21 0,-1 21 15,0-21-15,0 21 0,0-21 0,0 0 16,1-1-16,-22 1 0,21-21 15,-21 21-15,0 0 16,0-1-16,-21 22 0,-1 0 16,-20 0-16,21 0 0,0 22 15,-22-1-15,22 21 0,0-21 0,-21 0 16,21 22-16,-1-22 0,1 0 16,21 21-16,0-20 0,0-1 0,0 0 15,0 0-15,0 0 0,0 0 16,21-21-16,22 22 0,-1-22 15,0 21-15,1-21 0,-1 0 16,0 0-16,1 0 0,-1 0 16,0-21-16,22-1 15,-43 1-15,0 0 0</inkml:trace>
  <inkml:trace contextRef="#ctx0" brushRef="#br1" timeOffset="124208.64">19791 8297 0,'0'-21'0,"0"0"0,0 0 16,0 0-16,0 0 15,0-1-15,21 22 0,0-21 16,0 21-16,0 0 0,1 0 16,-1 0-16,0 0 0,0 0 0,0 0 15,-21 21-15,21 1 0,1 20 0,-1-21 16,0 21-16,0-20 0,-21 20 16,0 21-16,0 22 15,0-64-15,0 0 0,-21 1 16,0-22-1,0 0-15,-1 0 16,22-22-16,0 1 16,0 0-16,0 0 0,0 0 15,0 0-15,22-43 16,-1 43-16,0-21 0,0 20 0,0 1 16,0 0-16,1 0 0,-1 21 15,0-21-15,0 21 0,21 0 0,-20 0 16,20 0-16,43 0 15,-43 0-15,0 0 0</inkml:trace>
  <inkml:trace contextRef="#ctx0" brushRef="#br1" timeOffset="124623.4">20764 8170 0,'-42'22'16,"21"-22"-16,-21 42 16,20-21-16,1 0 0,0 0 15,21 1-15,0 20 0,-21-21 16,21 0-16,0 0 0,0 1 0,0-1 15,0 0-15,0 0 16,0 0-16,0 0 0,0-42 47,0 0-31,0 0-16,0 0 0,0 0 0,0-22 15,0 22-15,0-21 16,21 21-16,0-22 0,0 1 0,1 21 15,-1-22-15,21 22 0,0-21 0,-20 21 16,20 0-16,0-1 0,1 1 16,-1 21-16,21 0 0,-20 0 0,-22 0 15,21 0-15,-21 0 0,22 21 16,-22 1-16,-21 20 0,0-21 0,21 21 16,-21 1-16,0-1 0,0-21 0,0 22 15,0-1-15,-21-21 0,0 21 16,0-20-16,-1-1 0,22 0 15,-21 0-15,0 0 0,0 0 0,0-21 0,0 0 16,42 0 15</inkml:trace>
  <inkml:trace contextRef="#ctx0" brushRef="#br1" timeOffset="124944.22">22140 8192 0,'0'0'0,"0"-22"0,-21 1 0,21 0 16,0 0-16,0 0 0,0-22 16,21 22-16,0 0 0,1-21 0,-1 21 15,0-1-15,0 22 0,21-21 16,22 0-16,-43 21 0,0 0 15,22 21-15,-22 0 16,-21 1-16,0 20 0,0-21 0,0 21 16,-21 1-16,-1 20 0,1-20 15,-21-1-15,21-21 0,0 21 16,-22 1-16,22-1 0,0-21 16,0-21-16,0 21 0,-1 1 0,22-1 15,0 0 1,0 0-16</inkml:trace>
  <inkml:trace contextRef="#ctx0" brushRef="#br1" timeOffset="125148.1">22183 8827 0,'0'0'0,"-22"21"0,22 0 0,0 0 16,0 0-1,22-21 1,-1 0-16,0 0 0,-21-21 15,0 0-15,0 0 16,-21 21 15,0 0-31,-1 0 16,1 0-16,0 21 0,0-21 0</inkml:trace>
  <inkml:trace contextRef="#ctx0" brushRef="#br2" timeOffset="133538.13">529 9970 0,'-21'0'16,"0"0"0,0 0-1,-1 0 1,1 0-16,0 0 0,0 0 16,0 0-16,0 0 15,-1 0-15,1 0 0,0 0 0,0 0 16,0 0-16,0 0 15,-1 0-15,1 0 0,0 0 16,0 0 0,63 0-1,-21 0 1,22 0-16,20 0 0,-20 0 0,20 0 16,22 0-16,-22 0 0,1 0 15,-1 0-15,1 0 0,-1 0 16,-20 0-16,-1 0 15,21 0-15,-20 0 0,-1 0 0,-21 0 0,22 0 16,-22 0-16,0 0 0,-21 21 16,-21-21-1,0 0 1,-1 21-16,1-21 16,-21 0-16,21 0 0</inkml:trace>
  <inkml:trace contextRef="#ctx0" brushRef="#br2" timeOffset="133959.89">825 10033 0,'-21'0'0,"42"0"0,-63 0 0,21 0 32,21 21-17,0 0-15,0 1 16,0-1-16,0 0 15,0 0-15,0 0 0,0 43 16,0-22-16,0 0 0,0-20 16,0 20-16,0 21 0,0 22 15,0-43-15,0 1 0,0-1 16,-21-21-16,21 22 0,-21-1 16,-1-21-16,1 0 0,0 22 15,0-22-15,-21 0 0,20 0 0,-20-21 16,21 21-16,-21-21 0,-1 0 15,1 0-15,0 0 0,-1 0 0,1 0 16,0-21-16,20 0 0,-20 0 16,0 0-16,-1-1 0,1 1 0,21 0 15,21-21-15,0 21 0,0-1 16,0 1-16,0 0 0,0 0 16,0 0-1,42 21-15,1 0 16,-1 0-16,21 0 0,-20 0 0,20 0 15,1 0-15,-1 0 0</inkml:trace>
  <inkml:trace contextRef="#ctx0" brushRef="#br2" timeOffset="134462.6">1376 10562 0,'0'-21'16,"0"0"-16,0 0 0,0 0 15,0-1-15,-21 1 0,-1 0 16,1 0-16,0 21 0,0-21 16,0 0-16,0 21 0,-22 0 15,22 0-15,0 0 0,0 0 0,0 0 16,-1 21-16,1 0 0,0 0 16,-21 21-16,21 1 0,21-22 0,-22 21 15,1 1-15,0 41 16,21-63-16,0 43 15,0-22-15,0-21 0,0 1 16,21-1-16,0-21 0,1 0 0,-1 0 16,0 0-16,0 0 0,0-21 15,43-1-15,-1-41 16,-20 42-16,-22 0 0,0-22 16,0 22-16,0-21 0,0 21 15,-21-22-15,0 1 0,0 21 16,0-22-16,0 1 0,-21 63 31,21 0-31,0 1 16,-21-1-16,21 21 0,0-21 15,0 22-15,0 20 0,0-42 16,0 0-16,0 1 0,0-1 16,0 0-16,21 0 0,0-21 15,1 0-15,-22 21 0,21-21 16,0 0-16,0 0 0,21-21 15,1 0-15,-22 0 0,0 21 0</inkml:trace>
  <inkml:trace contextRef="#ctx0" brushRef="#br2" timeOffset="134681.48">1630 10287 0,'21'0'0,"0"64"16,-21-43-1,21 0-15,-21 21 0,0-21 0,21 22 16,-21-1-16,22 0 16,-22-20-16,0-1 0,0 21 0,0-21 15,0 0-15,0 1 16,0-1-16,21-21 16,-21-21-1,21 21-15,-21-22 0</inkml:trace>
  <inkml:trace contextRef="#ctx0" brushRef="#br2" timeOffset="134879.54">2011 10245 0,'0'0'0,"0"21"32,0 0-32,0 0 0,-21 0 15,-1 1-15,1 20 0,0-21 16,-21 21-16,21-20 0,-1 20 15,1-21-15,0 21 0,0-20 0,0-1 16,0 0-16,-1 0 0,22 0 16,0 0-16,22-21 15</inkml:trace>
  <inkml:trace contextRef="#ctx0" brushRef="#br2" timeOffset="135339.99">2392 10372 0,'0'0'0,"0"-21"0,0-1 0,0-20 0,0 21 16,-21 0-16,-1 0 0,1 21 16,-21 0-16,21 0 15,0 0-15,-1 0 0,1 21 0,0 0 16,0 0-16,-43 85 15,64-85-15,-21 21 0,0 22 16,21-22 0,0-21-16,0 1 0,0-1 0,0 0 15,0 0-15,0 0 0,21-21 16,0 0-16,1 0 0,-1 0 16,0-21-16,0 0 0,0 21 15,0-21-15,22 0 0,-22-22 16,0 22-16,0 0 0,-21-21 15,21-1-15,1 22 0,-22 0 0,0-21 16,21 20-16,0 22 0,-21 22 31,0-1-31,0 21 0,0-21 0,0 22 16,0-22-16,0 21 0,0-21 16,0 22-16,0-22 0,0 0 15,0 0-15,21 0 0,-21 0 0,64-21 16,-43 0-16,21 0 0,-21 0 15,22 0-15,-1-21 0,0 0 16</inkml:trace>
  <inkml:trace contextRef="#ctx0" brushRef="#br2" timeOffset="136104.54">4043 10499 0,'0'0'0,"21"0"0,-21-21 0,21 21 16,0-22-16,-21 1 0,21 0 0,-21 0 15,22 21-15,-22-21 0,0 0 16,0-1-16,0-20 15,0 21-15,0 0 0,-22 0 16,1-1-16,0 22 0,0-21 0,0 0 16,0 21-16,-1 0 0,1 0 0,0 0 15,-21 0-15,21 0 0,-1 0 0,-20 21 16,21 0-16,-21 22 0,20-1 0,-20 0 16,21 1-16,-21-1 0,20 0 15,1 1-15,21-1 0,0 0 16,0-20-16,0 41 0,0-21 15,21-20-15,22-22 16,-22 0-16,0 0 0,21 0 0,-20 0 16,20 0-16,21-43 15,-20 22-15,-1 0 0,-21-21 16,22 20-16,20-83 0,-42 62 0,22 1 16,-22 0-16,0-22 0,0 22 15,0-22-15,-21 22 0,0 0 16,0-22-16,0 22 0,0-64 15,0 42 1,-21 43-16,0 21 0,0 0 16,0 21-16,21 1 0,-22 20 15,22 0-15,-21 1 0,21-1 0,0 0 16,0 1-16,0 20 0,0-21 0,0 22 16,0-22-16,0 1 0,0-1 0,0 0 15,21 1-15,1-1 0,-1-21 16,21 21-16,-21-20 0,22-1 15,-1-21-15,-21 0 16,0 0-16,0-21 0,1-1 16</inkml:trace>
  <inkml:trace contextRef="#ctx0" brushRef="#br2" timeOffset="136476.24">4572 10287 0,'0'0'0,"0"21"0,-21 0 0,0-21 15,21 22-15,0-1 16,-22-21-16,22 21 0,22-21 31,-1 0-15,0 0-16,0-21 0,21 21 0,-20-21 16,20-22-16,-21 22 0,0 21 15,0-21-15,-21 0 0,0 0 16,0-1-16,0 1 0,-21 21 15,0 0-15,0 0 16,-21 0-16,20 0 0,1 21 0,-21 1 16,21-22-16,-22 21 0,22 21 0,0-21 15,0 0-15,0 22 16,21-22-16,0 42 0,0-41 0,0 20 16,0-21-16,0 0 0,21 0 15,0 1-15,0-22 16,22 0-16,-1 0 0,0 0 15,1 0-15,-22 0 0,63 0 16,-41-22-16,-1 1 0</inkml:trace>
  <inkml:trace contextRef="#ctx0" brushRef="#br2" timeOffset="136839.71">5292 10245 0,'0'0'0,"0"-21"0,-22 21 31,1 0-31,0 0 0,0 0 15,0 0-15,-22 0 0,22 0 0,0 21 16,-42 0-16,41-21 16,1 21-16,21 0 15,0 0-15,0 1 0,21-22 16,1 21-16,-1-21 16,0 21-16,0-21 0,0 21 0,0-21 15,22 21-15,-22 0 0,0-21 0,-21 22 16,21-1-16,-21 0 0,0 0 15,0 0-15,0 0 0,-21 1 16,0-22-16,0 0 0,0 21 16,-1-21-16,1 0 15,-21 0-15,21 0 0,-22 0 0,22 0 0,-21-21 16,21 21-16,0-22 0,-1 1 16,1 21-16,0-21 15,21 0-15,0 0 16,21 0-16,0-1 15,1 22-15,-1-21 0,21 21 16</inkml:trace>
  <inkml:trace contextRef="#ctx0" brushRef="#br2" timeOffset="137071.57">5651 10245 0,'-21'42'31,"0"-21"-31,0 0 16,21 1-16,-21-1 0,21 21 16,-21-21-16,-1 0 0,22 1 15,0-1-15,-21 0 0,21 0 0,-21 0 16,21 0-16,0 1 0,21-22 31,0 0-31,-21-22 16,22 1-16,-1 0 0,0 0 0</inkml:trace>
  <inkml:trace contextRef="#ctx0" brushRef="#br2" timeOffset="137400.15">5757 9991 0,'-21'-21'0,"42"42"0,-63-42 16,21 21-16,-22 0 15,1 0-15,0 0 0,42 21 16,-21-21-16,21 21 15,0 0-15,0 0 16,21-21-16,0 0 0,21 0 16,-21 0-16,1 0 15,-1 0-15,0 0 0,21 0 0,-21 0 16,1-21-16,-1 21 0,-21-21 0,0 0 16,0 0-1,-21 21-15,-1 0 0,-20 0 16,21 0-16,-21 0 0,20 0 0,1 0 15,-21 0-15,21 21 0,0-21 16,-1 21-16,1 0 0,21 0 0,0 22 16,0-22-16,0 0 0,21 0 15,1 0-15,-1 0 0,0 1 16,0-22-16,21 21 0,-20 0 0</inkml:trace>
  <inkml:trace contextRef="#ctx0" brushRef="#br2" timeOffset="138028.07">6244 10266 0,'21'-21'16,"-42"42"-16,42-63 0,-21 20 15,-21 22 1,0-21-16,0 21 0,0 0 0,-1 0 16,1 0-16,0 0 0,-21 21 0,21-21 15,-1 22-15,-20-1 0,21 0 16,-21 21-16,20-21 0,22 1 15,-21-1-15,21 0 0,0 0 16,0 0-16,0 0 0,21-21 16,1 0-16,-1 22 0,21-22 0,-21 0 15,0 0-15,22 0 0,-22 0 16,21-22-16,-21 22 0,1-21 0,20 0 16,-21 21-16,-21-21 0,21 0 0,0 0 15,-21-1 1,0 1-1,0 42 1,0 1 0,0 20-16,-21-21 0,21 21 15,-21-20-15,21 20 0,0 0 16,0 22-16,-21-22 0,21 0 0,0 1 16,0 20-16,0-20 0,0 20 15,0-21-15,0 22 0,-21-1 0,21 1 16,0-1-16,0 1 0,0-22 0,0 22 15,0-1-15,0 1 0,-21-22 16,21 22-16,-22-22 0,1 21 0,0-20 16,0-1-16,-43 43 0,43-43 15,-21-21-15,0 22 0,-1-22 0,-20 0 16,20 0-16,-20-21 0,-1 0 16,22 0-16,-21 0 0,-1-21 0,22 0 15,-22-22-15,22 1 0,0 0 0,20-22 16,-20 22-16,21-43 0,0 22 15,21-22-15,0-21 16,0 22-16,0-1 0,0 0 0,84-126 16,-41 147-16,-1 22 0,22-22 15,-22 22-15,21 0 0,1-22 16,-1 22-16,22-1 0,-21 22 0,-1-21 16</inkml:trace>
  <inkml:trace contextRef="#ctx0" brushRef="#br2" timeOffset="138481.73">6562 10181 0,'0'0'0,"-22"0"32,22 21-17,-21 1-15,21-1 16,0 0-16,0 0 15,0 0-15,0 22 16,0-22-16,-21 0 0,21 0 0,0 0 0,0 0 16,-21 1-16,21-44 31,0 1-15,0 0-16,0 0 0,0 0 15,0-22-15,0 22 0,0 0 16,0-21-16,21 21 0,0-1 0,0 1 15,1 0-15,20 0 0,-21 0 0,21 0 16,-20 21-16,20-22 0,106 22 16,-106 0-16,1 0 15,-1 22-15,0-1 0,-20 0 0,20 0 16,-21 0-16,-21 22 0,0-22 16,0 21-16,0 0 0,0-20 15,-21 20-15,0-21 0,0 21 0,-1-20 16,1-1-16,0 0 0,0 0 0,0-21 15,21 21-15,-21-21 0,21-21 32</inkml:trace>
  <inkml:trace contextRef="#ctx0" brushRef="#br2" timeOffset="144955.12">8509 9991 0,'0'-21'15,"0"42"32,-21 0-47,21 0 16,-21-21-16,21 42 16,0-20-16,-22 20 0,22-21 0,0 21 15,0 22-15,0-1 0,0 1 0,0-1 16,0 64-16,0 22 15,-21-86-15,0 1 0,0 20 16,0-20-16,0 20 0,-22-20 0,22 21 16,-21-22-16,21 1 0,-22-22 15,22 21-15,-42 22 16,20-21-16,43-43 0,0 0 0,0-42 31,0 0-31,0-22 16,21 1-16,1 0 0,-1-1 15,-21-20-15,21-1 0</inkml:trace>
  <inkml:trace contextRef="#ctx0" brushRef="#br2" timeOffset="145291.93">8234 10181 0,'0'0'0,"0"-21"0,-21 21 16,21-21-16,-22 0 0,22 0 15,0-1-15,0 1 0,22 0 16,-1 0-16,0 0 0,0 21 16,21-21-16,1-1 0,-1 22 15,85 0 1,0 0-16,-85 22 16,-20-22-16,-1 42 0,-21-21 15,0 0-15,0 22 0,-21-22 0,-22 21 16,1-21-16,-43 43 15,22-43-15,20 21 0,-20-21 0,-1 1 16,22-1-16,0 0 0,-22-21 0,43 21 16,-21-21-16,21 0 0,42 0 31,0-21-31,0 0 0,21 0 0,-20-1 16,20 1-16,0 0 0,1 0 15</inkml:trace>
  <inkml:trace contextRef="#ctx0" brushRef="#br2" timeOffset="145854.6">9483 10118 0,'0'-21'31,"0"-1"-31,0 1 16,0 0-16,0 0 15,-22 0-15,1 21 0,0-21 0,0-1 16,0 1-16,0 0 0,-43 21 16,22-21-16,-22 21 15,22 0-15,0 21 0,-1 0 0,22 0 16,-21 1-16,21-1 0,-22 0 0,22 21 16,0-21-16,21 22 15,0-1-15,-21-21 0,21 22 0,0-22 0,0 21 16,0-21-16,0 0 0,0 22 15,21-22-15,-21 0 0,21-21 16,0 21-16,0-21 0,22 0 0,-22 0 0,42 0 16,-41-21-1,20 0-15,0 0 0,1 0 0,-22-22 16,21 22-16,-21-21 0,22 21 0,-22-22 16,0 1-16,0 0 0,0-1 15,-21 1-15,21 21 0,-21-43 16,0 22-16,0 21 0,-21 42 31,21 0-31,-21 0 0,21 0 16,-21 1-16,0 20 0,21-21 15,0 21-15,0-20 0,-21 20 16,21-21-16,0 21 0,0-20 0,0 41 16,0-42-16,0 0 0,0 1 15,21-1-15,0-21 0,0 0 16,0 0-16,0 0 0,1 0 0,20 0 15,-21 0-15,21-21 0,1-1 0,-22 1 16,21-21-16,1 21 0</inkml:trace>
  <inkml:trace contextRef="#ctx0" brushRef="#br2" timeOffset="146076.98">10033 9610 0,'0'-43'0,"0"86"0,0-107 15,0 43-15,0 0 0,0 0 16,0 0-16,0 42 15,0 0 1,-21 0-16,0 0 0,21 22 16,-22-1-16,1 0 0,-21 1 0,0 62 15,-22 22 1,64-84-16,0-1 0,0 0 16,0 1-16,0-22 0,0 0 0,0 0 15,0 0-15,21-21 0,0 0 0,43 0 16,-43 0-16</inkml:trace>
  <inkml:trace contextRef="#ctx0" brushRef="#br2" timeOffset="146339.82">10393 9504 0,'0'-21'0,"0"42"0,0-63 15,0 20-15,-21 22 16,-1 22-16,1-1 15,21 0-15,-42 64 0,21-43 16,0 0-16,-1 1 0,-20-1 0,21 21 16,0-20-16,0 20 0,-22 22 15,22-22 1,21-20-16,0-22 0,0 21 0,0-21 16,0 1-16,21-1 15,0-21-15,1 0 0,-1 0 0,0 0 16,21 0-16,-21 0 0,1-21 0,20-1 15,-21 1-15,0 0 0,0 0 0,-21 0 16</inkml:trace>
  <inkml:trace contextRef="#ctx0" brushRef="#br2" timeOffset="146539.72">9885 9821 0,'0'0'0,"21"0"31,0 0-31,0 0 16,0 0-16,22 0 0,-22 0 0,0 0 15,21 0-15,-20 0 0,20 0 0,0 0 16,-21 0-16,1 0 0,20 0 16,-21 0-16,0 0 0,0 0 0</inkml:trace>
  <inkml:trace contextRef="#ctx0" brushRef="#br2" timeOffset="146904.51">10477 10097 0,'0'21'0,"0"-42"0,0 63 0,22-42 0,-1 0 16,0 0-1,0 0-15,0 0 0,0 0 16,1-21-16,-1 21 0,0-21 0,0-1 15,0 22-15,0-21 0,1 0 16,-1 0-16,0 0 0,0 0 0,0-1 16,-21 1-16,0 0 0,-21 21 31,0 0-31,0 0 0,0 0 0,-1 0 16,-41 42-16,42-20 0,0-1 15,21 0-15,-22 0 0,22 0 16,-21 0-16,21 1 0,-21-1 0,21 0 15,0 0-15,0 0 0,0 0 16,21 1 0,0-22-16,1 0 0,20 0 0,-21 0 15,21 0-15,-20 0 0,20 0 0,21-22 16,-20 1-16,20 21 16,-20-21-16</inkml:trace>
  <inkml:trace contextRef="#ctx0" brushRef="#br2" timeOffset="147249.73">11345 10033 0,'-42'-63'31,"42"41"-31,0 1 0,0 0 16,21 0 0,0 21-16,0-21 0,1 21 15,-1 0-15,0 0 0,0 21 0,0 0 16,0 0-16,1 0 0,-22 1 15,0-1-15,21 21 0,-21-21 16,0 0-16,0 22 0,0-22 0,0 0 0,0 21 16,0-20-1,0-44 17,0 1-32,0 0 0,0 0 15,21-21-15,-21 20 16,21 1-16,0 0 0,0 0 0,-21 0 15,22 0-15,-1-1 0,0 1 16,0 0-16,0 0 0,43-21 16,-22 20-1,-21 22-15</inkml:trace>
  <inkml:trace contextRef="#ctx0" brushRef="#br2" timeOffset="147712.47">12086 9821 0,'0'22'63,"0"-1"-63,0 0 0,-21 0 16,21 0-16,0 0 0,0 1 15,0-1-15,-21 0 0,0 21 0,21-21 0,-22 1 16,22-1-16,0 0 15,-21 0-15,0 0 0,21 0 0,-21-21 16,21 22-16,0-1 0,-21-21 16,21-21 15,0-1-31,0 1 0,0-21 16,0 21-16,0 0 0,21-22 15,0 1-15,0 21 0,0-22 0,1 1 16,20 0-16,-21 21 0,21-22 0,1 22 15,20 0-15,-20 0 16,20 21-16,-21 0 0,22 0 0,-1 0 16,43 42-16,-63-21 0,-1 0 15,-21 22-15,0-22 0,0 21 0,-21-21 16,0 22-16,0-22 0,0 0 16,-21 21-16,0-20 0,0-1 0,-21 0 15,-1 0-15,1 0 0,21 0 16,0-21-16,-1 0 0,1 0 15</inkml:trace>
  <inkml:trace contextRef="#ctx0" brushRef="#br2" timeOffset="148271.54">13885 9610 0,'0'-21'0,"21"-1"31,-21 44-31,0-1 15,0 0-15,-21 0 0,21 21 0,-21 1 16,21 20-16,0-20 0,-21 20 16,0 64-16,0-63 15,-22 63-15,22-43 0,21 1 16,-21-22-16,0 22 0,0-21 16,-22 84-16,22-85 0,0 1 15,0-1-15,-22 128 16,-20-43-16,42-106 15,21-21-15,0 1 0,-21-1 16,-1 0-16,22-42 16,0 0-16,0-43 15,0 1-15,0 20 16,0-20-16,0-1 0,22 1 0</inkml:trace>
  <inkml:trace contextRef="#ctx0" brushRef="#br2" timeOffset="148560.38">13610 10012 0,'0'0'16,"0"-42"-16,21-64 0,-21 63 16,21 1-16,1 21 0,20-43 15,-21 43-15,0 0 0,22 0 16,-1 0-16,0 21 0,1 0 0,-1 0 16,21 0-16,-20 21 0,-1 0 15,22 43-15,-43-43 16,0 21-16,-21 0 0,0 1 0,-21-22 15,0 21-15,-22-21 0,-41 43 16,-22-1 0,63-63-16,22 22 0,0-22 15,0 0-15,0 0 0,21-22 32,21 22-32,21-21 0,-21 0 15,1 0-15,20 0 0,0 0 16</inkml:trace>
  <inkml:trace contextRef="#ctx0" brushRef="#br2" timeOffset="148955.99">14499 9779 0,'0'-85'16,"0"64"-1,21 0-15,-21 0 0,43 0 16,-22 21-16,0 0 0,0 0 16,0 0-16,0 0 0,1 0 15,-1 0-15,0 21 0,0 0 0,0 0 16,-21 22-16,0-22 0,0 42 16,0-42-16,0 1 0,-21 20 15,21-21-15,-21 0 0,0 0 16,0-21-16,-1 0 0,1 0 15,21-21 1,0 0 0,0 0-16,21-21 0,-21 20 15,22 1-15,-1 0 0,-21-21 0,21 21 16,0-1-16,0 1 0,0 0 16,1 0-16,-1 21 0,0 0 15,0 0-15,0 0 0,0 0 0,1 0 0,-1 0 16,42 0-1,-42 0-15,1 0 0</inkml:trace>
  <inkml:trace contextRef="#ctx0" brushRef="#br2" timeOffset="149269.46">15155 9800 0,'0'21'0,"0"-42"0,0 64 16,21-43-1,1 0-15,-1 0 0,0 0 16,0 0-16,0-22 0,0 1 15,1 21-15,-1-21 0,0 0 0,0 0 16,-21-22-16,0 22 16,-21 21-1,0 0-15,0 0 16,-22 0-16,22 0 0,-21 0 16,21 21-16,-1 1 0,1-1 15,0 0-15,0 21 0,0 1 0,21-22 16,0 0-16,0 0 15,0 0-15,21-21 0,21 21 16,-21-21-16,1 0 0,20 0 0,0 0 16,-21 0-16,22 0 0,20 0 15,-20-21-15,-1 0 0,21 0 16,-20-21-16,20 20 0</inkml:trace>
  <inkml:trace contextRef="#ctx0" brushRef="#br2" timeOffset="150849.97">16129 9250 0,'0'-21'0,"0"42"0,0-63 0,-21 42 16,-22 0-16,22 0 15,0 21-15,0 0 0,0 0 16,-22 0-16,22 22 0,0-1 0,0 0 16,0 22-16,0 20 0,-22-20 0,22 21 15,0-22-15,-21 106 16,20-105-16,-41 105 0,42-84 15,0 0-15,-1-1 0,1 1 16,0 0-16,0-1 0,0 1 0,0-22 16,-1 22-16,1-21 0,0 126 15,21-148-15,0 1 16,0-1-16,0-21 0,21 0 16,22-21-16,-22 0 0,21 0 0,0-21 15,1 0-15,-1-21 0,0-1 0,22 1 16,-22 0-16,22-1 0,-22-20 15,64-43-15,-43-21 16,-41 64-16,-1-1 0,-21 1 16,-21-64-16,-1 84 0,-20-20 15,0 20-15,-1 1 0,-20 0 16,21-1-16,-22 22 0,22 0 0,-1 0 16,1 0-16,0 0 0,-1-1 15,43 1-15,0 0 0,0 0 16,22 21-16,-1-21 0,21 21 15,0-21-15,1-1 0,-1 1 16,22 0-16,-1 0 0,1 0 0,-1 0 16,22-22-16,-1 1 0,-20 0 15,21-1-15,-22 1 0,1 0 16,-22-1-16,21 1 0,-41 0 0,20 20 16,-21-20-16,0 21 0,0 0 0,-21-43 15,0 43 1,0 0-16,-21 21 0,0 0 15,0 0-15,0 0 0,0 21 16,-1 0-16,1 0 0,0 22 0,0 41 16,0-20-16,0-1 0,-1 1 15,1 21-15,0-1 0,0-20 16,0 20-16,0-20 0,-1 21 0,-20-22 16,21 22-16,-43 63 0,43-63 15,0-22-15,-21 22 16,21-22-16,-1 1 0,1-1 0,21 1 15,0-22-15,-21 0 0,21 43 16,0-43-16,0-20 0,21-1 16,-21 0-16,21-21 0,22 0 0,-22 0 15,0 0-15,21 0 0,1-21 0,-1 0 16,0-1-16,1 1 0,-1-21 0,43-22 16,21-20-1,-64 20-15,-21 22 0,21-22 0,-20 1 16,-1-1-16,-21 1 0,0 21 0,0-22 15,-43 1-15,22 20 0,0-20 16,-64-22-16,22 43 16,21-1-16,-1 22 0,1 0 0,0 0 15,-1 0-15,22 0 0,-21-1 16,21 22-16,21-21 0,0 0 31,21 21-31,0 0 0,21 0 16,-21 0-16,22 0 0,-1-21 0,0 21 15,1 0-15,-1-21 0,0 0 16,1 21-16,-1-22 0,0 1 0,1 0 16,-22 0-16,21 0 0,-21-22 15,1 22-15,-22 0 0,0 0 0,0-21 16,0-1 0,21 43-1,-21 21 1,21 1-16,-21-1 15,0 0-15,0 0 0,0 0 0,0 0 16,0 1-16,21-1 16,-21 0-16,21-21 0,-21 21 0,0 0 15,21-21-15,-21 21 0,22 1 16,-1-22-16,-21 21 0,21-21 0,0 0 16,-21 21-16,21-21 15,22 0-15,-22 0 16,0 0-16,0-21 0,-21 0 15,21 21-15,0-22 0,22-20 16,-22 21-16,0-21 0,0 20 16,0-20-16,1 21 0,-1 0 0,0 0 15,0-1-15,0 1 0,-21 0 0,21 21 16,-21 21 15,0 0-31,0 1 0,0-1 16,0 0-16,0 21 0,-21 1 15,21-22-15,0 0 0,0 0 0,0 0 16,0 0-16,21-21 16,1 22-16,-1-22 0,0 0 15,21 0-15,-21 0 0,1 0 0,20 0 16,-21 0-16,21-22 0,1 22 16,-22-21-16,21 0 0,-21 0 0,1 0 15,-1 0-15,21-43 16,-42 43-16,0 0 0,0 0 0,0-1 15,0 1-15,0 0 0,0 0 0,-21 21 16,-21 0-16,20 0 16,1 0-16,0 21 15,0 0-15,21 0 0,-21 1 0,21-1 16,-21 21-16,21-21 0,0 0 16,0 1-16,0-1 0,0 0 0,0 0 15,0 0-15,21 0 0,0-21 0,42 22 16,1-1-1,-22-21-15,1 0 0,62 0 16,-41-21-16</inkml:trace>
  <inkml:trace contextRef="#ctx0" brushRef="#br2" timeOffset="151296.41">18754 9567 0,'0'0'0,"-22"-21"0,1 0 16,0 21-16,-21-21 0,21 21 0,-1 0 15,-20 0-15,0 0 0,21 0 16,-22 0-16,1 0 0,-22 21 16,22 0-16,21 0 0,-21 1 0,20-1 15,1 21-15,0-21 0,21 22 16,0-22-16,0 0 0,0 42 16,21-41-16,0-1 0,1-21 15,20 0-15,-21 21 0,0-21 16,22 0-16,-22 0 0,0 0 0,85-64 15,-85 43 1,21-21-16,-21 21 0,22-22 16,-22 1-16,0 0 0,0-1 0,0 1 15,1 0-15,-1-1 0,0 1 16,0-21-16,0-43 16,-21 21-16,0 64 15,-21 21-15,0 0 16,0 0-16,0 0 0,-1 63 15,1-41-15,21 20 0,-21 0 16,21 1-16,0 41 16,0-41-16,0 20 0,21 64 15,0-85-15,-21-20 16,22 20-16,-1-21 0,42 0 16,-42-21-16,1 0 0,-1 0 0,21 0 15,-21 0-15</inkml:trace>
  <inkml:trace contextRef="#ctx0" brushRef="#br2" timeOffset="152655.79">20045 9800 0,'21'-21'31,"0"0"-15,0 0-16,22 0 0,-22-1 0,21 1 16,-21-21-16,22 21 0,-1-22 15,0 22-15,1-21 0,-22 0 0,21-1 16,-21 22-16,0-64 16,-21 64-16,0-21 0,0 21 15,0 0-15,0-1 0,-21 1 0,0 21 16,0 0-16,0 0 0,0 21 15,-1 22-15,22-22 16,-21 0-16,21 21 0,-21-20 0,0 20 16,21 0-16,-21 22 0,21-22 15,-21 0-15,21 1 0,0-22 16,0 21-16,0-21 0,0 1 0,0-1 16,42 21-16,0-42 15,-21 0-15,1 0 0,20 0 16,0 0-16,1 0 0,-22 0 0,21-21 15,0 0-15,-20 0 0,41-22 16,-21-41 0,-42 62-16,0 1 0,0 0 0,0 0 15,0 0-15,-21 21 16,0 0 0,21 21-1,21-21 1,0 0-1,1 0-15,-1 0 0,0 0 16,0 0-16,0 0 0,0 0 0,1-21 16,-1 21-16,0-21 0,0 21 15,0-22-15,0 22 0,1-21 0,-1 21 16,0 0-16,0-21 0,-21 42 47,0 0-32,-21 1-15,0-1 0,21 0 16,0 0-16,-21 0 0,-1 0 0,22 22 16,0-22-16,-21 0 0,21 0 15,0 0-15,21-21 0,1 22 16,-1-22-16,0 0 16,0 0-16,0 0 0,22 0 0,-22 0 15,21-22-15,-21 1 0,22 0 0,-22 0 16,21 0-16,-21 0 0,0-1 15,1 1-15,-1 0 0,0 0 0,0 0 16,-21 0-16,0-1 0,0 1 16,0 42 15,0 1-31,-21-1 16,21 0-16,0 21 0,-21 1 15,21-22-15,-21 21 0,21 0 0,0 22 16,0-22-16,-22 43 15,1-22-15,21-20 0,0-1 16,0 0-16,0 22 0,-21-22 0,21 1 16,0 20-16,-21-21 0,21 1 0,-21 63 15,21-85 1,0 21-16,-21 0 0,-1-20 0,22-1 16,-21 0-16,0 0 0,21 0 0,-21-21 0,-21 0 15,-1 0-15,22 0 0,0 0 16,-21-21-16,20 0 0,-20 0 15,21-22-15,-21 22 0,20-21 16,-62-85-16,63 85 16,-1 20-16,22-20 0,0 0 15,0 21-15,0-1 0,0-20 0,22 21 16,-1 0-16,0-22 0,21 22 0,1 0 16,-22 0-16</inkml:trace>
  <inkml:trace contextRef="#ctx0" brushRef="#br2" timeOffset="154804.63">22966 9440 0,'21'0'0,"0"0"16,0 0-16,-21-21 15,0 0-15,0 0 16,-21 0-16,0 21 0,0-21 0,-43 21 16,-20-22-16,41 22 15,1 0-15,0 0 0,-1 0 16,1 22-16,0-1 0,-43 21 16,43-21-16,20 22 15,22-1-15,0-21 16,0 0-16,0 0 0,22-21 0,-1 0 15,0 22-15,21-22 0,1 0 16,-1 0-16,0 0 0,1 0 16,-1-22-16,21 1 0,-20 21 0,-1-21 15,0 0-15,-20 21 0,-1-21 0,21 0 16,-42-1-16,21 22 0,-21-21 16,21 21-16,-42 21 31,0 1-31,0-1 15,0 0-15,21 21 0,-21 1 0,-1-1 16,1 0-16,21 43 16,-21-22-16,21-20 0,-21-1 15,21 22-15,0-22 0,0 64 16,0-43-16,0 1 0,0-1 0,0 1 16,0-1-16,0 1 0,0 105 15,0-127-15,0 1 16,0-1-16,0 0 0,0-20 0,-21-1 15,21 0-15,-21 0 0,-1-21 0,1 0 16,-21 0-16,21 0 0,-22 0 16,1 0-16,0 0 0,-1-42 0,1 21 15,0-1-15,-22-20 0,22 0 0,0-22 16,-1 1-16,22-1 0,-21 1 16,21-85-16,21 84 0,0 1 15,63-43-15,-42 42 16,22 22-16,20-22 0,1 22 15,-1 0-15,22-1 0,-1 1 0,1 0 16,0-1-16,-1 1 0,-20 0 16,21-1-16,-22 22 0,-21 0 0,22 0 15,-43 0-15,21 0 0,1-22 16,-22 22 0,-42 21-1,0 0-15,-1 0 16,1 21-16,21 0 15,0 1-15,-21-1 16,21 0-16,0 0 0,0 0 16,0 0-16,0 1 0,0-1 15,21-21-15,0 21 16,1-21-16,20 0 0,-21 0 16,0 0-16,22 0 0,-22-21 15,0 21-15,0-21 0,0-1 0,0 1 16,-21 0-16,22 0 0,-22 0 0,0 0 15,0-1-15,-22 1 0,1 0 16,0 0-16,-21 0 0,21 0 16,-1 21-16,-20 0 0,21-22 0,0 22 15,0 0-15,-1 0 0,1 0 16,42 0 0,22 0-16,-22 22 15,21-22-15,1 0 0,-1 0 16,0 0-16,1 0 0,-1 0 0,21 0 15,-20 0-15,-1 0 0,22 0 0,-22 0 16,0 0-16,-21 0 0,1 0 16,-1-22-16,0 22 0,-42 0 15,0 0 1,-1 0-16,1 0 0,0 0 16,-21 0-16,21 22 0,-1-22 0,-20 21 15,21-21-15,0 21 16,0 0-16,21 0 15,0 0-15,21-21 16,0 22-16,0-22 0,0 0 0,22 0 16,-22 0-16,21 0 0,0 0 15,-20 0-15,20 0 0,0 0 0,1-22 16,-22 1-16,21 21 0,0-42 16,-42 21-16,0 0 15,0-1-15,-21 1 0,0 21 16,-21 0-16,-1-21 0,1 21 0,0 0 15,-1 0-15,1 0 16,-21 0-16,41 0 0,1 0 0,21 21 16,21 0-1,1-21-15,20 0 0,-21 0 16,21 22-16,107-22 16,-44 0-16,-62 0 0,-1 0 15,22 0-15,-1 0 0,-21 0 16,22 0-16,-22 0 0,1 0 0,-1 0 15,-21 0-15,-42 0 32,-21-22-32,20 22 15,1 0-15,0 0 0,0 0 16,0 0-16,0 0 16,-1 0-16,22 22 15,0-1 1,0 0-1,0 0 1,22 0 15,-1-21-31,0 0 0,0 0 16,0 0-16,22 0 0,20-21 16,-42 21-1,0-21-15,1 0 0,-1 0 16,-21-1-1,21 22-15,-21 22 47,0-1-47,0 0 0,0 21 16,-21 1-16,0-1 0,21 0 0,-22 1 16,1 20-16,0 1 0,21-1 0,-21 64 15,21-63-15,-21-1 0,21 1 16,0-1-16,0 1 0,0-1 15,0 1-15,0-1 0,0-21 0,0 22 16,0-22-16,0 22 0,0-22 0,-43 85 16,22-106-1,-21 0-15,21 22 0,-22-22 16,1-21-16,0 21 0,-1-21 0,-20 0 16,21 0-16,-1 0 0,1 0 0,0-21 15,-1 21-15,1-64 16,21 43-16,0-21 0,21 0 0,-22-1 15,22-20-15,0-1 0,0-20 0,0 20 16,43 1-16,41-149 16,-62 148-16,20 22 0,0-21 15,-21 20-15,22 1 0,-1 0 16,0 20-16,-20-20 0,20 21 0,21-43 16,-41 43-16,-1-21 15,0 21-15,0 0 0,0-22 0</inkml:trace>
  <inkml:trace contextRef="#ctx0" brushRef="#br2" timeOffset="155087.46">25125 8805 0,'0'0'0,"0"-21"0,21 0 16,-21 0-16,0 42 31,0 0-31,-21 22 15,0-1-15,-1 0 0,1 1 0,0-1 16,0 0-16,0 1 0,0-1 0,-1 0 16,1 1-16,0 20 15,21-21-15,-21-20 0,21-1 16,0 0-16,0 0 0,0 0 0,0 0 16,21-21-16,0 0 0,0 0 15,1 0-15,-1 0 0,0 0 16,0 0-16,0 0 0,0-21 15,-21 0-15</inkml:trace>
  <inkml:trace contextRef="#ctx0" brushRef="#br2" timeOffset="155476.24">25188 9335 0,'21'0'0,"1"21"16,-1-21-16,0 0 15,0 0-15,0 0 0,0 0 16,22 0-16,-22 0 0,0 0 16,21 0-16,-20-21 0,41-1 15,-42 22-15,22-42 16,-43 21-16,0 0 16,0 0-16,0-1 0,-22 1 15,1 21-15,0 0 0,0 0 16,0 0-16,0 0 0,-1 21 15,1 1-15,0-22 0,0 21 0,0 0 16,0 42-16,21-41 16,0-1-16,0 0 0,0 0 0,0 0 15,0 0-15,0 1 0,21-1 16,0 0-16,0 0 16,0-21-16,0 0 0,1 0 0,-1 0 15,0 0-15,0 0 16,21 0-16,-20 0 15,-1 0-15,21-21 0,-21 0 16</inkml:trace>
  <inkml:trace contextRef="#ctx0" brushRef="#br2" timeOffset="155656.17">25760 9567 0</inkml:trace>
  <inkml:trace contextRef="#ctx0" brushRef="#br2" timeOffset="156843.65">1333 11684 0,'0'0'0,"0"-21"16,0 0-16,0 0 15,-21-1-15,21 1 0,-21 21 16,0 0-16,0 21 15,21 1-15,-21 20 16,-1-21-16,22 21 0,-21 1 16,0-1-16,21 22 0,-42 41 15,42-62-15,0-1 16,-21 0-16,-1 1 0,22-1 0,0-21 16,0 0-16,0 1 0,0-1 15,22-21 1,-1 0-16,0 0 15,0 0-15,0-21 0,-21-1 0,0 1 16</inkml:trace>
  <inkml:trace contextRef="#ctx0" brushRef="#br2" timeOffset="157326.38">910 12023 0,'-21'0'0,"42"0"0,-21 0 31,42 0-31,-20-21 0,-1 21 0,21 0 16,0-22-16,1 1 0,-1 21 16,22-21-16,-22 0 0,21 0 15,1 21-15,-22-21 0,64-1 16,-64 1-16,-63 42 31,0 1-31,0-1 16,0 0-16,0 0 0,-1 21 0,1-20 15,0 20-15,0 0 16,21-21-16,-21 22 0,21-22 0,0 0 16,0 0-16,0 0 0,84 22 15,-62-43-15,20 0 16,0 0-16,1 0 0,-1 0 16,0 0-16,1-21 0,-1-1 15,0 1-15,-21-21 0,43 0 16,-43-1-16,0 1 0,-21 0 15,0 20-15,0-20 0,-21 0 0,0 21 16,0-22-16,-22 22 0,1 0 16,-21 0-16,20 21 0,1 0 15,-22 0-15,-20 0 16,41 21-16,1 0 0,21 0 0,0 0 16,21 22-16,0-22 0,0 21 15,0-21-15,0 22 0,0-22 0,42 0 16,-21 0-16,22 0 0,-1-21 15</inkml:trace>
  <inkml:trace contextRef="#ctx0" brushRef="#br2" timeOffset="158207.88">2815 11959 0,'0'0'0,"0"-21"0,0 0 0,0 0 15,0 0-15,0-1 16,21 1 0,0 21-16,1 0 0,-1 0 15,0 0-15,21 21 0,-21 1 16,1-1-16,-22 0 0,21 21 15,0 1-15,-21-1 0,0-21 0,0 21 16,0 1-16,0-1 0,0-21 0,0 22 16,0-22-16,0 0 0,0 0 15,0 0-15,-21 0 0,0-21 16,21 22 0,0-44-1,0 1-15,0 0 0,0 0 16,0 0-16,0 0 0,0-22 0,21 1 15,0 0-15,0-1 0,0 1 16,-21 0-16,21-1 0,22 22 0,-22 0 16,0 0-16,0 0 0,22-1 15,-1 22-15,-21 0 0,0 22 16,0-1-16,1 0 0,-22 21 0,0-21 16,21 22-16,-21-22 0,0 21 15,0 1-15,0-1 16,0 0-16,0-21 0,0 1 15,-21-1-15,21 0 0,-22-21 0,22 21 16,-21-21-16,0 0 16,21-21-1,0 0-15,0 0 0,0-1 0,0 1 16,0-21-16,0 21 0,21-22 16,0 1-16,22 0 0,-22-1 0,21 1 15,1 0-15,-1 21 0,0-1 16,22 1-16,-22 0 0,0 21 15,1 0-15,-1 0 0,0 21 0,1 0 16,-22 1-16,0-1 0,0 21 0,-21 0 16,0 22-16,0-22 15,-21 1-15,0-1 0,0-21 16,-43 43-16,43-43 0,0 0 16,21 0-16,-21 0 0,42-21 31,-21-21-31,21 0 15,21 0-15,-20 0 0</inkml:trace>
  <inkml:trace contextRef="#ctx0" brushRef="#br2" timeOffset="158861.35">4530 11917 0,'0'0'0,"0"-21"0,0 0 0,-22-1 15,1 22-15,0-21 0,0 0 0,-21 21 16,20 0-16,1 0 0,0 0 16,0 0-16,-21 0 0,20 0 0,-20 21 15,21 22-15,-21-22 0,20 21 16,1-21-16,-21 22 0,21-1 0,0 0 16,21 1-16,0-1 0,0-21 15,0 21-15,0-20 0,0-1 16,0 0-16,21 0 0,0-21 15,0 0-15,0 0 0,22 0 16,-22 0-16,0 0 0,21-21 0,-21 0 16,1 21-16,20-21 0,-21-1 15,0 1-15,0-21 0,1 21 16,-1 0-16,0-22 0,-21 22 0,0-21 0,0 21 16,21-1-16,-21 1 0,0-21 15,0 63 1,-21-21-1,21 21-15,-21 22 0,21-22 16,-21 0-16,21 21 0,-22-21 0,22 22 16,0-22-16,0 21 0,0-21 15,0 22-15,22-22 0,-1 0 16,0-21-16,0 0 0,0 0 16,43 0-16,-43 0 0,21 0 15,22-21-15,-22 21 16,-21-21-16,0 0 0,22-22 0,-22 22 15,0 0-15,-21-21 0,21 20 16,-21 1-16,0-21 0,21 21 0,-21 0 16,0 42-1,0 0 1,0 0-16,-21 0 0,21 0 16,-21 1-16,21 20 0,0-21 0,0 0 15,0 0-15,0 1 16,0-1-16,21-21 15,0 0-15,1 0 16,-1 0-16,-21-21 0,21-1 0,0 1 16</inkml:trace>
  <inkml:trace contextRef="#ctx0" brushRef="#br2" timeOffset="159036.25">5059 11769 0,'-21'0'16,"42"0"-16,-42-21 0,-1 21 0,1 0 15,0 0-15,0 0 16,21 21 15,0 0-31,0 0 16,21-21-16,0 0 16,-21 21-16</inkml:trace>
  <inkml:trace contextRef="#ctx0" brushRef="#br2" timeOffset="159709.06">5228 11875 0,'0'21'31,"0"0"-31,0 0 0,0 0 16,0 0-16,-21 22 0,21-22 15,-21 0-15,21 43 0,0-43 16,-21 0-16,21 0 0,-22 0 0,22 0 15,0 1-15,0-44 47,0 1-47,0 0 0,22 0 16,-22 0-16,21 0 0,-21-22 0,21 22 16,0-21-16,0 21 0,-21-22 15,21 22-15,1 0 0,-1 0 16,0 21-16,0 0 0,-21 42 31,0-21-31,0 0 0,0 22 0,0-22 16,0 21-16,0 1 0,0-22 15,0 21-15,0-21 0,0 22 0,21-22 16,0 0-16,1 0 0,-1-21 16,0 21-16,21-21 0,-21 0 15,22 0-15,-1 0 0,-21 0 0,22 0 0,-1-21 16,0 21-16,1-21 15,-1-21-15,-21 20 0,21-20 0,-20 0 16,-1-1-16,21 1 0,-21-21 0,-21 20 16,21-20-16,1 20 0,-1-62 15,-21-1 1,0 63-16,0 22 0,21-21 0,-21 21 16,0 0-16,0-1 0,0 44 15,0-1 1,-21 21-16,21-21 0,0 22 15,0-1-15,0 0 0,-21 1 0,21-1 16,0 21-16,0-20 0,0-1 16,0 22-16,0-22 0,0 0 15,0 1-15,21-22 0,-21 21 0,21-21 16,0 22-16,0-43 16,0 21-16,1-21 0,-1 0 15,0-21-15,0 21 0,0-22 16,22-62-1,-22 63-15</inkml:trace>
  <inkml:trace contextRef="#ctx0" brushRef="#br2" timeOffset="159879.96">5884 11790 0,'-42'0'16,"84"0"-16,-105 0 0,42 0 0,-1 0 15,44 0 1,-1 0-16,21 0 0,-21 0 15,22 0-15,-1 0 0,21 0 16,-20 0-16,-1 0 0,0 0 0,22 0 16,-22-21-16,-21 21 0,1 0 15,20 0-15</inkml:trace>
  <inkml:trace contextRef="#ctx0" brushRef="#br2" timeOffset="160628.53">6667 12150 0,'22'0'0,"62"0"31,-63 0-31,1-43 16,-1 22-16,0 0 0,0-21 15,-21 21-15,0-43 16,0 43-16,0-21 0,0 20 0,-21 1 15,0 0-15,0 0 0,-22 21 0,22 0 16,0 0-16,-21 0 0,-43 0 16,21 42-1,43 1-15,-21-22 16,21 21-16,0 0 0,-1 1 0,1-1 16,21-21-16,0 22 0,0-1 0,0-21 15,0 21-15,43 1 16,41-22-16,-63 0 15,22-21-15,-22 0 0,21 0 16,1-21-16,-1 0 0,-21 21 0,21-21 16,1-1-16,-22 1 0,0-21 0,0 21 15,0 0-15,1-22 0,-22-20 16,0-1 0,0 43-16,0 0 0,0 0 15,-22 21 1,22 21-16,0 0 15,-21 0-15,21 0 0,0 22 16,0-22-16,0 0 0,0 21 0,0-20 16,0 20-16,0 0 0,0-21 15,21 1-15,1-1 16,-1-21-16,0 0 0,0 0 0,0 0 16,0 0-16,22 0 15,20-21-15,-42-1 0,22 1 16,-22 0-16,21 0 0,-21 0 0,1-22 15,-1 1-15,0 21 0,0-21 16,-21 20-16,0-20 0,0 0 16,0 21-16,0 42 15,0 0 1,0 0-16,0 0 0,0 0 0,-21 22 16,21-22-16,-21 42 15,21-41-15,0 20 0,0-21 0,0 0 16,0 0-16,0 1 0,21-22 31,0 0-31,0 0 0,0 0 16,1 0-16,-1 0 0,0-22 0,0 1 15,0 0-15</inkml:trace>
  <inkml:trace contextRef="#ctx0" brushRef="#br2" timeOffset="160928.43">7683 11663 0,'0'0'15,"-21"-21"-15,0 21 0,0 0 16,0 0-16,0 0 16,-1 0-16,1 0 0,0 21 0,21 0 15,-21-21-15,21 21 16,0 0-16,21-21 16,0 0-1,0 0-15,1 0 0,-1 0 16,0-21-16,0 21 15,-21-21-15,21 21 0,-21-21 0,0 0 16,-21 21 0,0 0-1,0 0-15,0 0 0,-1 0 0,1 0 16,0 21 0,21 0-16,0 0 15</inkml:trace>
  <inkml:trace contextRef="#ctx0" brushRef="#br2" timeOffset="161395.16">8043 11853 0,'0'0'0,"-21"0"16,0 0-16,0 0 15,0 0-15,21 22 16,-22-22-16,22 21 0,0 0 16,-21 0-16,21 0 0,0 0 15,0 1-15,0-1 0,-21 21 0,21-21 16,-21 0-16,0 1 0,21-1 0,0 0 16,-21 0-1,-1 0-15,1 0 0,21-42 31,0 0-31,0 0 16,0-21-16,64-22 16,-43 22-16,21-1 0,-21 1 0,22 0 15,-1-1-15,0 1 0,1 21 0,-1-21 16,0 20-16,1 22 16,-1 0-16,-21 0 0,22 0 0,-22 0 15,0 22-15,0-1 0,0 21 0,-21 0 16,0 1-16,0-1 0,0 0 15,0 64-15,0-63 0,0 41 16,0-41-16,0-22 0,0 0 16,-21 21-16,0-42 0,21 21 15,-21 1-15</inkml:trace>
  <inkml:trace contextRef="#ctx0" brushRef="#br2" timeOffset="162255.82">10245 12256 0,'0'0'0,"-22"0"16,22 21-16,-21-21 16,0 0-16,42 0 47,0 0-47,1-21 0,20-1 0,-21 1 15,21 0-15,1-21 0,-22 21 0,21-22 16,-21 1-16,43-43 15,-43 43-15,-21 0 0,0-1 0,0-20 16,0 42-16,0-1 16,0 1-16,-21 21 0,0 0 15,0 21-15,-1-21 0,1 22 0,0 20 16,0-21-16,0 21 0,0 1 16,-1-1-16,22 0 0,0 1 15,0-1-15,0-21 0,0 22 0,0-22 16,0 0-16,0 0 0,0 0 15,43 0-15,-1 1 0,-21-22 16,0 0-16,1 0 0,20 0 16,-21 0-16,21 0 0,1-22 0,41-20 15,-41 0 1,-1 21-16,0-22 0,22-20 0,-22 20 0,1 1 16,-22-21-16,21 20 0,0 1 15,-20-22-15,-1 1 0,0-1 0,21-41 16,-21 41-16,-21 1 15,22-1-15,-22 22 0,0-1 0,0 22 16,0-21-16,-22 21 0,1 21 16,0 0-16,0 21 0,21 21 15,-21-21-15,0 43 0,21 42 16,-22-64-16,22 22 0,0-1 16,0 1-16,0-22 0,0 0 15,0 22-15,0-22 0,0 0 0,0 1 16,0-1-16,0 43 15,0-43-15,0-21 0,0 0 16,22 1-16,-1-22 0,0 0 0,0 0 16,0-22-16,0 1 15,22 0-15,-22 0 0</inkml:trace>
  <inkml:trace contextRef="#ctx0" brushRef="#br2" timeOffset="162593.63">11493 11875 0,'0'21'31,"22"-21"0,-1 0-31,0 0 0,0 0 16,0 0-16,0-21 0,1 21 16,-1-22-16,0 22 15,0-42-15,-21 21 16,0 0-16,-21 0 0,0 21 15,0 0-15,-1 0 16,1 0-16,0 0 0,0 0 0,0 21 16,0 0-16,-1 0 0,1 0 0,0 0 15,0 22-15,21 41 16,0-20 0,0-43-16,21 0 0,0 0 0,0 1 15,1-22-15,20 0 0,21 0 16,-20 0-16,-1 0 0,106-22 15,-63-20 1</inkml:trace>
  <inkml:trace contextRef="#ctx0" brushRef="#br2" timeOffset="163216.28">12213 11832 0,'-42'64'0,"84"-128"0,-42 43 0,-21 21 31,0 0-31,0 21 16,-1 0-16,22 1 0,-21-1 0,21 21 15,-21-21-15,21 0 0,-21 1 16,21 20-16,0-21 0,0 21 16,0-20-16,0-1 0,0 0 0,-21-21 15,21 21 1,0-42 0,0 0-1,0-22-15,0 22 16,0 0-16,0-21 0,21 21 0,0-22 15,0 1-15,0 21 0,1 0 16,-1-1-16,21-20 0,-21 42 0,64-42 16,-64 42-16,21 0 0,1 0 15,-1 0-15,-21 21 0,22 0 16,-22-21-16,0 21 0,0 22 16,0-22-16,-21 0 0,0 21 0,0 1 15,0-22-15,0 21 0,0-21 16,0 0-16,0 22 0,-21-1 15,0-42-15,0 21 0,0 0 16,21-42 15,0 0-31,0 0 0,0 0 16,21-22-16,-21 22 0,21-21 0,0 0 16,0-1-16,0 22 0,1-21 15,20-1-15,-21 22 0,64-42 16,-64 63-16,21-21 0,1 21 15,-1 0-15,0 0 0,-21 21 0,22 0 16,-22 0-16,-21 0 0,0 22 16,0-22-16,0 21 0,0 0 0,-21 1 15,0-22-15,-1 21 0,1-21 16,0 22-16,0-22 0,21 0 0,-21 0 16,21 0-16,-21-21 0,21 22 0,0-1 15,21-21 1,0-21-1,0-1-15,0 1 0,0 0 16</inkml:trace>
  <inkml:trace contextRef="#ctx0" brushRef="#br2" timeOffset="164017.82">13504 12002 0,'-21'0'31,"42"0"1,0 0-32,1 0 0,-1 0 15,21-22-15,-21 1 16,0 0-16,1 0 0,-1 0 16,-21 0-16,0-1 0,0 1 15,-21 0 1,-1 21-16,1 0 15,0 0-15,-21 21 0,21-21 0,-1 21 16,1 1-16,0-1 0,0 0 16,0 0-16,0 0 0,-1 43 15,22-43-15,0 0 0,0 0 0,0 0 16,0 1-16,22-1 0,-1 0 16,0 0-16,0-21 0,0 0 0,43 0 15,20 0 1,-41 0-16,20 0 0,-20 0 0,-1-21 15,0 21-15,22-21 0,-22 0 0,0-22 16,-20 22-16,20 0 0,-21-21 16,21-22-16,-20 22 15,-22 21 1,-22 21 0,1 0-16,0 0 0,21 21 15,-21 0-15,21 0 16,-21 0-16,21 0 0,0 43 15,-21-22-15,21-21 0,0 1 16,0-1-16,0 0 16,0 0-16,-22-21 31,22-21-15,0 0-16,0 0 15,0-22-15,0 22 0,0-21 16,22 21-16,-1-22 0,0 1 0,0 21 15,0-22-15,0 22 0,1-21 0,41 0 16,1 42 0,-22 0-16,-21 0 0,0 0 0,0 0 15,1 21-15,-1 0 0,-21 0 16,21 0-16,-21 22 0,0-22 0,0 21 16,0 0-16,0-20 0,0-1 0,0 21 15,0-21-15,-21 0 16,0 1-16,21-1 0,-22 0 0,22 0 15,-21-21-15,21-21 32,21 0-17,-21 0-15,22-22 0,-1 22 16,0 0-16</inkml:trace>
  <inkml:trace contextRef="#ctx0" brushRef="#br2" timeOffset="164284.67">14901 11472 0,'0'0'0,"0"-21"0,0 0 16,0 42-1,-21 0 1,21 1-16,-21-1 0,21 21 16,-21 0-16,0 22 15,-1-22-15,22 1 0,-21-1 0,21 0 16,-21 1-16,0-1 0,21-21 15,-21 21-15,21 22 0,0-43 0,-21 21 16,21-20-16,0-1 16,21-21-1,0 0-15,0 0 0,0 0 16,0 0-16,22 0 0,20-43 16,-20 22-16</inkml:trace>
  <inkml:trace contextRef="#ctx0" brushRef="#br2" timeOffset="164583.54">15346 11853 0,'-21'22'0,"42"-44"0,0 22 0,-21-21 0,21 21 16,-21-21-16,-21 21 16,0 0-16,-22 0 0,22 0 15,-42 0-15,42 0 16,-1 21-16,1 0 0,0-21 0,0 22 16,21-1-16,0 0 15,0 0-15,21-21 16,-21 21-16,21-21 0,0 21 0,1-21 15,-1 22-15,21-1 0,-21 0 16,-21 0-16,21-21 0,-21 21 16,0 0-16,0 1 0,0-1 15,-21-21 1,0 21-16,0-21 0,0 0 0,0 0 16,-1 0-16,1 0 0,-21 0 0,21 0 15,0 0-15,-1 0 16,22-21-16,-21 21 0,21-21 0,0-1 15,0 1-15,0 0 0</inkml:trace>
  <inkml:trace contextRef="#ctx0" brushRef="#br2" timeOffset="164792.43">14859 11599 0,'0'0'15,"0"-21"-15,42 21 16,-21 0-1,1 0-15,20-21 0,0 21 0,1 0 16,-1 0-16,0-21 0,1 21 16,-1 0-16,21 0 0,-20-21 15,-1 21-15,-21 0 0,43 0 16,-43 0-16,0 0 16,-21-21-16</inkml:trace>
  <inkml:trace contextRef="#ctx0" brushRef="#br2" timeOffset="165244.09">17145 11790 0,'21'-21'0,"-42"42"0,63-42 0,-42 0 16,0-1-16,21 22 16,-42 0-1,21 22 1,-21-1-16,0 0 0,0 0 0,0 0 16,21 0-16,-22 1 0,22-1 0,-21 0 15,0 21 1,21-21-16,0 1 0,-21-1 0,21 0 15,-21-21-15,21-21 32,0 0-32</inkml:trace>
  <inkml:trace contextRef="#ctx0" brushRef="#br2" timeOffset="165604.1">17335 11409 0,'0'0'0,"-21"-21"0,0 21 16,0 0-16,-21 0 0,20 0 0,1 0 16,-21 0-16,21 0 0,0 0 15,-1 0-15,1 21 0,21 0 0,0 0 16,0 0-16,0 1 16,21-22-16,22 0 15,-22 0-15,0 0 0,21 0 0,1 0 16,-22 0-16,21 0 15,1 0-15,-1-22 0,21 1 16,-63 0-16,22 0 0,-22 0 16,0 0-16,0-1 0,-22 1 0,1 0 15,0 0-15,-21 0 0,-1 0 0,22 21 16,-21 0-16,0 0 0,20 0 16,-20 0-16,21 21 0,-21 21 15,20-21-15,22 22 0,0-22 16,0 21-16,0-21 0,0 0 0,22 43 15,-1-43-15,0 0 16,21-21-16,1 21 0,-1 1 0</inkml:trace>
  <inkml:trace contextRef="#ctx0" brushRef="#br2" timeOffset="166027.85">17801 11663 0,'-21'0'0,"-64"42"31,64-21-31,-21 1 0,42-1 16,-21-21-16,21 21 0,-22 0 15,22 0-15,0 0 0,-21-21 0,21 22 16,0-1-16,-21 21 16,21-21-16,0-42 46,0 0-46,0 0 0,0 0 16,0-1-16,0 1 0,0 0 0,21-21 16,0 21-16,-21-22 0,43 22 15,-22-21-15,0 21 0,0-1 0,22 1 16,-1 0-16,0 0 0,-21 21 0,22 0 16,-1 0-16,0 0 0,1 21 15,-1 0-15,0 0 0,-20 1 0,20-1 16,0 85-1,-42-64-15,0 0 0,0-21 16,0 22-16,-21-1 0,0-21 0,-21 22 16,20-22-16,1 0 0,-21 0 15,21 0-15,0-21 0,-1 0 0,1 0 16,21-21 0</inkml:trace>
  <inkml:trace contextRef="#ctx0" brushRef="#br2" timeOffset="166424.12">19579 11218 0,'0'0'0,"0"-21"16,0 0-16,0 0 0,0 0 16,-21 42-1,21 0-15,0 0 16,0 22-16,0-1 0,-21 0 15,0 1-15,21 20 0,-22-21 0,1 1 16,21-22-16,-21 21 0,0 1 0,0-22 16,0 21-16,21-21 0,0 0 15,0 1-15,0-1 0,0 0 0,21-21 16,0 0-16,0 0 0,21 0 16,1 0-16,-1 0 0,0-21 15,1 21-15</inkml:trace>
  <inkml:trace contextRef="#ctx0" brushRef="#br2" timeOffset="166829.03">20024 11536 0,'21'-21'0,"-127"127"0,233-233 0,-169 169 0,84-106 0,-42 43 16,0 0-16,-21 21 15,0 0-15,-22 0 16,22 21-16,0 0 0,-21 1 0,-1-1 16,-20 42-1,20-42-15,1 1 0,0-1 0,-43 21 16,64-21-16,-21 0 0,-22 1 15,43-1-15,0-21 0,42 0 32,21 0-32,-21-21 0,22-1 15,-1 1-15,0 0 0,1 0 16,20-21-16,-20 20 0,-1-20 0,0 21 16,1-21-16,-22-1 0,0 22 15,0-21-15,0-1 0,0 43 16,-21 22-1,0-1-15,0 0 16,0 21-16,0-21 0,0 1 16,0 20-16,0-21 0,0 21 0,0-20 15,22-1-15,-22 21 0,21-21 16,0 0-16,0-21 0,0 22 16,0-22-16,1 0 0,20 0 15,-21 0-15,0 0 0,43-22 16,-43 1-16,0 0 0,0 0 15,0 0-15</inkml:trace>
  <inkml:trace contextRef="#ctx0" brushRef="#br2" timeOffset="167027.92">20489 11134 0,'0'0'0,"21"-43"0,-21-41 32,-21 105-17,0 0-15,0 21 0,0 1 0,0-1 0,-1 0 16,1 22-16,-21 21 15,21-22-15,21-21 0,-21 1 16,21-22-16,-22 21 0,22-21 0,0 1 16,0-1-16,0 0 0,0 0 15,22-21-15,-1 0 16,0 0-16,42 0 0,-41 0 16</inkml:trace>
  <inkml:trace contextRef="#ctx0" brushRef="#br2" timeOffset="167397.4">20743 11472 0,'0'22'0,"0"-1"15,-21 0-15,21 0 16,0 0 0,21-21-16,0 0 15,1 0-15,-1 0 0,21 0 0,-21 0 16,0-21-16,22 0 0,-22 21 15,0-21-15,0 0 0,0 21 0,1-22 16,-22 1-16,0 0 0,0 0 16,0 0-16,-22 0 15,1 21-15,-21 0 16,0 0-16,-22 0 16,43 21-16,0 0 0,-43 21 15,43-21-15,0 22 0,0-22 16,21 0-16,0 0 0,0 22 0,0-22 15,0 0-15,0 0 0,21 0 0,0 0 16,0-21-16,0 22 0,1-22 16,20 0-16,-21 0 0,21 0 0,1 0 15,41 0-15,-41 0 0,-1-22 16,0 1-16</inkml:trace>
  <inkml:trace contextRef="#ctx0" brushRef="#br2" timeOffset="167672.25">21632 11218 0,'0'0'0,"0"-21"0,0-21 16,0 21-16,0 0 0,0-1 16,0 1-16,0 0 15,-21 21-15,0 0 0,0 0 16,0 21-16,-1 0 0,22 22 16,-21-22-16,0 21 0,0 1 0,0-1 15,0 0-15,-1 1 0,1-1 16,21 0-16,0 1 0,0-22 0,0 42 15,0-20-15,0-1 16,0-21-16,21 0 16,1-21-16,-1 0 0,0 0 15,0 0-15,0 0 0,0 0 0,1 0 16,20 0-16,-21-21 0,0 21 16,43-42-16,-22-1 0,0 22 15,1-21-15</inkml:trace>
  <inkml:trace contextRef="#ctx0" brushRef="#br2" timeOffset="167920.04">22119 11134 0,'0'-43'16,"0"1"-16,-85 254 0,170-339 0,-64 21 0,-21 85 16,0 0-16,-21 42 31,0 0-31,0 0 0,21 0 16,-21 22-16,-1-1 0,1 0 0,-21 43 15,21-22-15,21-20 16,-21-1-16,21 0 0,-22 1 0,22-22 15,0 21-15,0-21 0,0 1 0,0-1 16,22 0-16,-1 0 0,0 0 16,0 0-16,0-21 0,0 0 0,43 0 15,-43 0-15,0 0 16,0 0-16,1 0 0,-1 0 16,-21-21-16,21 21 0,-21-21 0</inkml:trace>
  <inkml:trace contextRef="#ctx0" brushRef="#br2" timeOffset="168094.14">22267 11621 0,'-42'21'0,"84"-42"0,-42-1 31,-21 22 0,0 0-31,0 0 16,0 0-1,-1 0-15,22 22 0,-21-22 0,0 21 16</inkml:trace>
  <inkml:trace contextRef="#ctx0" brushRef="#br2" timeOffset="169648.82">10689 12658 0,'0'-21'15,"0"42"-15,21-64 0,-42 43 31,0 0-15,0 22-16,0-1 0,-1 0 0,1 21 16,0-21-16,0 22 0,0-1 15,-22 85-15,22-42 16,0-43-16,21-21 16,0 22-16,0-22 0,0 0 0,0 0 15,42 21-15,1-20 0,-1-22 16,0 0-16,1 0 15,-1 0-15,64 0 0,-43-22 16,-20 1-16,20 0 0,-20 0 0,-1-21 16,0 20-16,22-83 15,-64 20 1,0 21-16,-21 22 0,-1 0 0,1-1 16,-21 1-16,0 21 0,-1-21 0,1 20 15,0 22-15,-1-21 0,1 21 0,0 0 16,-1 0-16,-20 21 15,42 1-15,-1-1 0,1 0 16,0 0-16,21 21 0,0-20 0,0 20 16,0-21-16,0 0 0,21 22 15,0-22-15,22 0 0,-22 0 0,21-21 16,1 21-16,20-21 0</inkml:trace>
  <inkml:trace contextRef="#ctx0" brushRef="#br2" timeOffset="170026.61">11324 12954 0,'-21'0'15,"42"0"-15,-42-21 0,21 0 0,-21 0 0,0-1 16,21 1-16,0 0 16,0 0-16,0 0 0,21 21 15,0 0-15,0 0 0,0 0 16,0 0-16,1 0 0,-1 21 0,21 0 15,-21 0-15,0 22 0,1-22 16,-1 21-16,-21-21 0,0 22 0,0-22 16,0 0-16,0 21 0,0-21 0,0 1 15,-21-1-15,-1 0 16,1-21-16,0 0 0,21-21 31,0 0-31,0-1 16,0-20-16,0 21 0,0 0 0,0-22 0,21 22 15,0-21-15,1 21 16,-22 0-16,21-1 0,0 1 0,0 0 16,0 0-16,0 21 0,1 0 0,-1 0 15,0 0-15,0 0 0,21 0 16,-20 0-16,-1 0 0,0 0 0</inkml:trace>
  <inkml:trace contextRef="#ctx0" brushRef="#br2" timeOffset="170694.25">12319 13039 0,'0'0'0,"21"0"0,21 0 0,-20 0 16,20 0-16,-21 0 0,0 0 15,0 0-15,-21-21 16,22-1-16,-22 1 0,0 0 0,0 0 16,0 0-16,0 0 0,0-1 15,-22 1-15,-62-42 16,63 42-16,-85-1 0,63 22 0,1 0 15,-21 0-15,20 0 0,-20 22 16,20-22-16,1 21 0,0 21 0,-1-21 16,22 0-16,0 22 15,0-22-15,0 21 0,21 22 16,0-43-16,0 0 0,0 0 0,21 0 16,21-21-16,-21 22 0,22-22 15,-1 0-15,0 0 0,1 0 0,20 0 16,-20 0-16,20 0 0,-21-22 15,1 1-15,-1 21 0,-21-21 0,0 0 16,1 21-16,-1-21 0,0 0 0,-21-1 16,0 1-1,0 42 17,0 1-32,0-1 0,0 0 15,0 0-15,0 21 0,0-20 16,-21 20-16,21 0 0,0 1 15,-21-1-15,21 21 0,0-20 0,0 20 16,0 1-16,0 84 0,0-85 16,0 1-16,0-1 0,0 1 15,0-1-15,0 1 0,0-1 0,-22-20 16,22-1-16,-21 22 0,0-43 0,21 21 16,-21-21-16,0 22 0,0-43 15,-22 21-15,22-21 0,-21 0 16,21 0-16,-22-21 0,1-1 0,-43-20 15,43 0-15,-22 21 0,22-22 0,-43-41 16,-20-65 0,83 107-16,22 0 15,0-43-15,0 22 0,0 20 16,0 1-16,22 0 0,-1-1 16,0 1-16,21 0 0,1-1 0,20 1 15,-21 0-15,22-1 16,21 22-16,-22-21 0</inkml:trace>
  <inkml:trace contextRef="#ctx0" brushRef="#br2" timeOffset="171788.62">13017 12891 0,'0'0'16,"0"-22"-16,22 1 0,-22-21 16,0 21-16,-22 0 15,1 21-15,-21 0 16,21 0-16,0 0 0,-1 0 0,-20 21 15,21 0-15,-21 0 0,20 0 0,-20 0 16,21 22-16,0-22 0,-22 21 16,22-21-16,21 22 0,-21-22 0,21 0 15,0 21-15,0-20 0,0-1 16,21 0-16,22-21 16,-22 0-16,0 0 0,21 0 15,-21 0-15,22-21 0,-22 21 16,21-21-16,-21-1 0,1 1 15,-1 0-15,0 0 0,0-43 16,-21 43-16,0 0 0,0 0 16,0 0-16,21-22 0,-21 65 31,-21-1-15,21 0-16,0 0 0,-21 0 15,21 0-15,0 1 0,0 20 16,0-21-16,0 0 0,0 0 15,0 1-15,21-22 0,0 21 0,0 0 0,22-21 16,63 0 0,-43 0-16,-21 0 15,1 0-15,-1-21 0,0 21 16,1-21-16,-22-1 0,0 1 0,21 0 16,-20-64-16,-22 64 15,0 0-15,0 0 0,0 0 16,0 42 15,-22 0-31,22 0 0,0 0 16,0 1-16,0-1 0,0 21 0,0-21 15,0 0-15,0 1 0,0-1 16,0 0-16,-21 0 0,21 0 16,-21-21-16,21 21 15,0-42 16,0 0-31,0 0 0,0 0 16,0 0-16,21-1 0,-21 1 0,21-21 16,22-22-16,-22 43 15,0-21-15,21 21 0,-20 0 16,41-22-16,-42 22 0,22 0 0,-1 21 16,-21 0-16,21 0 0,1 0 15,-22 21-15,21-21 0,-21 21 0,1 0 16,-1 22-16,0-22 0,-21 0 15,0 0-15,0 22 0,0-22 16,-21 0-16,0 0 0,21 0 0,-22-21 16,1 21-16,21 1 0,-21-1 15,0-21-15,42 0 47,0 0-47,0 0 0,1 0 0,-22-21 16,21-1-16,0 1 0,64-42 31,-64 42-31,0-1 0,0 1 0,0 0 16,-21 0-16,21 0 0,1 21 0,-1 0 15,-21-21-15,21 21 16,-21 21-16,0 0 16,0 0-16,0 0 15,0 0-15,0 1 0,0-1 16,0 0-16,-21 0 15,21 0-15,-21-21 16,-1 21-16,22-42 63,0 0-63,0 0 0</inkml:trace>
  <inkml:trace contextRef="#ctx0" brushRef="#br2" timeOffset="171960.53">14436 12764 0,'0'-22'0,"-43"171"15,86-276-15,-65 105 16,1 22-16,21 22 62,21-22-62,1 0 0</inkml:trace>
  <inkml:trace contextRef="#ctx0" brushRef="#br2" timeOffset="172467.75">14753 12891 0,'0'-22'31,"0"1"-31,21 0 15,0 21-15,1 0 0,-1 0 16,0 0 0,0 21-16,-21 0 15,0 1-15,0-1 0,0 0 16,0 21-16,0-21 0,-21 1 16,0-1-16,-64 42 15,64-42-15,0 1 0,-22-22 16,22 21-16,0 0 15,42-21 17,0 0-32,1 0 0,-1 0 15,0 0-15,0 0 0,0 21 16,0-21-16,1 21 16,-1 0-16,0 1 0,-21-1 15,21 0-15,-21 0 0,0 21 16,0-20-16,0-1 0,0 42 15,-21-20-15,0-1 0,0-21 0,-22 21 16,22 1-16,0-22 0,-21 21 0,20-21 16,-20 1-16,21-1 0,-64 0 15,64-21-15,-21 0 16,21 0-16,21-21 16,-22 0-16,22-1 0,-21 1 15,21-21-15,0 21 0,0-22 0,0 1 0,0 21 16,43-64-1,20 1-15,-42 41 0,22 1 16,-1 21-16</inkml:trace>
  <inkml:trace contextRef="#ctx0" brushRef="#br2" timeOffset="172776.57">15092 13018 0,'-191'63'15,"382"-126"-15,-128 63 16,-42 0-16,1-22 0,-1 22 0,0-21 15,0 0-15,0 21 0,22-21 16,-22 0-16,21 0 0,0-64 16,-20 64-1,-22 0-15,0-1 16,-22 22-16,1 0 0,0 0 16,-21 0-16,21 0 0,-1 22 15,1-1-15,0 0 0,0 0 16,0 21-16,21 1 0,-21-22 0,21 0 15,0 0-15,0 0 0,0 1 16,0-1-16,0 0 0,0 0 0,21-21 16,0 21-16,0-21 0,21 0 15,-20 0-15,20 0 0,0 0 16,1 0-16,20 0 0,-21 0 0,22-21 16</inkml:trace>
  <inkml:trace contextRef="#ctx0" brushRef="#br2" timeOffset="173200.33">16087 12869 0,'0'0'16,"0"-21"-16,0-21 0,-64-22 16,43 64-16,0-21 15,0 21-15,-22 0 0,22 0 16,0 0-16,0 0 0,0 21 0,-1 1 16,1-1-16,0 0 0,0 0 15,0 0-15,0 43 16,-1-1-16,22-42 15,0 1-15,0-1 0,22 0 0,-1 0 16,0 0-16,0-21 0,21 0 0,-20 0 16,-1 0-16,0 0 0,21 0 15,-21 0-15,1-21 0,-1 0 0,21 0 16,-21 0-16,0-22 0,1 1 16,-1 0-16,21-1 0,-21-20 0,-21 20 15,21-20-15,1 21 0,-22-1 0,21 1 16,-21 0-16,0-1 0,0 22 15,0 0-15,0 0 0,-21 21 16,-1 21-16,1 0 16,0 0-16,21 0 0,-21 1 15,0 20-15,21 0 0,0 1 0,0-1 16,0 0-16,0 1 0,0-1 16,0-21-16,0 64 0,21-43 15,0 0-15,0-42 0,0 22 16,22-1-16,-22-21 0,21 0 15</inkml:trace>
  <inkml:trace contextRef="#ctx0" brushRef="#br2" timeOffset="173949.68">17674 12573 0,'21'0'16,"-42"0"-16,63-21 0,-42 0 15,0 42 1,0 0-16,-21 0 0,21 0 16,-84 43-1,62-22-15,-20-21 0,21 22 0,0-22 16,-22 0-16,22 0 0,0 0 15,0 1-15,21-1 0,21-21 16,0 0 0,0-21-16,22-1 15,-1 1-15,0 0 0,1 0 0,-1-21 16,0 20-16,1-20 0,-22 21 16,85-43-16,-64 43 15,-42 42 16,0 1-31,0-1 0,0 0 0,0 0 16,0 0-16,0 0 0,0 1 16,0-1-16,0 0 0,21 21 15,43-21-15,-22-21 16,-21 0-16,22 0 16,-1 0-16,0 0 0,-21 0 0,22 0 15,-1-21-15,0 0 0,1 0 16,-22-21-16,0 20 0,0-20 0,-21-43 15,0 43 1,-21 21-16,-21-21 0,21 20 0,-64-20 16,43 42-16,20 0 0,-20 0 15,21 0-15,0 0 0,0 0 16,-1 21-16,22 0 0,0 22 16,0-22-16,22 0 15,-1 0-15,0-21 0,21 21 16,1 1-16,20-22 0,-21 0 0,22 0 15</inkml:trace>
  <inkml:trace contextRef="#ctx0" brushRef="#br2" timeOffset="174907.13">19050 12594 0,'0'0'0,"21"-21"16,-21 0-16,0 0 0,0 0 16,0-1-16,-21 22 15,0 0-15,0 0 0,-1 0 0,-20 0 16,21 0-16,-21 0 0,20 22 15,-20-1-15,0 0 0,-1 0 16,1 0-16,21 0 0,-21 1 16,-22 62-16,64-41 15,0-22-15,0 0 16,21 0-16,22-21 0,-22 0 16,21 0-16,0 0 0,1 0 0,-22-21 15,21 0-15,1 0 0,-22-1 16,0 1-16,21-21 0,-21 21 0,-21-22 15,22 22-15,-1-42 16,-21 20-16,0 22 16,0 42-1,-21 1 1,-1-1-16,1 0 0,21 0 0,-21 0 16,21 0-16,-21 1 0,21 20 0,0-21 15,0 0-15,0 0 0,0 1 16,21-1-16,0-21 0,0 21 0,1-21 15,20 0-15,-21 0 0,0 0 16,22 0-16,-1 0 0,0-21 0,-21 0 16,22-1-16,20-20 15,-20 21-15,-22 0 0,0 0 16,21-43-16,-21 64 0,-21-21 0,0 0 16,-21 42 15,21 0-31,-21 0 0,0-21 15,21 21-15,0 1 0,0-1 16,0 0-16,0 0 0,0 0 0,0 0 16,42 1-16,-21-1 15,1-21-15,-1 0 0,21 0 0,0 0 16,1 0-16,-1 0 0,0-21 16,-20 21-16,20-22 0,-21 1 0,43-21 15,-22 0 1,-42 20-16,21 1 0,-21 0 15,21 0-15,-21 0 0,21 0 0,-21-22 16,0 22-16,22 0 16,-22 42-1,0 0 1,0 22-16,-22-22 0,1 21 16,21 0-16,-42 64 0,0 21 15,20-63-15,1-1 16,0 1-16,21-1 0,0 22 0,0-22 15,-21 1-15,21-1 0,0 22 0,0-21 16,0-1-16,-21 22 0,21-22 16,-21-20-16,-1 20 0,22-21 0,-21 1 15,0-1-15,0-21 0,-21 0 0,20 1 16,1-1-16,0 0 0,-21-21 16,21 0-16,-1 0 0,-20-42 15,21 20-15,21-62 16,0 41-16,0-20 0,0-1 0,0 1 15,42-1-15,-21-20 0,22-1 16,-1 22-16,0-22 0,22 21 0,42-63 16,0 0-1,-64 85-15,0 21 0,1-21 16,-1 20-16,0 1 0,1 0 0,-22 21 16,21 0-16</inkml:trace>
  <inkml:trace contextRef="#ctx0" brushRef="#br2" timeOffset="175036.06">20764 12891 0,'0'21'0,"0"-42"0,0 63 15,0-21-15,-21 0 16,0-21-16,-21 0 0,21 0 16,-1 0-16,1 0 0</inkml:trace>
  <inkml:trace contextRef="#ctx0" brushRef="#br1" timeOffset="196671.94">339 14372 0,'0'-21'0,"0"0"78,0 0-46,0 0-17,0-1 1,21 22-16,0-21 0,0 21 15,0 0-15,0-21 0,22 21 0,-22 0 16,21-21-16,-21 21 0,22 0 16,-1 0-16,-21 0 15,22 0-15,-1 0 16,-42 21-16,21-21 0,-21 21 16,21 0-16,-21 22 0,0-22 15,0 0-15,-21 0 0,-21 0 16,21 1-16,-22 20 0,-20-21 15,20 0-15,-84 22 16,85-22-16,0-21 0,21 0 16,21-21-1,21-1 1,0 1-16,21 21 16,-21-21-16,22 21 0,-1 0 0,0-21 15,1 21-15,-1 0 0,-21 0 16,22 0-16,-22 0 0,21 0 15,-21 21-15,0 0 0,1 0 16,-1-21-16,0 22 0,-21-1 16,0 21-16,0-21 0,0 0 0,0 1 15,-21-1-15,0 0 0,-1 0 16,-20 0-16,-43 22 0,22-22 16,-1 0-16,22-21 0,-21 0 15,20 0-15,-20 0 0,20 0 16,1 0-16,0 0 0,-1-21 0,1 21 15,21-21-15,0-1 16,0 22-16,-1-21 0,1 0 0,0 0 16,42 21 15,0 0-15,1 0-16,-1-21 0,21 21 15,0-21-15</inkml:trace>
  <inkml:trace contextRef="#ctx0" brushRef="#br1" timeOffset="196900.81">1333 14542 0,'0'-43'16,"-21"43"-1,0-21 1,42 21 31</inkml:trace>
  <inkml:trace contextRef="#ctx0" brushRef="#br1" timeOffset="197807.87">2117 14309 0,'0'0'15,"0"-21"-15,0-1 0,0 1 16,0 0-16,0 0 0,0 0 0,0 0 16,0-1-16,0 44 31,0-1-31,0 0 15,0 21-15,0 1 0,-22-1 16,22 0-16,-42 43 16,21-43-16,21 1 0,-21-1 0,21 0 15,-21-21-15,21 22 0,0-22 0,0 0 16,0 0-16,21-42 31,0 0-31,0 0 16,0 0-16,0-22 0,1 22 15,20-21-15,-21-1 0,0 22 16,43-42-16,-22 42 0,-21-1 16,0 1-16,1 0 0,-1 21 15,0 0-15,-21 21 0,21 0 16,-21 1-16,0-1 0,21 0 16,-21 0-16,0 0 0,0 22 0,0-22 15,0 21-15,0-21 0,0 0 16,0 1-16,0-1 0,21 0 15,1 0-15,-1 0 0,0 0 16,0-21-16,0 0 0,22 0 16,-1 0-16,-21 0 0,21 0 15,-20-21-15,20 0 0,0 0 0,-21 0 16,1-22-16,20 22 0,0-63 16,-21 41-16,-21 1 0,0 0 15,0-1-15,0 1 0,0 0 16,0 20-16,0 1 0,-21-21 15,0 42-15,0-21 0,0 21 0,-22 0 16,22 0-16,-21 0 0,21 0 0,-22 0 16,22 0-16,0 21 0,0 0 15,0-21-15,21 42 16,0 1-16,0-22 16,21 0-16,0-21 0,21 0 15,-20 0-15,20 0 0,0 0 16</inkml:trace>
  <inkml:trace contextRef="#ctx0" brushRef="#br1" timeOffset="198369.08">3450 13822 0,'-42'-21'16,"42"42"-1,-21 0-15,21 0 16,0 0-16,0 1 0,0 20 0,0-21 16,-22 21-16,22-20 0,0 20 15,-21 0-15,21-21 0,0 22 16,0-1-16,0 0 0,-21 1 0,21-22 16,0 21-16,-21 1 0,21-22 0,0 0 15,0 0-15,0 0 0,-21 0 16,0-21-1,21-21 1,0 0 0,0 0-16,0 0 0,0 0 0,21-1 15,-21-20-15,21 21 0,0-43 16,0 43-16,0-21 0,22 21 16,-22 0-16,21-1 0,-21 1 15,22 21-15,-22-21 0,21 21 0,1 0 16,-1 0-16,-21 0 0,21 21 15,-20 0-15,-1 1 0,-21-1 0,0 21 16,0-21-16,0 22 0,0-22 16,-21 21-16,-1 0 0,1-20 0,0-1 15,0 21-15,0-21 0,0 0 16,-1 1-16,22-1 0,-21 0 16,0-21-16,21-21 62,0 0-62,21 21 16,0-22-16</inkml:trace>
  <inkml:trace contextRef="#ctx0" brushRef="#br1" timeOffset="199180.97">4360 14245 0,'0'0'15,"0"-21"-15,0 0 0,-21 21 0,0-21 16,21 0-16,-21-1 0,21 1 16,-21 0-16,-1 21 0,22-21 15,-21 21-15,0 0 0,0 0 16,0 0-16,21 21 0,-21-21 0,-1 21 15,1 0-15,0 22 16,0-1-16,0 0 16,21 1-16,-21-22 0,21 0 0,-22 21 15,22-20-15,0-1 0,0 0 16,0 0-16,22-21 16,-1 0-16,0 0 15,0 0-15,0 0 0,0 0 0,-21-21 16,22 0-16,-1 0 0,0-1 15,0 1-15,0 0 0,-21 0 0,21-43 16,1 43-16,-22 0 16,0 0-16,0 0 0,0 0 0,0-1 15,0 44 17,0-1-17,0 0-15,0 0 16,0 0-16,0 22 0,0-22 0,0 0 15,0 21-15,0-21 0,0 1 16,0-1-16,0 0 0,0 0 0,0 0 16,21 0-16,0-21 0,0 22 15,0-22-15,0 0 0,1 0 16,-1 0-16,0 0 0,21 0 0,-21-22 16,64 1-16,21-63 15,-64 41-15,-21 1 0,22 21 16,-22-22-16,21 1 15,-21 0-15,22-1 0,-22 1 0,21 0 16,-21-1-16,1 1 0,-22 0 16,0-1-16,21 22 0,-21 0 0,0 0 15,0 0-15,-21 21 16,-1 21 0,22 0-16,-21 0 0,0 22 0,21-1 15,-21-21-15,21 21 16,0 1-16,0-1 0,-21 0 0,21 1 0,0-1 15,0 0-15,0 1 0,0 41 16,0-20 0,21-22-16,0-21 0,-21 1 0,0-1 15,21 0-15,0-21 0,1 21 16,-1-21-16,0 0 16,0 0-16,0-21 0,0 0 15,-21 0-15,22-1 0,-1 1 0</inkml:trace>
  <inkml:trace contextRef="#ctx0" brushRef="#br1" timeOffset="199395.85">4805 14161 0,'21'0'31,"0"0"-31,0 0 0,0 0 0,1-22 15,-1 22-15,21 0 0,-21 0 16,0 0-16,1-21 0,41 21 16,-42 0-16,22-21 15,-22 21-15</inkml:trace>
  <inkml:trace contextRef="#ctx0" brushRef="#br1" timeOffset="199852.4">6477 14161 0,'0'0'0,"0"-22"15,0 44 1,0-1-16,0 0 16,0 0-16,0 0 15,0 22-15,-21-1 0,0-21 0,-1 21 16,22-20-16,0 20 0,-21-21 0,21 21 16,-21 1-16,21-22 15,0 0-15,-21 0 16,42-21-1,0 0-15,0-21 0,1 0 16,-1 0-16,0 0 0,0-1 0</inkml:trace>
  <inkml:trace contextRef="#ctx0" brushRef="#br1" timeOffset="200241.17">7006 14224 0,'0'0'0,"21"0"16,-21-21-16,-21 21 15,0 0 1,0 0-16,0 0 0,-1 0 0,1 0 16,-21 0-16,21 0 0,0 0 15,-22 0-15,22 21 0,0 0 16,21 0-16,0 1 16,0-1-16,21 0 15,0-21-15,0 21 0,1-21 0,20 21 16,-21-21-16,21 21 0,-20 1 15,20-22-15,21 42 16,-41-21-16,-1 0 0,0 0 16,-21 1-16,0-1 0,0 0 15,-21 0-15,0 0 0,-1-21 16,-20 0-16,0 0 0,-1 0 16,1 0-16,0 0 0,-1 0 0,-20-21 15,21 0-15,20 21 0,1-21 16,0 21-16,0-21 0,0 21 15,21-22-15,0 1 0,0 0 16,0 0-16,0 0 0,0 0 16,0-1-16</inkml:trace>
  <inkml:trace contextRef="#ctx0" brushRef="#br1" timeOffset="200444.06">6604 13843 0,'0'0'16,"0"-21"-1,-21 21 1,42 0 31,0 0-47</inkml:trace>
  <inkml:trace contextRef="#ctx0" brushRef="#br1" timeOffset="200952.9">8890 13843 0,'-21'-21'0,"42"42"0,-63-42 0,20 21 16,1-21-16,-21 0 15,21 21-15,0 0 0,-1 0 0,1 21 16,0 0-16,0 0 0,0 0 15,0 0-15,21 22 0,-22 20 16,1-20-16,21-1 0,0 64 16,-21-43-16,21-20 0,0 20 15,0-21-15,-21 1 0,21-1 16,0 0-16,0 1 0,0-22 0,0 21 0,0-21 16,0 1-16,21-22 15,0 0-15,-21-22 16,0 1-16,0 0 15</inkml:trace>
  <inkml:trace contextRef="#ctx0" brushRef="#br1" timeOffset="201304.69">8488 13949 0,'0'0'0,"0"-21"0,0-22 15,0 22-15,0-21 16,0 21-16,0-22 0,0 22 15,0 0-15,21-21 0,0 21 16,0-22-16,22 22 0,-1 0 0,0 0 0,1 0 16,-1-1-16,21 22 0,22 0 15,21 22 1,-64-1-16,1 21 0,-22 0 0,21 1 16,-42-1-16,0 22 0,0-22 15,-21 0-15,-21 1 0,-1-1 0,-20 0 16,-1 1-16,1-1 0,-1-21 0,22 0 15,-22 0-15,22 1 0,0-1 16,21-21-16,-22 0 0,22 21 0,0-21 16,42 0 15,0 0-15,0 0-16,22 0 0,-22 0 15,21 0-15,-21 0 0,22 0 0</inkml:trace>
  <inkml:trace contextRef="#ctx0" brushRef="#br1" timeOffset="202492.29">9461 14457 0,'22'0'0,"-44"0"0,65 0 0,-22 0 15,0 0-15,0 0 16,-21-21-16,21 0 0,-21-1 15,22-41-15,-22 21 16,0 20-16,0 1 16,0-21-16,0 21 0,-22 21 15,1 0-15,0 0 0,0 0 16,-21 0-16,20 0 0,1 0 16,-21 21-16,-22 21 0,22-21 15,0 1-15,21-1 0,-22 21 16,22-21-16,0 0 0,-21 43 15,42-43-15,0 21 0,0-20 16,21-1-16,0-21 16,0 0-16,0 0 0,0 0 15,22 0-15,-22 0 0,21 0 16,-21-21-16,22-1 0,-1 1 0,-21 0 16,22 0-16,-1 0 0,-21-22 0,21 22 15,-20 0-15,-1 0 0,21-21 16,0-1-16,-20 22 15,-1 21-15,-21-21 16,0 42 0,-21 0-1,-1-21-15,1 21 16,21 1-16,0-1 0,0 0 0,-21 21 16,21-21-16,0 1 0,0-1 0,0 0 15,0 0-15,0 0 0,21-21 16,-21 21-16,21 1 0,43-22 15,-43 0-15,21 0 0,1 0 16,-1 0-16,0 0 0,1 0 0,-1 0 16,0-22-16,1 1 0,41-21 15,22-22 1,-85 22-16,1 21 0,-1-21 16,-21 20-16,0 1 0,0 0 15,0 0-15,-21 21 0,-1 0 16,-20-21-16,21 21 0,-43 0 15,43 0-15,0 0 16,-21 21-16,21 0 0,-22-21 0,22 21 16,0 0-16,0 22 0,21-22 15,0 0-15,0 0 0,0 0 16,0 1-16,21-22 0,0 21 0,0-21 16,0 0-16,1 0 15,20 0-15,-21 0 0,43 0 16,-43 0-16,0-21 0,0 21 0,-21-22 15,21 1-15,0 0 0,-21 0 16,0 0-16,22 21 0,-22-21 16,21 21-16,-21-22 15,0 44 17,0-1-17,0 0-15,0 0 0,-21 21 0,21-20 16,-22 20-16,22 0 0,0 1 0,-21-1 15,21 0-15,-21 1 0,0-1 16,0 21-16,21-20 0,-21 20 0,-1 64 16,1-63-16,0-1 15,21 22-15,-21-22 0,21 1 16,-21-1-16,0 1 0,21 42 16,-22-64-16,1 0 0,0 1 0,0-1 15,21 0-15,-21-20 0,0 20 16,-1-21-16,1 0 0,0-21 15,0 0-15,0 0 0,0 0 16,-22-63 0,22 42-16,0-22 0,21 22 15,-21-21-15,21-22 0,0 22 0,0-22 0,0 1 16,0-1-16,21 1 0,0-22 16,43-63-16,-22 21 15,0 64-15,1-1 0,-1 22 16,0-22-16,-21 22 0,22 0 15,-1-1-15,-21 1 0,22 21 0,-22-22 16,0 22-16,21 0 0,-21 0 16,1-21-16,-1 20 0</inkml:trace>
  <inkml:trace contextRef="#ctx0" brushRef="#br1" timeOffset="202824.1">10647 14372 0,'21'0'16,"-21"-21"0,0 0-16,21 0 0,0 21 15,0-21-15,1-1 0,-1 1 16,0 0-16,0 0 0,-21 0 16,21 21-16,-21-21 0,0-1 31,-21 22-31,0 0 0,-21 0 0,20 0 15,-20 0-15,21 0 0,0 22 16,-22-1-16,22-21 0,0 21 0,21 21 16,0-21-16,-21 1 15,21-1-15,0 0 0,0 0 0,0 0 16,21 0-16,0 22 16,0-43-16,22 21 0,-22-21 0,0 0 15,21 0-15,1 0 0,-22 0 16,21 0-16,1 0 0,-22 0 0,21-21 15</inkml:trace>
  <inkml:trace contextRef="#ctx0" brushRef="#br1" timeOffset="203712.15">12615 14351 0,'-21'0'16,"21"21"-16,-21-21 15,21 21 1,21-21 15,0-21-31,0 0 0,22 0 0,-1 21 16,0-21-16,1 0 0,-1-1 15,64-41-15,-43 42 16,-20-22-16,41-20 0,-62 42 0,-1-22 16,0 22-16,0-21 0,-21 21 15,0-43 1,0 43-16,-21 0 0,0 21 16,0 0-16,-22 0 0,22 0 15,0 0-15,0 21 0,0 0 0,-1 22 16,1-22-16,0 21 0,0 43 15,-43 63 1,43-85-16,0-20 0,0 41 16,21-20-16,-21-1 0,0 1 15,-1 21-15,1-22 0,21 1 0,-42 105 16,42-106-16,-21 22 0,0 0 16,21-1-16,-22 1 0,22-21 0,0 20 15,-21-20-15,21-1 0,-21 1 16,21 63-16,0-85 15,0 22-15,0-22 0,0-21 0,0 21 16,0-20-16,21-1 0,0-21 0,1 0 16,20 0-16,-21 0 15,21-21-15,1-1 0,-1 1 0,0-21 16,1 0-16,-1-1 0,22 1 0,-22 0 16,0-22-16,43-42 15,-43 43-15,-21-1 0,1 1 0,-22-22 16,0 22-16,0-22 0,-22 21 0,1 1 15,-21-1-15,0 22 16,-1 0-16,1-1 0,-22 1 0,-63-43 16,43 22-1,63 63-15,21-21 16,0 0-16,21 21 16,0-22-16,21 22 15,-21 0-15,22 0 0,-1-21 16,0 0-16,1 21 0,-1-21 0,0 21 15,43-42-15</inkml:trace>
  <inkml:trace contextRef="#ctx0" brushRef="#br1" timeOffset="204184.94">13864 14245 0,'0'-21'15,"0"42"-15,0-63 0,0 21 0,0 0 16,0-1-16,0 1 0,0 0 15,-21 21-15,0-21 0,0 21 16,-1 0-16,1 0 0,0 0 16,0 0-16,0 0 15,0 21-15,-1 0 0,1 0 0,0 1 16,0-1-16,0 0 0,-22 42 16,22-20-16,21-22 0,0 0 15,0 21-15,0-20 0,0-1 0,0 0 16,21-21-16,1 0 15,-1 0-15,0 0 0,21 0 16,-21 0-16,1-21 0,20 21 0,-21-21 16,21-22-16,-20 22 0,-1 0 15,21 0-15,-21 0 0,-21-22 0,21 22 16,1-21-16,-22 21 16,0-1-16,-22 22 31,1 22-31,21-1 0,-21 0 15,21 0-15,-21 0 16,21 0-16,0 1 0,0 20 16,0-21-16,0 0 15,0 0-15,0 1 0,21-1 16,0 0-16,0-21 0,1 21 0,-1-21 16,0 0-16,21 0 15,-21 0-15,1-21 0,-1 0 0,21 0 16</inkml:trace>
  <inkml:trace contextRef="#ctx0" brushRef="#br1" timeOffset="204448.79">14541 14118 0,'0'0'0,"-63"-63"32,42 63-32,0 0 15,-22 0-15,22 0 0,0 0 16,0 0-16,0 21 0,-64 21 15,64 1 1,0-1-16,21-21 0,-22 0 16,22 0-16,0 22 0,0-22 0,0 0 15,0 0-15,22 0 0,-1 1 0,-21-1 16,21 0-16,0-21 0,21 0 0,-20 21 16,-1-21-16,0 0 0,21 0 0,-21 0 15,22-21-15,-22 21 0,21-21 16,1-22-16,-22 22 0,21 0 15</inkml:trace>
  <inkml:trace contextRef="#ctx0" brushRef="#br1" timeOffset="204719.63">15049 13674 0,'0'-43'16,"0"86"-16,0-107 0,0 43 0,0 0 15,-21 21-15,0 0 0,0 0 16,0 0-16,0 21 0,-1 0 15,22 0-15,0 22 0,-21-1 16,0 0-16,21 1 0,-21-1 16,21 0-16,0 22 0,0-22 0,0 1 0,0-1 15,0 0-15,-21 1 16,21-22-16,0 21 0,0 0 0,0 1 16,0-22-16,0 0 0,21 0 15,-21 0-15,21-21 16,0 0-16,0 0 0,1-21 15,-22 0-15,0 0 0,21 0 16</inkml:trace>
  <inkml:trace contextRef="#ctx0" brushRef="#br1" timeOffset="205232.59">14901 14055 0,'0'0'0,"-21"0"16,42 0 15,22 0-31,-22 0 0,0 0 16,0 0-16,43 0 15,-22-21-15,0 21 0,43-22 16,-43 22-16,-21 0 0,22 0 0,-22 0 16,0 0-16,0 0 0,-21 22 31,-21-1-31,0 0 15,0 0-15,0-21 16,21 21-16,-22 0 0,1 1 0,0-1 16,21 0-16,-21 21 0,21-21 15,0 1-15,0-1 0,0 0 16,0 0-16,0 0 0,21 0 16,0-21-16,0 0 0,1 0 15,-1 0-15,21 0 0,-21 0 0,22 0 16,-22-21-16,21 0 0,-21 0 15,22 0-15,-22 0 0,21-22 16,-21 1-16,0 21 0,-21-22 16,0 22-16,0-21 0,0 21 15,0 0-15,0-1 0,-21 1 0,0 0 16,0 0-16,0 21 0,-22 0 0,22 0 16,0 0-16,-42 0 15,41 21-15,1-21 0,0 21 0,0 0 16,21 1-16,-21-22 0,21 21 15,0 0-15,0 0 0,0 0 16,21-21-16,0 0 0,0 0 0,22 0 16</inkml:trace>
  <inkml:trace contextRef="#ctx0" brushRef="#br1" timeOffset="205652.13">15875 14139 0,'0'0'0,"-21"-21"16,21 0-16,-21 21 0,21-21 16,0 0-16,0 0 15,0-1-15,0 1 0,21 21 16,-21-21-16,21 21 0,0 0 16,0-21-16,0 21 0,1 0 0,-1 0 15,0 0-15,-21 21 0,21-21 16,-21 21-16,21 0 0,-21 1 0,0-1 15,0 0-15,0 21 0,0-21 16,0 1-16,0 20 0,0-21 0,0 0 16,0 0-16,0 1 0,0-1 15,0 21-15,-21-42 16,0 0-16,21-21 16,0 0-16,0 0 0,0-1 15,0 1-15,0 0 0,21 0 16,0-21-16,-21 20 0,21 1 0,1 0 15,-1 0-15,0 0 16,0 0-16,0-1 0,0 1 0,1 21 16,-1-21-16,0 21 0,0 0 15,0 0-15,0 0 0,1 0 0,-1 0 16,0 0-16,0 0 0</inkml:trace>
  <inkml:trace contextRef="#ctx0" brushRef="#br1" timeOffset="206520.64">16679 14034 0,'21'-64'32,"-21"43"-32,-21 21 31,0 21-16,21 0-15,-21 0 0,0 1 16,0-1-16,21 0 0,0 0 16,-22 0-16,1 22 0,21-22 15,-21 0-15,21 0 0,0 21 0,0 1 16,0-22-16,21 0 0,0 0 16,1 0-16,20 1 0,-21-22 0,0 0 15,0 0-15,22 0 0,-22 0 16,21 0-16,-21 0 0,1-22 15,41-62-15,-42 63 16,0-1-16,1 1 0,-22 0 16,21-42-16,-21 41 15,21 1-15,-21 0 16,0 0 0,0 42-1,0 0 1,0 0-16,-21 1 0,21-1 15,-21 0-15,-1 21 0,22-21 0,-21 22 16,0-1-16,0 0 0,21 1 16,-21 20-16,0-20 0,-1-1 15,1 21-15,0-20 0,0-1 0,21 22 16,-21-22-16,21 21 0,-21 1 16,21-1-16,0 22 0,0 0 0,0-22 15,0 22-15,0 0 0,0-22 0,21 22 16,0-1-16,0-20 0,0 21 15,0-1-15,-21 1 0,22-22 0,-1 1 16,-21 63-16,0-64 16,0-20-16,0-1 0,0 0 0,0-20 15,-43-1-15,22 0 0,0 0 0,-21-21 16,-43 0 0,43 0-16,21-21 0,-22 0 0,22 0 15,-21-1-15,-1-20 0,22 0 16,0-1-16,-21 1 0,21-21 0,-1-1 15,1 1-15,0-1 0,0-84 16,0 21 0,21 42-16,0 22 0,0-22 0,63-42 15,-42 42-15,22 22 0,-1 21 16,-21-22-16,22 22 0,-1-1 0,64-62 16,-43 62-1,-42 22-15,22 0 16,-22 0-16,0 21 0,-21-21 15,0-1-15,0 1 63</inkml:trace>
  <inkml:trace contextRef="#ctx0" brushRef="#br1" timeOffset="207796.16">19135 13758 0,'21'-21'0,"-42"42"0,42-63 0,-21 21 16,0 0-1,-21 21-15,-1 0 0,1 21 16,0 0-16,0 0 0,0 22 0,0-22 16,-1 21-16,1 0 0,0 1 15,0-1-15,0 22 0,0-22 0,-1 0 16,-20 22 0,-21 20-16,41-62 0,22 20 15,-21-21-15,0 0 0,21 0 0,-21-21 16,21-21 15,0 0-31,0 0 0,0 0 0,0-22 16,21 22-16,-21-21 0,21 21 15,0-22-15,22-62 16,-22 83-16,0 1 0,0 0 16,-21 0-16,0 0 0,21 21 0,1 0 15,-1 0-15,-21 21 16,0 0-16,0 0 15,0 22-15,0-22 0,0 0 16,0 21-16,0 1 0,42 41 16,-42-63-1,0 22-15,21-22 0,0 0 0,1-21 16,-1 21-16,0 0 0,0-21 0,0 0 16,22 0-16,-1 0 0,0 0 15,1-21-15,41-21 0,-20 21 16,-22 0-16,-21-22 0,22 22 0,-22-21 15,0-1-15,0-20 16,-21-1-16,0 22 0,0 0 16,-21-22-16,0 22 0,0 0 15,-1-22-15,-20 22 0,21-1 0,-21 1 16,-43-21-16,43 63 0,-1-22 16,1 22-16,0 0 0,-1 0 15,22 0-15,-21 22 0,21 20 0,-1-21 16,1 21-16,21-20 0,0 20 15,0 0-15,0 1 0,0-1 0,21-21 16,1 21-16,-1-20 0,0 20 16,0-21-16,21 0 0,1 0 0,-22-21 15,21 22-15,1-1 0,-1-21 16,0 0-16,22 0 0,-43 0 16,21 0-16,-21 0 0,1 0 15,-1 0-15</inkml:trace>
  <inkml:trace contextRef="#ctx0" brushRef="#br1" timeOffset="208153.09">19791 13970 0,'0'0'15,"0"21"-15,0 0 16,21-21 15,0 0-31,0 0 16,0 0-16,1 0 15,-1-21-15,0 0 0,0 21 0,-21-21 16,0 0-16,21 21 0,-21-21 16,0-1-16,0 1 0,-21 0 15,0 21-15,0 0 0,0 0 16,-22 0-16,22 21 0,0 0 16,-21 1-16,20-1 0,1 21 15,0-21-15,21 0 0,-21 1 0,21-1 16,0 0-16,0 0 0,0 0 15,0 0-15,0 1 0,0-1 0,21-21 0,-21 21 16,21-21-16,0 0 16,1 21-16,-1-21 0,0 0 0,0 0 15,21 0-15,-20 0 0,-1 0 0,0 0 16,0-21-16,21 0 0,-20 21 16</inkml:trace>
  <inkml:trace contextRef="#ctx0" brushRef="#br1" timeOffset="208505.93">20405 13991 0,'127'-42'31,"-297"105"-31,213-84 0,84-42 0,-127 42 0,-22 21 31,1 0-31,0 0 0,-21 0 0,21 0 0,-22 0 16,22 0-16,0 0 0,-21 0 16,20 21-16,22 0 0,-21-21 15,21 21-15,-21 0 0,21 22 16,0-22-16,0 0 15,21-21-15,0 21 0,1-21 16,-1 21-16,0 0 0,0-21 0,0 22 16,0-1-16,1-21 0,-1 21 0,-21 0 15,0 0-15,0 0 16,0 1-16,-21-22 16,-1 0-16,-20 0 0,21 0 15,-21 0-15,-1 0 0,22 0 0,-21 0 16,21 0-16,-22 0 0,22 0 15,0 0-15,21-22 16,21 1 0,21 21-1,-20 0-15,20-21 0</inkml:trace>
  <inkml:trace contextRef="#ctx0" brushRef="#br1" timeOffset="208748.05">20976 14034 0,'-21'0'31,"0"21"-15,0 0-16,21 0 16,-22 0-16,22 0 0,0 1 15,0-1-15,-21 0 0,21 0 0,-21-21 16,21 21-16,-21 0 0,21 1 0,0-1 15,0 0-15,21-42 32,-21 0-32,21 21 15</inkml:trace>
  <inkml:trace contextRef="#ctx0" brushRef="#br1" timeOffset="209085.12">21145 13758 0,'0'-21'0,"0"42"0,0-63 0,0 21 0,-21 21 16,0 0-16,0 0 16,0 0-16,21 21 0,-21-21 15,21 21-15,-22 0 0,22 1 0,0-1 16,0 0-16,0 0 16,22-21-16,-1 21 0,0-21 15,0 0-15,0 0 0,0 0 16,1-21-16,-1 21 15,0-21-15,0 0 0,0 0 0,0-1 16,-21 1-16,0 0 0,0 0 0,0-21 16,0 20-16,-21 1 0,0 0 15,-42 0-15,41 21 16,1 0-16,0 0 0,-21 21 0,21-21 16,-1 21-16,22 22 0,-21-22 15,21 0-15,-21 21 0,21-21 0,0 22 16,0-22-16,0 0 0,0 0 15,0 22-15,21-22 0</inkml:trace>
  <inkml:trace contextRef="#ctx0" brushRef="#br1" timeOffset="209716.76">21526 14139 0,'22'0'0,"-22"-42"16,0 21-1,-22 21-15,1 0 0,0 0 0,0 0 16,0 0-16,0 0 0,-1 0 0,1 0 16,0 0-16,0 21 0,0 0 15,0-21-15,-1 21 0,1 1 0,21-1 16,-21 0-16,21 0 16,0 0-16,0 0 15,21-21-15,0 22 0,1-22 0,-1 0 16,0 0-16,21 0 0,-21 0 0,1-22 15,41 1 1,-42 0-16,0 21 0,1-21 0,-1 0 0,-21 0 16,0-1-16,21 22 0,-21-21 15,-21 21 17,0 21-32,21 1 15,-22-1-15,22 0 0,-21 0 0,0 21 16,21 1-16,-21-1 0,0 0 15,0 1-15,21 20 0,-22-20 0,1 20 16,21-21-16,0 22 0,0-22 16,-21 22-16,21 42 15,0-64-15,0 85 0,0-85 0,0 22 16,0-1-16,-21-20 0,21 20 16,0-21-16,0 1 0,0-1 0,-21 0 15,21 1-15,-64 63 16,1-64-1,42-21-15,-1-21 0,-20 0 16,21 0-16,-21 0 0,20-21 0,-20 0 16,0 0-16,-1-1 0,-84-105 15,106 85-15,-21-21 16,21 20-16,0-20 0,21-43 16,0 42-16,0 22 0,0 0 0,21-1 15,0 1-15,0 0 0,21 21 16,-20-22-16,20 1 0,0 21 0,43-64 15,-43 43-15,1-1 0,20-20 16</inkml:trace>
  <inkml:trace contextRef="#ctx0" brushRef="#br1" timeOffset="210151.51">21844 14055 0,'0'0'0,"0"-21"15,21 21 1,-21 21 15,0 0-31,0 0 16,-21 0-16,21 0 0,-21 1 15,21-1-15,-21 0 0,-1 0 16,1-21-16,21 21 0,-21-21 16,21 21-16,-21-21 15,21-21 1,0 0-16,0 0 15,0 0-15,21 0 0,-21-1 16,21-20-16,0 21 0,1 0 0,-1-22 16,0 22-16,0 0 0,0 0 15,0 0-15,22 0 0,-22 21 0,21-22 16,-21 22-16,22-21 0,-22 21 0,21 0 16,-21 0-16,22 21 0,-22 1 15,0-22-15,0 21 0,0 21 16,1-21-16,-22 0 0,21 43 0,-21-43 15,0 21 1,-21-20-16,-1-1 0,1 0 0,-21 0 16,21 0-16,0-21 0,-1 0 15,1 21-15,0-21 16,21-21 0</inkml:trace>
  <inkml:trace contextRef="#ctx0" brushRef="#br1" timeOffset="210604.04">23241 13441 0,'0'-21'0,"0"42"0,21-42 0,-21 0 16,0 42-1,0 0 1,0 0-16,-21 21 0,0 1 0,21-1 16,-21 0-16,21 1 0,-22-1 15,22 0-15,-21 22 0,0-22 0,21 1 16,-21-1-16,0-21 0,21 21 16,-21 1-16,-1-22 0,22 21 0,0-21 15,-21 1-15,0 20 16,21-21-16,-21-21 0,0 0 31,0-21-31,-1 21 0,22-21 0</inkml:trace>
  <inkml:trace contextRef="#ctx0" brushRef="#br1" timeOffset="210891.88">22796 13822 0,'0'-169'15,"0"380"-15,0-465 0,0 466 0,0-466 0,64 169 16,-22 43-1,1 0-15,-22 42 0,21-22 16,-21 1-16,22 0 0,-1 21 0,0 0 16,1-21-16,-1 21 0,0 0 15,1 0-15,-1 21 0,0 0 0,1 0 16,-22 22-16,0-1 0,-21 0 0,0 1 16,0-1-16,0 0 15,-64 85-15,22-84 16,0-22-16,-43 42 0,43-41 15,-1-22-15,1 21 0,0 0 16,21-21-16,-22 0 0,1 21 16,63-21 15</inkml:trace>
  <inkml:trace contextRef="#ctx0" brushRef="#br1" timeOffset="211356.61">23664 13949 0,'0'0'0,"0"-21"0,0 0 0,21 21 15,-21-22-15,0 1 0,0 0 16,-21 21-16,0-21 16,0 21-16,0 0 0,0 0 15,-22 0-15,22 0 0,0 0 0,-21 21 0,20 0 16,-20 0-16,21 1 15,0-1-15,-22 0 0,1 42 16,21-20-16,21-22 0,-21 0 16,21 0-16,0 0 15,21-21-15,0 0 16,0 0-16,0 0 0,1 0 16,-1 0-16,21 0 0,-21 0 0,22-21 15,-1 0-15,0 0 0,-21 0 0,22 0 16,-22-22-16,42 1 15,-41 0-15,-1 20 0,0 1 16,-21 0-16,0 42 16,-21 0-1,0 1-15,21-1 0,-22 0 16,1 0-16,0 0 0,21 0 0,-21 1 16,21-1-16,-21 0 0,21 0 15,0 0-15,0 0 16,0 1-16,21-22 15,0 0-15,0 0 0,0 0 16,22 0-16,-22-22 0,0 1 0,21 0 16</inkml:trace>
  <inkml:trace contextRef="#ctx0" brushRef="#br1" timeOffset="211611.47">24193 13483 0,'0'-21'16,"0"42"-16,22-63 0,-22 21 0,0 0 0,0-1 15,-22 44 17,22 20-32,-21-21 0,0 21 0,21 1 15,-21-1-15,0 0 0,21 22 0,-21-22 16,-1 1-16,1-1 0,21 0 16,-21 1-16,0-1 0,21 0 0,0-21 15,-21 1-15,21-1 0,0 0 16,0 0-16,0 0 0,21-21 15,0 0 1,0 0-16,22-21 0,-22 21 16,0-21-16</inkml:trace>
  <inkml:trace contextRef="#ctx0" brushRef="#br1" timeOffset="211861.32">24469 13462 0,'0'0'0,"0"-42"0,21-22 16,-21 43-16,0 0 0,0 42 31,-21 0-31,-1 0 0,22 1 16,0 20-16,-21 0 0,0 1 15,21 20-15,-21-21 0,0 1 16,21 20-16,-21-20 0,-1-1 0,22 0 16,0 1-16,0-1 0,-21-21 15,21 0-15,0 43 0,0-43 16,0 0-16,21-21 31,1-21-15,-22 0-16</inkml:trace>
  <inkml:trace contextRef="#ctx0" brushRef="#br1" timeOffset="212043.8">24109 13864 0,'-43'0'0,"86"0"0,-107 0 15,85 0 17,1-21-32,-1 21 15,21 0-15,-21 0 0,0 0 0,22 0 16,-22 0-16,42-21 16,-20 21-16,-22 0 0,0 0 15</inkml:trace>
  <inkml:trace contextRef="#ctx0" brushRef="#br1" timeOffset="212363.62">24490 13928 0,'0'0'0,"0"21"0,21-21 32,0 0-32,0 0 15,0 0-15,1 0 0,-1-21 0,21 0 16,-21 21-16,0-22 0,1 1 15,-1 0-15,-21 0 0,0 0 16,-21 21 0,-1 0-16,-20 0 15,21 0-15,0 0 0,0 21 16,-1 0-16,1-21 0,-21 42 16,42-20-16,0-1 0,-21 0 15,21 0-15,0 0 0,0 0 16,0 1-16,0-1 0,21 0 15,0-21 1,0 0-16,0 0 16,1 0-16,-1 0 0</inkml:trace>
  <inkml:trace contextRef="#ctx0" brushRef="#br1" timeOffset="212763.91">24892 13928 0,'0'0'0,"21"-21"16,-21-1-16,0 1 16,21 21-16,0-21 0,1 21 0,-1-21 15,0 21-15,0 0 16,0-21-16,0 21 16,1 0-16,-1 21 15,-21 0-15,0 0 0,21-21 16,-21 43-16,0-22 0,0 0 0,0 0 15,0 0-15,0 0 0,-21 1 16,0-1-16,-1 0 0,1 0 16,0-21-1,0 0-15,0 0 32,21-21-32,0 0 0,0 0 15,0-1-15,0 1 0,0 0 16,21 0-16,0 0 0,-21 0 15,21-1-15,0 1 0,1 0 16,-1 21-16,0 0 16,0 0-1,0 0-15,0 0 16</inkml:trace>
  <inkml:trace contextRef="#ctx0" brushRef="#br1" timeOffset="213283.61">25548 13780 0,'-21'0'0,"0"0"16,21 21-16,0 0 0,-21 0 15,21 0-15,0 0 0,-22 1 16,1-1-16,21 0 15,0 0-15,0 0 16,-21 0-16,0 1 16,21-44 31,0 1-32,0 0-15,0 0 0,0 0 16,0 0-16,0-1 0,21 1 0,0-21 15,-21 21-15,21 0 16,1-22-16,-1 22 0,0 0 0,21-21 16,-21 20-16,1 1 15,-1 21-15,0 0 0,21 0 0,-21 0 16,1 0-16,-1 21 0,-21 1 0,0-1 16,21 0-16,-21 0 0,0 21 15,0-20-15,0 20 0,0-21 0,-21 21 16,0-20-16,21-1 0,-22 0 15,22 0-15,-21 0 0,0 0 16,21 1-16,0-44 63,0 1-63</inkml:trace>
  <inkml:trace contextRef="#ctx0" brushRef="#br1" timeOffset="213646.02">26204 13949 0,'0'0'0,"0"-21"15,0 0-15,-21 21 0,21-22 16,0 1-16,0 0 0,0 0 0,0 0 15,0 0-15,21-1 0,0 1 16,1-21-16,-1 21 0,0 0 0,0-1 16,0 1-16,0 21 0,1 0 15,-1 0-15,21 0 0,-42 21 16,0 1-16,0-1 0,0 0 16,0 0-16,0 21 0,-21-20 15,21-1-15,-21 21 0,0-21 0,-1 0 16,1 1-16,0-1 0,-21 0 15,21 0-15,-1-21 0,22 21 16,-21 0-16,0-21 0,0 22 16,21-1-16,-21 0 15,0 0-15,21 0 16,0 0-16</inkml:trace>
  <inkml:trace contextRef="#ctx0" brushRef="#br1" timeOffset="213924.86">26077 14520 0,'-21'22'15,"42"-44"-15,-42 65 0,21-22 0,-21-21 16,21 21-16,21-21 16,0 0-1,0 0-15,1 0 16,-1 0-16,-21-21 0,21 21 15,-21-21-15,0 0 0,0-1 16,0 1 0,-21 21-16,0 0 15,-1 0 1,22 21-16,-21-21 0,0 0 16,21 22-16,-21-22 0,0 0 0</inkml:trace>
  <inkml:trace contextRef="#ctx0" brushRef="#br2" timeOffset="-208028.36">762 15473 0,'-21'0'31,"21"21"-31,0 0 16,-21-21-16,21 21 15,0 1 1,21-22-16,0 0 15,0 0 1,0 0-16,22 0 0,-22 0 0,21 0 16,-21 0-16,0-22 15,1 1-15,-1 21 0,-21-21 16,0 0-16,21 21 0,-21-21 0,0 0 16,0-1-16,0 1 15,-21 21 1,0 21-1,-1 1-15,22-1 16,0 0-16,0 0 0,0 0 16,0 22-16,0-22 0,0 0 0,0 21 15,0-21-15,0 1 16,22 105 0,-22-85-16,0 0 0,0-21 15,0 22-15,0 20 0,0-42 16,0 22-16,0-22 0,0 0 15,-22 0-15,1 0 0,0 1 16,0-22-16,-21 21 0,20-21 16,1 0-16,0 0 15,0 0-15,0-21 0,0-1 0,-1 1 16,22 0-16,-21 0 0,0 0 0,21 0 16,0-22-1,0 22-15,0 0 16,0 0-16,0 0 0,21-1 15,0 1-15,1 0 0,-1 0 16,0 21-16</inkml:trace>
  <inkml:trace contextRef="#ctx0" brushRef="#br2" timeOffset="-207422.68">1333 15452 0,'0'0'0,"0"-21"15,0-1 1,0 44 15,0-1-31,-21 0 0,21 0 16,0 21-16,0-20 0,-21-1 16,21 21-16,0-21 0,0 22 0,0-1 15,0-21-15,0 21 0,0-20 16,0 41-16,0-42 15,0 0-15,0 1 0,0-1 0,0 0 16,21 0-16,0-21 16,1 0-16,-1 0 0,0 0 15,0 0-15,0 0 16,22 0-16,-1-21 0,-21 0 16,0 0-16,22-1 0,-22 1 15,0 0-15,21 0 0,-21 0 0,1 0 16,-1-22-16,0 22 0,0 0 15,-21 0-15,21 0 0,-21-1 0,0 1 16,-21 21 0,0 0-16,0 0 0,0 0 0,-22 21 15,22 1 1,0-22-16,21 21 0,0 0 0,0 0 16,0 0-16,0 0 15,21 1-15,0-1 0,0 0 16,1-21-16,20 42 15,-21-42-15,0 21 0,0 1 16,-21-1-16,22 0 16,-22 0-16,0 0 0,0 0 15,-22-21-15,1 0 16,0 22-16,0-22 0,0 0 16,0 0-16,-1 0 0,1 0 15,21-22-15,-21 1 0,0 0 16,21 0-16,0 0 0</inkml:trace>
  <inkml:trace contextRef="#ctx0" brushRef="#br2" timeOffset="-207167.83">1312 15600 0,'0'-21'31,"21"0"-31,22 21 0,-22 0 16,21-22-16,1 22 0,-1 0 16,0 0-16,1 0 0,-1-21 15,0 21-15,1 0 0,-1 0 0,-21 0 16,0 0-16,22 0 16,-22 0-16</inkml:trace>
  <inkml:trace contextRef="#ctx0" brushRef="#br2" timeOffset="-205871.35">3154 16023 0,'0'21'15,"-21"1"1,21-1-16,21-42 31,0-1-15,0 1-16,0 0 0,0 0 0,1 0 15,-1 0-15,0-1 16,0 1-16,0 0 0,0 0 0,1 0 16,-22 0-16,21-1 0,-21 1 15,0 0-15,0 0 0,-21 21 16,-1 0-16,1 0 0,0 0 15,0 0-15,21 21 16,0 0-16,-21 0 0,21 1 16,0-1-16,-21 0 0,21 0 0,0 21 15,0-20-15,0-1 0,0 0 16,0 0-16,0 0 0,21 0 16,0-21-16,0 0 15,0 0-15,0 0 16,1 0-16,-22-21 0,42 0 15,-21-21 1,0 21-16,-21-1 0,21 1 16,1 0-16,-1 0 0,0 0 0,0 0 15,0-22-15,0 43 0,1-21 16,-1 0-16,21 0 0,-21 21 0,22 0 16,-22-21-16,21 21 0,-21 0 15,0 0-15,22 0 0,-22 21 0,-21 0 16,0 0-16,0 0 15,0 0-15,0 1 0,0 41 16,-42-21-16,20-20 16,1-1-16,-21 0 15,42 0-15,-21 0 0,21-42 32,0 0-32,0 0 15,21 0-15,0-1 0,0-20 16,0 21-16,-21 0 0,43-22 15,-22 22-15,0-21 0,0 42 16,0-21-16,1 0 0,-1-1 0,21 22 16,-42 22 15,-21-1-31,0 0 16,0 0-16,21 0 0,0 22 15,-22-22-15,22 0 0,-21 21 16,21-21-16,0 1 0,0-1 0,0 0 15,0 0-15,21 0 0,1 0 16,-1-21-16,0 22 0,0-22 16,0 0-16,22 0 0,-22 0 15,0-22-15,21 22 0,64-84 16,0-1 0,-64 43-16,-21-1 15,1 22-15,-1-21 0,0 0 0,0-43 16,-21 43-16,0 20 15,0-62-15,0 41 16,-21 43 0,0 22-16,21-1 15,-21 21-15,21-21 0,0 22 0,-22-22 16,22 21-16,-21 0 16,21 1-16,0 41 0,0-62 0,0 20 15,0 0-15,0-21 0,0 22 0,21-22 16,1 0-16,-1 0 0,-21 0 15,21-21-15,0 0 0,21 0 16,-20 0-16,-1-21 16,0 21-16,0-21 0,0 0 0,-21 0 15,21-22-15</inkml:trace>
  <inkml:trace contextRef="#ctx0" brushRef="#br2" timeOffset="-205669.11">4466 15663 0,'0'0'0,"-21"22"0,42-22 31,0 0-15,0 0-16,1 0 15,-1 0-15,21 0 0,-21 0 0,22 0 16,-22-22-16,0 22 0,21-21 0,-21 21 15,1 0-15</inkml:trace>
  <inkml:trace contextRef="#ctx0" brushRef="#br2" timeOffset="-204880.17">4911 15790 0,'0'0'0,"-22"22"0,22-1 16,0 0-1,22-21 1,-1 0-16,0 0 0,0-21 16,0 0-16,0 21 0,1-22 15,-1 1-15,0 21 0,-21-21 16,21 0-16,-21 0 0,21 0 0,-21-1 16,0 1-16,0 0 15,-21 21 1,0 0-16,0 0 0,0 0 15,-1 21-15,1 0 0,0 1 16,-21-1-16,42 0 16,0 0-16,0 0 0,0 22 0,0-22 15,0 0-15,0 0 0,0 0 16,0 0-16,21-21 0,0 22 0,0-1 16,22-21-1,-1 0-15,-21 0 0,0 0 0,0 0 16,22-21-16,-22-1 0,0 1 15,0 21-15,22-21 0,-22 0 0,0 0 16,0 0-16,-21-1 0,21 1 0,-21-21 16,21 21-16,-21 0 15,-21 21 17,0 21-32,0 0 15,21 0-15,0 0 0,0 0 16,0 1-16,-21-1 0,21 0 15,-21 64-15,21-64 16,0 0-16,0 0 0,0 0 16,0 0-1,0-42 1,0 0 0,0 0-16,0 0 15,0 0-15,0-22 0,0 22 0,21 0 0,21-43 16,-21 43-1,22 0-15,-22 0 0,21 0 0,0 0 16,22 21-16,-22 0 0,1 0 0,-1 0 16,-21 0-16,21 0 0,-20 0 15,-1 21-15,0 0 0,0-21 0,0 21 16,-21 0-16,0 0 0,0 22 0,0-22 16,0 21-1,-21-21-15,21 1 0,0-1 0,-21 0 0,0 0 16,21 0-1,21-21 1,0 0-16,0 0 16,22-21-16,-22 21 0</inkml:trace>
  <inkml:trace contextRef="#ctx0" brushRef="#br2" timeOffset="-204156.59">6435 15769 0,'0'0'0,"0"-21"0,0 0 16,0 0-16,0 0 16,-22-1-16,1 22 0,0 0 15,0 0 1,0 0-16,0 0 0,-1 0 0,1 22 16,0-1-16,0-21 0,0 42 15,0-21-15,-1 0 0,1 1 16,0 41-16,0-21 0,21-20 15,-21 20-15,21-21 0,0 0 16,0 0-16,0 1 0,21-1 16,0-21-16,43 0 15,-43 0-15,0 0 16,0 0-16,0-21 0,0-1 0,1 1 16,-1 0-16,0 0 0,0-21 0,21-22 15,1-42 1,-43 64-16,0 0 0,21-1 15,-21 1-15,0 21 0,0-22 0,0 22 16,0-21-16,0 21 16,0 42 15,0 0-31,-21 0 0,21 0 0,0 22 16,0-22-16,0 0 0,0 21 0,-21 1 15,21-22-15,0 21 0,0-21 16,0 22-16,0-22 0,21 42 15,21-20-15,-21-22 16,0 0-16,1 0 0,-1 0 16,21-21-16,-21 0 0,85 0 15,-42-21 1,-43 0-16,0 0 0,21 0 0,-21 0 16,-21-1-16,22 1 0,-22 0 0,0 0 15,21-21-15,-21 20 0,0 1 16,0-21-16,-43 21 15,22 21-15,0 0 16,0 0-16,21 21 16,0 0-16,-21-21 0,21 21 0,0 0 15,0 64 1,0-64-16,0 0 0,0 1 16,21-1-16,0 21 0,0-21 15,0-21-15,1 21 0,-1-21 16,0 0-16,21 0 0,-21 0 0,1 0 15,20 0-15,-21 0 0,21 0 0,-20 0 16</inkml:trace>
  <inkml:trace contextRef="#ctx0" brushRef="#br2" timeOffset="-203669.86">7514 15769 0,'0'-21'0,"0"42"0,0-63 0,0 21 15,0 0-15,-21 21 16,0-22-16,0 22 15,-1 0-15,1 0 0,0 0 16,0 22-16,0-1 0,0-21 16,-1 21-16,22 0 0,-21 0 0,21 0 15,-21 1-15,21-1 0,0 0 0,0 0 16,0 21 0,0-20-16,0 20 0,0-21 0,21 0 15,0-21 1,1 0-16,-1 0 0,0 0 15,0 0-15,0-21 16,-21 0-16,21 0 0,1 0 16,-22-22-16,21 22 0,-21-21 15,21 21-15,-21-22 0,21 1 0,-21-85 16,21 21 0,0 64-16,-21 21 0,0-43 15,0 43-15,0 42 16,0 0-1,0 0-15,-21 22 0,0 63 16,21-64-16,-21 0 16,21 1-16,0-1 0,0 0 0,0 1 15,0 41-15,0-63 16,21 22-16,0-22 0,0 0 16,22 21-16,-22-20 0,0-22 15,0 0-15,0 0 0,1 0 0,20 0 16,-21-22-16,21 1 15</inkml:trace>
  <inkml:trace contextRef="#ctx0" brushRef="#br2" timeOffset="-202856.33">8509 15685 0,'0'0'0,"-21"0"16,21-22-16,0 1 16,0 0-1,0 0-15,0 0 16,21 21-16,-21-21 0,21-1 15,21 22-15,-20 0 0,20-21 16,43 21-16,-43 0 16,-21 21-16,0 1 0,-21-1 15,21 0-15,1 21 0,-22-21 16,0 22-16,0-22 0,0 21 0,0 43 16,0 21-1,0-85-15,0 0 0,0 21 16,0-20-16,0-1 15,0-42 1,21-1-16,0 22 0,0-42 16,-21 21-16,21 0 0,22-43 15,-22 22-15,0 0 0,0 20 16,0-20-16,22 0 0,-22-1 16,0 1-16,0 21 0,-21-21 0,21 20 15,-21 1-15,21 0 0,-21 0 16,22 21-16,-22 21 31,0 0-31,0 0 16,0 1-16,0-1 15,21 0-15,-21 0 0,0 0 16,0 0-16</inkml:trace>
  <inkml:trace contextRef="#ctx0" brushRef="#br2" timeOffset="-200591.62">9313 15981 0,'0'0'0,"21"0"0,1 0 31,-1-21-31,-21 0 0,21 21 16,0-22-16,-21 1 0,21 0 0,0 0 15,-21 0-15,22 0 16,-1-22-16,-21 22 0,0 0 15,0 0-15,0-22 0,0 22 16,0 42 15,0 1-15,0-1-16,0 0 0,0 0 16,-21 0-16,-1 0 0,22 1 0,-21-1 15,21 42 1,0-42-16,0 1 0,0-1 15,0 0-15,0 0 0,0 0 16,21 0 0,1-21-16,-1 0 0,0 0 15,0 0-15,0 0 16,0 0-16,22 0 16,-1-21-16,-21 21 0,0 0 0,1-21 15,-1 21-15,0-21 0,0 21 16,0-21-16,0 0 0,1-1 15,-22 1-15,21 0 0,0 0 16,-21 0-16,0 0 16,21-1-16,-21 1 0,21 0 15,-21 0-15,0 0 0,0 0 16,21 21-16,-21-22 0,22 22 16,-22-21-16,0 0 15,-22 21 16,1 0-15,0 0-16,0 21 16,0 0-16,21 1 15,0-1-15,0 0 16,0 0 0,0 0-16,21-21 15,-21 21-15,21-21 16,-21 22-16,21-22 0,0 21 15,-21 0 1,22-21-16,-22 21 0,21-21 16,-21 21-16,21-21 0,-21 21 0,0 1 15,0-1 1,21-21-16,-21 21 0,0 0 16,21-21-1,0 0 1,1 0-16,-1 0 15,0 0-15,0 0 0,0 0 16,22-21-16,-22 0 0,21-22 16,0 22-16,-20 0 15,20-21-15,-21 21 0,21-22 0,-20 22 16,62-85 0,-63 22-16,-21 62 15,0 1-15,-21 21 16,0 0-16,0 0 15,0 21-15,0 1 0,-1-1 0,1-21 16,0 21-16,21 0 0,0 0 16,0 0-16,0 1 0,0-1 0,0 0 15,0 0-15,0 0 16,0 0-16,64 43 16,-64-43-16,0 0 0,21 0 0,0 1 15,-21-1-15,0 0 0,0 0 16,0 0-16,0 0 15,-21-21 1,0 0-16,-1 0 16,1-21-16,0 0 15,0 0-15,0 0 16,21 0-16,-21 21 16,21 21-1,0 0 1,0 0-16,0 0 0,21 0 15,0-21-15,0 22 16,0-22-16,22 0 0,-22 0 16,0 0-16,0 0 0,21 0 15,1 0-15,-1 0 0,0 0 16,1-22-16,20 1 0,-20 0 0,-1 0 16,0 0-16,1 0 0,41-85 15,-41 21 1,-43 64-16,0 0 0,21 0 15,-21-1-15,0 1 16,-21 21 0,-1 21-1,22 1-15,-21-1 0,21 0 0,0 0 16,0 0-16,0 0 0,-21 1 0,21 20 16,0-21-16,0 0 15,0 43-15,0-43 0,0 0 16,42 0-16,-20-21 0,-1 0 15,0 0-15,21 0 16,-21 0-16,22 0 0,41-21 16,-62 0-16,20 0 15,-21 0-15,0-22 0,22 1 16,-22 21-16,0 0 0,0-43 16,0 43-1,-21 42 16,-21-21-31,21 21 0,-21 0 16,0 1-16,21-1 0,0 0 0,0 0 16,-21 0-16,21 0 0,0 1 15,0-1-15,0 0 0,0 0 16,0 0-16,42 22 16,-21-43-16,0 0 0,0 0 15,22 0-15,-1 0 0,-21 0 16,0-22-16,1 1 0,-1 0 0,-21 0 15,0 0-15,0-22 16,0 1-16,0 0 0,0 21 16,-21-1-16,-1-20 0,1 42 15,0-21-15,0 21 0,0 0 16,21-21-16,21 21 31,0-21-15,0 21-16,0 0 0,1 0 0,20-22 15,0 22-15,22-21 16,-22 21-16,0 0 0,1 0 0,41 0 16,-62 0-16,20 0 0,-21 0 15,21 43-15,-42-22 16,0 0-16,0 0 0,0 0 16,0 0-16,0 1 0,0-1 0,0 21 15,0-21-15,0 0 0,0 1 16,-21-1-16,0 21 15,21-21-15,-21 0 0,21 1 16,-21-22-16,21 21 16,-21-21-16,21-21 31,0-1-31,0 1 16,21 0-16,0-21 0,0 21 0,0-22 15,0 22-15,1-21 0,83-64 16,22 21-1,-105 64-15,20 21 16,-21 0-16,0 0 0,0 0 0,-21 21 16,0 0-16,0 1 0,0 20 15,0 0-15,0 43 16,-21-64-16,21 21 16,0 1-16,0-22 0,0 21 0,0-21 15,0 1-15,0-1 0,21 0 16,1 0-16,-1-21 0,0 0 0,0 0 15,0 0-15,0 0 0,1 0 16,-22-21-16,21 21 0,42-64 16,-42 1-1,1 42-15,-1-22 0,-21 1 0,0 0 16,21 21-16,-21-22 0,0 1 16,0 21-16</inkml:trace>
  <inkml:trace contextRef="#ctx0" brushRef="#br2" timeOffset="-200372.75">11832 15282 0,'0'0'15,"-21"0"-15,0 0 0,0 0 0,-1 0 16,22 22 15,22-22 0</inkml:trace>
  <inkml:trace contextRef="#ctx0" brushRef="#br2" timeOffset="-199859.42">14139 15558 0,'0'-22'0,"0"44"0,0-65 0,0 22 15,0 0-15,0 42 47,0 0-47,0 0 16,0 1-16,-21 20 0,21-21 0,-21 0 16,21 22-16,-21-22 0,21 21 15,-21-21-15,21 22 0,0-1 16,-22-21-16,22 21 0,0-20 0,-21-1 0,21 0 15,-21 21 1,21-21-16,0 1 0,-21-22 16,21 21-16,-21-21 0,21-21 15,0-1 1</inkml:trace>
  <inkml:trace contextRef="#ctx0" brushRef="#br2" timeOffset="-199540.6">13991 15621 0,'0'-21'0,"0"42"0,0-63 0,21 21 0,-21-1 16,21 1-16,1 0 0,-1 0 16,0 0-16,0 21 0,0-21 15,0 21-15,22-22 0,-22 22 0,21 0 16,-21 0-16,22 0 16,-1 0-16,0 0 0,-20 0 0,20 0 15,-21 0-15,0 0 0,0 22 16,-21-1-16,0 0 0,0 0 0,0 0 15,-21 0-15,0 1 0,-21-1 0,21 0 16,-22-21-16,1 21 0,0 0 16,-1-21-16,-20 21 0,42-21 15,-1 22-15,-20-22 0,21 21 16,42-21 15,0 0-15,0 0-16,1 0 15,20-21-15,-21 21 0</inkml:trace>
  <inkml:trace contextRef="#ctx0" brushRef="#br2" timeOffset="-199124.84">14838 15536 0,'21'-21'0,"-42"42"15,21-42 16,-21 21-15,21 21-16,-22 1 0,1-1 0,0 0 16,0 0-16,0 0 0,-22 22 15,43-22-15,-21 21 16,21-21-16,-21 0 0,21 1 0,0-1 16,0 0-16,0 0 0,0 0 0,21 0 15,0 1-15,-21-1 0,22-21 16,-1 0-16,0 21 0,21-21 0,-21 0 15,1 0-15,20 0 0,-21 0 16,21-21-16,-20 0 0,20-1 0,-21 1 16,21-21-16,-20 0 15,-22 20-15,21 1 0,-21-21 0,0 21 16,0-22-16,-21 22 0,-1-21 0,1 21 16,0 0-16,0-1 0,0 1 15,-22 0-15,22 21 0,0 0 16,0 0-16,-21 0 0,20 0 0,1 21 15,21 0-15,-21-21 0,21 22 16,0-1-16,0 0 0,0 0 16,21 0-16,0 0 0,1-21 0,20 22 15</inkml:trace>
  <inkml:trace contextRef="#ctx0" brushRef="#br2" timeOffset="-198837">15452 15558 0,'0'0'0,"0"-64"31,0 85-15,0 0-16,0 1 0,0-1 0,-22 21 15,22-21-15,-21 22 0,21-22 0,0 21 16,0-21-16,0 22 0,-21-22 15,21 21-15,0-21 0,0 0 0,0 1 16,0-1-16,0 0 16,21-21-1,-21-21 1,0 0-16,0-1 0,21 1 16</inkml:trace>
  <inkml:trace contextRef="#ctx0" brushRef="#br2" timeOffset="-198649.11">15473 15536 0,'21'-21'16,"0"0"-16,-63 127 0,42-170 0,63 43 16,-63 42-1,21 1-15,-21-1 16,0 0-16,0 0 0,0 0 0,0 0 16,0 1-16,0-1 15,0 0-15,22 0 0,-22 0 16,21-21-1,0 0 1,0 0-16</inkml:trace>
  <inkml:trace contextRef="#ctx0" brushRef="#br2" timeOffset="-198229.35">15960 15494 0,'-106'148'15,"212"-296"-15,-128 148 16,1 0-1,0 0-15,0 0 0,0 0 0,0 21 16,-1 0-16,-20-21 0,21 22 16,0-1-16,-22-21 0,22 21 0,21 0 15,-21-21-15,21 21 0,0 0 16,0 1-16,21-22 16,0 0-16,1 0 15,-1 0-15,0 0 16,0-22-16,0 22 0,0-21 0,1 0 15,-1-21-15,0 21 0,0-1 0,0-20 16,0 21-16,1 0 16,-1-22-16,0 22 0,0 0 0,0 21 15,-21-21-15,0 42 16,0 0-16,0 0 16,0 22-16,0-22 0,0 21 0,-21 1 15,21-1-15,-21-21 0,21 21 0,-21 1 16,21-1-16,-21-21 0,21 22 15,0 20-15,0 1 16,0-43-16,0 21 0,0-21 16,0 0-16</inkml:trace>
  <inkml:trace contextRef="#ctx0" brushRef="#br2" timeOffset="-197460.27">17865 15812 0,'0'0'0,"21"0"15,0 0-15,0-22 16,-21 1-16,21 21 0,-21-21 15,0 0-15,0 0 0,0 0 16,0-1-16,0 1 0,0 0 16,0 0-16,0 0 0,0 0 15,-21-1-15,-42-41 16,41 63-16,1 0 0,-21 0 16,0 0-16,-1 21 0,-41 21 15,41-20-15,1-1 0,-85 85 16,63-43-1,43-21-15,0-20 0,21 20 0,-21 0 16,21-21-16,0 1 0,0 20 0,21-21 16,0-21-16,0 21 0,1 0 15,20-21-15,0 0 0,-21 0 16,22 0-16,20 0 0,-20-21 0,-1 0 16,0 0-16,22-21 0,-22 20 15,0-20-15,85-64 16,-105 64-16,20 0 0,0-1 15,-21 1-15,22-22 0,-22 22 0,21 0 16,-21-22-16,22-20 0,-22 62 16,-21-20-16,0 21 0,0 0 15,0 42 1,-21 21-16,0-21 16,-1 22-16,1-1 0,0 0 0,0 1 15,21-1-15,0 0 0,-21 1 16,21-1-16,-21 0 0,21 1 15,0-22-15,0 21 0,0-21 0,0 1 16,0 41-16,0-42 0,0 0 16,21 1-16,0-1 15,0-21-15,0 0 16,0 0-16,1 0 16,-1 0-16,0-21 0</inkml:trace>
  <inkml:trace contextRef="#ctx0" brushRef="#br2" timeOffset="-197104.47">18521 15769 0,'0'-21'47,"-21"42"-47,42-21 0,0-21 32,0 0-32,0 21 0,0 0 15,1-21-15,-1 21 0,0-21 0,0 21 16,0-22-16,0 22 0,-21-21 0,0 0 15,0 0-15,0 0 16,-42 21 0,21 0-16,-21 0 0,20 21 0,-20-21 15,0 21-15,-1 0 0,22 0 16,-21 1-16,21-1 0,-22 0 16,22 0-16,0 21 0,0-20 0,21-1 15,0 0-15,0 0 0,0 0 16,0 0-16,0 1 0,21-1 0,0 0 15,22 0-15,-22-21 16,0 0-16,21 0 0,22 0 16,42 0-16,-64-21 15,0 0-15,1 0 0,-1-1 16,0 1-16</inkml:trace>
  <inkml:trace contextRef="#ctx0" brushRef="#br2" timeOffset="-196747.67">19113 15663 0,'22'-21'0,"-22"-42"15,-22 147-15,22-168 16,-42 105 0,0 0-16,21 0 0,-1 0 15,-41 22-15,42-22 16,21 0-16,-21 0 0,21 0 16,21-21-16,-21 22 15,21-22-15,0 21 0,21-21 16,-20 0-16,41 0 15,-21 21-15,-20-21 16,-1 21-16,0-21 0,0 21 16,-21 0-1,-21-21-15,0 0 0,0 22 16,-22-22-16,22 0 16,0 0-16,-21 0 0,20 0 0,-20 0 0,0 0 15,21 0-15,-1 0 0,1 0 16,0 0-16,0 0 0,0 0 0,21-22 15,0 1 1,21 21 0,0-21-16,0 21 0,0-21 15</inkml:trace>
  <inkml:trace contextRef="#ctx0" brushRef="#br2" timeOffset="-196495.82">19410 15685 0,'0'0'0,"0"21"31,-21-21-15,-1 21-16,22 0 0,-21 21 16,0 1-1,21-22-15,-21 0 0,21 0 0,0 0 16,0 1-16,0-1 15,0-42 17,0-1-17,21 1-15</inkml:trace>
  <inkml:trace contextRef="#ctx0" brushRef="#br2" timeOffset="-196316.92">19494 15431 0,'0'0'0,"0"-22"0,-21 22 32,0 0-32,0 0 15,0 0 1,21 22 0,0-1-16,0 0 15,0 0-15</inkml:trace>
  <inkml:trace contextRef="#ctx0" brushRef="#br2" timeOffset="-195587.34">20045 15727 0,'0'0'16,"21"-21"-16,-21 0 0,0-1 0,0 1 15,0 0-15,0 0 0,0 0 16,0 0-16,-21 21 0,-43 0 16,22 0-16,21 0 15,-22 21-15,22 0 0,0 0 16,-21 0-16,21 0 0,-1 1 16,1-1-16,0 0 0,21 0 0,0 0 15,0 0-15,0 1 0,21-1 16,0 0-16,1-21 0,-1 0 15,21 0-15,22 0 16,-43 0-16,0 0 0,0 0 16,-21-21-16,21 21 0,0-21 0,-21-1 15,22 1-15,-22 0 16,0 0-16,0 0 16,0 42 15,0 0-16,-22 21 1,22-20-16,-21-1 0,0 42 16,21 1-16,0-22 15,-21 0-15,21 1 0,0-1 16,0 0-16,0 1 0,0-1 16,0 0-16,0 1 0,21 20 0,-21 22 15,0-43-15,21 43 16,-21-22-16,21-20 0,-21-1 0,0 22 15,0-22-15,22 0 0,-22 1 16,0-1-16,0 0 0,0-21 0,0 22 16,0-22-16,-22 0 0,1 0 15,0-21-15,-21 0 0,-1 21 16,22-21-16,-85 0 0,64 0 16,-21-21-16,-1 21 0,1-21 15,-43-21-15,42-1 0,22 22 16,0-21-16,20 0 0,-20-1 0,21 1 15,21-22-15,0-20 16,0 20-16,21-20 0,0 41 16,22 1-16,20-43 0,-21 43 15,1 0-15,-1 20 16,22-20-16,-22 0 0,21-1 0,1 1 0,-22 21 16,22-21-16</inkml:trace>
  <inkml:trace contextRef="#ctx0" brushRef="#br2" timeOffset="-195093.62">20320 15706 0,'21'0'16,"-127"84"-16,191-168 0,-64 63 15,0 42 17,-21 0-32,0 0 15,0 0-15,0 0 16,0 1-16,0-1 15,0 0-15,0 0 0,0 0 16,0 0 0,0-42 15,0 0-31,0 0 16,0 0-16,0 0 0,0-1 15,0 1-15,0 0 16,0 0-16,0 0 0,21 0 0,1-1 15,-1 1-15,0 0 0,0 0 0,0 0 16,22 21-16,-1-21 0,-21-1 16,21 22-16,1 0 0,-1-21 0,0 21 15,-20 0-15,20 0 0,-21 0 16,0 0-16,0 21 0,1 1 16,-22-1-16,0 42 15,0-42-15,0 1 0,-22 20 16,1-21-16,0 0 0,0 22 0,0-22 15,21 0-15,-21 0 0,-1 0 0,1 0 16,0 1-16,21-1 16,-21-21-1,21-21 1,0-1-16,0 1 0</inkml:trace>
  <inkml:trace contextRef="#ctx0" brushRef="#br2" timeOffset="-194499.96">22458 15325 0,'0'-21'15,"0"42"-15,0-64 0,0 22 0,21 0 0,-21 0 0,0 0 16,21 0-16,-21-1 16,0 1-16,0 0 0,0 0 0,0 42 31,0 21-16,0-20-15,0 20 0,0 0 0,0 1 16,0-1-16,0 0 0,0 1 16,0-1-16,0 0 0,-21 43 15,0-43-15,-22 22 16,43-22-16,-21 0 0,0 1 0,0-22 16,21 21-16,0-21 0,-21 22 15,21-22-15,-21 0 0,21 0 16,0 0-16,0-42 31,21 0-31,-21 0 16,21 0-16,-21 0 0,21-22 0,0 22 15</inkml:trace>
  <inkml:trace contextRef="#ctx0" brushRef="#br2" timeOffset="-194177.15">22521 15261 0,'0'0'0,"-21"-21"0,21 0 16,0 0-16,-21 0 0,21-1 0,0 1 16,0 0-16,21 0 0,0 21 15,0-21-15,22 0 0,-22 21 16,21-22-16,22 22 0,-22 0 0,0 0 16,1 0-16,20 0 0,-20 0 15,-22 0-15,21 22 0,-21-1 0,0 21 16,-21 0-16,0-20 0,0 20 0,0 0 15,-21 1-15,0-22 0,-21 21 16,-43 22-16,0-22 16,43-21-16,0-21 0,-1 21 15,1 0-15,21-21 0,0 0 16,0 22-16,-1-22 0,44 0 31,-1 0-31,21 0 0,-21 0 16,22-22-16,-22 22 0,21 0 0</inkml:trace>
  <inkml:trace contextRef="#ctx0" brushRef="#br2" timeOffset="-193679.43">23368 15600 0,'0'0'0,"0"-21"15,0 0 1,0-1-16,0 1 15,0 0-15,0 0 0,0 0 0,-21 0 16,0-22-16,-1 22 0,1 21 16,0 0-16,0 0 0,-43 0 15,43 0-15,0 21 0,-21 0 16,21 1-16,-22 20 0,22-21 16,0 0-16,0 22 0,0-22 0,-1 21 15,1-21-15,21 22 16,0-22-16,0 0 0,0 0 0,21-21 15,43 21-15,-43-21 0,21 0 16,1 0-16,-22 0 0,21 0 16,-21 0-16,22-21 0,-22 0 15,0 21-15,0-21 0,0 0 0,1-1 16,-1 1-16,-21 0 0,21 0 16,-21-21-16,0 20 0,0 1 0,0-21 15,0 21-15,0 0 0,0 42 31,0 0-31,0 21 16,0-21-16,0 1 0,0-1 0,0 21 16,0-21-16,0 0 0,0 1 15,0-1-15,0 0 0,0 0 0,21-21 16,-21 21-16,21-21 0,-21 21 16,21-21-16,1 0 15,-1 0-15,0 0 0,0-21 16,0 21-16</inkml:trace>
  <inkml:trace contextRef="#ctx0" brushRef="#br2" timeOffset="-193431.57">24003 15071 0,'0'0'16,"0"-21"-16,0-1 0,0 44 31,-21-1-31,0 0 0,-1 21 0,1-21 15,-21 85-15,0-21 16,20-43-16,1 1 0,0-1 16,0 0-16,0-21 0,21 22 0,-21 20 15,21-42-15,0 1 16,0 20-16,21-42 16,0 0-16,0 0 15,0 0-15,0 0 16,1-21-16</inkml:trace>
  <inkml:trace contextRef="#ctx0" brushRef="#br2" timeOffset="-193188.71">24257 15028 0,'0'0'0,"21"-21"0,-21 0 0,0 0 16,-21 42-1,0 21-15,0-20 16,-1 20-16,-20 21 0,21-20 15,0 20-15,0-20 0,-1-1 0,1 21 16,0-20-16,0-1 0,21 0 16,0 1-16,-21-22 0,21 21 0,0-21 15,-21 1-15,21-1 0,0 0 0,0 0 16,0 0 0,0-42 15</inkml:trace>
  <inkml:trace contextRef="#ctx0" brushRef="#br2" timeOffset="-192996.82">23728 15515 0,'-21'0'16,"-1"0"-16,340 64 0,-657-128 0,403 64 0,-128 21 15,64 1 1,21-22-16,1 0 15,-1 0-15,21 0 0,-21 0 0,0 0 16,22 0-16,-1 0 0,-21 0 16,22 0-16,-1 0 0,0 0 0,1 0 15,-1 0-15</inkml:trace>
  <inkml:trace contextRef="#ctx0" brushRef="#br2" timeOffset="-192323.21">24257 15600 0,'0'0'0,"0"21"0,21-21 31,0 0-31,0 0 16,1 0-16,-1 0 0,0-21 0,0 0 16,21 0-1,-20 21-15,-1-22 0,0 1 0,-21-21 16,0 21-16,0 0 15,-21 21-15,-22 0 16,22 0-16,-21 42 16,0-21-16,20 0 15,1 0-15,0 1 0,21-1 0,-21 0 16,21 0-16,0 0 0,0 0 0,0 1 0,0-1 16,0 0-16,0 0 15,21 0-15,0-21 16,0 21-16,1-21 0,20 0 0,-21 0 15,0 0-15,22 0 0,-22 0 16,0 0-16,21-21 0,-21 0 0,1 21 16,-1-21-16,0 0 0,0 0 15,0-22-15,0 22 0,1 0 0,-22-21 16,21 20-16,0 1 0,0 0 0,-21 0 16,21 0-16,0 0 15,1 21-15,-1 0 0,0 0 16,0 0-16,0 0 0,-21 21 0,21-21 15,-21 21-15,22 0 0,-22 0 16,0 0-16,21 1 0,0-1 0,-21 0 16,21 21-16,-21-21 0,0 1 15,0-1-15,0 0 0,0 0 16,-21-21-16,0 0 0,0 21 0,-1-21 16,1 0-1,21-21 1,0 0-16,0 0 15,0 0-15,21-1 16,1 1-16,-1 0 0,-21 0 0,21 0 16,0 0-16,0 21 0,0-22 15,1 1-15,20 0 0,-21 21 16,0-21-16,0 21 0,1 0 16,-1-21-16,21 21 0,-21 0 0</inkml:trace>
  <inkml:trace contextRef="#ctx0" brushRef="#br2" timeOffset="-191897.45">25548 15388 0,'0'21'16,"0"-42"-16,0 42 15,0 1 1,0-1-16,-21 0 0,0 0 16,21 0-16,-21 0 0,21 1 15,0-1-15,0 0 0,-22 0 0,22 0 16,-21 0-16,21 1 0,0-1 15,0 0-15,-21 0 16,21-42 31,0 0-47,0 0 0,0-1 0,21-105 31,0 106-31,1-21 0,20 0 16,-21-1-16,0 22 0,22-21 0,-1-1 15,-21 22-15,21 0 0,1 0 16,-1 0-16,0 21 0,1 0 0,41 0 16,-62 21-16,20 0 0,-21 0 15,-21 22-15,0-22 0,0 21 16,0 0-16,0 1 0,0-1 0,-21-21 16,0 22-16,0-1 0,-1-21 15,1 21-15,0-20 0,0-1 16,0 0-16,-22 42 0,22-41 15</inkml:trace>
  <inkml:trace contextRef="#ctx0" brushRef="#br2" timeOffset="-190301.36">27326 15346 0,'0'-21'0,"0"42"0,21-63 0,0 20 16,1 1-16,-22 0 16,21 21-16,-21 21 31,0 22-31,-21-22 0,-1 0 15,1 21-15,21-21 0,-21 1 0,0 20 16,0-21-16,0 0 0,-1 0 16,1 22-16,0-22 0,21 0 15,-21 0-15,21 0 0,21-21 47,0-21-47,0 0 0,1 0 16,-1 0-16,21 0 0,0-22 15,-20 22-15,-1 0 0,0 0 16,0 0-16,0 21 0,0-22 16,1 22-16,-1 0 15,0 22-15,-21-1 16,0 0-16,0 0 0,0 0 16,0 0-16,0 1 0,0-1 15,0 0-15,0 0 0,0 0 16,0 0-16,0 1 15,0-1-15,21-21 16,0 0 0,0 0-16,1 0 15,20 0-15,-21-21 0,21-1 0,-20 1 16,20 0-16,-21 0 0,0 0 16,0-22-16,1 22 0,20-42 15,-21 20 1,-21 22-16,0 42 31,-21 1-31,0-22 0,0 21 16,-1 0-16,22 0 0,0 21 0,-21-20 15,21-1-15,-21 0 0,21 0 16,0 0-16,0 0 0,0 1 16,0-1-16,21-21 0,0 21 15,1-21-15,20 0 0,-21 0 16,0 0-16,43 0 0,-22 0 15,0-21-15,-20 0 0,20 21 16,-21-22-16,21 1 0,-20 0 0,-1 0 16,0-21-16,0 20 0,-21-20 15,0 0-15,21-1 0,-21 1 16,0 0-16,0 21 0,21-22 16,-21 22-16,0 0 0,0 0 0,0 42 31,0 0-31,-21 21 15,21-20-15,-21-1 0,0 21 16,21-21-16,-21 22 0,0-22 0,-1 21 16,22-21-16,-21 22 0,0-22 15,21 0-15,0 0 0,0 0 16,-21 22-16,0-43 16,42 0 15,0 0-31,0-22 0,-21 1 15,43-21-15,-22 21 16,0 0-16,0-1 0,0 1 0,0 0 16,-21 0-16,22 21 0,-1 0 15,0 0-15,0 21 16,-21 0-16,0 0 16,0 1-16,0-1 0,0 0 15,0 0-15,0 0 0,0 0 16,21 1-16,-21-1 15,21-21-15,1 0 16,-1 0-16,0 0 0,0 0 16,0 0-16,0 0 0,1-21 15,-1-1-15,0 22 0,-21-21 16,21 0-16,-21-21 0,0 21 16,42-64-16,-42 43 15,0 20-15,0 44 31,0-1-31,0 0 0,0 0 16,-21 0-16,21 0 0,0 1 16,0-1-16,-21 0 0,21 0 15,0 0-15,0 0 0,0 1 16,0-44 15,0 1-15,0 0-16</inkml:trace>
  <inkml:trace contextRef="#ctx0" brushRef="#br2" timeOffset="-190132.45">28808 15240 0,'-21'21'47,"21"0"-32,0 1 1,21-22 0,0 0-16</inkml:trace>
  <inkml:trace contextRef="#ctx0" brushRef="#br2" timeOffset="-189863.61">29189 15325 0,'0'-21'15,"-21"21"1,-1 0-16,1 0 16,-21 21-16,21 0 0,0 0 15,-1 0-15,1 22 0,0-22 16,0 21-16,-21 0 0,20 1 16,22-22-16,0 0 0,0 0 15,0 0-15,0 1 0,0-1 0,22 0 16,41-21-1,-21 21-15,1-21 0,-1 0 0,0 0 16,64 0-16,-63-21 16,-1 21-16,0-21 0,1 0 15,-1-1-15,21-62 0</inkml:trace>
  <inkml:trace contextRef="#ctx0" brushRef="#br2" timeOffset="-189416.86">29654 15367 0,'43'-190'15,"-43"126"16,-43 318-31,65-487 0,-22 254 16,-22 22-16,1-22 0,21 21 16,-21 1-16,0-1 0,0 0 0,0-21 15,-1 22-15,22-1 0,-21 0 16,0-20-16,0 20 0,21-21 16,0 0-16,-21 0 0,21 1 0,-21-1 15,21 0-15,0-42 47,0 0-47,0-1 0,0 1 16,21 0-16,0 0 0,0-21 15,0 20-15,0 1 0,22-21 0,-22 21 16,0-22-16,21 22 0,-20 0 0,20 21 16,0 0-16,22 0 15,-22 0-15,-21 0 0,22 21 16,-22 0-16,21 1 0,-42-1 15,0 21-15,0-21 0,0 22 0,0 20 16,-42-21 0,21-20-16,21-1 0,-43 0 15,22-21-15,0 21 16,0-21 0,21-21 15,21 0-31,0 21 0,-21-21 15,21-1-15</inkml:trace>
  <inkml:trace contextRef="#ctx0" brushRef="#br2" timeOffset="-189133.02">30861 15388 0,'0'0'0,"0"-21"15,-21 21 1,21 21-16,-21-21 16,-1 21-16,1 1 0,21-1 15,0 0-15,-21 0 0,0 0 0,21 0 16,-21 22-16,21-22 16,0 0-16,-21 0 15,21 0-15,21-21 47,0 0-47,-21-21 0,21 21 16,0-21-16</inkml:trace>
  <inkml:trace contextRef="#ctx0" brushRef="#br2" timeOffset="-188689.26">31454 15388 0,'21'-42'15,"-42"84"-15,42-105 0,-21 42 16,-21-1-16,-1 22 16,1 0-16,0 0 0,0 0 0,0 0 15,0 0-15,-1 0 0,1 0 16,-21 22-16,21-22 0,0 21 0,-1 0 16,1-21-16,0 21 0,0 0 15,21 0-15,0 1 16,0-1-1,21-21-15,0 0 16,0 21-16,22-21 0,-22 21 16,0-21-16,0 0 0,0 0 0,1 21 15,-1-21-15,0 0 0,0 0 16,-21 21-16,0 1 0,0-1 16,-21 0-1,0 0-15,0-21 16,-1 0-16,1 0 0,0 0 15,0 21-15,0-21 0,0 0 0,-1 0 16,1 0-16,0 0 0,0 0 0,0 0 16,0 0-16,-1 0 15,1 0 1,0 0-16,0 0 16,21-21-16,-21 0 0,0 0 15,21 0-15,-22 21 16</inkml:trace>
  <inkml:trace contextRef="#ctx0" brushRef="#br2" timeOffset="-188432.41">30946 15113 0,'-22'-21'0,"44"42"0,-65-63 16,22 42 0,21-21-16,-21 21 15,0 0 1,0 0-16,-1 0 16,1 0-1,-21 21-15,21-21 0,-22 0 0,-20 21 16,21 0-16</inkml:trace>
  <inkml:trace contextRef="#ctx0" brushRef="#br2" timeOffset="-185955.95">1503 16955 0,'0'0'0,"0"-22"16,0 1-16,0 0 0,0 0 0,0 0 15,-21 0-15,21-1 0,0-20 16,0 21-16,0 0 0,0-22 16,0 22-16,0 0 0,0 0 0,0 0 15,0 42 16,0 0-31,0 0 0,0 22 16,0-1-16,0 0 16,0 1-16,0-1 0,0 0 0,0 1 15,0-22-15,0 21 0,0 0 16,0-20-16,0 20 0,0-21 0,0 0 16,0 0-16,0 1 0,21-22 15,0 0-15,0 0 16,0 0-16,0 0 0,1 0 0,-1-22 15,0 1-15,0 0 0,21 0 16,-20 0-16,-1-22 0,0 1 0,0 21 16,21-21-16,-20-1 0,-22 1 15,21 0-15,0-64 16,-21 85-16,0-1 16,0 44 15,0-1-31,-21 0 15,21 21-15,-21-21 0,21 22 16,0 20-16,0-42 0,0 22 16,0-22-16,0 0 0,0 0 15,0 0-15,0 22 0,21-22 16,0-21-16,0 0 16,0 0-16,0 0 0,1 0 0,20 0 15,-21-21-15,0 0 0,22-1 16,20-20-16,-21 21 15,-20-21-15,20-1 0,-21 1 0,0 0 16,0 20-16,1-20 0,-1 0 16,-21-1-16,21 22 0,-21 0 0,0 0 15,0 0-15,-21 21 16,21 21 0,-21 0-16,21 0 0,0 22 15,-22-22-15,22 21 0,0-21 16,0 22-16,0-22 0,0 21 0,0-21 15,22 0-15,-22 22 0,21-22 16,0 0-16,0 21 16,0-20-16,0-1 15,-21 0-15,-21-21 32,-21-21-32,21 21 0,0-21 15,-1 21-15,1-22 0,0 1 16,0 21-16,0-21 0,0 21 15,-1 0-15,22 21 32,0 0-32,0 1 15,0-1-15,22-21 16,-1 21-16,0-21 16,21 21-16,-21-21 0,1 0 15,20 0-15,21 0 0,-20 0 16,-1 0-16,-21 0 0,22-21 15,-1 0-15,0 21 0,1-21 16,-1-1-16,-21 1 0,0-21 16,0 21-16,1 0 0,-1-22 0,-21 22 15,0-21-15,0-1 0,0 22 0,0-21 16,0 21-16,0 0 0,0-1 16,-21 22-16,-1 0 15,1 0-15,21 22 16,-21-1-16,0 0 0,21 21 0,-21-21 15,21 22-15,0-22 0,0 21 16,0-21-16,0 22 0,0-22 0,0 0 16,21 0-16,0 0 0,-21 1 15,21-1-15,0-21 0,1 21 0,-1-21 16,0 0-16,0 0 0,0 0 16,22 0-16,-22 0 0,21 0 15,0 0-15,1 0 0,-1 0 0,0 0 16,1 0-16,20 0 0,-20-21 15,20 21-15,1-21 0,-1-1 0,-21 22 16,22-21-16,-22 0 0,1 0 16,-1 0-16,-21 21 0,0-21 15,0-1-15,-21 1 0,0-21 0,0 21 16,0 0-16,0-1 16,0 1-16,-21 21 0,0 0 15,0 0-15,0 0 0,0 0 16,-1 21-16,1 1 15,0-1-15,0 0 0,0 0 0,0 0 16,-1 0-16,1 1 0,0-1 16,0 21-16,21-21 0,-21 0 15,21 1-15,0-1 0,21 0 16,0-21 0,0 0-16,0 0 0,1 0 15,20 0-15,-21-21 0,0 0 0,22 21 16,-22-22-16,0 1 0,0-21 15,21-22-15,-20 43 0,-1-21 16,0 0-16,-21-1 0,0 1 16,21 0-16,-21-1 0,0 1 0,0 21 15,0-22-15,0 22 0,0 0 16,0 42 15,-21 0-31,21 1 0,0-1 16,0 21-16,-21-21 0,21 22 0,0-1 15,0-21-15,0 21 0,0 1 16,0 20-16,0 1 16,0-43-16,21 42 15,0-41-15,0-22 16,0 0-16,22 0 0,-22 0 0,0 0 16,64-22-16</inkml:trace>
  <inkml:trace contextRef="#ctx0" brushRef="#br2" timeOffset="-185654.73">4932 16489 0,'0'0'16,"0"-21"-1,0 42 16,-21 0-31,21 0 0,-22 0 0,1 22 16,21-22-16,0 21 0,-21 1 16,21-1-16,-21 0 0,21 1 0,-21-22 15,21 21-15,0-21 16,0 22-16,0-22 0,-21 0 0,21 0 16,0 0-16,0 0 0,0 1 15,21-22 1,0 0-1,0 0-15,-21-22 0,21 22 16,0-21-16</inkml:trace>
  <inkml:trace contextRef="#ctx0" brushRef="#br2" timeOffset="-185287.93">5080 16806 0,'-42'64'16,"84"-128"-16,-42 86 31,0-1-31,0 0 0,-21 0 0,21 0 15,-21 0-15,-1 43 16,22-43-16,0 0 0,0 0 0,0 1 16,0-1-16,0 0 0,0 0 15,22 0-15,-1-21 0,0 21 16,0-21-16,0 0 0,0 0 16,1 0-16,-1 0 0,21-21 0,-21 21 15,0-21-15,22 0 16,-22 0-16,21-22 0,-21 22 15,-21-21-15,0 21 0,0-22 0,0 22 16,0-21-16,0 0 0,0 20 0,-21 1 16,0 0-16,0 0 15,0 0-15,0 21 0,-1 0 16,1 0-16,0 0 0,0 21 16,0 0-16,0 0 0,21 0 15,-22 1-15,22-1 16,-21-21-16</inkml:trace>
  <inkml:trace contextRef="#ctx0" brushRef="#br2" timeOffset="-185025.08">4657 16679 0,'0'0'0,"21"0"15,0-21 1,21 21-16,-21 0 0,22 0 16,-1 0-16,0-21 0,1 21 0,-1 0 15,0 0-15,1 0 0,-1-21 16,-21 21-16,22 0 0,-22 0 16,21 0-16,-21 0 0,0 0 15,1 0-15</inkml:trace>
  <inkml:trace contextRef="#ctx0" brushRef="#br2" timeOffset="-182638.34">7027 16891 0,'21'-42'31,"-21"21"-31,0-1 0,22 1 16,-1 0-16,-21 0 0,0 0 0,0 0 16,0-1-16,0 1 0,0 0 0,0 0 15,0-21-15,0 20 0,-21 1 16,-43 0 0,43 21-16,-21 0 0,-1 0 15,1 0-15,0 0 0,-1 21 0,1 0 16,0 1-16,-1 20 0,1-21 15,0 21-15,20 1 0,1-1 0,0 0 16,21 1-16,-21-1 0,21 0 16,0-20-16,0-1 0,21 0 0,21 21 15,-20-42-15,-1 0 16,21 0-16,-21 0 0,22 0 0,-1 0 16,0-21-16,1 0 0,-1 0 15,0 0-15,1-1 0,-22-20 0,21 21 16,0 0-16,-20-22 0,-1 22 15,0-21-15,0 0 0,0 20 16,-21 1-16,0 0 0,0 0 0,0 0 16,0 42-1,0 0 1,0 0-16,0 0 0,0 22 16,0-1-16,0-21 0,21 22 0,-21-22 15,22 21-15,-1 0 0,-21-20 16,21-1-16,0 0 0,0 0 0,0 0 15,1 0-15,-1-21 0,21 0 16,-21 0-16,0 0 0,1 0 16,-1-21-16,21 0 15,-21 0-15,0 0 0,-21-22 16,22 22-16,-1-21 0,-21 21 0,0-22 16,42-20-16,-21-1 15,0 22-15,-21 21 16,22 21-16,-1-21 0,0 0 0,0 21 15,0 0-15,0 0 16,-21 21 0,0 0-1,0-42 48,0 0-63,-21 21 15,0 0-15,0 0 16,0 0-16,0 0 0,-1 0 0,1 0 16,0 21-16,0-21 0,0 21 15,0 21-15,21 1 0,-22-22 16,22 0-16,0 21 0,0 1 16,0-22-16,0 0 0,0 21 0,0-21 15,22 1-15,-1-1 0,0 0 16,0 0-16,0 0 0,0 0 0,1-21 15,20 0-15,-21 0 0,21 0 16,-20 0-16,41 0 16,-21-21-16,-20 0 0,20 0 15,-21 0-15,21-43 0,1 22 16,-22 0-16,0-1 0,0 22 16,0-21-16,1-1 0,-1 22 0,0 0 15,0 0-15,0 0 0,0 0 16,1 21-16,-1 0 0,0 0 15,-21 21 1,0 0-16,0 0 16,0 0-16,0 0 0,0 1 15,0-1-15,0 0 0,21-21 47,-21-21-47,0 0 16,0-1-16,0 1 15,0 0-15,0 0 0,0 0 16,0 0-16,-21 21 0,21-22 16,-21 22-16,0 0 0,-1 0 15,1 0-15,0 22 16,21-1-16,-21 0 16,21 21-16,-21-21 0,21 22 15,0-22-15,0 0 0,0 21 16,0-20-16,0 20 0,0 0 15,0-21-15,0 1 0,0-1 16,21 0-16,0 0 0,0 0 0,0-21 16,1 21-16,-1-21 0,0 0 15,21 0-15,-21 0 0,22 0 0,-1 0 16,0-21-16,1 21 0,-1-21 16,0 0-16,-20 0 0,20 0 0,-21-22 15,0 22-15,0 0 0,-21-21 16,0-22-16,0 43 0,0-21 15,0 20-15,0 1 16,-21 21 0,0 0-16,0 0 0,21 21 15,-21 1-15,0-1 0,-1 0 16,22 21-16,0-21 0,-21 1 0,21 20 16,0-21-16,0 0 0,0 43 15,0-43-15,0 0 0,21 0 16,-21 0-16,22-21 0,-1 22 15,0-22-15,21 0 0,1 0 16,-1 0-16,0 0 0,1 0 0,62 0 16,-62-22-16,-1 1 0,0 0 15,1 0-15,-1 0 0,0-22 16,1 22-16,-22-21 0,0 21 0,0-22 16,-21-20-16,0 42 15,0 0-15,0-1 16,-21 22-16,0 0 15,0 22-15,21-1 0,0 0 16,-21 21-16,21 1 0,0-22 16,0 0-16,0 21 0,0-21 15,0 1-15,0 41 16,21-42 0,-21 0-16,0 1 15,0-44 16,0 1-31,0 0 16,0 0-16,0 0 0,-21 21 0,-1-21 16,22-1-16,-21 22 0,0 0 15,0 0 1,21 22 0,0-1-16,0 0 0,0 0 15,0 0-15,0 0 0,0 1 16,21-22-16,0 21 15,22-21-15,-22 0 16,0 0-16,0 0 0,0 0 16,0 0-16,22 0 0,-1 0 0,0 0 15,-20-21-15,20-1 0,0 1 16,1 0-16,-1 0 0,0 0 16,-21 0-16,1-22 0,-1 1 0,0 21 15,-21-22-15,0 22 0,0-63 16,-21 62-1,0 22-15,-1 0 0,-41 0 16,42 22-16,0-1 0,-1 0 16,1 0-16,21 21 0,-21-20 0,21 41 15,0-42-15,0 22 16,0-22-16,21 0 0,0 0 16,1 0-16,-22 0 0,21 1 0,-21-1 15,21 0-15,-21 0 16,-21-21-1,0 0-15,-1 0 0,1 0 16,0 0-16,0 0 0,0-21 16,0 21-16</inkml:trace>
  <inkml:trace contextRef="#ctx0" brushRef="#br2" timeOffset="-182090.79">10964 16425 0,'0'0'16,"21"-21"-16,1 0 0,-1 0 0,0 0 0,0 0 15,-21-1-15,21 22 16,-21-21-16,0 42 31,-21 1-31,21 20 0,-21 0 0,0 1 16,-22-1-16,22 21 0,-21 1 15,21 21-15,-22-22 0,1 22 0,21-1 16,-21 1-16,-1 0 16,1-1-16,-22 86 0,22-64 15,0-1-15,21-20 0,-22 0 16,22-1-16,-21 1 0,21 0 0,-22-22 15,22 1-15,0-1 0,0-20 16,0-1-16,21-21 0,-22 21 16,44-63-1,-1 0-15,21-21 16,-21-1-16,22 1 0,-22-21 0</inkml:trace>
  <inkml:trace contextRef="#ctx0" brushRef="#br2" timeOffset="-180956.32">11663 16828 0,'0'-22'15,"0"44"-15,0-65 0,0 22 0,0 0 16,0 0-16,0 0 15,-21 42 1,-1 0 0,22 0-16,0 21 0,-21 1 0,0-22 15,21 21-15,-21 1 0,21-1 16,0 0-16,-21 1 0,21-1 0,-21 0 16,21-21-16,0 1 0,0 20 15,0-21-15,0 0 16,21 0-16,0-21 0,0 0 0,0 0 15,0 0-15,1 0 0,-1 0 16,42-21-16,-20 0 0,-1 0 16,-21 0-16,21 0 0,1-22 15,-22 1-15,42-22 16,-41 22-16,-1 0 0,21-43 16,-21 64-16,-21-21 0,0 20 15,0 1-15,0 0 16,0 42-1,0 0-15,0 1 0,0 20 16,0-21-16,-21 21 0,0 1 16,21-1-16,-21 0 0,21-20 0,-21 20 15,21 0-15,0 22 16,0-22-16,21-21 0,0-21 16,0 21-16,0 1 0,22-22 15,-22 0-15,21 0 0,0 0 0,-20 0 16,20 0-16,0-22 0,1 1 15,-1 0-15,0 0 0,1 0 16,-22 0-16,63-64 16,-62 43-16,41-64 0,-42 42 15,0 1-15,1-1 0,-22 22 16,0-22-16,21 22 0,-21 21 0,21-21 16,-21 20-16,0 1 0,0-21 15,0 63 1,-21 0-16,0 0 15,21 22-15,-22-1 0,1 0 16,21 1-16,-21 20 0,0-20 0,21 20 16,-21-21-16,21 1 0,0-1 15,0 0-15,0 1 0,0-22 16,0 21-16,0-21 0,0 1 16,21-1-16,21 0 0,-21-21 15,1 0-15,-1 0 0,21 0 16,-21 0-16,22 0 0,-1 0 0,-21-21 15,21 0-15,1-1 0,-22 1 16,21 0-16,1-21 0,-1-22 16,0 1-16,-21 42 15,-21-1-15,0 1 0,0 0 0,-21 21 32,0 21-32,0 0 0,0 1 15,21-1-15,-21 21 0,21-21 16,-22 0-16,22 1 0,0-1 15,0 0-15,0 0 0,0 0 0,22 22 16,-1-43 0,0 21-16,0-21 0,0 0 0,22 0 15,-22 0-15,0 0 0,21 0 16,22-43-16,-43 22 0,0 0 16,0 0-16,0 0 0</inkml:trace>
  <inkml:trace contextRef="#ctx0" brushRef="#br2" timeOffset="-180768.42">13547 16637 0,'0'0'0,"0"-21"0,-22 21 16,22-21 15,-21 21-31,0 0 31,0 0-15,0 0-16,0 0 0</inkml:trace>
  <inkml:trace contextRef="#ctx0" brushRef="#br2" timeOffset="-180578.48">12552 16764 0,'-21'21'0,"42"-42"0,-64 63 0,22-42 15,0 0-15,21 22 0,21-22 32,0 0-32,1 0 0,20 0 15,-21 0-15,43 0 0,-22 0 16,21-22-16,22 22 0,-21-21 0,-1 21 16,22 0-16,-22-21 15</inkml:trace>
  <inkml:trace contextRef="#ctx0" brushRef="#br2" timeOffset="-180076.35">13928 16531 0,'21'0'16,"-42"0"-16,42-21 0,-42 21 31,-1 0-31,1 21 16,0-21-16,0 21 0,21 22 15,-21-22-15,0 21 0,-1 1 0,1-1 16,0 0-16,0 1 16,0-1-16,0 0 0,-1 1 0,22-1 15,0 0-15,0 1 0,0-1 0,0-21 16,0 21-16,22-20 0,-1-1 16,0 0-16,0 0 0,21 0 0,-20-21 15,20 0-15,0 21 0,1-21 16,-1 0-16,0 0 0,-21 0 15,22-21-15,-1 0 0,0 0 16,1 0-16,-22-22 0,42-41 16,-41-1-1,-22 64-15,0 0 16,0 42 0,-22 0-1,22 0-15,-21 0 0,21 1 16,0-1-16,-21 0 0,21 0 0,0 0 15,0 0-15,0 1 16,0-1-16,0 0 16,21-21-16,0 0 0,1 0 15,-1 0-15,0 0 0,0 0 16,0-21-16,-21 0 16,21-1-16,-21 1 0,22 0 0,-1 0 15</inkml:trace>
  <inkml:trace contextRef="#ctx0" brushRef="#br2" timeOffset="-179892">14520 16828 0,'0'0'0,"-21"0"15,0 0-15,21-22 16,-21 22-16,0 0 16,21 22 30,21-22-30,0 0-16,0 0 0,0 0 16</inkml:trace>
  <inkml:trace contextRef="#ctx0" brushRef="#br2" timeOffset="-179290.79">14732 16933 0,'0'-21'16,"21"21"0,-21-21-16,21 21 0,0 0 15,1 0-15,-1 0 32,-21 21-32,0 0 0,0 1 15,0-1-15,0 0 0,0 0 0,0 0 16,-21 22-16,-1-22 0,1 0 15,0 0-15,0 0 0,0 0 0,-22-21 16,22 22-16,0-1 0,-21-21 16,42 21-16,-21-21 0,-1 0 0,22 21 31,22-21-15,-1 0-16,0 0 15,0 0-15,0 0 0,0 0 0,1 21 16,-1-21-16,0 21 15,0-21-15,21 22 0,-20-22 16,-1 21-16,-21 0 0,21 0 0,-21 0 16,21 0-16,-21 1 0,0 20 15,0-21-15,0 21 0,0 1 0,0-1 16,-21 0-16,0 1 0,0-1 16,-1 0-16,1 1 0,0-22 0,0 21 15,0-21-15,0 22 0,-22-22 16,22 0-16,-21 0 0,21-21 15,-1 0-15,-20 21 0,21-21 0,-21 0 16,20 0-16,-20-21 16,21 0-16,0 0 0,0 0 15,21-22-15,0 22 0,-22-21 0,22 21 16,0-22-16,0 1 0,0 21 16,0-21-16,0-1 0,22 22 0,-1-21 15,21-1-15,-21 22 0,22-21 16,-22 0-16,21 20 0,0-20 0,43-21 15</inkml:trace>
  <inkml:trace contextRef="#ctx0" brushRef="#br2" timeOffset="-178947.99">15113 17039 0,'21'0'31,"0"0"-31,0 0 15,1 0-15,-1-21 0,0 0 16,21 21-16,-21-21 0,22-22 16,-1 22-16,-21 0 15,-21 0-15,0 0 0,0 0 0,0-1 16,0 1-16,-21 21 16,0 0-16,0 0 0,-64 21 15,64 1 1,0-1-16,-22 21 0,22-21 0,21 22 15,-21-22-15,21 21 0,-21-21 0,21 22 16,0-22-16,0 0 0,0 0 16,0 0-16,0 0 0,0 1 0,21-1 15,0-21-15,0 21 16,1-21-16,-1 0 0,0 0 16,0-21-16,0 0 15,0-1-15</inkml:trace>
  <inkml:trace contextRef="#ctx0" brushRef="#br2" timeOffset="-178545.22">16827 16785 0,'0'0'0,"0"-21"0,0 0 16,0 0-16,22 0 0,-22-1 0,0 1 15,0 0-15,0 42 16,0 0-1,0 22-15,0-1 0,-22 0 16,22 1-16,-21-1 0,0 22 16,0-22-16,21 0 0,-21 1 0,0-1 15,-22 64 1,22-43 0,21-42-16,0 1 0,0-1 15,0-42 16</inkml:trace>
  <inkml:trace contextRef="#ctx0" brushRef="#br2" timeOffset="-177937.09">16277 17103 0,'-21'0'0,"148"42"0,-233-84 16,106 42-1,42 0-15,-20 0 16,20 0-16,0 0 0,22 0 0,-22 0 15,22 0-15,-1-21 0,22 21 16,-22-22-16,1 1 0,-1 0 16,-20 0-16,20 0 0,22-43 15,-22 1-15,-42 20 16,1 22-16,-22-21 0,0 0 0,0 20 16,0 1-16,0 0 0,0 0 15,-22 21-15,1 0 0,0 0 16,0 0-1,21 21-15,0 0 0,-21 22 0,0 20 16,-1-21-16,22 1 0,0-1 16,0 0-16,0 1 0,-21-1 0,21 0 15,0-20-15,-21 20 0,21-21 0,0 21 16,0-20-16,-21 20 16,21-21-16,-21-21 15,21-21 16,0 0-15,21 0-16,0-1 0,21-41 16,-20 42-16,20-22 15,0 22-15,1 0 0,41-21 0,-41 42 16,-1 0-16,0-21 0,1 21 16,-22 0-16,21 0 0,-21 21 15,0 0-15,-21 0 0,0 0 16,0 0-16,0 22 0,0-22 0,0 0 15,-21 0-15,0 0 0,-21 1 0,21-1 16,-1 0-16,1 0 0,21 0 16,-21-21-16,21 21 0,-21-21 0,42-21 47,0 21-47,-21-21 15,21 0-15,22 0 0,-22 21 0,0-43 16</inkml:trace>
  <inkml:trace contextRef="#ctx0" brushRef="#br2" timeOffset="-177580.29">17801 17103 0,'0'21'0,"-42"-63"0,105 105 0,-84-105 0,63 84 16,-20-42-1,-1 0-15,0 0 16,0 0-16,0 0 0,22-21 15,-22 0-15,0 0 16,0-1-16,0-20 16,-21 21-16,0 0 0,0 0 15,0-1-15,0 1 16,-21 21-16,0 0 16,0 0-16,0 21 0,-1 1 15,1-1-15,0 21 0,0-21 0,0 0 16,21 22-16,0-22 0,-21 42 15,21-41-15,0-1 0,0 0 16,0 0-16,21 0 0,0 0 16,0-21-16,0 0 15,0 0-15,1 0 0,-1 0 16,0 0-16,0 0 0,0-21 16,0 0-16,1 0 0,-1 21 0</inkml:trace>
  <inkml:trace contextRef="#ctx0" brushRef="#br2" timeOffset="-174824.95">19981 17272 0,'0'0'0,"-21"21"0,42-42 62,0 21-62,1-21 0,20 0 0,-21 0 0,0-1 16,22 1-16,-22 0 0,21 0 15,-21-21-15,0 20 0,1 1 16,-1-21-16,-21 21 0,0-22 0,0 22 16,0 0-16,0 0 15,-21 21-15,-1 0 0,1 0 16,-21 21-16,21 0 0,0-21 15,-1 21-15,-20 43 16,21-43-16,0 21 0,0-20 0,21 20 16,-22 21-16,22-41 0,0 20 15,0-21-15,0 0 0,0 0 16,0 1-16,22-1 0,-1 0 16,0 0-16,21-21 0,-21 0 15,22 0-15,-22 0 0,21 0 0,1 0 16,-1 0-16,0 0 0,1-21 15,-1 21-15,0-21 0,1 0 0,-1-22 16,0 22-16,1-21 0,-22 21 16,21-22-16,0-20 0,-20 20 0,-1 1 15,21-21-15,-21 20 0,0-20 16,1 20-16,-1 1 0,-21 0 0,0-1 16,21 22-16,-21 0 0,0 0 0,-21 21 31,0 21-31,-1 21 0,1-20 15,0 20-15,21 0 16,-21 1-16,0-1 0,0 0 0,-1 22 16,1-22-16,0 0 0,21-20 15,0 20-15,0 0 0,0-21 0,0 1 16,0 20-16,0-21 0,42 0 16,-20-21-16,-1 21 0,21-21 0,-21 0 15,0 0-15,22 0 0,-1 0 16,-21 0-16,22 0 0,20-21 15,-21 0-15,-20 21 0,20-21 16,-21 0-16,0 0 0,-21-64 16,0 64-16,0 0 15,0-1-15,-21 1 16,0 21-16,0 0 16,0 0-16,-1 0 0,1 0 0,0 21 15,0 1-15,0-22 0,21 21 16,0 0-16,0 0 0,0 0 15,0 22-15,0-1 0,21-42 16,-21 21-16,21 0 0,0 0 0,0-21 16,22 0-16,-22 22 0,0-22 15,21 0-15,1 0 0,-22 0 0,21 0 16,1-22-16,-1 1 0,0 0 16,43-21-16,-64-1 15,0 22-15,0-21 0,-21 21 16,0 0-16,22-22 0,-22 22 15,0 0-15,0 0 0,-22 42 32,22 0-32,-21 0 0,21 0 15,0 1-15,-21-1 0,0 21 16,0 0-16,21-20 0,0-1 16,0 0-16,0 0 0,-21 0 15,21 0-15,-22 1 16,22-44 15,0 1-15,0 0-16,0 0 0,22-21 15,-1 20-15,-21 1 0,21-21 16,0 21-16,0-22 0,0 22 16,1 0-16,-1 0 0,0 0 0,21 0 15,-21 21-15,1 0 0,20 0 0,-21 0 16,0 0-16,0 0 0,-21 21 15,0 0-15,0 0 0,0 0 16,0 22-16,0-22 0,0 0 0,0 0 16,0 0-16,0 0 0,0 1 0,0-1 15,0 0-15,0 0 0,-21-21 16,21-21 15,0 0-15,0 0-16,0-1 0,0 1 15,0 0-15,21 0 16,-21-21-16,22 20 0,20-41 16,0 21-16,-21 20 15,22 1-15,-22 21 0,0 0 0,21 0 16,-20 0-16,20 0 16,-42 64-16,0-22 15,0-21-15,0 0 0,0 1 16,0 20-16,0-21 0,0 0 15,-21 0-15,21 1 0,0-1 16,0 0-16,0 0 16,21-21-16,0 0 15,0 0-15,0 0 0,22 0 16,-22 0-16,21 0 0,1 0 0,-1 0 16,0 0-16,1-21 0,-1 0 15,0 0-15,1-1 0,-22 1 0,21 0 16,-21 0-16,0-21 0,-21 20 15,0 1-15,0 0 16,0 0-16,-21 21 0,0 0 16,0 0-16,0 0 0,-43 21 15,43 0-15,0 0 0,0 1 16,0-1-16,-1 0 0,22 0 0,0 0 16,0 0-16,0 1 0,0-1 15,0 0-15,0 0 0,0 0 0,22-21 16,-1 21-16,0-21 0,21 22 15,-21-22-15,22 0 0,-1 0 0,0 0 16,1 0-16,-1 0 0,0 0 16,1-22-16,-1 1 0,0 0 0,1 0 15,-22 0-15,21-22 16,-21 22-16,1-21 0,-1 21 0,0 0 16,0-1-16,-21 1 0,21 0 0,-21 0 15,0 42 1,0 0-16,-21 0 15,0 1-15,21-1 16,-21 0-16,21 0 0,-21 21 16,21-20-16,0-1 0,-22 0 0,22 0 15,-21-21-15,21 21 0,0 0 16,0 1-16,-21-22 0,21-22 47,0 1-32,0 0-15,21 21 0,0-63 16,1 41-16,-1 1 0,21-21 16,-21 21-16,22 0 0,-1-22 15,0 22-15,1 0 0,-1 21 0,0-21 16,22 21-16,-22 0 0,0 0 16,1 21-16,-22-21 0,0 21 0,0 0 15,-21 43-15,-21-22 16,21-21-16,-21 22 15,0-22-15,21 0 0,-21 0 0,21 0 16,0 0-16,0 1 0,21-22 31,0 0-31,0 0 0,0 0 16,0 0-16,1 0 0,-1 0 16,0-22-16,0 1 0,0 0 0,0 0 15,1 0-15,-1-22 0,0 22 16,-21-21-16,21 0 0,0-22 15,0 22-15,-21-22 0,22 1 16,-1-1-16,0 22 0,0 0 0,0-43 16,-21 43-16,21 20 0,-21 1 15,0 42 1,0 1-16,-21-1 16,0 21-16,0-21 0,21 22 15,-21 20-15,0-21 0,-1 1 16,1-1-16,0 0 0,21 1 0,-21-1 15,21 0-15,-21 1 16,21-1-16,0 22 0,0-43 0,0 0 16,21 21-16,0-42 15,0 21-15,43-21 16,-1 0-16,-42 0 16,22 0-16,-1-21 0,-21 21 15,22-21-15,-22 0 0,42-21 16,-20-1-16,-22 22 0,0-21 15,0 21-15,0-22 0,-21 22 16,0 0-16,0 0 0,-21 21 16,0 0-1,0 0-15,0 21 0,21 21 16,0 1-16,0-22 16,0 0-16,0 0 0,0 0 0,0 0 15,0 1-15,0-1 16,0 0-16,0 0 0,0 0 15,0 0-15,-22-21 32,1 0-32,0 0 15,0 0-15,0 0 0,21-21 16,0 0 0,0 0-16,0 0 15</inkml:trace>
  <inkml:trace contextRef="#ctx0" brushRef="#br2" timeOffset="-174601.08">23961 16870 0,'42'-21'31,"0"21"-31,-21 0 0,22 0 16,-1-21-16,0 21 0,-20 0 15,20 0-15,0 0 0,1 0 0,-22 0 16,21 0-16,-21 0 0,0 0 16,-21-22-1,0 1 1</inkml:trace>
  <inkml:trace contextRef="#ctx0" brushRef="#br2" timeOffset="-172694.47">25950 16976 0,'-42'-43'31,"42"22"-31,0 0 0,-21 0 16,21 0-16,0 0 0,0-22 16,0 1-16,-21 21 0,21-22 15,-22 1-15,22 21 16,-21 0-16,0 0 0,0 21 0,0-22 16,0 22-16,-1 0 0,-20 0 15,21 0-15,-21 0 0,-1 0 0,22 22 16,-21-1-16,21 21 15,-64 64-15,43-43 0,20-20 16,22-1-16,-21 0 0,21 1 16,0-22-16,0 21 0,0-21 0,0 1 15,21-1-15,-21 0 16,22 0-16,-1-21 0,0 0 0,21 0 0,-21 0 16,22 0-16,-22 0 0,21 0 15,1-21-15,-1 0 0,-21 0 16,21-1-16,1-20 0,-22 21 15,21-21-15,-21-1 0,1 1 0,-1 0 16,0-1-16,0 22 0,0-21 16,-21 21-16,21-1 0,-21 44 31,0-1-31,-21 0 16,21 21-16,-21-21 0,21 22 15,-21-1-15,21-21 0,0 22 0,0-1 16,0-21-16,0 0 0,0 0 15,0 1-15,0-1 0,21 0 16,0 0-16,0-21 0,1 0 16,-1 0-16,21 0 0,-21 0 15,0 0-15,1 0 0,-1-21 16,0 21-16,0-21 0,21 0 0,-42-1 16,22 1-16,-1-21 0,0 21 15,-21-22-15,21 1 0,0 21 0,-21-21 16,0 20-16,0 1 0,21 0 15,-21 0-15,0 42 16,0 0-16,0 22 16,0-22-16,0 21 0,0 0 0,-21-20 15,21 20-15,-21 0 16,21-21-16,0 1 0,0 20 0,0-21 16,0 0-16,0 0 0,0 1 15,0-1-15,21-21 16,0 0-16,1 0 0,-1 0 15,42-21-15,-42-1 0,22 22 16,-22-21-16,0-21 0,0 21 16,0 0-16,1-22 0,-22 1 0,0 0 15,0-1-15,0 1 16,0 0-16,0 20 0,0 1 0,0 0 0,0 0 16,-22 0-16,44 21 31,-1 0-31,0 0 0,21 0 15,1 21-15,-1-21 0,0 0 0,22 0 16,-1 0-16,1 0 0,-1 0 16,43 0-16,-42 0 15,-22 0-15,-21 0 0,21 0 0,-20 0 16,-44 0 0,1 0-1,0 0-15,-21 0 0,21 0 16,-22 21-16,1 0 0,0 0 0,20 1 15,-20-1-15,0 0 0,21 21 16,-22-21-16,22 1 16,0 20-16,0-21 0,0 21 0,21-20 15,0-1-15,0 0 0,0 0 0,0 0 16,0 0-16,21-21 0,0 0 16,0 22-16,0-22 0,0 0 0,43 0 15,-43 0 1,21-22-16,-20 1 0,20 0 0,-21 0 15,0 0-15,22 0 0,-22-22 0,0 1 16,0 0-16,-21 20 0,21-20 0,0-43 16,-21 43-1,0 21-15,0 42 32,0 0-32,-21 22 0,21-22 0,-21 0 15,21 21-15,0-21 0,0 22 16,0-22-16,0 0 0,0 0 0,0 22 15,0-22-15,0 0 16,21 0-16,0-21 0,1 0 16,-1 0-16,21 0 0,-21 0 15,0 0-15,1 0 0,-1 0 0,0-21 16,0 0-16,-21 0 0,21-22 16,0 22-16,1-21 0,-22-1 0,21-20 15,0 21-15,-21-64 16,21 63-16,0-62 15,-21 62-15,21 22 0,-21-21 16,0 21-16,22-1 0,-22 44 31,-22 20-31,1-21 16,21 21-16,0-20 0,0 20 0,-21 0 16,21 1-16,0 20 0,0-21 15,0 1-15,0-22 0,0 21 0,0-21 16,0 22-16,21-22 0,0 0 15,1 0-15,-1-21 0,21 21 0,-21-21 16,22 0-16,-22 0 16,21 0-16,0-21 15,22-42-15,-43 42 16,0-1-16,0 1 0,-21 0 0,0 0 16,22 0-16,-22 0 0,21 21 15,-21 21 1,0 0-16,0 0 0,0 0 15,0 0-15,0 1 0,0-1 0,0 0 16,0 0-16,0 0 0,0 0 16,21-21 15,0 0-15,-21-21-16,0 0 0,21-21 15,-21 21-15</inkml:trace>
  <inkml:trace contextRef="#ctx0" brushRef="#br2" timeOffset="-172536.27">28257 16595 0,'0'63'0,"0"-126"0,-21 63 31,21 21-31,-21 0 16,21 0-1,0 0-15,0 1 16,21-22-1,0 0-15,1 0 0</inkml:trace>
  <inkml:trace contextRef="#ctx0" brushRef="#br2" timeOffset="-172046.55">28850 16806 0,'0'0'0,"21"-21"16,-21 0-16,0 0 0,0 0 15,0 0-15,0-1 16,-21 22-16,0-21 16,0 21-16,0 0 0,-1 0 15,1 21-15,0 1 0,0-1 0,0 0 16,0 21-16,-1 1 0,1-22 16,0 21-16,0 0 0,-21 22 15,20-43-15,22 21 0,0-20 16,0-1-16,0 21 0,0-21 15,22-21-15,-1 0 16,0 0-16,0 0 0,0 0 16,22 0-16,-43-21 0,21 0 15,0 0-15,0 0 0,0-22 0,0 22 16,-21-21-16,22-1 16,-1 1-16,0 0 0,-21-1 0,21 22 15,-21 0-15,21 0 0,-21 0 16,0 42-1,0 0-15,0 21 0,0-20 16,0 41-16,0-21 0,0-20 16,0 20-16,0-21 0,0 0 15,0 0-15,0 1 0,21-1 0,1 0 16,-1-21-16,0 21 16,0-21-16,0 0 0,22 0 15,20-21 1,-42 21-16,0-21 0,1 0 0,-1-1 15</inkml:trace>
  <inkml:trace contextRef="#ctx0" brushRef="#br2" timeOffset="-171567.82">29337 16552 0,'21'-148'32,"-63"339"-32,63-234 0,0-84 15,-21 149 1,-21-1-16,21 21 0,-21-21 15,21 22-15,0-1 0,-21 0 16,-1 1-16,22-1 0,-21 0 16,21 1-16,0-1 0,0 0 15,-21-21-15,21 1 0,-21-1 0,21 0 16,0 0-16,-21 0 0,0-21 31,21-21-31,0 0 16,0 0-16,0 0 15,0-1-15,0 1 0,21 0 0,0 0 16,0-21-16,21 20 0,-20 1 16,20 0-16,-21 0 0,21 21 15,-20 0-15,20 0 0,0 0 0,-21 0 16,1 21-16,20 0 0,-21 22 16,0-22-16,-21 0 0,0 21 15,0-21-15,0 22 0,0-22 0,0 0 16,0 0-16,-42 0 0,21 1 15,0-1-15,-22-21 0,22 21 0,-21-21 16,-1 0-16,1 0 0,0 0 16,21 0-16,-22 0 0,1 0 15,21 0-15,0 0 0,-1 0 0,22-21 16,0 0-16,0-1 16,22 22-16,-1-21 15,0 21-15,0-21 0,21 0 0</inkml:trace>
  <inkml:trace contextRef="#ctx0" brushRef="#br2" timeOffset="-171300.97">29972 16425 0,'0'0'0,"0"22"47,-21-1-47,21 0 0,-21 0 0,-1 21 15,22-20-15,-21 20 0,0-21 16,21 21-16,0 1 0,-21-1 0,0-21 16,0 43-1,21-22-15,0-21 0,0 0 0,0 1 16,0-1-16,0 21 0,0-21 16,21-42 15,0 0-31,0 21 0</inkml:trace>
  <inkml:trace contextRef="#ctx0" brushRef="#br2" timeOffset="-170979.81">29993 16870 0,'42'0'16,"-20"0"-16,-1 0 15,0 0-15,0-21 0,0 21 0,22 0 16,-1-21-16,0-1 0,-21 22 15,22-21-15,-1 0 0,-21 0 16,0 0-16,-21 0 16,-21 21-16,0 0 15,-21 0-15,21 0 0,-43 21 16,22 0-16,21 0 0,-22 0 16,22 0-16,0 1 0,0 20 15,21-21-15,0 0 0,0 0 16,0 1-16,0-1 0,0 0 0,0 0 15,63 21 1,-42-20-16,22-22 0,-22 0 16,0 0-16,21 0 0,1 0 0,-22 0 15,21 0-15,1 0 0,-1-22 16,0 1-16</inkml:trace>
  <inkml:trace contextRef="#ctx0" brushRef="#br2" timeOffset="-170709">31327 16658 0,'-64'21'16,"43"1"0,0-1-16,0 0 0,-1 0 0,22 21 15,-21-20-15,0 41 16,0-42-1,21 0-15,0 1 0,0-1 16,0 0-16,21-21 31,0-21-15,0 0-16,1-1 0,-22 1 16,21-21-16</inkml:trace>
  <inkml:trace contextRef="#ctx0" brushRef="#br2" timeOffset="-170360.19">31496 16362 0,'0'0'0,"-21"0"0,-85 0 32,85 0-32,0 21 0,-1 0 15,22 0-15,0 1 16,22-22-1,-1 21-15,0-21 0,0 0 16,21 0-16,-20 0 0,-1 0 16,0 0-16,21 0 0,-21-21 0,1-22 15,-22 1 1,0 21-16,0 0 0,-22-1 16,1 1-16,0 0 0,0 21 15,-43 0-15,22 0 16,21 0-16,0 0 0,-22 0 0,22 21 15,0 0-15,0 1 16,21-1-16,0 0 0,0 0 16,0 0-16,0 0 0,0 1 15,21-22-15,-21 21 0,42-21 0,-20 21 16</inkml:trace>
  <inkml:trace contextRef="#ctx0" brushRef="#br2" timeOffset="-169900.46">31750 16574 0,'0'42'31,"0"-21"-31,0 0 0,-21 0 16,0 1-16,21-1 0,-22 0 15,22 21-15,-21-21 0,21 22 16,-21-22-16,21 21 0,-21 22 15,21-43 1,0 0-16,0-42 31,0 0-31,0 0 16,0-1-16,0-20 0,0 21 0,0-21 16,21-1-16,0 22 0,0-21 15,1-1-15,-1 22 0,21 0 16,-21 0-16,22 0 0,41-22 15,-41 43-15,20 0 16,-21 0-16,22 0 0,-22 0 0,22 22 16,-22-1-16,0 0 0,1 0 15,-22 0-15,0 22 0,-21-1 16,0 0-16,0-21 0,0 22 0,-42-1 16,21-21-16,-22 22 0,22-22 15,-64 21-15,43-21 0,21 0 16,-21-21-16,20 22 0,-41-22 15,21 0-15,20 0 16,-20 0-16</inkml:trace>
  <inkml:trace contextRef="#ctx0" brushRef="#br2" timeOffset="-169436.7">25294 17717 0,'0'0'0,"0"-22"0,0 1 0,0 0 16,0 42-1,0 0 1,0 1-16,0-1 0,-21 21 15,21 0-15,0-20 0,0 20 0,0 0 16,-21 1-16,21-22 0,0 21 16,-21 0-16,21-20 0,0-1 15,0 21-15,0-21 0,0 0 0,0 1 16,0-1-16,0 0 0,0-42 31,0 0-15</inkml:trace>
  <inkml:trace contextRef="#ctx0" brushRef="#br2" timeOffset="-169131.88">25188 17759 0,'0'-21'16,"0"42"-16,0-63 0,0 20 0,21 22 16,1-21-16,-1 0 0,0 21 15,21-21-15,-21 21 0,22 0 0,-1-21 16,0 21-16,22 0 0,-22 0 15,1 0-15,20 0 0,-21 21 16,1 0-16,-22 0 0,0 0 0,-21 22 16,0-22-16,0 0 0,-21 21 0,-21-20 15,20-1-15,-41 0 0,21 0 16,-1 0-16,-20-21 0,20 21 16,1-21-16,0 0 0,-1 22 15,1-22-15,21 0 0,-21 0 16,63-22-1,0 22 1,0-21-16,21 21 0,-20-21 16,20 21-16,0-21 0</inkml:trace>
  <inkml:trace contextRef="#ctx0" brushRef="#br2" timeOffset="-168736.1">26098 17738 0,'-21'21'0,"42"-42"0,-21 42 15,-21 0 1,0 0-16,0 0 0,0 1 0,0 20 16,-1-21-16,1 21 0,-21-20 15,21 20-15,0-21 0,-1 0 0,22 22 16,0-22-16,0 0 0,0 0 16,0 0-16,0 0 0,0 1 15,43-22-15,-22 0 0,21 0 0,1 0 16,-1 0-16,21 0 0,-20 0 15,20-22-15,-20 22 0,-1-21 16,43-42-16,-43 20 16,-21 22-16,0-42 0,-21 20 15,0 1-15,0-21 0,0 20 0,0 1 16,-21 0-16,0-1 0,0 22 16,-22 0-16,22 21 0,-21 0 15,0 0-15,-1 0 0,1 0 0,0 21 16,-1 0-16,22 22 0,-21-22 0,21 21 15,-1-21-15,1 22 0,0-1 16,21-21-16,0 0 16,0 0-16,21 1 0,0-22 0,22 0 15,-22 21-15,21-21 16</inkml:trace>
  <inkml:trace contextRef="#ctx0" brushRef="#br2" timeOffset="-168512.21">26776 17780 0,'21'-21'16,"-275"211"-16,487-359 0,-212 169 31,-21 21-31,-21 22 0,0-1 16,-1 21-16,22-41 16,0 20-16,-21-21 0,21 0 0,-21 0 15,21 1-15,-21-22 16,21 21-16,0-42 47,21-1-47</inkml:trace>
  <inkml:trace contextRef="#ctx0" brushRef="#br2" timeOffset="-168307.58">26712 17780 0,'0'-106'15,"0"233"-15,0-148 0,21-85 16,1 127-16,-1 1 15,0-1-15,0 0 0,0 0 16,0 0-16,1 22 0,-1-22 16,0 0-16,0 0 0,0 0 15,0 0-15,1 1 0,-22-1 16,21-21 15,0-21-31,-21-1 16,21 22-16</inkml:trace>
  <inkml:trace contextRef="#ctx0" brushRef="#br2" timeOffset="-167908.81">27411 17653 0,'21'-42'0,"-42"84"0,21-63 32,-21 42-32,-22-21 15,22 21-15,-21 0 0,-1 1 16,1-1-16,-43 21 0,43-21 15,0 0-15,-1-21 0,22 22 16,0-22-16,0 0 0,21 21 16,21-21-1,21 0-15,-20 0 0,20-21 16,0 21-16,1-22 0,-1 1 0,0 0 16,1 0-16,-1 0 15,0 0-15,-21-1 0,22 1 16,-22 0-16,0 0 0,0 21 0,-21 21 31,0 0-31,0 0 0,0 22 0,0-22 16,-21 21-16,0-21 0,21 22 15,-21-22-15,0 21 0,21-21 16,-22 1-16,22 20 0,0-21 0,-21 0 16,21 0-16,-21 1 0,21-1 15,0 0-15,0 0 16,21-21-1,0 0 1</inkml:trace>
  <inkml:trace contextRef="#ctx0" brushRef="#br2" timeOffset="-167736.9">27813 18246 0,'21'0'0,"-42"0"16,63 0-1,-21 0-15,-21-21 47,-21 21-31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03:02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423 0,'0'0'0,"21"-21"0,-21 0 31,0 42 1,0 0-32,0 1 0,0 20 15,0-21-15,0 21 0,0-20 16,0 105-16,0-85 15,0 0-15,-21 1 0,21-1 16,-21 0-16,21-21 0,-21 22 16,21-22-16,0 0 0,0 0 0,0 0 15,21-42 17,0 0-32,-21 0 15,21 0-15,1-22 0,-1 1 0,0 21 16,0-21-16,0-1 0,0 22 15,1-21-15,-22 21 0,21-1 16,0 1-16,0 21 0,0 0 16,-21 21-1,0 1-15,0-1 16,0 0-16,0 0 0,0 0 16,0 0-16,0 43 15,0-22-15,0-21 0,0 22 0,0-22 16,21 0-16,1 0 0,-1 0 15,0-21-15,0 22 0,0-22 16,0 0-16,1 0 0,20 0 16,-21 0-16,21-22 0,1 1 0,-22 0 15,21-21-15,-21 21 0,22-22 16,-22 1-16,0 0 0,-21-1 0,0 22 16,0-21-16,0-1 0,0 1 15,-21 21-15,0-21 0,0 20 16,-1 1-16,1 0 0,0 0 0,0 0 15,-21 21-15,20 0 0,1 0 16,0-21-16,0 21 0,0 0 0,0 0 16,21 21-1,0 0-15,21-21 32,0 0-32,0 0 0,0 0 0</inkml:trace>
  <inkml:trace contextRef="#ctx0" brushRef="#br0" timeOffset="483.88">2815 169 0,'0'0'0,"0"-21"16,0 42 0,0 1-1,0-1-15,0 21 0,0-21 16,0 22-16,0-1 0,-21 21 15,21-20-15,-21-1 0,21 0 0,0 1 16,0-1-16,-21 22 0,-1-22 16,1 0-16,21 1 0,0-22 15,-21 21-15,0-21 0,21 0 0,-21 1 16,21-1-16,0 0 0,-21-21 16,21-21-1,-22 0-15,22-1 16,0-20-16,0 21 0,0-64 15,22 64-15,-1-21 16,0-1-16,0 22 0,21-21 0,1 21 16,-1 0-16,0-1 0,1 1 15,-1 0-15,-21 21 0,22 0 0,-22 0 16,21 21-16,-21 0 0,0 43 16,-21-43-1,0 21-15,0-20 0,0 20 0,0-21 16,-21 21-16,0-20 0,0 20 15,0 0-15,0 1 16,21-22-16,21-42 31,0-1-15,0 1-16,0 0 0</inkml:trace>
  <inkml:trace contextRef="#ctx0" brushRef="#br0" timeOffset="1143.98">3471 550 0,'0'0'0,"0"-21"0,0 42 47,-21 1-47,21-1 0,-21 0 16,21 0-16,0 0 15,0 0-15,-21 22 0,21-22 0,-21 0 16,21 21-16,0-20 0,0 62 15,0-63-15,21-21 16,0 22-16,0-22 0,0 0 16,22 0-16,-22 0 0,21 0 0,0-22 15,1 1-15,-22 0 0,21 0 16,1-21-16,-22 20 0,0-20 0,21 21 16,-42 0-16,21-22 15,-21 22-15,22-21 0,-22 21 16,0 0-16,0-1 0,0 44 47,0-1-47,0 0 15,0 21-15,0-21 0,0 22 16,-22-1-16,22 0 0,-21 22 0,21-22 16,0 22-16,-21-1 0,0 1 15,21-1-15,-21 1 0,21 20 0,0-20 16,0 21-16,0-1 0,0 1 0,0 0 15,0-1-15,0 1 0,0-22 16,0 22-16,0 0 0,0-22 0,0 85 16,0-84-16,0-1 15,0 1-15,-21-1 0,-1-20 16,-20-1-16,21 0 0,-21 1 0,-1-22 16,1 0-16,0 0 0,-1-21 15,-20 0-15,-22-42 16,43 21-16,-1-22 0,22-20 0,-21 21 15,0-22-15,20-21 0,-20 22 0,21-22 16,0 22-16,0-22 0,-1 0 0,1 22 16,21-22-16,0 22 0,-21-22 15,21 22-15,0-43 16,0 63-16,0-20 0,0 21 16,0-1-16,21 1 0,0 0 0,-21-1 0,43-20 15,-22 20-15,21 1 16</inkml:trace>
  <inkml:trace contextRef="#ctx0" brushRef="#br0" timeOffset="1651.36">5376 233 0,'0'-21'0,"0"42"0,0-63 15,0 63 1,0 0-16,0 0 16,-21 0-16,21 22 15,0-22-15,0 42 0,0-20 0,-21 20 16,21-21-16,-21 85 15,0-63-15,-1 63 0,22-64 16,0-20-16,0 20 0,-21-20 16,21-1-16,-21-21 0,21 21 0,0-20 15,0-1-15,0 0 16,0-42 0,21-22-1,0 22-15,-21-21 0,22 0 16</inkml:trace>
  <inkml:trace contextRef="#ctx0" brushRef="#br0" timeOffset="2139.26">5355 466 0,'-21'-21'0,"42"42"0,-63-64 0,42 22 16,-21 0-16,-1 0 15,22 0-15,0 0 0,0-1 16,0 1-16,0 0 0,0 0 15,22 0-15,-1 0 0,0 21 0,0-22 16,21 1-16,1 21 16,-22 0-16,21 0 0,22 0 0,-22 21 15,0 1-15,1-1 0,-1 0 16,0 21-16,-20 1 0,-1-1 0,-21-21 16,0 21-16,0 1 0,-43 41 15,22-62-15,-21 20 0,0-21 16,-22 21-16,22-20 0,-1-1 15,1 0-15,0 0 0,-1-21 0,-20 21 16,42-21-16,0 0 16,-1 0-16,1 0 0,0 0 15,21-21 1,21 21 15,0 21-31,1-21 0,-22 21 16,21 1-16,0-1 0,0 0 15,0 0-15,0 0 0,1-21 0,-1 21 16,0 1-16,21 20 0,-21-21 16,1-21-16,-22 21 0,21-21 15,0 21-15,0-21 0,0 0 16,0 0 0,1-21-16,-1 0 15,-21 0-15,21 0 0</inkml:trace>
  <inkml:trace contextRef="#ctx0" brushRef="#br0" timeOffset="2545.03">5884 783 0,'21'0'31,"1"0"-16,-1 0 1,0-21-16,0 21 0,0-21 0,22 0 16,-22 21-16,-21-21 15,0-1-15,21 22 0,-21-21 16,0 0-16,-21 21 31,0 0-31,-1 0 0,1 0 16,0 21-16,0-21 0,21 43 15,-21-22-15,21 0 0,-21 21 16,21-21-16,0 1 0,0-1 16,0 0-16,0 21 0,0-21 15,0 1-15,0-1 16,21-21-16,0 21 0,0-21 16,0 0-16,0 0 0,1 0 15,-1 0-15,0 0 0,0 0 16,0-21-16,0 21 0,1-21 0,-1-1 15,0 1-15,0 0 0</inkml:trace>
  <inkml:trace contextRef="#ctx0" brushRef="#br0" timeOffset="4348.6">6562 699 0,'0'-22'16,"0"1"15,-22 21 1,1 0-17,21 21 32,0 1-31,0-1-16,-21 0 15,21 0-15,0 21 16,-21-20-16,21-1 0,0 21 0,0 0 16,0 1-16,-21-1 15,21 0-15,0 1 0,0 20 0,-21-20 16,-1 20-16,22 1 0,-21-1 0,0 1 15,21 20-15,-21-20 0,0 20 16,0 1-16,-1-21 0,22 20 0,-21-20 16,0 20-16,0-20 0,0-1 15,21 1-15,-21-1 0,-1-20 0,22 20 16,0-20-16,-21 20 0,21-21 0,-21-20 16,21 20-16,0-21 0,0 0 15,0 0-15,0 22 16,0-64-1,0-1 1,0 1-16,21 0 0,0-64 16,1 1-1,-1 20-15,-21 22 0,21-22 0,0 1 16</inkml:trace>
  <inkml:trace contextRef="#ctx0" brushRef="#br0" timeOffset="4723.42">6329 1016 0,'0'0'0,"0"-21"0,0-43 16,0 43-1,0 0-15,0 0 0,21 0 0,0 0 16,-21-1-16,21 1 0,0 21 15,1-21-15,20 0 0,21 21 16,-41-21-16,41 21 0,-42 0 16,43 0-16,-43 21 15,-21 0-15,0 0 0,0 0 0,0 22 16,0-22-16,-21 21 0,-22 22 16,1-43-16,21 21 15,-21-21-15,20 1 0,-20 20 16,21-21-16,0-21 0,0 21 15,42-21 17,0-21-32,0 0 0,21 21 15,-20-21-15,-1 0 0,21-1 0,-21 1 16</inkml:trace>
  <inkml:trace contextRef="#ctx0" brushRef="#br0" timeOffset="5132.17">7239 635 0,'-21'21'31,"0"0"-15,-1 1-16,1 20 0,-21 21 16,0-41-16,20 20 15,1-21-15,21 21 0,-21 1 0,0-22 16,21 21-16,0-21 0,0 1 0,0-1 15,0 0-15,0 0 0,0 0 16,42-21-16,1 0 16,-1 0-16,-21 0 0,21-21 15,-20 0-15,20 21 0,-21-42 16,21 20-16,-20 1 0,-1-21 16,0 0-16,0 20 0,0-62 15,-21 20-15,0 43 16,0 0-16,0 0 0,-21 0 0,0-1 15,0 22-15,0 0 0,-1 0 16,-62 0-16,63 0 16,-1 0-16,-20 22 0,21-1 15,21 0-15,0 0 16,0 0-16,0 0 0,21-21 16,0 22-16,0-22 15,1 0-15</inkml:trace>
  <inkml:trace contextRef="#ctx0" brushRef="#br0" timeOffset="5511.95">7874 720 0,'21'0'0,"-42"0"0,63 0 0,-63 0 32,0 0-32,0 0 0,-22 0 15,22 0-15,0 0 0,-21 0 16,21 0-16,-1 0 0,1 0 0,0 21 15,0 0-15,21 0 16,0 0-16,0 1 16,0-1-16,21 0 0,0 0 15,0-21-15,1 21 0,20 0 16,-21 1-16,21-22 0,-20 21 0,-1 0 16,0 0-16,0-21 0,0 21 15,-21 0-15,0 1 0,-21 20 16,-21-42-1,-1 21-15,-20-21 16,21 0-16,-1 0 0,22 0 0,0 0 16,-21 0-16,20 0 0,1 0 15,0 0-15,21-21 16,0 0 0,21 0-16,0-1 0,1 22 15,20-21-15,0 0 0</inkml:trace>
  <inkml:trace contextRef="#ctx0" brushRef="#br0" timeOffset="5755.81">8382 614 0,'0'0'0,"-21"0"16,21 21-1,0 0-15,-21 0 16,21 1-16,-22 20 0,22-21 15,-21 21-15,21-20 0,-21 20 0,21-21 16,0 21-16,0-20 0,-21 20 16,21-21-16,0 0 0,0 0 0,0 1 15,21-44 17,0 1-32,-21 0 0,21 0 15</inkml:trace>
  <inkml:trace contextRef="#ctx0" brushRef="#br0" timeOffset="6116.61">8445 360 0,'0'0'0,"-21"0"16,0 0-16,0 0 0,0 0 0,0 0 16,21 21-16,-22-21 0,1 21 0,0 0 15,21 1-15,-21-22 0,21 21 16,0 0-16,0 0 0,0 0 15,21-21 1,0 0-16,0 0 0,22 0 16,-22 0-16,0 0 0,43-42 15,-43 21-15,0 0 0,-21-22 16,21 22 0,-21 0-16,0 0 0,0-22 15,-42 1-15,42 21 16,-21 21-16,-22 0 0,22 0 0,0 0 15,0 0-15,-22 0 0,22 21 16,-21 0-16,42 0 0,0 1 16,-21-1-16,21 21 0,0-21 15,0 0-15,21 1 0,-21-1 16,21 0-16,0-21 0,22 0 0,-22 0 16</inkml:trace>
  <inkml:trace contextRef="#ctx0" brushRef="#br0" timeOffset="6385.45">9059 296 0,'0'-21'15,"0"0"-15,-21 21 32,21 21-32,-21 0 0,0 1 15,21 20-15,-43 43 16,22-1-16,0-41 0,0 20 15,0-21-15,21 22 0,-21-22 0,-1 22 16,22-22-16,-21 0 0,21 1 0,0-22 16,0 21-16,0-21 15,0 1-15,43-1 0,-22-21 16,0 0-16,0 0 0,0 0 16,0-21-16,1 21 0,41-85 15</inkml:trace>
  <inkml:trace contextRef="#ctx0" brushRef="#br0" timeOffset="6860.18">8869 720 0,'0'0'0,"-43"0"0,22 0 15,0 0-15,0 0 0,0 0 0,42 0 32,0-21-32,0 21 0,22 0 15,-1-22-15,0 1 0,22 21 16,-22-21-16,22 21 0,-22 0 0,0-21 15,1 21-15,-1 0 0,-21 0 16,21 0-16,-20 0 0,-1 0 0,-21 21 16,0 0-1,0 0-15,0 1 16,-21-1-16,-1 0 0,1 21 0,0-21 16,0 1-16,0 20 0,21-21 15,0 21-15,-21 1 16,21-22-16,0 0 0,0 0 15,21-21-15,0 21 0,0-21 0,0 0 16,22 0-16,-1 0 0,-21 0 16,21-21-16,-20 0 0,20 0 15,-21 0-15,21 0 0,-20-22 0,-1 22 16,0 0-16,0-21 16,-21-1-16,21 22 0,-21-21 0,0 21 0,0-1 15,0 1-15,-21 0 0,0 0 16,-21 0-16,20 21 0,1 0 0,0 0 15,0 0-15,-21 0 0,20 0 16,1 21-16,0 0 0,0-21 16,0 21-16,0 0 0,21 1 0,0-1 15,0 0-15,21-21 16,0 0-16,21 21 0</inkml:trace>
  <inkml:trace contextRef="#ctx0" brushRef="#br0" timeOffset="7254.96">10012 677 0,'0'0'0,"0"-21"16,0-42 0,21 42-1,0 21-15,0 0 16,0 0-16,22-22 0,-1 22 15,-21 0-15,0 0 0,1 0 16,-1 22-16,0-1 0,0 0 0,0 0 16,0 0-16,-21 0 0,0 43 15,0-1 1,0-41-16,0-1 0,0 0 0,-21 0 16,0 0-16,0 0 0,0 1 15,0-22-15,-1 0 0,1 0 16,21-22-1,0 1-15,0 0 16,0 0-16,0 0 0,0-22 0,21 22 16,-21 0-16,22-21 0,-1 21 15,0-1-15,0-20 0,0 21 0,0 0 16,22 0-16,-22-1 0,21 22 16,-21-21-16,22 0 0,-22 21 0,21 0 15</inkml:trace>
  <inkml:trace contextRef="#ctx0" brushRef="#br0" timeOffset="7876.45">11070 487 0,'-21'21'16,"0"0"-16,0-21 16,21 21-16,-22-21 0,1 43 15,0-22-15,0 0 0,0 21 16,0-20-16,21-1 0,-22 0 15,22 0-15,0 0 0,0 22 0,0-22 16,0 0-16,0 0 0,0 0 16,0 0-16,22-21 0,-1 0 15,0 0-15,21 0 0,-21 0 16,1 0-16,20-21 0,-21 0 16,21 0-16,-20 0 0,20 0 0,-21-1 15,0-20-15,0 21 0,1 0 16,-1-22-16,0 22 0,0-21 0,-21 21 15,0 0-15,0-1 0,0 1 16,21 0-16,-21 42 31,0 0-15,0 1-16,0 20 0,-21-21 0,0 21 16,0 1-16,0-1 0,-1 0 15,1 1-15,0 20 0,21 1 0,-21-1 16,21 1-16,-21-1 0,21 1 15,-21-1-15,21 1 0,0-1 16,0 64-16,0-42 0,0-22 16,0 1-16,0-1 0,0 1 0,0-1 15,0-20-15,0-1 0,0 0 16,0 22-16,-22-22 0,1-21 16,-21 1-16,21-1 0,0-21 15,-22 0-15,22 0 0,-21 0 16,-1 0-16,1-21 0,0-1 0,-1-20 15,-20 21-15,21-21 0,-22 20 16,22-20-16,-22 0 0,43-1 0,-21 22 16,21-21-16,-1 21 0,22 0 15,-21-22-15,21 22 0,0-42 16,21 41-16,1-20 0,-1 21 16,21-21-16,0-1 0,22-20 0</inkml:trace>
  <inkml:trace contextRef="#ctx0" brushRef="#br0" timeOffset="8303.48">12552 593 0,'0'0'16,"-21"0"-16,21-21 0,-22-1 0,22 1 16,-21 0-16,21 0 0,0 0 15,0 0-15,0-1 0,0 1 0,0 0 16,0 0-16,21 0 0,1 0 16,-1-1-16,0 1 0,0 0 15,0 0-15,22 0 0,-22 21 0,21 0 16,-21-21-16,22 21 0,-22 0 15,42 0-15,-42 21 0,-21 0 16,0 0-16,22 0 0,-22 22 16,0-22-16,0 21 0,-22-21 0,1 22 15,0-1-15,0-21 0,-21 21 16,20-20-16,-20 41 0,-21 22 16,41-64-1,1 0-15,21 0 0,-21 0 0,21 1 16,0-1-16,0 0 15,0 0-15,0 0 16,0 0-16</inkml:trace>
  <inkml:trace contextRef="#ctx0" brushRef="#br0" timeOffset="8684.27">12636 1249 0,'0'0'0,"0"21"0,-21 0 16,0 0-16,21 1 15,0-1 1,21-21-16,0 0 16,1 0-16,-1 0 0,0 0 15,0 0-15,-21-21 0,21-1 16,-21 1-16,0 0 16,0 0-16,0 0 15,-21 21-15,0 0 16,0 0-16,0 0 0,-1 21 15,22 0-15,-21 0 16,0 0-16,21 1 16,21-22-1,0 0-15,1 0 16,-1 0-16,-21-22 16,0 1-1,-21 21 16,-1-21-31,1 21 0,0 0 16,0-21-16,0 21 0</inkml:trace>
  <inkml:trace contextRef="#ctx0" brushRef="#br1" timeOffset="15596.59">952 2413 0,'0'0'0,"0"-21"16,0 0-16,0 0 16,0-1-16,0 1 0,0 0 15,0 0-15,0 0 16,0 0-16,-21 42 31,21 0-31,-21 21 16,21-21-16,0 22 0,-21-1 15,0 0-15,0 1 0,-1-1 0,1 0 16,0 1-16,0-1 16,-21 43-16,20-43 0,1 0 15,0-20-15,21 20 0,0-21 16,-21 21-16,21-20 0,-21-22 0,21 21 15,0 0-15,0-42 47,21 0-47,0-1 0</inkml:trace>
  <inkml:trace contextRef="#ctx0" brushRef="#br1" timeOffset="15947.39">571 2265 0,'0'-21'16,"0"42"-16,-21-63 0,21 20 15,0 1-15,0 0 0,0 0 0,21 0 16,1 0-16,-1-1 16,21 1-16,-21 0 0,22 0 0,-1 21 15,0 0-15,1 0 0,-1 0 16,0 0-16,22 21 0,-22 0 15,43 43-15,-43-22 16,0 0-16,1 1 0,-22 20 0,0 1 16,0-22-16,-21 22 0,0-1 15,0 1-15,0-22 0,-21 21 16,0-20-16,0-1 0,0 0 0,21-20 16,-22 20-16,1-21 0,0 21 15,0-20-15,21-44 47,0 1-47,0 0 0,0 0 16,0 0-16</inkml:trace>
  <inkml:trace contextRef="#ctx0" brushRef="#br1" timeOffset="16169.26">698 2709 0,'0'0'0,"-21"0"0,0 0 15,21 22-15,21-22 32,0 0-32,22 0 0,-22 0 15,21-22-15,-21 22 0,22 0 16,-22-21-16,21 21 0,-21 0 0,22-21 16,-22 21-16,0-21 15,0 21-15,0 0 0,1 0 0,-1-21 16,0 21-1</inkml:trace>
  <inkml:trace contextRef="#ctx0" brushRef="#br1" timeOffset="16639.59">1736 2646 0,'0'0'0,"42"-64"16,-42 43 0,0 0-16,0 0 15,-21 21-15,0 0 16,-1 0-16,1 0 0,-42 0 16,-1 21-1,43 0-15,-21 0 0,21 1 16,-1-1-16,22 0 0,-21 0 15,21 0-15,21 22 16,1-22-16,20 0 16,-21-21-16,0 21 0,0-21 0,22 21 15,-22-21-15,42 21 16,-41 1-16,-1-1 16,-21 0-16,0 0 15,-21 0 1,-1-21-16,1 0 0,-21 0 15,21 0-15,-22 0 0,1 0 0,21 0 16,-21 0-16,-1 0 0,22 0 16,-21 0-16,21 0 0,-1 0 0,1 0 15,0 0-15,0 0 0,0 0 16,0 0-16,-1 0 16,22-21-1</inkml:trace>
  <inkml:trace contextRef="#ctx0" brushRef="#br1" timeOffset="17229.06">2646 2604 0,'0'0'0,"21"0"0,-21-22 0,0 1 16,0 0-16,21 0 0,-21 0 0,21 0 15,-21-1-15,21 1 16,-21 0-16,22 0 0,-22 0 16,21 21-16,0 21 31,-21 21-31,0-21 15,21 22-15,-21-1 0,0 22 0,0-22 16,0 21-16,21-20 0,-21 20 16,0 1-16,0-1 0,0 64 15,0-42-15,0 0 16,0-22-16,0 22 0,-42 84 16,21-84-16,0-1 0,-1 65 0,1-86 15,0 1-15,21-1 16,0 64-16,0-42 15,0-64-15,0 0 0,0 0 16,0-42 0,0 0-16,0-21 0,0-1 15,0 1-15,0 0 0,21-22 16,-21 1-16</inkml:trace>
  <inkml:trace contextRef="#ctx0" brushRef="#br1" timeOffset="17574.87">2794 2900 0,'0'0'16,"-21"-42"-16,0-43 0,-1 43 16,22 20-16,0-20 0,-21 21 15,21 0-15,0-22 0,0 22 0,0 0 16,0 0-16,0 0 0,21 0 16,1 21-16,-1-22 0,21 1 0,-21 21 15,85 0 1,-64 0-16,-20 0 0,-1 0 15,0 21-15,0 22 0,-21-22 0,0 0 16,0 21-16,0-20 0,0-1 0,-21 21 16,0-21-16,0 22 0,-22-22 15,22 0-15,0 0 0,0 0 16,-22 0-16,22-21 0,21 22 16,-21-22-16,0 0 0,21 21 15,21-21 16,0 0-31,0 0 16,1-21-16,-1-1 0,0 22 16,0-21-16,0 0 0</inkml:trace>
  <inkml:trace contextRef="#ctx0" brushRef="#br1" timeOffset="17939.59">3196 2752 0,'0'21'16,"21"-21"0,0 0-1,1 0-15,-22-21 16,21 0-16,0 21 0,0-22 0,0 1 16,0 0-16,-21 0 15,22 0-15,-22 0 0,0-1 16,0 1-1,-22 21 1,22 21 0,-21 1-16,0-22 0,0 21 0,21 21 15,-21-21-15,0 0 0,21 1 16,0 20-16,-22-21 0,22 0 0,-21 0 16,21 1-16,0-1 0,0 0 15,21-21 1,1 0-16,-1 0 15,0 0-15,0 0 0,0 0 0,0 0 16,22-21-16,-22 21 0,0-21 0</inkml:trace>
  <inkml:trace contextRef="#ctx0" brushRef="#br1" timeOffset="18313.39">3768 2667 0,'0'-21'16,"-22"0"-16,22 0 15,0-1-15,0 1 16,0 0-16,0 0 16,22 21-1,-1 0-15,0 0 16,21 0-16,-21 0 0,22 21 16,-22 0-16,0 0 0,21-21 15,-42 43-15,22-22 0,-22 0 16,0 0-16,0 0 0,0 1 0,0 20 15,0-21-15,-22 0 16,22 0-16,-21-21 16,0 0-16,21-21 31,0 0-31,0 0 0,0 0 16,0 0-16,0-1 0,0 1 15,0 0-15,21 0 0,0 0 16,-21 0-16,22-1 15,20-20-15,-21 21 0,0 0 16,0 21-16,1-21 0</inkml:trace>
  <inkml:trace contextRef="#ctx0" brushRef="#br1" timeOffset="18783.82">5440 2159 0,'0'0'0,"0"-21"0,0 0 0,21 21 16,-21-21-16,0-1 15,0 44 1,0-1-1,0 0-15,0 0 0,0 21 0,0 1 16,0-1-16,0 0 0,-21 1 0,0 20 16,21-20-16,-22-1 0,22 0 15,-21 1-15,21-1 0,-21 0 0,21-21 16,-21 1-16,21-1 0,0 0 16,0 0-16,0-42 31</inkml:trace>
  <inkml:trace contextRef="#ctx0" brushRef="#br1" timeOffset="19396.47">5122 2498 0,'0'0'0,"-21"0"0,42 0 31,0-21-31,1 21 15,-1 0-15,21 0 0,-21-22 0,22 22 16,-1-21-16,0 0 0,1 21 16,20-21-16,-21 0 0,22 0 15,-22-1-15,1 1 0,-1 0 0,0 0 0,1 0 16,-22 0-16,0-1 16,-21-20-16,0 21 0,0 0 15,0 0-15,0-1 16,-21 22-16,0 0 15,-1 0-15,22 22 0,-21-1 16,0-21-16,21 42 0,0-21 16,-21 0-16,21 22 0,-21-1 0,21 0 15,-21 1-15,21-1 0,0 0 16,0 43-16,0-64 16,-22 22-16,22-1 0,-21-21 0,21 0 15,0 0-15,0 1 0,0 20 16,0-63 15,0 0-15,0-1-16,0 1 0,21-21 0,1 21 15,-22-22-15,21 1 0,0 21 16,0-21-16,21-1 0,-20 22 0,-1-21 16,21 21-16,-21-1 0,43 1 15,-22 21-15,-21 0 0,22 0 16,-22 0-16,0 21 0,0 1 15,-21-1-15,0 0 0,0 21 0,0-21 16,0 22-16,0 20 16,-42 1-16,42-43 15,-21 21-15,-1-21 0,22 1 0,-21-1 16,21 0-16,21-21 31,1-21-15</inkml:trace>
  <inkml:trace contextRef="#ctx0" brushRef="#br1" timeOffset="19751.27">6244 2519 0,'0'21'31,"21"-21"0,0 0-31,1-21 0,-1 21 16,-21-21-16,21 21 0,21-43 16,-21 22-16,-21 0 15,22 0-15,-22 0 0,0 0 16,-22-1-16,1 22 16,0 0-16,0 0 15,0 22-15,0-1 0,-1 0 16,1 21-16,0-21 0,0 22 0,21-1 15,0-21-15,-21 22 0,21-1 16,0-21-16,0 0 0,0 0 0,0 1 16,0-1-16,21 0 0,-21 0 15,21-21-15,0 0 0,0 0 0,1 0 16,-1 0-16,0 0 0,0 0 0,21-21 16,1 0-16,-1 0 0</inkml:trace>
  <inkml:trace contextRef="#ctx0" brushRef="#br1" timeOffset="20352.86">7324 2540 0,'0'0'0,"0"-21"0,0 0 16,-22 0-16,22-1 0,0 1 0,0 0 15,0 0-15,0 0 0,0 0 16,0-1-16,22 22 0,20-42 16,-21 42-16,0 0 0,22 0 15,-22 0-15,63 21 16,-41 0-16,-1 22 0,0-22 0,1 21 15,-22 1-15,0-1 0,0 0 16,-21-21-16,0 22 0,0-1 0,0 22 16,-21-43-16,0 0 15,0 0-15,0 0 0,-1-21 0,-41 0 16,63-21 15,0 0-31,0 0 0,0-22 0,0 22 16,0-21-16,21 21 0,-21-22 15,42-41-15,-20 63 0,-1-22 16,42 1-16,-42 21 16,1 0-16,-1-1 0,21 1 15,-21 21-15,0-21 0,1 21 0,-1-21 16,0 21-16</inkml:trace>
  <inkml:trace contextRef="#ctx0" brushRef="#br1" timeOffset="20828.59">8191 2265 0,'0'21'32,"0"0"-32,0 0 15,0 1-15,0-1 0,0 21 0,0-21 16,-21 0-16,21 22 0,0-22 16,0 21-16,0-21 0,0 1 15,0 20-15,0 0 16,0-21-16,0 1 0,0-1 15,21-21-15,-21 21 0,22-21 16,-1 0-16,0 0 0,0 0 0,0 0 16,0-21-16,-21 0 0,43-1 15,-43 1-15,21 0 0,0 0 16,0 0-16,0-22 0,1 1 16,-1 21-16,-21-21 0,0-1 0,21 22 15,-21-21-15,21 21 0,-21-1 0,0 1 16,0 0-1,0 42 1,0 0 0,0 1-16,0 20 0,0-21 0,-21 43 15,21-43-15,0 21 0,0-21 16,0 22-16,0-22 0,0 0 16,0 0-16,0 0 0,0 0 0,21 1 15,0-22-15,0 21 16,1-21-16,-1 0 0,21 0 15,-21-21-15,0-1 0,22 22 0,-22-21 16,21-21-16,-21 21 0,22-22 16,-1 1-16,0 0 0</inkml:trace>
  <inkml:trace contextRef="#ctx0" brushRef="#br1" timeOffset="21095.55">9144 2032 0,'0'-21'0,"0"42"0,0-84 15,0 41-15,0 1 0,0 0 16,0 0-16,0 0 0,-21 42 31,0 0-31,21 0 0,-22 22 0,1-22 16,21 21-16,0 0 0,-21 1 0,21-1 15,-21 0-15,21 1 0,-21-1 16,21 0-16,0 22 0,0-22 16,-21 1-16,21-1 0,0-21 15,-22 21-15,22-20 0,0-1 0,0 0 16,0 0-16,0 0 0,0 0 0,22-21 31,-1 0-31,0 0 16,-21-21-16,21 0 0,0 0 0,0 0 15,-21 0-15,22-22 0</inkml:trace>
  <inkml:trace contextRef="#ctx0" brushRef="#br1" timeOffset="21500.32">9334 2392 0,'0'21'0,"0"-42"0,-21 42 0,21 0 15,0 0-15,21-21 32,1 0-32,-1 0 15,0-21-15,0 0 16,-21 0-16,21 21 0,0-21 15,1 0-15,-1-1 0,-21 1 0,21 21 0,-21-21 16,21 0-16,-21 0 16,0 0-16,-21 21 31,0 0-31,0 21 0,-1-21 0,-20 42 16,0 22-1,42-43-15,-21 21 0,-1 0 0,22-20 16,0-1-16,0 21 0,0 22 15,0-43-15,0 0 16,0 0-16,22 0 0,20-21 16,-21 0-16,0 0 0,22 0 0,-22 0 15,21 0-15,-21 0 16,22 0-16,-22-21 0,21 0 0,-21 0 16,0 0-16,1-1 0,-1 1 0</inkml:trace>
  <inkml:trace contextRef="#ctx0" brushRef="#br1" timeOffset="23073.34">10541 2561 0,'0'21'31,"21"-21"-16,0 0 1,0-21 15,1 21 47,-22-21-62,0 0 0,21 21-16,-21-21 0,21 21 15,-21-21-15,0-1 0,21 22 16,-21-21-16,21 21 16,0 0 187,-21-21-188,22 21-15,-22-21 16,21 0 0,-21 0-1,21 21-15,-21-22 0,0 1 16,0 0-16,21 0 0,-21 0 15,0 0-15,21-1 16,-21 1-16,0 0 16,0 42 15,0 0-31,0 1 16,0-1-16,-21 0 0,21 21 15,-21-21-15,21 43 16,-21-22-16,21-21 0,0 1 0,0 41 15,0-42-15,0 0 16,21-21-16,0 0 0,0 0 0,0 0 16,22 0-16,-22 0 15,0 0-15,0 0 0,22-21 0,-22 0 16,0 0-16,0 21 0,0-21 16,0-22-16,-21 22 0,0 0 15,0 0-15,0 0 0,0 0 0,-21-1 16,0-20-16,0 21 0,0 21 0,-22-21 15,22 0-15,0 21 0,-21 0 16,21 0-16,-1 0 0,1 0 0,42 0 47,22 0-47,-22 0 0,21 0 16,-21 0-16,22 0 0,20 0 15,-20 0-15,-1-22 0,0 22 0,1-21 16,-1 21-16,0-21 0,1 0 0,-1-21 15,-21 42-15,0-22 16,0 1-16,-21 0 0,0 0 16,0 0-1,0 42 17,0 0-32,0 0 15,0 22-15,-21-22 0,21 0 0,0 21 16,0-21-16,0 22 0,0-1 15,0 22-15,0-22 0,-21 21 0,21 1 16,0-22-16,-21 85 16,21-63-16,0-1 0,0 1 15,0-1-15,0 1 0,0-1 0,0 1 16,0 20-16,0-20 0,21-1 0,0 1 16,-21-1-16,0-20 0,0 63 15,0-22-15,0-41 16,0-22-16,0 21 0,-21-21 0,21 0 15,-21 1-15,0-22 0,0 21 16,-1-21-16,1 0 0,0 0 16,0-21-16,0-1 15,0 1-15,-22 0 0,22-21 0,-21 21 16,-1-22-16,22 1 0,-21 0 0,21-1 16,-43-41-16,1-22 15,42 63-15,21 22 16,0 0-16,0-21 0,0 21 0,0-1 15,0 1-15,0 0 0,21 0 16,0-21-16,0 20 0,21 1 0,1-21 16,20 0-16</inkml:trace>
  <inkml:trace contextRef="#ctx0" brushRef="#br1" timeOffset="23379.21">12679 1969 0,'-21'-22'0,"42"44"0,-42-65 0,-1 43 16,1 0-16,0 21 16,21 22-1,-21-22-15,0 0 0,21 21 0,-21 1 16,-1-22-16,22 21 0,0 1 15,-21-1-15,21 0 0,-21 1 16,0-22-16,0 21 0,21 0 0,-21-20 16,21-1-16,-22 0 0,22 0 15,0 0-15,0 0 0,0-42 32,43 0-32,-22 0 0,0 0 15</inkml:trace>
  <inkml:trace contextRef="#ctx0" brushRef="#br1" timeOffset="23987.82">12848 1947 0,'0'0'0,"0"-21"0,0 0 0,-21 42 31,21 0-15,0 1-16,0 20 0,-21-21 0,21 21 15,0 1-15,-21-22 0,21 21 16,0 1-16,0-1 0,0 0 0,0-21 15,0 22-15,-22 20 16,22-20-16,0-22 0,-21 0 16,21 0-16,0-42 31,0 0-31,0 0 0,0-1 16,0 1-16,21 0 0,1 0 15,-1 0-15,-21-22 0,21 22 16,0 0-16,0 0 0,-21 0 0,21 21 15,1 0-15,-1 0 16,-21 21 0,0 0-16,0 0 0,0 22 0,0-22 15,0 0-15,0 21 0,0-21 0,0 22 16,0-22-16,0 0 0,21 21 16,0-20-16,0-22 0,0 0 15,1 21-15,-1-21 0,21 0 16,0 0-16,22-21 15,63-43-15,-85 43 0,1-21 16,-1 20-16,0-20 16,-21 0-16,22 21 0,-22-22 0,-21 22 15,0-21-15,0 21 0,0-1 0,0 1 16,-21 21 0,0 0-16,-22 0 0,22 21 15,0-21-15,0 22 0,0 20 0,-1-21 16,1 0-16,21 0 0,0 43 15,0 21 1,21-64-16,1 0 0,-1-21 16,0 21-16,0 0 0,0-21 0,22 0 15,-1 0-15,21-21 16,-20 0-16,-1 0 16</inkml:trace>
  <inkml:trace contextRef="#ctx0" brushRef="#br1" timeOffset="24208.69">12488 2138 0,'0'0'0,"-21"0"15,-21 21-15,63-21 31,21 0-31,-21 0 0,22 0 16,-1-21-16,22 21 0,-22-21 0,21 0 16,-20 21-16,20-22 0,-20 22 15</inkml:trace>
  <inkml:trace contextRef="#ctx0" brushRef="#br1" timeOffset="25307.72">14901 2413 0,'0'-21'16,"21"21"-1,1-21-15,-1 0 0,0 21 0,0-22 16,0 1-16,0 21 0,-21-21 0,0 0 15,22 0-15,-22 0 0,0-1 16,0 1-16,0-21 0,-22 21 0,1 0 16,0-1-16,-21 1 0,21 0 15,-22 21-15,22 0 0,-42 0 16,20 0-16,1 0 0,21 21 16,-22 0-16,22 1 0,-21-1 0,21 0 15,0 21-15,-1-21 0,1 22 0,21-22 16,0 21-16,0 1 15,0-22-15,0 0 0,21 42 16,1-41-16,-1-22 0,0 21 0,21-21 16,-21 0-16,22 0 0,-22 0 15,21 0-15,1-21 0,-22-1 0,42-20 16,-20 21-16,-22 0 0,21 0 16,-21-1-16,0 1 0,-21 0 15,22-42-15,-22 41 0,0 1 16,0 0-16,0 0 0,0 0 15,0 0-15,0 42 16,0 0 0,0 0-16,0 21 0,0-20 15,0-1-15,0 21 0,0-21 16,0 22-16,0-22 0,0 21 0,21-21 16,-21 0-16,21 1 0,0-1 15,0 0-15,22-21 16,-1 0-16,-21 0 0,43 0 15,-43 0-15,21-21 0,-21 0 16,0-1-16,22 1 0,-22 0 0,64-64 16,-64 43-1,0 0-15,0 21 0,-21-1 16,21-41-16,-21 42 0,0 0 16,21 21-16,-42 21 31,21 0-31,-21 0 15,21 21-15,-21-20 0,21-1 16,0 0-16,0 0 0,0 0 16,0 0-16,0 1 0,0 20 0,0-21 15,0 0-15,21-21 16,0 0-16,0 0 0,1 0 16,-1 0-16,0-21 15,21 21-15,-21-21 0,22-21 16,-22 20-16,0 1 0,0 0 0,0 0 15,-21-21-15,0 20 0,0 1 16,22-21-16,-22 21 16,-22 21-1,22 21-15,-21 0 16,21 0-16,0 0 0,-21 22 0,21-22 16,-21 0-16,21 21 0,0-20 15,0 20-15,0-21 0,0 0 0,0 0 16,0 1-16,21-22 15,0 0-15,22 0 0,-22 0 0,21 0 16,22-22-16</inkml:trace>
  <inkml:trace contextRef="#ctx0" brushRef="#br1" timeOffset="25607.57">16722 1418 0,'-22'-21'0,"44"42"0,-65-63 0,22 42 16,0 0-16,0 0 0,0 0 16,-1 21-16,1 21 0,0 1 0,0-1 15,-21 0-15,20 22 0,1-1 16,0 22-16,0-21 0,-21-1 16,42 1-16,-22-1 0,1 1 0,0-22 15,0 0-15,21 1 0,0-1 16,0 0-16,0-21 0,0 1 0,0-1 15,0 0-15,21-21 0,0 0 16,22 0-16,-22 0 0,0 0 0,21-21 16,-21 0-16,22-1 0,-1 1 0,-21 0 15,0 0-15,22 0 0,-43 0 16,21-1-16,0 1 0</inkml:trace>
  <inkml:trace contextRef="#ctx0" brushRef="#br1" timeOffset="25896.44">16658 2159 0,'-21'21'0,"0"0"16,0 1-16,21-1 0,-22 0 15,1 0-15,-21 21 16,42 1-16,0-22 0,0 0 16,0 0-16,0 0 0,21-21 15,21 0-15,-20 0 0,-1 0 16,21 0-16,0 0 0,-20 0 0,20-21 16,-21 0-16,21 21 0,-20-21 15,-22 0-15,0 0 0,21-22 0,-21 22 16,0 0-16,0 0 0,-21 0 15,-1-22-15,1 22 0,0 0 16,-21 0-16,-1 21 0,22-21 0,-21 21 0,21 0 16,0 0-16,-22 0 15,22 0-15,0 0 0,0 21 16,21 0 0,21-21-1,0 0-15,0 0 0,0 0 16</inkml:trace>
  <inkml:trace contextRef="#ctx0" brushRef="#br1" timeOffset="26143.21">16171 1842 0,'0'0'0,"-21"0"0,0 0 0,42 0 31,0 0-16,22 0-15,-22 0 0,21 0 16,22 0-16,-22 0 0,0 0 0,22-22 16,-22 22-16,0 0 0,22 0 15,21 0-15,-64 0 16,0 0-16,0 0 0,0 0 31</inkml:trace>
  <inkml:trace contextRef="#ctx0" brushRef="#br1" timeOffset="27151.7">17103 2138 0,'0'-21'15,"0"0"-15,0-1 16,21 1-16,-21 0 15,0 0-15,0 0 16,21 21 0,0 0-1,0 0-15,0 21 0,1 0 16,-22 0-16,21 0 0,0 1 16,-21-1-16,0 0 0,21 0 0,-21 21 15,0-20-15,0-1 0,0 0 16,0 21-16,0-21 0,-21 1 15,0-1-15,21 21 0,-21-21 0,-1 0 16,22 1-16,-21-1 16,21-42-1,0-1 1,0 1-16,0 0 0,21 0 16,1-21-16,-1 20 0,0-20 0,0 21 15,0-21-15,0 20 0,1-20 16,-1 21-16,21 0 0,-21 0 0,0 21 15,43 0-15,-43 0 16,0 0-16,0 0 0,1 21 16,-1 0-16,-21 0 0,0 21 15,21-20-15,-21-1 0,0 0 0,0 0 16,0 0-16,0 0 16,0 1-16,0-1 0,0 0 0,0 0 15,-21-21 16,21-21-31,0 0 16,0 0-16,0-1 16,0 1-16,0 0 0,0-21 0,0 21 15,21-1-15,0-20 0,0 21 0,0 0 16,22-22-16,-22 22 16,0 0-16,21 0 0,1 21 0,-22 0 15,64 0-15,-64 0 16,21 21-16,-21 0 0,0 22 0,1-22 15,-1 0-15,-21 0 0,0 21 0,0-20 16,0-1-16,0 21 0,0-21 16,-21 0-16,-1 1 0,1-1 0,0 0 15,0 0-15,0 0 0,0-21 16,21 21-16,-22-21 16,44-21 15,-1 0-31</inkml:trace>
  <inkml:trace contextRef="#ctx0" brushRef="#br1" timeOffset="27681.4">18754 2201 0,'0'0'15,"0"-21"-15,0 0 0,0 0 16,0 0-16,0-22 0,0 22 0,0 0 15,-22 0-15,22 0 0,-21 21 16,0-21-16,0-1 0,0 22 16,-22 0-16,22 0 0,0 0 0,-21 22 15,21-1-15,-22 0 0,1 21 16,21-21-16,-22 22 0,1-22 0,21 21 16,-21-21-16,20 22 0,1-22 15,0 21-15,0 22 16,21-43-16,0 0 0,0 0 0,21 0 15,21-21-15,-20 22 16,20-22-16,-21 0 0,21 0 0,1-22 0,20 1 16,-20 0-16,-22 0 15,21 0-15,-21 0 0,43-43 16,-64 43-16,21 0 0,0-22 0,-21 22 16,0-21-16,21 21 15,-21 0-15,0-1 0,0 1 0,0 0 16,0 42-1,-21 0-15,0 1 16,0-1-16,21 0 0,0 21 0,0-21 16,-21 1-16,21 20 0,0-21 15,0 0-15,0 22 0,0-22 0,0 0 16,0 0-16,21 0 0,-21 0 16,21 1-16,0-1 0,0-21 15,0 0-15,1 0 0,-1 0 0,21 0 16,-21 0-16,0 0 0,22-21 15,-22-22-15,0 22 0,0 0 16,0 0-16</inkml:trace>
  <inkml:trace contextRef="#ctx0" brushRef="#br1" timeOffset="27971.12">19304 1545 0,'0'0'0,"0"-21"0,0-21 0,0 21 16,-21-1-16,21 1 0,-21 21 15,-1 0-15,1 0 16,21 21-16,-21 1 0,0 20 16,21 0-16,-21 1 0,0-1 15,21 21-15,-22 1 0,1 63 16,21-64-16,-42 43 0,21-63 16,21 20-16,0-42 0,0 22 15,0-1-15,0-21 0,0 43 16,0-43-16,0 0 0,0 0 15,0 0-15,21-21 16,0 0 0,-21-21-16,21 0 15,0 21-15,-21-21 0,22 0 16</inkml:trace>
  <inkml:trace contextRef="#ctx0" brushRef="#br1" timeOffset="28979.63">19579 2117 0,'-21'0'32,"0"21"-32,0 0 0,-1-21 0,22 21 15,-21 0-15,0-21 16,21 22-16,-21-22 0,21 21 0,0 0 16,-21 0-16,21 0 15,0 0-15,-21-21 0,21 22 16,0-1-16,0 0 0,0 0 0,0 0 15,0 0-15,0 1 16,21-22-16,0 0 16,0 0-16,0 0 0,0 0 15,22 0-15,-1 0 0,0-22 0,-20 1 16,20 0-16,0 21 0,1-42 0,-1 21 16,0-1-16,-21 1 0,22 0 15,-22-21-15,0 21 0,0-1 16,0 1-16,-21 0 0,0 0 0,0 0 15,-21 21 17,0 21-32,0-21 0,0 21 15,0 21-15,-1-20 0,1-1 0,21 0 16,-21 0-16,0 21 0,21-20 16,0-1-16,0 0 0,0 0 0,0 21 15,0-20 1,21-1-16,0-21 0,0 21 0,1-21 15,-1 0-15,0 0 0,0 0 16,0 0-16,0-21 0,1 0 0,-1-43 16,-21 22-1,0 21-15,0-1 0,0-20 16,0 21-16,-21 0 0,-1 0 16,1-1-16,0 1 0,21 0 0,0 0 15,-21 0-15,21 0 16,0-1-1,21 22-15,0 0 0,0-21 16,1 21-16,-1 0 0,21 0 0,-21-21 16,22 21-16,-22 0 0,0 0 15,21 0-15,-21 0 0,1 21 0,-1 0 16,0-21-16,0 22 0,0-1 0,0 0 16,1 0-16,-22 0 15,0 0-15,0 1 0,21-1 0,-21 0 16,0 0-16,0 0 0,0 22 15,0-22-15,0 0 16,0 0-16,-21-21 0,21 21 16,-22-21-1,1 0-15,21-21 16,0 0 0,0 0-16,0 0 15,0-1-15,0-20 0,21 21 0,1 0 16,-1-22-16,0 22 0,0-21 15,0 21-15,22-22 0,-1 22 16,-21-21-16,64 0 0,-22 20 16,-20 22-16,20 0 0,-21 0 15,22 0-15,-22 0 0,1 22 0,-1-1 16,0 21-16,1-21 0,-22 22 16,-21-22-16,0 21 0,0 0 0,0-20 15,0 20-15,0-21 0,-21 21 16,21 1-16,-22-22 0,1 0 0,0 21 15,0-20-15,0-1 0,0 0 0,-1-21 16,1 21-16,21 0 0,0-42 31,0 0-31</inkml:trace>
  <inkml:trace contextRef="#ctx0" brushRef="#br1" timeOffset="29280.71">20087 1524 0,'-21'-21'16,"0"21"47,0 0-48,-1 0-15,1 21 16,0-21-16</inkml:trace>
  <inkml:trace contextRef="#ctx0" brushRef="#br1" timeOffset="29551.65">18859 1842 0,'22'0'32,"-1"0"-17,0 0-15,0 0 0,21 0 0,-20 0 16,20 0-16,-21 0 16,0 0-16,22 0 0,-22 0 0,0 0 15,0 0-15,0 0 0</inkml:trace>
  <inkml:trace contextRef="#ctx0" brushRef="#br1" timeOffset="33974.83">21802 2011 0,'0'0'0,"0"-21"16,0 0 0,0-1-16,0 1 31,0 42 0,-22 1-31,22-1 16,0 21-16,-21-21 0,21 0 0,0 22 15,0-22-15,0 0 0,0 21 16,-21-20-16,21-1 0,0 0 0,0 0 16,0 0-16,0 0 0,0 1 15,0-1-15,0 0 0,21-42 47,0 21-47,-21-21 0,22-1 16,-1 22-16,0-21 0,0 0 15,0 0-15,0 0 0,22-22 16,-43 22-16,21 0 0,0 0 16,0 0-16,-21 0 0,0-1 0,21 1 15,-21 42 16,0 1-31,0-1 0,0 0 0,0 0 16,0 0-16,0 0 0,0 22 16,0-22-16,0 0 0,0 0 15,0 0-15,0 1 16,22-22-16,-1 21 0,0-21 16,0 0-16,0 0 15,0 0-15,1 0 0,-1 0 0,0 0 16,0-21-16,0-1 0,0 1 0,1 21 15,20-21-15,-21 0 0,0 0 16,0 0-16,1-1 0,-22 1 0,21 0 16,0 0-16,0-21 0,-21 20 15,0 1-15,0 0 0,21 21 16,-21 21 15,0 0-31,0 1 0,-21 20 16,0-21-16,21 0 15,0 0-15,0 1 0,-21-1 0,21 0 16,0 0-16,0 0 0,0 0 0,21 1 16,0-22-16,0 0 15,22 0-15,-22 0 0,21 0 0,0 0 16,1 0-16,-1 0 0,0 0 16,43-43-16,-43 22 0,43 0 15,-43-21-15,22-1 16,-43 22-16,0 0 0,0-21 15,-21-1-15,0 22 16,0 0-16,0 0 0,0 0 16,0-1-16,-42 22 0,21 0 15,0 22-15,-22 20 16,22-21-16,-21 43 0,42-43 16,0 21-16,0-21 0,0 0 15,0 22-15,0-22 0,0 0 0,21 0 16,0 0-16,22 1 0,-1 20 15,0-21-15,-21-21 0,22 0 16,-22 0-16,21 0 0,-21 0 16,1 0-16,20 0 0,-21 0 0,0 0 15,-21-21-15,21 0 0,1 0 0</inkml:trace>
  <inkml:trace contextRef="#ctx0" brushRef="#br1" timeOffset="34143.42">23791 2371 0,'-21'0'32,"0"0"-32,0 0 15,0 0-15,-1-21 16</inkml:trace>
  <inkml:trace contextRef="#ctx0" brushRef="#br1" timeOffset="35967.37">762 4572 0,'-21'21'31,"21"-42"0,0 0-31,21 0 0,0 0 16,-21-1-16,21-20 0,22 21 16,-22-21-16,21-22 0,0 1 15,-20 20-15,-1 1 0,0 0 16,21-1-16,-42 1 0,21 21 0,-21-22 16,0 1-1,-21 42 1,0 0-16,0 0 0,-43 42 15,43-20-15,-21-1 0,21 21 16,0-21-16,21 22 0,0-1 0,0-21 16,0 21-16,0 22 15,21-22-15,0-21 0,0 1 0,21-1 16,-20 21-16,20-21 0,-21 0 16,21 1-16,-20-22 0,-1 21 0,21 0 15,-21 0-15,-21 0 16,0 0-1,-21-21-15,0 0 0,0 0 16,0 0-16,-1 0 16,-20 0-16,21 0 0,0-21 0,-22 21 15,22-21-15,0 0 0,-21 0 16,21 0-16,-1-1 0,1 1 0,21 0 16,-21 0-16,21 42 31,21 0-16,0 0-15,1 1 0,-1-1 0,0 0 16,42 42 0,-20-41-16,-22-22 0,0 21 15,21-21-15,-20 0 0,20 0 0,0 0 16,-21 0-16,22 0 16,41 0-16,-41-21 0,41-43 15,-41 43-15,-1 0 16,0-22-16,22-41 0,-22 41 15,-21-20-15,1 21 0,-1-22 16,0 1-16,0 20 0,-21-20 0,0 20 16,0 1-16,0 0 0,0-1 15,0 1-15,0 21 0,0 0 0,0 0 16,-21 21-16,0 21 16,21 0-1,-21 21-15,21 1 16,0-1-16,0 21 0,0-20 0,0 20 15,0 1-15,0-22 0,-22 22 16,22-1-16,0-21 0,0 1 16,0-1-16,0-21 0,0 22 0,0-22 15,0 0-15,0 0 16,0-42 15,0 0-31,22 0 0,-1-1 0,0 1 16,-21-21-16,21 21 15,-21-22-15,21 1 0,0 0 0,1-1 16,-22 1-16,21 21 0,0 0 0,0 0 16,0-1-16,22 22 15,-43 43-15,21-22 16,-21 0-16,21 0 0,-21 0 0,0 22 16,0-22-16,0 21 0,0-21 15,0 22-15,0-22 0,0 0 16,0 0-16,0 0 0,0 1 0,0-1 15,0 0-15,0 0 0,0 0 16,21-21 0,0-21-1,0 0-15,1 0 0,-1 0 0</inkml:trace>
  <inkml:trace contextRef="#ctx0" brushRef="#br1" timeOffset="37151.69">2815 4043 0,'0'0'0,"0"-21"0,0 0 16,0-1-16,-21 22 15,0 0-15,0 0 0,-1 0 16,1 0-16,0 0 0,0 22 0,-21-1 16,20 0-16,1 21 15,0-21-15,-64 106 16,85-84-16,-21-1 0,0 0 15,21-20-15,-21 20 0,21 43 16,0-43-16,21-42 16,0 21-16,0 0 0,1-21 0,20 0 15,-21 0-15,21 0 0,1 0 16,-22 0-16,21 0 0,1-21 0,-1 0 16,43-21-16,-22-1 15,-42 1-15,0 21 0,1-22 16,-1 22-16,-21-21 0,0 0 0,0-1 15,0 1-15,-21 21 16,-1-22-16,-62-20 16,41 42-16,1 21 0,0 0 15,-1 0-15,1 21 0,0 0 0,-1 0 16,1 0-16,21 22 0,0-22 16,0 21-16,-1 1 0,22 20 15,0-21-15,0 1 0,0-22 16,22 0-16,-1 21 0,0-20 0,0-1 15,0-21-15,22 21 0,-22 0 16,21-21-16,-21 0 0,22 0 0,20 0 16,22-21-1,-64 0-15,21 21 0,-21-21 16,22-1-16,-22-20 0,0 21 0,21 0 16,-20-22-16,-1 22 0,0-21 15,-21 21-15,21-22 0,-21 22 0,0 0 16,21 0-16,-21 0 15,0 42 1,0 0 0,0 0-16,0 0 0,-21 1 0,21-1 15,0 0-15,0 21 0,0-21 0,0 1 16,0-1-16,0 0 0,0 0 16,0 0-16,0 0 0,0 1 15,21-1-15,0-21 16,1 0-16,-1 0 0,0 0 0,21 0 15,-21 0-15,22-21 16,-22-1-16,0 22 0,0-21 0,22 0 16,-22 0-16,0-21 0,0 20 0,-21 1 15,21-21-15,-21 21 0,21 0 16,-21-1-16,0 1 0,0 0 0,0 0 16,0 0-16,-21 21 31,0 21-31,21 0 15,-21 0-15,21 22 0,-21-22 0,21 0 16,0 0-16,0 21 0,0-20 16,0-1-16,0 0 0,0 0 15,0 0-15,0 0 0,0 1 0,21-1 16,0-21-16,0 0 0,0 21 16,1-21-16,-1 0 0,0 0 0,0 0 15,0 0-15,22-21 0,-22 0 0,21 21 16,-21-22-16,22 1 0,-22-21 15,0 21-15,0-22 0,0 22 16,0-21-16,1 0 0,-1-22 0,0 22 16,-21-1-16,0 1 0,21-85 15,-21 85-15,0 21 16,0-1-16,0 1 0,0 42 31,-21 1-15,0-1-16,21 0 0,-21 21 0,21-21 15,-22 22-15,22-1 0,0 0 0,0 1 16,-21-1-16,21 0 0,0 1 16,0-1-16,0-21 0,0 22 0,0-22 15,0 0-15,0 0 0,21 0 16,-21 0-16,22-21 0,-1 0 16,0 22-16,21-22 0,-21 0 0,22 0 0,-22 0 15,21 0-15,1-22 0,-1 22 16,0-21-16</inkml:trace>
  <inkml:trace contextRef="#ctx0" brushRef="#br1" timeOffset="37664.42">4847 4191 0,'0'-21'0,"-42"-43"16,21 64-16,-22-21 15,22 0-15,0 21 0,-21-21 16,20 21-16,-20 0 0,-43 0 15,64 21-15,0-21 16,0 21-16,0 0 0,21 22 0,-21-22 16,21 21-16,-22-21 0,22 22 15,0-22-15,0 21 0,0-21 16,0 22-16,0-22 0,0 0 0,0 0 16,0 0-16,0 1 0,22-22 15,-1 21-15,0-21 0,0 0 0,0 0 16,0 0-16,22 0 0,-22 0 0,21-21 15,1-1-15,-1 22 0,21-63 16,-20 42-16,20-43 16,-20 22-16,-22-22 0,0 22 15,0-21-15,0-1 0,0 22 0,1-22 16,-22 22-16,0-22 0,0 22 0,0 0 16,0-1-16,0 1 15,0 0-15,0 21 0,0 42 31,-22 0-31,22 21 0,0 1 0,-21-1 16,0 21-16,21-20 0,-21 20 0,21 1 16,0-1-16,0 1 0,0-1 15,0-20-15,0-1 0,0 0 0,21 1 16,21-22-16,-20 0 0,-1 0 16,21 0-16,0-21 0,1 0 15,-1 0-15,22 0 0,-1-21 0,-21 0 0,22 0 16,-1 0-16,1-1 15,-1 1-15</inkml:trace>
  <inkml:trace contextRef="#ctx0" brushRef="#br1" timeOffset="67520.64">6371 3874 0,'-21'0'16,"21"-22"30,0 1-30,0 0-16,21 21 16,0-21-16,0 21 0,1 0 0,20-21 15,-21 21-15,0 0 0,0 0 16,1 0-16,20 0 0,-21 0 16,0 0-16,22 0 15,-22 21-15,0 0 0,0 0 16,-21 0-16,0 43 0,0-43 15,0 21-15,0 43 0,-21-64 16,0 22-16,21-1 0,-21 21 16,-1-20-16,22-22 15,0 0-15,-21-21 0,21 21 16,0-42 0,0 0-1,0 0-15,0-22 16,0 22-16,0 0 0,0-21 0,21-1 15,1 1-15,-22 21 16,21-21-16,0-1 0,0 22 0,21 0 16,64-64-16,-63 64 15,-1 21-15,0-21 0,-21 21 16,22 0-16,-1 0 0,-21 0 0,0 0 16,1 21-16,-1-21 15,0 21-15,0 0 0,-21 1 0,0 20 0,0-21 16,0 43-16,0-43 0,0 21 15,0-21-15,-21 22 16,21-22-16,-21 0 0,21 21 16,-21-21-16,21 1 0,-22-22 15,22 21-15,-21-21 0,21 21 0,0-42 47,21 0-47,1 21 0,-1-22 0,0 1 16</inkml:trace>
  <inkml:trace contextRef="#ctx0" brushRef="#br1" timeOffset="67937.39">7556 3810 0,'0'0'0,"22"0"0,-22-21 0,0 42 47,0 0-47,-22 0 16,22 1-16,0-1 0,0 0 15,-21 21-15,21-21 0,-21 22 16,21-22-16,-21 21 0,21-21 0,0 22 16,0-22-16,0 0 0,0 0 15,0 0-15,0 1 0,42-1 16,-21-21-16,1 0 0,-1 0 0,0 0 16,21 0-16,-21 0 0,22-21 15,-22-1-15,0 1 0,21 0 0,-20 0 16,-1-21-16,0 20 0,0-20 15,-21 21-15,0-21 0,0-1 0,0 1 16,0 0-16,-21 20 16,0 1-16,0 21 0,-1-21 15,1 21-15,0 0 0,-21 0 0,21 0 16,-1 0-16,-41 0 0,42 21 16,0 0-16,21 1 15,-22-1-15,22 0 0,0 0 16,0 0-16,22-21 15,-22 21-15,42-21 0,-21 0 0,21 0 16,1 0-16,-1-21 0</inkml:trace>
  <inkml:trace contextRef="#ctx0" brushRef="#br1" timeOffset="68219.23">8276 3577 0,'0'0'0,"21"-21"0,-21 0 16,0 0-1,0 42 1,0 0-16,0 0 0,0 0 16,0 1-16,0 20 0,-21-21 15,21 21-15,-21-20 0,0 20 0,21 0 16,0-21-16,0 22 0,-21-1 16,21 0-16,0 1 0,0-1 15,0-21-15,0 22 0,0-22 0,0 0 16,21 0-16,0 0 15,0-21-15,0 0 0,0 0 0,1 0 16,20-42-16,-21 21 16,-21 0-16,0-1 0,21 1 15,-21 0-15,21-21 0,-21 21 0</inkml:trace>
  <inkml:trace contextRef="#ctx0" brushRef="#br1" timeOffset="68390.14">8170 3768 0,'0'0'0,"-21"0"16,0 21-16,21 0 16,21-21-1,0 0 1,0 0-16,22 0 0,-22 0 0,0 0 16,0 0-16,22 0 0,41-21 15,-41 0-15</inkml:trace>
  <inkml:trace contextRef="#ctx0" brushRef="#br1" timeOffset="69043.75">9694 4128 0,'-42'21'0,"84"-42"0,-105 42 0,42 0 15,-1-21-15,1 0 0,0 0 16,21-21 0,21 0-1,0-1-15,1 1 0,-1-21 0,21 21 16,-21-22-16,22 1 0,-1 21 0,-21-21 16,21-1-16,-20 1 0,-1-22 15,0 22-15,-21 0 0,0-1 16,0-20-16,0 21 0,0 20 15,0-20-15,0 21 0,0 0 0,-21 0 16,0 21-16,-1 0 16,1 21-16,21 0 0,-21 21 15,21-21-15,-21 22 0,21-1 16,0 0-16,0 1 0,-21 20 0,21-20 16,-21-1-16,21 0 0,-22 1 0,1 41 15,21-41-15,0-1 0,0 0 16,0-21-16,-21 1 0,21-1 15,0 0-15,0 0 0,21-21 32,-21-21-32,21 0 0,1 0 15,-1-1-15,0-20 0,0 21 0,0-21 16,22-1-16,-1-20 0,21-1 16,-20 43-16,-22 0 15,21 21-15,-21 0 0,1 0 0,-1 0 16,0 0-16,21 0 15,-42 63-15,0-41 16,0 20-16,0-21 0,0 0 16,0 22-16,0-22 0,0 42 15,0-20-15,0-22 0,0 0 16,0 0-16,0 0 0,0 0 0,21-21 16,1 22-16,-1-22 0,0 0 15,0 0-15,21 0 0,22-22 16,-43 22-16,21-21 0,1 0 15,-1 0-15</inkml:trace>
  <inkml:trace contextRef="#ctx0" brushRef="#br1" timeOffset="69491.5">10858 3831 0,'0'-21'0,"0"42"0,0-63 0,0 21 16,-21 0-16,0 21 0,0 0 15,0-22-15,0 22 0,-1 0 0,1 0 16,0 0-16,-21 22 15,21-1-15,-1 0 0,1 0 16,0 0-16,0 43 0,0-22 16,21-21-16,0 22 0,0 20 15,0-21-15,0-20 0,0-1 16,0 0-16,0 0 0,0 0 16,21-21-16,0 0 0,0 0 0,0 0 15,1 0-15,-1 0 0,0 0 16,0-21-16,0 0 0,0 0 0,1 0 15,-1-22-15,-21 22 0,0-21 16,21 21-16,-21-22 0,21 22 16,-21 0-16,0-21 0,0 20 0,0 1 15,0 42 17,0 1-32,0-1 0,-21 0 15,21 0-15,0 0 0,0 22 16,0-1-16,0-21 0,0 21 15,0-20-15,0-1 0,0 0 0,0 0 16,0 0-16,21 0 16,0-21-16,0 0 0,1 0 15,-1 0-15,0 0 0,0 0 16,0-21-16,22 0 0,-22 0 16</inkml:trace>
  <inkml:trace contextRef="#ctx0" brushRef="#br1" timeOffset="69852.3">11197 3874 0,'0'0'0,"-21"0"0,21-22 0,-21 22 16,0-21-16,21 0 15,21 21 1,0 0-16,-21-21 0,21 21 16,0 0-16,0 0 0,1 0 15,-1 0-15,21 42 16,0-21-16,-20 1 0,-1-1 15,0 0-15,0 21 0,-21-21 16,0 1-16,21 41 0,-21-42 16,0 0-16,0 1 0,0-1 0,0 0 15,-21-21 1,0 0 0,21-21-16,0 0 15,0-1-15,0 1 0,0 0 16,0 0-16,0 0 0,0 0 0,0-1 15,0 1-15,0 0 0,0 0 16,21 0-16,-21 0 0,0-1 16,42 1-16,-20 21 15,-1-21-15,0 21 0,0 0 0,0 0 16</inkml:trace>
  <inkml:trace contextRef="#ctx0" brushRef="#br1" timeOffset="70194.5">12234 3704 0,'0'0'0,"-21"0"0,0-21 16,0 0-16,0 21 0,-1-21 0,1 21 15,0 0-15,0 0 0,0 0 16,0 0-16,-1 0 0,1 0 15,0 21-15,0-21 0,0 21 16,0 0-16,-1 22 0,1-22 0,21 0 16,-21 21-16,21-21 0,-21 1 0,21 62 15,0-63 1,0 22-16,0-22 0,0 0 0,0 21 16,0-20-16,21-1 0,0 0 0,0-21 0,22 21 15,-22 0-15,21-21 0,-21 0 16,22 0-16,-1 0 0,0 0 15,1 0-15,-22-21 0,21 0 0,1 0 16,-1 0-16,21-43 16</inkml:trace>
  <inkml:trace contextRef="#ctx0" brushRef="#br1" timeOffset="70571.28">12552 3852 0,'21'-21'0,"-21"-21"16,0 21-1,-21 21 1,0 0-16,-1 21 15,22 0-15,-21 0 0,0 0 0,21 1 16,0-1-16,-21 21 0,21-21 16,-21 22-16,21-22 0,0 21 15,0-21-15,0 43 0,0-43 16,0 0-16,21-21 0,0 21 16,-21 0-16,21-21 0,0 0 0,1 0 15,20 0-15,-21 0 16,0 0-16,0-21 0,1 0 0,20 0 15,-42 0-15,21 0 0,0-22 0,0 22 16,-21-21-16,0-22 16,0-20-1,0 62-15,0 1 0,0 0 0,-21 21 16,0 0-16,0-21 0,0 21 16,0 0-16,-1 0 0,1 0 15,-21 21-15,0 21 16,20-42-16,22 22 15,0-1-15,0 0 0,22-21 32,-1 0-32</inkml:trace>
  <inkml:trace contextRef="#ctx0" brushRef="#br1" timeOffset="71111.98">13504 3810 0,'0'0'0,"-21"-21"0,0 21 0,-21-21 16,20 0-16,1 21 16,0 0-16,0 0 0,0 0 0,0 0 0,-22 0 15,22 0-15,0 0 0,0 0 16,0 0-16,-22 0 0,22 21 0,0 0 15,0 0-15,0 0 0,-1 0 16,1 1-16,21-1 0,0 0 16,0 0-16,0 0 0,0 0 0,0 1 15,0-1-15,0 21 0,0-21 16,21 0-16,1-21 0,-1 22 16,21-22-16,-21 0 0,0 0 0,1 0 15,20 0-15,21-22 16,-41 1-16,41-21 0,-21 0 15,-20 20-15,20-20 0,-21 0 16,0 21-16,0-22 0,1 1 0,-1 0 16,0-1-16,0 1 0,0-22 15,-21 43-15,0 0 0,0 0 16,0 42 15,-21 0-31,21 0 0,-21 22 0,21-22 16,-21 0-16,21 21 0,0-20 15,0 20-15,0-21 0,0 0 0,0 0 16,0 1-16,0-1 0,0 0 16,0 0-16,0 0 0,0 0 0,21 1 15,0-22-15,0 0 0,0 0 16,1 0-16,-1 0 0</inkml:trace>
  <inkml:trace contextRef="#ctx0" brushRef="#br1" timeOffset="71485.88">13928 3874 0,'0'0'0,"-22"0"15,44 0 17,-1 0-17,0 0-15,-21-22 0,21 22 0,0 0 16,0-21-16,1 21 0,-1-21 0,0 21 15,-21-21-15,21 0 0,-21 0 16,21 21-16,-21-22 0,0 1 16,0 0-16,0 0 0,-21 21 15,0 0 1,0 0-16,0 21 0,-22 0 0,43 0 16,-21 1-16,0 20 0,0-21 0,0 21 15,-1-20-15,22 20 0,0-21 16,0 0-16,0 22 0,0-22 0,0 0 15,0 0-15,0 0 0,22 0 16,-1-21-16,0 0 0,0 0 16,0 0-16,22 0 0,20-42 15,-42 21-15,0 0 16,22 0-16,-22-1 0,0 1 0</inkml:trace>
  <inkml:trace contextRef="#ctx0" brushRef="#br1" timeOffset="72329.45">15557 3979 0,'0'0'0,"-21"0"0,0 0 16,21-21 0,0 0-1,0 0-15,21 21 0,0-21 16,1 0-16,20-1 0,-21 1 16,0 0-16,0 0 0,1-21 0,-1 20 15,0-20-15,21-21 16,-21-1-16,-21 43 0,0 0 15,0-22-15,0 22 0,-21 0 16,0 21-16,0 0 0,0 0 16,0 0-16,-1 21 0,-20 22 15,0-22-15,21 0 16,-1 21-16,1-21 0,0 64 16,21-64-16,0 22 0,0-22 0,0 0 15,0 21-15,21-21 0,0 1 16,22-1-16,-22 0 0,21 0 0,-21 0 15,22-21-15,-1 0 0,0 0 0,-20 0 16,20 0-16,0 0 0,1 0 16,-1-21-16,0 0 0,1 0 0,-1 0 15,0-1-15,1 1 0,-1-21 16,-21 0-16,21-1 0,1 1 16,-22 0-16,0-22 0,21 22 0,-20-22 15,-1 22-15,-21-22 0,21 1 16,-21 21-16,0-1 0,0-41 15,0 62-15,0 1 0,0 0 16,-21 21-16,0 0 0,-1 21 16,1 0-16,0 22 0,0-1 0,0 0 15,0 22-15,-1-1 0,1-20 16,0 20-16,21 1 0,-21-22 16,21 0-16,0 1 0,0-1 0,0 0 15,0 1-15,0-22 0,0 0 0,0 21 16,21-20-16,0-22 15,-21 21-15,21-21 0,1 0 16,20 0-16,-21 0 0,0 0 0,22 0 0,-22-21 16,21 21-16,-21-22 0</inkml:trace>
  <inkml:trace contextRef="#ctx0" brushRef="#br1" timeOffset="72692.44">16764 3704 0,'-21'0'15,"21"21"1,21-21 15,0 0-15,0 0-16,0 0 0,1-21 16,-1 0-16,0 21 0,0-21 0,0 21 15,-21-21-15,0 0 0,0-1 16,-21 22-1,0 0-15,0 0 16,0 22-16,-1-22 0,1 21 16,0 0-16,0 0 0,0 0 0,21 0 15,-21 22-15,-1-22 16,22 0-16,0 0 0,0 0 16,0 1-16,22-1 0,-1-21 15,0 0-15,21 0 16,22 0-16,-22 0 15,0 0-15,1-21 0,-1 21 0,0-22 16,22 1-16,-22 0 0</inkml:trace>
  <inkml:trace contextRef="#ctx0" brushRef="#br1" timeOffset="73312.1">17526 3577 0,'0'0'16,"-21"0"-1,0 21-15,-1 1 16,1-22-16,0 21 0,0 0 15,0 42-15,0-20 16,21-22-16,-22 0 16,1 0-16,21 0 0,-21 1 0,21-1 15,0 0-15,0 0 0,0 0 16,0-42 31,0 0-47,21 0 0,-21 0 15,0-22-15,21 22 0,1-21 16,-22-1-16,21 22 16,0-21-16,0 21 0,0-22 0,0 22 15,1 0-15,-1 0 0,42 0 16,-42 21-16,22 21 16,-22 0-16,0 0 0,0 0 15,0 22-15,-21-22 0,22 21 0,-22-21 16,21 43-16,-21-43 0,0 43 15,0-43-15,0 0 16,0 0-16,0 0 0,0-42 47,0 0-47,0 0 0,0 0 16,21-1-16,0-20 0,0 21 15,0 0-15,1-22 0,-1 22 16,21-21-16,-21 21 0,0-22 0,22 22 15,-22 21-15,21-21 0,-21 21 16,1 0-16,-1 0 0,0 21 0,0 0 16,-21 1-16,0-1 0,0 21 15,0-21-15,0 0 0,0 22 0,0-22 16,0 0-16,-42 43 16,42-43-16,-21 0 0,-1 0 0,1 0 15,21 0-15,21-21 31,1-21-15,20 21-16,-21-21 0</inkml:trace>
  <inkml:trace contextRef="#ctx0" brushRef="#br1" timeOffset="73651.89">18457 3768 0,'0'0'0,"-21"0"0,0 0 16,0 0-16,0 0 15,42 0 1,0 0 0,0 0-16,0 0 0,43-21 15,-43-1-15,0 1 0,21 21 16,-20-21-16,-1 0 0,0 21 16,-21-21-16,-21 21 15,0 0 1,-1 0-16,-20 0 0,21 21 0,-21 0 15,20 0-15,-20 0 0,21 1 16,0-1-16,0 0 0,-1 21 0,22-21 16,0 22-16,0-22 0,0 0 15,22 0-15,20 0 16,-21-21-16,21 0 0,-20 0 16,20 0-16,0 0 0,1 0 15,-1-21-15,0 21 0,1-21 16,20 0-16,-21 0 0</inkml:trace>
  <inkml:trace contextRef="#ctx0" brushRef="#br1" timeOffset="74079.64">19113 3641 0,'0'0'0,"0"-21"0,0-1 15,-21 44 1,21-1 0,-21 0-16,0 0 0,21 0 15,-21 22-15,21-22 0,0 0 16,0 21-16,0-21 0,-21 1 0,21 41 15,0-42-15,-22 0 0,22 1 16,0-1-16,0 0 16,0-42 15,0 0-31,0-1 16,0-20-16,0 21 0,0 0 0,22-22 15,-22 22-15,21-21 0,0 21 16,21-64-16,-21 64 15,22-21-15,-1-1 0,0 22 16,1 0-16,-1 21 0,-21 0 0,22 0 16,-1 21-16,64 43 15,-43-1 1,-42-21-16,1-20 0,-22-1 0,0 21 16,0-21-16,0 0 0,0 1 0,-22 20 15,1-21-15,21 0 0,-21 0 16,0 1-16,0-22 15,21 21-15,21-42 32,0-1-32,21 22 0,-20-21 0</inkml:trace>
  <inkml:trace contextRef="#ctx0" brushRef="#br1" timeOffset="74613.33">20108 3260 0,'0'-21'0,"0"42"0,0-64 0,0 22 16,0 42 0,0 1-16,-21-1 15,0 0-15,0 21 0,21 1 16,-21-1-16,-1 0 0,1 1 0,0 20 16,-21 64-1,21-85-15,21 1 0,-22-22 0,22 21 16,0 1-16,0-22 0,0 0 15,0 0-15,0 0 0,0 0 0,22 1 16,-1-1-16,21-21 0,-21 0 0,22 0 16,-22 0-16,21 0 15,-21-21-15,22-1 0,-1 1 0,0 0 16,1 0-16,41-43 0,-41 43 16,-1 0-16,-21-21 0,21 21 15,-20-22-15,-22 22 0,0 0 0,0 0 16,0 0-1,-22 21-15,1 0 0,0 0 0,-21 0 16,21 21-16,-1 0 0,1-21 16,0 21-16,0 0 0,0 22 15,21-22-15,0 0 16,0 0-16,0 0 0,21 0 16,0 1-16,0-1 0,0 0 15,1 0-15,-1 0 0,-21 0 16,21-21-16,-21 22 0,0-1 15,-21-21 17,0-21-17,21-1-15,0 1 0,-22 21 16,1-21-16,0 0 0</inkml:trace>
  <inkml:trace contextRef="#ctx0" brushRef="#br1" timeOffset="74795.64">19770 3471 0,'0'0'0,"0"22"0,42-1 31,-21-21-31,21 0 0,1 0 16,-1 0-16,0 0 0,43 0 15,-21 0-15,-22-21 0,0 21 0,1 0 16,-1 0-16,-21-22 0,21 1 15,-20 21-15,-1 0 0</inkml:trace>
  <inkml:trace contextRef="#ctx0" brushRef="#br1" timeOffset="75215.39">21929 3641 0,'0'-21'0,"21"21"0,21-22 31,-42 44-15,0-1-16,0 0 0,-21 0 16,0-21-16,0 21 15,-1 0-15,1 1 0,21-1 0,-21 0 16,0 0-16,0-21 0,0 21 0,21 0 15,0 1-15,-22-22 16,44 0 15,-1 0-31</inkml:trace>
  <inkml:trace contextRef="#ctx0" brushRef="#br1" timeOffset="75595.17">22056 3323 0,'0'0'0,"-22"-21"0,1 21 16,0 0-16,0-21 0,-21 21 0,20 0 15,1 0-15,-21 0 0,21 0 16,0 0-16,-1 21 0,22 0 0,0 0 16,0 1-1,22-1-15,-1-21 16,0 0-16,0 0 0,0 0 0,22 0 15,-22 0-15,21 0 0,-21 0 16,22-21-16,-22 21 0,21-43 16,-21 22-16,-21 0 0,21 0 15,-21 0-15,0-1 0,0 1 16,-21 21-16,0-21 0,-21 0 16,-1 21-16,22 0 0,-21 0 15,21 0-15,-22 21 0,22 0 16,0 0-16,0 1 0,0-1 0,0 21 15,21-21-15,0 0 0,0 22 16,0-22-16,0 0 0,42 0 16,-21 0-16,21-21 0,1 22 15,-1-22-15,22 0 0</inkml:trace>
  <inkml:trace contextRef="#ctx0" brushRef="#br1" timeOffset="76035.67">22627 3471 0,'0'0'0,"-21"0"16,0 0-16,0 0 0,-1 0 16,1 0-16,0 22 0,21-1 0,-21 0 15,21 0-15,0 0 16,0 0-16,0 1 0,0-1 0,0 21 16,0-21-16,0 0 15,0 1-15,0-1 0,-21-21 47,0 0-47,21-21 16,0-1-1,0 1-15,0 0 0,0 0 16,0-21-16,0 20 0,21 1 0,0-21 16,21 0-16,1-1 0,-1 1 15,21 21-15,22-22 0,-21 22 0,-1 0 16,85 0-16,-84 21 15,42 21-15,-43 0 0,-21 0 16,-20 1-16,-1 20 16,0 0-16,-21 1 0,0-1 0,0-21 0,0 21 15,0 1-15,-21-22 0,0 21 16,-1-21-16,-20 1 0,21-1 16,-21 0-16,20 0 0,-20-21 0,0 21 15,21 0-15,-22-21 0,1 0 16,21 22-16,-22-22 0,1 0 0,0 21 15</inkml:trace>
  <inkml:trace contextRef="#ctx0" brushRef="#br1" timeOffset="76845.94">1291 5355 0,'0'-21'0,"0"42"0,-21-63 15,21 21-15,-21 21 0,0 0 16,-1 0 0,1 0-16,0 21 0,21 0 0,-21 21 15,21 1-15,0-1 16,-21 0-16,0 22 0,21-22 0,-22 22 16,22-22-16,0 22 0,0-22 15,0 0-15,0 1 0,0-1 0,0 0 16,0-21-16,0 1 0,0-1 0,0 0 15,0 0-15,22-21 0,-1 0 16,0 0-16,0 0 0,0 0 16,0 0-16,1 0 0,-22-21 15,21 0-15,0 0 0,-21-1 0</inkml:trace>
  <inkml:trace contextRef="#ctx0" brushRef="#br1" timeOffset="77031.84">995 5694 0,'-43'0'15,"86"0"-15,-107 0 0,43 0 0,21 21 16,0 0 15,21-21-31,0 0 16,22 0-16,-22 0 16,21 0-16,1 0 0,-1-21 0,0 21 15,1-21-15,-1 0 0,0 0 16,1 21-16,-1-22 0,0 1 0</inkml:trace>
  <inkml:trace contextRef="#ctx0" brushRef="#br1" timeOffset="77387.64">1609 5715 0,'0'21'0,"0"0"0,-22 1 16,44-22 30,-1-22-46,0 1 0,0 21 16,0-21-16,0 0 0,1 0 0,-1 21 16,0-21-16,-21-1 0,0 1 15,0 0-15,0 0 0,0 0 16,-21 21 0,0 0-16,-1 0 0,1 21 15,0 0-15,0 0 0,-21 0 0,20 22 16,1-22-16,0 21 0,0 1 0,0-22 15,0 21-15,21 0 16,-22-20-16,22-1 0,0 0 0,0 0 16,0 0-16,0 0 0,0 1 15,43-22-15,-22 21 0,0-21 16,43 0 0,-1 0-16,-21-21 0,1-1 0,-1 1 15,0 0-15</inkml:trace>
  <inkml:trace contextRef="#ctx0" brushRef="#br1" timeOffset="77735.44">2371 5609 0,'21'-21'16,"-42"42"-16,42-63 0,-21 21 15,-21 21-15,-22 0 16,22 0-16,-21 0 16,21 0-16,-22 21 0,1 0 0,21 0 15,-22 0-15,22 1 0,-21-1 16,21 0-16,21 0 0,0 0 0,-21 22 15,21-22-15,0 0 16,0 0-16,21 0 0,0 0 0,0-21 16,0 22-16,22-1 0,-22-21 15,85 42-15,-64-21 16,-21 0-16,0-21 16,-21 22-16,0-1 15,-21-21-15,-21 21 0,21-21 0,-22 0 16,1 0-16,0 21 15,-1-21-15,1 0 0,21 0 0,-22 0 16,1 0-16,21 0 0,0 0 16,0 0-16,-1-21 0,22 0 15,0 0-15,0-1 16,22 1-16,20 0 0</inkml:trace>
  <inkml:trace contextRef="#ctx0" brushRef="#br1" timeOffset="78012.28">2900 5334 0,'-21'0'32,"-1"0"-32,1 21 0,21 0 15,-21 1-15,21-1 0,-21 21 16,21-21-16,-21 22 0,0-1 0,21 21 15,-22-20-15,1-1 16,21 0-16,-21 1 0,0 41 0,21-62 16,0 20-16,0-21 0,0 0 15,0 0-15,0 1 0,42-22 16,-21 0-16,22 0 16,-22 0-16,21-22 15,-21 1-15,1 0 0</inkml:trace>
  <inkml:trace contextRef="#ctx0" brushRef="#br1" timeOffset="78177.19">2561 5694 0,'0'0'0,"-21"-21"0,0 21 16,21-21-16,21 21 31,21 0-31,-21-22 0,22 22 0,-1 0 16,43-21-16,-22 0 15,-20 0-15,-1 21 0,64-42 16</inkml:trace>
  <inkml:trace contextRef="#ctx0" brushRef="#br1" timeOffset="78893.38">4022 5419 0,'0'0'0,"21"0"16,-21-21-16,21-1 0,-21 1 16,0 0-16,21 21 0,0-21 15,-21 0-15,21 0 0,-21-1 0,0 1 16,22-21-16,-22 0 15,0 20-15,0 1 0,0 0 16,-22 21-16,1 0 16,-21 0-16,21 0 0,-22 0 0,22 21 15,-21 0-15,21-21 0,-22 22 0,22-1 16,0 0-16,0 0 16,21 0-16,0 0 0,0 22 0,0-22 0,0 0 15,21 0-15,0 0 16,43 22-16,-43-22 0,0 21 15,0-21-15,0 1 0,1 20 16,-1-21-16,0 21 0,0-20 0,-21 20 16,0 0-16,0-21 0,0 22 0,0-22 15,0 0-15,-21 0 0,-43 22 16,1-1 0,21-21-16,-22-21 0,22 0 15,-1 0-15,1 0 0,0 0 0,-1-21 16,22 0-16,-21 0 0,21-1 0,0 1 0,-1 0 15,1-21-15,0-1 16,0 22-16,0-21 0,21 0 0,0 20 16,0-20-16,0 21 0,0 0 15,0 0-15,0-1 0,21 22 16,0 0-16,0 0 0,0 0 16,1 0-16,20 0 0,-21 0 0,21 0 15,1 22-15,20-1 0</inkml:trace>
  <inkml:trace contextRef="#ctx0" brushRef="#br1" timeOffset="79671.92">4466 5482 0,'0'0'0,"0"-21"0,0 0 16,21 0-16,-21 0 15,0-1-15,-21 22 0,0-21 16,0 21-16,0 0 15,-1 0-15,1 0 0,0 43 16,0-43-16,21 21 0,-21 0 16,0 21-16,21-21 0,-22 1 0,22 20 15,0-21-15,0 21 0,0 1 0,-21-22 16,21 21-16,0-21 0,0 22 16,0-22-16,0 0 0,21 0 15,1 0-15,20 1 16,-21-22-16,21 0 0,-20 0 0,20 0 15,0 0-15,1-22 0,-1 22 16,0-21-16,1 0 0,-1 0 0,0-21 16,1 20-16,-1-20 0,0 21 0,-21-21 15,1 20-15,-22-41 16,0 42-16,0-22 0,0 22 16,-22 21-16,1-21 0,0 21 0,-21 0 15,21 0-15,-22 0 0,1 0 0,-22 0 16,43 0-16,0 21 0,0 0 15,21 1 1,0-1-16,0 0 0,21 0 16,21-21-16,1 42 0,-1-20 15,-21-1-15,22-21 0,-22 21 16,0 0-16,0 0 0,0 0 0,0 1 16,-21-1-16,22 0 0,-22 0 15,0 0-15,0 22 0,0-22 16,21-21-16,-21 21 15,21-21 1,0 0-16,0 0 0,0 0 16,1-21-16,-1 0 0,0 21 0,21-22 15,-21 1-15,1 0 0,-1-21 16,0 21-16,0-22 0,0 22 0,0 0 16,1-21-16,-1 20 0,21-20 15,-42 21-15,0 42 31,0 0-15,0 0-16,0 1 0,0-1 16,0 0-16,0 0 0,0 0 15,0 0-15,0 1 0,0-1 16,0 0 0,0-42 15,0 0-16,0-1-15,0-20 0</inkml:trace>
  <inkml:trace contextRef="#ctx0" brushRef="#br1" timeOffset="79851.83">5419 5419 0,'0'-21'16,"-22"21"-1,22 21 48,22 0-48,-1-21 1</inkml:trace>
  <inkml:trace contextRef="#ctx0" brushRef="#br1" timeOffset="80199.34">5842 5482 0,'-21'0'31,"21"21"-31,0 1 16,-21-1-16,21 0 0,0 0 15,-22 21-15,22-20 0,0 20 0,0 0 16,0 1-16,0-1 0,0 0 15,0 1-15,0-1 0,0 0 0,-21 1 16,21 20-16,-21-21 0,21 22 0,-21-22 16,21 22-16,-21-1 0,0 1 15,-1 63-15,1-85 0,0 22 16,0-1-16,0-21 0,21 1 16,-21-1-16,21 0 0,-22-20 15,22-1-15,0 0 0,0 0 0,0-42 31,0 0-31,0 0 16,22-22-16,-1 22 0,0-21 16,0-22-16,0 1 0</inkml:trace>
  <inkml:trace contextRef="#ctx0" brushRef="#br1" timeOffset="80524.66">5842 5630 0,'0'-21'0,"0"42"0,0-84 0,0 42 15,0 0-15,0-1 0,0 1 16,0 0-16,21 21 16,0-21-16,22 21 15,-22 0-15,0 0 0,0 0 0,0 0 16,0 0-16,22 0 0,-43 21 16,42 0-16,-42 0 0,0 1 15,0-1-15,0 21 0,0-21 16,0 22-16,-21-22 0,0 0 0,0 21 15,-1-21-15,1 1 0,-21-1 0,21-21 16,0 21-16,-1 0 0,1-21 16,0 0-16,0 0 15,21-21 17,0 0-32,21 0 0,0-1 15,22-20-15,-22 21 16,0 0-16</inkml:trace>
  <inkml:trace contextRef="#ctx0" brushRef="#br1" timeOffset="80804.5">6413 5271 0,'-21'21'46,"21"0"-46,0 0 16,0 0-16,0 0 0,-21 43 16,21-22-16,0 22 0,0-43 15,0 21-15,0-21 0,0 1 16,-21-1-16,21 0 0,0 0 0,0 0 16,0 0-16,0 1 15,21-22 16,0-22-31,0 1 0,1 21 0,20-21 16</inkml:trace>
  <inkml:trace contextRef="#ctx0" brushRef="#br1" timeOffset="81128.41">6837 5482 0,'0'0'0,"0"-21"0,21 21 16,0-21-1,-42 21 1,0 0-16,0 0 0,-1 21 15,1-21-15,0 21 0,-21 0 16,21 1-16,-1-1 0,22 0 0,-21 0 16,21 0-16,0 0 15,0 1-15,0-1 0,0 0 16,0 0-16,21-21 0,-21 21 0,22-21 16,-1 21-16,0-21 0,0 22 15,0-22-15,0 21 0,1 0 16,-1-21-1,-21 21-15,-21-21 16,-1 21 0,1-21-16,0 0 0,0 0 0,0 0 15,0 0-15,-1 0 0,1 0 16,0 0-16,21-21 0,-21 0 16,21 0-16,0 0 15</inkml:trace>
  <inkml:trace contextRef="#ctx0" brushRef="#br1" timeOffset="81355.96">6265 5313 0,'0'0'16,"21"0"0,1 0-16,20 0 0,-21 0 15,21-21-15,1 21 0,-1 0 16,0 0-16,22 0 0,-22 0 0,64-21 15,-64 21-15,1 0 16,-1 0-16,-21 0 0,22 0 16,-22 0-16,0 0 0,0 0 0,0 0 15</inkml:trace>
  <inkml:trace contextRef="#ctx0" brushRef="#br1" timeOffset="81799.7">8149 5461 0,'0'0'16,"0"-21"-16,0-21 0,0 63 31,0 0-15,0 0-16,0 0 0,0 0 15,0 22-15,-21-22 0,0 0 0,21 21 16,-21-20-16,21-1 0,0 0 0,0 0 16,0 0-16,-22-21 0,22 21 15,0 1-15,22-44 31,-22 1-31,0 0 16</inkml:trace>
  <inkml:trace contextRef="#ctx0" brushRef="#br1" timeOffset="82139.5">8276 5144 0,'-85'42'15,"85"-21"1,-21 0-16,21 0 0,0 1 16,0-1-16,0 0 0,21-21 15,1 0 1,-1 0-16,0 0 0,42 0 16,-20-21-1,-22 0-15,-21-1 0,21 1 16,-21 0-16,0 0 0,0 0 0,0 0 15,-21-1-15,0-20 0,0 21 0,-1 0 16,1 0-16,0 21 0,0 0 16,0 0-16,0 0 0,-1 21 15,22 21-15,0-21 16,0 0-16,0 1 0,0 20 0,0-21 16,22 0-16,-1 0 0,0 1 0,0-1 15,0 0-15</inkml:trace>
  <inkml:trace contextRef="#ctx0" brushRef="#br1" timeOffset="82604.24">8742 5355 0,'0'0'0,"-21"0"16,-1 0-16,1 0 0,0 0 0,0 0 15,0 21-15,21 1 0,-21-1 0,-1 0 16,22 21-16,0-21 15,0 1-15,0-1 0,0 0 16,0 21-16,-21-21 0,21 1 0,0-1 16,0 0-16,0 0 0,0 0 15,0 0-15,0 1 16,0-44 0,0 1-1,0 0-15,0 0 0,0-21 16,21 20-16,1-62 0,-1 41 15,0 22-15,0-21 0,21 0 16,-20 20-16,20-20 0,0 21 0,-21 0 16,22 0-16,-1 21 15,0 0-15,1 0 0,20 0 16,-20 21-16,-22 21 0,0 0 16,-21 1-16,0-22 0,0 21 15,0 1-15,-21-1 0,21-21 0,-21 21 16,-1-20-16,-62 62 15,63-63-15,-1-21 0,22 22 16,0-1-16,22-42 16,-1-1-1,0 1-15,21 0 0,-21 0 16</inkml:trace>
  <inkml:trace contextRef="#ctx0" brushRef="#br1" timeOffset="82983.67">9864 5334 0,'0'0'0,"-22"0"16,1-21-16,0 21 15,0 0-15,-21 0 0,20 0 0,-41 0 16,-22 0 0,64 0-16,-21 0 0,21 21 0,-22 0 15,22 0-15,0-21 0,-21 43 16,42-22-16,0 0 0,0 0 15,0 0-15,21 1 0,0-22 16,0 21-16,0 0 0,22-21 16,20 42-16,-21-42 15,1 21-15,-22 1 0,21-22 0,-21 21 16,1 0-16,-1-21 0,-21 21 0,0 0 16,-21-21-1,-1 21-15,1-21 0,-21 22 0,21-22 16,-22 0-16,1 0 0,0 0 0,-1 0 15,1 0-15,21 0 0,-21 0 16,20 0-16,1 0 0,0 0 0,0 0 16,0 0-16,21-22 15,0 1-15,0 0 0,21 0 16,0 0-16,21 21 0</inkml:trace>
  <inkml:trace contextRef="#ctx0" brushRef="#br1" timeOffset="83260.5">10139 5122 0,'0'0'0,"0"-21"0,0 0 15,-21 0-15,21 0 0,-22 21 16,1 0-16,0 21 16,21 0-16,-21 0 15,21 0-15,-21 22 0,21-1 16,0 0-16,-21-20 0,-1 20 15,1 0-15,21 1 0,-21-1 0,21 0 16,0 1-16,-21-1 0,21 21 16,0-20-16,0-22 15,0 0-15,0 0 0,0 0 0,21-21 16,0 0-16,0 0 16,1 0-16,20 0 0,-21 0 0,85-63 15</inkml:trace>
  <inkml:trace contextRef="#ctx0" brushRef="#br1" timeOffset="83444.39">9948 5376 0,'-21'0'16,"42"0"-16,-42 22 0,42-22 31,0 0-31,22 0 15,-22 0-15,21 0 0,1 0 16,41-22-16,-41 22 0,-1-21 16</inkml:trace>
  <inkml:trace contextRef="#ctx0" brushRef="#br1" timeOffset="83808.19">10541 5482 0,'-21'0'0,"42"0"0,-42 21 0,0-21 0,42 0 47,0 0-47,0-21 16,0 21-16,0-21 0,1 0 0,-1 21 16,0-21-16,0 0 15,-21-1-15,0 1 0,0 0 16,-21 21-1,0 0-15,0 0 0,-1 0 16,1 21-16,0 0 0,-42 22 16,41-22-16,-20 42 0,42-41 15,0-1-15,0 21 0,0-21 16,0 0-16,0 1 0,0 20 16,0-21-16,21-21 0,0 21 15,22-21-15,-22 0 0,0 0 16,21 0-16,-20 0 0,20 0 0,0 0 0,43-42 15,-43 21-15,1 0 16,20-1-16</inkml:trace>
  <inkml:trace contextRef="#ctx0" brushRef="#br1" timeOffset="84239.95">11239 5355 0,'0'-21'16,"0"42"-16,0-63 0,0 21 0,-21 21 15,0 0-15,0 0 0,-21 0 16,20 0-16,1 0 0,0 0 0,0 0 15,-21 42-15,20-21 0,1 0 16,0 1-16,0-1 0,0 21 16,0-21-16,21 22 0,0 20 15,-22-42-15,22 22 0,0-22 16,0 0-16,0 0 0,0 0 16,0 0-16,22-21 0,-1 22 15,0-22-15,0 0 0,0 0 0,0 0 16,1-22-16,-1 22 0,21-21 15,-21 0-15,0 0 0,22-21 0,-22 20 16,0-20-16,21 21 0,-20-21 0,-1 20 16,-21-20-16,42-43 15,-42 64-15,0 42 32,0 1-32,0-1 15,0 0-15,0 0 0,0 0 16,0 0-16,0 22 0,0-22 15,0 0-15,0 0 0,0 22 0,0-22 16,21 0-16,0 0 0,22-21 16,-22 0-16,21 0 0,1 0 15,-1 0-15,-21 0 0,21 0 16,22 0-16,-22-21 0,1 0 0,-1-22 0,0 22 16</inkml:trace>
  <inkml:trace contextRef="#ctx0" brushRef="#br1" timeOffset="84679.46">12023 5376 0,'0'-21'0,"0"42"0,-22-63 15,1 21-15,0 21 0,0 0 16,0 0-16,0 0 0,-22 0 16,-20 0-16,20 42 15,22-21-15,-21 22 16,21-1-16,0-21 0,21 22 16,-22-1-16,22 0 15,0-21-15,0 1 0,0-1 0,0 0 16,22 0-16,41-21 15,-42 0-15,0 0 0,22 0 16,-22 0-16,0 0 0,21-21 16,-20 0-16,20 0 0,-21-22 0,21 22 15,-20-21-15,-1-1 0,21 1 0,-21 0 16,0-1-16,22-84 16,-43 64-16,21 21 0,-21-22 15,0 22-15,0-1 0,0 1 16,0 0-16,0-1 0,0 22 0,0 0 15,-21 0-15,0 21 0,-1 0 16,1 42-16,21-21 0,-21 22 0,21-1 16,-21 0-16,21 22 0,0-1 0,0-20 15,0 20-15,0 1 0,0-22 16,0 0-16,21 22 0,0-22 0,0 1 16,1-1-16,-1-21 0,0 21 15,0-20-15,21-1 0,-20-21 16,-1 0-16,21 0 0,-21 0 0,0 0 15,22 0-15,20-43 16,-20 22-16</inkml:trace>
  <inkml:trace contextRef="#ctx0" brushRef="#br1" timeOffset="85728.02">13716 5059 0,'0'-21'0,"0"42"0,0-63 0,0 63 31,-21 0-31,21 0 16,0 0-16,0 22 0,-21-22 0,21 21 15,0-21-15,-22 22 0,22-22 16,0 21-16,0-21 0,0 22 0,0-1 16,0-21-16,0 0 15,0 0-15,0 1 0,22-22 32,-1 0-17,0-22-15,-21 1 0,21 0 0,0 0 16,0 0-16,1 0 0,-1-1 0,0-20 15,0 21-15,0 0 0,0-22 16,1 22-16,20 0 0,-21 0 16,0 42-1,-21 0-15,0 0 16,0 1-16,0-1 0,0 0 0,0 0 16,0 0-16,0 0 0,0 1 15,0-1-15,0 0 0,0 21 16,21-21-16,1 1 0,-1-22 15,0 0 1,0 0-16,0 0 0,0 0 0,22 0 16,-22-22-16,21 1 0,1 0 0,-1 0 15,-21 0-15,21 0 0,-20-1 16,-1-20-16,21 21 0,-21-21 0,0 20 16,1-20-16,-22 21 0,0 0 0,21 0 15,-21-22-15,21 22 16,-21 42 15,0 0-31,0 1 0,0 20 0,0-21 16,0 0-16,0 0 0,-21 1 0,21 20 15,0-21-15,0 0 16,0 0-16,0 1 0,0-1 0,0 0 16,0 0-16,21 0 0,0-21 0,0 21 15,0-21-15,1 0 0,-1 0 16,21 0-16,0 0 0,-20 0 0,20 0 15,43-21-15,-1-21 16,-41 21-16,-1 0 0,-21-1 16,0 1-16,0 0 0,1 0 0,-22 0 15,0 0-15,0-1 0,0 1 16,-22 21-16,1 0 0,0 0 16,0 0-16,0 0 0,0 0 15,21 21-15,-22 1 0,1-1 16,21 0-16,0 0 0,-21 0 15,21 0-15,0 1 0,0-1 0,0 0 16,0 0-16,21-21 0,0 21 16,1-21-16,-1 0 0,0 0 15,0 0-15,0 0 0,0 0 16,1-21-16</inkml:trace>
  <inkml:trace contextRef="#ctx0" brushRef="#br1" timeOffset="86924.29">16256 5546 0,'0'0'0,"-21"21"0,0-21 15,21 21-15,0-42 31,21 21-31,0-21 0,0 0 0,21-1 16,-20 1-16,20-21 0,0 21 0,1-22 16,-1 1-16,0 0 0,1-1 15,-1 1-15,0-21 0,-21 20 0,22 1 16,-22 0-16,-21-1 0,0 22 16,0 0-16,0 0 0,0 0 15,-21 21-15,0 21 16,-1-21-16,-20 42 0,21-21 15,0 0-15,0 22 0,-22 20 16,43-20-16,0-22 0,0 21 16,0 0-16,0-20 0,0 20 0,21-21 15,1 0-15,-1 0 0,0 1 0,-21-1 16,21 0-16,0 0 0,-21 0 16,0 0-16,-21-42 46,21 0-46,-21 0 16,0 0-16,21-22 0,0 22 16,-21 0-16,21 0 0,-22 0 15,22 0-15,0-1 0,-21 1 0,0 21 32,21 21-32,0 1 0,0-1 15,0 0-15,0 21 0,0-21 16,21 1-16,0-1 0,1 0 15,20 21-15,-21-21 0,21-21 16,-20 0-16,-1 0 0,21 0 0,-21 0 16,22 0-16,-22 0 15,21 0-15,-21-21 0,22 21 0,-22-21 0,21 0 16,-21 0-16,22-43 16,-1 22-16,-21 21 0,0-22 15,-21 1-15,21-21 0,1 20 0,-1-63 16,-21 64-16,0 0 15,21-22-15,-21 43 0,0-42 16,0 41-16,0 1 0,0 42 16,-21 22-1,21-22-15,-21 21 0,21 22 0,-43 20 16,43-41-16,-21 63 16,21-64-16,-21 0 0,21-21 15,-21 22-15,21-22 0,0 0 0,0 0 16,0 0-16,0 1 15,0-44 17,0 1-17,0 0-15,0 0 0,0-21 16,21-1-16,0 22 16,0 0-16,0 0 0,1 0 15,-1-1-15,0 22 0,42 0 16,-41 0-16,-1 0 0,0 22 15,0-22-15,-21 21 0,21 63 16,-21-20 0,0-43-16,0 0 15,0 0-15,0 1 0,0-1 0,-21 0 16,21 0-16,21-42 47,0 0-32,1 0-15,20-1 0</inkml:trace>
  <inkml:trace contextRef="#ctx0" brushRef="#br1" timeOffset="88052.77">18034 5017 0,'0'0'0,"-21"-22"31,0 22-31,-1 0 15,1 0-15,0 22 0,0-1 0,21 0 16,-21 0-16,0 0 0,-1 0 16,1 22-16,0-22 0,-21 42 15,21-41-15,21-1 0,0 0 0,-22 0 16,22 0-16,0 0 0,0 1 16,0 20-16,22-42 15,20 21-15,0-21 0,-21 0 0,22 0 16,-22 0-16,21 0 15,1 0-15,62-63 16,-62 63-16,20-43 0,-42 22 16,22-21-16,-43 21 15,0-22-15,0 22 0,0-21 0,0 21 16,0-22-16,0 22 0,-21 0 16,-1 0-16,1 0 0,0-1 0,0 22 15,0 0-15,-22 0 0,22 0 0,0 22 16,0-1-16,0 0 0,0 0 15,-1 21-15,1-20 0,0 20 0,21-21 16,0 21-16,0-20 0,0 20 16,0-21-16,0 0 0,0 0 15,21 1-15,0-22 0,1 21 0,41 0 16,-42-21-16,0 0 0,22 0 16,-22 0-16,21 0 0,-21 0 15,64-42-15,-43 20 0,-20 22 16,20-21-16,0 0 0,-21 0 15,1-21-15,20 20 0,-21 1 0,-21 0 16,42-42 0,-42 84 15,0 0-31,-21 0 0,0 0 0,21 0 16,-21 1-16,21-1 0,0 0 15,0 0-15,0 0 0,0 22 16,0-22-16,21 0 15,0-21-15,0 0 0,1 0 16,-1 0-16,21 0 0,0 0 0,-20 0 16,20 0-16,-21 0 0,21-21 15,-20 0-15,-1-1 0,0 1 0,0 0 16,0 0-16,0 0 0,1 0 0,-22-22 16,21 1-1,-21 21-15,0 0 0,0 42 31,0 0-31,0 0 16,0 0-16,0 0 0,0 1 16,0-1-16,-21 0 0,21 0 15,0 0-15,0 0 0,0 1 0,0-1 16,0 0-16,21-21 16,0 0-1,0 0-15,0 0 0,0 0 0,1-21 16,-1 21-16,21-21 0,-21-1 0,0 1 15,1 0-15,20-42 16,-21 41-16,0-20 0,22-64 16,-43 64-16,21-22 0,-21 22 15,21 0-15,-21-1 0,0 1 16,0-21-16,0 41 16,-21 22-16,0 0 15,-1 22-15,1-1 0,0 0 16,21 21-16,-21 1 0,0-22 0,21 21 15,0 43 1,0-43-16,0 22 0,0-22 16,0-21-16,0 43 0,0-43 15,0 0-15,0 0 0,21 0 16,0 0-16,0-21 0,-21 22 0,43-22 16,-22 0-16,0 0 0,0 0 15,21 0-15,-20 0 0,20 0 16,-21 0-16,21 0 0,1 0 0,-1-22 15,0 1-15,1 21 0,-22-21 16</inkml:trace>
  <inkml:trace contextRef="#ctx0" brushRef="#br1" timeOffset="88586.22">20108 5101 0,'0'-21'0,"0"42"0,0-63 0,0 21 15,-21 0-15,0 21 16,0-22-16,0 22 0,-1 0 15,1 0-15,0 0 0,0 0 16,0 0-16,-22 22 0,22-1 0,0 0 16,0 0-16,0 0 0,0 0 15,-22 43-15,43-43 0,0 0 16,0 22-16,0-1 0,0-21 16,0 0-16,0 0 15,21-21-15,1 0 0,-1 22 0,0-22 16,0 0-16,0 0 0,22 0 15,-22 0-15,0 0 0,0-22 16,0 1-16,0 0 0,1 0 16,41-21-16,-42-1 0,0 1 15,1 0-15,-22-1 0,21 1 16,0-22-16,0 22 0,-21-21 0,21 20 16,-21 1-16,21 0 0,-21-1 0,22 22 15,-22-21-15,0 21 16,0-1-16,0 44 15,-22 20 1,1-21-16,0 21 0,21 1 16,0-1-16,0 0 0,-21 22 0,21-22 0,-21 22 15,21-22 1,0 0-16,0 1 0,0-22 0,0 21 0,0-21 16,21 22-16,0-22 0,21 21 15,1-42-15,-22 21 0,21-21 16,1 0-16,-22 0 0,21 0 0,0 0 15,1 0-15,-22-21 0,21 0 0,1 21 16,-22-21-16,0 0 0,0 0 16,21-43-16,-20 43 0</inkml:trace>
  <inkml:trace contextRef="#ctx0" brushRef="#br1" timeOffset="90247.16">21357 5207 0,'0'0'0,"21"0"47,0 0-32,1-21-15,-22 0 0,21 21 16,0-21-16,0-22 16,-21 22-16,21 0 0,-21 0 15,0 0-15,0-1 0,0 1 0,0 0 16,-21 21-16,0-21 0,0 0 0,-43 21 31,22 0-31,21 21 0,0 0 0,-1 0 16,1 0-16,0 22 15,0-22-15,0 0 0,0 21 0,21-20 16,0 20-16,-22 21 16,22-41-16,0-1 0,0 0 15,0 0-15,22-21 0,-1 21 16,21-21-16,-21 0 0,22 0 16,-1 0-16,-21 0 0,21 0 15,-20-21-15,20 0 0,-21 21 16,0-21-16,22 0 0,-22-1 0,0 1 15,0 0-15,-21 0 16,0 0-16,0 0 0,21-1 0,-21 1 16,0 0-16,21 0 15,-21 42 1,0 0-16,0 0 16,0 1-16,0-1 0,0 21 15,0-21-15,0 22 0,0-1 0,0-21 16,0 21-16,0 64 0,0-63 15,0-1-15,0 21 0,0 1 16,0-1-16,0 1 0,0-1 0,0 1 16,22-1-16,-22 86 15,0-86-15,0 22 0,0-22 16,0 22-16,0-22 0,-22 64 16,1-63-16,21-1 0,-21-20 0,0-1 15,21 0-15,0-20 0,-42 41 16,42-42-16,-22 0 15,1-21-15,0 0 0,0 0 0,0 0 16,0 0-16,-1 0 0,1-21 16,21 0-16,-21 0 0,0 0 0,0-85 15,0 21 1,21 22-16,0-1 0,0 1 16,0-1-16,0 1 0,21-22 15,0 22-15,0-1 0,0 1 0,0-22 16,1 21-16,20 1 0,-21-22 15,0 22-15,64-107 16,-22 65-16,-41 62 0,-1 1 16,21-43-16,-21 43 15,0 0-15,1 20 0,-1-20 0,0 21 16,0 0-16,0-22 0,22 43 0,-22-21 16,-21 0-16</inkml:trace>
  <inkml:trace contextRef="#ctx0" brushRef="#br1" timeOffset="90836.03">22077 5059 0,'0'21'0,"0"0"16,21-21 15,-21-21-31,21 21 16,0-21-16,-21 0 0,21 0 15,1 21-15,-1-22 0,-21 1 16,0 0-16,21-21 0,-21 21 15,0-1-15,-21 22 32,0 0-32,-1 22 15,1-1-15,0 21 0,0-21 16,0 0-16,21 22 0,-21-1 0,-1-21 16,22 22-16,0-22 0,0 21 15,0 0-15,0-20 16,22-1-16,-1-21 0,0 0 15,0 21-15,0-21 0,0 0 0,22 0 16,-22 0-16,21 0 0,-21-21 0,43 0 16,-1-22-1,-20 22-15,-22 0 0,21-21 0,22-43 16,-43 64-16,0-43 16,21 22-16,-20 0 0,-1-1 0,0 1 15,0-22-15,-21 22 16,21 21-16,-21 0 0,0 0 15,0-1-15,-21 22 16,0 43 0,0-22-16,0 0 0,21 21 15,-22 1-15,22-1 0,-21 0 0,21 1 16,0-1-16,0 0 0,-21 1 16,21-1-16,0-21 0,0 22 15,0-22-15,0 0 0,0 0 0,0 0 16,0 0-16,0 1 0,21-22 15,0 0-15,1 0 16,-1 0-16,0 0 0,0 0 16,0-22-16,0 1 0,1 21 0,-1-21 15,-21 0-15</inkml:trace>
  <inkml:trace contextRef="#ctx0" brushRef="#br1" timeOffset="91091.88">22564 4868 0,'0'0'0,"21"0"31,0 0-15,0 0-16,21-21 0,-20 21 16,20 0-16,-21 0 0,21-21 0,1 0 15,-1 21-15,0 0 0,-20-21 16,20 21-16,-21 0 0,0-21 0,0 21 15,1 0-15,-44 0 32,1 0-32,0 21 0,0-21 15,0 21-15</inkml:trace>
  <inkml:trace contextRef="#ctx0" brushRef="#br1" timeOffset="94925.4">212 7472 0,'0'0'0,"-22"21"0,22 0 15,0 0-15,0 1 0,22-22 47,-1-22-31,0 1-16,0 0 0,21 0 0,-20 0 16,20-22-16,0 22 0,1-21 15,-22 0-15,21-1 0,-21 1 0,22 0 16,-22-1-16,-21 22 0,0-21 15,0 21-15,0-22 0,0 22 16,0 0-16,-21 21 0,-1 0 0,1 0 16,0 0-16,-21 0 0,21 0 15,-22 0-15,1 21 0,21 0 0,0 0 16,-22 1-16,22 20 0,0 0 16,0 1-16,21-1 0,0 0 15,0 85 1,0-63-16,21-22 15,-21-21-15,21 0 0,21 1 0,-20-1 16,-1-21-16,63 0 16,22 0-16,-63 0 15,-22-21-15,21-1 0,0 1 16,-20 0-16,20 0 0,-21-21 0,21-1 16,-20 1-16,20 0 0,-21-1 15,0-20-15,0 20 0,1 1 16,-22 0-16,21-1 0,-21-20 0,21 42 15,-21-22-15,21 1 0,-21 21 16,0 0-16,0 0 0,0-1 16,0 44-1,-21-1 1,0 0-16,21 0 0,-21 0 0,21 22 16,0-1-16,-22 0 0,22 1 15,-21-1-15,21 21 0,0-20 0,0-1 16,0 22-16,0-22 0,0 0 15,0 1-15,0-22 0,0 0 0,0 21 16,0-21-16,21-21 0,1 22 16,-1-22-16,0 0 0,21 0 0,-21 0 15,22 0-15,-1-22 16,0 22-16,-20-21 0,20 0 0,0 0 16,-21-21-16,22 20 0,-22 1 15,0-21-15,0 0 0,0 20 0,1-41 16,-22-1-1,0 43-15,0 0 0,0 0 16,-22 21 0,1 0-16,0 21 0,0 0 15,0 0-15,21 1 0,-21 20 16,-1-21-16,22 21 0,0 1 0,0-1 16,0-21-16,0 85 15,0-85-15,0 0 16,22 1-16,-1-22 0,0 21 15,0-21-15,21 0 0,-20 0 0,20 0 16,0 0-16,1-21 0,-1 21 16,21-22-16,-20 1 0,-22 0 0,21-21 15,1 21-15,-22-22 0,0 22 16,0-21-16,0-1 0,0-20 16,-21 21-16,0 20 0,0 1 0,0 0 15,-21 21 16,21 21-31,0 22 16,0-22-16,0 0 0,-21 21 0,21 22 16,0-22-16,-21-21 15,21 0-15,0 22 0,0-22 0,0 21 16,0-21-16,0 1 16,0-44 15,0 1-16,0 0-15,0-21 0,21 21 0,0-22 16,-21 1-16,21 0 0,1-1 16,-22 22-16,21-21 0,0-1 0,0 22 15,-21 0-15,21 0 16,0 0-16,1 21 0,-1 0 0,0 0 16,0 0-16,0 0 0,0 0 15,1 0-15,-22 21 0,63 106 16,-63-64-1,0-41-15,21 20 0,-21-21 16,0 21-16,0-20 0,0-1 0,0 0 16,0 0-16,0 0 0,0 0 15,0-42 17,0 0-32,0 0 0,0 0 15,21-43-15,1 43 16,-22-21-16,21-1 0,0 1 15,0 0-15,-21 21 0,42-22 0,-20 1 16,-1 21-16,0 0 0,0-1 16,0 1-16,43 0 15,-22 21-15,-21 21 16,-21 0-16,0 1 0,0-1 0,0 0 16,0 0-16,0 21 0,0 1 15,0-22-15,0 21 0,0 1 0,0-22 16,0 21-16,0-21 0,21 64 15,22-43 1,-22-21-16,21-21 16,-21 0-16,1 0 0,-1 0 0,21 0 15,-21 0-15,22-21 0,-22 0 16,21 0-16,0 0 0,-20 0 0,-1-1 16,21-20-16,-21 21 0,0-21 15,1-1-15,-22 22 0,0-21 0,0 21 16,0-22-16,0 22 0,0 0 0,0 0 15,-22 21 1,1 0-16,0 0 0,0 0 16,0 21-16,0 0 0,-1 0 15,22 0-15,0 22 0,0-22 16,0 21-16,0-21 0,0 1 0,0 20 16,0-21-16,0 0 0,22 0 15,-1 1-15,0-1 0,0 0 0,0-21 16,22 0-16,-22 0 0,63 0 15,-41 0-15,-1 0 0,-21 0 16,22 0-16,-22-21 0,21 0 0,0-22 16,-20 1-16,-22 21 15,0 0-15,0-22 0,21 22 0,-21-21 16,0 21-16,0-1 0,0 1 16,0 42-1,-21 1 1,21-1-16,0 0 0,-22 0 15,22 21-15,0-20 0,0-1 16,0 0-16,0 0 0,0 0 0,-21 0 16,21 1-16,0-1 15,0-42 17,0-1-17,0 1-15,21 0 0,1 0 0,-22-21 16,21 20-16,0-20 0,0 21 15,0-21-15,22 20 0,-22 1 16,0 0-16,0 0 0,0 0 0,0 21 16,1 0-16,20 0 0,-21 0 0,0 0 15,0 21-15,-21 0 16,22 0-16,-22 22 0,0-22 0,0 0 16,0 21-16,0-21 0,0 22 15,0-22-15,0 0 0,0 21 0,21 1 16,-21-22-16,21 0 0,0-21 15,0 21-15,0-21 0,1 0 16,-1 0-16,0 0 0,21 0 16,-21 0-16,1 0 0,-1-21 15,0 0-15,0 0 0,21 0 16,-20-1-16,-1-20 0,0 0 0,0 21 16,0-22-16,0 1 0,43-106 15,-22 63 1,-21 43-16,-21-1 0,22-20 15,-1 42-15,-21 0 0,0 42 32,0 0-32,0 0 0,-21 0 15,-1 22-15,1-22 0,21 21 16,0 0-16,-21 1 0,21-22 0,-21 21 16,0 43-16,21-43 0,0 22 15,0-22 1,0-21-16,0 0 0,0 1 0,0-1 15,21-21-15,0 21 0,0-21 16,0 0-16,43 0 16,21-42-16,-43 20 15,-21 1-15,21 0 0,-20 0 0,20 0 16,-21-22-16,0 22 0,0-21 16,1 21-16,-1 0 0,-21-1 0,0 1 15,0 0-15,-21 21 31,-1 21-31,1 0 0,0 1 0,0 41 16,21-42-16,-21 22 16,0-22-16,21 0 0,0 21 15,0-21-15,0 1 0,-22-1 0,22 21 16,-21-21-16,21 0 16,-21-21 15,21-21-31,0 0 0,0 0 15,-21-43-15</inkml:trace>
  <inkml:trace contextRef="#ctx0" brushRef="#br1" timeOffset="95139.27">4254 6922 0,'0'0'0,"0"21"0,43-21 15,-22 0 1,0 0-16,21 0 0,1 0 16,-1 0-16,0 0 0,1-21 0,-1 21 15,0 0-15,1 0 0,-1-22 0,-21 22 16,0 0-16,1 0 0,-1 0 16,-21-21-1</inkml:trace>
  <inkml:trace contextRef="#ctx0" brushRef="#br1" timeOffset="95980">6223 7239 0,'-42'21'31,"42"-42"-31,21 21 0,0-21 16,0 0-16,0 0 0,0-1 16,1 1-16,20 0 0,-21-21 15,21 21-15,1-22 0,-1 1 0,0 0 16,22-43-16,-22 43 16,-21-1-16,1 1 0,-1-22 0,0 22 15,-21 0-15,0-1 0,0-20 16,-21 21-16,0 42 0,-1-22 15,1 22-15,0 0 0,0 0 0,0 0 16,0 22-16,-1-1 0,1 21 16,0 0-16,0 1 0,0-1 0,0 22 15,-1-22-15,22 21 0,0 1 16,-21-1-16,21 22 0,-21-21 0,21 20 16,0 1-16,0 0 0,0 20 15,42 149-15,-42-63 16,22-85-16,-22-22 15,0 107-15,0-106 0,0-1 16,0 1-16,0 0 0,-22-1 0,1 1 16,21-22-16,-21 1 0,0 21 15,21-43-15,-21 64 0,21-64 16,0-21-16,0 22 0,0-22 16,21-21-16,0 0 0,21-21 15,-20-22-15,20 22 0,0-21 0,1-22 16,-1 1-16,21-1 0,1 1 15,-1-22-15,1 22 0,-22-22 16,22 0-16,-22 1 0,0-22 0,-20 21 16,-1 0-16,-21 1 0,0-1 0,0 22 15,-21-1-15,-22 1 0,-63-43 16,43 63-16,-1 22 0,-20-21 16,20 21-16,1 0 0,-1-1 0,1 22 15,20 0-15,1-21 0,0 21 16,21 0-16,-1 0 0,1 0 15,42 0 1,1 0 0,-1 0-16,0-21 0,21 21 0,-21 0 15,22 0-15,-22-21 0,21 0 0,1 21 16,-1-21-16,0-1 0</inkml:trace>
  <inkml:trace contextRef="#ctx0" brushRef="#br1" timeOffset="96357.08">6964 7049 0,'0'0'0,"-21"-22"0,-1 1 16,22 0-16,0 0 15,0 0-15,0 0 16,0-1-16,22 1 16,-1 0-16,0 21 0,0 0 0,0-21 15,43 21-15,-43 0 16,0 0-16,0 0 0,0 21 15,1 0-15,-1 0 0,-21 1 0,0-1 16,0 0-16,0 0 0,0 0 0,0 0 16,0 1-16,0-1 0,-21 0 15,-1-21-15,1 21 0,0-21 16,21-21 15,0 0-31,0 0 16,0-1-16,0 1 0,0 0 15,0 0-15,21 0 0,0 0 0,1-1 16,-22 1-16,21 0 0,21-21 16,-21 42-16,0-21 15,1-1-15,-1 22 0,0-21 0,21 21 16</inkml:trace>
  <inkml:trace contextRef="#ctx0" brushRef="#br1" timeOffset="97156.19">7874 6752 0,'0'0'0,"-21"21"0,0 1 0,-1-1 16,1-21-16,0 21 0,0 0 0,-21 0 15,20 22-15,1-22 0,0 0 16,0 0-16,21 0 0,0 0 16,-21 1-16,21-1 0,0 0 15,21-21-15,0 0 16,0 0-16,0 0 0,1 0 15,-1 0-15,0 0 0,-21-21 0,21 21 16,-21-21-16,21-1 0,-21-41 16,0 42-1,0-22-15,0 22 0,0 0 0,0 0 16,0 0-16,0 0 0,0-1 0,0 1 16,0 0-16,21 21 15,1-21-15,41 21 16,-21 0-16,1 0 0,-22 21 15,0 0-15,0 0 0,0 1 16,1-1-16,-1 0 0,0 0 0,0 0 16,0 0-16,-21 1 0,0-1 15,0 0-15,0 21 0,0-21 16,0 1-16,-21-22 16,0 0-16,0 0 15,21-22 1,0 1-16,0 0 15,0 0-15,0 0 0,21-22 16,0 22-16,0 0 0,0 0 16,1-21-16,-1 20 0,0 1 0,21 21 15,-21-21-15,1 21 0,-1 0 0,0 0 16,0 0-16,0 0 0,0 21 16,1 0-16,-22 1 0,21-1 15,-21 21-15,0-21 0,0 0 0,0 1 16,0-1-16,0 0 0,0 0 15,0 0-15,0 0 0,0 1 16,-21-22 0,21-22-1,0 1 1,0 0-16,0 0 0,0-21 16,0 20-16,21 1 0,21-42 15,22-1 1,-43 43-16,21 0 0,-21 0 0,22 0 15,-22 21-15,21 0 0,22 21 16,-43 0-16,0 0 0,0 0 0,0 0 16,0 1-16,1-1 0,-22 21 0,0-21 15,0 0-15,0 22 0,0-22 16,0 21-16,-43 1 16,22-22-16,0 0 0,0 0 15,0 0-15,-1-21 16,1 0-16,0 0 0</inkml:trace>
  <inkml:trace contextRef="#ctx0" brushRef="#br1" timeOffset="97852.78">10583 6562 0,'0'-21'0,"0"42"0,0-85 0,0 43 0,0 0 16,0-21-16,0 20 0,0 1 0,0 0 16,-21 0-16,21 0 0,-21 21 15,0 0-15,0 0 0,-1 0 16,1 21-16,-21 0 0,21 0 0,0 22 15,-22-22-15,22 42 0,0-20 16,21-1-16,0 21 0,-21-20 0,21 20 16,0-20-16,0-1 0,0 21 0,0-20 15,21-22-15,0 21 0,-21-21 16,64 43-16,41-43 16,-62-21-16,20 0 0,-20 0 15,20-21-15,1 21 16,41-42-16,-41 20 0,-1 1 15,-20 0-15,-1-21 0,22-1 16,-64 1-16,0 0 0,0-1 16,0-41-16,-22 20 0,1 22 15,-21-22-15,0 22 0,-1 0 0,-20-1 16,20 1-16,-20 0 0,21 21 16,-1-1-16,-20 22 0,20 0 15,1 0-15,0 0 0,-1 22 0,1-1 16,0 21-16,21-21 0,-1 22 15,1 20-15,0-21 0,21 1 0,0 41 16,0-41-16,21-1 0,0 0 16,1-20-16,-1 20 0,63-21 15,-62 0-15,41-21 0,-21 0 16,22 0-16</inkml:trace>
  <inkml:trace contextRef="#ctx0" brushRef="#br1" timeOffset="98367.94">11536 6138 0,'0'0'0,"0"-21"15,-21 42 17,21 1-32,0 20 0,0-21 15,-22 21-15,22 1 0,0-1 0,0 22 16,0-22-16,-21 21 0,0-20 0,-21 63 15,-1-22 1,22-63-16,21 22 0,-21-22 0,0 21 16,21-21-16,-21-21 0,21 22 0,0-1 15,0-42 17,0-1-32,0 1 0,21 0 0,0 0 15,0-21-15,22-22 16,-1 43-16,-21-21 15,21 20-15,-20 1 0,20 0 0,0 0 16,1 0-16,-1 21 0,-21 0 16,21 0-16,1 0 0,-1 21 0,-21 0 15,0 0-15,1 0 0,-1 1 0,-21 20 16,0-21-16,0 21 0,0-20 16,0-1-16,-21 0 0,-1 21 0,-20-21 15,21 1-15,-106 41 16,63-42-1,22-21-15,21 0 0,0 0 16,0 0-16,-1 0 0,1 0 0,0 0 16,21-21-1,21 21 1,0 0-16,1-21 16,-1 21-16</inkml:trace>
  <inkml:trace contextRef="#ctx0" brushRef="#br1" timeOffset="98840.67">11896 7027 0,'21'0'0,"-42"0"0,63 0 0,0 0 0,-21 0 15,1 0-15,20 0 0,-21-21 16,21 0-16,-20 21 0,20-21 16,-21 0-16,0 0 0,22-1 0,-22 1 15,0-21-15,0 21 0,-21 0 0,21-1 16,-21-20-16,21 21 0,-21-21 15,0 20-15,0 1 16,0 42 0,0 1-16,0-1 15,0 42-15,0 64 16,-21-84-16,21 20 0,0 1 16,0-1-16,0 1 0,0-1 15,0 22-15,-21-1 0,21-20 16,0 21-16,-21 84 0,0-84 15,-22 84-15,22-84 0,0-1 16,0 1-16,0-22 0,0 1 16,-22-1-16,43 1 0,-21-22 0,0 1 15,0-1-15,21-21 0,-21 43 16,21-43-16,-22-21 0,1 0 16,0 0-16,0-21 15,0 21-15,0-22 16,21-20-16,-22 21 0,1-21 15,21 20-15,-21-20 0,21 0 0,0-22 16,0 22-16,0-22 0,0-20 0,0 20 16,21 1-16,22-22 0,-22 0 0,0 1 15,21 20-15</inkml:trace>
  <inkml:trace contextRef="#ctx0" brushRef="#br1" timeOffset="99036.56">12382 6646 0,'0'0'0,"-21"0"0,0 0 0,0 0 15,0-21-15,0 21 16,42 0 15,0 0-15,0 0-16,0 0 15</inkml:trace>
  <inkml:trace contextRef="#ctx0" brushRef="#br1" timeOffset="99375.75">12573 6773 0,'0'0'16,"0"22"-16,0-1 15,21-21 1,0 0-16,0 0 15,1-21-15,-1 21 16,0-22-16,-21 1 0,21 21 0,0-21 16,0 0-16,-21 0 0,0 0 15,0-1-15,0 1 0,0 0 16,-21 21 0,0 0-16,0 21 0,0 0 15,0 1-15,-1 20 16,1-21-16,21 0 0,0 22 0,-21-22 15,21 21-15,0-21 0,0 0 0,0 1 16,0-1-16,0 0 0,0 0 16,21 0-16,0-21 0,22 0 15,-22 0-15,0 0 0,43 0 16,-43 0-16,21-21 0,0 21 16,1-21-16,-1 0 0</inkml:trace>
  <inkml:trace contextRef="#ctx0" brushRef="#br1" timeOffset="99832.49">13356 6519 0,'-63'0'31,"41"22"-31,1-1 0,-21 21 16,21 0-16,0-20 0,-1 20 0,1-21 15,21 21-15,0 43 16,0-64-16,0 22 0,0-22 15,21 0-15,1-21 0,-1 0 16,21 0-16,-21 0 0,22 0 16,-22 0-16,21 0 0,0 0 0,1 0 15,-1-21-15,0 0 0,1-1 0,-1 1 16,0 0-16,1-21 0,-22-1 16,42-41-16,-20-22 15,-22 64-15,-21-22 0,21 22 16,0-22-16,-21 22 0,0 0 15,0 20-15,0-41 16,0 42-16,-21 42 16,0 0-16,0 21 15,0 1-15,-1-1 0,22 22 16,-21-22-16,21 21 0,-21 43 0,0-63 16,21 20-16,0-21 0,0 1 15,0-22-15,0 21 0,0-21 0,0 1 16,21-1-16,0 0 0,0-21 15,1 21-15,20-21 16,0 0-16,-21 0 0,1-21 16,20 21-16,-21-21 0,0 0 0,22-1 15</inkml:trace>
  <inkml:trace contextRef="#ctx0" brushRef="#br1" timeOffset="100024.4">13737 6519 0,'0'0'0,"21"0"16,0 0-1,1 0-15,-1-21 0,0 21 0,21-21 16,-21 21-16,22-21 0,-1 21 0,-21-21 16,22 21-16,-1-21 0,0-1 15,1 22-15,-22-21 0,21 0 0,-21 21 16,22-21-16</inkml:trace>
  <inkml:trace contextRef="#ctx0" brushRef="#br1" timeOffset="100512.12">15854 6329 0,'0'-21'0,"0"42"0,0-85 0,0 43 0,0 0 15,0 0-15,0 0 0,0 0 16,0-1-16,0 1 0,0 42 31,-21 1-31,21 20 16,0 0-16,-22 1 0,1 20 0,21-21 15,-21 22-15,21-1 0,0 1 16,-21-22-16,0 22 0,21-22 0,0 0 16,-21 1-16,-1-1 0,22-21 0,-21 0 15,21 22-15,0-22 16,0 0-16,0-42 31</inkml:trace>
  <inkml:trace contextRef="#ctx0" brushRef="#br1" timeOffset="100972.86">15621 6477 0,'0'-42'0,"0"84"0,-21-127 0,21 43 15,-21 0-15,21-1 0,0 1 16,0-21-16,0-1 16,21 22-16,0 21 0,0-1 15,21 1-15,-20 0 0,20 0 16,-21 21-16,21 0 0,1-21 0,20 21 15,1 0-15,-1 21 0,1 0 16,-1 0-16,1 22 0,-1-1 0,-20 0 16,-1 22-16,-21-22 0,-21 22 0,0-1 15,-42 1-15,-1-22 0,1 21 16,-21-20-16,20-1 0,-84 22 16,64-22-16,-1-21 0,22-21 0,0 21 15,-1-21-15,22 0 0,-21 0 16,21-21-16,21 0 0,0 0 15,0 0-15,0-1 0,0-20 0,0 21 16,21-43 0,-21 22-16,21 21 0,-21 0 0,21 21 15,0 0 1,0 21-16,-21 21 0,0-21 0,22 22 16,-22-1-16,21 0 0,-21-20 0,21 20 15,-21 0-15,0-21 0,21 22 16,0-22-16,-21 0 0,21 0 0,1 0 15,-1 1-15,0-1 0,0-21 16,0 0-16,22 0 0,-22 0 0,0 0 16,0 0-16,21 0 0,-20-21 15,-1 21-15,21-22 0,-21 1 16</inkml:trace>
  <inkml:trace contextRef="#ctx0" brushRef="#br1" timeOffset="101353.64">16383 6731 0,'0'0'0,"-21"0"0,21 21 16,0 0-16,21-21 31,0 0-15,0 0-16,0 0 0,22 0 0,-22 0 16,0 0-16,21-21 0,-20 21 0,20-42 15,-21 42-15,0-21 16,-21 0-16,21-1 0,-21 1 15,0 0-15,-21 21 16,-42 0-16,42 0 0,-1 0 16,-20 0-16,21 21 0,0 0 15,-22 22-15,-20 41 16,63-20-16,0-43 16,0 0-16,0 0 0,0 1 15,0-1-15,21-21 0,0 0 0,0 21 16,1-21-16,20 0 0,-21 0 15,21 0-15,1 0 0,-1 0 16,0 0-16,1-21 0,-1 21 0,85-64 16,-85 43-16,1 0 15,-1 0-15,0-22 0,1 22 16,-22-21-16</inkml:trace>
  <inkml:trace contextRef="#ctx0" brushRef="#br1" timeOffset="101647.47">17230 6541 0,'0'-64'15,"0"149"-15,0-106 0,0-64 0,0 106 31,0 21-31,-22-20 0,1 20 16,0 0-16,21 1 0,0-1 16,0 0-16,-21 1 0,21-1 0,-21 21 15,21-20-15,0 20 0,-21 1 16,21-1-16,0 22 0,0-22 16,0 22-16,0-21 0,0 20 0,0-20 15,-22 20-15,1-20 0,0-1 0,0 22 16,0-21-16,0-1 0,-22 64 15,22-63-15,0-22 0,0 0 16,21 1-16,-21-1 0,21-21 0,-22 0 16,22 0-16,0-42 15,0 0 1,22 0-16,-1-21 0,-21-1 0,42 1 16,-21-22-16,64-126 15,-43 126-15,-21-20 0,22-1 16</inkml:trace>
  <inkml:trace contextRef="#ctx0" brushRef="#br1" timeOffset="101929.31">17230 6773 0,'0'-63'0,"0"126"0,0-190 15,0 85-15,0-85 16,0 64-16,0 41 16,21 1-16,0 0 0,0 0 0,0 21 15,22 0-15,-1 0 0,-21 0 0,21 0 16,1 0-16,-1 21 15,-21 0-15,0 0 0,1 22 0,-22 41 16,-22-20 0,1-22-16,0-21 0,-21 1 15,21 20-15,-22-42 0,1 21 0,0 0 16,20 0-16,-20-21 0,21 22 0,0-22 16,0 0-16,-1 0 0,1 0 15,42-22 1,1 1-1,20 0-15,-21 0 16,21 0-16</inkml:trace>
  <inkml:trace contextRef="#ctx0" brushRef="#br1" timeOffset="102353.2">17928 6350 0,'0'0'0,"0"-21"15,-21 21 16,0 0-31,0 21 0,-1 21 0,1-20 16,0-1-16,0 21 0,0 0 16,21-20-16,0 20 0,-21 0 0,21-21 15,0 22-15,0-22 0,0 0 0,0 0 16,0 0-16,21 1 0,0-1 16,0-21-16,0 0 15,0 0-15,1 0 0,-1 0 0,0 0 16,21 0-16,-21-21 0,1-1 15,-1 22-15,21-21 0,-21 0 0,0 0 16,1-21-16,-22 20 0,0-20 0,0 0 16,0-1-16,0 22 0,0-21 15,0 0-15,-64-22 16,22 22-16,21 42 0,-1 0 16,-20 0-16,21 0 0,0 21 15,0 0-15,-1 0 0,1 0 0,0 1 16,21-1-16,-21 0 0,21 0 0,0 0 15,0 0-15,0 1 16,21-1-16,0-21 0,0 0 16,22 21-16,-22-21 0,0 0 0,43 0 15,-22 0-15,0-21 16,1 0-16</inkml:trace>
  <inkml:trace contextRef="#ctx0" brushRef="#br1" timeOffset="102674.19">18330 6477 0,'43'-21'15,"-128"42"-15,127-21 0,43-42 0,-43 21 0,-21-1 0,1 1 16,-1 21-16,-21-21 0,-21 21 15,-1 0-15,1 0 16,0 0-16,-21 21 0,21 0 16,-1-21-16,-41 43 0,63-22 15,-21 0-15,21 0 0,0 0 16,0 1-16,0-1 0,21 0 16,0 0-16,0-21 0,0 21 15,1-21-15,-1 21 0,0 1 16,21-22-16,-21 21 0,1-21 0,-1 21 15,0-21-15,0 21 0,0 0 16,-21 0 0,-21-21-16,0 0 15,0 0-15,-22 22 0,22-22 16,-21 0-16,0 0 0,-22 0 16,22 0-16,21 0 0,-1 0 15,1 0-15,21-22 0,0 1 16,21 21-1,1-21-15,20 0 0,-21 21 0</inkml:trace>
  <inkml:trace contextRef="#ctx0" brushRef="#br1" timeOffset="102908.04">19008 6456 0,'0'21'31,"-22"0"-31,22 0 16,-21 1-16,21-1 0,-21 0 16,21 0-16,0 21 0,-21-20 0,21-1 15,0 0-15,-21 0 0,21 0 0,0 22 16,0-22-16,0 0 16,0 0-16,21-21 15,0 0-15,0 0 0,0-21 16,1 0-16,-1 21 0</inkml:trace>
  <inkml:trace contextRef="#ctx0" brushRef="#br1" timeOffset="103242.85">19113 6202 0,'-21'0'0,"42"0"0,-63 0 15,21 0-15,0 0 0,0 0 0,-1 0 16,1 0-16,21 21 15,-21 0-15,21 0 0,0 1 16,0-1-16,0 0 0,21-21 16,0 0-16,1 21 0,-1-21 15,0 0-15,0 0 0,0 0 0,0 0 16,1 0-16,-1-21 0,0 0 16,0 0-16,-21-1 15,0 1-15,0 0 16,0 0-16,0 0 0,-21 21 15,0-21-15,0 21 16,-1 0-16,1 0 0,0 0 16,21 21-16,0 0 0,0 0 15,21-21 1,0 21 0,1-21-16</inkml:trace>
  <inkml:trace contextRef="#ctx0" brushRef="#br1" timeOffset="103507.88">19918 6138 0,'-21'0'32,"-1"22"-32,1-1 0,0 21 15,0-21-15,0 0 0,21 22 16,-21-1-16,-1 0 0,1 1 0,0-1 15,21 0-15,0 1 0,0-1 0,0 0 16,0 22 0,0-43-16,0 0 0,0 0 0,21 1 0,-21-1 15,43-21-15,-22 0 16,0 0-16,0 0 16,0-21-16,-21-1 15</inkml:trace>
  <inkml:trace contextRef="#ctx0" brushRef="#br1" timeOffset="103976.31">19621 6541 0,'-21'0'16,"42"0"-16,-21 0 31,22 0-31,-1 0 0,21-22 16,-21 22-16,22 0 0,-1 0 0,0 0 15,22-21-15,-22 21 16,43-21-16,-43 0 15,-21 21-15,22-21 0,-22 21 0,0 0 16,0 0-16,0-21 0,-21 42 31,-21 0-31,0 0 0,0 0 16,0 22-16,21-22 0,-22 0 0,1 21 16,21-21-16,-21 1 0,21-1 15,0 42-15,0-42 16,0 1-16,21-22 15,0 21-15,1-21 0,20 0 16,-21 0-16,0 0 0,0 0 16,1-21-16,-1 21 0,0-22 0,21 1 15,-21 0-15,1 0 0,-1 0 16,-21-43-16,21-20 16,-21 41-16,0 22 15,-21 0-15,21 0 0,-21 0 0,-1-1 16,1 22-16,-21 0 0,21 0 0,0 0 15,-1 0-15,1 0 0,0 0 16,21 22-16,0-1 0,0 0 16,0 0-16,0 0 15,21-21-15,0 0 16,1 0-16</inkml:trace>
  <inkml:trace contextRef="#ctx0" brushRef="#br1" timeOffset="104352.1">20659 6498 0,'0'0'16,"0"-21"-16,0 0 0,0 0 15,21 21-15,-21-21 0,0-1 0,21 1 16,0 21-16,0-21 0,0 21 16,1 0-16,-1 0 15,21 0-15,-21 0 0,0 21 0,1 0 16,-1 1-16,0 20 0,-21-21 0,21 21 15,-21 1-15,21-22 0,-21 21 16,0-21-16,0 22 0,0-22 0,0 0 16,0 0-16,0 0 0,0 1 15,-21-22 1,21-22 0,0 1-1,0 0-15,0 0 0,21 0 16,-21-22-16,21 22 0,-21 0 0,22 0 15,-1 0-15,-21 0 16,21-1-16,0 1 0,-21 0 0,21 0 16,22 21-16,-22-42 15,0 42-15,0 0 0,0 0 16,0 0-16</inkml:trace>
  <inkml:trace contextRef="#ctx0" brushRef="#br1" timeOffset="104920.21">21590 6371 0,'-21'-21'16,"0"21"-16,-1 0 16,1 0-16,0 21 15,21 0-15,-21-21 0,21 22 16,0-1-16,-21 0 0,21 0 0,0 0 16,0 0-16,0 1 0,0-1 15,0 0-15,0 0 0,0 0 0,21-21 16,0 0-16,0 0 15,0 0-15,1 0 0,-1 0 0,42 0 16,-20 0-16,-22-21 16,21 21-16,-21-21 0,0 0 0,22 0 15,-22-22-15,0 22 0,0 0 0,0-21 16,-21 20-16,22-20 0,-22 21 16,21-21-16,-21 20 15,0 1-15,-21 42 47,-1 1-47,1-1 0,0 0 16,21 21-16,-21-21 0,0 22 0,0-1 15,-1 0-15,1 22 0,21-1 0,0-20 16,0 20-16,0 1 0,0-1 16,0 1-16,0-1 0,0 1 0,0-1 15,0 1-15,0-1 0,0 1 16,0-1-16,-21 1 0,0 42 15,0-64-15,21 0 0,-21 1 16,-1-1-16,1 0 0,-21 1 16,0-22-16,20 0 0,1 0 0,-21 0 15,21-21-15,0 0 0,-22 0 16,22 0-16,0 0 0,0 0 0,-22 0 16,22 0-16,21-21 15,0 0 1,0 0-16,0 0 15,-21-1-15</inkml:trace>
  <inkml:trace contextRef="#ctx0" brushRef="#br1" timeOffset="106263.74">825 8361 0,'0'0'0,"0"-21"0,22 0 0,-22-1 15,0 1-15,21 0 16,-21-21-16,0 21 0,21-1 0,-21 1 15,0-21-15,0 21 16,0 0-16,0-1 0,0 1 0,0 0 16,0 0-1,0 42-15,0 0 16,0 0-16,0 22 0,0-1 16,0 0-16,0 1 0,0 20 0,0-20 15,0-1-15,0 21 0,0-20 16,0-1-16,0 64 0,0-43 15,-21-20-15,21 20 16,0-20-16,-21-1 0,21 0 0,0-21 0,0 22 16,0-22-16,0 0 0,0 0 15,0-42 17,0 0-32,0-21 15,0 20-15,0-20 0,0 0 16,0 21-16,0-22 0,0 1 15,21 0-15,0 20 0,0-20 0,-21 21 16,21 0-16,0 0 0,1-1 16,20 1-16,-21 21 0,0 0 0,22 0 15,-22 0-15,21 0 0,-21 0 16,22 21-16,-22 1 0,0-22 16,0 42-16,0-21 0,-21 0 0,0 22 15,0-22-15,0 21 0,-21-21 16,0 0-16,0 22 0,-22-22 15,22 0-15,-21 21 0,0-42 16,20 22-16,1-22 0,0 0 16,0 0-16,0 0 0,0 0 15,-1 0-15,22-22 32,0 1-32,0 0 0,0 0 15,22 21-15,-1-21 0</inkml:trace>
  <inkml:trace contextRef="#ctx0" brushRef="#br1" timeOffset="106639.63">1418 8721 0,'0'0'0,"0"21"0,21-21 31,0-21-16,1 0-15,-1-1 0,0 1 16,21 0-16,-21 21 0,1-21 0,-1 0 16,0 0-16,0-1 0,-21 1 15,0 0-15,0 0 0,-21 21 32,-21 0-32,20 21 15,1 0-15,0 0 0,0 1 16,0-1-16,0 0 0,21 21 0,0-21 15,0 22-15,0-22 0,0 42 16,0-41-16,0-1 16,0 0-16,0 0 0,0 0 0,21-21 15,0 0-15,0 21 0,0-21 0,22 0 16,-22 0-16,21 0 0,-21-21 16,64 0-16,21-21 15,-64 21-15</inkml:trace>
  <inkml:trace contextRef="#ctx0" brushRef="#br1" timeOffset="106883.49">2265 8488 0,'0'0'0,"0"-21"0,0 0 15,0-1-15,-21 22 16,-1 0 0,1 0-16,0 0 0,0 22 15,0-1-15,0 0 0,21 0 0,-22 21 0,1-20 16,21-1-16,0 0 0,0 21 15,-21-21-15,21 22 0,0-22 0,0 0 16,0 21-16,0-20 0,0-1 16,21 0-16,0-21 0,1 21 15,-1-21-15,0 21 0,21-21 16,43 0-16,-43 0 0,22 0 16,-1-21-16,1 0 0,-22 0 15,22 21-15</inkml:trace>
  <inkml:trace contextRef="#ctx0" brushRef="#br1" timeOffset="108336.09">3154 8530 0,'0'0'0,"0"-21"0,0 0 15,0 0-15,0 0 0,-21 21 16,-1-22-16,1 22 0,0 0 0,0 0 16,0 0-16,-22 22 0,22-1 15,-21 0-15,21 0 0,-22 0 16,1 22-16,21-22 0,0 21 15,0-21-15,-1 22 0,22-22 0,0 0 16,0 21-16,0-21 0,0 1 16,0-1-16,22 0 0,-1-21 0,0 0 15,21 0-15,-21 0 0,22 0 16,-22 0-16,21 0 0,-21 0 0,22-21 16,-22 0-16,21-1 0,-21 1 15,22-21-15,-22 21 0,0 0 16,0-22-16,-21 1 0,0-22 15,0 43-15,0 0 16,0 0-16,0 0 0,0 0 16,-21 21-1,0 21-15,21 0 16,-21 0-16,21 0 0,0 22 16,0-22-16,0 0 0,0 0 15,0 0-15,0 0 0,0 1 0,0-1 16,21-21-16,0 21 0,-21 0 15,21-21-15,0 0 0,1 21 16,-1-21-16,21 0 0,-21 0 0,22 0 16,-22-21-16,21 21 0,-21-21 15,0 0-15,22 0 0,-22-1 16,0 22-16,0-42 0,0 21 0,1 0 16,-1 0-16,-21-1 0,0-20 0,0 21 15,0-21-15,0-1 16,0 22-16,0 0 15,-21 21-15,-1 21 16,22 0 0,0 0-16,-21 22 15,21 20-15,0-42 16,0 1-16,0-1 0,0 21 16,0-21-16,0 0 0,0 1 0,0-1 15,0 0-15,21 0 0,1-21 16,-1 21-16,0-21 0,0 0 0,0 0 15,0 0-15,22 0 0,-22 0 16,0-21-16,21 0 0,-20 0 16,-1 21-16,0-43 0,0 22 0,0 0 0,0 0 15,1 0-15,-22-22 0,0 22 16,0 0-16,0-21 0,0 21 0,0-1 16,0-20-16,0 21 15,0 42 16,0 0-15,0 0-16,0 1 0,0-1 16,0 0-16,0 0 0,0 21 0,0-20 0,0-1 15,0 0-15,21 0 16,0 0-16,0-21 0,0 21 16,0-21-16,1 0 0,-1 0 15,21 0-15,-21 0 0,0-21 16,1 21-16,-1-21 0,0 0 0,0 0 15,0 21-15,-21-21 0,0-1 16,21 1-16,-21-21 16,0 21-16,0 0 0,0-1 0,22 44 47,-22-1-47,0 0 0,0 0 0,21 0 15,-21 0-15,21 1 16,-21-1-16,0 0 0,0 0 0,21-21 15,-21 42-15,0-20 0,0-1 16,0 0 0,-21-21-1,0 0 1,0-21-16,21 0 16,-22 21-16,1-22 0,0 22 15,21-21-15,0 42 47,0 1-47,0-1 16,21-21-16,0 0 15,1 0-15,-1 0 0,0 0 16,0 0-16,0 0 0,0 0 0,1 0 16,20 0-16,0-21 0,-21-1 15,22 22-15,-1-21 0,-21 0 0,22 0 16,-1-21-16,0-22 15,-42 43-15,0 0 16,0 0-16,0-1 0,0 1 16,-21 21-16,0 0 0,0 21 15,0 1-15,-1-1 16,22 0-16,0 0 0,-21 0 0,21 22 16,-21-22-16,21 42 15,0-42-15,0 1 0,0-1 16,0 0-16,21-21 0,0 21 15,1-21-15,-1 0 0,21 0 16,-21 0-16,22 0 0,-22-21 16,21 21-16,0-21 0,-20 21 0,20-21 15</inkml:trace>
  <inkml:trace contextRef="#ctx0" brushRef="#br1" timeOffset="108562.97">5609 8403 0,'0'0'15,"0"21"1,0 1-16,0-1 16,0 0-16,-21 0 0,21 0 15,-21 0-15,21 1 16,-21-1-16,21 0 0,0 0 0,0 0 16,0 0-16,0 1 0,0-1 0,0 0 15,21-21 16,-21-21-31,21 21 0,0-21 16,-21-1-16,21 1 0</inkml:trace>
  <inkml:trace contextRef="#ctx0" brushRef="#br1" timeOffset="108843.81">5673 8149 0,'-22'0'16,"44"0"-16,-65 0 0,22 0 0,21 21 0,-21-21 15,0 22-15,21-1 0,0 0 16,21-21 0,0 0-1,0 0-15,0 0 0,1 0 16,-1-42-16,-21 20 16,0 1-16,0 0 15,-21 0 1,-1 21-16,1 0 0,0 0 0,0 0 15,0 21-15,0 0 0,21 0 0,0 1 16,0-1-16,0 0 16,0 0-16,0 0 0,21 0 15,0-21-15</inkml:trace>
  <inkml:trace contextRef="#ctx0" brushRef="#br1" timeOffset="109259.57">6181 8424 0,'0'0'0,"0"22"15,0-1-15,0 0 16,0 0-16,0 0 0,0 0 16,0 1-16,-22-1 0,22 0 15,0 0-15,-21 0 0,21 0 16,0 1-16,0-1 0,-21 0 0,0 0 15,0-21-15,0 0 16,-1 0 0,22-21-16,-21 21 0,21-21 15,0 0-15,0-1 0,0 1 16,21 0-16,1-21 0,20 21 0,-21-22 16,0 1-16,22 21 0,-1-22 15,-21 1-15,21 21 0,1 0 0,-1 0 16,22 21-16,-22 0 15,0 0-15,-21 21 0,1 0 0,-1 0 16,0 0-16,-21 22 0,0-22 16,0 21-16,0 0 0,0-20 0,0 20 15,0-21-15,-21 21 0,0-20 16,21 20-16,-22-21 0,22 0 0,-21 0 16,0-21-16</inkml:trace>
  <inkml:trace contextRef="#ctx0" brushRef="#br1" timeOffset="110011.62">8572 7747 0,'-21'0'0,"-63"64"31,84-43-31,-22 42 0,1-20 16,-21 84-16,21-85 0,0 21 16,-1 1-16,1-22 0,21 22 0,0-22 15,-21 0-15,21-20 0,-21 20 16,21-21-16,0 0 0,0 0 0,0 1 16,21-22-1,0-22-15,0 1 16,1 0-16,-22 0 0,21 0 15,0-22-15,0 1 0,-21 0 0,21-22 16,0 1-16,1-1 0,-1 1 16,0-1-16,0 1 0,-21-1 0,21 1 15,0 20-15,1 1 0,-1 0 16,21-1-16,-21 22 16,0 42-16,-21 1 15,0 20-15,0 0 0,22 1 0,-22 20 16,0 64-16,0-63 15,0-1-15,0-21 0,0 22 0,0-1 16,0 22-16,21-43 0,-21 1 16,0-22-16,21 0 0,-21 0 15,0 0-15,0 1 16,21-22-16,-21 21 0,0-42 16,-21 21-1,0-22-15</inkml:trace>
  <inkml:trace contextRef="#ctx0" brushRef="#br1" timeOffset="110179.53">8297 8340 0,'0'0'0,"21"21"31,1-21-31,-1 0 16,0 0-16,0 0 0,0 0 15,22 0-15,-1 0 0,0 0 16,1 0-16,-1 0 0,0 0 0,22 0 15,-22 0-15,22 0 0,-22-21 16,21 21-16</inkml:trace>
  <inkml:trace contextRef="#ctx0" brushRef="#br1" timeOffset="110772.19">9419 8128 0,'0'0'0,"0"-21"15,-42 21 1,-1 0-1,1 21-15,21 0 0,-21 0 0,-1 1 16,22-1-16,-21 0 0,21 0 0,-22 0 16,22 22-16,0-22 0,0 21 15,21-21-15,0 0 16,0 1-16,42-22 0,-21 0 16,43 0-16,-22 0 0,0 0 15,-20 0-15,20-22 0,0 1 16,1 21-16,-1-21 0,-21 0 0,21 0 15,-20 0-15,-1-1 0,0 1 0,0 0 16,-21 0-16,0 0 16,0 0-16,-21 21 31,0 21-15,21 0-16,0 0 0,-21 0 0,21 22 15,0-22-15,0 0 0,0 21 16,0 1-16,0-1 0,0-21 0,0 43 15,0-22-15,21 0 0,0 22 16,-21-1-16,21 1 0,0-1 0,-21 1 16,21-1-16,1 1 0,-22-1 0,0 64 15,21-63-15,-21-1 0,0 1 16,0-1-16,0 1 0,0-1 0,-21 1 16,-1-22-16,1 22 15,-21-22-15,21 0 0,-22 1 0,1-22 16,0 0-16,-1 0 0,1 0 0,0-21 15,-149-21-15,128 0 16,-1 0-16,1-22 0,-1 1 16,22-21-16,-22-1 0,43 1 0,-21-22 15,21 21-15,21 1 0,0-22 0,0 22 16,21-1-16,0-20 0,21 20 16,1 1-16,20-22 0,1 21 15,-1 1-15,1-1 0,-1 22 0,1-21 16,20 20-16</inkml:trace>
  <inkml:trace contextRef="#ctx0" brushRef="#br1" timeOffset="111025.35">10223 8170 0,'-21'22'31,"0"-1"-31,21 0 0,-21 0 0,-21 21 15,42-20-15,-22-1 0,22 21 16,-21-21-16,21 0 0,0 1 16,-21-1-16,0 0 15,21 0-15,-21-21 16,42 0 0,0-21-1,0 0-15,-21 0 0,21-1 0,-21 1 16,22 0-16</inkml:trace>
  <inkml:trace contextRef="#ctx0" brushRef="#br1" timeOffset="111340.94">10181 7916 0,'0'0'15,"-21"0"-15,0-21 0,0 21 0,-1 0 16,-20 0-16,21 0 0,0 0 16,0 21-16,21 1 15,0-1 1,21-21-16,0 0 15,0 0-15,0 0 0,0 0 16,1 0-16,41 0 0,-42-21 16,0 21-16,22-22 0,-43 1 15,0 0-15,0 0 16,0 0-16,-21 21 0,-1 0 16,1-21-16,0 21 0,0 0 0,0 0 15,0 0-15,-22 0 0,22 0 16,0 0-16,0 0 0,0 0 0,-1 21 15,22 0-15,0 0 16,22-21 0,-1 0-16,21 0 0,-21 0 0,22 0 15,-1 0-15,-21 0 0</inkml:trace>
  <inkml:trace contextRef="#ctx0" brushRef="#br1" timeOffset="111583.8">10710 7620 0,'0'0'0,"-21"0"32,0 0-32,0 21 0,0 0 15,21 22-15,-22-22 16,22 21-16,-21 43 0,0-43 16,21 1-16,0 20 0,0-21 0,-21 1 15,21 20-15,-21-20 0,21-1 16,-21 0-16,21-21 0,0 22 0,0-22 15,0 0-15,0 0 0,0 0 16,0 1-16,21-22 16,0 0-16,0-22 0,0 1 15</inkml:trace>
  <inkml:trace contextRef="#ctx0" brushRef="#br1" timeOffset="111911.61">10689 8234 0,'21'0'31,"-21"21"-31,21-21 0,1 0 16,-1 0-16,0 0 0,0 0 0,0 0 15,-21-21-15,43 0 0,-22 0 16,0 21-16,0-22 0,0 1 16,-21 0-16,0 0 0,0 0 15,0 0-15,-21 21 16,0 0-16,0 0 0,0 0 0,-1 0 15,1 21-15,0 0 0,0 0 0,0 21 16,0-20-16,-1 20 16,22-21-16,0 21 0,0-20 0,0-1 15,0 21-15,0-21 0,0 0 0,22-21 16,-1 22-16,0-1 0,0-21 16,43 0-16,41 0 15,-62 0-15,-1 0 0,0 0 16,1-21-16,-22-1 0,21 1 15</inkml:trace>
  <inkml:trace contextRef="#ctx0" brushRef="#br1" timeOffset="112455.42">13039 7620 0,'0'0'15,"0"-21"-15,0 0 16,-22 21-1,1 21-15,21 0 16,0 0-16,0 64 16,-21-43-16,21 1 0,0 20 0,0-21 15,0 22-15,-21-1 0,21 1 16,0-22-16,0 22 0,-21-22 0,0 0 16,-1 64-16,1-85 0,0 64 15,0-64-15,21 0 16,-21 1-16,21-1 0,0-42 47,0-1-47,0 1 0,0-21 15</inkml:trace>
  <inkml:trace contextRef="#ctx0" brushRef="#br1" timeOffset="112796.72">12785 7832 0,'0'0'0,"0"-21"0,0-22 0,0 22 16,0 0-16,0 0 0,0-22 0,21 22 16,21 0-16,-21 0 0,0 0 0,22 0 15,20-1-15,-20 1 0,-1 21 16,21 0-16,1 0 0,-1 0 0,-20 0 16,63 43-16,-22 20 15,-63-21-15,1-20 0,-1 20 16,-21 0-16,0 1 0,0-1 15,-21-21-15,-22 21 0,22 1 0,-21-1 16,-1-21-16,1 0 0,-21 22 16,20-22-16,1 0 0,0 0 0,-1 0 15,1-21-15,21 22 0,-22-22 0,22 0 16,0 0 0,42 0-1,0 0 1,22 0-16,-22-22 15,0 22-15,0 0 0,0 0 0</inkml:trace>
  <inkml:trace contextRef="#ctx0" brushRef="#br1" timeOffset="113191.97">13462 8170 0,'0'-21'16,"0"0"-16,0 0 15,0 0 1,0 0-16,0-1 16,21 22-16,0 0 15,0 0-15,1 0 0,-1 0 16,0 0-16,0 22 0,21-22 0,-20 21 16,-1 0-16,0 0 0,0 0 15,0 0-15,0 22 0,-21-22 0,0 0 16,0 0-16,0 0 0,0 22 0,0-22 15,0 0-15,-21 0 16,0 0-16,0-21 0,21 22 16,-21-22-16,0-22 31,21 1-31,0 0 0,0 0 16,0 0-16,0 0 0,0-1 0,0-20 15,21 21-15,-21 0 16,0-22-16,21 22 0,0 0 0,-21 0 15,21 0-15,0 21 0,1-21 0,-1-1 16,0 22-16,0 0 0,0 0 16</inkml:trace>
  <inkml:trace contextRef="#ctx0" brushRef="#br1" timeOffset="113606.65">14287 8022 0,'0'0'0,"-21"0"15,0 21-15,0-21 16,0 22-16,0-1 0,-1 0 0,1 0 16,0 0-16,0 0 0,0 1 15,0-1-15,-1 0 0,22 21 0,0-21 16,-21 1-16,21-1 0,0 0 0,0 0 16,0 0-16,0 22 15,21-43-15,1 21 0,-1-21 0,0 21 16,21-21-16,-21 0 0,1 0 0,20 0 15,0 0-15,1 0 0,-1-21 16,21 0-16,-20-1 0,-22 1 16,21 0-16,-21 0 0,1 0 0,-22-22 15,0 22-15,0-21 16,0 21-16,0-22 0,0 22 0,-43-21 16,22 21-16,0 0 0,-21-1 15,-1 1-15,1 21 0,0 0 0,20 0 16,-20 0-16,0 0 0,21 0 0,-1 21 15,1 1-15,0-1 0,21 0 16,0 0-16,0 0 0,21 0 16,0 1-16,1-1 0,-1-21 0,21 0 15,0 0-15,1 21 0,20-21 16</inkml:trace>
  <inkml:trace contextRef="#ctx0" brushRef="#br1" timeOffset="113891.48">15071 7959 0,'0'0'0,"-22"0"0,1 0 15,0 0-15,0 0 0,0 0 0,0 0 16,-22 0-16,22 0 0,0 21 16,-21 0-16,20 21 0,1-20 0,0-1 15,0 21-15,0-21 0,21 22 16,-21 41-1,21-63-15,0 1 0,0 20 0,0-21 0,21 0 16,-21 0-16,21 1 16,0-22-16,0 0 0,22 0 15,-22 0-15,0 0 0,21 0 0,-21 0 16,22 0-16,-1 0 0,0-22 16,-20 22-16,20-21 0,0 0 0,1 0 15,-1 0-15</inkml:trace>
  <inkml:trace contextRef="#ctx0" brushRef="#br1" timeOffset="114823.98">15409 8213 0,'0'0'0,"-21"0"15,0 0 1,21 21-16,0 0 31,21-21-31,0 0 0,0 0 0,1 0 16,-1 0-16,0 0 0,0-21 0,21 0 15,1 0 1,-22-1-16,0 1 0,-21 0 0,21 21 16,-21-21-16,0 0 0,0 0 15,-21 21-15,0 0 16,-21 0-16,-1 0 16,22 21-16,0 0 0,0 0 15,0 0-15,-1 22 0,1-22 16,0 0-16,21 0 0,-21 21 0,21-20 15,0 20-15,0 21 16,21-63-16,0 22 16,0-22-16,1 0 0,-1 21 0,21-21 15,-21 0-15,22 0 0,-1 0 16,-21 0-16,21 0 0,1-21 0,-1 21 16,0-22-16,64-41 15,-42-1 1,-43 43-16,21 0 0,-42-21 0,21 21 15,-21-1-15,0 1 0,0-21 16,-21 42 0,0 0-16,0 0 0,0 21 15,21 0-15,0 0 0,-21 1 0,21-1 16,-22 0-16,22 0 0,0 21 16,0-20-16,0-1 0,0 0 0,0 0 15,0 0-15,0 0 0,22 1 16,-22-1-1,21-21-15,0 0 0,-42 0 47,0-21-31,-1 21-16,1 0 0,0 0 16,0 0-1,21 21 1,21 0-1,0-21-15,0 0 16,1 0-16,-1 0 0,0 0 0,0 0 16,0 0-16,22 0 0,-22 0 0,21 0 15,0 0-15,-20-21 0,20 0 16,0 21-16,1-22 0,-1 1 0,-21 0 16,21 0-16,-20-21 0,-1 20 0,0 1 15,0-21-15,-21 21 16,0 0-16,0-1 0,0 1 0,-21 21 15,0 0-15,0 0 16,-22 0-16,22 0 0,0 43 16,21-1-16,0-21 0,0 0 15,0 0-15,0 1 0,21-1 16,0 0-16,0 0 0,1 0 0,-22 0 16,21-21-16,-21 22 0,21-22 0,-21 21 15,-21-21 1,0 0-16,-1 0 15,-20 0-15,-21 0 16,41 0-16,1-21 0,-21-1 16,21 1-16,0 0 0</inkml:trace>
  <inkml:trace contextRef="#ctx0" brushRef="#br1" timeOffset="116200.19">18034 8361 0,'0'0'0,"21"0"15,-21-21 1,21 21-16,-21-21 0,0-1 15,21 1-15,-21 0 16,22 0-16,-22 0 0,21 0 16,-21-22-16,0-20 0,0 42 0,0-22 15,0 22-15,-21-21 0,-1-1 16,1 22-16,0 0 0,-21 0 0,21 21 16,-1 0-16,-20 0 0,21 0 0,-21 0 15,20 21-15,-20 0 0,0 22 16,21-1-16,-43 43 15,64-43-15,0 21 0,-21-20 0,21-1 16,0 0-16,0 1 0,21-22 16,-21 21-16,21-21 0,0 1 0,22-1 15,-22-21-15,0 0 0,21 0 0,1 0 16,-22 0-16,21 0 0,1 0 16,-1-21-16,0 21 0,1-22 0,-1 1 15,21-42-15,1-22 16,-22 43-16,-21-1 0,22-62 15,-22 41-15,0 22 0,0-22 16,0 22-16,1-22 0,-22 22 16,0-21-16,0 20 0,21-20 0,-21 20 15,0 1-15,0 21 0,0 0 16,0 0-16,-21 21 16,-1 0-16,1 21 0,0 0 0,-21 21 15,21 1-15,-22 20 0,1 43 16,-22 21-16,43-64 15,0 1-15,21-1 0,0 1 0,0-1 16,0-20-16,0-1 0,0 0 16,21-20-16,-21 20 0,43-21 0,-22 0 15,0-21-15,0 21 0,21-21 0,-20 0 16,20 0-16,-21 0 0,0 0 16,22-21-16,-22 0 0,21 0 15,-21 0-15,0 0 0,1-1 0,-1 1 16,0 0-16,0 0 0,-21-43 15,21 64-15,-21-21 0,0 0 16,0 42 15,-21 0-31,21 1 0,0-1 16,0 21-16,0-21 16,0 0-16,0 1 0,0-1 15,0 0-15,0 0 0,0 0 16,21-21-16,0 0 15,1 0-15,20 0 16,-21 0-16,0 0 0,0 0 0,1-21 16,-1 0-16,0 21 0,0-21 15,0 0-15,0-1 0,1 1 0,-22 0 16,0 0-16,21 0 0,-21 0 16,21-1-16,-21 1 0,-21 42 31,0 1-16,21-1-15,0 0 0,0 0 16,0 0-16,0 0 0,0 1 0,0-1 16,0 0-16,0 0 15,0 0-15,21-21 0,0 0 16,0 0-16,0 0 0,0 0 0,1 0 16,-1 0-16,21 0 0,-21 0 15,22 0-15,-1-21 0,-21 21 0,64-42 16,-22-22-1,-20 43-15,-22 0 0,-21 0 0,0-22 16,21 22-16,-21 0 0,0 0 16,-21 0-16,0 21 15,-1 0-15,-20 0 0,21 21 0,-21 21 16,20-21-16,-20 22 16,42-22-16,0 0 15,0 0-15,0 0 0,0 1 0,0-1 16,21 0-16,0-21 0,1 21 15,-1-21-15,0 0 0,0 0 16,0 0-16,22 0 0,-22 0 0,21 0 16,0 0-16,1-21 0</inkml:trace>
  <inkml:trace contextRef="#ctx0" brushRef="#br1" timeOffset="116480.03">20743 7662 0,'0'0'0,"0"-42"0,0 21 16,0 0-16,0 0 0,0-1 0,0 1 16,0 0-16,-21 21 15,-21 21-15,-1 43 16,22-43-16,0 21 0,0 1 0,0-1 16,0 21-16,-1-20 0,1 20 15,0 1-15,0-22 0,0 22 0,21-22 16,0 0-16,-21 1 0,21-1 15,-22 43 1,22-43-16,0-21 0,22-21 16,-1 0-16,0 0 15,0 0-15,21-21 0,-20 21 16,-1-21-16,21 0 0</inkml:trace>
  <inkml:trace contextRef="#ctx0" brushRef="#br1" timeOffset="116779.86">20786 8022 0,'0'21'16,"0"1"-16,-22-1 0,1 0 16,21 21-16,-21-21 0,21 1 0,-21-1 15,21 21-15,0-21 0,0 22 16,0-22-16,0 0 0,21 0 16,0-21-16,0 0 0,22 0 15,-22 0-15,21 0 0,22 0 16,-22 0-16,-21-21 0,0 0 15,22 21-15,-22-43 0,-21 22 16,21 0-16,-21-21 0,0 21 0,0-22 16,0-41-1,-42 41-15,21 43 0,-22-21 16,22 21-16,-21 0 0,21 0 0,-22 0 16,22 0-16,-21 0 0,21 0 15,-1 0-15,1 0 16</inkml:trace>
  <inkml:trace contextRef="#ctx0" brushRef="#br1" timeOffset="116959.76">20235 7874 0,'0'0'0,"0"-21"15,21 21 1,1-21-16,-1 21 0,21 0 15,0 0-15,1-21 0,-1 21 0,0 0 16,1 0-16,20-22 0,-20 1 16,-1 21-16,0 0 0,-21-21 0,22 21 15</inkml:trace>
  <inkml:trace contextRef="#ctx0" brushRef="#br1" timeOffset="117780.29">22056 7938 0,'0'0'0,"21"-22"31,21 1-31,-21 21 0,22-21 0,-22 0 16,21 0-16,22 0 0,-22-1 15,64-41-15,-64 42 0,0-22 16,1 1-16,-22 0 0,21-1 15,-21 1-15,1 0 0,-22-1 16,0-20-16,0 21 0,0-22 0,0 22 16,-22-1-16,22 1 0,-21 21 0,-21-21 15,21 20-15,0 1 0,-1 0 16,1 21-16,0 0 0,0 0 0,-21 0 16,20 0-16,1 21 0,-21 22 15,0-1-15,20 21 0,1 1 0,-21-1 16,21 22-16,0 0 0,-22-22 0,22 22 15,21 21-15,-21-22 0,0 128 16,0-127-16,21 21 0,0-1 16,-64 213-1,43-212-15,0 21 0,21-21 16,-43-1-16,22 1 0,0 0 0,0 0 16,0 0-16,0-22 0,-1 22 0,1-21 15,0-22-15,21 22 0,-21-21 16,21-22-16,0 43 0,0-43 15,0-21-15,21 0 0,0 0 16,0-21-16,1 0 0,20 0 0,-21-21 0,21 0 16,1 0-16,-1-21 0,22-1 0,-22 1 15,0-22-15,22 22 0,-1-43 16,-20 22-16,-1-1 0,0-20 0,22-64 16,-43 63-16,-21 0 15,0 1-15,0-1 0,-21 0 16,-22 1-16,22-1 0,-21 21 0,0 1 15,-1-1-15,-20 22 0,20 0 0,1-1 16,0 1-16,21 21 0,-1 0 16,-20 0-1,21-1-15,21 1 16,21 21-16,21-21 16,-20 21-16,-1 0 0,0-21 15,21 0-15,1 21 0,-1-21 0,0-1 16,22 22-16</inkml:trace>
  <inkml:trace contextRef="#ctx0" brushRef="#br1" timeOffset="118165.07">22585 8022 0,'0'-21'0,"0"42"0,-21-63 0,21 21 15,0 0-15,0-1 16,0 1-16,21 21 0,0 0 15,0-21-15,0 21 0,0-21 0,1 21 16,41 0-16,-21 0 16,-20 21-16,-1 0 0,0 0 15,-21 1-15,21-1 0,-21 0 16,0 21-16,0-21 0,0 22 16,0-22-16,0 0 0,-42 21 15,21-20-15,21-1 0,-22 0 16,1-21-16,21-21 31,0 0-15,0-1-16,21 1 0,1-21 0,-1 21 15,0 0-15,0-1 0,0-20 0,0 21 16,1 0-16,-1 0 0,0 21 16,0-22-16,0 22 0,0 0 0,1 0 15,-1 0-15,0 0 16,0 0-16,0 0 15,0 0-15</inkml:trace>
  <inkml:trace contextRef="#ctx0" brushRef="#br1" timeOffset="118484.89">23283 8128 0,'0'0'0,"21"0"0,1 21 16,-1-21-1,0 0-15,0 0 16,0-21-16,0 21 0,1-21 15,-1 0-15,0 0 0,21-1 16,-21 1-16,1 0 0,-1 0 16,-21 0-16,0 0 15,-21 21 1,-1 0-16,1 0 0,0 0 16,0 0-16,-21 21 0,-1 42 15,22-42-15,21 1 0,-21-1 16,21 0-16,0 0 0,0 0 15,0 0-15,0 1 0,0-1 0,0 0 16,42 0 0,-21-21-16,1 0 0,20 0 15,-21 0-15,0 0 0,64 0 16,-22 0-16,-20 0 0,20 0 0</inkml:trace>
  <inkml:trace contextRef="#ctx0" brushRef="#br1" timeOffset="120204.91">24384 7980 0,'0'-21'0,"0"42"0,0-63 16,-21 20-1,0 22-15,-1-21 0,1 21 16,0 0-16,0 0 0,0 0 0,-22 21 0,1 1 16,21-1-16,-21 0 0,-1 0 15,-20 21-15,-1 43 16,64-64-16,0 0 15,0 1-15,0-1 0,0 0 16,21-21-16,22 21 0,-1 0 16,-21-21-16,0 0 0,22 0 0,-22 0 15,0 0-15,21-21 0,-20 0 16,-1 21-16,0-21 0,0 0 0,0-1 16,0 1-16,-21 0 0,0 0 15,22-21-15,-22 20 0,0 1 0,0 0 16,0 0-16,0 42 31,0 0-31,0 0 16,-22 1-16,22-1 0,-21 21 0,21-21 15,0 22-15,0-1 0,-21 0 16,21-21-16,-21 22 0,21 20 0,0-20 16,-21-1-16,0 0 0,-1 22 0,22-1 15,-21 1-15,0-1 0,0 1 16,0 63-16,0-43 0,-1-20 15,22-22-15,-21 22 0,21-1 0,-21-20 16,21 20-16,0-21 0,-21 1 16,21-1-16,-21 0 0,21-20 0,-21-1 15,21 42 1,0-84 15,0 0-31,21 0 0,0-22 0,0 22 16,0-21-16,0 21 0,1-22 0,20 1 15,-21 0-15,0-22 0,22 1 0,-22-1 16,21 1-16,-21-22 0,22 0 16,-1 1-16,0-1 0,-21 22 0,22-22 15,-1 21-15,-21 1 0,0-1 16,1 1-16,-1 21 0,0-1 0,-21-41 16,0 41-16,0 22 0,0 0 15,0 0-15,0 0 0,0-1 16,-21 44 15,21-1-15,0 0-16,0 0 0,-21 0 15,21 0-15,0 1 0,0-1 0,0 0 16,0 0-16,0 0 16,0 0-16,21-21 15,0 0-15,0 0 16,0 0-16,0 0 15,1 0-15,-1 0 0,0-21 0,0 0 16,0 21-16,0-21 0,1 0 16,-1 0-16,0-1 0,0 1 0,0-21 15,0 21-15,1 0 0,-1-1 0,-21 1 16,0 0-16,-21 21 47,-1 0-47,1 21 0,0 0 0,21 1 15,-21-1-15,0-21 0,21 21 16,0 0-16,0 0 0,0 0 0,0 1 16,0-1-16,0 0 15,0 0-15,21 0 16,0-21-16,0 0 0,0 21 0,1-21 16,-1 0-16,0 0 0,21 0 0,-21 0 15,1 0-15,20 0 0,-21 0 16,21-21-16,-20 0 0,-1 21 0,21-42 15,0 21 1,-42-1-16,0 1 0,0-21 16,0 21-16,0 0 0,0-1 15,-21 22 17,21 22-32,-21-1 0,21 0 15,-21 0-15,21 21 0,0-20 16,0-1-16,-21 0 0,21 0 0,-21 0 15,21 0-15,0 1 16,21-44 31,-21 1-47,21 21 0,0-21 16,-21 0-16,21 0 0,0 0 0,-21-1 15,22 1-15,-22 0 0,21 0 16,-21 0-16,21 21 0,-21-21 15,21 21 1,-21 21 0,0 0-16,0 0 0,0 0 0,0 0 15,0 1-15,0-1 0,0 0 16,0 0-16,0 0 0,0 0 0,0 1 16,0-1-16,0 0 0,21-21 15,0 0-15,1 0 0,-1 21 16,21-21-16,-21 0 0,22 0 0,-22 0 15,21-21-15,0 0 0,1 21 16,-22-21-16,21-1 0,1-20 0,-1 21 16,-21-21-16,21-1 0,1 1 15,-22 0-15,21-1 0,-21 1 16,22-22-16,-22 22 0,0 0 0,0-1 16,0 1-16,1 0 0,-22-1 15,0 22-15,0-42 0,0 42 16,0-1-16,-22 22 15,1 22-15,0-1 0,0 0 16,0 0-16,-22 21 0,43 1 0,-21-1 16,0 0-16,0 1 0,0-1 15,21 0-15,0 22 0,0-22 0,0 1 16,0-1-16,0-21 0,0 21 0,0 22 16,0-43-1,0 0-15,0 0 0,21 1 16,0-22-16,0 0 0,0 0 15,1 0-15,-1 0 0,0 0 16,-21-22-16,21 1 0,0 0 0,0 0 16,1 0-16,-22 0 0,0-22 0</inkml:trace>
  <inkml:trace contextRef="#ctx0" brushRef="#br1" timeOffset="120427.78">25802 7874 0,'0'0'0,"-42"0"0,21 0 16,42 0 0,0 0-16,21 0 15,-21 0-15,22 0 0,-1 0 16,0 0-16,1 0 0,-1 0 0,0 0 16,1 0-16,-1 0 0,0 0 15,-20 0-15,20 0 0,-21-21 0,0 21 16,0 0-16,-21-21 0,-42 21 15,0 0-15,-1 0 16</inkml:trace>
  <inkml:trace contextRef="#ctx0" brushRef="#br1" timeOffset="121540.11">275 9800 0,'0'0'16,"-21"0"-16,0-21 0,0 0 0,-1 0 16,1 0-16,21-1 0,-21 1 0,21 0 15,0 0-15,0 0 0,0 0 16,0-1-16,21 22 0,0-21 0,22 0 15,-22 21-15,21 0 16,1 0-16,-1 0 0,21 0 16,-20 42-16,20 22 15,-42-43-15,1 21 0,-22 1 16,0-1-16,0 0 0,0 1 0,0-22 16,0 21-16,0-21 0,-22 1 0,1-1 15,21 0-15,-21-21 0,0 0 16,21-21-1,0-22 1,0 22-16,0 0 16,0 0-16,0-21 0,0-1 0,21 22 15,0-21-15,0-1 16,1 22-16,-1-21 0,21-22 16,-21 43-16,0 21 0,1-21 15,-1 21-15,0 0 0,0 0 0,0 0 16,0 0-16,-21 21 15</inkml:trace>
  <inkml:trace contextRef="#ctx0" brushRef="#br1" timeOffset="121843.93">910 9843 0,'0'21'16,"0"-42"-16,21 42 0,0-21 15,1-21-15,20-1 16,-21 1-16,0 0 15,0-21-15,-21 21 0,22-1 0,-1 1 16,-21-21-16,21 21 0,-21 0 16,0-22-16,-21 43 15,0 0-15,-1 0 16,1 21-16,0 1 0,21-1 16,-42 21-16,42 0 0,-21-20 15,21 20-15,0-21 0,0 0 16,0 22-16,0-22 0,0 0 15,0 0-15,0 0 0,21 0 0,21 1 16,22-1 0,-43-21-16,21 0 0,0 0 15,1 0-15,-1 0 0,0-21 0</inkml:trace>
  <inkml:trace contextRef="#ctx0" brushRef="#br1" timeOffset="123000.1">2032 9546 0,'0'0'0,"0"-21"0,0 0 16,-21 0-16,0 0 16,-1 21-16,-20 0 0,21 0 15,-21 0-15,-1 0 0,1 0 0,0 21 16,-1 0-16,1 21 0,21-21 16,-22 22-16,1-1 0,21 0 15,0 1-15,0-1 0,-1 0 0,22 1 16,0-22-16,0 21 0,0-21 0,0 1 15,0-1-15,22 0 0,-1 0 16,0-21-16,21 0 0,-21 0 0,22 0 16,-22 0-16,21-21 0,1 0 15,-1 0-15,-21-1 0,21 1 0,-20 0 16,20-21-16,-21 21 0,0-22 16,0-20-16,-21 42 15,22-1-15,-22-20 0,0 21 0,0 0 16,0 42 15,0 21-31,0-21 16,-22 22-16,22-1 0,0 0 0,0 1 15,0-1-15,0 22 0,0-1 16,0-21-16,0 22 0,0 105 16,0-105-16,0 20 0,0 1 15,0 84-15,0-105 0,0 21 16,0-22-16,0 1 0,0-1 15,0-21-15,22 22 0,-1-1 16,-21-41-16,0-1 0,0 0 16,21-21-16,-21-21 15,21 0-15,0-1 0,-21-20 0,0 0 16,21-1-16,1 1 0,-22-21 0,21-1 16,-21 1-16,0-1 0,21-21 15,-21-20-15,21 20 0,-21 0 0,0 1 16,0-1-16,0 0 0,0 1 15,0-1-15,0 21 0,0 1 0,0-1 16,0 22-16,0 0 0,0-1 16,0 22-16,0-21 0,0 21 15,0 0-15,-21 21 16,21 21 0,0 0-16,0 0 0,-21 21 0,21-20 15,0 20-15,0 0 0,0-21 16,0 22-16,0-22 0,0 21 0,0-21 15,21 1-15,0-1 16,0 0-16,-21 0 0,21-21 0,1 0 0,-1 0 16,0 0-16,21 0 0,1 0 15,-1-21-15,-21 0 16,21 0-16,-20-1 0,20-20 0,-21 21 16,0-21-16,22 20 0,-22-20 15,0 0-15,0-1 0,-21 1 0,0 21 16,21-43-16,-21 43 15,0 0-15,-21 21 16,21 21 0,-21 0-16,0 1 0,21-1 15,0 0-15,-21 21 0,21-21 16,0 22-16,0-22 0,0 0 0,0 21 16,21-20-16,0-1 0,0 0 0,-21 0 15,21 0-15,0-21 0,1 21 16,-1-21-16,0 0 0,0 0 0,0 0 15,0 0-15,1 0 16,-1-21-16,0 0 0,0 0 0,0 0 16,0 0-16,1-22 0,-1 22 0,0-21 15,-21 21-15,21-22 0,-21 1 16,0 21-16,0 0 0,0-1 0,0 1 16,0 42-1,0 1-15,0-1 16,-21 21-16,21-21 0,0 0 15,-21 22-15,21-22 0,0 0 0,0 0 16,0 0-16,0 1 0,0-1 0,0 0 16,0 0-1,21-42 1,-21 0 0,0 0-16,0-1 0</inkml:trace>
  <inkml:trace contextRef="#ctx0" brushRef="#br1" timeOffset="123164">3090 9377 0,'-21'0'0,"42"0"0,-63 0 15,21 0-15,0 0 16,-1 0-16,22 21 47,22-21-47,-1 0 15,-21 21-15</inkml:trace>
  <inkml:trace contextRef="#ctx0" brushRef="#br1" timeOffset="123559.78">3238 9589 0,'0'-22'0,"-21"1"15,21 0 1,0 0-16,0 0 0,0 0 16,21 21-16,1 0 15,-1 0-15,0 0 16,0 21-16,0 0 0,0 21 16,1-21-16,-1 1 0,-21 20 15,0-21-15,0 0 0,0 22 0,0-22 16,0 0-16,0 21 0,0-21 0,0 1 15,-21-1-15,-1-21 16,22-21 0,0-1-1,0 1-15,0 0 0,0 0 0,0 0 16,0-43-16,22 43 16,-1 0-16,-21-21 0,0 20 15,21 1-15,0 0 0,0 0 0,0 21 16,1-21-16,-1 21 0,0-21 15,0 21-15,0 0 0,0 0 16,1 0-16,-1 0 0</inkml:trace>
  <inkml:trace contextRef="#ctx0" brushRef="#br1" timeOffset="125333.06">3746 9716 0,'0'0'0,"0"21"0,22 0 15,-1-21 1,0 0-1,0 0-15,0 0 0,0 0 0,1-21 16,-1 0-16,0-1 0,0 1 16,0 0-16,0 0 0,1 0 15,-1 0-15,-21-1 0,0 1 0,0 0 16,0 0-16,0 0 0,-21 0 16,-1 21-16,1 0 15,0 0-15,0 0 0,0 21 0,0 0 16,-1 0-16,1 0 0,0 0 15,0 1-15,21 20 0,-21 0 16,21 1-16,0-1 16,0-21-16,21 0 0,0 0 15,0 1-15,-21-1 0,43-21 0,-22 0 16,0 0-16,21 0 0,-21 0 0,22 0 16,-1 0-16,-21 0 0,22-21 15,-1-1-15,0 1 0,-21 0 0,22 0 16,20-21-16,-20-1 0,-22 22 15,0 0-15,0-21 0,0 20 16,-21 1-16,0 0 0,0 0 0,-21 21 31,0 21-15,21 0-16,0 0 16,0 1-16,-21-1 0,21 0 15,0 0-15,-21 0 0,21 0 16,0 1-16,0-1 0,0 21 15,0-21-15,0 0 0,0 1 16,0-44 15,0 1-15,0 0-16,0 0 0,0 0 0,0-43 16,21 43-16,0-21 15,0 21-15,-21-1 0,21 1 0,0 0 16,1 0-16,-1 21 0,0 0 15,0 0-15,0 0 16,0 0-16,-21 21 16,22 0-16,-1 0 0,-21 22 0,21-22 15,-21 0-15,0 21 16,0-20-16,0 20 0,0-21 0,0 0 16,0 22-16,0-22 15,21-21 1,0 0-1,0-21-15,-21-1 0,22 1 16,-1 0-16,-21 0 0,21 0 16,0-22-16,0 22 0,0-21 15,1 21-15,-1-22 0,0 22 0,0 0 0,0 0 16,0 0-16,1 0 0,-1 21 16,0 0-16,0 0 15,-21 21-15,0 0 0,0 0 16,0 0-16,0 0 0,0 1 15,0-1-15,0 21 0,0-21 0,0 0 16,0 1-16,0 20 0,0-21 0,0 0 16,21 0-16,0 1 0,-21-1 15,22-21-15,-1 21 0,0-21 16,0 0-16,0 0 0,0 21 0,1-21 16,20 0-16,-21 0 0,21 0 15,-20-21-15,20 21 0,-21-21 16,21 0-16,-20-1 0,-1 22 0,21-21 0,-21-21 15,0 0-15,-21 20 16,0-20-16,0 21 0,0-43 16,-21 64-1,0 0-15,0 0 0,0 22 16,0-1-16,21 0 16,-22 0-16,22 21 15,0 1-15,0-22 0,0 21 16,0-21-16,0 1 0,0-1 15,22-21-15,-1 21 0,0-21 16,0 0-16,0 0 0,0 0 0,22 0 16,-1 0-16,-21 0 0,22 0 0,-1 0 15,0 0-15,-21-21 0,22 21 16,-22-21-16,0-1 0,0 1 0,0 0 16,-21 0-16,0 0 0,0 0 0,0-1 15,0 1-15,0 0 16,0 42-1,-21 0 1,21 1-16,0-1 0,-21 0 16,21 0-16,-21 0 0,0 0 15,21 1-15,0-1 0,0 0 16,-21-21-16,42 0 31,-21-21-15,21 21-16,0-21 0,0-1 15,-21 1-15,21 0 0,1 0 0,-1-21 16,21-1-16,-21 22 0,0 0 16,1 21-16,-1 0 15,0 0-15,0 0 16,-21 21-16,0 0 0,0 0 16,0 1-16,0 20 0,0-21 15,0 0-15,0 0 0,0 1 16,21-1-16,-21 0 0,0 0 15,21-21-15,1 0 0,-1 0 16,0 0-16,21 0 16,-21 0-16,1 0 0,-1 0 0,42-21 15,-42 0-15,22 0 0,-22-1 16,0-20-16,0 21 0,22-43 16,-43 22-16,21 0 0,0-1 15,0 1-15,-21 21 0,0-21 16,21 20-16,-21-20 0,0 21 0,0 0 15,-21 21 1,0 21-16,21 0 16,-21 0-16,21 22 0,-21-22 15,-1 21-15,22 0 0,-21-20 0,0 20 16,0 0-16,21 1 0,-21-1 16,21 0-16,-21-21 0,21 22 0,0-22 15,0 0-15,0 0 0,0 22 16,21-43-16,0 0 15,0 0-15,0 0 16,0 0-16,1 0 0,-1 0 0,0-22 16,0 1-16,0 0 0,0 0 0,-21 0 15</inkml:trace>
  <inkml:trace contextRef="#ctx0" brushRef="#br1" timeOffset="125515.96">6667 9567 0,'-21'0'0,"42"0"0,-63 0 15,63 0 17,0 0-32,1 0 15,-1 0-15,0 0 0,0 0 16,0 0-16,22 0 0,-22 0 0,0-21 16,0 21-16,0 0 0,0-21 15,-21 0-15</inkml:trace>
  <inkml:trace contextRef="#ctx0" brushRef="#br1" timeOffset="126047.78">8340 9398 0,'-22'0'0,"44"0"0,-65 0 0,22 0 0,-42 0 15,41 21-15,-20-21 16,21 21-16,0 22 0,0-22 0,-1 21 15,1 1-15,0-22 0,21 21 0,0 0 16,0 1-16,0-1 16,0-21-16,0 22 0,0-22 0,21 0 15,0 21-15,22-21 0,-1 1 16,-21-22-16,22 0 0,-22 0 16,21 0-16,43 0 0,-43 0 15,0 0-15,1-22 0,-1 1 0,0 0 16,1 0-16,-1-21 0,0-1 15,1 22-15,-1-21 0,-21-1 0</inkml:trace>
  <inkml:trace contextRef="#ctx0" brushRef="#br1" timeOffset="126464.06">8932 9313 0,'0'-21'0,"0"42"0,0-63 16,-21 42 0,0 21-16,0 22 15,0-22-15,-1 21 0,22 0 0,-21 1 16,21-1-16,-21 22 15,21-22-15,-21 0 0,0 1 0,21-1 16,-21 43-16,-1-43 0,1-21 16,21 0-16,0 0 0,0 1 15,0-1-15,-21-21 0,21 21 16,0-42 0,0 0-16,0-1 15,0 1-15,0-21 16,21 0-16,0 20 0,1-20 0,-1 21 15,21-21-15,-21-1 0,22 22 16,-1-21-16,0 21 0,1-1 0,41 1 16,-41 21-16,-1 0 15,-21 0-15,21 0 0,-20 21 0,20 1 16,-21 20-16,-21-21 0,0 21 0,0 22 16,0-22-16,0 1 15,0-22-15,0 21 0,-21-21 0,21 0 16,-21 1-16,0-1 0,-1 0 0,22 0 15,-21-21-15,21 21 16,21-21 0,-21-21-16,22 0 0,-1 21 15,0-21-15</inkml:trace>
  <inkml:trace contextRef="#ctx0" brushRef="#br1" timeOffset="127947.24">9948 9673 0,'0'0'0,"-42"-106"31,0 106-31,20-21 0,-20 21 16,21-21-16,-21 21 0,-1 0 0,22 0 16,-21 21-16,-22 43 15,43-43-15,-21 21 0,21-21 16,-1 22-16,1-1 0,0-21 0,0 22 15,0-1-15,21-21 0,0 0 16,0 22-16,0-22 0,21 21 16,0-42-16,0 0 0,0 0 15,22 0-15,-22 0 0,21 0 16,1 0-16,41-21 16,-41 0-16,-1 0 0,0-1 0,-21 1 0,22 0 15,-1-21-15,-21 21 16,0-22-16,1 22 0,-1-21 0,-21-1 0,0 22 15,0-21-15,0 21 0,0 0 16,0-1-16,-21 22 16,-1 0-16,1 22 15,0-1-15,0 0 0,21 21 0,0-21 16,0 22-16,-21-22 0,21 42 16,0-41-16,0-1 0,0 0 15,21 0-15,-21 0 0,21 0 16,0-21-16,0 0 0,22 22 0,-22-22 15,64 0-15,-43 0 0,0 0 16,1-22-16,-1 1 0,-21 21 16,21-21-16,-20 0 0,-1 0 0,0 0 15,0-22-15,-21 22 0,0 0 0,0-21 16,0-1 0,0 1-16,0 21 0,0 0 15,0 42 1,0 0-16,0 0 15,-21 0-15,21 0 0,-21 1 0,21-1 16,0 21-16,0 0 0,-21-20 16,21-1-16,-22 0 0,22 0 15,0 0-15,0 0 0,-21-21 16,21 22-16,0-44 31,0 1-31,0 0 16,0 0-16,21-21 0,-21 20 15,22-20-15,-1 21 0,0-21 16,0-1-16,0 1 0,0 21 0,1 0 16,41-43-16,-42 64 15,0 0-15,1 0 0,-1 0 16,21 42-16,-42-20 0,21-1 16,-21 21-16,0-21 0,0 22 0,0-22 15,0 21-15,0-21 0,0 22 16,0-22-16,0 0 0,-21 0 0,21 0 15,0 0-15,0 1 0,0-1 16,21-21-16,0 0 16,1 0-16,-1 0 0,42 0 15,-20 0-15,-1-21 0,-21-1 16,21 22-16,1-21 0,-1 0 16,0 0-16,1 0 0,-1-22 0,22 1 15,-43 21-15,21-21 0,-21 20 16,0-20-16,1 21 0,-22 0 15,0 0-15,0-1 0,0 1 0,0 0 16,-22 0-16,1 21 0,-21 0 16,21 0-16,0 0 15,-22 0-15,1 0 0,21 21 0,-22 0 0,1 0 16,0 1-16,21 20 0,-1-21 16,-20 21-16,42 1 0,-21-22 15,21 21-15,0 43 16,0-64-16,21 0 15,0 0-15,0-21 0,1 0 0,20 0 16,-21 0-16,21 0 0,1 0 0,-1-21 16,0 21-16,1-21 0,20-21 15,1-22 1,-43 43-16,0-21 0,-21 21 0,0-1 16,0 1-16,0 0 0,0 0 15,0 42 1,0 0-1,0 22-15,0-22 0,-21 21 0,21-21 16,-42 64-16,20 42 16,1-85-16,0 22 15,21-22-15,0 22 0,-21-22 0,21 21 16,-21 1-16,21-1 0,0 1 16,0-1-16,0 1 0,0-1 0,0 1 15,0-1-15,0 107 16,-21-43-16,21-85 0,-22 0 15,1 1-15,21-22 16,-21 21-16,0-21 0,-21 1 16,20-22-16,1 0 15,0 0-15,0 0 0,0-22 0,0-20 16,-1 21-16,22-21 0,-21-1 0,21 1 16,0-22-16,0 1 0,0-1 0,43-63 15,-22 43-15,0-1 0,21 0 16,1 1-16,-1-1 0,0 0 15,1 1-15,-1 20 0,0 1 0,1-22 16,41-42-16,-63 85 16,22-22-16</inkml:trace>
  <inkml:trace contextRef="#ctx0" brushRef="#br1" timeOffset="128506.92">11790 9610 0,'-21'42'15,"-1"-21"-15,1-21 0,42 0 47,1-21-47,-1 0 0,0 0 0,0 21 16,0-21-16,-21-1 0,21 1 16,1 0-16,-22 0 0,0 0 0,0-22 15,0 22 1,-22 21-16,1 0 15,0 0-15,0 0 16,0 0-16,21 21 0,-21 1 0,-1-1 16,1 0-16,21 0 0,0 0 0,0 0 15,-21 22-15,21-22 0,0 0 16,0 0-16,0 0 0,0 1 0,21-22 16,0 21-16,1-21 0,-1 0 15,0 0-15,0 0 0,21 0 16,1 0-16,-22 0 0,64-21 0,-43-1 15,0 1-15,1 0 16,-1 0-16,0-21 0,-21 20 0,22 1 16,-22 0-16,0-21 0,0 21 0,0-22 15,-21 22 1,0 0-16,-21 21 0,0 0 16,0 0-16,0 0 0,-22 0 0,22 21 15,0-21-15,0 21 0,0 0 0,21 1 16,-21-1-16,21 0 0,0 0 15,0 0-15,0 0 0,0 1 0,21-1 16,0 0-16,0 0 0,0 0 16,-21 0-16,0 1 0,0-1 0,21 0 15,-21 0-15,0 0 16</inkml:trace>
  <inkml:trace contextRef="#ctx0" brushRef="#br1" timeOffset="128696.81">12573 9694 0,'0'0'15,"21"0"-15,0 22 16,-21-1-16,0 0 16,0 0-16,0 0 15,0 0-15,0 1 16,-21-1-16,21 0 0,-21-21 15,0 21-15,0-21 0,-1 21 16,1-21-16,0 0 0,0 0 0,0 0 16,0 0-16</inkml:trace>
  <inkml:trace contextRef="#ctx0" brushRef="#br1" timeOffset="130591.49">13695 9292 0,'0'0'0,"0"-21"0,0 42 31,0 0-15,0 1-16,0-1 0,0 21 15,-21-21-15,21 22 0,-22-1 0,22 0 16,-21 1-16,21-1 0,0-21 0,-42 64 16,21-64-16,21 0 15,-21 21-15,21-20 0,-22-22 0,22 21 16,0-42 15,0-1-31,0 1 0,0-21 16,22 21-16,-22 0 0,21-22 0,-21 1 15,21 0-15,0 20 0,-21-20 16,21 0-16,0 21 0,1-1 0,-1 1 16,-21 0-16,21 0 0,0 21 0,0 0 15,-21 21 1,21 0-16,-21 0 0,0 1 0,0 20 15,0-21-15,22 21 0,-22 1 16,0-22-16,0 21 0,0 1 16,0-22-16,0 0 0,0 0 0,0 21 15,21-42-15,-21 22 0,0-1 16,21-21-16,0 0 0,0 0 16,0 0-16,1-21 15,-1-1-15,0 1 0,0 0 0,0 0 16,0-21-16,1 20 0,-1-20 15,21 21-15,-21-21 0,0-1 0,1 22 16,20-21-16,-21 21 0,0-1 0,-21 1 16,21 21-16,-21-21 15,0 42 1,0 0-16,0 1 16,0-1-16,0 0 0,0 21 15,0-21-15,0 22 0,0-22 0,0 21 16,-21-21-16,21 1 0,0 20 0,0-21 15,0 0-15,0 0 0,0 1 16,21-1-16,1-21 0,-1 0 16,0 0-16,0 0 0,0 0 0,0 0 15,1 0-15,20 0 0,-21-21 16,0-1-16,0 1 0,22 0 0,-1-42 16,0-1-1,-20 43-15,-22-21 0,0 20 16,21 1-16,-21 0 0,21 0 0,-21 0 15,0 42 1,0 0 0,0 0-16,0 0 0,-21 1 0,0-1 15,21 21-15,0-21 0,-22 0 0,22 22 16,-21-22-16,21 0 0,0 0 16,0 0-16,0 1 0,0-1 0,21-21 15,1 0 1,-1 0-16,0 0 15,0 0-15,0 0 0,0-21 0,1-1 16,-1 1-16,0 0 0,0 0 0,0 0 16,-21 0-16,21-22 0,-21-20 15,0 42-15,0-22 0,0 22 16,-21 0-16,0 0 0,0 0 0,-21-1 16,20 1-16,1 21 0,0 0 15,0 0-15,21-21 0,-21 21 16,42 0-1,0 0-15,0 0 16,22 0-16,-1 0 0,-21 0 0,85 0 16,-64 0-16,1 0 0,62 0 15,-41-21-15,-1 21 16,-20-21-16,20 21 0,-42 0 16,22 0-16,-22 0 0,0 0 0,0 0 15,-42 0 1,0 21-16,-21-21 15,20 21-15,-20 0 0,0 0 0,21 1 16,-22 20-16,1-21 0,0 21 16,20-20-16,1 20 0,-21-21 0,21 21 15,0-20-15,21-1 0,0 21 16,0-21-16,0 0 0,0 1 16,21-1-16,0-21 0,0 0 0,43 0 15,-43 0-15,21 0 0,-21 0 16,22-21-16,-1-1 15,0 1-15,1 21 0,-22-42 0,21 21 16,0 0-16,-20-22 0,-1 1 0,0 21 16,0-22-16,-21 1 0,0 0 15,21-43-15,0 43 0,-21-1 16,0-20-16,0 21 0,0 20 16,0-20-16,0 21 15,0 0-15,0 0 0,0 42 16,0 0-16,0 0 0,0 21 15,0 1-15,0-1 16,0 0-16,0 1 0,0 20 0,0-20 16,0-1-16,0 0 0,0 1 0,0-1 15,0 0-15,0-21 0,0 43 16,0-43-16,0 0 0,22-21 16,-1 21-16,0-21 0,0 0 15,0 0-15,0 0 0,22 0 0,-22-21 16,0 21-16,21-21 0,-20 0 0,-1 0 15,0 0-15,21-22 0,-42 22 16,21 0-16,1 0 0,-22-22 0,0 22 16,0 0-16,0 42 31,0 0-31,0 1 16,0-1-16,0 0 0,-22 0 0,22 0 15,-21 0-15,21 1 0,0-1 16,0 0-16,0 0 0,-21 0 15,21 0-15,0-42 32,0 0-32,21 0 15,-21 0-15</inkml:trace>
  <inkml:trace contextRef="#ctx0" brushRef="#br1" timeOffset="130728.42">16087 9377 0,'0'0'0,"0"-21"15</inkml:trace>
  <inkml:trace contextRef="#ctx0" brushRef="#br1" timeOffset="131554.94">16298 9631 0,'0'0'16,"21"21"-16,1-21 15,-1 0-15,0-21 16,0 21-16,-21-21 0,21 0 16,22 21-16,-22-22 0,0 1 0,0 0 15,0 0-15,0 0 0,1 0 0,41-64 16,-63 64-1,0 0-15,21-22 0,-21 22 0,0 0 16,0 0-16,0 0 0,0-1 0,0 1 16,-21 42-1,0 1 1,0-1-16,0 21 0,-1 0 0,22 1 16,-21 20-16,0 1 0,0-1 15,0 1-15,-22 20 0,1 65 16,21-86-16,0 1 0,0 20 0,-1-20 15,1-1-15,0 22 0,0 0 0,0-22 16,0 1-16,21 20 0,-22-20 16,1-1-16,0-20 0,0 20 15,21-21-15,0 1 0,-21-1 0,21 0 16,0 1-16,0-22 0,0 21 0,0-21 16,0 1-16,0-1 0,0 0 15,63-21-15,1 0 16,-22-21-16,-21 0 0,64-22 15,-43 22-15,-21 0 0,22 0 16,-1-22-16,0 22 0,-20-21 16,20 0-16,0-43 0,1-42 15,-43 85-15,0-22 0,0 1 16,0-64-16,-22 84 16,-20-20-16,21 20 0,0 1 0,0 21 15,-22-21-15,22 20 0,0 1 0,0 0 16,21 0-16,0 0 15,0 0-15,0-1 16,21 22-16,-21-21 0,21 0 0,21 21 16,-20-21-16,-1 0 0,0 0 0,21-1 15,-21 1-15,22 0 0,-22 0 16,0 0-16,21 0 0,-20-1 0,20-20 16,-42 21-16,21-21 15,-21 20-15,21 1 0,-21 0 0,0 0 16,0 0-16,0 0 0,0-1 15,0 1-15,-21 21 32,0 0-32,21 21 15,0 1-15,0-1 16,0 21-16,0-21 0,0 0 16,0 1-16,0-1 0,0 0 0,0 0 15,0 0-15,0 0 0,0-42 31,21 21-15,-21-21-16</inkml:trace>
  <inkml:trace contextRef="#ctx0" brushRef="#br1" timeOffset="131732.84">16976 9250 0,'0'-21'0,"0"42"0,0-63 16,0 20-1,-22 22 1,1 0 0,21 22-16,0-1 15,0 0 1</inkml:trace>
  <inkml:trace contextRef="#ctx0" brushRef="#br1" timeOffset="132004.68">17399 9313 0,'-21'0'31,"0"0"-31,-1 0 0,1 0 0,-21 0 16,21 0-16,0 0 0,-1 22 0,-41 20 15,42-21 1,21 0-16,-21 0 0,21 1 0,0 20 15,0-21-15,0 0 0,0 0 16,0 1-16,21-1 0,0 0 16,0 21-16,0-42 15,22 21-15,-22-21 0,0 0 16,21 0-16,1 0 0,-1 0 16,0 0-16,1 0 0,20-21 15,-21 21-15</inkml:trace>
  <inkml:trace contextRef="#ctx0" brushRef="#br1" timeOffset="133630.07">17992 9377 0,'0'-21'0,"0"42"0,0-63 15,0 20-15,-22 22 0,1-21 16,0 21-16,0 0 16,0 0-16,0 0 0,-1 0 0,-20 0 15,21 21-15,0 1 0,0-1 16,-1 0-16,1 0 0,0 0 0,0 22 15,0-1-15,21-21 0,0 21 0,0 1 16,0-22-16,0 21 0,0-21 16,0 1-16,0-1 0,0 0 0,21 0 15,0-21-15,0 0 0,0 21 0,1-21 16,20 0-16,-21 0 0,0 0 16,0-21-16,1 21 0,-1-21 0,0 0 15,0 0-15,0-22 16,22-20-16,-43 42 15,0-22-15,0 22 0,21 0 0,-21 0 16,0 0-16,21 21 0,-21 21 47,0 0-47,0 0 0,0 0 0,0 0 16,0 1-16,0-1 0,0 0 15,0 0-15,0 0 0,0 0 0,21 1 16,0-1-16,0 0 0,1-21 0,-1 21 15,21-21-15,-21 0 0,0 0 16,1 0-16,20 0 0,-21 0 0,0 0 16,22-42-16,-22 21 15,0-1-15,0-20 0,0 21 16,0-64-16,1 43 0,-1 0 16,0-1-16,-21 1 0,21 0 0,0 20 15,0-20-15,-21 21 0,0-21 16,0 20-16,0 1 0,-21 21 31,0 21-31,0 1 16,0 20-16,21-21 0,0 0 0,-21 22 15,21-22-15,-22 21 0,22 0 16,0 1-16,0-22 0,0 21 0,0 43 16,22 0-1,-1-64-15,0 0 0,0-21 16,0 21-16,0-21 0,1 0 15,-1 0-15,21 0 0,-21 0 16,22-21-16,20-43 16,-42 43-16,0 0 15,1-21-15,-1 21 0,0-1 0,0 1 16,-21 0-16,0 0 0,0 0 16,0 42-1,0 0 1,0 0-16,0 0 0,0 1 15,-21-1-15,21 0 0,-21 21 16,21-21-16,0 1 0,0-1 16,0 0-16,21 0 15,0-21-15,0 0 16,0 0-16,1 0 0,-1 0 0,42 0 16,22-42-1,-64 21-15,0-1 0,22 1 16,-22 0-16,0-21 0,0 21 15,0-1-15,0 1 0,1 0 0,-22 0 16,0 0-16,-22 21 31,1 0-31,21 21 0,-21 21 16,0-21-16,21 1 0,0 20 0,-21-21 16,21 0-16,-21 22 0,21-22 0,0 0 15,0 0-15,0 0 16,0 0-16,0 1 15,21-22-15,0 0 0,0 0 0,0 0 16,0 0-16,1 0 0,-1-22 16,0 1-16,0 0 0,-21 0 0,21 0 15,-21 0-15,0-1 0,0-62 16,0 63 0,0-1-16,0 1 0,-21 0 0,-42 0 15,41 21-15,1 0 16,0 0-16,42 0 31,0 0-15,1 0-16,-1 0 0,0 0 0,21-21 15,-21 21-15,1 0 0,20 0 16,-21-21-16,21 21 0,-20 0 0,20 0 16,-21 0-16,43 0 15,-43 0-15,0 0 0,0 0 0,-21 21 16,21 0-16,-21 0 0,0 0 0,0 0 15,0 1-15,0 20 0,-21-21 16,0 0-16,21 0 0,0 22 16,-21-22-16,0 0 0,21 0 0,-22 0 15,22 1-15,-21-22 16,21 21-16,0-42 31,0-1-31,0 1 16,0 0-16,21 0 0,-21-21 15,0 20-15,22-20 0,-1 0 0,0-1 16,0 1-16,0 21 0,0-21 16,22-1-16,-22 22 0,21 0 0,-21 0 15,1 0-15,20 21 0,0 0 16,-21 0-16,64 21 16,-64-21-16,0 21 0,1 21 15,-22-21-15,0 1 0,0 20 0,0-21 16,0 0-16,0 22 0,0-22 0,-22 21 15,22-21-15,-42 22 16,42-22-16,0 0 0,-21 0 0,21 0 16,-21 0-16,0-21 15,21-21 17,0 0-32,0 0 0,0 0 15</inkml:trace>
  <inkml:trace contextRef="#ctx0" brushRef="#br1" timeOffset="133827.97">19706 9081 0,'0'0'0,"-21"0"0,0 0 16,0 0-16,-1 0 0,-20 0 0,21 0 15,0 0 1,21 21-16</inkml:trace>
  <inkml:trace contextRef="#ctx0" brushRef="#br1" timeOffset="134011.87">18373 9186 0,'0'0'0,"-22"22"0,44-22 32,-1 0-32,0 0 0,21 0 15,1 0-15,-1 0 0,0 0 0,22 0 16,-22 0-16,22 0 16,-1-22-16,-21 1 0,1 21 0,-1 0 15,0-21-15,1 21 0</inkml:trace>
  <inkml:trace contextRef="#ctx0" brushRef="#br1" timeOffset="135672.84">21611 9567 0,'21'0'0,"-42"0"0,63 0 0,-20 0 0,-1 0 15,0 0-15,0 0 0,0 0 0,-21-21 16,21 0-16,1 21 0,20-42 16,-21 21-16,0-1 0,0 1 15,-21 0-15,22-21 0,-22 21 16,0-1-16,0 1 0,0 0 15,-22-21-15,1 21 0,-21-1 0,21 22 16,-22-21-16,1 21 0,-21 0 0,20 0 16,1 21-16,0 1 15,-1-1-15,-20 0 0,20 0 0,22 0 16,-21 22-16,0-22 0,20 21 0,-20 0 16,21-20-16,0 20 0,21 0 15,0-21-15,0 22 0,0-22 0,0 0 16,0 0-16,21 22 0,21-43 15,-21 0-15,22 0 0,-1 0 16,0 0-16,1 0 0,84-43 16,-21 22-1,-64 0-15,-21 0 0,21-22 16,-20 22-16,-1 0 0,0 0 0,0-21 16,-21 20-16,0 1 0,0-21 0,0 21 15,0 0-15,0-1 16,-21 22-1,21 22-15,0-1 16,-21 0-16,0 0 0,21 0 0,-22 22 16,22-22-16,0 21 0,0 0 0,0-20 15,0-1-15,0 21 0,22-21 16,-1 0-16,0 1 0,21-22 16,-21 21-16,22-21 0,-22 0 0,21 0 0,-21 0 15,22 0-15,20-21 16,22-22-16,-64 22 15,21 0-15,-20-21 0,-1 20 0,0 1 16,0-21-16,0 21 0,0-22 16,-21 22-16,0 0 0,0 0 15,0 42 17,0 0-32,-21 0 0,21 1 0,-21-1 15,21 0-15,-21 0 0,21 0 16,0 0-16,-21 1 0,21-1 15,-21-21-15,21-21 47,0-1-47,21 1 0,0 0 16,0-21-16,0 21 0,0-1 16,1-20-16,20 21 0,-21 0 15,0 0-15,0-1 0,43 1 16,-43 0-16,0 21 0,0 0 0,1 0 15,-22 21-15,21-21 16,-21 21-16,21 1 0,-21-1 0,0 0 16,0 21-16,21 1 15,0-1-15,-21-21 0,21 0 16,1 22-16,-22-22 0,21 0 0,0 0 16,0-21-16,0 21 0,0 0 0,43-21 15,21 0 1,-64 0-16,21 0 0,0 0 0,1-21 15,-1 21-15,0-21 0,1 0 16,-22 0-16,21 0 0,1-22 0,-22 22 16,0-21-16,0 21 0,0-22 0,-21 22 15,0-21-15,0-1 0,0 22 16,0 0-16,0-21 0,0 21 0,0-1 16,-21 22-16,-21-21 0,21 21 15,-22 0-15,22 0 16,-21 21-16,21 1 0,-22-1 0,1 0 0,21 0 15,-22 21-15,1 1 16,21-1-16,0-21 0,21 22 16,0-22-16,0 21 0,0-21 0,0 0 15,0 1-15,21-1 0,0 0 16,0-21-16,0 0 0,1 0 0,62 0 16,-41-21-1,-22 21-15,21-21 0,-21-1 16,0 1-16,1-21 0,20 21 0,-21-22 15,0 22-15,0-21 0,1 0 0,-1-1 16,21 1-16,-21 0 16,0-1-16,1 1 0,-1 0 0,21-22 15,-21 22-15,0-1 0,1 1 16,-1 0-16,0-1 0,0 22 0,-21-21 16,0 21-16,21 21 0,-21 21 15,-21 0 1,-21 21-16,21 1 0,-1 20 0,-20-20 15,0 20-15,21 1 0,-1-1 16,1-21-16,0 1 0,21 20 0,0-20 16,0-22-16,21 63 15,0-62-15,1-1 0,20 0 0,21 0 16,-20 0-16,20-21 0,1 0 16,-1 0-16,1 0 0,-22 0 0,22 0 15,-22-21-15,21 0 0,-20 21 16,-1-21-16,0 0 0,1-22 0,-1 22 15,85-42-15</inkml:trace>
  <inkml:trace contextRef="#ctx0" brushRef="#br1" timeOffset="140695.82">677 10986 0,'0'0'0,"0"-22"0,0 1 15,0 0-15,0 0 16,0 0-16,0 0 0,0-1 0,-21 22 31,21 22-31,0-1 16,0 21-16,0-21 0,0 22 15,0 20-15,0-21 16,-21-20-16,21 20 0,0 0 16,0-21-16,-21 22 0,21-22 0,-21 0 15,21 0-15,-22 0 0,22 1 16,0-44-1,0 1-15,0 0 16,0 0-16,0-21 0,0 20 0,0-20 16,22 0-16,-22 21 0,21-22 15,0 1-15,-21 0 0,21-1 16,0 22-16,0-21 0,1 21 16,-1-1-16,-21 1 0,21 0 0,21 21 15,1 21 1,-43 0-16,21 1 0,-21-1 15,21 21-15,-21-21 0,0 22 16,21-22-16,-21 21 0,21 0 0,-21 1 16,21 20-16,1 22 15,-1-64-15,-21 0 16,21-21-16,0 0 0,0 0 16,0 0-16,1-21 0,-1 21 15,0-21-15,0-21 16,0 20-16,0-20 0,1 21 0,20-21 0,-21-1 15,0 22-15,0-21 16,22-1-16,-22 1 0,0 21 0,-21-21 16,21 20-16,0 1 15,-21 42 1,0 1 0,0-1-16,0 21 0,0-21 0,0 0 15,0 22-15,0-1 0,0-21 16,0 22-16,0-1 0,22 64 15,-1-85-15,0 0 16,0 0-16,21 0 0,-20 1 0,20-22 16,0 0-16,-21 0 0,22 0 15,-1 0-15,0 0 0,-20 0 16,20-22-16,0 1 0,1-21 0,-22 21 16,21-22-16,0 22 0,-20-21 15,-1 21-15,21-64 0,-42 43 16,0 21-16,0-22 0,0 1 15,0 21-15,0-22 0,-42 1 16,21 21-16,-1 21 0,1 0 0,0 0 16,0 0-16,-21 0 0,20 0 15,1 21-15,-21 0 0,21 0 0,0 1 16,-1-1-16,1 21 0,0 0 16,0-20-16,21 20 0,0 21 15,0-20-15,0-1 16,0-21-16,21 0 0,0 1 0,0-1 15,1 0-15,-1-21 0,0 0 16,21 0-16,1 0 0,-22-21 16,0 21-16,21-21 0,-21-1 0,1 1 15,-1-21-15,0 21 0,0 0 16,0-22-16,0-20 0,-21 42 16,0-1-16,0-20 0,0 21 15,0 0-15,0 0 0,-21 21 16,0 0-16,0 21 15,21 0-15,0 0 16,0 0-16,0 0 0,0 22 0,0-22 16,0 0-16,0 21 15,21-20-15,0 41 0,0-42 16,1 0-16,-1 1 0,21-1 16,-21-21-16,22 0 0,-1 0 0,0 0 15,1 0-15,-1 0 0,0 0 0,1-21 16,-1 21-16,0-22 0,1 1 15,-22-21-15,21 21 0,-21 0 0,0-1 16,1-20-16,-22 21 0,21 0 16,-21 0-16,21-1 0,-21 1 15,0 0-15,0 42 32,-21-21-32,21 21 0,-21 1 15,21-1-15,0 0 0,0 0 0,0 0 16,0 22-16,0-22 0,0 0 15,0 0-15,0 0 0,0 22 16,21-43-16,0 0 0,0 21 16,0-21-16,0 0 0,22 0 15,-22 0-15,21 0 0,-21-21 0,22-1 0,-22 22 16,21-21-16,-21 0 0,1-21 16,20 21-16,-21-1 0,0 1 15,0-21-15,1 21 0,-22 0 0,0-1 16,0 1-16,0 42 31,-22 1-31,1-1 16,21 0-16,0 21 0,-21-21 15,0 1-15,0 20 0,21-21 0,0 0 16,0 0-16,-21-21 0,21 22 16,21-22-1,0-22 1,0 1-16,-21 0 15,21 0-15,0 0 0,1 0 16,-1-22-16,-21 22 0,21 0 0,0 0 16,0 0-16,-21-1 15,21 22-15,1 0 0,-22 22 16,0-1 0,0 0-16,0 0 15,21 0-15,-21 0 0,0 1 0,21 20 16,-21 0-16,21-21 15,0-21-15,-21 22 0,21-1 0,64 0 16,-64-21-16,0 0 16,22 0-16,-22 0 0,21 0 15,-21-21-15,22 0 0,-22-1 16,21 1-16,43-106 16,-43 43-16,-21 41 0,1 1 15,-1-22-15,0 22 0,-21-21 16,21 20-16,0-20 0,-21 20 0,0 1 15,0 21-15,0-21 0,21 20 16,-21 1-16,0 0 0,0 42 16,-21 0-1,21 1-15,0-1 0,-21 21 16,21 0-16,-21 85 16,21-84-16,0-1 0,0 0 15,0 1-15,0-1 0,0 43 16,0-43-16,0 0 0,0-20 15,0 20-15,21-21 0,0 0 0,0 0 16,43 1-16,-22-22 16,1 0-16,-1 0 0,0 0 15,1-22-15,-1 22 0,0-21 0,1 0 16,20 0-16,-21 0 16,1 0-16,-1-1 0,-21 1 0,22-21 0,-22 21 15,0 0-15,0-22 0,-21 22 0,0 0 16,0-21-1,0 20-15,-21 1 0,0 0 0,0 21 16,-1 0-16,-20 0 0,21 0 0,-21 0 16,-1 0-16,1 0 0,0 21 15,-1 0-15,22 1 0,-21 41 16,21-42-16,21 0 0,0 43 16,0-43-16,0 0 0,0 22 15,0-22-15,0 0 0,21-21 0,0 21 16,0-21-16,0 0 0,0 0 0,22 0 15,-1-21-15,-21 21 16,22-21-16,-22 0 0,0-1 0,21 1 16,-21 0-16,1 0 0,-1 0 15,0 0-15,-21-1 0,0 1 16,21 0-16,-21 0 0,0 0 16,0 42 15,0 0-31,0 0 15,0 0-15,0 1 0,0-1 0,0 0 16,0 0-16,0 0 0,0 0 16,21-21-16,0 22 0,1-22 15,-1 0-15,0 0 0,0 0 16,0 0-16,0 0 16,1 0-16,-1-22 0,0 1 0,0 21 15,0-21-15,-21 0 0,0 0 16,43-22-16,-43 1 15,0 21 1,0 42 15,0 0-15,0 0-16,0 1 0,0-1 16,0 0-16,0 0 0,0 0 15,-22-21-15,22 21 0,0 1 16,0-1-16,0 0 15,0-42 48,0 0-47,0-1 46,22 22-62,-22-21 16,21 21 15,-21-21-15,0 0 15,0 0 109,0 0-124,0-1 0,0 1-1,0 0-15,0 0 16,21 0 0,-21 42 30,0 0-46,0 0 16,0 0-16,0 1 0,0-1 0,-21 0 0,21 0 16,0 0-16,0 0 15,-21-21-15,21 22 0,0-1 0,0 0 16,0 0-16,0-42 47,0 0-47,21 0 0,-21-1 15,0 1-15,21 21 0,0-21 16,-21-21-16,0 21 0,21-1 0,0 1 16,1 0-16,-22 0 15,21 21 1,-21 21 0,0 0-16,0 0 15,0 1-15,0-1 0,0 0 0,0 0 16,0 0-16,0 0 0,0 1 15,21-1-15,-21 0 0,21 0 16,0-21-16,-21 21 0,21-21 0,22 0 16,-22 0-16,42 0 15,-20 0-15,-1 0 0,-21 0 16,22 0-16,-22 0 0,21-21 0,-21 0 16,0 0-16,22 0 0,-22-1 15,-21 1-15,21 0 0,-21 0 0,21-21 16,-21-1-16,0 1 15,-21 42 1,0 0 0,0 21-1,21 0-15,-21 0 0,21 1 16,-22-1-16,22 0 0,0 0 0,0 0 16,0 22-16,0-22 0,0 0 15,0 0-15,22 0 16,-1-21-16,0 0 0,21 21 0,-21-21 15,1 0-15,-1 0 0,21 0 16,-21 0-16,22 0 0,-22-21 0,0 21 16,0-21-16,21 21 15,-20-21-15,-1 0 0,0 0 0,0-1 16,-21 1-16,0 0 0,21 0 0,-21 0 16,21 0-16,-21-1 15,0 1-15,0 42 31,-21 1-31,21-1 16,0 0-16,0 0 0,-21-21 0,21 21 16,0 0-16,0 1 0,0-1 0,0 0 15,0 0-15,21 0 16,0-21-16,1 0 0,-1 0 16,0 0-16,0 0 0,0 0 15,0 0-15,1 0 0,-1 0 0,0 0 16,0-21-16,0 0 15,0 0-15,43-22 0,-64 22 16,0 0-16,0 0 0,0 0 0,0-22 16,0 22-16,0 0 0,0 0 15,0 0-15,-21 0 16,0 21-16,-1 0 0,1 0 16,0 0-16,0 0 0,0 21 0,0 0 15,-1 0-15,22 0 16,-21 0-16,21 1 0,0-1 0,0 0 15,0 0-15,0 0 0,0 0 16,0 1-16,0-1 16,21-21-16,22 0 0,-1 0 15,-21 0-15,0 0 0,1 0 16,-1 0-16,21 0 0,-21-21 16,22-1-16,-22 1 0,0 21 0,21-21 15,22-42-15,-43 41 16,0 1-16,0 0 0,-21 0 15,0 0-15,0 0 16,0 42 15,0 0-31,0 0 0,-21 0 16,21 0-16,0 1 0,0-1 16,0 0-16,0 0 0,0 0 0,0 0 15,0 1-15,0-1 0,0 0 16,21 0-16,0-21 0,1 0 15,-1 0-15,0 0 0,0 0 0,0 0 16,22 0-16,-22 0 0,21 0 16,0 0-16,64-63 15,-85 63-15,1-22 16,-1 1-16,0 0 0,0 0 16,0-21-16,0 20 0,-21 1 0,0 0 15,22 0-15,-22 0 0,0 0 16,0 42 15,-22 0-31,22 0 0,0 0 0,-21 0 16,21 1-16,-21-1 0,21 0 15,0 0-15,-21 0 0,21 22 16,0-22-16,0 0 0,0 0 0,0 43 16,0-43-16,0 0 15,-21-21 1,0 0-16,-1 0 15,1-21 1,0 0-16,0-1 0,0 1 16</inkml:trace>
  <inkml:trace contextRef="#ctx0" brushRef="#br1" timeOffset="140967.76">4762 10626 0,'0'0'0,"22"0"15,-1 0-15,21-21 16,0 21-16,-20 0 0,20 0 0,43-22 15,-43 22-15,0 0 0,1 0 16,-22-21-16,21 21 0,-21 0 16,22-21-16,-22 0 0,-21 0 15</inkml:trace>
  <inkml:trace contextRef="#ctx0" brushRef="#br1" timeOffset="141155.84">4085 10541 0,'0'0'0,"-42"0"0,-22 21 31,43-21-31,0 0 0,42 0 31,0-21-15</inkml:trace>
  <inkml:trace contextRef="#ctx0" brushRef="#br1" timeOffset="142400.54">9229 11134 0,'0'21'0,"0"-42"47,0 0-31,21-1-16,-21 1 0,21 0 15,-21-21-15,21 21 0,0-1 16,-21 1-16,21-21 0,-21 21 16,22 0-16,-22-22 0,0 1 0,0 21 15,0 0-15,0-22 0,0 22 16,0 0-16,0 42 15,-22 0 1,1 22-16,21-22 0,-21 21 16,0-21-16,0 22 0,21-1 0,-43 21 15,43-20-15,0-1 0,-21-21 16,21 43-16,0-22 16,0-21-16,0 0 0,0 1 0,21-1 15,1-21-15,-1 0 0,0 0 16,0 0-16,0 0 0,0-21 15,1-1-15,-1 22 0,0-21 0,0 0 16,0-21-16,0 21 0,-21-1 16,22 1-16,-22 0 0,0-21 15,0 21-15,0-1 0,0 1 0,-22 0 16,1 0-16,0 0 0,21 0 0,-21-1 16,0 22-16,0 0 0,-1 0 15,1 0-15,0 0 0,0 0 16,21 22-1,21-1 1,0-21-16,22 0 0,-22 0 0,21 0 16,0 0-16,1 0 0,-1 0 15,22 0-15,-1-21 0,-21-1 0,22 22 16,-1-21-16,-20 21 0,-1-21 16,0 21-16,-20-21 0,20 21 0,-21-21 15,0 21-15,-21-21 16,21 21-16,-42 21 31,21 0-31,-21 0 0,21 0 0,0 0 16,0 22-16,0-1 0,0 0 15,0 1-15,0-1 0,0 22 16,0-1-16,0 22 0,0 63 16,21-85-16,0 22 0,1 0 0,-1-1 15,0 1-15,0 0 0,0 105 16,0-105-16,-21 0 0,22-1 15,-22-20-15,0 20 0,0-20 0,0 21 16,0-22-16,0 1 0,0-1 16,-22-21-16,1 22 0,0-22 0,0 1 15,0-22-15,0 21 0,-1-21 16,1 0-16,0-21 0,0 0 0,0 0 0,0 0 16,-22-21-1,1-106-15,21 85 0,21-22 16,-21-20-16,21 20 0,0 1 0,0-22 15,0 0-15,0-20 0,21-1 16,0 21-16,0-21 0,21 0 16,1 22-16,-1-1 0,0-21 0,1 22 15,20 20-15,-20-21 0,-1 22 0,21-1 16,-20 1-16,-1-1 0,0 22 16,1 0-16,-22 21 0,21-1 0,43-20 15,-64 21-15,21 0 0,1 0 16,-1 21-16</inkml:trace>
  <inkml:trace contextRef="#ctx0" brushRef="#br1" timeOffset="145037.04">12446 11261 0,'0'0'0,"0"-21"31,21-1-15,-21 1-16,21 0 15,0 0-15,1 0 0,-22-22 0,21 22 16,0 0-16,-21 0 0,0-21 0,21-1 16,0 22-16,-21 0 15,0 0-15,0 0 16,-21 42-1,0 0 1,0 0-16,21 0 0,-21 0 0,-1 1 16,1-1-16,0 21 0,0-21 0,0 43 15,21-1 1,0-42-16,0 22 0,0-22 0,42 0 16,-21 0-16,0-21 0,1 0 15,20 0-15,-21 0 0,21 0 0,1 0 16,-1-21-16,0 0 0,1 0 15,20 0-15,-20-22 0,-1 22 0,0 0 16,1-21-16,-22-1 0,21 22 0,-21-21 16,0-1-16,43-84 15,-64 85-15,0 0 16,0-1-16,0 1 0,0 0 0,0 21 16,0-43-16,0 43 15,-21 21-15,0 0 16,-1 21-16,1 0 0,21 0 0,-21 1 15,0 20-15,0 0 0,0 1 16,-1-22-16,1 63 0,21-41 16,-21-1-16,21 0 0,0 1 0,0-1 15,0 0-15,0 1 0,21-22 16,22 21-16,-22-21 0,0 1 0,21-1 16,1 0-16,-1 0 0,0-21 15,1 0-15,-1 0 0,0 0 0,1 0 16,-1 0-16,-21-21 0,85-21 15,-21-43 1,-85 64-16,21 0 0,-21-22 16,0 22-16,21 0 0,-21 0 15,0 0-15,0-1 0,0 1 16,-21 21-16,0 0 0,-1 0 16,1 0-16,0 0 0,0 21 0,0 1 15,0-1-15,-1 0 0,22 0 16,0 0-16,0 0 0,0 22 0,0-22 15,22 42 1,-1-41-16,0-1 0,0-21 16,0 21-16,22-21 0,-22 0 0,0 0 15,21 0-15,-21 0 0,22 0 0,-22 0 16,21 0-16,1-21 0,-22 0 16,21-1-16,-21 1 0,22 0 0,-22-21 15,0 21-15,0-1 0,0-20 16,0 21-16,1 0 0,-22 0 0,21-1 0,-21 1 15,-21 21 1,21 21 0,-22 1-16,1-22 0,21 21 0,0 0 15,-21 0-15,21 21 16,-21-20-16,21-1 0,0 0 0,-21 0 16,21 0-16,0 0 0,0 1 0,0-1 15,0 0-15,0 0 16,21-21-1,-21-21-15,21 21 16,-21-21-16,0 0 0,0-1 16,21 1-16,0 0 0,-21-21 15,22 21-15,-22-1 0,21-20 0,0 21 0,-21 0 16,21 0-16,0-1 0,-21 1 16,21 21-16,1 0 0,-1 0 15,-21 21 1,21 1-16,-21-1 0,0 0 15,21 21-15,-21-21 0,0 1 16,21 41-16,-21-42 0,21 22 16,-21-22-16,0 0 0,22-21 15,-22 21-15,21-21 16,0 0 0,0-21-16,-21 0 0,21-22 15,0 22-15,1 0 16,-22-21-16,21 21 0,0-22 15,0 22-15,-21 0 0,21-21 0,0 20 16,1 1-16,-1 0 0,0-21 16,21 42-1,-42 21-15,0 0 16,0 0-16,21 0 16,-21 1-16,0-1 0,0 0 0,0 21 15,0-21-15,22 1 0,-22-1 0,21 0 16,-21 0-16,42 21 15,-21-20-15,0-1 0,1-21 16,20 0-16,-21 21 0,21-21 0,-20 0 0,20 0 16,-21 0-16,21 0 0,-20-21 15,20 0-15,-21-1 0,21 1 16,-20 0-16,-1-21 0,-21 21 0,21-1 16,-21-20-16,21 21 0,-21 0 15,0-43-15,0 43 0,-21 0 16,0 21-16,0 0 0,-1 0 15,1 0-15,0 0 0,0 21 16,0-21-16,0 21 0,-22 22 16,43 41-1,0-63-15,0 22 0,0-22 0,0 0 16,21 0-16,1 0 0,-1 1 0,0-1 16,21 0-16,-21-21 0,22 21 15,-1-21-15,0 0 0,1 0 0,-22 0 16,21 0-16,1 0 0,-22 0 15,42-42-15,-42 21 0,22-22 16,-22 22-16,-21-21 0,0 21 16,21-1-16,-21 1 0,0 0 15,0 0-15,0 0 0,0 42 47,-21 0-47,0 0 0,21 0 16,0 1-16,0-1 0,-21 0 0,21 0 15,-22 0-15,22 0 16,0-42 31,0 0-47,22 0 0,-1 0 16,0 0-16,0-1 0,-21 1 15,21 0-15,0 0 0,1 0 0,-1 0 16,0-1-16,0 22 15,0 0-15,-21 22 16,0-1-16,0 0 16,0 0-16,0 0 0,0 0 15,21 43-15,-21-43 0,0 0 16,22 0-16,-1 1 0,0-1 16,0-21-16,0 21 0,0-21 15,1 0-15,20 0 0,-21 0 0,21 0 16,-20 0-16,41 0 15,-21-21-15,-20 0 0,-1-1 0,0-20 16,21 21-16,-21-21 0,1-1 0,-1 1 16,0 0-16,0-1 0,0 1 15,-21-22-15,21 22 0,1-21 0,-1 20 16,0 1-16,-21-22 0,0 43 16,21-21-16,-21 0 0,0 20 0,0 1 15,-21 21 1,0 21-16,0 1 0,-1 20 15,-20 43-15,42-43 0,-21 0 16,21 1-16,0-1 0,-21 21 16,21-20-16,0-1 0,0 0 0,0 1 15,0-1-15,0 0 0,21-20 16,0 20-16,0 0 0,-21-21 0,21 1 16,1-1-16,-1 0 0,0 0 0,21 0 15,-21-21-15,1 0 0,20 0 16,-21 0-16,21 0 0,-20-21 0,20 0 15,-21 21-15,21-21 0,-20-22 16,-1 22-16,21 0 0,-21-21 0,0 21 16,1-22-16,-1 22 0,-21 0 15,0-21-15,0 20 0,0 1 16,-21 21 0,-1 21-16,22 1 15,-21-1-15,21 0 0,0 0 0,0 0 16,0 0-16,0 1 0,0 20 0,0 0 15,0 22 1,0-43-16,0 0 16,0 0-16,0 0 0,-21-21 0,21 22 15,-21-22-15,0 0 16,0 0-16,-1-22 16,22 1-1,-21 0-15,21 0 16,-21 0-16,21-22 0</inkml:trace>
  <inkml:trace contextRef="#ctx0" brushRef="#br1" timeOffset="145217.29">16489 10880 0,'0'0'0,"-21"0"16,42 0 15,0 0-31,0 0 0,21 0 0,-20 0 15,20-21-15,-21 21 0,21 0 0,1-22 16,-22 22-16,21-21 0,1 21 16,-22 0-16,21-21 0,-21 21 0,0 0 15,22-42-15</inkml:trace>
  <inkml:trace contextRef="#ctx0" brushRef="#br1" timeOffset="145672.4">18034 10795 0,'0'-21'15,"0"42"-15,0-63 0,21 42 16,-21 21 15,0 0-31,0 0 0,0 0 0,0 1 16,-21-1-16,21 0 15,0 0-15,0 0 0,0 0 0,0 1 0,-21-1 16,21 0-16,-21 0 0,21 0 16,0 0-16,0 1 15,21-22 16,0-22-31,0 22 0</inkml:trace>
  <inkml:trace contextRef="#ctx0" brushRef="#br1" timeOffset="145960.54">18584 10837 0,'21'-21'0,"-42"42"0,64-63 0,-22 42 16,-21-21-16,-43 21 15,22 0-15,-21 0 16,0 0-16,-1 21 0,1-21 0,0 21 15,-1 0-15,1 1 0,0-1 16,20-21-16,22 21 0,0 21 16,0-21-16,0 1 15,22-22-15,20 0 0,-21 21 0,21-21 16,1 0-16,-22 21 0,21 0 16,1-21-16,-1 21 0,-21-21 0,0 21 15,0 1-15,1-22 0,-22 42 16,0-21-16,-22-21 15,-20 0-15,21 0 0,-21 0 16,-1 0-16,1 0 0,0 0 0,-1 0 16,1-21-16,0 0 0,-1 21 15</inkml:trace>
  <inkml:trace contextRef="#ctx0" brushRef="#br1" timeOffset="146143.44">17970 10605 0,'0'-22'0</inkml:trace>
  <inkml:trace contextRef="#ctx0" brushRef="#br1" timeOffset="146672.35">19473 11155 0,'21'-21'15,"1"0"1,-1-1-16,21 1 0,-21 0 0,0 0 16,1 0-16,-1-22 0,21 1 0,-21 21 15,0-21-15,1-1 16,-1-20-16,-21 20 0,21 1 0,0-21 16,-21 20-16,0 1 0,0 0 0,0 20 15,0-20-15,0 21 0,-21 21 16,0 21-16,0 21 15,-1 1-15,1-1 0,0 0 16,0 1-16,0-1 0,0 22 0,21-22 16,-22 0-16,-20 85 15,42-84-15,0-1 0,0-21 16,0 0-16,0 22 0,0-22 0,21 0 16,0-21-16,1 21 0,20-21 15,64 0 1,-85 0-16,0-21 0,21 0 15,-20 0-15,-1-1 0,0 1 0</inkml:trace>
  <inkml:trace contextRef="#ctx0" brushRef="#br1" timeOffset="146855.26">19621 10859 0,'-21'0'0,"42"0"0,-63 0 15,63 0 16,0 0-31,1 0 16,-1 0-16,0 0 0,21 0 16,-21 0-16,22 0 0,-22 0 0,21 0 15,-21-22-15,22 22 0,-1-21 16,-21 21-16,22-21 0</inkml:trace>
  <inkml:trace contextRef="#ctx0" brushRef="#br1" timeOffset="147196.1">20108 10880 0,'0'21'0,"-21"0"16,42-21 31,-21-21-47,21 21 0,1-21 15,-22 0-15,21-1 0,0 1 16,-21 0-16,0 0 15,-21 21 17,0 21-32,-1 0 0,1 0 15,21 1-15,0-1 0,-21 0 16,0 0-16,21 21 0,0-20 0,0-1 16,0 0-16,0 0 15,0 0-15,0 0 0,21 1 16,0-22-16,0 0 0,1 21 0,20-21 15,0 0-15,1 0 0,20 0 0,43 0 16,-43-21-16,22-1 16</inkml:trace>
  <inkml:trace contextRef="#ctx0" brushRef="#br1" timeOffset="147832.63">21145 10837 0,'0'-21'0,"0"42"0,0-63 0,0 21 15,0 0-15,-21 0 0,0 21 16,0 0-16,-21-22 15,-1 22-15,-20 0 0,42 22 16,-22-1-16,1 0 0,0 0 0,20 0 16,-20 22-16,0-22 0,21 0 15,-22 21-15,22-21 0,0 1 0,0 20 16,21-21-16,0 0 0,0 0 16,0 1-16,0-1 0,21 0 0,0-21 15,21 21-15,-20-21 0,20 0 0,0 0 16,1 0-16,-1 0 0,0 0 0,43-42 15,-64 21-15,21-1 16,1 1-16,-22 0 0,21-21 0,-21 21 16,1-22-16,-1 1 0,0 0 0,21-85 15,-42 63 1,21 22-16,-21-22 0,22 22 16,-22 0-16,0-1 0,0 1 0,0 21 15,0 0-15,-22 63 16,1-21-1,0 21-15,0 1 0,0 20 0,21-20 16,-21 20-16,21 1 0,-22-22 16,22 0-16,0 1 0,0 41 15,0-63-15,22 22 0,-1-22 16,0 0-16,0 0 0,0 0 16,0-21-16,22 0 0,-1 0 0,-21 0 15,22 0-15,-1 0 0,0 0 0,43-42 16,-22 0-1,-41 21-15,-1-1 0,0-20 16,-21 21-16,0 0 0,0 0 0,0-1 16,0 44-1,0-1 1,0 0-16,-21 0 0,0 0 0,21 0 16,-22 1-16,22-1 0,0 0 15,0 0-15,0 0 0,0 0 0,0 1 16,0-1-16,22-21 15,-1 0 1,0 0-16,0 0 0,0 0 16,0-21-16,1-1 0,-1 22 0,-21-21 15</inkml:trace>
  <inkml:trace contextRef="#ctx0" brushRef="#br1" timeOffset="147995.54">21886 10668 0,'0'0'16,"-21"-42"-16,0 42 15,0 0-15,0 0 0,-1 0 16,1 0-16,0 0 16,21 21-16,0 0 15,0 0-15,21-21 16,0 21-16,1-21 0,-1 0 16,0 0-16</inkml:trace>
  <inkml:trace contextRef="#ctx0" brushRef="#br1" timeOffset="149119.59">22267 10689 0,'-21'0'31,"0"0"-31,0 21 16,0-21-16,-1 22 0,1-1 0,0 21 15,0-21-15,0 0 0,0 1 16,-1 20-16,1-21 0,21 0 0,0 43 15,0-43-15,0 0 0,0 21 16,0-20-16,21-1 16,1 0-16,-1-21 0,21 0 0,-21 21 15,0-21-15,22 0 0,-22 0 0,21 0 16,-21-21-16,22 21 0,-1-21 16,0 0-16,-20-1 0,20 1 0,-21 0 15,0 0-15,0-21 0,1 20 0,-1-20 16,-21 21-16,0-21 15,0 20-15,0-20 0,-21 21 16,-1 0-16,-20 0 0,0 21 16,21 0-16,-22 0 0,1 0 15,21 0-15,-22 0 0,-62 63 16,83-42-16,1 22 16,21-1-16,0-21 15,0 0-15,0 0 0,0 22 0,0-1 16,21-21-16,1 0 0,62 1 15,22-1 1,-64-21-16,1 0 0,-1-21 16,0-1-16,1 1 0,-1 0 0,0 0 15,1 0-15,-22 0 16,21-1-16,-21-20 0,1 21 0,-1-21 16,-21-22-16,0 43 0,0 0 15,0 0-15,0 42 31,0 0-31,0 0 0,0 0 16,-21 0-16,21 1 0,0-1 16,-22 21-16,22-21 0,0 0 0,0 1 15,0-1-15,0 0 0,0 0 0,0 0 16,0 0-16,22 1 0,-1-22 16,0 21-16,0-21 0,21 0 0,1 0 15,-1 0 1,-21 0-16,0 0 0,1-21 0,20-1 15,-21 1-15,0 0 0,0 0 16,22-21-16,-22-1 16,-21 22-16,21 0 0,0 0 15,-21 42 32,-21-21-47,21 21 0,-21 0 0,21 0 16,0 1-16,-21-1 15,21 0-15,0 0 0,0 0 0,0 0 16,0 1-16,0-1 16,0 0-16,21-21 15,0 21-15,0-21 0,0 0 0,1 0 16,-1 0-16,0 0 0,21 0 0,-21-21 16,22 21-16,-1-21 0,0 0 15,1-1-15,-1 1 0,0 0 0,1-21 16,-22 21-16,21-1 0,-21-20 0,1 21 15,-1 0-15,-21 0 0,0-1 16,0 1-16,0 0 0,-21 21 16,-22 0-16,22 0 0,0 0 0,0 0 15,0 0-15,-1 21 0,22 0 16,0 1-16,0-1 0,0 0 16,0 0-16,0 21 0,0-20 15,0-1-15,0 0 0,0 0 16,0 0-16,0 0 0,0 1 0,0-1 15,0 0-15,-21-21 16,0 0-16,0 0 0,0 0 0,0 0 16,42-21 15,0 21-31,0 0 16,0 0-16,22 0 0</inkml:trace>
  <inkml:trace contextRef="#ctx0" brushRef="#br1" timeOffset="149545.35">24088 11155 0,'0'0'0,"21"0"0,0 0 0,21 0 16,-21 0-16,22 0 0,-22-21 0,0 0 15,21-1-15,-20 1 0,20 0 0,-21 0 16,0 0-16,22 0 0,-22-1 16,0-20-16,0 21 0,-21 0 0,0 0 15,0-1-15,0-20 0,-21 42 31,0 21-31,0 0 16,21 1-16,-22 20 0,22-21 16,-21 21-16,21-20 0,0 41 15,0-21-15,0 1 0,0 20 0,0 1 16,0-22-16,0 22 0,0-1 0,0 1 16,0-1-16,21-21 0,1 85 15,20 0 1,-42-84-16,0 20 0,0 1 0,0 42 15,0-64-15,0 0 0,-21 1 16,0-1-16,-1-21 0,1 21 0,0-20 16,-21-1-16,21-21 0,-22 21 15,22-21-15,-21 0 0,-1 0 0,1 0 16,21 0-16,-21 0 0,-1-21 16,-63-64-1,64 22-15,42 20 0,0-20 16,0 20-16,21 1 0,0-21 15,22-1-15,-22 1 0</inkml:trace>
  <inkml:trace contextRef="#ctx0" brushRef="#br1" timeOffset="149825.2">24574 10562 0,'-21'0'0,"42"0"0,-63 0 15,21 0-15,0 0 16,0 0-16,21-21 16,0 0 15,21 21-31,0 0 0,-21-21 16,0 0-1,-21 21 1,0 0-16,-1 0 0,1 0 15,21 21 1,21-21-16,1 21 16,20-21-16,-21 0 0</inkml:trace>
  <inkml:trace contextRef="#ctx0" brushRef="#br1" timeOffset="150225.99">24934 10689 0,'0'0'0,"-21"21"15,0-21 1,0 0-16,0 22 16,-1-22-16,-20 21 0,21-21 0,0 21 15,0 0-15,-22 0 0,22 0 16,0-21-16,0 22 0,21-1 16,0 0-16,0 21 0,0-21 15,0 1-15,21-1 0,0-21 16,0 21-16,22-21 0,-22 0 15,21 0-15,0 0 0,1 0 0,-1 0 16,-21 0-16,22 0 0,-1 0 16,-21-21-16,0 0 0,22-1 0,-22 1 15,0 0-15,-21 0 0,0 0 16,0-22-16,0 22 0,0 0 0,0-21 16,0 21-16,-21-1 0,0 1 0,-1 0 15,-20 21-15,21 0 0,0 0 16,-22 0-16,22 0 0,-21 0 15,0 42-15,-1 1 16,43-22-16,0 0 0,21 0 16,1-21-16,-1 0 15,21 21-15,0-21 0,-20 0 0,20 0 16</inkml:trace>
  <inkml:trace contextRef="#ctx0" brushRef="#br1" timeOffset="150737.45">25590 10372 0,'0'-21'0,"0"42"0,0-64 15,0 22-15,0 0 16,0 42 0,-21 0-16,21 22 0,-21-22 15,0 21-15,21 1 0,-21-1 0,0 43 16,21-43-16,-22-21 15,22 21-15,-21 1 0,0-1 0,21 0 16,0-20-16,-21 20 0,0-21 0,21 21 16,-21-20-16,21-1 0,-22 0 15,22 0-15,-21 0 16,21-42 15,0 0-31,0 0 16,21 0-16,-21-1 0,22 1 0,-1 0 15,0 0-15,21 0 0,-21 0 16,1-1-16,-1 1 0,42 0 16,-20 21-16,-22 0 15,0 0-15,21 0 0,-21 0 0,-21 21 16,22 0-16,-1 1 0,-21-1 16,0 0-16,0 0 0,0 0 15,-21 0-15,-43 43 16,43-43-16,0-21 0,-22 21 15,22-21-15,0 0 0,-21 21 16,21-21-16,-1 0 0,1 0 0,-21 0 16,21 0-16,42 0 31</inkml:trace>
  <inkml:trace contextRef="#ctx0" brushRef="#br1" timeOffset="150915.35">25866 11134 0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07:18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381 0,'0'0'0,"0"-21"0,0-21 0,0 20 0,21-20 16,-21 21-16,21-21 0,-21 20 16,0 1-16,22-21 0,-22 21 15,0 63 16,-22-21-31,1 22 0,0-1 16,0 21-16,0 1 0,0-22 16,-1 22-16,1-1 0,-21 1 0,21 20 15,0-20-15,-22 21 0,22-22 16,0 1-16,0-1 16,-22-21-16,43 22 0,-21-22 0,21-21 15,-21 22-15,21-22 0,0 0 16,21-42-1,-21 0-15,21 0 16,1-1-16,-1-20 0</inkml:trace>
  <inkml:trace contextRef="#ctx0" brushRef="#br0" timeOffset="263.25">2434 191 0,'0'0'16,"0"-22"-16,21 1 0,0 21 15,-21 21-15,22 1 0,-22 20 0,0 0 16,21 1-16,-21 20 0,0-21 16,0 22-16,0-1 0,0 1 0,0 21 15,0-22-15,0 1 16,0-1-16,0 43 0,0-43 16,0-20-16,0-1 0,-21 0 15,21-20-15,0 20 0,-22-21 16,22 0-16,0 0 0,-21-21 31,0-21-31,0 0 0,0 0 16</inkml:trace>
  <inkml:trace contextRef="#ctx0" brushRef="#br0" timeOffset="425.65">1799 1037 0,'0'0'0,"21"21"31,0-21-31,1 0 0,20 0 0,-21 0 16,21 0-16,1 0 0,-1-21 16,0 0-16,22 21 0,-22-21 0,22 21 15,-22-21-15,64-22 16,-64 43-16</inkml:trace>
  <inkml:trace contextRef="#ctx0" brushRef="#br0" timeOffset="993.02">3577 910 0,'0'-21'0,"0"42"0,0-63 0,0 0 15,-21 20-15,0 1 0,0-21 0,-22 21 16,22 0-16,-21-1 0,-43 1 15,64 21-15,-21 0 16,-1 0-16,1 0 0,21 0 0,-22 21 16,-41 43-1,-1 42-15,43-64 0,-1 22 16,22-22-16,-21 21 0,21-20 16,0-1-16,21 43 0,0-64 15,0 0-15,0 0 0,21 0 16,0 1-16,21-22 0,-21 0 0,22 0 15,-1 0-15,0 0 0,64-43 16,0 1 0,-42 0-16,-22-1 0,0 1 0,22-22 15,-22 1-15,0-1 0,22-63 16,-43 64-16,0-64 16,0 42-16,-21 43 0,0-22 0,0 1 15,0 21-15,-21-1 0,0 1 16,0 21-16,0 0 0,0 21 15,-1 0-15,1 21 0,0 0 16,0 21-16,0 1 0,0-1 16,21 21-16,-22 1 0,22-1 0,-21 1 15,21-1-15,0 1 0,0-1 16,0 1-16,0-22 0,0 22 16,0-22-16,0 0 0,0 1 0,0-22 15,21 21-15,1-21 0,-1-21 0,0 22 16,0-22-16,21 0 15,-20 0-15,41 0 0,-42-22 16</inkml:trace>
  <inkml:trace contextRef="#ctx0" brushRef="#br0" timeOffset="1351.81">3746 889 0,'0'0'0,"0"-21"15,0 0-15,22 0 16,-1 21-16,0 0 15,0 0-15,0 0 0,0 21 16,1 0-16,-1 0 0,0 0 0,0 0 16,0 22-16,0-22 0,1 21 15,-22-21-15,0 1 0,0 20 16,0-21-16,0 0 0,0 0 16,0 1-16,0-1 0,0 0 0,0-42 46,21 0-46,-21-1 0,21-20 0,-21 21 16,21-21-16,-21-1 0,0 1 16,21 0-16,0-22 0,-21 22 15,0 21-15,22-22 0,-1 22 0,-21-21 16,21 21-16,0 21 16,0 0-16,0 0 15,-21 21 1,22 0-16,-22 0 0,21 0 0,0 22 15</inkml:trace>
  <inkml:trace contextRef="#ctx0" brushRef="#br0" timeOffset="1868.77">4826 1164 0,'0'0'15,"21"-21"-15,21 0 0,-20 0 0,-1 0 16,-21-1-16,21 1 0,-21-21 15,0 0-15,0 20 0,0-20 16,0 21-16,0-21 0,-64-22 16,22 64-16,21 0 15,-21 0-15,-1 0 0,1 0 0,0 21 16,-22 0-16,22 22 0,-1-22 16,-41 64-16,-1 42 15,64-85-15,0 0 16,21-21-16,0 22 0,0-22 0,0 0 15,0 0-15,21 0 0,0 1 16,0-22-16,64 0 0,0 0 16,-43 0-16,0 0 15,22-22-15,-22 1 0,0 0 16,22-21-16,-43 21 0,21-22 0,1 1 16,-22 0-16,0-1 0,0 1 15,-21 0-15,0 20 0,0-20 16,0 21-16,0 0 0,-21 21 15,0 21 1,0 0-16,0 21 0,-1-20 16,22 20-16,0-21 0,-21 21 15,21-20-15,0 20 0,0-21 0,0 21 16,0-20-16,0-1 0,0 0 16,21 0-16,-21 0 0,64-21 15,-43 0-15,0 0 16,22 0-16,-22 0 0,21 0 0,-21-21 15,22 0-15,-22 0 0,21 0 16</inkml:trace>
  <inkml:trace contextRef="#ctx0" brushRef="#br0" timeOffset="2291.61">5376 868 0,'0'0'0,"0"-21"0,0 42 31,0 0-31,0 0 0,0 0 16,0 22-16,0-22 0,0 42 15,0-20-15,0-22 16,-21 0-16,21 21 0,0-20 0,0-1 16,0 0-16,-21 0 0,21 0 0,0 0 15,0-42 17,0 0-32,-21 0 15,21-21-15,0-22 16,0 22-16,0-1 0,21 1 15,0 0-15,0 21 0,0-22 16,64-20-16,-64 42 0,22-1 16,-1 22-16,0 0 0,-21 0 15,22 22-15,-1-1 0,0 0 16,-20 0-16,-1 21 0,0-20 16,-21 62-16,0-41 0,0-22 15,0 21-15,0-21 0,-21 22 0,0-22 16,-1 0-16,22 0 0,-21 0 15,21 0-15,0 1 16,21-22 0,1 0-16,-1-22 0,0 1 15,0-21-15,21 21 0,-20-22 16</inkml:trace>
  <inkml:trace contextRef="#ctx0" brushRef="#br0" timeOffset="2541.48">6350 381 0,'0'0'0,"-21"42"16,21 1-1,-21-22-15,21 21 0,-22 1 16,22 20-16,0-21 0,0 22 16,-21-1-16,21-20 0,-21 20 0,21-20 15,0 20-15,0-21 0,0 1 16,0-22-16,0 0 0,0 21 0,0-20 15,21-1-15,0 0 16,1-21-16,-1 0 16,0 0-16,0 0 0,-21-21 0,21 0 15,0-1-15,1-20 0,-1 21 16</inkml:trace>
  <inkml:trace contextRef="#ctx0" brushRef="#br0" timeOffset="2708.55">6202 783 0,'0'0'0,"-21"0"0,-1 0 16,44 0 15,-1 0-15,0 0-16,0 0 0,0 0 16,22 0-16,-22 0 0,0 0 0,21-21 15,-21 21-15,22 0 0</inkml:trace>
  <inkml:trace contextRef="#ctx0" brushRef="#br0" timeOffset="3905.55">7133 931 0,'21'0'15,"-21"-21"1,21 0-16,-21 0 15,22 0-15,-22 0 0,0-1 0,0 1 16,0 0-16,0 0 0,0 0 16,0 0-16,0-1 0,0 1 0,-22 21 15,-20-21 1,21 21-16,-21 0 0,-1 21 16,22 0-16,-42 22 0,20-22 15,22 21-15,0 1 0,-21-1 0,20 0 16,1 1-16,21-1 0,0-21 15,0 21-15,0 1 0,0-22 16,0 0-16,0 21 16,21-42-16,1 0 0,41 22 15,-42-22-15,22 0 0,-22 0 16,21-22-16,0 1 0,-20 0 0,41-21 16,22-64-1,-85 64-15,21-1 0,-21 1 16,21 21-16,-21-22 0,0 22 15,0 0-15,0 0 0,0 42 32,0 0-32,-21 0 0,21 1 15,-21 20-15,21-21 0,0 21 16,0-20-16,0 20 0,0-21 0,0 21 16,0-20-16,0-1 0,0 0 15,0 0-15,21 0 0,0 0 0,21-21 16,-20 0-16,-1 0 0,21 0 15,0 0-15,-20 0 0,41 0 16,-21-21-16,22 21 0,-22-21 0,22 0 16,-1-21-16,1 20 0,84-83 15,-127 62 1,21 22-16,-20-21 0,-22 21 0,0-43 16,0 43-1,-22 0-15,1 21 0,0 0 0,-21 0 16,21 0-16,-22 0 0,1 0 0,0 21 15,-1 0-15,1 0 0,0 0 16,-1 1-16,22-1 0,-21 21 0,21-21 16,-22 43-16,22-43 15,21 21-15,0-21 0,0 1 0,0-1 16,0 0-16,21-21 0,0 21 16,85-21-1,-63 0-15,-1 0 0,0 0 0,1 0 16,-1-21-16,0 0 0,1 0 0,-1-1 15,-21 1-15,21 0 16,-20 0-16,-22-21 0,21 20 0,0 1 16,-21 0-16,0 63 47,0-20-47,-21-1 0,0 21 15,21 0-15,-22 1 0,22 20 16,0-20-16,0 20 0,0 1 0,0-1 15,0 1-15,0 20 0,0 1 16,0 0-16,0-1 0,22 1 16,-1 21-16,-21-22 0,21 1 0,0 21 0,0-21 15,0 20-15,1-20 16,-22 21-16,21-21 0,-21-1 0,21-20 16,-21 20-16,21 1 0,-21 63 15,0-21-15,0-63 16,-21-22-16,0 0 0,-22 1 0,22-22 15,-21 0-15,0 0 0,-43-21 16,43 0-16,-1-21 0,1 0 16,0 0-16,-1-22 0,1-20 0,21-1 15,-22 1-15,1-1 0,-21-211 16,41 191-16,1-22 16,21 21-16,0-21 0,0-84 15,21 105-15,1 0 0,-1 22 16,0-22-16,0 1 0,21 20 15,-20-21-15,20 22 0,0-1 0,22-84 16,-22 85-16,0 20 16,-20-20-16,20-1 0,-21 1 0,21-1 15,-20 22-15</inkml:trace>
  <inkml:trace contextRef="#ctx0" brushRef="#br0" timeOffset="4513.89">8340 1037 0,'63'21'16,"-126"-42"-16,147 42 0,-63-21 0,1 0 15,-1 0-15,0-21 0,0 21 0,0-21 16,-21 0-16,21 0 0,1 0 0,-22-1 15,0 1-15,0 0 0,0 0 16,0 0-16,0 0 16,-22 21-1,1 0 1,0 21-16,0 0 16,21 0-16,-21 0 0,0 0 0,21 22 15,0-22-15,0 0 0,0 0 16,0 0-16,0 1 0,0-1 0,0 0 15,0 0-15,0 0 16,21-21-16,0 0 0,21 0 0,-21 0 16,1 0-16,20 0 0,0 0 15,1 0-15,-1 0 0,0-21 0,22 0 16,-22 0-16,0 0 16,22-22-16,-22 22 0,1-21 0,-22 21 15,21-22-15,-21 1 0,0 21 0,1-22 16,-22 22-1,-22 21 1,1 0-16,0 21 0,0 1 0,0-22 16,21 42-16,0-21 0,-21 0 15,21 0-15,0 22 0,0-22 0,0 21 16,0-21-16,0 22 0,0-22 0,21 0 16,-21 0-16,0 0 0,0 1 15,0-1-15,0 0 0,0 0 0,-21-21 16,-1 21-1,1-21-15,0 0 0,0 0 0,0 0 16,0 0-16,21-21 0,0 0 16</inkml:trace>
  <inkml:trace contextRef="#ctx0" brushRef="#br0" timeOffset="5608.52">10350 1376 0,'0'0'16,"22"0"-16,-1-21 0,-21 0 0,21-1 15,0 1-15,0 0 0,0-21 16,1 21-16,-1-22 0,0-20 0,0 20 16,0 1-16,0-21 0,1 20 15,-1 1-15,-21 21 0,0-22 16,21 22-16,-21 0 0,-21 42 31,21 0-31,-21 22 0,-1-22 16,1 21-16,0 1 0,0-1 15,21 0-15,-21 1 0,21-1 0,-21-21 16,21 21-16,0-20 0,0 20 16,0-21-16,0 0 0,0 0 0,21 1 15,0-22-15,0 0 0,0 21 16,0-21-16,1 0 0,-1 0 0,21 0 16,22-21-1,-43-1-15,21 1 0,22-21 0,-43 0 16,0 20-16,-21-20 0,0 0 15,0-1-15,0 22 0,-21-63 16,0 62-16,-22-20 16,1 21-16,21 0 0,-22 0 15,1 21-15,0 0 0,-1 0 0,22 0 0,0 0 16,0 0-16,42 0 31,21 0-31,1 0 16,-1 0-16,22 0 0,-1 0 15,1-22-15,84 1 0,0 0 16,-85 0-16,-20 0 16,20 0-16,-20-1 0,-1 1 15,-21 21-15,0-21 0,0 21 0,1-21 16,-22 0-16,-22 42 47,1 21-32,0-21-15,21 22 0,-21-1 16,0 22-16,0-1 0,-1 1 0,1 20 16,21-20-16,-21 20 0,0 1 0,0 0 15,-43 190 1,64-190-16,0 20 0,-21-20 0,21 21 16,0 0-16,0 0 0,0-22 15,0 22-15,0 0 0,0 0 16,0 0-16,21-22 0,0 1 0,1 0 15,62 169-15,-63-191 16,22 1-16,-22-1 0,-21 1 16,0-22-16,0 0 0,0-21 0,0 22 15,0-22-15,-21-21 16,0 0-16,-1 0 0,-20-21 16,21 0-16,-21-1 0,-1-20 0,1-21 15,0-1-15,-1 1 0,1-1 0,21-21 16,-22 22-16,1-128 15,42 107-15,0-1 0,0-21 16,0 22-16,21-1 0,22 21 0,-22 1 16,21-1-16,-21 1 0,22 21 15,-22-22-15,21 22 0,-21 21 0,0-22 16,1 1-16,20 0 0,-21 20 0,-21-20 16,21 21-16,0-21 0,1-1 15,-22 22-15,21-21 0,0-1 0,0 22 16,-21-21-16,21 0 0,0 20 15,22-20-15</inkml:trace>
  <inkml:trace contextRef="#ctx0" brushRef="#br0" timeOffset="5982.32">13187 550 0,'0'0'0,"21"-21"0,-21 0 0,21 0 0,-21 0 0,0 0 16,0-1-16,0 65 31,0-1-31,0 0 15,-21 1-15,0 20 0,0 1 16,21-1-16,-22 1 0,1-1 0,0 1 16,0-1-16,0 1 0,21-22 15,-21 43-15,-1-43 0,22 0 16,0-20-16,0-1 0,0 0 16,0 0-16,22-42 15,-1 0 1,-21 0-16,21-1 0,0-20 15</inkml:trace>
  <inkml:trace contextRef="#ctx0" brushRef="#br0" timeOffset="6292.14">13144 656 0,'0'0'0,"-21"-21"0,0 0 0,0 0 16,0 0-16,0-1 0,21 1 15,0 0-15,0 0 0,0 0 16,0 0-16,21 21 0,0-22 15,0 1-15,21 21 0,1 0 0,-1-21 16,22 21-16,-22 0 0,0 0 16,22 0-16,-22 0 0,0 21 15,-20 0-15,20 1 0,-21-1 16,0 0-16,-21 21 0,0-21 0,0 22 16,0-22-16,-21 21 0,-21-21 15,-106 64-15,105-64 16,1 0-16,-22 1 0,22-22 15,21 21-15,0 0 0,0-21 0,-1 0 16,44 0 0,-1 0-16,0 0 15,21-21-15,1 21 0,-1-21 16</inkml:trace>
  <inkml:trace contextRef="#ctx0" brushRef="#br0" timeOffset="6760.87">14160 529 0,'0'0'0,"-21"0"15,0 0-15,0 0 16,0 0-16,0 0 16,-22 21-16,22 1 0,0-1 0,0 0 15,-22 21-15,22-21 0,0 22 16,-21 20-16,21-20 0,-22 62 15,43-20-15,0-43 16,0 1-16,0 20 16,0-42-16,0 1 0,43 20 15,-22-21-15,21-21 0,-21 0 16,22 0-16,-1 0 0,-21 0 0,21 0 16,1 0-16,-1 0 0,0-21 15,1 0-15,-1-22 0,0 22 0,1-21 16,-22 0-16,21-1 0,-21 1 15,1-64-15,-22 64 0,0-1 16,0 1-16,0 21 0,-22-21 0,1 20 16,0 1-16,0 0 15,-21 0-15,-1 21 0,-20 0 16,20 0-16,1 0 0,21 0 16,-21 0-16,20 0 0,1 21 0,0 0 15,0 0-15,0 1 16,21-1-16,0 0 0,0 0 15,0 0-15,21 0 0,0 1 16,0-1-16,22-21 0,-22 0 0,21 0 0,0 0 16</inkml:trace>
  <inkml:trace contextRef="#ctx0" brushRef="#br0" timeOffset="7028.57">14795 635 0,'0'0'0,"22"-21"0,-22 0 0,0 0 31,0 42-15,0 0-16,0 0 0,0 0 15,-22 0-15,22 22 0,-21-1 0,21 0 16,-21 1-16,21-1 16,0 22-16,0 20 0,0-63 15,-21 22-15,21-22 0,0 21 0,0-21 16,0 1-16,0-1 0,0-42 47,21-22-47,-21 22 15</inkml:trace>
  <inkml:trace contextRef="#ctx0" brushRef="#br0" timeOffset="7260.43">14817 699 0,'0'0'0,"0"-43"0,0 22 0,21 0 16,-21 0-1,21 21 1,0 0-16,-21 21 16,42 21-16,-20 1 0,-1-22 15,-21 0-15,21 0 16,0 21-16,-21-20 0,21 20 0,0-21 16,-21 21-16,0-20 0,22-1 15,-22 0-15,0 0 0,0 0 16,21-21-1,0 0 1,0-21-16,0 0 16</inkml:trace>
  <inkml:trace contextRef="#ctx0" brushRef="#br0" timeOffset="7732.16">15790 572 0,'0'-22'0,"0"44"0,-21-44 15,0 22-15,-21 22 0,20-1 16,-20-21-16,0 21 0,21 0 16,-22 0-16,-63 0 0,64 1 15,21-1-15,-21 0 0,-1 0 16,1 0-16,42 0 0,0 1 16,21-22 15,21 0-31,-20 0 0,20-22 15,0 1-15,1 0 0,-22 0 0,21 0 16,0 0-16,-20-1 16,20 1-16,21-42 0,-41 42 15,-1-1-15,0 1 0,0 0 16,0 0-16,-21 0 0,0 0 0,21 21 16,-21 21-1,0 21-15,0-21 16,0 22-16,-21-1 0,0 0 15,21 22-15,-21-1 0,0 1 0,0-1 16,-1-20-16,1 20 0,21 1 0,0-22 16,0 43-1,-21-22-15,21-42 0,0 0 16,0 1-16,0-1 0,0 0 16,0 0-16,-21-42 46,21 0-46</inkml:trace>
  <inkml:trace contextRef="#ctx0" brushRef="#br0" timeOffset="8768.12">3323 1969 0,'0'0'16,"-42"0"-16,-22 0 0,1 0 0,-1 0 16,22-22-16,-22 22 0,1-21 0,21 21 15,-22-21-15,22 0 0,-22 21 16,22-21-16,0 0 0,-1-1 16,1 1-16,0 0 0,-1 0 0,1 0 15,21 21-15,-22-21 0,22-1 16,0 22-16,21-21 0,-21 0 15,42 21 1,0 0 0,0 0-16,22 0 0,-1 0 15,22 0-15,-1 0 0,1 0 0,20 0 16,1 0-16,0 0 0,-1 0 16,22 21-16,0-21 0,21 0 0,21 0 15,0 21-15,0-21 16,22 22-16,20-22 0,191 42 0,-190-42 15,-1 21-15,22-21 0,-22 21 16,22 0-16,0-21 0,21 22 16,-22-1-16,22-21 0,21 21 0,-21 0 15,21 0-15,275 0 16,-254 1-16,0-1 0,1 0 0,-1 0 16,21 0-16,0 0 0,-20 1 15,20-22-15,0 21 0,-21 0 0,22 0 16,253 0-16,-275 0 15,0 1-15,1-22 0,-22 21 0,254 0 16,-254-21-16,-22 21 16,-20-21-16,21 0 0,-21 21 0,-22-21 15,1 0-15,168 21 16,-41-21-16,-170 22 16,-21-22-16,-21 21 0,0-21 0,-22 0 15,1 0-15,-21 21 0,-1-21 16,-21 0-16,-20 0 0,41 0 15,-42 0-15</inkml:trace>
  <inkml:trace contextRef="#ctx0" brushRef="#br0" timeOffset="8904.04">15917 2371 0,'0'0'0,"0"-21"0,-21 21 0,21-22 15,-21 22 16,21-21-31,-21 21 32,0 0-32,-1 0 15</inkml:trace>
  <inkml:trace contextRef="#ctx0" brushRef="#br0" timeOffset="11765.98">1249 3556 0,'-21'0'62,"-1"0"-62,1 0 16,0 0-16,0 0 0,0 0 0,0 0 16,-22 0-16,22 0 0,-21 0 15,-1 0-15,-20 0 0,21 0 0,-1 0 16,-20 0-16,-1 0 0,22 0 15,0 0-15,-1 0 0,1 0 16,0 0-16,20 0 0,1 0 16,42-21 31,1 21-47,-1 0 0,21 0 15,0 0-15,1 0 0,-1 0 16,22 0-16,-1 0 0,1 0 15,-1 0-15,1 0 0,-1 0 0,22 0 16,-22 0-16,22 0 0,0 0 16,-22 0-16,22 0 0,-22-21 15,1 21-15,-1 0 0,-20 0 0,20 0 16,-21 0-16,-20 0 0,20 0 0,-21 0 16,0-21-16,0 21 0,1 0 15,-1-22-15,-21 1 16,0 0-1,-21 0-15,-1 0 0,1 21 16,0-21-16,-21-1 0,21 1 16,-22 0-16,1 0 0,21 21 0,-22-21 15,1 21-15,21 0 0,-21 0 16,20-21-16,1 21 0,0 0 16,0 0-16,0 0 0,21 21 46,21-21-46,21 0 16,-21 21-16,1-21 0,20 0 0,0 0 16,1 21-16,-1-21 0,0 0 15,-21 0-15,22 0 0,-1 0 16,-21 0-16,22 0 0,-22 0 0,0 21 16,0-21-16,-21 21 15,0 1-15,0-1 16,0 0-16,-21 0 15,0 0-15,0 0 0,-1 1 0,-20 41 16,0-42-16,21 0 16,-22 22-16,22-22 0,-21 0 0,21 21 15,-22-20-15,22-1 16,0 0-16,-21-21 0,20 21 0,1 0 16,0-21-16,21 21 15,-21-21-15,21-21 47,0 0-47,0 0 16,21 0-16</inkml:trace>
  <inkml:trace contextRef="#ctx0" brushRef="#br0" timeOffset="14152.87">3006 3302 0,'0'-21'0,"0"0"0,0 0 16,0-1-16,0 1 16,0 0-16,0 0 0,0-21 15,0 20-15,0 1 16,0 0-16,0 0 0,0 0 0,0 42 31,0 0-15,0 0-16,0 0 0,0 22 15,0-1-15,0 0 0,0 1 0,0-1 16,0 22-16,-22-22 0,22 0 16,0 1-16,0-1 0,0-21 0,0 21 15,0-20-15,0-1 0,0 0 16,22-21-1,-1 0-15,0 0 16,-21-21-16,21 0 0,-21-1 16,21 1-16,-21-21 0,21 21 0,-21-22 15,0 1-15,22 0 0,-1-1 16,-21 1-16,21 0 0,-21 21 0,0-1 16,0 1-16,21 0 0,-21 0 15,21 21 1,-21 21-16,0 0 15,0 0-15,0 22 0,0-1 16,0-21-16,0 22 0,0-1 0,0 0 16,21 22-16,1-1 15,-1-42-15,-21 1 16,21-1-16,0 0 0,0-21 0,0 0 16,1 21-16,20-21 0,-21 0 15,0 0-15,22 0 0,-22-21 0,0 0 16,21 0-16,-21-22 0,1 22 15,-1-21-15,0-1 0,21-62 16,-21 62-16,1-20 0,-1 20 16,0 1-16,0 0 0,-21-1 0,21 1 15,-21 21-15,21 0 0,-21 0 16,0-1-16,0 44 31,-21-1-31,21 0 16,0 0-16,-21 21 0,21 1 0,-21-1 15,21 0-15,-21 1 0,21-1 16,0 0-16,0 1 0,0-1 0,0 0 16,0 1-16,0-22 0,0 0 15,21 21-15,0-20 0,0-1 0,0-21 16,43 21-16,-43-21 16,0 0-16,22 0 0,-22 0 0,21 0 15,-21-21-15,0 0 0,22-1 16,-22 1-16,0-21 0,21 21 15,-20-22-15,-1 1 0,-21 21 0,21-21 16,-21 20-16,21-20 0,-21 21 16,0 0-16,-21 21 15,0 21 1,0 0-16,-1 0 0,1 0 0,21 22 16,0-1-16,0 22 15,0-43-15,0 0 0,0 0 16,0 0-16,0 0 0,21 1 0,1-22 15,-1 0-15,21 0 16,0 0-16,64-22 16,-63 1-1,-22 0-15</inkml:trace>
  <inkml:trace contextRef="#ctx0" brushRef="#br0" timeOffset="14891.88">5863 3556 0,'0'0'0,"-21"0"16,0 0-16,0-21 16,21 0-1,0 0-15,0-1 0,0 1 16,0 0-16,0 0 0,0-21 15,0-1-15,21 1 0,0 0 16,0-1-16,0 1 0,43-22 16,-22 22-16,-21 0 0,0 21 15,22-1-15,-22 1 0,0 0 0,21 21 16,-20 0-16,-1 21 16,-21 0-16,0 1 15,0-1-15,0 0 0,0 0 0,0 0 16,0 0-16,0 1 0,0-1 15,0 21-15,0-63 32,0 0-17,0 0-15,21-1 0,-21 1 16,0 0-16,0 0 16,0-21-16,0 20 0,-21 1 15,0 0-15,-1 21 0,1 0 16,0 0-16,0 0 0,0 0 0,0 21 15,-1 0-15,-20 1 0,21-1 16,-21 21-16,20-21 0,-41 85 16,21-64-16,20 22 15,1-22-15,21 1 0,0 62 0,0-62 16,0-22-16,0 21 0,21-21 0,22 22 16,-22-22-16,21-21 15,1 21-15,-1 0 0,0-21 0,64 0 16,-64 0-16,22 0 15,42 0-15,-43-21 0,1 0 16,-1 0-16,-20 0 0,20-1 0,1-20 16,-22 21-16</inkml:trace>
  <inkml:trace contextRef="#ctx0" brushRef="#br0" timeOffset="15683.85">6964 3260 0,'0'0'0,"0"-43"0,0 22 16,0 0-16,0 0 0,0 0 0,0 0 15,-21-1-15,-1 22 0,1 0 16,0 0-16,-21 0 0,21 0 0,-22 0 15,22 22-15,-21-1 0,21 0 16,-22 0-16,22 0 0,-21 22 16,21-1-16,-1 0 0,1-21 15,0 22-15,0-1 0,21 0 0,0-20 16,0 20-16,0-21 0,0 0 0,0 0 16,0 1-16,21-22 0,0 21 0,0-21 15,22 0-15,-22 0 0,64 0 16,-43-21-16,0-1 0,1 22 15,-22-42-15,21 21 0,0 0 16,-20-22-16,-1 22 0,0-21 0,0 0 16,0 20-16,-21-20 0,21 21 15,-21 0-15,0 0 0,-21 21 32,0 0-32,0 0 0,21 21 15,-21 0-15,0 21 0,-1-21 0,22 1 16,0 20-16,-21-21 0,21 21 15,0-20-15,0 62 16,43-41-16,-22-43 16,0 21-16,0-21 0,21 0 15,-20 0-15,20 0 0,0 0 0,1 0 0,-1 0 16,0 0-16,-21-21 0,43-22 16,-43 22-16,21-42 15,-20 41-15,-22 1 0,21 0 16,-21 0-16,0 0 15,0 42 1,-21 0 0,21 0-16,0 0 0,0 1 15,0-1-15,-22 0 0,1 0 16,21 0-16,0 0 0,0 1 16,-21-1-16,21 0 0,-21-21 15,0 0 16,21-21-31,-21 21 16,21-21-16,0-1 0,0 1 16,0 0-16,0-21 0,0 21 0,0-22 15,21 1-15,21-22 16,-21 43-16,22-21 0,-1 21 0,0 0 16,1 21-16,-1 0 0,0 0 15,22 0-15,-22 21 0,0-21 0,1 21 16,41 42-16,-62-41 15,-22 20-15,0-21 0,0 0 0,0 22 16,0-22-16,-22 21 0,1-21 0,0 0 16,0 1-16,0-1 15,0-21-15,-1 21 0,-20 0 16</inkml:trace>
  <inkml:trace contextRef="#ctx0" brushRef="#br0" timeOffset="16346.7">9483 2858 0,'0'0'0,"0"-22"0,0 1 0,-22 0 16,22 42-1,0 0-15,-21 1 16,21-1-16,-21 0 0,21 21 16,-21 1-16,21-1 0,0 0 0,0 1 15,-21 20-15,0-21 0,21 1 16,-22 20-16,22-20 0,0-1 0,0 0 16,0-21-16,-21 22 0,21-22 15,0 0-15,0 0 0,0 0 0,0-42 31,0 0-15,0 0-16,0 0 0,0 0 0,0-22 16,21 1-16,1 0 0,-1-1 15,0 1-15,0 0 0,0-1 16,0 1-16,22 21 0,-22 0 0,21-1 16,1 1-16,-1 21 0,0 0 15,22 0-15,-22 0 0,0 21 16,1 1-16,-1 20 0,22 21 0,-64-20 15,21 41-15,-21-41 16,0-22-16,-21 21 0,21 1 0,-22-22 16,1 0-16,0 0 0,0 0 15,0 0-15,0 1 0,-1-22 16,22 21-16,0-42 31,22 21-31,-1-22 0,21 1 0,-21 0 16,22 0-16</inkml:trace>
  <inkml:trace contextRef="#ctx0" brushRef="#br0" timeOffset="18084.27">10499 3260 0,'0'-21'0,"0"42"0,0-64 0,0 22 16,0 0-16,0 0 0,0 0 0,0 0 16,0-1-16,-22 1 15,1 21-15,-42 0 0,42 0 0,-1 0 16,-20 0-16,21 0 0,-21 21 0,-1 1 15,1-1-15,21 21 16,-22 0-16,1 1 0,21-1 0,-21 43 16,20-43-16,22 0 15,-21 1-15,21-22 0,0 42 16,21-41-16,1-1 0,-1-21 0,21 21 16,-21-21-16,22 0 0,-1 0 15,0 0-15,1 0 0,-1-21 0,-21 0 16,64-1-16,-64-20 15,0 21-15,0 0 0,0-22 0,1-41 16,-22 63-16,0-22 0,0-20 16,0 42-16,0-1 15,0-20-15,0 63 32,0 0-32,0 22 0,-22-22 15,22 21-15,-21-21 0,21 22 0,0-22 16,0 21-16,0-21 0,0 1 15,0 20-15,0-21 0,0 0 0,21 0 16,1 1-16,20-1 16,-21-21-16,0 0 0,0 0 15,1 0-15,20 0 0,-21 0 0,21-21 0,-20-1 16,20 1-16,0 0 0,-21 0 16,1-21-16,-1 20 0,21-41 15,-42 21-15,21-1 0,-21 22 16,0 0-16,0 0 0,0 0 15,0-1-15,0 1 0,-21 42 32,21 1-32,-21-1 0,21 21 0,0-21 15,0 22-15,0-22 0,0 21 0,-21-21 16,21 0-16,0 22 0,0-22 16,-21 0-16,21 0 0,0 0 0,0 1 15,0-1-15,0-42 47,0-1-47,0 1 16,0 0-16,0 0 0,0 0 0,0-22 15,21 22-15,0-21 0,0 21 0,0 0 16,0-1-16,1 1 0,-1 0 16,0 0-16,0 21 0,0 0 0,0 0 15,1 0-15,-1 21 0,0 0 16,0 0-16,0 1 0,-21-1 0,21 0 15,-21 21-15,22-21 0,-22 1 0,0-1 16,21 0-16,0 0 0,0 0 16,-21 0-16,21 1 0,0-22 15,-21 21-15,43-21 0,-22 0 0,0 0 16,21 0-16,1 0 0,-22 0 16,21 0-16,1 0 0,-1-21 0,0 21 15,1-22-15,-1 1 0,0 0 16,-21 0-16,22 0 0,-22-22 0,0 1 15,0 21-15,0-21 0,-21-1 16,0 1-16,0 21 0,0-22 0,0 22 16,0 0-16,-42-21 15,21 42-15,0 0 0,0 0 0,-1 0 16,-20 0-16,21 0 0,0 21 0,0 0 16,-22 0-16,22 22 0,0-22 15,0 0-15,0 21 0,21 22 16,-22-43-16,22 21 0,0-21 15,0 1-15,0 20 0,0-21 0,22 0 16,-1 0-16,-21 1 16,21-22-16,0 0 0,0 0 0,43 0 15,-43 0-15,0 0 16,0-22-16,0 1 0,22 0 0,-22 0 16,0 0-16,21-64 15,-20 43-15,-1-22 0,0 22 0,0-22 16,0-41-16,0 62 15,-21 1-15,0 0 0,0-1 16,0 1-16,0 21 0,0 0 0,0-1 16,-21 44-1,0-1-15,0 0 16,21 21-16,0-21 0,-21 22 0,0-1 16,21 0-16,-22 22 0,22-22 15,0 1-15,0 20 0,0-21 0,0 1 16,0 41-16,22-41 0,-1-22 15,0 0-15,0 0 16,0 0-16,0 1 0,22-22 0,-22 0 16,42 0-16,-20 0 0,-22 0 15,21-22-15,-21 1 0,22 0 16,-22 0-16,21-21 0,1-43 16,-22 43-16,21-1 0,-21-20 15,0-1-15,1-20 0,-1 20 16,-21 22-16,21-1 0,-21 22 0,0-21 15,0 21-15,0 0 0,0-1 16,0 44 0,-21-1-1,0 21-15,21 0 0,-22 1 0,22-1 16,0 0-16,-21 22 0,21-22 16,-21 22-16,21-22 0,0 22 15,0-22-15,0 0 0,0 1 0,0-22 16,0 21-16,21-21 0,0 0 15,-21 1-15,22-22 0,-1 0 0,21 0 16,-21 0-16,0 0 0,22 0 0,-1 0 16,0 0-16,1-22 0,-1 1 15,64-63 1,-43 20-16,-41 22 0,-1-1 16,0 22-16,-21-21 0,0 21 0,0 0 15,-21 21 1,0 0-16,-1 21 0,1 0 0,0 0 15,0 0-15,21 0 0,0 22 16,-21-22-16,21 0 0,0 0 16,0 22-16,0-1 0,0-21 15,21 0-15,-21 0 0,21-21 16,0 0-16,0 0 0,1 0 16,20 0-16,-21 0 0,21 0 0,1-21 15,-22 0-15,21 21 0,1-42 0</inkml:trace>
  <inkml:trace contextRef="#ctx0" brushRef="#br0" timeOffset="18752.98">14584 3112 0,'21'0'0,"-42"0"0,63-22 0,-21 22 16,0-21-16,22 21 0,-22-21 0,21 0 15,1 21-15,-1-21 0,0 0 0,-21-1 16,22 1-16,-1 0 0,-21 0 16,0 0-16,-21 0 0,0-1 0,0 1 15,-21 21-15,0-21 0,-21 21 16,-1 0-16,1 0 0,0 0 15,-22 0-15,22 0 0,-22 21 0,22-21 16,0 21-16,-1 1 0,1-1 16,21 0-16,0 0 0,21 43 15,0-22-15,42-21 16,-21 0-16,0 0 0,22 1 0,-1 20 16,-21-21-16,22 21 0,-1-20 0,0 20 15,1-21-15,-22 21 0,0-20 16,21 41-16,-42 22 15,-21-64-15,0 0 16,0 0-16,-22 0 0,1-21 0,0 22 16,-1-22-16,-20 0 0,21 0 0,-1 0 15,-41 0 1,-22-22-16,85 1 16,21-42-16,0 42 0,0-1 15,0-20-15,0 0 0,0-1 16,21 1-16,63-64 15,-41 64-15,-1 0 0,0 20 16,1-20-16,-1 21 0</inkml:trace>
  <inkml:trace contextRef="#ctx0" brushRef="#br0" timeOffset="18981.86">15346 2731 0,'0'84'31,"0"-41"-31,0-22 0,-21 21 16,-1 0-16,1-20 0,21 20 0,-21 0 16,0 1-16,0-1 0,21 0 15,-21 1-15,-1-1 0,1 0 0,0 1 16,21-22-16,0 0 0,0 0 0,0 0 16,0 0-16,0 1 0,21-22 15,0 0-15,1 0 0,-1 0 16,21 0-16,-21 0 15,0-22-15</inkml:trace>
  <inkml:trace contextRef="#ctx0" brushRef="#br0" timeOffset="19144.75">14986 3175 0,'0'0'0,"-21"0"0,0 0 0,42 0 31,0 0-16,21 0-15,1 0 0,-1-21 0,0 21 16,22-21-16,-22 21 0,22-21 16,-1 21-16,-21 0 0</inkml:trace>
  <inkml:trace contextRef="#ctx0" brushRef="#br0" timeOffset="19632.48">15960 3112 0,'21'0'15,"-21"-22"1,0 1 0,0 0-16,-21 0 15,-1 0-15,1 21 0,21-21 0,-21 21 16,0 0-16,0-22 0,0 22 16,-1 0-16,1 0 0,0 0 15,-21 22-15,21-1 0,-1 0 0,1 0 16,-21 21-16,21 1 0,0-1 15,-22 0-15,22 1 0,0-1 0,0 0 16,21-20-16,0 20 0,0-21 16,0 21-16,0-20 0,0-1 0,21-21 15,21 21-15,1-21 0,-22 0 16,21 0-16,-21 0 0,22-21 16,-22 0-16,21-1 0,-21 1 0,0-21 15,22 21-15,-22-22 0,0 1 16,0 0-16,22-43 15,-43 43-15,21-22 0,-21 43 16,0 0-16,0 42 16,0 0-1,-21 0-15,21 1 0,0 20 16,-22 0-16,1 1 0,21-22 0,0 21 16,0 0-16,0-20 0,0 20 15,0-21-15,0 0 0,0 22 16,0-22-16,21-21 0,1 0 0,-1 0 15,0 0-15,21 0 0,-21 0 16,22 0-16,-22-21 0,21-1 0</inkml:trace>
  <inkml:trace contextRef="#ctx0" brushRef="#br0" timeOffset="19892.33">16764 2477 0,'0'0'0,"0"-43"0,0 22 15,0 0-15,-42 21 16,20 0-16,1 21 0,0 21 0,0 1 16,-21-1-16,-1 85 15,1-63-15,21-1 0,0 1 0,-22-22 16,22 21-16,21 1 0,-21-1 0,0 1 16,0-22-16,21 22 15,-22-22-15,22 0 0,0 1 0,0 20 16,0-42-16,0 1 0,0-1 15,22 0-15,-1-21 0,0 0 16,0 0-16,43-21 0,-22-22 16,0 1-16</inkml:trace>
  <inkml:trace contextRef="#ctx0" brushRef="#br0" timeOffset="20236.03">16722 3154 0,'-22'0'0,"1"0"0,0 0 0,21 21 15,0 0 1,21-21 0,0 0-16,1 0 15,-1 0-15,0 0 0,0 0 0,21 0 16,-42-21-16,43 21 0,-43-21 0,21 0 16,0 21-16,-21-21 0,21-1 15,-21 1-15,0 0 0,-21 21 16,0 0-1,0 0-15,-22 0 0,22 0 0,-21 21 16,0 0-16,-1 22 0,1-22 0,21 21 16,-22 1-16,22-1 15,0 0-15,0-21 0,21 22 0,0-1 0,0-21 16,0 0-16,21 1 16,0-1-16,0 0 0,22 0 0,-22-21 15,21 0-15,-21 0 0,22 0 0,-1 0 16,0 0-16,1-21 0,-1 0 15,0 0-15,1-1 0</inkml:trace>
  <inkml:trace contextRef="#ctx0" brushRef="#br0" timeOffset="20992.8">17949 2731 0,'0'0'0,"-21"21"0,21 0 0,-21 0 16,21 0-1,21-21 1,0 0-16,0-21 16,22 21-16,-22-21 0,21 0 0,22 0 15,-22-1-15,0 1 0,22 0 16,-22-21-16,-21-1 0,43-20 15,-43 21-15,-21-1 0,0 22 16,0-21-16,-21 21 0,0-22 0,-106 1 16,21 42-1,42 0-15,22 0 16,-21 0-16,-1 21 0,22 21 0,-22 1 16,22-1-16,0 0 0,-1 22 15,22-1-15,0-20 0,21 20 0,0-20 16,0-1-16,0 0 0,21 1 0,0-22 15,22 21-15,20 0 16,-21-20-16,1-1 0,-1-21 16,0 0-16,-20 0 0,20 0 0,0 0 15,-21 0-15,-21-21 16,-21 21 0,0 0-16,-21 0 0,-1 0 15,1 0-15,0 0 0,-22 0 0,1 21 16,20-21-16,-20 21 0,21 0 15,-22 21-15,22-20 0,-1 20 0,1 0 16,-21 43-16,41 0 16,22-43-16,0 0 0,0 1 15,22-22-15,-1 0 0,0 0 0,21 0 16,1 0-16,20-21 0,-21 0 16,22 0-16,63 0 15,-64 0-15,22-21 0,-21 0 0,20 0 16,1 0-16,0-22 0,-1 1 0,-20 0 15,-1-22-15,22 22 0,-22-22 16</inkml:trace>
  <inkml:trace contextRef="#ctx0" brushRef="#br0" timeOffset="21248.66">18881 2201 0,'0'-42'0,"0"84"0,-22-105 15,1 63-15,0 0 0,0 0 0,0 21 16,0 0-16,-1 0 0,-20 43 0,21-1 15,-21 1-15,20 21 16,-62 84-16,63-84 0,-22-1 0,22-20 16,0 20-16,-21 1 0,20-21 15,1-1-15,21 1 0,-21-1 16,21-21-16,-21 22 0,21-22 16,0-21-16,0 22 0,0-22 0,0 0 15,0 0-15,21-21 16,0 0-16,0 0 0,1 0 15,20-21-15,-21 0 0,0 0 0,0-22 16,22 22-16</inkml:trace>
  <inkml:trace contextRef="#ctx0" brushRef="#br0" timeOffset="21616.45">18648 3217 0,'-21'0'0,"-1"0"0,1 22 15,0-1-15,21 0 16,0 0-16,0 0 0,0 0 15,21-21-15,0 0 16,1 0-16,-1 0 0,21 0 16,-21 0-16,22 0 0,-22 0 0,21-21 15,0 0-15,-20 0 0,20 21 16,-21-21-16,0-22 0,0 22 0,-21 0 16,22 0-16,-22 0 0,0 0 15,-22 21-15,1 0 0,-21 0 16,21 0-16,-22 0 0,1 21 15,0-21-15,-1 21 0,22 21 16,-21-21-16,0 1 0,-1 41 16,22-21-16,21-20 0,-21-1 15,21 0-15,0 0 0,0 0 0,21 0 16,0 1-16,22-22 0,-22 0 16,21 0-16,0 0 0,1 0 0,-1 0 15,22 0-15,-22 0 0,21 0 16,-20-22-16,20 1 0,-20 0 0,-1 0 15,21-21-15,-20 20 0,-1-20 0</inkml:trace>
  <inkml:trace contextRef="#ctx0" brushRef="#br0" timeOffset="22233.1">19494 3090 0,'0'0'0,"-21"0"16,0 0-16,0 0 16,21 22-16,-21-1 0,0 0 15,-1 0-15,1 21 0,0-20 0,0 20 16,0-21-16,21 21 0,-21-20 15,21-1-15,-22 21 0,22-21 0,0 0 16,0 1-16,0-1 0,0 0 16,0-42 15,0 0-31,0-1 16,0 1-16,0 0 0,0 0 0,0-21 15,22 20-15,-1-20 0,0 0 16,0 21-16,0-22 0,22-20 15,-22 42-15,21-1 0,-21 1 16,22 21-16,-22 0 0,0 0 16,21 0-16,-21 0 0,1 0 0,-1 21 15,0 1-15,0-1 0,0 21 16,-21-21-16,21 22 0,-21-22 16,0 21-16,0 0 0,0-20 0,0 20 15,-21-21-15,0 0 0,0 0 16,0 1-16,0-1 0,21 0 0,-22-21 15,1 0 1,21-21 0,0 0-16,0-1 15,0 1-15,43-21 16,-43 21-16,21-22 0,0 1 0,21 21 16,-21-21-16,22-1 0,20-20 15,-20 42-15,20-1 0,-21 1 0,22 21 16,21 0-1,-43 21-15,-21 1 0,0-1 0,0 21 16,-21-21-16,0 22 0,0-1 16,0-21-16,0 21 0,-21 1 0,0-22 15,-21 21-15,-1 1 16,22-22-16,0-21 16,0 21-16,42-42 31,0 0-16,0 21-15</inkml:trace>
  <inkml:trace contextRef="#ctx0" brushRef="#br0" timeOffset="22567.9">20320 3302 0,'21'0'16,"0"-21"-1,0 21 1,1 0-16,-1-21 0,0 0 15,0 21-15,0-22 0,0 1 16,1 21-16,-22-21 0,0 0 0,21 21 16,-21-21-16,0 0 15,-21 21-15,-1 0 0,1 0 16,-21 0-16,-22 21 0,43 0 16,-21 0-16,21 0 0,0 0 15,-1 22-15,1-22 0,0 21 0,0-21 16,21 1-16,0 20 15,0-21-15,0 0 0,0 0 0,0 1 16,21-22-16,0 21 0,0-21 0,1 0 16,20 0-16,0 0 0,1 0 15,-1 0-15,0 0 0,1 0 0,41-43 16,-41 22-16,-1-21 16,0 21-16,1 0 0,-22-22 0</inkml:trace>
  <inkml:trace contextRef="#ctx0" brushRef="#br0" timeOffset="22988.66">20934 3154 0,'0'0'0,"21"-21"0,-21 0 15,-21 63 17,21-21-32,-21 0 15,21 0-15,-22 22 0,1-22 16,0 0-16,21 21 0,-21-20 0,0-1 16,0 21-16,21-21 0,-22-21 15,1 21-15,21 1 0,-21-1 16,0-21-16,0 0 15,21-21 1,0-1-16,0 1 16,0 0-16,0 0 0,0 0 15,21-22-15,0 1 0,21 0 0,-20-1 16,20 22-16,-21-21 0,21 0 16,1 20-16,-1 1 0,22 0 15,-22 0-15,0 21 0,1 0 0,-1 0 16,0 0-16,1 21 0,-1 0 15,-21 0-15,21 1 0,-20 20 0,-22 0 16,0 22-16,0-22 16,0 0-16,-22-20 0,1 20 0,0-21 15,0 21-15,0-20 0,21-1 0,-21-21 16,-1 21-16,1-21 16,42 0 15,1-21-31,-1 0 0,0-1 0,0 1 15,0-21-15,0 21 0</inkml:trace>
  <inkml:trace contextRef="#ctx0" brushRef="#br0" timeOffset="23246.51">21907 2582 0,'0'-42'0,"0"84"0,-21-84 15,0 42 1,0 42-16,0-20 0,-22 20 0,22 0 15,-21 22-15,21-22 0,-22 22 16,22-22-16,-21 21 0,21 1 0,0-22 16,-1 22-16,22-22 0,0 0 15,-21 43-15,21-43 16,0 22-16,0-43 0,0 0 16,0 0-16,21-21 0,1 0 15,-1 0-15,21 0 0,-21 0 16,0 0-16,1-21 0,20 0 15,-21 0-15,43-43 0</inkml:trace>
  <inkml:trace contextRef="#ctx0" brushRef="#br0" timeOffset="23405.42">21590 2942 0,'0'0'0,"-21"0"0,0 0 16,21 21-16,21-21 15,0 0-15,0 0 16,0 0-16,22 0 0,-22 0 16,21 0-16,0 0 0,1 0 0,-22-21 15,21 21-15</inkml:trace>
  <inkml:trace contextRef="#ctx0" brushRef="#br0" timeOffset="23892.15">22775 2392 0,'0'0'0,"0"-21"0,-21 21 31,0 21-31,0 21 0,0 1 16,-1 20-16,-20-21 0,21 22 15,0-1-15,0 1 0,21-1 0,-22 1 16,1-1-16,0-20 0,0 20 16,0-20-16,0 20 0,-1-21 0,1 1 15,21-22-15,0 21 0,-21-21 16,21 1-16,0-1 0,21-21 31,0 0-31,-21-21 0,22-1 16,-1-20-16,0 21 0</inkml:trace>
  <inkml:trace contextRef="#ctx0" brushRef="#br0" timeOffset="24321.9">22542 2646 0,'0'0'0,"0"-64"0,22 1 0,-22 21 16,21-22-16,0 22 0,0-1 15,0 22-15,0-21 0,22 21 0,-1 0 16,0-1-16,1 22 0,63 0 16,-1 0-16,-62 22 15,-1 20-15,0-21 0,1 43 16,-22-22-16,21 21 0,-42 1 0,0-1 16,0-20-16,-21 20 0,0-20 15,-21-1-15,-1 0 0,-63 22 16,22-43-16,20 21 0,1-42 15,-1 21-15,1-21 0,-1 0 0,22 0 16,0 0-16,20 0 0,-20 0 16,21-21-1,21 0-15,0 0 0,0 0 0,21 0 16,0 21 0,0 21-1,1 0-15,-22 0 0,0 0 16,21 22-16,-21-22 0,21 21 15,0-21-15,-21 22 0,21-22 0,-21 0 16,21 21-16,1-21 0,-1 1 0,0-1 16,0 0-16,0 0 0,0 0 15,22-21-15,-1 0 0,64 0 16,-21-21 0,-43 0-16,0 0 0,-21 0 15</inkml:trace>
  <inkml:trace contextRef="#ctx0" brushRef="#br0" timeOffset="24656.71">23199 2963 0,'-22'22'15,"44"-44"-15,-65 44 0,22-1 0,0 0 16,21 0 0,0 0-16,21-21 15,0 0-15,0 0 16,22 0-16,-22 0 0,0-21 0,0 0 15,0 21-15,1-21 16,-1 0-16,0-1 0,-21 1 16,0 0-16,0 0 0,-21 21 15,0 0-15,-1 0 16,1 0-16,0 21 0,0 0 0,0 0 16,0 1-16,-22 20 0,43-21 15,-21 21-15,0-20 0,21 20 0,0-21 16,0 21-16,0-20 0,0-1 15,21 0-15,0 0 0,0 0 0,1 0 16,-1-21-16,106 0 16,-85 0-16,0-21 0,1 0 15,20 0-15</inkml:trace>
  <inkml:trace contextRef="#ctx0" brushRef="#br0" timeOffset="26785.36">23580 3027 0,'0'0'0,"0"-21"16,21 21 93</inkml:trace>
  <inkml:trace contextRef="#ctx0" brushRef="#br0" timeOffset="28704.25">23601 3069 0,'0'0'16,"0"21"-16,21-21 15,-21 22-15,21-22 0,0 0 16,0 0-16,1 0 16,-1 0-16,21 0 0,-21-22 0,22 22 15,-1-21-15,0 0 0,1 21 16,-1-21-16,21-21 0,-20 20 16,-22-20-16,0 21 0,0-21 15,0 20-15,1-20 0,-22 0 0,0-1 16,0 1-16,0 0 0,0-1 15,0 1-15,0 21 0,0-21 16,0 20-16,-22 22 16,1 0-16,0 0 0,-21 43 15,21-22-15,-22 21 0,22 1 0,-21-1 16,-1 21-16,1-20 0,0 20 16,21 1-16,-22-1 0,1 1 0,0 20 15,20-20-15,-20 21 0,0 105 16,21-105-16,-1-1 0,1 22 15,21 0-15,-21 0 0,21 0 0,0 0 16,0-1-16,-21 1 0,21-21 16,-42 105-16,42-105 15,0 0-15,0-1 0,-22-20 0,22-22 16,0 22-16,0-22 0,0-21 16,0 0-16,0 1 0,22-22 0,-1 0 15,21-22-15,-21 1 0,22 0 16,-1-21-16,21-1 0,1-20 0,-1-1 15,1 1-15,-1-1 0,1 1 16,-22-22-16,22 1 0,-1-65 16,-42 65-16,1-1 0,-22 0 15,0 1-15,-22-1 0,1 22 0,-21-22 16,0 21-16,-1 1 0,-20 21 16,-1-1-16,1 1 0,-43-22 15,64 43-15,-1 0 0,1 0 16,21 0-16,0 21 0,21-21 15,0-1-15,0 1 16,21 0-16,21 0 0,0 0 16,1 0-16,-1-1 0,22 1 0,-1 0 15,1 0-15,-1 0 0,-21 0 0,22-1 16,-22 1-16,1 21 0,-1-21 16,0 21-16,-21 0 0,1-21 0,20 21 15,-21 0-15,-21-21 16,21 21-16,-21 21 31,0 0-15,0 0-16,0 0 0,0 1 15,0-1-15,0 0 16,21-21-16,1 21 16,-1-21-16,0 0 15,0 0-15,21 0 0,-20 0 0,20-21 16,0 0-16,1 21 0,-1-21 0,0-1 15,1 1-15,-1 0 0,-21 0 16,21-21-16,-20-1 16,-1 22-16,-21 0 15,0 0-15,0 0 0,0-1 0,-21 22 16,-43 0-16,43 0 16,0 0-16,-22 22 0,-20 20 15,21 21-15,20-41 0,1 20 16,21-21-16,0 21 0,0-20 15,0-1-15,0 21 0,0-21 0,21 0 16,1 1-16,20-1 0,-21 0 16,21-21-16,1 0 0,84 0 15,-85-21 1,22 21-16,-22-21 0,0-1 0,22 1 16,-22-21-16,-21 21 0,22 0 0,-1-22 15,-21 22-15,0 0 0,0 0 16,1 0-16,-22-1 15,0 44 1,0-1-16,-22 0 16,1 0-16,0 0 15,21 0-15,0 1 0,-21-22 0,21 21 16,-21 0-16,21 0 16,0-42 15,21 0-31,0 0 15,0-1-15,22-20 16,-22 21-16,0 0 0,21 0 16,-21-1-16,1 1 0,-1 0 0,0 21 15,0 0-15,0 0 0,-21 21 16,0 0-16,21 22 16,1-22-16,-22 0 0,0 0 0,21 22 15,0-22-15,-21 0 0,21 0 16,0 0-16,-21 0 0,21 1 0,1-1 15,-1-21-15,0 0 0,0 0 16,0 0-16,0 0 0,1-21 0,-1-1 16,0 1-16,21 0 0,-21 0 15,1-21-15,-1 20 0,0-20 16,0 21-16,0-21 0,0 20 0,1-20 16,-1 21-16,-21-21 0,21 20 15,0 1-15,0 21 0,-21-21 16,21 21-1,-21 21-15,0 0 16,22-21-16,-22 22 0,0-1 16,21-21 31,-21-21-32,0-1-15,0 1 16,0 0-16,-21 21 47,-1 0-47,22 21 0,-21 0 15,0 22-15,0-22 0,21 0 0,-21 0 16,0 22-16,21-22 0,-22 21 0,22-21 16,0 22-16,0-22 0,0 21 15,22 0-15,-1-20 0,0-1 16,0 0-16,21 0 0,-20-21 15,-1 0-15,63 0 16,-62 0-16,20 0 0,0-21 16,1 0-16,-1 0 0,0-1 0,1-20 15,-1 21-15,-21-21 0,21-22 16,-20 43-16,-22-21 0,0 20 16,0 1-16,0 0 0,-22 21 15,1 0-15,-21 0 0,21 0 16,0 21-16,-22 0 0,22 22 0,0-22 15,0 21-15,0 22 16,21-22-16,0 0 0,0 1 16,0-22-16,0 21 0,21-21 0,0 1 0,21 20 15,43-42 1,-43 0-16,1 0 16,-1-21-16,0-22 0,1 22 15,-1-21-15,0 21 0</inkml:trace>
  <inkml:trace contextRef="#ctx0" brushRef="#br0" timeOffset="30637.46">27707 2286 0,'-21'21'15,"42"-42"-15,-84 42 0,41 0 0,1-21 0,0 22 16,21-1-16,0 0 16,0 0-16,21-21 15,22 0-15,-22 0 0,21 0 16,22 0-16,-1 0 0,-21 0 0,22-21 15,-1 21-15,-20-21 16,20 21-16,-42-21 0,22-1 0,-22 1 0,-21 0 16,0 0-1,0 0-15,-42 0 0,20-1 0,-20 22 16,-21 0-16,20 0 0,-20 0 0,-1 0 16,22 0-16,0 22 0,-1-22 15,1 42-15,0-21 0,20 0 0,1 22 16,0-22-16,21 21 0,0 0 15,0-20-15,0 20 0,21 0 0,0-21 16,1 22-16,-1-22 0,21 0 16,0 0-16,1 0 0,-1-21 0,0 22 15,1-22-15,-1 0 0,-21 0 16,0 21-16,1-21 0,-22 21 16,-22-21-1,1 21-15,0-21 0,-21 21 16,-1 0-16,1 1 0,0-1 15,-43 42-15,43-42 0,21 22 16,-1-22-16,1 21 0,0-21 0,21 22 16,0-22-16,0 21 0,0-21 15,0 1-15,0-1 0,21 0 16,0-21-16,22 0 0,-22 0 16,0 0-16,21 0 0,-20 0 15,20-21-15,0 21 0,1-21 16,-1-1-16,0 1 0,1-21 0,-1 21 15,0 0-15,1-1 0,-1-20 0,0 21 16,1 0-16,-1-22 0,-21 22 16,21 21-16,-20-21 0,20 0 0,-21 21 15,0 0-15,0 0 16,-21 21-16,0 0 0,0 0 16,0 1-16,0-1 15,0 0-15,0 0 0,-21 0 0,0 0 16,0 43-16,0-64 15,21 21-15,-21 0 0,42-21 47,0-21-47,0 0 0,0 0 16,22 21-16,-22-21 0,0-22 16,0 22-16,21 0 0,-20 0 0,20-43 15,0 22 1,-42 21-16,0 0 0,-21 42 31,21 0-31,-21 0 16,0 0-16,21 0 0,0 1 0,-21-1 15,21 0-15,-22 0 16,22 21-16,0 1 0,0-1 16,0-21-16,0 0 0,0 1 15,22-1-15,-1 0 0,21-21 0,-21 21 16,0-21-16,22 0 0,-1 0 0,0 0 15,1 0-15,-1-21 0,22 0 16,-22 0-16,0-1 0,1 1 0,-1 0 16,0 0-16,1-21 0,-22 20 15,21-20-15,-21 21 0,22-21 16,-22 20-16,0 1 16,0 0-16,-21 0 0,21 21 31,-21 21-31,0 0 15,0 0-15,0 1 16,21-22 31,-21-22-31,0 1-16,0 0 15,0 0-15,0 0 16,0 0-16,-21 21 15,0 0-15,0 0 16,0 0-16,0 0 16,-1 21-16,1 0 0,0 0 0,0 21 15,-21-20-15,20-1 0,1 0 16,0 21-16,21-21 0,-21 85 16,21-63-1,0-22-15,0 0 0,21 0 0,0 0 16,0 0-16,22-21 0,-22 0 0,21 0 15,-21 0-15,22 0 0,-1 0 16,0-21-16,1 0 0,41-21 16,-41 21-16,-1-1 15,0 1-15,22-42 0,-43 42 16,0-22-16,-21 22 0,0 0 16,0 0-16,0 0 0,-21 21 15,0 0-15,0 0 16,0 0-16,-1 21 15,1 0-15,21 0 0,0 0 0,-21 0 16,21 1-16,-21-1 0,21 0 16,0 21-16,0 1 0,0-22 15,21-21-15,0 21 0,0 0 16,1 0-16,-1-21 0,42 0 16,-20 0-16,-1 0 15,0 0-15,1-21 0,-1 0 0,43-21 16,-64 20-16,21 1 0,0 0 15,-20-21-15,20 21 0,-21-1 16,43-41-16,-43 42 0,0 0 16,-21-1-16,21 22 15,-21 22 1,-21-1 0,0 0-16,21 21 0,-21-21 0,21 22 15,-22-1-15,22 0 0,-21 22 16,0-22-16,0 22 0,21-22 0,-21 22 15,0-22-15,21 21 16,-22 1-16,1-22 0,0 22 0,21-1 16,-21 1-16,0-22 0,0 22 15,-1-1-15,1-21 0,0 22 0,0-22 16,0 1-16,0-1 0,-1 0 0,1-21 16,21 1-16,0 20 0,-21-21 15,0 0-15,21-42 31,21 0-31,0 0 16,0 0-16,1-22 0,-1 22 0,0-21 16</inkml:trace>
  <inkml:trace contextRef="#ctx0" brushRef="#br0" timeOffset="30931.29">30416 3281 0,'0'0'0,"0"-64"0,22 1 0,-22-1 16,0 22-16,21 0 0,-21 21 15,0-22-15,21 22 0,-21 0 0,21 0 16,0 21-16,0 0 0,1 0 16,-1 0-16,0 0 0,0 21 15,0-21-15,0 42 0,1-21 16,-1 1-16,-21 20 0,0-21 0,0 21 16,0 1-16,0-22 0,-21 21 15,-1-21-15,1 22 0,0-22 16,0 0-16,-21-21 0,20 21 0,-41 0 15,42-21-15,0 0 16,-1 0-16,1 0 0,0 0 0,21-21 16,0 0-16,0 0 15,0 0-15,21 0 0,0-1 0,1-20 16,20 21-16,-21-21 0</inkml:trace>
  <inkml:trace contextRef="#ctx0" brushRef="#br0" timeOffset="32139.66">31263 2392 0,'0'0'0,"0"-21"16,0 0-16,0-1 0,0 1 15,-21 21 1,0 21-16,0 1 16,-1 20-16,1 0 0,0 1 15,0 20-15,-21 43 16,20-43-16,22 1 0,-21-22 0,0 1 15,0 20-15,21-21 0,0 1 0,0-22 16,0 21-16,0-21 0,0 22 16,0-1-16,21 0 15,0-42-15,22 0 16,-22 0-16,21 0 0,-21 0 16,22-21-16,-1 0 0,0 0 15,1 0-15,-1 0 0,0-1 16,-21-20-16,22 0 0,-1 21 0,-21-22 15,0 22-15,1 0 0,-1 0 0,0 21 16,-42 21 15,0-21-31,21 21 0,-22 0 16,1 0-16,0 1 0,21-1 0,-21 0 16,21 0-16,-21 0 15,21 0-15,0 1 0,0-1 0,0 0 16,0 0-16,0 0 0,21 0 15,0-21-15,0 0 0,0 0 16,1 0-16,20 0 0,-21 0 16,0 0-16,22-21 0,-22 0 0,0 0 15,21 0-15,-21 0 0,1-1 16,-1 1-16,0 0 0,0 0 0,0 0 16,0 0-16,-21-1 0,22 22 15,-44 0 16,1 22-31,0-1 0,21 0 16,-21 0-16,0 0 0,21 0 16,-21-21-16,21 22 0,0-1 0,0 0 15,0 0-15,0 0 0,0 0 16,0 1 0,21-22-1,0 0-15,0 0 0,0-22 16,0 22-16,1-21 0,-22 0 0,0 0 15,21 0-15,-21 0 0,0-1 16,0 1-16,0 0 0,0 0 0,0 0 16,-21 0-16,-1-1 0,22 1 15,0 0 1,0 0 0,22 21-1,-1 0-15,0-21 0,0 21 16,0 0-16,0 0 0,1 0 0,-1 0 15,0 0-15,0 0 0,-21 21 16,21 0-16,-21 0 0,21 0 0,-21 1 16,0 20-16,22-21 0,-22 21 15,0 1-15,0-22 0,0 21 16,0-21-16,0 22 0,0-22 16,0 0-16,0 0 0,0 0 0,-22 1 15,22-44 16,0 1-31,0 0 16,0 0-16,0 0 0,22 0 16,-1-22-16,0 22 0,0-21 0,0 21 15,22-22-15,-22 1 0,21 21 16,0-22-16,-20 22 0,-1 0 0,0 0 16,0 21-16,0 0 15,0 0-15,-21 21 0,0 0 16,0 0-16,0 1 0,0 20 0,0 0 15,0-21-15,22 22 16,-22-1-16,42 43 16,-21-64-16,0 0 0,0 0 15,1 0-15,-1-21 0,0 0 16,21 0-16,-21 0 0,1 0 0,-1-21 16,0 0-16,21 0 0,-21-21 15,1 20-15,-1-20 0,0 0 0,0 21 16,0-22-16,0 1 0,22-43 15,-22 43-15,-21 21 16,0-22-16,0 1 0,0 21 16</inkml:trace>
  <inkml:trace contextRef="#ctx0" brushRef="#br0" timeOffset="32319.55">32448 2434 0,'-21'0'0,"42"0"0,-84-21 0,42 21 16,0 0-16,-1 0 16,22-21-1,-21 21 1,0 0 0,-21 0-16,21 0 0</inkml:trace>
  <inkml:trace contextRef="#ctx0" brushRef="#br0" timeOffset="32532.36">30967 2667 0,'0'0'0,"21"0"16,0 0-16,0 0 15,22 0-15,-1 0 0,0 0 16,22 0-16,-1 0 0,1 0 0,-1 0 15,-20 0-15,20 0 0,-21 0 0,1-21 16,-1 21-16,-21-21 16,0 21-16,-21-21 0,0-1 15</inkml:trace>
  <inkml:trace contextRef="#ctx0" brushRef="#br0" timeOffset="36380.14">783 5398 0,'-21'0'172,"0"0"-172,0 0 0,-22-22 0,1 22 16,0 0-16,-1-21 0,-20 0 15,20 21-15,-20 0 0,-1-21 16,1 21-16,21 0 0,-22 0 0,22-21 16,-1 21-16,1 0 0,21 0 15,21-21 1,42 21 46,1 0-62,20 21 16,22-21-16,-1 0 0,1 0 16,0 0-16,21 0 0,-22 0 0,22 0 15,-21 0-15,21 0 0,-22 0 0,1 0 16,21 0-16,-22 0 0,1 0 16,-21 0-16,20 0 0,-20 0 15,-22-21-15,0 21 0,1 0 0,-22 0 16,0 0-16,0-22 0,-21 1 15,0 0-15,-21 0 16,0 21-16,-21-21 16,20 21-16,-20 0 0,-64-21 15,64 21-15,-22 0 16,1 0-16,21 0 0,-22 0 0,22 0 16,-22 0-16,43 0 0,-21 0 15,21 0-15,-1 0 0,1 0 16,0 0-16,42 0 15,0 0 1,22 0-16,-1 0 0,0 0 16,43 0-16,-21 0 15,-22 0-15,21 0 0,1 0 0,21 0 16,-43 21-16,0-21 16,-21 0-16,22 0 0,-22 21 15,-21 0 1,0 0-16,0 0 0,-21 1 0,0-22 15,-1 21-15,-20 0 0,0 0 0,-1 21 16,1-20-16,-21-1 0,20 0 16,-20 0-16,20 0 0,1 0 15,0 1-15,21-1 0,-22 0 0,22 0 16,0-21-16,0 21 0,0-21 16,-1 0-16,22 21 15,0-42 32,22 0-47</inkml:trace>
  <inkml:trace contextRef="#ctx0" brushRef="#br0" timeOffset="38991.93">2603 5038 0,'0'0'0,"22"-21"16,-1 21-16,-21-22 0,21 1 0,0 0 15,-21-21-15,21 21 0,0-1 16,-21 1-16,22 0 0,-1-21 15,-21 21-15,0 42 16,0 21 0,0 0-16,-21 22 0,-1-22 15,1 22-15,-21-1 0,21 1 16,0-1-16,-22-20 0,22 20 16,0 1-16,-21-22 0,20 0 0,1 22 15,0-22-15,0 0 0,0-20 16,0 20-16,-1-21 0,22 0 15,0-42 1,0 0-16,0 0 16,0 0-16,0-1 0,22-20 15,-22 0-15,21-1 0,0 1 0,0 0 16,0-1-16,-21 1 0,21 0 16,1 21-16,-1-22 0,21-20 15,-21 63 1,-21 21-1,0 0-15,21 21 0,-21-20 16,22 20-16,-1-21 0,-21 21 0,21 1 16,0 41-16,0 1 15,0-43-15,1-20 0,-1 20 16,0-21-16,0 0 0,21 0 0,-20 1 16,20-1-16,-21-21 0,21 0 15,-20 0-15,20 0 0,0-21 0,1-1 16,41-20-1,1-21-15,-43 41 0,1-20 16,-1 0-16,-21-1 0,21 22 16,-20-21-16,-1 0 0,-21-64 15,0 63-15,0 1 0,0-21 16,-21 20-16,-1-20 0,1-1 0,-21 22 16,21 0-16,-22-22 0,1 22 15,0 21-15,21-22 0,-22 22 0,-63-21 16,64 42-16,-21 0 15,20 0-15,-20 21 0,20 0 0,-20 0 16,21 22-16,-1-1 0,1 21 16,21-20-16,0 20 0,21 1 0,0-22 15,0 22-15,21-22 0,21 0 16,-21-21-16,22 22 0,-1-22 16,0 0-16,1 0 0,-1 0 0,0-21 15,1 0-15,-1 0 0,-21 0 16,21 0-16,1 0 0,-22 0 0,21 0 15,-21-21-15,1 0 0,-1 21 16,0-21-16,0 21 0,0-21 0,-21 0 16,0-1-1,-21 22 17,21 22-17,-21-22-15,21 21 16,0 0 15,-21-21 16,0 0 265,-1-21-77,1 0-220,0 21-15</inkml:trace>
  <inkml:trace contextRef="#ctx0" brushRef="#br0" timeOffset="39704.51">2942 4932 0,'-21'0'0,"-21"0"31,42-21-15,21 21-1,0-21-15,21-1 0,-21 22 16,22-21-16,-1 21 0,-21-21 16,22 0-16,-1 21 0,0-21 15,-21 21-15,1-21 0,-1 21 16,-21 21-16,0 0 0,-21 21 16,-1-21-16,-20 22 15,-64 41-15,0 1 16,64-43-16,0 1 0,-1-22 15,1 21-15,21-21 0,0 1 0,21-1 16,0 0-16,21-21 16,0 0-16,21 0 0,-20 0 15,20 0-15,0 0 0,1-21 16,-1 0-16,21 21 0,-20-22 0,-1 22 16,0 0-16,1 0 0,-22 0 15,0 0-15,-21 22 0,0-1 16,-21 0-16,0 0 0,-22 21 15,22-20-15,-21 20 0,-22 0 16,22 1-16,0-1 0,-1-21 16,22 21-16,-42 22 0,63-43 15,0 0-15,0 0 0,21-21 16,0 0-16,0 0 0,22 0 16,-22-21-16,21 0 0,22 0 0,-22 0 15,0 0-15,22-22 0,-22 22 16,0 0-16,-20 0 0,-1 0 0,0-22 15,-42 43 1,0 21-16,-22 1 16,1-1-16,0 0 0,-1 0 15,1 21-15,0 1 0,-1-22 16,1 21-16,0-21 0,20 1 0,1 20 16,0-42-16,21 21 0,21-21 15</inkml:trace>
  <inkml:trace contextRef="#ctx0" brushRef="#br0" timeOffset="40188.44">4995 4699 0,'0'-21'0,"0"42"0,0-63 0,0 21 0,0-1 16,0 1-16,0 0 0,0 0 16,0 0-16,-21 21 15,21 21 1,0 21-16,0-21 0,-21 22 0,21 20 16,0-20-16,0 41 0,-21-20 15,21-1-15,0 1 0,0-1 0,0 1 16,0-1-16,-21-20 0,-1 20 0,22-21 15,-21 1-15,21-1 0,-42 64 16,21-64 0,21-21-16,0-42 31,0 0-31,0 0 16,0-21-16,0 20 0</inkml:trace>
  <inkml:trace contextRef="#ctx0" brushRef="#br0" timeOffset="42578.31">4805 5101 0,'0'0'0,"0"-42"0,0-22 0,0 22 0,-21-21 16,-1 20-16,22-20 0,-21 20 16,21 1-16,0 0 0,0 21 0,0-22 15,0 22-15,0 0 0,0 0 16,21 0-16,43-22 16,-22 43-16,1 0 0,-1 0 0,21 0 15,1 0-15,-22 21 0,22 1 16,-22 20-16,0-21 0,1 43 0,-1-22 15,-42 0-15,0 22 0,0-1 16,0 1-16,-21-22 0,0 22 0,-22-22 16,1 0-16,-85 64 15,85-85-15,-1 0 0,1-21 16,21 0-16,-21 0 0,20 0 16,1 0-16,0 0 0,0 0 0,0-21 15,21 0-15,0-42 16,0 20-16,0 22 15,21 21-15,0 21 16,0 0 0,0 22-16,1-22 0,-22 21 0,21-21 15,0 22-15,0-1 0,21 22 16,1-22-16,-22 0 16,0-21-16,0 1 0,22 20 15,-22-42-15,0 0 0,0 0 16,21 0-16,-20 0 0,62-21 15,-41 0-15,-1-1 0,0 1 16,22 0-16,-22-21 0,0 21 0,1-22 16,-1 1-16,-21 0 0,22-1 15,-22-20-15,-21-22 16,0 64-16,0 0 0,0 0 16,-21 21-1,-1 0-15,1 21 0,0 0 16,0 0-16,0 43 15,-22-1-15,22-21 0,21-20 16,0 20-16,0 0 0,0-21 0,0 22 16,0-22-16,0 21 0,0-21 15,0 1-15,0-1 0,21 0 0,1 0 16,-1 0-16,21-21 0,-21 0 16,22 0-16,-22 0 0,21 0 0,0-21 15,1 0-15,-1 0 0,64-22 16,-21-41-1,-43 63-15,0-22 0,1 1 0,20-43 16,-42 43-16,0 21 16,-21-22-16,0 22 0,0 0 0,-21 0 15,0 21 1,0 0-16,0 21 0,-22 21 16,22-20-16,0-1 0,21 0 15,0 21-15,0-21 0,0 1 16,0-1-16,0 0 0,21 0 0,0 0 15,64 43 1,-43-22-16,-20-21 16,-1 0-16,0 1 0,0-22 0,-21 21 15,0 0-15,0 0 16,-21-21-16,0 0 16,-22 0-16,22 0 0,0 0 0,0-21 15,-21 0-15,20 21 0,-20-21 16,42-1-1,-21 22-15,21-21 0,0 42 32,21-21-32,0 0 15,0 22-15,1-22 16,-1 0-16,0 0 0,21 0 0,-21 0 16,22 0-16,-1 0 0,-21 0 0,22 0 15,-1-22-15,0 22 16,1-21-16,41-21 0,-63 21 0,1 0 15,-1-1-15,0-20 0,0 21 16,-21 0-16,0-22 0,0 22 0,0 0 16,0-21-16,0 21 15,0-1-15,0 44 16,0-1-16,-21 0 16,21 0-16,0 0 15,-21 0-15,21 22 0,0-22 0,0 0 16,0 0-16,0 0 0,0 1 0,0-1 15,0 0-15,21 0 0,0 0 16,0-21-16,0 0 0,1 0 0,20 0 16,-21 0-16,21 0 0,-20-21 0,20 21 15,0-21-15,-21 0 0,1 0 16,20-1-16,-21 1 0,0 0 0,0-21 16,1-22-1,-22 1-15,21 42 0,-21-1 0,0 1 16,0 0-16,0 42 31,0 0-31,0 1 16,0-1-16,0 0 0,0 0 0,0 21 15,0-20-15,0-1 0,0 21 16,0-21-16,0 0 0,21 1 0,0-1 16,21 0-16,-20-21 0,-1 21 0,21-21 15,-21 0-15,22 0 0,20 0 16,-21 0-16,22 0 0,-22 0 0,22 0 15,-22 0-15,22-21 0,-22 0 16,0 0-16,1-1 0,-1 1 0,-21 0 16,0 0-16,0-21 0,1 20 15,-22-20-15,0 21 0,0-21 16,0 20-16,0 1 0,0 0 0,-22 0 16,-41 0-16,42 21 15,-22 0-15,22 0 0,-21 21 16,21 0-16,-22 0 0,22 0 0,-21 22 15,0 20-15,20-42 16,1 22-16,0-22 0,21 0 0,0 21 16,0-20-16,0-1 0,0 0 15,21-21-15,0 0 16,43 0-16,-43 0 16,0 0-16,22-21 0,20-22 15,-42 22-15,22 0 0,-22 0 16,0-21-16,0 20 0,0-20 0,22-64 15,-43 85 1,21-21-16,-21 21 0,0-1 0,0 44 31,0-1-31,0 0 16,0 21-16,0-21 0,0 22 0,-21-22 16,21 21-16,0-21 0,0 22 15,0-1-15,0-21 0,0 22 16,0-22-16,42 42 15,-21-42-15,21-21 0,-20 0 16,-1 0-16,21 0 0,0 0 16,1 0-16,84-63 15,-85 42-15,0-22 0,1 1 0,-22 0 16,21-1-16,1 1 0,-22-21 16,21-1-16,-21 22 0,0-85 15,-21 84-15,0 1 16,0 21-16,0 0 0,0 0 0,-21 21 15,0 0-15,0 0 0,0 42 0,0-21 16,-1 21-16,-20 43 16,21-21-16,21-22 0,-21 0 15,21 22-15,-21-22 0,21 0 0,0 1 16,0 20-16,0-42 16,21 1-16,0-1 0,0 0 0,0 0 15,0-21-15,22 0 0,-22 0 0,21 0 16,1 0-16,-1-21 0,0 0 15,1 21-15,20-43 0,-42 22 16,0-21-16,1 21 0,-1 0 16,0-22-16,-21 22 0,21 0 0,-21 0 15,0 0-15,0-22 16,-21 43 0,21 21-1,0 1-15,0-1 16,21-21-16,-21 21 15,21-21-15,0 0 0,1 0 0,-1 0 16,0 0-16,0 0 0,0 0 16,22-21-16,-22 0 0,0 21 0,0-22 15,0 22-15,0 0 0,1-21 0,-1 21 16,-21-21-16,0 42 16,0 0-1,0 1-15,0-1 0,0 0 0,-21 0 16,21 0-16,-22 22 0,22-22 15,0 0-15,0 21 16,0-21-16,0 1 0,0-1 16,22-21-1,-1 0-15,0 0 0,0 0 16,0 0-16,0-21 0,1-1 0,-1 1 16,0 0-16,0 0 15,0-21-15,0 20 0</inkml:trace>
  <inkml:trace contextRef="#ctx0" brushRef="#br0" timeOffset="42760.21">9737 4805 0,'0'0'16,"-22"0"-16,1 0 0,21-21 16,-21 21-16,21 21 62</inkml:trace>
  <inkml:trace contextRef="#ctx0" brushRef="#br0" timeOffset="44094.24">9991 5355 0,'0'0'0,"21"0"16,0 0-16,0 0 16,21 0-16,-20 0 0,-1-21 0,21 0 15,-21 0-15,22 0 0,-22-1 0,21 1 16,-21-21-16,0 0 15,22-1-15,-22 1 0,0-22 0,0 22 16,0-21-16,1-22 0,-22 43 16,0-1-16,0 1 0,0 21 15,0 0-15,-22 21 0,1 0 16,0 0-16,0 0 0,0 0 16,0 21-16,-1 0 0,1 0 15,21 21-15,-21 22 0,21-22 0,-21 64 16,21-64-16,0 22 0,0-22 15,0 1-15,21-1 0,0-21 0,0 21 16,1-20-16,20-1 0,-21 0 0,21 0 16,-20-21-16,20 0 15,0 0-15,22 0 0,-1 0 16,-42-21-16,22 0 0,-22 0 16,0-1-16,0-20 0,0 21 15,22-85-15,-22 85 16,-21 0-16,0 0 0,0-1 0,0 44 31,0-1-31,0 0 16,0 0-16,0 0 0,0 22 15,0-22-15,0 0 0,0 0 0,0 0 16,0 0-16,0 1 0,21 20 16,0-42-16,0 21 15,1-21-15,-1 0 0,21 0 0,-21 0 16,22 0-16,-22 0 0,21-21 0,-21 0 15,22 0-15,-22-1 0,21 1 16,-21-21-16,0 0 0,22-1 0,-22 1 16,0 0-16,0-22 0,0 1 0,1-1 15,-1 22-15,-21-22 0,0 22 16,21-43-16,-21 64 0,0 0 16,0 0-16,0 0 0,-21 21 31,0 42-31,-1-21 0,22 0 0,-21 22 15,0-1-15,21 21 16,-21-20-16,21 20 0,0 1 0,0-1 16,0-20-16,0 105 15,0-106-15,21 0 0,0-20 16,0-1-16,1 0 0,-1 0 0,-21 0 16,42-21-16,-21 0 0,0 0 15,1 0-15,-1 0 0,42-42 16,-42 21-16,1 0 0,20-1 15,-21-20-15,0 21 0,0-21 0,1-22 16,-22 43-16,21-21 16,-21 20-16,0 44 31,0-1-31,0 0 0,0 0 0,0 43 16,0-43-16,0 21 15,0-21-15,0 0 0,0 1 16,21-1-16,0 0 0,0-21 15,22 0-15,-22 0 0,0 0 16,0 0-16,21-21 0,-20 21 16,-1-21-16,21-1 0,0-41 15,22-22 1,-43 43-16,0 21 0,0-22 16,-21 22-16,0 0 0,22 0 0,-22 0 15,-22 42 16,22 0-31,-21 21 0,0-20 0,0 20 16,0-21-16,0 21 0,-1 1 16,1-1-16,0 0 0,-21 1 0,-1 63 15,22-64-15,21 21 0,0 1 16,-21-1-16,21 1 0,0-1 16,0 1-16,0-1 0,0-20 0,0 20 15,0 1-15,0-22 0,0 0 0,0 1 16,0 20-16,0 1 15,-21-22-15,21 0 0,-21-20 0,21-1 16,-21 21-16,-1-21 0,1-21 16,0 21-16,0-21 0,0 0 0,0 0 15,-1 0-15,1 0 0,0 0 16,0-21-16,21 0 0,-21 0 16,21 0-16,0-22 0,0 1 0,0 0 15,0-1-15,0 1 0,0-21 0,0 20 16,0-20-16</inkml:trace>
  <inkml:trace contextRef="#ctx0" brushRef="#br0" timeOffset="44312.11">11620 4932 0,'0'0'0,"-21"0"0,21-21 16,0 0-16,0-1 15,21 1-15,1 21 0,-22-21 0,21 21 16,0-21-16,21 21 0,-21 0 16,1 0-16,20 0 0,-21 0 15,0 0-15,0 0 0,1 0 0,-1-21 16,-21 0 0</inkml:trace>
  <inkml:trace contextRef="#ctx0" brushRef="#br0" timeOffset="44481.02">11324 4657 0,'0'0'0,"-21"0"0,0 0 0,0 0 15,-22 0-15,22 0 0,0 0 16,0 0-16,0 0 0,21-21 31,21 21 0,0-22-31</inkml:trace>
  <inkml:trace contextRef="#ctx0" brushRef="#br0" timeOffset="45510.58">14287 5461 0,'0'0'0,"0"-21"0,0 0 16,0 0-16,0-1 0,0 1 0,0 0 16,22-21-16,-22-1 0,21 22 15,0-21-15,-21 0 0,21-22 16,0 22-16,0-1 0,-21 1 16,22 21-16,-22-21 0,21 20 0,-21 1 15,0 42 1,0 1-16,-21-1 15,-1 21-15,1 0 0,-21 1 0,21-1 16,0 0-16,-1 1 0,1-1 16,-21 43-16,42-1 15,0-41-15,0-22 16,21 0-16,0 0 0,22-21 16,-22 0-16,0 0 0,21 0 0,1 0 15,-22-21-15,21 0 16,64-43-16,-64 43 15,-21 0-15,1-21 0,-1 21 0,-21-22 16,0 1-16,0 21 0,0-22 16,-21 1-16,-22 0 0,1 21 0,0-22 15,-1 22-15,-20 0 0,-1 21 16,1 0-16,-107 0 16,149 0-16,-21 0 15,21 0-15,21 21 0,42 0 16,-21-21-16,22 0 0,20 0 0,-21 0 15,85 0 1,-63 0-16,-1 0 0,1-21 0,21 0 0,-22 0 16,22-22-16,-22 22 15,22-21-15,-22 21 0,1 0 0,-22-1 16,43-20-16,-64 21 0,0 0 16,-21 0-16,-21 21 15,-21 0-15,21 0 16,-22 21-16,22 0 0,-21 0 15,21 21-15,-1 1 0,1-1 0,0 22 16,0-1-16,0 22 0,21-22 0,0 22 16,0 0-16,0-1 0,0 1 15,0 0-15,0-1 0,0 22 0,21-21 16,0-1-16,-21 1 0,21 21 16,-21-21-16,21 20 0,-21 86 15,0-106-15,0-1 0,0-20 16,0-1-16,0 1 0,-42 42 15,21-85-15,0 21 0,0-21 16,-22 0-16,22-21 0,0 0 0,-21-21 16,20 0-16,-20 0 0,21-43 0,-21 22 15,20-21-15,1-22 0,0 0 16,21-21-16,0 22 0,0-22 0,0 0 16,21 21-16,0-20 0,1-1 0,105-191 15,-85 213 1,21 20-16,1-20 0,-22 20 0,43 1 15,-43 20-15,22 1 0,-1 0 16,-20-1-16,62-20 16</inkml:trace>
  <inkml:trace contextRef="#ctx0" brushRef="#br0" timeOffset="48032.95">16616 5228 0,'0'0'0,"0"21"0,0 1 16,0-1-16,0 0 0,21-21 15,0 0 1,0 0-16,22 0 0,-22-21 0,21 0 16,22-1-16,-22 1 0,21-21 15,-20 0-15,-1-1 0,22 1 0,-22 0 16,-21-1-16,0-20 0,22 20 16,-43-20-16,0 21 0,0-1 15,0 1-15,0 21 0,0 0 0,-22-1 16,1 22-16,0 0 0,-42 0 15,41 22-15,-20 41 16,21-21-16,0 1 0,0-1 16,21 22-16,0-1 0,0-21 0,0 22 15,0-22-15,0 1 0,0-1 0,21 0 16,42 1-16,-42-22 16,22 0-16,-22-21 0,21 0 0,22 0 15,-22 0-15,0 0 0,22-21 0,-22 0 16,22-22-16,-1 22 0,-20-21 15,20-1-15,-21 1 0,1-21 16,-22-1-16,21 1 0,-21-1 16,1 1-16,-1-1 0,0 22 0,-21-22 15,0 1-15,0 20 0,0 1 0,0 0 16,0 21-16,0-1 16,-21 22-16,-22 0 15,43 22-15,-21 20 0,0-21 0,0 21 16,21 1-16,-21-1 0,0 127 15,-1-63 1,22-42-16,0-1 0,0-20 16,0-1-16,22 21 0,-1-41 0,21 41 15,0-42-15,-20 0 0,20-21 16,-21 0-16,21 0 0,-20 0 16,20 0-16,0 0 0,1-21 0,-1 0 15,21 0-15,-41-21 0,20 20 16,64-147-1,-106 84-15,0 64 16,0-21-16,0 21 0,0 0 0,-21 21 16,-1 0-16,1 0 0,0 0 15,21 21-15,-21 21 0,0-21 16,0 22-16,-1-1 0,22 0 16,0 1-16,-21-22 0,21 21 0,0 0 15,0-20-15,0 20 0,21-21 0,1 0 16,-1 0-16,0 1 0,21-22 15,1 0-15,62 0 16,-62 0-16,20 0 0,43-43 16,-42 22-16,-22 0 0,0-21 0,-21 20 15,22-20-15,-22 21 0,-21-21 16,21-22-16,-21 22 0,0 21 16,0-1-16,0 1 0,0 0 15,-21 21 1,21 21-16,-21 0 15,21 1-15,0 20 0,-21-21 16,21 21-16,-22-20 0,22 20 0,0-21 16,0 21-16,0-20 0,-21-1 15,21 21-15,0-21 0,-21-21 0,21 21 16,0 1-16,0-44 31,0 1-31,21 0 0,-21-21 16,21 21-16,1-22 0,-22 1 15,21 0-15,0-1 0,0 1 0,0-43 16,0 43-16,1 21 0,-1 0 16,0-1-16,0 22 15,0 0-15,0 0 0,1 0 0,-1 22 16,-21 20-16,21-21 0,0 21 16,0-20-16,0 20 0,-21 0 0,22 1 15,20 20-15,-42-21 0,21 1 16,0-22-16,-21 0 0,0 0 15,21 22-15,1-43 16,-1 0 0,-21-22-16,0 1 0,21 0 15,0 0-15,-21-21 0,21-1 0,0 1 16,1 0-16,-1-22 16,0 22-16,0-22 0,43-20 15,-43 41-15,0 22 0,42-21 16,-41 21-16,-1 21 0,0 0 15,-21 21-15,0 21 16,21-21-16,-21 0 0,0 22 16,0-1-16,0 0 0,0 1 0,0-1 15,21 0-15,-21 1 0,21-22 0,22 42 16,-22-20-16,21-1 16,-21-42-16,1 21 0,20-21 15,-21 0-15,21 0 0,-20 0 0,20 0 16,0 0-16,-21-21 0,22 0 15,20-21-15,-42 20 16,22-20-16,-22 0 0,-21 21 16,0-22-16,21 1 0,-21 0 0,0 20 15,0 1-15,-21-42 16,-43 63-16,43 0 16,0 0-16,0 21 0,-21 0 0,20 0 15,1 0-15,0 22 0,21-22 16,0 21-16,0-21 0,0 22 0,0-22 15,0 21-15,0-21 0,21 1 0,0-1 16,1 0-16,-1 0 0,0-21 16,21 21-16,1-21 0,20 0 0,-21 0 15,22 0-15,-1 0 0,1 0 16,-1-21-16,-20 21 0,63-42 16,-43 21-16,-21-22 0,-20 22 15,-1-21-15,0-1 0,0 22 16,-21-21-16,0 21 0,0-22 0,0 22 15,0 0-15,-21 42 16,21 0 0,0 1-16,-21-1 0,21 21 15,-21 0-15,21-20 0,0 20 0,0-21 16,0 21-16,0-20 0,-22-1 0,22 0 16,0 0-16,0 0 15,0 0-15,0-42 31,0 0-31,22 21 0,-22-21 0,0-21 16,21 20-16,0-41 16,-21 21-16,21-1 0,0 1 15,0 0-15,1-1 0,-22 22 0,21-21 16,0 21-16,0-1 0,0 1 16,0 21-16,-21 21 15,22 1-15,-22 20 16,0-21-16,21 21 0,-21-20 15,0 20-15,0 0 0,21 1 0,-21-22 16,21 21-16,0-21 16,-21 0-16,21 22 0,43-1 0,-43-21 15,0-21-15,22 21 0,-22-21 16,21 0-16,0 0 0,-20 0 0,20 0 16,0-21-16,-21 21 0,22-21 0,-22-21 15,0 21-15,0-22 16,0 22-16,1-42 0,-1 20 0,-21 1 15,21-22-15,-21 22 0,21-21 0,0-22 16,-21 21-16,21 43 0,-21-21 16,22 0-16,-22 20 0,0 1 15,0 64 17,0-22-32,-22 0 0,22 21 15,-21 1-15,0 20 0,0-21 0,21 1 16,-21 20-16,0-20 0,21 20 0,-22-21 15,22 43-15,0-43 16,0 1-16,0-22 0,0 0 0,22 0 16,-1 0-16,0 1 0,0-22 15,0 0-15,22 0 16,-22 0-16,42 0 0,-42-22 16,1 1-16,20 0 0,0 0 15,-21 0-15,22-22 0,-1 1 0,22-21 16,-22 20-16,-21 1 15,0 21-15,0 0 0,-21-1 0,0 1 16,0 0-16,-21 42 16,0 0-16,-21 1 0,21-1 15,-1 21-15,1 0 0,0-20 0,21 20 16,0-21-16,0 21 0,0-20 16,0-1-16,0 0 0,0 0 0,0 0 15,0 0-15,0 1 16,-21-22 15,0-22-31,0 1 16,21 0-16,-22 0 0,1 0 15,0-22-15,-21 1 0</inkml:trace>
  <inkml:trace contextRef="#ctx0" brushRef="#br0" timeOffset="48247.83">21463 4614 0,'0'0'0,"-21"0"16,42 0 0,0 0-16,0 0 15,22 0-15,-22-21 0,42 0 16,-20 21-16,-1 0 0,21-21 0,1 21 16,-1 0-16,-20-21 0,20 21 0,-20 0 15,-1 0-15,0 0 0,-21 0 16,22 0-16,-64 21 15,-22 0 1,1 0-16</inkml:trace>
  <inkml:trace contextRef="#ctx0" brushRef="#br0" timeOffset="49617.23">2138 6879 0,'-21'0'0,"42"0"0,-64 0 15,22 0-15,0 0 0,0 0 16,0 0-16,0-21 0,21 0 16,-22 0-16,22 0 0,0-1 15,0-20-15,0 21 0,0-21 0,0 20 16,22 1-16,-1 0 0,0 0 16,0 0-16,21 0 0,1-1 0,-1 22 15,-21 0-15,22 0 0,-1 22 16,0-1-16,1 21 0,-22-21 15,0 22-15,0-22 0,0 21 0,-21 0 16,0-20-16,0 20 0,0 0 16,0 43-16,0-64 15,0 0-15,0 0 0,0 1 16,43-44 15,-22 1-31,0 0 16,0-21-16,21 21 0,-20-22 15,-1 1-15,21 0 0,-21-1 0,22 1 16,-22 0-16,21-1 0,-21 22 16,0-21-16,1 21 0,-1-1 0,-21 44 31,0-1-31,0 21 16,0-21-16,0 22 0,0-1 0,0 0 15,0-21-15,0 22 0,0-1 16,0-21-16,0 43 0,0-22 15,0-21-15,21 0 0,0 1 16,21-1-16,-20-21 0,20 0 0,-21 0 16,21 0-16,1 0 0,-1 0 0,0 0 15,1-21-15,-1-1 16,22 1-16,-22 0 0,0-21 0,1 21 16,-22-22-16,21 1 0,-21 0 0,0 20 15,1-20-15,-22 21 0,0-21 16,0 20-16,-22 44 31,1-1-31,0 0 0,0 21 0,0-21 16,0 43-16,21-43 15,0 21-15,0-20 0,0-1 0,0 0 16,0 0-16,21 0 0,21 0 0,-21 1 16,22-22-16,-22 0 0,21 0 15,43 0-15,-43 0 16,0-22-16,1 22 0,-1-42 0,0 21 0,1 0 15,-22-22-15,0 22 16,21-21-16,-42 0 0,0-1 0,0 1 16,0 0-16,0-1 0,0 1 15,-21 21-15,0 0 0,0-1 0,-21 22 16,-1 0-16,1 0 0,-22 0 0,22 22 16,-21-1-16,20 0 0,1 0 15,0 21-15,20-20 0,22-1 0,0 21 16,22-21-1,-1 0-15,0 1 0,21-1 0,1-21 0</inkml:trace>
  <inkml:trace contextRef="#ctx0" brushRef="#br0" timeOffset="51077.28">5503 6795 0,'0'0'0,"-42"-64"31,42 43-31,0 0 0,0 0 0,21-22 15,0 22-15,0 0 0,1 0 16,20 0-16,0-1 0,-21 22 16,22 0-16,-1 0 0,0 0 0,1 22 15,-22-1-15,0 0 0,21 21 16,-42 1-16,22-22 0,-22 21 0,0 0 16,0 1-16,0-1 0,0 0 0,0 22 15,-22-22-15,22 1 16,0-22-16,-21 0 15,21 0-15,0-42 32,0 0-32,0 0 0,0-1 15,0 1-15,21 0 0,1-21 0,-22 21 16,21-22-16,0 1 0,0 0 16,0-1-16,43-20 15,-43 20-15,0 22 0,0 0 0,0 0 16,1 21-16,-1 0 0,0 21 15,-21 0-15,0 22 0,0-22 16,21 21-16,-21 0 16,0 1-16,0-22 0,0 21 0,0 1 0,0 41 15,0-63-15,0 22 16,0-22-16,0 21 0,21-21 16,0 1-16,-21-1 0,22-21 0,-1 0 15,21 0-15,-21 0 0,22 0 0,-1 0 16,0-21-16,1-1 0,20 1 15,-21-21-15,22 21 0,-1-22 16,1 1-16,-22 0 0,22-1 0,-22 1 0,-21 0 16,22-22-1,-22 22-15,-21 21 0,0 0 0,0-1 0,0 1 16,0 0-16,-21 21 0,-1 0 16,1 0-16,0 0 0,-21 0 15,21 21-15,-1 0 0,-20 1 0,0 41 16,21-21-16,21-20 15,0 20-15,0 0 0,0-21 0,0 22 16,0-1-16,0-21 0,21 0 0,21 43 16,0-43-16,1 0 15,41 0-15,-41-21 0,20 0 16,1 0-16,-22 0 0,22-21 0,63 0 16,0-42-1,-64 41-15,-21 1 0,22 0 16,-22-21-16,-21 21 0,1-22 0,-1 22 15,-21 0-15,0 0 0,0 0 16,0-1-16,0 1 0,-21 0 0,-22 21 16,22 0-16,0 0 0,-21 0 0,20 0 15,1 21-15,-21 0 0,21 1 16,0-1-16,21 0 0,-22 21 16,22-21-16,0 22 0,0-22 15,22 0-15,-1 0 0,0 0 16,0 1-16,21-1 0,1 0 0,-1 0 0,22 0 15,-22 0-15,21-21 0,64 0 16,-42 0-16,42 0 16,-63 0-16,-1-21 0,64-21 15,-85 42-15,22-21 16,-43 0-16,21-22 0,-20 22 0,-1 0 16,0-64-16,-21 22 15,0 42-15,-21-1 16,0 1-16,-1 21 0,-20 0 0,21 0 15,0 0-15,-22 0 0,22 0 0,0 0 16,-21 21-16,21 22 16,-1-22-16,-41 21 0,42 22 15,0-22-15,21-21 0,0 22 16,0-22-16,0 0 0,0 0 0,0 0 16,21 0-16,-21 1 0,21-22 15,21 0-15,-21 0 0,1 0 0,20 0 16,-21-22-16,21 1 0,-20 0 15,20 0-15,0 0 0,-21 0 0,85-106 16,-63 21 0,-1 63-16,-21-20 0,-21-22 15,21 22-15,-21-1 0,21 1 0,-21-43 16,0 64-16,0 20 0,-21-20 16,0 42-16,0-21 0,-21 21 15,20 21-15,-20 0 0,21 22 16,0-1-16,0 0 0,21 22 0,0-1 15,0 1-15,0-1 16,0 1-16,0-1 0,0-20 0,0 20 16,21-21-16,21 43 0,0-64 15,-20 22-15,20-22 0,-21 0 16,21-21-16,1 0 0,41 0 16,-41 0-16,-1-21 0,0 21 0,1-21 15,-1-1-15</inkml:trace>
  <inkml:trace contextRef="#ctx0" brushRef="#br0" timeOffset="51916.8">10308 7070 0,'0'0'0,"-21"0"16,42-21-1,0-1 1,0 1-16,1 0 0,-1 0 15,0-21-15,0 20 0,0-20 0,22-43 16,-22 43-16,-21-21 16,21 20-16,0-20 0,-21 20 0,21 1 15,-21 0-15,0-1 0,0 22 0,0 0 16,0 0-16,0 42 31,0 0-31,0 0 0,0 22 0,0-1 16,0 0-16,0 1 0,0-1 15,0 0-15,0 22 0,-21-22 16,21-21-16,0 22 0,0-1 0,0-21 16,0 22-16,0-22 0,0 0 15,0 0-15,0 0 0,64 22 16,-43-43-16,0 0 0,0 0 0,21 0 16,1 0-16,-22 0 0,21 0 15,1-22-15,-1 1 0,0 0 0,1 0 16,-1 0-16,0 0 0,1-1 15,-1-20-15,-21 21 0,21-43 16,-20 43-16,-1 0 0,-21 0 0,-21 21 47,-1 21-47,22 0 0,-21 22 0,0-22 16,0 0-16,21 21 0,0 1 0,0-22 15,0 21-15,0 0 0,0-20 16,0-1-16,0 21 0,21-21 15,21 0-15,22 1 0,-43-22 16,21 0-16,22 0 0,-22 0 0,1 0 16,-1-22-16,0 1 0,1 0 15,-1 0-15,0 0 0,-21 0 0,1-1 16,-1-20-16,-21 21 0,0-21 0,0-1 16,0 22-16,0-21 0,-21-22 15,-1 43-15,-20 0 16,21 0-16,0 0 0,0 21 0,-22 0 15,22 0-15,0 0 0,0 0 0,0 0 16,-1 0-16,1 0 0,0 0 16,0 0-16,0 0 0,0 0 15,-1 0-15,1 0 0,0 0 0,0 0 16</inkml:trace>
  <inkml:trace contextRef="#ctx0" brushRef="#br0" timeOffset="52101.69">10435 6541 0,'148'21'31,"-127"-21"-15,43 0-16,-22 0 0,22 0 0,-1-21 16,1 21-16,-1 0 0,22-22 0,-22 22 15,1 0-15,-22 0 0,22-21 16,-22 21-16,0 0 0</inkml:trace>
  <inkml:trace contextRef="#ctx0" brushRef="#br0" timeOffset="53813.06">13081 6604 0,'0'0'0,"0"-42"15,0-1-15,0 22 0,0-21 0,0 21 16,0 0-16,0-1 0,0 44 15,0 20 1,0 0-16,0 1 0,0-1 0,0 0 16,-21 1-16,21 20 0,-21-21 15,-1 1-15,22-1 0,0 0 0,-42 64 16,42-63-16,0-22 16,0 0-16,0 0 15,21-42 1,0 0-16,1 0 15,20-1-15,-21 1 0,0 0 16,0-21-16,1-1 0,-1 22 0,21-21 16,-21 0-16,0-1 0,22-20 15,-1-1-15,-21 64 16,0 0-16,-21 21 16,22 1-16,-22 20 15,0-21-15,0 21 0,0-20 0,0-1 16,0 21-16,0-21 0,0 0 0,0 22 15,0-22-15,0 0 0,0 0 16,0 0-16,21 1 0,0-22 16,0 0-16,0 0 15,0 0-15,1 0 0,20-22 16,-21 22-16,0-21 0,0-21 0,22 0 16,-22-1-16,0 1 0,0 0 15,0-1-15,1 1 0,-22-22 16,0 43-16,0-21 0,0 0 0,21 20 15,-21-20-15,0 21 16,0 0-16,0 42 16,0 0-16,0 21 15,0-20-15,0 20 0,0 0 16,-21-21-16,21 22 0,-22-1 0,22 0 16,0 1-16,0-22 0,0 21 15,0 1-15,0-22 0,0 0 16,0 0-16,0 0 0,0 0 0,22 1 15,-1-22-15,0 0 0,42 0 16,-20 0-16,-22 0 0,21-22 16,1 22-16,-1-21 0,0-21 0,1 21 15,-1-22-15,0 22 0,-21-21 0,22 0 16,-22-1-16,-21 1 0,0 0 16,21 20-16,-21 1 0,0 0 0,0 0 15,0 0-15,-21 21 0,0 0 16,0 0-16,-1 0 0,22 21 15,-21 0-15,21 0 0,0 0 0,0 1 16,0-1-16,0 0 0,0 21 16,0-21-16,21 1 0,1 20 0,-22-21 15,21 0-15,21 43 16,0-22-16,-20-21 16,-1 0-16,21-21 0,-21 0 15,0 0-15,1 0 0,41 0 16,-42 0-16,0-21 0,1 21 15,20-21-15,-21 0 0,0-21 0,0 20 16,22-20-16,-22 21 0,0-21 16,0-1-16,-21 22 0,21-21 0,-21 21 15,22-22-15,-22 22 0,0 0 16,0 42 0,-22-21-1,22 21-15,-21 22 0,21-22 0,0 0 16,0 21-16,-21-21 0,21 22 15,0-22-15,0 21 0,0-21 0,0 1 16,0-1-16,0 0 0,21 0 0,-21 0 16,21 0-16,22 1 15,-1-22-15,-21 0 0,22 0 0,-22 0 16,21 0-16,0 0 0,-20-22 16,20 1-16,0 0 0,1 0 0,-22 0 15,21-22-15,0 1 0,1-64 16,20 0-16,-42 43 15,22-1-15,-22 1 0,0-1 16,0 22-16,-21 0 0,21-1 0,1-20 16,-22 42-16,0 0 0,0-1 15,-22 22 1,1 22-16,0-1 0,0 21 16,-21-21-16,20 43 0,1-22 0,0 22 15,0-1-15,0 1 16,21-1-16,0-21 0,0 22 0,0-22 15,0 1-15,42 41 16,22 1-16,-43-64 0,21 0 16,-21 0-16,22 1 0,-22-1 0,21 0 15,0-21-15,64 0 16,-63 0-16,-1-21 0,0 0 16,22-1-16,-22 1 0,0 0 0,-20 0 15,20 0-15,-21-22 0,21-20 16,-42 42-16,0 0 15,0-1-15,0 1 0,-21 21 0,0 0 16,0 0-16,0 0 0,0 21 0,21 1 16,-22-1-16,22 0 0,0 42 15,0 1 1,0-43-16,22 0 0,-1 0 16,0 1-16,21-1 15,-21-21-15,1 0 0,20 0 0,0 0 16,64 0-16,-64 0 15,64-21-15,-63-1 16,-1 1-16,0 0 0,1 0 0,-22 0 16,21 0-16,-21-22 0,0 22 0,-21 0 15,0-21-15,0 20 0,0 1 16,0-21-16,0 21 0,-21 0 16,0-1-16,0 1 0</inkml:trace>
  <inkml:trace contextRef="#ctx0" brushRef="#br0" timeOffset="54027.94">15494 6435 0,'-21'0'16,"42"0"-16,-21 0 16,42 0-16,-21 0 15,22 0-15,-22 0 0,21 0 0,1 0 16,84-43-1,-85 43-15,0-21 0,1 21 16,-22 0-16,21 0 0,-21-21 0,-21 0 16,0 0-16,-21 0 15</inkml:trace>
  <inkml:trace contextRef="#ctx0" brushRef="#br0" timeOffset="54328.03">14986 6160 0,'0'0'0,"-42"21"0,20 0 15,1 0-15,0 0 0,21 0 16,0 1-16,21-22 31,0 0-31,1 0 0,-1 0 0,21-22 16,-21 22-16,0-21 15,1-21-15,-22 21 16,0-22-16,-22 43 16,1-21-16,0 21 0,0 0 15,0 0-15,0 0 0,-1 21 16,1 1-16,21-1 16,0 0-16,0 0 15,43 0-15,-22-21 0</inkml:trace>
  <inkml:trace contextRef="#ctx0" brushRef="#br0" timeOffset="54753.62">17907 6308 0,'0'-85'16,"0"170"-16,0-191 0,0 64 15,0 20-15,21 22 0,0-21 0,0 21 16,1 0-16,20 0 15,0 21-15,1 1 0,-1-1 0,0 0 16,22 21-16,-22 22 0,22-1 0,20 64 16,-41-63-16,20 63 15,-42-85-15,22 22 0,-22-22 16,0 0-16,-21 1 0,21-22 0,0 63 16,0-62-1,-21-44 1,22 1-16,-22 0 15,0 0-15,0-21 0,21-1 16,0 1-16,-21 0 0</inkml:trace>
  <inkml:trace contextRef="#ctx0" brushRef="#br0" timeOffset="54968.43">18965 6223 0,'0'-42'0,"0"84"0,0-105 16,0 41-16,-21 22 0,0 0 0,0 0 15,-22 0-15,22 22 0,-21-1 16,-22 0-16,-20 64 15,20-43-15,22 21 0,-22 1 0,22-22 16,-21 22-16,20-22 0,1 22 0,-43 20 16,64-41-16,0-1 15,0-21-15,21 21 0,0 1 16,21-43-16,21 0 0,-21 0 16,22 0-16,-1 0 0,22 0 15,-22-21-15,21-1 0,1-20 0,-1 21 16</inkml:trace>
  <inkml:trace contextRef="#ctx0" brushRef="#br0" timeOffset="55261.58">19177 6350 0,'0'21'16,"0"22"0,0-1-16,-42 43 0,42-43 15,0 21-15,-22 1 0,1-1 16,21 1-16,-21-1 0,0 1 0,21-1 15,0 22-15,0 0 0,-21-1 0,21 1 16,-21 0-16,21-1 0,0 1 16,-22 0-16,22-1 0,0-20 0,0 21 15,0-22-15,0 1 0,0-1 16,0 1-16,0-22 0,-21 0 0,21 1 16,0-22-16,0 0 0,0 0 15,0-63 1,0 21-16,21-22 15,-21 1-15,22-22 0,-1 1 16,0-1-16,0-20 0,0 20 16,0-20-16</inkml:trace>
  <inkml:trace contextRef="#ctx0" brushRef="#br0" timeOffset="55549.42">19304 6625 0,'0'0'15,"0"-42"-15,0-22 0,0-63 16,0 106-16,0 0 15,21 0-15,0 0 0,22 21 16,-1 0-16,-21 0 0,21 0 0,1 0 16,-22 21-16,21 0 0,1 21 15,-22 1-15,21-1 0,-42 0 0,0 1 16,0-1-16,0 0 0,0 1 16,-21-22-16,0 0 0,-22 21 0,1-20 15,0-1-15,-22-21 0,22 21 0,0-21 16,-1 0-16,1 0 0,-22 0 15,43 0-15,0 0 16,21-21 0,0 0-16,21-1 15,22 22-15,-22-21 0,0 0 0,21 0 16,1 21-16,-1-21 0</inkml:trace>
  <inkml:trace contextRef="#ctx0" brushRef="#br0" timeOffset="56043.29">20362 6519 0,'0'-21'0,"0"42"0,0-63 15,0 21-15,0 0 0,-42-22 16,42 22-16,-42 21 16,20 0-16,1 0 15,0 0-15,0 0 0,0 21 0,0 22 16,-1-22-16,1 21 0,0 1 15,0-1-15,0 0 0,21-21 0,0 22 16,0-1-16,0-21 0,0 22 0,0-22 16,0 0-16,21 0 15,42 0-15,-41-21 0,-1 0 16,0 0-16,21 0 0,-21-21 0,1 21 16,20-21-16,-21 0 0,-21 0 15,21-1-15,-21-20 0,21 21 16,-21-21-16,22 20 0,-22-20 0,0 0 15,0 21-15,0-43 16,0 85 0,0 0-1,0 1-15,0-1 0,0 21 0,0 0 16,21 1-16,-21-22 0,21 0 16,-21 0-16,0 0 0,21 1 15,0-1-15,-21 0 0,21 0 0,1-21 16,20 21-16,0-21 15,-21 0-15,1 0 16,-1 0-16,0 0 0,0-21 0,0 0 16,0 0-16,1 0 0,20-1 15,-21 1-15,0-21 0,0 0 0</inkml:trace>
  <inkml:trace contextRef="#ctx0" brushRef="#br0" timeOffset="56281.15">21124 6181 0,'21'-21'16,"-42"42"-16,42-64 0,-21 22 0,0 0 15,0 42 1,0 0-16,0 22 16,0-22-16,-21 21 0,0 1 15,21-1-15,-21 0 0,21 64 16,-21-64-16,0 1 0,21-1 16,-22 0-16,22 1 0,0-22 15,0 21-15,0-21 0,0 1 0,0-1 16,0 21-16,22-42 15,-1 0-15,0 0 16,0 0-16,0 0 0,0-21 0,1 0 16,20 0-16,-21-22 15,0 22-15,22-21 0</inkml:trace>
  <inkml:trace contextRef="#ctx0" brushRef="#br0" timeOffset="56699.91">21632 6160 0,'0'0'0,"0"-22"0,0 1 16,0 42-1,0 1 1,0-1-16,-21 21 0,0-21 0,0 22 16,21-1-16,-21 0 0,21 22 15,0-22-15,-22 0 0,1 1 0,21 20 16,0-20-16,0-1 0,-21 0 0,21-21 16,0 22-16,-21-22 0,21 0 15,0 0-15,0 0 0,0-42 47,0 0-47,0 0 0,0 0 0,21 0 16,0-22-16,0 1 0,1 0 15,-1-1-15,0 1 0,42-22 16,22-41-16,-43 83 16,-20 1-16,-1 0 0,0 21 15,0 0-15,0 0 0,0 21 0,-21 0 16,22 1-16,-22-1 0,21 63 15,0 1 1,-21-43-16,0-20 0,0 20 0,0-21 16,0 21-16,0-20 0,0-1 15,0 0-15,-21-21 0,0 21 0,-1-21 16,1 0-16,0 0 16,0 0-16,21-21 0,-21 21 15,0-21-15</inkml:trace>
  <inkml:trace contextRef="#ctx0" brushRef="#br0" timeOffset="56912.67">21167 6435 0,'0'0'0,"0"-43"31,0 22-31,21 21 16,0-21-16,0 21 0,0 0 15,0 0-15,22-21 0,-22 21 16,0 0-16,21 0 0,-20 0 0,20 0 16,-21 0-16,0 0 0,0-21 15</inkml:trace>
  <inkml:trace contextRef="#ctx0" brushRef="#br0" timeOffset="58169.77">23389 6773 0,'0'0'0,"42"0"0,1 0 15,41 0-15,-41 0 0,-1-21 16,0 0-16,-20 0 0,-1 0 15,0 0-15,0-1 0,0 1 0,-21-21 16,0 0-16,0-1 0,0 1 0,0 0 16,0 20-16,-42-20 0,21 0 15,-43-1-15,43 22 16,-21 0-16,-1 21 0,22 0 0,-21 0 16,0 21-16,-1 0 0,-41 64 15,41-43-15,1 1 0,21-1 16,-22 22-16,22-22 0,-21 0 15,42 1-15,0-1 0,0 0 0,0-21 16,0 1-16,0-1 0,21 0 0,0-21 16,22 0-16,-1 0 0,0 0 15,1 0-15,-1 0 0,21-21 0,-20 0 16,20-1-16,-20 1 0,-1-21 16,21 21-16,-41-22 0,20 1 0,0 0 15,-21-1-15,1 1 0,-1 0 0,-21 21 16,0-22-16,0 22 0,0 0 15,0 0-15,-21 21 16,-1 21 0,1 21-16,0-21 0,0 22 0,0-22 15,21 21-15,0 1 0,0-22 0,0 21 16,0 0-16,0 22 16,0-43-16,63 21 0,-42-20 15,22-22-15,63 21 16,-64-21-16,0 0 0,22 0 0,-22 0 15,22 0-15,-22-21 0,64-22 16,-64 22-16,0-21 0,-20-1 16,20 22-16,-21-42 0,-21 20 15,0 1-15,0 0 0,0-1 0,0 22 16,0-21-16,0 21 0,-21 0 16,0-1-16,-43 22 0,22 0 15,0 22-15,-1-1 0,22 0 16,-21 21-16,21-21 0,-1 22 15,1-22-15,0 21 0,0 1 0,21-22 16,0 21-16,0-21 0,0 0 16,0 1-16,21-1 0,21 0 0,-20-21 15,-1 0-15,63 0 16,-20 0-16,-22 0 0,-21 0 16,22 0-16,-22-21 0,0 0 15,0 21-15,0-22 0,1 1 0,-1 0 16,-21 0-1,0 42 1,0 0-16,0 22 16,-21-22-16,21 21 0,-22 0 0,1 1 15,0 20-15,21-20 0,-21 20 0,21 1 16,-21-1-16,21 22 0,-21-1 16,21 1-16,0 0 0,0-1 0,0 86 15,0-86-15,0 1 0,0 0 16,-22-1-16,1 1 0,21 0 15,-21-22-15,0 1 0,0-1 16,0 1-16,-1-22 0,1 0 0,-21 1 16,21-22-16,-22 0 0,1 21 0,21-42 15,-21 22-15,-1-22 0,22 0 0,-21 0 16,-1-22-16,1 1 0,0 0 16,-1-21-16,1-22 0,-43-42 15,43 22-15,0-1 0,-1 0 0,22 1 16,0-1-16,21-105 0,0 105 15,0-21-15,21 21 0,43-84 16,-22 84-16,22 1 0,-1 20 16,1 1-16,-1-1 0,1 22 15,20-22-15,-20 22 0,20 0 16,1-22-16</inkml:trace>
  <inkml:trace contextRef="#ctx0" brushRef="#br0" timeOffset="59144.15">25146 6350 0,'21'-21'15,"-42"42"-15,42-63 0,-21 21 0,0-1 16,0 1-16,0 0 16,-21 21-16,0 0 0,0 0 15,-1 0-15,1 0 0,-21 0 16,21 0-16,-22 21 0,1 0 0,0 1 0,21 20 16,-22 0-16,1 1 15,0-1-15,20 0 0,-20 22 16,42-22-16,0-21 0,0 0 15,0 22-15,21-22 0,0 0 16,1-21-16,-1 0 0,0 0 0,21 0 16,-21 0-16,22-21 0,-22 0 15,21 0-15,-21-1 0,1-20 0,-1 21 16,0-21-16,0-1 0,0 1 16,0 21-16,-21-22 0,0 22 0,0-21 15,0 21-15,0 42 31,0 0-15,-21 21-16,21-20 0,-21-1 0,21 0 16,0 21-16,0-21 0,0 1 15,0-1-15,0 0 0,0 0 0,0 0 16,21 0-16,22 1 16,-22-22-16,21 0 0,-21 0 0,0 0 15,22 0-15,-1 0 0,-21-22 0,22 1 16,-1 0-16,-21 0 0,21-21 15,-20 20-15,-1-20 0,0 21 0,0 0 16,-21-22-16,0 22 0,21 0 16,-21 0-16,-21 21 15,0 21 1,21 0-16,0 0 0,-21 22 16,21-22-16,-21 0 0,21 21 0,0 1 15,0-22-15,0 21 0,0-21 16,21 1-16,0-1 15,0-21-15,0 0 0,0 0 0,1 0 16,-1 0-16,21 0 0,-21 0 16,22 0-16,-22-21 0,21-1 0,-21 1 15,0 0-15,1 0 0,20 0 0,-21-22 16,-21 22-16,21 0 16,-21 0-16,21 0 0,-21 42 31,0 0-31,0 0 15,0 0-15,-21 1 0,0-1 0,21 21 16,-21 0 0,0-42-16,0 22 0,-1-22 15,22 21-15,-21-21 16,0 0-16,0-21 16,21-1-16,0 1 0,0 0 15,0 0-15,0-21 0,21 20 16,0-20-16,0 0 0,1 21 15,20-22-15,-21 1 0,21 21 0,1 0 16,-1-22-16,-21 43 0,22-21 16,-1 0-16,0 21 0,1 0 0,-22 0 15,21 21-15,0 0 0,-20 0 16,-1 22-16,0-1 0,0 0 0,-21 1 16,0-1-16,0 0 0,0 1 15,0-22-15,-21 21 0,0-21 0,0 22 16,-1-22-16,1-21 0,-21 42 15,0-42-15,20 0 0,1 0 16,-21 0-16,0-21 16,-1 0-16,22 21 0,0-21 0</inkml:trace>
  <inkml:trace contextRef="#ctx0" brushRef="#br0" timeOffset="59320.08">25866 5990 0,'0'0'0,"0"-21"16,-43 21 47,22 0-63,-21 0 15</inkml:trace>
  <inkml:trace contextRef="#ctx0" brushRef="#br0" timeOffset="61060.18">4784 8636 0,'0'-21'31,"21"21"-31,-21-21 0,0 0 0,42-22 16,-42 22-16,0 0 0,0-21 15,0 20-15,0-20 0,0 0 16,-21 21-16,0-22 0,-22 22 0,22 0 16,-21 0-16,0 0 15,-64 21-15,42 21 0,22 0 0,-43 21 16,43 1-16,0-1 0,20 0 15,1 1-15,0-1 0,0 0 16,21 1-16,0-1 0,0 0 16,0-21-16,0 22 0,0-1 15,21-21-15,21 0 0,-20 1 0,-1-22 16,21 0-16,0 0 0,1 0 0,-1 0 16,0-22-16,1 1 0,20 0 15,-20 0-15,20-21 0,-21 20 0,1-20 16,-1 0-16,-21-1 0,22 1 0,-22 0 15,-21 21-15,0-22 0,0-41 16,0 41 0,-21 43-1,-1 0-15,22 21 0,-21 22 16,21-22-16,0 21 0,0-21 0,0 22 16,0-22-16,0 21 0,0-21 15,0 22-15,21-22 0,1 0 0,-1 0 16,0 0-16,0 1 0,21-1 0,-20-21 15,20 0-15,-21 0 0,21 0 16,1 0-16,-1 0 0,0-21 0,1-1 16,63-41-1,-64-1-15,-21 22 0,0 21 16,-21-21-16,0-1 0,0 22 16,0 0-16,0-21 0,-21 42 15,0 0-15,21 21 16,0 0-16,-21 0 15,21 21-15,-21-20 0,21-1 16,-22 21-16,22-21 0,0 0 0,0 22 16,-21-22-16,21 0 0,-21 43 15,21-86 17,21 1-32,0 0 15,1 0-15,-1-21 0,0 20 16,0-20-16,0 21 0,-21-21 15,21 20-15,1-20 0,-1 21 0,0 0 16,0 21-16,0 0 0,0 0 16,1 0-16,-1 21 15,0 0-15,-21 0 0,0 0 0,0 22 16,0-22-16,21 0 0,-21 21 16,21-20-16,-21-1 0,21 42 15,1-42-15,-1 1 0,21-1 16,-21 0-16,22 0 0,-1-21 15,0 0-15,1 0 0,-1 0 0,0 0 16,1 0-16,-1-21 0,21 0 0,22-43 16,0 22-1,-43 0-15,-21-1 0,22 22 0,-43-21 16,0-1-16,0 1 0,0 0 0,0 21 16,0-1-16,-22 1 0,1 0 15,-21 0-15,21 21 0,-22 0 0,1 0 16,0 0-16,-1 21 0,22 0 0,-21 0 15,0 1-15,20-1 0,-20 0 16,21 21-16,21 22 0,0-43 16,0 21-16,0-21 0,0 1 0,0 20 15,0-21-15,21 0 0,0 0 16,0-21-16,22 22 16,-22-22-16,0 0 0,0 0 0,22 0 15,-22-22-15,21 1 0,-21 0 16,22 0-16,-22 0 0,63-85 15,-84 42-15,22 22 0,-1-21 16,-21-1-16,21 1 0,-21-1 16,0 1-16,0-1 0,0 1 0,0-1 15,0 22-15,0-22 0,0 22 0,0 21 16,-21 0-16,21-1 0,-21 22 16,-1 0-16,22 22 0,-21-1 0,0 21 15,21 0-15,-21 1 0,21 20 0,-21 1 16,21-1-16,0 1 15,0-1-15,0 1 0,0-1 0,21 1 16,42 42-16,-41-64 0,-1 0 16,21 1-16,0-22 0,1 0 15,-1 0-15,0 0 0,1 0 16,-1-21-16,0 0 0,43 0 0,-43-21 16,1 0-16</inkml:trace>
  <inkml:trace contextRef="#ctx0" brushRef="#br0" timeOffset="62725.76">9165 8467 0,'21'0'0,"-42"0"0,63 0 15,-20 0-15,-1-21 0,0 21 16,0 0-16,-21-22 0,0 1 16,21 21-16,0-21 0,1 0 15,-22 0-15,0 0 0,0-1 16,0-20-16,0 21 0,0 0 16,0 0-16,-22-1 0,1-20 0,0 21 15,0 0-15,-21 21 0,20-21 16,1 21-16,-21 0 0,21 0 15,0 0-15,-22 0 0,22 0 0,0 21 16,-21 21-16,20-21 16,1 0-16,0 1 0,0-1 0,0 0 15,21 0-15,-21 21 0,21-20 16,0-1-16,0 0 0,0 21 0,0-21 16,0 1-16,0-1 0,0 0 15,0 0-15,0 0 16,21-21-16,0 0 15,0 0-15,0 0 0,0 0 0,1 0 16,-1 0-16,0 0 0,0 0 16,0 0-16,0-21 0,43-21 15,-43 42-15,21-21 0,-20-1 16,-1 1-16,21-21 0,-21 21 16,0 0-16,22-22 0,-43-20 15,21 63-15,-21-21 0,0-1 16,0 1-16,0 0 31,0 42 0,0 0-15,21-21 62,-21 22 47,0-1-109,0 0-1,21-21-15,-21 21 0,0 0 16,0 0-16,0 1 0,21-1 16,1 0-16,-1 0 0,-21 0 15,21 0-15,0 1 0,0-1 16,0 0-16,1-21 0,20 21 0,-21-21 15,21 0-15,1 0 0,63 0 16,-64 0-16,85 0 16,-85 0-16,22 0 0,-1-21 15,1 0-15,-22 0 0,0-1 0,1 1 16,20-21-16,-42 0 16,-21 20-16,0-20 0,0 21 0,0-21 15,-21 20-15,0 1 0,-21 21 16,-1 0-16,1 0 0,-127 43 31,126-22-31,22 0 0,-21 0 0,21 21 0,0-20 16,21-1-16,0 0 0,0 0 15,0 0-15,21 22 16,42-43-16,-42 0 16,22 0-16,-1 0 0,0 0 15,-20 0-15,20 0 0,0-22 0,-21 1 16,22 21-16,-22-21 0,0 0 0,0 0 15,0 21-15,-21-21 0,0-1 16,22 22-16,-22-21 0,0 42 31,0 1-31,0-1 16,0 0-16,-22 21 0,22-21 0,0 22 16,0-1-16,0 0 0,0 22 0,0-22 15,0 22-15,0-1 0,0 1 0,0 20 16,0-20-16,0-1 0,0 22 15,0 63-15,0-84 16,0 20-16,0 1 0,0 0 0,0-1 16,-21 1-16,0-21 0,0 20 0,0-20 15,0-1-15,-22 1 0,22-1 16,-21 1-16,-1-22 0,-20 43 16,42-43-16,0-21 0,-1 0 0,1-21 15,0 0-15,0-21 0,0 0 0,0 0 16,-1-21-16,-20-1 0,21-20 0,0-1 15,0 1-15,-22-22 0,43-21 16,-21 22-16,21-22 0,0 21 0,0-21 16,0 22-16,21-1 0,-21 0 15,21 1-15,1-1 0,20 21 0,-21 1 16,0-1-16,0 1 0,85-85 16,-63 105-16,-1 22 15,0-21-15,1 0 0,-1-1 0,21 1 16,-20 21-16,20-22 0</inkml:trace>
  <inkml:trace contextRef="#ctx0" brushRef="#br0" timeOffset="63808.73">11451 8234 0,'0'-21'0,"0"0"15,0-1-15,0 1 0,-21 0 0,0 21 16,0-21-16,-22 0 0,22 0 15,0 21-15,-21 0 0,20 0 0,-62 0 16,63 0-16,-22 21 16,22 0-16,-21 0 0,-22 43 15,43-43-15,0 21 0,0 0 0,21-20 16,0 20-16,0-21 0,0 0 16,0 0-16,0 1 0,0-1 15,0 21-15,21-42 0,0 0 0,21 21 16,-20-21-16,20 0 0,21-21 15,-20 21 1,-1-21-16,-21 0 0,22 0 0,-22-1 16,21 1-16,-21 0 0,0 0 0,1-21 15,-1 20-15,0-41 16,-21 42-16,0 0 0,0-1 0,0 44 31,0-1-15,0 0-16,-21 21 0,21-21 15,0 1-15,0 20 0,0-21 0,0 0 0,0 0 16,21 1-16,0-1 0,0 0 16,0 0-16,22 0 0,-22-21 15,0 0-15,0 0 0,22 0 16,-22 0-16,21 0 0,-21 0 16,22 0-16,-1 0 0,-21-21 0,43-21 15,-43 21-15,0-1 0,0 1 16,0-21-16,-21 21 0,0 0 0,0-1 15,0 1-15,0 0 0,0 0 16,0 0-16,0 42 16,0 0-1,0 0-15,0 0 0,0 1 16,0-1-16,0 0 0,0 0 16,0 0-16,0 0 0,0 1 0,21-1 15,1 0-15,-1 0 0,0-21 16,21 0-16,-21 21 0,43-21 15,-22 0-15,1 0 0,20 0 16,-21-21-16,-20 0 0,20 0 16,-21 0-16,0-1 0,0 1 0,1-42 15,-22 42-15,21-43 16,-21 43-16,0 0 0,0 0 16,0 42-1,0 0-15,0 0 16,0 0-16,0 22 15,-21-22-15,-1 63 16,22-41-16,-21-22 0,21 0 16,-21 0-16,21 0 15,-21 1-15,21-44 47,0 1-47,0 0 0,0 0 16,0-21-16,0 20 0,21-20 0,0 21 15,0-21-15,1-1 0,-1 1 16,0 0-16,21-1 0,-21 22 16,1-21-16,20 21 0,-21-1 0,21 22 15,-20 0-15,20 0 0,-21 22 16,21-1-16,-20 0 0,-1 21 0,0 1 16,0 20-16,-21-21 0,0 43 15,0-64-15,0 22 16,0-22-16,-21 21 0,0-21 0,0 0 15,-1 1-15,22-1 0,-21-21 16,0 0-16,21 21 0,-21-42 31,0 0-15,21-1-16,-21 1 0,-1 0 16,1 0-16</inkml:trace>
  <inkml:trace contextRef="#ctx0" brushRef="#br0" timeOffset="64013.61">12001 7938 0,'0'0'0,"-21"0"0,0 0 0,0-22 16,0 22-16,0 0 16,-1 0 30,22 22-46,-21-1 16,21 0 0,-21-21-16</inkml:trace>
  <inkml:trace contextRef="#ctx0" brushRef="#br0" timeOffset="65201.32">254 10202 0,'0'0'0,"-42"0"0,20 0 15,1-21-15,0 21 0,0 0 16,-21 0-16,20 0 0,1 0 0,0 0 16,0 0-1,42 0 16,21 0-31,1 0 0,20 0 16,22 0-16,-22 0 0,22 0 16,21 0-16,-21 0 0,20 0 0,-20 0 15,21 0-15,0 0 0,0 0 16,84 0-16,-42 0 16,-84 0-16,-22 0 0,0 0 15,-20 0-15,-44 0 16,1 0-1,-21 0-15,0 0 0,-22 0 0,22 0 0,-22-21 16,22 21-16,-22 0 16,22 0-16,0-21 0,-1 0 0,22 21 15,0 0-15,21-21 16,21 21 0,0-22-16,1 22 0,20 0 15,0 0-15,1 0 0,-1 22 0,0-22 16,1 21-16,-1 0 0,-21 0 15,0 0-15,-21 0 0,0 22 0,0-22 16,-21 21-16,0 1 16,-21-22-16,-1 21 0,1 0 0,0 1 15,-22-1-15,22-21 0,-1 22 0,-41-1 16,41-21-16,22-21 16</inkml:trace>
  <inkml:trace contextRef="#ctx0" brushRef="#br0" timeOffset="65576.22">2709 9610 0,'0'0'0,"-21"-21"0,21-1 0,-21 22 16,0 0-16,21 22 15,0-1-15,0 0 0,0 21 16,0 1-16,0 20 0,0-21 15,0 22-15,0-1 0,0-20 16,0 20-16,0-20 0,0 20 0,21-21 16,-21 1-16,0 63 15,0-43-15,0-21 0,21-20 16,-21-44 15,0 1-31</inkml:trace>
  <inkml:trace contextRef="#ctx0" brushRef="#br0" timeOffset="66058.94">2476 10075 0,'0'0'0,"-21"-42"0,0 0 0,0-1 16,0-20-16,21 21 0,0-22 15,0 1-15,0 20 0,0-20 16,21 20-16,21 1 0,1 0 0,-1 21 16,64-43-16,21 64 15,-64 0-15,1 0 0,20 21 16,-20 0-16,-1 22 0,1-1 0,-1 22 15,1-1-15,-22 1 0,1-1 16,-22-21-16,0 22 0,-21-22 0,0 22 16,-21 42-1,-22-43-15,1-42 0,21 0 16,0-21-16,0 0 16,-1 0-16,1 0 0,21-21 15,0 0-15,0 0 0,0 0 0,0-22 16,0 1-16,0 0 0,0-85 15,85-64 1,-43 128-16,1-1 0,-1 22 16,0 0-16,22-1 0,-22 22 0,0 0 15,1 21-15,-1 0 0,0 21 0,1 0 16,-1 22-16,-21-1 16,22 64-16,-22-64 0,-21 22 0,0-1 15,0 1-15,0-22 0,0 21 16,0-20-16,0-1 0,-21 22 15,-1-43-15,1 63 0,0-62 16,21-1-16,-21 0 0,21 0 16,21-42 15,0 0-31,0 0 0,1-22 0,-1 22 16</inkml:trace>
  <inkml:trace contextRef="#ctx0" brushRef="#br0" timeOffset="67014.85">4318 9758 0,'21'0'0,"-42"0"0,42 21 32,-21 0-32,0 0 0,0 22 0,-21-22 15,0 21-15,21-21 0,-21 22 16,21-22-16,0 21 0,-22-21 16,22 43-16,0-43 0,0 0 15,0 0-15,0 1 0,0-1 16,22-21-16,-1 0 0,0 0 0,0 0 15,21 0-15,-20 0 0,20 0 0,0 0 16,1-21-16,-1-1 0,0 1 16,1-21-16,-1 21 0,-21 0 0,0-22 15,0 1-15,-21 21 0,0-22 0,0 1 16,0 21-16,-21-21 0,0 20 16,0 1-16,0 0 0,-22 21 15,1 0-15,21 0 0,-21 0 16,20 0-16,1 0 0,0 0 0,21 21 15,21-21-15,0 0 16,22 0-16,-1 21 0,0-21 16,22 0-16,-1 0 0,1 0 0,-1 0 15,1 0-15,-1 0 0,-20-21 16,20 21-16,1 0 0,-22-21 0,22 21 16,-22 0-16,0 0 0,-21 0 0,1 0 15,-1 0-15,-42 0 16,-1 21-16,1-21 15,-21 21-15,21 1 0,0-1 16,-22 21-16,22-21 0,-21 0 16,21 22-16,-1-22 0,1 0 0,0 21 15,21-20-15,-21 41 16,21 1-16,0-43 16,0 0-16,21-21 0,0 0 15,0 0-15,22 0 0,-22 0 16,0 0-16,21 0 0,-20-21 0,20 0 15,-21-1-15,43-41 16,-22 42-16,0-22 0,-21 1 0,22 0 16,-22-22-16,0 22 0,0-22 0,0-63 15,-21 64-15,0-43 16,0 64-16,0 21 16,0-22-16,0 22 0,0 0 0,-21 21 15,0 21 1,0 21-16,0-20 0,21 41 15,-21-21-15,-1 22 0,1-1 0,21 43 16,-21-42-16,21-1 0,0-20 16,0 20-16,0-21 0,0 1 15,21-1-15,43 22 0,-43-43 16,21 0-16,1-21 0,-1 0 0,0 0 16,1 0-16,-1 0 15,0 0-15,1 0 0,-1-21 0,0 0 16,1-1-16,-22-20 0,42 0 15,-42-1-15,-21 1 0,0 21 16,22-21-16,-22 20 0,0 1 0,0 0 16,-22 21-1,1 21-15,21 0 16,-21 22-16,21-22 0,0 0 0,0 21 16,-21-20-16,21 20 0,0-21 0,0 0 15,0 22-15,0-22 0,0 0 16,0 0-16,21-21 15,0 0-15,22-42 32,-43 21-32</inkml:trace>
  <inkml:trace contextRef="#ctx0" brushRef="#br0" timeOffset="67164.77">6244 9673 0,'0'-21'0,"0"42"0,0-63 0,-21 21 16,0 21-16,0 0 15,-1 21 1,22 0-16,0 0 16,0 0-16,-21-21 15,0 22 1</inkml:trace>
  <inkml:trace contextRef="#ctx0" brushRef="#br0" timeOffset="68044.69">6646 10181 0,'0'0'0,"0"21"16,21-21-16,1 0 15,-1 0-15,0 0 0,21 0 16,-21 0-16,22-21 0,-1 21 0,0-21 16,1 0-16,20 0 0,-20 0 0,-1-1 15,21 1-15,-20-21 0,-1 21 16,0-22-16,-20 1 0,20 0 16,-21-1-16,0-20 0,0-1 0,-21 22 15,0-21-15,0 20 0,0 1 0,-21-64 16,0 85-16,-21 0 15,21 0-15,-1 21 16,-41 21-16,42 0 0,0 0 16,-22 21-16,22 1 0,0 20 0,0 1 15,0 20-15,-22-20 0,22 21 16,0-22-16,21 22 0,-21-1 0,0 1 16,-1 0-16,22-1 0,0 22 0,-21-21 15,21 21-15,0-22 0,-21 22 16,21 0-16,0 0 0,0 0 0,0 0 15,0-22-15,42 107 16,-42-107-16,22 1 0,-1 0 0,0-22 16,0 1-16,0-1 0,22-20 0,-1 20 15,64-42 1,-64-42-16,0 0 0,1-21 16,-22-1-16,21 1 0,1 0 0,-1-1 15,-21-20-15,0-1 0,0-147 16,-21 126-16,0 0 15,-21 1-15,-21 20 0,0-21 0,-1 1 16,1 20-16,-22 1 0,1-1 16,-1 1-16,-41-22 15,-44 0-15,107 85 16,21-21-16,0 21 0,21-21 0,0 0 16,21 0-1,21 0-15,-21-1 0,22 1 16,20-21-16,-20 21 0,20-22 15,1 22-15,-1-21 0,1 0 0,-1 20 16,-21-20-16,22 0 0,-1 21 0,-20-22 16,-1 22-16,22-42 15,-43 63-15,0-22 0,-21 1 16,-21 21 0,0 21-16,-1 1 15,22-1-15,-21 0 0,21 0 16,-21 0-16,21 0 15,-21 1-15,21-1 16,0 0-16,21-42 31,0 0-15</inkml:trace>
  <inkml:trace contextRef="#ctx0" brushRef="#br0" timeOffset="68206.6">7768 9652 0,'0'-21'0,"0"42"0,0-63 0,0 21 16,-21 21-16,0 0 16,0 0-16,21 21 31,0 0-15,21 0-16,0-21 0,0 0 0,-21 21 15,21-21-15</inkml:trace>
  <inkml:trace contextRef="#ctx0" brushRef="#br0" timeOffset="68452.83">8297 9737 0,'0'0'15,"0"-21"-15,-21 21 16,0 0-16,0 0 16,0 0-16,-1 21 0,-20-21 0,21 42 15,-21-21-15,-1 0 0,22 1 16,-21 20-16,21-21 0,-1 21 15,1-20-15,0 20 0,21 21 16,0-41-16,0-1 0,21 0 0,0 0 16,22 0-16,-22 0 0,21-21 15,1 22-15,-1-22 0,0 0 0,43 0 16,-43 0-16,1 0 0,20 0 16,-21 0-16,22-22 0,-1 1 15,-20 21-15</inkml:trace>
  <inkml:trace contextRef="#ctx0" brushRef="#br0" timeOffset="70004.78">9080 9821 0,'0'-21'16,"0"42"-16,0-63 0,0 21 0,-21 21 15,0 0-15,-21 0 0,21 0 16,-22 0-16,22 0 0,-21 0 0,-1 21 16,22 0-16,0 0 0,-21 1 15,-1 41-15,22-21 16,0-20-16,21-1 0,0 21 0,-21-21 15,21 0-15,0 1 0,0-1 0,0 0 16,0 0-16,42 0 16,-21-21-16,1 0 0,-1 0 15,21 0-15,-21 0 0,22 0 0,-22-21 16,0 0-16,21 21 0,-21-21 16,22-43-16,-22 43 0,42-64 15,-63 64 1,0-21-16,0 21 0,0 0 0,0 42 31,0 0-31,-21 0 16,21 0-16,0 0 0,-21 22 0,21-22 15,0 0-15,0 0 0,0 22 0,21-22 16,0 0-16,1 0 0,-1-21 16,0 21-16,0 0 0,21-21 15,-20 0-15,20 0 0,0 0 0,-21 0 16,22 0-16,-22 0 0,21 0 15,-21-21-15,22 0 0,-22 0 0,0 0 16,0 0-16,22-22 0,-22 22 0,0-42 16,21 20-16,-21 1 0,1-22 15,20 22-15,-21-21 0,0-1 0,-21 22 16,0-1-16,0 1 0,0 0 16,0 21-16,0-1 0,-21 22 15,0 0-15,0 0 0,21 22 16,-21-1-16,-1 21 0,1 0 0,0 1 15,21-1-15,0 0 16,0 1-16,0 20 0,0-20 0,0-1 16,0 0-16,0 43 15,0-43-15,0-21 0,0 22 0,0-22 16,21 0-16,0 0 0,1 0 0,20-21 16,-21 0-16,43 22 15,-43-22-15,21 0 0,0 0 0,-20-22 16,20 1-16,21 0 15,-20 0-15,-22-21 0,21 20 0,-21 1 0,1-21 16,-1 21-16,-21-43 16,0 43-16,21 0 0,-21 0 15,0 0-15,0 42 16,-21-21 0,21 21-16,-21 21 0,21-21 0,0 1 15,0 83-15,0-62 16,0-22-16,0 0 15,0 0-15,21 0 0,0 1 0,0-22 16,0 0-16,0 21 0,1-21 16,20 0-16,-21 0 0,0 0 0,22-21 15,-22-1-15,0 22 0,21-21 0,-21 0 16,1 0-16,41-64 16,-42 64-16,-21 0 15,21 0-15,-21 0 0,-21 21 16,0 0-1,0 21-15,0-21 0,21 21 16,-21 0-16,-1 0 0,22 0 0,0 1 16,0 20-16,0-21 0,0 0 15,0 0-15,0 1 0,0-1 16,22 0-16,-1-21 16,0 0-16,0 0 0,0 0 0,0 0 15,1-21-15,-1 0 16,0 21-16,-21-22 0,21 1 0,-21 0 15,0-21-15,0 21 16,0-1-16,0 1 0,0 0 16,-21 0-16,0 0 0,0 0 0,-1 21 15,22-22-15,-21 22 0,21-21 0,-21 21 16,21-21 0,21 21-1,0 0-15,1 0 0,20-21 16,-21 21-16,0 0 0,43-21 15,-22 21-15,0 0 0,-20 0 16,20 0-16,-21 0 0,0 21 0,22-21 16,-22 21-16,0 0 0,0 0 15,-21 1-15,21-1 0,-21 0 0,0 42 16,0-20 0,0-22-16,0 0 0,0 0 15,0 0-15,0 1 0,0-1 16,0 0-16,-21-21 15,0 21-15,0-21 16,0 0-16,-1 0 16,22-21-16,0 0 0,0 0 0,0-1 15,0 1-15,0 0 0,0-21 16,0 21-16,22-22 0,-1 1 0,0 0 16,21-1-16,-21 22 0,22-21 15,41-43-15,-41 64 16,-1-21-16,-21 20 0,22 22 15,-1 0-15,-21 0 0,21 0 0,-20 0 16,20 22-16,-42 20 0,21 0 0,-21 1 16,0-1-16,0 0 0,0 43 15,0-43-15,0 1 0,0-1 16,0 0-16,0-21 0,0 22 0,0-22 16,0 21-16,0 1 15,-21-43 16,21-22-31,0 1 0,-21 0 16,21 0-16,-21-21 0</inkml:trace>
  <inkml:trace contextRef="#ctx0" brushRef="#br0" timeOffset="70181.8">10858 9483 0,'-21'0'0,"42"0"0,-84 0 0,42-21 0,0 21 15,-1 0 1,1 0 31,0 0-47,0 0 16</inkml:trace>
  <inkml:trace contextRef="#ctx0" brushRef="#br0" timeOffset="70351.91">9504 9673 0,'0'0'0,"-43"21"0,22-21 0,0 0 15,21 22-15,21-22 16,0 0-16,1 0 0,20 0 16,0 0-16,22 0 0,-1-22 15,1 1-15,-1 21 0,85-21 16,-63 21-16</inkml:trace>
  <inkml:trace contextRef="#ctx0" brushRef="#br0" timeOffset="70764.77">12785 9885 0,'0'0'0,"21"0"0,0 0 0,0 0 0,-21 21 16,0 0-1,0 0-15,0 1 0,0-1 16,0 42-16,-21 1 16,0-43-16,21 0 0,-21 0 15,21 0-15,-22-21 16,1 0-1,21-21 1,0 0-16,0 0 16,0 0-16</inkml:trace>
  <inkml:trace contextRef="#ctx0" brushRef="#br0" timeOffset="70913.42">12848 9652 0,'0'0'0,"0"-21"0,0 0 0,-21 21 16,0-21-16,0 21 15,-1 0-15,22 21 32,22 0-17,-1 0-15</inkml:trace>
  <inkml:trace contextRef="#ctx0" brushRef="#br0" timeOffset="71323.88">13250 9779 0,'0'0'16,"0"21"-16,0 0 0,-21 1 15,21-1-15,-21 0 0,21 0 0,-21 0 16,21 0-16,0 1 0,0-1 0,0 0 16,0 0-16,0 0 15,0 0-15,0 1 0,0-1 16,-21-21-16,-1 0 15,1-21 1,21-1-16,-21-20 16,21 0-1,0-1-15,0 22 0,0-21 16,21 0-16,0-1 0,1-20 0,20 20 16,0 1-16,1 0 0,-1 21 0,0-22 15,1 22-15,-1 0 0,21 21 16,-20 0-16,-1 0 0,0 21 0,1 21 15,-1-20-15,0 20 0,-20 21 0,-1-20 16,0-1-16,-21 22 0,0-22 16,0 0-16,0 1 0,-21-1 15,0-21-15,-43 43 0,43-43 0,0 0 16,0 0-16,-1 0 0,1-21 16</inkml:trace>
  <inkml:trace contextRef="#ctx0" brushRef="#br0" timeOffset="71767.98">14774 9123 0,'21'-42'0,"-42"84"0,42-106 0,1 43 16,-1-21-16,-21 21 0,21 0 0,0-1 15,0 22-15,0 22 16,-21-1-16,0 21 0,0 0 0,0 64 16,0-63-1,0 20-15,0 1 0,0-1 0,-21 64 16,21-63-16,-21-1 0,0-21 16,21 22-16,-21-22 0,0 22 15,21-22-15,-22-21 0,22 22 0,0-22 16,0 0-16,-21 0 0,0-21 31,21-21-31,0 0 0,0 0 16,0-1-16,0-20 0</inkml:trace>
  <inkml:trace contextRef="#ctx0" brushRef="#br0" timeOffset="72160.84">14732 9377 0,'0'-42'0,"0"84"0,0-148 15,0 64-15,21-22 0,0 22 16,0-22-16,1 22 0,-1 0 0,21-1 15,0 1-15,43-21 16,-43 41-16,22 22 0,-22 0 0,22 0 16,-1 22-16,-20 20 0,41 43 15,-63-22-15,1 1 0,-22-22 16,0 21-16,-22-20 0,-41 63 16,21-43-16,-22-21 0,22 1 15,-22-1-15,22-21 0,-22 22 0,-63 20 16,106-63-1,0 0-15,0 0 0,0 0 16,0 0-16,21-21 0,-22 0 0,22 0 16,0-1-16,0 1 0,0 0 0,0 0 15,22 21 1,-1 0-16,0 21 0,-21 0 16,21 0-16,0 1 0,22 20 15,-22 0-15,0-21 0,21 43 16,1-22-16,-22-21 0,0 1 0,0-1 15,0 0-15,0 0 0,1 0 16,-1-21-16,0 0 0,0 21 0,0-21 16,0 0-16,1 0 0,-1 0 15,0-21-15,0 0 0</inkml:trace>
  <inkml:trace contextRef="#ctx0" brushRef="#br0" timeOffset="72521.97">15536 9631 0,'-21'0'16,"21"21"-16,21-21 16,0 0-1,1 0-15,-1 0 0,21 0 0,-21 0 16,22-21-16,-1 0 0,-21 0 16,21 21-16,1-22 0,-22 1 15,0 0-15,0 0 0,-21 0 16,-21 21-1,0 0-15,0 0 0,-22 0 16,22 0-16,-21 21 0,-22 42 16,43-41-16,-21 20 0,21-21 15,0 21-15,-1 1 0,1-22 0,21 42 16,0-41-16,0 20 16,21-21-16,1 0 0,-1-21 15,0 0-15,21 21 0,-21-21 0,64 0 16,-43 0-16,1 0 15,20-21-15,-20 21 0,20-21 16,1 0-16,-22 0 0,21-22 0,-20 22 16,-1-21-16,0 21 0</inkml:trace>
  <inkml:trace contextRef="#ctx0" brushRef="#br0" timeOffset="72807.81">16510 9440 0,'0'-21'0,"0"42"0,0-63 15,0 63 1,0 0-1,0 22-15,-21-1 0,21 0 16,-21 22-16,-1-22 0,22 22 0,-21 63 16,0 21-1,0-85-15,21 22 0,-21 0 16,0-1-16,-1 1 0,1 0 0,21-1 16,-21 1-16,0 0 0,0-1 0,0-20 15,-1 21-15,1-22 0,0 22 0,0-22 16,-43 43-16,22 0 15,21-85-15,0 21 0,21-20 16,0-1-16,-21-21 0,21-21 16,0-1-16,0 1 0,0-21 15,0 0-15,21-1 0,-21-20 16,21-22-16,21 22 0,-21-22 0,22 0 16</inkml:trace>
  <inkml:trace contextRef="#ctx0" brushRef="#br0" timeOffset="73075.95">16489 9779 0,'0'-63'16,"0"126"-16,0-190 0,0 85 0,0-1 16,0 1-16,0 21 0,0 0 0,21 0 15,0-1-15,0 1 0,0 0 0,22 21 16,-22 0-16,21 0 0,-21 0 0,22 0 16,-1 21-16,-21 0 0,22 1 15,-22-1-15,-21 21 0,0-21 0,0 22 16,0-1-16,0-21 0,0 21 15,-21-20-15,-22 20 0,22-21 16,-21 0-16,-1 0 0,1 1 0,21-1 16,-21-21-16,-1 0 0,22 0 0,0 0 15,0 0-15,21-21 16,21-1-16,0 22 16,0-21-16,0 0 0,1-21 0,20 21 15</inkml:trace>
  <inkml:trace contextRef="#ctx0" brushRef="#br0" timeOffset="73459.75">17103 9356 0,'0'-21'0,"0"42"0,21-42 15,-42 21 1,21 21-16,-22 0 16,1 0-16,0 0 0,21 0 0,-21 1 15,0 20-15,0-21 0,21 21 16,-22 1-16,22-1 0,-21-21 0,21 22 15,0-1-15,0-21 0,0 0 0,0 0 16,0 1-16,21-1 0,1-21 16,20 0-16,-21 0 0,0 0 15,22 0-15,-1 0 0,-21-21 0,21 21 16,1-22-16,-22-20 0,21 21 16,-21-21-16,1 20 0,-1-20 15,0 0-15,-21-22 0,0 22 16,0 0-16,-21 20 0,0 1 15,-22 0-15,22 0 0,0 21 0,-21-21 16,-1 21-16,22 0 0,0 0 16,-21 0-16,20 0 0,22 21 15,-21-21-15,21 21 0,0 0 0,0 0 16,21 1-16,1-22 0,-1 21 16,21-21-16,0 0 0,-20 0 15,20 0-15,0 0 0,1 0 0</inkml:trace>
  <inkml:trace contextRef="#ctx0" brushRef="#br0" timeOffset="73782.57">17611 9483 0,'42'0'0,"21"-21"16,-338 42-16,445-21 0,-22-21 0,-106-1 0,0 22 0,-20-21 16,-1 21-16,-21-21 15,-21 0 1,-1 21-16,-20 0 0,21 0 0,-21 0 16,20 0-16,-20 21 0,21-21 15,0 21-15,0 0 0,21 1 16,0-1-16,0 0 0,21 0 15,0 0-15,0 0 0,0 1 16,0-1-16,1 0 0,20 0 16,-21 0-16,0 0 0,0 1 0,-21-1 15,0 0-15,0 0 16,0 0-16,0 0 0,-21-21 16,0 22-16,-21-22 0,21 0 0,-43 0 15,43 0-15,-21 0 16,20 0-16,1 0 0,0 0 0,21-22 15,0 1-15,0 0 16,21 0-16,0 0 16,1 0-16,-1 21 0,0-22 15,21 1-15,-21 0 0</inkml:trace>
  <inkml:trace contextRef="#ctx0" brushRef="#br0" timeOffset="73968.39">18097 9440 0,'0'0'0,"22"0"0,-1 0 16,-21 22-1,-21-1 1,21 0-16,-22 0 0,1 0 0,21 0 16,0 22-16,-21-22 0,21 0 15,-21 21-15,21-20 0,0-1 0,-21 0 16,21 0-16,0 0 0,0 0 16,0-42-1,0 0 1,21 0-16</inkml:trace>
  <inkml:trace contextRef="#ctx0" brushRef="#br0" timeOffset="74288.73">18203 9186 0,'-21'-21'0,"42"42"0,-63-42 0,21 21 16,0 0-16,-1 0 0,1 0 15,0 0-15,21 21 16,-21 1-16,21-1 0,0 0 15,21-21-15,0 0 16,0 0-16,1 0 16,-1 0-16,0 0 0,0 0 0,0 0 15,22 0-15,-22-21 0,-21 0 0,21-1 16,-21 1-16,0 0 0,0-21 16,0-1-16,0 22 0,-21-21 15,0 21-15,-1 0 0,1 21 16,-21-22-16,21 22 0,0 0 0,-22 0 15,1 22-15,42-1 0,0 0 16,-21-21-16,21 21 0,0 0 16,0 0-16,0 1 0,21-22 0,0 21 15,0-21-15,0 0 0,22 0 0</inkml:trace>
  <inkml:trace contextRef="#ctx0" brushRef="#br0" timeOffset="75012.53">18859 8827 0,'0'-22'0,"0"44"0,0-65 0,-21 43 16,0 21-1,0 1-15,0-1 0,0 21 0,-1 0 16,1 1-16,-21-1 0,21 0 0,0 22 16,-1-22-16,-20 22 0,21-22 15,0 22-15,0-22 0,-1 21 16,1 1-16,0-22 0,0 1 0,21-1 15,0 0-15,0 1 0,0-1 16,0 21-16,0-41 16,21-22-16,0 0 15,0 0-15,1 0 0,-1 0 0,0 0 16,0 0-16,0-22 0,0 1 0,-21-21 16,0 21-16,0-22 0,0 22 15,0-21-15,0 21 0,0-22 0,-42 22 16,21-21-16,0 21 0,0 0 0,-22 21 15,22-22-15,-21 22 16,42-21 0,21 21-1,21 0-15,-21 0 0,22 0 16,-1 0-16,0 0 0,107 0 16,-107 0-16,0 0 0,1 0 15,-22 0-15,21 0 0,-21-21 16,22 21-16,-22 0 0,-21 21 15,0 0 1,0 1-16,0-1 16,-21 0-16,21 21 0,-22-21 0,22 1 15,-21-1-15,21 42 0,0-42 16,0 22-16,0-22 16,0 0-16,0 0 0,21 0 0,1-21 15,-1 22-15,0-22 0,0 0 16,0 0-16,22 0 0,-22 0 0,21 0 15,-21-22-15,22 1 0,-22 0 0,21 0 16,-21 0-16,22-22 0,-22 1 16,0 0-16,-21 21 0,0-22 0,0-41 15,0 62-15,0 1 0,0 0 16,-21 0-16,0 0 0,-1 21 16,-20 0-16,21 0 0,-21 0 0,20 0 15,1 0-15,0 0 0,0 0 0,0 21 16,0-21-16,21 42 15,0-21 1,0 1-16,21-22 0,0 0 16,0 0-16</inkml:trace>
  <inkml:trace contextRef="#ctx0" brushRef="#br0" timeOffset="75364.33">19579 9462 0,'64'-85'31,"-43"64"-31,-21 0 16,21 21-16,0-22 16,0 22-16,0 0 0,1 0 0,-1 0 15,0 0-15,0 0 16,0 22-16,0-1 0,1 0 16,-22 0-16,0 0 0,0 22 0,0-22 15,0 42-15,0-20 16,0-22-16,0 0 0,0 0 0,0 0 15,0 0-15,-22-21 0,1 0 16,21-21 0,0 0-1,0-21-15,21 21 0,-21-1 16,22 1-16,-1 0 0,-21 0 16,21 0-16,0-22 0,-21 22 15,21 0-15,22 0 0,-43 0 16,21 0-16,0-1 0,0 1 15,21 21-15,-20-21 0,-1 21 0</inkml:trace>
  <inkml:trace contextRef="#ctx0" brushRef="#br0" timeOffset="75874.02">20405 9250 0,'0'0'0,"0"21"16,-22 0 0,1 0-16,0 1 0,0-1 0,0 0 15,0 0-15,-1 0 0,1 22 0,0-22 16,21 21-16,0-21 0,0 22 15,0-22-15,0 21 0,0-21 0,0 0 16,0 22-16,21-22 0,0-21 16,22 21-16,-22-21 0,0 0 15,21 0-15,-20 0 0,20 0 0,-21 0 16,21-21-16,1 0 0,-22 0 0,21-22 16,-21 22-16,22-21 0,-22-1 15,0 22-15,0-21 0,0 0 0,-21-1 16,0 22-16,22 0 0,-22-21 15,0 20-15,-22 44 32,1-1-32,0 0 15,21 21-15,-21-21 0,0 22 0,0-1 0,-1 22 16,1-22-16,0 21 0,0-20 16,0 20-16,21 1 0,-43 63 15,43-64-15,-21 1 0,21 84 16,-21-63-16,21-22 0,-21 22 15,21-22-15,0 22 0,0-22 16,0 1-16,0-1 0,-21-20 0,0-1 16,-1 0-16,22 1 0,-21-1 0,-21-21 15,21 0-15,-22 1 0,22-1 0,-21-21 16,0 0-16,-22 0 16,22-21-16,-64-22 0,42 22 15,22 0-15,-21-21 0,-1 20 0,22-20 16,-1 0-16,1-1 0,21 1 0,0 0 15,0-1-15,21-20 0,0-1 16,0 22-16</inkml:trace>
  <inkml:trace contextRef="#ctx0" brushRef="#br0" timeOffset="76292.32">21780 9292 0,'22'-21'0,"-44"42"0,65-42 15,-22 21-15,-21 21 32,0 0-32,0 1 0,0-1 0,-21 0 15,0 21-15,-1-21 0,1 1 16,21-1-16,-21 0 0,0 21 0,21-21 15,-21 1-15,21-1 0,0 0 16,21-21 0,0 0-16,0 0 15,0 0-15,1-21 0,20 0 16</inkml:trace>
  <inkml:trace contextRef="#ctx0" brushRef="#br0" timeOffset="76608.17">22352 9292 0,'0'0'15,"21"-21"-15,0 21 0,0-21 0,-21 0 16,0 0-16,-42 21 16,21 0-16,0 0 15,-22 21-15,1 0 0,0-21 0,-1 21 16,22 0-16,-21 0 0,21 1 0,0-1 16,21 21-1,0-21-15,21 0 0,0-21 16,21 22-16,-21-22 0,22 21 0,-22-21 15,21 21-15,1 0 16,-1-21-16,-21 21 0,21 0 0,-20 1 16,-1-1-16,-21 0 0,0 0 15,0 0-15,-21 0 0,-22-21 16,22 22-16,-21-22 0,-1 0 0,1 0 16,0 0-16,-1 0 0,22 0 0,0 0 15,-21 0-15,21 0 16,21-22-16,-22 1 0,22 0 0,0 0 15,0 0-15</inkml:trace>
  <inkml:trace contextRef="#ctx0" brushRef="#br0" timeOffset="76785.1">21907 8954 0,'0'-22'31,"22"44"1,-1-22-32,0 21 0,0-21 15,0 21-15</inkml:trace>
  <inkml:trace contextRef="#ctx0" brushRef="#br0" timeOffset="77220.81">23283 9694 0,'21'0'0,"-42"0"0,64 0 0,-22 0 16,0 0-16,0-21 0,0 0 16,22 0-16,-22 0 0,21 0 15,-21-1-15,64-41 0,-43 21 16,-21 20-16,22-20 0,-22 0 0,-21-1 16,0 1-16,0 21 0,0-21 15,0 20-15,0 1 0,-42 21 0,20 0 16,-20 0-16,21 0 0,-21 0 15,-1 21-15,1 1 0,0-1 16,20 21-16,-20-21 0,21 22 0,0-22 16,0 21-16,-1 0 0,22-20 0,0 20 15,0-21-15,0 21 0,0-20 16,22 20-16,-1-21 0,0 0 0,21 0 16,1 1-16,-1-22 0,21 0 15,64 0-15,-63 0 0,-1 0 16,22 0-16,-21 0 0</inkml:trace>
  <inkml:trace contextRef="#ctx0" brushRef="#br0" timeOffset="78586.03">24490 9335 0,'0'-22'0,"0"44"0,0-65 0,0 1 16,-21 21-16,-1 0 0,1 21 16,0 0-16,0 0 0,0 0 15,-22 0-15,1 0 0,21 21 16,-21 0-16,20 0 0,-20 0 0,0 43 15,-1-22 1,22 0-16,0-20 0,21 20 0,0-21 16,0 0-16,0 0 0,0 1 15,0-1-15,0 0 0,21-21 0,0 0 16,43 0 0,-43 0-16,0 0 0,22-21 0,-22 0 0,0 21 15,21-43-15,-21 22 0,1 0 0,-1 0 16,0-22-16,0 22 15,0-21-15,-21 21 0,0-22 0,21-20 16,1 42-16,-22 0 16,0-1-16,0 44 15,0-1 1,-22 0-16,1 21 0,21-21 0,0 1 16,-21 20-16,0-21 0,21 21 15,-21 22-15,21-22 0,0 1 16,0-22-16,0 0 0,0 0 0,0 0 15,21 0-15,0 1 0,0-22 16,0 0-16,22 0 0,63 0 16,-64 0-1,21-43-15,-20 22 0,20 0 0,1-21 16,-22-1-16,22 1 0,-1 0 0,-21-1 16,1 1-16,-1 0 0,-21-1 15,0 1-15,1 0 0,-22-1 16,-22 43-16,1 0 0,0 0 15,0 0-15,0 21 0,-43 64 16,64-64-16,0 0 16,0 22-16,0-22 0,0 0 0,0 21 15,0-20-15,21 20 0,-21-21 16,43 64 0,-1-22-16,-42-42 15,0 1 1,-21-22-16,0 0 15,0-22-15,-22 1 0,22 21 16,0-21-16,0 0 0,0 0 0,-1 0 16,1-1-16,0 1 0,21 0 15,0 42 1,21 0 0,0 1-16,1-1 0,-1 0 0,0 0 15,0-21-15,0 21 0,0 0 16,22-21-16,-22 0 0,21 0 0,-21 0 15,22 0-15,-1 0 0,0 0 0,1 0 16,20-21-16,-20 21 16,20-21-16,43-42 15,-64 41-15,43-41 0,-43 21 16,1 20-16,-22-20 0,21 21 0,-21 0 16,-21 0-16,0-22 15,-21 43 1,0 0-16,0 21 15,0 1-15,-1-1 0,22 21 16,-21-21-16,21 0 16,0 22-16,0-22 0,0 0 0,0 21 15,21-20-15,1-1 0,-1 0 0,0 0 16,21 0-16,1-21 0,-1 21 16,0-21-16,1 0 0,20 0 0,-21 0 15,43-21-15,-43 0 16,-20 0-16,-1 0 0,21-22 0,-21 1 15,0 0-15,1 21 0,-22-22 16,21 22-16,-21 0 16,0 0-16,0 0 0,0-1 0,0 44 31,0-1-15,0 0-16,-21 21 0,-1 1 0,1-1 15,0 21-15,0 1 0,21-1 0,-21 1 0,0-1 16,-1 22-16,22-21 15,-21 20-15,21-20 0,0 20 0,0 1 16,-21 0-16,21-1 0,-21 1 16,21-21-16,0 20 0,0 1 0,-21-22 15,0 22-15,-1-21 0,22-1 0,-84 149 16,20-128 0,43-41-16,-21-1 0,-43 0 15,64-20-15,-21-22 0,-1 0 16,22 0-16,0-22 0,0 1 0,0 0 15,21-21-15,0-1 0,0 1 16,0-21-16,21-1 0,0 1 0,0-22 16,43 0-16,-22 1 0,21-22 0,1 0 15,-1 21-15,22-21 0,-21 1 16,20 20-16,149-211 16,-85 147-16,-84 65 15,-22 20-15,0 22 0,1 0 0</inkml:trace>
  <inkml:trace contextRef="#ctx0" brushRef="#br0" timeOffset="80860.25">1185 11494 0,'0'0'0,"0"-22"0,-21 1 0,21 0 15,0 0-15,0 0 0,0 0 16,0-1-16,-21 22 0,21 22 31,-21 20-31,21 0 16,0-21-16,-21 43 0,21-22 0,0 1 15,-22-1-15,22 0 0,0 22 16,0-22-16,0 0 0,0 1 0,0-22 16,0 21-16,0-21 0,0 1 15,0-1-15,22-42 31,-22-1-31,21 1 0,0 0 16,0-21-16,-21 21 0,21-22 16,0 22-16,1-21 0,-1 21 15,-21-1-15,21 1 0,0 0 16,-21 0-16,0 0 0,21 21 0,0 0 16,1 0-16,-22 21 15,0 0-15,0 0 0,21 0 16,0 1-16,0 41 15,21 22-15,-42-64 16,22 0-16,20 21 16,-21-42-16,0 22 0,0-22 15,22 0-15,-22 0 0,21 0 0,-21 0 16,22-22-16,-22 1 0,21 0 16,1 0-16,-22 0 0,21-22 0,22-20 15,-43 42-15,0-64 16,-21 43-16,21 21 0,-21-64 15,0 43-15,0 20 16,0 1-16,0 0 0,0 0 0,0 42 31,0 0-31,0 0 0,0 1 16,0-1-16,-21 21 0,21 0 16,0-20-16,0 20 0,0 0 0,0-21 15,0 22-15,0 20 16,0-42-16,21 1 0,0-22 15,0 21-15,1-21 0,-1 0 0,0 0 16,21 0-16,-21 0 0,22-21 16,-22-1-16,21 1 0,1 0 0,-1 0 15,0 0-15,-21-22 0,22 22 16,-1-21-16,-21 0 0,0-1 0,1 1 16,-1 0-16,0-1 0,-21 1 15,0 0-15,0 20 0,0 1 0,0 0 16,0 0-16,0 42 15,-21 0-15,0 0 16,21 1-16,-22 20 0,22 0 0,0 1 16,0-1-16,-21 0 0,21 1 15,-21-1-15,21 0 0,0 1 0,0-1 16,-21 0-16,21-21 0,-21 22 16,21-22-16,-21 42 0,21-41 15,0-44 1,21 1-1,0 0-15,0 0 0,0-21 0,0 20 16,1-20-16,-1 0 0,0 21 16,21-22-16,-21 22 0,22-42 15,-22 63-15,-21-22 16,21 22-16,0 0 0,-21 22 16,0-1-16,0 0 15,21 0-15,-21 0 0,0 0 16,0 1-16,0-1 0,0 21 0,0-21 15,22 0-15,-1 1 0,-21-1 16,21 0-16,0-21 0,0 21 0,43-21 16,-43 0-16,0 0 15,21 0-15,1 0 0,-1-21 0,0 0 16,85-64 0,-84 64-16,-1 0 0,0-22 0,-20 1 15,20 21-15,-21-21 0,0-1 16,-21 1-16,0 21 0,0-22 0,0 22 15,0 0-15,-21 21 16,0 0-16,-21 21 16,20 0-16,1 1 0,0-1 15,0 21-15,0-21 0,0 22 0,-1 20 16,22-21-16,0-20 0,0 20 16,0-21-16,0 0 0,0 0 15,22 1-15,-1-1 0,21-21 0,-21 0 16,22 0-16,-1 0 0,0 0 15,1 0-15,-1 0 0,0-21 0,1-1 16,-1 1-16,0 0 0,-21-21 16,22 21-16,-22-1 0,0-20 15,0 21-15,-21 0 0,0 0 0,21-1 16,-21 1-16,0 0 0,0 42 31,0 0-31,0 1 0,0-1 16,0 0-16,-21 0 0,21 0 15,-21 0-15,21 1 0,0-1 0,-21 0 16,0 0-16,21 0 0,0 0 16,-21-21-16,21 22 0,-22-22 0,1 0 15,21-22 1,0 1 0,0 0-16,0 0 0,0 0 15,0-22-15,0 22 0,21-21 0,1 21 16,20-64-16,-21 64 15,0 0-15,22 0 0,-22-1 0,21 22 16,0 0-16,1 0 0,-1 0 0,0 22 16,1-1-16,-1 0 0,-21 0 15,22 0-15,-1 43 16,-42 42-16,0-85 0,0 21 16,-21-21-16,0 22 15,-22-22-15,22 0 0,0 0 0,-21 0 16,20 0-16,1 1 0,0-22 0</inkml:trace>
  <inkml:trace contextRef="#ctx0" brushRef="#br0" timeOffset="81612.16">6456 11367 0,'0'-22'0,"0"44"0,0-65 16,0 22-16,0-21 0,0-1 16,0 22-16,0-21 0,0 21 15,0-22-15,0 22 0,0 0 0,-21 21 16,-1 0-16,1 0 0,0 0 16,0 21-16,0 0 0,-22 22 15,22-1-15,0 0 0,0 22 0,0-1 16,-22 1-16,22-1 0,0 1 0,21-1 15,-21-20-15,21 20 0,0-20 16,0 20-16,0-21 0,0 1 0,0-22 16,42 42-16,1-41 15,-22-1-15,21-21 0,0 0 0,22 0 16,-22 0-16,22 0 0,-1-21 16,1-1-16,63-20 0,-85 21 15,0-21-15,1 20 0,-22 1 16,0-21-16,-21 0 0,0 20 15,-21 1-15,-21 0 0,20 21 16,-20-21-16,0 21 0,-1 0 0,1 0 16,-21-21-16,41 21 0,-20 0 15,0 0-15,21 0 0,-1 0 0,44 0 32,-1 0-32,21 21 0,-21 21 15,22-21-15,-1 1 0,0 20 16,-21 0-16,22 1 0,-22-1 0,0 21 15,-21-20-15,0 20 0,0 1 16,0-1-16,0 1 0,0-1 16,0 1-16,0-22 0,-21 22 0,0-1 15,0 1-15,-1-1 0,1 1 0,0-22 16,0 21-16,0-20 0,21-1 16,-21-21-16,-1 22 0,22-22 15,0-42-15,0-1 16,22 1-16,-1-21 0,0 0 15,21-1-15,-21-20 0</inkml:trace>
  <inkml:trace contextRef="#ctx0" brushRef="#br0" timeOffset="82032.92">7705 11176 0,'0'-63'16,"0"126"-16,-22-105 16,1 63-16,21 21 15,-21-21-15,0 22 0,21-1 0,-21 22 0,0 20 16,21-20-16,-22-22 0,22 0 16,0 22-1,0-22-15,0-21 0,43 1 0,-22-1 16,0 0-16,0 0 0,22 0 0,-22-21 15,21 0-15,0 0 0,-20 0 16,20 0-16,0 0 0,1 0 16,-1 0-16,-21-21 0,21 0 0,1 0 15,-22 0-15,0-22 0,21 22 0,-20-42 16,20-64 0,-42 84-16,0 22 0,0-21 0,0 21 15,0-1-15,0 1 16,-21 21-1,21 21 1,0 1 0,0-1-16,21-21 15,0 0-15</inkml:trace>
  <inkml:trace contextRef="#ctx0" brushRef="#br0" timeOffset="82287.78">8869 11197 0,'0'0'0,"-21"21"31,-1-21-31,22 22 16,-21 20-16,21-21 0,-21 0 16,21 22-16,-21-22 0,0 21 0,21 0 15,-21 22-15,21-43 16,-22 0-16,22 22 0,0-22 0,0 21 15,0-21-15,0 0 16</inkml:trace>
  <inkml:trace contextRef="#ctx0" brushRef="#br0" timeOffset="82534.39">8467 11663 0,'-22'21'0,"44"-42"0,-44 63 0,22-21 16,0 1-16,0-1 15,0 0-15,22-21 0,20 21 16,-21 0-16,0-21 0,0 0 16,22 0-16,-22 0 0,21 0 15,-21 0-15,22 0 0,-22 0 0,21 0 16,-21 0-16,22 0 0,-22 0 0,0-21 15,0 21-15,0-21 0,1 0 16,-1 0-16,-21-1 16,0 1-16,0-21 0,0 21 0,0 0 15,0-22-15,-21 22 0</inkml:trace>
  <inkml:trace contextRef="#ctx0" brushRef="#br0" timeOffset="82744.27">8403 11197 0,'0'0'0,"-21"-21"15,0 21-15,21-21 0,0 0 16,0 0-16,21 21 16,0 0-16,0-22 15,0 1-15,22 21 0,-1 0 0,0-21 0,1 21 16,-1 0-16,0 0 0,1 0 16,-1 0-16,22 0 0,-43 0 15,21 0-15,-21 0 0,22 0 0,-22 0 16,-21 21-1</inkml:trace>
  <inkml:trace contextRef="#ctx0" brushRef="#br0" timeOffset="84133.46">10266 11663 0,'42'21'16,"-21"-21"0,0 0-16,1 0 0,-1-21 15,21 0-15,0 21 0,1-21 0,20-1 16,-20 1-16,20 0 0,1-21 15,-1 21-15,-21-22 0,22 22 0,21-64 16,-43 43-16,0 0 0,-21-1 16,1 1-16,-1 0 0,0-1 15,-21 1-15,0 21 0,0 0 0,0-22 16,0 22-16,0 0 0,0 0 16,-21 21-16,0-21 0,-1 21 15,1 0-15,0 0 0,0 0 16,0 21-16,0 0 0,-43 64 15,43-43-15,-21 22 0,20-1 16,-20 22-16,21-22 0,-21 22 0,20 0 16,-20-1-16,21 22 0,-43 85 15,43-107-15,0 22 0,0 0 16,0 0-16,0-22 0,-1 22 0,1 0 16,0 0-16,0-21 0,21 20 0,-21-20 15,21 0-15,-21-1 0,21 1 16,0-21-16,0-1 0,0 1 15,0-1-15,0-21 0,21 1 0,0-1 16,0 22-16,21-43 16,-20 0-16,-1-21 0,21 0 0,0-21 15,43-43-15,-43 22 0,22 0 16,-1-22-16,1 1 0,-22-1 0,22 1 16,-22-22-16,0 21 0,-20-41 15,-1 20-15,0 0 0,-21 1 0,0-1 16,0 0-16,-21 22 0,0-22 0,-22 0 15,1 22-15,0-1 0,-1 1 16,1 21-16,0-1 0,-1 1 0,1 21 16,21-22-16,-22 22 0,22 21 15,0-21-15,21 0 16,0 0-16,0 0 16,0-1-16,21 22 0,0-21 0,1 0 15,20 0-15,0 21 0,1-21 16,41-22-16,-20 22 0,-22 21 15,0-21-15,1 0 0,-1 0 0,0 21 16,1-21-16,-22-1 0,0 1 16,0 21-16,0-21 0,1 0 0,-22 0 15,21 21 1,-21-21 0,0 42-16,0 0 0,0 0 15,0 0-15,0 0 0,0 1 16,0 20-16,0-21 0,0 21 15,0-20-15,21-1 0,-21 0 0,21 0 16,0 0-16,0 0 0,-21 1 16,43-22-16,-22 0 0,0 0 15,0 0-15,22 0 0,-1 0 0,43-22 16,-43 1-16,0 0 0,1 0 16,20 0-16,-21-22 0,1 22 0,-1-42 15,-21 20-15,-21 22 16,0-21-16,0 21 0,0 0 0,0-1 0,-21 22 15,-21 0-15,21 0 16,-85 0-16,63 22 16,-20-1-16,42 0 0,0 0 15,-1 21-15,1-20 0,21-1 16,0 0-16,0 42 16,21 1-16,1-43 0,20 0 15,-21 0-15,21 1 0,1-22 16,-1 21-16,0-21 0,1 0 0,20 0 15,-20 0-15,20 0 0,1 0 16,-1 0-16,1 0 0,-1-21 16</inkml:trace>
  <inkml:trace contextRef="#ctx0" brushRef="#br0" timeOffset="86600.5">12933 11557 0,'0'-42'0,"0"84"0,0-105 0,0 20 0,0 22 15,-21 0-15,-1 0 0,1 21 16,-21 0-16,21 0 0,0 0 0,-22 0 15,1 0-15,21 21 0,-22 0 0,1 0 16,21 22-16,-21-22 0,20 21 16,1-21-16,0 22 0,0-1 0,21-21 15,0 21-15,0 22 16,21-1-16,0-41 16,43-1-16,-43-21 15,0 0-15,21 0 0,1 0 0,-22 0 16,21-21-16,-21 21 0,22-22 15,-22 1-15,21 0 0,22-42 16,-43-22 0,0 43-16,-21 20 0,0 1 15,0 0-15,0 0 0,0 42 32,0 0-32,-21 22 15,21-22-15,0 21 0,0 0 0,-21 22 16,21-1-16,-21 1 0,-1 21 0,1 63 15,21-64-15,-21 1 16,0 0-16,0-1 0,21 22 16,-21-21-16,-1 0 0,1 20 0,0-20 15,0 0-15,0-22 0,0 22 0,-1-22 16,22 1-16,-21 21 16,0-43-16,21-21 0,0 0 0,0 0 15,0-42-15,21 0 16,0 0-16,1 0 0,41-85 15,-42 64-15,22-22 0,-1-21 16,0 1-16,64-86 16,-64 86-16,1-1 0,20-21 0,-20 0 15,-22 22-15,21-22 0,0 0 0,1-84 16,-22-64 0,-21 169-16,21 21 0,-21 1 15,0-1-15,0 1 0,0 21 0,0-1 16,0 22-16,-21 0 0,21 0 15,-21 21-15,0 21 16,21 0-16,0 0 16,0 22-16,-22-22 0,22 21 0,0-21 15,0 22-15,0-22 0,0 0 16,22 21-16,-1-21 0,0 1 0,0-1 16,0-21-16,0 21 0,1 0 15,-1-21-15,0 0 0,21 0 0,-21 0 16,1 0-16,-1 0 0,42-21 15,-20 0-15,-22 0 16,0-1-16,0-20 0,0 21 0,-21-21 16,0 20-16,21-20 0,-21 21 0,22-21 15,-22 20-15,0 1 0,0-21 16,0 21-16,-22 42 31,1 0-31,0 0 16,21 22-16,0-22 0,0 0 0,0 21 15,0-21-15,0 1 0,0 20 16,0-21-16,0 0 0,0 0 16,0 1-16,42 20 0,-20-42 15,-1 21-15,0-21 0,21 0 0,-21 0 16,22 0-16,-22 0 0,21 0 16,1 0-16,-1 0 0,0-21 0,1 0 15,-1 0-15,0-1 0,1 1 0,-22-21 16,21 21-16,-21-22 15,-21 22-15,21-21 0,-21 0 0,0 20 0,0 1 16,0 0-16,0 0 16,0 0-16,-42 21 0,21 0 15,0 0-15,0 21 0,-1 0 16,1 0-16,0 0 0,0 1 0,21 20 16,0-21-16,0 21 0,0-20 0,0 41 15,0-42-15,0 0 0,21 1 16,0-1-16,22 0 0,-22 0 15,21-21-15,-21 0 0,22 0 0,-1 0 16,43 0-16,-43 0 0,-21 0 16,21-21-16,1 0 0,-22 0 15,0-1-15,21 1 0,-20-21 0,-1 21 16,0-22-16,0 22 0,-21 0 16,0 0-16,-21 42 31,0 0-31,0 0 0,21 1 15,0-1-15,-22 21 0,22-21 16,-21 0-16,21 1 0,-21-1 0,21 0 16,0 0-16,21-21 47,0-21-47,-21 0 0,22 0 0,-1-1 15,0 1-15,-21 0 0,21-21 16,0 21-16,0-22 0,22 1 15,-22 21-15,0 0 0,0-22 0,0 43 16,1-21-16,-1 42 16,-21 0-16,0 1 0,0-1 15,0 0-15,21 21 0,-21-21 0,0 1 16,0 20-16,21-21 0,0 0 16,0 0-16,1 22 0,-1-22 15,21 21-15,-21-42 16,22 0-16,-22 0 0,0 0 0,0 0 15,21 0-15,1 0 16,-1-21-16,-21 0 0,22-21 0,-22-1 16,0 1-16,0 0 15,0-1-15,-21-20 0,21-1 0,1 1 16,-1-1-16,0 1 0,21-107 16,-21 65-1,-21 83-15,0 1 0,0 0 16,-21 21-1,0 21-15,0 0 0,0 22 0,21-22 16,-21 21-16,-1 1 0,1 20 0,0 43 16,21-43-16,0 1 15,0-22-15,0 22 0,0-22 0,0 0 16,0 43-16,21-43 16,0 1-16,22-22 0,-22 0 15,0 0-15,0-21 0,0 0 0,1 0 16,20 0-16,-21 0 0,43 0 15,20-63-15,-63 20 16,22 1-16,-22 0 0,21-22 16,-21 1-16,22-1 0,-22 1 0,21-1 15,-21 1-15,1-1 0,20 22 16,-42 0-16,0-1 0,21-20 16,-21 42-16,-21 21 15,0 0-15,0 21 16,21 0-16,-22 21 0,1 1 0,0-1 15,0 21-15,0-20 0,0 20 16,21 1-16,0-22 0,-22 22 16,22-22-16,0 21 0,0-20 0,0-1 15,22 22-15,-1-22 0,0-21 16,0 0-16,0 0 0,0-21 16,1 0-16,-1 22 0,21-22 0,-21 0 15,22 0-15,-22-22 0,0 1 16,21 0-16,-21 0 0,22 0 0,-22-22 15,0 1-15,0 21 0,22-43 0,-22 43 16,0-21-16,0 0 0,0-1 16,-21 22-16,0 42 15,0 0 1,0 22-16,-21-22 0,21 0 0,0 21 16,-21-20-16,21-1 0,0 21 15,-21-21-15,21 0 0,0 1 0,0-1 16,0 0-16,21 0 0,0-21 0,0 21 15,0-21-15,1 0 0,-1 0 16,42 0-16,-42 0 16,43 0-16,-43-21 0,21-21 0,-20 21 15,-1-1-15,0-20 16,0 0-16,0-1 0,0 1 0,1 0 16,-22 21-16,21-43 0,-21 43 15,0 0-15,-21 42 31,-1 0-31,1 0 0,0 22 0,0-1 16,-21 43 0,20-43-16,1 0 0,0 22 0,0-1 0,0 1 15,0 20-15,21-20 0,-22 105 16,22-84-16,-21 0 0,21-22 16,-21 22-16,21-1 0,0 1 0,0-21 15,0 20-15,0 1 0,0-22 0,-21 86 16,0-86-16,0-21 15,-1 22-15,1-22 0,0 1 16,-21-1-16,21-21 0,-22 0 0,22 0 16,-21 1-16,-22-22 0,43 0 15,-21 0-15,21 0 16,21-22-16,0 1 0,0 0 0,0-21 16,0 21-16,21-22 0,0 1 0,0 0 15,0-22-15,0 22 0,1-22 16,20-63-16,-42 64 0</inkml:trace>
  <inkml:trace contextRef="#ctx0" brushRef="#br0" timeOffset="86824.37">15430 11240 0,'-42'0'0,"84"0"0,-126 0 16,41-22-16,22 1 0,21 0 15,43 21 1,-22 0-16,0-21 0,21 21 0,43 0 16,-43-21-16,43 21 15,-43 0-15,1 0 16,-1 0-16,0 0 0,-21 0 0,1 0 16,-1 0-16,0 0 0,0-21 15,0 21-15</inkml:trace>
  <inkml:trace contextRef="#ctx0" brushRef="#br0" timeOffset="87568.95">18500 11705 0,'-22'0'0,"44"0"0,-44 21 15,22 1-15,22-44 32,-22 1-32,21 21 15,-21-21-15,21 0 0,0-21 0,0 20 0,-21-20 16,21 21-16,1-21 16,-1-22-16,21 22 0,-21-1 0,0-20 15,1 21-15,-1-1 0,0 22 0,0-21 16,0 21-16,-21-1 0,0 44 31,0-1-31,0 0 0,0 0 0,-21 21 16,0 1-16,21-1 0,0-21 15,0 64-15,0-43 0,0-21 16,0 22-16,0-22 0,21 21 16,0-21-16,0 1 0,1-22 15,-1 21-15,85 0 16,-64-21-16,-21 0 0,21 0 0,1 0 15,-1-21-15,0 0 0,1 21 16,-1-22-16,-21 1 0,0 0 0,1 0 16,-1-21-16,-21 20 0,0 1 0,0-21 15,0 21-15,0 0 0,-21-1 16,-1 1-16,1 21 0,0 0 0,-21 0 16,21 0-16,-1 0 15,1 0-15,21 21 0,-42 22 16,21-22-16,21 0 0,0 0 15,0 0-15,-21 22 0,21-22 0,0 0 16,0 0-16,0 0 0,0 1 16,0-1-16,0 0 0,21-21 0,0 21 15,21-21-15,1 0 0,20 0 16,-21 0-16,22 0 0,-1 0 16,1 0-16,-1-21 0,22 21 0</inkml:trace>
  <inkml:trace contextRef="#ctx0" brushRef="#br0" timeOffset="88693.11">20256 11367 0,'22'-22'16,"-44"44"-16,44-86 0,-22 43 0,0-21 0,0 20 16,0 1-16,-22 0 15,1 21-15,-21 0 0,21 0 0,-22 0 16,22 21-16,-21 0 0,0 1 16,-1 20-16,-20 0 0,-22 22 15,43-22-15,-1 0 0,22-20 0,-21 20 16,21 0-16,21-21 0,0 22 15,0-22-15,0 0 0,0 0 0,21-21 16,21 21-16,1-21 0,20 0 16,-21 0-16,1 0 15,-1-21-15,-21 21 0,22-21 0,-1 0 16,-21 0-16,21-22 0,-20 22 0,-1 0 16,21-42-16,-21 41 15,-21-20-15,0 21 0,21 0 16,-21 0-16,0-1 0,0 1 0,0 0 15,0 42 17,-21 0-32,21 22 0,-21-22 0,21 21 15,0 22-15,-21-22 0,21 22 16,-21-22-16,0 43 0,21-22 0,0 22 16,-22-1-16,1 22 0,0-21 0,-21 105 15,21-84-15,-1 0 0,1 0 16,-21-21-16,21 20 0,-22-20 15,1 0-15,21-1 0,-21-20 16,20-1-16,-41 43 0,21-21 16,20-43-16,22-21 0,0-42 31,22 0-31,20 0 0,-21-21 0,21-1 16,1 1-16,-1-22 0,22 1 0,-1-22 15,-21 1-15,22-1 0,-1 0 0,1-21 16,-1 1-16,1 20 0,-1-21 15,1-21-15,21-85 0,-43 107 16,0-1-16,-21 21 0,1-21 16,-1 43-16,-21-22 0,0 22 0,0-1 15,0 22-15,0-1 0,0 22 16,-21 0-16,21 0 0,-22 21 0,1 0 16,0 0-16,21 21 0,-21-21 15,0 21-15,0 22 0,21-22 0,0 21 16,0-21-16,0 22 0,0-1 15,0-21-15,0 0 0,0 22 0,0-22 16,21 0-16,0 0 0,0 0 0,0-21 16,22 0-16,-22 21 0,21-21 15,-21 0-15,22 0 0,-1 0 0,-21-21 16,21 0-16,-20 0 0,20 0 16,-21 0-16,0-22 0,0 22 0,22-21 15,-43-1-15,21 1 0,0 21 16,0-21-16,-21-1 0,21 1 15,-21 21-15,0 0 0,-21 42 32,0 0-32,0 0 0,21 43 15,-21-22 1,21-21-16,0 0 0,0 0 16,0 1-16,0-1 0,0 0 0,21 0 0,0 0 15,0 0 1,0-21-16,1 0 0,-1 0 0,0 0 15,0 0-15,0 0 0,0 0 0,1-21 16,20 21-16,-42-21 16,21 0-16,0-21 0,0 20 0,1-20 15,-22 21-15,21-21 0,0-1 0,-21 1 16,21-22-16,-21 22 16,21 21-16,-21 0 0,0 42 15,0 0-15,0 0 16,0 0-16,0 1 0,0 20 15,-21 0-15,21-21 0,0 43 16,0-43-16,-21 43 0,21-43 16,0 0-16,-21-21 15,21 21-15,0-42 32</inkml:trace>
  <inkml:trace contextRef="#ctx0" brushRef="#br0" timeOffset="88852.34">21484 10986 0,'-21'0'0,"42"0"0,-63-22 15,21 22-15,-1 0 16,44 22 31,-1-1-47,0-21 0,0 21 15</inkml:trace>
  <inkml:trace contextRef="#ctx0" brushRef="#br0" timeOffset="89240.12">21802 11240 0,'0'0'0,"-22"0"0,22-22 15,0 1-15,0 0 0,0 0 16,0 0-16,0 0 0,22-1 15,-1 22-15,0-21 16,0 21-16,0 0 0,0 0 16,1 21-16,-1 1 0,-21-1 15,0 21-15,21 0 0,-21 1 16,21 20-16,-21-20 0,0-1 16,0-21-16,0 21 0,0-20 0,0-1 15,0 0-15,0 0 0,-21-21 16,21 21-16,-21-21 0,21-21 15,0 0 1,0 0-16,0 0 16,0-1-16,0-20 0,0 21 0,21-21 15,-21-1-15,21 1 0,0-22 16,0 22-16,22-21 16,-22 41-16,0 1 0,0 21 15,0 0-15,1 0 0,-1 0 16,0 0-16,0 0 15,0 21-15,0 1 0</inkml:trace>
  <inkml:trace contextRef="#ctx0" brushRef="#br0" timeOffset="91021.85">22458 11345 0,'0'0'0,"0"22"0,0-1 16,21-21 15,0-21-16,0-1-15,0 1 16,1 0-16,-1 0 0,0 0 0,-21-22 16,21 22-16,0 0 0,-21 0 15,0 0-15,0 0 0,0-1 0,0 1 16,-21 21-16,0 0 0,-43 0 16,43 0-16,-21 21 0,21 1 15,0-1-15,-1 21 0,1 0 16,0-20-16,21 20 0,-21 0 15,21 1-15,0-1 0,0-21 0,0 21 16,21 1-16,21-1 16,-20-21-16,20-21 0,0 0 15,1 0-15,-1 0 0,0 0 0,1 0 16,-1 0-16,21 0 0,-20-21 16,-1 0-16,43-43 0,-43 43 15,-21-21-15,22 0 0,-22-1 0,0 1 16,0 0-16,0-1 15,-21 22-15,21 0 0,-21 0 0,0 0 0,0 42 32,-21-21-32,0 42 15,0-21-15,0 0 0,0 22 0,-1-22 16,22 21-16,-21 1 0,0-22 16,-21 42-16,21-20 15,-1-1-15,1-42 0,21 21 0,-21 0 16,21 0-1,0-42 1,0 0-16,21-21 16,0 21-16,1-22 0,-1 22 15,0-21-15,0-1 0,21 1 16,1 0-16,-22-1 0,21 1 0,-21 21 0,22 0 16,-22 0-16,0-1 15,0 22-15,0 0 0,1 0 0,-1 0 16,-21 22-16,21-22 0,-21 21 15,0 85-15,0-85 16,0 21-16,0 0 0,0-20 0,0 20 16,0-21-16,0 0 0,0 0 0,0 1 15,0-1-15,0 0 16,0-42 0,0 0-1,21-1-15,0-20 16,-21 21-16,21 0 0,1-22 0,-1 1 15,21 0-15,-21 21 0,22-22 16,-1 1-16,0 21 0,-21-22 16,64 1-16,-64 42 0,22 0 15,-1-21-15,-21 21 16,-21 21-16,0 0 0,0 0 16,0 1-16,0 41 15,-21-21-15,0-20 0,21 20 0,-21-21 16,-1 21-16,22-20 0,0 20 0,0-21 15,0 0-15,0 22 0,22-22 16,-1 0-16,21 0 0,-21-21 16,22 0-16,-1 21 0,0-21 15,22 0-15,-22 0 0,0 0 0,1-21 16,-1 0-16,0 21 0,1-42 16,20-1-16,1-41 15,-43 41-15,0 22 0,0-21 0,-21-1 16,0 22-16,0-21 0,0 21 15,0 0-15,-21 21 16,0 0-16,0 0 0,0 21 16,-1 0-16,22 0 0,0 0 15,-21 22-15,21-22 0,-21 0 16,21 21-16,0-21 0,0 1 0,0-1 16,0 0-16,0 0 0,0 0 15,21 0-15,43 1 16,-22-22-16,-21 0 0,22 0 0,-22 0 15,21 0-15,0-22 0,-20 22 16,20-21-16,0 0 0,1-21 0,-1 21 16,0-22-16,-21 22 0,1 0 15,-1-21-15,0 20 0,0 22 0,-21-21 16,0 42 0,0 1-16,-21-1 15,0 0-15,0 21 0,-1-21 0,1 1 16,21-1-16,-21 0 0,0 0 15,21 0-15,0 0 16,-21-21-16,42 0 31,0 0-31,0-21 0,0 0 16,1 0-16,41-21 0,-21 20 16,1-20-16,-1 21 0,0 0 15,1-22-15,-22 43 0,0-21 0,0 0 16,0 21-16,-21 21 15,0 0-15,0 1 0,0-1 16,0 0-16,-21 0 0,21 21 0,0-20 16,0-1-16,0 0 0,0 21 15,0-21-15,0 1 0,0-1 16,21 0-16,1-21 16,-1 0-16,0 0 0,0 0 15,0 0-15,22 0 0,-22 0 0,63-64 16,1 1-1,-64 21-15,22-1 0,-22 1 16,21 0-16,-21-22 0,22 22 0,41-106 16,-63 105-16,1 1 15,-1 0-15,0 20 0,0-20 16,-21 21-16,0 0 0,0 0 0,-21 21 31,0 21-31,0 0 16,-22 21-16,22-21 0,0 22 0,-21-1 15,20 0-15,1 1 0,0-1 16,0 0-16,0 64 16,0-42-16,21-22 0,0 0 0,0 1 15,0-1-15,0-21 0,0 0 0,0 22 16,21-22-16,0-21 0,21 21 16,-21-21-16,1 0 0,-1 0 15,21 0-15,-21 0 0,22-21 0,-1 0 16,0 0-16,1-1 0,-1 1 15,21-42-15,-20 20 16,-1 22-16,-21-21 0,0 21 0,1-22 16,-22 22-16,0 0 0,0-21 0</inkml:trace>
  <inkml:trace contextRef="#ctx0" brushRef="#br0" timeOffset="91233.15">25527 10922 0,'0'0'16,"-42"0"-16,20 0 0,1 0 15,42 0-15,1 0 0,20 0 16,0 0-16,1 0 0,20 0 16,1 0-16,-1 0 0,64 0 15,-42 0-15,-22 0 0,1 0 16,-1-21-16,22 21 16,-43 0-16,1 0 0,-22 0 0,0 0 15,0 0-15,0 0 16,-42 0-1,0 0-15</inkml:trace>
  <inkml:trace contextRef="#ctx0" brushRef="#br0" timeOffset="94203.93">8128 12615 0,'0'-21'16,"-21"0"-1,0 0-15,-1 21 16,1-21-16,0 21 0,-21 0 16,21 0-16,-22 21 0,1 0 0,0 0 15,-1 0-15,1 22 0,21-1 0,-22 22 16,22-1-16,0 1 16,0-1-16,0 1 0,21-22 0,0 21 15,0-20-15,0 20 0,0-20 0,21-1 16,0-21-16,0 21 0,22-20 15,-1-22-15,0 21 0,85-21 16,-84 0-16,84-21 0,-64-1 16,1 1-16,-22-21 0,21 21 15,-20-22-15,-1 1 0,0 0 0,1-22 16,-1 22-16,-21-22 0,22 1 0,-22-1 16,-21 1-16,0-43 15,0 43-15,0 41 0,0-20 0,0 21 16,0 0-16,0 0 0,-21 42 15,-1 21 1,22-21-16,-21 22 0,21-1 16,0 21-16,-21-20 0,21 20 15,0-20-15,-21 62 0,0-62 16,21-1-16,-21 0 0,21 1 0,0-22 16,0 0-16,0 0 0,0 0 15,-22-21-15,44-21 16,-22 0-1,21 0-15,0 0 0,0-22 16,0 22-16,0-21 0,1 21 0,-22 0 16,21-1-16,0 1 0,0 0 15,0 21-15,0 0 0,1 0 16,-1 0-16,0 21 16,-21 0-16,21 1 0,0-1 0,-21 0 15,0 0-15,21 21 0,1-20 0,-1 20 16,0-21-16,0 0 0,21 22 15,1-22-15,-22-21 16,21 21-16,1 0 0,-1-21 0,0 0 16,1 0-16,-1 0 0,21 0 0,-20 0 15,-1 0-15,0-21 0,1 0 16,-22 0-16,21-1 0,-21 1 0,1 0 16,-1 0-16,0-21 0,-21-1 0,0 22 15,0-21-15,0-1 16,0 1-16,-21 21 0,0-21 0,-1 20 15,22 1-15,-21 0 0,0 21 0,0 0 16,0 0-16,0 0 0,-1 21 16,-20 0-16,21 1 0,0 20 0,-43 0 15,43 1 1,0-1-16,0-21 0,0 21 0,-1-20 16,1-1-16,21 21 0,0-21 0,0 0 15,0 1-15,21-22 16,1 0-16,-1 0 0,21 0 0,-21 0 15,22 0-15,-22-22 0,21 1 0,22-21 16,20 0 0,-63 20-16,22-20 0,-22 21 15,0-21-15,0 20 0,0 1 0,-21 0 16,0 0-16,0 42 31,0 0-31,0 0 0,0 1 16,0-1-16,0 0 0,0 0 15,0 43-15,0-43 0,0 0 16,22-21-16,20 21 0,-21 0 16,21 0-16,1-21 0,41 0 15,65 0 1,-107 0-16,0 0 0,1 0 0,-1-21 16,-21 0-16,0 0 0,0 0 15,1 0-15,-1-22 0,-21 22 0,21-42 16,-21 41-16,0 1 15,0 0-15,0 0 0,0 42 32,0 0-32,0 0 0,-21 1 15,21-1-15,-21 21 0,-1-21 0,22 0 16,0 1-16,0-1 0,-21 0 0,0 0 16,42-21 30,0-21-46,1 0 0,-1 0 16,-21-1-16,21 1 0,0-21 0,0 21 16,-21 0-16,21-1 0,-21 1 0,22 0 15,-1 0 1,-21 42 0,21 0-16,-21 0 0,0 1 15,0-1-15,0 0 0,0 0 0,0 21 16,0-20-16,0 20 15,21-21-15,0 0 0,0 0 16,1 1-16,-1-1 0,21-21 16,-21 0-16,22 0 0,-22 0 0,21 0 15,64 0-15,-64 0 0,1-21 16,-1-1-16,0 1 0,1 0 16,-1 0-16,-21 0 0,0 0 0,0-22 15,22-20-15,-43 20 16,0 22-16,0-21 0,0 21 15,0 0-15,-21 21 0,-22 0 0,22 0 0,0 0 16,-21 0-16,-1 0 0,22 0 16,-21 21-16,-1 0 0,1 42 15,21-20-15,0-22 0,0 0 16,21 21-16,0-20 0,0-1 16,0 0-16,0 0 0,0 0 0,21 0 15,0-21-15,0 0 0,21 0 16,-20 0-16,20 0 15,-21 0-15,0 0 0,0-21 0,1 21 16,-1-21-16,0 0 0,0 21 0,0-42 16,-21 20-1,21 1-15,1 0 0,-22 0 0,21 21 16,-21-21-16,21 42 31,-21 0-31,0 0 16,0 0-16,0 1 0,0 20 0,0-21 15,0 21-15,0-20 0,-21 20 16,0 0-16,-1-21 0,-20 85 16,21-63-16,-21 84 15,42-64-15,0-21 0,0 22 0,0-1 16,0 22-16,0-21 0,21-1 0,42 106 16,-42-84-16,1 0 15,20-1-15,0 1 0,-21 0 0,64 63 16,-43-63-16,-20-1 0,20 1 15,0 42-15,-21 0 16,-21-64-16,0-20 0,0-22 16,-21 0-16,0 0 0,0 0 0,-21-21 15,20 0-15,-20-21 0,21 0 16,-21 0-16,20-21 0,-20-1 16,21 1-16,0 0 0,0-1 0,-1-20 15,1 20-15,0-62 0,21 41 0,-21 22 16,21-22-16,-21 1 0,21-1 15,0 1-15,0-22 0,0 22 0,0-22 16,21 0-16,0 1 0,0-1 16,22 0-16,41-105 0,-41 105 15,20-21-15,1 22 0,63-65 16,21 22 0,-85 85-16,1 0 0,-22-1 0,43-20 15,-64 42-15,0 0 0,-21-1 16,0 1-1,-21 21-15,0 0 16,0 0-16,-1 0 0,1 21 0,-21 1 16,42-1-16,-21 0 15,0 0-15,21 0 0,0 22 16,0-22-16,0 0 16,0 0-16,0 0 0,21 0 15,0-21-15,21 22 16,-21-22-16,1 0 0,20 0 0,-21 0 15,21 0-15,1 0 0,-1 0 16,0 0-16,1-22 0,-1 1 0,22 0 16,-22 0-16,21 0 0,-20 0 0,-1-1 15,43-41-15,-43 21 16,0-1-16,-20 22 0,20-21 16,-42 21-16,21-1 0,-21 1 0,0-21 15,0 21-15,-21 21 16,0 0-16,0 0 0,-22 21 15,22 0-15,0-21 16,0 21-16,21 0 0,0 1 0,0-1 0,0 0 16,0 0-16,21-21 0,0 21 15,-21 0-15,21 1 0,0-1 16,1-21-16,-1 21 0,0 0 0,0 0 16,-21 0-16,0 1 0,0-1 15,0 0 1,-21-21-16,0 0 0,0 21 15,-1-21-15,1 0 0,0 0 16,0 0-16,0 0 0,0 0 16,21-21-1,21 0 17,0 21-32,0 0 15,0-21-15</inkml:trace>
  <inkml:trace contextRef="#ctx0" brushRef="#br0" timeOffset="94411.81">13652 13314 0,'0'0'0</inkml:trace>
  <inkml:trace contextRef="#ctx0" brushRef="#br0" timeOffset="96968.65">381 14245 0,'0'0'0,"-42"21"0,20-21 0,-20 0 15,21 22-15,-21-22 0,-1 0 0,22 0 16,-21 21-16,-1-21 16,22 0-16,-21 0 0,105 0 62,-20 21-46,41-21-16,-20 0 0,21 21 15,-1-21-15,1 21 0,84-21 16,-105 0-16,20 21 0,1-21 16,-21 0-16,20 0 0,1 0 0,-22 0 15,22 0-15,-21 0 16,-1 0-16,-21 0 0,1-21 0,-1 21 16,-21-21-16,0 21 0,-21-21 15,0 0-15,-21 0 0,0-1 16,-21 22-16,-1-21 0,-20 21 15,-1 0-15,22-21 0,-21 21 16,20-21-16,1 21 0,0 0 0,-1 0 16,22 0-16,0 0 0,0 0 15,21-21-15,21 21 16,21 0-16,-21 0 16,22 0-16,-1 0 0,0 0 15,1 0-15,20 0 0,-20 0 16,-1 21-16,-21-21 0,21 21 15,-20 0-15,-22 22 0,0-22 0,0 21 16,-22-21-16,-20 22 0,21-1 16,-21 0-16,-22 1 0,22-1 0,-22 0 15,22-21-15,-85 64 16,63-43 0,43-20-16,42-22 15,22-22-15,-22 1 16</inkml:trace>
  <inkml:trace contextRef="#ctx0" brushRef="#br0" timeOffset="97408.1">1990 13991 0,'0'-21'0,"0"42"0,0-84 0,0 42 15,0-1-15,0-20 0,0 21 16,0 0-16,0 0 0,21-1 15,0 22-15,-21 22 16,21-1-16,0 0 0,0 21 0,1-21 16,-22 43-16,0-22 0,0 22 15,0-22-15,0 22 0,0-1 0,0 1 16,0-1-16,0-21 0,0 85 16,0-84-16,0-1 15,-22 0-15,22-20 0,-21 20 16,21-21-16,0 0 0,-21-42 31,21 0-15,-21 0-16,21-22 0,-21 22 15,21-21-15,0 0 0</inkml:trace>
  <inkml:trace contextRef="#ctx0" brushRef="#br0" timeOffset="97938.8">1863 14076 0,'0'0'0,"-43"-106"31,22 85-31,21 0 0,-21 0 0,21-43 16,21 22 0,0 21-16,22-1 15,-22 1-15,21 0 0,0 0 0,1 21 16,20 0-16,1 0 0,-1 0 16,1 42-16,63 22 15,-21 20-15,-64-41 0,0-1 16,-21 22-16,1-22 0,-1 21 15,-21 1-15,0-22 0,0 64 16,0-21-16,-21-43 0,21-21 16,-22 0-16,22 1 15,0-1-15,-21-21 16,21-21-16,0-1 16,0-20-16,0-43 15,0 43-15,21 0 0,1-22 16,-1 22-16,0-22 0,0 1 0,21-1 15,1 1-15,-1-1 0,0 1 16,1-1-16,-1 22 0,0 0 0,1-1 16,-1 22-16,-21 21 0,22 0 15,20 85-15,-42 0 16,-21-22-16,0 1 16,0-22-16,0 21 0,-21 1 15,0-1-15,0 1 0,0-1 0,21 1 16,-22-22-16,-20 64 15,21 21-15,0-106 16,21 22-16,0-22 16,0 0-16,0-42 31,0 0-31,0-1 0,0-20 16,21 21-16</inkml:trace>
  <inkml:trace contextRef="#ctx0" brushRef="#br0" timeOffset="98997.4">3789 14478 0,'0'0'16,"0"21"-16,21 0 0,-21 1 15,21-22 1,0 0-16,0 0 16,1-22-16,-22 1 15,0 0-15,21 0 0,-21-21 0,21 20 16,-21-20-16,0 21 0,0-21 16,0 20-16,0-20 0,-42 0 15,-1 21-15,22-1 0,-21 1 16,21 0-16,-22 21 0,1 0 15,0 0-15,-1 0 0,1 0 0,0 21 16,20 0-16,-20 1 0,0 20 16,21 0-16,-1 1 0,1-1 15,0 0-15,21 1 0,0 20 0,0-21 16,0 1-16,0-22 0,0 21 0,0-21 16,0 22-16,21-22 0,0 0 15,1-21-15,-1 21 0,21-21 0,-21 0 16,22 0-16,20-21 15,1-21-15,-22 21 0,0-1 16,1-20-16,-1 0 0,-21 21 16,21-43-16,-20 22 0,-1-1 0,0 1 15,0 0-15,0-1 16,-21 22-16,21 0 0,-21 0 0,0 0 16,0 0-16,0 42 15,0 0-15,0 0 16,0 0-16,0 22 0,0-1 0,-21 0 15,21 1-15,0-1 0,0-21 16,0 21-16,0 1 0,0-1 0,0-21 16,0 22-16,21-1 15,1-42-15,-22 21 0,21-21 0,0 0 16,0 0-16,0 0 0,22 0 16,-22 0-16,0-21 0,21 0 0,-21 0 15,22-1-15,-22 1 0,21-21 16,-21 0-16,22 20 0,-22-20 15,0 0-15,0 21 0,0-1 0,-21 1 16,0 0-16,0 42 16,0 0-16,0 1 0,0-1 15,-21 0-15,0 0 0,0 0 16,21 22-16,0-22 0,-21 0 0,21 0 16,-21 0-16,21 0 0,0 1 15,-22-22-15,22-22 31,0 1-31,0 0 16</inkml:trace>
  <inkml:trace contextRef="#ctx0" brushRef="#br0" timeOffset="99140.4">4424 14203 0,'0'-21'0,"0"42"0,0-63 16,0 20-16,0 1 0,0 0 15,-21 21 16,21 21-15,21-21-16,0 0 16,0 0-16</inkml:trace>
  <inkml:trace contextRef="#ctx0" brushRef="#br0" timeOffset="99789.43">4974 14245 0,'0'0'15,"0"21"-15,0 1 0,0-1 0,0 0 16,0 0-16,0 21 0,0-20 16,-21-1-16,21 0 0,-21 0 0,21 21 15,-21-20-15,21-1 0,0 0 16,-22 0-16,22 0 0,-21 0 0,0 1 16,21-44 15,0 1-16,21-21-15,0 21 0,1-22 16,-1 22-16,-21-21 0,21 0 0,0-1 16,0 1-16,0 21 0,1-22 15,-1 22-15,0 0 0,0 21 16,-21 21-16,0 0 16,0 22-16,0-22 15,21 21-15,-21-21 0,0 22 16,0-22-16,0 21 0,0-21 0,21 22 15,-21-22-15,0 0 0,0 0 16,22 0-16,-1 1 0,0-22 16,0 0-16,0 0 0,0 0 15,1 0-15,41 0 0,1-64 16,-43 43-16,21-21 16,-21-1-16,22 1 0,-22-22 0,21 22 15,-21-21-15,0-1 0,22 22 16,-22-22-16,21-105 15,-42 63-15,0 64 16,-21 21-16,-21 21 16,21 0-16,-1 21 0,1 0 0,-21 0 15,21 21-15,0 1 16,-1-1-16,22 0 0,-21 1 0,0 126 16,21-127-1,0 22-15,0-22 0,0 1 0,21-1 16,0-21-16,-21 21 0,22-20 0,20-1 15,-21 0-15,0 0 0,22-21 16,-22 0-16,21 0 0,-21 0 0,22-21 16,20-21-16,-21 20 15,-20 1-15,-1-21 0,-21 21 0</inkml:trace>
  <inkml:trace contextRef="#ctx0" brushRef="#br0" timeOffset="99953.47">5482 14139 0,'-42'0'0,"84"0"0,-127 0 0,64 0 0,0 0 16,42 0 0,0 0-1,22 0-15,-1 0 0,0 0 16,1 0-16,20 0 0,1 0 0,-1 0 16,1-21-16,-1 21 0,1 0 0,42 0 15</inkml:trace>
  <inkml:trace contextRef="#ctx0" brushRef="#br0" timeOffset="102007.98">6413 14393 0,'0'22'0,"0"-44"0,0 65 0,22-22 16,-22 0-16,21-21 0,0 0 16,0 0-16,0 0 15,0-42-15,22 21 0,-22-1 16,0 1-16,-21 0 0,21 0 15,-21-21-15,0 20 0,0-41 16,-21-1-16,0 43 16,0 0-16,-22 0 0,1 0 15,21 21-15,-21 0 0,-43 0 16,43 0-16,-1 21 0,1 0 16,0 0-16,-1 22 0,22-22 0,-42 63 15,41-41-15,22-1 0,0 0 16,0-20-16,0 20 0,0 0 15,22-21-15,-1 1 0,0-1 0,21 0 16,1 0-16,-1-21 0,-21 0 16,21 0-16,1 0 0,84-21 15,-85 0-15,0 0 16,-20-1-16,-1 1 0,21-21 0,-42 21 16,21-85-16,-21 42 15,0 43-15,0 0 16,0 0-16,-21 21 15,0 0-15,0 21 16,0 0-16,21 22 16,0-22-16,0 21 0,0-21 0,0 22 15,0-1-15,0-21 0,0 21 0,21-20 16,-21 20-16,42-21 0,-21 0 16,0 0-16,22-21 0,-1 22 15,0-22-15,1 0 0,-1 0 0,0 0 16,1 0-16,-1-22 0,43-20 15,-43 21-15,0 0 0,-20-22 0,-1 22 16,0-21-16,21-22 16,-42 22-16,0 21 0,0-21 15,0 20-15,0 44 32,0-1-32,0 0 0,-21 0 15,21 21-15,-21-20 0,21 20 16,0-21-16,-21 21 0,0-20 0,-1-1 15,22 21-15,0-21 0,-21 0 16,21-42 15,21 0-31,-21 0 16,22 0-16,-1 0 16,0-22-16,0 22 0,0-21 0,0-1 15,1 22-15,-1 0 0,0-21 16,-21 21-16,21 21 0,-21 21 15,0 0 1,0 0-16,0 0 0,0 0 16,0 1-16,0-1 0,0 42 15,0-42-15,0 1 0,21-1 16,0 0-16,1 0 0,-22 0 0,21 0 16,63 1-1,-41-22-15,-1 0 16,-21 0-16,22 0 0,-1-22 0,-21 1 15,21 0-15,1 0 0,-1 0 0,-21 0 16,22-22-16,-1-20 16,-21 20-16,0 22 0,-21-21 15,21 21-15,-21 0 0,0-1 0,0 1 16,0 0-16,-21 21 0,0 0 16,0 0-16,0 21 15,0 0-15,21 22 0,-22-22 16,22 0-16,0 21 0,0-20 0,0 41 15,0 1 1,0-43-16,0 0 0,0 0 16,0 0-16,0 0 0,22 1 0,-1-22 15,0 0-15,0 0 0,0 0 16,22 0-16,20 0 0,43-43 16,-64 22-16,-21 0 15,22 0-15,-22 0 16,0-1-16,0-20 0,0 21 15,-21 0-15,0 0 0,22 21 0,-22 21 47,0 0-47,0 0 0,0 0 0,0 22 16,0-22 0,0 0-16,0 0 0,0 0 15,0 0-15,0 1 0,21-22 16,0 21-16,0-21 0,0 0 0,22 0 15,-22 0-15,42 0 16,-20-21-16,-1-1 0,-21 1 16,64-21-16,-64 21 0,21 0 15,1-43-15,-43 22 0,0-106 16,0 126 0,-22 1-16,1 0 15,0 0-15,0 0 0,-21 21 0,20 0 16,-20 0-16,21 0 0,0 21 0,0 0 15,-22-21-15,22 64 16,21-43-16,-21 42 0,21-42 16,0 1-16,0 20 0,0-21 15,0 0-15,0 0 0,0 1 0,21-1 16,0-21-16,0 21 0,1-21 16,-1 0-16,0 0 0,21 0 15,-21 0-15,22 0 0,-1 0 0,0-21 16,-20 0-16,20-1 0,-21 1 15,21 0-15,-20-21 0,-1 21 0,0-22 16,0 22-16,-21 0 0,21 0 0,-21 0 16,0-1-16,0 1 0,0 42 31,-21 1-31,21-1 16,-21 0-16,21 0 0,0 21 0,0-20 15,0-1-15,0 21 0,0-21 0,0 0 16,0 1-16,0-1 0,0 0 15,0 0-15,21-21 0,0 21 16,0-21-16,1 0 0,-1 0 16,0 0-16,21 0 0,-21-21 0,1 21 15,-1-21-15,21 0 0,0 0 16,-20-1 0,-1 1-16,0 0 0,0 0 0,-21 0 15,0 0-15,0 42 31,-21 0-31,21 0 0,-21-21 0,21 21 16,-21 0-16,21 1 0,0-1 16,0 0-16,0 0 0,0 0 15,0 0-15,21-21 16,0 0-16,0 0 0,0 0 16,0 0-16,1 0 15,20-21-15,-21 21 0,21-42 16,-20 21-16,20 0 0,-21-1 15,21-20-15,-20 21 0,20-21 0,-21 20 16,0-20-16,43 0 16,-64 21-16,21 21 15,-21 21-15,0 0 16,0 0-16,0 0 0,-21 22 16,0-22-16,21 21 0,-22-21 15,1 22-15,0-22 0,0 0 0,21 0 16,-21 0-16,21 0 0,-21 1 0,21 20 15,0-21 1</inkml:trace>
  <inkml:trace contextRef="#ctx0" brushRef="#br0" timeOffset="102384.76">11896 14330 0,'0'0'0,"0"-21"15,-22 0-15,22-1 0,0 1 0,0 0 16,0 42 0,0 22-1,22-22-15,-22 21 0,0-21 0,0 64 16,0-43-16,0-21 16,0 22-16,0-22 0,0 21 15,0-21-15,0 1 0,0-1 0,0 0 16,0 0-16,0 0 15,42-21-15,-21 0 16,0-21-16,22 21 0,-22-21 0,21 0 16</inkml:trace>
  <inkml:trace contextRef="#ctx0" brushRef="#br0" timeOffset="102681.59">12509 14309 0,'0'0'0,"43"-21"0,-22-1 15,0 1-15,-21 0 0,0 0 0,-21 21 16,0 0-1,-22 0-15,22 0 0,0 0 16,-21 0-16,21 21 0,-1 0 0,-20 0 16,42 1-16,0-1 15,0 0-15,0 0 0,21-21 0,0 21 16,1 0-16,20 1 0,-21-1 0,21 0 16,1 0-16,-22 0 0,0 0 15,43 22-15,-64-22 0,0 0 16,0 0-16,0 0 0,0 1 15,0-1-15,-22 0 0,1 0 0,0-21 16,-21 0-16,21 0 0,-22 0 0,22 0 16,-21 0-16,-1 0 15,1-42-15,21-1 16,21 22-16,0 0 0</inkml:trace>
  <inkml:trace contextRef="#ctx0" brushRef="#br0" timeOffset="102845.5">12171 14139 0,'-21'-21'0,"-43"-21"31,43 42-31,42 0 32,0 0-17,0 21-15,22-21 16,-1 0-16</inkml:trace>
  <inkml:trace contextRef="#ctx0" brushRef="#br0" timeOffset="103273.42">13674 14563 0,'-22'21'0,"44"-42"0,-65 42 0,22-21 16,0 0-16,0 21 0,0-21 16,42 0-1,0-21 1,0 0-16,21 0 0,-20-1 16,20 1-16,0 0 0,1-21 0,-1 21 15,0-22-15,1 1 0,-1 0 16,0-1-16,-21 1 0,1 21 15,-22 0-15,-22 21 16,1 0-16,-21 21 16,0 0-16,20 0 0,-20 21 15,21 1-15,-21-22 0,20 21 16,-20 1-16,21-1 0,0 0 0,21-21 16,0 22-16,0-22 0,0 21 0,0 1 15,21-22 1,0-21-16,0 21 0,22-21 0,-1 0 0,0 21 15,22-21-15,-1 0 0,1 0 0,-1 0 16,1 0-16,20-21 0,-20 0 16,84 0-16,-84-1 0</inkml:trace>
  <inkml:trace contextRef="#ctx0" brushRef="#br0" timeOffset="104588.17">14838 14457 0,'21'-42'16,"-148"190"-16,254-402 0,-148 402 0,42-317 15,-21 147-15,0 1 0,-21 0 16,0 0-16,-1 21 0,1 0 0,-21 0 15,21 0-15,-22 21 0,1 0 0,0 0 16,-1 22-16,1-22 0,0 21 16,-43 64-16,43-64 15,21-20-15,21 20 0,0-21 16,0 0-16,0 0 0,0 1 0,21-1 16,0-21-16,0 0 0,21 0 0,-20 0 15,83-21 1,-62 21-16,-1-22 0,-21 1 15,22 0-15,-22-21 0,0 21 0,0-22 16,0 1-16,-21 21 0,21-64 16,-21 64-16,0 0 0,0 0 15,22-1-15,-22 1 0,0 42 32,-22 1-32,22-1 0,-21 21 15,21-21-15,-21 22 0,21-1 0,0-21 16,0 21-16,0 22 0,0-43 15,0 0-15,0 0 0,0 1 16,21-1-16,0 0 0,1-21 0,-1 0 16,21 21-16,-21-21 0,22 0 15,-1 0-15,0 0 0,64-21 16,63-64 0,-105 64-16,-22-21 0,1 21 15,-1-22-15,0 1 0,-21 0 0,-21-1 16,0 22-16,0-21 0,0 21 0,0-1 15,-42 22 1,21 0-16,0 0 0,0 22 0,-22-1 16,22 0-16,21 0 0,-21 0 15,21 64-15,0 21 16,0-85-16,0 21 16,0-21-16,0 22 0,21-22 0,-21 0 15,21 0-15,-21 0 0,21-21 0,-21 22 16,-21-22 15,0-22-31,0 1 16,0 0-16,0 21 15,-1 0-15,22-21 0,22 42 47,-1-21-47,0 0 0,0 0 16,0 0-16,0 21 15,22-21-15,-22 0 0,21 0 0,1 0 16,62 0-16,-62-21 0,-1 21 16,0-21-16,1 0 0,41 0 15,-41-1-15,-22 1 0,0 21 16,0-21-16,-42 42 47,21 0-32,-21 1-15,21-1 0,0 0 16,0 0-16,0 0 16,21-21-16,0 21 15,0-21-15,43 0 0,-43 0 16,21 0-16,1 0 0,20 0 16,-20 0-16,-1-21 0,21 0 0,22-21 15,-43 21-15,-20-1 0,20 1 16,-21 0-16,0-21 15,0 21-15,1-1 0,-22 1 0,21 0 0,-21-21 16,0 63 0,0 0-1,-21 0-15,-1 22 0,1-22 0,21 21 16,-21 0-16,0 1 16,0-1-16,0 0 0,-1 1 0,1 20 15,0-20-15,-21 20 0,21 1 0,-1-1 16,1 1-16,0 20 0,0-20 15,0 20-15,21-20 0,-21 21 0,21-1 16,0 1-16,0 84 0,0-84 16,21 0-16,-21-1 0,21 1 15,-21-22-15,21 22 0,-21-21 0,0-1 16,0 1-16,0-1 0,0-21 0,0 1 16,-21-22-16,0 0 0,0 0 15,-1-21-15,1 0 0,-21-21 16,21 0-16,0 0 0,-1-22 0,1-105 15,0 85 1,21-22-16,0 0 0,0 1 0,0-1 16,21 0-16,-21 1 0,21-1 0,1 0 15,-1 1-15,21-1 0,-21 22 16,64-149-16,-22 85 16,-41 63-16,-1 22 0,21-21 15,0 20-15,-20 1 0,41 0 16</inkml:trace>
  <inkml:trace contextRef="#ctx0" brushRef="#br0" timeOffset="105433.3">18415 14161 0,'-21'-22'16,"42"44"-16,-63-65 0,20 22 0,22 0 16,-21 21-16,0 0 0,0 0 0,0 0 15,0 0-15,-1 21 16,1 0-16,21 0 16,0 22-16,-21-1 0,0 22 0,0-22 15,21 21-15,-21 1 0,-1-22 0,22 22 16,-21-22-16,0 0 0,21 1 15,-21-1-15,21 22 0,0-43 16,0 0-16,21-42 31,0 21-31,0-43 16,-21 22-16,22 0 0,-1-21 16,0 21-16,0-22 0,0 1 0,0 0 15,1 20-15,20-41 16,-21 42-16,21 0 0,-20 21 15,20 0-15,-21 0 0,0 21 0,22 0 16,-22 0-16,0 21 0,0-20 16,-21-1-16,0 21 0,0-21 0,0 43 15,0-43-15,-21 21 0,0-21 16,-22-21-16,22 22 0,0-1 16,0-21-16,0 0 0,0 0 0,-22 0 15,22 0-15,0 0 0,0 0 16,21-21-16,0-1 15,0 1-15,-21 21 0,21-21 16,21 21 15,0 0-31,0 0 16,0 0-16,0 21 0,1-21 16,-1 0-16,21 0 0,-21 0 0,22 0 15,-1 0-15,0 0 0,1 0 0,41 0 16,-20 0-16,-22-21 15,0 0-15,1 0 0,-1 0 0,0-1 16,-20 1-16,20-21 0,-21 21 0,0-22 16,0 1-16,-21 0 0,0 21 15,0-43-15,0 22 0,0 21 16,-21-1-16,0 22 0,0 0 16,0 0-16,0 0 0,21 22 15,-22-1-15,22 21 0,-21-21 16,21 22-16,-21-1 0,21-21 15,0 64-15,0-64 0,0 21 16,0-21-16,0 1 0,0-1 0,21 0 16,0 0-16,1 0 0,-1-21 15,0 0-15,21 0 0,-21 0 0,22 0 16,-1 0-16,0 0 0,22-21 16</inkml:trace>
  <inkml:trace contextRef="#ctx0" brushRef="#br0" timeOffset="107004.98">19833 14372 0,'0'0'0,"21"-42"0,0 0 0,1-22 16,-22 43-16,0 0 0,0 0 16,-22 21-16,1 0 15,0 0-15,0 0 0,-21 0 0,20 0 16,1 42-16,-21-21 0,21 21 16,-22 1-16,22-1 0,0 0 0,0 1 15,0-1-15,0-21 0,21 22 0,-22-1 16,22-21-16,0 21 0,0-20 15,0-1-15,22 0 0,20 0 0,-21 0 16,21 0-16,-20-21 0,41 0 0,-21 0 16,1 0-16,20 0 15,1 0-15,42-21 0,-43 21 16,1-21-16,-1 0 0,-21 0 16,22 0-16,-22-22 0,1 22 0,20-64 15,-21 43-15,1-43 16,-43 43-16,0-21 15,0 20-15,0 22 0,0 0 16,-21 21-16,-1 0 0,1 0 16,0 21-16,-21 0 0,21 22 15,-43 41-15,22-41 0,-1 41 16,22-41 0,0-1-16,21 0 0,0 1 0,0-22 0,0 21 15,0-21-15,21 0 0,0 1 16,22-22-16,-22 21 0,21-21 15,1 0-15,-1 0 0,0 0 0,1 0 16,-1-21-16,0-1 0,-21 1 16,22 0-16,-22-21 0,21-43 15,-21 43-15,1-22 0,-22 22 0,0 0 16,0-1-16,0 1 0,0 21 16,0 0-16,-22 21 15,1 0-15,0 21 16,0 0-16,21 0 0,-21 21 0,0-20 15,-1 20-15,22-21 0,0 43 16,0-43-16,0 21 16,0-21-16,0 0 0,0 1 0,22-22 15,-1 21-15,0 0 0,0-21 0,21 0 16,-20 0-16,20 0 0,-21 0 16,21 0-16,-20-21 0,20 0 0,-21-1 15,21 1-15,-20-21 0,-1 0 16,0 20-16,0-20 0,0 0 0,0-1 15,1-41 1,-1 63-16,-21-1 0,0 44 16,0-1-16,-21 0 15,21 0-15,-22 21 0,1 1 16,21-22-16,-21 21 0,21-21 16,0 22-16,0-22 0,0 0 0,0 21 15,0-20-15,0-1 0,21-21 16,0 21-16,1 0 0,-1-21 0,21 0 15,-21 0-15,22 0 0,-22 0 0,21 0 16,0 0-16,-20-21 0,20 0 16,21-22-16,-41 1 0,-1 0 15,0-1-15,0 1 0,0 0 16,-21-1-16,0 1 0,0 0 0,0 21 16,0-1-16,0 44 31,0 20-31,0-21 0,0 21 15,0 1-15,0-22 0,0 21 16,0 1-16,0-22 0,0 0 0,0 21 16,0-21-16,21 1 0,1-1 0,-1-21 15,0 21-15,0-21 0,21 0 16,-20 0-16,-1 0 0,0 0 0,0 0 16,0-21-16,0 0 0,1-1 15,-1 1-15,21-63 16,-21 41-16,0 1 0,1 0 0,-1-1 15,0 1-15,21 0 0,-21 20 0,22-20 16,-22 21-16,0 21 16,0 0-1,-21 21-15,21 0 0,-21 0 0,0 1 16,0 20-16,0-21 0,0 21 0,0 1 16,0-22-16,-21 21 0,-21 22 15,21-43-15,0 0 0,21 0 16,-22-21-16,1 21 0,0-21 15,0 0 1,0 0-16,21-21 16,0 0-16,0 0 0,0 0 0,-21 0 15,21-22-15,0 22 0,-22 0 16,22-21-16,0 63 47,0 0-47,0 0 0,0 0 0,0 0 15,0 1-15,22-1 0,-1 0 16,0 0-16,0 0 0,0 0 16,22-21-16,-22 0 0,21 22 0,0-22 15,1 0-15,20 0 0,-20 0 16,20 0-16,-21-22 0,22 1 16,42-21-16,-64 21 15,0-22-15,1 1 0,-22 21 0,0-21 16,0-43-16,-21 64 0,0 0 15,-63-1 1,42 22-16,-22 0 0,1 0 0,21 22 16,0-1-16,-22 0 0,43 21 15,-21-21-15,21 22 0,0-22 0,0 21 16,0-21-16,0 1 0,21-1 16,0 0-16,-21 0 0,43 0 15,-22-21-15,0 0 0,21 0 0,1 0 0,-1 0 16,0 0-16,1 0 15,63-21-15,42-42 16,-106 20-16,0 22 0</inkml:trace>
  <inkml:trace contextRef="#ctx0" brushRef="#br0" timeOffset="108061.02">23834 14309 0,'0'0'0,"0"21"0,0 0 0,0 0 16,21-21-16,0 0 15,0 0-15,0 0 16,0-21-16,22 0 0,-22 0 15,0 0-15,0-1 0,0 1 0,1 0 16,-22 0-16,0-21 0,0 20 16,0 1-16,0 0 0,-22 0 0,22 0 15,-42 0-15,21 21 0,-21 0 16,20 0-16,-20 0 0,0 0 0,-1 21 16,1 0-16,21 0 0,-21 0 0,-1 0 15,22 1-15,0 20 16,0-21-16,0 0 0,-1 22 0,22-22 15,0 0-15,0 21 0,0-21 16,22 1-16,-1-22 0,0 0 16,21 21-16,1-21 0,-1 0 0,0 0 15,22 0-15,-22-21 0,0 21 16,22-22-16,-22 1 0,1-21 0,-1 21 16,-21 0-16,21-22 0,-20 22 0,-1-21 15,0 21-15,0-22 0,-21-20 16,0 42-16,0-1 15,0 1-15,0 42 16,0 1 0,-21-1-16,0 0 0,21 0 0,0 0 15,-21 22-15,21-22 0,0 42 16,0-20-16,0-22 0,0 0 16,21 21-16,-21-21 0,21 1 15,0-1-15,21 0 0,-20-21 0,-1 21 16,42-21-16,-20 0 0,-1 0 15,-21-21-15,21 21 0,1-21 16,-1-22-16,0 22 0,1-21 0,-1 0 16,-21-1-16,22 1 0,-22 0 15,21-43-15,-21 43 16,0-22-16,-21 22 0,0-43 16,0 43-16,0 21 0,0-1 15,0 1-15,-21 42 16,0 1-16,0-1 0,0 21 15,21 0-15,-21 1 0,-1-1 0,22 0 16,-21 1-16,21-1 0,-21 0 0,21 1 16,0-1-16,0 0 0,0 1 15,0-22-15,0 21 0,0-21 0,21 1 16,22-1-16,-22 0 0,0 0 16,21-21-16,1 0 0,-1 0 15,0 0-15,1-21 0,20 0 0,-21 0 16,1-1-16,-1-20 0,0 0 15,22 21-15,-43-22 0,21-20 0,1 20 16,-22-20-16,42-43 16,-20-63-16,-43 126 15,0 22-15,0 0 0,0 0 0,-21 42 16,-1 0-16,1 22 16,-21-1-16,21 0 0,0 1 0,-1 20 15,-20-21-15,42 1 0,0 20 16,0-20-16,0-1 0,0 43 15,21-43-15,0-21 0,22 21 16,-1-20-16,0-1 0,22 0 0,63-21 16,-42 0-16,-1 0 15,1-21-15,0 21 0,-1-21 16,-20-1-16,20-20 0,-41 21 0,20-21 16,-42 20-16</inkml:trace>
  <inkml:trace contextRef="#ctx0" brushRef="#br0" timeOffset="108743.77">4318 15261 0,'42'21'31,"-42"1"-31,0 20 0,0 0 0,0 1 16,0 20-16,0-21 0,-21 1 15,0-1-15,0 0 0,0 1 16,-1-1-16,1 0 0,0 1 0,21-1 16,0 0-16,-21-20 0,21-1 0,0 0 15,0 0-15,0-42 16,0 0-1,0 0-15,0-1 0,0 1 16</inkml:trace>
  <inkml:trace contextRef="#ctx0" brushRef="#br0" timeOffset="109465.36">3746 15600 0,'-42'0'16,"84"0"-16,-105 0 0,84 0 15,21 21 1,43-21-16,-43 21 15,1-21-15,84 0 0,-64 0 16,1 0-16,20 0 0,1-21 16,0 0-16,-1 0 0,86-22 15,-107 22-15,22-21 0,-43 21 0,1-22 16,-1 1-16,-21 0 0,0-1 16,-21 1-16,0 0 0,0 21 0,-21-22 15,0 22-15,0 21 0,0 0 16,-1 0-16,1 0 0,0 0 0,0 42 15,0-20-15,0 20 16,21 0-16,0 1 0,-22-1 0,1 0 16,0 43-16,21-43 15,0 1-15,-21-1 0,21 0 0,-21-21 16,21 1-16,0 20 0,0-21 0,0 0 16,21-42 15,0 0-31,0 0 15,0 0-15,1-1 0,-1-20 0,0 21 16,0-21-16,0 20 16,-21-20-16,21 21 0,1 21 0,-22-21 0,21 21 15,0 21 1,-21 0-16,21 0 16,-21 22-16,0-22 0,0 0 0,0 21 15,0-21-15,0 1 0,21 20 16,-21-21-16,21 0 0,-21 0 0,22 22 15,-1-22-15,0-21 0,0 21 0,21 0 16,22-21 0,-43 0-16,21 0 0,1-21 0,-1 0 15,0 0-15,1 0 0,-1-1 16,0-20-16,1 21 0,-22-21 16,0-1-16,0 22 0,0-21 0,-21-1 15,0 22-15,0 0 0,0 0 16,-21 0-16,0 21 0,0 0 15,0 21-15,0 0 0,-1 0 16,22 0-16,0 1 0,0 41 16,0-42-16,0 0 0,0 1 0,0-1 15,0 0-15,43 0 0,-22 0 16,0 0-16,21-21 0,-20 0 0,20 22 16,0-22-16,22 0 0,-22 0 15,22 0-15,-22-22 0,21 22 16,-20-21-16</inkml:trace>
  <inkml:trace contextRef="#ctx0" brushRef="#br0" timeOffset="111872.33">7260 15812 0,'-21'0'0,"42"0"0,-84 21 15,41-21-15,1 21 0,42-42 47,1 0-47,-1-1 0,21 1 16,-21 21-16,22-42 0,-22 21 0,21 0 15,-21-1-15,0-20 0,22 21 16,-22-21-16,-21 20 0,21-20 0,-21 21 16,0 0-16,0 0 0,0-1 0,-21 22 15,0 0-15,0 0 16,-1 22-16,1-22 0,0 42 0,0-21 16,0 0-16,21 22 0,0-22 15,-21 21-15,21-21 0,0 22 16,0-22-16,0 0 0,0 21 0,0-21 15,0 1-15,0-1 0,21 0 16,0 0-16,42 0 0,-41-21 16,20 0-16,0 0 0,1 0 15,-1 0-15,21-21 0,-20 21 0,20-21 16,1 0-16,-22 0 0,22-22 16,-22 22-16,43-42 15,-64 20-15,21 1 0,0-64 16,-42 64-16,0-22 0,22 22 15,-22-22-15,0 22 0,0 0 0,0-1 16,0 22-16,0 0 0,0 0 0,-22 42 31,22 0-31,-21 0 0,21 22 0,0-1 16,-21 0-16,21 22 0,-21-22 16,21 1-16,0-1 0,0 0 0,0 1 15,0-1-15,0 0 0,0 1 16,0-22-16,42 42 0,-21-42 15,1 1-15,20-1 0,-21 0 0,0-21 16,0 0-16,22 0 0,-22 0 16,21 0-16,1 0 0,41-21 15,-41 0-15,-22 21 16,21-22-16,-21 1 0,0 0 0,1 0 16,-22 0-16,21 0 0,-21-1 0,0 1 15,-21 21 1,-1 0-16,1 0 0,0 0 15,0 21-15,0-21 0,21 22 16,0-1-16,-21 0 0,21 0 0,0 0 16,0 0-16,0 1 0,21-1 15,-21 0-15,21 0 0,0 0 16,0-21-16,22 0 0,-22 21 0,21-21 16,0 0-16,1 0 0,20 0 15,-20-21-15,20 0 0,1 0 16,-22 0-16,21 0 0,-20-1 0,-1 1 15,0 0-15,-20 0 0,-1-21 16,0 20-16,0 1 0,-21 0 16,-21 21-1,0 21 1,21 0-16,-21 1 16,-1-1-16,22 0 0,0 0 0,0 0 0,0 0 15,-21 1-15,21-1 0,0 0 16,-21 0-16,21 0 0,0 0 0,0 1 15,-21-22 1,21-22 15,0 1-31,0 0 0,0 0 16,0 0-16,0 0 0,21-1 0,-21-20 16,21 21-16,0 0 0,43-43 15,-43 43-15,0 21 0,0-21 16,1 0-16,-1 21 0,0 0 15,0 21-15,-21 0 16,21 0-16,-21 22 16,0-22-16,0 0 0,0 0 0,0 0 15,0 43-15,0-43 16,0 0-16,0 0 0,0 0 0,0 1 16,21-22-1,1 0 1,-22-22-16,21 1 0,0 0 0,-21 0 15,21 0-15,0 0 0,0-22 16,22 22-16,-22-21 0,0 21 0,21-22 16,-20 22-16,20 0 0,0 0 15,-21 0-15,1-1 0,-1 22 16,0 0-16,-21 22 16,0-1-16,0 0 15,0 0-15,0 21 0,-21-20 0,0-1 16,21 0-16,0 21 0,0-21 15,0 1-15,0 20 0,0-21 0,0 0 16,0 22-16,21-22 0,0 0 0,0 0 16,21-21-16,-20 21 0,20 0 15,-21-21-15,64 0 16,-43 0-16,0 0 0,-20 0 0,20-21 16,0 0-16,-21 0 0,22 0 15,-22-22-15,0 22 0,0 0 0,0-21 0,-21 21 16,22-43-1,-22 43-15,0 0 0,0 0 0,0-1 16,-22 22-16,1 0 0,-42 43 31,63-22-31,0 0 0,0 0 16,0 0-16,0 1 0,0 20 16,0-21-16,0 0 0,0 0 0,0 1 15,0-1-15,0 0 0,21 0 16,0-21-16,0 21 0,0-21 0,22 0 15,-22 0-15,21 0 0,-21 0 0,22 0 16,-22-21-16,0 0 0,0 0 16,22 0-16,-43-1 0,21 1 0,0 0 15,-21 0-15,21-21 16,-21 20-16,-21 44 47,0-1-47,21 0 0,0 0 15,0 0-15,-21 0 0,21 1 16,0-1-16,0-42 47,21 21-47,0-22 0,0 1 0,-21 0 16,42-21-16,-20 21 15,-1-1-15,0 1 0,0 21 16,-21-21-16,0 0 0,21 21 0,0 0 15,-21 21 1,0 0-16,0 0 0,0 1 16,0-1-16,0 0 0,0 0 0,0 0 15,0 0-15,0 22 0,0-22 16,0 0-16,0 0 0,0 0 0,0 1 16,22-1-16,-1-21 0,0 21 15,21-21-15,-21 0 0,1 0 16,20 0-16,0 0 0,-21 0 0,43-21 15,-22 0-15,-21-1 16,22 1-16,-22 0 0,0-21 0,21-22 16,-20 22-16,-1 0 0,21-43 15,-42 43-15,0-22 16,0 22-16,0 21 0,0-1 16,0 1-16,0 42 31,0 1-31,0 20 15,-21 0-15,21-21 0,-21 22 0,21-1 16,0-21-16,-21 22 0,21-1 16,0 0-16,0 1 0,0-22 0,0 21 15,0-21-15,0 22 0,0-22 16,0 0-16,0 0 0,21-21 16,0 0-16,0 0 0,21-21 15,1-21 1,-22-1-16,0 22 0,0 0 0,0-21 15,-21 20-15,22-20 0,-1 21 16,0 0-16,-21 0 0,0 42 31,0 0-31,0 0 16,0 0-16,0 0 0,-21 1 0,0-1 16,21 0-16,-22 21 15,22-21-15,-21 1 0,21-1 16,-21-21-16</inkml:trace>
  <inkml:trace contextRef="#ctx0" brushRef="#br0" timeOffset="112088.2">11366 15642 0,'0'21'15,"43"1"1,-22-22-16,21 0 16,-21 0-16,22 0 0,-22 0 15,42 0-15,-20 0 0,-1 0 16,-21 0-16,0 0 0,22 0 16,-22-22-16,-21 1 15</inkml:trace>
  <inkml:trace contextRef="#ctx0" brushRef="#br0" timeOffset="112748.31">13060 16044 0,'0'0'0,"21"22"0,0-22 16,0 0 0,0 0-16,1-22 15,-1 1-15,0 21 16,-21-21-16,21 0 0,0 0 0,0 0 15,1-22-15,-22 22 0,0 0 16,0 0-16,0-22 0,0 22 0,0 0 16,0 0-16,0 0 0,-22 0 0,1 21 15,-21 0-15,-22 0 16,22 0-16,0 21 0,-1-21 0,22 21 16,-21 21-16,0-21 0,20 22 15,1-1-15,-21-21 0,21 22 0,21-1 16,-21 0-16,21 1 0,0-22 0,0 21 15,0 0 1,21-20-16,0-22 0,0 0 16,21 0-16,-20 0 0,20 0 15,0-22-15,-21 22 0,22-21 0,-1 0 16,0 0-16,1-21 0,-1 20 0,-21-20 16,22 0-16,-22 21 0,21-22 15,-21 1-15,0 21 0,-21 0 0,0-1 16,0 1-16,0 0 0,0 42 15,0 0 1,0 1-16,-21-1 0,21 0 0,-21 21 16,21 1-16,-21-1 0,21-21 15,0 21-15,0 1 0,0-1 16,21 22 0,0-43-16,0 0 0,1-21 0,-1 21 15,21-21-15,-21 0 0,0 0 16,22 0-16,-22 0 0,21 0 0,1-21 15,20-21-15</inkml:trace>
  <inkml:trace contextRef="#ctx0" brushRef="#br0" timeOffset="113132.09">13885 15939 0,'0'0'0,"0"-22"0,-21 22 16,21-21-16,0 0 0,0 0 15,0 0-15,0 0 0,21-1 16,0 22-16,1-21 0,20 0 16,0 21-16,1 0 0,-22 0 15,0 0-15,21 0 0,-21 21 16,1 0-16,41 64 16,-63-64-16,0 22 0,0-1 15,0 0-15,-21 22 16,0-43-16,0 21 0,-1-21 0,1 1 15,0-1-15,21-42 32,0-1-17,0 1-15,21 0 0,-21 0 0,43-43 16,-22 22-16,0 0 0,0-1 16,0 22-16,0 0 0,22-21 15,-22 21-15,0 21 0,0-22 0,0 1 16,1 21-16,20 0 0,-21-21 15,0 21-15,0 0 0,1 0 16,-1 0-16,-21 21 0</inkml:trace>
  <inkml:trace contextRef="#ctx0" brushRef="#br0" timeOffset="113432.92">14605 15960 0,'0'21'0,"0"-42"0,21 63 0,0-21 15,22 0 1,-22-21-16,0 0 0,0 0 0,21 0 15,-20 0-15,-1 0 0,85-63 16,-85 42-16,0 0 16,0-1-16,-21 1 0,0 0 0,0 0 15,0 0-15,-21 21 16,-21 0-16,20 0 16,1 0-16,0 0 0,-21 21 0,21 0 15,-22 0-15,22 0 0,0 22 0,0-22 16,21 42-16,0-20 15,0-22-15,0 21 0,0-21 0,21 1 16,0-1-16,0 0 0,0 0 16,1 0-16,-1-21 0,0 0 0,21 21 15,1-21-15,-1 0 0,0 0 16,1 0-16,20-21 0,-21 0 0,22 21 16</inkml:trace>
  <inkml:trace contextRef="#ctx0" brushRef="#br0" timeOffset="114581.88">16976 15198 0,'0'-43'15,"0"86"-15,21-128 0,0 43 0,-21 21 0,0-1 16,0 1-16,21 0 0,-21 0 0,0 42 31,0 0-31,0 22 0,0-1 0,0 0 16,-21 22-16,21-1 0,-21 85 15,0-84-15,-1 42 16,22-43-16,0-20 0,-21 20 0,21-21 16,0 1-16,-21 20 15,21-42-15,0 1 0,0-1 0,0-42 32,0-1-32,0 1 15,0-21-15,0 21 0,0-22 0,21 22 16,0-21-16,1 0 0,-1-1 15,0 1-15,21-22 0,1 22 0,-22 21 16,21-21-16,0-1 0,1 22 16,20 0-16,-20 21 0,20 0 15,-42 0-15,0 21 16,-21 0-16,0 0 0,0 22 0,-21-22 16,0 0-16,-21 0 0,-1 0 15,1 1-15,0-1 0,-22 0 0,22 0 16,0-21-16,-1 21 0,1-21 15,0 0-15,20 0 0,1 0 0,-21 0 16,42 21 0,0 1-16,0-1 15,0 0-15,21 0 0,0-21 16,22 42-16,-1 1 16,0-22-16,-21-21 0,22 21 15,-1 0-15,0-21 0,1 0 16,-1 21-16,22-21 0,-1 0 0,1 0 15,-22 0-15,21 0 0,1-21 16,-22 0-16,1 21 0,-1-21 0,-21 0 16,21 0-16,-20-22 0,-1 22 15,-21 0-15,0-21 0,0 20 16,0 1-16,0 0 0,0 0 0,-21 0 16,-1 0-16,1-1 0,0 22 15,0 0-15,0 0 0,-22 22 0,22-1 16,0-21-16,0 42 0,21 22 15,0-43-15,0 0 16,0 21-16,21-21 0,0 1 16,22-1-16,-22 0 0,21 0 0,-21-21 0,22 21 15,-1-21-15,0 0 0,1 0 16,20 0-16,-21 0 0,1 0 0,41-42 16,-41 42-1,-1-21-15,-21-22 0,22 22 0,-22 0 16,0-21-16,21-22 0,-21 43 15,-21-21-15,0 21 0,22 21 16,-22-22-16,0 44 16,0-1-16,0 21 15,-22-21-15,1 22 0,21-1 0,-21 21 16,21-20-16,-42 84 16,42-64-16,0 1 0,-21 20 0,21-20 15,-22-1-15,22 1 0,-21-1 0,21 22 16,0-21-16,-21-1 0,0 1 15,21-1-15,-21 1 0,0-1 16,-1-21-16,22 1 0,0-1 0,-21-21 16,21 0-16,0-42 15,0 0 1,0 0-16,21-21 0,1-1 0,-1 1 16,0-22-16,0 22 0,0-21 15,22-1-15,-22 1 0</inkml:trace>
  <inkml:trace contextRef="#ctx0" brushRef="#br0" timeOffset="114820.6">18521 16023 0,'21'-127'16,"-42"318"-16,21-255 0,42-169 0,-21 191 16,0 0-16,1-1 0,-1 22 0,21 0 15,-21 0-15,0 0 0,22 21 16,-22 0-16,21 0 0,-21 0 0,22 0 16,-22 21-16,0 0 0,0 43 15,-21-1 1,0-21-16,0-20 0,-21 20 0,-21-21 15,-1 21-15,1-20 0,0-1 0,-1 0 16,-20-21-16,21 21 0,-1-21 0,-20 0 16,42 0-16,-1 0 15,22-21-15,22 0 16,-1 0-16,0-1 0,21 1 0,-21 0 16,22-21-16,-1 21 0</inkml:trace>
  <inkml:trace contextRef="#ctx0" brushRef="#br0" timeOffset="115046.47">19198 15388 0,'42'-21'0,"-20"0"0,-86 63 0,170-84 0,-85 42 16,-21 21-1,0 0-15,0 22 16,-21-22-16,-21 21 0,20 0 0,1 1 16,-21-22-16,21 21 0,0 1 15,-1-22-15,1 21 0,0 0 0,21-20 16,0 20-16,0-21 0,0 0 15,0 0-15,0 1 0,21-1 16,0-21-16,1 0 0,-1 21 0,42-21 16,-42 0-16,22-21 15,-22 0-15,0-1 0,0 1 0,0 0 16,1 0-16</inkml:trace>
  <inkml:trace contextRef="#ctx0" brushRef="#br0" timeOffset="115196.39">19156 15642 0,'-21'0'16,"42"0"-16,-42-21 0,21 0 31,21 21-31,21 0 16,-21 0-16,0 0 0,22 0 16,-1-21-16,22 21 0,-22 0 0,21 0 15</inkml:trace>
  <inkml:trace contextRef="#ctx0" brushRef="#br0" timeOffset="115552.21">20849 15536 0,'0'0'15,"0"-21"-15,-21 21 32,0 0-32,21 21 0,-21 1 0,-1 20 15,22-21-15,-21 0 0,21 22 16,-21-22-16,21 0 0,0 21 0,0-21 15,-21 1-15,21 20 16,0-21-16,-21 0 0,21 0 0,0 1 16,0-1-16,21-42 31,0 21-31</inkml:trace>
  <inkml:trace contextRef="#ctx0" brushRef="#br0" timeOffset="115846.05">21018 15388 0,'0'0'0,"-21"0"0,0 0 15,0 0-15,21 21 0,-21 1 0,0-1 16,21 0 0,0 0-16,21-21 15,0 0-15,0 0 0,0 0 0,0 0 16,1 0-16,-1 0 0,0 0 15,0-21-15,-21 0 0,0 0 16,0-1-16,0 1 16,-21 0-16,0 21 0,0 0 0,-1 0 15,1 0-15,0 0 0,0 21 16,0 0 0,21 1-16,0-1 0,0 0 0,0 0 15,0 0-15,21 0 0,0 1 16,0-1-16</inkml:trace>
  <inkml:trace contextRef="#ctx0" brushRef="#br0" timeOffset="116285.72">21569 15642 0,'-21'0'31,"-1"21"-31,1-21 0,0 22 16,21-1-16,0 0 0,-21 21 15,0 1 1,21-22-16,0 0 0,0 21 0,0 1 16,0-22-16,0 0 15,0 0-15,0 0 0,0 0 0,0-42 47,0 0-47,0 0 0,0 0 0,0-22 16,0-20-1,21-1-15,0 22 0,0 21 0,0-21 16,64-1-16,-43 1 0,1 42 16,-1-21-16,0 0 15,1 21-15,-1 0 0,0 0 0,43 42 16,-43 0-16,-20-21 16,-1 22-16,-21-22 0,0 21 15,0-21-15,0 22 0,0-22 0,-21 21 16,-22 22-1,22-43-15,0 21 0,0-21 0,-22 1 16,22-1-16,0 0 0,0-21 16,21-21-1,0 0-15</inkml:trace>
  <inkml:trace contextRef="#ctx0" brushRef="#br0" timeOffset="117472.41">23093 15473 0,'0'0'0,"0"-21"0,-21 0 16,-1-1-16,1 22 0,0 0 15,0 0 1,0 0-16,0 0 0,-22 22 0,22-1 16,-21 0-16,21 21 0,-22-21 15,22 22-15,0-22 0,-21 21 0,20-21 16,1 22-16,0-1 0,0-21 0,0 22 16,21-1-16,-21 0 0,21 1 15,0-1-15,0 0 0,0 1 0,21-1 16,21-21-16,-21 21 0,22-20 15,-1-1-15,0 0 0,22 0 0,-22-21 16,22 0-16,41 0 16,1 0-16,-42 0 0,-1-21 15,64-43-15,-84 22 16,20 0-16,-21-1 0,1 1 16,-22-21-16,21 20 0,-21-20 0,-21 20 15,0-20-15,0 21 0,-21-64 16,-42 21-1,20 43-15,1 21 0,0-1 0,-43 1 16,43 21-16,-22 0 0,22 0 16,0 21-16,-22 1 0,22 20 0,-22 21 15,22-41-15,0 62 16,20-63-16,22 22 0,0-22 16,0 42-16,22-20 15,-1-22-15,21 0 0,0 0 16,1 22-16,-1-22 0,0-21 0,1 21 15,-1 0-15,0-21 0,1 0 0,-1 0 16,0 0-16,1 0 0,-1 0 16,0 0-16,-20 0 0,20-21 0,-21 21 15,0-21-15,0 0 0,1 21 16,-1-22-16,0 22 0,-21 22 31,0-1-31,0 0 16,-21 0-16,0 0 0,-1 0 0,22 1 15,-21-1-15,0 0 16,0 0-16,21 0 0,0-42 47,0 0-47,21 0 0,-21 0 16,21-1-16,0 1 0,1-21 15,-1 21-15,0 0 0,0-22 0,0 22 16,0 0-16,-21 0 0,22 21 15,-1-21-15,0 21 0,0 0 16,0 0 0,-21 21-16,0 0 0,0 0 0,0 0 15,0 0-15,0 22 0,0-22 16,0 0-16,0 0 0,0 0 16,21 1-16,-21-1 0,22 0 0,-22 0 15,0 0-15,21-21 0,0 21 16,0-21-16,0 0 0,0 0 0,43 0 15,-43 0-15,21 0 0,-20 0 16,20 0-16,-21-21 0,21 0 16,-20 0-16,-1 0 0,0-22 0,0 22 15,0-21-15,-21 0 0,0 20 0,0 1 16,0 0-16,0 0 0,0 0 16,-21 21-16,0 0 15,0 0-15,0 0 16,-1 21-16,22 0 0,-21 0 0,21 0 15,-21 1-15,21-1 0,0 21 0,0-21 16,0 0-16,0 1 0,0 20 16,0-21-16,0 0 0,21 0 15,0 1-15,1-22 16,-1 0-16,0 0 16,0 0-16,0 0 0,0-22 0,1 1 15,-1 0-15,-21 0 0,21 0 16,0 0-16,0-1 0</inkml:trace>
  <inkml:trace contextRef="#ctx0" brushRef="#br0" timeOffset="119351.82">25315 15769 0,'0'21'63,"21"-21"15,1-21-63,-22 0 1,21 21-16,0-21 156,-21 0-140,0 0-1,0-1 1,0 1 15,0 0-15,0 0 0,21 21-16,-21-21 0,21 0 15,-21-1-15,21 1 0,1-21 16,-1 21-16,-21 0 0,0-22 15,21 22-15,-21-21 0,21-1 0,-21 22 16,21-21-16,-21 21 0,0 0 16,0-1-16,0 1 0,-21 42 31,0 22-31,0-1 0,0 22 16,-1-1-16,1 1 0,-21-1 0,0 22 15,20-1-15,-20 1 0,21 0 16,0-1-16,0 1 0,-1 0 0,1-1 15,0-20-15,0 21 0,21-22 16,-21 22-16,21-22 0,0 22 0,-21-22 16,21 1-16,-22-1 0,22 1 0,0-22 15,0 22-15,0-43 0,0 21 16,0-21-16,0 1 0,0-1 0,0-42 31,0-1-31,0-20 0,0 0 16,0-1-16,0-20 0,22-1 0,-1 1 15</inkml:trace>
  <inkml:trace contextRef="#ctx0" brushRef="#br0" timeOffset="119623.66">25336 15769 0,'85'-127'31,"-170"254"-31,191-275 0,-85 127 0,64-21 16,-43 42-16,-20 0 15,20 0-15,0 0 0,-21 0 0,22 21 16,-22 0-16,0 0 0,-21 0 0,0 22 16,-21-22-16,-21 0 15,20 0-15,-20 0 0,0 0 0,-1 1 16,1-1-16,0 0 0,-1-21 16,1 21-16,0-21 0,-1 0 0,22 0 15,0 0-15,0 0 0,21-21 31,0 0-31,21 0 0,21-1 0,-20 1 16,-1 0-16</inkml:trace>
  <inkml:trace contextRef="#ctx0" brushRef="#br0" timeOffset="119872.52">26098 15261 0,'43'-21'0,"-86"42"0,107-63 15,-22 0-15,-21 20 0,-21 1 16,0 42-1,0 1-15,-21-1 0,0 0 16,0 21-16,0 1 0,0-1 16,-1 0-16,1 22 0,0-22 0,21 0 15,-21 1-15,0-1 0,0 0 16,-1-20-16,22 20 0,0 0 0,0-21 16,-21 1-16,21-1 0,0 0 0,0 0 15,0 0-15,21-21 16,1 0-1,-1 0-15,0 0 0,21-21 0,1 0 16</inkml:trace>
  <inkml:trace contextRef="#ctx0" brushRef="#br0" timeOffset="120776.5">26585 15621 0,'0'-21'0,"0"42"0,21-63 16,-21 21-16,0-22 15,0 22-15,-21 21 16,0-21-16,0 21 0,-21 0 15,-1 0-15,22 21 0,-21 0 0,21 0 16,-22 1-16,22-1 0,0 21 16,0-21-16,0 0 0,21 1 0,0-1 15,0 0-15,0 0 0,0 0 16,21 0-16,0-21 16,0 0-16,0 0 0,22 0 15,-22 0-15,0 0 0,0 0 0,0-21 16,22 0-16,-1 0 0,-42 0 15,21 0-15,0-1 0,0 1 16,-21 0 0,0 42-1,0 0-15,0 1 16,0-1-16,0 0 0,0 0 16,0 0-16,22 0 15,-1-21-15,-21 22 0,21-22 0,0 0 16,0 21-16,0-21 0,1 0 15,-1 0-15,0 0 0,21-21 16,-21 21-16,1-22 0,20 1 0,-21 0 16,21 0-16,-20 0 0,-1 0 15,21-22-15,22 22 16,-64 0-16,21 21 16,0 0-16,0-21 0,0 21 15,-42 0 79,0 0-94,0 0 0,0 0 0,-1 0 16,1 21-16,0-21 0,21 21 0,-21-21 15,0 21-15,0-21 0,21 21 16,0 1-16,0-1 15,0 0-15,0 0 16,0 0-16,21-21 0,-21 21 16,42-21-16,-21 0 0,0 22 0,22-22 15,-22 0-15,21 0 0,1 0 16,-1 0-16,0 0 0,1 0 0,-1 0 16,-21-22-16,21 1 15,1 21-15,-22-21 0,0 0 0,0-21 0,22-1 16,-43 22-16,0-21 15,0 21-15,0-1 0,-22 22 16,1 0-16,0 0 0,0 0 16,0 22-16,-22-1 0,22 0 15,0 0-15,-21 0 0,21 0 16,21 1-16,0-1 0,0 0 16,0 0-16,0 0 0,0 0 0,21 1 15,-21-1-15,21 0 0,0-21 16,0 21-16,0-21 0,1 0 0,-1 0 15,0 0-15,0 0 0,0 0 0,0 0 16,-21-21 0</inkml:trace>
  <inkml:trace contextRef="#ctx0" brushRef="#br0" timeOffset="120929.41">27517 15896 0,'-22'0'0,"1"0"16,0 0 15,0 0-15,0 0-16,0 21 0,-1-21 0</inkml:trace>
  <inkml:trace contextRef="#ctx0" brushRef="#br0" timeOffset="122025.03">614 17505 0,'-43'0'0,"86"0"0,-107 0 0,22 0 16,21-21-16,0 0 0,42 21 31,0 0-31,21 0 16,1 0-16,20 0 0,1 0 0,-1 0 15,1 0-15,20 0 0,1 0 16,0 0-16,-1 0 0,1 0 16,0 0-16,-1 0 0,-20-22 15,-1 22-15,1 0 0,-22 0 0,0 0 16,-20 0-16,-1 0 0,-42 0 31,-1 0-31,1 0 16,-21 0-16,0-21 0,20 21 0,-20-21 15,21 0-15,-21 21 0,42-21 16,-22 0-16,22-1 16,0 1-16,22 0 15,-1 21-15,0 0 0,0 0 16,0 0-16,0 21 0,22 0 16,-22 1-16,-21-1 0,0 21 0,0 0 15,0-20-15,0 20 0,-21 0 16,0 1-16,-64 41 15,43-41-15,-43 41 16,43-63-16,20 1 0,-20-1 16,63-21-1</inkml:trace>
  <inkml:trace contextRef="#ctx0" brushRef="#br0" timeOffset="122360.16">3302 16912 0,'0'0'0,"0"85"15,0-43 1,0 22-16,0-22 0,-21 106 16,0-84-16,21-1 0,-22 22 15,1-22-15,0 1 0,21-22 0,-21 22 16,21-22-16,0-21 16,0 22-16,-21-22 0,0-21 31,21-21-31,0-22 15,-22 22-15,1 0 0</inkml:trace>
  <inkml:trace contextRef="#ctx0" brushRef="#br0" timeOffset="122814.94">2836 17399 0,'0'0'15,"-21"-42"-15,-21-22 0,21 22 0,-1-22 16,1 22-16,21-64 16,0 43-16,21-43 15,22 64-15,-22-1 0,42 22 0,-20-21 16,20 42-16,1 0 0,-1 0 0,1 21 15,20 0-15,1 21 16,0 22-16,-1-22 0,1 22 0,-21-1 16,-1 1-16,-21-22 0,22 64 15,-43-43-15,-21-20 0,0 41 16,0-41-16,0-1 16,-21-21-16,0 0 0,0 1 0,-1-22 15,1-22 1,21 1-16,0 0 0,0-21 0,0-1 15,0 1-15,0-21 0,0-1 16,43 1-16,-22-1 0,0 1 0,21-22 16,-21 21-16,22 1 15,-1 21-15,0-1 0,22 1 0,-22 21 16,1 0-16,84 84 16,-43 22-16,-63-43 15,1 22-15,-1-1 0,-21-21 16,0 22-16,0-1 0,0 1 0,0-22 15,-21 22-15,-1-22 0,1 22 16,21 20-16,-21-41 16,21-22-16,-21 21 0,21-21 0,0 0 15,0-42 1,0 0-16,21 0 16,0 0-16</inkml:trace>
  <inkml:trace contextRef="#ctx0" brushRef="#br0" timeOffset="123180.98">4699 17272 0,'42'0'16,"-84"0"-16,105-21 0,-41 0 0,-22 42 31,0 0-31,-22 0 0,22 0 16,-21 1-16,0 20 0,0 0 16,21 1-16,-21-1 0,21 0 0,0 1 15,-21-22-15,21 21 0,0 0 16,0-20-16,21-1 0,0 0 0,21 0 15,-21-21-15,64 0 16,-43 0-16,1-21 0,-1 0 16,0 0-16,1-1 0,-1 1 15,22-63-15,-22-1 16,-42 43-16,0-1 0,0 22 16,0-21-16,-21-1 0,0 22 0,-1 0 15,-20 0-15,21 21 0,-21 0 16,-1 0-16,1 0 0,21 0 0,-22 21 15,22 0-15,-21-21 0,42 21 16,-21 1-16,21 20 0,0-21 16,0 0-16,21 0 15,0 1-15,43-22 0,-43 0 16,21 0-16,0 0 0,-20 0 16</inkml:trace>
  <inkml:trace contextRef="#ctx0" brushRef="#br0" timeOffset="123504.8">5207 17378 0,'0'-21'0,"-21"63"0,42-63 0,-21-21 15,0 20-15,0 1 16,0 0-16,0 0 0,21 21 0,-21-21 16,21 0-16,0 21 0,1 0 15,-1 0-15,0 0 0,0 0 0,21 0 16,-20 21-16,41 0 16,-21 0-16,-20 21 0,20-20 15,-21-1-15,-21 21 0,0-21 16,0 22-16,0-1 0,0-21 0,-21 21 15,-21 1 1,20-22-16,-20 0 0,21-21 0,0 0 16,21-21-1,0 0-15,0 0 0,21-1 16,0-20-16,0 0 0,0 21 16,22-22-16,-22 22 0,21 0 15,-21 0-15,22 0 0,-1-1 0,-21 1 16,22 21-16,-22-21 0,42 0 15,-42 21-15,1 0 16,-1 0-16</inkml:trace>
  <inkml:trace contextRef="#ctx0" brushRef="#br0" timeOffset="123808.25">5905 17378 0,'-21'85'16,"85"-276"-16,-107 297 0,22 0 0,21-85 0,0 0 15,0 0-15,0 0 0,21-21 16,1 0-16,-1 0 0,21 0 0,0 0 15,-20 0-15,20-21 0,0 0 16,85-42 0,-63 20-16,-43 22 0,0 0 15,-21 0-15,0 0 16,-21-1-16,0 22 0,0 0 16,-22 0-16,22 0 0,-85 43 15,43 20 1,20-42-16,22 22 0,21-22 0,0 21 15,0-21-15,0 22 0,0-22 16,0 0-16,0 0 0,21 0 0,1 1 16,20-1-16,-21-21 0,21 0 15,1 0-15,-1 0 0,0 0 0,22 0 16,-1 0-16,1-21 0,-1-1 16</inkml:trace>
  <inkml:trace contextRef="#ctx0" brushRef="#br0" timeOffset="124488.52">7916 17717 0,'0'0'0,"-42"21"0,21 0 0,-22-21 15,22 0-15,0 0 0,0 0 16,0 0-16,0 0 0,21-21 31,0 0-31,0-1 0,21 1 0,0 0 16,0-21-16,21-1 0,1 1 15,-1 0-15,0-1 0,1 1 0,-1 0 16,0-1-16,1 1 0,-1-43 16,-42 64-16,0 0 0,0 0 15,-21 21-15,0 0 0,-22 0 16,22 0-16,-21 0 0,21 21 15,-22-21-15,22 21 0,0 0 0,0 1 16,21-1-16,0 0 0,0 0 0,21 0 16,21-21-16,-20 21 15,20 1-15,0-1 0,1 0 0,-1 0 16,-21 0-16,21 22 16,-20-22-16,-1 0 0,-21 21 0,0-21 0,0 22 15,0-22-15,0 0 0,0 0 16,0 0-16,0 1 0,0-1 0,21-21 31,0 0-31,21 0 0,-20-21 0,20-1 16,-21 1-16,21 0 0,1 0 15,-1 0-15,0 0 0,1-22 16,-22 22-16,21-21 0,-21 21 0,1-64 16,-22 64-1,0 0-15,-22 21 16,1 0-16,-21 0 0,21 0 0,-22 0 15,22 0-15,0 0 0,0 21 16,-21 0-16,42 0 0,-43 43 16,43-43-16,0 0 0,0 21 15,0-21-15,0 22 0,0-22 0,21 0 16,1 0-16,-1 0 0,0 1 16,21-1-16,1-21 0,-22 21 0,21-21 15,0 0-15,1 0 0,-1 0 16,22 0-16,-22-21 0,0 21 15,22-21-15,-22-1 0</inkml:trace>
  <inkml:trace contextRef="#ctx0" brushRef="#br0" timeOffset="125487.73">9483 17378 0,'0'0'16,"21"0"-16,0-21 0,0 0 0,-42 21 31,0 0-31,-22 0 16,22 0-16,-21 0 0,0 21 0,-1 0 15,1-21-15,0 21 0,-1 21 16,1-20-16,0-1 0,20 21 0,-20-21 16,21 0-16,21 22 15,0 20-15,0-42 16,0 1-16,42-22 0,-21 0 16,22 0-16,-1 0 0,0 0 0,1 0 15,-1 0-15,0-22 0,22 1 16,-22 0-16,1-21 0,-22 21 15,21-1-15,-21-20 16,0 21-16,1 0 0,-22 0 0,21-1 0,-21 1 16,0 0-16,0 42 15,0 0 1,-21 1-16,21-1 0,0 21 16,0-21-16,0 0 0,0 22 15,0-22-15,0 0 0,0 0 16,42 22-16,-21-22 0,21 0 15,1-21-15,-1 0 0,22 21 16,-22-21-16,43 0 0,-22 0 0,1 0 16,20-21-16,-20 21 0,-1-21 15,-20 0-15,-1-1 0,0 1 0,1-21 16,-22 21-16,-21-22 0,0 1 16,0 21-16,0-21 0,-21-1 15,-43 22-15,43 21 16,-21-21-16,-1 21 0,-20 0 15,20 0-15,1 0 0,-21 21 16,20 0-16,1 0 0,21 1 0,-43 41 16,64-42-16,0 22 15,0-22-15,0 0 0,0 0 0,43 0 16,-22 0-16,21 1 0,0-1 16,43-21-16,-43 0 0,22 0 15,-22 0-15,1-21 0,62-22 16,-83 1-16,20 21 0,0-22 15,-21 1-15,22-21 0,-22 20 16,0 1-16,0-22 0,-21 22 16,0-21-16,0-1 0,0 22 0,0-22 15,0-42 1,0 85-16,-21 21 0,0 0 16,0 0-16,0 21 0,-1 22 15,1-22-15,0 21 0,21 1 16,-21-1-16,0 21 0,0-20 0,21-1 15,0 22-15,0-22 0,0 0 16,0 22-16,0-22 0,21 43 16,0-64-16,0 21 0,21-21 15,-20 1-15,20-1 0,0 0 16,1-21-16,-1 0 0,21 0 0,-20 0 16,-1-21-16,-21 21 0,22-43 15,-22 22-15,21 0 0,-21-21 16,0-1-16,-21 1 0,0 21 0,22-21 15,-22 20-15,0 1 0,0 0 16,0 42 0,-22 0-16,22 1 15,0-1-15,-21 0 0,21 0 0,0 0 16,0 0-16,0 1 0,0-1 16,0 0-16,0 0 0,0 0 15,21-21 1,1-21-1</inkml:trace>
  <inkml:trace contextRef="#ctx0" brushRef="#br0" timeOffset="125616.65">11134 17336 0,'0'-64'16,"0"276"-16,0-445 0,0 318 0,0-191 0,-22 106 31,1 0-15</inkml:trace>
  <inkml:trace contextRef="#ctx0" brushRef="#br0" timeOffset="126180.33">11705 17547 0,'-21'0'0,"21"-21"31,0 0-31,0 0 16,0 0-16,21-1 0,0 1 16,-21 0-16,21-21 0,-21 21 0,0-22 15,0 22-15,0 0 16,0-43-16,-21 43 0,0 0 15,-21 21-15,21 0 0,-22 0 16,1 0-16,0 21 0,-1 0 0,1 1 16,-22-1-16,22 21 0,0 0 15,-1-20-15,1 20 0,21 0 0,0 1 16,0-22-16,21 21 0,0-21 16,0 22-16,0-22 0,63 0 15,-42 0-15,22-21 0,-1 0 16,0 0-16,1 0 0,-1 0 0,0-21 15,1 0-15,-1 0 0,0-1 16,1-20-16,-1 21 0,-21-21 16,21-1-16,-42 22 0,22-21 15,-22 21-15,0-22 0,0 22 0,0 0 16,0 0-16,-22 21 16,1 21-16,0-21 0,21 21 15,-21 21-15,0-20 0,0 20 0,21 0 16,0-21-16,0 22 0,-22-1 15,22-21-15,0 22 0,0-22 0,0 0 16,0 21-16,22-21 16,-1 1-16,0-22 0,21 0 15,-21 0-15,22 0 0,-22-22 0,21 1 16,1 0-16,-1 0 0</inkml:trace>
  <inkml:trace contextRef="#ctx0" brushRef="#br0" timeOffset="128031.6">12255 17018 0,'0'-42'0,"0"84"0,0-127 16,0 64-16,0 0 0,0 0 16,-21 21-16,0 0 0,-42 85 15,41-64-15,1 21 16,21 0-16,-21 1 0,0-1 0,0 0 16,21 1-16,0-1 0,-21 0 15,21 1-15,-22-1 0,22 0 16,0 22-16,-21-22 15,21-21-15,-21 1 0,21-1 16,-21-21 0,21-21-16,0-1 15,0 1-15,0 0 0,0 0 16,21-21-16,0 20 0,0-20 0,1 21 16,20 0-16,-21 0 0,21-1 15,85 1-15,-84 21 16,-1 0-16,-21 0 0,22 21 15,-22 1-15,0-1 0,0 21 0,-21-21 16,21 0-16,-21 22 0,0-22 16,0 0-16,-21 21 0,0-20 15,-21-1-15,20 0 0,-20 0 0,0-21 16,-1 21-16,22-21 0,-85 0 16,85 0-16,0 0 15,0-21-15,21 0 0,0-21 16,-21 20-16,21 1 15,0 0-15,0 42 32,21 0-32,0-21 15,0 22-15,0-1 0,22-21 0,-22 21 16,21 0-16,1-21 0,-1 21 16,0-21-16,1 0 0,-1 0 15,21 0-15,-20 0 0,-1 0 0,0 0 16,1 0-16,-1-21 0,43-21 15,-1-43 1,-62 64-16,-1-21 0,-21 20 16,0 1-16,21 0 0,-21 0 0,0 0 15,0 0-15,-21 21 16,0 0 0,21 21-16,-22 0 0,22 0 15,-21 0-15,21 22 0,0-22 16,0 0-16,0 42 0,0-20 15,0-22-15,0 0 16,21 0-16,1 0 0,-1-21 0,0 0 16,0 0-16,21 0 0,1 0 15,-22 0-15,21-21 0,1 21 16,-1-21-16,43-42 0,-64 20 16,21 1-16,-21 0 0,0-22 0,1 22 15,20-22-15,-21 1 0,0-1 16,-21 22-16,21-22 0,1-41 15,-22 62-15,0 1 0,0 21 16,-22 21 0,1 21-16,0 0 0,0 21 15,-21 1-15,20-1 0,-20 0 0,0 43 16,21-43-16,-1 22 16,22-22-16,0 1 0,0-1 0,0 0 15,0 1-15,0-1 0,0 0 16,22-21-16,-1 22 0,21-22 0,-21 0 15,22 0-15,-22-21 0,21 0 16,0 0-16,-20 0 0,20 0 0,-21 0 16,21-21-16,-20 0 0,-1 0 15,0-22-15,0 22 0,0-21 16,0 21-16,-21 0 0,22-1 16,-22 1-16,-22 42 31,22 1-31,-21-1 0,21 0 15,0 0-15,0 0 0,0 0 16,0 1-16,0-1 0,0 0 0,0 0 16,21-21-16,1 21 0,-1-21 15,21 0-15,-21 0 0,22 0 16,-22 0-16,21 0 0,0 0 16,-20-21-16,20 0 0,0 0 15,-21-22-15,1 1 0,20 0 16,-21-1-16,21-62 0,-20 62 15,-1-20-15,0 20 0,-21-20 16,0-1-16,21 22 0,-21 0 0,0 21 16,0-43-1,-21 85 1,0 0-16,21 22 0,-21-1 16,-1 0-16,1 1 0,-21 41 15,21-41-15,0-1 0,21 0 16,-22 1-16,22 20 0,-21-20 0,21-1 15,0 0-15,0 1 0,0-1 16,0-21-16,21 21 0,1-20 16,20-1-16,-21 0 0,21-21 0,-20 0 15,20 0-15,0 0 0,43-21 16,-43 0 0,-21-22-16,1 22 0,20-21 0,-21 21 15,0-22-15,0 22 0,-21 0 16,0 0-16,22 21 0,-22 21 31,0 0-31,-22 0 0,22 0 0,0 1 16,0-1-16,0 0 0,0 0 15,0 0-15,0 0 0,22 1 16,-1-1-16,0-21 16,0 0-16,43 0 15,-43 0-15,21 0 0,-21 0 0,0-21 16,1-1-16,20 1 0,-21 0 0,-21-21 15,21 21-15,0-22 0,-21 1 16,22 21-16,-22 0 0,0-1 0,0 1 16,0 42-1,-22 1-15,1-1 16,21 21-16,-42 0 0,21 1 0,0-1 16,-1 22-16,1-1 15,0-21-15,0 43 0,21-21 0,0-1 16,0 106-16,0-63 15,0 64-15,21-86 16,-21 1-16,0 0 0,21 20 0,-21-20 16,0 0-16,0-64 0,-21-21 15,0 0 1,0 0-16,0 0 0,-22 0 16,1 0-16,0 0 0,20 0 15,-20 0-15,21 0 0,-21 0 16,20 0-16,1 0 0,0 0 0,0-21 15,21-64-15,-21 22 16,21-22-16,0-21 0,0 21 0,0 1 16,21-22-16,0 21 0,0-21 15,0 22-15</inkml:trace>
  <inkml:trace contextRef="#ctx0" brushRef="#br0" timeOffset="128209.5">14351 17357 0,'-21'0'0,"42"0"0,-63-21 0,20 21 0,22-22 15,22 22 1,-1 0-16,21-21 0,0 0 16,1 21-16,-1 0 0,0-21 0,22 21 15,-22 0-15,22-21 0,-22 21 16,0 0-16,1 0 0,-1 0 16,0-21-16,-20 21 0,-1-22 0,0 22 15,-21-21-15,0 0 0</inkml:trace>
  <inkml:trace contextRef="#ctx0" brushRef="#br0" timeOffset="128396.71">14182 16933 0,'-43'22'0,"86"-44"0,-107 44 0,43-22 0,0 0 0,0 21 16,21 0 15,-22-21 0,22-21-31,-21 21 16,0-21-16,0 21 0</inkml:trace>
  <inkml:trace contextRef="#ctx0" brushRef="#br0" timeOffset="128540.63">13123 16955 0,'0'0'0,"-42"0"0,-85 21 31,127 0-15,21-21-1,0 0-15,0 0 0,1 0 0,-1 0 16</inkml:trace>
  <inkml:trace contextRef="#ctx0" brushRef="#br0" timeOffset="128733.52">15473 17717 0,'0'0'0,"42"21"16,0 0-16,1-21 15,-22 21-15,-21 0 0,-21-21 16,0 0-16,-22 0 15,1 0-15</inkml:trace>
  <inkml:trace contextRef="#ctx0" brushRef="#br0" timeOffset="-51883.14">6392 17822 0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13:47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466 0,'0'-21'0,"0"-1"15,0 1-15,0 0 16,-21-21-16,21 21 16,0-1-16,0 1 15,-21 21 1,21 21 0,0 1-16,0-1 0,0 21 15,0 0-15,0 1 0,0-1 0,0 22 16,0-1-16,21 1 0,-21 84 15,0-64-15,0-20 16,0 21-16,0-22 0,0 1 16,0-1-16,0 1 0,0-22 0,0 0 15,0 1-15,0 20 0,0-42 0,0 22 16,0-1-16,0-21 0,0 0 16,0 0-16,0 1 0,0-1 15,-21-42 1,21-1-1,0-20-15,-22 0 0,22 21 16,-21-22-16</inkml:trace>
  <inkml:trace contextRef="#ctx0" brushRef="#br0" timeOffset="419.76">3090 677 0,'0'0'0,"-21"-21"0,-21 0 16,21 0-16,-1 0 0,1 0 0,0-1 16,0-20-16,0 21 0,21 0 15,0 0-15,0-1 0,0 1 0,0 0 16,0 0-16,0 0 0,21 0 16,0-1-16,0 22 0,22-21 15,-22 0-15,21 0 0,22 21 0,63-21 16,-43 21-16,1 0 15,0 21-15,-1 21 0,1-21 0,-22 22 16,1 20-16,-1-20 0,-41 20 16,-1 1-16,-21-1 0,0 22 0,-21-22 15,-106 149 1,21-85-16,42-85 16,1 1-16,-1-1 15,1-21-15,20 21 0,1-42 0,21 22 16,-21-1-16,20-21 0,1 0 0,-21 0 15,21 0 1,21-21 0,0-1-16,0 1 15,0 0-15,21 0 0,-21 0 16</inkml:trace>
  <inkml:trace contextRef="#ctx0" brushRef="#br0" timeOffset="1000.43">4424 614 0,'0'0'0,"0"-21"0,-21 0 15,-1 21-15,1 0 16,0 0-16,0 0 16,0 0-16,0 21 0,-1 0 15,22 21-15,-21-21 0,0 22 16,0 20-16,0-20 0,0 20 0,-1 1 16,1-1-16,21 1 0,-21-1 15,21 1-15,-21-1 0,21-21 16,0 22-16,0-22 0,0 1 0,0-1 15,21-21-15,0 21 0,0-20 16,22-1-16,-1 0 0,-21 0 16,43-21-16,-22 0 0,0 0 0,22-21 15,-1 0-15,1 0 0,63-22 16,-85 1-16,22 0 16,-1-1-16,-20 1 0,-1-22 0,-21 1 15,0-1-15,0 1 0,-21-22 16,0 22-16,0-1 0,0 1 0,-21-1 15,0 1-15,0 20 0,-21 1 16,-1 21-16,22-21 0,-21 42 0,-1-22 16,1 22-16,0 0 0,-1 0 15,1 0-15,0 22 0,-1-1 16,22 0-16,-21 0 0,21 0 16,0 0-16,-1 22 0,1-1 0,21-21 15,0 43-15,0-22 16,0-21-16,0 22 0,0-22 15,0 0-15,21-21 0,1 21 0,-1-21 16,21 0-16</inkml:trace>
  <inkml:trace contextRef="#ctx0" brushRef="#br0" timeOffset="1331.24">5419 635 0,'0'21'31,"0"0"-15,0 22-16,0-1 0,0 0 16,0 22-16,0-1 0,0-20 0,0 20 15,-22 1-15,22-1 0,0-20 16,-21-1-16,21 21 0,0-41 0,0 20 15,0 0-15,0-21 0,0 1 16,0 20-16,0-21 0,0 0 16,0-42 15,21 0-15,-21 0-16,0 0 0,0-1 0,0 1 15,0-21-15,0 0 0</inkml:trace>
  <inkml:trace contextRef="#ctx0" brushRef="#br0" timeOffset="1599.08">5419 656 0,'21'64'31,"0"-43"-31,0 0 0,-21 0 16,21 22-16,0-22 0,1 21 0,-1 0 15,0 1-15,21 20 16,-21 1-16,1-43 0,-1 0 16,-21 21-16,0-20 0,0-1 15,21-21-15,-21 21 0,21 0 16,0-42 15,-21 0-31,21 0 16,1-1-16,-1 1 0</inkml:trace>
  <inkml:trace contextRef="#ctx0" brushRef="#br0" timeOffset="2135.77">6244 677 0,'-21'0'31,"0"0"-31,0 22 0,-1-1 15,22 0-15,-42 0 0,21 0 16,0 0-16,0 22 0,-1-22 16,1 21-16,-21 1 0,-64 62 15,85-83 1,0-1-16,0 0 0,-22 21 16,43-21-1,0-42 1,21 0-1,1 0-15,-1 0 0,21-22 16,-21 1-16,0 21 0,22-43 0,-1 22 16,-21 0-16,22-1 0,-22 1 15,21 0-15,-21-1 0,22 1 16,-22 21-16,0 0 0,0 0 16,-21-1-16,0 1 0,21 21 15,0 0-15,-21 21 16,0 1-16,0-1 0,0 0 15,0 21-15,0 1 0,0-1 0,0 0 16,0 22-16,0-1 0,0 1 16,0-1-16,0 1 0,0-1 0,0 1 15,0-1-15,0-20 0,0-1 16,0 0-16,0 1 0,0-1 0,0 0 16,0-21-16,0 1 0,0-1 15,0 0-15,0 0 0,0 0 16,0-42 15,0 0-31,0 0 0,0 0 0,22-22 16</inkml:trace>
  <inkml:trace contextRef="#ctx0" brushRef="#br0" timeOffset="3358.11">8975 974 0,'0'0'0,"0"-21"0,0-1 15,0-41-15,0 42 16,0 0-16,0-1 0,0 44 31,0-1-31,0 0 16,0 21-16,0 1 0,0-1 15,0 0-15,0 1 0,0 41 16,0 1-16,0-64 16,0 21-16,0-20 0,0 20 0,0-21 15,0 0-15,0 0 16,0 1-16,21-22 31,0 0-31,0-22 0,21-20 16,-20 21-16,-1-21 15,0 20-15,0-20 0,21 0 0,-20-1 16,-1 1-16,0 0 0,0-22 16,21 43-16,-42-21 0,22-1 0,-1 22 15,-21 0-15,21 0 0,-21 42 31,0 0-31,0 0 16,0 22-16,0-22 0,0 21 16,0 1-16,0-1 0,0-21 15,0 21-15,0 1 0,0-1 0,0 22 16,0-43-16,0 0 16,0 0-16,21 0 0,-21 0 0,21 1 15,0-22-15,1 0 16,-1 0-16,0 0 0,0 0 0,0 0 15,22-22-15,20-20 16,-21 0-16,1 21 0,-22-22 16,21 1-16,1 0 0,-22-1 0,0 1 15,0-22-15,0 22 0,0 21 0,1-21 16,-22-1-16,0 22 16,0 0-16,0 0 0,0 0 15,0 42 16,0 21-31,0-21 0,0 22 16,0-22-16,-22 21 0,22 0 16,0 1-16,0-1 0,0 0 0,0 1 15,0-1-15,0-21 0,0 22 16,0-22-16,22 21 0,20 0 16,-21-42-16,0 22 0,22-1 15,-22-21-15,21 0 0,0 0 0,-20 0 16,20 0-16,0 0 0,1-21 15,-22-1-15,21 1 0,-21 0 16,22 0-16,-22 0 0,0 0 0,21-22 16,-21 1-16,1 0 0,-1-1 15,-21 1-15,0 0 0,21-1 0,-21 1 16,0 0-16,0 20 0,0 1 16,0 0-16,0 0 0,-21 21 0,0 21 15,-1 0-15,1 22 16,0-1-16,-21 43 15,21-43-15,-1 0 0,22 1 0,0-1 16,0 43-16,0-64 0,0 21 16,0-21-16,22 0 15,-22 1-15,21-1 0,21-21 0,-21 0 16,22 21-16,-22-21 0,21 0 16,0 0-16,1 0 0,-1-21 0,0 0 15,22-1-15,-22 1 0,1 0 0,-1 0 16,-21-21-16,21-1 0,1 22 15</inkml:trace>
  <inkml:trace contextRef="#ctx0" brushRef="#br0" timeOffset="5364.7">12023 1270 0,'0'0'15,"0"21"-15,0 0 16,21-21-16,0 0 16,0 0-16,0 0 15,0-21-15,22 0 0,-22 21 0,21-21 16,-21-21-16,22 20 0,-1-20 15,0 0-15,1-1 0,-1-20 0,0-1 16,-20 1-16,20 21 16,21-128-16,-63 107 15,0 20-15,0 1 0,0 0 16,0-1-16,0 1 0,0 21 0,-21 0 16,0 0-16,0 21 15,0 0-15,0 0 0,-1 0 0,22 63 16,-21 22-1,0-43-15,21 22 0,0-1 16,0 1-16,0-1 0,0 1 0,0-1 16,0 22-16,0-43 0,0 22 0,0-22 15,0 21-15,0 1 16,0-22-16,0-21 0,0 1 16,0-1-16,0-42 31,0-1-31,0 1 0,0 0 15,21 0-15,-21-21 0,21-1 16,-21 1-16,22 0 0,-1-22 0,-21 22 16,21-1-16,-21 1 0,21 21 15,-21 0-15,0 0 0,21-1 0,-21 1 16,21 21-16,-21 21 16,43 43-16,-22-22 15,-21 1-15,0-22 0,21 21 16,0 0-16,-21 1 0,21-1 15,1 0-15,-22-20 0,21 20 16,0-21-16,0 0 0,0 0 0,0 1 16,22-1-16,-22-21 0,21 0 15,1 21-15,-1-21 0,21 0 0,-20 0 16,20 0-16,1-21 0,-22 0 16,22-1-16,-22 1 0,0 0 0,1-21 15,-1-1-15,-21 1 0,0 0 16,0-1-16,1 1 0,-22-21 0,0 20 15,0 1-15,0 0 0,0-1 16,-22 22-16,1 0 0,0 0 16,0 0-16,0-1 0,0 22 0,-22 0 15,22 0-15,-21 0 0,-1 22 16,1-1-16,0 0 0,21 21 0,-22 1 16,1-1-16,0 0 0,20 1 15,1-1-15,0 21 0,21-20 0,0-1 16,0 0-16,0-20 15,0 20-15,0-21 0,21 0 0,0 0 16,1 1-16,-1-1 0,0-21 0,21 0 16,1 0-16,-22 0 0,21 0 0,0 0 15,1-21-15,-22-1 0,21 1 16,1 0-16,-22 0 0,0-21 16,21 20-16,-21-20 0,1 0 15,-1-22-15,-21 22 0,0 0 0,21-1 16,-21 1-16,0 0 0,0 20 15,0 1-15,0 0 0,0 0 0,0 42 32,0 0-32,0 0 0,0 22 15,0-22-15,0 21 0,0 1 16,0-1-16,0 0 0,0 1 16,0-1-16,0-21 0,0 21 0,0-20 15,0-1-15,0 0 0,0 0 16,21 0-16,0 0 0,0-21 15,1 0-15,-1 0 16,0 0-16,0 0 0,0 0 0,0-21 16,1 0-16,-1 0 0,0 0 15,0-22-15,0 22 0,22-21 0,-43 0 16,21-1-16,0 1 0,0 0 16,0-1-16,0 22 0,-21-21 0,22 21 15,-22-1-15,21 1 0,0 21 31,-21 21-15,0 1-16,0 20 0,0 0 0,0-21 0,0 22 16,0-1-16,0 0 15,0 1-15,0-22 0,0 21 0,0-21 16,0 22-16,21-22 0,-21 21 16,21-21-16,-21 1 15,21-22-15,1 0 0,-1 0 16,0 0-16,0 0 0,21-22 15,-20 1-15,20 0 16,-21 0-16,0 0 0,43-43 16,-43 22-16,0 0 0,21-1 15,-20 1-15,-1 0 0,0 20 16,0-20-16,-21 21 0,21 0 0,-21 0 0,21-1 16,-21 44 15,0-1-31,0 0 15,0 0-15,0 21 0,0-20 0,0 20 16,0 0-16,0-21 0,0 22 16,0-1-16,0-21 0,0 0 0,0 22 15,0-22-15,0 0 0,0 0 16,0 0-16,0 1 0,22-1 16,-1-21-16,0 0 0,0 0 15,0 0-15,0 0 0,43 0 16,-22-21-16,1 21 15,-22-22-15,21 1 0,22 0 0,-22-21 16,0 21-16,1-22 0,-1 1 16,0 0-16,-21-1 0,1 1 0,20-22 15,-42 22-15,0 0 16,0 21-16,0-1 0,0 1 0,-21 21 16,-22 0-16,22 0 15,-21 0-15,21 21 0,-22 22 0,1-22 16,21 21-16,-21 1 0,20-1 15,1 0-15,21 1 0,0-1 16,0 0-16,0 22 0,0-43 0,43 21 16,-22-21-16,21-21 0,-21 22 15,43-1-15,20-21 16,-20 0-16,-22 0 0,22 0 16,-22 0-16,0 0 0,1-21 0,-22 21 15,21-22-15,-21 1 0,-21 0 16,0 0-16,22 0 0,-22-22 0,0-41 15,21 63-15</inkml:trace>
  <inkml:trace contextRef="#ctx0" brushRef="#br0" timeOffset="6168.32">17441 635 0,'0'-21'32,"0"0"-32,0 0 15,0-1-15,21 1 16,1 0-16,-1 21 0,21-21 15,-21 21-15,0-21 0,64 21 16,-64 0-16,22 0 16,-1 0-16,-21 21 0,21 0 0,-20 0 15,-1 0-15,-21 43 16,0-22-16,0 1 16,0-1-16,-21-21 0,-22 21 15,1 1-15,0-22 0,-1 21 0,1-21 16,-22 22-16,22-22 0,-21 21 15,41-21-15,1-21 16,0 0-16,42-21 16,0 21-1,22-21-15,-22 0 0,21 21 0,1-21 16,-1 0-16,0 21 16,1 0-16,-1 0 0,0 0 0,1 0 15,-1 21-15,0 0 0,1 0 16,-1 21-16,-21-20 0,0-1 0,-21 21 15,0 0-15,0-20 0,0 20 16,-21-21-16,0 21 0,-21-20 16,-1-1-16,1 0 0,-22 0 0,22 0 15,-21 0-15,20-21 0,-20 0 0,20 0 16,1 0-16,0 0 0,-1 0 16,1 0-16,21-21 0,-43 0 15,22 0-15,21 21 16,0-21-16,0 0 0,-1 21 0,22-22 15,-21 22-15,21-21 0,0 0 32,0 0-32,21 21 0,1-21 15,-1 0-15,21 21 0,0-22 16</inkml:trace>
  <inkml:trace contextRef="#ctx0" brushRef="#br0" timeOffset="6653.05">19431 529 0,'0'0'0,"0"-42"31,-21 21-31,-22 21 0,22 0 16,-21 0-16,0 0 0,-1 0 0,1 0 15,0 0-15,20 0 0,-20 21 16,0-21-16,-1 21 0,22 0 0,0 0 16,0 1-16,0-1 0,0 0 15,21 0-15,0 0 0,0 0 16,0 1-16,0-1 0,0 0 16,21 0-16,0 21 0,21-20 0,-21-1 15,22 21-15,-22-21 0,21 0 16,1 22-16,-1-22 0,0 21 0,-21-21 15,22 1-15,-22-1 0,0 0 16,0 0-16,-21 0 0,0 0 16,0 1-16,0-1 0,0 0 0,-42-21 15,21 21-15,-22-21 0,1 0 0,0 21 16,-1-21-16,-41 0 16,-22 0-1,85 0-15,-22 0 0,22-21 16,0 21-16,21-21 0,0 0 0,-21 21 15,21-21-15,0-1 0,21-41 16,21-1 0,-20 22-16,-1 21 0,21 0 15</inkml:trace>
  <inkml:trace contextRef="#ctx0" brushRef="#br0" timeOffset="6949.88">19854 487 0,'0'0'0,"0"-21"0,21 21 0,-21-21 16,-21 42 15,0 0-31,21 0 16,0 0-16,-21 22 0,0-1 16,0 0-16,-1 1 0,22-1 0,-21 0 15,0 22-15,0-22 0,21 0 16,0 22-16,-21-22 0,0 1 0,21-22 15,0 21-15,0-21 0,0 0 16,0 1-16,0-1 0,0 0 0,0 0 16,21-21-1,0 0-15,0 0 0,0 0 0,0 0 16,1-21-16,20-21 16,-21 20-16,0-20 0,0 21 15</inkml:trace>
  <inkml:trace contextRef="#ctx0" brushRef="#br0" timeOffset="7147.76">19516 847 0,'0'0'0,"-64"0"32,85 0-17,0 0-15,1 0 16,-1 0-16,21 0 0,-21 0 15,22 0-15,-1-21 0,0 21 16,1-22-16,41 22 16,-63-21-16,22 21 0,-1 0 0</inkml:trace>
  <inkml:trace contextRef="#ctx0" brushRef="#br0" timeOffset="8515.5">20616 995 0,'0'0'0,"21"0"16,1 0-16,-1-21 15,-21 0-15,0-1 16,21 22-16,-21-21 0,0-21 16,0 21-16,0 0 0,0-1 0,-21 1 15,21 0-15,-21 0 0,-1 0 0,1 0 16,0 21-16,0 0 0,0 0 15,0 0-15,-1 0 0,-20 0 0,21 21 16,0-21-16,-22 21 0,-20 42 16,42-20-16,-22-1 15,22 0-15,0-20 0,0 20 0,21 0 16,0-21-16,-21 22 0,21-22 16,0 0-16,0 0 0,0 0 0,0 1 15,0-1-15,21-21 0,0 0 16,0 0-16,0 0 15,1 0-15,-1 0 0,21-21 0,-21 21 16,22-22-16,-22 1 0,21-21 16,-21 21-16,22 0 0,-1-22 0,-21 1 15,21 0-15,-20-1 0,-1 1 16,0 0-16,0 20 0,0-20 16,22 0-16,-43 21 15,0 42 1,0 0-16,-22 0 0,1 0 15,0 22-15,21-1 0,0 0 16,-21 1-16,21-1 0,-21 0 16,21 1-16,0-22 0,0 21 0,0-21 15,0 22-15,21-1 16,0-21-16,0 0 0,0-21 0,22 21 16,-22-21-16,21 0 0,1 0 15,-1 0-15,0 0 0,22 0 0,-22-21 16,0 21-16,22-21 0,-1 0 15,-20 0-15,63-43 16,-43 22-16,-21 21 0,1-22 16,-1 1-16,0 0 0,-20-1 0,-1 1 15,-21 0-15,0 21 0,0-1 16,0 1-16,0 0 0,0 0 0,-21 21 16,-22 0-16,22 0 0,-21 0 15,-1 0-15,1 0 0,0 0 0,-1 21 16,1 21-16,0-20 0,21 20 15,-22-21-15,22 21 0,0 1 0,0-1 16,21-21-16,0 22 0,0-22 16,0 0-16,0 0 0,0 0 0,21 0 15,0 1-15,0-22 0,0 0 16,1 0-16,20 0 0,-21 0 16,21 0-16,-20 0 0,41-43 15,-21 43-15,-20-21 0,-1-21 16,21 21-16,-21-1 0,0-20 15,1 21-15,-22 0 0,21-22 0,-21 22 16,21 21-16,-21-21 0,0 0 16,0 42 15,0 0-31,-21 0 16,0 22-16,-1-22 15,1 21-15,0-21 0,0 64 0,0-43 16,21 22-16,-21-22 15,21 22-15,0-22 0,0 22 0,0 63 16,0 0 0,0-64-16,21 22 0,0-22 0,0 1 15,-21-1-15,21 1 0,0 20 16,1-20-16,-22-1 0,21 22 0,-21-21 16,21-1-16,-21 1 0,0-1 0,0 1 15,0-1-15,0-21 0,0 43 16,0-43-16,-21 1 15,0-22-15,21 0 0,-22 21 0,22-20 16,0-1-16,-21 0 0,0-21 16,0 0-16,0 0 15,0 0 1,21-21-16,-43-85 16,43 64-16,-21-22 15,21 1-15,0-1 0,-21-21 0,21 1 16,-21-1-16,21 0 0,0-20 15,0 20-15,0 0 0,0 1 0,0-1 16,21 0-16,0 22 0,0-22 16,-21 22-16,21-1 0,1 22 0,-1-22 15,0 22-15,0 0 0,0 20 16,0-20-16,1 21 0,-1-21 0,0 20 16,0 1-16,-21 0 0,21 0 15,0 0-15,1 0 16,-22-1-16,0 1 15,21 0-15,0 0 0,0 21 16,-21-21-16,21 21 0,0-21 0</inkml:trace>
  <inkml:trace contextRef="#ctx0" brushRef="#br0" timeOffset="9152.14">22056 1058 0,'63'0'31,"-42"0"-31,0 0 0,1-21 0,-22 0 16,21 0-16,0 0 0,0 0 15,0-22-15,-21 22 16,21-21-16,-21 21 0,0-1 0,0-20 16,0 21-16,0 0 0,0 0 15,0-1-15,-21 22 16,0 0-16,0 0 0,21 22 15,-21-1-15,0 0 0,-1 0 16,1 21-16,0-20 0,0 20 16,0 0-16,21 1 0,0-1 15,-21 0-15,21-21 0,0 22 0,0-22 16,0 0-16,0 21 0,0-20 16,0-1-16,21-21 0,0 21 0,0 0 15,0-21-15,0 0 0,43 0 16,21 0-16,-43 0 15,0-21-15,22 21 0,-22-42 16,22 20-16,-1 1 0,-21-21 16,22 0-16,-1-1 0,-20 1 0,-1 0 15,-21-1-15,0 1 0,1 21 16,-1-22-16,-21 22 0,0 0 16,0 0-16,0 0 0,-21 21 15,-1 0-15,1 0 0,0 0 16,0 0-16,0 0 0,0 21 0,-22 0 15,22 0-15,21 0 16,-21 22-16,21-22 0,0 21 0,0-21 16,0 22-16,0-22 0,0 21 0,0-21 15,21 22-15,-21-22 0,21 0 16,-21 0-16,21 0 0,-21 1 0,0-1 16,0 0-16,0 0 0,0 0 15,0 0 1,-21-21-1,0 0-15,0 0 16,21-21 0,0 0-1</inkml:trace>
  <inkml:trace contextRef="#ctx0" brushRef="#br0" timeOffset="9319.6">22923 1312 0,'0'22'0,"-21"-22"31,0 0-31,0 0 32,0 0-32,21-22 0</inkml:trace>
  <inkml:trace contextRef="#ctx0" brushRef="#br0" timeOffset="10272.29">2519 2858 0,'0'-22'0,"0"1"16,0 0-16,0 0 0,0 0 16,0 0-16,0-1 15,0 44 16,0-1-31,0 0 16,0 21-16,0 1 0,0-22 16,0 63-16,0 22 15,0-63-15,0 20 0,0-21 16,0 22-16,0-22 0,0 1 0,0-1 16,-21 0-16,21 1 0,0-22 15,0 42-15,0-42 16,0 1-16,0-44 31,0 1-15,0 0-16,0 0 0,0-21 0</inkml:trace>
  <inkml:trace contextRef="#ctx0" brushRef="#br0" timeOffset="10585.12">3006 3196 0,'0'0'16,"21"43"-1,0-43 1,-21-22 0,21 22-16,-21-21 15,21 0-15,-21 0 0,0 0 16,0 0-16,0-1 15,-21 22 1,0 0-16,0 22 16,21-1-1,-21-21-15,21 21 0,0 0 0,0 0 16,0 0-16,0 1 16,0-1-16,21-21 15</inkml:trace>
  <inkml:trace contextRef="#ctx0" brushRef="#br0" timeOffset="11643.52">5038 3196 0,'0'0'0,"0"-21"0,21 0 16,-21 0-16,21 21 0,-21-21 16,0-1-16,0 1 0,0 0 0,0 0 15,0 0-15,-21 0 16,0-1-16,-22 1 0,22 21 0,-42-21 15,20 21-15,1 0 16,-22 21-16,22 0 0,21 1 16,-21-1-16,20 0 0,1 21 0,0 1 15,0-1-15,0 0 16,21 22-16,-21-22 0,21 64 16,0 0-1,0-64-15,0-21 0,21 0 0,0 1 16,0-1-16,0-21 0,0 0 15,1 0-15,20 0 0,85-21 16,-85-1 0,1-20-16,-1 21 0,0-21 0,1-1 0,-1 1 15,0 0-15,1-22 0,-1 22 0,-21-22 16,0 22-16,0-22 0,1 1 16,-1 21-16,-21-22 0,21 1 0,-21-1 15,0 1-15,0 20 16,0-20-16,0 20 0,0 1 0,0 0 15,0 21-15,0-1 0,0 44 16,0-1-16,-21 21 16,21 0-16,-21 22 0,21-1 15,-22 1-15,22-1 0,0 1 0,0-1 16,-21 1-16,21-1 0,0-20 16,0 20-16,0 85 15,0-105-15,0-22 16,0 21-16,0-21 0,43 1 15,-22-22-15,0 0 0,0 0 0,0 0 16,0 0-16,1-22 0,-1 1 16,0 0-16,21 0 0</inkml:trace>
  <inkml:trace contextRef="#ctx0" brushRef="#br0" timeOffset="12040.29">5651 3090 0,'0'0'15,"-21"22"-15,0-1 0,0 0 0,0-21 16,21 21-16,0 0 0,0 0 16,0 1-16,0-1 15,21-21-15,0 0 16,21 0-16,-20 0 0,20-21 16,-21-1-16,21 1 0,1 21 0,-22-21 15,21 0-15,-21 0 0,1 0 0,-1-1 16,-21 1-16,0 0 0,0 0 15,0 0-15,0 0 0,-21 21 16,-1-22-16,1 22 0,0 0 16,-21 0-16,21 22 0,-22-1 15,22 0-15,0 21 0,0-21 16,0 22-16,-1-1 0,22-21 16,0 22-16,0-1 0,0 0 0,0 1 15,0-22-15,0 21 0,0 0 16,0 1-16,0-22 0,22-21 15,-1 21-15,0 0 0,0-21 16,43 0-16,-43 0 0,21 0 16,0-21-16,1 0 15,-1 0-15,106-64 0</inkml:trace>
  <inkml:trace contextRef="#ctx0" brushRef="#br0" timeOffset="12331.13">6625 2985 0,'0'0'0,"0"-22"0,-42 1 16,21 21 0,-22 0-16,22 0 0,0 0 15,0 21-15,0 1 0,-1-1 0,1 21 16,0-21-16,0 22 0,-21 41 16,42-41-16,0-1 0,0 0 15,-22 1-15,22-1 0,0-21 16,0 21-16,0-20 0,0 20 0,0-21 15,22 0-15,-1-21 0,0 21 16,0-21-16,21 0 0,-20 0 0,20 0 16,0 0-16,1-21 0,20 21 15,-21-21-15,1 0 0,20-21 16,-20-1-16,20 1 0,-21 0 0,1-1 16,-1-20-16,0-1 0,1 22 15,-1-22-15,-21 1 0</inkml:trace>
  <inkml:trace contextRef="#ctx0" brushRef="#br0" timeOffset="12554">7218 2646 0,'21'-42'0,"-42"84"0,42-106 16,-21 43-16,0 0 0,0 0 16,-21 21-16,21 21 15,-21 21-15,21-20 0,-22 62 16,1-41-16,21-1 0,-21 21 16,21-20-16,0 20 0,0 1 15,-21-22-15,21 22 0,-21-1 0,21-21 16,-21 22-16,21-22 0,0 1 15,0-1-15,0 0 0,0 1 0,0-22 16,0 0-16,0 0 16,21-21-16,0 0 0,0 0 15,21 0-15,-20 0 0,20-21 16,-21 0-16,21-22 0</inkml:trace>
  <inkml:trace contextRef="#ctx0" brushRef="#br0" timeOffset="13396.93">7789 3196 0,'0'0'0,"21"-106"31,-21 85-31,0 0 0,0 0 16,0 0-16,0 0 0,-21-1 16,0 1-16,21 0 0,-21 0 0,0 21 15,0 0-15,-1 0 0,1 0 16,0 21-16,0 0 0,0 0 15,0 1-15,-22 62 16,1 1-16,42-43 16,0 1-16,-21-1 0,21 0 0,0-21 0,0 22 15,0-1-15,0-21 16,0 0-16,0 1 0,21-1 16,0-21-16,0 0 15,22 0-15,-1 0 0,-21-21 16,21-1-16,-20 1 0,20-21 0,-21 21 15,0-22-15,22 1 0,-22 0 16,0-1-16,-21 22 0,0-21 0,21 0 16,-21 20-16,0 1 0,0 0 15,0 0-15,0 0 0,-21 42 16,21 0 0,-21 0-16,21 0 0,0 22 15,0-22-15,0 21 0,0 1 16,0-22-16,0 21 0,0 0 15,0-20-15,0 20 0,0-21 0,0 0 16,0 0-16,21 1 0,-21-1 0,21-21 16,0 0-16,0 0 0,22 0 15,-22 0-15,0 0 0,43 0 16,-43-21-16,0-1 0,0 1 16,0-21-16,-21 21 0,0 0 0,0-22 15,0 22-15,0 0 0,0-21 16,0 20-16,0 1 0,0 0 0,0-21 15,0-1 1,0 22-16,21 0 0,-21 0 16,22 21-16,-22-21 0,21 0 0,21-1 15,-21 22-15,0 0 16,1 0-16,-1 0 0,0 0 16,0 22-16,0-1 0,0 0 0,1 0 15,-1 21-15,0-20 0,-21 20 16,21 0-16,-21 1 0,21-1 0,-21 0 15,0-21-15,0 22 0,0-1 0,0-21 16,0 22-16,0-22 0,0 0 16,-21-21-16,0 21 15,21-42 1,0 0-16,0 0 16,0-22-16,0 22 0,0-21 0,0-1 15,0 22-15,0-21 0,0 0 16,0-1-16,21 1 0,-21 21 15,21-22-15,-21 22 0,21 0 0,1 0 16,-22 0-16,21 0 0,0-1 0,42 1 16,-20 21-16</inkml:trace>
  <inkml:trace contextRef="#ctx0" brushRef="#br0" timeOffset="14020.57">9334 3387 0,'0'0'0,"22"-21"0,-1-1 0,42-83 15,-42 83-15,22-41 16,-43 21-16,0-22 16,0 43-16,0-21 0,0 20 0,0 1 15,-21 0-15,-1 0 0,1 0 16,-21 21-16,21 0 0,-22 0 0,-20 0 16,21 21-16,-1 0 0,1 21 15,0-20-15,20 20 0,-20-21 16,0 21-16,21 1 0,-1-1 0,1 22 15,0-22-15,21-21 16,0 21-16,0 1 0,0-22 0,0 0 0,21 0 16,43 22-16,-43-43 15,21 0-15,1 0 0,-22 0 16,21 0-16,0 0 0,64-64 16,-63 43-16,-22-21 15,0 20-15,21-20 0,1-43 16,-43 43-16,21 0 0,-21-1 0,0 1 15,0 21-15,0-21 0,0-1 16,0 1 0,-21 42-16,-1 21 15,22 0-15,0 22 0,0-22 0,-21 63 16,21-41-16,0-1 16,0 0-16,0 1 0,0-22 0,21 21 15,1 1-15,-22-22 0,21 0 16,42 21-16,-42-21 15,22-21-15,-22 0 0,21 0 0,-21 0 16,22-21-16,-1 0 0,0 0 0,-20 0 16,20 0-16</inkml:trace>
  <inkml:trace contextRef="#ctx0" brushRef="#br0" timeOffset="14288.42">10202 2371 0,'0'0'0,"0"-43"15,0 22-15,0 0 0,0 0 16,-21 21-16,21 21 16,-21 0-16,0 22 0,21 20 15,-21-21-15,-1 22 0,1-1 0,21 22 16,-21-21-16,21-1 0,-21 1 16,21-22-16,-21 21 0,21-20 0,0 20 15,0-20-15,0-1 0,0-21 0,0 21 16,0 1-16,0-1 15,21-42 1,0 0 0,0 0-16,0 0 0,1-63 15,-1 41-15,0 1 0,21-21 0</inkml:trace>
  <inkml:trace contextRef="#ctx0" brushRef="#br0" timeOffset="14527.28">10668 2752 0,'0'0'0,"0"21"16,-21 0 0,0 0-16,-1 22 15,22-22-15,-21 0 0,0 21 0,21-21 16,-21 1-16,21 20 0,0-21 16,-21 0-16,21 22 0,-21-22 15,21 0-15,0 0 0,0 0 0,0 0 16,0 1-16,0-1 0,0 0 15,21-21 1,0-21 0,0 21-16,0-21 0,0-1 0,1 1 15</inkml:trace>
  <inkml:trace contextRef="#ctx0" brushRef="#br0" timeOffset="15227.88">10985 2921 0,'0'0'0,"0"-21"0,0 0 31,-21 21-15,0 0-16,0 21 16,0 0-16,0 0 15,-1 0-15,1 1 0,21-1 0,0 0 16,-21 21-16,0-21 16,21 1-16,0-1 0,0 0 15,0 0-15,0 0 0,21-21 31,0 0-31,0-21 16,-21 0 0,0 0-16,0 0 0,0-1 15,0 1-15,0 0 0,0-21 0,0 21 16,0-1-16,0-20 0,0 21 16,0-21-16,22-1 0,-1 22 15,0 0-15,0 0 0,0 0 16,0 21-16,1 0 0,20 0 0,-21 0 15,21 0-15,1 0 0,-1 21 0,-21 21 16,22-21-16,-1 22 0,0-22 16,1 21-16,-22-21 0,42 64 15,-63-64-15,21 21 0,-21 22 16,0-43-16,0 0 0,0 22 16,0-22-16,0 0 15,-21-21-15,0 0 16,0 0-1,21-21-15,0 0 16,0-1-16,0 1 0,0-21 0,0 21 16,0-22-16,21 22 0,0-21 0,0 0 15,1-1-15,20 1 0,-21-22 16,21 22-16,1 0 0,-1-1 0,22 22 16,-22-21-16,64 21 15,-64 21-15,64 21 0,-64 0 16,1 21-16,-22-20 0,21 41 15,-21-21-15,-21 1 0,0-1 16,0 0-16,0 22 0,0-22 0,0 1 16,-21-1-16,0 0 0,0-21 15,21 22-15,-21-22 0,-1 0 0,1 0 16,0-21-16,21 21 0,-21-21 16,0 0-1,21-21-15,-21 21 0,21-21 0,0-21 16,0 21-16,-22-1 0</inkml:trace>
  <inkml:trace contextRef="#ctx0" brushRef="#br0" timeOffset="15427.76">11642 2477 0,'-22'0'0,"44"0"0,-65 0 15,22 0-15,-21 0 0,21 0 16,-1 21-16,1-21 0,21 21 15,-21-21-15,21 21 16,-21-21 31</inkml:trace>
  <inkml:trace contextRef="#ctx0" brushRef="#br0" timeOffset="15639.64">10075 2688 0,'0'0'0,"-42"21"16,63-21-16,0 0 0,0 0 16,22 0-16,-1 0 0,0 0 15,22 0-15,-22 0 0,43-21 16,-43 21-16,1 0 0,-1-21 15,-21 21-15,21 0 0,-20 0 16</inkml:trace>
  <inkml:trace contextRef="#ctx0" brushRef="#br0" timeOffset="16552.75">2476 4826 0,'-21'0'0,"0"0"15,21-21 1,-21 0-16,21 0 0,0-1 16,0 1-16,0 0 15,0 0-15,0 0 0,21 0 0,0-1 16,0 1-16,1 21 0,-1-21 16,0 21-16,0-21 0,21 21 0,-20 0 15,20 0-15,-21 21 0,21 0 16,43 85-16,-64-64 15,0 1-15,-21 20 0,0 1 16,0-1-16,0 1 0,0-22 16,-42 22-16,21-1 0,-21-21 0,-1 22 15,-20-22-15,20 1 0,-20-1 16,21-21-16,-1 21 0,-20-20 0,20-1 16,22-21-16,-21 0 0,21 0 15,-22 0-15,22 0 0,21-21 0,-21-1 16,21 1-16,-21-21 0,21 21 15,-21-22-15,21 1 0,0 0 16,0-1-16,0 1 0,0 0 16,0-1-16,0 1 0,21 21 0,0 0 15,0 0-15,0 21 0,1 0 0,20 0 16,0 21-16,1 0 16,-1 21-16,-21-21 0,21 1 15,1 20-15,-22 0 0,21-21 0,-21 1 16,1 20-16,-1-21 0,0 0 15,-21 0-15,21 22 0,0-22 16,0 0-16,-21 0 0,22-21 16,-1 0-1,0 0-15,-21-21 16,21 0-16,-21 0 0</inkml:trace>
  <inkml:trace contextRef="#ctx0" brushRef="#br0" timeOffset="16727.64">3133 5038 0,'0'0'0,"21"0"16,0 0 0,0 0 46</inkml:trace>
  <inkml:trace contextRef="#ctx0" brushRef="#br0" timeOffset="18225.78">4593 4741 0,'0'0'0,"-42"-21"0,21 21 0,-1-21 16,1 21-16,-21 0 0,21 0 0,0 0 16,-1 0-16,1 21 15,0 0-15,21 1 0,-21-22 0,21 21 16,0 0-16,0 0 0,0 0 16,0 0-16,21-21 15,21 22-15,-20-22 0,20 0 16,-21 0-16,21 0 0,1-22 15,20 22-15,-20-21 0,-1 0 0,21 0 16,-20 0-16,-1 0 0,0-1 16,1 1-16,-22-21 0,21 21 0,1-22 15,-43 22-15,0 0 16,0 0-16,0 0 0,0 0 16,-22 21-1,1 0-15,0 0 0,21 21 0,-21 0 16,0 0-16,0 0 0,21 0 0,0 22 15,0-1-15,-22 22 0,22-22 16,0 21-16,0 1 0,0-1 16,0 1-16,0-1 0,0-20 15,0 20-15,0 22 0,0-43 16,0 1-16,0 20 16,0-21-16,0 1 0,-21-43 15,21 21-15,-21-21 16,0 0-16,0-21 15,0 21-15,-1-21 0,1-1 0,0 1 16,-21 0-16,21-21 0,-22 21 16,1-1-16,21-20 0,-22 21 0,1-21 15,21-1-15,-21 22 0,-1-42 16,22 63-16,0-22 16,21 44-1,0-1-15,0 21 16,0-21-16,21 43 0,0-22 15,0-21-15,1 22 0,-1-1 16,21-21-16,-21 0 0,22 22 0,-1-22 16,0 0-16,1-21 0,-1 21 15,0-21-15,1 0 0,-1 0 16,0 0-16,64-21 0,-64 0 16,1 0-16,-1-1 0,0 1 0,1-21 15,-1 21-15,43-64 16,-64 43-16,0-1 0,0 1 15,-21 0-15,21-1 0,-21-20 16,0 42-16,0 0 0,0-22 16,-21 43-1,21 21-15,0 1 0,0 20 16,0-21-16,-21 21 0,21-20 0,0 20 16,0 0-16,-21-21 0,21 22 15,0-22-15,0 21 0,0-21 0,-21 43 16,21-43-16,0 0 0,0 0 15,0-42 32,0 0-47,0-21 0,21 21 16,21-64-16,-21 43 16,1-1-16,-1 1 0,0 0 15,0-1-15,0 22 0,22-21 16,-22 21-16,21-1 0,-21 1 0,22 21 15,-22 0-15,21 0 0,0 21 16,-20 22-16,-1-22 0,-21 0 16,0 21-16,0 1 0,0 20 15,0-20-15,0-1 0,0-21 0,0 0 16,0 22-16,0-22 0,0 0 16,21 21-16,21-21 15,-21-21-15,1 0 0,-1 0 16,0 0-16,0 0 0,21 0 15,-20-21-15,-1 0 0,21 0 0,-21 0 16,22 0-16,-22-1 16,42-62-16,-42 63 15,1-22-15,-22-20 0,21 20 0,-21 22 16,21 0-16,-21 0 16,0 0-16,0 42 15,0 0 1,0 21-16,0-20 0,0-1 15,0 21-15,0-21 0,0 0 0,0 22 16,0-22-16,0 0 0,0 0 16,0 0-16,0 1 0,0-1 0,0 0 15,21-21 1,0 0-16,0 0 16,1-21-16,-1 0 15,0-1-15,-21 1 0,0-21 16,21 21-16,0-22 0</inkml:trace>
  <inkml:trace contextRef="#ctx0" brushRef="#br0" timeOffset="18411.66">6540 4784 0,'0'0'0,"-21"0"0,0 0 31,0 0-31,21 21 31,0 0-15,21-21 0,0 0-1,0 0-15</inkml:trace>
  <inkml:trace contextRef="#ctx0" brushRef="#br0" timeOffset="18695.97">7112 4572 0,'0'0'16,"21"-21"-16,0 21 0,-21 21 31,0 0-15,0 0-16,0 22 0,-21-22 16,21 21-16,0 1 0,0-1 15,-21 21-15,21-20 0,0-1 0,0 22 16,0-22-16,0 127 31,0-126-31,0-22 0,21 0 0,0-21 16,-21 21-16,21-21 0,1 21 15,-1-21-15,0 0 0,0 0 16,0-21-16,-21 0 0,21 21 16,-21-21-16,0 0 0</inkml:trace>
  <inkml:trace contextRef="#ctx0" brushRef="#br0" timeOffset="18887.87">7006 4974 0,'0'0'0,"21"0"31,0 0-31,22-21 16,-22 21-16,0-21 0,21 21 15,1 0-15,-22 0 0,21-21 0,22 21 16,-22-21-1,-21 21-15,0 0 0,1 0 0,-22-22 16</inkml:trace>
  <inkml:trace contextRef="#ctx0" brushRef="#br0" timeOffset="19678.25">8318 5165 0,'0'0'16,"22"0"-16,-1 0 0,0 0 16,0-21-1,0 21-15,-21-22 0,21 1 0,1 0 16,-1 0-16,0-21 15,-21 20-15,21 1 0,-21 0 0,0-42 16,0 41-16,0-20 16,-21 21-16,0 0 0,0 0 0,-1-1 15,-20 1-15,21 21 0,0 0 16,-22 0-16,-20 0 0,21 21 16,-1 1-16,1-1 0,0 0 15,-1 21-15,22 1 0,-21-22 0,21 21 16,-1 0-16,22 1 0,0-1 15,0 0-15,0 1 0,0-22 16,0 21-16,0-21 0,22 1 0,-22-1 16,21-21-16,21 21 0,22-21 15,-22 0-15,-21 0 0,21 0 16,1-21-16,-22 0 16,21-1-16,-21 1 0,22 0 0,-22 0 15,21 0-15,-21-22 0,1 22 0,-1-21 16,0 0-16,0 20 0,-21-20 15,0 0-15,0-1 0,0 22 0,0-21 16,0 21-16,0 0 0,0 42 31,0 0-31,0 0 0,0 21 0,0 1 16,0-1-16,0-21 0,0 22 16,0-1-16,0 43 0,0-64 15,-21 21-15,21-21 0,0 0 16,0 1-16,0-1 0,0 0 15,0 0-15,21-21 0,0 0 16,0 0-16,1 0 16,-1 0-16,0-21 0,21 0 0,-21 21 15,1-43-15,20 22 0,0 0 0,-21-21 16,22-1-16</inkml:trace>
  <inkml:trace contextRef="#ctx0" brushRef="#br0" timeOffset="20124">9123 4530 0,'0'0'15,"0"-43"-15,0 22 0,21 0 0,-21 0 16,0 0-16,0 0 0,21 21 0,-21 21 31,0 0-31,0 0 0,0 0 16,0 22-16,0-1 0,0 0 0,-21 1 16,21-1-16,-21 0 0,21 22 15,0-22-15,-21 64 16,21-64-16,-22 1 0,22 41 0,0-41 15,0-22-15,0 0 0,0 0 16,0 0-16,0 0 0,22 1 0,-1-22 16,0 0-16,21 0 15,-21 0-15,1-22 0,20 1 0,-21 0 16,0 0-16,22 0 0,-22 0 0,0-22 16,0 1-16,0 0 15,0 20-15,-21-20 0,22 0 0,-22-1 16,21 22-16,-21 0 0,0 0 0,0 0 15,0 42 1,0 0-16,0 0 0,0 22 16,0-22-16,0 21 0,-21-21 15,21 22-15,0-22 0,-22 0 0,22 21 16,0-21-16,0 1 0,0-1 16,0 0-16,0 0 0,0 0 15,0-42 16,0 0-31,0 0 0,0 0 16,0-1-16</inkml:trace>
  <inkml:trace contextRef="#ctx0" brushRef="#br0" timeOffset="20299.91">9461 4636 0,'0'-22'0,"0"44"0,0-22 93,22 0-77,-1 0-16</inkml:trace>
  <inkml:trace contextRef="#ctx0" brushRef="#br0" timeOffset="20904.66">9969 4720 0,'22'0'47,"-1"0"-47,0 0 15,0 0-15,-21 21 0,21 1 16,-21-1-16,21 0 15,-21 21-15,0-21 0,0 22 0,0-22 16,0 21-16,-21-21 0,0 22 16,0-22-16,-21 0 0,20 0 0,-20 22 15,-21-22-15,20 0 0,1 0 16,21-21-16,0 0 16,-1 0-16,1 0 0,42-21 31,1 21-31,-1 0 15,0 0-15,21 0 0,-21 0 0,22 0 16,-1 0-16,-21 0 0,22 0 16,-1 21-16,0 0 0,22 0 0,-22 1 15,0-1-15,1 0 0,41 64 16,-41-64-16,-1 21 0,-21 0 16,0 22-16,1-22 0,-1 22 0,-21-1 15,0-20-15,0 20 0,0 1 0,0-1 16,-64 43-16,43-43 0,-21 1 15,21-1-15,-22-20 0,-63 63 16,43-43-16,21-21 0,-22-20 16,1 20-16,-1-21 0,1 0 0,-1 0 15,1 1-15,-43-1 16,42-21-16,22 0 0,-22-21 16,22-1-16,-43-20 0,43 0 15,0-1-15,21 1 0,-1-21 0,1 20 16,0-20-16,21 20 0,0-20 15,0-1-15,42-147 16,1 126-16,-22 22 0,21-22 16,1 21-16,20 1 0,-21-1 0,22 1 15</inkml:trace>
  <inkml:trace contextRef="#ctx0" brushRef="#br0" timeOffset="21423.21">10774 4974 0,'0'0'0,"21"-21"0,0 0 0,0 0 16,22-22-16,-43 1 0,0 21 15,21 0-15,-21 0 0,0-1 16,0 1-16,0 0 0,-21 21 0,-1 0 16,1 0-16,0 0 0,0 0 15,-21 0-15,20 0 0,-20 21 16,21 0-16,-43 43 0,22-43 15,21 21-15,-21 1 0,-1 41 16,22-41-16,0-22 0,0 21 16,21-21-16,0 22 0,0-22 0,0 0 15,0 0-15,21 0 16,0-21-16,0 0 0,0 0 0,1 0 16,-1 0-16,21 0 0,-21 0 0,0-21 15,1 0-15,20 0 0,-21 0 16,21-43-16,-20 22 0,20-43 15,-21 43-15,0 0 16,-21-1-16,21 1 0,-21 21 16,0-22-16,0 22 0,0 42 31,0 1-31,-21-1 0,21 21 16,-21 0-16,21 1 0,0-22 0,0 21 15,0 1-15,0-1 0,0-21 16,0 21-16,0-20 0,0-1 0,0 21 15,21-21 1,0-21-16,1 0 0,-1 0 16,0 0-16,0 0 0,0 0 0,22-21 15,-22 0-15,21 0 0,0 0 0,-20-22 16,20 1-16</inkml:trace>
  <inkml:trace contextRef="#ctx0" brushRef="#br0" timeOffset="21699.06">11557 4276 0,'0'-21'0,"0"42"0,-21-64 0,0 43 16,-1 0-16,1 0 0,0 0 15,0 22-15,0 20 0,0 0 16,-1 1-16,22-1 0,0 0 16,-21 64-16,0-42 0,21-22 15,0 21-15,0 1 0,0-22 16,0 1-16,0 20 0,0-21 15,0-20-15,0 20 0,0 21 16,0-41-16,0-1 16,21-21-16,0 0 15,1 0-15,-1 0 0,0-21 16,0-1-16,0 1 0,0 0 16,1-21-16,20 21 0,-21-22 0,21 22 15</inkml:trace>
  <inkml:trace contextRef="#ctx0" brushRef="#br0" timeOffset="21928.93">11938 4636 0,'0'21'31,"0"0"-15,-21 0-16,0 21 0,21-20 16,-22 83-16,1-62 15,0-22-15,21 21 0,-21-21 16,21 1-16,0-1 0,0 0 0,0 0 15,0 0-15,0 0 16,21-21 0,0 0-16,0 0 0,1-21 0,-1 21 15,21-21-15,-21-21 0,22 21 0,-1-22 16,0 22-16</inkml:trace>
  <inkml:trace contextRef="#ctx0" brushRef="#br0" timeOffset="22572.4">12382 4699 0,'0'0'0,"22"-21"0,-22 42 31,-22-21-31,22 21 0,-21 22 16,0-22-16,0 21 0,21-21 0,0 22 15,-21 20-15,0-21 16,21-20-16,0-1 0,0 21 0,0-21 16,0 0-16,0 1 0,0-1 15,0-42 32,0-1-47,0 1 0,0 0 16,0-21-16,0 21 0,0-22 0,0 1 15,21 0-15,0-1 0,-21 1 16,21 0-16,0-1 0,0 1 0,22 0 16,-1-1-16,-21 22 0,0 21 15,22-21-15,-1 21 0,-21 0 16,0 0-16,22 21 0,-1 0 0,-21 0 15,43 43-15,-22 21 16,-21-22-16,0-21 0,1 1 16,-22 20-16,0-20 0,0-1 15,0-21-15,0 21 0,0-20 16,0 20-16,-22-21 0,1-21 0,21 21 16,0 0-16,-21-21 0,21-21 31,0-21-31,0 21 15,0 0-15,0-22 0,21 1 16,-21 0-16,43-22 0,-22 22 16,0-22-16,21 22 0,1 0 0,105-107 15,-106 107-15,0 21 16,1 0-16,-1 0 0,0 21 16,1 0-16,-22 0 0,0 0 0,0 21 15,0 0-15,1 21 0,-22 1 16,0-1-16,0 64 0,0 0 15,0-64-15,0 0 16,0 1-16,-22-1 0,1 0 0,21-21 16,-21 22-16,0-22 0,0 0 15,0-21 1,-1-21-16,22 0 16,0 0-16,0-1 0,-21 1 0</inkml:trace>
  <inkml:trace contextRef="#ctx0" brushRef="#br0" timeOffset="22772.41">13017 4255 0,'0'0'0,"-21"-22"0,0 22 16,-42 0 0,41 0-16,1 0 0,0 0 0,0 0 15,0 0-15,0 0 16,-1 0-16,1 0 31,0 0-31,0 0 16,0 0-16,0 0 0</inkml:trace>
  <inkml:trace contextRef="#ctx0" brushRef="#br0" timeOffset="22977.3">11155 4466 0,'0'0'15,"-43"21"-15,22-21 0,42 0 16,1 0-16,20 0 16,0 0-16,22 0 0,-22 0 15,0 0-15,1 0 0,-1 0 0,43 0 16,-22 0 0,-84 22-1,0-22 1,-21 21-16,-22 0 0,1-21 0</inkml:trace>
  <inkml:trace contextRef="#ctx0" brushRef="#br0" timeOffset="23973.42">2032 7133 0,'0'0'0,"0"-21"15,-21 0-15,21 0 16,0 0-16,0-1 0,0 1 16,0 0-16,21 0 15,0 0-15,0 21 0,0-21 16,1-1-16,-1 22 0,21 0 16,0 0-16,1 0 0,-1 0 0,0 0 15,1 22-15,-1-1 16,0 0-16,-20 0 0,-1 21 0,-21-20 0,0 20 15,0 0-15,-21 1 0,-1-1 16,-20 0-16,-43 43 16,43-43-16,0 1 0,-1-22 15,1 0-15,0 21 0,21-42 0,-1 21 16,1-21-16,0 22 0,0-22 16,0 0-16,21-22 15,0 1-15,0 0 0,0 0 16,0 0-16,21 0 0,0 21 15,43-22 1,63 22-16,-64 0 0,-21 0 16,22 22-16,-22-1 0,22 0 15,-22 0-15,0 21 0,-20-20 0,-1 20 16,-21 64 0,-43-43-16,1-20 15,0-1-15,-1-21 0,-20 21 0,21-20 16,-22-1-16,22 0 0,-1 0 15,1 0-15,-85-21 16,106 0-16,-21-21 0,-1 0 16,22 0-16,0 0 0,-21-1 15,20 1-15,1 0 0,0 0 0,21 0 16,0 0-16,0-1 16,21 1-1,0 21-15,1-21 16,-1 21-16,21-21 0</inkml:trace>
  <inkml:trace contextRef="#ctx0" brushRef="#br0" timeOffset="24143.3">2984 7472 0,'0'0'0,"22"0"0,-1 0 15,-21-21-15,21 21 16,-21-21 31</inkml:trace>
  <inkml:trace contextRef="#ctx0" brushRef="#br0" timeOffset="25355.78">4678 7747 0,'0'0'0,"-21"-21"0,-1 0 16,1 0-16,21-1 0,0 1 15,-21 0-15,21 0 0,0-21 16,0 20-16,0-20 0,0-21 16,0 20-16,0 1 0,0-22 0,0 1 15,0 21-15,0-22 0,0 22 16,21-43-16,-21 43 0,0-1 15,0 1-15,0 21 0,0 0 0,0 42 32,0 21-32,0-21 15,-21 22-15,21-1 0,0 22 16,0-22-16,0 21 0,0 1 0,0-1 16,0 1-16,0-1 0,0 1 15,0-1-15,0 1 0,0-22 0,21 1 16,0-1-16,1 0 0,-1-21 15,0 1-15,21-1 0,-21 0 16,22 0-16,-22-21 0,21 0 0,-21 0 16,22 0-16,-1 0 0,0-21 0,-20 0 15,20 0-15,0-22 0,1 22 16,-22-21-16,21-1 0,0 1 0,-20 0 16,20-1-16,-21-20 0,0-1 15,0 1-15,-21-1 0,0 1 0,0 21 16,0-22-16,0 1 0,0 20 0,0 1 15,0 0-15,0-1 0,-21 22 16,21-21-16,-21 21 0,21-1 0,-21 22 16,21 22-1,-21-1-15,21 0 16,0 21-16,0 1 0,0-1 16,0 127-16,0-105 15,0-1-15,0 64 0,0-63 16,0-22-16,0 22 0,21-22 15,-21 0-15,21 1 0,0-22 16,0 21-16,-21-21 0,43 0 0,-22 1 0,0-22 16,0 0-16,22 0 0,20 0 15,22-22 1,-64 1-16,21 0 0,1-21 0,-1-1 16,0 22-16,1-42 0,-1 20 15,-21-20-15,21 21 0,-20-22 0,-1 1 16,0-1-16,0 1 0,0-1 15,-21 1-15,21-22 0,-21 21 16,0 43-16,0 0 0,0 0 16,-21 21-1,0 21-15,0 0 0,0 0 16,21 22-16,-21-1 0,21 0 16,-22 22-16,22-1 0,0 1 15,0-1-15,0 1 0,0-22 0,0 22 0,0-22 16,0 0-16,0 1 15,0-1-15,0 0 0,22-20 16,-1-1-16,0 0 0,0-21 0,0 0 0,22 21 16,-22-21-16,21 0 0,-21 0 15,22-21-15,-22 0 0,21 0 0,0-1 16,1 1-16,-22-21 0,21 21 0,-21-22 16,22 1-16,-22 21 0,0-21 15,-21-1-15,0 22 0,21-21 16,-21 63-1,0 0-15,0 0 16,-21 22-16,21-22 0,0 21 0,0-21 16,0 22-16,0-22 0,0 0 15,0 0-15,0 0 0,0 0 16,0 1-16,0-1 16,21-21-16,0 0 0,1 0 15,-1 0-15,0 0 0,0-21 16,0 21-16,0-43 0,1 22 0,-1 0 15</inkml:trace>
  <inkml:trace contextRef="#ctx0" brushRef="#br0" timeOffset="25523.68">6964 6985 0,'0'0'0,"-21"0"0,21-21 0,-22 21 16,1 0-16,0 0 0,0 0 15,0 0 1,0 0-1,21 21 1,0 0-16,-22-21 16,22 21-16</inkml:trace>
  <inkml:trace contextRef="#ctx0" brushRef="#br0" timeOffset="25723.57">6181 7218 0,'-106'21'16,"212"-42"-16,-233 42 0,105 0 0,1-21 0,0 0 0,42 0 31,0 0-15,22 0-16,-1-21 0,0 0 15,1 0-15,20 0 0,1-1 0,-1 1 16,22 0-16,-22 0 0</inkml:trace>
  <inkml:trace contextRef="#ctx0" brushRef="#br0" timeOffset="26181.31">7599 6710 0,'-106'42'31,"64"-42"-31,20 43 0,1-22 0,0 0 15,0 21-15,-21 1 0,20-1 0,1 0 16,0 1-16,21 20 0,-21-21 16,21 22-16,-21-1 0,21-20 15,0 20-15,0-20 0,0-1 0,0 0 16,0-21-16,21 22 0,0-22 16,0 21-16,22-21 0,-1-21 15,0 0-15,1 0 0,20 0 16,-21 0-16,1-21 15,41-21-15,-62 0 0,20 20 16,-21-20-16,0 0 0,0 21 0,1-22 16,-22 1-16,21 0 0,-21 20 15,0 1-15,0-21 16,0 63-16,-21 0 16,21 0-16,0 22 0,-22-22 0,1 21 15,0 1-15,21-22 0,-21 21 0,21 0 16,0-20-16,0-1 15,0 21-15,0-21 0,0 0 0,0 1 16,0-1-16,21-21 16,0 0-16,0 0 0,22 0 0,-22 0 15,0 0-15,21-21 0,-20-1 0,41-41 16,-21 42-16,-20-22 0</inkml:trace>
  <inkml:trace contextRef="#ctx0" brushRef="#br0" timeOffset="26352.21">8170 7091 0,'-21'0'16,"42"0"-16,-63 0 0,21 0 0,0 0 16,-22 0-16,22 0 15,0 0-15,0 0 0,42 0 32,0 0-17,0 0-15,0 0 0,22 0 0,-22 0 16,21 0-16,-21 0 0</inkml:trace>
  <inkml:trace contextRef="#ctx0" brushRef="#br0" timeOffset="26902.89">8551 7133 0,'21'0'62,"1"0"-62,-1 21 16,0 1-16,0-1 0,0 0 0,0 21 16,1 1-16,-1-22 0,0 21 15,-21 0-15,0 1 0,0-1 0,0-21 16,0 22-16,-21-1 0,0-21 0,-1 21 16,1-20-16,-21-1 0,21 0 15,-22 0-15,1 0 0,21 0 16,0-21-16,0 0 0,-1 22 0,1-22 15,42-22 1,1 22 0,-1 0-16,0 0 0,21 0 0,1 0 15,-22 0-15,21 0 0,0 0 16,1 0-16,-1 22 0,-21-1 0,22 0 16,-1 0-16,0 21 0,-21 1 0,22-22 15,-22 21-15,21 22 0,-21-22 16,1 0-16,-1 22 0,0-22 0,-21 22 15,0-22-15,0 0 0,0 22 0,0-22 16,-42 64-16,-1-42 16,22-22-16,-21 0 0,-1 1 15,1-1-15,0 0 0,-22 1 0,1-22 16,20 0-16,-20 0 0,-1 0 0,1-21 16,-22 0-16,22 0 0,-85 0 15,-1-42 1,86 21-16,-1-22 0,-20-41 0,41 41 15,1-20-15,21-1 0,21 1 0,0-1 16,0-20-16,85-149 16,-22 148-16</inkml:trace>
  <inkml:trace contextRef="#ctx0" brushRef="#br0" timeOffset="27572.51">9525 7599 0,'0'0'0,"0"-21"0,21 0 16,0-1-16,22 1 0,-22 0 0,0-21 15,21 21-15,-21-22 0,1 22 16,20-21-16,-21-1 0,0 1 0,0 21 16,-21-21-16,0-1 0,0 22 15,0 0-15,-21 0 0,0 0 0,-21-1 16,21 22-16,-22 0 0,1 0 0,0 0 15,-1 0-15,1 0 0,0 22 16,20 20-16,-41 21 16,-1 43-16,43-63 0,21-1 0,0 21 15,-21-20-15,21-1 16,0-21-16,0 22 0,0-22 0,0 0 16,21 0-16,-21 0 0,21-21 0,1 0 15,-1 0-15,0 0 0,21 0 16,-21 0-16,22-21 0,-1 21 0,-21-21 15,22-21-15,41-1 16,-41 1-16,-1 0 0,-21-1 16,21 1-16,-20 0 0,-1-1 0,0-20 15,0 20-15,-21 22 0,21-21 0,-21 21 16,0 0-16,0-1 0,-21 44 31,0-1-31,0 21 0,21-21 16,0 22-16,-21-1 0,21 0 0,-22 1 15,22-1-15,0 0 0,0 1 0,0-1 16,0 0-16,0-21 0,0 1 16,22-1-16,20 21 0,21-42 15,-41 0-15,20 0 16,-21 0-16,21 0 0,-20 0 16,20-21-16,0 0 0,1-22 0</inkml:trace>
  <inkml:trace contextRef="#ctx0" brushRef="#br0" timeOffset="27849.35">10858 6583 0,'0'0'0,"0"-21"0,-21 21 16,0 0-16,0 21 0,0 0 15,21 21-15,-21 1 0,-1-1 16,-20 64-16,42-43 0,-21-20 15,21 20-15,-21 1 0,0-1 0,21 1 16,0-22-16,0 22 16,-22-22-16,22 0 0,0 1 0,0-1 15,0 0-15,0-21 0,0 1 16,0-1-16,22-21 16,-1 0-16,0 0 15,0-21-15,0-1 0,0-20 16,22 21-16,-22-21 0</inkml:trace>
  <inkml:trace contextRef="#ctx0" brushRef="#br0" timeOffset="28079.22">11324 6943 0,'0'0'0,"21"0"0,-21 42 31,-21-42-31,21 21 0,-21 0 16,0 22-16,21-22 0,-21 0 0,-1 21 15,1 1-15,0-22 0,0 21 16,21-21-16,-21 22 0,0-22 0,21 0 16,-22 21-16,22-20 0,0-1 0,0 0 15,22-21 1,-1 0-16,0 0 16,0 0-16,0 0 0,22-21 0,-1 0 15,-21-1-15</inkml:trace>
  <inkml:trace contextRef="#ctx0" brushRef="#br0" timeOffset="28763.83">11811 7070 0,'0'0'0,"0"-21"0,-21 21 16,0 21 0,-1 0-16,1 0 0,0 0 0,21 0 15,-21 1-15,0-1 0,0 0 0,-1 21 16,22-21-16,0 1 0,-21-1 15,21 21-15,0-21 0,0 0 16,0 1-16,0-1 16,21-21-1,-21-21 1,0-1-16,0 1 0,0 0 16,0 0-16,0-21 0,22-1 15,-22-20-15,0 20 0,21 22 16,0-21-16,0 0 15,0 20-15,0 1 0,1-21 0,-1 21 0,21 0 16,-21-1-16,22 22 0,-1-21 0,-21 21 16,21 0-16,85 0 15,-84 21-15,20 22 16,-20-1-16,-22-21 0,21 22 16,-21-1-16,0 0 0,1 1 15,-1-1-15,-21 0 0,0-21 0,0 22 16,0-1-16,0-21 0,0 0 0,0 22 15,0-22-15,0 0 0,-21-21 16,21 21-16,-22-21 0,1 0 16,0 0-16,21-21 15,0 0-15,0 0 0,0 0 16,0-22-16,0 1 0,0 0 0,21-1 16,0 1-16,22 0 15,-22-1-15,0-20 0,21 20 0,-20 1 16,20 0-16,-21 21 0,21-22 0,-20 22 15,20 0-15,-21 21 0,21 0 16,-20 0-16,-1 0 0,0 0 0,21 63 16,-21-41-16,1 20 0,-22 0 15,0 1-15,0 20 0,0-21 16,0 1-16,0 20 0,0 22 16,0-64-16,0 21 0,-22-20 0,22 20 15,-21-21-15,0 0 16,0-42-1,21 0 1,-21 0-16,0 0 0,-1-22 16</inkml:trace>
  <inkml:trace contextRef="#ctx0" brushRef="#br0" timeOffset="29001.69">12128 6625 0,'0'0'0,"-21"0"0,-21 0 0,21 0 16,0 0-16,-22 21 0,22-21 15,0 0-15,21 22 16,-21-22-16,0 0 0,21 21 47,-22-21-16</inkml:trace>
  <inkml:trace contextRef="#ctx0" brushRef="#br0" timeOffset="29259.55">10520 6795 0,'0'0'0,"-43"21"0,22 0 16,42-21 15,22 0-31,-22 0 0,0 0 16,21 0-16,1 0 0,-1-21 0,22 21 16,-22 0-16,21 0 0,1-21 15,-1 21-15,-20 0 0,-1 0 0,0-22 16,1 22-16,-1 0 0,-21 0 15,0 0-15,-21-21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23T11:15:27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1503 0 0,'0'0'0,"-21"0"0,-1 0 0,1 0 16,0 0-16</inkml:trace>
  <inkml:trace contextRef="#ctx0" brushRef="#br0" timeOffset="909.48">1609 254 0,'0'-21'16,"0"0"-16,0 0 15,-22-1-15,22 1 16,-21 0-16,21 0 16,0 0-1,-21 21-15,21 42 47,0-21-47,-21 22 0,21-1 16,0 0-16,0 1 0,0 20 15,0-21-15,0 22 0,0-22 16,0 22-16,0-1 0,0 1 0,0-1 16,0 1-16,0-22 0,0 22 15,0-1-15,0-21 0,0 1 16,0-1-16,0 0 0,0-20 0,0 41 16,0-42-1,0 0-15,0-42 16,0 0-1,0 0-15,0 0 0,0-22 16,0 1-16</inkml:trace>
  <inkml:trace contextRef="#ctx0" brushRef="#br0" timeOffset="1364.22">1037 339 0,'0'0'0,"-21"0"16,0-21-16,0-1 0,-1 1 16,1 0-16,21 0 0,-21 0 15,21 0-15,0-1 0,0 1 16,0-21-16,21 21 16,22 0-16,-22-1 0,21 1 0,0 0 15,22 21-15,-1 0 0,86 0 16,-65 0-16,1 0 0,0 0 15,-1 0-15,1 0 0,-22 21 16,22 22-16,-21-1 0,-1 21 16,106 86-1,-105-22-15,-43-64 0,-21 1 16,0-1-16,0 1 0,-21-1 0,0 1 16,-22-1-16,1 1 0,-21-1 15,20 1-15,-20-1 0,-1-21 16,-20 1-16,20-1 0,-21 0 15,1-20-15,-1 20 0,0-21 16,22 0-16,-85 0 16,105-21-16,1 0 0,0 0 0,-1 0 15,22 0-15,0 0 0,0 0 0,0 0 16,21-21 15,21 0-31</inkml:trace>
  <inkml:trace contextRef="#ctx0" brushRef="#br0" timeOffset="2056.34">2349 931 0,'-21'0'31,"21"22"-31,0-1 16,0 0-16,21-21 31,1 0-31,-1 0 16,21-21-16,0 21 0,-20-21 15,20-1-15,0 1 0,1 0 16,-1 0-16,-21 0 0,21 0 0,-20-1 16,-1 1-16,-21 0 0,0 0 15,0 0-15,-21 21 16,-22 0-16,22 0 15,-21 0-15,-1 0 0,1 21 0,0-21 16,-1 42-16,22-21 0,-21 22 16,21-22-16,0 21 0,-1 1 15,1 62-15,21-83 16,0-1-16,0 0 0,0 21 16,43-21-16,-22 1 0,0-1 15,0-21-15,0 21 0,0-21 16,1 0-16,-1 0 0,0 0 15,0 0-15,0 0 0,0 0 16,1 0-16,20 0 0,-21-21 0,0 0 16,0-22-16,22 22 0,-22-21 15</inkml:trace>
  <inkml:trace contextRef="#ctx0" brushRef="#br0" timeOffset="2477.01">3260 0 0,'-22'0'16,"44"0"-16,-65 0 0,22 0 15,0 0-15,0 21 32,21 22-32,-21-1 0,21 0 0,0 22 0,0-1 15,-22 1-15,22-1 16,0 1-16,0-22 0,0 22 0,0-22 15,0 21-15,0-20 0,0 41 16,0 1 0,0-64-16,0 0 0,0 1 0,0-1 15,0 0-15,0-42 125,0 0-109,0-1 0,0 1-16</inkml:trace>
  <inkml:trace contextRef="#ctx0" brushRef="#br0" timeOffset="3074.67">2942 720 0,'-21'0'47,"0"0"-47,0 21 15,-1 0-15,1 0 0,0 0 16,0 1-16,21 20 0,-21 0 0,0-21 16,-1 22-16,1-1 0,21 0 15,0-20-15,-21 20 0,21-21 16,0 0-16,0 0 0,0 1 0,0-1 15,0 0-15,21-21 16,0 0-16,1 0 0,20 0 16,-21 0-16,0-21 15,0 0-15,1-1 0,20 1 0,-21-21 16</inkml:trace>
  <inkml:trace contextRef="#ctx0" brushRef="#br0" timeOffset="3398.48">2963 106 0,'0'21'0,"0"-42"0,0 84 0,0-20 16,0-1-16,0 0 0,21 85 15,-21-84-15,0 20 0,0 1 16,0-1-16,0 1 0,0-1 0,0 1 16,0-1-16,0 1 0,-21 20 15,21-41 1,0-1-16,0 0 0,0-20 0,0 20 16,0-21-1,21-21-15,1 0 16,-22-21-16,21 0 0,0 0 15,0-22-15</inkml:trace>
  <inkml:trace contextRef="#ctx0" brushRef="#br0" timeOffset="4461.85">3662 931 0,'0'0'0,"42"-105"31,-42 83-31,0-20 0,0 21 16,0 0-16,0 0 0,0-22 16,0 22-16,0 0 0,-21 0 15,0 21-15,0 0 0,-1 0 16,1 0-16,0 0 0,0 21 15,0 0-15,0 0 0,-1 0 0,1 22 16,-21-22-16,21 21 0,0 43 16,-1-43-16,22-21 15,-21 22-15,21-1 0,0-21 0,0 22 16,0-22-16,0 0 0,0 0 0,0 0 16,0 0-16,21-21 15,1 22-15,-1-22 0,0 0 16,0 0-16,0 0 0,0-22 15,22 22-15,-22-21 0,21 0 0,-21-21 16,1 21-16,20-22 0,-21 22 16,0-21-16,0-1 0,1 1 15,-1 21-15,-21-21 0,0 20 0,21-20 16,-21 21-16,21 0 16,-21 0-16,0 42 46,0 0-46,-21 0 16,21 21-16,0-20 0,-21 20 0,21-21 16,0 21-16,0 1 0,0-22 15,0 42-15,0-41 0,0-1 16,0 0-16,0 0 0,21 0 16,0 0-16,0-21 0,0 0 15,1 0-15,-1 0 0,21 0 16,-21 0-16,0-21 0,22 21 0,-22-21 15,0-21-15,21 21 0,-20-22 16,41-20 0,-42 20-16,0 1 0,1 21 0,-1-21 15,-21 20-15,0 1 0,0-21 0,0 21 16,0 0-16,-21 21 31,-1 0-31,1 0 0,0 0 16,0 0-16,0 21 15,21 0-15,0 0 16,0 0 0,21-21-1,0 0-15,0 0 0,0 0 16,1 0-16,-1 0 0,0-21 16,0 21-16,0-21 0,0 21 15,22-21-15,-22 21 0,0 0 0,-21-21 16,21 21-16,0 0 0,1 0 15,-22-22-15,0 44 32,0-1-32,0 0 15,0 0-15,0 21 0,0-20 16,0 20-16,0-21 0,0 21 0,-22 1 16,1 41-1,21-41-15,0-22 0,0 0 16,0 0-16,0 0 0,0 1 15,21-22-15,1 0 0,-22 21 0,21-21 16,21 0-16,-21 0 0,22 0 16,20-43-16,-21 22 0,1 0 15,-1 0-15,0 0 0,-20-22 16,20 22-16,0 0 0</inkml:trace>
  <inkml:trace contextRef="#ctx0" brushRef="#br0" timeOffset="4998.64">5313 762 0,'0'0'0,"0"-21"0,0 0 16,0 0-16,0-1 0,0 1 16,-21 0-16,-1 0 0,1 21 15,21-21-15,-21 21 0,0 0 16,0 0-16,0 0 0,-1 0 16,1 0-16,0 21 0,-21 42 15,21-41-15,21 20 16,-22 0-16,22-21 0,-21 22 0,21-1 15,-21 0-15,21 1 0,0-1 16,0 22-16,0-43 0,0 21 16,0-21-16,21 0 15,0 1-15,1-22 0,-1 0 0,0 0 16,21 0-16,-21 0 16,22-22-16,-43 1 15,21 0-15,0 0 0,0-21 16,0 20-16,1-20 0,-22 0 0,0-1 15,21 1-15,-21 0 0,21-1 16,-21 1-16,0 21 0,0 0 0,0 0 16,0-1-16,0 1 0,0 42 47,0 1-47,0 20 0,0-21 15,0 21-15,0 1 0,0-22 16,0 21-16,0-21 0,0 22 15,0-22-15,0 21 0,0-21 16,0 1-16,0-1 0,21-21 0,0 21 16,0 0-16,1-21 15,20 0-15,-21 0 0,0 0 16,0-21-16,1 0 0,20 0 16,-21-1-16,0-20 0,22 0 15,-22 21-15,42-64 0,-42 21 16</inkml:trace>
  <inkml:trace contextRef="#ctx0" brushRef="#br0" timeOffset="5308.47">5927 212 0,'0'-21'16,"0"42"-16,0-64 0,0 1 0,0 21 16,0 0-16,0 0 0,0 42 31,-22 0-31,22 0 0,0 0 0,0 22 15,-21-1-15,21 0 0,-21 1 16,21 62-16,0-41 0,0-22 16,-21 22-16,21-22 0,-21 64 15,21-64-15,0 1 0,0-1 16,0 0-16,0 1 0,0-22 16,0 21-16,0-21 0,0 0 15,0 1-15,21-22 47,-21-22-47,21 1 0,0 0 16,-21-21-16,21 21 0,1-1 15</inkml:trace>
  <inkml:trace contextRef="#ctx0" brushRef="#br0" timeOffset="5613.35">6308 593 0,'0'0'0,"21"0"16,-21-21-16,0 42 31,0 0-15,0 0-16,0 0 0,0 0 15,0 1-15,0-1 0,-21 0 0,21 21 16,0-21-16,0 1 0,-22 20 15,22-21-15,0 0 0,0 0 16,0 1-16,0-1 0,0 0 16,0 0-16,0 0 0,0 0 31,22-42-15,-1 0-16,-21 0 15,21 0-15,21 0 0</inkml:trace>
  <inkml:trace contextRef="#ctx0" brushRef="#br0" timeOffset="6384.91">6794 614 0,'22'0'0,"-44"0"0,44-21 16,-44 21 0,1 21-1,0-21-15,0 21 0,0 0 16,0 0-16,21 1 0,-22-1 0,1 0 15,21 0-15,0 21 0,0-20 16,-21-1-16,21 21 0,0-21 0,0 0 16,0 1-16,0-1 0,0 21 15,0-21 1,21-21-16,0 0 16,1 0-1,-22-21-15,0 0 16,0 0-16,0-22 0,0 22 15,0-21-15,0 21 0,0-22 0,-22 22 16,1-42-16,21 42 16,0-22-16,0 22 0,0 0 15,0 0-15,21 0 0,1 21 0,-1-22 16,21 1-16,-21 0 0,22 21 16,-22 0-16,21-21 0,0 21 15,43 0-15,-64 0 0,22 21 16,41 21-16,-41-20 0,-22 20 15,21-21-15,0 64 16,-20-64-16,-1 21 0,0 1 16,-21-1-16,0-21 0,0 21 15,0 1-15,0-22 0,0 0 0,0 0 16,0 0-16,0 1 0,0-1 16,0 0-16,-21 0 15,0-21 1,21-21-1,0 0-15,0 0 0,0-1 16,0-20-16,0 0 0,0 21 0,21-22 16,-21-20-16,21 20 0,21 1 15,-21 0-15,1-1 0,20 22 0,0-21 16,22 0-16,-22 20 16,22 1-16,-1 0 0,43 21 15,-43 0-15,-20 0 0,-1 21 16,0 22-16,1-22 0,-22 0 0,0 21 15,0 1-15,-21-1 0,0 0 16,0 1-16,0-1 0,0 0 0,0 1 16,-21-1-16,21 0 0,-21-21 15,0 22-15,21-22 0,-21 0 0,-1 0 16,22 0-16,-21-21 0,21 22 16,-21-22-1,0-22 1,21 1-16,-21 0 0,0-21 15</inkml:trace>
  <inkml:trace contextRef="#ctx0" brushRef="#br0" timeOffset="6780.68">6837 148 0,'0'0'0,"0"21"15,-21 1-15,-1-22 0,1 21 16,0 0-16,21 0 0,0 0 16,0 0-1,21-21-15,0 0 16,1 0-16,-1 0 0,0-21 15,0 21-15,0-21 0,-21 0 0,0 0 16,21 0-16,-21-1 0,0 1 16,0 0-16,-21 0 0,0 0 15,0 21-15,0 0 0,-22 0 16,22 0-16,0 0 0,-21 21 16,21 0-16,21 0 15,0 0-15,-22 1 0,22-1 16,0 0-16,0 0 31</inkml:trace>
  <inkml:trace contextRef="#ctx0" brushRef="#br0" timeOffset="7025.54">5905 466 0,'0'0'0,"0"21"16,22-21 0,-1 0-1,21 0-15,-21 0 0,0 0 16,22 0-16,-22 0 0,21 0 16,-21 0-16,1 0 0,-1 0 0,0 0 15,0-21-15,0 21 16,-21-21-16,-21 21 15,0 0 1</inkml:trace>
  <inkml:trace contextRef="#ctx0" brushRef="#br0" timeOffset="7983.99">1524 1651 0,'-21'0'16,"42"0"-16,-63 0 0,20 0 0,1-21 0,0 21 15,0 0-15,0-21 16,0 21-16,-1 0 0,1 0 16,0 0-16,0 0 0,0 0 0,0 0 31,42 0 16,0 0-47,0 0 0,0 0 15,22 0-15,-22 0 0,21 21 16,0-21-16,1 0 0,20 0 16,1 21-16,-1-21 0,1 0 0,20 0 15,1 0-15,21 0 0,0 0 16,0 0-16,21 0 0,148 0 15,-127 0-15,0 0 0,0 0 16,0 0-16,22 0 0,-1 0 0,-21 0 16,22 0-16,-1 0 0,21 0 15,-20 0-15,20 0 0,-20 0 16,168 0-16,-147 0 16,-22 0-16,22-21 0,-22 21 0,0 0 15,1 0-15,20 0 0,-21 0 16,1 0-16,168 0 0,-168 0 15,-22 0-15,21 0 0,1 0 16,-22 0-16,0 0 0,-21 0 0,0 21 16,0-21-16,-21 0 0,21 0 15,-21 0-15,-22 0 0,22 0 16,-21 0-16,-22 0 0,1 0 16,-22 0-16,0 0 0,1 0 0,-22 0 0,0 0 15,0 0 1,-42-21 46,21 0-30,0 0-32</inkml:trace>
  <inkml:trace contextRef="#ctx0" brushRef="#br0" timeOffset="8129.91">9334 1651 0,'0'0'0,"0"21"31,0 0 0,-21-21-15,0 0-16</inkml:trace>
  <inkml:trace contextRef="#ctx0" brushRef="#br0" timeOffset="20748.73">1270 2286 0,'0'0'0,"0"-21"0,0 0 16,0 0-16,0-1 15,0 1-15,0 0 16,-21 21-1,0 0-15,-1 0 0,-20 0 16,21 21-16,-21 0 0,20-21 16,-20 22-16,0 20 0,21-21 15,-22 0-15,22 0 0,-21 22 0,21-22 16,21 0-16,-22 21 0,22-20 16,0-1-16,0 0 0,0 0 15,0 0-15,22 0 0,20 1 16,-21-1-16,0 0 0,22-21 15,-22 21-15,21 0 0,22-21 0,-22 21 16,0-21-16,22 22 0,-22-1 16,0-21-16,-20 21 0,20-21 15,-21 21-15,-21 0 0,0 0 16,0 1-16,-42-1 16,21-21-16,-22 21 0,-20 0 0,20-21 15,-62 21-15,41-21 16,22 0-16,-22 0 0,22 0 0,0 0 15,-1 0-15,1 0 0,0 0 16,-1-21-16,1 0 0,21 21 16,0-21-16,-1 0 0,22-1 15,0 1-15,0 0 16,22 21-16,-1 0 0,0-21 0,21 21 16,1-21-16,-1 21 15,0-21-15,22-1 0,-22 22 0,0-21 16</inkml:trace>
  <inkml:trace contextRef="#ctx0" brushRef="#br0" timeOffset="21372.01">1651 2561 0,'0'-21'31,"0"42"-15,0 0-16,0 1 15,0-1-15,0 0 0,0 21 16,0-21-16,0 1 0,0-1 16,0 0-16,0 0 0,0 0 0,0 0 15,0 1-15,0-1 0,21-21 16,0 21-16,0-21 0,1 0 16,-1 0-16,0 0 0,0 0 15,0-21-15,0 0 0,1-1 0,-1 1 16,21 0-16,-21-21 0,0 21 15,1-22-15,-1 22 0,0-21 16,0 21-16,-21-1 0,0-20 16,0 21-16,0 0 0,0 42 47,0 0-47,0 0 0,0 0 0,0 22 15,0-1-15,0-21 0,0 22 16,0-1-16,0 0 0,0 1 0,0-1 15,0 0-15,0 1 0,0 41 16,0-20-16,21-22 0,-21 22 16,21-22-16,-21 21 0,0-20 15,22 63-15,-1-64 16,-21 0-16,21 1 0,-21-1 16,0-21-16,0 21 0,0-20 0,0 20 15,-21-21-15,-43 21 16,22-20-16,0-22 0,-1 0 15,-20 0-15,20 0 0,-20-22 16,-1 1-16,1 0 0,-1 0 16,22-21-16,-85-22 0,85 43 15,-1 0-15,1-22 0,21 22 16,0 0-16,21 0 0,0-21 0,0 20 16,21 1-16,0-21 0,21 21 15,1-22-15,-1 1 0,0 21 0,22-21 16</inkml:trace>
  <inkml:trace contextRef="#ctx0" brushRef="#br0" timeOffset="21878.23">2244 2498 0,'0'0'0,"0"-21"16,0 42-1,0 0 1,0 0-16,0 0 0,0 0 0,0 1 16,0-1-16,0 0 15,0 0-15,0 0 0,0 0 0,0 1 16,0-1-16,-22 0 16,1 0-1,0-42 16,21 0-31,0 0 0,0-1 0,0 1 16,0 0-16,0 0 0,0-21 16,0 20-16,0-20 0,21 21 15,0-21-15,1 20 0,-1-20 16,21 21-16,0 0 0,1 0 16,41 21-16,-41 0 0,-1 0 15,22 0-15,-22 0 0,-21 21 16,21 0-16,22 64 15,-64-1 1,0-41-16,0-22 0,0 21 0,0 0 0,0-20 16,-21-1-16,0 0 0,-1 0 15,22 0-15,0 0 0,-21-21 16,21-21 0,0 0-1,21 0-15,-21 0 0,22-22 16</inkml:trace>
  <inkml:trace contextRef="#ctx0" brushRef="#br0" timeOffset="22132.6">3154 2096 0,'0'21'0,"0"0"16,0 0-16,0 0 0,-21 22 15,21-22-15,0 21 0,-22 0 16,1 85-16,21-84 16,0-1-16,0 0 0,0 1 15,0-22-15,0 21 0,0-21 16,0 1-16,0-1 0,0 0 16,21-21-16,1 0 15,-1-21-15,0 0 0,-21-1 16,21 1-16,0 0 0</inkml:trace>
  <inkml:trace contextRef="#ctx0" brushRef="#br0" timeOffset="22342.48">3048 2371 0,'0'0'0,"-21"0"0,0 0 0,-1 0 15,22 21 1,22-21 15,-1 0-31,0 0 16,0-21-16,0 21 0,0 0 15,1-21-15,-1 21 0,0-22 16,0 22-16,0 0 16</inkml:trace>
  <inkml:trace contextRef="#ctx0" brushRef="#br0" timeOffset="22889.02">3831 2519 0,'21'-21'0,"-42"42"0,42-63 16,-21 20-16,0 1 0,0 0 15,0 0-15,0 0 0,0 0 0,0-1 16,-42 1 0,-22 21-16,43 0 15,0 0-15,-21 0 0,21 0 16,-22 21-16,22 1 0,0-1 0,-21 0 16,20 21-16,1 1 0,0-22 15,21 21-15,0 0 0,-21 22 16,21-22-16,0-21 0,0 1 15,0-1-15,0 0 0,21 0 0,0-21 16,0 21-16,1-21 16,20 0-16,21-21 15,-41 21-15,20-21 0,-21 0 16,21 0-16,-20-22 0,20 22 16,-21-21-16,0 21 0,0-22 15,1 1-15,-22-43 16,0 64-16,0 42 31,-22 0-31,1 22 16,21-22-16,0 0 0,0 21 0,0 1 15,0-22-15,0 0 0,0 21 16,0-20-16,0-1 0,0 0 0,0 0 16,0 0-16,21 0 15,22-21 1,-22 0-16,0-21 0,0 0 15</inkml:trace>
  <inkml:trace contextRef="#ctx0" brushRef="#br0" timeOffset="23429.23">4127 2413 0,'0'0'0,"0"-63"31,22 63-31,-22-22 0,21 22 15,0-21-15,0 21 16,0 0-16,0 0 0,1 0 0,-1 0 16,0 0-16,0 0 0,0 0 15,0 21-15,1 1 0,-22-1 16,0 0-16,0 0 0,0 0 16,0 22-16,0-22 0,0 0 15,0 0-15,-22 21 0,1-20 0,0-1 16,21 0-16,-21 0 0,-21 21 15,20-20-15,22-1 16,0-42 15,0-1-31,22 1 16,-1 0-16,0 0 0,0-21 0,0 20 16,0-20-16,1 21 0,-1-21 0,63-43 31,-41 43-31,-22 20 0,0 22 15,-21-21-15,21 21 0,-21 21 32,0 1-32,-21-1 15,0 0-15,0 21 0,21-21 16,-21 22-16,-1-22 0,22 21 0,0 1 16,0-22-16,-21 21 0,21-21 15,0 0-15,0 1 0,0 41 16,21-42-1,1 0-15,-1-21 0,21 0 16,-21 0-16,0 0 0,22 0 0,20 0 16,-42 0-16</inkml:trace>
  <inkml:trace contextRef="#ctx0" brushRef="#br0" timeOffset="23957.43">1333 3302 0,'-21'0'0,"42"0"0,-63 0 15,0-21-15,42 0 32,21 21-32,21 0 0,-21 0 15,43 0-15,-22 0 0,22 0 16,20 0-16,-20 0 0,21 0 15,20 0-15,-20 0 0,21 0 0,21-21 16,0 21-16,0 0 0,0 0 16,21-22-16,-21 22 0,169-21 15,-147 21-15,-1 0 0,0 0 16,0-21-16,0 21 0,-21 0 0,0 0 16,0 0-16,0 0 0,0 0 15,-21 0-15,0 0 0,-21 0 0,84 0 16,-106 0-16,43 0 15,-85 0-15,22 0 16,-22 0-16,0 0 0,0 0 0,0 0 16,1 0-16,-1 0 0,-21-21 15,21 21-15,0-21 0,-21 0 16,21-1-16</inkml:trace>
  <inkml:trace contextRef="#ctx0" brushRef="#br0" timeOffset="24420.17">6159 2350 0,'0'21'15,"0"0"1,22-21 15,-1 0-15,0 0-16,0-21 15,-21 0 1,0-1-16,-21 1 31,0 21-15,0 0 0,21 21-1,-22-21-15,22 22 16,0-1-16,0 0 15,0 0-15,0 0 16,0 0 0,0 1-16</inkml:trace>
  <inkml:trace contextRef="#ctx0" brushRef="#br0" timeOffset="24956.63">6202 2794 0,'0'0'15,"0"21"-15,21-21 31,0 0-15,0 0 0,-21-21-16,0 0 31,-21 21-15,0 0-1,0 0-15,0 21 16,21 0-16,0 0 15,0 1 1,21-22 15,0 0-15,-21-22-16,0 1 0,0 0 16,0 0-1</inkml:trace>
  <inkml:trace contextRef="#ctx0" brushRef="#br0" timeOffset="69615.73">9483 2371 0,'21'0'16,"0"0"46,-21-21-31</inkml:trace>
  <inkml:trace contextRef="#ctx0" brushRef="#br0" timeOffset="70696.09">9525 2413 0,'21'0'46,"-21"-21"-46,0 0 16,21 21-16,-21-21 0,0-1 0,21 22 16,-21-21-16,0 0 0,0 0 0,0 0 15,0 0-15,0-1 16,-21 1-16,0 21 0,21-21 0,-21 21 16,0 0-16,0 0 15,-1 0-15,1 0 0,0 0 0,0 21 16,0 0-16,0 1 15,-1-1-15,1 0 0,-21 42 16,0 1-16,20-22 16,1-21-16,21 22 0,0-22 15,0 0-15,0 21 0,0-20 0,0 20 16,0-21-16,0 0 16,21-21-16,1 21 15,-1-21-15,0 0 0,0 0 16,0 0-16,0 0 0,1-21 15,-1 21-15,0-21 0,0 0 16,0 0-16,0 0 0,1-22 16,-1 22-16,-21-21 0,21 21 0,0-22 0,-21 1 15,21 21-15,-21 0 0,0-1 16,0 1-16,0 0 0,0 0 16,0 0-16,0 42 31,0 0-16,0 0-15,0 0 16,0 22-16,0-22 0,0 0 0,0 43 16,0-1-1,0-42-15,21 0 0,-21 1 16,22-1-16,-1 0 0,-21 0 0,21-21 16,0 21-16,0-21 0,0 0 0,1 0 15,-1 0-15,0 0 0,21 0 16,-21-21-16,22 0 0,-22 0 0,21 0 15,1-43-15,-1-21 16,-21 43-16,0 0 0,-21-1 16,0 1-16,0 0 0,0-1 15,0 22-15,0-21 0,0 0 0,-21 20 16,0-20-16,0 21 0,0 0 16,-1-22-16,-20 22 0,21 0 0,-21 0 15,-1 0-15,1 0 0,0 21 16,-1-22-16,1 22 0,0 0 0,20 0 15,-20 0-15,0 0 0,-1 0 16,-20 0-16,21 22 0,-1-1 16,1 0-16,-22 21 0,22-21 0,-21 22 15,20-1-15,-20 0 0,20 1 16,-20-1-16,21 22 0,-1-1 0,-20 43 16,42-43-16,-1 1 15,1-1-15,21-20 0,0 20 0,0-20 16,0 20-16,0-21 0,21 1 0,1-1 15,-1-21-15,21 22 0,-21-22 16,64 42-16,-22-42 16,43 1-16,-42-1 0,-1-21 15,-20 0-15,20 0 0,1 0 16,-1 0-16,1 0 0,-1-21 0,1 21 16,-22-22-16,64 1 15,-85 21-15,21-21 0,1 21 0,-22-21 16,0 0-16,0 0 0,0-1 15,-21 1 1,0 0-16,21 0 16,-21 0-16,22 21 0,-1-21 15,-21-1-15,21 1 0,0 0 0</inkml:trace>
  <inkml:trace contextRef="#ctx0" brushRef="#br0" timeOffset="71097.86">10435 1863 0,'0'0'0,"0"-21"0,0-1 16,0 44 31,0-1-47,0 0 0,0 21 15,0-21-15,0 22 0,0-1 0,0 0 16,0 22-16,0-22 0,0 1 16,0 20-16,0 1 0,-21-22 0,21 21 15,0-20-15,-21 20 0,21-20 16,0-1-16,-21 0 0,21-21 0,0 22 15,0-22-15,0 0 0,0 0 0,0 0 16,0-42 31,0 0-47,0 0 0,21 0 0,-21-22 16,0 22-16,21-21 0</inkml:trace>
  <inkml:trace contextRef="#ctx0" brushRef="#br0" timeOffset="71408.25">10372 1842 0,'0'0'16,"-22"-22"-16,44 1 31,-1 21-16,0 0-15,21 0 0,-21-21 16,22 21-16,-22 0 0,21 0 0,1 0 16,-1-21-16,-21 21 0,21 0 15,1 0-15,20 0 16,-20 0-16,-43 21 16,0 0-1,-22 0 1,1-21-16,0 22 15,21-1-15,-21 0 16</inkml:trace>
  <inkml:trace contextRef="#ctx0" brushRef="#br0" timeOffset="71688.09">10329 2392 0,'0'21'15,"21"-21"1,1 0-16,-1 0 0,0 0 16,0 0-16,0 0 0,0 0 15,22 0-15,-22-21 0,0 21 0,0 0 16,0 0-16,1 0 0,-1 0 15,0 0-15</inkml:trace>
  <inkml:trace contextRef="#ctx0" brushRef="#br0" timeOffset="71992.99">10922 2350 0,'0'0'0,"-21"0"16,21 21-1,0 0-15,0 0 0,0 0 16,0 0-16,0 1 15,0 20-15,0-21 0,0 0 0,-21 43 16,21-22-16,0-21 16,-22 0-16,22 1 15,0-1-15,0-42 32,0-1-17,0 1-15,0-21 0</inkml:trace>
  <inkml:trace contextRef="#ctx0" brushRef="#br0" timeOffset="72312.31">10901 2159 0,'21'0'31,"0"0"-15,0 0-16,-21-21 0,0 0 15,0 0-15,0-1 16,-21 22 15,0 0-31,0 0 16,21 22-16,0-1 0,0 0 15,0 0-15,0 0 0,0 0 16,0 1-16,0-1 16,21-21-16,-21 21 15,21-21-15</inkml:trace>
  <inkml:trace contextRef="#ctx0" brushRef="#br0" timeOffset="72892.98">11261 2371 0,'0'0'0,"0"21"47,0 0-47,0 0 15,0 0-15,-22 1 0,22-1 16,0 0-16,0 0 0,0 21 16,0-20-16,0-1 0,0 0 0,0 21 15,0-21-15,0 1 0,0-1 16,0 0-16,0 0 0,0 0 16,0-42 30,0 0-30,0 0-16,0 0 0,22-22 0,-22 22 16,0-21-16,21-1 0,-21 1 15,21 0-15,0 21 0,-21-22 0,21 1 16,0 21-16,1-22 0,20 22 16,-21 0-16,0 21 0,22-21 15,20 0-15,1 21 16,-22 0-16,0 21 0,-21 0 15,22 0-15,-22 0 0,0 22 0,21-22 16,-20 21-16,-22 1 0,0-1 0,0-21 16,0 21-16,0 1 0,0-22 15,0 0-15,0 21 0,0-20 0,-22-1 16,1-21-16,0 21 0,21 0 0,-21 0 16,21-42 15,21 0-16</inkml:trace>
  <inkml:trace contextRef="#ctx0" brushRef="#br0" timeOffset="73480.97">12615 2371 0,'0'-21'16,"0"42"-16,-21-85 0,0 43 0,0 0 0,0 21 16,-1-21-16,-20 0 15,21 21-15,0 0 0,0 0 0,-1 0 16,-41 0-16,42 21 16,0-21-16,-22 21 0,22 21 0,0-21 15,0 22-15,-22 20 0,22-20 16,0-1-16,0 0 0,21-21 15,-21 85-15,21-85 16,0 1-16,0-1 0,21 0 16,0 0-16,0 0 0,0-21 0,22 0 15,-22 0-15,21 0 0,1 0 0,-22 0 16,21-21-16,0 21 16,1-21-16,-22 0 0,21-22 0,1 1 15,-22 0-15,0-1 0,21 1 16,-21-21-16,1-1 0,-1 22 0,21-64 15,-21 42-15,0 22 0,-21-21 16,0 20-16,0-20 0,0 20 16,0 1-16,0 21 0,0-21 0,0 20 15,0 1-15,0 0 0,-21 42 32,21 0-32,0 22 0,-21-22 15,21 42-15,-21-20 0,21 20 0,0-20 16,0 20-16,0 1 0,0-1 15,0 1-15,0-1 0,0 1 16,0-1-16,0-21 0,0 1 0,0 41 16,21-62-16,0 20 0,0-21 15,1-21-15,20 21 0,-21-21 16,21 0-16,-20 0 0,83-42 16,-62 0-16,-1 20 15</inkml:trace>
  <inkml:trace contextRef="#ctx0" brushRef="#br0" timeOffset="73985.25">13758 1693 0,'0'0'15,"0"22"1,0 20-16,0-21 16,-21 21-16,21 1 0,-21-1 15,21 22-15,0-22 0,-21 0 0,0 22 16,-1-22-16,1 22 15,21-22-15,-21 21 0,0-20 0,0-1 0,0 0 16,-1 1-16,22-22 0,0 21 16,-21-21-16,21 1 0,0-1 15,-21-21-15,21 21 0,0-42 32,21 0-32,-21-1 0,0 1 15,21-21-15</inkml:trace>
  <inkml:trace contextRef="#ctx0" brushRef="#br0" timeOffset="74572.92">13483 1863 0,'0'0'0,"-21"-21"0,0-1 0,21 1 0,-21 0 16,21 0-16,0 0 15,0 0-15,0-1 0,0 1 0,21 0 16,0 0-16,0 0 0,0 21 15,0-21-15,22 21 0,-22 0 0,0 0 16,21 0-16,-20 0 0,20 21 0,-21 0 16,0 0-16,0 0 0,1 22 15,-1-1-15,-21 0 0,0 43 16,-21-43-16,-1 1 16,1-1-16,-21 0 0,0 1 0,-1-1 15,-63 0-15,64-21 16,0 1-16,-1-1 0,22 0 0,-21-21 15,42-21 17,21 21-32,0-21 0,0-1 0,22 22 15,-22-21-15,21 21 0,1 0 16,-1-21-16,0 21 0,1 0 0,-1 0 16,0 0-16,43 0 0,-43 21 15,1 0-15,-1-21 0,0 22 16,22 41-16,-43-42 15,0 22-15,-21-22 0,0 21 0,0 0 16,0 1-16,-21-22 0,0 21 16,0-21-16,-22 22 0,-41-1 15,41-21-15,1 0 0,0 1 16,-1-22-16,1 21 0,0-21 0,-22 0 16,22 0-16,21 0 0,-1 0 15,1 0-15,0-21 0,0 21 16,0-22-16,0 22 0,-1-21 0,22 0 15,0 0-15,0 0 16,0 0-16,22 21 16,-1-22-16,0 1 0,0 21 0,21-21 15,-20 0-15,20 0 0,0 0 16</inkml:trace>
  <inkml:trace contextRef="#ctx0" brushRef="#br0" timeOffset="75333.48">14245 2223 0,'0'0'0,"21"-22"0,-21 44 47,-21-1-47,21 0 16,-21 0-16,21 21 0,-21-20 16,21-1-16,0 21 0,0-21 0,0 0 15,0 22-15,0 20 16,0-42-16,21 1 0,21-22 15,-21 21-15,1-21 0,20 0 0,0 0 16,1 0-16,-1 0 0,0-21 16,1-1-16,-1 1 0,0 0 0,-21-21 15,22 21-15,-22-22 0,0 1 16,0 21-16,0-22 0,1 22 0,-1 0 16,0-42-1,-21 41-15,0 1 0,0 0 16,0 42 15,0 0-15,0 1-16,0 20 0,0-21 0,0 21 15,0 1-15,0 20 0,0-20 16,-21 20-16,21 1 0,-21-1 0,-1 85 16,22-84-16,0-1 0,0 22 15,-21-22-15,21 22 0,0 0 16,0-1-16,0 1 0,0 0 0,0-22 15,0 22-15,0 0 0,21-1 0,-21 1 16,22 21-16,-1-22 16,-21 86-16,0-107 0,0 22 15,0-22-15,0 1 0,0-1 0,0 1 16,0-22-16,0 22 0,0-22 16,-21 0-16,21-20 0,-22-1 15,1 0-15,0 0 0,0-21 0,0 0 16,21-21-16,-21-21 0,21 20 0,-22-20 15,1 0-15,0-1 0,0-20 16,0-1-16,0 1 0,-22-22 16,1-21-16,0 22 0,-43-128 15,43 127-15,20-20 0,1 20 16,0 0-16,21 22 0,0-1 0,21-63 16,0 85-16,22-22 0,-22 22 15,21 0-15,-21-1 0,64-41 16,-43 41-16,1 1 0,105-64 15,-106 85 1,1-21-16,-1 21 0,-21-1 0,21 1 16,-20 0-16,-22 0 0,21-21 0,-21 20 15,0-20 1,0 21-16,0-21 0,0 20 0</inkml:trace>
  <inkml:trace contextRef="#ctx0" brushRef="#br0" timeOffset="75900.53">16108 1143 0,'21'-21'0,"-42"42"0,63-63 0,-21 21 16,-21-1-16,21 22 0,-21-21 16,22 0-16,-22 0 0,0 0 15,0 0-15,-22 21 16,1 0-16,0 0 0,-21 0 16,21 0-16,-22 42 15,22-21-15,-21 21 0,-1 1 0,1-1 16,-21 22-16,20-1 0,-20 1 15,20 20-15,-20 1 0,21 0 0,-22 20 16,-21 86-16,43-85 16,0-22-16,-1 22 0,22 0 0,0 0 15,0-21-15,21-1 0,0 1 0,21 0 16,0-22-16,0-21 0,22 22 16,-1-22-16,64 22 15,-43-43-15,1 0 0,-1-21 0,1 0 0,21 0 16,-22 0-16,22-21 15,-1 0-15,1 0 0,0-1 0,-1-20 16</inkml:trace>
  <inkml:trace contextRef="#ctx0" brushRef="#br0" timeOffset="77156.05">16552 1715 0,'0'-22'0,"0"1"31,0 0-31,0 0 0,0 0 16,0 0-16,0-1 15,0 1-15,0 0 16,0 0 0,-21 21 31,21 21-47,0 0 0,-21 0 15,21 1-15,-21 20 0,0 0 16,21 1-16,-22-1 0,22 0 0,-21 22 15,21-22-15,-21 0 0,0 1 0,21-1 16,0 0-16,-21 1 0,0-1 16,-1 0-16,22 1 0,0-22 0,-21 21 15,21 1-15,-21-22 0,0 21 16,21-21-16,0 0 0,0 1 0,-21-1 16,0-21-16,21 21 0,-22-21 15,1 0-15,0 0 16,0 0-16,0 0 0,21-21 15,-21 0-15,-22-43 16,43 43-16,-21-21 0,0 20 0,21-20 16,0 21-16,0-21 0,-21 20 15,21-20-15,0 21 0,0-21 0,0-1 16,0 22-16,0 0 16,0 0-16,21 21 15,0 0 1,0 0-16,0 0 0,1 21 15,-1 0-15,0 0 0,-21 0 0,21 22 16,0-22-16,0 0 16,1 0-16,-22 22 0,21-22 0,0 0 15,0 0-15,21 21 16,1 1-16,-22-43 0,0 21 16,0-21-16,0 0 0,1 0 15,-1 0-15,0 0 0,0 0 16,0-21-16,0 21 0,-21-21 0,22-1 15,-1 1-15,0 0 0,0 21 16,-21-21-16</inkml:trace>
  <inkml:trace contextRef="#ctx0" brushRef="#br0" timeOffset="77648.81">17018 1778 0,'0'0'0,"0"-21"0,0 0 16,0 42 31,0 0-47,0 21 0,0-20 15,0 20-15,0-21 0,0 21 0,0 1 16,0-1-16,0-21 0,-21 22 0,21-22 16,0 21-16,-21-21 15,21 0-15,0 22 0,-22-22 0,22 0 16,0 0-16,0 0 0,0 1 31,0-44-15,0 1-16,0 0 15,0-21-15,22 21 0</inkml:trace>
  <inkml:trace contextRef="#ctx0" brushRef="#br0" timeOffset="77934.66">17081 1715 0,'0'0'0,"0"-22"0,0 1 0,22 0 15,-1 42 16,-21 0-31,21 1 0,0 20 16,0-21-16,0 21 0,1 1 16,-1-1-16,0 0 0,0-20 0,0 20 15,22 0-15,-22-21 0,0 22 16,0-22-16,0 0 0,0 21 0,1-20 16,-1-1-16,0 0 0,0 0 15,-21 0-15,21-21 16,0 0 15,-21-21-31,0 0 16,0 0-16,22 0 0,-22-22 0,21 22 15</inkml:trace>
  <inkml:trace contextRef="#ctx0" brushRef="#br0" timeOffset="78216.53">17801 1524 0,'0'-21'0,"0"42"0,21-63 0,-21 63 31,0 0-15,0 0-16,0 22 0,0-22 16,0 21-16,-21 0 0,21 22 0,-21-22 15,0 1-15,0 20 0,21-21 0,-22 1 16,1-1-16,21 0 0,-21 1 15,21-1-15,-21-21 0,21 0 0,-21 1 16,21-1-16,0 0 0,0 0 16,0 0-16,21-21 15,0 0 1,-21-21-16,21 0 0,0 0 16</inkml:trace>
  <inkml:trace contextRef="#ctx0" brushRef="#br0" timeOffset="78784">18584 1884 0,'0'0'0,"-21"0"0,0 0 16,21 21-1,21-21 1,0 0 0,22 0-16,-22 0 0,21 0 0,0 0 15,1 0-15,-1 0 0,0 0 16,-20 0-16,20 0 0,0 0 16,-21 0-16,1 0 0,-1 0 0,0 0 15,-21 21 16</inkml:trace>
  <inkml:trace contextRef="#ctx0" brushRef="#br0" timeOffset="79013.03">18584 2074 0,'0'22'0,"0"-44"0,-21 44 16,21-1 0,21-21-16,0 0 15,1 0-15,-1 21 16,21-21-16,-21 0 0,22 0 0,-1 0 16,-21 0-16,21 0 0,1 0 0,-22 0 15,21 0-15,-21-21 0,1 21 16,-1 0-16,0-21 0,0-1 0,0 22 15</inkml:trace>
  <inkml:trace contextRef="#ctx0" brushRef="#br0" timeOffset="79663.77">19791 1418 0,'-21'0'31,"21"21"-31,-22-21 0,22 22 16,0-1-16,0 0 15,0 0 1,22-21-1,-1 0-15,0 0 0,0 0 16,0 0-16,0 0 0,1 0 0,-1 0 16,-21-21-16,21 21 0,-21-21 15,21 0-15,-21-1 0,0 1 16,-21 21 15,0 0-31,0 0 0,-1 0 16,-20 21-16,21-21 15,0 22-15,0-1 0,-1 0 16,22 0 0,0 0-1,22-21-15,-1 0 0,21 0 16,0 0 0,-20 0-16,-1-21 0,0 21 0,-21-21 15,21 21-15,-21-21 0,21 0 16,-21-1-16,0 1 0,0 0 15,0 0 1,-21 21-16,0 0 16,0 0-16,0 0 0,-1 21 15,1 0-15,0 0 0,0 1 16,-21 41-16,20-42 0,1 22 16,0 20-16,21-21 15,0-20-15,0 20 0,0-21 0,0 0 16,0 0-16,0 1 0,21-1 15,0-21-15,22 0 0,-22 0 0,21 0 16,1 0-16,-1 0 0</inkml:trace>
  <inkml:trace contextRef="#ctx0" brushRef="#br0" timeOffset="80263.86">20743 1588 0,'21'-43'31,"-42"64"0,0 1-31,21 20 0,-21-21 16,0 21-16,0 1 0,-1-1 15,1 0-15,0 1 0,21-1 16,-21 0-16,0 1 0,0-1 16,-1 0-16,1 1 0,-21 20 15,42-20-15,-21-1 0,0-21 16,21 21-16,-22-20 0,1-1 16,21 0-16,0 0 0,-21 0 0,21 0 0,-21-21 15,0 0 1,21-21-16,-21 0 15,21-21-15,0 21 16,0-1-16,0 1 0,0-21 16,0 0-16,0 20 0,42-83 15,-42 62-15,21 22 16,0 0-16,-21 0 0,21 0 0,1-1 16,-1 22-16,0 0 15,0 0-15,-21 22 0,21-1 16,0 0-16,1 0 0,-1 0 0,0 0 15,0 22-15,-21-22 0,21 0 0,0 0 16,1 0-16,-1 1 0,0-1 16,0 0-16,0 0 0,22 0 15,-22 0-15,0-21 0,0 0 16,0 22-16,0-22 16,1 0-16,-1 0 0,0 0 0,0 0 15,0 0-15,0-22 0,22 1 16,-22 0-16,0 0 0,0 0 15</inkml:trace>
  <inkml:trace contextRef="#ctx0" brushRef="#br0" timeOffset="80540.09">21315 1630 0,'0'0'15,"0"-21"-15,0 0 16,21 21-16,-21 21 15,21 0-15,-21 0 16,0 21-16,0-20 0,21 20 16,-21 0-16,0 1 0,0-1 0,21 0 15,-21 1-15,22-1 0,-22 0 0,0-21 16,0 22-16,21-22 0,-21 21 16,0-21-16,0 1 15,21-1-15,0-21 31,-21-21-15,21-1-16,-21 1 0,21 0 16</inkml:trace>
  <inkml:trace contextRef="#ctx0" brushRef="#br0" timeOffset="80829.92">21865 1524 0,'0'0'15,"0"21"1,-21-21 0,21 21-16,-21 22 0,0-22 15,21 21-15,-22 1 0,1-1 0,0 0 16,0 22-16,0-22 16,0 0-16,-1-20 0,1 20 0,-21 0 15,21-21-15,0 22 0,-1-22 0,1 0 16,0 0-16,0 0 0,21 1 15,21-22 32,0-22-47,22 1 0,-22 0 16,21 0-16</inkml:trace>
  <inkml:trace contextRef="#ctx0" brushRef="#br0" timeOffset="81538.48">22331 1545 0,'0'0'0,"0"-21"46,21 21-30,-21-21-16,21 21 16,0 0-1,0 0-15,1 0 16,-22 21-16,21-21 16,-21 21-16,0 0 0,0 1 15,0-1 1,-21 0-16,-1 0 15,1-21 1,0 0-16,0-21 16,21 0-16,0 0 15,0-1-15,0 1 16,0 0-16,0 0 0,0 0 16,21 21-1,0 0-15,0 0 16,1 0-1,-22 21-15,21-21 0,-21 21 0,0 0 16,0 0-16,0 1 16,0-1-16,0 0 0,0 0 15,-21 0-15,-1-21 16,22 21-16,-21-21 0,0 0 16,0 0-1,21-21 1,0 0-1,0 0-15,0 0 0,0 0 16,21-1-16,0 1 0,0 0 16,1 21-16,-1-21 15,0 21-15,0 0 0,0 0 16,0 0-16,-21 21 0,22-21 0,-22 21 16,21 0-16,-21 1 0,0 20 15,0-21-15,0 0 0,0 22 0,-21-22 16,-1 0-16,1 0 0,0 0 0,0 0 15,0 1-15,0-1 0,-1-21 16,1 0-16,0 21 0</inkml:trace>
  <inkml:trace contextRef="#ctx0" brushRef="#br0" timeOffset="82052.48">22733 804 0,'0'0'15,"21"0"-15,0 0 0,22 22 0,-1-1 16,-21-21-16,21 21 0,1 21 0,-1-21 16,0 22-16,1-1 0,-1 0 15,0 1-15,-20-1 0,20 0 16,-21 22-16,21-1 0,-20-20 0,-22 20 15,21 1-15,-21 20 0,21-20 16,-21-1-16,0 1 0,0 21 16,0-22-16,0 1 0,0-22 0,-21 21 15,-22 1-15,22-22 0,-21 22 16,0-22-16,-22 22 0,22-22 0,-85 64 16,42-64-1,22 0-15,-1 1 0,22-22 0,-22 21 0,22-21 16,21 1-16,-22-1 0,22-21 0,0 21 15,0-21-15,0 0 32</inkml:trace>
  <inkml:trace contextRef="#ctx0" brushRef="#br0" timeOffset="88962.83">6816 3895 0,'21'-21'0,"-21"-1"16,21 22-1,-21-21-15,21 21 16,-21-21-16,0 0 15,0 0 1,0 0-16,0-1 16,21 22-16,-21-21 15,0 0-15,0 0 32,0 42-1,0 0-31,0 0 0,0 1 15,0 20-15,0 0 0,0 1 0,-21 20 16,21 1-16,-21-1 0,21 22 16,0-22-16,0 22 0,0 0 0,-21-1 15,21 86-15,-21 20 16,21-84-16,0 0 0,-22-22 16,22 22-16,-21-21 0,21 0 0,-21 20 15,0-20-15,0-21 0,0 20 16,-1-20-16,1-1 0,21-20 15,-21-1-15,0 0 0,21 1 0,-21-22 16,21 0-16,0 0 0,-21 0 0,21-42 31,0 0-31,0 0 0,0-22 0,0 1 16,0-21-16,21 20 0,0-41 0</inkml:trace>
  <inkml:trace contextRef="#ctx0" brushRef="#br0" timeOffset="89363.6">6816 3874 0,'-22'0'0,"44"0"0,-65-22 0,22 1 15,21-21 1,0 21-16,0 0 0,21-1 15,0 22-15,22-21 0,-22 21 16,21 0-16,1-21 0,20 21 0,-21 0 16,1 0-16,20 0 0,-20 0 15,105 64 1,-106-43-16,0 21 0,1 22 16,-43-43-16,0 21 0,0 0 15,-21 1-15,-1-1 0,-20 0 0,0-20 16,-1 20-16,-20 0 0,21-21 15,-22 1-15,22-1 0,-1 0 0,1 0 16,-43-21-16,43 0 16,21 0-16,21-21 31,21 0-31,0 0 0,0 21 16,22-22-16,-1-20 15,0 21-15</inkml:trace>
  <inkml:trace contextRef="#ctx0" brushRef="#br0" timeOffset="89809.34">7662 3979 0,'0'-21'0,"-21"-21"16,21 21-16,0 0 15,0-1 1,21 22-16,0-21 16,1 21-16,-1 0 0,21 0 0,-21 0 15,22 0-15,-22 0 0,21 0 16,0 0-16,-20 21 0,20 1 16,-21-1-16,64 63 15,-64 1-15,-21-43 16,0 1-16,0-1 0,0-21 0,0 22 15,-21-22-15,0 0 0,-1 0 0,1 0 16,0 0-16,0-21 16,0 0-16,21-21 15,0 0 1,0-21-16,0 21 0,0-1 16,0 1-16,0-21 0,0 21 0,0-22 15,0 22-15,21-21 16,0 0-16,21 20 15,-20 1-15,-22 0 0,21 21 16,0 0-16,0-21 0,0 21 0,22 0 16,-22-21-16,0 21 0,0 0 15</inkml:trace>
  <inkml:trace contextRef="#ctx0" brushRef="#br0" timeOffset="90037.21">8488 3895 0,'0'21'16,"0"0"0,0 0-16,-21 0 0,21 1 0,0 20 15,0 21 1,-22-41-16,22-1 0,0 0 0,-21 0 16,21 0-16,0 0 0,0 1 0,0-1 15,0 0-15,0-42 31,0 0-15,0-1-16,0 1 0</inkml:trace>
  <inkml:trace contextRef="#ctx0" brushRef="#br0" timeOffset="90371.02">8551 3641 0,'0'0'0,"-84"-21"31,62 21-31,22 21 0,0 0 16,0 0-16,22-21 47,-1 0-47,0 0 15,-21-21 1,21 21-16,-21-21 0,0 0 15,-21 21 1,0 0 0,0 0-1,-1 0-15,22 21 0,-21 0 0,21 0 16,0 0-16,0 0 16,0 1-16,0-1 15,0 0-15,21-21 0</inkml:trace>
  <inkml:trace contextRef="#ctx0" brushRef="#br0" timeOffset="90672.85">8848 3874 0,'0'-22'31,"0"44"-15,0-1-16,21 0 16,-21 0-16,21 21 0,0-20 15,-21 20-15,0-21 0,0 21 16,21-20-16,-21 20 0,21-21 0,-21 0 16,0 0-16,0 22 15,0-1-15,0-21 16,22-42 15,-22 0-31,21 0 16,0 0-16</inkml:trace>
  <inkml:trace contextRef="#ctx0" brushRef="#br0" timeOffset="90904.71">9313 3810 0,'-21'21'31,"0"0"-31,0 1 16,-22 62-16,22-63 15,0 22-15,0-1 0,0-21 16,0 22-16,-1-1 0,1-21 0,0 0 16,21 22-16,0-22 0,-21 0 15,21 0-15,0 0 0,21-21 31,0 0-15,0-21-16</inkml:trace>
  <inkml:trace contextRef="#ctx0" brushRef="#br0" timeOffset="91453.4">9800 4001 0,'0'-22'0,"0"44"0,0-65 0,0 22 0,0 0 16,-21 0-16,0 21 15,0-21-15,-1 21 16,1 0-16,0 0 16,0 21-16,0-21 0,0 21 15,-1 0-15,22 21 0,-42 22 16,0-1-16,21-20 0,21-22 15,0 21-15,-22-21 0,22 22 16,-21-22-16,21 0 0,0 0 0,0 0 16,0 1-16,0-1 15,43-21 1,-22 0-16,0 0 0,21-21 16,-21-1-16,1 1 0,-1 21 15,0-42-15,0 21 0,21 0 0,-20-22 16,-1 1-16,-21 0 0,21-1 0,0 22 15,0-21-15,-21 21 0,0-1 16,0-20-16,0 21 0,0 42 31,0 0-31,0 0 16,0 1-16,0 20 0,0-21 0,-21 21 16,21-20-16,-21 20 15,21 21-15,0-41 0,0 20 16,0-21-16,0 21 0,0-20 15,0-1-15,21-21 16,0 0-16,22 0 0,-22 0 16,0 0-16,0 0 0,0-21 15,22-1-15,-22 1 0,21 0 16,0 0-16,-20 0 0</inkml:trace>
  <inkml:trace contextRef="#ctx0" brushRef="#br0" timeOffset="91714.25">10456 3683 0,'0'-21'0,"0"42"0,0-63 0,0 21 0,-21 21 16,0 0-1,0 0-15,21 21 16,0 0-16,-21 0 0,21 0 0,-22 0 16,22 1-16,0 20 0,0 0 15,0 1-15,-21-1 0,21 0 0,-21 1 16,21 20-16,0-21 0,0 1 0,0-1 15,0 0-15,0-20 0,0 20 16,0-21-16,0 0 0,0 0 0,0 1 16,0-1-1,21-21-15,0 0 0,1 0 16,-1-21-16,0-1 0,0 22 16</inkml:trace>
  <inkml:trace contextRef="#ctx0" brushRef="#br0" timeOffset="92117.02">10689 4128 0,'0'0'0,"0"21"16,21-21-1,0 0 1,1 0-16,-1 0 0,0 0 0,0-21 15,0-1-15,0 1 0,22 21 16,-22-21-16,0 0 0,0 0 16,0 0-16,1-1 0,-22-20 0,0 21 15,-22 21 1,1 0-16,0 0 16,0 0-16,0 0 0,-22 21 15,22 0-15,0 0 0,0 22 0,0-22 16,0 21-16,21-21 0,-22 64 15,22-64-15,0 0 16,0 1-16,0-1 0,0 0 16,22 0-16,-1-21 0,0 21 15,21-21-15,-21 0 0,1 0 16,20 0-16,-21 0 0,21-21 0,1 21 16,20-42-16,-20 21 0,-22-1 15,21 1-15,-21 0 0</inkml:trace>
  <inkml:trace contextRef="#ctx0" brushRef="#br0" timeOffset="92356.89">10499 3704 0,'-22'0'0,"44"0"0,-65 0 0,22 21 0,42-21 31,22 0-31,-22 0 0,21 0 16,22 0-16,-22 0 0,0 0 15,22-21-15,-22 21 0,22 0 16,-22 0-16,0-21 0,1 21 0,-1 0 16,0 0-16,1 0 0,-22-21 0,21 21 15</inkml:trace>
  <inkml:trace contextRef="#ctx0" brushRef="#br0" timeOffset="93297.35">13229 3662 0,'0'0'0,"0"-21"0,0 0 0,0-1 15,0 1-15,-21 21 16,21-21-16,-21 21 15,21 21-15,-21 0 0,21 22 16,0-22-16,0 21 0,0 1 0,-22-1 16,1 0-16,0 1 0,21 20 0,-21-21 15,0 1-15,0 20 0,-1-20 16,1-22-16,0 21 0,21 0 0,0-20 16,0 20-16,21-42 31,0-21-31,1 0 15,-1-1-15,0-20 16,0 21-16,0-21 0,0-1 0,1 1 16,20 0-16,-21-1 0,0 22 15,0-21-15,22 21 0,-22-1 0,0 1 16,0 21-16,0 0 16,-21 21-1,0 1-15,0 20 0,0-21 16,0 21-16,0 1 0,0-22 15,0 21-15,0 1 0,0-1 0,22-21 16,-22 21-16,21-20 0,0-1 16,-21 0-16,21 0 0,0 0 15,0-21-15,1 0 0,-1 0 0,21 0 16,-21 0-16,22 0 0,-22 0 16,63-42-16,-41 21 0,-1 0 15,43-64-15,-43 43 0,0-1 16,1 1-16,-22-22 0,21 22 15,-21 0-15,-21-64 16,0 42-16,0 22 0,0 0 0,0-1 16,-21 1-16,0 0 0,0-1 0,-21 22 15,20 21-15,-20 0 0,21 0 16,0 0-16,-22 0 0,1 43 16,0-22-16,21 0 0,-1 0 15,22 21-15,-21 1 16,21-1-16,0-21 0,0 0 0,0 1 15,21-22-15,-21 21 0,43 0 16,-1 0-16,22-21 16</inkml:trace>
  <inkml:trace contextRef="#ctx0" brushRef="#br0" timeOffset="93645.15">14224 3979 0,'0'22'0,"21"-22"31,0 0-15,0-22-16,1 22 0,-1-21 15,0 0-15,21 21 0,-21-21 0,1 21 16,-1-21-16,0 0 0,-21-1 16,21 22-16,-21-21 15,-21 21 1,0 0-16,0 0 0,-1 21 0,-20-21 15,0 22-15,21-1 0,-22 21 0,-20 22 16,20-1 0,22-42-16,0 22 0,21-22 15,0 21-15,0-21 0,0 0 16,0 1-16,0-1 0,21 0 0,0-21 16,1 0-16,20 0 15,-21 0-15,21 0 0,1 0 0,-1 0 16,-21-21-16,22 0 0,-1-1 0,0-20 15,22 21-15,-22-21 0</inkml:trace>
  <inkml:trace contextRef="#ctx0" brushRef="#br0" timeOffset="94149.86">14944 3387 0,'0'0'15,"0"-21"-15,0-1 0,0 1 0,-22 21 16,1 0-16,0 21 15,0 1-15,21-1 0,0 21 0,-21 0 16,21-20-16,-21 20 0,21 21 16,-22 22-16,22-43 0,-21 64 15,21-63-15,-21 20 16,21-21-16,-21 1 0,21-1 0,0 0 16,0-20-16,0 20 0,0-21 15,0 0-15,-21 0 0,21-42 47,0 0-47,0 0 0,0 0 0,0-22 16,0 22-16,21-21 0,-21 0 0,21 20 15,0-20-15,0 21 0,1-21 16,-1 20-16,0 1 0,21 0 16,-21 21-16,22 0 0,-1-21 0,-21 21 15,22 0-15,-1 0 0,0 21 0,22 21 16,-22-20-16,-21-1 0,0 21 15,-21-21-15,0 22 0,0-1 16,0-21-16,-21 21 0,0-20 0,-21 20 16,-1-21-16,1 0 15,0 0-15,-1 1 0,1-1 0,0 0 16,-43-21-16,43 21 0,21-21 16,-1 0-16,-20 0 0,21 0 15,21-21-15,0 0 16,0 0-16,0-22 0,0 1 15,21 21-15,0 0 0,0-22 0</inkml:trace>
  <inkml:trace contextRef="#ctx0" brushRef="#br0" timeOffset="94740.52">15748 3725 0,'-21'0'0,"42"0"47,0-21-31,0 21-16,0-21 0,1 0 15,20 21-15,-21-21 0,0 0 0,0 21 16,1-22-16,-1 1 15,-21 0-15,0 0 0,0 0 0,0 0 16,0-1-16,-21 22 0,-1 0 16,1 0-16,0 0 0,0 0 15,-21 0-15,20 22 0,-20-22 0,21 21 16,0 0-16,-22 21 0,22 1 16,0 20-1,21-42-15,0 0 0,0 1 16,0-1-16,21 0 0,0-21 15,22 21-15,-22-21 0,0 0 0,21 0 0,-20 0 16,20 0-16,-21 0 0,0 0 16,22 0-16,-22 0 0,-42 0 47,-22 0-47,22 21 0,-21-21 0,-1 21 15,1 1-15,21-1 0,-21 0 16,-1 21-16,-63 43 15,64 21-15,42-85 16,0 21-16,0-21 0,0 1 16,0-1-16,21-21 0,0 21 15,22-21-15,-22 0 0,21 0 16,-21 0-16,22 0 0,41 0 16,-20 0-16,-22-21 0,1 0 0,-1-1 15,0 1-15,22-21 0</inkml:trace>
  <inkml:trace contextRef="#ctx0" brushRef="#br0" timeOffset="94997.38">16616 3387 0,'0'0'0,"0"-21"0,0-22 0,0 22 16,-21 0-16,-1 21 15,22 21-15,-21 21 0,0-20 16,0 62-16,0-20 15,21-22-15,-21 0 0,-1 22 16,22-22-16,-21 22 0,0-22 0,21 22 16,-21-22-16,-21 64 15,42-64-15,-43 64 16,43-85-16,0 0 0,0 0 0,0 1 16,21-44-1,1 1 1</inkml:trace>
  <inkml:trace contextRef="#ctx0" brushRef="#br0" timeOffset="95366.17">16658 3979 0,'0'0'0,"0"22"15,0-1 1,21-21-1,0 0-15,1 0 16,-1-21-16,21-1 16,-21 1-16,-21 0 0,21 21 0,-21-21 15,22 0-15,-22 0 0,-22 21 32,1 0-17,0 0-15,0 0 0,0 0 0,21 21 16,-21 0-16,-1 0 0,1 0 0,0 0 15,21 1-15,0 20 0,-21-21 16,21 21-16,0 1 16,0-22-16,0 0 0,21 0 15,0-21-15,0 0 16,22 0-16,-1 0 16,0 0-16,-20 0 0,-1 0 0,21-21 15,0 0-15,-20 0 0</inkml:trace>
  <inkml:trace contextRef="#ctx0" brushRef="#br0" timeOffset="96024.82">17208 3810 0,'0'0'15,"-21"0"1,0 0-16,21 21 0,-21 0 16,21 1-16,0-1 15,-21 21-15,21-21 0,-21 0 0,21 43 16,-22-43-1,22 21-15,0-20 0,0-1 0,-21 0 0,21 0 16,0 0-16,-21-21 16,21-21 15,0 0-31,0 0 16,0 0-16,0-22 0,0 22 0,0-21 15,0-1-15,21 22 0,0-21 0,-21 21 16,22-22-16,-1 22 0,0 0 15,42-42-15,-41 63 16,20 0-16,-21 0 0,0 0 16,22 0-16,-22 0 0,0 0 0,0 21 15,21 0-15,-42 21 0,22-21 16,-1 1-16,-21 20 0,0 21 16,0-20-16,0-1 15,0 0-15,0-20 0,-21-1 16,21 0-16,-22 0 0,22 0 15,-21-21-15,0 0 16,0 0-16,21-21 16,0 0-16,0 0 0,0-22 15,0 22-15,21-21 0,0 21 16,0-22-16,1 22 0,-1-21 0,21 0 16,-21 20-16,0-20 0,22 21 15,-22 0-15,42-22 16,1 43-16,-22 0 0,-21 0 15,1 0-15,-1 22 0,0-1 16,-21 0-16,0 21 0,0-21 0,0 1 16,0 20-16,0 0 0,0-21 15,-21 22-15,0-22 0,-1 21 0,1-21 16,0 1-16,0-1 0,0 0 16,21 0-16,0 0 0,-21-21 0,42-21 46,0 0-46,0 0 0,0 0 0</inkml:trace>
  <inkml:trace contextRef="#ctx0" brushRef="#br0" timeOffset="96392.81">18097 3916 0,'0'0'0,"-21"0"15,42 0 17,1 0-32,-1-21 15,0 21-15,0-21 16,-21-1-16,21 22 16,-21-21-16,0 0 15,-21 21 1,0 0-16,0 0 15,0 0-15,-1 21 16,1 0-16,0 1 0,21-1 0,-21 0 16,0 0-16,21 21 0,-21-20 15,21-1-15,0 0 0,0 0 0,0 0 16,0 22-16,0-22 16,21-21-16,0 0 0,0 0 15,0 0-15,0 0 0,22 0 0,-22-21 16,0-1-16,21 22 15,-20-21-15,20-21 0</inkml:trace>
  <inkml:trace contextRef="#ctx0" brushRef="#br0" timeOffset="96868.53">18521 3789 0,'0'-21'16,"0"42"15,-21 0-31,21 0 15,-22 0-15,1 1 0,21-1 16,-21 0-16,21 0 0,0 21 0,-21-20 16,0-1-16,21 0 0,0 0 15,0 21-15,-21-20 16,21-1-16,-22-21 16,22-21-1,0-1 1,0 1-16,0-21 0,0 21 15,22 0-15,-1-1 0,-21-20 16,21 21-16,0 0 0,0-22 16,0 22-16,1 0 0,-1 0 0,0 0 15,21 0-15,-21-1 0,1 22 16,-1 0-16,21-21 0,22 21 16,-43 0-16,21 21 15,-21 1-15,0-1 0,-21 42 16,0-42-16,0 1 0,0 20 15,0-21-15,0 21 0,0 1 0,-21-22 16,0 42-16,0-41 16,0-1-16,21 0 0,-21 0 15,21-42 17,0 0-32,21 0 15,-21-1-15,21 1 0</inkml:trace>
  <inkml:trace contextRef="#ctx0" brushRef="#br0" timeOffset="97201.34">19473 3366 0,'0'-22'0,"-42"22"16,21 0-1,21 22-15,-21-1 0,-1 0 0,22 0 16,-21 21-16,0-20 0,0 20 16,21 0-16,-21 1 0,0-1 0,-1-21 15,1 21-15,21 1 0,0-1 16,-21 0-16,21-20 0,-21 20 16,21 0-16,0-21 0,0 22 0,0-22 15,0 0-15,0 0 0,0 0 16,0 1-16,21-22 0,0 0 15,0 0-15,1 0 0,-1 0 16,0 0-16,0-22 0,0 1 16,22 21-16,-22-21 0,21-21 15,-21 21-15,0-1 16,1 1-16</inkml:trace>
  <inkml:trace contextRef="#ctx0" brushRef="#br0" timeOffset="97452.32">19156 3704 0,'0'0'0,"-21"0"0,-1 0 0,44 0 31,-1 0-31,0 0 16,0 0-16,21 0 0,-20 0 15,20 0-15,0 0 0,-21 0 16,22 0-16,-22 0 0,21 0 0,-21 0 0,1 0 15,-1 0-15,0-21 16,0 21-16,0 0 0,-21-21 16,0 0-1</inkml:trace>
  <inkml:trace contextRef="#ctx0" brushRef="#br0" timeOffset="98676.61">21018 3260 0,'22'0'16,"-44"0"-16,44-21 0,-1-1 0,-21 1 0,0 0 16,0 0-1,-21 0-15,-1 21 0,1 0 0,0 0 16,0 0-16,0 0 0,-22 0 15,22 21-15,-21 0 0,0 0 0,-1 22 16,1-1-16,-22 0 0,22 22 0,0-22 16,-1 22-16,22-1 15,-21-21-15,21 22 0,0-22 0,21 22 16,0-22-16,0 0 0,0 1 16,0-1-16,21 0 0,0 1 0,0-22 15,21 0-15,-20 0 0,20 0 16,0-21-16,85 0 15,-42 0-15,-43-21 0,1 21 16,-22-42-16,21 21 0,0 0 16,1-1-16,-1-20 0</inkml:trace>
  <inkml:trace contextRef="#ctx0" brushRef="#br0" timeOffset="99585">21336 3662 0,'0'0'15,"0"-21"-15,-21 21 16,0 0-16,-1 0 15,22 21-15,-21 0 0,0 0 16,0 0-16,0 1 0,0-1 0,21 0 16,-22 21-16,1-21 0,21 22 15,0-22-15,0 21 0,0-21 16,0 1-16,0-1 16,21-21-16,1 0 0,-1 0 15,0 0-15,0 0 0,0 0 16,0-21-16,22 21 0,-22-22 0,0 1 15,-21 0-15,0 0 16,21 0-16,-21 0 0,0-1 0,0 1 16,0 0-16,-21-21 0,0 21 15,0-1-15,0 1 0,21 0 16,0 0-16,-22 0 0,22 0 16,0-1-1,22 22-15,-1-21 0,21 21 16,-21 0-16,22 0 0,-22 0 0,21 0 0,0 21 15,1 1-15,-22-1 16,21 0-16,-21 0 0,1 0 0,-1 0 0,-21 22 16,0-22-16,21 0 0,-21 0 15,0 0-15,0 22 0,0-22 16,0 0-16,0 0 0,0 0 16,0 1-16,0-1 0,0 0 15,-21 0-15,0-21 31,21-21-31,0 0 0,0 0 0,0-1 16,0 1-16,0 0 0,0 0 16,0 0-16,0-22 0,0 22 0,0 0 15,21 0-15,0-21 0,-21 20 16,63-20 0,-41 21-16,20 21 0,-21 0 15,0 0-15,0 0 0,22 0 0,-1 42 16,-21-42-16,0 21 15,1 1-15,-1-1 0,-21 42 16,0-42-16,0 1 0,0-1 0,0 21 16,-21 22-1,-1-43-15,1-21 16,0 0 0,21-21-1,0-1 1,0 1-16,0 0 0,0 0 0,0 0 15,21 0-15,0-1 0,1-20 0,-1 21 16,0 0-16,0-22 0,0 22 16,0 0-16,43 0 0,-22 21 15,-21 0-15,1 0 0,20 0 16,-21 21-16,-21 0 0,0 0 0,0 1 16,0-1-16,0 21 0,0-21 15,-21 0-15,0 1 0,0-1 0,-1 21 16,1-21-16,0 0 0,0 1 15,21-1-15,-21 0 0,0 0 16,42-21 15,0 0-31,0-21 0,0 0 16,22 0-16,-22-1 0</inkml:trace>
  <inkml:trace contextRef="#ctx0" brushRef="#br0" timeOffset="99920.81">22775 3662 0,'0'0'16,"0"-21"-16,-21 21 16,0 0-1,0 0-15,0 21 16,-1 0-16,1 0 0,0 43 16,0-22-16,0 0 0,21 1 15,-21 20-15,21 1 0,-22-1 16,22 1-16,0 20 0,-21-20 0,21 21 15,-21-1-15,21 1 0,-21 0 0,21-1 16,-21 22-16,0-21 0,-1 21 16,1-22-16,21 1 0,-42 0 0,21-1 15,0 1-15,-1-22 0,-20 1 0,21-1 16,0 1-16,0-22 0,-1 1 16,1-1-16,0-21 0,0 0 15,0 0-15,21-42 16,0 0-1,0-21-15,0 21 0,21-22 16,0 1-16,0 0 0,43-64 0,-22 42 16,0 1-16</inkml:trace>
  <inkml:trace contextRef="#ctx0" brushRef="#br0" timeOffset="100232.63">22627 3916 0,'0'0'0,"0"-42"0,0-1 0,0 22 16,0-21-16,21 21 0,0-1 0,1 1 16,20 0-16,0 0 0,1 21 15,-1 0-15,21-21 0,-20 21 16,-1 0-16,-21 0 0,22 21 0,-22-21 16,0 21-16,-21 0 0,0 0 15,0 1-15,-21-1 0,-22 0 16,1 0-16,0 0 0,-1-21 15,1 21-15,0 1 0,-1-22 0,1 21 16,21-21-16,-21 0 0,20 0 16,1 0-16,0 21 0,0-21 0,42 0 31,0 0-15,0 0-16,64-21 15,-43 21-15</inkml:trace>
  <inkml:trace contextRef="#ctx0" brushRef="#br0" timeOffset="100917.24">23220 3683 0,'0'0'0,"21"0"0,-21-21 0,0 0 15,-21 21 17,0 0-32,-1 21 0,22 0 0,-21 0 15,0 0-15,0 1 0,0-1 16,21 0-16,0 0 0,-21 0 15,21 0-15,0 1 0,0-1 16,0 0-16,0 0 0,21-21 16,0 21-16,0-21 15,0 0-15,0 0 0,1 0 16,-1 0-16,-21-21 0,21 0 16,-21 0-16,0 0 0,0-1 15,0 1-15,0 0 0,0 0 0,0 0 16,-21-22-16,21 22 0,-21 0 15,21 0-15,0 0 0,0 0 16,0-1-16,0 1 0,21 21 16,0 0-16,0 0 0,0 0 0,0 0 15,1 0-15,-1 0 0,0 0 16,0 21-16,0 1 0,0-1 16,1 0-16,-22 42 0,0-20 15,0-1-15,0-21 16,0 0-16,0 1 0,0-1 0,0 0 15,-22-21-15,22 21 0,-21-21 16,21 21-16,0-42 31,0 0-31,0 0 16,0 0-16,0-1 0,0 1 16,0 0-16,0-21 0,21 21 15,1-1-15,-1-20 0,0 21 0,0-21 16,0 20-16,0 1 0,1 21 15,20-21-15,-21 21 0,0 0 0,43 21 16,-43 0-16,0 1 0,0-1 16,0 0-16,-21 0 0,0 21 15,0-20-15,0-1 0,0 0 0,0 21 16,0-21-16,-21 1 0,0-22 16,0 21-16,0 0 0,21 0 15,-21-21 1,21-21-1,21 0 1,0 0-16,0 21 0,-21-22 16</inkml:trace>
  <inkml:trace contextRef="#ctx0" brushRef="#br0" timeOffset="101249.09">23897 3725 0,'21'0'46,"0"-21"-30,1 21-16,-1 0 0,0 0 16,0-21-16,0 21 0,0-21 0,1 21 15,-1-21-15,0 0 16,-21-1-16,-21 22 16,0 0-1,-22 0-15,22 0 0,0 22 16,-21-22-16,20 21 0,1 0 15,0 0-15,0 0 0,0 0 0,21 1 16,0-1-16,0 0 16,0 0-16,0 0 0,0 0 0,0 1 15,21-22-15,0 0 0,0 0 16,0 0-16,1 0 16,-1 0-16,21 0 0,-21 0 0,22-22 15,-22 22-15,0-21 0,21 0 16,-21 0-16</inkml:trace>
  <inkml:trace contextRef="#ctx0" brushRef="#br0" timeOffset="101668.85">24320 3577 0,'0'-21'16,"0"0"-16,0 42 31,0 0-31,0 0 0,0 1 16,0-1-16,0 0 0,-21 0 15,21 0-15,0 0 0,-21 1 0,21-1 16,-21 0-16,21 0 0,0 0 15,0 0-15,-21-21 16,21-21 31,0 0-47,0 0 0,0 0 0,21 0 16,0-22-16,-21 22 0,42-42 15,1-1-15,-22 43 16,0 0-16,0 0 0,0-1 15,1 22-15,-1 0 0,0 22 16,0-1-16,0 0 0,-21 0 16,0 21-16,21-20 0,-21 20 15,0-21-15,0 21 0,0-20 0,0-1 16,0 21-16,0-21 0,-21 22 16,0-43-16,21 21 0,-21 0 15,21-42 16,0 0-31,0-1 16,0 1-16,0 0 0,21 0 16</inkml:trace>
  <inkml:trace contextRef="#ctx0" brushRef="#br0" timeOffset="101916.42">24955 3154 0,'-21'21'31,"21"21"-31,-21-20 0,0 20 16,0 0-16,0 1 0,-1-1 15,22 0-15,-21 1 0,0-1 0,0 0 16,0-21-16,0 22 0,-1-1 0,22-21 16,0 0-16,-21 1 0,21-1 15,0 0-15,0 0 0,0 0 0,0 0 31,21-21-31,1 0 0,-1 0 16,0 0-16,0-21 0,0 0 0,0 21 16</inkml:trace>
  <inkml:trace contextRef="#ctx0" brushRef="#br0" timeOffset="102098.32">24723 3514 0,'0'0'16,"-22"0"-16,1 0 0,0 0 0,0 0 15,21-21 1,21 21 0,0 0-16,0 0 0,1 0 15,20-22-15,-21 22 0,21 0 16,1-21-16,-1 21 0,0-21 16,1 21-16,-1-21 0</inkml:trace>
  <inkml:trace contextRef="#ctx0" brushRef="#br0" timeOffset="102345.17">25463 3175 0,'0'0'15,"-21"0"1,0 21-16,0 0 16,21 1-16,0-1 0,-21 21 15,0 0-15,21 1 0,0-1 0,-22 0 16,1 1-16,0-1 0,0 0 15,21-20-15,-21 20 0,0 0 0,21-21 16,0 1-16,-22-1 0,22 0 0,-21 0 16,21 0-16,0 0 0,0 1 15,21-44 17</inkml:trace>
  <inkml:trace contextRef="#ctx0" brushRef="#br0" timeOffset="102581.04">25358 3281 0,'0'-21'0,"0"42"0,0-63 0,0 20 0,0 44 31,0-1-31,0 0 0,0 0 16,21 21-16,-21 1 0,0-1 15,21 0-15,-21 1 0,0-1 16,0 0-16,21 1 0,0-1 0,-21 0 0,0-20 15,21 20-15,-21-21 0,0 21 16,0-20-16,0-1 16,22-21-1,-22-21 1,0-1-16,21 22 0</inkml:trace>
  <inkml:trace contextRef="#ctx0" brushRef="#br0" timeOffset="102820.92">25760 3133 0,'0'0'0,"-85"63"31,64-20-31,0-22 16,21 21-16,-21 0 0,21 22 15,0-22-15,-22 1 0,22-1 0,-21 0 16,0 1-16,21-1 0,0-21 0,0 21 15,-21-20-15,21-1 0,-21 0 16,21 0-16,0 0 0,-21-21 16,42 0-1</inkml:trace>
  <inkml:trace contextRef="#ctx0" brushRef="#br0" timeOffset="103284.31">25908 3662 0,'0'0'0,"0"-21"0,0 0 15,0-1-15,0 1 16,0 0-16,-21 21 16,0 0-16,-1 0 0,1 21 15,0 0-15,0-21 0,-21 43 16,20-22-16,1 0 0,0 0 15,0 22-15,21-22 16,-21 0-16,21 0 0,-21 0 0,21 0 16,0 1-16,21-22 31,0 0-31,0 0 0,0 0 0,0 0 16,1 0-16,-1-22 0,0 1 15,0 21-15,0-21 0,0 0 0,1 0 16,-1-22-16,0 22 0,-21 0 0,0 0 15,21 21-15,-21-21 0,-21 21 32,0 21-32,21 0 15,-21-21-15,21 21 0,-22 0 0,22 1 16,0-1-16,0 0 16,0 0-16,0 0 15,22-21 1,-1 0-1,0 0-15,0 0 0,0-21 16,0 0-16,1 21 0</inkml:trace>
  <inkml:trace contextRef="#ctx0" brushRef="#br0" timeOffset="103920.3">26120 3620 0,'0'21'46,"-22"0"-46,22 0 16,-21-21-16,21 21 0,-21 0 16,21 1-16,0-1 0,-21 0 15,21 0-15,-21-21 16,21 21 0,0-42-1,0 0 1,0 0-16,0 0 15,0-1-15,0 1 0,21 0 16,-21 0-16,21 0 0,0 0 16,0-1-16,1 1 15,-1 21-15,0-21 0,0 21 16,0 0-16,0 0 16,-21 21-16,0 0 0,0 1 15,0-1-15,0 0 0,0 0 16,0 0-16,0 0 0,0 1 15,0-1-15,-21-21 0,21 21 0,-21-21 16,21 21-16,0-42 47,0 0-47,0 0 16,0-1-16,21 1 0,-21 0 15,21 0-15,1 0 0,-1 0 16,-21-1-16,21 22 0,0-21 0,0 0 15,0 21-15,1-21 16,-1 21 0,-21 21-16,0 0 15,0 0-15,0 1 0,0-1 16,0 0-16,0 0 0,-21-21 0,21 21 16,-22 0-16,1 1 15,42-44 32,1 1-31</inkml:trace>
  <inkml:trace contextRef="#ctx0" brushRef="#br0" timeOffset="104256.46">26416 3641 0,'21'0'63,"0"-21"-63,0-1 15,1 1-15,-1 0 16,-21 0-16,0 0 16,-21 21-1,-1 0 1,1 21-16,0 0 0,0 0 15,0-21-15,0 43 0,-1-22 16,22 0-16,-21 0 0,21 0 16,-21 22-16,21-22 15,0 0 1,21-21-16,0 0 0,1 0 16,-1 0-16,0 0 0,0 0 15,0 0-15,-21-21 0,21 21 16,1-21-16,-1 21 0,0-22 0</inkml:trace>
  <inkml:trace contextRef="#ctx0" brushRef="#br0" timeOffset="104665.42">26818 3366 0,'0'0'0,"-21"0"0,0 21 15,21 0 1,0 0 0,21-21-1,0 0 1,0 0-16,0-21 15,-21 0-15,22 21 0,-22-21 16,0-1-16,0 1 16,-22 21-1,1 0 1,0 0-16,21 21 0,-21 1 16,21-1-16,-21-21 15,21 21-15,0 0 16,0 0-1,21-21 1,-21 21-16</inkml:trace>
  <inkml:trace contextRef="#ctx0" brushRef="#br0" timeOffset="105333.89">26776 3810 0,'0'0'0,"0"21"31,-21-21 16,21 21-47,-22-21 15,1 22 1,21-44 31,0 1-47,21 21 0,1 0 16,-22-21-16,21 0 0,0 21 15,0 0-15,0 0 16,-21 21 31,0 0-32,-21-21-15,21 21 0,-21-21 16,0 0-16,21 22 0,-21-22 0,-1 0 31,22-22 0,0 1-31,0 0 16,22 21 0,-1 0-16,-21-21 0,21 21 0,0 0 15,0 0-15,0 0 16,-21 21 0,0 0-16,0 0 15,0 1-15,0-1 0,-21 0 0,0 0 16,0 21-16,0-20 0,0 20 15,-1-21-15,1 21 0,0-20 0,0-1 16,-21 0-16,-1 21 16,22-21-16,-21 1 0,21-22 15,-1 0-15,1 0 0,0 0 16</inkml:trace>
  <inkml:trace contextRef="#ctx0" brushRef="#br0" timeOffset="105920.74">26882 3429 0,'0'-21'16,"21"21"109</inkml:trace>
  <inkml:trace contextRef="#ctx0" brushRef="#br1" timeOffset="121777.96">762 6308 0,'-21'0'16,"21"-21"-16,-21-1 15,21 1 1,0 0-16,0 0 16,0 0-16,0 0 15,0-1-15,0 1 0,0 0 16,0 0-16,0 0 15,0 0 1,-22 42 15,22 0-31,0 0 0,-21 21 16,21 43-16,0-64 16,0 43-16,0-22 0,0 0 0,0 22 15,-21-22-15,21 22 0,0-22 16,0 0-16,0 22 0,0-22 15,0-21-15,0 64 16,0-64-16,0 0 0,0 1 16,21-1-16,0 0 0,1-21 15,-1 0-15,0 0 0,0 0 16,0 0-16,22 0 0,-22 0 0,0-21 16,21-22-16,-21 22 0,22-21 15,-22 0-15,21-1 0,-21 1 0,22-22 16,-22 1-16,0-1 0,43-63 15,-43 85-15,-21-21 16,21 20-16,-21 1 0,21 0 0,-21 20 16,0 1-16,0 0 0,0 0 15,0 0-15,0 0 16,0 42 31,0 0-47,0 0 15,0 0-15,0 0 16</inkml:trace>
  <inkml:trace contextRef="#ctx0" brushRef="#br1" timeOffset="122252.68">1609 6541 0,'0'0'0,"0"-22"16,21 1-16,-21 0 0,21 21 16,-21-21-16,21 0 0,-21 0 15,0-1-15,0 1 0,0 0 16,-21 21 0,0 0-16,0 0 0,-1 21 15,1 0-15,-42 22 0,42-22 16,-1 0-16,1 0 0,0 0 15,0 1-15,21-1 0,0 0 16,0 0-16,0 0 0,0 0 0,0 1 16,21-1-16,0 0 0,22-21 15,-22 21-15,0-21 0,21 21 16,-21-21-16,22 0 0,-22 21 0,0 1 16,0-22-16,0 0 0,-21 21 15,0 0-15,-21 0 16,0-21-16,0 21 0,-21-21 15,-1 0-15,1 21 0,0-21 16,-43 22-16,64-22 0,-22 0 16,22 0-16,0 0 0,0 0 15,0 0-15,0 0 16,21-22 0,21 1-16,0 21 0,0-21 15,0 21-15,22-21 0,-22 21 16,21-21-16,0 0 0</inkml:trace>
  <inkml:trace contextRef="#ctx0" brushRef="#br1" timeOffset="122616.48">1884 6668 0,'21'0'31,"0"0"-16,0-22-15,0 1 16,1 0-16,-1 0 16,-21 0-16,21 0 0,-21-1 15,0 1 1,-21 21 0,0 21-16,-1 1 15,1-1-15,21 0 0,-21 0 0,0 0 16,0 22-16,21-22 0,0 0 15,-21 0-15,21 0 0,0 43 16,0-43 0,0 0-16,21-21 15,0 0-15,0 0 16,0 0-16,0 0 0,1-21 16,-22 0-16,21 21 0,0-21 15,0 21-15</inkml:trace>
  <inkml:trace contextRef="#ctx0" brushRef="#br1" timeOffset="122985.27">2307 6541 0,'0'-22'16,"0"1"-16,0 0 16,21 21 15,0 0-31,1 21 0,-1 0 15,0 1-15,0-1 0,0 0 16,-21 0-16,21 0 0,1 0 0,-22 22 16,0-22-16,0 0 0,0 0 15,0 0-15,0 1 0,0-1 0,0 0 16,0 0-16,0-42 47,0 0-47,0 0 15,0-1-15,0-20 0,0 21 16,0 0-16,0-22 0,0 22 16,21 0-16,-21 0 0,21 0 0,-21 0 15,0-1-15,21 1 0,0 21 16,0 0-16,1-21 16,-1 21-16,0 0 0,0 0 15,0 0-15</inkml:trace>
  <inkml:trace contextRef="#ctx0" brushRef="#br1" timeOffset="123480.98">2984 6477 0,'-21'0'47,"21"21"-47,0 0 0,0 1 16,0-1-16,0 0 0,0 0 15,0 0-15,0 0 0,0 1 16,0-1-16,0 0 0,0 0 0,0 0 16,0 0-16,0 1 0,0-1 15,0 0-15,0 0 0,0 0 16,0-42 15,0 0-15,0 0-16,0 0 15,0-22-15,0 22 0,0-42 16,0 20-16,0 1 0,21 0 16,1 20-16,-1-20 0,0 21 0,21-21 15,-21 20-15,22 22 16,-22 0-16,0 0 0,21 0 0,-20 22 16,-1-1-16,21 0 0,-21 0 15,0 0-15,-21 22 0,22-22 0,-1 63 16,-21-62-16,0 20 15,0-21-15,0 21 0,0-20 16,-21-1-16,-1 0 0,22 0 0,0 0 16,-21 0-16,0-21 15,42 0 17,0-21-32,1 0 0,-1 0 15</inkml:trace>
  <inkml:trace contextRef="#ctx0" brushRef="#br1" timeOffset="124000.69">3937 6689 0,'0'0'0,"0"-64"32,0 43-32,0 0 15,0 0-15,0-22 0,0 22 0,-21 0 16,21 0-16,-21 21 0,-1-21 15,1 21-15,0 0 0,0 0 16,0 0-16,0 0 0,-1 21 16,-20 0-16,21 0 0,0 0 15,-64 85-15,43-85 16,21 22-16,-1-1 0,22-21 16,-21 0-16,21 22 0,0-22 0,0 0 15,0 0-15,0 0 0,21 1 16,1-22-16,-1 0 0,42 0 15,-20 0-15,-22-22 16,21 1-16,-21 21 0,43-63 16,-43 42-16,0-1 0,0-20 0,0 21 15,1-21-15,-22-1 16,0 22-16,0 0 0,0 0 0,0 0 0,0-1 16,0 44-1,-22-1 1,1 21-16,21-21 0,-21 0 15,21 22-15,0-22 0,0 0 16,0 21-16,0-20 0,0-1 0,0 0 16,0 0-16,0 0 0,0 0 15,0 1-15,21-22 16,0 21-16,1-21 0,41 0 0,-42 0 16,0-21-16,22 21 0,-22-22 15,0 1-15,21 0 0,-20-21 0,-1 21 16,21-1-16</inkml:trace>
  <inkml:trace contextRef="#ctx0" brushRef="#br1" timeOffset="124650.11">4318 6583 0,'0'0'0,"0"-42"0,0 20 0,0 1 16,0 0-16,-21 21 47,21 21-47,0 0 0,-21 1 0,21 20 15,0-21-15,0 21 0,0-20 16,0-1-16,-22 21 0,22-21 0,-21 22 15,21-22-15,0 0 0,0 0 0,-21 0 16,21 0-16,0 1 0,-21-22 16,21 21-16,0-42 31,0-1-31,0 1 16,0 0-16,0-21 0,0 21 15,0-1-15,0-20 0,0 0 16,0 21-16,21-22 0,0 1 0,-21 21 15,21-22-15,1 22 0,-1 0 16,21 0-16,-21 21 0,22 0 0,-22 0 16,21 0-16,0 21 0,1-21 15,-1 42-15,0-20 0,-20-1 0,-1 21 16,0-21-16,-21 22 0,0-22 0,21 0 16,-21 21-16,21-21 0,-21 1 15,0 20-15,0-21 0,0 0 16,0 0-16,0 1 0,-21-1 0,0-21 15,21-21 17,0-1-17,0 1-15,0 0 0,0-21 0,21 21 16,0-22-16,0 1 0,22 0 0,-22-1 16,21 22-16,-21-21 0,22 21 15,-1-1-15,-21 1 0,22 0 16,-22 21-16,21 0 0,-21 0 0,0 0 15,1 21-15,-1 0 0,0 1 0,-21 20 16,21-21-16,-21 21 0,0-20 16,0 20-16,0-21 0,0 21 15,0-20-15,0-1 0,0 0 0,-21 0 16,0 0-16,21 0 0,-21 1 0,21-1 16,-22 0-1,22-42 1,0 0-16,22 21 15,-1-22-15,0-20 0,0 21 0</inkml:trace>
  <inkml:trace contextRef="#ctx0" brushRef="#br1" timeOffset="125009.9">5461 6583 0,'0'21'15,"-21"0"-15,21 0 16,0 1-1,21-22-15,0 0 0,0 0 16,0 0-16,1 0 0,-1-22 16,0 1-16,0 21 0,0-21 0,0 0 15,1 21-15,-22-21 0,0 0 16,21-1-16,-21 1 0,0 0 0,0 0 16,0 0-16,-21 21 15,-1 0-15,1 0 0,0 0 16,-21 0-16,21 21 0,-1 0 15,-20 43-15,21-43 0,0 21 16,0-21-16,21 22 0,0-22 16,-22 106-1,22-85-15,0-21 16,22-21-16,-1 0 0,0 0 16,0 0-16,21 0 0,-20 0 0,20 0 15,0-21-15,85-42 16,-84 41-16</inkml:trace>
  <inkml:trace contextRef="#ctx0" brushRef="#br1" timeOffset="125308.73">6371 6519 0,'-21'0'0,"0"0"15,21 22-15,-21-22 0,21 21 16,21-21 15,-21-21-31,21-1 16,-21 1-16,0 0 16,0 42 30,0 0-30,0 1-16,0-1 16,0 0-16,0 0 15</inkml:trace>
  <inkml:trace contextRef="#ctx0" brushRef="#br1" timeOffset="125532.66">6308 6795 0,'0'0'0,"0"21"15,21-21 1,0 0 0,0 0-1,-21-21-15,21 21 0,-21-22 16,-21 22 15,0 0-31,21 22 0,-21-22 16,21 21-16</inkml:trace>
  <inkml:trace contextRef="#ctx0" brushRef="#br1" timeOffset="126136.37">7895 5863 0,'0'0'0,"0"-21"16,0 0-16,0 0 15,0 42 17,0 0-32,0 0 0,-21 0 0,21 22 15,0-22-15,-21 21 0,21 1 16,0-1-16,0 0 0,0 22 0,0-22 15,-21 22-15,21-1 16,-22-21-16,1 22 0,21-22 0,-21 106 16,0-63-1,21-64-15,0 22 0,0-22 16,0 0-16,0 0 0,0-42 47,0-21-47,0 20 0,0-20 0,0 0 15</inkml:trace>
  <inkml:trace contextRef="#ctx0" brushRef="#br1" timeOffset="127325.1">7810 5757 0,'-21'-21'32,"42"21"15,1-21-47,-1 21 0,0 0 15,21 0-15,-21 0 0,22 0 16,-22 0-16,21 0 0,1 0 15,105 0-15,-106 0 16,0 0-16,22 0 0,21 0 16,-1 0-16,1 0 0,21 0 0,0 21 15,-1-21-15,22 0 0,-21 0 0,21 21 16,-21-21-16,42 0 0,-21 0 16,0 0-16,0 0 0,0 22 0,0-22 15,-21 0-15,21 0 0,-21 0 16,0 0-16,-22 21 0,22-21 0,0 0 15,-21 0-15,-1 0 0,1 0 16,-21 0-16,-1 0 0,1 0 16,-1 0-16,-21 0 0,1 0 0,-22 0 15,21 0-15,-21 0 0,1 0 16,-1 0-16,0 0 31,-21 21-15,0 0-1,0 0-15,0 0 16,0 1-16,0-1 0,0 0 16,0 0-16,0 21 15,0-20-15,0-1 0,0 0 16,0 0-16,0 43 0,0-22 16,0-21-16,0 21 0,-21 1 15,21-22-15,0 21 0,0 1 0,0-1 16,0 0-16,0 1 0,0-1 0,0-21 15,0 21-15,0-20 0,0 20 16,0-21-16,0 0 0,0 0 0,0 22 16,0-22-16,-21 0 15,21 0-15,-22-21 16,1 21-16,0-21 0,0 0 16,0 0-1,0 0-15,-1 0 0,-20 0 16,21 0-16,0 0 0,-22 0 15,22 0-15,-21 0 0,0 0 16,-1 0-16,1 0 0,-22 0 0,1 0 16,-1 0-16,1 0 0,-1 0 0,1 0 15,-22 0-15,22 0 0,-22 0 16,0 0-16,1 0 0,-1 0 16,-21 0-16,-169 0 0,169 0 15,22 0-15,-1 0 0,0 0 16,1 0-16,-1 0 0,21 0 0,-20 0 15,-1 0-15,0 0 0,1 0 0,-1 0 16,0 0-16,22 0 16,-22 0-16,22 0 0,-1 0 0,1 0 15,-1 0-15,1 0 0,20 0 0,-20 0 16,21 0-16,-1 0 0,1 0 16,0 0-16,-1 0 0,1 0 0,0 0 15,20 0-15,-20 0 0,21 0 0,0 0 16,0 0-16,-22 0 0,22 0 15,0 0-15,0 0 0,0 0 16,-1 0 0,22-21-16,-21 21 15,0 0 1,0 0 0,0 0-1,0 0-15,-1 0 16,1 0-1,21-21 17,0 0-32,0 0 15,21 21-15,1-21 0,-22-1 0</inkml:trace>
  <inkml:trace contextRef="#ctx0" brushRef="#br1" timeOffset="127712.88">7916 5842 0,'0'0'0,"-21"21"63,0 0-47</inkml:trace>
  <inkml:trace contextRef="#ctx0" brushRef="#br1" timeOffset="131232.63">1863 7726 0,'0'0'0,"21"0"16,-21-21-16,21 0 0,-21-1 15,0 1-15,21 21 0,-21-21 16,21 0-16,-21 0 16,0 42 15,0 0-31,-21 0 15,-21 0-15,21 22 0,-22-22 16,22 21-16,-64 22 0,22-1 16,21-20-16,-1-1 0,1 21 15,0-20-15,-1 20 0,1-20 0,0-1 16,20 0-16,-20 1 0,21-22 16,0 0-16,0 21 0,-1-42 15,22 21-15,0 1 0,-21-22 16,21-22-1,0 1-15,0 0 16,0 0-16,0 0 0,0 0 16,21-1-16,1 22 15,-1 0-15,0 0 0,0 0 16,0 0-16,22 0 0,-22 0 0,21 0 16,-21 22-16,22-22 0,-1 21 15,-21 0-15,21 0 0,-20 0 0,20 0 16,-21-21-16,0 22 0,0-1 15,1 0-15,-1-21 0,0 21 0,0 0 16,0 0-16,0-21 16,1 0 31,-22-21-47,21 0 0,-21 0 15,0 0-15</inkml:trace>
  <inkml:trace contextRef="#ctx0" brushRef="#br1" timeOffset="131484.49">2159 8022 0,'0'0'16,"0"21"15,0 1-31,0 20 0,0 0 16,0 1-16,0-22 15,0 21-15,0-21 0,0 0 16,0 22-16,0-22 0,0 0 16,0 0-16,0 0 15,0-42 17,0 0-32,0 0 0,0 0 15,0 0-15</inkml:trace>
  <inkml:trace contextRef="#ctx0" brushRef="#br1" timeOffset="131812.29">2244 7684 0,'0'42'16,"-22"-21"-1,1-21-15,21 21 0,0 0 16,0 1-16,21-22 31,1 0-31,-1 0 0,0-22 16,21 1-16,-21 0 15,-21 0-15,0 0 0,0 0 16,0-1 0,-21 22-16,0 0 0,0 0 15,0 0-15,0 22 0,-1-22 16,-20 42-16,42-21 15,0 0-15,0 0 0,0 1 16,0-1-16,0 0 16,21 0-16,0-21 0,1 21 15,-1-21-15</inkml:trace>
  <inkml:trace contextRef="#ctx0" brushRef="#br1" timeOffset="132293.43">2603 7980 0,'0'21'15,"-21"0"-15,21 0 16,0 1-16,0-1 0,0 0 16,0 21-16,0-21 0,0 1 15,0-1-15,0 0 0,0 21 0,0-21 16,0 1-16,0-1 0,0 0 0,0 0 15,0 0-15,0 0 16,0 1 0,-21-22-1,21-22-15,0 1 16,0 0-16,0 0 0,0-21 16,0 20-16,0-20 0,0 0 0,21-1 15,0 1-15,1 0 0,-1-1 0,21 22 16,0-21-16,1 21 0,-1 0 15,0-1-15,1 22 0,-1 0 0,-21 0 16,22 0-16,-1 22 0,-21-1 16,0 0-16,0 0 0,1 21 0,-22-20 15,21 20-15,-21 0 0,0-21 16,0 22-16,0-22 0,0 21 16,-21-21-16,-1 22 0,1-22 0,0 0 15,0 0-15,0 22 16,0-22-16,42-42 31,0 21-15</inkml:trace>
  <inkml:trace contextRef="#ctx0" brushRef="#br1" timeOffset="132636.79">3514 7980 0,'0'0'0,"0"-21"0,-22 21 16,1 0 0,21 21-1,0 0-15,0 21 0,0-20 16,0 20-16,0-21 0,0 21 16,0 1-16,0-1 0,0 22 15,0-22-15,0 0 0,0 64 16,0-42-16,0-22 0,0 21 0,0 1 15,0-1-15,0 1 0,-21-1 0,0 1 16,21-1-16,-21 1 0,0-22 16,-1 22-16,22-22 0,0 0 15,-21 1-15,21-1 0,-21-21 0,21 22 16,0-22-16,-21 0 0,21 0 16,0-42-1,21 0-15,0 0 16,0-22-16,1 22 0,-1-21 0,21-22 15</inkml:trace>
  <inkml:trace contextRef="#ctx0" brushRef="#br1" timeOffset="132972.6">3641 8065 0,'-43'-22'16,"86"44"-16,-107-86 0,43 43 0,0 0 15,0 0-15,21-1 0,0 1 16,0 0-16,0 0 0,21 21 16,0-21-16,21 21 0,-21 0 15,1 0-15,20 0 0,-21 0 0,21 0 16,1 21-16,-22 0 0,21 0 16,-21 0-16,1 1 0,-1 20 0,0-21 15,-21 43-15,0-1 16,0-42-16,-21 0 0,0 1 15,-22-1-15,22 0 0,-21 0 16,-22 21-16,43-42 0,0 0 16,-21 0-16,42-21 31,0 0-31,21 21 16,0-21-16,21 0 0</inkml:trace>
  <inkml:trace contextRef="#ctx0" brushRef="#br1" timeOffset="133626.29">4170 7832 0,'0'0'15,"0"21"1,0 0 0,0 21-16,0-20 0,0-1 15,0 21-15,0-21 0,0 22 16,0-1-16,0-21 0,0 0 0,0 22 15,0-22-15,0 0 16,0 0-16,21-21 0,0 0 16,0 0-16,0 0 0,1-21 15,20 0-15,-21 0 0,0-1 16,0 1-16,22-42 16,-22 20-16,0 1 0,-21 21 0,21-21 15,-21 20-15,21-20 0,-21 21 16,0 0-16,0 0 0,0 42 31,0 0-31,0 0 16,0 21-16,0-20 0,0-1 0,0 21 15,0 0-15,0-20 0,0 20 0,0 0 16,0-21-16,0 1 0,0-1 16,0 0-16,0 0 0,22 0 0,-1-21 15,0 0-15,0 0 0,0 0 16,0 0-16,22 0 0,-22 0 0,21-21 15,1 0-15,-22 0 0,21-22 16,22-20-16,-22 21 16,-21-1-16,0 1 0,0 0 0,1-1 15,-1-20-15,0 20 0,-21 1 0,21 0 16,-21-1-16,0 1 0,0 0 16,0 21-16,0-1 0,0 1 0,0 0 15,0 42 1,-21 0-16,21 22 15,-21-22-15,21 21 0,-21 1 16,21-1-16,0 0 0,-22 43 16,22-22-16,-21-20 0,21-1 15,-21 0-15,21 1 0,0-1 0,0-21 16,0 22-16,0-22 0,0 0 0,0 0 16,0 0-1,21-21-15,0 0 0,1-21 16,-1 21-16</inkml:trace>
  <inkml:trace contextRef="#ctx0" brushRef="#br1" timeOffset="133877.15">4953 7811 0,'-21'0'0,"42"0"0,-63 0 0,20 0 16,44 0-1,-1 0-15,21 0 16,-21 0-16,22 0 0,-1 0 16,-21 0-16,21 0 0,1 0 0,-22 0 15,21 0-15,-21 0 0,1-22 0,20 22 16,-21 0-16,0 0 0,0 0 16,1 0-16,-1 0 15,0 0-15</inkml:trace>
  <inkml:trace contextRef="#ctx0" brushRef="#br1" timeOffset="134440.96">7810 7811 0,'22'0'15,"-22"21"-15,0 0 16,0 0-16,0 0 0,-43 43 16,43-22-16,-21 0 0,0 1 0,0-22 15,21 21-15,-21-21 16,-1 1-16,22 20 0,0-21 0,-21 0 15,21 0-15,0-42 32,21 0-17,1-21-15,-22 21 0</inkml:trace>
  <inkml:trace contextRef="#ctx0" brushRef="#br1" timeOffset="134797.76">7832 7535 0,'-22'0'0,"44"0"0,-65 22 0,22-1 15,0-21-15,0 21 0,21 21 16,-21-21-16,21 1 0,0-1 16,0 0-16,21-21 15,0 0-15,0 0 0,0 0 0,0 0 16,1 0-16,20 0 0,-21 0 15,21 0-15,-20-21 0,-1 0 0,0-1 16,0 1-16,0 0 0,-21 0 0,0 0 16,0-22-1,-42 1-15,21 21 0,0 0 0,-1 21 16,-41 0-16,21 0 16,20 0-16,1 21 0,-21 0 15,21 0-15,21 0 0,-21 22 16,21-22-16,0 0 0,0 0 15,0 0-15,0 1 0,0-1 0,21 0 16,0 0-16,0 0 0,0-21 0,0 21 16,1 1-16</inkml:trace>
  <inkml:trace contextRef="#ctx0" brushRef="#br1" timeOffset="135352.45">8657 7853 0,'0'0'0,"0"-21"0,0 0 16,0-1-16,-21 1 0,0 21 0,0-21 15,-1 0-15,1 21 0,0 0 16,0 0-16,0 0 0,0 0 0,-1 0 16,1 21-16,0-21 0,0 21 15,0 0-15,-22 1 0,22 20 16,0-21-16,0 21 0,-21 22 0,20-22 15,1 1-15,0-1 0,21-21 16,0 21-16,0-20 0,0 20 0,0-21 16,0 0-16,21 0 15,0-21-15,1 0 0,-1 0 16,0 0-16,0-21 0,21 0 0,1 21 16,20-63-16,43-43 15,-85 63-15,22 22 16,-22-42-16,0 20 0,21 1 0,-42 0 15,21-1-15,1 1 0,-22 0 0,0-22 16,21 22-16,-21 0 0,0-1 16,0 1-16,0 0 0,0 20 0,0 1 15,-21 0-15,-1 21 16,1 0-16,21 21 0,0 0 16,-21 1-16,21 20 0,0 0 15,-21 1-15,21-1 0,0 21 16,0-20-16,0 20 0,0-20 0,0 20 15,0 1-15,0-22 0,0 21 0,0 22 16,21 0 0,0-64-16,0 0 0,1 0 0,-1 0 15,0-21-15,21 0 0,-21 0 16,22 0-16,-22 0 0,21 0 0,1-21 16,-1 0-16,0-21 0,-21 21 15</inkml:trace>
  <inkml:trace contextRef="#ctx0" brushRef="#br1" timeOffset="135597.31">9737 7726 0,'0'0'0,"-22"0"15,22 21-15,0 0 16,22-21-1,-1 0 1,0 0-16,0 0 0,0 0 0,0 0 16,1 0-16,-1 0 0,0 0 15,0 0-15</inkml:trace>
  <inkml:trace contextRef="#ctx0" brushRef="#br1" timeOffset="135745.22">9694 7916 0,'0'22'0,"0"-44"0,0 65 16,0-22-1,21-21 1,1 0-16,-1 0 0,0 0 16,21-21-16,-21 0 15,1 21-15,-1-22 0,0 22 0,21-21 16</inkml:trace>
  <inkml:trace contextRef="#ctx0" brushRef="#br1" timeOffset="136291.19">10731 7430 0,'0'0'16,"0"-22"-16,0 1 0,0 0 0,0 0 16,0 0-16,0 42 31,-21 0-31,0 0 0,21 0 16,-21 22-16,0 20 0,0-42 15,-1 22-15,22-22 0,-21 21 0,21-21 16,0 1-16,0-1 0,0 21 15,0-21-15,21 0 0,22-21 16,-1 0-16</inkml:trace>
  <inkml:trace contextRef="#ctx0" brushRef="#br1" timeOffset="136711.95">11282 7557 0,'0'0'0,"0"-22"0,0 1 16,0 42 0,-21 1-1,-1-1-15,1 0 0,0 0 0,0 21 16,0 1-16,0-22 0,-1 21 16,1 1-16,21-1 0,-21 0 0,0 1 15,0 20-15,21-21 16,0 1-16,0-22 0,0 21 0,21-21 15,0 1-15,0-22 0,43 21 16,-22-21-16,0 0 0,1 0 16,-1-21-16,0-1 0,1 1 15,-22-21-15,21 21 0,1-22 0,-1 1 16,-21-21-16,21 20 0,-20 1 0,20-64 16,-42 64-16,0-22 15,0 22-15,0 21 0,0-22 0,0 22 16,0 0-16,0 0 0,0 0 0,-21 21 31,21 21-31,0 0 16,0 0-16,0 0 0,0 1 0,0 20 15,0-21 1,21 0-16,0 0 0,0 1 16</inkml:trace>
  <inkml:trace contextRef="#ctx0" brushRef="#br1" timeOffset="137076.74">12128 7768 0,'0'0'0,"0"-21"0,22 0 16,-22 0-1,-22 0 1,1 21-16,0 0 0,0 0 16,0 0-16,0 0 0,-1 21 15,1-21-15,0 21 0,21 0 16,-21 0-16,21 0 15,0 1-15,21-1 16,0 0-16,22 0 0,-22-21 16,0 21-16,21 0 0,22 22 15,-43-43-15,-21 21 16,21-21-16,-21 21 0,0 0 0,0 0 16,-21-21-16,0 22 15,0-22-15,-1 0 0,-20 0 16,0 21-16,21-21 0,-22 0 0,1 0 15,21 0-15,-22 0 0,22 0 16,0 0-16,0 0 0,21-21 16,21-1-1,0 1-15,0 0 0,22 0 16,-1 0-16</inkml:trace>
  <inkml:trace contextRef="#ctx0" brushRef="#br1" timeOffset="137432.54">12594 7853 0,'21'-21'47,"0"21"-47,-21-21 0,22-1 15,-1 1-15,0 21 0,0-42 16,0 21-16,0 0 0,-21-1 15,0 1-15,-21 21 16,-21 0 0,21 21-16,0-21 15,-1 22-15,-20-1 0,21 0 0,0 21 16,0-21-16,-1 1 0,1 20 0,21 0 16,0 22-1,0-43-15,0 0 0,0 0 0,0 0 16,21 1-16,1-22 0,-1 0 0,0 0 15,21 0-15,-21 0 0,22 0 16,-22 0-16,21 0 0,64-43 16,-64 22-16,1 0 15</inkml:trace>
  <inkml:trace contextRef="#ctx0" brushRef="#br1" timeOffset="137768.35">13039 7747 0,'-22'-21'0,"44"42"0,-65-63 0,43 21 16,0-1-1,0 1-15,21 21 16,1 0-16,-1 0 0,0 0 0,21 0 16,-21 0-16,22 0 0,-1 0 0,0 0 15,-20 21-15,20-21 0,-21 22 16,21-1-16,-20 0 0,-1 0 0,0 21 16,0-20-16,0-1 0,-21 0 15,0 0-15,0 21 0,0-20 0,0-1 16,-21 0-16,0 0 0,-21 0 0,20-21 15,-20 21-15,0-21 16,21 0-16,21-21 16,0 0-16,0 0 15,0 0-15,0 0 0,0-22 16,21 22-16,0-21 0,0 21 16,0-1-16,22-41 0,-22 42 15,0 0-15,0 21 0,0-22 16,0 1-16,22 21 0,-1 0 15,0 0-15,-20 0 0</inkml:trace>
  <inkml:trace contextRef="#ctx0" brushRef="#br1" timeOffset="138692.45">13885 7620 0,'0'0'0,"-21"0"0,21-21 16,-21 21-16,21-21 16,0 0-16,0 42 31,0 0-31,0 0 16,0 0-16,0 0 0,0 1 15,0-1-15,0 0 16,0-42 31,0 0-32,0-1-15,0 1 16,0 0 0,0 0 30,0 0-14,0 0-1,0 42 47,-21 0-78,21 0 16,21-42 31,-21 0-32,0 0 1,21 21-16,-21-22 0,21 1 0,-21 0 15,21 21 1,1 0 0,-22 21-1,0 0-15,0 1 0,0-1 0,0 0 16,0 0-16,0 0 16,0 0-16,0 1 0,0-1 15,-22-21-15,1 0 0,0 0 16,21 21-16,-21-21 0,0 0 15,21-21 1,0 0-16,0-1 16,0 1-16,0 0 0,0 0 15,21 0-15,0-22 16,0 22-16,-21 0 0,21 0 0,1 21 16,-1 0-1,0 21-15,-21 0 0,0 0 16,0 64-16,0-21 15,0-43-15,-21 21 16,0-21-16,-1 0 0,1 1 0,0-1 16,0 0-16,0 0 0,0-21 15</inkml:trace>
  <inkml:trace contextRef="#ctx0" brushRef="#br1" timeOffset="139296.1">14668 7197 0,'0'0'0,"0"-21"0,0-1 16,0 44 15,0-1-31,22 0 0,-22 21 16,21-21-16,-21 22 0,21-1 0,0-21 15,0 22-15,0-22 0,1 21 16,-1-21-16,0 0 0,0 22 0,0-22 16,22 0-16,-1 0 0,0-21 0,-21 21 15,22-21-15,-1 0 0,0 0 0,1 0 16,-1 0-16,0 0 0,-20 0 15,20 0-15,-21 0 0,0 0 0,22-21 16,-22 21-16,-21-21 16,-21 21-1,-1 0-15,1 0 0,-21 21 0,0 0 16,-1-21-16,1 43 16,0-22-16,-1 0 0,1 0 0,0 0 15,-1 22-15,1-22 0,-43 21 16,22 22-16,20-43 0,22-21 15,0 21-15,0 0 0,0-21 16,21 21-16</inkml:trace>
  <inkml:trace contextRef="#ctx0" brushRef="#br2" timeOffset="144681.23">1333 10118 0,'0'0'0,"-21"-21"16,21-1-16,-21 22 15,21-21-15,-21 21 16,21 21 15,0 1-15,0-1-16,0 0 15,21-21 1,0 0-16,0 0 0,1 0 0,-1 0 16,0 0-16,21 0 0,1 0 15,-22 0-15,63-21 0,-41 21 16,-22-21-16,21-1 0,-21 1 15,1 0-15,-1 21 0,-21-21 0,0 0 16,0 0-16,0-1 0,0 1 16,-21 21-16,-1-21 0,-41 21 15,21 0-15,-43 0 16,43 21-16,-1 0 16,1 1-16,0-1 0,-1 0 0,-20 42 15,42-41-15,-1-1 0,22 42 16,0-20-16,0-22 0,0 0 15,0 0-15,0 21 16,22-20-16,20-1 0,-21 0 0,21-21 16,1 21-16,-1-21 0,-21 0 15,22 21-15,-1-21 0,0 0 0,-21 0 16,22 0-16,-22 0 0,0-21 16,-21 0-1,0 0-15,-21 21 0,0-21 16,-22 21-16,1 0 0,0-22 0,-1 22 15,-20 0-15,21 0 0,-1 22 16,-20-22-16,20 21 0,1 21 16,0-21-16,21 0 0,-22 22 15,22-1-15,0-21 0,0 22 16,0-1-16,21-21 0,0 21 0,0-20 16,0 20-16,0-21 0,0 0 0,0 0 15,0 1-15,21-1 0,0-21 16,0 21-16,21 0 0,-20-21 15,-1 0-15,21 0 0,0 0 0,1 0 16,-1 0-16,22-21 0,-22 0 16,127-43-16</inkml:trace>
  <inkml:trace contextRef="#ctx0" brushRef="#br2" timeOffset="145398.82">2286 10372 0,'0'0'0,"0"-21"0,-21 21 0,0 0 16,-1 0-16,1 0 0,0 0 16,0 0-16,-21 0 0,20 21 0,1 0 15,0 0-15,0 0 0,0 22 16,0-22-16,-1 0 0,1 21 0,0 1 16,21-22-16,0 0 0,0 21 15,0-21-15,0 1 0,0-1 16,0 0-16,21 0 15,0-21-15,1 0 0,20 0 16,-21 0-16,21-21 0,-20 0 16,20 21-16,0-21 0,-21-1 0,22 1 15,-1-42-15,-21 42 0,-21-1 16,0 1-16,21 0 0,-21 0 16,0 0-16,0 0 0,0-1 15,0 44 16,0-1-31,0 0 16,0 0-16,0 0 0,0 43 16,0-22-16,0 0 15,22 1-15,-22-1 0,0 0 0,0 22 16,21-22-16,-21 22 0,21-1 0,0 22 16,-21-22-16,0 22 0,21 0 15,0-22-15,-21 22 0,22 0 0,-22-1 16,0 1-16,0 0 0,0-1 15,0 1-15,0 0 0,0-1 0,-22-20 16,1 20-16,-63 107 16,62-149-16,1 22 0,-21-22 15,21 22-15,0-22 0,-1 0 0,1 1 16,0-22-16,0 0 16,0 0-16,-22 0 0,22-21 15,0 0-15,0-21 16,0 0-16,0-21 0,-22-1 0,22 1 15,-21 0-15,-1-22 0,1 22 0,0-22 16,-22-20-16,22 20 0,0-21 16,-1 1-16,22-1 0,0 0 15,21-20-15,0 20 0,0 0 0,0-21 16,21 22-16,0-22 0,22 21 0,-22 1 16,21-1-16,0 21 0,22 1 15,-22 21-15,1-1 0,41-41 16,-41 41-16,-1 22 15,21 0-15,-20 0 0,-1 0 0</inkml:trace>
  <inkml:trace contextRef="#ctx0" brushRef="#br2" timeOffset="145816.59">3154 10266 0,'0'0'0,"-21"0"0,-1 0 16,1 0-1,0 0-15,21 21 16,21-21 15,0 0-31,1 0 16,-22-21-1,-22 21 17,1 0-17,0 0 16,21 21-15,0 0 0</inkml:trace>
  <inkml:trace contextRef="#ctx0" brushRef="#br2" timeOffset="146152.46">3111 10647 0,'-21'21'15,"42"-42"-15,-42 63 16,42-42 15,-21-21-15,0 0-1,0 0-15,-21 21 32,0 0-17,21 21-15,-21-21 0,21 21 16,0 0-16,0 0 16,0-42 30,21 0-46</inkml:trace>
  <inkml:trace contextRef="#ctx0" brushRef="#br2" timeOffset="153293.25">5736 10097 0,'21'0'15,"0"0"1,1-22-16,-1 22 16,0-21-1,0 21-15,-21-21 0,21 0 16,0 0-16,1 0 0,-22-1 15,0 1-15,0 0 0,0 0 16,0-21-16,-22 20 0,1-20 16,0 21-16,0 0 0,0-22 15,0 22-15,-1 0 0,1 21 0,-21-21 16,0 21 0,20 0-16,1 21 0,0 0 0,0 0 15,0 1-15,0 20 0,-1-21 0,-20 43 16,42-22-16,0 0 15,-21-21-15,21 22 0,0-22 0,0 0 16,0 0-16,0 0 0,0 1 0,0-1 16,0 0-16,21-21 0,0 0 15,43 0-15,-22 0 16,-21 0-16,0 0 16,1-21-16,-1 21 0,21-21 15,-21-1-15,0-20 0,1 21 0,-1 0 16,-21-22-16,21-20 15,0 21-15,-21-22 16,0 43-16,0-43 0,0 86 31,0-1-31,0 0 16,0 0-16,0 21 0,0-20 16,0 20-16,0-21 0,0 0 0,0 22 15,0-22-15,0 0 0,21 21 16,0-21-16,1 1 15,-1-1-15,0-21 0,0 0 0,0 21 16,0-21-16,1 0 0,-1 0 0,21 0 16,-21 0-16,0-21 0,1 0 15,-1-1-15,0 1 0,0-21 0,0 21 16,0-22-16,1 1 0,-1-21 0,-21 20 16,0-20-16,0-1 0,0 22 15,0 0-15,0-22 0,0 22 0,-21-1 16,-1 22-16,1-21 0,0 21 15,0 0-15,0-1 0,-64-20 16,22 42-16,-1 0 16,22 0-16,-1 0 0,-20 0 15,-1 21-15,1 0 0,21 1 0,-85 62 16,84-41-16,1 20 0,0 1 16,-1-1-16,1 22 0,0-22 15,20 1-15,1-1 0,0 1 0,0 105 16,21-127-1,0 1-15,0-1 0,21 0 0,0 1 16,22-22-16,-22 21 0,21-21 0,43 22 16,-22-22-16,-20-21 15,20 0-15,1 0 0,-1 0 16,1 0-16,-1 0 0,1 0 0,-22-21 16,21 0-16,-20 21 0,-22-22 15,21 1-15,-21 0 0,1 0 0,-1 0 16,0 0-16,-21-1 0,0 1 0,0 0 15,21 0-15,-21 0 0,0 0 16,21-1-16,-21 1 0,0 0 0</inkml:trace>
  <inkml:trace contextRef="#ctx0" brushRef="#br2" timeOffset="153600.13">6879 9483 0,'0'0'16,"-21"0"-16,0 0 0,0 0 15,-1 0-15,22 21 0,-21 0 0,21 0 16,0 22-16,0-22 0,0 21 0,0 22 16,0-22-16,0 0 15,0 106-15,0-105 0,0-1 16,0 0-16,0-20 0,0 20 0,0-21 15,0 0-15,0 0 0,0 1 16,0-1-16,0 0 0,0-42 47,0 0-47,21-1 0,1 1 16,-22 0-16,21-21 0,0-1 0</inkml:trace>
  <inkml:trace contextRef="#ctx0" brushRef="#br2" timeOffset="153812.01">6858 9525 0,'0'0'15,"-21"0"-15,0-21 0,21 0 16,21 21 0,0 0-16,0-21 15,0 21-15,22 0 0,-22 0 0,0 0 16,0-22-16,21 22 0,-20 0 0,-1 0 15,0 0-15,0 0 0,0 0 16,0 0-16,1 0 0,-22 22 0,0-1 16,0 0-1</inkml:trace>
  <inkml:trace contextRef="#ctx0" brushRef="#br2" timeOffset="154009.54">6858 9927 0,'0'0'16,"21"0"-16,0 0 15,0 0-15,1 0 16,-1 0-16,0 0 16,0 0-16,0-21 0,0 21 15,1-21-15,-1 21 0,0 0 16,0 0-16</inkml:trace>
  <inkml:trace contextRef="#ctx0" brushRef="#br2" timeOffset="154289.38">7408 9906 0,'-21'0'16,"0"0"-16,21 21 15,0 0 1,0 1-16,0-1 0,-21 0 16,21 0-16,0 0 0,0 0 15,0 1-15,0-1 0,0 0 16,0 0-16,0 0 0,0 0 16,0 1-16,0-1 0,0-42 62,0-1-62,0 1 0</inkml:trace>
  <inkml:trace contextRef="#ctx0" brushRef="#br2" timeOffset="154456.28">7451 9673 0,'-22'0'0,"44"0"0,-44-21 16,1 21-16,0 0 15,0 0 1,21 21 0,0 0-1,21 1 1,0-22-16,0 21 0</inkml:trace>
  <inkml:trace contextRef="#ctx0" brushRef="#br2" timeOffset="154932.84">7747 9821 0,'-42'22'16,"42"-1"-16,0 0 0,0 0 16,0 0-16,0 0 0,0 1 15,0-1-15,0 21 0,-22-21 16,22 22-16,0-1 15,0-21-15,0 0 0,-21 0 0,21 1 16,0-1-16,0 0 16,0-42 31,0 0-47,-21-43 15,21 22-15,0-1 0,0 22 16,21-21-16,-21 21 0,21-22 15,1 22-15,20 0 0,-21 0 0,21 0 16,-20 0-16,20-1 0,21 22 16,22 0-16,-43 0 15,-20 22-15,20-1 0,-21 0 16,21 0-16,-20 21 0,-1-20 0,0-1 16,-21 21-16,0-21 0,0 0 0,0 1 15,0-1-15,0 0 0,-42 21 16,20-21-16,22 1 0,-21-22 15,0 21-15,0-21 0,0 0 16,42-21 0,21-1-1</inkml:trace>
  <inkml:trace contextRef="#ctx0" brushRef="#br2" timeOffset="155474.29">8890 9800 0,'-21'-21'0,"42"42"0,-63-63 16,20 21-16,1 0 0,-21 21 16,0 0-16,20 0 0,1 0 0,0 0 15,-21 0-15,21 21 0,-22 42 16,22-42-16,-21 43 15,21-22-15,-1-21 0,1 22 0,21-22 16,0 0-16,0 21 0,0-20 16,0 20-16,0-21 0,0 0 15,21-21-15,-21 21 0,22-21 0,-1 0 16,0 0-16,0 0 0,21 0 16,-20 0-16,20 0 15,-21-21-15,64 0 0,-43-21 0,0 21 16,-20-22-16,20 22 0,0-21 15,1-22-15,-22 22 0,21-22 0,-21 1 16,-21 21-16,21-22 0,-21 22 16,0-22-16,0-20 0,0 62 15,0 1-15,-21 0 0,0 0 0,0 21 16,0 0-16,0 0 0,-1 0 16,22 21-16,-21 0 0,21 0 15,-21 22-15,21 20 0,0-20 0,0 20 0,0-21 16,0 22-16,0-1 0,0 22 15,0-43-15,21 1 16,0-1-16,-21 0 0,22-20 0,-1-1 16,0 0-16,0 0 0,0-21 0,0 0 15,1 0-15,-1 0 0,0 0 16,0 0-16,21 0 0,-20-21 0,-1 21 16,63-42-16</inkml:trace>
  <inkml:trace contextRef="#ctx0" brushRef="#br2" timeOffset="155721.16">9673 9462 0,'0'0'0,"-42"0"31,42 21-31,0 0 16,0 21-16,0 1 0,0-1 15,0 0-15,0 1 0,0-1 0,0 21 16,0-20-16,0-1 0,0 0 0,-21 22 15,21-1 1,0-41-16,0-1 0,0 0 0,0 0 16,0 0-16,21-21 31,0-21-31,-21 0 16,21 0-16,0 0 0</inkml:trace>
  <inkml:trace contextRef="#ctx0" brushRef="#br2" timeOffset="156221.49">9694 9462 0,'0'-22'0,"0"44"0,-21-44 0,21 1 0,0 0 15,0 0 1,21 21-16,0-21 0,1 21 16,20 0-16,0 0 0,1-21 15,-1 21-15,0 0 0,1 0 16,-22 0-16,21 21 0,-21-21 0,0 21 15,1 21-15,-22 22 16,-22-22-16,1-21 0,-63 43 16,41-22-16,1-21 0,0 0 15,-1 1-15,1-1 0,0 0 16,-1 0-16,22-21 0,0 0 0,0 21 16,0-21-16,42-21 15,0 21 1,21-21-16,-21 21 0,22-21 0,-1 21 15,0-21-15,1 21 0,-1 0 0,0 0 16,-20 0-16,20 21 16,-21 0-16,21 0 0,22 21 15,-43-20-15,0 20 0,-21-21 16,0 0-16,0 0 0,0 1 16,0-1-16,-21 0 0,0 0 0,-21 0 15,20 0-15,-20-21 0,0 22 0,-1-22 16,1 0-16,0 21 0,-1-21 15,1 21-15,0-21 0,-1 0 0,22 0 16,0 0-16,0 0 0,0 0 0,0 0 16,21-21-1,21 21 1,0-21-16,0-1 0,21 22 16,1 0-16,-22-21 0</inkml:trace>
  <inkml:trace contextRef="#ctx0" brushRef="#br2" timeOffset="156997.48">10520 9694 0,'0'-21'0,"0"42"0,0-21 47,0 22-47,0-1 16,-21 0-16,21 21 0,-22-21 15,22 22-15,0-22 0,0 0 16,0 21-16,0-20 0,0-1 0,0 21 16,0-21-16,0 0 0,0 1 15,22-22-15,-1 21 0,0-21 16,0 0-16,43 0 0,-1 0 16,-21 0-16,-20-21 0,-1-1 15,0 1-15,0 0 0,0 0 16,0-21-16,1-22 0,-22 43 15,0-21-15,21-1 0,-21 22 16,0 0-16,0 0 0,0 0 16,0-1-16,0 44 31,0-1-31,-21 0 16,21 0-16,-22 21 0,22 1 0,-21 20 15,0-20-15,21-1 0,-21 21 16,21-20-16,0 20 0,0 1 15,0-1-15,0 1 0,0-1 0,21 1 16,0 20-16,0-20 0,1 21 0,-1-22 16,0 1-16,21 105 15,1-106-15,-22 22 0,0 0 16,42 63-16,-41-85 0,-1 1 16,0 21-16,0 20 0,0-41 15,-21-1-15,0-20 0,0-1 16,0 0-16,0 1 0,-21-22 0,0 0 15,0 0-15,0 0 0,-22-21 16,1 0-16,-22 0 0,22-21 16,0 0-16,-1-21 0,1 21 15,21-22-15,-21 1 0,-1 0 0,22-22 16,0 22-16,0-22 0,-22-84 16,22 63-16,21 1 0,0-1 15,0 0-15,0 22 0,0-22 16,21 22-16,-21-1 0,22 1 0,-1-1 0,42-42 15,-42 43-15,22 21 16,-22-22-16,21 22 0,1-1 16,-22 1-16,21 21 0,0-21 0,1 20 15,-22-20-15,21 21 0,-21 0 0,1 0 16,-1-1-16,0 1 0,-21 0 16,21 0-16,-21 0 15,0 0-15,0-1 0,0 1 0,0 0 16</inkml:trace>
  <inkml:trace contextRef="#ctx0" brushRef="#br2" timeOffset="158473.57">12023 9250 0,'0'0'0,"21"-21"0,0 21 0,-21-21 0,21 21 16,0-22-16,-21 1 16,-21 21 15,0 0-31,0 0 0,-22 0 0,22 0 15,0 0-15,0 21 0,-21-21 16,20 43-16,1-22 0,-21 0 0,21 21 16,0-20-16,-22 20 0,22 0 0,0 22 15,0-22-15,0 22 0,21-22 16,-22 21-16,22-20 0,-21 20 0,21-20 16,0-1-16,0 0 0,0 1 15,0-1-15,0-21 0,0 0 0,0 0 16,21 1-16,1-1 0,20 21 15,-21-42-15,0 0 0,0 0 16,1 0-16,-1 0 0,0 0 16,21 0-16,-21 0 0,1 0 0,-1 0 15,0-21-15,21 21 0,-21-21 0,43-22 16,-22 22-16,-21 0 16,22 0-16,-22 0 0</inkml:trace>
  <inkml:trace contextRef="#ctx0" brushRef="#br2" timeOffset="158716.41">12425 9652 0,'0'0'0,"21"-21"31,-21 42-31,0 0 16,0 0-16,0 1 0,0-1 0,0 0 16,0 0-16,0 0 0,0 0 0,0 1 15,0 20-15,0-21 0,0 0 16,0 0-16,0 1 0,-21-1 15,21-42 32,0-1-47,0 1 0,0 0 16,0 0-16,21-21 16,0 20-16</inkml:trace>
  <inkml:trace contextRef="#ctx0" brushRef="#br2" timeOffset="159020.18">12552 9398 0,'0'0'0,"-21"0"16,21 21 15,21-21-15,0 0-1,0 0-15,0 0 16,0 0-16,1-21 0,-22 0 15,21 21-15,-21-21 0,0 0 16,-21-1 0,-1 22-16,1 0 15,0 0-15,0 0 16,0 0-16,21 22 0,-21-22 16,21 21-16,0 0 0,0 0 15,0 0-15,21-21 16,0 21-1,0 1-15,0-22 0</inkml:trace>
  <inkml:trace contextRef="#ctx0" brushRef="#br2" timeOffset="159629.26">13335 9673 0,'0'0'0,"0"-63"31,0 42-31,0-1 0,0 1 0,0 0 16,0 0-16,0 0 0,0 0 15,-21-1-15,0 22 0,-1-21 0,-41 21 16,42 0 0,0 0-16,-22 0 0,22 0 0,-21 21 15,21 1-15,-22-1 0,22 0 16,-21 21-16,21 1 0,-1-22 0,1 21 15,0 0-15,0 64 16,21-85-16,0 22 0,0-22 16,0 0-16,0 21 15,21-42-15,0 22 0,43-22 16,-43 0-16,0 0 0,21 0 0,-20 0 16,20-22-16,-21 1 0,21 0 0,-20 0 15,20-21-15,0 20 0,22-62 16,-22 20-16,0 22 15,-20-22-15,20 22 0,-21-21 0,0-1 16,0 22-16,1-22 0,-22 22 0,0 0 16,0-1-16,0 1 0,0 0 15,0-1-15,0 22 0,-22 0 16,1 21-16,0 21 0,21 0 16,-21 0-16,21 1 0,-21 20 15,0 0-15,21 1 0,-22-1 0,22 0 16,0 22-16,-21 42 0,21-64 15,0 21-15,0 1 0,0-22 16,0 1-16,0 20 0,0-21 16,0-20-16,0 20 0,21 0 15,1-21-15,-1 1 0,21-1 16,-21-21-16,0 0 0,43 0 16,-22 0-16,-21 0 0,1 0 0,-1 0 15,21-21-15,-21-1 0,0 1 16,22-21-16,-22 21 0</inkml:trace>
  <inkml:trace contextRef="#ctx0" brushRef="#br2" timeOffset="159912.13">14436 9483 0,'0'0'0,"-22"0"0,1 0 15,42 0 17,1 0-17,-1 0-15,0 0 0,0 0 0,0 0 16,0 0-16,1 0 0,-1 0 16,0 0-16,0 0 0,0 0 15,0 0-15,1 0 0,-44 0 47</inkml:trace>
  <inkml:trace contextRef="#ctx0" brushRef="#br2" timeOffset="160064.04">14414 9652 0,'0'0'0,"0"21"0,0 0 0,0 1 15,0-1 1,22-21-16,-1 0 15,0 0-15,0 0 0,0 0 16,0 0-16,1 0 0,-1 0 0,0 0 16,0-21-16,0 21 0,0 0 15,1 0-15</inkml:trace>
  <inkml:trace contextRef="#ctx0" brushRef="#br2" timeOffset="160625.73">15790 9017 0,'-21'0'31,"21"21"-31,-21 0 16,0 1-16,21-1 0,-21 0 16,21 0-16,-22-21 0,22 21 0,0 0 15,22-21 17,-1 0-32,0 0 15,-21-21-15,21 21 0,-21-21 0,21 0 16,-21 0-16,0-22 15,0 1-15,-21 42 16,0 0-16,0 0 0,0 0 16,-1 21-16,1 0 15,0 1-15,0 20 0,0-21 16,0 0-16,21 22 0,0-22 0,-22 0 16,22 21-16,0-21 0,0 1 0,0-1 15,0 0-15,43 0 16,-22 0-16</inkml:trace>
  <inkml:trace contextRef="#ctx0" brushRef="#br2" timeOffset="161061.48">16341 9250 0,'0'0'0,"0"-21"0,0 0 16,0-1-16,0 1 0,-22 21 31,22 21-31,0 1 0,-21-1 16,-21 21-16,42 0 15,-21-20-15,0 20 0,-1-21 0,1 21 16,21 1-16,-21-1 0,21-21 0,-21 22 16,21-1-16,0-21 15,0 21-15,0-20 0,21-1 0,0 0 16,0 0-16,1-21 0,20 0 0,-21 0 15,21 0-15,1 0 0,-1 0 16,43-21-16,-22-21 0,-20 20 16,-22-20-16,21 21 0,0-21 0,-20-1 15,-1 1-15,0 0 0,0-1 16,0 1-16,-21 21 0,0-22 0,0 22 16,0-21-16,0 21 0,0 0 15,0-1-15,-21 22 31,21 22-15,0-1-16,0 0 16,0 0-16,0 0 0,21 0 0,0-21 15</inkml:trace>
  <inkml:trace contextRef="#ctx0" brushRef="#br2" timeOffset="161432.26">17251 9419 0,'21'0'0,"21"-63"32,-42 42-32,0-1 0,-21 22 15,0 0-15,-21 0 0,20 0 16,1 0-16,-21 0 0,21 0 0,0 22 16,-1-1-16,1 0 15,0-21-15,21 21 0,0 0 0,0 0 16,0 1-16,0-1 0,0 0 0,21 0 15,-21 0-15,21 0 0,1 1 16,-1-1-16,0 0 0,0 0 0,0 0 16,0 0-16,-21 1 0,22-22 15,-22 21-15,0 0 16,-43-21 0,22 0-16,0 0 0,-21 0 0,20 0 15,1 21-15,-21-21 0,21 0 16,0 0-16,-1 0 0,1 0 0,0 0 15,21-21 1,21 0 0,0 21-16,22-21 0,-22 21 15</inkml:trace>
  <inkml:trace contextRef="#ctx0" brushRef="#br2" timeOffset="161777.12">17716 9567 0,'0'0'16,"0"-21"0,0 0-16,22 21 15,-1-21-15,0 0 0,0 21 16,0-21-16,0-1 0,-21 1 0,22 0 16,-1 0-16,0 0 0,-21 0 15,0-1-15,0 1 0,0 0 0,0 0 16,-21 21-1,0 0-15,-1 0 0,1 21 16,-21 0-16,21 0 0,-22 1 0,22-1 16,0 0-16,0 21 0,0-21 15,0 1-15,21 20 0,-22-21 0,22 21 16,0-20-16,0-1 0,0 0 16,0 0-16,22 0 0,-1 0 15,21-21-15,-21 0 0,0 22 0,1-22 16,20 0-16,43 0 15,-1-22-15,-63 1 16</inkml:trace>
  <inkml:trace contextRef="#ctx0" brushRef="#br2" timeOffset="162164.19">18246 9356 0,'0'-21'0,"-22"-1"15,22 1 1,0 0-1,22 21-15,-1 0 16,0 0-16,21 0 0,-21 0 16,1 0-16,-1 0 0,21 21 15,-21 0-15,0 1 0,22-1 0,-22 0 16,0 0-16,0 21 0,0-20 0,1 20 16,-22 0-16,0-21 0,0 22 15,0 20-15,0-42 0,0 22 16,-22-22-16,1-21 0,0 21 0,0 0 15,0-21-15,0 0 16,-1 0-16,1 0 0,0 0 16,21-21-16,0 0 0,0 0 15,0 0-15,0-1 0,0 1 16,0-21-16,0 21 0,42-43 16,-20 22-16,-1 21 0,-21 0 0,42-1 15,-21 1-15,0 0 0,1 0 16,41-21-16,-21 20 15,1 1-15,-22 21 0,0-21 0,21 0 16,-20 21-16,-1-21 0</inkml:trace>
  <inkml:trace contextRef="#ctx0" brushRef="#br2" timeOffset="162553.73">19113 8975 0,'0'0'0,"0"-21"0,-21 21 0,21 21 47,0 0-47,0 0 16,0-42 30,-21 21-46,21-21 16,0 0-16,0-1 16,0 1-16,0 0 0,21 21 0,-21-21 15,21 0-15,1 21 0,-1 0 16,0 0 0,-21 21-16,21 0 0,-21 0 0,0 0 15,0 1-15,0-1 0,0 0 16,0 0-16,0 0 0,0 0 0,-21 1 15,21-1-15,-21 0 0,0-21 16</inkml:trace>
  <inkml:trace contextRef="#ctx0" brushRef="#br2" timeOffset="163004.46">19537 8530 0,'0'-21'16,"21"21"15,0 0-31,0 0 16,0 0-16,1 0 0,-1 21 0,0-21 15,0 21-15,21-21 0,-20 22 0,-1-1 16,0 0-16,0 21 0,0 1 16,0-1-16,1 21 0,62 128 15,-41-64 1,-43-64-16,0 1 0,0-1 15,0 1-15,0-1 0,-22 1 0,22-1 16,-21 1-16,-21-22 0,21 22 16,-22-22-16,1 0 0,0-20 0,-1 20 15,1-21-15,0 0 0,-1 0 0,1 1 16,0-1-16,-1 0 0,22-21 16,-21 21-16,0-21 0,20 0 15,1 0-15,21-21 16</inkml:trace>
  <inkml:trace contextRef="#ctx0" brushRef="#br2" timeOffset="168846.13">5905 11134 0,'0'0'0,"0"-21"0,0-1 16,-21 1-16,0 0 15,0 21-15,0 0 16,21 21-16,0 0 16,0 1-16,0 20 0,0 0 0,0 1 15,0 20-15,0 106 16,0-105-16,0-1 16,0 43-16,0-42 0,-21-1 15,-1 64-15,1-63 16,21-1-16,0 1 0,-21-22 0,0 0 15,21 1-15,0-1 0,0-21 16,-21 0-16,21 22 16,0-64-1,0-1 1,0 1-16,0-21 0,0-43 16,0 43-16</inkml:trace>
  <inkml:trace contextRef="#ctx0" brushRef="#br2" timeOffset="169148.55">5524 11261 0,'0'0'0,"0"-21"15,0-1-15,0-20 0,0 21 0,0 0 16,0 0-16,22-1 0,-1 22 0,0-21 16,21 0-16,1 21 0,20 0 15,106-21-15,-105 21 16,-22 21-16,22 0 0,-22 0 15,0 1-15,-20 20 0,-1 0 0,-21 1 16,0-1-16,-64 85 16,22-85-16,0 1 15,-22-22-15,22 0 0,-22 0 0,22 0 16,0 0-16,-1 1 0,-20-22 16,42 0-16,-1 0 0,44 0 31,-22-22-31,21 1 15,21 0-15,-21 21 0,22-21 0</inkml:trace>
  <inkml:trace contextRef="#ctx0" brushRef="#br2" timeOffset="169532.33">6371 11303 0,'0'0'0,"0"-21"0,0 0 0,0 0 16,0-1-16,0 1 0,0 0 16,0 0-16,21 0 0,0-22 15,64 22 1,-64 21-16,0 0 0,1 0 0,20 21 16,-21 1-16,21 62 15,-20-63-15,-1 22 0,-21-1 0,0 22 16,0-43-16,0 21 0,0 0 0,0 22 15,0-1 1,0-84 15,0 0-31,0 0 16,0 0-16,0 0 0,0-1 16,0-20-16,0 21 0,0 0 0,0-22 15,21 22-15,21-21 0,-42 21 16,21 0-16,1-1 0,-1 22 15,0-21-15,0 21 0,0 0 16,22 0-16,-22 0 0</inkml:trace>
  <inkml:trace contextRef="#ctx0" brushRef="#br2" timeOffset="169744.21">7281 11176 0,'0'21'0,"-21"85"31,0-85-31,21 0 0,-21 1 0,21-1 16,0 21-16,-21-21 16,21 0-16,0 1 0,-22-1 15,22 0-15,0-42 47,0 0-31</inkml:trace>
  <inkml:trace contextRef="#ctx0" brushRef="#br2" timeOffset="169902.73">7197 11028 0,'0'0'0,"0"-21"0,-22 21 32,1 21-17,21 0-15,0 0 16,21-21-1,1 21-15,-1-21 0,0 22 16</inkml:trace>
  <inkml:trace contextRef="#ctx0" brushRef="#br2" timeOffset="170252.53">7641 11155 0,'0'21'31,"0"0"-31,0 0 16,0 22-16,0-22 15,0 0-15,0 0 0,0 22 0,0-22 16,0 0-16,0 42 16,0-41-16,0-1 0,0 0 15,0 0-15,21-21 16,0 0-16,1 0 15,-1 0-15,0-21 0,0 0 16,0 0-16,-21-1 0,21-20 0,1 21 16,-1-21-16,0-1 0,0 1 15,0 21-15,0-22 0,1-20 16,-22 42-16,21 0 0,0 21 16,0 0-1,0 0 1,-21 21-16</inkml:trace>
  <inkml:trace contextRef="#ctx0" brushRef="#br2" timeOffset="170770.24">8678 11303 0,'0'-21'0,"0"42"0,0-63 0,0 21 0,0-1 15,0 1-15,0 0 0,-21 0 0,0 0 16,0 0-16,0-1 0,-1 1 16,1 21-16,0 0 0,0 0 0,0 0 15,0 0-15,-1 21 0,-20 1 0,21-1 16,0 21-16,0 0 0,-1-20 16,1 20-16,0 0 0,21 1 0,-21-1 15,0 21-15,21-20 0,0-22 16,0 0-16,0 0 0,0 0 15,21-21-15,0 22 0,0-22 16,0 0-16,1 0 0,-1 0 16,21 0-16,0-43 15,1 43-15,-22-21 0,0 0 0,21-21 16,-20 20-16,-1-20 0,21 21 0,-21-21 16,0-1-16,1 1 0,-22 0 15,0 20-15,0-20 0,0 21 0,0-21 16,0 20-16,-22 22 15,22 22-15,-21-1 16,21 0-16,-21 21 0,21-21 0,0 22 16,0-1-16,0-21 0,0 22 15,0-1-15,0-21 0,0 43 16,0-43-16,0 0 0,21 0 16,0 0-16,1-21 0,-1 0 15,0 0-15,0 0 0,21 0 0,-20 0 16,20 0-16,-21-21 0,64-21 15,-1-1-15</inkml:trace>
  <inkml:trace contextRef="#ctx0" brushRef="#br2" timeOffset="170995.11">9377 10880 0,'0'0'0,"0"-43"0,0 22 16,-21 21-16,-1 21 15,1-21 1,21 22-16,0 20 0,-21-21 0,21 21 15,-21 1-15,21-1 0,-21 22 0,21-22 16,0 0-16,-21 1 0,-1 20 16,22-21-16,-21-20 0,21 20 0,0 0 15,0-21-15,0 1 0,0-1 0,0 0 16,21-21 0,1 0-16,-1 0 0,0 0 15,0-21-15,21 0 16</inkml:trace>
  <inkml:trace contextRef="#ctx0" brushRef="#br2" timeOffset="171349.79">9546 11261 0,'0'63'16,"0"-42"0,21-21 15,0 0-31,1 0 0,-1 0 15,0-21-15,21 0 16,-21 0-16,1 0 0,-1 0 16,-21-1-16,0 1 0,0 0 0,0 0 15,0 0-15,-21 21 16,-1 0 0,-41 42-16,42-21 0,0 22 15,-22 20-15,22-21 0,0-20 16,21 20-16,0-21 0,0 21 15,0-20-15,0-1 0,0 0 16,0 0-16,21-21 0,0 0 16,0 0-16,1 0 0,-1 0 0,0 0 15,21 0-15,-21-21 0,1 0 0,20 21 16,-21-21-16,21-1 0,-20 1 16,20 0-16,-21-21 0</inkml:trace>
  <inkml:trace contextRef="#ctx0" brushRef="#br2" timeOffset="171541.38">9334 10964 0,'0'0'0,"-42"0"0,21 0 0,21 22 0,21-22 31,0 21-31,22-21 0,-22 0 16,21 0-16,-21 0 0,22 0 0,-1 0 15,0 0-15,1 0 0,-22-21 0,21 21 16,0-22-16,1 22 0</inkml:trace>
  <inkml:trace contextRef="#ctx0" brushRef="#br2" timeOffset="172073.43">12298 10837 0,'0'0'0,"-21"0"0,-22-21 0,22 0 16,-21 21-16,-1 0 15,22 0-15,0 0 0,0 21 16,0-21-16,0 43 0,-1-22 0,1 21 16,0 0-16,0 22 0,21-22 15,-42 85-15,42-63 16,0-1-16,0-20 0,0 20 0,0-21 0,0-20 15,0 62 1,0-63-16,0 1 0,0-1 16,21-21-16,0 0 0,0 0 0,0 0 15,0-21-15,1-1 0,20 1 16</inkml:trace>
  <inkml:trace contextRef="#ctx0" brushRef="#br2" timeOffset="172305.3">12573 11070 0,'0'-21'0,"0"42"0,-21-42 16,0 21-16,-1 0 0,-20 21 16,0 0-16,-22 1 0,22-1 15,0 21-15,-22 0 0,22-20 0,-22 20 16,-20 43-16,41-64 16,22 21-16,-21-21 0,21 0 15,21 1-15,0-1 0,0 0 0,21-21 31,0-21-31,0 0 16,0-1-16,0 1 0,22 0 0,-22-21 16,21-1-16,-21 1 0,22 0 0</inkml:trace>
  <inkml:trace contextRef="#ctx0" brushRef="#br2" timeOffset="172477.2">12361 11049 0,'21'-21'0,"1"21"16,-149 106-16,211-191 0,-20 64 0,-64 42 15,0 0-15,0 0 16,0 22-16,21-1 0,-21 0 0,0 1 15,0-1-15,21 0 0,-21 1 0,0-1 16,0-21-16,42 43 16,-42-43-16,22 0 0,-22 0 0,21 0 15,0-21-15,0 0 0,0 0 16,0 0-16,1 0 0,-1 0 16,0-21-16,0 0 0</inkml:trace>
  <inkml:trace contextRef="#ctx0" brushRef="#br2" timeOffset="172687.08">12954 10816 0,'0'0'0,"0"-42"0,0 21 15,-21 21-15,0 0 16,-1 21-16,1 0 0,21 0 16,-21 22-16,21-1 0,-21 0 0,21 64 15,-21-64-15,21 22 16,-21-22-16,21 22 0,-22-22 0,22 0 15,0 1-15,0-1 0,0-21 0,0 22 16,0-22-16,0 0 0,22-21 16,20 0-1</inkml:trace>
  <inkml:trace contextRef="#ctx0" brushRef="#br2" timeOffset="173040.55">13187 11282 0,'-21'0'16,"-22"42"0,22-42-16,0 0 0,21 21 15,21-21 17,21 0-32,-20 0 0,-1-21 0,21 0 15,0 21-15,-20-21 0,-1 0 16,0 0-16,0-1 0,0 1 15,-21 0-15,-21 21 16,0 0-16,0 0 16,-22 0-16,22 0 0,-21 21 0,0-21 15,20 21-15,-20 1 0,21 20 0,0-21 16,0 0-16,21 0 0,0 22 16,0-22-16,0 0 0,0 0 0,0 0 15,0 1-15,0-1 0,0 0 0,0 0 16,21 0-16,0-21 0,21 0 15,-21 21-15,22-21 0,-22 0 0,21 0 16,43-21-16,-43 0 16</inkml:trace>
  <inkml:trace contextRef="#ctx0" brushRef="#br2" timeOffset="173522.27">13928 10816 0,'0'-21'0,"0"42"0,-22-42 0,1 21 0,0-21 16,0 21 0,21 21-16,-21 0 0,21 0 0,-21 1 15,21 20-15,0-21 0,0 21 0,-22 22 16,22-22-16,0 1 0,-21 20 16,21-21-16,0 22 0,0-22 15,-21 1-15,21-1 0,-21-21 0,21 21 16,-21-20-16,21-1 0,0 0 15,0 0-15,-21-21 16,-1 0 0,22-21-16,0 0 15,0 0-15,0-1 0,0-41 16,22 42-16,20-43 16,-21 22-16,0 21 0,0 0 0,1-1 15,20 1-15,-21 0 0,21 21 16,-20 0-16,20 0 0,-21 0 0,21 21 15,-20 0-15,20 1 0,-21-1 16,0 0-16,0 21 0,-21-21 0,0 22 16,0-22-16,0 21 0,-21-21 0,0 1 15,-21-1-15,21 0 0,-22 0 16,-20 21-16,20-20 0,1-22 16,21 21-16,-21-21 0,20 0 0,1 0 15,0 0-15,0 0 0,0 0 16,21-21-16,0-1 0,0 1 15,0 0-15,21 0 0</inkml:trace>
  <inkml:trace contextRef="#ctx0" brushRef="#br2" timeOffset="174051.35">14414 11155 0,'22'0'16,"-1"0"-16,0-21 16,0 21-16,0-21 0,0-1 15,1 1-15,-1 0 0,0 0 0,0 0 16,0 0-16,0-1 16,-21 1-16,0 0 0,0 0 0,0 0 15,-21 21-15,0 0 16,0 0-16,-21 0 0,20 0 15,-20 0-15,-43 21 0,43 0 16,-21 21-16,41-20 16,1-1-16,0 21 0,21-21 15,0 0-15,0 1 0,0 41 16,0-42-16,21-21 0,22 21 0,-22 1 16,21-22-16,0 0 0,-20 0 0,20 0 15,-21 0-15,21 0 0,-20 0 16,20 0-16,-21 0 0,0 0 15,-21-22-15,-21 22 16,0 0 0,0 0-16,-22 0 0,1 22 0,0-1 15,-1 0-15,22 0 0,-21 0 0,0 22 16,-1-22-16,22 0 0,-21 21 16,21-21-16,-1 1 0,1 20 0,21-21 15,0 0-15,0 0 0,0 1 16,0-1-16,43 0 0,-22-21 15,0 0-15,42 0 16,64 0-16,-84 0 16,20-21-16,-20 0 0</inkml:trace>
  <inkml:trace contextRef="#ctx0" brushRef="#br2" timeOffset="174325.44">15282 10689 0,'0'0'0,"0"-42"0,0 21 16,0 0-16,-21-1 0,0 22 16,0 0-16,0 22 0,-1-1 15,1 0-15,0 21 0,0 22 16,0-22-16,0 22 0,-1-22 16,1 21-16,-21 86 0,21-86 15,0 1-15,-1-22 0,1 21 16,21 1-16,-21-22 0,0 1 0,21-22 15,-21 63-15,21-62 16,0-1-16,21-21 16,0 0-16,0 0 15,0 0-15,1-21 0,41-22 16</inkml:trace>
  <inkml:trace contextRef="#ctx0" brushRef="#br2" timeOffset="174677.63">15240 11367 0,'-21'0'0,"0"21"0,-1 0 16,22 0-1,22-21 1,-1 0-16,0 0 16,0 0-16,0 0 0,0 0 15,1-21-15,-1 21 0,-21-21 0,21 21 16,0-21-16,-21-1 0,21 22 15,-21-21-15,0 0 0,0 0 16,-21 21-16,0 0 0,0 0 16,0 0-16,-22 21 0,22 0 15,-21-21-15,21 21 0,-22 1 16,22-1-16,0 0 0,0 0 0,21 0 16,0 0-16,0 1 0,0-1 0,0 0 15,0 0-15,0 0 0,21 0 16,0-21-16,21 0 0,-20 0 15,20 0-15,0 0 0,1 0 16,-1 0-16,0 0 0,22-21 0,63-42 16</inkml:trace>
  <inkml:trace contextRef="#ctx0" brushRef="#br2" timeOffset="175284.4">15790 11218 0,'0'0'0,"-21"0"16,21 22-16,-21-1 15,21 0-15,-21 21 0,21-21 16,-21 1-16,21-1 0,0 0 16,0 21-16,-22 22 15,1-22-15,21-21 16,-21-42 15,21 0-15,0 0-16,0 0 0,0-1 15,0-20-15,21 21 0,-21-21 16,21-1-16,1 1 0,-1-22 16,0 43-16,0-21 0,21 21 15,-20 0-15,-1 21 0,0 0 16,0 0-16,0 21 0,-21 0 0,21 0 16,1 21-16,-22-20 0,21 20 15,-21-21-15,0 21 0,0-20 0,0 20 16,0-21-16,0 0 0,0 0 15,0 1-15,0-1 0,0 0 16,0 0-16,-21-21 16,-1 0-16,22-21 31,0 0-31,0 0 0,0-1 0,0 1 16,22-21-16,-1 21 0,0-22 15,21 1-15,-21 0 0,22-1 0,-22 1 16,21 0-16,1 21 0,41-22 15,-63 22-15,22 21 0,-1 0 16,-21 0-16,22 21 0,-1 0 0,-21 1 16,0 20-16,0-21 0,1 21 0,-22 1 15,0-1-15,0 0 0,0 22 16,0-43-16,-22 21 16,22-20-16,-21-1 0,0 0 0,0 0 15,0 0-15,-22-21 16,43-21-1,22 0 1,-1 0-16</inkml:trace>
  <inkml:trace contextRef="#ctx0" brushRef="#br2" timeOffset="175644.3">16806 11324 0,'0'0'0,"-21"0"0,0 0 0,21 21 15,0 1-15,21-22 32,0 0-32,0 0 0,22 0 15,-43-22-15,42 22 0,-21-21 16,-21 0-16,21 0 0,1 21 16,-1-21-16,-21 0 0,0-1 0,0-20 15,0 21-15,0 0 16,-21 21-16,-1 0 15,1 0-15,-21 21 16,0 0-16,20 0 0,1 0 16,21 22-16,-42 20 0,42-42 15,0 1-15,0 20 0,0-21 0,0 0 16,0 0-16,0 1 0,0-1 16,21-21-16,0 0 0,43 0 15,-43 0-15,21 0 16,1 0-16,-1 0 15,0-21-15,-21-1 0,22 22 0</inkml:trace>
  <inkml:trace contextRef="#ctx0" brushRef="#br2" timeOffset="176084.64">17335 11091 0,'0'0'0,"-21"0"16,21 22-1,-21-1-15,21 0 0,-21 0 16,21 21-16,0-20 0,-21 20 0,21-21 15,-21 21-15,21-20 0,0-1 16,0 21-16,-22-21 0,22 0 0,-21 1 16,21-1-16,-21 0 0,21 0 15,-21-21 1,21-21 0,0 0-1,0-22-15,0 22 0,0 0 0,21-21 16,0-1-16,0 1 15,1 0-15,-1-1 0,21 22 0,22-42 16,-43 20-16,21 22 0,0 0 16,1 21-16,-22 0 0,21 0 15,1 0-15,-1 0 0,-21 0 0,21 21 16,-20 0-16,-1 22 0,0-1 0,-21 22 16,0-22-16,0 0 15,0 1-15,0-1 0,0-21 0,-21 21 16,0-20-16,21-1 0,-22 0 0,1 0 15,21 0-15,-21-21 16,0 0-16,42-21 31,0 0-31,0 21 16,1-42-16,-1 20 0</inkml:trace>
  <inkml:trace contextRef="#ctx0" brushRef="#br2" timeOffset="176370.48">18246 10689 0,'0'0'0,"-22"0"0,1 0 16,0 0-16,21 21 16,-21 1-16,21 20 0,-21-21 15,0 64-15,-1-43 0,22 0 16,0 1-16,0 20 0,-21-20 15,21 20-15,-21-21 0,21 1 16,0 20-16,-21-20 0,21-1 0,0-21 0,0 21 16,0-20-16,0-1 0,0 0 15,0 0-15,21-21 0,0 0 0,-21 21 16,21-21-16,1 0 0,20 0 16,-21 0-16,0-21 0,22 0 15,-22 0-15,21 0 0,0-1 0,-20 1 16</inkml:trace>
  <inkml:trace contextRef="#ctx0" brushRef="#br2" timeOffset="176604.35">18076 11028 0,'0'0'0,"-42"0"0,21 0 15,42 0 1,0 0-1,0 0-15,0 0 0,22 0 0,-1 0 16,0 0-16,43-21 16,-43 0-16,22 21 0,-22 0 0,1 0 15,-22 0-15,21-22 0,-21 22 16,0 0-16,-21-21 16</inkml:trace>
  <inkml:trace contextRef="#ctx0" brushRef="#br2" timeOffset="190901.73">19770 10901 0,'-22'0'63,"1"0"-32,21-21-15</inkml:trace>
  <inkml:trace contextRef="#ctx0" brushRef="#br2" timeOffset="191364.47">19727 10774 0,'0'-21'0,"0"-64"31,0 43-31,0 21 0,0-22 0,0 22 0,0-42 15,0 41-15,0 1 16,0 0-16,0 0 0,0 42 31,0 0-31,0 22 0,-21-22 16,21 21-16,-21 0 0,21 1 0,0 20 16,0-20-16,-21-1 0,21 0 15,-21 22-15,21-22 0,-22 0 0,22 22 16,0-22-16,0 1 0,0 62 15,22-20 1,-1-64-16,21 0 0,-21 1 0,22-1 16,-22 0-16,21-21 0,0 0 0,1 0 15,-22 0-15,21-21 0,43-22 16,-64 1-16,21 0 0,-20-1 0,41-41 16,-42 41-1,0-62-15,-21 62 0,0-20 16,0-1-16,0 22 0,0-22 0,0 22 15,0-43-15,0 43 16,0 21-16,-21 0 0,21 0 0,-21 21 16,21 21 15,0 0-31,0 21 0,0-21 16,0 1-16,0-1 0,0 0 15,0 21-15,0-21 0</inkml:trace>
  <inkml:trace contextRef="#ctx0" brushRef="#br2" timeOffset="191752.64">20532 10943 0,'21'0'0,"-42"0"0,63 0 0,-21-21 16,0 21-16,0-21 0,-21 0 16,22 0-16,-22-1 0,0 1 15,0 0-15,0 0 0,-22 0 16,1 21-1,-21 0-15,21 0 0,0 21 0,-1 0 16,-20 0-16,21-21 0,0 21 16,0 1-16,21-1 0,-22 0 15,22 0-15,0 0 0,0 0 0,0 1 16,22-1-16,-1-21 0,0 21 16,0 0-16,0 0 0,43 0 15,-43 1-15,0-1 0,0 0 0,0 0 16,1-21-16,-22 21 0,0 0 15,0 1-15,-22-1 16,1-21-16,-21 0 0,21 0 0,-22 21 16,1-21-16,21 0 0,-21 0 15,-1 0-15,22 0 0,0 0 0,0 0 16,21-21 0,21 21-1,0-21-15,0-1 0,22 22 16,-22-21-16,21 0 0</inkml:trace>
  <inkml:trace contextRef="#ctx0" brushRef="#br2" timeOffset="192104.44">20934 10986 0,'0'-22'0,"0"44"0,0-65 15,0 22 1,21 21-16,-42 0 47,0 0-47,21 21 0,-22 0 0,1-21 15,0 22-15,21-1 0,0 0 16,-21 0-16,21 0 0,0 0 16,0 1-16,21-1 15,0-21 1,0 0-16,1 0 0,-1 0 31,0 0-31,0 0 0,-21-21 63</inkml:trace>
  <inkml:trace contextRef="#ctx0" brushRef="#br2" timeOffset="192513.21">20934 11007 0,'0'0'0,"-21"0"0,21-21 62,21 21-46,0 0-16,0 0 0,0-22 15,0 22-15,-21-21 16,22 21-16,-22-21 16,-22 21 15,1 0-31,0 0 0,0 21 0,-21 0 15,20 1-15,1-1 0,-42 21 16,42-21-16,-1 0 0,22 22 16,0-22-16,-21 0 0,21 0 15,0 0-15,0 1 0,0-1 0,21 0 16,1-21-16,-1 0 16,21 0-16,-21 0 0,0 0 15,1 0-15,20 0 0,-21-21 0,21 0 16,22-22-16,-43 22 15</inkml:trace>
  <inkml:trace contextRef="#ctx0" brushRef="#br2" timeOffset="192901.33">21294 11007 0,'-22'0'15,"44"0"-15,-65 0 0,22 0 0,21-21 16,0-1-1,21 22 1,0 0-16,1 0 16,-1 0-16,0 0 15,0 22-15,-21-1 0,21 0 16,-21 0-16,0 43 16,0-43-16,0 0 0,0 21 15,0-21-15,0 1 0,0-1 16,-21 0-16,21 0 0,0-42 47,0-21-47,0 20 0,0 1 15,0 0-15,21-21 0,-21 21 16,0-22-16,21 22 0,1 0 16,-22-21-16,42-1 15,-21 22-15,0 21 0,0 0 16,1 0-16,-1 0 0,0 0 0,0 0 15,0 0 1</inkml:trace>
  <inkml:trace contextRef="#ctx0" brushRef="#br2" timeOffset="193413.31">21886 10986 0,'0'0'0,"-21"0"0,0 0 0,0 0 16,21 21 15,0 0-31,0 0 16,0 0-16,0 0 0,0 1 16,0-1-16,0 0 0,0 0 0,0 0 15,0 0-15,0 1 0,-21-1 0,21 0 16,0 0-16,-22-21 15,22 21-15,-21-42 32,21 0-32,0 0 0,0-22 15,0 1-15,0 21 16,0-21-16,0-1 0,21 22 0,1-21 16,-1 21-16,0-22 0,0 22 0,21-21 15,-20 21-15,20 21 0,-21-22 16,43 22-16,-22 0 15,-21 0-15,21 22 0,-20-22 0,-1 21 16,21 21-16,-21-21 0,0 0 0,-21 1 16,0 41-16,0-21 15,0-20-15,0-1 0,0 21 16,0-21-16,-21 0 0,21 1 0,-21-22 0,0 21 16,21 0-16,-21-21 15,0 0-15,21-21 31,21 0-31,0-1 16,0 1-16,-21 0 0,21 0 0</inkml:trace>
  <inkml:trace contextRef="#ctx0" brushRef="#br2" timeOffset="193876.05">22839 10901 0,'0'0'16,"0"-21"-16,0 0 0,0-1 0,0 1 15,-21 21-15,-1 0 0,1 0 16,-21 0-16,21 0 16,-22 0-16,1 21 0,-21 1 15,-1 41-15,43-42 0,-21 0 16,20 1-16,1 20 0,0-21 16,21 21-16,0 43 15,0-64-15,0 0 0,0 1 0,21-1 16,-21 0-16,43-21 0,-22 0 15,0 0-15,21 0 0,-21 0 0,22 0 16,-22 0-16,21-21 0,-21 0 16,22-1-16,-22 1 0,0 0 0,0-21 15,0 21-15,1-22 0,20-20 16,-42 42-16,0-1 0,0-20 16,0 21-16,21 21 0,-21-21 15,0 42 1,-21-21-16,0 21 15,21 0-15,0 0 0,-21 1 0,21-1 16,-22 0-16,22 0 0,0 21 0,0-20 16,0 20-1,43 0-15,-22-42 0,0 21 16,21-21-16,1 0 16,-1 0-16,-21 0 0,0 0 0,22-21 15,-22 0-15,21 0 0,-21 0 16,1 0-16</inkml:trace>
  <inkml:trace contextRef="#ctx0" brushRef="#br2" timeOffset="194517.68">23304 10859 0,'-21'0'31,"21"21"-31,-21 0 0,21 0 16,-21 0-16,21 0 0,0 1 15,-21-1-15,21 0 0,0 0 0,0 21 16,0-20-16,0-1 0,0 0 15,0 0-15,0 0 16,0 0-16,-21-21 16,-1-21 15,22 0-31,0 0 0,0 0 16,0 0-16,0-1 0,0-41 0,0 42 15,0-22-15,22 22 0,-1 0 16,0-21-16,0 21 0,0-1 0,0 22 15,1-21-15,20 21 0,-21 0 16,0 0-16,0 0 0,1 0 0,-1 21 16,0 1-16,0-1 0,0 0 0,0 0 15,-21 0-15,22 22 0,-22-22 16,21 0-16,-21 21 0,0-21 16,0 1-16,0-1 0,0 21 0,0-21 15,0 0-15,-21-21 16,-1 0-16,1 0 15,0 0 1,21-21-16,0 0 0,0 0 16,0 0-16,0-22 0,0 22 0,0-21 15,21 21-15,22-22 0,-22 22 0,0-21 16,21 0-16,1 20 0,-1 1 16,0 0-16,43 0 0,-43 21 15,1 0-15,-1 0 0,0 21 0,-21 0 16,22 0-16,-1 1 15,-21-1-15,0 21 0,-21-21 0,0 43 16,0-22-16,0-21 0,0 0 16,-21 1-16,0-1 0,0 0 15,0 0-15,0 0 0,-1-21 0,-41 21 16,42-21 0,21-21-1,21 0-15,0 0 16,0 0-16,0 0 0</inkml:trace>
  <inkml:trace contextRef="#ctx0" brushRef="#br2" timeOffset="194860.49">24278 10943 0,'0'21'16,"0"1"-1,21-22 1,0 0-16,1 0 0,-1 0 15,0 0-15,0 0 0,0-22 0,22 22 16,-22-21-16,0 21 0,0-21 16,0 0-16,-21 0 0,21 0 0,-21-1 15,22 1-15,-22 0 0,0 0 16,0 0-16,-22 21 0,1-21 16,0 21-16,0 0 0,0 0 15,-22 21-15,1 21 0,-21 0 16,41 1-16,1-22 15,0 0-15,21 21 0,0-20 0,0 20 16,0-21-16,0 0 0,0 0 0,0 1 16,0-1-16,21 0 0,-21 0 15,43 0-15,-1-21 0,-21 0 16,21 0-16,-20 0 0,20 0 0,0 0 16,22-21-16,-22 0 15,22 0-15,-1 0 0</inkml:trace>
  <inkml:trace contextRef="#ctx0" brushRef="#br2" timeOffset="195220.28">25527 10647 0,'-42'0'0,"84"0"0,-106 0 0,43 0 16,0 21-16,21 0 15,0 0 1,21-21 0,0 0-16,1 0 0,-1 0 0,0 0 15,-21-21 1,21 21-16,-21-21 0,0 0 16,0 0-16,0 0 0,-21-1 15,0 22-15,0 0 16,-1 0-16,1 0 0,0 22 15,21-1-15,0 0 16,-21-21-16,21 21 0,0 0 0,0 0 16,0 1-1,21-1 1,0-21 0,-21 21-16,21 0 0</inkml:trace>
  <inkml:trace contextRef="#ctx0" brushRef="#br2" timeOffset="195904.89">25442 11070 0,'-21'0'0,"0"0"32,42 0-17,0 0-15,0 0 16,1 0-16,-1 21 15,-21 1 1,0-1-16,0 0 0,0 0 0,0 0 16,0 0-16,-21 1 15,21-1-15,-22-21 0,1 21 0,0-21 16,0 21-16,0-21 0,0 0 16,-1 0-1,1 0-15,21-21 16,0 0-16,0 0 15,0-1-15,0 1 0,0 0 16,21 0-16,1 0 0,-1 21 16,0-21-16,0 21 15,-21-22-15,21 22 0,0 0 16,-21 22 0,0-1-16,0 0 15,0 0-15,0 0 0,-21 0 16,21 1-16,-21-22 0,0 21 0,0 0 15,0 0-15,-1-21 16,1 0-16,0 0 16,0 0-1,21-21 1,0 0-16,21 0 16,0 21-16,0-22 0,1 1 15,-1 21-15,0 0 0,0 0 16,0 0-16,0 0 0,1 0 15,-1 21-15,0 1 16,0-1-16,-21 0 0,0 0 0,21 21 16,-21-20-16,0 41 15,0-21-15,0 1 0,-21-1 16,0-21-16,-43 64 0,22-43 16,0-21-16,-22 1 0,1 20 0,-1-21 0,1-21 15,-1 21-15,-63 22 16,21-43-16,64 0 15,0 0-15,21 0 0,-1-22 0,22 1 16,0 0-16</inkml:trace>
  <inkml:trace contextRef="#ctx0" brushRef="#br2" timeOffset="196940.19">24807 10351 0,'0'21'31,"0"0"-31,-21 21 16,0-21-16,0 1 16,21 20-16,-21-21 0,-1 21 15,22-20-15,-21 62 0,21-63 16,-21 22-16,21-22 0,0 21 0,0-21 16,0 1-16,0-1 0,0 0 0,0 0 15,0 0-15,0 0 0,0 1 16,21-22-16,0 21 0,1-21 15,-1 0-15,0 0 16,0 0-16,0 0 0,0 0 16,-21-21-16,0-1 15</inkml:trace>
  <inkml:trace contextRef="#ctx0" brushRef="#br2" timeOffset="197120.37">24680 10753 0,'-21'0'16,"21"-21"15,21 21-15,0 0-16,1 0 0,-1 0 16,0-22-16,0 22 0,21 0 0,-20-21 15,20 0-15,-21 21 0,21-21 0,-20 0 16</inkml:trace>
  <inkml:trace contextRef="#ctx0" brushRef="#br2" timeOffset="197603.87">25125 10393 0,'-21'0'15,"42"0"-15,-64 0 0,43 21 16,0 0-16,0 0 0,0 1 0,0-1 15,0 0-15,-21 0 0,21 0 16,0 22-16,0-22 0,-21 0 0,21 21 16,0-21-16,0 22 0,0-22 0,0 0 15,0 21-15,0-20 0,0-1 16,0 0-16,0 0 0,0 0 0,0 0 16,0 1-16,0-1 15,0-42 32,0-1-47,0 1 16,0 0-16,0 0 15,21 0 1,0 21-16,1 0 0,-1-21 0,21 21 16,-21 0-16,0 0 0,1 0 15,-1 0-15,0 0 0,0 0 16,0 21-16,-21 0 0,0 0 15,0 0-15,0 0 0,0 1 0,0-1 16,-21 0-16,0 0 0,-21 0 16,-1-21-16,1 21 0,0 1 15,-22-1-15,22-21 0,-22 21 0,22-21 16,0 0-16,-1 0 0,22 0 16,-21 0-16</inkml:trace>
  <inkml:trace contextRef="#ctx0" brushRef="#br0" timeOffset="-12374.68">6159 14203 0,'22'0'31,"-1"-21"-31,-21 0 0,0-1 0,0 1 16,0 0-16,21-21 0,-21 21 16,0-1-16,0-20 0,0 21 15,0 0-15,0 0 0,0-1 0,0 1 0,-21 21 16,0 0-16,-1 0 15,-20 0-15,21 0 0,-21 0 16,20 0-16,-20 21 0,0-21 16,-1 22-16,1-1 0,21 0 0,0 0 15,-22 21-15,22-20 0,0-1 16,21 0-16,0 21 0,0-21 0,0 1 16,0-1-16,0 0 0,0 0 15,0 0-15,21-21 0,-21 21 0,21-21 16,1 0-16,-1 0 0,21 0 0,-21 0 15,0 0-15,1-21 0,-1 0 16,21 0-16,-21 0 0,0 0 0,1-1 16,-1-20-16,0 21 0,0 0 15,0-22-15,0 22 0,1 0 16,-22 0-16,0 0 0,21 0 0,-21-1 16,0 1-16,0 42 31,0 1-16,0-1-15,0 0 0,0 0 0,0 0 16,0 0-16,0 22 0,0-22 16,0 0-16,0 0 0,42 43 15,0-22 1,-20-42-16,-1 0 0,0 0 16,0 0-16,0 0 0,22 0 0,-22-21 15,21 0-15,0 0 0,64-85 16,-63 21-1,-43 22-15,0 20 0,0-20 16,0 20-16,-22-20 0,-41-43 16,21 64-16,-22-1 0,1 1 15,-1 21-15,-21 0 0,1 0 16,-1 21-16,-127 21 0,107 0 16,20 0-16,-21 21 0,21 22 15,22-1-15,-1 22 0,1-21 16,21 20-16,20 1 0,1 0 0,21-22 15,0 22-15,0-1 0,0 1 16,0-21-16,43-1 0,20 43 16,-21-43-16,22-41 0,-1 20 15,1-21-15,-1 0 0,22-21 0,63 0 16,-84 0-16,20 0 16,-20 0-16,-1-21 0,22 0 0,-21-21 15,-1-1-15,1 1 0,20-22 0,-20 1 16</inkml:trace>
  <inkml:trace contextRef="#ctx0" brushRef="#br0" timeOffset="-12150.82">7218 13504 0,'0'0'0,"0"22"0,0-1 16,0 0-16,0 64 15,0-22-15,0-21 0,0 22 0,0-22 16,-21 22-16,21-22 0,0 22 0,-22-22 15,22 0-15,0 1 0,0-1 16,-21 0-16,21 1 0,0-1 0,0-21 16,0 0-16,0 0 0,0 1 15,21-22-15,1 0 16,-1-22-16,-21 1 0,21-21 0,21-43 16</inkml:trace>
  <inkml:trace contextRef="#ctx0" brushRef="#br0" timeOffset="-11966.92">7260 13547 0,'0'0'16,"-21"-21"-16,21-1 0,0 1 15,0 0-15,21 0 16,0 21-16,0-21 0,1 21 16,-1 0-16,0 0 0,21-21 0,-21 21 15,22 0-15,-22 0 0,21 0 16,-21 0-16,1 21 0,-22 0 15,0 0-15,0 21 0,-22-20 0,1 20 16</inkml:trace>
  <inkml:trace contextRef="#ctx0" brushRef="#br0" timeOffset="-11822">7112 14012 0,'0'22'16,"0"-44"-16,0 65 0,0-22 0,0 0 15,21-21-15,0 0 0,0 0 16,1 0-16,20 0 0,-21 0 15,21 0-15,1 0 0,-1 0 0,0-21 16,1 0-16,-1 21 0,0-21 16,1-1-16</inkml:trace>
  <inkml:trace contextRef="#ctx0" brushRef="#br0" timeOffset="-11651.83">7789 13949 0,'0'21'15,"0"0"-15,0 0 0,-21 1 16,21-1-16,0 21 0,0-21 15,-21 0-15,21 1 0,0 20 16,0-21-16,0 0 0,0 0 16,0 1-16,0-1 0,0 0 15,0-42 1,21 21-16,-21-21 16,0-1-16</inkml:trace>
  <inkml:trace contextRef="#ctx0" brushRef="#br0" timeOffset="-11498.92">7810 13822 0,'0'0'0,"-21"-21"0,21 0 0,-21-1 0,21 1 16,-42 0-1,42 42 1,21 0 0,21 1-16,-21-1 0,1 0 0,-1-21 15,0 21-15,0 0 0,0-21 0</inkml:trace>
  <inkml:trace contextRef="#ctx0" brushRef="#br0" timeOffset="-10735.35">8213 13928 0,'0'0'0,"0"21"16,0 0-16,0 21 0,0-20 0,0-1 15,0 0-15,0 21 0,-22-21 16,22 1-16,0 20 0,0-21 0,0 21 15,0-20-15,0-1 16,22-21 0,-22-21-1,21-1-15,0 22 0,-21-21 0,21-21 16,-21 21-16,0 0 0,21-22 0,-21 22 16,21-21-16,-21 21 15,0-1-15,0-20 0,0 21 0,22 21 31,-22 21-31,0 0 0,0 0 16,0 1-16,0-1 0,0 0 0,0 21 16,21-21-16,-21 1 0,0 20 15,21-21-15,0 0 0,-21 0 0,21 1 16,22-1-16,-22 0 0,21-21 16,0 0-16,1 0 0,41 0 15,-20 0-15,-22 0 0,22-21 16,-22 0-16,22-1 0,-22-20 0,0 21 15,1-21-15,-1 20 0,-21-20 16,0 0-16,-21-1 0,0 1 0,0 21 16,-21-21-16,0-1 0,0 22 15,-22 21-15,1-21 0,21 21 0,-21 0 16,-22 0-16,22 21 16,-1 0-16,-41 22 0,41-22 0,22 21 15,-21 22-15,42-43 16,0 21-16,0-21 0,0 22 15,21-22-15,0 0 0,22 0 16,-22-21-16,21 0 0,0 0 0,1 0 16,20 0-16,-20 0 0,-1 0 15,0 0-15,1-21 0,-1 0 16,0-22-16,-21 22 0,43-63 16,-43 41-16,-21 1 0,0-22 0,21 1 15,-21-1-15,0 1 0,0-1 16,0 1-16,0 21 0,0-1 0,0 1 15,0 21-15,0 0 0,0 42 16,-21 0-16,21 0 16,0 21-16,0 1 0,0 20 0,0-20 15,0 20-15,0-21 16,0 22-16,0-22 0,0 1 0,0-1 16,21 0-16,0-21 0,1 1 0,-22-1 15,21 0-15,0 0 0,0-21 16,0 0-16,0 0 0,1 0 15,-1 0-15</inkml:trace>
  <inkml:trace contextRef="#ctx0" brushRef="#br0" timeOffset="-10532.47">9800 13377 0,'0'0'0,"-42"43"31,21-1-31,-1 0 0,22 1 15,-21-1-15,21 0 0,0 22 0,0-22 16,0 1-16,0-22 0,0 21 16,0-21-16,0 22 0,0-22 0,0 0 15,0 0-15,21-21 16,1 0-16,-1-21 16</inkml:trace>
  <inkml:trace contextRef="#ctx0" brushRef="#br0" timeOffset="-10134.7">9758 13504 0,'0'0'0,"0"-21"0,0-21 0,0 21 16,0 0-16,0-1 16,0 1-16,0 0 0,42 21 15,-21 0-15,22 0 16,-22 21-16,0-21 16,-21 21-16,21 1 0,-21 20 15,0-21-15,0 21 0,-21-20 16,0 20-16,0-21 0,-22 0 0,22 22 15,-21-22-15,-1 0 0,1 0 16,21-21-16,-21 21 0,20-21 0,65 0 31,-22 0-31,21 0 16,1 0-16,-1 0 0,0 0 16,1 21-16,-1 1 0,0-22 15,1 21-15,-1 0 0,21 21 16,1 43-16,-64-64 15,0 0-15,-21 0 0,-22-21 16,22 22-16,-21-1 0,-22 0 0,22-21 16,0 21-16,-1-21 0,1 21 15,21-21-15,0 0 16,21-21-16,21 0 0,21 0 16,1-22-16,-1 1 0,0 0 15,1 21-15</inkml:trace>
  <inkml:trace contextRef="#ctx0" brushRef="#br0" timeOffset="-9618.99">10393 13716 0,'21'0'0,"0"0"0,-190 0 0,296 0 0,-43 21 0,-84 0 16,22 1-16,-22-1 0,0 0 15,0 0-15,0 21 0,0-20 0,0-1 16,0 21-16,0-21 0,0 0 16,0 1-16,0-1 15,21-21-15,0 0 16,0 0-16,0 0 0,22-21 15,-22-1-15,21 1 0,-21 0 0,22 0 16,-1-21-16,-21-1 0,0 22 0,0-21 16,1-1-16,-1 22 15,0 0-15,-21 0 0,0 42 16,0 0 0,0 0-16,0 1 0,-21 20 15,21 0-15,-21 1 0,-1-1 0,22 21 16,0-20-16,0 20 0,-21 22 15,21-22-15,0 22 0,0 0 0,0 169 16,0 42 0,0-190-16,21-21 15,-21 20-15,22-20 0,-22 0 0,0-1 16,0-20-16,21 21 0,-21-22 16,0 1-16,0-1 0,0-21 0,0 1 15,-21-22-15,-22 0 0,22 0 16,-21-21-16,-22 0 0,22 0 15,21-42-15,-64-22 16,64 22-16,0-21 0,-22-1 16,22 1-16,0-22 0,0 0 0,0 1 0,21-22 15,0 21-15,0-21 0,0 0 0,0 1 16,21 20-16,0-21 0,21 0 16,-20 22-16,20-1 0,0 21 0,1 1 15,-1-1-15,21 1 0,-20 21 16</inkml:trace>
  <inkml:trace contextRef="#ctx0" brushRef="#br0" timeOffset="-9279.42">11959 13018 0,'21'-22'0,"-42"44"0,63-86 16,-20 22-16,-22 21 0,0-22 15,0 22-15,0 0 0,0 42 16,-22 0-16,1 22 16,-21-1-16,0 0 0,20 22 15,-20-1-15,21 1 0,-21 20 0,20 1 16,1-21-16,-21 20 0,42 1 15,-21 84-15,21-105 0,0-1 16,21 1-16,0-22 0,21 0 0,1 1 16,-1-1-16,22-21 0,-1 0 15,22 1-15,-22-22 0,22 0 16,-22 0-16,22 0 0,-43 0 0,22-22 16,-1 1-16</inkml:trace>
  <inkml:trace contextRef="#ctx0" brushRef="#br0" timeOffset="-9091.53">12594 13314 0,'-21'0'15,"42"0"-15,-42 21 0,21 0 0,0 0 0,0 43 16,0-1 0,21-20-16,0-1 0,0 43 15,1-64-15,-22 21 0,21-21 16,0 22-16,-21-22 0,21-21 15,21 21-15</inkml:trace>
  <inkml:trace contextRef="#ctx0" brushRef="#br0" timeOffset="-8911.59">12975 13335 0,'0'-21'0,"0"42"0,-21-42 15,0 42 1,-22 0-16,22 0 0,-63 43 15,41-22-15,1 1 0,0-1 16,-1 0-16,22 1 0,-21-1 16,-1-21-16,22 21 0,0 1 0,21-22 15,0 21-15,0-21 0,0 1 16,0-1-16,21-21 0,0 0 0</inkml:trace>
  <inkml:trace contextRef="#ctx0" brushRef="#br0" timeOffset="-8663.73">13335 13399 0,'0'0'0,"0"-22"0,0 44 31,0-1-31,0 0 0,0 42 16,0-20-16,-21 20 0,21 1 15,-21-1-15,21 22 0,0-22 0,0 22 16,0 0-16,0-1 0,0 1 15,0 0-15,0-1 0,0 1 0,0 0 16,0-1-16,0 1 0,0-21 0,0-1 16,0 22-16,0-43 0,0 22 15,0-22-15,0 0 0,0 1 16,0-22-16,0 0 0</inkml:trace>
  <inkml:trace contextRef="#ctx0" brushRef="#br0" timeOffset="-8379.89">13335 14055 0,'-21'-85'0,"42"170"0,-42-255 15,0 86-15,21 20 0,0 1 0,0-1 16,21 22-16,0 0 0,0-1 16,21 1-16,-20 21 0,20 0 15,-21 21-15,21 0 0,-20 0 0,-1 0 0,21 21 16,-42 0-16,0 0 15,0 0-15,0 22 0,0-22 0,-21 21 0,0-21 16,-22 22-16,1-22 0,-21 0 16,20 0-16,-20 0 0,20 0 15,1-21-15,0 22 0,-1-22 0,22 0 16,42 0 0,1 0-16,20 0 15,0 0-15,1 0 0</inkml:trace>
  <inkml:trace contextRef="#ctx0" brushRef="#br0" timeOffset="-7988.11">14203 13399 0,'0'0'0,"0"-22"0,-21 22 16,-1 0-16,-20 22 0,0-1 15,-1 0-15,1 0 0,-21 21 0,20 1 16,-20-1-16,20-21 0,1 22 15,0-1-15,-1 0 0,22-21 0,21 1 16,0 20-16,0-21 0,21 0 16,1-21-16,-1 0 0,21 0 15,-21 0-15,22 0 0,-1-21 0,0 0 16,1 0-16,-1-22 0,0 1 16,1 0-16,-22-1 0,21 1 0,-21 21 15,0-21-15,1 20 0,-1 1 16,-21 0-16,0 0 0,0 42 15,0 0-15,0 0 16,-21 1-16,-1 20 0,1 21 16,21-41-16,-21 20 0,21-21 15,-21 21-15,21-20 0,0-1 0,0 21 16,0-21 0,0 0-16,42 1 0,-21-22 0,1 0 15,-1 0-15,0 0 0,21 0 16,-21-22-16,22 1 0,-1-21 0</inkml:trace>
  <inkml:trace contextRef="#ctx0" brushRef="#br0" timeOffset="-7784.23">14690 13187 0,'0'-42'0,"0"84"0,0-106 16,0 43-16,0 42 31,0 22-31,0-22 0,0 21 0,-22-21 16,22 22-16,-21 63 15,21-64-15,0 21 0,0-20 0,0-1 16,0 22-16,0-22 0,0 0 16,0 22-16,0-43 0,0 0 15,21-21-15,1 0 16,-1 0-16,0 0 0,0 0 16</inkml:trace>
  <inkml:trace contextRef="#ctx0" brushRef="#br0" timeOffset="-7366.54">15240 13102 0,'0'-42'0,"0"84"0,0-126 0,0 62 0,0 1 16,0 42-1,-21 1-15,0 20 0,21-21 0,-22 85 16,22-64 0,-21 22-16,21-22 0,0 22 0,0-1 0,0 1 15,0-22-15,0 21 0,0 43 16,0-63-16,0-22 15,0 21-15,0-21 0,0 0 0,0 1 16,0-44 0,0 1-16,0 0 15,0-21-15,0-1 0,0-20 0,0 21 16,21-85-16,1 63 16,-1 22-16,21-22 0,0 22 0,1 0 15,-1 20-15,22 1 0,-22 21 0,0 0 16,1 0-16,-1 0 0,0 43 15,1-22-15,-22 21 0,21 0 16,0 1-16,-20 20 0,-1-20 16,0 20-16,-21 1 0,0-22 0,0 43 15,0-43-15,0 0 0,-21-21 16,0 1-16,-1-1 0,1 0 16,0-21-16,0 0 0,0 0 15,0-21-15,-1 21 0,1-21 16,0-22-16</inkml:trace>
  <inkml:trace contextRef="#ctx0" brushRef="#br0" timeOffset="-7195.06">14711 13208 0,'-21'0'0,"42"0"0,-64 0 0,22 0 15,21 21 1,43-21-16,-22 0 15,0 0-15,21 0 0,64 0 16,-42 0-16,20 0 0,1 0 0,0-21 16,20 21-16</inkml:trace>
  <inkml:trace contextRef="#ctx0" brushRef="#br0" timeOffset="-6980.19">16827 13293 0,'0'0'16,"-21"0"-16,0 0 0,0 21 15,21 0 1,21-21 0,0 21-16,0-21 0,22 0 15,-22 0-15,0 0 0,0 0 0,0 0 16,1 0-16,-22 21 15</inkml:trace>
  <inkml:trace contextRef="#ctx0" brushRef="#br0" timeOffset="-6855.26">16764 13462 0,'0'0'0,"-21"21"0,0-21 0,-1 21 16,22 1-16,22-22 16,-1 0-16,0 0 15,0 0-15,21 0 0,-20 0 0,20 0 16,-21-22-16,43 1 15,-22 0-15</inkml:trace>
  <inkml:trace contextRef="#ctx0" brushRef="#br0" timeOffset="-6303.04">17907 12848 0,'0'-21'0,"0"42"0,0-21 31,0 21-15,0 1-16,0-1 0,0 0 15,-21 0-15,21 0 0,-21 0 0,21 1 16,-22-1-16,22 0 0,0 0 15,0 0 1</inkml:trace>
  <inkml:trace contextRef="#ctx0" brushRef="#br0" timeOffset="-6072.09">18097 12869 0,'0'0'0,"0"-21"0,0 42 47,-21 1-47,0-22 0,21 21 0,0 0 15,-21 0-15,21 0 16,-21 22-16,0-22 0,21 0 15,0 0-15,0 0 0,0 0 0,21-21 32,0 0-32</inkml:trace>
  <inkml:trace contextRef="#ctx0" brushRef="#br0" timeOffset="-5719.29">18986 12721 0,'0'0'16,"0"-21"-16,22 0 0,-22 0 0,0 0 0,0-1 16,0 44 15,0 20-31,-22-21 0,1 43 15,-21-22-15,21 21 0,-22-20 0,22 20 16,-21 1-16,0-1 0,-64 64 16,63-63-16,1-1 0,0 1 15,-1-22-15,1 22 0,0-1 16,-22 64-16,43-85 16,21-20-16,0-1 0,21-21 15,0 0 1,1-21-16,20-1 0,0 1 15,106-106-15,-84 64 16</inkml:trace>
  <inkml:trace contextRef="#ctx0" brushRef="#br0" timeOffset="-5491.62">19346 12764 0,'21'-43'16,"-338"488"-16,656-932 0,-382 572 0,107-191 0,-64 85 0,0-1 0,0 44 31,-21-1-31,-1 0 0,1 21 15,0 22-15,-21-22 0,21 22 0,-22-1 16,22 1-16,-21-1 0,-1 1 16,-20 63-16,21-64 0,20 1 15,-20-22-15,0 21 0,21-20 0,-1-1 16,-20 0-16,42 1 0,-21-22 16,0 21-1,42-42-15,0-21 16,0 21-16</inkml:trace>
  <inkml:trace contextRef="#ctx0" brushRef="#br0" timeOffset="-4288.11">19854 13335 0,'0'0'0,"21"0"0,1 0 0,-1-21 16,0 0-16,0 21 0,-21-43 16,0 22-16,0 0 15,0 0-15,0 0 0,0 0 0,-21-1 16,0 1-16,0 21 15,-1 0-15,1 0 0,0 21 16,-21-21-16,21 22 0,-1-1 0,-20 21 16,21-21-16,0 0 0,-22 22 15,22-22-15,0 0 0,21 21 0,0-20 16,0 20 0,0-21-16,21-21 15,0 0-15,1 0 0,20 0 16,-21-21-16,0 21 0,22-21 15,-22 0-15,0 21 0,0-22 16,0 1-16,0 21 0,1-21 0,-22 0 16,21 21-16,-21-21 0,21 21 15,0-21-15,-21-1 16,21 22-16,-21-21 16,21 21 202,1 0 17,-22-21-157</inkml:trace>
  <inkml:trace contextRef="#ctx0" brushRef="#br0" timeOffset="-3431.85">19875 13208 0,'0'0'0,"0"-21"16,0 42 15,0 0-15,-21 0-16,21 1 0,-21-1 16,0 0-16,21 21 0,0-21 0,-21 22 15,0-22-15,-1 42 0,22-41 16,0-1-16,-21 0 15,21 0-15,0 0 0,-21 0 0,21 1 16,-21-44 15,21 1-31,0 0 0</inkml:trace>
  <inkml:trace contextRef="#ctx0" brushRef="#br0" timeOffset="-3068.06">19918 12806 0,'0'0'0,"0"-21"0,0 0 0,-21 21 16,-1 0-16,-20 21 15,21-21-15,0 21 0,0 0 16,-1 0-16,22 0 0,0 1 0,0-1 16,0 0-16,22 0 15,-1-21-15,0 0 0,21 0 16,-21 0-16,22 0 0,-22 0 0,21 0 15,-21 0-15,22-21 0,-22 0 16,0 0-16,0-1 0,-21 1 0,21 0 16,-21 0-16,0 0 0,0-22 15,-21 22-15,0 0 0,0 21 0,0-21 16,0 21-16,-1 0 0,-20 0 0,21 0 16,0 21-16,0 0 0,-1 0 15,1 1-15,0 20 0,21 0 16,0-21-16,0 22 0,0-1 15,0 0-15,0-20 0,0 20 0,0-21 16,0 21-16,0-20 0,21-1 0,0 0 16,22 0-16,-22-21 0</inkml:trace>
  <inkml:trace contextRef="#ctx0" brushRef="#br0" timeOffset="-2688.27">20193 13229 0,'0'21'31,"0"1"-31,0-1 0,0 0 16,0 0-16,0 0 0,0 0 16,0 1-16,0-1 0,0 21 15,0-21-15,0 0 0,0 1 16,0-44 15,0 1-31,0 0 0,0 0 16,21 0-16,0 0 0,-21-22 15,21 22-15,1-21 0,-1 21 0,21-22 16,-21 22-16,22 0 0,-22 0 16,21 0-16,-21-1 0,22 22 0,-22 0 15,21 0-15,-21 22 0,0-1 0,22 0 16,-43 21-16,21-21 16,-21 1-16,0 20 0,0-21 0,0 21 15,0 1-15,0-22 0,0 0 16,-21 21-16,21-20 0,-43 41 15,43-42-15,-21 0 0,21 1 16,21-44 0,1 1-1</inkml:trace>
  <inkml:trace contextRef="#ctx0" brushRef="#br0" timeOffset="-2435.42">20997 13208 0,'0'-21'0,"0"42"0,21-63 16,-21 21-16,0-1 0,0 44 15,0 20 1,0-21-16,0 21 16,0 1-16,0-1 0,0 22 0,0-22 15,0 43-15,0-22 0,0 1 0,0 20 16,0-20-16,0 20 0,0-20 16,0 21-16,0-22 0,0 22 0,-21-22 15,21 1-15,-21-1 0,21 1 16,0-1-16,0-20 0,-21-1 15,21 0-15,0 1 0,-21-22 0,21 0 16,0-42 0,0-22-16,21 22 15,0-21-15</inkml:trace>
  <inkml:trace contextRef="#ctx0" brushRef="#br0" timeOffset="-1620.08">21145 13441 0,'0'0'0,"0"-64"0,0 22 0,-21-21 15,21 41-15,0-20 0,0 21 16,0 0-16,0 0 0,43 21 31,-22 21-31,0-21 0,0 21 16,43 64 0,-64-64-16,0 21 0,0-21 15,0 0-15,-22 1 0,1-1 0,0 0 16,0 0-16,-21-21 0,-1 21 15,22-21-15,0 0 0,21-21 16,0 0 0,0 0-16,21 21 0,0-21 15,0-1-15,43-41 16,-43 42-16,0-22 0,22 22 0,-1-21 16,-21 21-16,0 0 0,22 21 0,-22 0 15,0 0-15,0 21 16,-21 0-1,0 0-15,0 21 0,0-20 0,0-1 16,0 21-16,0-21 0,0 0 0,0 1 16,0-1-16,0 0 0,0 0 15,0 0-15,21-21 16,0 0-16,1 0 0,-1 0 16,0-21-16,0 0 0,0 21 0,22-21 15,-22-22-15,42 1 16,-42 0-16,1 21 0,-1-22 15,0 22-15,0 0 0,0 0 0,-21 0 0,21 21 16,-21 21 0,0 0-16,0 0 15,0 0-15,0 0 0,0 1 0,0-1 16,0 0-16,0 0 0,0 0 16,0 0-16,0 1 0,0-1 0,22-21 15,-22 21-15,21-21 0,21 0 0,-21 0 16,0 0-16,1 0 0,20 0 15,0-21-15,1 0 0,-22-1 16,0-20-16,0 21 0,0-21 16,0-1-16,-21 1 0,22-22 0,-22 1 15,21-1-15,-21 1 0,21-1 0,-21 1 16,0-1-16,0 22 0,0 0 16,0 21-16,0-1 0,0 1 15,0 42 1,-21 1-16,0-1 0,-1 21 15,1 22-15,21-22 0,-21 21 0,0 1 16,0-1-16,21 1 0,0-1 16,0 1-16,0-1 0,0-20 0,0-1 15,0 0-15,0 1 0,0-22 16,21 21-16,0-21 0,0 1 16,0-1-16,1-21 0,-1 0 0,0 0 15,0 0-15,43-43 16,-43 22-16,0 0 0</inkml:trace>
  <inkml:trace contextRef="#ctx0" brushRef="#br0" timeOffset="-1456.17">22267 12996 0,'0'0'0,"-42"0"0,21 0 16,-43 0-16,64 22 31,21-22-31,22 0 16,-22 0-16,21 0 0,1 0 15,20-22-15,1 22 0,-1-21 16,22 0-16,-1 0 0,-20-21 16</inkml:trace>
  <inkml:trace contextRef="#ctx0" brushRef="#br0" timeOffset="-1043.39">23220 12573 0,'-21'-21'16,"42"21"15,0 0-31,0 0 0,0 0 0,0 0 16,22 0-16,-22 0 0,21 0 0,-21 0 15,1 0-15,20 0 16,-21 0-16,0 0 16,-42 21-1,0-21-15,-21 0 0,20 0 16,-20 0-16,-21 0 15,20 0-15,22 0 0,0 0 0,0 21 16,0-21-16,-1 21 0,1 1 0,0-1 16,0 21-16,0 0 0,0 1 15,21-1-15,-22 22 0,22-1 0,-42 64 16,42 0 0,0-63-16,0-1 0,0 1 0,0-1 15,0 1-15,0-1 0,0-21 16,21 22-16,0-22 0,1 1 0,-1-1 15,0 0-15,0-21 0,0 1 16,43 20-16,-1-42 16,-42 0-16,22 0 15,-1-21-15,22 0 0,-1-1 0,1-20 16,-1 21-16</inkml:trace>
  <inkml:trace contextRef="#ctx0" brushRef="#br0" timeOffset="-449.74">24151 13166 0,'0'0'0,"0"-43"0,-21 22 0,0 0 16,0 0-16,-1 21 0,-20 0 16,21 0-16,-21 0 0,-1 0 15,1 21-15,0-21 0,-22 42 16,22 1-16,21-22 0,-1 0 0,1 0 16,0 0-16,21 22 0,0-22 15,0 0-15,0 0 0,21 0 16,0 1-16,1-22 0,-1 0 0,0 0 15,21 0-15,-21 0 0,22 0 16,20-22-16,-42 22 0,1-21 16,-1 0-16,0 0 0,0-21 15,0 20-15,-21 1 0,0 0 16,0 0-16,0 42 31,0 0-15,0 0-16,0 1 0,0-1 15,0 0-15,0 0 16,21-21-16,-21 21 0,22-21 16,-1 0-16,0 0 0,0 0 15,0 0-15,0 0 0,1 0 0,-1-21 16,0 0-16,0 0 0,0 0 16,0-22-16,1 22 0,-22-21 15,21-1-15,-21 1 0,0-21 0,0 20 16,0 1-16,-21 0 0,-1-1 15,-20 1-15,0 21 0,-1 0 0,1 21 16,-21 0-16,-1 0 0,1 0 16,-22 42-16,21-21 0,1 21 0,-22 1 15,22-1-15,-1 22 0,22-22 16,0 0-16,-1 22 0,22-22 0,0 0 16,21 22-16,0-22 0,0 1 0,0-1 15,63 64-15,-20-85 16,20 21-16,-20-21 0,20 22 15,1-43-15,-1 21 0,1-21 0,20 0 0,-20 0 16,-1-21-16,1 0 16,-1-1-16</inkml:trace>
  <inkml:trace contextRef="#ctx0" brushRef="#br0" timeOffset="23.98">24511 13018 0,'0'0'0,"0"21"31,0 0-31,0 0 0,0 0 16,0 0-16,0 22 0,0-22 0,0 0 15,0 21-15,0-20 0,-21-1 16,21 0-16,0 0 0,0 0 0,0 0 16,0 1-1,0-44 16,0 1-31,0 0 0,0 0 0</inkml:trace>
  <inkml:trace contextRef="#ctx0" brushRef="#br0" timeOffset="179.89">24617 12764 0,'0'0'0,"-21"0"15,-1 21 1,22 0-1,0 0-15,0 0 16,0 0-16,0 1 0,22-22 16,-1 21-16</inkml:trace>
  <inkml:trace contextRef="#ctx0" brushRef="#br0" timeOffset="680.16">25273 13123 0,'21'0'16,"-42"0"-16,63 0 0,-42-21 16,0 0-16,0 0 0,0 0 15,0 0-15,-21 21 0,0-22 0,0 22 16,0 0-16,-1 0 0,-20 0 16,21 0-16,0 0 0,-22 22 0,1 20 15,21-21-15,0 0 0,-22 22 16,43-22-16,-21 21 0,0 0 15,21-20-15,0-1 0,0 21 0,0-21 16,0 0-16,0 1 0,21-22 0,0 21 16,1-21-16,-1 0 0,21 0 15,-21 0-15,22 0 0,-22 0 0,21 0 16,-21-21-16,0-1 0,22 1 0,-22-21 16,0 0-16,0 20 0,0-41 15,1 21-15,20-85 0,-21 63 16,-21 1-16,21-1 0,-21 1 15,21-1-15,-21 1 0,0 20 0,0 1 16,0 21-16,0 0 16,0-1-16,-21 22 0,0 22 15,0-1-15,21 0 0,-21 21 0,0 1 16,21 20-16,-22 106 16,22-63-16,0-63 15,0-1-15,0 0 0,0 1 16,22-22-16,-22 21 0,21-21 0,0 0 15,0 1-15,0-22 0,22 0 16,-22 0-16,0 0 0,21 0 16,1 0-16,-22-22 0</inkml:trace>
  <inkml:trace contextRef="#ctx0" brushRef="#br0" timeOffset="856.06">26014 12954 0,'-21'0'0,"42"0"0,-64 0 0,22 0 15,0 0-15,21 21 16,0 0 0,0 1-1,21-22-15,0 0 0,1 21 0,-1-21 16,0 0-16,0 0 0,0 0 16,-21 21-16</inkml:trace>
  <inkml:trace contextRef="#ctx0" brushRef="#br0" timeOffset="994.02">25971 13102 0,'-127'43'16,"297"-86"-16,-213 43 0,-62 43 31,126-43-31,0 0 16,0 0-16,21 0 0,1 0 16,-22 0-16,64-22 15,-43 1-15</inkml:trace>
  <inkml:trace contextRef="#ctx0" brushRef="#br0" timeOffset="1163.92">26543 12510 0,'0'0'0,"0"-22"0,0 1 0,0 0 16,0 42 15,0 0-31,0 1 0,0-1 16,0 0-16,0 0 0,0 0 15,0 0-15,0 1 0,0-1 16,0 21-16,0-21 0</inkml:trace>
  <inkml:trace contextRef="#ctx0" brushRef="#br0" timeOffset="1547.7">26903 12848 0,'0'-21'0,"0"42"32,-21 0-32,-1 1 15,22 20-15,-21-21 0,0 21 16,0 1-16,0-22 0,0 21 0,21 1 0,-22-22 16,22 21-16,-21-21 0,21 22 15,0-1 1,21-21-16,1 0 0,-1-21 0,0 0 15,21 0-15,1 0 0,-1 0 16,21 0-16,-20-21 0,-1 0 16,0 0-16,-20 0 0,20-22 15,-21 1-15,0 0 0,0-1 0,1 1 16,-22 0-16,0-1 0,0 1 0,0 21 16,0 0-16,0-1 0,0 1 15,0 42 16,0 1-31,0-1 0,0 0 16,21 0-16,0 0 0,0-21 16</inkml:trace>
  <inkml:trace contextRef="#ctx0" brushRef="#br0" timeOffset="1871.52">27495 13039 0,'-21'0'0,"42"0"0,1 0 0,-22-21 31,-22 21-16,1 0-15,0 0 0,-21 0 16,21 0-16,-1 0 0,1 21 16,0 0-16,0 0 0,0 0 15,21 0-15,0 1 16,0-1-16,21 0 0,0 0 0,0 0 16,0 0-16,1 1 0,20-1 0,-21 0 15,0 0-15,22 0 0,-22 0 16,21 1-16,-21-1 0,-21 0 0,-21-21 31,-21 0-31,21 0 0,-22 0 16,1 0-16,0-21 0,-1 21 0,1-21 15,0 21-15,-1 0 0,22-22 16,0 22-16,42 0 16,0 0-16,0 0 0,22 0 15,-1 0-15,0 0 16</inkml:trace>
  <inkml:trace contextRef="#ctx0" brushRef="#br0" timeOffset="2435.7">27749 13293 0,'0'0'15,"0"-21"-15,0-1 0,22 22 0,-22-21 16,21 0-16,-21 0 0,21 21 16,0-21-16,0 0 15,43-22-15,-43 22 0,0 0 16,0 0-16,-21 0 15,-21 21 1,-21 0-16,21 0 0,-1 21 16,-20 0-16,21 0 0,-21 0 15,20 0-15,1 1 0,0-1 0,0 0 16,21 0-16,0 21 0,0-20 16,0-1-16,0 0 0,21-21 0,0 21 15,0 0-15,1 0 0,-1-21 0,21 0 16,-21 22-16,0-22 0,22 0 15,-22 0-15,21 0 0,-21 0 0,1 0 16,-1-22-16,0 1 0,0 0 0,0 0 16,0 0-16,1-22 0,-22 22 15,21-21-15,0 0 0,0 20 0,0-20 16,0 21-16,1-21 0,-22 20 16,21 1-16,0 21 0,0-21 15,0 21-15,0 0 0,22 0 16,-22 0-16,0 0 0,0 21 0,-21 0 15,21 22-15,1-22 0,-1 0 0,-21 21 16,0-20-16,0 20 0,0-21 16,0 0-16,0 0 0,0 1 0,0-1 15,-21-21 1,-1 0-16,1 0 16,21-21-16,0-1 15,0-20-15,0 21 0,0 0 16,21 0-16,1-22 0,-1 22 0,0 0 15,0 0-15,0-22 0,0 22 16,1 0-16,-1 0 0,-21 0 0,21 0 16,0 21-16,0-22 0,-21 1 0,21 21 15</inkml:trace>
  <inkml:trace contextRef="#ctx0" brushRef="#br0" timeOffset="2785.6">29019 12552 0,'0'0'0,"-21"0"31,21 21-15,0 0-16,-21 0 15,42-42 48,0 21-63,1-21 15,-1 21-15,0-21 0,0 0 16,0 21-16,0 0 0,1 0 0,-1 0 16,-21 21-1,0 0-15,0 0 0,-21 0 16,-1 1-16,-20-1 0,21 21 15,0-21-15,0 0 0,-1 1 16,22-1-16,0 0 0</inkml:trace>
  <inkml:trace contextRef="#ctx0" brushRef="#br0" timeOffset="3484.31">29845 12425 0,'21'0'16,"-21"-21"-16,21 0 15,-21 42 32,0 0-47,-21-21 0,21 21 0,-21-21 16,0 21-16,21 0 0,-21 1 15,-1-1 1,22 0-16,0 0 31</inkml:trace>
  <inkml:trace contextRef="#ctx0" brushRef="#br0" timeOffset="4165.15">28914 12213 0,'-22'0'0,"22"-21"15,22 21 1,-1 0-16,0 0 0,0 0 15,21 0-15,-20 0 0,20 0 16,-21 0-16,21 0 0,-20 0 0,-1 0 16,0 0-16,0 0 0,-21 21 31,0 0-31,0 1 16,0-1-16,0 0 15,-21 42-15,21-20 0,0-22 16,-21 21-16,21 22 0,0-22 0,-21 22 15,21-1-15,0 1 16,0-1-16,0 22 0,0-22 0,0 1 0,-22-1 16,1 22-16,0-22 0,0-20 15,0 20-15,0 1 0,-1-1 16,1 1-16,0-22 0,0 22 0,0-22 16,0 0-16,-1-21 0,-20 22 15,21-22-15,0 0 0,0 0 0,-1-21 16,-20 0-16,21 0 0,0 0 0,0 0 15,-1-21-15,1 0 0,21-21 16,0 20-16,0-20 0</inkml:trace>
  <inkml:trace contextRef="#ctx0" brushRef="#br0" timeOffset="4552.08">30184 12488 0,'0'0'0,"0"-21"15,-22 21 1,1 0-16,21 21 16,-21 1-16,0-1 15,21 0-15,0 0 16,0 0-16,-21-21 15,21 21-15</inkml:trace>
  <inkml:trace contextRef="#ctx0" brushRef="#br0" timeOffset="5049.97">30311 11811 0,'0'0'0,"-43"-42"31,64 42-15,1 0-16,20 21 15,0 0-15,22 21 0,-1 1 16,-20 20-16,20-20 0,-21 41 0,1-20 16,-22-1-16,0 22 0,-21-22 15,0 22-15,0-21 0,-21 41 0,-21-20 16,-22 0-16,1-1 0,-1 1 16,1 0-16,-107 63 15,107-63-15,-22-22 0,22 22 0,-1-22 16,-63 64-16,42-63 15,22-22-15,-1 22 0,-20-22 0,-1-21 16,-21 21-16,0-20 0,1-1 16,-22 0-16</inkml:trace>
  <inkml:trace contextRef="#ctx0" brushRef="#br0" timeOffset="6088.06">12785 14838 0,'0'0'0,"21"-21"0,-21 0 0,0-22 16,0 22-16,0 0 0,21 21 15,-21 21-15,0 21 16,0 1-16,0-1 0,0 170 16,0-128-16,0 1 15,0 0-15,0-1 0,0 1 16,0-21-16,-21 105 0,21-106 15,0 22-15,0-21 0,-21-1 16,-1-21-16,22 22 0,-21-22 0,21-21 16,0 22-16,0-22 0,0-42 31,0 0-31,0-22 0</inkml:trace>
  <inkml:trace contextRef="#ctx0" brushRef="#br0" timeOffset="6351.91">12658 14986 0,'0'0'16,"0"-63"-16,-22 20 0,22 1 15,0 0-15,0-1 0,0 22 0,22 0 0,-1 0 16,63 0-16,-41 21 16,20 0-16,-20 21 0,20 0 15,1 0-15,-22 21 0,0-20 0,-21 20 16,1 0-16,-22 1 0,0-1 15,-22 0-15,-20-21 0,0 22 0,-1-1 16,-20 0-16,21-20 0,-22 20 16,22-21-16,21 0 0,-43 22 15,43-43-15,42-22 16,0 1-16,22 0 16,-22 0-16,21 0 0</inkml:trace>
  <inkml:trace contextRef="#ctx0" brushRef="#br0" timeOffset="6812.36">13293 14965 0,'0'0'0,"0"-21"0,0 0 0,0-1 0,0 1 15,21 0-15,0 0 0,-21 0 16,21 21-16,0-21 0,0 21 16,1 0-16,20 0 0,-21 0 0,21 21 15,1 0-15,-1 0 0,0 0 16,-20 0-16,41 43 0,-42-43 15,0 21-15,-21-20 0,0 20 16,0-21-16,0 0 0,0 0 16,-21 1-16,0-1 0,0-21 0,0 0 15,21-21 1,-21 21-16,21-22 0,-22 1 0,22-21 16,0 21-16,0 0 0,0-22 15,0 22-15,22-21 0,-1-1 0,21-20 16,-21 42-16,22 0 0,-1-1 15,0 1-15,1 0 0,-1 21 16,0 0-16,1 0 0,20 0 0,-42 0 16,22 0-16,-1 0 0,-21 21 15,21 0-15,-20 1 0,-1-1 0,-21 42 16,0-42 0,0 1-16,0-1 0,0 0 0,-21 21 15,-1-21-15,1 1 0,0-1 0,0 0 16,21 0-16,0 0 0,-21-21 15,21 21-15,0-42 32,0 0-32,21 21 0,-21-21 0,0-21 15</inkml:trace>
  <inkml:trace contextRef="#ctx0" brushRef="#br0" timeOffset="6948.28">14224 14584 0,'-42'-42'16,"126"359"-16,-126-592 0,-43 233 15,64 63 1,21 0-16,0 0 0,0 0 16,0 0-16,21-21 0,0 22 15,22-1-15,-22 0 0,0-21 0</inkml:trace>
  <inkml:trace contextRef="#ctx0" brushRef="#br0" timeOffset="7260.1">14690 14774 0,'0'22'0,"0"-44"0,0 65 16,0-22-16,0 0 16,0 0-16,0 0 0,0 22 15,21-22-15,-21 64 16,0-43-16,0-21 16,0 0-16,0 0 0,0 1 0,0-1 15,0-42 1,21-1-16,-21 1 15,21 0-15,-21-21 0,21 21 0,0-22 16,-21 22-16,22-21 0,-1-1 16,0 22-16,-21-21 0,21 21 0,0 0 15,0-1-15,1 1 0,-1 21 16,0 0 0,-21 21-16,0 1 0,0-1 0,21-21 15,0 21-15,-21 0 0,21 0 16,1 0-16,-1 1 0,0-1 0</inkml:trace>
  <inkml:trace contextRef="#ctx0" brushRef="#br0" timeOffset="8099.66">15621 15050 0,'0'0'0,"42"-22"0,1 1 16,-22 0-16,0 0 0,-21 0 16,0-22-16,0 22 0,0 0 0,0-21 15,0 21-15,-21-1 0,0 1 0,-22 21 16,22 0-16,-21 0 0,-1 0 15,1 21-15,0 1 0,-1-1 16,1 0-16,0 21 0,21-21 0,-22 22 16,22-1-16,0 0 0,0 1 15,21-22-15,0 21 0,0-21 0,21 22 16,0-22-16,0 0 0,22 0 0,-22-21 16,21 0-16,0 0 0,1 0 15,-1 0-15,0-21 0,1 0 0,-1 0 16,0 0-16,-20-1 15,-1-20-15,21 21 0,-42-21 0,21 20 0,-21-20 16,21 0-16,-21 21 0,0-1 16,0 1-16,0 0 15,0 0-15,-21 21 0,0 21 16,21 0-16,0 0 16,-21 1-16,21-1 0,-21 0 0,21 0 15,0 21-15,0-20 0,0-1 0,0 21 16,0-21-16,0 0 0,21 1 15,0-1-15,0 0 0,22-21 0,-22 0 16,21 0-16,0 0 0,22 0 16,-22-21-16,1 0 0,20-1 15,-21 1-15,43-42 0,-43 42 16,-20-22-16,20 1 0,-21 0 16,0-22-16,0 22 0,1-22 0,-22 22 15,0 0-15,0-22 0,0 22 16,0-1-16,0 22 0,0 0 0,0 0 15,-22 21 1,22 21-16,-21 0 0,0 0 0,0 22 16,0-1-16,0 0 0,-1 1 15,1-1-15,0 43 0,0-43 16,21 22-16,0 20 16,0-63-16,21 22 0,0-1 0,0-21 15,22 0-15,-22 1 0,21-1 16,1 0-16,-1-21 0,0 0 0,1 0 15,-1 0-15,0-21 0,22-22 16,-43 22-16,21-21 0,-21 21 16,1-22-16,-22 22 0,0-21 15,21-22-15,-21 43 0,0 0 16,0 0-16,-21 42 16,21 0-1,0 0-15,-22 1 0,22-1 0,0 0 16,0 0-16,0 21 0,0-20 15,0-1-15,0 0 0,0 0 16,0 0-16,43 0 0,-1-21 16,-21 0-16,0 0 15,22 0-15,63-63 16,-64 42-16,0 0 0,-21-1 16,1 1-16</inkml:trace>
  <inkml:trace contextRef="#ctx0" brushRef="#br0" timeOffset="8257.57">16277 14669 0,'0'0'0,"-63"0"0,20 0 0,1 0 0,0 0 15,63 0 1,0 0 0,21 0-16,1 0 0,-1 0 0,21 0 15,1 0-15,-1 0 0,22 0 16,-21 0-16,20 0 0</inkml:trace>
  <inkml:trace contextRef="#ctx0" brushRef="#br0" timeOffset="8973.29">19410 14796 0,'-21'-22'0,"42"44"0,-64-65 0,43 22 0,-21 21 15,21-21-15,0 0 0,-21 0 16,21-1-16,-21 1 0,0 21 0,0 0 16,-1 0-16,1 0 15,21 21-15,-21 1 0,21-1 0,-21 0 16,21 21-16,0 1 0,0-1 15,0 0-15,0 1 0,0-1 16,0 0-16,0 1 0,0 41 16,0-63-16,0 22 0,0-22 15,0 0-15,21-21 16,0 0-16,0 0 16,1-21-16,-22 0 0,42 0 0,-21-1 15,0-20-15,22 21 0,-1-21 0,0-1 16,-21 1-16,22 0 0,-1-1 15,0 1-15,-20 21 0,-1-22 0,0 22 16,0 0-16,0 21 0,0 0 16,-21 21-16,0 0 15,0 1-15,0 20 0,0-21 16,0 21-16,0-20 0,0 20 16,0 0-16,0 1 0,0-1 0,0 0 15,0-21-15,0 22 16,22-22-16,-1 0 0,21 0 0,-21 0 0,22-21 15,-1 0-15,0 0 0,1-21 16,-1 0-16,0 0 0,1-21 0,-22 20 16,21-20-16,-21 0 0,22-22 15,-22 22-15,-21-22 0,0 1 0,0-1 16,0 1-16,0-1 0,0 22 16,0-21-16,-21 41 0,-1-20 0,-41 21 15,-1 21 1,43 21-16,-21 0 0,21 22 15,-22-22-15,22 21 0,0-21 0,0 22 16,0-1-16,21-21 0,0 21 16,0-20-16,0 20 0,21-21 0,0 0 15,21 0-15,1 1 0,-1-1 0,22 0 16,-1 0-16,-21-21 0,22 21 16,-22 0-16</inkml:trace>
  <inkml:trace contextRef="#ctx0" brushRef="#br0" timeOffset="9249.13">20616 15050 0,'106'0'0,"42"-22"15,-127 22-15,-296 22 0,572-65 16,-276 22-16,21-42 16,-42-1-16,0 43 15,0 0-15,-21 0 0,0-1 16,0 22-16,-22 0 0,-84 22 16,85-1-16,-22 21 15,22-21-15,0 22 0,-1-1 0,22 0 16,-21 1-16,42-1 0,0 0 15,0-21-15,0 22 0,21-22 0,21 0 16,-20 0-16,41 0 0,-21-21 0,22 0 16,-1 0-16,1 0 0,-1 0 15,1-21-15,-1 0 0,128-64 16,-149 64 0,1-21-16,-1 0 0,0-1 0,-21-20 15,1 20-15,-1-84 0</inkml:trace>
  <inkml:trace contextRef="#ctx0" brushRef="#br0" timeOffset="9619.92">21463 14711 0,'0'-296'31,"-64"338"-15,43 0-16,106 170 0,-170-381 0,85 211 15,-21 0-15,0 22 0,21-22 16,0 22-16,-21-22 0,0 0 16,21 1-16,-22 20 0,22 22 15,0-43-15,0 0 0,0 43 16,0-64-1,-21-42 1,21 0 0,0 0-16,0 0 0,0-22 0,0 1 15,0 21-15,0-22 0,21 1 16,1 21-16,20-21 0,-21 20 0,21 1 16,1 0-16,-1 21 0,0 0 15,22 0-15,-22 0 0,1 21 16,-22 0-16,21 1 0,-21-1 15,0 21-15,-21-21 0,0 22 0,0-22 16,0 21-16,-21-21 0,0 22 16,0-22-16,-21 0 0,-1 0 15,1 0-15,-22 0 0,22 1 16,-21-22-16,20 0 0,-20 0 0,20 0 16,22 0-16,21-22 0,0 1 15,0 0-15,0 0 0,43 0 0</inkml:trace>
  <inkml:trace contextRef="#ctx0" brushRef="#br0" timeOffset="10131.96">22140 14669 0,'-21'0'15,"42"0"-15,-63-22 0,21 22 16,21-21-1,0 0-15,21 21 0,0-21 16,21 21-16,-20-21 0,20 0 16,0-1-16,85-41 15,-84 21-15,-22 20 16,-21 1-16,-21 21 16,-1 0-16,-20 0 0,0 0 15,-1 0-15,1 21 0,-21 22 0,20-22 0,1 0 16,0 21-16,-1 1 15,22-22-15,0 0 0,0 21 0,21-20 16,0-1-16,0 0 0,21 0 0,0 0 16,21 0-16,1 1 0,-1-22 15,22 21-15,-22-21 16,0 0-16,1 0 0,-22 0 0,0 0 16,0 0-16,-42 0 15,-21 0 1,20 0-16,-20 21 0,0-21 0,-1 21 15,1 0-15,0 0 0,-1 1 16,1-1-16,21 21 0,0-21 0,0 0 16,21 22-16,0-1 0,0-21 15,21 22-15,0-22 0,21 0 16,-21 21-16,22-21 0,-22 1 0,21-22 16,1 0-16,-1 0 0,21 0 0,-20 0 15,-1 0-15,0-22 0,22 1 16,-22 0-16,1-21 0</inkml:trace>
  <inkml:trace contextRef="#ctx0" brushRef="#br0" timeOffset="10368.83">22839 14859 0,'84'-212'16,"-84"128"-16,-105 444 0,126-424 0,63-296 15,-84 297-15,0-1 0,0 22 0,0 0 16,0 20-16,0 1 0,-21 21 16,0 21-16,0 1 15,0 20-15,0 0 0,-1 22 0,1-1 16,0 1-16,21-1 0,-21 1 15,21-1-15,-21 1 0,0-1 0,21 1 16,0-1-16,-22-20 0,22 20 16,0-21-16,0 22 0,0-43 0,0 21 15,0 1-15,0-1 0,22-42 16,-1 0-16,0 0 16,21 0-16,-21 0 0,1-21 15,20-21-15,-21 20 0,21-20 0</inkml:trace>
  <inkml:trace contextRef="#ctx0" brushRef="#br0" timeOffset="11641.76">23050 14944 0,'0'-21'16,"22"21"-16,-44 21 0,65-42 15,-22 21 1,-21 21-16,21-21 16,0 0-16,0 0 15,1 0-15,20 0 0,-21 0 16,0 0-16,0 0 0,1-21 0,-1 21 15,0-22-15,0 1 16,-21 0-16,-21 21 16,-21 0-16,20 0 15,1 0-15,0 0 0,-21 21 16,21 0-16,-1 1 0,1-1 0,0 0 16,0 0-16,21 0 0,0 0 0,0 1 15,0 20-15,0-21 0,0 0 16,0 0-16,21 1 0,0-22 0,0 21 15,1 0-15,-1-21 0,0 0 16,0 0-16,21 0 0,1 0 0,-22 0 16,21-21-16,1 0 0,-22-1 0,21 1 15,-21-21-15,22 0 16,-22 20-16,0-20 0,0 21 0,0-21 16,0 20-16,-21 1 0,22 21 15,-44 0 1,1 21-16,0 1 15,21-1-15,-21 0 0,21 21 16,-21-21-16,21 1 0,-21-1 16,21 21-16,0-21 0,0 0 0,0 1 15,0-1-15,0 0 0,0 0 16,21-21 0,0 0-16,0-21 15,0 21-15,0-21 0,1 0 0,-1-22 0,0 22 16,0 0-16,0-21 0,0 20 15,1 1-15,-1 0 0,0 0 16,0 21-16,-21-21 0,21 21 16,0 0-1,-21 21-15,0 0 0,0 0 16,0 0-16,0 1 0,0-1 0,0 0 16,0 0-16,22 0 0,-1 0 15,0 1-15,0-1 0,0-21 0,22 21 16,-1 0-1,21-21-15,-41 0 0,20 0 16,-21-21-16,0 0 0,0 0 0,1-1 16,-1 1-16,0 0 0,-21-21 15,21 21-15,0-22 0,0 22 0,-21 0 16,0 0-16,22 0 0,-1 21 16,-21 21-1,0 0-15,0 0 16,0 0-16,-21 0 0,21 22 15,0-22-15,0 0 0,0 0 0,0 0 16,0 1-16,0-1 0,0 0 16,21 0-16,0-21 0,0 0 0,0 21 15,22-21-15,-22 0 0,21 0 0,-21 0 16,22 0-16,-22-21 16,42 0-16,-42 0 0,1 0 15,-1-22-15,0 22 0,0 0 0,0 0 16,-21-22-16,0 22 0,0 0 15,0 0-15,21 0 0,-21 0 16,0 42 0,-21 0-16,0 0 15,21 0-15,0 0 0,0 22 16,0-22-16,-21 0 0,21 0 16,0 0-16,0 1 0,0-1 15,21 0-15,0 0 0,0-21 0,43 21 16,-1-21-1,-41 0-15,20 0 0,-21-21 0,0 0 16,22-21-16,-22 20 0,0-20 16,0 0-16,21-1 0,-20 1 0,-1-21 15,0 20-15,0-20 0,0-1 16,0 1-16,1-1 0,-22 1 0,0-1 16,0 22-16,0 0 0,0-1 15,0 1-15,0 21 0,-22 21 16,1 21-16,0 0 0,0 0 0,0 22 15,0-1-15,-22 21 0,22-20 16,0-1-16,0 64 16,21-43-16,-21-20 0,21-1 15,0 22-15,0-22 0,0 0 0,0 1 16,21-1-16,0-21 0,0 21 0,-21-20 16,21-1-16,0 0 15,1 0-15,-1-21 0,0 0 0,21-21 16,-21-21-1</inkml:trace>
  <inkml:trace contextRef="#ctx0" brushRef="#br0" timeOffset="11812.66">25252 14859 0,'-43'0'0,"86"0"0,-107 0 0,85 0 46,1-21-46,-1 21 0,0 0 0,0-21 16,0 21-16,22-21 0,20 21 16,1-22-16,-1 22 0,22-21 0,21 21 15</inkml:trace>
  <inkml:trace contextRef="#ctx0" brushRef="#br0" timeOffset="12365.35">27136 14520 0,'0'0'0,"21"-21"0,21 0 0,-21 0 16,0-21-16,22 20 0,-22 1 15,0 0-15,0 0 0,0 21 0,-21 21 32,0 0-32,0 0 0,0 22 15,-21-1-15,0 0 0,21 1 0,-21-1 16,21 22-16,0-22 0,0 43 15,0-43-15,0 0 0,0-21 16,0 22-16,21-22 0,0 21 16,22-21-16,-22 1 0,0-1 0,0 0 15,43-21-15,-22 0 16,0 0-16,-21 0 0,22-21 16,20-22-16,-20 1 0,-22 21 15,21-21-15,-21-1 16,64-126-16,-85 105 0,21 1 15,-21-1-15,21 22 0,-21-21 16,0 41-16,0-20 0,0 21 0,0 0 16,-21 21-16,0 0 0,0 0 15,0 0-15,21 21 0,0 0 16,0 0-16,0 0 0,0 1 16,0-1-16,21 0 0,0 0 0,21-21 15,1 21-15</inkml:trace>
  <inkml:trace contextRef="#ctx0" brushRef="#br0" timeOffset="12664.09">28363 14563 0,'85'0'16,"-64"0"0,-211 0-16,274 0 0,1 0 15,-106 0 1,-22 0-16,22 0 0,-21 21 0,0-21 16,-1 21-16,1 0 0,21 0 15,0-21-15,-1 22 0,22-1 0,0 0 16,0 0-16,22 0 0,-1 0 15,21 1-15,22 20 0,-22-21 16,-21 0-16,21 0 0,-20 1 16,20-22-16,-21 21 0,-21 0 15,0 0-15,-21-21 16,0 0-16,-22 0 16,1 0-16,0 0 0,-1 0 0,1 0 15,0 0-15,-1 0 0,1 0 16,0 0-16,21 0 0,21-21 15,21 21-15,21 0 16,0-21-16,1 0 0</inkml:trace>
  <inkml:trace contextRef="#ctx0" brushRef="#br0" timeOffset="12816.01">28914 14690 0,'0'0'15,"21"0"-15,0-21 0,-21-1 16,21 22-16,-21 22 47,0-1-32</inkml:trace>
  <inkml:trace contextRef="#ctx0" brushRef="#br0" timeOffset="13007.9">29083 15092 0,'0'21'15,"0"-42"-15,21 63 0,0-21 0,0 1 0,1 20 16,-1-21-16,0 21 0,0-20 16,0 20-16,0 0 0,1 1 0,-22 41 15,0-41-15,-22-1 16,-20 0-16,-21-21 0,-1 22 0,-21-22 16,1 21-16,-22-21 0,-21 22 0,0-22 15,-191 21 1,-41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B80-1270-486C-A709-027E0319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13E7B-C3BB-431F-8ADF-35D0998F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3DAA-0971-4B01-A523-05FA46E7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F003-C888-4215-B33F-E7A10A72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DA52-8F2C-41CF-972E-B983D115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E4A4-838B-45B7-9EAD-9902601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85932-2937-46DE-A525-709110DE7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0D12-8557-48BD-9622-9AFD2976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848F-CE7E-46BC-9875-2AAF6CED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B87D-B857-408E-803E-7FF4265E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B20DB-BB26-4E24-B9A7-845BDBB1F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9706-D937-4368-B51E-C639D43A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439C-C5D6-4935-95AE-9729624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A758-9AD2-42BC-A87F-87E6A06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0E94-AF7F-4D7D-ADA5-A2DB6638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2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CC89-1BCA-4246-84D7-D9AB17DA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6372-BEAC-411D-9D7B-65A167B5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B4C8-6EA2-47C6-9825-AD0EAAF3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5051-DAA5-4BDD-8D78-E1A7C93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5230-E540-468C-AC59-E95FC0E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960A-5F8F-4DB8-939C-96EC3588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8FC06-0A65-409D-92F4-738E22C6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EFD7-1D26-4855-9D04-4B66A3B7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FFF0-C98D-44AA-80BA-6E550D4F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4125-E967-4B0C-999F-BD068302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1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5CD-DAB3-47CF-B7D6-9E408F9A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A287-D778-44A4-B689-0FBB65C2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F5F6E-5D7B-42F9-A30A-AC2A733C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BA45-0395-4498-876C-F05B8395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B5E3E-8EE5-49AD-B885-B94EF37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26D2-1526-423D-9E3E-18BE1505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9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4817-E7DC-4548-9835-14E25A64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64E4-59B7-4AA3-B136-3CBBE504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0A9B-E76D-4206-8E67-FF73DC6E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916F4-2B3A-458D-9325-E7CDF407D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479A5-37B7-45DF-88D1-F3EB64205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9CBD0-8B7D-42B8-9037-CF2997C1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68F92-C069-476C-A289-E11FBA8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DEAB-6F8E-4B0E-909D-BE8A071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5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C07-1AA7-409C-99EF-5CFC2EA5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95909-65D1-414B-9C27-0236EA81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8654D-5479-4D36-A8B9-AB0A5C71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D435F-8316-4C76-AFB3-16856F45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8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977F2-3089-4187-9066-764CA6DA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BAE50-5263-47AF-BC65-FC04BBD5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E684-CFAF-40E2-A865-A8A69033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E918-E1FE-4979-9948-72A3F975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E242-AB33-42E8-9C8A-AE273A21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2739C-AA47-4CB9-B8AA-56F6DBE12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80A65-57DB-4CDD-AF81-B444DACB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B83A8-23BB-4110-8F31-4B9D342E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5DB7-EBC2-42AC-B310-B1635DF6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D8EE-9454-4202-9721-63333661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1AE5F-DF09-4765-AE87-58E884345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0DFC2-22F7-4CAE-B579-CEAD8FD40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7D38A-CBD1-414D-860A-7ED8ABCF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3D43-7EC5-4C8F-969A-158E758A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AAD1-8FEA-42B2-BD36-2C1B6B26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A235E-CFE6-4A4B-9EA6-731B6E2B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20D99-49F1-432F-8767-3A07519B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0E9A-F52B-4115-97A3-025F8BF57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5D62-95C6-4528-B79B-7CB484C219E9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04E5-5A8A-42A7-9219-175C9D74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22E5-61CF-44B6-92BF-7C94E66A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B6AF-217B-4253-BA4F-A28F9920F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AA3CB1-8393-4E05-871F-F27D2549B345}"/>
                  </a:ext>
                </a:extLst>
              </p14:cNvPr>
              <p14:cNvContentPartPr/>
              <p14:nvPr/>
            </p14:nvContentPartPr>
            <p14:xfrm>
              <a:off x="396360" y="365760"/>
              <a:ext cx="8458560" cy="311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AA3CB1-8393-4E05-871F-F27D2549B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56400"/>
                <a:ext cx="8477280" cy="3135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0BAC8C-D7EF-4F6E-BC37-4BB3EFC8F7FA}"/>
              </a:ext>
            </a:extLst>
          </p:cNvPr>
          <p:cNvSpPr txBox="1"/>
          <p:nvPr/>
        </p:nvSpPr>
        <p:spPr>
          <a:xfrm>
            <a:off x="962025" y="2047875"/>
            <a:ext cx="8181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(10,TimeUnit.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SECONDS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717426-8EC5-40AD-BDF2-C3C3F57522FE}"/>
                  </a:ext>
                </a:extLst>
              </p14:cNvPr>
              <p14:cNvContentPartPr/>
              <p14:nvPr/>
            </p14:nvContentPartPr>
            <p14:xfrm>
              <a:off x="83880" y="15120"/>
              <a:ext cx="9311760" cy="534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717426-8EC5-40AD-BDF2-C3C3F57522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5760"/>
                <a:ext cx="933048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1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D82A2A-0E28-4467-AC94-79133C224CC0}"/>
                  </a:ext>
                </a:extLst>
              </p14:cNvPr>
              <p14:cNvContentPartPr/>
              <p14:nvPr/>
            </p14:nvContentPartPr>
            <p14:xfrm>
              <a:off x="152280" y="175320"/>
              <a:ext cx="9213120" cy="409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D82A2A-0E28-4467-AC94-79133C224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65960"/>
                <a:ext cx="9231840" cy="41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3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12EDB5-671F-4437-B7AD-EE0901AE634D}"/>
                  </a:ext>
                </a:extLst>
              </p14:cNvPr>
              <p14:cNvContentPartPr/>
              <p14:nvPr/>
            </p14:nvContentPartPr>
            <p14:xfrm>
              <a:off x="159840" y="0"/>
              <a:ext cx="1027980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12EDB5-671F-4437-B7AD-EE0901AE63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1029852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9017A-4D71-4FDE-B56E-93B3D20D0B36}"/>
                  </a:ext>
                </a:extLst>
              </p14:cNvPr>
              <p14:cNvContentPartPr/>
              <p14:nvPr/>
            </p14:nvContentPartPr>
            <p14:xfrm>
              <a:off x="586800" y="60840"/>
              <a:ext cx="9388080" cy="613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9017A-4D71-4FDE-B56E-93B3D20D0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51480"/>
                <a:ext cx="9406800" cy="61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2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72F2A-4AB2-4722-BF26-00CE83B12B69}"/>
                  </a:ext>
                </a:extLst>
              </p14:cNvPr>
              <p14:cNvContentPartPr/>
              <p14:nvPr/>
            </p14:nvContentPartPr>
            <p14:xfrm>
              <a:off x="0" y="0"/>
              <a:ext cx="9083520" cy="466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72F2A-4AB2-4722-BF26-00CE83B12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02240" cy="46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2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8A155D-3EC7-4860-A158-2CDC8FF4C5C2}"/>
                  </a:ext>
                </a:extLst>
              </p14:cNvPr>
              <p14:cNvContentPartPr/>
              <p14:nvPr/>
            </p14:nvContentPartPr>
            <p14:xfrm>
              <a:off x="122040" y="7560"/>
              <a:ext cx="875556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8A155D-3EC7-4860-A158-2CDC8FF4C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1800"/>
                <a:ext cx="877428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A310B-C18E-4117-B2F4-4FF913B316ED}"/>
                  </a:ext>
                </a:extLst>
              </p14:cNvPr>
              <p14:cNvContentPartPr/>
              <p14:nvPr/>
            </p14:nvContentPartPr>
            <p14:xfrm>
              <a:off x="122040" y="327600"/>
              <a:ext cx="94338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A310B-C18E-4117-B2F4-4FF913B316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18240"/>
                <a:ext cx="94525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04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84FCB5-4AC7-437B-BB4A-1596875F442D}"/>
                  </a:ext>
                </a:extLst>
              </p14:cNvPr>
              <p14:cNvContentPartPr/>
              <p14:nvPr/>
            </p14:nvContentPartPr>
            <p14:xfrm>
              <a:off x="0" y="30600"/>
              <a:ext cx="1166652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84FCB5-4AC7-437B-BB4A-1596875F4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68524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22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AC6FF-C400-413E-AEAE-4EE1E9E58B1F}"/>
                  </a:ext>
                </a:extLst>
              </p14:cNvPr>
              <p14:cNvContentPartPr/>
              <p14:nvPr/>
            </p14:nvContentPartPr>
            <p14:xfrm>
              <a:off x="53280" y="53280"/>
              <a:ext cx="9433800" cy="46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AC6FF-C400-413E-AEAE-4EE1E9E58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43920"/>
                <a:ext cx="9452520" cy="46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3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121775-E970-4A19-B5B4-1FBADAC95B19}"/>
                  </a:ext>
                </a:extLst>
              </p14:cNvPr>
              <p14:cNvContentPartPr/>
              <p14:nvPr/>
            </p14:nvContentPartPr>
            <p14:xfrm>
              <a:off x="0" y="30600"/>
              <a:ext cx="11933280" cy="682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121775-E970-4A19-B5B4-1FBADAC95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1195200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35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0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A3D29-AA9F-4807-BCAD-EA2A2844D635}"/>
                  </a:ext>
                </a:extLst>
              </p14:cNvPr>
              <p14:cNvContentPartPr/>
              <p14:nvPr/>
            </p14:nvContentPartPr>
            <p14:xfrm>
              <a:off x="647640" y="76320"/>
              <a:ext cx="7620480" cy="317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A3D29-AA9F-4807-BCAD-EA2A2844D6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66960"/>
                <a:ext cx="7639200" cy="31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52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37-7641-4529-A02E-D7D171611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077B-887A-4BAA-9EC5-B1191E98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6A2400-D259-4D25-818F-B055BF5FB9FA}"/>
                  </a:ext>
                </a:extLst>
              </p14:cNvPr>
              <p14:cNvContentPartPr/>
              <p14:nvPr/>
            </p14:nvContentPartPr>
            <p14:xfrm>
              <a:off x="205560" y="0"/>
              <a:ext cx="10866600" cy="58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6A2400-D259-4D25-818F-B055BF5FB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-9360"/>
                <a:ext cx="10885320" cy="58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81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2021-12-23T12:13:46Z</dcterms:created>
  <dcterms:modified xsi:type="dcterms:W3CDTF">2021-12-23T12:14:08Z</dcterms:modified>
</cp:coreProperties>
</file>