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0:39:4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296 0,'0'-21'0,"0"0"0,0 0 15,0 0-15,0 0 16,0-1 0,0 44 15,0-1-16,0 0-15,0 21 0,0 106 32,0-105-32,0-1 0,0 106 15,-22-84-15,22-22 0,-21 22 16,21-1-16,-21-21 0,21 64 16,0-63-16,0-22 0,0 21 15,-21-21-15,21 0 16,0 22-16,0-22 0,0 0 15,21-21 17,-21-21-32,21 0 15,-21 0-15,0-22 0,0 22 16</inkml:trace>
  <inkml:trace contextRef="#ctx0" brushRef="#br0" timeOffset="401.28">3048 296 0,'0'22'32,"0"-1"-17,0 42-15,0-42 16,0 22-16,0 168 16,0-105-1,0-21 1,0-43-16,-21-21 0,21 22 15,0-22-15,-21 21 0,21 1 16,0-22-16,0 0 16,0-42 15,-22 0-31,22-1 16,-21-20-1</inkml:trace>
  <inkml:trace contextRef="#ctx0" brushRef="#br0" timeOffset="43055.52">2667 339 0,'0'-21'0,"0"-1"31,21 22-31,-21-21 16,0 0-16,21 21 16,-21-21-1,0 42 16,0 0-31,0 0 0,0 1 16,0 20-16,0-21 0,0 21 16,0-20-16,-21 20 0,21 0 0,-21-21 15,0 22-15,21-1 0,-21 106 16,-1-105-16,1 62 16,0 22-1,21-42 1,0-43-16,0 1 15,0-22-15,0 0 0,0 0 32,0 0-17,0-42 17,0 0-32,0 0 15,0 0-15,85-106 16,-85 106-16</inkml:trace>
  <inkml:trace contextRef="#ctx0" brushRef="#br0" timeOffset="43690.15">3069 339 0,'0'-21'0,"0"-1"31,0 44 16,0-1-47,0 0 0,0 0 16,0 21-16,0 1 0,0-1 16,0 127-1,0-20 1,0-1-1,0-106-15,0 22 0,0-43 16,0 21-16,0-21 0,0 0 16,0 1-16,0-1 15,0 0-15,0-42 47,0 0-47,0-1 16,0 1-16,0-21 0,0 21 15,0 0-15</inkml:trace>
  <inkml:trace contextRef="#ctx0" brushRef="#br0" timeOffset="44027.96">2625 699 0,'-22'0'0,"44"0"0,-65 0 0,22 0 16,0 0-16,21 21 15,21-21 1,0 0-16,0 0 0,22 0 16,-22 0-16,21 0 0,1 0 15,-1 0-15,0-21 0,-21 21 0,22-22 16,-1 22-16,22 0 15,-43 0-15,0-21 0,0 21 0,21 0 32,-42-21 15,22 21-47,-1 0 0,0 0 15</inkml:trace>
  <inkml:trace contextRef="#ctx0" brushRef="#br0" timeOffset="44339.78">3619 508 0,'-21'0'0,"42"0"0,-63 0 15,21 0-15,0 0 16,42 0 15,0 0-31,0-21 0,22 21 0,-1 0 16,0 0-16,1 0 16,-1-21-16,43 21 0,-43 0 15,-21 0-15,21 0 0,-20 0 16,20 0-16,-21 0 0,0 0 0,-42 0 47</inkml:trace>
  <inkml:trace contextRef="#ctx0" brushRef="#br0" timeOffset="44686.58">3916 466 0,'-21'0'16,"-1"21"-1,22 0 1,0 0-16,0 22 16,0 20-1,0-42-15,0 43 16,0-1-16,0-20 0,0-1 15,0 85 1,0-106-16,0 64 16,0-64-1,0 0-15,-21 0 16,21 0-16,0-42 31,21 21-15,1-21-16,-22 0 0,21 0 15,0 0-15</inkml:trace>
  <inkml:trace contextRef="#ctx0" brushRef="#br0" timeOffset="45059.37">4403 466 0,'0'21'79,"0"0"-79,0 0 15,0 0-15,-22 64 16,22-64-16,-21 22 0,21-1 15,0 0-15,0 22 0,-21 20 16,21-41-16,0-22 16,-21 64-16,21-64 0,0 0 15,0 0-15,0 0 0,0 0 16,0 1-16,0-44 47,0 1-47,0 0 15,0 0-15</inkml:trace>
  <inkml:trace contextRef="#ctx0" brushRef="#br0" timeOffset="45376.19">4424 572 0,'-21'0'0,"42"0"0,-42-22 16,21 1-1,21 21 1,0 0-16,0 0 16,0 0-16,0 21 0,1 1 15,-1-1-15,0 0 0,0 0 16,0 0-16,0 22 0,1-22 16,20 42-16,-42-42 15,42 43-15,-21-43 16,-21 0-16,0 0 0,0 1 15,22-1-15,-22-42 47,0-1-47,0 1 16,21 0-16,0 0 0</inkml:trace>
  <inkml:trace contextRef="#ctx0" brushRef="#br0" timeOffset="45688.01">5292 423 0,'0'0'16,"-43"0"0,22 22-16,0-1 0,0 0 15,-22 21-15,22-21 0,0 1 16,0 20-16,-21-21 0,20 0 15,1 22-15,0-22 0,-21 21 16,21-21-16,-22 22 16,43-22-16,-21 0 0,0 21 15,21-21 1,42-63 15,-21 21-31,1 0 0,62-85 31,-20 42-31</inkml:trace>
  <inkml:trace contextRef="#ctx0" brushRef="#br0" timeOffset="45966.85">5228 445 0,'21'-22'15,"-42"44"-15,42-65 0,0 43 16,-21 21 15,0 1-31,0 41 16,0 1-16,0-43 15,-21 21-15,21 43 0,0-43 16,-21 0-16,21 22 0,-21-22 16,0 1-16,21-1 0,0 0 0,0 1 15,-21-1-15,21-21 0,0 64 16,0-64-16,-22 21 16,22-21-1,0 1-15,0-44 47,0 1-47,22 0 0,-1 0 0,-21 0 16,21 0-16</inkml:trace>
  <inkml:trace contextRef="#ctx0" brushRef="#br0" timeOffset="46663.45">6075 466 0,'0'-21'0,"0"42"0,-21-64 16,-1 43 0,1 0-1,0 0 1,0 43-1,21-22-15,-21 21 0,0-21 0,-22 85 32,22-63-32,-21 105 15,-1-64-15,-20 43 16,42-84-16,0-22 16,-1 21-16,1-21 0,0 1 15,21-1-15,-42 42 16,42-84 15,0 0-15,21 0-16,0 0 0,-21-1 15,42-20-15,-20 21 0,-1-21 16,0 20-16,21-20 0,1 0 16,-22 21-16,0 21 0,21 0 15,-21 21-15,-21 0 16,22 0-16,-22 0 0,21 85 31,0-42-31,21-1 16,-21-63-1,1 0-15,-1 21 0,0-21 0,0 0 16,43 0-16,-43 0 0,63-42 31,-62 21-31,20-22 16,-21-20-16,0 42 0,-21-22 15,0 22-15,21-42 16,-21 42-16,22-22 16,-22 64 31,0 1-32,-22-1-15</inkml:trace>
  <inkml:trace contextRef="#ctx0" brushRef="#br0" timeOffset="50483.8">889 2032 0,'-21'0'0,"0"-21"15,-1 21-15,1 0 16,21-21-1,21 0 17,1 21-32,20 0 15,-21-22-15,21 22 0,1 0 0,41-21 16,-41 21-16,20 0 16,-20-21-16,-1 21 0,21-21 15,86 21 1,-107 0-1,-63 0 1,0 0-16,-22 0 16,22 21-16,-21-21 15,-1 0-15,1 0 0,-106 0 16,63 0 0,43 0-1,21 0-15,0 0 0,-1 0 16,1 0-16,0 0 0,0 0 15,0 0-15,0 21 32,-1 43-17,22-43-15,0 21 0,-21 43 16,21-43-16,0 1 16,-21 20-16,21-21 0,0 22 15,-21-22-15,-21 149 16,42-128-16,-43 107 15,22-43 1,0 42-16,21-127 16,0 22-16,21 105 15,43-84 1,20-43 0,1-42-1,-64 0-15,21 0 0,43 0 16,-64 0-16,22-21 0,84-43 31,-64 22-31,-42 21 0,22-43 16,-22 22-16,21-21 15</inkml:trace>
  <inkml:trace contextRef="#ctx0" brushRef="#br0" timeOffset="51079.46">1820 2328 0,'0'0'0,"0"-21"0,0 0 15,0 42 1,-21 0-1,21 1-15,0 20 0,0 0 16,0 1-16,0 20 0,-21-21 0,21 22 16,0-1-16,0-20 0,-42 168 31,20-105-31,1-21 16,21-43-1,0-63 32,0 0-47,0 0 0,0 0 16,0-1-16,0-20 0,0 0 15,0-1-15,21-20 16,1 21-16,-1-1 0,21-20 16,0 20-16,-20 22 15,-1 0-15,0 0 0,106-21 16,-106 42-1,43 21-15,20 63 16,-41-41-16,-22 20 16,0-42-16,-21 22 0,0 20 15,0-42-15,0 22 16,0-22-16,0 0 0,0 0 0,0 0 16,-21-21-16,21 22 0,-21-1 15,21-42 16,0-1-31,0 1 16,0 0-16</inkml:trace>
  <inkml:trace contextRef="#ctx0" brushRef="#br0" timeOffset="51775.06">2646 2582 0,'21'0'15,"-42"0"-15,42 22 16,-21-1 0,0 0-16,-21 21 0,21-21 15,-21 1-15,21 20 0,0-21 16,-43 85 0,22-43-1,21 22-15,0-64 16,0 0-16,21-21 15,0 0-15,43 0 0,-43 0 16,21 0-16,1 0 0,-22 0 16,21-21-16,64-21 15,-64 21-15,-20-22 16,20 22-16,-21 0 0,0-21 0,22-22 16,-22 43-16,0-21 0,-21-1 15,0 22-15,21 0 0,0-85 31,-21 85-31,0 0 16,0 42 0,0 0-16,0 0 0,0 64 15,0-43 1,0 1-16,-21-1 0,21 0 0,-21 1 16,21 20-16,-21-20 0,21 20 0,0 1 15,0-1-15,-21 1 0,21-1 16,-22 191-1,22-190-15,-21 105 16,0-63 0,21-43-16,-21 22 15,21-22-15,-21-20 0,21 20 16,-21-20-16,-1-22 0,1 0 0,0 0 16,0 0-16,-21 0 15,20-21-15,-20 0 0,-21 0 16,20 0-16,1 0 0,-170-63 31,170 42-31,-22 0 0,22-43 16,21 43-16,21 0 15,0-22-15,0 1 0,0-21 16,21 41-16,0-20 16,64-21-16,-43 20 0,1-20 15</inkml:trace>
  <inkml:trace contextRef="#ctx0" brushRef="#br0" timeOffset="52220.8">3768 2582 0,'0'0'0,"0"-21"16,-22 21-16,22-21 0,-21 0 16,0 21-1,21 21-15,0 64 16,0-43 0,0 43-16,0-22 0,0-20 15,0 105-15,0-85 0,0 22 16,0 0-16,0-1 0,0 1 15,-21 0-15,0-1 0,0 1 16,-22 0-16,22-1 0,0 1 0,-21 0 16,20-1-16,1 1 0,-21-22 15,21 1-15,0-22 0,-22 64 16,22-85-16,21 43 16,-21-43-16,21 0 0,0 0 15,0-42 1,0 0-16,21 0 15,-21-22-15,21 22 0,0-21 0,22-64 16,-43 43-16,21-22 16,0 21-16,0 1 0</inkml:trace>
  <inkml:trace contextRef="#ctx0" brushRef="#br0" timeOffset="52587.6">3492 3090 0,'-21'-42'16,"42"84"-16,-63-126 0,21 41 0,0 1 15,21 0-15,0 21 0,-21-22 0,21 22 16,0 0-16,0-21 0,0 20 16,0 1-16,21-63 15,42 20 1,43 1 0,-64 63-16,22 0 0,-22 0 15,1 0-15,20 0 0,22 21 16,-43 0-16,-21 0 0,22 21 15,-22 1-15,0-1 0,-21-21 16,0 22-16,0 41 0,-21-63 16,0 22-16,-1-22 0,1 0 15,-21 21-15,21-20 0,-22-22 0,1 21 16,21 0-16,-21-21 0,20 0 16,1 21-16,0-21 0,0 0 0,0 0 15,21-21 16,21 21-31,0-21 0,0 0 16,0 21-16,1-22 0,-1 1 16</inkml:trace>
  <inkml:trace contextRef="#ctx0" brushRef="#br0" timeOffset="52959.38">4170 2858 0,'0'21'16,"21"-21"0,0-21-1,0 21-15,0-22 0,-21 1 16,22 21-16,-1-21 0,0 0 16,0 0-16,-21 0 0,0-1 15,21-20-15,-21 21 16,0 0-1,-21 21-15,0 0 0,0 0 16,0 21-16,-1-21 0,1 21 0,0 0 16,21 43-16,-21-43 15,21 0-15,-21 85 16,21-85-16,0 43 16,42-22-1,-21-21 1,0-21-16,1 0 0,20 0 15,-21 0-15,0 0 0,22 0 16,-22-21-16,0 21 16</inkml:trace>
  <inkml:trace contextRef="#ctx0" brushRef="#br0" timeOffset="53316.18">4614 2794 0,'0'-21'0,"0"42"0,0-63 15,0 21-15,0-1 16,0 1-16,0 0 0,0 0 15,21 21-15,-21-21 16,22 21-16,-1 0 0,0 0 16,0 0-16,43 0 0,-43 0 15,21 0-15,0 42 16,-20-21-16,20 0 0,-42 22 16,42-1-16,-42-21 0,0 0 15,0 22-15,0-22 0,0 42 16,-42-41-1,21-22 1,0 0 0,21-22-16,0 1 15,0 0-15,0 0 0,0 0 16,21 0-16,-21-1 0,21-20 16,0 21-16,0-21 0,0 20 15,1 1-15,-1 0 0,0 0 0,0 0 16,0 0-16,0-1 0,1 1 15,20-21-15,-42 21 0</inkml:trace>
  <inkml:trace contextRef="#ctx0" brushRef="#br0" timeOffset="53779.91">6244 2159 0,'-21'0'0,"0"0"16,21-21-16,0 0 31,21 21-31,42 0 15,-41-21-15,20 21 0,43-22 16,-22 22-16,-21 0 0,64-21 16,-42 0-16,-22 21 0,22 0 15,-22 0-15,-21 0 16,0 0-16,-42 0 16,-21 0-16,21 0 0,-22 0 15</inkml:trace>
  <inkml:trace contextRef="#ctx0" brushRef="#br0" timeOffset="54042.76">6435 2074 0,'0'22'0,"0"20"32,0-21-32,0 0 0,0 22 0,0-22 15,0 21-15,0-21 0,0 64 16,-22-22-16,1 22 15,21-43-15,-21 1 0,21 105 32,0-85-32,-21-63 0,21 43 15,0-22-15,21-21 32,0 0-32,0 0 0,1-21 15,-1 21-15,0-21 0,0-1 16,0 1-16</inkml:trace>
  <inkml:trace contextRef="#ctx0" brushRef="#br0" timeOffset="54410.55">6689 2625 0,'21'0'31,"0"0"-31,0 0 16,0-21-16,-21-1 0,43 22 0,-22-21 15,0 21-15,0-21 0,0 0 16,0 21-16,1-21 0,-1-22 16,-42 43 15,-1 0-31,1 0 0,0 0 16,0 22-16,0-1 0,0 0 15,-1 0-15,1 0 0,0 0 0,0 22 16,21-1-16,0-21 15,0 0-15,0 64 16,42-43 0,-21-42-1,1 22-15,-1-22 16,0 0-16,21 0 0,1 0 16,-22-22-16,21 22 0,-21-21 0,22-21 15</inkml:trace>
  <inkml:trace contextRef="#ctx0" brushRef="#br0" timeOffset="54934.77">7260 2434 0,'0'-21'15,"85"-42"32,-64 63-47,0 0 0,0 21 16,-21 0-16,21-21 0,1 42 15,-1-21-15,-21 1 0,0-1 0,0 21 16,0-21-16,0 43 16,0-43-16,0 0 0,-21 0 0,-1 0 15,1 1-15,0 20 16,0-42-16,21 21 0,-21-21 16,0 0-1,21-21 1,21 0-1,0 0-15,-21-1 0,21 1 16,0 0-16,-21 0 0,21-21 0,1 20 16,-1-20-16,0 21 0,21-43 15,-42 43-15,21 0 16,22-21-16,-22 42 16,-21 21-1,0 0 1,0 0-16,-21 43 15,21-43-15,-43 85 16,22-64 0,21 22-16,0-22 0,0-21 15,0 0-15,21-21 16,1 0 0,41 0-16,22-21 15,-43 21-15,-21-21 16,22 0-16,-1 0 0,21-43 15</inkml:trace>
  <inkml:trace contextRef="#ctx0" brushRef="#br0" timeOffset="55201.13">8149 2032 0,'0'-21'0,"0"42"0,0-63 16,0 21-16,0-1 0,-21 22 15,0 0-15,0 22 16,21-1-16,-22 42 15,-20 64 1,42 21 0,-21-105-16,21 41 0,0-20 15,0-43-15,0 21 0,0 1 16,0-22-16,0 21 0,0 1 16,0-22-16,21 0 15,0-21-15,0 0 0,1 0 0,-1 0 16,0 0-16,0 0 15,0-21-15,0 21 0,-21-21 0,43-22 16</inkml:trace>
  <inkml:trace contextRef="#ctx0" brushRef="#br0" timeOffset="55397.02">7937 2371 0,'-21'0'0,"42"0"0,-21 0 31,22 0-31,-1 0 0,0 0 16,21 0-16,-21 0 0,22 0 15,-22 0-15,21 0 0,1-21 0,-22 21 16,0-22-16,21 22 0,-21 0 16,1-21-16,-1 21 0</inkml:trace>
  <inkml:trace contextRef="#ctx0" brushRef="#br0" timeOffset="55919.72">10012 2053 0,'0'-21'16,"0"42"-16,0-63 0,0 0 15,0 20 1,0 44 0,0-1-1,-21 0-15,21 21 0,-22-21 0,22 22 16,-21 63-16,21-43 15,-21 1-15,0-1 0,0 1 0,21-1 16,-21 1-16,-1 41 0,22-41 16,-21-1-16,0-20 15,21-22-15,0 21 0,-21-21 16,21 1-16,0-1 16,0-42-1,0-1 1</inkml:trace>
  <inkml:trace contextRef="#ctx0" brushRef="#br0" timeOffset="56571.06">9483 2371 0,'-22'-43'0,"44"86"0,-65-107 0,22 22 16,21 0-16,-21 20 15,21-41-15,0 42 0,0 0 16,0-43-16,21 43 0,0 0 15,106-85 1,-84 85-16,41 0 16,-20-1-16,42 1 15,84 42 1,-126 1-16,126 147 16,-126-84-1,-64-22-15,0 43 16,0 106-1,0-149-15,0 22 16,0-43-16,0 0 0,-22 43 31,1-64-15,21-42 0,0 0-16,0 0 15,0-106 1,21 42-1,1 22-15,20-86 16,21-20-16,-20 127 16,-22-1-16,42-41 0,-20 41 15,-22 1-15,21 21 16,1 0-16,-1 0 0,43 21 16,-43 0-16,0 0 0,22 42 15,-22 0-15,-21 1 0,22 41 16,-43-41-16,0 20 0,0-21 15,0 22-15,0-1 0,-22 43 16,1-42-16,0-22 0,21 0 16,-42 85-1,21-63-15,-1-1 16,1-63-16,21 22 16,0-44 30,0 1-46,21 0 16</inkml:trace>
  <inkml:trace contextRef="#ctx0" brushRef="#br0" timeOffset="58423.35">11599 2561 0,'0'-42'0,"0"84"0,21-105 0,-21 42 15,0-1-15,0-20 0,0 21 0,0 0 16,0 0-16,-21-43 16,0 43-16,0 0 15,0 21-15,0 0 16,-1 0-16,1 0 0,0 21 16,0 0-16,21 21 0,-21-20 15,-43 147 1,22-21-1,21-127-15,21 22 16,-21-1-16,21 21 0,0-41 16,0-1-16,0 0 15,42-21 1,-21 0-16,0 0 0,22 0 16,-22-21-16,0 21 0,64-85 15,-1-63 1,-84 63-1,21 43-15,1 0 0,-22 20 16,0-20-16,0 21 0,0-21 16,0 20-1,0 44 1,0-1-16,0 0 16,0 0-16,0 0 0,-22 22 15,1 20-15,21-21 0,0-20 16,0 41-16,0-42 0,0 0 15,0 22-15,0-22 0,0 0 16,64 21 0,-22-42-1,43 0 1,-64 0-16,85-42 16,-64 21-16,43-43 15,-64 43-15,21-21 0,1-22 16,-22 22-16,-21 21 0,0-64 15,-21 64 1,-22 21 0,22 0-16,0 0 0,0 0 15,0 21-15,21 0 0,0 22 16,0-22-16,0 0 16,21 43-16,0-43 0,-21 21 15,0-21-15,21 0 0,0 22 16,-21-22-16,64 64 15,-43-85 1,21 21 0,22-21-1,-43 0-15,21 0 0,-21-21 0,1-1 16,-1 1-16,106-106 16,-106 85-16,21-43 15,22-84 1,-43 21-1,0 105-15,-21-41 16,0 41-16,0 1 0,0 0 16,0 21-16,0-1 0,-21 22 15,0 0 1,0 22-16,21 20 16,0-21-16,0 21 0,-22-20 15,1 168 1,21-126-16,0-22 15,-21 106-15,21-84 16,0-22-16,-21 64 16,21-85-16,0 0 0,0 21 15,0-20-15,0-1 16,0-42 15,0-1-31,0 1 16,0-21-16,0 21 0,21 0 15,21-85-15,22 0 16,-22 64 0,-21 20-16,1 1 0,-1 0 15,0 21-15,0 0 16,-21 21 15,0 0-15,-21-21-16,0 0 0,0 22 15,-1-22-15,-20 0 16,21 0-16,-21 0 16,20 0-1,1 21 1,21 0-16,0 0 0,0 0 16,0 22-16,0-22 0,0 0 15,0 21-15,0-21 0,0 1 16,21 20-16,1-21 0,-22 0 0,21 0 15,-21 1-15,21-1 0,0 0 16,0 0-16,0-21 0,1 0 16,-1 21-16,0-21 0,0 0 15,21 0-15,-20 0 0,20 0 0,21 0 16,-41-21-16,-1 0 0,21 21 16,-21-21-16,0 0 0,1-1 15,20-41-15,-21 42 0,-21 0 16,21-43-16,-21 22 15,21-1-15,-21 22 16,0 0-16,0 42 31,0 0-31,-21 1 0,-21 62 16,21 1 0,0-43-1,21-21-15,0 1 0,0 20 16,0-21-16,21 0 0,0-21 15,21 21-15,-21-21 0,22 0 16,-1 0-16,-21 0 0,22 0 16,-22 0-16,0-21 0,42 0 15,-41 0-15,-1 0 16,0-22-16,0 22 0,0-42 16,0 42-16,-21-22 15,0-20 1,0 42-16,0 42 62,0 0-46,0 0 0</inkml:trace>
  <inkml:trace contextRef="#ctx0" brushRef="#br0" timeOffset="58808.64">13991 2519 0,'0'0'15,"0"-21"-15,-21 21 0,0-21 16,0 21-1,-1 0 1,22 21-16,-21 42 16,21 64-1,-21-84-15,-21 62 16,42-62-16,-21 147 16,21-126-16,-22-1 0,22 1 15,0-1-15,0 22 0,-63 211 31,63-253-31,0 62 0,-21-20 16,0 84 0,21-126-16,0 20 15,0-42-15,0-42 32,0 0-17,0-42-15,21 20 16,0 1-16,-21 0 0,21-22 0,0 22 15,0-22-15</inkml:trace>
  <inkml:trace contextRef="#ctx0" brushRef="#br0" timeOffset="59083.52">13970 2731 0,'0'-43'0,"0"1"0,0 21 15,0-22-15,0 22 0,0-42 16,0 42-16,21-1 0,0 1 15,0 0-15,22 0 0,-22 21 16,148 0 0,-84 0-16,-64 21 0,21 21 15,-20 43 1,-22-64-16,0 22 16,-22-22-16,-20 0 0,0 0 0,-191 85 31,148-106-16,64 0-15,0 0 16,0 0-16,21-21 0</inkml:trace>
  <inkml:trace contextRef="#ctx0" brushRef="#br0" timeOffset="61525.97">15960 2159 0,'0'0'15,"21"-21"17,0 0-17,0 0-15,-21-1 16,21 22-16,0-21 0,1-42 15,-1 42-15,63-170 32,-62 149-32,-1-1 0,0-62 15,0 83-15,-21-20 16,21 21-16,-21 0 16,-21 21-1,0 0-15,0 21 0,21 21 16,-21-21-16,-1 22 0,1 20 15,-21 64-15,0-42 16,20-22-16,-62 234 16,20-86-1,1-84 1,42-63-16,-1-1 0,-41 22 16,42-43-16,0-20 0,-22 41 15,22-42-15,0-21 0,0 0 16,0 0-16,-1 0 15,1-21-15,21 0 16,0 0-16,0-22 0,-21-189 31,21 168-31,0-63 16,0-21-16,21 63 16,-21 64-16,0 0 15,0 42 1,0 0-16,0 0 15,0 22-15,21 84 16,1-85-16,-22 64 16,42 42-16,-21-106 15,21 43-15,1-64 16,-22 22-16,42-1 0,-20-42 16,-1 21-16,0-21 0,1 0 15,-1 0-15,0 0 0,22 0 16,-22-21-16,22 21 0,42-42 15,-43 20-15,-21 1 0,43-63 16,-43 41-16,-20 1 0,20-64 16,-42 64-16,21-22 15,-21 22-15,0 0 0,0-1 0,-42 1 16,21 21-16,-1 0 0,1-1 16,-21 22-16,21 0 0,-85 22 15,85-1-15,-22 0 16,1 21-16,21 1 0,0-1 15,-43 43-15,64-43 16,-21 0-16,0 1 0,21-1 0,0 0 16,0 1-16,0 41 15,21-63 1,43 1 0,-43-22-16,0 0 0,42-22 15,-20 1-15,-22 21 0,21-21 16,-21 0-16,22-21 0,41-43 15,-62 43-15,-1-1 0,0 1 16,0 0-16,-21 20 0,0 1 16,0-21-16,0 21 0,0 0 31,-42 42-31,42 21 16,-21 0-16,-1 22 15,22-43-15,0 21 16,0 22-16,0-43 0,0 21 15,43 1-15,-22-22 16,0-21-16,85 42 16,-43-42-1,-41 0-15,41-21 16,43-42 0,-85 20-16,0 22 15,0-21-15,1 21 0,-22-170 16,0 170-16,0 0 15,-22 63 17,1-21-32,0 22 15,21-22-15,0 21 0,-21 0 0,0 1 16,21-22-16,-21 21 0,21-21 0,0 22 16,0-22-16,-22 0 0,22 0 15,0 0-15,-21 1 0,21-44 47,0 1-47,0 0 0,21 0 16,1 0-16,-22 0 0,21-1 15,0-20-15,-21 0 16,21 21-16,0-22 0,0 1 0,1 0 16,-1-1-16,0 22 0,0-21 0,21 21 15,-20 21-15,-1-22 0,0 22 16,0 0-16,21 22 15,-42-1-15,0 0 0,0 0 0,0 21 16,22 1-16,-22-1 0,0-21 16,21 22-16,-21-1 0,42 43 15,-21-43-15,0-21 0,106 43 32,-21-64-17,-42 0-15,-22 0 16,43-22-16,-43 1 0,0 21 15,64-63-15,-63 20 16,-22 1-16,21 21 0,-21-21 16,0-22-16,22-21 0,-43 43 15,-43-85 1,-41 127 0,20 0-1,22 0-15,-64 64 16,64-22-16,-1-21 15,22 21-15,0 1 0,-21-22 0,21 127 32,21-106-32,63 1 15,-42-43-15,22 0 16,-1 0-16,0 0 16,1 0-16,-1 0 0,-21-21 15,43-64 1,-22 0-1,-21 1 1,-21 62-16,0 1 16,21 21-16,-21 21 31,0 1-31,-21-1 16,0 42-16,21 1 15,-21-43-15,-22 64 16,22-1-16,-21 22 15,42-64-15,-21 22 0,-22 190 32,1-64-32,42-126 0,0 63 15,-21 127 1,0-42 0,21-149-16,0 1 15,0-1-15,0-21 0,0 22 16,-21 21-16,-1-43 0,22 0 15,-84 85 1,20-127 0,22 0-1,21-21-15,-22-64 16,22 43-16,0 0 0,21-22 0,-21 1 16,0-1-16,21-20 0,0-1 15,0 0-15,0 1 0,0-86 16,0 86-16,0 20 0,63-84 15,-20 63-15,-22 22 0,21-1 16,0 1-16,1-1 0,20-42 16,-20 43-16,-1 21 0,0-1 15,-21 1-15,43-22 0,-22 43 16,-21 0-16,22 0 0,-22 0 16,64-22-1</inkml:trace>
  <inkml:trace contextRef="#ctx0" brushRef="#br0" timeOffset="63266.97">18478 2434 0,'0'-21'0,"0"42"0,0-63 15,0 21 1,0 0-16,0-1 0,-21 22 31,0 22-15,0-1-16,21 0 0,-21 85 15,0-43 1,21-20-16,0-22 0,0 63 16,0-62-16,0-1 0,0 0 15,0 0-15,0 0 0,0 0 0,21-21 16,0 0-16,0 22 16,21-22-16,-20 0 0,20 0 15,21-22-15,-41 1 16,83-42-16,-83 20 15,-1 22-15,21-21 0,-21 0 16,0-1-16,22-20 0,-43 20 16,21 22-16,-21 0 0,0 0 0,21 0 15,-21 0 1,-21 42 0,0 0-1,21 0-15,-21 21 0,21-20 16,0 20-16,0-21 0,0 43 15,0-22-15,0-21 0,0 21 16,0-20-16,0-1 0,0 0 16,21 0-16,0-21 0,0 21 15,0-21-15,22 0 0,-22 0 0,21 0 16,0 0-16,1 0 0,105-21 16,-106 0-16,1 0 15,-1 0-15,0-22 0,1 22 16,-22-21-16,0 21 0,0-22 0,0 1 15,-21 0-15,0 20 16,0 1-16,0-42 0,-21 42 16,0-1-16,0 22 15,0 0-15,-22 0 0,-84 43 16,106-22 0,-21 21-16,-1 22 15,22-43-15,0 21 0,21 22 16,-21-22-16,0 0 15,21 1-15,0-22 0,0 21 16,21-42 0,0 0-16,0 0 0,0 0 0,22 0 15,-22 0-15,42-42 16,-41 21-16,20 0 0,21-22 16,-20 1-16,-22 21 15,21-22-15,-21 1 0,1 0 16,41-64-1,-63 85-15,0 0 16,-21 21 0,0 21-1,0 0-15,-1 0 0,-20 43 0,42-22 16,-21-21-16,0 21 16,21-20-16,0 20 0,0 85 15,21-85 1,0-21-16,43 1 15,-43-22-15,21 0 0,43 0 16,-43 0-16,43 0 16,-43 0-16,0-22 0,1 22 15,-1-21-15,0 0 0,1-21 16,-1 21-16,0-1 0,-20-20 0,20 0 16,-21-1-16,0 22 0,0-85 15,-21 64 1,0 21-16,0 0 0,0 0 0,-21-1 15,0 22-15,0 0 16,-106 22 0,85 41-1,-22 22 1,43-43-16,0 0 0,21-20 16,-21 20-16,21-21 0,0 0 15,0 0-15,0 1 0,0-1 0,0 0 16,21 0-16,106-21 31,-64-21-31,1 0 16,-22 0-16,-21-1 0,0 1 15,1 0-15,-1-21 0,21-1 16,-21 1-16,-21 21 0,0 0 16,21 0-16,-21-1 15,0 44 16,-21 20-31,0-21 16,21 21-16,-42 43 0,21-43 16,21 1-16,-22-1 0,22 0 15,-21 22-15,21-22 0,0 212 16,0-127 0,0 64-1,0-128-15,0-20 0,0 20 16,0 1-16,0-1 0,0 64 15,0-42-15,0-22 0,-21 64 16,0-63-16,21-1 0,-21 1 16,21 20-16,-21-41 15,-22 63 1,43-64 0,-21-42-16,0 0 0,21-21 15,-21 0 1,21-1-16,-43-147 15,43 106 1,-21-1-16,0-169 16,21 0-16,0 149 15,0 20-15,42-253 16,-20 253-16,-1-63 16,0 21-1,-21 64-15,0 0 0,21-22 16,0 22-16,0 21 0,-21-22 15,22 1-15,20-21 16,-21 41-16,-21 1 0,21 0 0,-21 0 16,21 0-16,-21-22 15,0 22-15,0 0 0,0 0 16,0 0-16,0 0 16</inkml:trace>
  <inkml:trace contextRef="#ctx0" brushRef="#br0" timeOffset="63705.72">20574 2477 0,'21'0'31,"0"0"-31,0 0 0,22 0 16,-22 0-16,0-22 15,21 1-15,-20 21 0,-1-21 0,21 0 16,-21 0-16,0 0 16,1-1-16,-1 1 0,0 21 0,-21-42 15,0 21-15,0 0 16,-21 21 0,0 0-16,-22 0 0,22 0 15,0 21-15,-21 0 0,20-21 16,-41 63-16,42-41 0,-22 20 15,22-21-15,0 21 0,21 1 16,0 20-16,0-42 0,0 22 16,0-22-16,0 0 15,0 0-15,42 0 0,-20 1 16,-1-22-16,85 0 16,-85 0-16,63 0 15,-41-22 1,-22 1-16,21-21 15,-21 21-15,1-22 0,-1 1 16,0 21-16,0-21 0</inkml:trace>
  <inkml:trace contextRef="#ctx0" brushRef="#br0" timeOffset="64527.25">21103 1461 0,'-21'0'15,"42"0"-15,-63 0 0,84 0 47,-21 0-47,22 0 16,-1 0-16,0 0 0,1 0 15,20 0-15,-21 0 0,22 0 0,-1 0 16,1 0-16,-1 0 0,1 0 16,42 0-16,-64 0 0,0-22 15,-20 22-15,20 0 0,-21 0 16,21-21-16,-20 21 0,-1 0 15,-21 21 32,0 1-47,0-1 16,-21 0-16,21 0 0,0 0 16,0 22-16,0-22 0,-22 0 15,22 21-15,0 1 0,0-1 16,0 0-16,-21 1 0,21 126 15,-21-42 1,21-85-16,-21 64 16,21-64-16,-21 64 15,0-42-15,-1 20 16,22-20-16,-21-22 0,0 1 16,-21 126-1,21-63 1,21-43-16,-22-20 15,22-22-15,-21 42 0,21-42 16,0 1-16,-21-1 0,21 0 16,-21 0-16,0 21 0,0-42 15,-1 22-15,-41-1 16,-1-21 0,1 0-1,42 0-15,-22 0 0,-20 0 16,21-21-16,-22-1 15,22 22-15,21 0 0,-43-21 16,43 21-16,0-21 16,0 21-16,21-21 31</inkml:trace>
  <inkml:trace contextRef="#ctx0" brushRef="#br0" timeOffset="64691.16">21124 3408 0,'-21'21'32,"0"-21"-17,0 0-15,0 0 16,-1 0-16,1 0 15,0 0-15</inkml:trace>
  <inkml:trace contextRef="#ctx0" brushRef="#br0" timeOffset="69403.75">1079 5101 0,'0'0'0,"0"-21"0,0 0 15,0 0-15,0 0 0,0-22 16,0 22-16,0-21 0,0 21 15,0-1-15,0 1 0,-21 0 0,21 0 16,-21 21-16,0 0 16,21 21-16,0 0 0,-21 22 15,21-22-15,-21 42 16,-1 43-16,22-64 0,-21 22 16,0-22-16,0 22 0,-21 42 15,20-43-15,1-21 16,0 22-16,0-22 0,0 1 15,21-1-15,-43 0 0,43-21 16,-21 22-16,0-43 16,21-21-1,-21-1-15,21-20 0,0 0 16,0-22 0,0 22-16,0 21 0,0-22 15,0 1-15,0 21 0,0-43 16,0 22-16,0 21 0,0 0 15,21 42 1,-21 0 0,21 0-16,0 0 0,-21 1 0,43 147 31,-22-84-31,42-1 16,-41-41-16,-1-22 15,0 0-15,0 0 0,21-21 16,22 0-16,-22 0 0,1 0 15,20 0-15,-21 0 0,22-21 16,-22 0-16,1-22 0,20 22 0,-21-21 16,1 21-16,-1-22 15,-21 1-15,22-43 0,-43 43 16,0 21-16,0-21 16,0-1-16,0 1 0,-43-22 0,22 43 15,0 0-15,-21 21 16,20 0-16,-20 0 0,21 0 15,-21 0-15,20 21 0,-41 22 16,42-1-16,-22 0 0,22-21 16,0 22-16,0-1 0,21 0 0,0 1 15,-21-1-15,21-21 0,0 22 16,0-22-16,0 21 0,0-21 16,0 0-16,21 1 15,21-1-15,-21-21 16,22 0-16,-1-21 0,-21-1 15,22 22-15,-22-21 0,21-21 16,-21 21-16,22 0 0,-22-22 0,0 22 16,21-42-16,-21 20 15,1 22-15,-22-21 0,0 21 0,0-1 16,0 1 0,0 0-16,0 42 15,0 0 1,0 1-16,0-1 15,0 0-15,0 21 0,0-21 16,0 1-16,0-1 0,0 0 16,0 21-16,0-21 0,21 1 0,0-1 15,0 0-15,0-21 16,0 0-16,22 0 0,-22 0 0,0 0 16,21 0-16,-20 0 0,20-21 15,-21 0-15,21-1 0,-20 1 16,20-21-16,-21 21 15,0 0-15,0-22 0,-21 22 0,0 0 16,0 0-16,0 0 0,0-1 0,0 1 16,-21 42 15,21 1-31,-21-22 0,21 21 16,-21 21-16,21 0 15,0 1-15,-21-22 0,21 42 16,-21-41-16,21 20 0,0-21 15,0 0-15,0 0 0,0 1 16,0-44 15,21 1-31,0 0 0,-21 0 16,0 0-16,21 0 0,0-1 0,-21-41 16,21 21-1,1-1-15,-1 1 0,0 21 16,-21 0-16,21-1 15,0 22-15,0 22 32,-21-1-32,22 0 0,-22 0 0,0 0 15,21 0-15,0 1 0,0 20 16,-21-21-16,42 43 0,-20-43 16,-1 0-16,0 0 15,21 0-15,-21 0 0,22 1 0,-22-22 16,64 0-16,-1 0 15,-41 0-15,-1 0 0,0-22 16,1 22-16,-1-21 0,0 0 0,-21-21 16,22 21-16,-1-1 0,0-41 15,-20 42-15,-1-22 0,0-20 16,-21 42-16,-21-85 31,-22 85-15,-20 21-16,21 0 15,20 0-15,-41 42 0,42-21 16,-43 43-16,43-43 16,0 21-16,21 22 0,0-43 15,0 21-15,0-21 0,0 1 16,0-1-16,21 21 0,0-21 16,0-21-16,1 0 0,-1 0 15,21 0-15,-21 0 0,43-21 16,-43 0-16,0 0 0,0 0 15,0-1-15,1 1 0,20-21 16,-42 21-16,0 0 0,21-1 16,-21 1-16,0 0 0,21-21 15,-21 63 17,0 0-32,0 0 15,0 0-15,0 43 16,-21 63-16,21-64 15,0-20-15,0 20 0,0 1 16,0 105-16,0-105 16,0-1-16,0 22 0,0-22 15,-21 22-15,402-1228 313,-381 1143-313,-21 0 15,0 21 1,-1 0-16,22 22 16,0-22-16,0 0 0,0 0 15,0 21-15,0-20 0,0-1 0,0 21 16,0-21-16,0 0 0,0 1 16,0-1-16,0 0 0,0 0 15,22 0-15,-22 0 0,21 1 16,0-22-16,-21 21 15,21-21 1,0 0 15,-21-21 1,0-1-32,21 22 0,-21-21 15,22 21-15</inkml:trace>
  <inkml:trace contextRef="#ctx0" brushRef="#br0" timeOffset="70280.67">3133 5609 0,'0'0'0,"21"0"16,-21 21-1,0 1-15,0-1 0,0 0 16,0 0-16,0 0 0,0 22 16,21 105-1,-21-64-15,0 65 16,0-86-16,0-21 16,0 22-16,0-1 0,0-20 15,0 84-15,0-64 16,0 43-16,0-64 0,0 1 15,0-1-15,0 0 0,0 43 16,0-64-16,0 22 0,0-22 16,0 21-16,-21-21 0,0 0 0,21 1 15,-64 20 1,43-42-16,0 0 0,0 0 16,-1 0-16,1 0 0,21-21 15,-21 0-15,0-1 0,-21-41 16,20 21-16,1-1 0,21 1 0,0 0 15,0-22-15,0 1 0,0-64 16,0 63-16,21 1 0,22-64 16,-22 63-16,0 1 15,0 20-15,22 1 0,-22-22 16,63-20-16,-62 41 0,20-20 16,0 21-16,1-1 0,-1 1 15,43-43-15</inkml:trace>
  <inkml:trace contextRef="#ctx0" brushRef="#br0" timeOffset="72153.66">3577 5440 0,'0'0'16,"-21"-21"-16,21 0 31,-21 21-31,0 0 15,21 21 1,-22 0 0,22 0-16,-21 0 0,21 0 15,0 22-15,0-22 0,0 21 16,0-21-16,0 22 0,0-22 16,0 21-16,0-21 0,0 22 15,0-22-15,0 0 0,21 0 16,1-21-16,-1 0 0,0 0 15,0 0-15,85-42 16,-64 0 0,1 20-1,20-83-15,1-1 16,-43 85 0,0-22-16,0 22 0,0-42 15,0 20-15,-21 22 0,0 0 16,0 42 15,0 0-15,-21 0-16,21 1 0,0 20 0,0-21 15,0 21-15,0 43 0,0-64 16,0 22-16,0-1 0,0-21 16,0 21-16,43 1 15,-22-22-15,0 0 0,0 0 16,21 0-16,1-21 0,63 0 15,-64 0-15,21 0 0,-20 0 16,-1 0-16,64-42 16,-43 21-16,-20 0 0,-1 0 0,106-106 31,-105 63-31,-22-42 16,-21 85-16,0 0 15,-21 0-15,-1 0 0,1-1 16,-21 22-16,0-21 0,20 21 15,-62 0-15,63 0 0,-22 0 16,22 21-16,-21 1 16,21-1-16,-22 21 0,22-21 15,0 22-15,0-22 0,21 21 16,-21-21-16,21 43 16,0-22-16,0-21 0,0 22 0,21-22 15,0-21-15,21 21 16,-21-21-16,22 0 0,-1 0 15,0 0-15,-20-21 0,-1 21 16,21-21-16,-21-1 0,22-20 16,-1 21-16,-21-21 0,0 20 0,0-20 15,-21 21-15,22 0 0,20-43 16,-42 43-16,0 0 16,21 0-16,-21 0 15,0 42 1,-21-21-1,21 21-15,0 21 0,0-21 16,-21 1-16,21 41 0,0-21 16,0-20-16,0-1 0,0 21 0,0-21 15,21 43 1,0-43-16,0-21 0,0 21 0,1 0 0,-1-21 16,21 0-16,85 0 15,21-21 1,0-21-1,1-43 1,-107 64-16,106-170 31,-148 170-31,0-42 16,0 42-16,-21-1 0,-43 22 16,43 0-16,0 0 15,-21 0-15,-1 0 0,22 22 0,-21-1 16,21 0-16,0 0 0,-22 21 0,22-20 15,21-1-15,-21 21 16,21-21-16,-21 43 0,21-43 16,0 0-16,0 21 0,21-20 15,21-1-15,-21-21 16,1 0-16,20 0 0,-21 0 16,21 0-16,-20 0 0,-1-21 15,0-1-15,0 1 0,21 0 0,-20 0 16,-22 0-16,21 0 0,0-43 15,-21 43-15,0-43 16,0 43-16,0 0 0,0 0 0,0 0 16,0 42 31,0 0-47,-21 0 15,0 0-15,-1 22 0,22-22 16,-21 21-16,21 1 0,-21-1 0,0 0 15,21 1-15,-21-1 0,21 21 0,0-20 16,0 20-16,0 1 0,0-1 16,0 1-16,0 63 0,0-43 15,21-20-15,0 84 0,0-63 16,0-1-16,1-20 0,-22-1 16,21 22-16,0 0 0,0-22 15,0 22-15,-21-22 0,0 1 0,21-1 16,-21 1-16,0-1 0,0 43 15,0-63-15,-105 62 16,20-105 0,0-42-1,64 0-15,-21-1 0,21 1 16,-1 0-16,1-22 0,0 1 16,21-1-16,0-20 0,0-1 15,0-148-15,0 148 0,21 1 16,0-1-16,1 22 15,-1-22-15,0 0 0,0 22 0,0-1 16,0 1-16,1-1 0,20 22 0,-21 0 16,0-1-16,0-20 0,22 20 15,-22 1-15,42-21 0,-20-22 16,-1 43-16,43-85 16,-43 84-16</inkml:trace>
  <inkml:trace contextRef="#ctx0" brushRef="#br0" timeOffset="72531.44">6223 5482 0,'21'21'15,"21"-21"1,-20 0-16,-1 0 0,0 0 15,0 0-15,43-42 16,-22 0 0,-21-1-1,-21 1-15,0 21 16,-63 0-16,20 21 16,1 0-1,21 0-15,-85 127 16,64-43-1,42-41-15,-22 20 16,22 43 0,43-42-1,-22-43-15,42-21 16,-41 0-16,20 0 0,0 0 16,1 0-16,-22 0 0,0-21 15,0-1-15</inkml:trace>
  <inkml:trace contextRef="#ctx0" brushRef="#br0" timeOffset="75037.59">8276 5673 0,'0'-21'16,"0"-1"-16,0 1 16,0 0-16,0 0 15,0 0-15,0 0 0,21-1 16,-21 1-16,21 0 0,-21 0 0,64-85 15,-43 64 1,21-43-16,43-84 16,-43 126-16,43-62 15,-64 41-15,22 43 0,-1-43 16,-21 43-16,-21 0 0,0 0 16,-21 21-1,0 0-15,-22 21 0,1 0 0,-43 43 16,43-43-16,21 21 15,-43 43-15,22-43 0,42 1 16,0 20-16,0-21 16,0-20-16,85 105 15,21-64 1,-22 1 0,-41-43-16,-1 0 15,-21 0-15,-21 0 16,-21-21-1,0 0-15,-43 0 16,22 0-16,21-21 0,-22 0 0,1 0 16,0 21-16,21-21 15,-1 21-15,1-22 0,0 22 16,0 0 0,21 22-1,21-1-15,0 0 16,22 21-1,-22-21-15,42 1 16,22-22-16,-43 0 16,1 0-16,-1 0 0,0 0 0,1-22 15,-1 22-15,0-21 0,1 0 16,-1 21-16,0-21 0,64-85 16,-42 0-1,-64 43 1,21-43-16,0-63 15,-21 126-15,21 1 0,-21 0 16,0 20-16,0-20 16,0 21-16,0 42 15,0 21 1,-21 64-16,21-21 16,-21-43-16,0 22 15,-1-22-15,1 0 0,21 1 0,-42 84 16,42-85-16,-21 0 15,0 1-15,21-22 0,0 21 16,-22-21-16,22-42 47,22 0-31,-22 0-16,21 0 15,0-22-15,0 22 0,-21 0 0,21-21 16,0-1-16,1 22 0,-1-21 0,0 21 15,-21 0-15,42-22 16,-42 64 0,0 1-16,0-1 15,0 21-15,0-21 0,0 0 0,0 22 16,0-22-16,0 21 16,0-21-16,0 1 0,43 20 15,-43-21-15,42 0 16,-21-21-1,0 0-15,0 0 0,1 0 16,-1 0-16,0 0 0,21-21 0,-21 0 16,1 21-16,20-21 0,-21 0 0,21-1 15,1-20-15,-22 21 16,0-21-16,0 20 0,0-20 0,-21 21 16,0 0-16,22-22 15,-22 22-15,0 0 0,0 0 16,-22 42-1,22 0 1,-21-21-16,0 64 0,21-43 16,-21 21-16,21 22 15,0-43-15,0 0 0,0 21 16,0-20-16,21-1 16,0-21-16,0 0 0,1 21 0,83-21 31,1 0-16,-85 0-15,64-21 0,-64 0 16,22-1-16,-22 1 0,0 0 16,0 0-16,0 0 0,0 0 0,-21-22 15,22 22-15,-22-21 0,0-1 0,0 1 16,0-21-16,-22 20 16,1 1-16,0 21 0,-42-22 15,41 22-15,-20 21 0,0 0 16,21 0-16,-22 0 0,-41 21 15,41 1-15,22-1 0,-21 21 16,21-21-16,-1 22 0,-20 126 31,42-63-31,21-85 0,22 21 16,41 1 0,-41-43-16,-1 0 15,106 0 1,-21-22-1,-42-20-15,-64 21 0,21 0 16,22-22-16,-43 1 16,0 21-16,21-106 15,-20 63 1,-22 43 0,0 42-16,0 1 15,-22 20 1,22 0-16,-21 64 15,21-85 1,0 43-16,0-43 16,21-21-1,1 0-15,-1 0 0,21 0 16,-21 0-16,0 0 16,85-42-1,-42-1 1,-43 1-16,21 0 0,-42-64 15,21 63 1,-21 22-16,0-63 16,0 105 15,-21 0-31,21 21 0,-21-21 16,21 22-16,-21 20 0,21-20 15,-21-22-15,21 21 0,0-21 16,0 22-16,0-22 0,0 0 0,21 42 15,42-63 1,22 22 0,-21-22-1,-22-22-15,-21 1 0,148-85 32,-105 22-32,42-128 15,-106 149 1,21-64-16,-21 63 0,0-42 15,0 64-15,0 0 16,-21-43 0,0 85-1,21 21-15,-43 43 16,43-43-16,-21 21 0,21 0 0,0 1 16,0-1-16,-21 22 0,21-1 15,0-21-15,0 22 0,0 169 16,0-149-1,0 1 1,21-85-16,0 21 0,-21 0 16,21-21-16,1 0 0,-1 0 15,0 0-15,42 0 16,-41 0-16,-1 0 0,42-42 16,-20 21-16,-1 21 0,43-42 15,-43 20-15</inkml:trace>
  <inkml:trace contextRef="#ctx0" brushRef="#br0" timeOffset="75552.89">12192 5122 0,'0'0'16,"42"-21"-16,-21 0 0,1 0 0,-22 0 16,0-64-1,0 22 1,-22 41-16,1 1 16,0 21-16,0 0 0,0 0 0,0 0 15,-1 0-15,-20 43 16,21-1-16,-43 0 15,43 1-15,0-22 0,-21 42 16,42-20-16,0-22 0,-21 21 16,21 0-16,0-20 0,0-1 15,0 0-15,21-21 0,0 21 16,0-21-16,0 0 0,22 0 16,-22 0-16,0 0 15,21-21-15,-21 0 0,1 0 16,20-43-16,-21 43 0,0-21 15,22-64-15,-22 42 16,63-232 0,-62 127-1,-22 84-15,0 43 16,0 20-16,0-41 16,-22 63-16,22 21 0,-21 0 15,0 22 1,21-1-16,-21 0 0,0 43 15,21-22-15,0-20 0,0 20 16,0 1-16,0-1 0,0 43 16,0-64-16,21 1 0,0-1 0,21 43 15,-20-64-15,20 21 16,-21-21-16,0 1 0,43-22 16,-43 0-16,0 0 0,0 0 15,0-22-15,1 1 16,-1 0-16,0-21 0,0 21 0</inkml:trace>
  <inkml:trace contextRef="#ctx0" brushRef="#br0" timeOffset="77055.56">14287 5017 0,'22'0'0,"-1"0"16,0-22-1,0 22-15,-21-21 0,21-21 16,43-43-1,-64 43-15,42-22 16,-42 22-16,21 0 0,0-1 16,-21 1-16,22 0 0,-22-22 15,21 22-15,-21 0 0,0-22 0,21-42 16,-21 64-16,0-22 16,0 43-16,0 0 0,-21 0 15,0 21-15,-1 0 0,1 0 16,0 42-16,0-21 0,0 22 15,-64 168 1,85-41 0,0-64-16,0-64 15,0 21-15,0 22 16,21-43-16,0 1 0,22-1 0,-22-21 16,0 0-16,0 1 0,64 20 15,21-42 1,-43 0-1,-20-21-15,-22 0 0,0-1 16,-21 1-16,0 0 0,21-42 16,-21 20-16,0 22 0,0-21 0,0 21 15,0-1-15,0 1 0,-21 0 16,21 0-16,-21 21 31,21 21-15,0 0-16,21 0 15,0-21-15,0 22 16,0-22-16,1 0 0,20 0 0,-21 0 16,0 0-16,22 0 0,-1 0 0,-21-22 15,21 22-15,1-21 16,-1 21-16,22-42 0,-43 42 16,0-21-16,0 0 0,-21-43 15,0 43 1,-21 42 15,0 0-31,0 0 16,21 1-16,-22 20 0,1-21 0,21 0 15,0 22-15,0-22 0,-21 42 16,21-42-16,0 22 0,0-22 16,21 0-16,22-21 15,-1 0-15,-21 0 0,21 0 16,22 0-16,-22 0 0,-21-21 15,22 0-15,-1 0 0,-21-1 16,43-20-16,-43 0 16,0 21-16,0-22 0,0 22 15,1 0-15,-22-43 0,21 43 16,-21 0-16,21 0 0,-21 0 16,0 0-16,0-1 15,0 44 16,0-1-31,0 0 16,0 0-16,0 21 0,0-20 0,0 20 16,0 0-16,0 1 0,0-1 15,-21 21-15,21-20 0,0 20 0,0 1 16,0-1-16,0 1 0,0-1 16,0 22-16,0-22 0,0 1 15,0 105-15,0-105 0,0 20 16,0 65-16,0-65 15,0-20-15,0-1 0,0 22 0,0 0 16,0 63-16,0-64 0,-21-20 16,21 21-16,-22-22 0,1 1 0,21-1 15,-42 43-15,21-64 16,21 22-16,-21-22 0,-1-21 16,22 22-16,-21 20 15,21-84 1,0-21-16,0 20 0,0-20 15,0 0-15,0-1 0,0 1 16,21-21-16,1-22 0,-22 0 0,21 1 16,-21-22-16,0 21 0,0 0 15,21-20-15,-21 20 0,21 0 0,-21-84 16,21 105-16,0 1 0,-21 21 16,22-22-16,-1 22 15,21-22-15,-21 22 0,0 21 0,1 0 16,-1-22-16,0 22 0,0-21 0,0 21 15</inkml:trace>
  <inkml:trace contextRef="#ctx0" brushRef="#br0" timeOffset="77863.61">17505 4720 0,'0'0'15,"0"-21"-15,0 0 0,21 21 16,0 0-16,-21 21 31,0 21-31,0 22 16,-21 42 0,0-64-16,0 64 15,-1-64-15,1 22 0,0 20 16,21-41-16,-21-1 0,21-21 15,0 0-15,0 22 0,0-22 16,0 0-16,21-21 16,0 0-1,-21-21-15,21 0 0,1 0 0,-1-1 16,0 1-16,0 0 0,0 0 16,22-43-16,-22 22 0,21-64 15,-21 64-15,0 21 16,1-22-16,-1 22 15,0 0-15,0 21 0,0 0 16,-21 64 0,21-22-16,1 21 15,-1 86 1,0-128-16,-21 0 0,21 0 16,0 21-16,0-20 0,1-1 15,-1-21-15,42 0 16,-42 0-16,1 0 0,20 0 15,-21 0-15,0-21 0,22-1 0,-1-20 16,-21 21-16,0 0 0,-21-43 16,0 22-16,0-43 15,0 43-15,0 0 0,0-64 16,0 63-16,-21 1 0,21-21 16,0 41-16,-21 22 15,21-21-15,-21 21 0,0 0 16,21 21-1,0 1-15,0-1 0,0 0 16,21 21-16,0-21 0,0 1 16,0 41-16,0-42 15,1 0-15,-1 1 0,-21-1 0</inkml:trace>
  <inkml:trace contextRef="#ctx0" brushRef="#br0" timeOffset="78225.39">18542 5249 0,'0'0'0,"21"0"0,21 0 16,-20 0-16,-1-21 0,0 21 15,0-21-15,0 0 0,0 0 16,1 0-16,-1 21 0,0-64 16,-21 43-16,0 0 0,0-22 15,0 22-15,0-21 0,0 21 16,-42-64-1,20 85-15,1 0 16,-42 64 0,20 63-16,43-85 15,0 0-15,0 1 0,0-1 16,0 0-16,0 22 0,0-22 16,0-21-16,0 0 0,0 1 15,22-1-15,-1 0 0,0 0 16,0-21-16,0 0 0,64 0 15,-43 0-15,-21 0 0,1 0 16,20 0-16,-21-21 0,170-85 16</inkml:trace>
  <inkml:trace contextRef="#ctx0" brushRef="#br0" timeOffset="78718.12">19389 4678 0,'0'-21'0,"0"42"0,0-85 0,0 43 15,0 0-15,-22 21 0,1 0 16,0 21 0,21 0-16,-21 1 0,0-1 15,21 21-15,-21 22 0,-1-22 0,22 21 16,-21 107-16,0-128 16,21 0-16,-21 22 0,21-22 0,0-21 15,0 22-15,0-22 16,0 21-16,0-21 0,0 1 15,0-1-15,0 0 0,-21-21 32,21-21-17,0 0-15,0-1 0,0 1 0,0 0 16,0 0-16,0 0 0,0 0 16,0-1-16,21 1 0,0-21 0,0 21 15,0 0-15,22-22 0,20 22 16,-42 0-16,22 21 15,-1 0-15,-21 0 0,0 0 0,1 21 0,20-21 16,-21 21-16,-21 0 16,21 1-16,0 20 0,-21-21 0,0 0 15,0 0-15,0 43 0,0-43 16,-42 0-16,21 0 16,0 1-16,0-1 0,-22-21 0,22 0 15,-21 21-15,-22-21 0,22 0 16,0 0-16,-22 0 15,43 0-15,-21 0 0,20 0 16,1 0-16,0 0 0,0 0 0,21-21 16,0 0-16</inkml:trace>
  <inkml:trace contextRef="#ctx0" brushRef="#br0" timeOffset="80687.99">20447 4741 0,'0'-21'0,"0"42"0,21-63 0,0 42 0,-21-21 16,21 0-16,-21 0 0,22-1 16,-22 1-16,0 42 31,0 22-15,0-22-16,0 21 0,0 1 15,-22-1-15,1 21 0,-21 43 16,21-42-16,0-22 0,-1 0 15,-20 22-15,21-22 0,-21 43 16,20-64-16,1 21 0,0-20 16,0-1-16,21 0 0,-21 21 31,21-63-15,0 0-1,0 0-15,0 0 0,0-1 0,0-20 16,0 21-16,0 0 15,21-43-15,0 22 0,0 0 16,-21 20-16,21-20 0,1 21 0,-1 0 16,-21-22-16,21 43 0,-21-21 15,21 21-15,-21 21 16,21 1-16,-21 20 16,0-21-16,0 64 15,21-43-15,-21 0 0,0 1 0,0-1 16,0-21-16,22 43 15,-1-43-15,-21 21 0,21-21 0,21 22 16,-21-43-16,1 21 16,20-21-16,-21 0 0,21 0 0,43 0 15,-43-21-15,1 0 0,147-85 32,-169 85-32,22-22 15,-22 22-15,0-21 0,0-1 0,-21-20 16,0-1-16,21 22 0,-21-21 0,0-1 15,0-63-15,0 64 0,0 20 16,-21 1-16,0-22 0,0 22 16,-106-64-1,106 85-15,-43 21 16,-84 0-16,85 21 16,-1 0-16,-42 43 0,64-22 15,0 1-15,20 20 0,1 1 16,0-1-16,21 1 0,0 63 15,0-85-15,0 21 0,21-20 16,0-1-16,1 0 0,62 43 16,-41-64-16,20 0 0,43 22 15,-43-22-15,43-21 16,-42 0-16,-1 0 0,-20 0 0,20 0 16,-21 0-16,22-21 0,-22 21 15,1-21-15,-1-1 0,0 1 16,22-21-16,-43 0 0,0 20 15,0-62-15,-21 63 16,0-64-16,0 43 0,-21 20 16,-21-41-16,21 63 0,-1 0 15,1 0-15,0 0 0,0 0 16,0 21-16,0 0 0,-1 0 0,1 22 16,0-1-16,21 0 15,0-20-15,-21 20 0,21 21 0,0-20 16,0-22-16,0 21 0,0-21 15,0 1-15,21-1 0,0 0 16,0-21-16,1 21 0,41-21 16,-42 0-16,22 0 0,-22 0 0,21 0 15,0 0-15,-20 0 0,147-85 32,-106 43-32,-20-21 15,-22 41-15,-21-20 0,21 21 16,0 0-16,-21 0 0,0-1 0,0 44 31,0-1-15,0 0-16,0 0 0,-21 0 15,0 0-15,21 1 0,0 20 16,0-21-16,0 0 0,0 0 0,0 1 16,0-1-16,0 0 0,0 0 15,21-21-15,-21 21 0,21-21 0,0 0 16,1 0-16,-1 0 0,21 0 15,-21 0-15,0 0 0,1-21 16,-1 21-16,21-42 16,-21 21-16,0-1 0,-21-20 15,22 21-15,-1 0 0,-21 0 16,0-22-16,21 22 0,0-21 16,0 21-16,-21-1 0,0 1 15,0 42 1,0 1-1,0-1-15,-21 0 16,21 21-16,-21 43 16,21-43-1,21 1-15,0-43 16,0 0-16,1 21 0,-1-21 0,0 0 16,21 0-16,1 0 15,-1 0-15,0 0 0,-21-21 16,22 21-16,-1-22 0,22 1 15,-43 0-15,21 0 0,-21 0 16,0 0-16,1-1 0,-22 1 0,0-42 16,0 42-16,0-22 15,0 22-15,-22 21 16,1 0-16,0 0 0,0 0 0,0 0 16,-22 21-16,22 22 0,0-22 15,0 0-15,0 21 0,0-21 0,-1 22 16,22-22-16,0 0 0,-21 21 0,21 1 15,0-22-15,0 0 16,43 0-16,-22 0 0,0 1 16,42-22-16,-41 0 15,-1 0-15,21 0 0,0 0 16,-20 0-16,41-22 0,-21 1 16,1 0-16,-22 0 0,21 0 0,-21 0 15,1-1-15,-1-20 16,21 0-16,-21 21 0,0-43 0,1 22 15,-1-1-15,0-20 0,0-1 0</inkml:trace>
  <inkml:trace contextRef="#ctx0" brushRef="#br0" timeOffset="80932.85">23410 4487 0,'0'-21'0,"0"42"0,0-63 0,0 63 31,-21 0-31,0 22 0,-21 84 16,20-64-16,1 1 15,21-1-15,-21 1 0,0-1 16,21 43-16,-21-42 0,0-22 16,-1 43-16,22-43 15,0 0-15,0-21 0,0 1 16,0 20-16,22-42 31,-1-21-15,0 0-16,0 21 0,0-22 15,0 1-15</inkml:trace>
  <inkml:trace contextRef="#ctx0" brushRef="#br0" timeOffset="81310.64">23453 5017 0,'0'0'0,"0"-22"16,-22 44 0,1-1-16,0 21 15,0-21-15,0 0 0,0 22 16,21-22-16,-22 0 0,22 21 15,-21 64 1,21-63 0,64-1-16,-43-42 15,0 21-15,0-21 0,0 0 16,1 0-16,-1 0 0,21 0 0,-21 0 16,0-21-16,43 0 0,-43 0 15,0-1-15,0 1 16,1-21-16,-22 21 0,0-43 15,0 43-15,0-21 0,0-22 16,0 43-16,-22-21 0,-126-22 31,106 64-31,-22 0 16,22 21-16,21 1 0,-21 20 16,20 0-16,1-21 15,21 1-15,0 20 0,0-21 0,0 0 16,21 22-16,1-22 0,-1 0 15,0 0-15</inkml:trace>
  <inkml:trace contextRef="#ctx0" brushRef="#br0" timeOffset="81678.42">23876 5207 0,'21'-21'15,"-42"42"-15,42-63 0,-21-1 0,42 1 16,-42 21-16,0 0 0,0 0 0,0 42 31,0 0-31,0 0 16,0 21-16,-21 1 0,-21 126 31,42-105-31,0 63 0,0 21 16,0-85-16,0 22 0,-42 42 15,20-64-15,1 22 0,-21 42 16,0-63-16,-1 63 15,1-64-15,0-21 16,20 22-16,-20-22 0,21 22 0,0-22 0,-22 0 16,22 1-16,21-22 15,-21 0-15,21 0 0,21-21 32,0-21-32,1 0 0,-1 0 0,0 0 15,21-22-15,1-20 16,-1-1-16,-21 22 0,0 0 0</inkml:trace>
  <inkml:trace contextRef="#ctx0" brushRef="#br0" timeOffset="82003.24">23897 5249 0,'0'-42'0,"0"84"0,0-126 0,0 63 0,0-22 15,0 22-15,0 0 0,0-21 16,42-22-1,-20 64 1,-1 0-16,21 0 0,-21 0 0,0 0 16,22 0-16,-22 0 15,0 21-15,-21 22 0,0-22 16,0 0-16,0 42 0,0-41 16,0 20-16,-42-21 0,21 0 15,-1 0-15,-62 22 16,41-22-16,22 0 0,-21-21 0,0 21 15,20-21-15,-20 0 0,21 0 16,0 0-16,21 21 0,21-21 31,0 0-31,0 0 0,43-42 16,-43 42-16,0 0 0</inkml:trace>
  <inkml:trace contextRef="#ctx0" brushRef="#br0" timeOffset="82652.87">24109 5313 0,'21'-21'16,"-42"42"-16,63-42 0,-21 0 16,0 21-16,-21-22 0,22 1 15,20 0-15,-21 0 16,0 0-16,22 0 0,-22-1 0,0 1 16,0 0-16,0 0 0,0 0 15,-21 0-15,0-1 0,0 1 16,-21 21-1,0 0-15,0 21 16,0 1-16,0-1 0,-1 0 16,22 0-16,-21 0 0,0 43 15,21-43-15,0 0 0,0 0 0,0 0 16,0 1-16,0-1 0,0 0 16,0 0-16,21-21 0,0 21 15,1-21-15,-1 0 16,0 0-16,0 0 0,0 0 15,0 0-15,1 0 0,-1 0 16,42-63 0,1-1-1,-1-20 1,-42 62-16,-21 1 0,22 0 0,-1 0 16,0 0-16,42-22 15,-41 65 16,-22-1-31,0 0 0,0 21 16,0-21-16,0 1 0,0-1 16,0 0-16,0 21 0,0 1 15,0-22-15,0 0 16,-22-21-16,22 21 0,0-42 31,0 0-15,0 0-16,0-1 0,0 1 15,0 0-15,22 0 0,-1-21 16,42-64 0,-42 85-16,1-1 15,41 1 1,-21 21-16,-20 0 16,-1 0-16,0 0 0,0 0 15,0 0-15</inkml:trace>
  <inkml:trace contextRef="#ctx0" brushRef="#br0" timeOffset="82991.67">25421 5017 0,'21'0'0,"-42"0"0,63 0 16,-42-22-16,0 1 15,0 0 1,-21 21 0,0 0-1,0 0-15,0 21 0,21 0 16,-21-21-16,21 22 0,0-1 15,0 0-15,0 0 0,0 0 16,0 0-16,0 1 0,21-1 16,0-21-16,0 21 15,-21 0-15,21-21 16,-21 21-16,0 0 16,-21-21-1,0 0-15,0 0 16,0 0-16,-1 22 15,-20-22-15,21 0 0,-43 0 16,22 0-16,0 0 0,-1 0 16,22 0-16,21-22 15,21 22-15,1-21 16</inkml:trace>
  <inkml:trace contextRef="#ctx0" brushRef="#br0" timeOffset="83311.49">26289 4593 0,'21'-42'0,"-42"84"0,42-105 15,-21 42-15,0-1 16,0 1-16,-63 64 31,41-22-31,-20 21 0,21-21 16,0 22-16,-22 20 0,-20 43 15,21-43-15,-1 1 0,-41 63 16,41-64-16,1 1 0,0-1 16,20 1-16,-20-1 0,21 1 0,-21-1 15,20 1-15,1-22 0,-21 64 16,21-64-16,0 1 0,-43 41 16,64-62-16,-21-1 15,0 0-15,0-21 0,-1 21 16,-20-21-16,21 21 0,-21-21 15,20 0-15</inkml:trace>
  <inkml:trace contextRef="#ctx0" brushRef="#br0" timeOffset="85507.26">995 7493 0,'-21'-21'0,"42"42"0,-42-63 0,21 21 15,0-1-15,-22 1 0,1-21 16,21 21-16,0 0 15,0-1-15,-21 22 16,21 22-16,0-1 16,-21 0-16,21 21 0,0 22 0,0-22 15,0 22-15,0 41 16,0-41-16,0-22 0,-21 22 0,21 84 31,0-106-31,0 22 0,0-22 16,0-21-16,0-42 31,21 0-31,-21 0 16,0 0-16,21-1 0,0-20 0,0 21 15,-21-21-15,22 20 16,-1-20-16,-21 21 0,21-21 0,0 20 0,0-20 16,-21 21-16,0 0 0,21 0 15,1 21-15,-1 0 16,-21 21-1,0 0-15,21 0 0,-21 0 16,21 0-16,-21 22 0,0-22 16,0 21-16,21-21 0,0 1 15,-21 20-15,22-21 0,-22 0 0,63 0 32,-42-21-32,0 0 0,22 0 15,-22-21-15,42-21 16,-41 21-16,-1 0 0,21-43 15,-21 43-15,0 0 16,22-43-16,-43 22 16,0 21-16,21-22 0,-21 1 15,21 0-15,-21-22 0,0 22 16,0 21-16,0 0 0,0-1 16,0 44 15,0 20-31,-21-21 0,21 21 0,0 43 15,0-64-15,0 22 16,0-1-16,0 0 0,0 43 16,0-64-16,0 21 0,0-20 15,21-1-15,0 21 0,0-21 16,1-21-16,-1 0 0,21 0 16,-21 0-16,22-21 15,-22 21-15,21-21 0,-21 0 16,-21 0-16,21-1 0,1 1 15,-1 0-15,0 0 0,-21-21 0,0 20 16,0 1-16,0 0 0,0-21 16,0-1-16,0 22 15,0 0-15,0-21 0,-21 63 32,21 0-32,-21 0 15,21 0-15,0 1 0,-22-1 16,22 21-16,0-21 0,0 22 15,0-22-15,0 21 0,0-21 0,22 22 16,-22-22-16,21 0 16,0 0-16,0 0 0,0-21 15,64 0 1,0 0-16,-64-21 0,106-21 16,-64-22-1,-20 43-15,-1 0 0,-21 0 16,0-22-16,22 22 0,-22-21 15,0-22-15,-21 22 0,21-191 32,-21 191-32,0 0 15,0-22-15,-21 43 16,0 21-16,21 21 16,0 0-16,0 0 0,-21 1 15,21 20-15,-22 43 16,22-22-16,-21-21 0,21 1 15,0-1-15,0 0 0,-21 85 16,21-105-16,0 20 0,-21 43 16,21-64-16,0 0 15,0-42 17,0 0-32,21-1 15,0 1 1,-21 0-16,21 0 0,1-21 0,-1 20 15,63-62 1,1 20 0,21 22-16,0 42 15,-85 0 1,21 42-16,-21-21 16,1 1-16,-22-1 0,0 0 0,0 0 15,0 0-15,-43 85 16,1-64-1,-43 1 1,1-1 0,41-42-16,22 0 0,0 0 15,0 0-15,0 0 0,-1-42 16</inkml:trace>
  <inkml:trace contextRef="#ctx0" brushRef="#br0" timeOffset="87371">3916 7345 0,'21'-21'0,"-42"42"0,42-63 0,-21 20 15,0 1-15,0 42 32,0 1-32,0 41 15,-21 22 1,21-43-16,-21 22 0,-1 20 15,1-20-15,0-22 0,-42 170 16,-1-106 0,43-64-16,0 0 15,21-21-15,-21 1 16,-1-22 0,22-22-16,0 1 15,0 0-15,0 0 0,0-43 16,22 22-16,-1 0 15,0-22-15,0 22 0,0 21 16,0-43-16,1 43 0,-1 0 16,21-21-1,-42 63 1,21 21 0,22 43-1,-43-64-15,0 21 0,21-21 0,0 22 16,-21-22-16,21 21 0,-21-21 15,21 1-15,0 20 0,1-21 0,-1-21 16,0 21-16,85 0 16,-85-21-1,85 0-15,-85-21 16,21 0-16,-21 0 0,43-21 16,-43 20-16,0-20 0,0 21 15,1-64-15,-22 43 0,0-43 16,0 43-16,0 0 15,0-22-15,-22 22 0,1-22 0,0 22 16,0-22-16,0 22 0,0 0 16,-43-43-16,43 64 0,0-21 15,0 20-15,-1 1 0,1 21 16,0 0-16,0 0 0,0 21 16,-22 22-16,22-1 0,0 0 15,-21 64 1,42-63-16,0 20 0,0 43 0,0-43 15,0-20-15,0-1 0,0 22 16,0-22-16,21 43 16,0-43-16,0 0 0,0 1 0,22 20 15,-1-42-15,0 0 16,-20 1-16,20-1 0,0-21 0,43 0 16,-43 0-16,1 0 0,126-43 31,-42-41-31,-21-22 15,-85 85 1,0-22-16,0 22 0,0-21 16,-21 21-16,22-43 0,-22 43 15,0 0-15,0 0 0,-22 21 32,1 0-32,0 21 0,-21 42 15,-1 43 1,22-42-1,21-22-15,0-21 0,0 43 16,0-43-16,0 42 16,21-41-16,1-1 0,-1-21 15,0 0-15,0 0 0,43 0 16,-43 0-16,0-21 0,42-22 16,-20 22-16,20-21 15,-42 21-15,22-22 0,-1 22 16,85-148-1,-127 126 1,0 1-16,-21 42 16,0 0-1,0 0-15,-1 21 16,1 0-16,21 1 0,0-1 0,0 0 16,0 21-16,0-21 15,0 1-15,0-1 0,21 0 16,1 0-16,-1 21 0,0-20 15,0-1-15,0 0 0,-21 0 16,21 0-16,-42-21 31,0 0-15,0 0-16,0 0 0,0-21 16,-1 0-16,1 21 0,0-21 0,0 0 15,0 21-15,0 0 0,-1 0 16,22 21-1,0 0-15,0 0 16,0 0-16,0 0 0,22 1 16,20-1-16,-21 0 15,0-21-15,0 0 0,22 21 16,-1-21-16,-21 0 0,22 0 0,-1 0 16,0 0-16,1 0 0,-1-21 15,0 0-15,1 0 0,20-22 16,-21 22-16,22-21 0,-43-1 15,0 22-15,22-42 16,-43 20-16,0 22 0,0-21 16,0 21-16,0 0 0,0-1 0,0 1 15,0 42 1,0 1-16,0-1 16,0 0-16,0 21 0,0-21 0,0 85 31,-22-85-31,22 64 15,0-43-15,0-20 16,22-22 15,-22-22-31,21 1 0,0 0 16,-21 0-16</inkml:trace>
  <inkml:trace contextRef="#ctx0" brushRef="#br0" timeOffset="87552.41">6138 7578 0,'-21'0'0,"42"0"0,-42-21 16,0 21-16,0 0 15,0 0 1,21 21-16,0 0 16,0 0-16,0 0 15,21 0 1,0-21-16,0 22 0</inkml:trace>
  <inkml:trace contextRef="#ctx0" brushRef="#br0" timeOffset="88366.43">6583 8001 0,'21'0'0,"0"-42"31,0 21-31,22-22 16,-43 22-16,0 0 0,0-21 16,0 20-16,0-20 15,0 21-15,0 0 0,-22 0 16,1 21-16,0 0 0,-42 0 16,41 0-16,1 0 0,-21 21 15,21 0-15,0 0 0,-22 0 16,-20 106-1,63-84-15,-21-1 0,21 43 16,0-64-16,0 0 16,0 21-16,21-42 0,0 0 15,21 0-15,-21 0 16,22 0-16,-1 0 0,-21-21 16,22 0-16,-1-21 15,0 20-15,1-41 0,-22 42 16,0 0-16,0-64 15,0 64 1,-21 42 15,-21-21-15,0 42-16,-21 43 16,20 0-16,-41 84 15,42 64 1,0-22-1,21-126-15,0-21 16,0 105-16,0-106 0,0 22 16,0 0-16,21-22 0,0 22 15,0-22-15,64 318 16,-43-232 0,-21-22-16,-21-64 15,21-21-15,-21 64 16,0-42-16,0-22 0,-21 22 0,0-43 15,0 0-15,-64 21 16,64-42-16,-21 0 0,21 0 16,-1 0-16,-20-21 0,-21-21 15,41 21-15,-20-1 0,-21-62 16,20 41-16,1 1 0,-22-64 16,43 43-16,-21-22 0,21 0 0,-22 1 15,22-1-15,-42-211 16,63 190-16,0 0 15,0-84-15,21 84 0,0 21 16,21-63-16,1 84 0,-22 1 16,106-170-1,-106 191-15</inkml:trace>
  <inkml:trace contextRef="#ctx0" brushRef="#br0" timeOffset="89685.44">7006 7726 0,'-21'0'15,"42"0"-15,-42-21 0,21 0 0,0-1 0,0 1 16,0 0 0,-21 21-1,21 21 1,0 0-16,0 1 0,0-1 0,0 0 16,0 0-16,0 21 0,0-20 15,0 20-15,0 0 0,0-21 0,-21 22 16,21-1-16,0 22 15,0-43-15,0 0 0,0 21 16,0-21-16,-22 1 0,1-22 16,21-22-1,0-20 1,0 21-16,0-85 16,21 21-1,1 43-15,20-64 16,-21 85-16,0-21 15,85-43 1,-21 64 0,-64 21-16,0 0 0,0 0 15,0 42-15,-21-21 16,0 1-16,22 20 0,-22-21 0,0 0 16,0 22-16,21 20 15,-21-42-15,0 43 0,21-43 16,-21 0-16,0 0 0,21 0 0,0 1 15,0-22-15,1 0 16,-1 0-16,0 0 0,21 0 16,1-22-16,-22 22 0,42-42 15,-20 21-15,-22 0 0,0-22 16,21 22-16,-21 0 0,1-21 0,62-85 31,-84 84-31,0 22 0,0-21 16,-21 42-1,0 0-15,-21 0 16,20 21-16,1 0 16,0 22-16,0-22 0,21 0 15,-21 42-15,21-41 16,0-1-16,0 21 0,0-21 0,0 0 16,0 22-16,42 41 15,0-62 1,1-22-16,-1 0 15,-21 0-15,43 0 16,-43 0-16,21-22 0,22-20 16,-43 21-16,21 0 0,1-43 15,-1 43-15,-21 0 0,0-21 16,0 20-16,-21 1 0,22-21 0,20-43 31,-42 64-31,0 42 31,0 0-31,0 1 16,0-1-16,0 0 0,0 21 0,0-21 16,0 1-16,0-1 0,0 0 0,0 21 15,0-21-15,0 1 0,0 20 16,0-21-16,42 43 16,1-43-1,-22-21-15,0 0 16,21 0-16,43-21 15,-64-1-15,21 22 0,22-63 16,-22 42-16,-21 0 0,106-106 16,-84 21-1,-43 85-15,0-43 16,0 22 0,-21 21-16,-22 21 15,22 0-15,0 21 0,-21 63 31,42-20-15,0-1-16,0-41 0,21 20 16,0 43-16,-21-64 15,0 0-15,0 0 0,0 0 16,0 0-16,0 1 0,-42-1 0,20 0 16,1-21-16,0 21 0,0-21 0,-21 21 15,20-21-15,-20 0 16,42-21-16</inkml:trace>
  <inkml:trace contextRef="#ctx0" brushRef="#br0" timeOffset="90587.95">10287 7091 0,'0'0'0,"21"-21"0,0 0 16,-21-1-16,0 1 0,21-63 31,-21 20-31,0 22 16,-21 42 15,21 21-31,0 21 0,0-21 15,0 43-15,0-22 0,-21 22 0,21-1 16,-21 191 0,0-190-16,21-1 15,-21 85-15,21-105 16,0-22-16,0 42 0,0-41 16,0-1-16,0 0 0,21-21 15,0 0 1,0 0-16,0 0 0,0-21 0,1 0 15,-1 21-15,0-22 0,21-20 16,-21 21-16,22-21 0,-22 20 16,0-20-16,0 0 0,43-22 15,-43 22-15,0 21 0,0-22 16,-21 22-16,21 0 0,-21 42 31,0 0-31,-21 1 0,0-1 16,21 0-16,0 0 0,-21 21 0,21-20 15,-21-1-15,21 0 0,0 0 16,0 0-16,0 0 0,0 1 0,0-1 16,21-21-16,0 0 0,0 21 15,0-21-15,1 0 0,-1 0 16,0 0-16,0 0 0,0 0 0,0 0 16,22 0-16,-22-21 15,0 21-15,-21-21 0,0-1 16,0 1-16,-21-63 15,0 62-15,-22-20 16,1 21 0,21 0-16,0 21 15,0 0-15,-1-21 0,-41-1 16,42 22-16,0 0 0,-1 0 16,1 0-1,21-21-15,0 0 16,0 0-1,0 0-15,0 0 16,0-1-16</inkml:trace>
  <inkml:trace contextRef="#ctx0" brushRef="#br0" timeOffset="90802.83">10245 7154 0,'0'0'0,"-22"0"0,44 0 31,-1 0-31,0 0 16,21 0-16,-21 0 0,22 0 15,-1 0-15,0 0 0,22 0 0,-22-21 16,22 21-16,-1 0 0,170-21 31,-169 21-31,-43 0 16</inkml:trace>
  <inkml:trace contextRef="#ctx0" brushRef="#br0" timeOffset="91593.38">13335 7408 0,'0'0'0,"-21"0"0,21-21 15,0 0 1,0 0-16,0 0 0,0 0 0,0-1 16,0 1-16,0 0 0,0 0 15,0-43-15,0 43 16,0 0-16,-21 0 0,-1-21 0,1 20 16,0 1-16,-127-42 15,84 42 1,22 21-16,-43 21 15,43 0-15,21 0 16,0 0-16,-22 0 0,1 106 16,42-84-16,-21-1 0,21 0 15,0-20-15,0 20 0,0 21 16,0-41-16,21-1 0,21 21 16,-20-21-16,-1-21 0,42 0 15,-20 0-15,-22 0 16,21 0-16,0 0 0,-20-21 0,62-21 15,-41 21-15,-22-22 0,21 22 16,-21-21-16,22-1 0,-22 1 16,21-64-16,0 43 0,-20 20 15,20-84-15,-21 64 0,-21-1 16,21 1-16,-21-1 0,21 1 16,-21-1-16,0 22 0,0 0 15,0 21-15,0-22 0,-21 43 16,0 0-16,-21 21 15,21 1-15,-1 41 0,22 22 16,-21-22-16,21 64 16,-21-63-16,21-22 0,0 22 0,0-1 15,0 1-15,0-22 0,0 21 16,0-20-16,0 20 0,0-20 0,42 84 31,-42-106-31,22 0 0,-22 0 0,21-21 16,-21 21-16,21-21 0,0 0 15,0 0-15,0 0 16,22-63-16,-22 42 16,0-1-16</inkml:trace>
  <inkml:trace contextRef="#ctx0" brushRef="#br0" timeOffset="92643.05">13695 7281 0,'21'0'62,"0"0"-62,0 0 0,0-21 0,22 21 16,-22-21-16,0 21 0,21-21 15,43-21 1,-21-1-16,-64 22 16,0 0-16,0 0 0,0 0 0,0-1 15,-22 1-15,1 21 16,-21-21-16,21 21 0,-22 0 15,22 0-15,0 21 0,-21 0 16,-1 22-16,22-1 0,0-21 16,21 43-16,-21-22 15,21 22-15,0-43 0,0 21 16,42 64 0,1-106-1,-1 21-15,21-21 16,-20 0-16,63-21 15,-64 21-15,0-21 0,1 0 16,-1-1-16,-21 1 0,127-148 16,-127 127-1,1 20-15,-1-20 0,-21-43 16,21 43 0,-21 63 15,0 0-31,0 1 0,0-1 15,0 21-15,0-21 0,0 0 0,0 22 16,0-22-16,0 0 0,0 0 16,0 85-1,21-85 1,-21 0-16,21-21 16,0 0-16,1 0 0,-1 0 15,0 0-15,0-21 0,0 21 16,0-21-16,1-21 15,-1 21-15,0-22 0,0 22 16,-21-21-16,42-64 16,-20 85-16,-22-22 15,21 1 1,-21 63 15,0 0-31,0 1 0,-21-1 16,21 42-16,0-42 0,0 22 15,0-22-15,0 0 0,0 21 16,21 64 0,0-85-1,42-21-15,-41 0 0,-1 0 16,42 0-16,-42 0 16,85-21-16,-63 0 15,-1 0-15,21-21 16,-41-1-16,20 22 0,-21 0 0,0-21 15,-21 20-15,0-20 0,0-64 16,0 85 0,0 0-16,-42 21 15,0 0-15,20 0 16,1 21-16,-21 0 0,0 43 16,42-22-16,-22-21 0,22 22 15,0-22-15,0 21 0,0 0 16,0 1-16,22-22 0,20 21 15,-21-21-15,0 1 16,22-22-16,-22 0 0,0 0 16,0 0-16,21 0 0,-20 0 15,62-22-15,-63 1 16,22 0-16,-22 0 0,0 0 16,21-22-16,-20 22 0</inkml:trace>
  <inkml:trace contextRef="#ctx0" brushRef="#br0" timeOffset="92927.21">15981 6583 0,'0'0'0,"21"-21"0,-21-22 16,0 22-16,0-21 15,0 21-15,0 42 16,0 0-16,0 21 16,0-20-16,-21 20 0,0 21 15,21-20-15,-22-1 0,1 0 0,21 22 16,0-22-16,-21 1 0,0-1 15,-21 170 1,42-149-16,0 1 16,0-22-1,0-21 1,21-21-16,0 0 0,0 0 16,0 0-16,0-21 15,1 0-15,-1 21 0,42-43 16,-42 22-16,1 0 0,20-21 0</inkml:trace>
  <inkml:trace contextRef="#ctx0" brushRef="#br0" timeOffset="93295">16214 7091 0,'21'-21'0,"-64"84"0,107-147 16,-106 126-16,63-84 31,-42 42-31,-1 21 0,-20 0 16,21 0-16,0 21 15,0-20-15,-1-1 0,22 21 16,0-21-16,0 0 15,0 1-15,0-1 0,22-21 16,-1 0-16,0 0 0,0 0 16,0 0-16,22 0 0,-22 0 15,106-21-15,-106-1 0,21 22 16,1-21-16,-22 0 16,21-21-16,-21-1 0,0 22 15,-21 0-15,0-21 16,0 21-16,0-1 0,0 1 0,-21 0 15,0 21-15,0 0 0,0 0 16,0 0-16,-22 0 0,-105 0 16,127 21-16,-21 0 15,-22 22 1,64-22-16,0 0 16,0 21-16,0-20 15,0-1-15,21 0 0,43-21 16,-43 0-16</inkml:trace>
  <inkml:trace contextRef="#ctx0" brushRef="#br0" timeOffset="93680.38">16806 7091 0,'0'0'16,"0"-21"-16,0 0 0,-21 21 31,21 21-31,-21 0 0,0 0 0,21 0 15,-21 43 1,-1-22-16,22 0 0,-21 43 16,21-43-16,-21 22 0,-21 148 15,21-107 1,-1-41-16,-20 126 16,21-126-16,-21 63 15,20-64-15,-41 107 16,42-128-16,-43 106 15,64-105-15,0-1 0,-21 0 16,21 1-16,0-22 0,0 21 16,0-21-16,21-21 15,0 0-15,1-21 16,-1 0-16,0 0 0,0 0 16,0-22-16,0 22 0,1-21 15,-1-1-15,0 1 0,0 0 0,0-22 16,0 1-16,22-64 0,-22 42 15</inkml:trace>
  <inkml:trace contextRef="#ctx0" brushRef="#br0" timeOffset="93945.23">16700 7747 0,'0'85'16,"0"-276"-16,0 297 0,0-296 0,0 105 0,0-63 15,0 84-15,0 22 16,-21-22-16,21 22 0,-21 21 0,21-43 16,0 43-16,-21 0 0,21 0 15,0 0-15,21 21 16,0 0-16,0 0 15,1 0-15,-1 0 0,0 0 0,0 0 16,0 0-16,0 21 0,1 0 16,-1 0-16,-21 0 0,0 1 15,0 20-15,0-21 0,0 0 16,0 0-16,0 1 0,-21-1 16,-43 0-16,43 0 0,0-21 15,-43 0-15,43 0 16,0 0-16,0 0 0,0 0 0,-1 0 15,1 0-15,21-42 16</inkml:trace>
  <inkml:trace contextRef="#ctx0" brushRef="#br0" timeOffset="94387.6">18034 6773 0,'0'-21'0,"0"42"0,21-63 0,0 42 16,-21-42-16,21 21 16,1-1-16,-1 1 0,-21-21 15,21 21-15,-21 0 0,0 42 32,0 0-32,-21 21 0,0-21 15,21 22-15,0-1 0,-22 0 16,1 1-16,21-1 0,0 0 0,-21 43 15,0 0 1,21-64-16,0 21 0,0-21 0,0 22 16,-21-22-16,21 0 0,0 0 0,0 0 15,0 1-15,-21-22 0,-1 0 32,1-22-32</inkml:trace>
  <inkml:trace contextRef="#ctx0" brushRef="#br0" timeOffset="95027.9">17674 7006 0,'-21'-21'0,"42"42"0,-42-63 16,42 42-1,0 0 1,0 0-16,1 0 0,-1 0 16,21 0-16,-21-21 0,22 21 0,126-21 31,-106-1-31,1 22 0,148-84 15,-170 63 1,43-22-16,-64 22 0,21-21 16,-42 21-16,21-22 0,-21 1 15,0 21-15,0-106 16,0 84 0,-21 43-16,0 22 15,0-1-15,0 21 16,21 0-16,-22 1 0,1-1 0,21 0 15,-21 22-15,0-22 0,21 1 16,0-1-16,-21 0 0,0 22 16,-1-22-16,22 0 0,-21 64 15,0-63-15,21-1 0,-21-21 16,21 0-16,0 22 0,0-22 16,0 0-16,-21-21 15,21-21 1,0 0-1,0-22-15,0 22 0,0 0 0,0-21 16,0 20-16,21-20 0,0 0 16,0 21-16,0-22 0,1 22 0,-1-21 15,42-1-15,-20 22 16,-22 0-16,21 21 0,-21 0 0,0 0 16,1 0-16,-1 0 0,0 21 0,0 0 15,0 43-15,-21-43 16,0 0-16,0 43 15,0-43-15,0 21 0,0-21 0,0 1 16,0-1-16,-21 0 0,21 0 16,0 0-16,-21 0 0,0-21 15,21 22-15,0-44 32,0 1-32,21 21 15,0-21-15</inkml:trace>
  <inkml:trace contextRef="#ctx0" brushRef="#br0" timeOffset="95384.9">18859 7091 0,'0'0'0,"22"0"31,-1 0-15,0 0-16,0 0 0,0 0 15,22 0 1,-22 0-16,21-21 0,22 0 15,-22-1-15,-21 22 16,-21-21-16,21 21 0,0-21 16,-21 0-16,0 0 0,0 0 0,-21-1 15,0 22-15,0 0 16,-21 0-16,-1 0 16,22 22-16,0-1 0,0 0 15,0 0-15,-1 0 0,22 43 16,0-22-16,-21-21 0,21 22 15,0-22-15,0 0 0,0 21 0,0-21 16,21 1-16,1-1 0,-22 0 16,63 0-16,-42-21 0,22 0 15,41 0-15,-41 0 16,84 0-16,-85 0 16,43 0-16</inkml:trace>
  <inkml:trace contextRef="#ctx0" brushRef="#br0" timeOffset="96044.05">20701 6752 0,'21'-21'0,"-42"42"0,42-63 0,-21 21 16,0 0-16,0-1 0,0 44 31,0-1-31,0 21 16,0-21-16,0 22 0,-21-1 0,0 43 15,0-43-15,21 0 0,-22 1 16,1-1-16,21 0 0,-21 43 16,0-43-16,21-21 15,-21 64-15,21-64 16,0 0 0,0-42-1,21 0 1,21-21-16,22-22 15,20-20 1,-62 41-16,-1 22 0,21-21 16,-21 21-16,0-1 0,43-41 15,-64 84 1,0 0 0,0 0-16,0 22 0,0-22 0,-21 21 15,21-21-15,0 22 0,0-1 0,0-21 16,0 22-16,0-22 0,0 21 15,21-21-15,0 0 0,21-21 16,1 0-16,-22 0 16,42 0-16,-41-21 0,-1 21 15,21-42-15,-21 0 0,0 20 16,1-20-16,-22 0 16,0-1-16,21-41 0,0 41 0,-21-20 15,0 21-15,0-64 16,0 42-16,0 22 0,0 21 15,0-22-15,0 22 0,0 0 16,-21 21-16,0 0 16,-1 21-16,22 0 0,-42 64 15,21 0 1,21-22 0,0-42-16,0 1 0,0 20 15,21-21-15,0-21 0,0 21 16,1 0-16</inkml:trace>
  <inkml:trace contextRef="#ctx0" brushRef="#br0" timeOffset="96372.54">21399 7133 0,'0'0'0,"22"0"0,-1 0 16,0 0 0,0 0-1,0-21-15,-21 0 0,21 21 16,1-21-16,-22 0 15,0-1-15,0 1 0,0 0 16,0 0-16,-22 21 16,1 0-16,0 0 15,0 21-15,0 0 0,21 0 16,0 1-16,-21 20 0,-1 21 16,22-41-16,0 20 0,0 0 15,0-21-15,0 22 0,0 20 16,22-42-16,-1 1 0,0-1 15,0-21-15,0 21 0,0-21 16,22 0-16,-22 0 0,0 0 0,85-42 16,-64 20-16,-21 1 15,43-21-15</inkml:trace>
  <inkml:trace contextRef="#ctx0" brushRef="#br0" timeOffset="96825.36">22119 6668 0,'0'-43'15,"0"86"-15,0-107 0,21 22 0,-21 21 16,0-1-16,-21 44 16,0-1-1,21 21-15,-21-21 0,21 22 16,-21-1-16,21 0 0,-43 43 16,43-43-16,-21 1 0,0 41 15,0-41-15,21-1 0,0 0 16,0 1-16,0-1 0,-21 0 0,21-21 15,0 1-15,-22 20 0,22-21 16,0 0-16,-21-21 31,21-21-31,0 0 16,0 0-16,0-22 0,0 22 16,0 0-16,0-21 0,21 21 15,1-22-15,126-84 16,-85 85-1,43 21 1,-85 21-16,43 21 16,-43 0-16,-21 64 15,0-64 1,-21 64-16,-22-43 16,1-21-16,21 0 0,-43 22 15,43-43-15,-21 21 16,21-21-16,-22 0 0,22 0 0,-85 0 15,85 0-15,0 0 16</inkml:trace>
  <inkml:trace contextRef="#ctx0" brushRef="#br0" timeOffset="97299.46">23728 6773 0,'0'0'0,"21"-21"0,0 0 0,-21 0 16,0 0-16,0 0 0,0 42 31,-21 0-31,0 0 0,-43 106 16,43-21-1,21 63 1,0-126-16,0 20 0,-21 43 16,21-64-16,-21 1 0,21-1 15,0-21-15,0 21 0,-21 43 32,21-64-32,-22-21 31,22-21-31,0 0 0</inkml:trace>
  <inkml:trace contextRef="#ctx0" brushRef="#br0" timeOffset="97640.48">23558 6795 0,'0'0'15,"0"-22"-15,0-20 0,0 21 0,0-21 16,0-1-16,0 22 0,22 0 15,-1-21-15,0 20 0,21-20 16,-21 21-16,22 0 0,41 0 16,-41-1-16,-1 22 0,0 0 15,1 0-15,-1 0 0,22 0 16,-22 22-16,-21-1 0,0 0 16,0 0-16,-21 21 0,-21 85 15,0-84-15,0-1 0,-127 106 31,105-105-31,-126 41 0,42 1 16,85-64-16,-1 21 16,43-20-16,0-1 15,0 0-15,22-21 16,20 0 0,-21 0-16</inkml:trace>
  <inkml:trace contextRef="#ctx0" brushRef="#br0" timeOffset="98841.95">24299 7345 0,'21'0'0,"-42"0"16,64 0-16,-22 0 0,-21-21 0,21 21 16,0-21-16,-21-1 0,21 1 15,0 0-15,1 0 0,-22-21 16,0-1-16,0 22 15,0 0-15,0 0 0,0 0 16,-43-1-16,22 22 0,-21 0 16,21 0-16,-1 0 0,1 0 15,-42 22-15,20-22 0,22 21 16,-42 21-16,42 0 0,-22-20 16,22 20-16,0-21 0,0 21 15,21-20-15,0 20 0,0-21 0,0 0 16,0 22-1,0-22-15,21 0 0,21-21 16,-21 0-16,1 0 0,-1 0 16,21 0-16,-21 0 0,43-21 15,-43 21-15,0-21 0,43-22 16,-43 22-16,0 0 0,0-21 0,0 20 16,0-20-16,1 21 0,-22-21 15,0 20-15,21 1 0,-21 0 0,0-21 16,0 63 15,-21 0-31,21 0 0,-22 22 16,22 20-1,0-21-15,0 1 0,0-22 16,0 0-16,0 21 0,22-42 16,-1 22-16,21-1 0,-21-21 15,22 0-15,20 21 0,1-21 16,-22 0-16,0 0 0,22 0 15,-22 0-15,64-21 0,-64 0 16,1 21-16,-22-22 0,21 1 16,-21-21-16,0 21 0,1-22 15,-1 22-15,-21-21 0,21 21 0,-21-43 16,0 43-16,0 0 0,-21 0 16,0 0-16,-1 21 0,-41 0 15,21 0-15,-1 0 0,-41 21 16,20 0-16,22 0 15,21 0-15,-22 22 0,22-22 0,-21 0 16,42 21-16,-21 1 0,21-22 16,0 0-16,21 0 15,42-21-15,-20 0 0,-22 0 16,21 0-16,85 0 16,-21-21-1,-21-21 1,-64 20-16,0 1 0,-21 0 15,21 0-15,-21 0 0,21 0 0,-21-1 16,0 44 15,0-1-31,0 0 0,-42 64 16,21-43-16,0 0 16,-1 22-16,22-22 0,-21 0 0,0 1 15,0 20-15,21-20 0,0 20 0,-21 1 16,21-1-16,0 1 0,0-1 15,0 1-15,0 20 0,0 107 16,0-128-16,0 1 16,-21 84-16,-1-85 0,22 1 15,0-1-15,-21 22 0,0-43 16,-21 64-16,42-42 0,-21-22 16,-1 0-16,-20 1 0,42-22 15,-21 0-15,21 0 0,-21-21 16,0 0-16,21-21 15,-22-21 1,1 21-16,21-22 0,-21-41 16,21 20-16,-21 1 0,21-86 15,0 86-15,21-85 16,0 63-16,0 22 0,64-170 16,-43 148-16,1 22 15,-22-22-15,21 43 0,-21-22 0,106-169 31,-63 170-31,-1-22 16,-20 43-16,-22 21 16,0-22-16</inkml:trace>
  <inkml:trace contextRef="#ctx0" brushRef="#br0" timeOffset="99487.58">25612 7133 0,'-22'0'16,"44"0"-16,-65 0 0,22-21 0,0 21 15,0 0 1,21-21-16,0 0 16,21 21-1,0-21-15,0-1 16,0 22-16,1-21 0,-1 21 0,0-21 16,0 21-16,0-21 0,0 0 15,1 21-15,-22-21 0,0-1 0,0 1 16,-22 21-1,1 0 1,0 0-16,0 0 0,0 0 0,0 21 16,-1 1-16,1-1 0,0 0 15,0 0-15,0 0 0,0 0 16,21 1-16,0 41 0,-22-42 16,22 22-16,0-22 0,0 0 15,0 0-15,0 21 0,0-20 16,22-1-16,-1 0 0,0-21 15,0 0-15,21 0 0,-20 0 16,20 0-16,-21 0 0,21 0 16,1 0-16,-1 0 0,0 0 15,1-21-15,-1 0 0,0-1 0,22-41 16,-22 21-16,1 20 0,-22-20 16,0 21-16,0-21 0,0-1 15,-21 22-15,0 0 0,0-43 16,-21 64-1,0 0-15,0 0 0,0 0 16,21 22-16,-22-1 0,22 0 16,0 21-1,0-21-15,0 64 16,0-64-16,0 22 0,0-22 16,0 21-16,0-21 0,0 0 15,-21 22-15,0-22 0,0-21 16,0 0-16,0 21 15,-1-21-15,-20 0 16,21 0-16,42 0 31,0 0-31</inkml:trace>
  <inkml:trace contextRef="#ctx0" brushRef="#br0" timeOffset="99651.49">26416 7366 0,'-21'0'47,"0"0"-31,-1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1:21:44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5165 0,'21'0'63,"0"0"-32</inkml:trace>
  <inkml:trace contextRef="#ctx0" brushRef="#br0" timeOffset="18001.25">825 5249 0,'0'-21'31,"0"0"-15,0 0-16,0 0 16,0 0-16,0-1 15,0 1 1,-21 0-16,0 21 0,0-21 16,0 21-16,0 0 0,-43 0 15,43 0-15,0 0 16,-22 0-16,22 0 0,0 21 0,-21 0 15,21 0-15,-1 1 0,1-1 16,0 0-16,0 0 0,0 0 0,0 0 16,21 1-16,-22 20 15,22-21-15,0 0 0,0 22 0,0-22 16,0 0-16,0 0 0,0 0 16,0 0-16,0 1 0,0-1 0,0 0 15,22 0-15,-1 0 16,0-21-16,0 0 0,0 0 15,0 0-15,1 0 0,-1 0 0,21 0 16,-21-21-16,0 21 0,1-21 16,-1 0-16,21 0 0,-21-1 0,0-20 15,1 21-15,-1 0 0,0-22 16,0 1-16,-21 0 0,0-1 16,21 1-16,-21 0 0,21-22 15,-21 22-15,0-22 0,0 22 0,0 0 16,0-22-16,0 43 0,0-21 15,0-1-15,0 22 0,0 0 0,0 0 16,0 0-16,0 0 16,-21 42-1,0-21-15,21 21 16,0 21-16,0-21 0,-21 22 0,21 20 16,0-20-16,0-1 0,0 21 15,0 1-15,0-22 0,0 64 16,0 21-1,21-63 1,0-43-16,0 0 0,1 42 16,-1-41-16,0-1 0,0 0 15,0-21-15,0 21 16,1-21-16,-1 0 0,0 0 16,0 0-16,-21-21 0,21 0 15,0 0-15,1 21 16</inkml:trace>
  <inkml:trace contextRef="#ctx0" brushRef="#br0" timeOffset="18489.49">1101 5271 0,'0'0'0,"-22"-22"16,1 1-16,21 0 15,0 0 1,0 0-16,0 0 0,0-1 16,0 1-16,43 0 15,-22 0-15,0 0 0,0 21 16,0 0-16,0 0 16,1 0-16,-1 0 0,0 0 0,21 21 15,-21 0-15,1 0 16,-1 0-16,-21 1 0,21-1 0,-21 21 15,21-21-15,-21 22 0,0-22 16,0 42-16,0-42 0,0 22 16,-21-22-16,0 21 15,0 1-15,-1-22 16,1-21 0,21-21-1,0-1-15,0 1 16,0 0-16,0-64 15,0 43 1,0 0-16,21 21 16,1-1-16,-22 1 0,21 21 0,-21-21 15,21 0-15,0 21 0,0 0 16,-21-21-16,21 21 0,1 0 0,-1-21 16,0 21-16,0 0 15,0-22-15</inkml:trace>
  <inkml:trace contextRef="#ctx0" brushRef="#br0" timeOffset="18764.34">1778 5059 0,'0'21'31,"0"0"-31,0 0 0,0 22 16,0-22-16,-21 0 0,21 21 15,0-20-15,0 20 16,0-21-16,0 21 16,0-20-16,0-1 0,0 0 15,0 0-15,0 0 16,21-42 15,-21 0-15,0 0-16</inkml:trace>
  <inkml:trace contextRef="#ctx0" brushRef="#br0" timeOffset="19161.11">1736 4805 0,'0'0'0,"-22"-21"15,1 21-15,0 0 16,0 0-1,0 0-15,21 21 16,0 0-16,0 0 0,0 0 0,0 1 16,0-1-16,0 0 15,0 0-15,21 0 0,0-21 16,0 21-16,0-21 16,1 0-16,-1 0 0,0 0 15,0-21-15,-21 0 16,42-21-16,-42 21 15,0-1-15,0 1 0,0 0 16,0 0-16,-21 0 0,0 0 0,21-1 16,-21 22-16,0 0 0,0 0 15,-1 0-15,1 0 16,0 22-16,21-1 16,-21 0-16,21 0 0,0 0 0,0 0 15,0 1-15,0 20 0,0-21 16,0 0-16,0 0 0,0 1 15,21-1-15,0 0 0,-21 0 0,21-21 16</inkml:trace>
  <inkml:trace contextRef="#ctx0" brushRef="#br0" timeOffset="19500.91">1990 5101 0,'0'0'16,"-22"0"-1,22 21 1,0 1-16,0-1 16,0 0-16,0 0 0,22 0 15,-22 0-15,42 43 16,-42-1-1,21 22 1,0-85-16,-21 21 0,0 0 16,21-21-16,-21 22 0,22-22 31,-22-22-15,21 1-1,-21 0-15,0 0 0,0 0 16</inkml:trace>
  <inkml:trace contextRef="#ctx0" brushRef="#br0" timeOffset="19748.78">2307 5080 0,'0'0'0,"-21"0"32,0 0-32,0 0 15,21 21-15,-43 22 16,43-22-16,-21 0 15,0 0-15,21 21 0,-21 1 16,21-1-16,-21-21 0,21 0 0,-22 22 16,22-22-16,0 0 0,0 0 15,0 0-15,0 1 0,0-1 0,0 0 16,22-21 15,-1 0-31,0-21 16</inkml:trace>
  <inkml:trace contextRef="#ctx0" brushRef="#br0" timeOffset="20198.05">2413 5249 0,'0'0'0,"21"0"32,0 0-32,0 0 15,1 0-15,-1 0 0,-21-21 16,21 21-16,0-21 0,0-21 16,-21-1-1,0 22 1,0 0-16,-21 0 15,0 21-15,0 0 0,0 0 16,-1 0-16,1 21 0,21 0 16,-42 64-1,21-43-15,21-21 16,0 1-16,0 20 0,0-21 0,0 0 16,0 22-16,0-22 15,0 0-15,42 21 16,0-21-1,-20-21-15,41 0 16,-42 0-16,43-21 16,-43 21-16,0-21 0,43-21 15</inkml:trace>
  <inkml:trace contextRef="#ctx0" brushRef="#br0" timeOffset="20644.73">2794 5059 0,'0'0'0,"0"-42"31,0 20-31,21 1 16,0 21-16,0 0 16,1 0-16,-1 0 15,0 0-15,0 21 0,0 1 16,0-22-16,1 21 0,-1 0 15,0 0-15,-21 21 0,21-20 16,0-1-16,-21 0 0,0 21 0,21 43 16,-21-22-1,0-41-15,-21 41 16,21-42-16,0 0 16,-21-21-16,0 22 0,0-22 15,21-22 16,0 1-31,0 0 16,0-42-16,0 41 16,21-20-16,0 21 0,0-43 15,-21 22-15,43-21 0,-43 41 16,21-20-16,0 21 0,-21 0 16,21 0-16,0 21 15,-21-22 1,21 22-16,1 0 15</inkml:trace>
  <inkml:trace contextRef="#ctx0" brushRef="#br0" timeOffset="21036.5">3514 5292 0,'0'0'0,"-22"21"0,22 0 15,0 0-15,0 0 16,22-21 0,-1 0-1,0 0-15,0 0 0,0 0 16,0-21-16,-21 0 15,0 0-15,0 0 16,0 0-16,0-1 16,-21 22-1,0 0-15,0 0 16,21 22-16,-21-1 16,21 0-16,-21 0 15,-1-21-15,22 21 0,22-21 47</inkml:trace>
  <inkml:trace contextRef="#ctx0" brushRef="#br0" timeOffset="22322.29">3958 5207 0,'21'0'32,"0"0"-32,1-21 0,20 0 15,-21 0-15,21-1 0,-20 1 16,-1-21-16,21 21 0,127-191 16,-105 127-1,-43 43-15,0-43 16,-21 43-16,0 0 0,0-22 15,-21 22-15,0 21 0,0 0 16,21-1-16,-21 1 16,-22-21-16,22 42 0,0 0 15,0 0-15,0 0 16,-1 21-16,1 0 16,21 0-16,-21 1 0,21 62 15,-42 22 1,21-42-16,21-1 0,-22 85 15,22-63-15,-21 63 16,0-63-16,21-1 0,0-20 0,0 21 16,0 105-16,-21-105 0,0 275 15,0-170 1,21-21 0,0-63-16,0-21 0,0 0 0,0-22 15,0 22-15,0-22 0,0 1 0,0 42 16,0-43-16,21-21 15,-21-20-15,21 20 0,0-21 0,0 0 16,43 0 0,-22-42-16,0 0 15,43-85-15,-43 85 16,1-21-16,-1-1 0,-21 1 0,22 0 16,-1-1-16,0-20 0,-21 21 0,22-22 15,-22 1-15,21-1 0,-42 1 16,0-22-16,21 21 0,-21 1 15,0-1-15,-21 1 0,-85-212 16,-42 84 0,85 149-16,20 0 15,-20-1-15,21 1 0,-64 0 16,42 20-16,1 1 0,-1 21 0,-84 0 31,63 0-31,64 0 16,42 0-1,1-21-15,-1 21 16,85-21-16,-85 0 16,21 21-16,0-21 0,1-1 0,-1 1 15,0 0-15,1 0 0,-1 0 16,0 0-16,64-43 16,-21-21-1,-64 64-15,-21 0 0,0 0 0,0 0 16,0 0-16,0-22 15,0 64 17,0 1-32,0-1 0,0 0 15,0 0-15,0 0 0,0 22 16,0 41-16,0 1 16,0-43-16,0 1 15,21-43-15,-21 21 16,21-21-16,-21 21 0,0-42 31,22 21-15,-22-21-16,0-1 0,0 1 0,0-21 15,0-22-15</inkml:trace>
  <inkml:trace contextRef="#ctx0" brushRef="#br0" timeOffset="22521.18">4530 4847 0,'-22'0'16,"22"21"46,0 1-46,22-1-16,-1-21 15,-21 21-15</inkml:trace>
  <inkml:trace contextRef="#ctx0" brushRef="#br0" timeOffset="23016.89">4784 5017 0,'-22'42'31,"22"-21"-31,0 0 16,0 0-16,-21 1 0,21-1 16,0 0-16,0 0 0,0 0 15,0 0-15,0 1 16,0-1-16,0 21 16,0-21-1,0-42 32,0 0-47,0 0 0,0 0 16,0-1-16,0 1 0,0-21 0,21 21 15,-21 0-15,43-43 16,41-21-16,-62 64 16,20 0-16,-21 0 0,21 21 15,-20 0-15,41 0 16,-42 0-16,0 0 0,1 21 0,-1 0 0,-21 22 15,0-22-15,21 63 16,-21 1 0,0-64-16,0 43 15,-21-43-15,0 0 0,21 0 16,0 0-16,0-42 47,21 0-32</inkml:trace>
  <inkml:trace contextRef="#ctx0" brushRef="#br0" timeOffset="23585.84">5757 4911 0,'-21'0'0,"42"0"15,-63-21-15,21 21 0,0-22 16,-106 1 0,105 21-1,1 0-15,-63 85 16,62-22 0,1-20-16,21 20 15,0-42-15,0 22 0,0 20 16,0-42-16,0 22 0,0-22 15,0 0-15,0 0 0,21 0 16,1-21-16,-1 0 0,0 0 16,0 0-16,0 0 0,0 0 0,1 0 15,-1 0-15,0-21 0,0 0 0,0 0 16,0 0-16,22-43 16,-22 43-16,21-64 15,-42 43-15,0-64 0,21 43 16,-21 20-16,0-20 0,0 21 15,22-22-15,-22 22 0,0-22 16,0 22-16,0 21 0,0 0 16,0-1-16,-22 22 15,1 22-15,21-1 16,-21 0-16,21 21 0,0 1 0,0-1 16,0 0-16,0 64 15,0-64-15,0 22 0,0-22 0,0 22 16,0-22-16,0 0 0,0 1 0,0-22 15,0 21-15,0-21 16,21 43-16,0-64 0,-21 21 16,22 0-1,-1-21-15,0 0 0,0 0 16</inkml:trace>
  <inkml:trace contextRef="#ctx0" brushRef="#br0" timeOffset="24319.63">6286 4614 0,'0'0'0,"-21"0"0,21 22 0,0-1 16,0 0 0,21-21 15,1 0-31,-1 0 0,21-21 16,-21 21-16,0-21 0,22 21 15,-22-22-15,42 1 16,-20 0-16,-22 0 0,0 0 0,0 0 15,0-1-15,-21 1 16,0-21-16,0 21 16,-21 21-16,-42 0 15,42 0-15,-1 0 0,-20 0 16,21 0-16,-21 21 0,20 0 0,-62 43 16,41-22-1,22 0-15,0-21 16,21 43-16,0-22 0,0-21 0,0 106 31,21-84-31,43-1 16,-43-42-16,0 0 15,85 0 1,-85 0-16,0 0 16,0-21-16,22-21 0,-43 20 15,0 1-15,-21 21 16,-1 0-1,1 0-15,0 0 0,-21 0 16,-64 64 0,64-1-16,-1-42 15,22 22-15,0-1 0,0 0 0,-22 107 16,43-44 0,0-62-1,0-22-15,22 0 0,20 0 16,-21-21-16,21 0 0,-20 0 15,83 0 1,-41-21-16,-22 21 16,1-21-16,20-21 0,-21 20 0,1-20 15,-1 21-15</inkml:trace>
  <inkml:trace contextRef="#ctx0" brushRef="#br0" timeOffset="24643.46">7112 4276 0,'0'-21'0,"0"42"0,-21-42 0,0 21 15,-1 0 1,22 21-16,0 0 16,0 0-16,0 0 0,-21 22 0,21 20 15,0-21-15,0 22 0,-21-22 16,21 22-16,0-1 0,0 1 15,-21-22-15,0 22 0,21-1 0,-64 149 32,43-85-17,0-43-15,0-62 0,21-1 16,-21 21-16,21-21 0,0 0 16,21-21-1,0 0 1,0-21-16,0 0 0,-21 0 15,21 0-15</inkml:trace>
  <inkml:trace contextRef="#ctx0" brushRef="#br0" timeOffset="25209.14">7048 5207 0,'0'0'0,"0"21"15,-21-21-15,42 0 47,1 0-47,-22-21 16,21 0-16,0 21 0,0-21 0,0 0 16,0 21-16,1-22 0,-1 1 0,21-42 15,-21 20 1,-21 22-1,0-21-15,-21 42 16,0 0-16,0 0 16,0 0-16,-1 21 15,1 0-15,0 64 16,0-22-16,21-20 16,0-22-16,0 42 0,0-41 15,0-1-15,0 0 0,0 0 0,0 0 16,0 0-16,63 1 15,-20-22 1,-22 0-16,0 0 0,21 0 16,-20-22-16,-1 22 0,0-21 0,21 0 15,-21 0-15,1 0 0,20 0 16,-21-1-16,0-20 0</inkml:trace>
  <inkml:trace contextRef="#ctx0" brushRef="#br0" timeOffset="25927.03">7683 4911 0,'0'0'0,"0"-21"0,0-1 0,-21 22 31,0 0-31,0 22 16,21-1-16,0 0 0,-21 0 0,21 0 15,-21 0-15,21 22 0,-22-22 0,22 21 16,0 85 0,0-84-1,0-22-15,-21 21 0,21-21 16,0 0-16,21-21 31,-21-21-15,0 0-16,0 0 15,22 0-15,-22 0 16,0-22-16,0 22 0,0 0 0,21 0 16,-21-22-16,0 1 0,0 21 0,63-64 15,1 1 1,-22 62-1,0 1-15,-20 21 16,-1 0-16,0 0 0,0 21 0,43 64 31,-64-64-31,21 43 16,-21-22-16,0 22 0,0-43 16,0 42-16,0-42 0,0 1 15,0-1-15,0 21 16,-21-21-1,-1-21 1,1 0-16,21-21 16,0 0-16,0 0 15,0 0-15,0-64 16,64-21 0,-43 85-16,0-21 0,43-43 15,-22 43-15,127-85 31,-105 127-31,-43 0 0,21 21 16,-21 0-16,1 0 16,-1 0-16,-21 22 0,0-22 0,0 21 15,0 22-15,0-22 0,0 0 16,0 22-16,0-43 16,0 0-16,0 21 0,0-20 15,0-1-15,-21 21 16,21-63 15,21 0-31,0 21 16,-21-21-16</inkml:trace>
  <inkml:trace contextRef="#ctx0" brushRef="#br0" timeOffset="26341.03">8636 5017 0,'-21'21'16,"42"-42"-16,-42 63 0,21-21 16,21-21-1,0 0 1,0 0-16,0 0 0,1-21 16,-1 0-16,42-22 15,-42 22 1,1 0-16,-22 0 0,21-21 15,-21 20-15,0 1 0,0 0 0,0 0 16,0 0-16,-43 21 16,1 0-1,0 21-15,21 0 0,-22 21 16,43-20-16,-21 20 0,21-21 16,-21 21-16,21 1 0,0-22 0,0 64 15,0-1 1,21-63-16,0-21 15,-21 22-15,21-22 0,1 0 0,20 0 16,0 0-16,-21 0 16,43 0-16,-43 0 0,0-22 15,106-41 1,-106 42-16</inkml:trace>
  <inkml:trace contextRef="#ctx0" brushRef="#br0" timeOffset="26825.92">9186 4911 0,'0'-21'0,"0"42"0,0-64 0,0 22 0,0 0 15,-21 42 17,21 0-32,0 1 0,0 20 15,0-21-15,0 43 16,0-43-16,0 0 0,0 42 16,0-41-16,0-1 0,-21 0 0,21 0 15,0 0-15,0 0 0,0 1 16,0-1-16,0 0 15,-21-42 17,21 0-17,0-1-15,0-20 16,0 21-16,0-43 16,21-41-16,0 62 15,21 1-15,-20 0 0,-1-1 0,21 1 16,-21 21-16,64-22 15,21 1 1,-64 42-16,0 0 0,22 21 16,-22 0-16,-21 1 0,1 20 0,-1 21 15,-21 64 1,0-105-16,0 20 0,0 21 16,-21-20-16,-1-22 0,1 0 15,21 0-15,0 0 0,-21 1 16,0-1-16,42-21 47,0-21-47,-21-1 0,21 1 15,1 0-15</inkml:trace>
  <inkml:trace contextRef="#ctx0" brushRef="#br0" timeOffset="27130.74">10266 4339 0,'0'0'16,"-21"0"-16,-1 0 0,1 0 0,0 0 15,0 0-15,-21 64 16,20-22-16,1 22 16,21-22-16,-21 43 15,21-43-15,-21 0 0,0 64 16,21-42-16,0-22 0,-21 64 15,21-64-15,-22 0 16,22 1-16,0-1 0,0-21 16,0 64-1,43-64-15,-22-21 16,0 0-16,21 0 0,-20 0 16,-1 0-16,0 0 0,21-21 15,-21 0-15,22-22 0</inkml:trace>
  <inkml:trace contextRef="#ctx0" brushRef="#br0" timeOffset="27348.62">9948 4720 0,'0'0'0,"21"0"31,1 21-31,-1-21 15,42 0-15,-42 0 0,43 0 16,-22 0-16,-21 0 16,1 0-16,20 0 0,-21-21 0,0 21 15,0 0-15,1 0 0</inkml:trace>
  <inkml:trace contextRef="#ctx0" brushRef="#br0" timeOffset="28239.17">11980 3154 0,'0'0'0,"-21"0"16,0 0-16,0 0 0,0 0 16,-22 0-16,22 0 0,0 21 0,-85 21 15,0 22 1,85-22-16,-21 1 15,-1 20-15,1-21 0,0 22 0,-106 211 32,105-190-32,1-1 0,-22 1 15,-20 106-15,63-107 0,-22 1 16,-20 84-16,42-84 0,21 0 16,0-1-16,0 1 0,0-22 15,0 22-15,21-21 0,0-1 0,21-21 16,-21 22-16,170 84 15,-149-127 1,22 22-16,-22-43 0,64 42 16,-64-42-16,1 0 0,41 0 15,-41-21-15,-1 0 0,0 21 0,64-85 16,-42 43 0,-22-1-16,-21 1 0,0 21 15,22-22-15</inkml:trace>
  <inkml:trace contextRef="#ctx0" brushRef="#br0" timeOffset="28580.73">12044 4128 0,'-21'0'0,"21"21"16,0 0-16,0 0 0,-22 0 15,22 0-15,0 22 0,-21-1 16,21-21-16,0 22 0,0-1 0,-42 85 16,42-64-1,0-20-15,-21-1 0,0 22 16,21-22-16,-22-21 0,22 21 15,0-20-15,0-1 16,0-42 15,0-1-31,22-20 0,-22 21 16,0 0-16</inkml:trace>
  <inkml:trace contextRef="#ctx0" brushRef="#br0" timeOffset="29297.83">11874 4170 0,'0'0'16,"0"-21"-16,0 0 0,0-1 16,0 1-16,0 0 0,0 0 15,0 0-15,22 0 0,-1-1 16,21 1-1,-21 21-15,0-21 0,1 21 0,20-21 16,0 21-16,-21 0 0,22 0 16,-22 0-16,0 21 15,0 0-15,22 0 0,-22 22 0,0-22 16,0 64-16,0-64 0,-21 21 16,0 0-16,0 1 15,0-1-15,0 0 0,0-20 0,-21 20 16,21 0-16,-63 1 0,41-1 15,-20-21-15,21 0 0,0 0 16,-22-21-16,22 22 0,0-22 0,0 0 16,0 0-16,0 0 0,-22 0 15,43-22 1,-21 22-16,21-42 16,0 21-16,21 0 15,-21 0-15,21 21 0,1-22 16,-1 22-16,21-21 0,-21 21 0,0-21 15,22 21-15,-22 0 0,21 0 0,-21 0 16,22 0-16,-1 0 16,22 21-16,-43 0 0,21-21 15,-21 22-15,0-1 0,1 0 0,-1-21 16,0 21-16,0 0 0,-21 0 16,0 22-16,0-22 0,0 21 15,0-21-15,0 1 0,0-1 0,-21 0 16,0 0-16,0 21 0,-1-20 15,-20-1-15,21 0 0,-21-21 0,20 21 16,-20 0-16,0-21 0,-1 0 0,1 21 16,0-21-16,-1 0 0,-62 0 15,41-21 1,43 21-16,0 0 0,0-21 16,-1 21-16,1-21 0,21 0 15,0 0 1,21-1-16,1 22 0,-1-21 15,21 0-15,-21 0 0,22 0 0,20 0 16,-21-1-16,1 1 0,20 0 16</inkml:trace>
  <inkml:trace contextRef="#ctx0" brushRef="#br0" timeOffset="30006.46">12806 4403 0,'0'0'0,"0"-21"0,0 42 47,0 0-47,0 0 0,-21 21 16,21-20-16,0-1 15,0 0-15,-22 0 0,22 0 0,0 43 16,0-43-16,22 42 16,-1-63-1,0 0-15,0 0 0,21 0 16,-20 0-16,20 0 0,-21 0 0,85-42 31,-21 0-31,-43-1 16,-21 22-16,0-21 0,-21 21 15,0-22-15,21 22 0,-21 0 16,0 0-16,22 0 16,-22 0-16,0 42 46,0 0-46,0 0 0,0 0 16,0 0-16,0 1 0,-22 20 16,1-21-16,21 0 0,-21 64 15,0-43-15,21 1 0,-21 20 0,0 170 16,21-170 0,0 1-16,0-1 0,0 1 15,21-1-15,0 1 0,0 21 0,-21-22 16,21 22-16,0-22 0,-21 22 0,43 42 15,-22-64-15,0 1 16,0-1-16,0 1 0,1-22 0,-1 22 16,0-1-16,-21-20 0,0-1 0,0 21 15,0-41-15,0 20 0,0 0 0,-21-21 16,-22 22-16,22-22 0,0-21 16,-21 0-16,-1 0 0,1 0 15,0 0-15,-1 0 0,-20-21 16,21 0-16,-22-1 0,1 1 0,-1-21 15,1 21-15,20-22 0,-20 1 0,20 0 16,1 21-16,0-22 0,-1 1 16,22 0-16,0 20 0,0-20 15,0 0-15,0-1 0,21 1 0,-22-127 16,22 84 0,22 22-16,-1 20 0,0 1 15,0 0-15,21-22 0,1 22 0,-1-1 16,0 22-16</inkml:trace>
  <inkml:trace contextRef="#ctx0" brushRef="#br0" timeOffset="30636.92">13758 4509 0,'-63'42'16,"63"-21"-1,0 0-15,0 0 16,0 1-16,21-22 31,0 0-15,0 0-16,0-22 0,1 22 15,-22-21-15,21 0 16,-21 0 0,0 0-16,0 0 15,-21 21-15,-1 0 0,1 0 16,0 0-16,21 21 15,-21-21-15,21 42 16,0-21 0,0 0-1,21-21-15,0 0 0,0 0 16,1 0-16,20 0 16,-21 0-16,-21-21 0,21 21 15,-21-21-15,0 0 16,0 0-16,0 0 15,-21 21-15,0 0 16,0-22-16,0 22 0,-1 0 16,1 0-16,0 0 0,0 22 15,21-1-15,-21-21 16,21 21-16,0 0 0,0 0 16,0 0-16,21-21 15,0 0 1,0 0-16,22 0 0</inkml:trace>
  <inkml:trace contextRef="#ctx0" brushRef="#br0" timeOffset="31033.69">14584 4318 0,'0'0'15,"0"-21"1,-21 21 0,-1 21-1,22 0 1,0 0-16,0 1 0,0-1 15,0 0-15,-21 0 0,21 64 16,0-22 0,0-42-16,0 43 0,0-43 15,0 0-15,0 0 0,0 1 16,0-1-16,0 0 0,0 0 16,0-42 15,0 0-31,0 0 15,0-1-15,21 1 0,-21 0 16,0-21-16</inkml:trace>
  <inkml:trace contextRef="#ctx0" brushRef="#br0" timeOffset="31480.44">14499 3916 0,'-21'0'0,"42"0"0,-63 0 16,21 0-16,-1 0 15,1 0-15,0 21 0,21 0 16,-21 0-16,21 1 16,0-1-16,21-21 15,-21 21-15,21-21 0,0 0 16,1 0-16,-1 0 0,0 0 15,0 0-15,0 0 0,0 0 0,1-21 16,-1 21-16,0-21 0,0-1 16,-21 1-16,0 0 15,0 0-15,-21 0 16,0 21-16,0 0 0,-1 0 16,1 0-16,0 0 15,0 0-15,-21 0 0,20 0 16,22 21-16,-21 0 15,0 0-15,21 0 0,0 1 0,0-1 16,0 0-16,0 0 0,0 0 16,0 0-16,0 1 15,21-22-15,0 21 0,22-21 16,-22 0-16,0 21 0,21-21 0</inkml:trace>
  <inkml:trace contextRef="#ctx0" brushRef="#br0" timeOffset="32197.03">15557 4360 0,'0'0'0,"0"-21"0,0 0 0,0 0 16,-21-21-16,21 20 0,-21 1 0,0 0 15,0-21-15,0 21 0,-1-1 0,1 22 16,0-21-16,-42 0 16,20 21-16,-20 0 15,42 0-15,-64 42 16,64-20-16,-43 20 16,22-21-16,21 21 0,-22-20 0,1 62 15,21-63-15,0 22 16,21-1-16,0 0 0,0-20 0,0 41 15,0-21-15,0-20 0,0-1 16,0 21-16,21-21 0,0 0 16,0-21-16,22 22 0,-22-1 0,21-21 15,0 0-15,64 0 16,-63-21-16,-1-1 0,0 1 16,1 21-16,-1-21 0,-21-21 0,21 21 15,1-43-15,-1 22 0,-21-1 16,0 1-16,1 0 15,-1-22-15,21-42 0,-42 43 16,0 21-16,21-22 0,0-21 16,1 43-16,-22 0 15,0 21-15,0-22 0,0 22 0,0-21 16,0 21-16,0-1 16,0 44 15,-22-1-31,22 0 15,-21 0-15,0 21 0,21 1 0,-21 63 16,0-64-16,21 21 16,-21 1-16,21-1 0,0-20 15,0 84-15,0-85 0,0 0 16,0 43-16,0-21 0,21-43 16,0 21-16,0 0 0,0 1 15,0-22-15,22 0 0,-22 0 0,0 0 16,0 1-16,43-22 0,-43 0 15,0 0-15,0 0 0,22 0 16,-22-22-16,21-20 0,-21 21 16,-21 0-16,21-22 0,1 22 15</inkml:trace>
  <inkml:trace contextRef="#ctx0" brushRef="#br0" timeOffset="32818.67">17230 3196 0,'0'-21'15,"0"42"-15,0-63 0,21 21 0,-21 0 0,0-1 16,0 1-16,0 0 16,-21 21-1,-22 21 1,22-21-16,-21 64 0,21-43 15,-22 42-15,22-20 0,0 20 0,-21 1 16,20-1-16,-41 85 16,21-84-16,20 21 0,-83 190 15,62-191-15,-20 107 16,42-106-16,-22 84 16,43-84-16,0-1 0,43 64 15,-22-84-15,21-22 0,22 22 16,-22-22-16,21-21 0,1 22 0,-1-22 15,1 0-15,21 0 0,-22-21 16,22 0-16,-22 0 0,22 0 0,-22-21 16,1 0-16,-1 0 0,1-22 0,-22 22 15,22-21-15</inkml:trace>
  <inkml:trace contextRef="#ctx0" brushRef="#br0" timeOffset="33240.44">17505 3577 0,'-21'0'15,"21"21"1,0 1-16,-22-22 16,22 21-16,0 0 0,-21-21 15,21 21-15,0 0 0,0 0 16,0 1-1,21-22 17,1 0-17,-1-22 1,0 1-16,0 0 16,21 0-16,-42 0 15</inkml:trace>
  <inkml:trace contextRef="#ctx0" brushRef="#br0" timeOffset="33414.33">17674 3535 0,'0'0'0,"0"21"47,0 0-47,-21 0 16,21 1-16,-21-22 0,21 21 0,0 0 16,0 0-16,-21 0 15,21 0 1,0 1-16,21-1 15,0-21-15,0 21 16</inkml:trace>
  <inkml:trace contextRef="#ctx0" brushRef="#br0" timeOffset="34139.92">18097 3916 0,'0'-21'0,"22"-43"31,-22 43-31,21 0 16,-21 0-1,0 42 1,0 0 0,0 0-16,0 0 0,-21 22 15,21-22-15,-22 21 0,1 1 16,21-1-16,0 0 0,-21 1 0,21-1 15,-21 0-15,21 1 0,-21-1 16,21 0-16,0-21 0,0 22 0,0-22 16,0 0-16,21 0 0,0-21 15,0 0-15,22 0 0,41-21 16,-41 21-16,20-42 16,43-43-1,-64 64-15,-21-21 0,22-1 16,-22 1-16,0 0 0,-21-1 0,21 1 15,-21 0-15,0-1 0,0 1 0,0 0 16,0 20-16,0 1 0,0 0 16,0 0-16,-21 21 31,21 21-15,0 0-16,0 0 15,0 1-15,0-1 0,0 0 16,21 21-16</inkml:trace>
  <inkml:trace contextRef="#ctx0" brushRef="#br0" timeOffset="34530.69">18902 4043 0,'42'-64'15,"-84"128"-15,84-149 0,-21 85 16,-21-21-16,-21 21 15,0 0 1,0 0-16,0 0 0,-1 0 0,1 0 16,-21 42-16,21-20 15,0-1-15,21 0 0,-22 0 0,22 0 16,0 0-16,0 1 0,0-1 0,22 0 16,-1 0-16,-21 0 15,21 0-15,64 43 16,-64-43-16,0 43 15,-21-43 1,0 0-16,0 0 0,-21-21 16,0 21-16,-43 0 15,-21-21 1,1 0 0,63 0-16,21-21 31,21 0-31,0 21 0,0-21 15,0 0-15,22 21 0,-22-21 16</inkml:trace>
  <inkml:trace contextRef="#ctx0" brushRef="#br0" timeOffset="34826.87">19177 4191 0,'21'0'0,"-42"0"0,63-21 15,-42 0-15,21 0 0,-21-1 16,0 1-16,22 0 15,-22 0-15,0 0 0,21-22 16,-42 65 15,-1-22-31,1 21 16,0 21-16,0-21 0,21 0 0,-21 1 16,0 41-16,21 22 15,0-1 1,0-62-1,0-1-15,42 0 16,-21-21-16,0 0 0,0 0 0,1 0 16,62-21-1,-20 0-15,-43-1 0</inkml:trace>
  <inkml:trace contextRef="#ctx0" brushRef="#br0" timeOffset="35165.87">19537 4106 0,'0'0'16,"0"-21"-16,21 0 0,-21 0 0,0 0 15,42-22 1,-21 43-16,1 0 0,-1 0 16,0 0-16,0 0 0,0 0 0,0 0 15,1 0-15,-1 22 0,21-1 16,-21 0-16,0 0 0,-21 0 0,43 106 16,-43-42-1,-21-22 1,-1-63-16,1 22 0,0-1 15,0-21-15,0 0 16,-22 0 0,22-21-16,21-22 15,0 1 1,0 21-16,21 0 0,1-1 0,-22-20 16,21 21-16,42-64 15,-20 43 1,-22 21-16,42 0 0,-42-1 15,1 22-15,20-21 16,-21 21-16</inkml:trace>
  <inkml:trace contextRef="#ctx0" brushRef="#br0" timeOffset="35660.89">20235 3895 0,'0'0'16,"0"-21"-1,0 42 17,0 0-32,0 0 0,0 0 0,0 0 15,0 22-15,-21-22 0,21 21 16,0-21-16,-21 85 16,0-63-1,21-1-15,-21 0 0,21-21 16,0 1-16,0-1 0,0-42 47,0-1-47,0 1 0,0-21 15,0 21-15,0-22 0,0 22 16,21-21-16,0 0 0,0-1 0,0 1 16,0 0-16,22-1 0,-22 1 0,21 0 15,1 20-15,-1 1 0,106-21 16,-106 42-16,22 0 15,-22 21-15,1 21 16,-22-20-16,0 20 0,-21 0 16,21 1-16,-21-1 0,0 0 0,0 22 15,0-22-15,-21 0 0,0-20 16,0 20-16,-1 0 0,22-21 16,-21 1-16,0-1 0,21 0 0,-21 0 15,0-21 1,42-21-1,0 0-15,0 0 16,0 21-16</inkml:trace>
  <inkml:trace contextRef="#ctx0" brushRef="#br0" timeOffset="36173.07">21442 3979 0,'0'0'15,"0"-21"-15,0 0 0,0 0 0,0 0 16,0 0-16,0-1 16,0 1-16,-21 21 0,-1 0 15,1 0-15,-21 0 0,21 0 16,-64 21 0,0 85-1,22 0-15,21-64 16,20 43-16,1-64 15,21 22-15,0-1 0,0-21 16,0 0-16,0 0 0,21 1 0,1-1 0,-1-21 16,0 0-16,0 0 0,85 0 15,-43 0 1,-41-21-16,20-1 0,-21 1 16,21-21-16,-20 21 0,20-64 15,-21 43-15,0-1 0,-21-41 16,0 41-16,0 22 0,0 0 15,0 0-15,0 0 0,-21 42 32,21 0-32,-21 21 15,21 22-15,0-22 0,0 1 16,0 20-16,0-21 0,0-20 16,0 20-16,0-21 0,0 0 15,21 22-15,0-22 16,0-21-16,1 0 0,20 0 15,-21 0-15,43-43 16,-22 1-16</inkml:trace>
  <inkml:trace contextRef="#ctx0" brushRef="#br0" timeOffset="36862.39">21844 4064 0,'0'0'0,"0"-42"0,21-22 16,-21 43-1,0 42 1,0 0-1,0 1-15,0-1 0,-21 0 16,-21 106 0,20-85-16,22 1 0,-21-1 15,0-21 1,21 0-16,-21 0 16,0-21-1,21-21 1,0 0-16,0 0 15,0 0-15,0 0 0,0-1 16,0-20-16,106-127 16,-22 84-1,-20 43 1,-43 42-16,0 0 0,64 0 16,-64 21-1,-21 0-15,21 43 16,-21-22-16,21-21 0,0 64 15,-21-64-15,0 21 0,0-21 16,0 1-16,0 20 0,0-21 0,-21 21 31,0-42-31,-21 0 16,21-21 0,21 0-16,0 0 15,0 0-15,21-43 16,0 1-1,0 20-15,85-62 16,-85 62-16,21 22 0,1 0 0,-1 0 16,0 0-16,43 21 15,-43 0-15,-20 0 0,-1 0 16,0 21-16,0 0 0,-21 127 16,-63-42-1,20-43 1,22-20-16,0-22 0,0 21 15,0-42-15,21 21 0,-22 1 32,22-44-17,22 1-15,20-21 16,-21 21 0,0 0-16,22-1 0</inkml:trace>
  <inkml:trace contextRef="#ctx0" brushRef="#br0" timeOffset="37229.18">22881 3979 0,'0'22'15,"0"-1"-15,-21-21 0,21 21 16,21-21 0,0 0-16,0 0 15,1 0-15,20-21 16,-21 21-16,0-21 0,0-1 15,1 22-15,-1-21 0,-21 0 0,21-42 32,-21 41-32,-21 22 15,0 0 1,-22 0-16,22 22 0,0-1 16,-64 63-1,64-62-15,-21 62 0,21-41 16,-1-22-16,22 21 15,0 0-15,0 1 0,0-22 16,0 0-16,0 0 0,43 0 0,-22-21 16,0 0-16,0 0 0,22 0 15,-22 0-15,21 0 0,64-63 16,0-1 0,-64 43-16</inkml:trace>
  <inkml:trace contextRef="#ctx0" brushRef="#br0" timeOffset="37660.39">23812 3577 0,'-21'-21'0,"0"21"16,0 0-1,0 21-15,0-21 16,21 21-16,0 1 16,0-1-1,0 0-15,-22-21 16,44 0 31,-1 0-47,0-21 15,0 0-15,0 21 16,0 0 0,-21 21 15,0 0-31,0 0 16,-21-21-16,0 21 0,21 0 15,-21-21-15,0 0 16,0 22-16</inkml:trace>
  <inkml:trace contextRef="#ctx0" brushRef="#br0" timeOffset="37908.76">23961 3535 0,'0'21'47,"0"0"-47,0 0 15,0 1-15,0-1 16,0 0-16,-22-21 0,22 21 0,0 0 16,-21 0-1,0-21-15,21 22 16,-21-22-1</inkml:trace>
  <inkml:trace contextRef="#ctx0" brushRef="#br0" timeOffset="38345.51">24066 3027 0,'0'0'0,"0"-21"15,22 21 1,-1 0-16,0 0 16,0 0-16,0 0 0,22 21 15,-1 21-15,-21-21 16,0 22-16,-21-1 15,0 0-15,43 107 0,-22-86 16,-21 1-16,0-22 0,0 21 0,0 1 16,0-22-16,0 149 15,-21-128-15,-1 85 16,1-84-16,-21 63 16,21-64-16,-22 43 15,22-63-15,0-1 0,-21 0 0,21 1 16,-1-22-16,-20 0 0,21 0 0,-64 21 15,43-20 1,21-22-16,0 0 0,-1 0 16,22-22-1,22 1-15,-1 0 16,0 0-16,21 0 0,-21 0 0,22-22 16</inkml:trace>
  <inkml:trace contextRef="#ctx0" brushRef="#br0" timeOffset="38851.67">24151 2752 0,'0'0'15,"0"-21"-15,-21-1 0,21 1 16,0 0-16,0 0 16,21 21-16,0 0 15,22 0-15,41 21 16,1 0-16,-22 22 16,64-1-16,-42 0 0,0 1 15,105 62-15,-105-41 16,0-1-16,-1 22 0,-20-21 0,-22 20 15,0-20-15,43 169 16,-64-106 0,-21 42-16,0-84 0,-21-1 15,0 1-15,-21 0 0,-22-1 0,-42 64 16,22-63-16,-128 169 16,0-21-1,149-170-15,20-20 0,-105 105 16,64-85-1,41-41-15,1-1 0,0-21 16,-1 21-16,1 0 0,0-21 16,-1 0-16,1 0 0,0 0 0,-85 0 31,105-42-31,44 42 16,-1-21-16,21-1 0</inkml:trace>
  <inkml:trace contextRef="#ctx0" brushRef="#br0" timeOffset="39185.48">25760 4276 0,'-21'0'0,"-1"0"32,1 0-17,0 0 1,0 21-1,21 0-15,0 0 16,0 0-16,-21 1 0,21-1 16,-21 0-16,21 0 0</inkml:trace>
  <inkml:trace contextRef="#ctx0" brushRef="#br0" timeOffset="39425.35">25590 4868 0,'0'22'16,"0"-44"-16,-21 65 0,0-22 0,21 0 0,-21 0 15,21 43 1,-21-43-16,0 42 0,-1-41 16,-20 62-16,21-63 15,0 1-15,0-22 0,-1 21 16,1 0-16,-42 0 0,20-21 15,1 21-15,0-21 0,-106 0 16,84 0-16</inkml:trace>
  <inkml:trace contextRef="#ctx0" brushRef="#br0" timeOffset="43837.09">910 6456 0,'0'0'16,"-21"0"-16,0 0 0,0 0 0,-1 0 16,1 0-16,-21-21 0,21 21 15,0 0-15,-22 0 16,22 0-16,0 0 0,0 0 31,42 0 0,0 0-31,0 0 16,22 0-16,-22 0 0,21 0 16,0 0-16,1 0 15,20 0-15,657-21 47,-614 21-47,0 0 0,-22 0 0,22 0 0,-21 0 16,21 0-16,-22 0 0,-20 21 15,20-21-15,-41 0 0,20 21 16,-20-21-16,-22 0 0,0 0 0,0 0 16,0 0-16,0 0 15,-42 0 32,0 0-31,0 0-1,21 21-15,-21-21 0,0 21 16,-1-21-16,1 21 0,0-21 16,0 0-16,0 22 0,0-22 15</inkml:trace>
  <inkml:trace contextRef="#ctx0" brushRef="#br0" timeOffset="46272.51">5080 6562 0</inkml:trace>
  <inkml:trace contextRef="#ctx0" brushRef="#br0" timeOffset="47161.25">4254 6625 0,'0'0'0,"-42"0"0,0 21 16,21-21-16,-1 0 0,-41 0 16,42 0-16,0 0 0,-22 0 15,22 0-15,0 0 16,0 0-16,0 0 0,-43 0 15,43 0-15,-21 0 16,20 0 0,1 0-1,21-21 48,21 21-63,1 0 15,-1 0-15,0 0 0,0 0 16,21 0 0,-20 0-16,-1 0 0,21 0 15,-21 0-15,22 0 0,-22 0 16,0 0-16,21 0 0,64 0 16,-21 0-1,-22 0-15,1 0 0,63 0 16,-64 0-16,1 0 0,-1 0 15,22 21-15,-22-21 0,1 0 16,-1 0-16,1 0 0,-1 0 0,128 0 31,63 0-31,-148 0 0,-22 0 16,22 0-16,0 0 0,0 0 16,0 0-16,0 0 0,21 0 0,0 0 15,254 0 1,-149 0-16,-105 0 15,-21 0-15,21 0 0,0 0 16,-21 0-16,127-21 0,-127 21 16,21 0-16,-21-21 0,-1 21 15,22 0-15,0-21 0,-21 21 0,21 0 16,-21-21-16,0 0 0,0 21 16,0 0-16,-22 0 0,86-22 15,-86 22-15,1 0 0,-22-21 16,1 21-16,21 0 0,-43 0 0,21 0 15,-20 0-15,-1-21 0,0 21 16,-20 0-16,20 0 0,-21 0 0,0 0 16,0 0-16,1 0 15,-22-21-15,21 21 16,-42 0 15,-1-21-15,1 21-16,-21 0 0,0 0 0,-1 0 15,1-21-15,-22 21 0,-20 0 16,20 0-16</inkml:trace>
  <inkml:trace contextRef="#ctx0" brushRef="#br0" timeOffset="48377.07">4360 6773 0,'-42'0'15,"84"0"-15,-105 22 0,42-22 0,-22 0 16,22 0-16,0 0 0,-21 0 16,20 21-1,44-21 32,-1 0-47,0 0 16,0 0-16,21 0 0,-20 0 15,20 21-15,-21-21 0,21 0 0,1 0 16,-1 0-16,22 0 0,-22 0 16,21 0-16,1 0 0,-1 0 0,1 0 15,-1 0-15,22 0 0,-21 0 16,20 0-16,1 0 0,21 0 0,0 0 15,21-21-15,0 21 0,0 0 16,0-21-16,0 21 0,0 0 16,21-22-16,0 22 0,0 0 0,0 0 15,-21 0-15,148-21 16,-148 21-16,0 0 0,276 0 16,-276 0-16,105 0 15,128 0 1,-233 0-16,254 0 15,-254 0-15,-21 0 16,0 0-16,0 0 0,0 0 0,63 0 16,-84 0-16,-1 0 0,-20 0 15,-1 0-15,1 0 0,-22 0 16,85 0 0,-21 0-16,-43 0 15,-41 0-15,-1 0 0,0 0 16,0 0-16,0 0 15,0 0-15,1 0 32,-44 0 15,1 0-32,0 0-15,0 0 16,0 0 124,21-21-124,-21 21-16,-1 0 31,1 0 79,0 0-95,0 0-15,0 0 16,-22 0-16,22 0 0,-21 0 0,21 21 16,-22-21-16,1 0 0,0 0 0,-1 0 15,1 0-15,21 0 16</inkml:trace>
  <inkml:trace contextRef="#ctx0" brushRef="#br0" timeOffset="51998">11811 6096 0,'-42'0'0,"84"0"0,-106 0 0,22 0 16,21 0-16,-21 0 0,20 0 15,1 0-15,-42 0 16,-1 0-1,43 0-15,0 0 16,42 0 31,0 0-47,0 0 0,1 0 16,-1 0-16,21 0 0,106 0 15,-21 0 1,-63 0-16,20-21 0,-20 21 15,21 0-15,-1 0 0,86-21 16,-65 21-16,-20 0 0,106-21 16,-107 21-16,1 0 0,105-22 15,-126 22-15,21 0 16,63 0 0,-85 0-16,-42 0 0,1-21 15,-1 21-15,0 0 16,-42 0 15,0 0-15,-1 0 15,1 0-15,0 0-1,0 0-15,0 0 0</inkml:trace>
  <inkml:trace contextRef="#ctx0" brushRef="#br0" timeOffset="52712.59">11557 6287 0,'0'0'0,"-21"0"0,0 0 15,21 21-15,-22-21 0,1 0 16,21 21 47,21-21-48,1 0 1,-1 0-16,0 0 15,0 0-15,64-21 16,-43 21-16,0 0 0,1 0 16,-1-21-16,0 21 0,22 0 0,-1 0 15,1 0-15,232-22 16,-126 22 0,-86-21-16,1 21 0,21 0 15,0 0-15,-22 0 0,1 0 0,21-21 16,-43 21-16,1 0 0,42 0 15,-64 0-15,0 0 0,-21 0 16,1 0-16,-1 0 0,-21-21 31,21 21 32,-21-21-1,0 0-46,0-1-16</inkml:trace>
  <inkml:trace contextRef="#ctx0" brushRef="#br0" timeOffset="53817.47">14817 5652 0,'0'0'15,"-22"0"-15,1 0 0,0 0 16,0 0-1,0 0-15,0 0 0,21 21 32,21-21 15,0 0-32,0 0-15,43 0 16,-22 0-16,0 0 15,-21 0-15,85 0 0,-63 0 16,20 0-16,1 0 0,-1 0 16,1 0-16,-1 0 0,1 0 0,20 0 15,-20 0-15,190-21 16,-148 21-16,-1 0 16,1-22-16,212 1 15,-212 0-15,126 0 16,-105 21-16,-21 0 0,148-21 15,-127 0-15,-21 21 0,0 0 0,127-22 32,127 1-32,-233 21 0,0-21 15,21 0-15,-21 21 0,21-21 16,0 21-16,0 0 0,0-21 0,1 21 16,147-22-16,-148 22 15,0 0-15,0 0 0,1 0 0,-1 0 16,233 0-1,-275 0-15,105-21 16,-84 21-16,85 0 16,-106 0-16,84-21 0,-105 21 0,0 0 15,-22 0-15,149 0 16,-85-21 0,-85 21-16,0 0 0,22 0 15,-22 0-15,-21 0 0,1-21 16,-1 21-1,-42 0 17,-22 0-32,22 0 0,-21 0 15,-22 0-15</inkml:trace>
  <inkml:trace contextRef="#ctx0" brushRef="#br0" timeOffset="54607.01">15388 5906 0,'-21'0'0,"42"0"0,-63 0 16,21 0-16,-1 0 0,1 0 0,0 0 15,-21 0 1,42 21-16,-21-21 15,21 21 1,21-21 15,0 0-31,0 0 0,21 0 16,1 0-16,-1 0 16,64 0-16,21 0 15,-64 0-15,234-21 16,-170 0-16,0-1 0,21 22 15,-21-21-15,21 21 0,0 0 16,22-21-16,-1 21 0,0 0 0,149-21 16,-149 21-16,0-21 15,1 21-15,-1 0 0,-21-21 0,22 21 16,-22 0-16,0-22 0,21 22 16,445-42-1,-318 21 1,170-21-16,-318 20 15,0 22-15,-21-21 0,22 21 16,-22 0-16,275-21 16,-275 21-16,106 0 15,63 0-15,-211 0 16,-1 0-16,1 0 0,-22 0 16,1 0-16,-1 0 0,64 0 15,-42 0 1,-43 0-1,-20 0-15,-1 0 0,-42 0 79,-1 0-79</inkml:trace>
  <inkml:trace contextRef="#ctx0" brushRef="#br0" timeOffset="79114.33">3048 9038 0,'0'0'0,"0"-21"0,0 0 0,0 0 15,0 0-15,0-1 16,0 1-16,0 0 16,0-21-16,0 21 15,0-1-15,0 1 0,0 0 16,0 42 15,0 0-31,-21 1 16,21-1-16,-21 21 0,21 0 0,0 1 15,0-1-15,-22 22 0,22-22 16,-21 0-16,21 22 0,0-22 0,0 64 16,0-64-16,0 22 15,0-22-15,0 0 0,0 64 16,0-63-16,0-1 0,21 64 16,22-43-1,-22-42-15,21 1 16,-21-22-1,1 0-15,-1 0 0,21 0 0,-21-22 16,64-41 0,-22-22-16,-20 43 0,-1 0 15,22-64-15,-22 42 0,-21 1 16,21-1-16,-20 1 0,-1 20 16,0-20-16,42-106 15,-63 84 1,0 43-16,0-1 0,0 22 0,0-21 15,0 21-15,0-1 0,0 1 16,0 0 0,0 42-1,0 0-15,0 1 16,0 20-16,0-21 0,0 0 16,0 0-16,-21 1 0,21 20 15</inkml:trace>
  <inkml:trace contextRef="#ctx0" brushRef="#br0" timeOffset="79602.06">4000 9462 0,'43'0'15,"-22"-22"1,-21 1-16,21 21 0,0-21 0,-21 0 15,0 0-15,21 0 0,-21-1 16,0 1-16,22 0 16,-44 21-1,1 0-15,0 0 16,-42 42-16,41-42 16,-20 43-16,21 41 15,21-62-15,0-1 0,21 42 31,43 1-31,-43-64 16,21 42-16,-21-21 0,0 0 16,1 1-16,-1-1 0,-21 0 15,0 0-15,0 21 16,-43 1 0,22-22-16,-21 0 0,21 0 15,-22-21-15,22 0 0,-21 0 0,21 0 16,0 0-16,-43 0 15,43-21 1,21 0-16,0 0 16,0 0-16,21 21 15,0-22-15,0 1 0,1 0 0,-1 0 16,21-21-16,22-1 16</inkml:trace>
  <inkml:trace contextRef="#ctx0" brushRef="#br0" timeOffset="79949.86">4318 9589 0,'21'0'16,"0"0"-1,0 0-15,1 0 16,20 0-16,-21 0 16,-21-22-16,21 22 15,0-21-15,1 0 0,-1 21 0,42-42 16,-63-1-1,0 22 1,-21 21 0,0 0-16,0 21 15,-22 1-15,1-1 0,0 42 16,21 1 0,21-43-16,-22 0 0,22 21 15,0-20-15,0-1 0,0 0 16,0 0-16,22-21 15,-1 21-15,0-21 0,0 0 0,0 0 16,64 0 0,-64-21-16,43 0 15,-43 0-15,63-22 0</inkml:trace>
  <inkml:trace contextRef="#ctx0" brushRef="#br0" timeOffset="80332.64">4847 9483 0,'0'0'0,"0"-21"31,0-1-31,0 1 16,21 21-16,0 0 15,1-21-15,-1 21 0,0 0 0,0 0 16,0 0-16,0 0 0,1 0 16,-1 42-16,0 22 15,-21-43-15,21 43 16,-21-43-16,0 21 15,0-21-15,0 0 16,-21 1-16,21-1 0,-21-21 0,21 21 16,-21 0-16,21 0 15,0-42 1,0 0 0,0-21-16,0 20 15,0 1-15,0 0 0,0-21 0,0 21 16,0-1-16,21-20 0,-21 21 0,21 0 15,-21 0-15,0-1 0,21 1 16,-21 0-16,42 0 16,-20 0-16,-1 21 0,0 0 15,0 0-15,0 0 16</inkml:trace>
  <inkml:trace contextRef="#ctx0" brushRef="#br0" timeOffset="80865.06">5503 9335 0,'-21'0'16,"0"0"0,21 21-1,0 0-15,0 0 16,0 0-16,0 0 0,-21 43 15,0-1 1,21-41-16,0 41 16,0-42-16,-22 0 0,22 1 15,0-1-15,-21-21 16,21 21-16,0-42 31,-21 0-31,21-1 16,0-20-16,0 0 0,0-22 15,0 22-15,21 21 16,0-22-16,1 22 0,-1-21 0,21 21 16,64-64-1,-64 85-15,1-21 0,-1 21 16,64 0-16,-64 0 16,-21 21-16,22 0 0,-22 0 15,-21 1-15,0 62 16,0-63-16,-21 64 15,-22-43 1,43-20-16,0-1 0,-21 0 0,0 0 16,21 0-16,-21 0 0,21 1 15,0-44 17,0 1-17,21 0-15</inkml:trace>
  <inkml:trace contextRef="#ctx0" brushRef="#br0" timeOffset="82072.91">6413 9356 0,'0'0'0,"0"-64"31,0 43-31,0 0 16,-21 21-16,0 0 0,21-21 0,-21 21 16,0 0-16,0 0 15,-1 0-15,1 21 0,-21 0 16,21 0-16,0 0 0,21 22 16,-22-22-16,1 0 0,0 21 15,21-20-15,0 20 0,0-21 0,0 0 16,-21 22-16,21-22 0,0 0 15,21 42 1,21-41-16,-20-22 16,-1 0-16,0 0 15,0-22-15,0 1 0,0 0 16,1 0-16,20-21 0,-42 20 16,21 1-16,0-21 0,22-43 15,-43 43 1,0 21-16,0-22 15,0 65 1,0-1 0,0 0-16,0 0 0,0 0 15,0 22-15,0-22 0,0 0 16,0 21-16,0-21 0,0 1 0,0-1 16,0 0-16,0 0 0,21 0 15,21 0 1,22-21-16,-1 0 15,-42-21-15,22 21 0,-22-21 16,21 0-16,-21 0 0,0 0 16,1-1-16,62-83 15,-84 41 1,21 1-16,-21 41 16,0 1-16,0 42 31,-21-21-31,0 22 0,21-1 0,-21 0 15,21 0-15,0 0 0,-21 0 16,21 22-16,-21-22 0,21 0 16,0 0-16,0 0 0,0 1 0,-22 41 15,22-42 1,0-42 15,0 0-15,0 0-16,0 0 0,0-1 15,0-20-15,0 21 0,0 0 0,22 0 16,20-64 0,0 43-16,-21 20 15,1 1-15,-1 21 0,0 0 0,0 0 16,0 0-16,0 0 0,-21 21 16,43 22-1,-43 41 1,0-62-16,0 20 15,0 0-15,0-21 0,0 1 16,0-1-16,0 0 0,0 0 0,0 0 16,0-42 15,0 0-31,21 21 0,0-21 0,-21 0 16,21-22-16,0 22 0,-21 0 15,43-43-15,20-20 16,-42 41-16,1 22 15,20-21-15,-21 21 16,21 21-16,-20 0 0,-1 21 16,-21 21-1,0 1-15,0-1 16,0 43-16,-21-64 16,21 0-16,0 0 0,0 21 0,-22-20 15,22-1-15,-21 21 16,21-21-1,0 0-15,21-42 32,1 0-17,-1 0-15,-21 0 0,21 0 0</inkml:trace>
  <inkml:trace contextRef="#ctx0" brushRef="#br0" timeOffset="82457.03">7620 9462 0,'21'0'47,"0"0"-47,0 0 15,1 0-15,20 0 16,0 0-16,-21-22 16,1 22-16,41-42 15,-42 21-15,0 0 0,1 21 16,-22-21-16,21-1 0,-21 1 15,0 0-15,0 0 0,0 0 16,-21 21 0,-1 0-16,1 0 0,-21 21 0,-22 21 15,1 22 1,42-43-16,0 21 0,-1-21 16,22 1-16,-21 20 0,21-21 15,0 0-15,0 0 0,0 1 0,0-1 0,64 0 31,20-21-31,22-21 16,-85 0-16,22-1 16,-22 1-16,21 0 0,-21 0 15,1 0-15</inkml:trace>
  <inkml:trace contextRef="#ctx0" brushRef="#br0" timeOffset="83521.44">8403 8932 0,'0'0'0,"-21"-21"0,0 21 16,0 0 0,21 21-16,-22 1 15,22-1-15,-21 0 0,21 0 16,0 21-16,0 64 15,0-21-15,0 42 16,0-106-16,0 21 16,0-20-16,0 20 0,0-21 0,0 0 15,0 43 1,21-85 15,-21-1-31,22 1 16,-22 0-16,0 0 0,0-43 15,21 22-15</inkml:trace>
  <inkml:trace contextRef="#ctx0" brushRef="#br0" timeOffset="84257.02">8340 8805 0,'0'0'0,"-22"0"15,65 0 16,-22 0-31,0 0 16,21 0-16,22 0 0,-1 0 0,1 0 16,21 0-16,105 0 15,22-21-15,-106 21 16,-1-21-16,171 0 0,-149 21 16,21 0-16,-21-21 0,0 21 15,0-21-15,0 21 0,0 0 0,-21 0 16,-1 0-16,1-22 0,64 22 15,20 0 1,-148 0-16,-20 0 0,41-21 16,-42 21-16,0 0 15,-21 21 17,0 1-32,0-1 0,0 0 15,0 0-15,0 0 0,0 0 0,0 85 16,0-85-1,0 22-15,0-22 0,0 21 16,0 22-16,0-22 0,0 0 16,0-20-16,0 20 0,0 0 0,-21-21 15,0 85 1,-21-21-16,21-43 16,21-21-16,0 1 0,-22-1 15,1 21-15,-21 0 16,21-20-16,-22-1 15,22 0-15,0-21 16,0 0-16,0 0 0,-22 0 16,22 0-16,-21 0 0,0 0 0,-64 0 15,0 0 1,21-21-16,22 0 0,-43 21 0,-127 0 16,106-22-16,0 22 0,-21 0 15,0 0-15,0 0 0,-403 22 16,340-1-1,105-21-15,21 0 16,22 0-16,-1 21 0,1-21 0,-22 0 16,43 0-16,-1 21 0,22-21 15,-21 0 1,21 0-16,42 0 16,0 0-1,0 0-15,0 0 0,0-21 16,1 21-16,20-21 0</inkml:trace>
  <inkml:trace contextRef="#ctx0" brushRef="#br0" timeOffset="84913.82">11811 9059 0,'-21'0'0,"42"0"0,-85 0 0,43 0 0,0 0 16,0 0-1,42 0 1,0 0-16,0 0 16,22 0-16,-1 0 0,0 0 15,22 0-15,21 0 0,-22 0 0,43 0 16,-21 0-16,-1 0 0,255 0 15,21-21 1,-149 21 0,-105 0-16,-21 0 0,0 0 0,-22-21 15,-21 21-15,1 0 0,41 0 16,-105 0 15,0 0-31,0 0 0,0 0 16,0 0-16,-1-21 15,1 21-15,0 0 16</inkml:trace>
  <inkml:trace contextRef="#ctx0" brushRef="#br0" timeOffset="85397.67">13293 8636 0,'-22'-21'0,"44"42"0,-65-42 0,22 21 0,0 0 15,0 21 1,21 0-16,0 0 16,0 1-16,0-1 0,21 0 15,0 0-15,0 0 0,106 64 31,-84-64-31,41-21 0,-20 21 16,-22-21-16,0 0 16,-20 0-16,20 0 0,0 0 0,-21 0 0,1 0 15,41-21 1,-63 0 0,-21 21-1,0 0-15,0 0 0,-43 0 16,-21 63-1,43-41-15,0-1 16,21 0-16,-22 0 0,22 21 0,-106 43 16,64-21-1,41-43-15,-20 0 0,0 21 16,21-21-16,-1 1 0,1-1 0,-21 21 16,42-21-1</inkml:trace>
  <inkml:trace contextRef="#ctx0" brushRef="#br0" timeOffset="87051.73">14414 8340 0,'-21'0'16,"42"0"-16,-42-21 15,42 21 1,1 0-16,-1 0 0,21-22 0,-21 22 16,106-21-1,-21 0-15,-64 21 0,22 0 16,-22-21-16,22 21 0,-1 0 16,-20 0-16,-1 0 0,0 0 0,1 0 15,-22 0-15,0 0 0,-42 0 31,0 0-31,-22 0 16,22 0-16,-42 21 16,20-21-16</inkml:trace>
  <inkml:trace contextRef="#ctx0" brushRef="#br0" timeOffset="87358.43">14774 8340 0,'0'0'0,"-21"21"0,0 0 16,21 0-16,0 0 0,0 22 15,0-22-15,-21 0 0,21 21 0,0 1 16,0-1-16,0 22 0,0-22 16,0 21-16,0 128 15,-21-106 1,21-43-16,0-21 0,0 0 0,0 0 15,0 1-15,0-1 0,0 0 16,21-21 15,-21-21-31,21 0 0,0 21 0,-21-43 16,21 22-16,0 0 0,1-21 16,-22 20-16,21-20 0,0 0 0</inkml:trace>
  <inkml:trace contextRef="#ctx0" brushRef="#br0" timeOffset="87938.1">15071 8657 0,'21'0'0,"-42"0"0,63 0 16,-42 21-1,0 22-15,0-22 16,0 0-16,-21 64 16,21-64-16,-21 42 15,21-20-15,0-22 0,0 21 16,0-21-16,0 22 0,0-22 15,0 0-15,21-21 0,0 0 16,0 0 0,0 0-16,22-21 0,-1-21 15,0 20-15,-21 1 0,22 0 16,-22-21-16,0 21 0,21-22 0,22-63 16,-1 22-1,-63 63-15,0-1 16,0 1-16,0 42 31,0 1-31,0-1 0,0 0 16,-21 42-16,0-20 15,21-1-15,0 0 0,0 1 0,0-1 16,0 0-16,0 85 16,0 0-1,0-84-15,0-22 0,0 21 16,0 1-16,0-22 0,0 21 0,21-21 15,-21 22-15,0-22 0,0 42 16,-21-20 0,0-22-16,0-21 0,-64 21 15,64-21-15,-21 0 0,-22 0 0,22 0 16,-1 0-16,1-21 0,0 0 16,-1-1-16,1 1 0,21 21 0,-64-63 15,85 42 1,0-22-16,0-20 15,21 63-15,1-21 16,-1-1-16,21 1 0,0 0 0,1 0 16,84-43-1</inkml:trace>
  <inkml:trace contextRef="#ctx0" brushRef="#br0" timeOffset="88288.9">15811 8742 0,'0'0'0,"0"21"31,0 0-15,0 22-16,-21-22 0,21 21 0,0 0 16,0 107-16,0-44 15,0-41-15,0 42 16,0-64-16,0 22 0,0-1 15,0 1-15,0-1 0,0 1 0,0 105 32,0-84-32,0-43 0,0 0 15,0 1-15,-21-1 0,21-21 16,0-63 15,0 21-31,0-1 0,0-20 16,0 0-16,0-1 0,0-20 15,0-1-15,0 1 0,0-1 0,0 1 16</inkml:trace>
  <inkml:trace contextRef="#ctx0" brushRef="#br0" timeOffset="88605.23">15769 9017 0,'0'0'16,"0"-21"-16,0 0 0,0-22 15,0 22-15,0 0 0,0-21 0,21 21 16,-21-1-16,21 1 0,-21 0 15,43 0-15,-22 0 0,0 0 16,85 21 0,-43 0-16,22 0 15,-64 21-15,22 0 16,-22 0-16,0 21 0,-21-20 16,0 20-16,0 85 15,-85-42 1,43-64-16,0 0 15,20 0-15,-20 0 0,21 0 0,-21-21 16,20 0-16,1 22 0,21-44 31,0 1-15,0 0-16,21 0 0,-21 0 0,22 0 16,-1-1-16,0 1 0</inkml:trace>
  <inkml:trace contextRef="#ctx0" brushRef="#br0" timeOffset="88869.08">16595 8636 0,'0'0'0,"0"21"16,0 0-16,0 1 0,0-1 15,0 21-15,0-21 0,-43 85 16,43-21-1,-21-64-15,21 0 16,-21 0-16,21 0 0,0 1 0,0-1 16,0-42 15,0-1-15,0 1-16,0 0 0,0 0 15,21-21-15,-21 20 0</inkml:trace>
  <inkml:trace contextRef="#ctx0" brushRef="#br0" timeOffset="89302.97">16552 8319 0,'-21'0'0,"42"0"0,-63 0 16,21 0-16,0 0 16,-1 0-16,1 0 0,0 21 15,0-21-15,21 21 0,-21 0 16,21 0-16,-21 0 0,21 1 0,-22-1 15,22 0-15,0 21 16,0-21-16,0 1 16,22-1-16,-1 0 0,21-21 15,-21 0-15,0 0 0,1 0 0,62 0 16,-41-21 0,-22 21-16,0-21 0,0-1 15,0 1-15,0 21 0,-21-21 16,0-21-16,0 21 0,0-1 0,0-20 15,0 21-15,0 0 0,0 0 16,-21-1-16,0 22 0,-64 0 16,64 0-1,0 0-15,0 22 0,0-1 0,-22 0 16,22 0-16,-21 64 16,21-1-1,21-41-15,0-22 16,0 0-16,0 21 0,0-20 0,21-1 15,0-21-15,0 21 0,64 0 16,21-21 0</inkml:trace>
  <inkml:trace contextRef="#ctx0" brushRef="#br0" timeOffset="89834.08">16997 8636 0,'0'21'32,"0"0"-17,0 1-15,0-1 0,0 0 16,0 0-16,0 21 16,-21 22-16,21-43 15,-22 0-15,1 22 0,21-22 0,0 0 16,0 0-16,-21-21 0,21 21 15,-21-21-15,21-21 47,0 0-47,0 0 0,0 0 16,0-1-16,0 1 0,0-21 16,0 21-16,21-22 0,0 22 0,0-21 15,1 21-15,-1-22 0,21 22 0,-21 0 16,0-21-16,22 21 0,-1 21 15,0-22-15,-20 1 0,20 21 0,43 0 16,-64 0-16,21 0 0,-21 21 16,0 1-16,1-1 0,-1 0 15,-21 0-15,0 21 0,0-20 16,0 20-16,0 0 0,0-21 0,0 22 16,0-1-16,-21-21 0,21 0 15,-22 22-15,-20-1 0,21-42 16,21 21-16,-21 0 0,0-21 15,21 22-15,-22-22 16,22-22 0,22 1-1,-1 21-15,0-21 0,0 0 16,0-21-16,0 20 0</inkml:trace>
  <inkml:trace contextRef="#ctx0" brushRef="#br0" timeOffset="90705.39">18097 8615 0,'22'0'0,"-44"0"0,44-21 16,-22 0-16,0-1 15,-22 22 1,1-21-16,0 21 0,0 0 0,0 0 16,0 0-16,-1 21 0,1 1 15,-21-22-15,21 21 0,0 0 0,-1 21 16,1-21-16,0 1 0,-21 20 15,42 0-15,-21-21 0,-1 22 0,22-22 16,-21 21-16,21-21 0,0 43 16,0-43-1,21 0-15,1-21 0,-1 0 0,0 0 16,0 0-16,0 0 0,0 0 0,22 0 16,-22 0-16,21-21 0,-21 0 15,22 0-15,-22 0 0,0-1 0,43-41 16,-43 42-16,-21-22 0,21 22 15,-21 0-15,21-21 0,-21 21 16,21-1-16,-21 1 0,0 42 47,-21 1-47,21-1 16,-21 21-16,21-21 0,-21 22 0,21-22 15,-21 21-15,21 0 0,0 1 16,-22-1-16,1 43 0,21-43 15,0 0-15,0 1 0,-21 105 16,21-42 0,0-43-16,0 1 0,21 63 15,-21-64-15,21 1 0,1 42 16,-22-43-16,21 1 0,-21-22 16,21 21-16,-21 1 0,0-22 0,0 22 15,0-22-15,0 22 0,0-22 0,0 21 16,0-20-16,0-22 0,0 21 15,0 1-15,0-22 0,-21 0 16,0 21-16,-1-42 0,22 21 0,-21 1 16,0-22-16,0 0 0,0 0 0,0 0 15,-22 0-15,22 0 0,0 0 16,21-22-16,-21-20 0,0 21 16,21-21-16,0-1 0,0-20 0,0-1 15,0 1-15,0-22 0,0 22 0,0-22 16,0 0-16,0-21 15,21 1-15,0 20 0,0-127 16,0 128-16,0-1 0,1 0 0,20-63 16,0-21-1,-21 105-15,-21 22 0,22 0 16,-1-1-16,-21 22 0,0 0 16,21 0-16,-21 0 0,21-1 0,-21 1 15,21 21 32</inkml:trace>
  <inkml:trace contextRef="#ctx0" brushRef="#br0" timeOffset="91301.84">19050 8530 0,'-21'0'0,"42"0"0,-63 0 0,20 0 16,1 0-16,0 0 15,0 0-15,0 0 0,0 0 32,42 0-17,0 0 1,21 0-16,-21 0 0,22 0 0,20 0 15,-20 0-15,20 0 0,64 0 16,-42 0-16,-22 0 0,1 0 16,126 0-1,-84 0-15,-64 0 16,1 0-16,-22 0 0,0 0 0,0 0 16,0 0-16,-42 0 31,0 0-16,-21 0-15,21 0 0,-22 0 16,22 0-16,-21 0 0,-1 0 0,1 0 16,-21 0-16</inkml:trace>
  <inkml:trace contextRef="#ctx0" brushRef="#br0" timeOffset="91604.71">18881 8678 0,'0'0'0,"0"22"32,21-22-32,0 0 0,0 0 15,21 0-15,-20 0 16,41-22-16,-21 22 0,1 0 16,20 0-16,-20 0 0,-1 0 0,0-21 15,22 21-15,-22 0 0,0 0 16,1 0-16,-1-21 0,-21 21 0,22 0 15,-22 0-15,21 0 16,-21 0-16,0-21 0,-21 0 31,0 0 1,0-1-32</inkml:trace>
  <inkml:trace contextRef="#ctx0" brushRef="#br0" timeOffset="92063.73">19791 8192 0,'0'0'0,"-21"0"0,-1 0 16,1 0-1,21 21-15,-21-21 16,21 21-16,0 0 0,0 21 15,0-20-15,21 20 16,0-21-16,22 21 16,-22-20-16,0-1 0,21 0 0,85 0 15,-105-21 1,20 0-16,0 0 0,22 0 16,-43 0-16,0 0 0,0 0 0,0 0 15,-21-21 1,-21 21-1,0 0-15,0 0 0,0 0 16,-22 0-16,-20 21 16,-1 0-16,43 0 0,-21 22 15,-22-1-15,43 0 0,-21-20 16,21 20-16,0 0 0,-22-21 16,22 22-16,0-22 0,0 0 15,21 0-15,-21 0 0,21 1 0,-22-1 0,1 0 16,42-21 15,1-21-15,-1 0-16,-21-1 0,21 1 15</inkml:trace>
  <inkml:trace contextRef="#ctx0" brushRef="#br0" timeOffset="92885.68">21294 8276 0,'84'0'16,"-63"-21"-1,43 0-15,-43 0 0,0 21 16,0-21-16,22 21 0,-22-22 16,0 1-16,21 0 0,-20 0 0,-1 21 15,-21-21-15,0 0 0,0-1 16,0 1-16,0 0 0,-21 0 15,-1 21-15,1 0 16,-21 0-16,0 0 0,-22 0 0,22 0 16,-22 0-16,22 21 0,-64 21 15,64-20-15,-1-1 0,1 0 16,21 0-16,0 0 0,0 22 0,21-22 16,0 0-16,0 0 0,0 21 0,0-20 15,0-1-15,21 0 0,21 42 16,-21-41-16,22-1 0,-22 0 15,21 0-15,0 0 0,1-21 16,84 64 0,-85-43-16,22 21 0,-43-21 0,21 22 15,-42-22 1,0 0-16,-21 21 0,0-42 16,-22 22-16,1-1 0,0 0 0,-1-21 15,-20 21-15,21-21 0,-22 0 16,1 0-16,-22 0 0,43 0 15,-1 0-15,-20-21 16,20 21-16,22-21 0,0 0 0,0-1 16,21 1-16,0 0 0,0 0 15,-21 0-15,21 0 0,0-1 0,0 1 16,21 0-16,0 21 0,0-21 16,0 21-16,1 0 0,20-21 0,-21 21 15,21-21-15,1 21 0,-1 0 16,0-22-16,1 22 0</inkml:trace>
  <inkml:trace contextRef="#ctx0" brushRef="#br0" timeOffset="93295.62">21632 8657 0,'0'0'0,"21"0"31,1 0-31,-22-21 0,42 0 16,21-21 0,-41 42-16,20-43 15,-21 43-15,0-21 0,-21 0 0,0 0 16,0 0-16,0-1 16,-21 22-1,0 0-15,-21 0 0,20 0 0,1 22 16,-21-1-16,21-21 0,-22 21 15,22 0-15,0 0 0,0 22 0,-21 20 32,42 22-32,0-64 0,0 21 15,21-21-15,0 1 16,0-22-16,0 0 0,22 21 16,-22-21-16,63 0 0,-41 0 15,-1 0-15,85-43 16,-85 22-16,22-21 15,-22 21-15,1-22 0,-22 22 16,0-21-16,0 21 0,0 0 0</inkml:trace>
  <inkml:trace contextRef="#ctx0" brushRef="#br0" timeOffset="93729.68">22267 8467 0,'0'63'16,"0"-126"-16,-21 63 16,0 21-1,0 0-15,21 0 0,0 0 16,0 43-16,0-43 15,0 0-15,0 0 0,0 1 16,0 41-16,0-42 0,0 0 16,-21 1-16,21-1 15,0 0-15,-22-21 32,22-21-17,0 0-15,0-1 16,0 1-16,0-21 0,0 0 15,0 20-15,22 1 16,-1-21-16,0 21 0,21-43 16,-21 43-16,1 0 0,20 0 15,0 0-15,-21 21 0,22-22 0,-1 22 16,0 0-16,-20 0 0,20 0 0,-21 0 16,0 22-16,0-1 0,1 0 15,-1 0-15,-21 0 0,21 0 0,-21 1 16,0-1-16,0 21 0,0-21 0,-21 43 31,0-22-31,-1-21 0,1-21 0,0 21 16,21 1-16,-21-22 0,42 0 47,0-22-47,0 1 0</inkml:trace>
  <inkml:trace contextRef="#ctx0" brushRef="#br0" timeOffset="94298.56">23262 8530 0,'0'0'15,"21"-21"-15,0 21 0,1-21 0,-22 0 16,0-22 0,0 22-16,-22 21 15,1 0-15,0 0 0,0 0 16,0 0-16,0 0 0,-1 0 15,1 0-15,-21 21 0,21 1 0,0-1 16,-1 0-16,1 0 0,-21 0 0,21 22 16,0-22-16,-1 0 0,22 21 15,-21-21-15,21 1 0,0 20 0,0-21 16,0 21-16,0-20 16,0-1-16,21-21 0,-21 21 0,22-21 15,-1 0-15,21 0 0,-21 0 0,0 0 16,1 0-16,-1-21 0,21 0 15,-21 21-15,0-22 0,1-20 16,-1 21-16,0 0 0,21-22 0,-21-20 16,22-64-1,-22-42 1,0 126-16,-21-20 0,0 20 16,0 22-16,0-21 0,0 21 15,0-43 1,-21 85-16,21 1 15,-21-1-15,21 21 0,0-21 0,-21 22 16,21 20-16,-22-21 0,22 1 0,0-1 16,0 22-16,0-22 0,0 0 15,0 43-15,0-43 16,0 1-16,0-1 0,22-21 16,-22 21-16,21-20 0,0-1 0,-21 0 15,21 0-15,0 0 0,0-21 16,1 0-16,-1 0 0,0 0 15,0-21-15,0 21 0,43-85 16,-22 43 0</inkml:trace>
  <inkml:trace contextRef="#ctx0" brushRef="#br0" timeOffset="94565.53">23961 8149 0,'0'-21'16,"0"42"-16,0-63 0,0 21 0,0 42 31,-22-21-31,22 42 0,-21-21 16,0 1-16,21 62 15,-21 43-15,0-21 16,21-64-16,0-20 16,-21 41-16,21-21 15,-22-20-15,22-1 0,0 42 16,0-42-1,22-42 17,-1 0-32,0 0 0,0 0 15,0 0-15</inkml:trace>
  <inkml:trace contextRef="#ctx0" brushRef="#br0" timeOffset="94951.36">24299 8234 0,'0'-21'0,"0"42"0,21-63 0,-21 20 0,0 1 15,-21 42 1,0 1-16,0-1 16,0 0-16,0 0 0,-1 0 15,-20 0-15,21 1 0,-21-1 16,-1 0-16,-41 21 0,41-21 16,1 1-16,-43 20 0,64-42 15,0 0-15,-21 21 16,20-21-1,22 21 1,22-21-16,41 21 16,1 22-1,-22-1 1,-21-21-16,0-21 0,0 21 16,1-21-16,-22 22 0,63 20 31,-42-42-31,0 21 0,22-21 15,-22 0-15,0 0 0,0 0 16,0 0-16,22 0 16,-22 0-16,42-21 15,-20-21-15</inkml:trace>
  <inkml:trace contextRef="#ctx0" brushRef="#br0" timeOffset="95346.23">24363 8530 0,'0'0'0,"-21"0"0,-1 0 16,22 21 0,0 1-1,22-22 1,-1 0-16,0 0 0,0 0 16,43 0-16,-22 0 15,43-22 1,-64 1-16,0 0 15,0-21 1,-21 21-16,-21-1 16,0 22-16,0 0 15,-22 0-15,22 22 0,-21-22 16,21 21-16,-1 0 0,-20 21 16,0 43-1,42-64-15,-21 0 0,21 0 16,0 1-16,-22 41 15,22-21-15,22-20 16,-1-22-16,0 0 0,0 0 16,0 0-16,22 0 0,-22 0 15,21 0-15,-21 0 0,22-22 0,-1 1 16,0 21-16,1-21 0,-1 0 16,0 0-16</inkml:trace>
  <inkml:trace contextRef="#ctx0" brushRef="#br0" timeOffset="96316.1">24998 8467 0,'0'0'0,"-43"-21"32,22 21-32,21 21 0,-21 0 0,0 0 15,21 0-15,-21 0 0,21 1 16,-21 20-16,21-21 16,0 0-16,0 0 0,0 22 15,42-1 1,-21-42-16,21 0 0,-20 0 0,-1 0 15,21 0-15,64 0 16,-64-42 0,-21 42-16,22-43 15,-22 22-15,-21 0 0,0 0 0,21-21 16,-21 20-16,21-20 16,-21 21-1,0 42 1,0 0-1,0 0-15,-21 1 0,21-1 16,-21 0-16,21 0 0,0 21 0,-21-20 16,0 20-16,21 0 15,-22 85-15,22-84 16,0 62-16,0-41 0,0-22 16,0 1-16,0 62 15,0 65-15,0-128 16,0 22-16,-21 41 15,0-41-15,21-22 0,0 22 0,-21-22 16,0 0-16,21 1 0,-21 41 16,-1-20-1,22-43-15,-21-21 0,21-21 32,-21-21-17,21 20-15,-21 1 0,21-63 16,-21 41-1,0 1-15,21-22 0,0 1 0,-22-1 16,22 1-16,0-1 0,0 1 0,0-1 16,22-63-1,-1 85-15,42-127 0,-42 126 16,22-62-16,-1 62 0,-21-20 16,0 20-16,43-41 15,-1 20-15,-41 22 16,-1 0-16,63-43 0,-62 85 15,-1-21-15,0 0 16,0-1-16,0 22 16,-42 0-1,0 0 1,0 0-16,0 0 0,-1 0 0,1 0 16,0 22-16,21-1 15,0 0 1,0 0-16,21-21 15,0 21-15,1-21 0,-1 21 16,42 22 0,-20-22-16,-43 0 15,0 0-15,0 0 16,-22-21-16,1 22 16,0-22-16,0 21 0,-21-21 15,20 0-15,-20 0 16,21 0-16,21-21 31,0-1-31,21 22 0,21-42 16,22 0-16</inkml:trace>
  <inkml:trace contextRef="#ctx0" brushRef="#br0" timeOffset="96631.92">26204 7980 0,'0'0'0,"0"-21"0,0-22 31,-21 43-15,0 22-16,21-1 0,-21 0 0,0 0 16,-1 21-16,1-20 0,-21 20 15,21 0-15,0 1 0,-22 20 0,22-21 16,0 1-16,-21 63 0,20-64 15,22 127 1,0-42 0,43-63-1,-22-43-15,0 0 0,43 21 16,-43-42-16,21 0 0,43 0 16,-64 0-16,21 0 0,1-21 15,20-21-15,-21 21 0</inkml:trace>
  <inkml:trace contextRef="#ctx0" brushRef="#br0" timeOffset="99248.96">26606 8022 0,'0'0'0,"0"-21"16,0 0-1,0 0 1,22 21 15,-1 0-31,0 0 16,0 0-16,0 21 0,22 0 0,-22 0 15,0 0-15,21 22 0,1 20 16,-22-20-16,21 41 16,-21-41-16,0-1 0,-21 21 15,0-20-15,0-1 0,0 0 0,-42 85 16,0-42-1,-1-43-15,22 1 0,-63 20 16,62-42-16,-20 1 0,-85 20 31,106-42-31,0 0 16,21-21-16,0 0 16,0-1-16,21 1 15,64-63-15,-43 62 16</inkml:trace>
  <inkml:trace contextRef="#ctx0" brushRef="#br0" timeOffset="102192.87">15155 11007 0,'0'0'0,"0"-21"47,21 21-47,1 0 15,-1 0 1,0 0 62,0 0-62,0 0-16,0 0 15</inkml:trace>
  <inkml:trace contextRef="#ctx0" brushRef="#br0" timeOffset="102999.42">15346 10986 0,'0'-22'31,"0"1"-15,-21 0-16,-22 21 15,22-21-15,-42 21 16,41 0-16,-20 0 0,21 0 16,0 0-16,0 0 0,-22 0 0,-20 21 15,-1 43 1,1 63-1,63-64-15,0 1 16,-21-1-16,21-21 0,0 22 0,0-1 16,0 128-1,21-149-15,0-21 0,21 22 16,22-1-16,-22-21 0,22 0 16,-22-21-16,0 0 0,22 0 15,42 0-15,-43 0 0,-21 0 16,212-127-1,-211 106 1,-1-21-16,0 0 0,43-64 16,-43 42-16,1 1 0,-22-1 0,21 1 15,-21-1-15,22-63 16,-43 85-16,0-22 0,21-105 16,-21 84-1,0 43 1,0 63-1,-21 0-15,0 22 0,-1-22 16,-20 106 0,21-21-16,0-43 0,0 128 15,21-128 1,0-20-16,0 20 0,0-21 0,0 1 16,0-1-16,63 43 15,-21-43 1,-20-42-16,83 0 0,-62 0 15,-22 0-15,21 0 0,1-21 16,-1 0-16,106-85 16,-84 21-1,-43 64-15,21-64 16,-42 43-16,0 21 0,0 0 0,0 0 16,0-1-16,0 44 15,0-1-15,-21 0 16,21 0-16,0 0 0,0 0 0,-21 1 15,21 20-15,-21-21 0,21 0 16,0 43 0,0-43-16,0 0 0,21 0 15,0-21-15,0 0 16,0 0-16,0 0 16,1-21-16,-22 0 0,21 0 15,0-22-15,0 1 0</inkml:trace>
  <inkml:trace contextRef="#ctx0" brushRef="#br0" timeOffset="103358.14">16827 10837 0,'0'-21'0,"0"42"0,-21-42 16,0 21-16,0 0 16,0 0-16,0 21 15,21 1-15,0-1 16,0 0-16,0 0 15,21-21-15,0 0 16,0 0-16,0 0 16,0 0-16,1 0 0,-22-21 15,21 21-15,-21-21 0,0 0 16,0-1-16,0 1 16,0 0-16,0 0 0,0 0 15,-21 0-15,-1 21 16,1 0-16,-21 0 0,21 0 15,21 21-15,-43 21 16,22-21-16,21 22 16,0-22-16,0 0 0,0 21 0,0-21 15,0 1-15,0 20 0,0-21 0,0 43 16,43-22 0,-22-21-16,0-21 15</inkml:trace>
  <inkml:trace contextRef="#ctx0" brushRef="#br0" timeOffset="104276.62">17293 11049 0,'0'0'16,"0"-21"-16,-21 0 16,0 21-16,0 0 15,-1 0-15,1 0 0,0 21 16,0 0-16,21 0 15,0 22-15,-21-22 0,0 42 16,21 64 0,0-84-16,0-1 15,0-21-15,0 21 0,0-20 0,42 83 16,-21-83 0,0-1-16,0-21 0,22 0 0,-22 0 15,21 0-15,1 0 0,126-21 16,-127-1-1,1 1-15,-1 0 0,0-21 16,22-22-16,-43 22 0,0-22 0,0-41 16,-21 41-1,21-84-15,1 84 16,-22-20-16,0 63 0,0-22 0,0 22 16,0-21-1,-22 63 1,22 0-1,0 0-15,-21 22 0,21 62 16,0-20 0,0-21-16,0-22 0,-21 64 15,21-64-15,0 0 0,-21 1 16,21-1-16,-21-21 0,21 22 0,-21-1 16,21-21-1,0 0-15,0-42 31,0 0-31,0 0 16,0 0-16,21-1 0,0 1 0,-21-21 16,21 21-16,0-22 0,-21 1 15,21 0-15,1-1 0,-1 22 0,0-21 16,0 21-16,21-22 16,-20 22-16,-1 21 0,0 0 15,0 0-15,0 0 0,-21 21 31,0 1-15,-21-22-16,0 21 0,-21 0 16,20-21-16,1 0 0,0 21 15,0-21-15,0 0 0,-22 0 16,22 21-16,0-21 0,0 21 16,21 22-1,0-22-15,0 0 0,0 0 16,0 0-16,21 1 0,0-1 15,0 21-15,-21-21 0,22 0 0,62 64 32,-41-43-32,-22-20 0,21-1 15,-21-21-15,0 21 16,1-21-16,-1 0 16,0 0-1,0 0 1,0-21-16,22 0 0,-22-1 15,21-20-15,0 21 0</inkml:trace>
  <inkml:trace contextRef="#ctx0" brushRef="#br0" timeOffset="104695.38">19304 11049 0,'-21'0'0,"42"0"0,-63 0 16,20 0-16,1 0 0,42 0 31,1 0-16,20 0-15,-21 0 0,21 0 16,22 0-16,-22 0 0,64 0 16,-42 0-16,-1 0 0,43 0 15,-64 0-15,1 0 0,-1 0 16,43 0-16,20 0 16,-62 0-16,-22 0 0,0 0 15,0 0-15,-42-21 31,0 21-31,0 0 0,0 0 0,-1 0 16,-20 0-16,21 0 0,-85 0 16,64-21-16,-22 21 0,-20 0 15,20 0-15</inkml:trace>
  <inkml:trace contextRef="#ctx0" brushRef="#br0" timeOffset="105194.1">19177 11070 0,'-42'0'0,"84"0"0,-84 21 0,42 1 31,21-22-31,0 0 0,106 0 16,-85 0 0,22 0-16,-1 0 0,64 0 0,-63-22 15,-1 22-15,-20-21 0,20 21 16,1-21-16,-22 21 0,85-42 16,-42-1-1,-64 22-15,0 0 0,-21 0 16,0 0-16,0-22 15,-21-20-15,-22-1 16,22 43-16,0 21 16,0-21-16,0 21 15,21 21 1,0 0-16,0 1 0,0-1 16,0 21-16,21-21 0,0 0 15,0 1-15,0-1 0,1-21 16,20 21-16,-21 0 0,43-21 15,20 21 1,-41-21-16,-22 0 0,0 0 16,0 0-16,0 0 0,0 0 0,1 0 15,-44 0 17,1 0-32,0 21 0,-21-21 0,21 22 15,-22-1-15,1 0 0,0 21 0,-22 22 16,-63 42-1,106-64-15,-21-21 0,-22 43 16,43-64-16,0 21 16,0 0-16,-1-21 15</inkml:trace>
  <inkml:trace contextRef="#ctx0" brushRef="#br0" timeOffset="106167.57">21315 10859 0,'0'0'0,"0"-22"0,21 22 0,-21-21 16,0 0-16,0 0 0,0 0 0,0 0 15,0-1-15,0 1 0,0 0 16,0 0-16,0-43 16,0 43-16,0 0 15,-21 0-15,0 21 0,-1 0 0,1 0 16,0 21-16,0 0 0,0 0 16,0 22-16,-1-1 0,1 0 0,-21 43 15,21-43-15,-22 64 16,43-63-16,-21 20 0,0 43 15,21-43-15,0-20 16,0-1-16,0 0 0,0 1 0,42-22 16,-20 21-16,-1-21 0,0 1 0,21-22 15,43 0 1,63 0-16,-106-22 16,22 1-16,-1 0 0,-20-21 0,20 21 15,-20-22-15,20 1 0,-21-22 16,1 22-16,105-148 15,-127 126 1,0 1-16,0 20 0,-21-20 0,0 20 16,0 1-16,0 0 0,0-1 0,0 22 15,0-21-15,-21 42 16,0 0-16,-21 63 16,-1 43-1,43-63-15,-21 20 0,21 22 16,0-22-16,0-20 0,0 84 15,21 0 1,-21-106-16,43 42 16,-22-42-16,0-21 15,21 22-15,-20-22 0,-1 0 16,63-43 0,-41 1-16,-22 21 15,0 0-15,-21-1 0,21-20 0,-21 21 16,21 0-16,-21 0 15,0 42 17,0 0-32,-21 0 0,21 0 15,0 0-15,-21-21 0,21 22 0,0-1 16,0 0-16,0 0 16,0-42 30,0 0-46,0 0 0,0-1 16,21 1-16,0 0 0</inkml:trace>
  <inkml:trace contextRef="#ctx0" brushRef="#br0" timeOffset="106330.77">22352 10837 0,'0'0'0,"0"-21"15,-21 21-15,0 0 31,42 21 1,0-21-32,0 0 15,0 0-15,0 22 0,43-22 16</inkml:trace>
  <inkml:trace contextRef="#ctx0" brushRef="#br0" timeOffset="107200.21">22923 10816 0,'-42'0'32,"21"0"-32,0 0 0,0 0 15,-22 21-15,22 1 0,0-1 0,-21 21 16,-1 0-16,22 1 0,21-1 16,-21 106-1,21-84 1,0-22-16,21 0 0,0 1 15,0-43-15,22 21 0,-1 0 16,-21-21-16,22 0 0,41 0 16,-41 0-16,-1 0 0,0 0 15,1-21-15,-1 0 0,85-85 16,-85 64-16,-21-1 16,43-84-1,-43 85-15,0-22 0,-21 22 0,21-21 16,1 20-16,-22-20 0,21 20 15,-21-20-15,0 21 0,0-1 0,0 1 16,0 0-16,21 20 0,-21 1 0,0 42 31,0 1-31,0 20 16,-21-21-16,21 21 0,0 22 16,-21 21-16,-1-22 0,22-21 15,-42 128 1,0-43-1,21-64-15,21-42 16,0 1-16,-22-22 16,22-22-1,0 1-15,0 0 16,0 0-16,22 0 0,-1-22 16,-21 22-16,21 0 0,21-21 15,-21 21-15,1-1 0,-1 1 16,42-21-16,43 21 15,-85 21-15,0 0 0,22 0 16,-22 0-16,0 0 16,-21 21-1,0 0-15,-21-21 0,-21 0 16,20 21-16,1-21 0,0 0 16,-106 21-1,64 1-15,41-22 16,-20 0-16,42 21 15,-21-21-15,0 21 16,21 0-16,0 21 16,0 1-1,0-22-15,0 0 0,0 21 16,21 1-16,0-22 0,0 0 16,-21 0-16,21-21 0,1 21 0,20 22 15,-21-22-15,21-21 16,1 21-1,-22-21-15,0 0 0,0 0 0,0 0 16,1 0-16,20 0 0,-21-21 16,64-21-16,21-22 15,-64 43-15</inkml:trace>
  <inkml:trace contextRef="#ctx0" brushRef="#br0" timeOffset="107504.86">24490 10732 0,'0'0'0,"0"-22"0,0 1 0,0 0 16,-21 21-16,-1 0 15,1 0-15,0 0 16,21 21-16,-21 0 0,0 22 16,21-22-16,-21 0 0,21 21 15,0 1-15,-22-22 0,1 42 16,21-20-16,0-1 0,-21 0 15,0 64-15,21-42 16,0-43-16,0 21 16,0-21-16,0 1 0,0-1 15,21 0-15,0-21 16,0 0-16,1 0 0,41 0 16,-42-21-16,0 0 15,22 21-15,-22-22 0,21 1 16,-21 0-16</inkml:trace>
  <inkml:trace contextRef="#ctx0" brushRef="#br0" timeOffset="107841.98">24998 10647 0,'42'-21'31,"-21"21"-16,0 21-15,1-21 16,-1 21-16,21 0 0,-21 0 16,0 1-16,22-1 0,-22 0 0,0 0 15,43 64 1,-64-22-16,0-42 0,0 1 16,0 41-16,0-21 15,0-20-15,-22 20 0,22-21 0,-21 0 16,0 22-16,-42 20 15,20-21 1,-20 1-16,63-22 16,-21-21-16,-1 0 0,1 0 15,21-21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1:28:03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2096 0,'0'-22'0,"0"1"15,0 0 1,0 0-16,0 42 47,0 0-32,0 22-15,0-22 0,0 0 0,0 21 16,0 1-16,-21-22 16,21 21-16,0-21 0,0 22 15,0 20-15,0-42 0,0 22 16,0-22-16,0 0 0,0 0 15,0 0-15,0 0 0,0-42 32,0 0-17,0 0-15,0 0 0,21-22 0</inkml:trace>
  <inkml:trace contextRef="#ctx0" brushRef="#br0" timeOffset="405.76">1355 1334 0,'0'0'15,"-106"21"1,63 0-16,22 0 0,-63 43 16,62-22-16,1-21 15,0 21-15,21-20 0,0 20 16,0 21-1,42 1 1,-20-64-16,41 0 16,-21 0-16,-20 0 0,20-21 15,0 0-15,1-1 0,-1 1 0,0-42 16,-21 42-16,-21-22 16,0 22-16,0-21 0,-21-1 15,0 22-15,0 0 0,-21 0 16,-1 21-16,22 0 0,-21 0 15,-43 0-15,64 0 0,-43 42 16,43-21-16,0 22 16,21-22-16,-21 21 0,21-21 15,0 22-15,0-22 16,0 85 0,42-22-16,-21-62 0,22 20 15</inkml:trace>
  <inkml:trace contextRef="#ctx0" brushRef="#br0" timeOffset="1033.66">1968 2180 0,'0'0'0,"0"-21"0,0 0 15,0 0-15,-21 0 16,0-1-16,0 22 15,0-21-15,0 21 0,-1 0 0,1 0 16,-42 0-16,-1 21 16,22 1-16,21-1 15,0 0-15,-22 21 0,22 1 16,0-22-16,-21 21 0,20 0 16,1 1-16,0 84 15,21-64-15,0-42 16,0 22-16,21-22 15,0 0-15,1-21 0,20 0 16,-21 0-16,106-21 16,-21-64-1,-64 43-15,1 0 0,-1-1 16,0-20-16,1-1 0,20-84 16,-21 85-16,1-43 0,41-148 15,-41 42 1,-43 149-16,0 20 15,0 1-15,0 0 0,0 20 0,-21-20 16,-22 42 0,22 21-16,0 0 0,0 22 15,0-1-15,21 22 16,-43 147 0,22 43-16,21-169 15,0-22-15,0 86 0,0-86 16,0 1-16,0-1 0,0-21 15,0 22-15,42 21 16,-20-43-16,20 0 0,-21-21 16,0 1-16,22-22 15,-22 0-15,21 0 0,-21 0 0,0 0 16,22-22-16,-22 1 0,42-21 16,-20 0-16</inkml:trace>
  <inkml:trace contextRef="#ctx0" brushRef="#br0" timeOffset="1438.43">3196 2307 0,'-21'0'0,"42"0"0,-84 0 0,41 0 15,-20 0-15,-21 0 16,41 0-16,1 0 0,42 0 31,1 0-31,20 0 16,0 21-16,22-21 0,20 0 0,22 0 16,0 0-16,0 22 0,127-22 15,-127 0-15,126 0 16,-105 0-16,0 21 0,-21-21 15,21 0-15,-21 0 0,0 0 0,148 0 32,-127 0-32,-106 0 15,21 0-15,-63-21 32,0-1-17,0 22-15,21-21 0,-21 21 16,0-21-16,-1 0 0,1 0 15</inkml:trace>
  <inkml:trace contextRef="#ctx0" brushRef="#br0" timeOffset="1839.2">4847 1947 0,'0'0'0,"-21"-21"0,0 21 16,0 0-16,-1 0 0,1 0 15,-21 0-15,42 43 16,0-22-16,0 0 15,0 21-15,0-21 0,42 1 0,22 20 16,-22-21-16,127 43 16,-105-64-16,-22 21 15,22 0-15,-1-21 0,-20 0 16,62 21-16,-62-21 0,84 0 16,-106 0-16,0 0 15,0 0-15,-21-21 16,-21 21-1,0 0-15,0 0 16,-22 0-16,1 21 0,0-21 0,-1 21 16,1 22-16,-21-22 0,20 21 0,-20 0 15,-107 85 1,107-84-16,21-1 0,-43 43 16,43-64-16,-1 21 0,-20 43 15,42-43 1,21-21-16,0 1 0,21-22 15,0 0-15,0 0 16,21 0-16</inkml:trace>
  <inkml:trace contextRef="#ctx0" brushRef="#br0" timeOffset="2002.11">5249 2942 0,'21'0'0,"-42"0"0,64 0 0,-22 0 15,-42 0 32,-1 0-47,-20 0 0,21 0 16,-21 0-16,-1-21 0,1 21 15,0 0-15,-64 0 16,42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2:23:15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12679 13399 0,'0'0'0,"0"21"0,21 0 16,0 0-16,-21 21 15,21-42-15,-21 22 16,21-1-16,-21 0 0,0 0 15,0 0 1,-21-21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2:27:32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5207 0,'21'0'0,"0"-42"31,0 21-31,85-64 15,-64 64-15,1 0 16,-1-22-16,21-20 0,-41 42 16,20-22-16,-42-20 15,0 42-15,0-22 0,0 22 16,-21 0-16,-22 0 0,-274 42 16,190 42-1,-85 86 1,170-86-16,-22-21 0,1 85 15,42-84-15,21 41 16,0-41-16,21-1 0,0 0 16,21 1-16,1-1 0,20-21 15,170 149 1,-85-65-16,-105-41 16,-43-43-16,0 21 15,-22 1-15,-20-22 0,0 0 16,-22 0-16,1 0 0,-1-21 15,-20 0-15,-192 22 16,107-44 0,148 1-16,0 0 15,0 0-15,21-21 0,0-43 16,21 43-16,21-22 0,0 22 16,1-22-16,20 22 0,64-64 15,-63 64-15,-1-1 0,1 22 0</inkml:trace>
  <inkml:trace contextRef="#ctx0" brushRef="#br0" timeOffset="343.8">4805 5419 0,'0'0'0,"0"21"0,0 0 16,21-21 15,0 0-31,21-42 0,-20 21 15,-1-1-15,0 1 0,0-21 16,0 21-16,43-127 16,-64 84-1,0 22 1,-21 42-16,-1 21 0,1 0 16,-21 21-16,21-20 0,-127 189 15,63-41 1,85-128-16,0 21 15,0-20-15,0-1 0,0 0 16,0 1-16,0-22 0,21 21 0,21 1 16,1-22-16,-22-21 15,21 0-15,64 0 16,21-64-16,-42-20 16</inkml:trace>
  <inkml:trace contextRef="#ctx0" brushRef="#br0" timeOffset="617.64">5842 4085 0,'0'0'16,"-21"0"-16,0 21 0,-1 22 0,1-1 15,0 22-15,0-1 0,-21 106 16,20-63-16,1 0 0,0 0 15,0 21-15,0-21 0,0 0 0,-1-22 16,1 1-16,0 0 0,21-22 0,0 1 16,0-22-16,0 0 0,42 85 31,-42-106-31,43 1 0,20-22 16,-42 0-16,1-22 15,41-20-15,-42 21 0,0-21 16,1 20-16</inkml:trace>
  <inkml:trace contextRef="#ctx0" brushRef="#br0" timeOffset="1540.63">5969 5292 0,'-21'63'31,"21"-42"-31,0 1 16,0-1-16,21-21 15,0 0 1,0 0-16,0-21 0,1-1 15,-1 22-15,0-21 0,0 0 16,-21 0-16,21 0 0,-21 0 16,0-106-1,-42 84-15,-22 43 16,43 21-16,0 1 16,-42 41-16,41-21 0,1 1 15,-21 84 1,42-85-16,0 85 15,0-85-15,21 1 16,21-22-16,-20-21 16,20 21-16,0-21 0,149-42 15,-149 21 1,22-1-16,-22-20 0,64-21 16,-64 41-16,-21-20 0,43-43 15,-43 43-15,0 0 0,-21 21 16,0-22-16,0 22 0,0 0 0,0 42 31,-21 0-31,-43 64 16,64-64-16,-21 21 0,21-20 15,-21 20-15,21-21 0,-21 43 16,21-43-16,0 0 16,0 0-16,0 0 15,0 0-15,0-42 31,21 0-31,-21 0 16,21 0-16,0-22 0,1 22 0,-1-21 16,0 0-16,21-1 0,-21 1 15,22-22-15,-22 22 0,106-85 16,-85 127 0,-21 0-16,1 21 15,-22 0-15,0 1 0,0 83 16,0-62-16,0-1 0,0 0 0,0 22 15,0-22 1,42 43-16,0-43 16,-21-21-16,1 1 0,-1-22 15,0 0-15,0 0 0,0 0 16,22 0-16,-22 0 0,21-22 0,-21 1 16,85-63-1,-85 62-15,43-62 16,20-43-16,-62 84 15,-1 1-15,21 0 0,-21 21 16,0 21-16,-21 21 0,0 0 16,0 0-16,-63 127 15,42-105 1,21-22-16,0 21 0,0 0 0,-21-20 16,21 20-16,0-21 0,0 21 15,0-20-15,21-22 0,0 0 16,0 0-16,0 0 0,85-43 15,-64 1 1,-20 0-16</inkml:trace>
  <inkml:trace contextRef="#ctx0" brushRef="#br0" timeOffset="1882.44">7832 4530 0,'-43'0'0,"86"0"0,-107 0 0,22 0 0,21 0 15,-22 21-15,-20 85 16,42 42 0,21-106-16,0 22 0,21-22 15,21-21-15,-21 0 0,22 1 16,-22-1-16,21-21 0,0 0 16,1 0-16,-1-21 0,0-1 0,1 1 15,-22-21-15,21 0 0,1-43 16,-22 43-16,-21-1 0,0-63 15,0 64-15,0 0 0,-21-1 16,-1 22-16,1 0 0,0 21 16,-21 0-16,21 0 0,-22 21 0,1 0 15,0 1-15,-22 20 0,22 0 16,-1 1-16,1-1 0,0 21 0,-1-20 16,22 20-16,0-20 0,21-1 15,0 21-15,0-41 0,0 20 16,21 0-16,127 22 15</inkml:trace>
  <inkml:trace contextRef="#ctx0" brushRef="#br0" timeOffset="2898.9">8467 5017 0,'0'0'0,"-22"0"15,1 21 1,0 0-16,0 85 15,0-85-15,21 64 16,0-64-16,0 42 16,0-20-16,0-22 0,0 21 15,21-21-15,0 0 0,43 1 32,-43-22-32,63 0 15,1-22-15,-43 1 0,1 0 16,-22 0-16,21 0 0,1-22 15,-22 1-15,106-148 16,-85 63 0,-42 63-16,0 85 15,-21 22 1,0-22-16,0 21 0,-22 64 16,43-21-1,0-64-15,21 63 16,1-62-16,-1-1 0,21 0 15,-21 0-15,22-21 0,20 0 16,-21 0-16,22 0 0,126-21 31,-84-21-31,-63-1 0,-1 22 16,21-64-16,-20 43 0,-22 0 16,0-22-16,0 22 0,-21 21 15,0 0-15,0-1 0,-21 22 16,-85 106-1,64-42 1,21 42 0,0-64-16,21-21 0,0 21 0,0-20 15,0-1-15,0 0 0,0 21 16,0-63 15,0 0-15,0-21-16,0 20 0,21-126 15,21 42 1,-21 43-16,43-43 16,-22 64-16,0-1 15,1 1-15,-1 21 0,0 0 0,1 0 0,126 63 32,-84 21-32,-43-41 15,64 105-15,-85-85 16,0-21-16,0 21 0,-21 1 15,0-22-15,0 64 16,0-64-16,0 0 16,-21-21-1,0 0-15,0 0 0,0 0 16,21-21-16,0 0 0,0-1 16,0-20-16,0 0 0,148-170 15,0 43 1,43 42-1,-107 106-15,-41-1 16,20 22-16,1 0 0,-22 0 0,85 149 31,-127-44-31,0-41 0,-42 105 16,20-126-16,1 20 16,0-21-16,0 1 15,0-1-15,0 0 0,-85 85 16,42-84-1,43-1 1,21-21-16</inkml:trace>
  <inkml:trace contextRef="#ctx0" brushRef="#br0" timeOffset="3386.15">14944 4149 0,'21'-21'16,"-42"42"-16,63-64 0,0 22 15,22-21-15,-43 42 16,0 0-16,0 0 0,0 21 15,1 0-15,-22 43 0,0-1 16,0 1-16,0-1 0,0 107 16,0-43-16,-64 296 15,-21 64 1,85-318-16,0 424 16,0-403-16,0 22 15,43 0-15,-22-22 0,21 22 0,128 592 16,-43-190-1,-85-424-15,0 22 16,-21-21-16,22-1 0,-1 191 16,-21-190-16,-21-22 0,21 191 15,1-191-15,-22 0 0,0-20 16,21-1-16,0 0 0,-21 0 0,21 106 16,0-148-16,0 0 15,1 63-15,-1-105 0,0-22 16,-21 0-16,42-21 15</inkml:trace>
  <inkml:trace contextRef="#ctx0" brushRef="#br0" timeOffset="4242.72">16595 3747 0,'0'-22'0,"0"44"47,0 20-47,-22 0 0,1 1 15,-42 84-15,42-43 0,-22 1 16,1 0-16,0-22 0,20 22 16,-41 190-1,63-169-15,21-64 16,43 22-16,-22-43 0,21 0 15,22 0-15,-21-21 16,-1 0-16,43-42 0,-43-1 16,1 1-16,-1 0 0,1-1 15,-1-20-15,1-1 0,84-168 16,-84-1 0,-64 148-16,-22 22 15,1-1-15,-21 1 0,-85-22 16,63 64-16,1 0 0,-212-1 15,127 65 1,105-1 0,43 0-16,0 1 0,43 63 15,-1-22-15,0-20 0,-21 20 16,85 65 0,-63-86-16,84 191 15,-64-63-15,-42-107 16,0 1-16,-21 84 0,0-105 15,0-1-15,-21 64 0,0-63 16,-21 20-16,-1-62 16,22-1-16,-127 21 15,85-42 1,41 0-16,-20-21 16,42 0-16,0-22 0,0 22 0,21-21 15,0-22-15,22 22 0,41-106 16</inkml:trace>
  <inkml:trace contextRef="#ctx0" brushRef="#br0" timeOffset="4469.64">17780 4170 0,'0'0'0,"-21"0"15,0 0-15,21-21 16,21 21-16,0 0 15,0-21-15,43-1 16,-43 1-16,85 0 16,-64 21-16,21-21 0,64 21 15,-63-21-15,-1 21 0,1 0 16,-22 0-16,1 0 0,-1 0 16,-63 0-16</inkml:trace>
  <inkml:trace contextRef="#ctx0" brushRef="#br0" timeOffset="4684.59">18097 4064 0,'0'0'16,"0"21"-16,-21 0 15,21 1-15,-21-1 0,21 0 0,0 42 16,-21-20-16,21 20 16,-21-20-16,21 20 0,-21 1 0,-22 190 31,22-64-16,21-148-15,0 43 0,0-43 16,0 1-16,0-22 16,21-21-16,0 0 0,1 0 15,20 0-15,-21 0 0</inkml:trace>
  <inkml:trace contextRef="#ctx0" brushRef="#br0" timeOffset="4930.59">19050 4128 0,'0'0'0,"0"21"16,0 21-1,0 0-15,0 1 0,-21 20 0,0-20 16,-22 147 0,1 22-16,21-1 15,21-168 1,-21 20-16,21-20 0,0-1 0,0 0 15,42 64 1,0-106 0,22-21-1,-64 0-15</inkml:trace>
  <inkml:trace contextRef="#ctx0" brushRef="#br0" timeOffset="5194.64">19156 4255 0,'0'0'0,"0"-43"0,21-20 16,0 20-16,0 1 0,43 0 16,-43 21-16,64-22 15,-43 43-15,0 0 16,43 0-16,-43 21 0,-21 22 16,22 147-1,-64-84 1,-85 0-16,63-43 0,-41-20 15,20-1-15,-84 43 0,85-64 16,-1 21-16,1-21 0,-1 1 16,1-1-16,-86 21 15,107-42-15,-21 21 0</inkml:trace>
  <inkml:trace contextRef="#ctx0" brushRef="#br0" timeOffset="5504.5">16192 5779 0,'-42'0'0,"84"0"0,-126 0 0,41 0 0,65 0 15,41 0-15,1 0 16,20 0-16,1 0 0,42 0 15,635-43 1,-593 43 0,22-21-16,380-21 15,-401 21-15,-1-1 0,-21 22 0,0-21 16,-21 0-16,-21 21 16,0 0-16,-21 0 0,-22 0 0,1 0 15,-22 0-15,0 0 0,-21 0 0,-42 0 16,-21 21-1</inkml:trace>
  <inkml:trace contextRef="#ctx0" brushRef="#br0" timeOffset="6278.97">3344 6456 0,'0'0'0,"21"0"15,1 0 1,-1 21-16,21-21 0,0 0 15,1 0-15,20 0 0,22 0 0,-22 0 16,43 0-16,-21 0 0,42 0 16,339-21-1,-297 21-15,487-64 16,-402 64-16,0-21 0,0 0 16,21 21-16,-21-21 0,21 0 0,22 21 15,-22-21-15,550-43 16,43 1-1,-42-1-15,-551 43 16,-21 0-16,0 0 0,-21-1 16,0 22-16,656-42 15,-762 42 1,-22 0-16,107 0 16,-191 0-16,0 0 0,1 0 15,-44 0 1,1 0-1,0 0 1,0 0-16,-21 0 0</inkml:trace>
  <inkml:trace contextRef="#ctx0" brushRef="#br0" timeOffset="7199.95">1609 7768 0,'-43'0'16,"86"0"-16,-149 0 0,63 0 0,1 0 16,0 21-16,21-21 0,-22 0 0,43 22 15,0-1-15,0 0 16,43-21-16,41 21 16,64-21-16,106 21 15,-148-21-15,0 0 16,0 0-16,21 0 0,-21 0 15,275-42 1,-318 42-16,64-21 16,-42 21-1,-64 0-15,-21-21 16,-21 21 0,-21 0-16,20 0 0,1 0 0,-85-22 15,64 22-15,0-21 16,-85 0-1,106 21-15,-1-21 16,22 0-16,43 0 16,-22-1-16,21 22 0,1-21 15,62 21 1,-62-21-16,63 21 0,63 0 16,-148 21-1,0 0-15,-21 1 0,0-1 16,-233 190-1,149-147 1,-1-22-16,-232 149 0,232-128 16,-21 1-16,-21 20 0,64-41 15,20-22-15,1 21 16</inkml:trace>
  <inkml:trace contextRef="#ctx0" brushRef="#br0" timeOffset="9789.87">4551 7557 0,'0'0'0,"21"0"16,0-22-16,21 1 0,-20 0 15,20 0-15,85-85 16,-85 85-16,1-21 16,-22-43-1,-21 64-15,0 0 0,-21 21 16,-1 0-16,1 0 0,-21 0 15,0 0-15,-22 0 0,22 0 0,-106 63 32,84-21-32,-42 43 0,64 0 15,42-64-15,42 106 16,-21-106-16,22 21 16,105 64-1,21-21-15,-21 0 16,-126-43-16,20-21 15,-42 21-15,0-20 0,0 20 16,-254 85 0,106-85-1,-64-42 1,149 0-16,20 0 0,-20-21 0,20 0 16,22-21-16,-21 20 0,-22-105 15,43 85-15,21-85 16,0 64-1,0 41-15,43-20 16,-22 21-16,0 21 0,64 21 16,-1 64-1,1 21 1,-64-43-16,0-21 16,0 1-16,1-1 0,-1 0 15,63 85 1,-62-105-16,41-1 15,43-21-15,-85 0 16,21-21-16,1-1 0,-1 1 0,0 0 16,-20-21-16,83-64 15,-62 42-15,20-63 16,-42 85 0,1 0-16,-22-1 0,21 1 15,-21 21-15,0 0 0,0 42 16,0 0-1,0 106 1,0-85-16,0 22 16,0-22-16,0-21 15,0 22-15,0-22 0,0 0 0,42 21 16,-42-20-16,21-22 16,0 0-16,22 0 0,-22 0 0,21 0 15,43-43-15,-43 22 0,1 0 16,-1-21-16,0-1 0,1 22 15,-22-21-15,21-1 0,-21 1 16,0 21-16,1-85 16,-22 85-1,0 42-15,-22 0 16,1 0-16,0 22 0,21-22 16,-21 21-16,21 22 15,0-43-15,0 21 0,0 1 16,21-22-16,0 0 0,85 21 15,0-42 1,-43-42 0,-20 21-16,-1-22 0,-21 22 15,22 0-15,-22-21 0,21-1 16,0-20-16,-20 21 0,-1-1 0,0-84 31,-21 85-15,0 63-1,0 21-15,0-20 0,0 20 0,0 0 16,0 22-16,-21 63 0,21-64 16,-21 22-16,-1 127 15,22-149-15,-21 128 16,0-1 0,21-126-16,0 20 15,0-41-15,0-22 0,0 0 16,0 0-16,21-21 0,0-42 15,1-1 1,-1-41-16,0 20 0</inkml:trace>
  <inkml:trace contextRef="#ctx0" brushRef="#br0" timeOffset="10066.71">6392 7916 0,'0'-42'0,"0"84"0,0-126 0,-21 63 15,21-43-15,0 43 0,0 0 16,21-43-1,85 22 1,-21 42 0,-43 0-16,43 0 0,-43 21 0,-21 0 15,0 0-15,1 64 16,-86 42 0,-84-21-1,84-64-15,22-21 0,-64 43 16,64-43-16,-22 0 15,43-21-15,42-42 16,1 21 0,-1 0-16,21-22 0,0 1 15,1 0-15</inkml:trace>
  <inkml:trace contextRef="#ctx0" brushRef="#br0" timeOffset="10288.6">6964 7578 0,'21'0'0,"-42"0"0,63 0 16,-21 0-16,0 21 0,-21 0 15,0 21-15,0-20 0,0 20 16,0 0-16,0 85 0,0-63 16,-21 20-16,0 65 0,21-86 15,0 22-15,0-1 0,0-20 16,0 21-16,-21-22 0,0 212 16,21-190-1,0 0 1,21-64-16,0-21 0,0 0 15,0 0-15,1-21 0,-1-43 16,-21 43-16,21-21 0,-21-22 16</inkml:trace>
  <inkml:trace contextRef="#ctx0" brushRef="#br0" timeOffset="10559.44">7048 7938 0,'0'0'0,"0"-64"15,-21 1-15,21 20 0,0 1 0,0 0 16,0-1-16,43-41 15,41 41 1,-41 43-16,20 0 16,-42 0-16,43 43 0,-22-22 15,-21 0-15,-21 0 0,0 21 16,0-20-16,0 20 0,-106 106 16,85-127-16,-21 22 15,0-22-15,-22 21 16,22-21-16,21 0 0,42-42 31,21 0-31,-21 0 16,85-64-16,-85 64 15</inkml:trace>
  <inkml:trace contextRef="#ctx0" brushRef="#br0" timeOffset="10934.23">7662 7514 0,'0'0'0,"43"0"0,-22 0 16,-21 21-1,0 22-15,0-22 0,0 21 16,-21-21-16,21 22 16,-22-1-16,22-21 0,-21 22 0,21-1 0,0-21 15,0 0-15,0 22 0,0-22 0,21 0 16,1-21-16,83 21 16,-20-42-1,-21-21 1,-43 20-16,0 1 0,0 0 15,-21-21-15,0 21 0,0-106 16,0 63-16,-21 22 0,-106-64 31,21 85-31,43 42 16,20 0-16,1 0 16,0 43-16,20-22 0,1-21 15,21 22-15,0 20 16,21-42-16,43 0 15,42 1-15,-64-22 16,0 0-16,1 0 0,-1 0 0,0-22 16,-20 22-16,41-42 15</inkml:trace>
  <inkml:trace contextRef="#ctx0" brushRef="#br0" timeOffset="11196.08">8128 7662 0,'0'-21'0,"42"-21"16,-148 169-16,170-191 0,-1-63 15,-41 106-15,-1 0 0,0 0 16,0 21-16,21 0 0,22 21 15,-43 21 1,0-20-16,0-1 0,1 21 16,-1 22-16,0-22 0,-21-21 0,0 21 15,0-20-15,0 20 16,-21 0-16,0-21 0,21 1 0,-22-22 31,1-22-31,21-41 16,0 42-1,0-22-15,0 1 0,21 0 16,1-1-16,62-211 16,-63 191-16,43-85 15,-1 42 1</inkml:trace>
  <inkml:trace contextRef="#ctx0" brushRef="#br0" timeOffset="11605.84">9186 6858 0,'0'21'0,"0"-42"0,0 63 0,0-20 0,0 20 15,0-21-15,0 21 0,-42 64 16,21-63-16,0 20 16,-1 1-16,1-1 0,0 1 0,0-1 15,0 1-15,0-22 0,-1 21 0,22-20 16,-21-1-16,21 0 0,0-20 16,0 20-16,0-21 0,21 0 0,43 22 15,-43-43-15,21 0 0,1 0 16,-1 0-16,0 0 0,1 0 15,63-43-15,-64 22 0,0 0 16,1-21-16,-22 20 0,21-20 0,-21 0 16,0-1-16,1 1 15,-22 0-15,21-106 16,-21 126 0,-21 22-16,-1 0 0,-20 22 15,21-1-15,0 21 0,21 0 16,0 1-16,0-22 0,0 21 15,0-21-15,0 22 0,0-1 16,21 0-16,-21-20 0,0-1 0,21 42 31,-21-20-31,-21-43 0,0 21 16,0-21-16,-1 0 0,1-21 16,0-1-16,0 1 15,0 0-15</inkml:trace>
  <inkml:trace contextRef="#ctx0" brushRef="#br0" timeOffset="11764.75">8869 7218 0,'0'0'0,"0"-21"0,0 0 15,21 21 1,21 0-16,-21 0 16,22 21-16,-1-21 0,64 0 15,-64 21-15,22-21 0,-1 21 16,22-21-16,-22 0 0,234 0 15,-213 0-15,22 0 0</inkml:trace>
  <inkml:trace contextRef="#ctx0" brushRef="#br0" timeOffset="11995.62">10858 6922 0,'0'-22'0,"0"44"0,0-22 31,22 21-31,-1 0 15,0 21-15,-21 1 0,106 126 16,-85-106-16,21 1 16,64 63-16,-85-64 15,22-20-15,-1-1 0,-21 0 0,21 1 16,-20-1-16,41 43 16,-42-85-1,0 0 1,1-21-16</inkml:trace>
  <inkml:trace contextRef="#ctx0" brushRef="#br0" timeOffset="12213.5">11684 7091 0,'0'-64'16,"0"128"-16,0-170 0,0 85 0,-21 0 0,0 0 0,-22 21 16,22 0-16,-21 21 15,-128 148 1,22 22-1,64-64-15,62-85 16,-20 21-16,0 22 0,21-43 16,21 1-16,0-1 0,0-21 0,0 0 15,0 1-15,105-22 16,-20 0 0,-43 0-16</inkml:trace>
  <inkml:trace contextRef="#ctx0" brushRef="#br0" timeOffset="12992.05">12192 6604 0,'0'-21'0,"0"42"0,0-63 0,0 21 16,-42 42 0,-1 42-16,22-20 0,-21 126 15,21-106 1,21 1-16,-22 21 0,22-22 0,0 1 15,0 20-15,0-20 0,-21-1 0,21-20 16,0 126 0,21-148-16,1 0 15,-1 0-15,42-21 16,-20 0-16,-22 0 0,21 0 16,-21-21-16,22 0 0,-1 0 0,-21-21 15,0 20-15,22-41 0,41-106 16,-84 147-16,0 1 15,21 0 1,-42 42-16,21 22 16,-21-22-16,0 0 0,0 21 0,-22 1 15,43-22-15,-21 127 32,42-148-32,22 42 0,20-42 15,-20 0-15,-22 0 16,63 0-16,-41 0 15,20-42-15,-42 0 0,1-1 16,83-147 0,-83 63-1,-1 84 1,-42 65 0,-1 20-16,1 0 0,-42 106 15,20-21 1,22-63-16,-21 126 15,42-105-15,0-21 0,0 105 16,0-84-16,-21 84 16,0-84-16,21-1 0,0 1 15,-22 232 1,22-168-16,-21-86 0,21 64 16,-21-63-1,21-22-15,0 0 0,-21 1 0,0-1 0,0-21 16,-43 0-1,1-127 1,41 1-16,22 20 16,0 0-16,0 1 0,22-128 15,-1 106-15,63-127 0,-41 127 16,-1 1-16,85-213 16,-127 276-16,-21-64 15</inkml:trace>
  <inkml:trace contextRef="#ctx0" brushRef="#br0" timeOffset="14829">7429 8827 0,'22'-43'0,"-44"86"0,65-86 0,-43 22 16,21 63 0,-21 43-16,21 84 15,-21-84-15,0 0 16,0 84-16,-21-63 0,0-21 15,-43 190 1,22-191-16,-22 65 16,-41 41-16,62-126 15,1-1-15,-22 1 16,22-22-16,21-21 0,-21-21 0,20 0 16,1 0-16,-21 0 0,-64-127 15,64 85-15,21-1 16,-1-20-16,-20-64 15,42 42-15,0 22 0,0-22 0,0 22 16,21-22-16,0 43 0,1-22 0,41 1 31,43 84-31,-21 106 16,-64-64-16,21-20 16,-21 20-16,0 1 0,1-22 15,41 64-15,-42-43 0,0-20 16,1 20-16,62 64 15,-41-85-15,-1-20 16,85-1-16,-85-21 16,1-21-16,62-1 0,-62-20 15,-1 21-15,0-21 0,1 20 16,-1-20-16,22-212 16,-64 127-1,0 85-15,-22-43 16,1 43-16,-21-1 15,21 43-15,0 0 0,-22 0 0,-20 43 16,42-1-16,-43 43 16,64-43-16,-21 0 0,21 149 31,0-149-31,0 22 0,63 42 16,-41-85-16,20 0 15,-21-21-15,0 0 16,22 0-16,-1 0 0,0-21 15,-21 0-15,22-1 0,-22-20 16,0 21-16,43-170 16,-43 107-1,-21 63-15,21-43 16,-21 85 0,0 0-16,0 1 15,0 20-15,0-21 0,0 85 16,0-64-1,21-21-15,0 22 0,22-1 16,-22-21-16,21 0 16,-21-21-16,0 0 0,22 0 0,84-42 15,-21-21 1,-64-1 0,-21 22-16,0 21 15,-21-22-15,0 22 0,0 0 0,0 0 16,0-22-16,0 65 15,0-1 1,0 0-16,0 42 16,0-20-16,-21-22 0,21 42 0,-21-41 15,21-1-15,0 0 0,0 0 16,0 0-16,21-21 16,0-21-1,0 21-15,1-21 0,41-21 16,22-22-1,-64 22-15,21 21 0,22-43 16,-43 43-16,0 0 0,43 0 16,-43 21-1,21 42-15,-42 43 16,0-64-16,0 21 16,21 0-16,0 1 15,1-1-15,-22-21 0,21 22 16,85-1-1,-85-42-15,42 0 16,64-21-16,-84 0 16,105-43-16,-106 22 15,0 21-15,1-1 0,-22-20 16,0 0-16,0-1 0,-21-84 16,-42 0-1,-127 43 1,126 84-16,1 0 15,0 0-15,-1 21 0,1 0 0,-64 127 16,64 0 0,42-63-1,0-43-15,21 1 0,21 41 16,1-41-16,-22-1 0,127 106 31,-127-105-31,43 41 16,20 22-16,-63-64 15,1 1-15,20-1 0,-42 0 0,21 1 16,-21-1-16,0 149 16,-85-22-1,22-84 1,21-43-16,-1-21 0,-41 43 16,20-43-16,22 0 0,-1-21 0,1 0 15,0 0-15,-22 0 0,22-21 0,-127-64 16,20-84-1,65-43 1,84 127-16,0 22 0,21-22 16,0 22-16,21-22 0,1 22 0,211-170 31,-106 127-31</inkml:trace>
  <inkml:trace contextRef="#ctx0" brushRef="#br0" timeOffset="16240.19">10520 9779 0,'0'-21'16,"0"42"-16,0-21 31,-21 21-31,21 0 0,-22 1 16,22 20-16,0-21 0,0 21 15,0 1-15,0-22 0,0 21 0,0-21 16,0 22-16,0-22 0,0 0 0,0 0 15,22 0-15,-22 1 0,42-22 16,-21 0-16,0 0 16,64 0-16,21-64 15,-22 1 1,-41 20-16,-1-20 16,-21 20-16,-21 22 15,21-85 1,1 85-16,-22 42 15,0 1 1,0 20-16,0 21 0,0-41 16,0 20-16,0-21 0,21 21 0,0-20 15,85 62 1,-64-63-16,43 1 16,-43-22-16,43 0 15,-43 0-15,0 0 0,1 0 16,-1-22-16,0 22 0,1-21 0,-1 0 15,0 0-15,-20 0 0,20-22 0,0-20 16,-21 42-16,1-22 0,-22-105 16,0 21-1,-22 106-15,-62-21 16,63 42-16,-1 0 16,-20 21-16,21 0 0,-43 43 15,22-22-15,21 0 0,-21 43 16,20-43-16,1 1 15,21-22-15,0 21 0,0-21 0,0 22 16,21 20 0,22-42-16,20-21 15,1 0-15,-22 0 16,-21 0-16,64-42 16,-64 21-16,0 0 0,22-1 0,-22 1 15,0 0-15,0-21 0,-21-43 16,0 64-16,0-21 15,0 20-15,0 44 16,0-1 0,0 0-16,0 21 0,0-21 15,0 64 1,21-43-16,22-20 0,-22-1 16,42 21-16,-20-42 0,-1 21 15,0-21-15,1 0 0,-1 0 16,212 0-1,-127-63 1,0-1-16,-85 22 16,1-22-16,-22 22 15,-21 0-15,21-1 0,-21 1 0,0 0 16,0 21-16,-64-22 0,22 22 16,21 21-16,-148 64 15,42 41 1,63-41-1,64-22-15,0 1 0,0-22 0,0 0 16,0 0-16,21 0 0,22 22 16,-1-22-16,-21-21 0,191 0 31,-149 0-31,43-43 16,-85 22-16,0 21 15,1-42-15,-22 21 0,0 42 31,0 0-31,-22 21 16,1 1-16,0 63 16,0-43-16,-21 64 0,42-42 15,0-1-15,0-20 0,0 105 16,0-84-16,0 0 0,21 20 16,0-20-16,85 381 15,-85-382-15,21 86 16,-21-64-16,-21 42 15,0-64-15,0-20 0,0-1 0,0 1 16,-21-1-16,0-20 0,-21-1 16,21 0-16,-22-20 0,-190 62 31,85-105-31,0-85 16,106 64-16,-22-85 15,43 42-15,0-21 16,21-84-16,0 63 0,0 21 15,42-148-15,1 127 0,-1 21 16,0-21-16,85-169 16,-21 105-1,-42 128-15,-22-22 0,64-21 16,-64 64-16,22 0 0,20-43 16,-41 64-16,20-43 15,-42 43-15,0-21 0,1 42 0,-1-21 0</inkml:trace>
  <inkml:trace contextRef="#ctx0" brushRef="#br0" timeOffset="16769.89">13441 10097 0,'0'0'0,"0"21"16,21-21-16,-21 21 0,21-21 15,0 0 1,0 0-16,64-21 31,-43-22-31,1 1 16,-22 21-16,-21 0 15,0-43-15,0 43 0,0-21 16,0 21-16,0-1 0,0 1 0,-21 21 31,0 21-31,-22 22 16,22-22-16,-42 85 16,41-85-16,22 21 15,0-21-15,0 22 0,0-22 0,0 42 16,43-41-1,-1-22-15,0 0 16,1 0-16,20-22 16,-20 22-16,-1-21 0,0 0 0,43-21 15,-64-1-15,21 1 0,1 0 16,-22-1-16,21 1 0,43-148 31,-85 168-31,0-41 16,0 42-16,-21 42 15,0 0-15,-1 0 16,1 0-16,0 22 0,0-22 0,21 21 16,-21 85-1,21-42 1,63-43 0,-63-21-16,43 1 15,-22-22-15,-21 21 0,21-21 0,-42 0 47</inkml:trace>
  <inkml:trace contextRef="#ctx0" brushRef="#br0" timeOffset="16912.81">14097 10097 0,'0'21'15,"-21"-21"16,21-21-15,-21-1-16,21 1 16</inkml:trace>
  <inkml:trace contextRef="#ctx0" brushRef="#br0" timeOffset="17708.34">16785 6816 0,'0'-21'0,"0"42"0,0-64 15,0 22-15,0 0 16,0 42 0,21 0-1,43 85 1,-22 0-16,22 106 16,-43-149-16,0 22 0,0 42 15,-21-64-15,0 1 16,0 63-1,0-85-15,0 43 16,-21-43-16,0-42 16,0 0-16,21-21 15,0 0-15,0 0 16,0 0-16,42-22 0</inkml:trace>
  <inkml:trace contextRef="#ctx0" brushRef="#br0" timeOffset="17965.21">17738 6795 0,'0'0'0,"-22"0"15,-20 21 1,21 0-16,-21 21 0,-1 1 0,-20-22 16,-128 212-1,107-106-15,-1 0 16,43-64-16,20-21 0,1 1 15,0-1-15,0 0 16,21 1-16,-21 20 0,21-42 0,0 1 16,42-1-1,-21-21-15,0 0 0,22-21 0,-1-1 16,22 22-16,-22-42 0</inkml:trace>
  <inkml:trace contextRef="#ctx0" brushRef="#br0" timeOffset="18225.06">18076 6943 0,'0'-21'0,"0"42"0,-21-21 31,0 21-31,0 106 16,0-64-16,-1-20 15,1 168 1,0-84-1,0-63-15,21-22 16,0-21-16,0 1 0,0-1 0,0 0 16,0 0-16,0-42 31,0 0-31,0 0 16,0-1-16,0-20 0</inkml:trace>
  <inkml:trace contextRef="#ctx0" brushRef="#br0" timeOffset="18715.78">18034 7006 0,'0'-21'16,"0"42"-16,0-63 0,0 21 0,0 0 0,0-22 15,0 22-15,0 0 16,106-43 0,-22 43-16,-41 21 15,-1 0-15,0 0 0,1 0 16,20 43-16,-42-22 0,1 0 15,-1 21-15,-21-21 16,0 22-16,-106 105 16,64-106-1,-107 43-15,107-64 16,0 0-16,-85 22 16,106-43-16,-1 0 0,1 0 15,0 0-15,21-22 16,21 1-16,64-42 15,63 20 1,-84 43-16,-22 0 16,21 0-16,1 0 0,-22 0 0,128 106 31,-128-42-31,-21 63 16,-21-85-16,0 0 15,-63 22-15,-1-43 0,22 21 16,-22-20-16,1-1 0,-1 0 15,-190 21 1,212-42 0,0 0-16,-43 0 15,64-21-15,21 0 0,0 0 16,0 0-16,0-43 16</inkml:trace>
  <inkml:trace contextRef="#ctx0" brushRef="#br0" timeOffset="18911.66">19918 6900 0,'21'0'16,"-42"0"-16</inkml:trace>
  <inkml:trace contextRef="#ctx0" brushRef="#br0" timeOffset="20847.56">19875 6943 0,'0'0'0,"22"0"16,-1 0-16,0 0 15,0 0-15,0 0 0,22-21 0,-22-1 16,21 1-16,0 21 0,-20-21 15,20 0-15,0 0 0,22-106 16,-64 84 0,-64 22-1,22 21-15,0 0 0,-1 0 16,22 0-16,-21 0 0,-128 64 31,86-1-31,20 22 16,64-64-16,0 0 15,0 43-15,21-22 0,1-21 16,-1 22-16,21-22 0,-21 21 16,22 0-16,-22 1 0,21-22 0,0 21 15,107 106 1,-107-63 0,-42-64-16,0 22 0,0-22 15,0 0-15,-42 21 0,-22 1 0,43-43 16,-21 21-16,-128 0 15,128-21-15,-22 0 16,1 0-16,21 0 0,-1-21 0,-41-22 16,41 22-16,22 0 0,0-21 15,0 21-15,21-22 0,42-211 32,-21 212-32,-21 0 0,43-43 15,-22 64-15,0 0 16,0 21-16,0 0 15,0 21-15,1 0 0,-22 21 16,21 1-16,63 147 16,-62-84-1,-1-64-15,0 1 0,0-22 0,0 21 16,-21-21-16,21 0 0,1 1 0,-1-1 16,0-21-16,0 21 0,0-21 15,0 0-15,22 0 16,-22 0-16,0-21 0,64-22 15,-64 1-15,64-64 16,-22 22 0,-21 20-16,1 22 0,20-43 15,-42 43-15,43-64 32,-43 106-32,-21 21 15,0 0 1,0 22-16,0-22 0,0 0 15,0 0 1,0 0-16,21-21 31,-21-21-31,0 0 16,21 0-16,-21-22 0,0 22 16,0 0-16,0-21 15,0 21-15,-21-1 16,0 1-1,0 21-15,0 21 16,0 1-16,21-1 0,-22 21 0,-20 85 16,21-21-1,21-64-15,-21 1 0,0 41 16,21-41-16,0-1 0,0-21 16,0 0-16,0 22 0,21-22 15,0 0-15,0-21 0,127 0 31,-105 0-31,41 0 16,-41 0-16,41-42 0,-41 42 16,-1-43-16,0 22 0,1 0 15,-1-21-15,21-43 0,-41 43 16,-1-1-16,-21 1 0,0-64 16,-43 43-1,22 63-15,0 0 16,0 0-16,0 0 0,-22 42 15,43-21-15,0 0 0,0 43 16,0-43-16,0 21 16,0 1-16,22 41 15,-1-63 1,-21 1-16,0-1 0,21 0 0,0 0 16,0-21-1,0 0 1,1 0-16,-1 0 15,21-21-15,-21 21 16,-21-21-16,106-64 16,-64 22-1,43-22 1,-64 64-16,-21 0 0,21-1 0,-21 44 16,0 20-1,-21-21-15,-21 64 16,42-64-16,-21 42 15,0-20-15,21-22 0,0 0 16,0 0-16,0 0 0,21 1 16,0-22-16,0 0 0,0 0 15,43 0 1,-43 0-16,21-22 0,1 1 0,-22 0 16,0 0-16,0-21 0</inkml:trace>
  <inkml:trace contextRef="#ctx0" brushRef="#br0" timeOffset="21241.33">21802 6795 0,'0'0'0,"-43"0"0,1 0 16,0 0-16,-1 21 0,-84 21 16,43 0-1,62-20-15,1-1 16,21 0-16,0 0 0,0 0 15,43 0-15,-22-21 0,42 0 16,-20 0-16,-1 0 0,127 0 16,-63-63-1,-64 21 1,-20 20-16,-22 1 16,0 0-16,0-21 0,0 21 0,0-22 0,-22 22 15,1 0-15,0 0 16,-127 0-1,42 84 1,64-42-16,-22 43 0,43-43 16,0 21-16,0-21 0,21 22 15,0-22-15,0 0 0,0 21 16,0-20-16,21-1 0,85 42 16,-64-63-16,43 0 15,-1 0-15</inkml:trace>
  <inkml:trace contextRef="#ctx0" brushRef="#br0" timeOffset="21556.15">22098 7027 0,'0'0'0,"0"-21"15,0 42 1,0 1-16,0-1 16,0 21-16,0 0 0,0 1 15,42 211 1,-42-191-16,21 1 0,22 147 15,-43-126 1,0 0-16,0 84 0,0-105 0,-21 20 16,-1 1-16,1-22 15,0 22-15,-191 233 16,107-170 0,83-106-16,1-21 15,0 0-15,21 22 16,21-64-1,0-1-15,22 1 0,-1-63 16,0 41-16,64-105 16,-42 21-1</inkml:trace>
  <inkml:trace contextRef="#ctx0" brushRef="#br0" timeOffset="21881.97">22267 7726 0,'0'-85'0,"0"170"0,0-254 0,-21 42 16,0 63-1,0 1-15,0 20 0,21-20 0,0 42 0,0-22 16,0 22-16,0 0 0,0 0 16,84-22-1,1 43 1,42 22 0,-85-1-16,1 21 0,-1 22 0,-21-22 15,-42 170 1,-43-149-1,43-42-15,-63 22 16,41-22-16,-41 0 16,62-21-16,-20 21 0,21-21 0,-21 0 31,42-21-31,0-21 16,0 20-16,63-41 15,-21 42-15,-20-22 0,41 1 16</inkml:trace>
  <inkml:trace contextRef="#ctx0" brushRef="#br0" timeOffset="22475.14">23008 6646 0,'0'-21'0,"0"42"0,21-63 16,-21 0-16,0 21 0,0 42 31,0 0-31,0 85 16,-21-64-16,21 0 15,0 1-15,0 20 0,-21-20 0,21-1 16,-21 21-16,21 1 0,-21-22 0,21 22 16,0-1-16,0-20 0,0 62 15,0-62-15,0-22 0,0 21 0,0-21 16,0 1-16,0-1 0,42 0 31,21-21-31,-20-42 16,-1 20-16,-21 1 15,43-42-15,-22 20 0,0 1 16,1 0-16,-1-22 0,0 22 16,1 0-16,41-22 0,-62 22 15,20 21-15,-21-1 0,0 1 16,0 0-16,-42 21 16,-85 0-1,22 21 1,41 0-16,1-21 0,21 22 0,-43 20 15,43-21-15,21 21 16,0-20-16,0-1 0,0 0 0,85 42 16,0-20-1,63-1 1,-106-42-16,22 21 0,-22 0 16,0-21-16,-21 22 0,22-1 15,-43 0-15,0 0 16,-43 0-1,-84 0-15,0-21 16,85 0-16,21 0 16,-21 0-16,20 0 15,1 0-15,-21-21 0,21 21 16,21-21-16,-21-64 16,21 64-16</inkml:trace>
  <inkml:trace contextRef="#ctx0" brushRef="#br0" timeOffset="22795.14">22775 6795 0,'0'0'0,"0"-22"0,21 22 16,22-21-16,-22 21 0,21-21 15,22 0-15,105-21 16,43-22 0,-128 43-16,86-21 0,-107 42 15,85-43-15,-84 43 16,-22 0-16,43-21 16,-64 21-16,0 0 15,-21 21 1,0 0-16,-21-21 15,0 22-15,21-1 0,-64 63 16,64-62 0,-21 20-16</inkml:trace>
  <inkml:trace contextRef="#ctx0" brushRef="#br0" timeOffset="24325.98">656 13526 0,'0'0'0,"-21"0"0,0 0 16,0 0 0,42 0-1,0 0 1,21 0-16,1 0 0,-1 0 15,85 0-15,-64 0 16,107-22-16,-86 22 0,22 0 16,-21-21-16,0 21 0,-1-21 15,318-42 1,-296 41 0,21 1-1,-84 21-15,-43-21 0,0 0 16,0 0-16,-43 0 15,22 21-15,-21-22 16,-43 1-16,43 21 0,-106-21 16,42 0-1,63 21-15,1 0 0,0 0 16,21 0-16,-1 0 0,-20 0 31,63 0-15,0 0-16,1 0 0,20 0 15,-21 0-15,21 0 0,1 0 16,105 0 0,-85 0-1,-41 0-15,41 21 0,-42 0 0,0-21 16,-21 21-16,0 1 0,0-1 16,0 0-16,0 0 0,-21 21 0,-21 1 15,-149 147 1,128-126-16,-85 42 15,-43 42 1,149-106-16,0 0 0,20-20 16,1-1-16,21 0 0,43-21 31,20-42-31</inkml:trace>
  <inkml:trace contextRef="#ctx0" brushRef="#br0" timeOffset="26626.73">3916 13039 0,'21'0'16,"0"0"-1,-21-21-15,0-1 0,0 1 16,0 0-16,21 21 15,-21-21-15,0 0 16,0 0-16,0-1 16,21 22-1,-21-21 79,0 0-78,22 0-16,-22 0 15,21-22-15,-21 22 0,21-21 16,-21 21-16,0-22 16,0 22-16,-21-21 15,0 42-15,-1 0 16,-20 0-16,21 0 0,-21 0 15,-170 106 1,148-85-16,22 21 16,-85 106-16,106-84 15,0-22-15,0 1 0,21-1 0,0 21 16,0-20-16,42 41 0,0-41 16,1-1-16,-1 22 0,0-22 15,1 21-15,126 170 16,-106-127-1,-41-64-15,-22 85 16,-22-105-16,-20-1 16,0 0-16,-1 0 0,1 0 0,-170-21 15,149-21 1,21 21-16,-107-85 16,107 43-16,0 0 15,-1-1-15,22-20 0,0 21 0,0-22 16,21 22-16,0-1 0,0 1 0,0 0 15,0 21-15,0-1 0,21 22 16,21 43 0,1 41-1,-22-41-15,42 41 16,-41-41-16,-1-1 0,21 0 0,0-20 16,-20 20-16,147 43 15,-63-85 1,-64 0-16,0 0 0,64-22 15,-63 1-15,20 0 0,-21 0 16,1-21-16,-1 20 0,-21-20 0,22 0 16,-1-1-16,-21-20 0,0 21 15,0-1-15,1 1 0,-22 0 0,0-43 32,0 106-17,-22 21-15,1-20 0,0 20 0,-21 43 16,21-43-16,-1 0 15,1 43-15,21-64 0,0 0 16,0 22-16,0-1 16,21-42-1,1 0-15,20-42 0,0 42 16,1-43-16,41 1 0,-20 0 16,-22 20-16,43-62 15,-43 41-15,0-20 16,-20 21-16,-1 20 0,0 1 15,-21 64 1,0-22-16,0 42 16,-21-20-16,21-22 15,0 21-15,0 0 0,0 1 0,42 41 32,22-41-32,-1-43 15,-42 0-15,22 0 0,-1-21 16,-21-1-16,21 1 0,149-127 31,-128 85-15,1-64-16,-64 84 0,0 22 15,0-21-15,0 21 0,0-1 16,0 44 0,0-1-16,-21 0 0,0 85 15,-1 105 1,-20 22-1,42-148-15,0 21 0,0 0 16,0-22-16,-21 22 0,21 85 16,-21-107-16,21 1 0,0 0 0,0 105 15,0-126 1,0-22-16,21-42 16,0 0-16,-21-21 15,0-22-15,21 1 0,0 0 16,-21-22-16,0-20 0,0 20 0</inkml:trace>
  <inkml:trace contextRef="#ctx0" brushRef="#br0" timeOffset="26898.57">5313 13885 0,'0'-84'0,"0"168"0,-21-253 15,-1 84-15,22 22 16,0 21-16,0-128 16,0 149-16,106 0 31,-63 21-31,-1 0 0,64 42 15,-43-21-15,-20 1 0,-1-1 16,0 21-16,1-21 0,-43 22 0,-43 126 16,-20-84-1,20-64-15,-62 42 16,41-42-16,22-21 0,-1 22 16,22-22-16,-21 0 0,42-22 15,0 1-15,0-21 16,21 21-16,0-22 0,22 1 15,-1 0-15</inkml:trace>
  <inkml:trace contextRef="#ctx0" brushRef="#br0" timeOffset="27162.42">6054 13208 0,'0'127'31,"0"-85"-31,0 22 16,0-1-16,0 1 0,0-1 15,-22 22-15,22 0 0,0 84 16,0-63-16,0 0 0,0 0 0,22-1 16,-22 1-16,21 0 0,-21 296 15,0-211 1,0-128-16,21 128 16,-21-149-16,0-21 15,0 0-15,21-21 0,0-105 31,-21 41-31,0-63 0,0-148 16,0 169 0</inkml:trace>
  <inkml:trace contextRef="#ctx0" brushRef="#br0" timeOffset="27415.28">6032 13907 0,'0'-106'0,"0"212"0,0-318 0,-21 127 16,21-148-1,0 191-15,21 21 0,1 0 16,-22 0-16,21-1 0,0 22 15,0 0-15,0 0 0,22 0 16,-22 0-16,0 22 0,0-1 0,85 106 16,-85-43-1,-21 1 1,0-43-16,-21 1 0,0-1 0,-43 22 16,43-22-16,0-21 15,0 0-15,0 0 0,-1-21 0,22-21 31,22 0-31,20 0 0,-21-21 16,21 20-16,1-20 0</inkml:trace>
  <inkml:trace contextRef="#ctx0" brushRef="#br0" timeOffset="27782.07">6794 13377 0,'43'-21'0,"-86"42"0,107-63 16,-43 42-16,-21-21 0,-21 21 15,0 21 1,0-21-16,-22 21 0,-20 43 15,42-22-15,-22 0 0,22 1 16,0-1-16,0 0 0,21 170 16,21-191-1,21 22-15,43-1 16,-43-42-16,85 0 16,-63-21-16,-22 21 0,0-21 15,1-1-15,-22-20 16,64-106-1,-85 106-15,0-1 0,-106-126 16,85 148 0,-64-22-16,21 43 15,22 0-15,0 0 0,-1 0 0,1 0 16,21 22-16,-21 20 16,84-21-1,21-21 1,1 0-16,-22 0 0,85 0 15,-84-21-15,20 21 0,64-21 16</inkml:trace>
  <inkml:trace contextRef="#ctx0" brushRef="#br0" timeOffset="28072.9">7493 13314 0,'0'0'0,"0"-21"0,0 0 16,21-1-16,0 22 15,0 0 1,1 0-16,-1 43 0,21-1 15,-21 0-15,0 1 16,1-1-16,-1 0 0,-21 1 16,21 20-16,0 22 0,0-43 15,-21 64 1,0-127 15,0 0-31,0 0 0,-21-1 16,21-20-16,0 0 0,0-1 0,0 1 15,21 0-15,-21-22 0,85-105 16,-43 105-16,64-147 16,-64 147-1,1 1-15,-1-1 0,0 22 0</inkml:trace>
  <inkml:trace contextRef="#ctx0" brushRef="#br0" timeOffset="28420.7">8276 12700 0,'21'0'16,"0"0"-16,-63 0 15,63 106 1,-21-64-16,-21 43 0,21 42 15,0-85-15,0 22 16,0-1-16,0-20 0,0 20 0,0 1 16,0-22-16,0 21 0,21-20 15,-21-1-15,21 0 0,-21 1 0,22-22 16,-1 21-16,21-21 0,-21-21 16,22 0-16,-22 0 0,85-21 15,21-63 1,-43-43-1,-63 84-15,1 1 16,-22 0-16,21-1 0,-21 22 0,0 0 16,0 0-16,-21 21 0,-43 21 15,43 64 1,21-1 0,0-41-16,0-1 15,0-21-15,0 21 0,0-20 0,0 83 31,-21-62-15,0-43-16,-64 0 0,43 0 16,20-21-16</inkml:trace>
  <inkml:trace contextRef="#ctx0" brushRef="#br0" timeOffset="28573.61">8086 13102 0,'0'-21'0,"0"42"0,0-63 15,21 42-15,0-21 0,64 21 16,-22 0 0,149-21-1,-149-1-15,1 1 0,-1 0 16,1 0-16</inkml:trace>
  <inkml:trace contextRef="#ctx0" brushRef="#br0" timeOffset="29878.87">10012 13208 0,'-21'-21'0,"42"42"0,-42-63 0,21 21 15,0-22-15,0 22 0,42-64 16,0 85 0,1 43-1,-43-22-15,21 21 0,0 1 16,-21-1-16,21 0 0,0 22 16,0 105-1,-21-105-15,22 63 0,-22 21 16,0-127-1,0 42-15,0-41 0,21-22 16,21-22 0,-21 1-16,22-21 15,41-127 1,-41 126-16,-22-20 0,0 20 16,0-20-16,0 21 0,85-128 15,-85 149 1,22 42-1,-43 0-15,21 22 0,0 20 16,-21-20-16,0 20 0,42 64 16,-42-63-16,85 20 15,-43-63 1,1 1-16,-1-1 0,0-21 16,64 0-16,-42 0 0,105-106 31,-127 64-31,22-43 0,-43 43 15,0-22-15,-21 1 0,0-1 16,0 1-16,0 20 0,0-20 0,-21-1 16,0 22-16,0 21 0,-1-22 0,-20 43 15,21 0-15,-85 22 16,21 62 0,64-41-16,-21 41 15,42-41-15,0 41 0,0-41 16,21-1-16,43 21 15,-22-20-15,0-22 0,1 0 0,105 0 16,-42-21 0,-43 0-16,22-21 15,-43 21-15,43-42 16,-64 21-16,0-1 0,-21 1 0,0 0 16,0 0-16,-21 0 15,0 21-15,-22 0 0,22 0 16,-85 63-1,85-42-15,0 1 0,21 83 16,0-62 0,0-1-16,0-21 0,0 22 0,21-22 15,0 21-15,1-21 0,20 0 16,0-21-16,1 22 0,105-22 16,-42-22-1,-43 1-15,106-63 16,-126 62-16,-1-41 0,0 21 15,-20-22-15,-1 22 0,0-22 0,21-147 16,-42-1 0,0 148-16,0 22 15,0 0-15,0-1 0,-21 22 16,21 42-16,-21 1 16,21 20-16,0 0 15,0 1-15,0 20 0,0-21 0,0 191 31,21-190-31,0 84 16,0 21-16,-21-85 0,0-42 16,0 22-16,0-22 0,0 21 15,0-21-15,0 1 0,0-44 32,0 1-32,0 0 0,0-42 15,0 20-15,85-105 16,-21 85-1,-1 20-15,22 1 16,-22 21-16,-20 21 0,168 21 16,-126 42-1,-43-20-15,-21-1 0,1 43 16,-22-64-16,-43 21 0,22 1 16,-42-1-16,-1 0 0,1-21 15,-22 22-15,0-1 0,1-21 0,-22 0 16,21 22-16,0-22 0,1 0 0</inkml:trace>
  <inkml:trace contextRef="#ctx0" brushRef="#br0" timeOffset="30402.57">10647 14944 0,'0'0'0,"0"-43"0,-21 22 0,21-21 15,-22 0-15,22-1 0,-21-20 0,21 20 16,0 1-16,0 0 0,-21-64 31,0 127-15,21 21-16,0 1 0,0 20 15,-21 43-15,0-42 0,-1-1 16,-20 149 0,21-149-16,0 64 15,0-84-15,-43 105 0,64-127 16,0 0-16,-21 0 16,21-42-1,21-21-15,0 21 0,22-85 16,-1-21-1,0 63-15,22-63 16,-22 43-16,-21-1 0,64-42 16,-43 63-16,1 22 0,-1 0 15,-21 21-15,21 21 0,-20 0 0,41 42 16,-63 0-16,21 1 16,0 126-1,-21-106-15,0 128 0,-42-64 16,21-85-16,-21 64 15,-1-64-15,22-20 0,-64 41 16</inkml:trace>
  <inkml:trace contextRef="#ctx0" brushRef="#br0" timeOffset="30773.36">10223 15304 0,'0'0'0,"-21"-22"15,21-20-15,0 21 0,21 0 16,43 21-1,-43 0-15,64 0 16,-43 0-16,22 0 0,63-43 16,-64 22-16,22 21 0,-1-21 15,1 0-15,-21 0 0,232-64 16,-233 43 0,-41 42-1,-22 21 1,0 0-16,0 0 0,0 22 0,0-1 15,0 0-15,-22 22 0,22-22 16,0 297 0,0-149-1,-21-84-15,0-42 16,21-1-16,0 22 0,0-43 16,0-21-16,0 0 0,0 1 0,21-44 31,0 1-31,-21-42 15,0 20-15</inkml:trace>
  <inkml:trace contextRef="#ctx0" brushRef="#br0" timeOffset="31023.21">11366 15261 0,'0'-63'0,"0"126"0,0-190 0,0 85 0,0-43 16,22 64-16,-1-21 15,0 42-15,0-21 0,0 21 0,22-22 16,-22 22-16,21 0 0,0 0 15,107 106 1,-86 0 0,-63-21-16,0-43 15,-21 0-15,-64 22 0,43-22 16,0 1-16,-22-22 0,22 21 0,-22-21 16,22 0-16,-22 1 0,-20-1 15,63-21 1,84-43-1,-42 22-15,64-21 16</inkml:trace>
  <inkml:trace contextRef="#ctx0" brushRef="#br0" timeOffset="31281.07">11917 15071 0,'42'-21'0,"-84"42"0,105-64 0,-42 22 16,1 21-16,-1 0 0,0 0 15,-21 21-15,0 1 0,0 20 0,21 148 31,0 1-31,0-43 16,1-84-16,-22-1 16,0 85-16,0-63 0,0 0 15,-85 211 1,21-84 0,43-170-16,-21 64 15,42-85-15,-21 0 0,21 0 16,21-42-1,0 0-15,0 0 0,0-22 0,43-41 16</inkml:trace>
  <inkml:trace contextRef="#ctx0" brushRef="#br0" timeOffset="31554.91">12192 15854 0,'0'-106'0,"0"212"0,0-297 0,0 107 0,0-22 16,0 21-16,0 1 0,0-1 15,0 21-15,0 1 0,21-1 0,127-84 31,-127 127-31,22 21 0,63 21 16,-85 0 0,0 1-16,21 41 0,-42-21 15,0 1-15,0 20 0,-21-20 16,0 20-16,-191 149 16,170-191-1,-106 64 1,169-107-1,0 1 1,21-21-16,1 21 0,84-127 16,-85 84-16</inkml:trace>
  <inkml:trace contextRef="#ctx0" brushRef="#br0" timeOffset="31763.3">12785 14859 0,'42'-42'16,"-211"232"-16,401-444 0,-337 360 0,232-212 0,-106 106 15,-21 21 1,0 1-16,0-1 0,-21 21 15,-1 0-15,1 1 0,21-1 16,-21 22-16,21-22 0,-21 21 0,21-20 16,0 105-16,0-106 15,0-21-15,21 22 0,0-22 16,0 0-16,43 0 0,-43-21 16,21 0-16,1 0 0,-1 0 15,0-21-15,1 0 0,-1 0 0,-21 0 16,22-22-16,-1 22 0,-21-21 15</inkml:trace>
  <inkml:trace contextRef="#ctx0" brushRef="#br0" timeOffset="32113.1">13525 14711 0,'0'-42'0,"0"84"0,0-106 0,0 43 0,0-21 16,0 63 0,0 0-16,0 0 15,0 1-15,0-1 0,0 21 0,43 64 31,-1-64-31,-42-21 0,21 22 16,-21-22 0,-21-21-1,-42-106 17,63 85-32,-22-64 15,22 43-15,0-22 0,22 1 0,-22-1 16,42 1-16,-21 21 0,21-22 15,-20 43-15,20-21 0,21 20 0,-20 22 16,-1 0-16,0 0 0,43 64 16,-43-22-16,22 64 15,-22-42-15,-21-22 0,-21 170 16,-21-170-16,-21 21 16,-43 1-1</inkml:trace>
  <inkml:trace contextRef="#ctx0" brushRef="#br0" timeOffset="32679.02">15621 12044 0,'21'0'0,"-42"0"0,63 0 15,-21 0-15,1 42 16,-1-21-16,0 22 15,0 20-15,-21 1 0,21 20 16,0 1-16,22 21 0,-22 21 0,64 275 16,-43-254-16,43 170 15,-43-170-15,43 169 16,-43-147-16,0-1 0,-21 0 0,1 1 16,-1-1-16,-21 0 15,0 1-15,0-1 0,0-21 0,0 0 16,-21 382-1,42-255 1,21-148-16,-21-106 16,0 0-16,1-21 0,-1-21 0,0 0 0,21-22 15</inkml:trace>
  <inkml:trace contextRef="#ctx0" brushRef="#br0" timeOffset="33971.93">18034 11938 0,'21'0'0,"-42"0"0,84-21 0,-20 0 15,-1 21-15,0-21 0,22-1 16,-22 22-16,22-21 0,-22 0 16,0 0-16,1 0 0,-43 0 15,-43 21-15,-105 0 16,0 0-1,85 0-15,-1 0 0,-42 42 16,64-21-16,0 0 0,-1 0 16,22 22-16,21-22 0,0 21 0,0 1 15,0-1-15,42 0 0,-20 1 0,147 105 32,64 0-32,-43 0 15,-126-106-15,-22 1 16,-21-1-16,0-21 0,-21 22 15,-105 41 1,-22-63-16,42-21 16,-148 0-16,170-21 15,-86-21-15,86 0 16,-1 20-16,-84-126 16,127 64-1,21 41 1,21 22-16,0 21 0,22 0 15,-1 0-15,-21 21 0,22 0 0,20 43 16,-42-43-16,64 127 16,0-21-1,-43-84-15,21 20 16,-20-42-16,-1 0 0,0 1 16,1-22-16,-1 0 0,0 0 0,22 0 15,-22 0-15,1 0 0,189-127 31,-168 63-31,-1-63 16,-63 85 0,22-22-16,-22-20 0,0 62 15,0-41-15,0 42 16,-22 21-16,1 0 0,0 0 16,0 21-16,0 0 0,21 0 0,0 0 15,-21 22-15,21 84 16,21-43-1,0-41 1,0-22-16,21-21 0,1 0 16,-1 0-16,-21 0 0,64 0 15,-43-21-15,1 0 0,105-64 16,-85-21 0,-63 43-1,0 20-15,0 1 16,0 0-16,-21 42 15,0 0 1,21 42-16,-21 43 16,21 20-16,0-62 15,0-1-15,21-21 16,0 22-16,0-22 0,106 21 16,-42-42-1,42-21 1,-85 0-16,1 0 0,-1-1 0,-21-20 15,21 21-15,-20-21 0,20-107 16,-42 107 0,21 0-16,-21 21 0,0-22 15,0 64 1,0 1-16,0-1 0,0 21 0,0 64 16,-21-43-16,0 22 0,-22 254 31,43-85-31,0 0 15,0-170 1,0 1-16,22-21 0,-22-1 16,0 1-16,0-22 0,0 0 0,0 1 15,0-22-15,21 0 16,21-106 0,-42 43-16</inkml:trace>
  <inkml:trace contextRef="#ctx0" brushRef="#br0" timeOffset="34244.76">19875 12573 0,'0'-42'0,"0"84"0,0-148 0,0 64 0,0 0 15,0-1-15,22 22 0,-1-21 0,0 21 16,21-1-16,22 1 16,-1 21-16,-20 0 0,62 21 15,-62 1-15,-1-1 16,0 21-16,-20-21 0,-22 22 0,0-1 15,0 43-15,-43-43 0,1-21 16,-106 85 0,84-64-16,-105 22 15,84-22-15,64-42 16,0 0-16,21-21 16,42 21-16,-21-21 0,22 0 15,-1-22-15,0 22 0,1-21 16,20 21-16</inkml:trace>
  <inkml:trace contextRef="#ctx0" brushRef="#br0" timeOffset="34473.54">20616 12340 0,'21'0'0,"-42"0"0,42 21 15,-21 1-15,0-1 0,0 21 16,0-21-16,0 43 0,0-22 0,-21 22 16,21 20-16,-21-20 0,21 20 0,-42 234 31,21-128-31,-64 149 15,64-275-15,0 20 16,21-41-16,0 20 0,-22-21 16,22 22-16,0-43 15,0 0-15,22-21 0,-1-21 16,0 0-16,21-43 16,-21 1-16,1 21 0</inkml:trace>
  <inkml:trace contextRef="#ctx0" brushRef="#br0" timeOffset="34738.39">20489 12912 0,'0'-106'16,"0"212"-16,-21-297 0,0 107 0,0-192 16,21 192-1,0 41-15,0 1 0,0 21 16,21 0-16,0 0 0,21 21 16,-20 0-16,20 0 0,0 0 0,64 21 15,-64 0-15,-20 21 16,41 22-16,-42-22 15,-21 0-15,0 1 0,0-1 0,-21 0 16,-64 43-16,43-64 0,-21 22 16,-1-22-16,-105 42 15,63-42 1,106-42 0,21 0-16,0 21 0,22-42 0,-1 21 15,21-1-15,43-41 0</inkml:trace>
  <inkml:trace contextRef="#ctx0" brushRef="#br0" timeOffset="35099.18">21061 12256 0,'0'0'0,"0"21"15,-21-21-15,-1 21 16,-20 64-16,21-43 16,0-21-16,21 43 15,0-43-15,0 0 16,0 21-16,0-21 0,21 1 15,0-22-15,0 0 0,0 21 0,106-42 32,-84-22-17,-1-41-15,-42 41 16,0 1-16,0-64 0,0 64 16,-21-1-16,0 1 0,0 0 15,-22-1-15,-84 22 16,64 64-1,42-22-15,-43 106 16,64-106-16,0 42 16,0-41-16,127 62 15,-85-63-15,64-21 16,-63 0 0,-1 0-16,-21 0 0,0 0 15</inkml:trace>
  <inkml:trace contextRef="#ctx0" brushRef="#br0" timeOffset="35381.1">21315 12425 0,'21'-64'0,"-21"43"15,0-42-15,-21 211 0,42-339 0,-21 170 16,0 0-16,0 0 0,0 0 16,21 0-16,0 21 15,0 0-15,1 0 0,-1 21 0,0 0 16,0 0-16,0 0 0,-21 22 0,21-1 16,-21-21-16,22 127 15,-22-84 1,0-22-1,0-21-15,0-42 32,0 0-32,0 0 0,0 0 15,0-64-15,63-63 16,1 42 0,-43 42-16,21 1 0,22-43 15,-22 64-15,0-22 16,-21 22-16,22 0 0,-1 20 0,0-20 15</inkml:trace>
  <inkml:trace contextRef="#ctx0" brushRef="#br0" timeOffset="35764.08">22183 11578 0,'21'21'0,"-21"1"15,0-1-15,0 42 0,-21-20 16,21-1-16,-22 21 0,1-20 16,21 20-16,-21 1 0,0-1 0,0 1 15,21-22-15,-21 22 0,21-22 16,-22 0-16,22 1 0,0 20 15,0-21-15,0-20 0,0-1 16,0 0-16,22-21 0,-1 0 16,0 0-16,21 0 0,-21 0 0,64 0 15,-21-21-15,-22 0 0,0-1 16,1 1-16,-1 0 0,0-21 0,-21-1 16,1 1-16,-1-21 0,-21-86 31,0 128-31,0 42 15,0 22-15,0-22 16,0 21-16,0 1 0,0-1 16,0 21-16,0-20 0,0-1 15,0 64 1,-21-64 0,-1-21-16,-41 1 0,42-22 15,0 0-15,-1 0 16,1 0-16,0 0 0,-42-85 15</inkml:trace>
  <inkml:trace contextRef="#ctx0" brushRef="#br0" timeOffset="35964.32">22034 11832 0,'0'-21'0,"0"0"15,22 21 1,-1 0-16,0-21 0,0 21 0,21 0 15,1 0-15,-1-21 0,22 21 0,41-22 16,-41 22-16,-1 0 16,-20-21-16,20 21 0,-20 0 15,-1 0-15,0 0 0,-21 0 16,1 0-16,-1-21 16</inkml:trace>
  <inkml:trace contextRef="#ctx0" brushRef="#br0" timeOffset="39385.3">24215 12298 0,'0'0'0,"21"0"0,21-21 0,-21 21 16,0-21-16,22 21 0,20-64 15,-42 43-15,-21-43 16,0-20 0,-21 41-16,-21-20 15,21 42-15,-22 0 0,22-1 16,-21 22-16,0 0 0,-1 0 15,-126 106 1,84 21 0,64-84-16,-64 147 0,64-148 15,21 64-15,0-63 16,0-22-16,106 85 16,-42-64-1,20-42 1,-41 0-16,-22 0 0,21-21 0,-21 0 15,0-1-15,1 1 0,41-63 16,-42 41-16,22-20 16,20-85-1,-63 105-15,42-20 16,-20 42-16,-22-1 0,21 44 16,0 41-1,-21-42-15,0 106 16,0-84-16,21 62 15,-21-62-15,21-1 0,0 22 16,1-22-16,20-21 16,-21 0-16,127 22 15,22-43 1,-128-22-16,21 1 0,-20 0 16,20-21-16,22-22 0,-64 22 15,21 0-15,43-149 16,-64 106-16,22-63 15,-22 85-15,-21-1 0,0 1 0,0 42 16,0-22-16,0 22 16,-21 42-16,-22 43 15,1 84 1,21-106-16,0 22 0,21-1 16,0-20-16,0 20 0,0-21 15,0 22-15,0-22 0,0 1 16,21-1-16,0-21 0,0 21 0,0-20 15,64 41 1,21-63-16,-43-21 16,-20 21-16,-22-21 15,63-43-15,-62 22 0,20 0 16,85-191 0,-64 85-1,-41 63-15,-1 21 0,42-84 16,-20 21-16,-22 85 15,-21 21-15,0 0 0,0 42 16,-21 21-16,-22 64 16,1-21-16,-22 84 15,43-84-15,21-1 0,0-20 16,0 20-16,0-20 0,85 84 16,-64-84-16,21-22 0,85 43 15,64-43 1,-85-42-1</inkml:trace>
  <inkml:trace contextRef="#ctx0" brushRef="#br0" timeOffset="39884.01">17208 13864 0,'22'-42'0,"-44"84"0,44-148 0,-22 64 16,0 0-16,0-64 15,0 148 1,0-21-16,0 106 16,0-63-16,0-1 0,0 86 15,0-65-15,0 1 0,0-22 16,0 22-16,0 0 0,0-22 0,0 170 16,-22-148-1,-20-1 1,21-62-16,0-22 0</inkml:trace>
  <inkml:trace contextRef="#ctx0" brushRef="#br0" timeOffset="40589.61">16658 14542 0,'-212'-212'32,"424"424"-32,-402-424 15,211 212-15,21 0 16,0 0-16,22 0 0,84-21 15,-63 21-15,126-43 16,-105 22-16,21 21 0,254-106 16,-317 64-16,42-21 15,-22-86 1,-63 107-16,-21-43 16,0 43-16,0 21 0,-21 21 15,0 21 1,0 21-16,0 1 0,0 20 0,-1 1 15,-41 190 1,42-106-16,21 42 16,-21-126-16,21-22 15,0 1-15,0-1 0,0-21 16,0 43-16,21-64 16,0 0-16,0 0 15,0-22-15,22-62 16,-22-43-1,21 21 1,-42 42-16,0 22 0,42-43 16,-20 64-16,-22 0 0,21 21 15,0 21-15,-21 0 0,21 170 16,21-43 0,-20-63-1,-1-64-15,0 21 0,-21-21 16,21 1-16,0-1 0,0 0 0,1-21 15,20 0-15,-21 0 0,0 0 16,127-42 0,-63-22-16,-43 43 15,22-64-15,-43 43 16,0-22-16,0-41 0,-21 41 16,0 1-16,0 20 0,0 22 15,0-21-15,-21 63 16,0 21-1,0 1-15,0 105 16,21-85-16,-21-20 0,21 41 16,0-41-16,0-1 15,0-21-15,21 0 0,0 0 0,169-21 16,-126 0-16,42-21 16</inkml:trace>
  <inkml:trace contextRef="#ctx0" brushRef="#br0" timeOffset="40902.43">20722 13822 0,'-21'-21'0,"42"42"0,-84-42 0,41 0 0,1-1 16,21 1-16,21 0 16,22 0-16,-22 0 0,42 0 0,-20-1 15,-1 1-15,22 0 0,-1 0 0,106 0 16,22 21 0,-106 0-1,-43 0-15,-21 0 0,0 0 16,-21 21-16,0 0 15,-21-21-15,0 0 0,-64 21 16</inkml:trace>
  <inkml:trace contextRef="#ctx0" brushRef="#br0" timeOffset="41085.33">21061 13674 0,'0'0'0,"-21"21"0,21 21 0,-22-21 16,1 22-16,21-1 0,0 0 15,0 22-15,0 169 16,0-106-1,0-64-15,0 64 16,0-84-16,0-1 0,0 21 16,0-41-16,21-1 0,-21 0 15,22-21-15,-1 0 0,0 0 0,0-21 16,0 21-16,0-21 16</inkml:trace>
  <inkml:trace contextRef="#ctx0" brushRef="#br0" timeOffset="41606.03">21463 14139 0,'0'0'0,"0"22"16,0-1-16,0 0 0,-21 0 15,0 21-15,21 1 0,0-1 0,0 0 16,-22 1-16,22-1 0,0-21 16,0 22-16,0-22 0,0 0 0,0 0 15,0 0-15,22-21 16,-1 0-16,0 0 0,0 0 15,21 0-15,-20 0 0,105-63 16,-106 42-16,21-1 16,-21-20-16,22 0 0,-22-1 0,0 1 15,0 0-15,0-1 0,-21 1 16,0 21-16,0 0 0,0 0 0,0-1 16,0 44-1,0-1-15,0 0 0,0 21 0,0 1 16,-21 20-16,21-21 0,-21 22 15,21-1-15,-21 1 0,21-1 0,0-20 16,0 20-16,0 1 0,0-1 0,0 1 16,0 20-16,0-20 15,0 21-15,0-22 0,0 22 0,0-22 16,-21 1-16,-1 63 0,1-64 16,0-20-16,-21-1 0,-1 0 15,1 1-15,-21-1 0,-1-21 0,1-21 16,20 0-16,-84 0 0,64 0 15,20-21-15,-20-21 0,21 20 16,-1-20-16,1 0 0,21-1 16,-22 1-16,43-21 0,0-1 15,0 1-15,0-1 0,0 1 0,64-86 16,-22 107-16,1-21 0,126-107 16,-84 128-1,-1-22-15</inkml:trace>
  <inkml:trace contextRef="#ctx0" brushRef="#br0" timeOffset="41847.89">22140 14161 0,'0'0'16,"21"0"-16,-21 21 15,0 0-15,0 21 0,0 22 16,0-1-16,0 1 0,0 20 16,0-20-16,0 21 0,0-22 0,0 22 15,0-22-15,0 1 0,0 20 16,0-20-16,0 21 0,0-22 0,-21 1 15,21-1-15,0 1 0,0-22 16,0 21-16,0-20 0,-21-1 16,21-21-16,0 22 0,0-22 0,0 0 15,-21 0-15,21-42 16,0 0 0,0-22-16,0-20 0</inkml:trace>
  <inkml:trace contextRef="#ctx0" brushRef="#br0" timeOffset="42118.74">22098 14711 0,'0'0'0,"0"-106"0,0 21 0,0 1 0,21 20 16,-21 1-16,0 20 0,0 1 0,21 0 15,0-1-15,1 22 16,20 0-16,-21 21 16,0 0-16,22 0 0,-1 0 0,0 21 15,1 0-15,-22 22 0,21-22 16,-21 21-16,0 1 0,-21-1 0,0 0 15,0 1-15,-21-1 0,0-21 16,-21 21-16,-1-20 0,1 20 16,0-21-16,-1 0 0,1 0 0,0-21 15,-1 22-15,22-22 0,0 0 16,0 0-16,21-22 16,21 1-16,0 0 15,0 0-15,22 0 0,-1 0 16,0-1-16</inkml:trace>
  <inkml:trace contextRef="#ctx0" brushRef="#br0" timeOffset="42544.52">22712 14457 0,'42'0'15,"-84"0"-15,105-21 0,-42 21 0,22 0 0,-22-21 16,0-1-16,21 1 0,-20 0 16,-1 0-16,0 0 0,-21 0 0,0-1 15,0-20-15,0 21 0,0 0 16,0 0-16,-21 21 15,0 0-15,-1 0 0,-20 0 16,21 21-16,0 0 0,0 0 16,-22 21-16,22-20 0,21 20 0,-21 64 15,21-43 1,21-42-16,0 22 0,22-22 16,-22 0-16,21-21 15,0 0-15,-20 0 0,20 0 0,21 0 16,-20-21-16,-22 0 0,0 0 15,0-1-15,0 1 0,1-21 16,-22 0-16,0-1 0,0 1 16,21 0-16,-21-1 0,21 22 0,-21-21 15,0 21-15,21 21 16,0 21 0,-21 0-16,0 0 0,0 106 15,0-85-15,0 1 16,-42 63-16,21-64 15,0-21-15,-22 43 16,43-43-16</inkml:trace>
  <inkml:trace contextRef="#ctx0" brushRef="#br0" timeOffset="43234.13">24511 13907 0,'0'-22'0,"0"44"0,-21-22 31,0 21-31,-1 0 0,-20 21 0,21-21 16,-21 22-16,20-22 0,-20 21 16,21-21-16,0 22 0,21-22 0,0 0 15,0 21-15,0-20 0,0-1 16,21 0-16,-21 0 0,21 0 15,21-21-15,-20 0 0,-1 0 0,21 0 16,-21 0-16,22 0 0,-22 0 16,0-21-16,0 0 0,-21-43 15,0 22-15,0 21 0,-85-170 16,43 107 0,21 41-16,0 1 15,0 0-15,-1-1 0,1 22 0,21 0 16,0 0-16,0 0 0,21-22 15,1 22-15,20 0 0,0 0 16,22 0-16,-1 0 16,1 21-16,-1-22 0,1 22 0,-1 0 0,43 22 15,-64-1-15,1 0 16,-22 21-16,0 22 0,-21-1 16,0 1-16,0 84 0,-21-85 15,0 22-15,0 0 0,-1 21 16,1-22-16,-42 255 15,42-191 1,21-63-16,-22 148 16,22-170-16,0 1 0,-21 41 15,21-62-15,-21 41 16,21-41-16,0-22 0,-85 42 16,43-63-1,-21-21-15,-1-42 16,22 20-16,21 1 0,-22-21 15,22-22-15,21 21 0,0-20 16,0-107-16,21 107 0,22-22 16,-1 21-16,0-21 0,22 0 15,-22 22-15,43-1 0,-22 0 0,1 22 16,-1 21-16,-20-1 0,20 22 0,-21 0 16,-20 21-16,-1 0 0,21 0 15,-42 21-15</inkml:trace>
  <inkml:trace contextRef="#ctx0" brushRef="#br0" timeOffset="43866.77">19262 16256 0,'0'-42'15,"0"84"-15,0-105 0,0 20 0,0 22 16,-22 0-16,1 0 0,0 21 16,0 21-16,0 21 0,0 1 0,21-1 15,-22 21-15,1 1 0,21-1 16,-21 1-16,0 21 0,21-22 0,-21 22 16,0-1-16,-1-20 0,1-1 15,0 64 1,0-84-16,-21 41 0,20-62 0,22-1 15,0 0-15,0-42 16,0 0-16,0-1 0,0-41 16,0 21-16,0-22 0,0-21 15,22 1-15,-22-1 0,21 0 0,-21 1 16,0-1-16,0 0 0,21 1 16,0 20-16,-21 1 0,21 20 0,-21 22 15,21 0-15,1 21 0,-1 21 16,0 0-16,21 22 0,-21-1 15,22 0-15,-1 1 0,0-1 0,22 22 16,-22-22-16,64 64 16,-64-43-16,1-20 0,84 168 15,-106-105 1,-42-42 0,0-43-16,-1 0 0,-41 0 15,21 0-15,-22-21 0,1 0 0,-22 0 16</inkml:trace>
  <inkml:trace contextRef="#ctx0" brushRef="#br0" timeOffset="44204.57">18817 16976 0,'0'0'0,"-42"-21"16,42-1-16,0 1 0,0 0 0,0 0 15,0 0-15,21 0 16,0 21-16,21-22 0,22 22 16,-1-21-16,22 0 0,21 0 0,0 0 15,0 0-15,253-64 16,-253 43-16,106-1 15,-64 1-15,-106 21 16,1 21-16,-1 0 16,-42 21-16,0 21 0,-21 1 15,0-1-15,21 21 0,-21 1 16,-1-1-16,22 1 0,0-1 16,0 22-16,0-21 0,0 84 15,0-85-15,0 1 0,0-1 16,0 22-16,0-22 0,0-20 15,0 20-15,0-20 0,0 20 0,0-42 16,0 22-16,0-22 0,0 0 16,-21-21-16,0 0 0,21-21 15,0 0-15,0-1 0,-21-20 16,21-64-16,0 43 0</inkml:trace>
  <inkml:trace contextRef="#ctx0" brushRef="#br0" timeOffset="44452.43">20193 16806 0,'0'0'0,"0"-63"15,0-1-15,0 1 0,0-22 16,0 43-16,63 0 16,-41 42-16,20 0 0,148 0 15,-105 42 1,-43-21-16,1 43 16,-43-43-16,0 21 0,-21 43 15,-1-64-15,-20 21 16,0 1-16,-1-22 0,-20 21 0,21-21 15,-1 0-15,1 1 0,0-1 16,-1 0-16,22-21 0,0 0 0,21-21 16,0 0-16,0-22 0,42 22 15,-21-21-15,1-1 16,20 1-16,0 0 0</inkml:trace>
  <inkml:trace contextRef="#ctx0" brushRef="#br0" timeOffset="44676.83">20764 16489 0,'43'0'0,"-86"0"0,107 0 15,-43 21-15,-21 0 0,21 22 16,-21-1-16,0 0 0,0 22 16,0-1-16,0 1 0,0-1 0,0 170 15,0-85 1,0-63-16,-21 105 16,0-105-16,0 0 0,0-1 15,-1-20-15,1 21 0,0 42 16,21-85-16,-21 0 0,21 1 15,0-22-15,0-42 16,21-1-16,0 1 0,0-21 16,-21-22-16,22 1 0,-1-1 15</inkml:trace>
  <inkml:trace contextRef="#ctx0" brushRef="#br0" timeOffset="44969.67">20849 16933 0,'0'-84'0,"0"168"0,-21-253 0,21 106 16,-21-1-16,21 22 0,0-1 15,0 1-15,0 0 0,21 21 0,0-22 16,0 22-16,22 0 0,-22 21 16,21 0-16,0 0 0,64 0 15,-63 0-15,20 21 0,22 43 16,-43-22-16,-21-21 0,0 21 16,-21 1-16,0-1 0,-21 0 0,0 1 15,-21-1-15,-1-21 0,1 22 16,-21-1-16,20-21 0,1 0 0,0 0 15,-1 1-15,1-1 0,21-21 16,-22 0 0,65-43-16,20-20 15,-21 42-15,21-22 16,1 1-16,-1 0 0,22-1 0,-1 1 16,1 0-16</inkml:trace>
  <inkml:trace contextRef="#ctx0" brushRef="#br0" timeOffset="45174.55">21717 16320 0,'0'0'0,"0"21"16,0 0-16,0 0 16,-21 0-16,21 22 0,-21-1 15,-1 0-15,22 1 0,0-1 0,0 21 16,-21-20-16,21 20 0,0 107 16,21-128-1,43 21 1,-43-63-16,0 0 0,22 0 15,-22 0-15,0-21 0,0 0 16,21 0-16,-20-21 0,-1 20 0,0-41 16,0 21-16,0-1 0</inkml:trace>
  <inkml:trace contextRef="#ctx0" brushRef="#br0" timeOffset="45552.33">22140 16129 0,'0'0'0,"0"-42"0,0 21 16,0-1-16,-21 22 15,21 22 1,0-1-16,0 21 0,0-21 16,0 22-16,0-1 0,0 0 0,0 22 15,0-22-15,0-21 16,0 0-16,0 1 0,0-1 0,0 0 16,0 0-16,-21-21 15,0 0-15,0 0 16,21-21-16,0 0 15,-22 0-15,22-22 0,0 22 0,0-21 16,0-22-16,0 22 0,0-22 0,22 1 16,-1-1-16,0 22 15,21-21-15,1 41 0,-22-20 0,21 21 16,0 21-16,1 0 0,-1 0 16,0 21-16,22 43 0,-22-22 15,-21 0-15,-21 22 0,0-22 16,0 22-16,0 20 0,0-41 15,0-1-15,0 0 0,0 1 16,-21-22-16,0 0 0,0 21 16,21-21-16</inkml:trace>
  <inkml:trace contextRef="#ctx0" brushRef="#br0" timeOffset="45704.25">23135 16658 0,'0'21'0,"0"-42"0,0 64 0,0-22 16,0 0-16,0 0 16,-21-21-1,0 0 1,0 0-16,-1-21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1:44:54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1736 0,'0'-21'63</inkml:trace>
  <inkml:trace contextRef="#ctx0" brushRef="#br0" timeOffset="1335.66">3154 423 0,'0'0'0,"0"-21"16,0 0 0,0 0-16,0 0 0,0 0 15,0-1-15,0 1 16,0 0-16,0 0 0,0 0 15,0 0-15,0-1 0,0 1 16,0 0-16,-21 0 16,-1 21-1,22 21 1,0 21 0,0 1-16,-21-1 0,21 0 0,-21 22 15,0-1-15,0 1 0,21-1 16,-21 1-16,-1 21 0,22-1 0,-21 1 15,0 0-15,0-22 0,-43 191 32,43-169-32,0-43 0,21 43 15,-21-64 1,21 0-16,-21-21 16,0-21-1,21 0-15,-22 0 16,22-1-16,0 1 0,0-106 15,0 43 1,0 41-16,0-84 16,0 85-16,0 21 0,22 0 15,-1 21-15,0 0 16,0 0-16,43 63 16,-43-42-16,21 43 15,-42-22-15,21-21 0,0 22 16,1-22-16,-1 21 0,-21-21 0,63 43 31,-20-22-31,-22-21 16,0-21-16,0 0 15,0 0-15,0-21 0,1 0 16,-1 21-16,21-42 16,-21-22-16,-21 43 0,21-21 15,-21-22 1,22 22-16,-22 21 0,0-1 0,0 1 0,0 0 15,0 42 1,0 0 0,0 1-16,-22-1 0,22 0 15,-21 21-15,21-21 0,0 1 16,0 20-16,0-21 0,0 0 16,0 22-16,0-22 0,0 0 15,0 0-15,0-42 47,0 0-31,0 0-16,0-22 0</inkml:trace>
  <inkml:trace contextRef="#ctx0" brushRef="#br0" timeOffset="1717.45">3408 699 0,'0'0'0,"-21"0"16,21 21 15,0 0-15,0 0-16,0 0 16,21-21-16,0 0 15,0 0-15,0 0 16,0 0-16,1 0 15,-22-21-15,21 21 0,-21-21 16,0 0-16,0 0 16,0-1-16,0 1 0,0 0 15,-21 21 1,-1 0 0,1 21-16,21 0 0,-42 1 15,42 20 1,-21-21-16,0 43 15,-1-64-15,22 21 0,0 0 0,0 0 16,0 0-16,0 22 16,22-43-16,-1 0 15</inkml:trace>
  <inkml:trace contextRef="#ctx0" brushRef="#br0" timeOffset="2321.5">3789 1016 0,'-21'0'16,"-1"0"-16,1 0 0,21 21 15,-21 0 1,21 1-16,-21 20 15,21-21-15,0 0 0,0 0 16,0 1-16,0-1 0,0 42 16,0-42-16,0 1 0,0 20 15,0-21-15,0 0 0,0 0 16,0 1-16,0-1 16,0-42 15,0-1-16,0 1-15,0 0 0,0-42 16,0 20-16,0 22 16,0-21-16,21-22 0,0 22 0,0 0 15,22-64 1,-22 63-16,21-20 0,-21 42 16,22 0-16,-22-1 0,0 1 0,21 21 15,-20 0-15,41 64 16,-42-22-16,0 0 15,1 1-15,-22-22 0,21 64 0,-21-43 16,0 0-16,0 64 16,0-21-1,0-64-15,0 0 0,-21-21 16,21 21-16,-22 0 16,22 1-16,-21-22 15,21-22 1,0 1-1,0 0-15,21 0 0,-21 0 16,22-22-16,20-41 0</inkml:trace>
  <inkml:trace contextRef="#ctx0" brushRef="#br0" timeOffset="3124.04">4508 508 0,'0'-42'0,"0"84"0,0-105 0,0 20 16,0 22-16,0 0 0,-21-21 15,0 20-15,21 1 0,-21 0 16,0 21 0,21 21-16,0 22 15,-21-1-15,21 0 0,0 85 16,0-21 0,0-42-16,0-1 0,-22 64 15,22-63-15,0-22 0,-21 21 16,21-20-16,0-1 0,0 0 15,0 1-15,0-1 0,0-21 0,0 43 32,0-43-32,0 0 15,0-42 1,-21 21 0,21-21-16,0 0 0,0-22 0,0 22 15,0-21-15,0 21 0,0-22 16,0 1-16,21 0 0,0-43 15,43-21 1,21 21 0,-64 64-16,0 0 0,21 21 15,-21 0-15,1 0 0,20 0 0,0 0 16,-21 0-16,1 85 16,-22-64-16,0 21 15,0 1-15,-22-22 16,1 0-16,0 0 0,0 21 0,-85 1 15,21-22 1,64-21-16,0 0 16,0 0-16,0 0 0,0 0 15,21-21-15,0 0 16,0-1-16,0 44 47,0-1-47,0 21 15,0-21-15,42 64 16,-42-64-16,21 0 0,0 0 16,-21 1-16,21-1 0,22 21 15,-1-42-15,-21 21 0,64-21 16,21 0 0,-85 0-16,21 0 15,-21 0-15,1 0 0,-1 0 0,21-21 16,-42 0-16,21 21 0,0-21 15,-21 0-15,22-1 0,-22 1 16,0 0-16,0 0 0,0 0 0,0 0 16,0-43-16,0 43 15,0 0-15,21-22 0,-21 22 0,21 0 16,-21-21-16</inkml:trace>
  <inkml:trace contextRef="#ctx0" brushRef="#br0" timeOffset="3439.93">5228 423 0,'0'0'0,"-21"0"0,0 0 16,0 0-16,-1 0 0,22-21 31,22 21-16,-1 0-15,0 0 0,21 0 16,1-21-16,20 21 0,-21 0 16,22 0-16,-1 0 0,1 0 0,-1-21 15,107 21 1,-107 0-16,-20 0 0,-22 0 16,-21 21-1,0 0 1,-21-21-16,-1 21 0,1-21 0,0 0 15,0 22-15,-106-22 16</inkml:trace>
  <inkml:trace contextRef="#ctx0" brushRef="#br0" timeOffset="3736.76">5461 445 0,'0'0'15,"-21"0"1,0 0-1,21 21-15,0 0 0,0 0 16,0 0-16,0 43 16,-22 42-16,22-1 15,-21-41-15,21-22 16,0 85-16,0-84 0,-21-1 16,21 106-1,-21-127-15,21 43 16,0-43-16,0 21 0,0-21 15,42-21 17,-21 0-32,-21-21 0,22 0 15,-1 0-15,0 0 0,0 0 0,0-22 16,0 22-16</inkml:trace>
  <inkml:trace contextRef="#ctx0" brushRef="#br0" timeOffset="4162.93">5736 1058 0,'0'0'15,"0"22"-15,-21-1 0,21 0 16,-21-21-16,21 21 16,21-21-1,0 0-15,21 0 16,1-21-16,-1 0 15,0 0-15,-20 21 0,-1-22 16,0 1-16,0 0 0,0 0 0,0-21 16,-21 20-16,0-20 15,0 21-15,-21 0 16,0 21-16,0 0 16,0 0-16,0 21 0,-22 0 0,1 21 15,21 22 1,0-22-16,-1-21 0,1 85 15,21-63 1,0-22-16,0 0 0,0 0 0,0 0 16,0 0-16,0 22 0,43-22 15,-22-21-15,0 21 16,21-21-16,-21 0 0,22 0 16,-22 0-16,42 0 15,-41-21-15,62-21 16,-63 20-16</inkml:trace>
  <inkml:trace contextRef="#ctx0" brushRef="#br0" timeOffset="5057.32">6350 953 0,'0'0'0,"0"-22"0,-21 1 16,21 0-16,0 0 15,21 21 1,0-21-16,0 21 0,0 0 0,1 0 15,-1 0-15,0 0 0,106 42 32,-85 0-32,-21 22 15,-21-43-15,0 0 16,0 22-16,0-22 0,-21 0 0,0 21 16,0-21-16,0 1 0,0-1 15,-1 21-15,-62 0 16,63 1-1,-1-43-15,44 0 32,-22-21-32,21-1 0,0 1 15,0 0-15,21-21 0,-20 21 0,20-22 16,-21 1-16,21 0 0,-20-1 16,20 1-16,-21 0 0,21-1 0,1-41 15,-22 62 1,21-41-16,-42 42 15,0 0-15,-21 42 32,0 0-32,0 21 0,0-21 15,-43 85 1,43-63-16,0 41 0,0-41 0,-1-1 16,22 0-16,-21 1 0,21-22 15,0 0-15,0 64 16,43-64-1,-1 0-15,-21-21 0,64 0 0,-43 0 16,0 0-16,85 0 16,-63-21-1,-22 0-15,-21 21 0,64-64 16,-64 22-16,22 21 16,-22-22-16,0 1 0,0 0 0,43-128 15,-22 43 1,-42 64-16,0-1 0,21-42 15,-21 64-15,0-21 0,0 20 16,0 1-16,0 0 0,0-43 31,-21 64-31,0 42 16,0-21-16,21 42 0,-22-21 16,22 22-16,-21-1 15,21 0-15,0 1 0,-21 126 16,0-63-1,0 63-15,21-105 16,0-22-16,-21 43 16,21-64-16,0 21 0,0 22 15,0-43-15,0 0 16,21 0 0,0-21-16,0 0 0,0 0 15,0 0-15,1-21 0,-1 21 16,21-42-16,22-22 15,-43 43-15,0 0 16</inkml:trace>
  <inkml:trace contextRef="#ctx0" brushRef="#br0" timeOffset="5348.16">7387 656 0,'0'0'15,"-21"0"-15,0 0 0,21 21 16,21-21 0,0 0-16,0 22 15,0-22-15,22 0 0,41 0 16,-41 0-16,-1 0 0,0 0 0,85 0 16,0 0-1,-63-22 1,-22 22-16,-21 0 0,1 0 15,-1 0-15,0 0 0,-42 0 47,0 0-47</inkml:trace>
  <inkml:trace contextRef="#ctx0" brushRef="#br0" timeOffset="6287.62">2752 1736 0,'0'0'0,"-22"21"0,-20-21 0,0 0 15,-22 0-15,1 21 16,42-21-16,-1 0 0,1 0 16,0 0-16,21 21 15,21-21 16,0 21-31,22-21 0,-1 0 0,0 0 16,22 0-16,-22 0 0,85 0 16,-63 0-16,84 0 15,-63 0-15,105-21 16,-84 21-16,0 0 0,232-21 16,-84 21-1,-127 0-15,22 0 0,147-21 16,-148 21-16,0 0 0,0 0 15,1 0-15,-1 0 0,0 0 16,254 0-16,-148 0 16,-127 0-16,0-21 15,0 21-15,0 0 0,-21 0 0,0-21 16,190-1 0,-127 1-16,-84 21 0,-21 0 15,84-21-15,-85 21 16,1 0-16,63 0 15,-85 0-15,0 0 16,-20 0-16,-1 0 0,0 0 16,0 0-16</inkml:trace>
  <inkml:trace contextRef="#ctx0" brushRef="#br0" timeOffset="6435.53">8213 1672 0,'0'21'32,"0"-42"14,-22 0-30</inkml:trace>
  <inkml:trace contextRef="#ctx0" brushRef="#br0" timeOffset="31812.49">423 3196 0,'0'0'0,"-21"0"0,-21 0 0,21 0 15,-1 0-15,1 0 0,0-21 0,-21 21 16,21 0-16,-1 0 16,22-21-16,-21 21 0,0 0 15,42 0 17,0 0-32,1 21 0,20-21 15,0 0-15,85 42 16,85-42-16,-149 22 15,1-22-15,21 0 0,-22 0 16,64 21-16,-63-21 16,-22 0-16,21 0 0,-20 0 15,-1 0-15,0 0 0,-20 0 16,-1 0-16,0 0 0,-42 0 31,0 0-15,-1 0-16,1 0 15,0 0-15,0 0 0,0 0 16,0 0-16</inkml:trace>
  <inkml:trace contextRef="#ctx0" brushRef="#br0" timeOffset="32171.8">254 3323 0,'-21'0'15,"42"0"-15,-63 0 0,42 21 0,-22-21 16,44 0 0,-1 0-16,21 0 15,0 0-15,22 0 0,-1 0 0,86 0 16,20 0-1,-106 0-15,22 0 0,42 0 16,-63 0-16,-1 0 16,1 0-16,-22 0 0,0 0 0,1 0 15,-1 0-15,0 0 16,-42-21 15,-21 21-31,21-21 16,-21 21-16,21-21 0,0 0 15</inkml:trace>
  <inkml:trace contextRef="#ctx0" brushRef="#br0" timeOffset="32683.94">1312 2858 0,'0'0'0,"-21"0"15,0 0-15,0 0 16,21 21-16,0 0 16,-21 0-16,21 0 0,0 0 15,0 1-15,0-1 0,21 0 16,0 0-16,0 0 16,21 0-16,1 1 0,-22-1 15,106 0 1,-85-21-16,1 0 15,-1 0-15,64 0 0,-64 0 16,-21 0-16,0-21 0,1 21 16,-1 0-16,-21-21 0,-21 21 47,-1 0-47,1 0 0,0 0 15,0 21-15,0 0 0,-22 0 0,22 0 16,-21 0-16,0 22 15,-1-22-15,1 21 0,0 1 0,-85 84 16,21-22 0,85-83-16,-1-1 15,1 0-15,21 0 0,-21 43 16,0-43 0,21 0-1,21-42 16,0 0-31,0-1 16</inkml:trace>
  <inkml:trace contextRef="#ctx0" brushRef="#br0" timeOffset="34331.32">2540 2752 0,'0'-21'16,"0"-1"-1,0 1 1,0 0-1,0 0 1,0 0 0,0 0-1,0-1 1</inkml:trace>
  <inkml:trace contextRef="#ctx0" brushRef="#br0" timeOffset="34736.08">2498 2582 0,'0'-21'0,"0"0"32,0 0-17,0 42 16,0 0-15,0 0-16,0 22 0,0 63 16,0-64-16,0 0 15,-22 22-15,22-22 0,-21 22 0,0-22 16,21 21-16,-21-20 0,0 20 16,-22 64-1,43-84-15,0 20 0,-21 1 16,0-64-16,21 21 15,0-42 17,21-1-17,-21 1-15,21-21 0,-21 21 0,43-64 16</inkml:trace>
  <inkml:trace contextRef="#ctx0" brushRef="#br0" timeOffset="35020.93">2836 2646 0,'0'-21'0,"0"42"0,0-63 16,21 20-16,-21 44 31,0-1-31,0 21 0,0 0 16,0-20-16,0 41 0,0-21 15,-21 85 1,0-21-16,0-63 0,21-1 15,-42 43-15,42-64 16,-22 21-16,22-21 0,-21 0 0,21 1 16,0 20-1,-21-42 1,21-21 0,0 0-16,-21 21 0,0-43 15,0 22-15</inkml:trace>
  <inkml:trace contextRef="#ctx0" brushRef="#br0" timeOffset="35626.1">2307 3196 0,'-21'0'0,"42"-21"32,0 21-32,0 0 0,22 0 15,-22-21-15,21 21 0,22 0 16,42-21-16,-64 0 0,21 21 15,43-22-15,-63 1 16,20 0-16,43 0 16,-43 0-1,-63 42 17,-21 0-17,0 0-15,0 22 0,0-22 16,21 0-16,-21 21 0,-1-21 15,22 22-15,0-22 0,0 0 0,0 43 16,0-43-16,0 0 16,0 0-16,0 0 0,43 0 31,20-21-31,-42 0 0,1 0 16,41-42-16,-21 21 0,-20 21 15,20-42-15,-21 20 0,0 1 16,22-42-16,-22 20 0,0 22 15,-21-21-15,0 21 0,0-22 16,0 22-16,-21-63 16,-22 84-1,22-22-15,-42 22 16,42 0-16,-1 0 0,1 0 16,-21 22-16,21-1 0,0 0 0,-43 42 15,22 22 1,21 21-1,21-85-15,0 0 0,0 0 16,0 1-16,0-1 0,63 21 16,-21-42-1,-20 0-15,41 0 16,-42-21-16,0 0 0,22 21 16</inkml:trace>
  <inkml:trace contextRef="#ctx0" brushRef="#br0" timeOffset="36230">3683 3027 0,'0'0'0,"0"-21"0,21 0 0,0 21 16,-21 21 31,0 0-47,0 0 0,-42 85 15,21-43 1,0-20-16,-1 20 15,22-42-15,-21 1 0,21-1 16,0 0-16,0 0 0,0 0 0,0 0 16,21-21-1,1 0-15,-1-21 16,0 21-16,0-21 0,0 0 0,0 0 16,1-22-16,-1 22 15,0-21-15,21 21 0,-21-22 0,-21 22 16,22 0-16,41-42 15,-63 41 1,21 22-16,-21 22 16,0-1-1,0 0-15,0 0 0,0 0 16,0 0-16,-21 22 0,21-22 0,0 0 16,0 0-16,0 43 15,0-43 1,21-21-16,0 0 15,1 0-15,-1 0 0,0 0 0,21-21 16,-21 0-16,1-1 16,41-62-16,-21-1 15,-42 43-15,0-1 16,0 22-16,0-21 0,0 21 16,0 0-16,0-1 0,0 1 0,0 0 15,-42 21-15,0 0 16,21 0-1,-1 21 1,22 0-16,0 1 0,0-1 16,0 0-1,22-21-15,20 0 16</inkml:trace>
  <inkml:trace contextRef="#ctx0" brushRef="#br0" timeOffset="36548.83">5546 2625 0,'0'0'0,"0"-21"0,0-1 16,0 44 15,-22-1-31,22 0 0,-21 21 16,0 1-16,0-1 0,0 0 15,-22 43-15,22-43 0,0 1 16,0-1-16,-21 43 0,20-43 16,1 64-1,0-64-15,21 22 16,0-43-16,0 0 16,21-21-16,0 0 15,1-21-15,-1 21 16,0-21-16,85-64 15,-85 64-15</inkml:trace>
  <inkml:trace contextRef="#ctx0" brushRef="#br0" timeOffset="36911.97">5821 2963 0,'0'-21'16,"0"42"-16,21-42 0,-42 42 31,0-21-31,-1 22 16,1-1-16,21 0 0,-21 0 0,0 21 15,0-20-15,0-1 0,-1 21 0,22-21 16,0 0-16,0 22 0,0-22 16,0 0-16,0 43 15,43-43 1,-22-21-16,0 0 0,43 0 16,-22 0-16,-21 0 0,21-21 0,1-1 15,-22 1-15,64-42 16,-22-43-1,-42 64-15,-21 20 0,0-20 16,0 21-16,0 0 0,0 0 0,-42-22 16,21 43-1,-43 0-15,43 0 0,-21 0 16,21 0-16,-1 0 0,1 0 16,0 0-1,21 21-15,-21-21 0,0 0 16</inkml:trace>
  <inkml:trace contextRef="#ctx0" brushRef="#br0" timeOffset="37122.85">5292 2836 0,'0'0'0,"21"0"31,21 0-31,-21 0 0,22 0 0,-1 0 15,0-21-15,22 21 0,-22 0 16,22 0-16,-22 0 0,21 0 16,-20 0-16,20 0 0,-42 0 0,22 0 15,-22 0-15,0 0 0,0 0 16</inkml:trace>
  <inkml:trace contextRef="#ctx0" brushRef="#br0" timeOffset="37628.08">7239 2942 0,'-21'-21'0,"21"0"0,0-43 32,0 43-32,0 0 0,-21 0 0,21 0 15,0 42 17,0 0-32,0 0 0,0 0 15,0 22-15,0-22 0,0 21 0,0-21 16,0 22-16,0-22 0,0 21 15,0-21-15,-22 22 0,22-22 0,-21 21 16,21-21-16,0 1 0,0-1 16,-21 21-16,0-21 15,21-42 1,0 0 0,0 0-16,0 0 0</inkml:trace>
  <inkml:trace contextRef="#ctx0" brushRef="#br0" timeOffset="37983.87">7281 2455 0,'-84'43'32,"84"-22"-32,-22 0 15,22 0-15,0 0 0,0 1 16,0-1-16,22-21 0,-1 0 15,42 0 1,-42 0-16,22 0 0,-1 0 0,43-43 16,-64 43-16,21-21 15,-21 0-15,1 0 0,-22-21 0,0-22 16,-43 22 0,22 42-16,-21-21 15,-1 21-15,1 0 0,21 0 16,0 0-16,-22 21 0,43 0 15,-21 0-15,0 21 0,21-20 0,0 20 16,-21-21-16,21 64 16,0-64-16,0 64 15,21-64-15,0 21 0,22 22 16,-22-43-16</inkml:trace>
  <inkml:trace contextRef="#ctx0" brushRef="#br0" timeOffset="38551.55">8001 3069 0,'42'0'0,"-84"0"0,105-21 16,-41 0-16,-1 0 15,-21 0-15,21 21 0,-21-22 0,0 1 16,0 0-16,0 0 0,0 0 0,0 0 16,0-1-16,-42 22 0,20 0 15,1 0-15,0 0 0,-21 0 0,21 0 16,-22 0-16,1 22 0,21-1 15,-127 85 1,84-64-16,43 0 0,0 1 16,0-22-16,-1 21 0,22 0 15,0-20-15,0 20 0,0-21 16,0 0-16,0 0 0,0 1 16,22-1-16,-1-21 0,42 0 15,-42 0-15,22 0 0,-22-21 16,21 21-16,1-22 0,-1-20 0,0 21 15,22-64-15,-22 43 0,-21 0 16,22-1-16,-22 1 0,21-22 16,-21 1-16,0-1 0,1 1 0,20-64 15,-42 63-15,0 1 16,21 21-16,-21-1 0,0 22 0,21-42 16,-21 41-16,0 44 31,0-1-31,0 21 0,-21 0 0,0 1 15,21 20-15,-21 1 0,21-22 16,0 22-16,-43 84 16,22-85-16,21 64 15,0-84-15,0-22 0,0 21 16,0 0-16,0 1 16,0-22-16,0 0 0,21-21 15,1 0-15,-1 0 0,21-21 16,0-21-1,-20-1-15</inkml:trace>
  <inkml:trace contextRef="#ctx0" brushRef="#br0" timeOffset="39384.6">8467 3027 0,'0'21'47,"21"-21"-32,0 0 1,0 0-16,43-21 16,-43 21-16,42-42 15,1 20-15,-43 1 16,-21 0-16,21 0 0,0 0 16,-21 0-1,-21 21-15,0 0 16,0 0-16,0 0 0,-43 21 15,43 0-15,0 0 0,-64 43 16,43 20 0,42-41-16,-21-22 15,21 0-15,0 21 0,0-21 0,21 43 32,0-64-32,21 0 0,-21 0 15,64 0-15,-43 0 0,1 0 16,-1 0-16,0-21 0,22 0 15,-22-1-15,85-41 16,-42-22 0,-64 43-16,0 21 0,0 0 0,1-22 15,-22 22-15,21-21 0,-21 21 16,-21 42 15,21 0-31,-22 0 16,22 0-16,0 0 0,0 22 15,-21-22-15,21 0 0,-21 21 16,0 22-16,21-1 16,-21 1-1,21-43-15,0 0 16,0-42 15,0 0-31,0 0 0,0-22 16,0 22-16,0 0 0,0-21 15,21 21-15,21-85 16,22 0-16,-43 64 16,21 20-16,-21 1 15,22 0-15,-1 0 0,-21 21 16,0 0-16,1 0 0,41 63 16,-42 22-1,-21 0 1,0-43-16,0-21 0,0 0 15,0 22-15,0-22 0,-21 0 0,0 21 16,0-20 0,21-1-16,0-42 31,0-1-31,21 1 16,42-42-1</inkml:trace>
  <inkml:trace contextRef="#ctx0" brushRef="#br0" timeOffset="39867.65">10160 2498 0,'0'0'15,"0"-21"-15,0-1 0,0 1 16,0 0-16,0 0 0,-21 21 0,0 0 16,-1 0-1,1 21-15,0 0 0,-42 170 16,41-149-1,1 0-15,0 22 0,-21 42 16,21-64-16,-1 0 0,1 1 16,0-1-16,0 0 0,21 1 15,0 41-15,0-41 16,0-22-16,42 0 0,-21-21 16,1 0-16,-1 0 0,42 0 15,-42 0-15,22-21 0,-22 0 16,42-22-16,-20 22 15,-22 0-15,64-64 16,-22 1 0,-63 63-16,21 21 15,-21 21 1,-21 0 0,21 0-16,-21 0 0,21 0 15,-42 43 1,42-43-16,0 0 0,-22 0 15,22 1-15,0-1 0,22-21 32,-1 0-32,0 0 15,-21-21-15,21-1 0,0 1 0,0-21 16</inkml:trace>
  <inkml:trace contextRef="#ctx0" brushRef="#br0" timeOffset="40023.56">10456 2709 0,'0'0'16,"-21"0"-16,0-21 16,0 21-16,0 0 15,21 21 32</inkml:trace>
  <inkml:trace contextRef="#ctx0" brushRef="#br0" timeOffset="40219.44">9673 2794 0,'0'0'16,"-42"0"-16,21 0 0,-1 0 0,1 0 0,0 21 15,42-21 1,0 0-1,43 0-15,-1 0 0,-20 0 16,20 0-16,-20 0 16,20 0-16,1-21 0,41 0 15</inkml:trace>
  <inkml:trace contextRef="#ctx0" brushRef="#br0" timeOffset="41425.76">10964 2413 0,'21'-21'15,"1"0"-15,-1 0 0,0 21 0,0-22 0,0 1 16,0 0-16,43-64 31,-85 85-15,0 0-1,-1 0-15,-20 43 0,21-22 16,0 21-16,-22 1 0,22-1 16,0 0-16,-85 149 15,85-107-15,-42 43 16,-22 85 0,64-127-16,-22-22 0,1 85 15,0-84-15,21 21 0,-1-22 0,-20 106 16,42-42-1,0-21 1,21-63-16,0-22 16,1 0-16,-1 0 0,0-21 0,106 0 31,-64-42-31,-41 21 0,41-43 16,-42 43-16,0-21 0,1-1 15,-1 1-15,-21 0 0,0-1 0,0-20 16,0-107-1,-43 65-15,1 41 0,21 22 16,-43-22-16,43 43 16,-21 0-16,21 0 0,0 0 15,-1 21-15,1 0 0,21-22 0,21 22 32,1 0-17,-1 0-15,21 0 0,-21 0 0,85-21 16,0 0-1,-64 0-15,1 0 0,-1 21 16,0-21-16,1-1 0,41-20 16,-63 21-16,1 21 0,41-64 31,-42 43-31,-42 21 31,21 21-15,-21 1-16,21-1 0,0 0 0,-21 0 15,21 0-15,-21 0 16,21 1-16,0-1 0,0 0 0,0 0 16,0 0-16,21 0 0,0-21 15,0 22-15,85-22 16,-85 0-16,21 0 16,43-22-1,-64 1-15,22-21 16,-43 21-16,21 0 0,0-1 0,0-41 15,0 21 1,-21 20 0,0 44 15,-21-1-31,0 21 16,21-21-16,0 0 0,-21 22 15,0-1-15,-1 0 0,22 1 16,-21-1-16,0 22 0,21-22 0,-21 21 0,0-20 15,0 20-15,21 1 0,-22-22 16,1 64-16,21-64 0,0 1 16,0 41-16,0-20 15,0-22-15,0 0 0,0 1 16,0-1-16,0-21 0,0 85 16,21-64-1,-21-63 1,0 0-16,0 0 15,0 0-15,0-22 0,0 1 0,0 0 16,-21-1-16,21 1 0,0-127 16,0 126-16,21-126 15,-21 21 1,22 106-16,-1-43 16,-21 43-16,21-1 15,21-84 1,-21 106-16,1-21 0,-1 21 15</inkml:trace>
  <inkml:trace contextRef="#ctx0" brushRef="#br0" timeOffset="42397.52">13504 2477 0,'0'0'0,"21"-22"0,-21 1 0,0-21 16,22 21-16,-1-43 15,-21 22-15,21 42 0,-21-21 16,21 0-16,-21-1 0,0 1 15,0 42 1,0 1 0,0 20-16,0 0 0,-21 43 15,0-22-15,0 1 0,-1-1 16,-20 1-16,21-1 0,-21 1 0,-22 63 16,22-85-16,21 22 15,-22-22-15,1 0 0,21 1 16,-43 41-16,22-62 0,21-1 15,0 0-15,-43 21 16,22-42 0,-1-63-16,22 42 15,21-1-15,0-20 0,0 21 16,0-21-16,0-128 16,0 86-1,85-86 1,-64 128-16,0 21 0,0 0 15,1-1-15,-22 1 0,42 0 16,-21 42-16,0 0 16,-21 1-16,0-1 0,21 21 0,1 0 15,-22-20-15,0 20 0,0 0 16,0 1-16,21-1 0,-21-21 0,21 21 16,-21 22-16,42-22 15,-21-21-15,1 1 0,41-1 16,-42-21-16,0 0 0,22 0 15,-22 0-15,21 0 0,-21 0 16,22 0-16,20-21 16,-42-1-16,22-20 0,-1 0 15,-21 21-15,0-1 0,1-20 16,-22 21-16,21 0 0,0-43 16,-21 22-1,0 63 1,0 0-16,0 0 0,0 22 15,-21-1 1,0-21-16,-1 0 0,22 1 0,0 20 16,-21-21-16,21 0 15,0 0-15,-21-21 0,42-21 47,0 0-47</inkml:trace>
  <inkml:trace contextRef="#ctx0" brushRef="#br0" timeOffset="42735.33">13991 2477 0,'0'0'0,"-21"0"32,0 0-32,0 0 0,-1 21 15,1 0-15,21 0 16,0 0-16,0 0 0,21-21 15,1 0-15,-1 0 16,0 0-16,21 0 16,-21 0-16,1 0 0,20 0 15,-21-21-15,-21 0 0,0 0 16,0 0-16,0 0 16,-42-22-16,-1 22 15,22 21-15,0 0 16,0 0-16,0 0 0,0 21 0,-1 0 15,22 1-15,-21 20 0,21-21 16,0 0-16,-21 43 16,21 20-16,21-62 15,0-1-15,1 0 0,-1 0 16,0 0-16,0-21 0</inkml:trace>
  <inkml:trace contextRef="#ctx0" brushRef="#br0" timeOffset="43235.28">14287 2815 0,'22'0'0,"-22"-21"16,-22 21 15,22 21-31,-21 0 16,21 1-16,-21-1 16,21 21-16,0-21 0,0 22 15,-21-22-15,21 0 0,-21 0 16,0 43-1,21-43-15,-22 21 0,1-42 0,21 21 16,0-42 15,0 0-15,0 0-16,0 0 0,0-1 0,21 1 16,1-21-16,-22 21 0,42-64 15,-21 43-15,21-1 16,-20 1-16,20 21 0,-21-21 0,64-22 15,-64 43-15,21 0 16,1 0-16,-1 21 0,0 0 0,-21 0 16,22 0-16,-22 21 0,21 0 0,1 21 15,-22 1-15,0-22 16,-21 21-16,0-21 0,0 22 0,0-1 16,0-21-16,0 21 0,-21-20 0,0-1 15,-1 0-15,1 0 0,0 0 16,21 0-16,-21-21 0,0 22 0,21-44 62,0 1-62,21 0 0,0 0 16,0-21-16</inkml:trace>
  <inkml:trace contextRef="#ctx0" brushRef="#br0" timeOffset="43973.87">15388 2223 0,'0'0'0,"0"-22"0,0 1 16,0 0-16,0 0 15,-21 21 1,21 21-16,-21-21 0,0 42 16,21-20-16,-22 20 0,-20 43 15,21-43-15,21 21 0,-21 1 16,-22 42-16,22-43 15,0 1-15,0-22 0,0 0 0,0 1 16,21-1-16,-43 64 16,22-64-16,21-21 15,-21 1-15,21-1 16,0-42 15,0-1-31,0 1 0,21 0 16,0 0-16,0-21 0,-21 20 15,22-20-15,20 0 0,-21-1 16,0 22-16,0-21 0,22 0 0,63-64 16,-43 63-1,-42 22-15,22 21 16,-22 0-16,0 0 0,0 0 16,-21 21-16,0 1 15,0 20 1,0-21-16,-21 21 0,0-20 15,-22-1-15,22 0 0,0 0 16,-42-21-16,41 0 0,1 0 16,-63 0-1,62 0-15,1 0 16,21-21-16,0 42 47,0 0-32,21 0-15,-21 1 0,22-1 0,-22 0 16,0 0-16,0 0 0,21 0 0,-21 1 16,21-1-16,-21 0 0,21 0 15,0 0-15,0-21 0,-21 21 0,106 1 32,-85-22-32,22 0 0,-22 0 15,21 0-15,1 0 0,-22 0 0,21 0 16,0-22-16,-20 22 0,-1-21 15,0 0-15,0 0 0,-21 0 16,21 0-16,0-22 16,-21 22-16,0 0 15,22 0-15,-1 21 0</inkml:trace>
  <inkml:trace contextRef="#ctx0" brushRef="#br0" timeOffset="44471.59">17632 2625 0,'0'0'16,"0"-21"-16,0-1 15,-21 1-15,-1 0 0,1 0 16,0 0-16,21 0 0,-21-1 16,21 1-16,-21 0 0,0-21 15,21 21-15,0-22 16,0 22-16,0 0 0,21 0 16,0 0-16,0-1 0,0 22 15,22-21-15,-1 0 0,43 0 16,-43 21-16,0 0 0,43 0 15,-43 0-15,1 0 0,-22 0 0,0 21 16,0 0-16,0 85 16,-21-64-16,-42 43 15,0 0 1,-1-43-16,22 22 0,-21-22 16,21 0-16,-22 1 0,22-22 0,-21 21 15,-22 22-15,-20 20 16,62-63-16,1 1 15,0-1-15,21 0 0,-21 0 16,21 0 0,0 0-1</inkml:trace>
  <inkml:trace contextRef="#ctx0" brushRef="#br0" timeOffset="45228.17">17378 3493 0,'0'0'0,"-21"21"0,21 0 0,-22 0 16,22 0-16,0 0 16,22 1-16,-1-22 15,0 0-15,0 0 0,0 0 0,0 0 16,1 0-16,-1 0 0,0 0 15,42 0 1,-41 0-16,-1-22 0,0 1 16,-21-21-16,0 21 15,0 0-15,0-1 0,0 1 0,0 0 16,-21 21 0,-22 0-16,-20 0 15,-1 21 1,43 0-16,0 1 0,0-1 15,21 0-15,-21 42 16,21-41-16,21-1 16,0-21-1,0 0-15,0 0 0,1 0 0,-1 0 16,0 0-16,0 0 16,43-21-1,-43-1-15,-21 1 0,21 21 16,-21-42-16,21 21 15,-21 0-15,0-1 0,-21 22 16,-21 0 0,20 0-16,1 0 15,0 0-15,-21 22 0,21-1 16,21 0-16,-22 0 16,22 0-16,0 0 0,0 1 15,22-22-15,-1 0 16,0 0-1,0 0-15,0 0 0,0 0 16,1 0-16,-22-22 0,21 1 16,0 21-16,-21-42 15,0 21 1,-21 21 0,0 0-16,-1 0 15,22 21-15,-21-21 0,21 21 0,-21-21 16,21 21-16,0 0 15,21-21 17,0 0-17,1 0 1</inkml:trace>
  <inkml:trace contextRef="#ctx0" brushRef="#br0" timeOffset="49726.73">3873 5144 0,'0'0'0,"22"0"15,-22-22-15,0 1 16,0 0-16,0 0 0,21 21 16,-21-21-16,0 0 0,21-1 15,-21 1-15,0 0 0,0 0 16,0 42 15,0 21-31,-21-20 0,21 20 16,-43 43-16,1 84 15,0 0 1,21-126-16,21 62 16,0-62-16,-22-1 0,1 64 15,21-64 1,0-21-16,0-42 47,21 0-47,1 0 0,-22 0 15,21-22-15</inkml:trace>
  <inkml:trace contextRef="#ctx0" brushRef="#br0" timeOffset="50019.56">4149 5482 0,'0'21'0,"0"1"16,0-1-1,21-21 1,0 0-16,0 0 16,0 0-16,0 0 0,1 0 15,-22-21-15,21 21 16,-21-22-16,0 1 0,0 0 15,-21 0 1,-1 21-16,1 0 31,21 21-15</inkml:trace>
  <inkml:trace contextRef="#ctx0" brushRef="#br0" timeOffset="51471.8">5588 4974 0,'0'-21'16,"0"42"-16,0-63 0,0 21 0,0 0 15,0-1-15,0 44 32,0 20-32,-21 0 15,0 1-15,21-1 0,-22 0 16,1 22-16,0-22 0,21 22 15,-63 41-15,41-41 0,1-1 16,-42 64-16,42-84 16,-1-1-16,-20 22 0,21-22 0,0-21 15,0 21-15,-43 1 16,64-22-16,-21-21 16,21-21-16,0 0 15,0-1-15,0-20 0,0 21 16,21-64-1,0 43-15,0-22 0,1-20 16,-1 20-16,0 22 0,0 0 16,43-43-16,-43 43 15,0 42-15,0 0 16,-21 21-16,0 0 16,0 21-16,0 1 0,0 41 15,0-41-15,0 41 16,0-41-16,0-1 0,0 21 15,21-20-15,0-22 0,-21 0 16,22 21 0,41-20-16,-42-22 15,0 0-15,43 0 0,-43-22 16,21 22-16,43-42 16,-64 21-16,64-43 15,-43 43-15,1-21 0,-22 0 0,21-1 16,-21 1-16,0 21 0,43-64 15,-43 43 1,-42 63 0,0 0-1,21 0-15,-21 0 0,-1 22 0,1-22 16,0 21-16,0 1 16,0-22-16,21 21 0,-21-21 0,21 22 15,-22 20 1,22-21-16,0-20 15,43-22-15,-22 0 0,21 0 16,1 0-16,-1 0 16,-21-22-16,21 1 0,-20 0 0,-1 0 15,0 0-15,0 0 0,-21-22 16,0 22-16,0-21 0,0-43 16,0 43-1,-21 21-15,0-1 0,-22 22 16,22-21-16,0 21 0,0 0 15,0 0-15,0 0 0,42 0 32,0 0-17,21 0-15,-21 0 0,22-21 0,20 21 16,-20 0-16,-1-21 16,64 0-1,-64 21-15,22 0 0,-22 0 16,-42 21-1,0 0-15,0 0 16,0 22-16,-42-1 16,-1 21-1,1 43-15,21-85 16,21 1-16,-21 20 0,21-21 0,0 0 16,0 0-16,0 1 15,21-22-15,0 0 0,64 0 16,42 0-1,-85 0-15,-21-22 16,21 1-16,1 0 0,-1 0 0,22-21 16,-43-1-16,0 22 0,-21-21 15,0-1-15,0 1 0,0 21 0,-85-106 32,64 106-32,-21 0 0,21 21 15,-64 0-15,43 0 0,20 0 16,-62 0-16,63 0 15,-1 21-15,-20 0 16,42 21-16,21-42 16,22 0-1,-22 0-15,21 0 0</inkml:trace>
  <inkml:trace contextRef="#ctx0" brushRef="#br0" timeOffset="52114.43">7387 4995 0,'0'-42'16,"0"84"-16,-21-84 15,0 42-15,0 64 16,-1-43-16,22 21 0,-21 0 16,0 1-16,21-1 0,-42 64 15,21-64-15,21 1 0,-64 147 31,43-105-31,0-43 0,21 43 16,-21-64 0,21 0-16,0 0 15,0-42 1,0 0-16,0 0 16,0 0-16,0-22 15,21 22-15,-21-21 0,42-22 16,-21 22-16,22 21 0,-22-22 0,63-41 15,1 41 1,-43 43 0,-20 0-16,-1 0 0,-21 22 15,0-1-15,0 0 16,-21 21-16,-43 1 16,43-22-16,-21 0 15,20-21-15,-20 0 16,21 0-16,0 0 0,0 0 15,-1 0-15,22-21 16,0 0-16,0-1 0,0 1 16,22 42 15,-22 1-31,0-1 0,0 0 16,21 0-16,0 64 15,-21-43-15,0-21 16,21 0-16,0 1 0,0 20 15,1-21-15,-1 0 0,21-21 16,-21 0-16,22 0 16,-22 0-16,21 0 15,-21 0-15,0 0 0,1-21 0,41 0 16,-42 0-16</inkml:trace>
  <inkml:trace contextRef="#ctx0" brushRef="#br0" timeOffset="53460.6">8678 5503 0,'64'-84'16,"-43"63"-16,-21-1 15,21-20-15,-21 21 0,0-21 16,0 20-16,0 1 0,-21 21 0,0 0 15,0-21-15,-1 21 0,-41 0 16,-106 85 0,126-43-16,1-21 15,21 22-15,-22-22 0,1 63 16,21-41-16,0-1 0,21 0 0,0 43 16,0-21-1,21-64-15,0 21 16,0 0-16,0-21 0,22 0 0,-22 0 15,42 0-15,-41-21 16,41 0-16,-21-1 0,-20-20 16,20 21-16,-21-21 0,21 20 0,-20-20 15,41-64 1,-21 22-16,-42 62 16,-21 22-1,0 0-15,0 0 0,0 22 16,-22 20-1,22-21-15,21 21 0,-21 22 16,21-43-16,0 21 0,0 85 16,0-84-1,21-22-15,0 0 0,22-21 16,-22 0-16,21 0 16,-21 0-16,22 0 0,-1 0 0,-21 0 15,43-42-15,-22 21 0,22-43 16,-43 43-1,0-21-15,21-1 0,-21 22 0,1-21 16,-22-1-16,21-20 16,-42 84 15,-1 0-31,1 0 0,0 1 0,0 20 16,0-21-16,0 21 0,-1 1 15,1-22-15,0 0 0,21 21 16,0-20-16,-21-1 0,21 0 0,0 0 15,0 0-15,21-42 32,0 0-32,0 0 0,1 0 15,-1-1-15,0 1 0,42-63 16,1 20 0,-43 43-16,0 0 0,0 0 15,1-1-15,-1 22 16,-21 22-1,0 20-15,0-21 16,0 21-16,0-20 0,0 20 16,0-21-16,21 0 0,-21 0 0,21 1 15,21 20 1,43-21-16,-64-21 16,22 0-16,-1 0 0,0 0 15,22 0-15,-22 0 0,64 0 16,-64-21-16,64 0 15,-64-22-15,1 22 0,-1-42 16,0 20-16,-20 22 0,-22-21 16,0 21-16,0-22 0,0 22 0,-43-21 15,-20 21 1,42 21-16,-22 0 0,-41 0 16,41 21-16,1 0 0,-22 21 15,43-20-15,0 20 0,0-21 16,0 43-1,0 20-15,21-63 0,0 1 16,0-1-16,21 0 0,0 0 16,0-21-16,0 0 0,0 0 0,1 0 15,105-21 1,-43-21-16,-63 20 16,22 1-16,-22-21 15,42-22-15,-41 22 0,20-21 16,-21 20-16,0 1 0,0 0 0,1-107 15,-22 44 1,-22 62 0,1 43-16,0 0 15,0 21-15,0 22 0,0-22 0,-1 21 16,22 1-16,0-1 0,-21 0 0,21 22 16,0-22-16,0 22 0,0-22 15,0 0-15,0 1 0,21-1 16,-21 0-16,22-21 0,-1 1 0,0 20 15,21-21-15,-21-21 16,1 0-16,20 0 0,-21 0 0,21 0 16,-20-21-16,20 21 0,0-42 0</inkml:trace>
  <inkml:trace contextRef="#ctx0" brushRef="#br0" timeOffset="54358.75">11832 5482 0,'21'0'16,"0"0"-1,-21-21-15,43 0 16,-22 0-16,0 0 0,21-22 16,-20 22-16,20 0 0,0-64 15,1 43-15,-22 0 0,42-107 16,-20 44 0,-43 62-16,21 22 0,-21-42 15,0 41 1,-21 22-16,-1 0 0,1 0 15,0 0-15,-64 64 16,64-22-16,0-21 0,0 22 16,-21 63-16,20-64 0,1 21 15,0-20-15,0 20 0,0 1 0,0-22 16,21 22-16,-22 20 0,22-20 16,-21-1-16,0 107 15,21-86-15,0-20 0,0 20 0,0 1 16,-21 21-16,21-21 0,-21-1 0,0 107 15,21-128-15,-22 85 16,22-84-16,0 42 16,0-64-16,0-21 0,0 22 15,22-22-15,-1-21 0,0 0 0,42 0 16,-41-21-16,20-1 16,85-41-16,-42-1 15,-43 22-15,0 0 16,22-64-16,-43 64 0,21-22 0,-42 1 15,0-1-15,0 1 0,0-191 16,-63 127 0,42 63-16,-1 22 15,-20-1-15,0 1 0,21 0 16,-22 21-16,22-1 0,-64 1 16,64 21-1,0 0-15,42 0 31,0 0-31,22 0 0,-22 0 0,21 0 16,64 0 0,-64 0-16,1-21 0,41 0 15,-62 21-15,20-21 0,-21 0 0,0-1 16</inkml:trace>
  <inkml:trace contextRef="#ctx0" brushRef="#br0" timeOffset="54756.58">12615 5440 0,'0'0'0,"-21"0"0,0 0 16,21 21-1,21-21 17,21 0-17,-20 0-15,-1 0 0,0-21 0,21 21 16,-21-21-16,22 0 15,-22 21-15,0 0 0,-21-22 16,0 1-16,0 0 16,-21 21-16,0 0 0,-22 0 15,22 0-15,-42 0 16,42 21-16,-1 0 0,-20 22 16,21-22-16,21 0 0,0 0 15,-21 0-15,21 1 0,0-1 16,0 0-16,0 0 0,0 0 0,0 0 15,42 22-15,0-22 16,-20-21 0,-1 0-16,42 0 0,-42 0 15,22 0-15,-22 0 0,21 0 0,-21 0 16,22-21-16,20 0 16,-42-1-16</inkml:trace>
  <inkml:trace contextRef="#ctx0" brushRef="#br0" timeOffset="55431.43">13187 5482 0,'-21'0'16,"42"0"15,0 0-15,0 0-16,0 0 0,0 0 15,1 0-15,-1 0 0,0 0 16,0 0-16,21-21 0,-20 0 15,-22 0 1,-22 21 0,1 0-16,0 0 0,0 0 15,0 0-15,0 0 16,-1 0-16,-62 0 0,41 21 16,22 0-16,0 0 0,0 0 0,0 1 15,0 20-15,-1 43 16,22-22-1,43 1 1,-22-43-16,0-21 0,0 21 16,0-21-16,22 0 0,-22 0 0,127 0 15,-127 0 1,22-21-16,-1 0 0,43-22 16,-64 22-16,21-21 0,0-1 15,1 1-15,-22 0 0,21-1 16,-21 1-16,1 0 0,20-1 0,-21-20 15,43-128 1,-43 149-16,-21 0 16,0 21-16,0-43 0,-21 64 15,-1 21 1,1 0-16,0 1 16,-21 20-16,21 0 0,-64 128 15,64-128 1,0 21-16,21 22 15,0-43-15,0 1 0,0-1 0,0-21 16,0 22-16,0-22 0,21 21 0,-21-21 16,21 0-16,0-21 0,21 22 15,1-22-15,-22 0 0,21 0 0,64 0 16,-42-22 0,-22 22-16,-21-21 0,21 0 15,-20 21-15,-1-21 0,0 0 16,0 0-16,0 21 0,-21-22 15,0 1-15</inkml:trace>
  <inkml:trace contextRef="#ctx0" brushRef="#br0" timeOffset="64083.29">3768 7112 0,'-22'0'141,"1"0"-141,0 0 16</inkml:trace>
  <inkml:trace contextRef="#ctx0" brushRef="#br0" timeOffset="64847.96">3683 7176 0,'0'0'16,"-21"0"-16,0 0 0,21 21 0,-22-21 15,1 0-15,0 0 16,0 0 0,0-21-16,21-1 15,0 1-15,0 0 16,0 0-16,0 0 15,21 21-15,0-21 0,0 21 16,0-22-16,1 22 0,-1-21 16,0 0-16,0 21 0,43-21 15,-43 21-15,42 0 16,-42 0 0,1 0-16,-1 0 15,-21 21-15,0 0 0,21 0 0,-21 1 16,21 41-1,-21 1-15,0-22 0,0-21 16,0 64-16,0-43 0,-21 0 16,21 1-16,-21-1 0,0 0 15,-1 1-15,-41 41 16,42-62-16,-43 62 0,22-63 0,21 22 16,0-1-16,-22-21 0,22 22 15,-21-22-15,-43 42 16,43-20-1,21-22-15,-1-21 0,-20 0 16,21 0-16,0 0 0,0-43 16,-1-20-1,22 21-15,0 20 0,0 1 16,0-21-16,0 0 0,0 20 16,0-20-16,0 0 0,22 21 0,-22-22 15,21 22-15,0 0 0,0 0 0,43-43 31,-1 64-31,-21 0 16,-20 0-16,-1 21 16,0 1-16,0-1 0,-21 21 15,21-21-15,-21 0 0,21 22 0,-21-22 16,22 0-16,-22 0 0,0 0 16,0 1-16,42 62 15,-21-41 1,0-43-16,-21 21 15,21-21-15,1 0 32,-22-21-17,21 21-15,-21-22 0</inkml:trace>
  <inkml:trace contextRef="#ctx0" brushRef="#br0" timeOffset="65275.72">4233 7726 0,'0'21'31,"21"-21"16,-21-21-47,22 21 0,-1 0 15,-21-21-15,0 0 0,0-1 16,0 1-16,0 0 16,-21 21-1,-1 0-15,1 21 16,0-21-16,21 21 15,0 1-15,-21-1 0,21 0 16,-21 0-16,21 0 16,0-42 46,21 21-62,-21-21 0</inkml:trace>
  <inkml:trace contextRef="#ctx0" brushRef="#br0" timeOffset="67798.11">5609 7154 0,'21'0'0,"0"0"15,1 0 1,-22-21-16,21 21 0,0-21 16,0 0-16,0 0 15,0 21-15,1-21 0,20-22 16,21-20 0,-41 42-16,20-22 15,-42 22-15,0 0 0,21 0 16,-21 0-16,0 42 31,-21 0-15,21 0-16,-21 0 0,0 0 0,-1 22 15,1-1-15,0 64 16,-42 63-16,63-105 16,-22-22-16,1 22 0,0-22 15,21 21-15,0-20 0,-42 63 16,21-22-1,21-63-15,0 1 16,0-1-16,-22-21 0,1 0 16,0-21-1,0 21-15,21-22 0,-21 1 16,0 0-16,-1 0 0,-20-43 16,21 43-16,0 0 0,21-21 15,-21 21-15,-1-1 0,22 1 16,-21-21-1,0 42-15,21 21 16,-21 21-16,21-20 0,0-1 16,0 21-16,0-21 0,0 0 0,0 1 15,21 20-15,0-21 0,0 0 16,1 0-16,-1-21 0,0 22 0,0-1 16,64-21-16,-64 0 0,21 0 15,1 0-15,-1 0 0,21 0 16,-20-21-16,41-1 15,-41 1-15,-1 0 0,22-21 16,-22 21-16,0-43 16,-21 43-16,1-21 0,-22 20 0,21-83 15,-21 41 1,0 43-16,0 0 0,0 42 31,-21 0-31,21 0 0,-22 22 16,22-22-16,0 21 0,0-21 0,-21 22 15,21-22-15,-21 0 0,21 21 0,0 22 16,0-22 0,0-21-1,0-42 17,21 0-17,0 0-15,1 0 0,-1-1 16,-21-20-16,21 21 0,21-43 15,1-20 1,-22 63-16,21-1 16,-21 1-16,0 21 0,1 0 15,-1 21-15,-21 43 16,0-43-16,0 0 16,0 22-16,0-22 0,0 21 15,0 0-15,0-20 0,0-1 16,0 42-16,0-42 15,21 1 1,0-22-16,21 0 0,-20 0 16,41 0-16,-42-22 0,22 22 15,62-63 1,22 21 0,-105-1-16,41 1 0,-42 0 15,0 20-15,1 1 0,-22-21 16,0 21-16,0 0 0,0-1 15,-22 22 1,1 0-16,0 0 0,-42 64 16,63-43-16,-22 0 0,22 0 15,-21 1-15,21-1 0,0 42 16,0-42-16,0 1 16,21-1-16,1 21 15,-1-42 1,-21 21-16,-21-21 31,-1 0-31,1 0 16,0 0-16,0 0 0,0 0 15,-22 0-15,22 0 0,-21 0 16,21 0 0,42 0-1,-21-21-15,42 21 0,-21-21 16,1 21-16,20-21 0,0 21 15</inkml:trace>
  <inkml:trace contextRef="#ctx0" brushRef="#br0" timeOffset="68184.89">7429 7366 0,'0'0'16,"0"-21"-16,0 0 0,0-22 0,0 22 15,0 0-15,0 0 16,0 0-16,0 42 15,0 0-15,0 0 16,0 22-16,-21-22 0,21 21 16,-42 149-1,21-22-15,0-106 16,-1 64-16,22-63 16,0 21-16,-21-22 0,0 22 0,0-22 15,0 22-15,-43 148 16,22-85-1,0-63-15,20-1 0,-41 43 16,21-63-16,20-22 0,-41 43 16,42-43-16,0 0 0,-1-20 0,22-1 15,-21 0-15,21-42 32,0 0-32,21-1 15,1 1-15,-22-21 0,21 21 16,0-22-16,21 1 0,-21 0 0,1-1 15,105-232 1</inkml:trace>
  <inkml:trace contextRef="#ctx0" brushRef="#br0" timeOffset="68519.7">7302 7535 0,'0'0'0,"0"-21"0,0 0 0,-21-21 16,21 21-16,-21-22 15,21 22-15,0 0 16,0 0-16,21 0 0,22-1 16,-22 22-16,21 0 0,-21 0 15,22 0-15,-22 22 0,63 20 16,-62 21 0,-22-41-16,0 20 0,0 0 15,-22 1-15,1-22 0,-21 21 16,21-21-16,-22 0 15,22-21-15,-21 22 0,0-1 16,20-21 0,1 0-1,42 0 1,1 0 0,-1 0-16,0 0 0,0-21 15,0 21-15</inkml:trace>
  <inkml:trace contextRef="#ctx0" brushRef="#br0" timeOffset="68888.52">7768 7599 0,'0'-21'47,"21"0"-31,0 21-16,1 0 0,-1-22 0,0 1 15,0 21-15,43-63 16,-64 42-16,0-1 16,21-20-16,-21 21 15,0 0-15,-21 21 16,-1 0-16,1 0 16,0 21-16,0 0 0,0 0 15,0 0-15,-22 43 0,22-43 16,0 0-16,-21 43 0,42-43 15,0 0-15,-22 21 16,22 1 0,0-22-16,22-21 0,-1 0 0,0 21 15,0-21-15,0 0 0,43 0 16,20 0 0,-41-21-16,-22 21 0,21-21 15,1 0-15</inkml:trace>
  <inkml:trace contextRef="#ctx0" brushRef="#br0" timeOffset="69423.21">8403 7345 0,'0'-21'0,"0"42"0,0-63 0,0 20 0,0 1 15,0 0-15,-21 21 16,0 0 0,0 21-16,-1 0 0,22 1 15,-21-1-15,0 21 0,21-21 16,0 22-16,-21-22 0,0 21 15,21 0-15,-21-20 0,21 62 16,0-20 0,0-43-16,21 0 0,0 0 15,0-21-15,0 0 0,0 0 16,22 0-16,-22 0 0,0 0 0,0 0 16,0 0-16,64-63 15,-43 42-15,-20-1 0,41-41 16,-21 21-16,-20-22 0,41-42 15,-42 64-15,22-85 16,-22 85-16,0-1 16,0 1-16,-21 0 0,0-1 0,0 22 15,0-42 1,-21 63 0,21 21-16,-21 0 15,0 0-15,-1 21 0,1-20 0,21 20 16,-21 0-16,0 22 0,0-22 0,21 0 15,0 22-15,-43 105 16,22-126 0,21-1-16,0-21 0,0 64 15,0-64-15,21 0 16,1-21-16,-1 0 0,0 0 16,0 0-16,0 0 0,22 0 0,62-21 31,-41-21-31,-22 20 0,-21 1 15,1 0-15</inkml:trace>
  <inkml:trace contextRef="#ctx0" brushRef="#br0" timeOffset="69620.32">8763 7303 0,'0'0'15,"-21"0"-15,0 0 0,-1 0 0,44 0 31,-1 0-15,0 0-16,21 0 0,43 0 16,-22 0-1,-41 0-15,20 0 0,-21 0 16,0-22-16,0 22 0</inkml:trace>
  <inkml:trace contextRef="#ctx0" brushRef="#br0" timeOffset="70411.46">10435 7789 0,'0'0'15,"21"-21"1,0 21-16,-21-21 15,22 0-15,20-21 0,21-43 16,-63 43-16,22 20 16,-22-20-16,21 0 0,-21-22 15,0-63 1,-21 85-16,-22-43 0,22 64 0,0 0 16,-21 21-16,-1 0 15,22 0-15,-21 0 0,-1 0 0,1 21 16,0 21-16,-43 22 15,43-22-15,-22 64 16,43-64-16,0 1 0,21-1 0,0 0 16,0 1-16,0-22 0,21 42 15,0-41-15,85 20 16,0-42 0,-85 0-16,21 0 0,1 0 15,-1-21-15,-21 21 0,22-21 16,-22-1-16,21-20 0,0 21 0,85-170 31,-63 86-31,-22 41 16,1-63-16,-1 85 0,-21-22 15,21-42-15,-20 64 0,-22 0 16,0-1-16,0-41 16,-22 84-1,1 0-15,-42 63 0,42-20 16,-1-1-16,-20 21 0,21-20 15,0 41-15,0-20 0,-43 148 16,43-149-16,0 64 16,21 0-1,0-106-15,0 22 0,0-22 16,0 0-16,0 0 0,0 0 0,21 0 16,21-21-1,1 0-15,-1-21 16,-21 0-16,21 0 0</inkml:trace>
  <inkml:trace contextRef="#ctx0" brushRef="#br0" timeOffset="71429.46">11091 7514 0,'-21'0'0,"0"21"0,0-21 0,0 0 16,21 22-1,21-22 1,0 0-1,0 0-15,21-22 0,-20 22 16,20-21-16,-21 21 0,21-21 16,-20 21-16,-1-21 0,0 0 0,21 0 15,-42-1-15,0 1 16,0 0-16,-21 21 16,0 0-16,0 0 0,0 0 15,-22 21-15,22-21 0,-85 85 16,43-22-1,42-20-15,-1-22 16,1 21-16,21-21 0,0 1 16,0-1-16,21 0 15,22 0-15,-22-21 0,0 0 16,0 0-16,64 0 0,-64 0 16,21 0-16,1 0 0,-1 0 15,0 0-15,64-63 16,0-1-16,-85 43 15,0 0-15,1-22 0,-1 22 16,0 0-16,0-21 0,0-1 16,-21 65 15,0-1-31,0 0 0,0 0 0,-21 64 16,0-22-1,21-42-15,0 43 16,0-43-16,0 0 15,0 0-15,0 1 16,21-22-16,21 0 16,-20 0-16,-1 0 15,21 0-15,-21-22 0,0 1 0,22 21 16,-22-21-16,42-21 16,1-1-16,-22 1 0,-21 21 15,1 0-15,20-22 16,-21 22-16,0 0 0,-21 0 0,21 21 15,-21-21-15,0 42 32,-21 0-32,0 0 0,0 0 15,21 1-15,0-1 0,-42 42 16,42 1 0,0-43-16,0 0 15,21 0-15,0-21 16,0 0-16,0 0 0,22 0 15,-1 0-15,-21 0 0,21 0 16,-20 0-16,20-21 0,21 0 16,-41 0-16,20 21 0,-21-21 15,43-64 1,-43 21-16,-21 43 16,0-21-16,21 0 0,-21 20 15,0 1-15,0 0 0,-21 21 16,0 0-16,-43 21 15,1 64 1,41-64-16,1 43 16,21-43-16,-21 21 0,21-21 15,0 0-15,0 1 0,0-1 0,0 21 16,21-21-16,0-21 16,1 0-16,20 0 15,-21 0-15,0 0 0,22 0 16,-22 0-16,21-21 0,-21 0 15,85-43-15</inkml:trace>
  <inkml:trace contextRef="#ctx0" brushRef="#br0" timeOffset="71731.28">13462 6689 0,'0'0'0,"0"-21"0,-21 21 15,0 0-15,-1 0 0,1 21 0,0 0 16,0 0-16,0 0 0,-22 22 16,22-1-16,0 0 0,-42 64 15,41-42-15,1-1 0,0 1 16,0-22-16,21 21 0,-21 1 0,0-22 16,-1 22-16,22-22 0,0 0 0,0 1 15,0-1-15,0-21 0,-21 0 0,21 64 31,0-64-31,0 0 0,21-21 16,1 0-16,-1 0 16,0 0-16,0 0 15,21-21-15,-20 0 0,-1 21 0,21-21 16,-21 0-16</inkml:trace>
  <inkml:trace contextRef="#ctx0" brushRef="#br0" timeOffset="72106.85">13547 7387 0,'0'0'0,"0"21"31,-22-21-31,1 22 0,0 41 16,-21-42-16,21 0 0,-1 22 15,22-22-15,-21 0 0,21 21 16,-21-20-16,21-1 0,0 0 0,0 21 16,21-21-16,-21 1 15,43-22-15,41 21 16,-41-21-16,41 0 15,-63-21-15,22-1 16,-22 1-16,0 0 0,0 21 16,22-85-1,-43 43-15,21-21 0,-21 20 0,0-20 16,0 42-16,-21-1 16,-1 22-16,1 0 15,-21 0-15,21 22 0,0-22 16,-64 42-1,43-21-15,42 0 0,-22 22 16,22-22-16,0 0 16,0 0-16,22-21 0,-1 0 15,42 0-15,-20 0 16</inkml:trace>
  <inkml:trace contextRef="#ctx0" brushRef="#br0" timeOffset="72458.66">14139 7472 0,'0'0'0,"0"-21"0,0-85 32,-21 106-17,0 0 1,21 21-16,-21 43 0,0-43 16,21 21-16,-22 0 0,1 1 0,0-1 15,21 22-15,-42 41 16,21-62-16,-43 147 15,64-105-15,-21-22 0,0 1 16,-22-1-16,22 1 0,-42 148 16,-1-64-1,43-85-15,-21 1 0,21-1 0,-22 64 16,22-63-16,21-22 0,0 0 16,-21 1-16,21-22 0,0 0 0,0 21 15,0-20-15,0-44 31,21 1-31,0-21 0,0 21 16,43-106 0,-1 21-16</inkml:trace>
  <inkml:trace contextRef="#ctx0" brushRef="#br0" timeOffset="73073.3">13906 7557 0,'0'-43'0,"0"86"0,-21-107 16,21 43-16,0-64 16,21 85-1,1 0-15,-1 0 16,0 0-16,0 0 0,21 21 16,-42 1-16,22-1 0,-1 0 0,0 21 15,0 1 1,-21-22-16,0 0 0,0 21 15,0-21-15,-21 1 0,0-1 16,0-21 0,-22 21-16,22-21 15,-21 0-15,21 0 0,-1 0 32,44 0-1,-1 0-16,-21 21-15,21-21 0,0 0 16,0 0-16,22 0 0,41 0 16,-63 0-16,1-21 0,20 21 15,0-21-15,-21 21 0,128-85 16,-65 22 0,-63 20-16,1 22 15,-1-21-15,-21 21 0,0-1 0,0-20 16,0 21-16,-21 21 15,-1 0 1,-20 42-16,21-21 0,0 1 16,0 20-16,-1-21 0,1 21 0,21-20 15,-21-1-15,21 21 0,0-21 16,0 43 0,42-22-16,-20-42 0,20 0 15,0 21-15,-21-21 16,22 0-16,63 0 15,-43-21-15,-21 21 16,1-21-16,41 0 16</inkml:trace>
  <inkml:trace contextRef="#ctx0" brushRef="#br0" timeOffset="73597">15240 7514 0,'0'-21'0,"0"42"0,0-63 0,0 21 15,0 0-15,0-1 0,-21 1 16,0 0-16,-22 21 15,22 0-15,0 0 0,-21 21 16,20-21-16,1 21 16,-21 43-16,0-43 15,-22 64-15,43-43 16,0-21-16,21 0 0,0 1 0,-21-1 16,21 42-1,0-20-15,21-22 16,0-21-16,0 0 0,0 0 15,0 0-15,1 0 0,-1 0 16,0 0-16,0-21 0,64-43 16,-22 1-1,-42 41-15,1-20 0,41-64 16,-21 43-16,-20-1 0,41-42 16,-42 43-16,0-1 15,22-63-15,-43 85 16,0-43-16,-21 85 31,-1 0-31,1 22 0,0 20 16,0-21-16,0 21 0,0 1 0,-1-1 15,1 22-15,0-1 0,21-21 16,0 170 0,0-170-16,0 43 15,0-43-15,0-20 0,21-1 16,0 21-16,22-21 0,-1 0 15,-21-21-15,22 0 0,-22 0 0,21 0 16,-21 0-16,106-63 16,-63 21-1,-43 20-15,0 1 0</inkml:trace>
  <inkml:trace contextRef="#ctx0" brushRef="#br0" timeOffset="74239.06">17399 7112 0,'0'-21'0,"0"42"0,0-63 16,0 21-16,0-1 0,0 1 0,0 0 15,0 0-15,21 0 0,-21 0 0,21-1 16,-21 1-1,0 42 1,-21 1-16,0 20 16,0-21-16,-22 21 0,22 1 15,0-1-15,-21 22 0,-1 41 16,1-41-16,21-22 0,0 1 0,0 20 16,-1-21-16,1 1 0,21-22 15,0 21-15,0-21 0,0 1 0,21 41 31,1-63-31,-1 21 0,21-21 0,22 0 16,-43 0-16,21 0 16,43-21-16,-64 0 0,21 21 15,1-21-15,20-43 16,-42 43-16</inkml:trace>
  <inkml:trace contextRef="#ctx0" brushRef="#br0" timeOffset="74415.96">17103 7324 0,'-43'0'0,"86"0"0,-107 0 0,22 0 0,21 0 16,-1 0-1,22 21-15,22-21 16,-1 0-16,0 21 0,64-21 16,-1 0-1,-20 0-15,-1 0 0,85 0 16,-84 0-16,-1 0 0,22 0 15</inkml:trace>
  <inkml:trace contextRef="#ctx0" brushRef="#br0" timeOffset="75610.57">18203 7366 0,'0'-21'31,"0"0"-31,-21 0 16,0-1-16,0 1 15,21 0 1,-21 21-16,-1 0 0,1 0 0,0 0 16,0 0-16,0 21 0,0 0 15,-1 1-15,1 20 0,0-21 0,-42 43 16,41-22-16,-41 21 16,42-41-16,-22 62 15,43-63-15,0 1 0,0-1 16,22-21-1,-1 0-15,21 21 16,0-21-16,1 0 0,-22-21 16,42 0-16,-41-1 15,62 1-15,-63-21 0,1 21 16,20 0-16,21-43 16,1-42-16,-64 64 15,0 21-15,21 0 0,-42 42 31,0 0-31,0 0 16,21 0-16,-22 22 0,1 20 16,21-42-16,0 0 15,0 22-15,0-22 0,0 0 0,0 0 16,21 0-16,1 1 0,20-1 0,21 0 16,64 0-1,-84-21-15,20 0 0,43 0 16,-64 0-16,1 0 0,41-42 15,-41 21-15,63-64 16,-85 43-16,0 20 16,-21-20-16,0 0 0,0 21 0,0-22 15,0 22-15,0 0 0,0 0 16,-64 0 0,22 21-16,0 0 0,21 21 15,-43 21-15,43-21 0,0 0 16,0 1-16,-1 41 15,22-42 1,22 0-16,-22 1 0,21-22 0,21 0 16,-21 21-16,0-21 0,64 0 15,-21 0 1,-43 0-16,0-21 0,0 21 0,0-22 16,0 22-16,1-21 0,-1 0 15,0 0-15,-21 0 0,42 0 31,-42 42-15,-21 0-16,0 0 16,0 21-16,21-20 0,-21-1 15,-1 21-15,1 0 0,0-20 16,0 20-16,0 0 0,-22 43 16,1 148-1,0-85-15,42-85 16,-21 1-16,-22 63 0,22-42 15,0-22-15,-21 297 16,20-85 0,22-169-16,0-21 15,0 20-15,0-20 0,0 21 0,-21 63 16,21-84-16,0-22 0,-21 191 16,0-169-1,21-64-15,-21 22 16,0-43-16,-1 0 0,1 0 15,0-22-15,0 1 0,21-21 16,-64-64 0,64 64-16,-21-22 0,0 22 0,0-170 15,21 128 1,-21-1-16,21 0 0,0 1 0,0 20 0,0-21 16,0 1-16,21-107 15,21 22-15,-21 105 16,1-20-16,83-107 0,-62 128 15,-22 20-15,21-20 0,1 21 16,-22-1-16,21 1 0,64-64 16,-43 21-1,-41 43-15,-1 0 0,42-22 16</inkml:trace>
  <inkml:trace contextRef="#ctx0" brushRef="#br0" timeOffset="76224.22">21209 7091 0,'21'0'0,"-42"0"15,63 0-15,-21-21 0,1 21 0,-22-21 16,21 21-16,-21 21 31,-21 0-31,-1 0 0,1 21 16,0 1-16,0-22 0,-21 42 0,-22 22 15,22-43-15,-22 1 0,1-1 16,-64 43-16,-106-1 16,169-62-16,1-1 15,-64 0-15,85-21 0,-1 0 16,22 0-16,0 0 0,0 0 16,0 0-16,21-21 15,42 0-15,0-1 16,43 22-1,-43-21-15,1 21 0,-1 0 0,0 0 16,1 0-16,-1 0 0,43 21 16,-43 1-16,43 20 15,-64 0-15,21-21 0,22 22 16,-22-22-16,-21 21 0,0-21 16,22 1-16,-22-1 0,0 0 0,85 21 15,-64-21 1,0-21-1,-20 0-15,-1-21 16,0 0-16,-21 0 16,21 0-16,0 21 15,22-43-15</inkml:trace>
  <inkml:trace contextRef="#ctx0" brushRef="#br0" timeOffset="76721.88">22013 7451 0,'21'-43'0,"-42"86"0,64-107 16,-43 43-16,21-64 16,-21 64-16,0 0 0,0 0 15,-21 21-15,-22 0 16,1 0-16,21 0 0,-22 21 16,22 0-16,-21 22 0,0-22 15,-64 106-15,-21 0 16,106-106-16,-22 42 15,22-20-15,21-22 16,0 0-16,0 0 0,0 0 0,21 22 16,22-43-1,-22 0-15,0 0 16,21 0-16,-21 0 0,1-21 0,20-1 16,64-62-1,-85 41-15,21 1 16,-21 0-16,22-43 15,-1 22-15,-21 20 0,0 22 0,-21 0 16,22 0-16,-22 0 0,0 42 16,0 0-1,0 0-15,0 0 0,0 22 16,0-22-16,0 21 0,0 22 16,0-22-16,0-21 0,0 0 0,0 43 15,0-43-15,21 21 16,21 1-1,-42-22-15,21-21 0,0 0 16,1 0-16,-1 0 16,0-21-16,0-1 0,0 1 15</inkml:trace>
  <inkml:trace contextRef="#ctx0" brushRef="#br0" timeOffset="77179.73">22796 6964 0,'-21'0'0,"-85"-21"31,85 42-31,21 0 16,0 0-16,0 0 16,0 1-16,0-1 0,0 0 15,21 0-15,1 0 0,-1 0 0,0 1 16,64 41-16,-1-21 15,-41-20-15,-1-1 0,21 0 16,22 0-16,-43 0 16,1-21-16,-1 0 0,0 0 0,-20 0 15,83 0-15,-83 0 16,20 0-16,-21 0 16,-21 21-16,0 1 15,-21-22-15,21 21 16,-64 0-16,43 0 15,-21 0-15,-43 22 0,43-22 16,0 21-16,-22-21 0,-42 43 16,64-43-16,-64 42 15,64-41-15,-1 20 0,1-21 0,0 21 16,-1-20-16,22 20 0,-21-21 16,21 0-16,0 0 0,-1 1 0,1 20 15,0-21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1:47:26.9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2603 10012 0,'22'0'0,"-1"21"15,-21 0 17,21-21-32,0 0 0,0 0 15,0 0 1,1 0-16,-1 0 0,21-21 0,0 0 16,1 21-16,-22-21 15,21 0-15,-21-1 0,1 1 0,-1 0 16,0 0-16,0 0 0,0 0 0,-21-43 15,0 43 1,-21 21-16,-21 0 16,-1 0-16,1 0 0,0 0 15,-22 0-15,22 0 0,-22 21 16,1 0-16,21 0 0,-1 1 16,-20-1-16,-43 85 15,106-85 1,21 42-16,21-42 15,-20 1-15,20-1 0,0-21 16,1 21-16,-1 0 0,85 43 16,-42-22-1,-64 0-15,21-21 0,-21 22 16,0-22-16,1 21 0,-22-21 0,-22 85 16,-41-42-1,21-43-15,-22 0 0,-63 21 16,64-20-16,-1-1 0,1-21 15,-1 0-15,1 0 0,-1 0 0,22 0 16,-43 0-16,22-43 16,41 22-16,1-21 15,21 21-15,0-22 0,-21 1 0,21 0 16,0-1-16,0 1 0,0 0 16,42-43-1,1 64-15,20-21 0,-20 20 16,-1 1-16,21 21 0,-20-21 15,20 0-15,1 21 0</inkml:trace>
  <inkml:trace contextRef="#ctx0" brushRef="#br0" timeOffset="779.55">3429 9864 0,'0'0'0,"0"-21"16,0-1-16,-21 44 31,0-1-31,21 0 0,-22 85 31,-20 21-31,21-85 0,21 0 16,-42 64-16,42-63 16,-22 20-16,1-21 0,21 1 15,-21-1-15,0 43 16,0-22-1,0-63-15,21-21 32,0 0-32,0-21 0,0 20 15,0-20-15,21 0 0,-21-1 16,42 1-16,-21 0 0,0-1 16,22 1-16,-22 21 0,21-21 0,85-22 15,-42 43 1,-64 0-16,21 21 15,-20 0-15,-22 21 16,-22 0 0,1-21-16,0 21 0,-21 0 15,-1-21-15,-41 22 0,41-1 16,-41 0-16,41 0 0,22-21 16,-21 21-16,21 0 0,21 1 15,-21 20 1,42 0-1,0-21-15,0 1 0,0 20 0,0-21 16,1 0-16,-1 0 0,0 1 0,0-1 16,0-21-16,43 42 15,-1-42 1,-42 0-16,1 0 0,62 0 16,-63-21-16,1 0 15,20 0-15,-21-1 0,0 1 0,85-127 16,-85 127-1,22-21-15,-43 20 16,42-20-16,-42 21 0,21 21 0,-21 21 31,0 0-31,0 0 16,0 22-16,-21-1 0,0-21 16,0 22-16,21-22 0,0 0 15,0 0-15,-22 21 0,1-20 16,21-1-16,0 0 15,0-42 1,0 0-16,21-1 16,1 1-16</inkml:trace>
  <inkml:trace contextRef="#ctx0" brushRef="#br0" timeOffset="1123.34">4085 9970 0,'-21'-22'0,"42"44"0,-63-44 0,21 22 15,-1 0-15,1 0 0,-21 22 16,21-1-16,0 0 16,21 0-16,0 21 15,21 1-15,21-43 16,-21 0-16,22 21 16,-1-21-16,-21 0 15,0 0-15,0-21 0,1 0 16,-22-1-16,21 1 0,-21 0 0,0 0 15,0 0-15,0 0 0,0-22 16,0 22-16,-21 0 0,-1 0 16,1 21-16,0 0 0,-85 0 15,85 21 1,0 0-16,0 0 0,0 22 16,21-22-16,0 21 0,0-21 0,0 0 15,0 1-15,0-1 0,0 0 16,0 0-16,21-21 0,0 21 0,42-21 15</inkml:trace>
  <inkml:trace contextRef="#ctx0" brushRef="#br0" timeOffset="1410.19">4572 9885 0,'0'0'0,"0"-21"0,0 0 0,0-1 16,-21 22-1,0 0-15,-1 0 16,22 22-16,-21 20 0,-21 0 16,42 1-16,-21-1 15,0 0-15,-1 1 0,1-1 0,0 0 0,0 1 16,21-1-16,-21 21 0,0-20 16,-1-1-16,22 0 0,-21 64 15,21-21 1,0-64-16,21-21 15,1 0 1,-1-21-16,0 0 0,64-85 16</inkml:trace>
  <inkml:trace contextRef="#ctx0" brushRef="#br0" timeOffset="1665.57">4995 9779 0,'0'0'0,"-21"21"15,0 0 1,0 1-16,21 20 16,-21-21-16,-1 21 0,1 1 0,0-1 15,-21 0-15,21 1 0,-43 84 16,1 21 0,41-106-16,1 1 0,21-22 15,0 21-15,0-21 0,0 0 16,0 1-16,0-1 0,21-21 15,1 0 1,-1-21-16,21-1 0,22-20 16,-43 21-16,0 0 0</inkml:trace>
  <inkml:trace contextRef="#ctx0" brushRef="#br0" timeOffset="2051.35">5016 10520 0,'0'0'0,"-21"21"15,0 0-15,21 0 16,21-21 15,0-21-31,1 0 0,20-21 16,-21 21-16,21-22 0,1-20 16,-1 20-16,-21 1 0,43-43 15,-43 43 1,-21 21-16,0 0 0,-21 21 15,0 0-15,-1 0 16,1 0-16,-21 0 0,21 0 0,0 21 16,-64 42-1,85-20 1,0-22-16,0 21 0,0 1 0,21-22 16,0 21-16,0-21 15,1 22-15,20 20 16,-42-42-16,21 22 15,-21-22-15,21 0 16,0-21-16,1 0 16,-1 0-16,0 0 0,0-21 15,0 21-15</inkml:trace>
  <inkml:trace contextRef="#ctx0" brushRef="#br0" timeOffset="3495.62">6075 10308 0,'21'-21'0,"-42"42"0,63-63 0,-42 21 16,0 0-16,0-1 0,0 1 16,0 0-16,-21 0 0,0 0 0,-22 0 15,22 21-15,0 0 0,0 0 16,-43 0 0,-41 42-16,62-21 0,1 0 15,-22 43-15,43-22 16,0 0-16,-21 1 0,42-1 15,-21 0-15,21 85 16,0-84-16,21-22 16,0-21-16,21 0 15,1 0-15,-22 0 0,21 0 16,0-21-16,1 0 0,-1-1 0,22-62 16,-22 41-16,21-41 15,-20 41-15,-22 1 0,21-43 16,-21 64-16,-21 0 0,0 0 15,0 0-15,0 0 0,-21 21 32,0 21-32,21 0 15,-42 21-15,42-21 0,-21 1 16,-1 41-16,22-21 0,-21 1 16,21 63-1,0-22-15,0-63 16,0 1-16,21-1 0,1 0 0,-1-21 15,21 0-15,-21 0 0,0 0 16,22 0-16,84-42 16,-85 20-16,22-41 15,-22 42-15,21-64 16,-20 43-16,-22-1 0,0 1 0,0 21 16,0-21-16,-21 20 0,0 1 0,0 0 15,-21 21-15,-42 0 16,42 0-16,-1 0 0,-41 0 15,63 21-15,-21 0 16,0 1-16,21-1 0,0 21 16,0-21-16,21 0 0,21 43 31,-21-1-31,0-41 0,1-1 16,-22 0-16,21 0 0,0 0 15,-21 0-15,42-21 0,-21 0 16,1 0-1,-1 0-15,42-21 16,-42 0-16,1 0 0,20 0 16,-21 0-16,0-1 0,0-20 15,1 0-15,-1 21 0,0-22 0,42-41 16,-41 41 0,-22 22-16,21 0 0,0 0 15,-21 42 16,0 0-31,0 0 16,-21 0-16,0 1 0,-1 20 0,1 21 16,21-41-16,-21 20 15,21-21-15,0 21 0,0-20 0,0-1 16,0 63 0,21-84-16,0 0 0,1 0 15,-1 0-15,42 0 0,-20 0 16,-1 0-16,0-21 0,1 0 0,-22 0 15,85-85 1,-22-21 0,-63 106-16,1-21 0,-1-1 15,-21 22-15,0 0 16,0 0-16,0 42 31,0 0-31,0 0 16,0 0-16,-21 1 0,21 20 0,-22-21 15,1 21-15,0 1 0,0-1 0,-21 127 32,-22 1-32,43-1 15,21-84-15,-21-22 16,0 64-16,21-42 0,0-22 16,0 1-16,0-1 0,0 22 15,0-21-15,0 168 16,0-168-16,0-1 15,0-20-15,0 63 0,0-85 16,0 21-16,0-21 0,0 0 0,0 1 16,-22-1-16,1-21 15,0 0-15,21-21 0,-21-1 0,0 1 16,0 0-16,-64-127 16,64 84-16,-22 1 0,22-1 15,0 1-15,0-22 0,0-190 16,21 127-1,21 84-15,0 1 0,0 21 16,22-22-16,-22 22 0,63-64 16,-41 64-16,-1-1 0,0 1 15,85-106-15,-42 84 16,-43 43-16,-20 0 16,20 21-16,-63 0 15,0 0 1,-22 0-16,22 21 0,-21 0 15</inkml:trace>
  <inkml:trace contextRef="#ctx0" brushRef="#br0" timeOffset="4275.39">2159 10837 0,'-21'0'0,"42"0"0,-63 0 16,20 0-16,-20 0 0,21 0 0,0 0 15,-22 0-15,22 0 0,0 0 16,-21 0-16,-1 0 16,22 0-16,21 22 15,0-1 1,21-21 0,22 0-16,-22 21 0,21-21 15,22 21-15,-1-21 0,1 0 16,84 21-16,-63-21 0,20 0 15,234 0 1,-85 21-16,-106-21 16,0 0-16,22 0 0,-1 0 0,0 0 15,22 0-15,444 0 16,-423 0-16,253 0 16,-232 22-16,0-22 0,233 0 15,-234 21-15,-20-21 0,0 0 16,-22 0-16,-20 0 0,-1 0 0,127 0 15,43 0 1,-254 0-16,-22 0 0,22 0 16,-43 0-16,-21 0 0,0 0 15,1 0-15</inkml:trace>
  <inkml:trace contextRef="#ctx0" brushRef="#br0" timeOffset="16772.78">11324 9758 0,'0'0'0,"21"-21"0,0 0 16,1-1-16,-1 1 0,0-21 16,21-43-1,-42 43-15,0 21 16,0 0-16,0-22 0,-21 22 15,0 21-15,0 0 0,-22 0 16,22 0-16,-85 21 16,-63 64-16,127-43 15,-22 22-15,1-1 0,20 1 16,-20 20-16,-43 43 0,64-63 16,21-1-16,-22 1 0,-20 126 15,63-84 1,0-63-16,0 20 0,42 1 15,0-22-15,1-21 0,41 21 16,-41-42-16,20 0 16,1 0-16,-1 0 0,22 0 0,-22 0 15,213-127 1,-192 85-16,-20-21 0,105-107 16,-127 107-16,1-1 15,-22 1-15,0-1 0,0 1 0,-21-22 16,0 22-16,0-22 15,-21 21-15,-42-41 0,20 62 0,1 1 16,-191-22 0,106 64-1,85 0-15,-22 22 0,1 62 16,42-41-16,21 20 16,0 1-16,21-1 0,0 1 0,64 63 15,-43-64-15,0 22 0,-21-22 0,22 22 16,-22-22-16,21 22 0,-21-21 15,1 20-15,-22-20 0,0-1 0,0 1 16,0-1-16,0 1 0,0-22 0,0 22 16,-22-22-16,-20 0 0,-43 43 15,43-43-15,-21-21 0,-43 1 16,42-22-16,1 0 16,-1 0-16,1 0 0,20-22 15,-20 1-15,-22-63 16,64 41-16,21-41 15,21-1-15,22 21 0,-1 22 16,170-148-16</inkml:trace>
  <inkml:trace contextRef="#ctx0" brushRef="#br0" timeOffset="17197.83">12446 10118 0,'21'-21'0,"-42"42"0,42-64 15,-21 22-15,-21 0 0,-21 21 16,20 0-16,-20 0 0,0 0 0,-22 0 16,-20 0-16,-1 21 15,43-21-15,20 21 0,-41 22 16,63-22-16,0 0 16,0 0-16,21-21 15,0 21-15,64 1 16,0-1-1,-43 0-15,43 0 0,-22 0 16,1 22-16,-43-22 16,-21 0-16,0 0 0,0 0 15,0 0-15,0 1 0,-21-1 0,-1-21 16,-20 21-16,0-21 0,-106 0 16,-22 0-1,43 0 1,85-21-16,21 0 0,0 21 0,21-22 15,0 1-15,0 0 16,0 0-16,21 21 0,0-21 0,64 0 16,-43-1-16,0 22 15,1-21-15,20 0 0,1 21 0,-1-21 16</inkml:trace>
  <inkml:trace contextRef="#ctx0" brushRef="#br0" timeOffset="17459.59">12742 10181 0,'0'0'0,"0"-21"15,0 42 1,-21 0 0,0 1-16,0 20 0,21 0 0,-21 1 15,-1 20-15,1-21 0,21 22 16,-21-1-16,0 1 0,-64 126 16,1 22-1,62-127-15,-20-1 0,21-20 16,0-1-16,0 22 0,-22-43 15,22 22-15,0-1 0,0-20 0,0 63 16,-1-85-16,22 42 16,0-84 15,22 0-31,-1 0 0,0-22 0,0 22 16,0-42-16,0 20 0,22-20 0</inkml:trace>
  <inkml:trace contextRef="#ctx0" brushRef="#br0" timeOffset="17747.59">12700 10393 0,'0'-64'16,"0"128"-16,0-170 0,0 43 0,0 20 15,0 22-15,21-21 0,21-43 16,22 64 0,-43 21-16,21 0 0,43 0 15,-43 0-15,-20 21 0,20 0 0,-21 0 16,21 1-16,-42-1 0,0 21 0,0 22 15,0-43-15,-84 63 16,-64 1 0,105-85-16,1 21 15,0 0-15,-1-21 0,1 0 0,-22 0 16,64-21 15,0 0-31,22 0 16,20 21-16,-21-21 0,21 0 0,1-1 15,-1 1-15</inkml:trace>
  <inkml:trace contextRef="#ctx0" brushRef="#br0" timeOffset="17941.49">13293 10202 0,'0'0'0,"0"22"32,0-1-32,-22 0 15,22 0-15,-21-21 0,0 21 0,0 0 16,21 1-16,0-1 0,-21 0 15,21 0-15,-21 0 0,21 0 16,21-21 15,-21-21-31,21 21 16,0-42-16</inkml:trace>
  <inkml:trace contextRef="#ctx0" brushRef="#br0" timeOffset="18104.39">13462 10012 0,'0'-21'0,"0"42"0,0-63 0,0 20 16,0 1-16,-21 21 16,0 0-16,-1 0 15,22 21 1,0 1 0,0-1-16,22-21 15,-22 21-15,21 0 16</inkml:trace>
  <inkml:trace contextRef="#ctx0" brushRef="#br0" timeOffset="18652.08">14076 10202 0,'0'0'0,"0"-21"0,0 0 15,0 0-15,0 0 16,-21 0-16,-1-1 0,1 1 0,-21 21 15,21-21-15,0 21 0,-22 0 0,22 0 16,-64 0 0,22 42-16,42-20 15,0-1-15,-1 0 16,1 0-16,21 0 0,0 0 0,0 43 16,0-1-1,21-41-15,-21-1 0,22-21 16,-1 0-16,21 0 0,-21 0 15,0 0-15,22 0 0,-22 0 0,42-21 16,-20-1-16,63-62 16,-64 63-16,0-22 15,1 1-15,-22 0 0,21-1 0,-21-20 16,22-1-16,-22 22 0,0-22 16,64-126-1,-64 148-15,0-43 0,-21 43 16,0-1-16,-21 64 15,0 22-15,-1-22 16,1 42-16,-21 43 16,0-42-16,-1 63 15,1-64-15,21 1 0,-22 20 16,43-20-16,0 21 16,0-64-16,0 21 0,0 0 0,0-20 15,0-1-15,0 0 0,22 0 16,41 0-16,-42-21 0,85 0 15,-42-42 1,-22 21-16,0 0 0</inkml:trace>
  <inkml:trace contextRef="#ctx0" brushRef="#br0" timeOffset="19323.7">14711 10097 0,'-21'0'0,"-1"0"15,1 0-15,21 21 16,0 21-1,21-42 1,1 0-16,-1 0 16,0 0-16,0 0 0,0 0 15,0-21-15,1 21 0,-1-42 16,0-1 0,-21 22-16,0 0 0,0 0 15,0 0-15,0-1 0,-21 22 0,0 0 16,-1 0-16,1 0 15,0 22-15,0-1 0,0 0 0,-22 0 16,22 0-16,0 22 0,0-22 0,21 42 16,-21-42-16,21 1 15,21 83 1,42-62-16,-41-22 16,-1 0-16,21-21 0,64 0 15,-64 0-15,1 0 16,41-42-1,-41-1-15,-22 1 0,0 21 16,0-21-16,-21 20 16,21 1-16,-21-21 0,0 21 15,0 0-15,21-1 0,1 1 0,-22 0 16,21 0-16,0 0 0,0 21 16,0-21-16,0-1 0,22 22 0,-22 0 15,21 0-15,-21 0 0,22 0 16,-22 22-16,0-1 0,0 0 15,-21 0-15,0 0 0,0 22 0,0-22 16,-21 0-16,0 21 0,0-21 0,-43 85 31,1-42-31,42-64 0,21 21 16,-22-21 0,1 0-16,21-21 15,0 0-15,21-43 16,43 1-1,42-22-15,-85 43 16,21 20-16,1 1 0,-22 0 16,21 0-16,64-21 15,-43 42 1,-41 0-16</inkml:trace>
  <inkml:trace contextRef="#ctx0" brushRef="#br0" timeOffset="19671.4">16171 10118 0,'0'0'0,"21"0"0,-21-21 15,22-1-15,-1 1 0,-21 0 16,0 0-16,-21 0 16,-1 21-16,1 0 15,-21 0-15,21 0 0,-22 0 0,22 0 16,-21 21-16,21 0 0,0 0 0,-1 0 15,1 22 1,21-22-16,0 42 16,0-41-16,21-1 0,1 0 15,-1 0-15,0 0 0,0 0 0,0 1 16,22-1-16,-22-21 0,21 21 16,-21 0-1,-21 0-15,0 0 0,-21-21 16,-21 22-16,21-22 0,-22 0 15,1 0-15,21 0 0,-22 0 16,1 0-16,0 0 0,-1 0 0,-105 0 16,85 0-16</inkml:trace>
  <inkml:trace contextRef="#ctx0" brushRef="#br0" timeOffset="20309.66">10880 10859 0,'-22'0'0,"-20"0"0,106 0 0,-170 0 0,63 0 16,22 0-16,-21 0 0,0 0 15,-64 21 1,42-21-16,64 21 15,21-21 1,1 0-16,20 0 16,0 0-16,212 0 15,-21 0-15,-106 0 16,21 0-16,22 0 0,-1 0 16,0 0-16,22 0 0,655-21 15,-613 21 1,-21 0-16,0-21 0,20 21 0,-20 0 15,0-22-15,-22 22 0,212 0 16,-211 0-16,-1 0 0,-41 0 16,20 0-16,-42 0 0,423 22 31,-380-22-31,-107 0 0,43 0 16,-64 0-16,1 0 15,20 0-15,-42 0 0,0 0 16,1 0-1,-22-22 17,-22 22-32,1 0 0,0 0 15,0 0-15,0 0 0,0 0 16</inkml:trace>
  <inkml:trace contextRef="#ctx0" brushRef="#br0" timeOffset="20461.58">16510 10837 0,'0'0'0,"0"22"15,0-1 1,0 0 31,-21-21-47,0 0 16,-1 0-16,1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1:50:15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12996 0,'21'0'0,"-21"22"187,21-22 610,0 0-438,-21-22-312,22 22 110,-22-21-48,21 21-109,-21-21 969,0 0-954,0 0 1</inkml:trace>
  <inkml:trace contextRef="#ctx0" brushRef="#br0" timeOffset="811.56">1143 12891 0,'-21'-22'0,"21"1"15,0 0 1,0 0-1,0 0-15,0 0 16,0-1-16,0 1 0,0 0 16,0 0-1,0 42 17,0 0-32,0 0 0,-21 22 15,21-1-15,-22 0 0,22 22 16,-21-1-16,0-20 0,0 20 0,0 1 15,-64 105 1,22-63-16,20-64 16,1 22-16,0-22 0,-1 0 15,1-20-15,-22 41 0,43-42 16,0 0-16,0-21 0,0 0 16,0 0-16,-1-21 15,22 0-15,0 0 0,0-21 0,0-1 16,0 22-16,0-42 0,0 20 15,43-41-15,-22 41 0,0-41 16,43-1 0,-43 64-16,-21 0 15,21 21-15,0 0 0,0 21 0,43 63 32,-22-20-32,-21-22 0,-21-21 15,21 22-15,1 20 0,-22-20 16,21-1-16,0 0 0,0-21 0,-21 22 15,21-22-15,0 0 0,22 0 16,-22 0-16,0-21 0,21 0 0,1 0 16,-22 0-16,21-21 0,1 21 15,20-21-15,-21-21 0,1 21 16,-1-22-16,-21 1 0,22 21 0,-22-22 16,21 1-16,-21 0 0,0 21 15,-21-22-15,22 22 16,-22 0-16,0 42 15,0 0 1,-22 0-16,1 1 0,0 41 16,0-21-16,0-20 0,21 20 15,0 0-15,-21-21 0,21 22 16,-22-22-16,22 0 0,0 0 0,0 0 16,0 1-16,0-44 31,0 1-31,22 0 15,-22 0-15,21-21 0,-21 20 16</inkml:trace>
  <inkml:trace contextRef="#ctx0" brushRef="#br0" timeOffset="1141.36">1714 13039 0,'0'-21'0,"0"42"0,-21-21 31,0 21-31,0 0 0,21 0 16,0 0-16,0 1 16,0-1-16,21-21 15,0 0 1,0 0-16,22-21 0,20-1 16,-63 1-16,21 0 0,-21-21 15,0 21-15,0-1 16,-42-41-1,-21 42-15,-1 21 16,43 21-16,0 0 16,0 0-16,-1 0 0,22 1 15,0 20-15,0-21 0,0 21 0,0-20 16,0 20-16,0-21 0,22 21 16,62 1-1</inkml:trace>
  <inkml:trace contextRef="#ctx0" brushRef="#br0" timeOffset="1556.13">2095 13229 0,'0'0'15,"0"43"17,-21-22-32,0 0 0,21 21 0,0-21 15,-42 85 1,-1-42-16,43-22 0,-42 22 15,42-43 1,-21 0-16,21-42 31,0-22-15,0 22-16,0 0 0,21-21 0,0-1 16,0 1-16,22 0 0,-22-1 15,0 1-15,21 0 0,22-43 16,-22 64-16,1 0 15,-1 0-15,0 21 0,1 0 0,-1 21 16,-21 21-16,-21-21 0,21 22 16,-21-22-16,0 21 0,0 0 0,-21 43 15,0-43-15,-21 43 16,20-64-16,-20 43 16,42-43-16,-21 0 15,42-21 1,0 0-16,0-21 15,1 0-15,20-22 0,0 22 0</inkml:trace>
  <inkml:trace contextRef="#ctx0" brushRef="#br0" timeOffset="2079.84">3069 12806 0,'0'-42'0,"0"84"0,0-127 0,21 64 0,-21 0 15,0 42 1,0 21-16,0 1 15,0 41-15,-21 22 16,21-42-16,-21-1 0,0 1 16,0-22-16,-1 22 0,1-22 15,0 0-15,0 1 0,0-1 0,0 0 16,-1-21-16,1 22 0,21-22 0,-21 0 16,0 0-16,21-42 31,0 0-31,21 0 15,0-22-15,0 22 0,1-21 0,20 21 16,-21-22-16,21 1 0,-20 21 16,20-21-16,64-43 15,-43 64 1,1 21-16,-64 21 31,0 0-31,-21 0 0,-1 0 0,-20 1 16,21-22-16,-21 21 0,20 0 0,-20 0 15,21 0-15,-21 0 0,-1-21 16,22 22-16,0-1 0,0 0 0,0-21 16,21 21-16,0 21 15,0-20-15,0-1 0,0 21 16,21-21-16,21 22 16,-21-22-16,0-21 0,1 21 15,-1 0-15,0-21 0,0 0 16,21 0-16,1 0 0,-22 0 15,0 0-15,21-21 0,1 21 0,-22-21 16,106-64 0</inkml:trace>
  <inkml:trace contextRef="#ctx0" brushRef="#br0" timeOffset="2315.69">3789 12785 0,'0'0'0,"-21"0"0,-1 0 0,22-21 0,-21 21 16,42 0 0,22 0-16,-22 0 15,21 0-15,1 0 0,-1 0 16,0 0-16,1 0 0,20 0 0,-21 0 16,22 0-16,-22 0 0,22 0 15,-22 0-15,0 0 0,1 0 0,-22 0 16,0 0-16,-21 21 15,-21-21-15,0 21 0,-22-21 16,1 0-16</inkml:trace>
  <inkml:trace contextRef="#ctx0" brushRef="#br0" timeOffset="2545.57">4000 12827 0,'-21'0'0,"42"0"0,-63 0 0,42 21 16,-21-21-16,0 21 15,21 1-15,-21 20 0,21 0 16,0-21-16,-22 64 15,22-43-15,0 1 0,-21 105 16,-21-21 0,0-21-1,42-85-15,-22 21 0,22-21 16,0 1-16,0-1 0,0 0 0,22-21 31,-1 0-15,0-21-16,0 21 0,0-21 0,0-1 15</inkml:trace>
  <inkml:trace contextRef="#ctx0" brushRef="#br0" timeOffset="2873.38">4064 13462 0,'0'0'16,"21"0"15,-21-21-31,21 21 16,0 0-16,1-21 0,41 0 15,-21-22 1,-20 43-16,-22-21 0,21 0 16,-21 0-16,0 0 15,-21 21 1,-1 0-16,1 0 0,0 0 0,0 21 16,0-21-16,-22 42 0,22-21 15,-21 22-15,42-22 0,-21 21 16,21-21-16,-21 0 0,21 1 15,0 20-15,0-21 0,0 0 0,21 0 16,0 1-16,0-22 0,0 0 16,0 0-16,1 0 0,20 0 15,106-22 1,-106 1-16,1 21 16</inkml:trace>
  <inkml:trace contextRef="#ctx0" brushRef="#br0" timeOffset="3574.49">4635 13420 0,'0'0'15,"0"-21"-15,0-1 0,0 1 16,0 0-16,0 0 16,22 0-16,-1 21 15,0 0-15,21 0 0,-21 0 0,22 0 16,-22 0-16,42 0 16,-41 21-16,-1-21 0,0 21 0,-21 21 15,0-20-15,0 20 16,0-21-16,0 0 0,-21 0 15,-22 43-15,22-43 0,-21 0 16,21 0-16,0 1 0,-1-22 16,1 21-16,0-21 0,0 0 15,42 0 1,0 0-16,0-21 16,22-1-16,41-41 15,-41 42-15,-22 0 0,21-22 16,-21 22-16,22-21 0,-22 21 15,0-22-15,21 22 0,-42 0 0,22 0 16,-1 21-16,-21-21 16,-21 42-1,-1 0-15,22 0 0,-21 0 16,0 22-16,-21-22 0,21 21 0,-1-21 16,1 22-16,21-1 0,-21 0 0,21-21 15,0 22-15,0-22 0,21 64 31,-21-64-31,64-21 0,-43 0 16,0 0-16,21 0 0,-20 0 0,20 0 16,21-43-16,-20 22 15,-22 0-15,21-21 0,1-1 16,-1 1-16,21-43 0,-20 22 16,-1 21-16,22-85 0,-22 84 15,0-20-15,22-85 16,-64 105-1,-21 64 1,-22 1-16,22 20 0,-42 21 16,41-20-16,-20-1 0,-21 106 15,41-105 1,-20 62-16,42-62 0,0-1 16,0 43-16,0-43 0,0-21 15,0 0-15,0 22 0,0-22 16,64 0-1,-1-21-15,-21-42 16,-20 21-16</inkml:trace>
  <inkml:trace contextRef="#ctx0" brushRef="#br0" timeOffset="3769.38">5546 13314 0,'-22'0'0,"44"0"0,-65 0 15,43 21 1,21-21-16,1 0 16,-1 0-16,21 0 0,-21 0 0,22 0 15,-1 0-15,21 21 0,-20-21 0,-1 0 16,64 0 0,-64 0-16,64 0 0,-64 0 0</inkml:trace>
  <inkml:trace contextRef="#ctx0" brushRef="#br0" timeOffset="4279.45">7133 13462 0,'0'0'15,"-21"0"-15,-21 0 0,-1 0 16,1 0-16,0 0 0,-1 0 0,-147 0 15,126 0 1,43 0 0,63 0-16,-20 0 15,41 0-15,-21 0 0,43 0 16,-21 0-16,20 0 0,1 0 0,0 21 16,190 0-1,-127-21-15,21 0 16,-126 0-16,-22 0 15,0 0-15,-42-21 16,0 21-16,-43-21 16,-63-21-1,42 21-15,43-1 0,21 1 16,0 0-16,21 0 16,21 21-1,0 0-15,0 0 16,64 0-1,-64 0-15,0 0 0,22 42 16,-43-21-16,0 1 0,21 20 16,-21 64-16,-21-43 15,-22-20-15,-41 62 16,41-83-16,-20 20 16,42-21-16,-22 0 0,1-21 15,21 0-15</inkml:trace>
  <inkml:trace contextRef="#ctx0" brushRef="#br0" timeOffset="4851.58">8699 13208 0,'0'0'0,"0"21"16,22-21-1,-1 0-15,0 0 0,0 0 16,0 0-16,0 0 0,1 0 0,-1 0 16,0 0-16,0-21 15,21 0-15,-20 0 0,20 0 0,-21-1 16,127-126-1,-84 64-15,-43 41 16,0 1-16,0 0 0,0 20 0,-21 1 16,22 0-16,-22 63 15,0-20-15,-22 20 16,1 0-16,0 1 0,-21 62 16,-22 1-1,43-42-15,0-22 0,0 106 16,0-105-16,21-1 15,0 0-15,0 1 0,0-22 0,0 85 16,0-85-16,0 42 16,-22-63-1,1 21-15,0-21 0,-64 0 16,43 0-16,0 0 0,-106-42 16,21-21-1,105 41-15,-20 1 16,21 0-16,21 0 15,0 0-15,0 0 16,85-1 0,-22 1-16,-21 0 15,1 0-15,20 21 0</inkml:trace>
  <inkml:trace contextRef="#ctx0" brushRef="#br0" timeOffset="5124.74">9673 12912 0,'0'0'0,"0"-21"0,0 42 32,0 0-17,0 21-15,-21-21 0,0 22 16,21 41-16,-43 43 16,22-84-16,21-1 15,0 0-15,-21 1 0,21-1 16,-21 64-16,21-43 15,0-41-15,0-1 16,21-21-16,0 0 16,0 0-16,43-21 15,-43-1-15,0 1 16,0 0-16,22-42 0,-22 41 16,0 1-16</inkml:trace>
  <inkml:trace contextRef="#ctx0" brushRef="#br0" timeOffset="5276.65">9673 13250 0,'-21'0'0,"42"0"0,-63 0 0,21 0 16,-1 0-16,44 0 31,-1 0-31,0 22 0,21-22 16,1 0-16,-1 0 0,0 0 16,1 0-16,20 0 0,1 0 0,126 0 15,-105 0-15</inkml:trace>
  <inkml:trace contextRef="#ctx0" brushRef="#br0" timeOffset="5499.58">11282 13250 0,'-21'0'16,"-1"0"-1,1 22-15,21-1 0,-21 0 0,0 0 16,21 0-16,-42 43 15,-1 42 1,22-85-16,21 0 0,-21 0 0,21 0 16,0 0-16,-21 22 15,42-43 1,0 0 0</inkml:trace>
  <inkml:trace contextRef="#ctx0" brushRef="#br0" timeOffset="5819.4">11705 13293 0,'0'0'0,"0"-21"0,0-1 0,-21 22 15,0-21-15,0 21 0,-22 0 16,-20 0-16,20 0 16,22 21-16,-42 1 15,42-1-15,-1-21 0,22 21 0,0 0 16,0 0-16,22-21 0,20 43 15,21-1 1,22 0 0,-64-21-16,0 1 0,-21-1 15,0 0-15,22-21 0,-22 21 0,0 21 16,-43 1 0,22-43-16,0 0 0,-21 21 15,20-21-15,-20 0 0,21 0 0,-21 0 16,-22 0-16,-21-42 15,43 20-15,21 1 16,0-21-16</inkml:trace>
  <inkml:trace contextRef="#ctx0" brushRef="#br0" timeOffset="5991.3">11197 12996 0,'0'0'16,"0"-21"-16,-21 21 47,21 21-47</inkml:trace>
  <inkml:trace contextRef="#ctx0" brushRef="#br0" timeOffset="7186.21">12552 12954 0,'0'0'0,"21"-21"0,0 0 16,-21 0-16,21-1 0,0 1 16,-21 0-16,0 0 0,0 0 15,0 0-15,0 42 32,0 21-32,0 0 0,0 1 15,-21 105-15,0-21 16,21-85-16,-42 128 15,42-107-15,0-21 16,0 1-16,0-1 0,0 0 0,0-20 16,0 41-1,63-42-15,-20-21 16,-22 0-16,21 0 0,0-21 0,1 0 16,-1 0-16,0-22 0,1 22 15,-1-21-15,22 0 0,63-107 16,-43 22-1,-63 64-15,22-22 0,-1-42 16,-21 64-16,0-1 0,-21-20 16,0 62-16,0 1 0,0 0 15,0 42-15,-42 43 16,21-22-16,0 0 16,-22 1-16,22 20 0,0 1 15,-21 42-15,21-43 0,-1-21 16,-20 128-1,42-86-15,0-41 0,0-22 16,42 42-16,-20-41 0,20-1 16,-21 0-16,0-21 0,22 0 15,-1 0-15,-21 0 0,21-21 0,1 0 16,-1-1-16,85-62 16,-42-1-1,-43 43-15,-21-1 0,43-41 16,-43 63-16,0-22 0,-21 22 15,0 0-15,0 0 0,-21 21 16,0 0-16,0 21 0,-1 0 16,1 0-16,0 0 0,-21 85 15,42-42 1,0-22-16,0-21 0,0 0 16,0 22-16,0-22 0,0 0 15,0 0-15,0 0 0,-21-21 31,-22-63-15,43 42-16,-21 21 16,0-21-16,21-1 15,0 1-15,-21 21 0,21-21 16,0 42 0,0 0-1,0 1-15,21-1 0,-21 0 16,21 0-16,0-21 15,0 21-15,1-21 0,-1 0 0,85 21 16,-22-21 0,-20 0-16,42-21 15,-64 0-15,21 21 0,43-42 16,-63 21-16,-1-22 0,-21 22 16,0 0-16,22 0 0,-22-22 0,0-20 31,-21 21-31,-21 42 15,0 0-15,-1 21 16,1 0-16,0 0 0,21 0 16,0 0-16,-21 22 15,0-22-15,21 42 0,0-41 16,0 20-16,0-21 16,0 0-16,21 0 0,0-21 0,0 22 15,0-22-15,128 0 16,-22 0-1,-64 0-15</inkml:trace>
  <inkml:trace contextRef="#ctx0" brushRef="#br0" timeOffset="7654.69">15473 13399 0,'21'-22'0,"-42"44"0,63-65 0,-42 22 16,0 0-16,0 0 0,0 0 0,-42-22 15,21 43-15,-85-21 16,63 21-1,-20 0-15,21 0 0,-1 21 0,-20 0 0,20 1 16,-62 20 0,20 43-16,64-64 15,0 21-15,21-21 0,0 0 0,0 22 16,0-22-16,63 42 16,-21-41-16,1-1 15,-1-21-15,22 0 16,-22 0-16,21 0 0,-20-21 0,-1-1 15,0 1-15,1-21 0,63-64 16,-64 21 0,0 22-16,-21 21 0,22-85 15,-22 42-15,0 21 0,-21 1 16,0-1-16,21 22 0,-21 0 0,0-1 16,-21 43-1,0 22-15,0-1 0,0 21 16,-1 22-16,-20-22 0,21 21 15,-64 107 1,64-128-16,21 0 0,-21 22 16,21-22-16,-21 85 0,21-106 15,0 43-15,0-22 0,0-21 16,21-21-16,0 22 0,21-22 16,22 0-1,-22-22-15</inkml:trace>
  <inkml:trace contextRef="#ctx0" brushRef="#br0" timeOffset="7885.56">16658 12912 0,'0'0'0,"42"-64"0,-20 22 16,-1 0-16,-21-1 16,-21 64-16,-1 1 15,1-1-15,-21 21 0,-64 170 31,85-170-31,-21 85 0,20-85 16,1 64-16,0-63 16,21-1-16,0 0 0,0 1 0,0-22 15,0 21-15,0-21 0,0 0 16,0 1-16,21-22 0,22 0 16,-22 0-16,42-22 0</inkml:trace>
  <inkml:trace contextRef="#ctx0" brushRef="#br0" timeOffset="8192.37">16912 13356 0,'0'0'0,"21"-21"0,0-21 16,-21 21-16,22-1 0,-22 1 16,-43 21-1,22 0-15,0 21 0,0 1 0,-22-1 16,22 0-16,-21 42 16,21-20-16,21-22 0,0 0 15,0 21-15,0-20 0,0-1 0,0 21 16,0-21-16,21-21 0,0 21 15,0 1-15,22-22 0,-22 0 16,42 0 0,-42-22-16,1-20 0,-1 21 15,0-21-15,-21-1 16,0 22-16,0-21 0,0 21 0,0-22 16,0 22-16,0-21 0,-21 42 15,0-21-15,-1 21 0,1 0 16,0 0-16,0 0 0,0 0 15,0 0-15,-1 0 0,-41 0 16,42 0-16,-22 0 0</inkml:trace>
  <inkml:trace contextRef="#ctx0" brushRef="#br0" timeOffset="8385.84">16044 13166 0,'43'0'31,"-22"0"-31,21 0 16,0 0-16,1 0 0,20 0 16,-20 0-16,20 0 0,1 0 0,-1 0 15,1 0-15,63 0 0,-85 0 16,0 0-16,85 0 16,-84 0-16</inkml:trace>
  <inkml:trace contextRef="#ctx0" brushRef="#br0" timeOffset="8827.67">17992 13229 0,'0'0'0,"0"-21"0,0 0 16,-22 21 0,22 21-16,0 0 0,0 0 15,-42 22-15,42-22 16,0 0-16,0 0 0,-42 64 16,42-43-16,-21-21 0,21 22 15,-22-22-15,22 0 16,0 0-1,0-42 1,0 0-16,0 0 16</inkml:trace>
  <inkml:trace contextRef="#ctx0" brushRef="#br0" timeOffset="9002.58">18034 12933 0,'0'0'0,"0"-42"16,0 20-16,0 1 0,0 0 15,0 0-15,0 0 0,0 0 16,0 42 15,0 0-31,0 0 0,0 0 16,0 0-16,0 1 0,0 41 16</inkml:trace>
  <inkml:trace contextRef="#ctx0" brushRef="#br0" timeOffset="9570.12">18754 13356 0,'42'0'0,"-84"0"0,126 0 15,-41 0-15,-22 0 0,21 0 16,22-42-16,-43 21 0,0 21 16,0-43-16,0 22 0,-21 0 0,0-21 15,0 21-15,-42-64 16,-64 21-1,64 43-15,-1 21 16,1 0-16,0 0 0,-1 21 0,1 1 16,-21-1-16,20 0 0,1 21 0,21-21 15,-22 22-15,22-1 0,-21-21 16,42 22-16,0-22 0,0 21 0,21 43 31,0-64-31,0 0 0,106-21 16,-84 0-16,-1 0 15,0 0-15,1 0 0,-1 0 0,0-21 16,85-85 0,-42 21-16,-64 43 15,22 0-15,-22-22 0,21 1 16,-21-22-16,64-63 0,-64 84 16,0 1-16,22-1 0,-43 22 0,21 0 15,-21-1-15,0-20 16,-21 63-1,-1 42-15,1-21 16,-21 22-16,21-1 0,0 22 16,-22-1-16,22 1 0,-21 20 0,-1 43 15,1-63-15,21 105 16,0-105-16,21 41 16,0-83-16,0-1 15,21 0-15,-21 0 0,21 0 16,64-21-1,-22-21-15,-42 0 16,22 0-16</inkml:trace>
  <inkml:trace contextRef="#ctx0" brushRef="#br0" timeOffset="10740.46">19494 13272 0,'0'0'0,"0"-22"31,22 22-15,20 0-1,-21 0-15,43-21 16,-43 21-16,63-21 16,-62 0-16,20 0 0,-21 21 0,21-64 15,-42 43 1,0 0-16,0 0 0,-21 21 16,-21 0-16,0 0 0,-1 0 0,-41 0 15,20 21-15,-21 21 16,43-21-16,0 22 15,21-22-15,-1 0 0,1 21 0,0-20 16,21-1-16,0 21 16,42 22-16,1-43 15,-22 0-15,85 0 0,-64-21 16,22 0-16,105 0 16,-42 0-1,-85-21-15,1 21 0,20-21 0,-42 0 16,22-1-16,20-41 0,-21 21 15,-20 20-15,-1-20 0,21-21 16,-42 20 0,0 64-1,-21 1-15,0-1 16,0 0-16,21 0 0,-22 21 16,22 1-16,-21-22 15,0 42-15,0-41 16,21-1-16,0 0 0,0 0 15,-21-21-15,0 0 16,21-21 0,0 0-1,0 0-15,0-1 0,0 1 16,0 0-16,21 0 0,0-21 0,0 20 16,85-83-1,-64 62-15,43-20 16,-43 42-16,22-1 0,-22 22 15,0 0-15,1 0 0,-1 0 16,0 22-16,-42-1 0,0 0 0,22 42 16,-22 43-1,0-85-15,-43 43 16,22-43-16,21 21 0,0-20 0,0-1 16,0 0-16,0 0 0,42 21 31,43-42-31,-64 0 0,0 0 15,22-21-15,-22 0 0,0 0 16,0 0-16,0 0 0,22-22 16,-22 22-16,0-21 0,0-1 0,22 1 15,-22-21-15,21-1 0,-21 1 16,22-1-16,105-190 16,-106 169-1,-21 64-15,-21-21 0,-21 42 16,0 21-16,0 0 15,-22 22-15,-20 41 16,42-20-16,-22-1 0,-20 43 16,42-42-16,0-22 0,-1 0 15,1 22-15,21-22 0,0 85 16,0-106 0,0 22-16,21-22 15,1-21-15,-1 0 0,0 0 16,21 0-16,-21 0 0,1 0 15,83-43 1,-41-20-16,-43 42 0,21 0 16,22-43-16,-43 43 0,0 0 15,0 0-15,1 21 0,-22 21 32,-22 0-32,1 0 15,0 0-15,0 0 0,-21 43 16,20-43-16,22 0 0,-21 0 15,21 1-15,0-1 16,21-21 15,1-21-31,-1-1 0,0 1 16,-21 0-16</inkml:trace>
  <inkml:trace contextRef="#ctx0" brushRef="#br0" timeOffset="10932.35">21844 12933 0,'0'0'0,"0"-21"0,0 0 16,0-1 31,0 44 0,-21-22-32</inkml:trace>
  <inkml:trace contextRef="#ctx0" brushRef="#br0" timeOffset="11136.24">20870 12996 0,'0'0'0,"-42"0"0,21 0 0,-22 22 0,43-1 16,22-21-1,-1 21 1,0-21-16,21 0 0,1 0 0,20 0 16,43 21-16,-43-21 15,1 0-15,169 0 16,-170 0-16,85 0 16,-63 0-16,0-21 0</inkml:trace>
  <inkml:trace contextRef="#ctx0" brushRef="#br0" timeOffset="12238.26">22373 12785 0,'0'0'16,"21"-43"-16,0 1 0,1 21 0,-22-64 16,21 64-1,-21 0-15,0 0 0,0 42 32,-21-21-17,-1 42-15,1-21 0,0 22 0,0-1 16,-21 0-16,20 22 0,-20-1 0,0 1 15,-1-1-15,1 22 16,-85 127-16,85-149 16,-1 22-16,1-22 0,21 22 0,-21-21 15,20 20-15,1-20 0,0-1 16,0-20-16,21 105 16,0-42-16,0-85 15,21 0-15,0 0 16,0-21-16,1 0 0,20 0 0,-21 0 15,0 0-15,22-21 0,20 0 16,1-64 0,-43 64-16,0-21 0,0-64 15,-21 42-15,0 1 0,0-1 16,0-20-16,0 20 0,-21-126 16,0 126-1,21 43-15,-21 0 16,42 21 15,0 0-31,21 0 0,-21 0 16,64 0-16,-43 0 0,107 0 15,-107 0 1,0-21-16,1-1 0,-1 22 0,0-21 16,-21 21-16,43-42 15,-64 0 1,0 20-16,-21 22 31,0 22-31,21-1 16,0 0-16,0 0 0,0 0 15,0 0-15,21 1 16,0-1-16,0-21 16,0 0-16,0 0 0,22 21 0,-1-21 15,-21 0 1,43 0-16,-43 0 0,0-21 15,0 21-15,0-21 0,22-1 0,-22 1 0,0 0 16,0 0 0,0-21-16,-21 20 15,0 1-15,-21 42 32,0 1-32,0-1 0,0 0 15,0 0-15,-1 21 0,-20-20 16,21 20-16,-21 0 0,20 1 0,-20-1 15,21 21-15,-21-20 0,-1 84 16,1-64-16,0 43 16,20-42-16,1-1 0,-21 64 15,42-63-15,-21-1 0,21 1 16,0-1-16,-21 1 0,21-1 0,-22 1 16,1-1-16,21-21 0,-21 22 0,-21 63 31,21-85-31,21 1 0,-22-22 15,1 0-15,-21 21 0,21-21 0,0-21 16,-22 0-16,22 0 0,0 0 16,-43-42-1,1-64-15,42 64 16,21-22-16,0-41 0,0 41 16,0-21-16,0 22 0,21-1 15,21-20-15,43-107 16,-43 128-16,43-43 15,-43 64-15,1-22 0,20-21 16,-21 43-16,1 0 0,-1-1 16,-21 22-16,22-21 0,105-64 15,-42 43 1</inkml:trace>
  <inkml:trace contextRef="#ctx0" brushRef="#br0" timeOffset="13157.73">24299 12912 0,'0'0'15,"21"-21"-15,-21-1 0,0 1 0,22-21 16,-1 21 0,-21 0-16,-21 42 31,-1 0-15,1 0-16,-21 43 0,0-1 15,-1-21-15,1 43 16,42-64-16,0 22 0,0 20 15,0-42-15,0 0 0,0 1 16,63 41 0,22-42-16,-64-21 15,22 0-15,-22 0 0,0 0 16,0-21-16,-21 0 0,0 0 16,0 0-16,0-1 0,0 1 0,0-21 15,0 21-15,-21-22 0,0 1 16,21 0-16,-21-22 15,21 22-15,0 21 0,0-64 16,21 43 0,0 21-16,42 21 15,-41 0-15,41 0 0,-21 0 16,1 0-16,20 0 0,-20 0 0,20 21 16,-21 0-16,22 0 0,-22 0 15,-21 0-15,22 1 0,-22 20 0,21 21 16,-42-41-16,0 20 0,0 64 31,-42-43-31,42-42 0,-21 1 16,0-1-16,21 0 15,0 0-15,-22-21 0,1 21 16,21-42 15,0 0-31,0 0 16,0 0-16,21-1 0,1 1 15,-22 0-15,21-21 0,0 21 16,0-22-16,21 22 0,85-148 16,-84 148-1,-1-1-15,0-20 0,43 21 16,-43 21-16,1 0 0,-1 0 16,-21 0-16,22 21 0,-1 127 31,-63-84-31,-43 20 15,43-41-15,0-22 16,-43 21-16,43-42 0,0 21 16,0 1-1,0-22-15,42-22 47,-21 1-47,21 0 0,0 0 16,22 0-16</inkml:trace>
  <inkml:trace contextRef="#ctx0" brushRef="#br0" timeOffset="14037.25">26120 12615 0,'0'0'0,"21"-42"0,0 21 0,21-21 16,-42 20-16,-21 22 31,0 22-15,0-1-16,-22 21 0,22-21 0,0 22 15,-21 20-15,-1-21 16,22 1-16,-21 20 0,21-20 0,-22 20 0,-20 64 31,21-21-31,42-85 16,0 21-16,0-20 0,0-1 16,21 0-16,42-21 15,43 0 1,-64 0-16,1-21 0,-1 0 15,-21-1-15,22 1 0,-1 0 0,0-21 16,-21 21-16,22-22 0,41-63 16,-41 64-1,-43 21-15,0 42 16,-21 0-16,-1 0 16,1 1-16,-21 20 15,21-21-15,0 21 0,-1-20 16,22 20-16,0-21 0,0 0 15,0 0 1,0 1-16,22-1 0,-1-21 16,42 0-16,-20 0 0,-22 0 15,85 0 1,-43-43-16,-21 22 0,-20 0 16,41-21-1,-21 21-15,-20-22 0,-1 22 0,0 0 16,0 0-16,0 0 0,-21-1 15,-21 22 17,0 22-17,0-1-15,0 0 0,-22 21 16,22 1-16,0-22 0,-21 0 16,20 21-16,1 1 0,-21-22 15,-43 127 1,1 21-16,84-105 0,-22-1 15,1 22-15,0-22 0,-21 64 16,21-63-16,21-1 16,-22 1-16,-41 84 0,42-84 15,21 20-15,-21-20 0,-1-1 16,1 1-16,-63 169 16,62-191-16,-20 43 15,-43 20 1,43-83-16,21-22 0,-21 0 15,-1 0-15,22 0 0,-64 0 0,43-22 16,21 1-16,-21 0 0,20 0 16,-20-21-16,21 20 0,0 1 15,0-21-15,21 21 0,0-22 0,0-20 16,0 42-16,0-22 0,0 22 16,0 0-16,0 0 0,-22-21 15,1 20-15,0 22 16,-21-21-16,-1 21 0</inkml:trace>
  <inkml:trace contextRef="#ctx0" brushRef="#br0" timeOffset="15619">3895 14605 0,'-22'0'0,"22"-21"31,0 0-15,0 0-16,0-1 15,0 1-15,0 0 0,0 0 0,0 0 16,22 0-16,-22-22 0,0 22 16,0 0-16,21-21 0,-21-43 15,0 64 1,0 0-16,-21 42 31,-1 0-31,22 21 16,-21 1-16,0 84 15,0-64-15,-21 64 0,20-63 16,-41 126-16,21-126 16,20-1-16,1 1 0,-21-1 0,0-21 15,-64 128 1,63-128-1,22-21-15,-21-21 16,42-21-16,-21 0 16,21 0-16,0-22 0,0 22 15,0-63-15,0-65 16,0 107-16,21 0 16,-21-1-16,21-20 0,0 21 0,22-85 15,-22 84 1,-21 22-16,21 21 0,0 0 15,-21 21-15,0 0 16,64 64 0,-43 21-16,0-64 15,0 1-15,-21-1 0,21-21 16,0 21-16,1 1 0,-1-22 0,0 0 16,0 0-16,21 22 15,1-43-15,20 0 16,-42 0-16,22 0 0,-22-22 15,21 1-15,-21 0 0,1 0 0,41-64 16,-42 64-16,0-21 16,1 21-16,-22-22 0,21-20 15,-21 42-15,0-1 0,21-20 16,-21 63 0,0 0-1,0 1-15,-21-1 0,21 0 16,-21 0-16,21 21 0,-22-20 0,22-1 15,0 0-15,-21 21 16,0-21-16,21 22 0,0-22 16,0 0-16,0-42 31,0 0-31,21 0 0</inkml:trace>
  <inkml:trace contextRef="#ctx0" brushRef="#br0" timeOffset="15956.81">4360 14457 0,'0'0'0,"-21"0"31,21 21-31,-21 0 0,21 0 16,0 1-16,0-1 0,21-21 15,0 21-15,0-21 16,1 0-16,-1 0 0,0 0 0,64-21 31,-22 0-31,-63-1 0,0 1 16,0 0-16,0 0 15,-21 0-15,0 21 0,0-21 16,-1 21-16,1-22 0,-21 22 16,0 22-1,42-1-15,0 21 16,0-21-16,0 22 15,0-1-15,0-21 0,0 0 0,0 0 16,21 1-16,-21-1 0,42 21 16</inkml:trace>
  <inkml:trace contextRef="#ctx0" brushRef="#br0" timeOffset="16940.74">4889 14774 0,'0'-21'0,"-21"21"31,0 0-31,0 0 16,0 0-16,0 21 0,21 1 15,-22 20-15,22-21 0,-21 21 16,0 1-16,21-22 16,-21 0-16,21 21 0,0-20 15,0-1-15,-21 0 16,21 0-16,0-42 31,0 0-31,21 21 0,-21-21 16,42-22-16,-21-20 15,1 42-15,-1-22 0,0 22 0,0-21 16,0-1-16,22 1 0,-22 0 16,21 21-16,-21-22 0,22 1 0,-22 21 15,0 0-15,21 21 0,1 0 16,-22 0-16,-21 21 15,21 21-15,-21-21 0,0 22 16,0 105 0,-21-85-16,21-20 15,0-1-15,-21-21 0,21 21 16,0-20-16,0 20 0,0-21 16,0 0-16,42 0 0,-21-21 15,0 0-15,0 0 0,1 0 16,-1 0-16,85-63 15,-85 42-15,0 0 0,85-64 16,-43-42 0,-20 21-1,-22 64-15,0-22 0,-21 22 16,21-22-16,-21 22 0,21 0 0,-21-43 16,0 106 15,0 0-31,0 1 0,0 20 15,0-21-15,-21 21 0,0 1 0,21-1 16,-42 43-16,20-43 0,22 0 16,-21-20-16,0 20 0,0-21 15,21 21-15,-21 22 16,21-85 15,21 0-15,0-1-1,-21 1-15,21 0 0,22-21 0,41-43 16,-20 43 0,-43-1-16,21 22 0,-21 0 15,1 21-15,-1-21 0,0 21 0,0 0 16,0 0-16,-21 21 16,-21 0-16,0-21 15,0 21-15,0 1 0,-22-1 0,22 0 16,-21 21-16,-1-21 15,-20 22-15,42-22 0,-22 21 16,43 1-16,0-22 0,0 0 0,0 0 16,22 21-1,-1 1 1,0-22-16,42 0 0,-41-21 16,-1 0-16,21 0 0,-21 0 0,22 21 15,-22-21-15,42 0 0,-42 0 16,1 0-16,62-21 15,-63 0 1</inkml:trace>
  <inkml:trace contextRef="#ctx0" brushRef="#br0" timeOffset="17721.66">7726 14817 0,'0'0'0,"-21"-21"0,21-1 0,-22 1 16,1 0-16,21 0 0,0 0 16,-21 21-16,21-21 15,-21 21-15,0 0 0,0 0 16,-1 0-16,1 42 15,21-21-15,-63 64 16,42-22 0,-1-20-16,22-22 0,-21 63 15,21-41-15,-21 20 16,21-42-16,0 22 0,21 41 16,22-62-1,62-22 1,-62 0-16,-22-22 0,106-20 15,-21-43 1,-64 43-16,-21 21 16,0-21-16,1-1 0,-22 1 15,0-64 1,-22 64-16,-41-43 16,-22 85-16,43 0 15,21 0-15,-22 0 0,1 0 0,0 21 16,-1 0-16,22 1 0,-42 41 15,42-42-15,-1 43 16,22-43-16,0 21 0,0 1 16,0-22-16,22 0 15,-22 0-15,42 0 0,-21 0 0,43 1 16,-43-22-16,21 0 0,85 0 16,21-43-1,-105 22-15,-1-21 16,0 21-16,-21-1 0,22 1 0,-1-21 15,-21 21-15,0 0 0,1-1 16,-1-20-16,0 42 16,-21 21-1,0 0-15,0 1 0,0-1 16,-42 42-16,42-20 16,0-22-16,0 0 0,0 0 15,0 21 1,0-20-16,21-22 15,0 0-15,0 0 16,0 0-16,0-22 16,-21 1-16,22 0 15,-22 0-15</inkml:trace>
  <inkml:trace contextRef="#ctx0" brushRef="#br0" timeOffset="18228.38">8424 14542 0,'0'-22'15,"0"44"-15,0-86 0,-21 22 0,0 21 0,0-22 16,-22-20-16,1 42 0,0-1 16,-149-20-1,22 42 1,42 0-16,63 21 16,1 22-16,-64 41 0,63-20 15,1-22-15,-1 22 0,-63 63 16,85-64-16,-64 85 15,64-84-15,0 63 16,20-64-16,22 1 0,0 63 16,22-64-16,20 22 15,0-43-15,-21 1 0,43-1 0,21 21 16,-22-41-16,1-1 0,-1 0 16,1-21-16,-1 0 0,22 0 0,126 0 31,-126 0-31,-21-21 0,20 0 0,128-64 15,-149 43-15,128-107 16,-149 107 0,1-43-16,-1 22 0,-21-1 0,0 1 15,-21-85-15,0 84 0,0 1 16,-106-191 0,22 148-1,41 85-15,-41-43 16,41 64-16,-126 0 15,106 21-15,20 1 0,-63 20 16,64 0-16,21-21 0,-21 22 16,20-22-16,1 0 0,21 21 0,0 22 15,43-43-15</inkml:trace>
  <inkml:trace contextRef="#ctx0" brushRef="#br0" timeOffset="18744.09">10054 14626 0,'21'-21'0,"-42"42"0,63-63 15,-20 42-15,-22-21 0,21 21 16,-42 0-1,-1 21 1,1 0-16,0 0 0,0 22 16,0-22-16,0 0 0,-22 21 15,22-21-15,-21 22 0,-1-22 0,1 0 16,0 21-16,-1-20 0,-147 62 16,63-41-1,85-43 1,20 0-16,1 0 0,0 0 0,63 0 31,-20 0-31,-1 0 16,21 0-16,0 0 0,1 0 0,84 21 15,-64 0-15,-20 0 16,20 0-16,-21 0 0,1 1 16,20-1-16,-20 0 0,-22 0 0,21 0 15,0 0-15,-20 1 0,-1-22 16,0 21-16,0 0 15,0-21-15,-21 21 0,21-21 32,1 0-17,-1-21-15,-21 0 0,42 0 16</inkml:trace>
  <inkml:trace contextRef="#ctx0" brushRef="#br0" timeOffset="19219.66">11028 15007 0,'21'-21'0,"-42"42"0,84-63 0,-42 21 0,1 21 0,-22-21 16,0-22-16,0 1 15,0 21-15,0 0 0,-22-1 16,1 1-16,-21-21 0,21 21 16,-22 0-16,-41 21 15,-43 63 1,63 1-16,22-22 15,21-21-15,0 21 0,-1 1 16,1-22-16,0 21 0,0 85 16,21-42-1,0-64 1,0 0-16,21-21 0,0 0 16,0 0-16,22 0 0,-22 0 0,64-42 15,-1 0 1,-63 20-16,22 1 0,-22 0 15,42-42-15,-20 20 0,-22 22 16,0 0-16,0-21 0,-21 20 16,21 1-16,-42 42 31,0 1-31,0-1 0,0 0 16,0 21-16,-22 43 15,22-43-15,21 1 16,-21-22-16,21 0 0,0 42 0,0-41 15,0-1-15,21 0 16,0 0-16,43-21 16,-43 0-16,42-21 15,-41 21-15</inkml:trace>
  <inkml:trace contextRef="#ctx0" brushRef="#br0" timeOffset="19611.43">11599 14669 0,'0'0'0,"0"-22"16,0 1-16,-21 42 16,21 1-1,0-1-15,-21 0 16,21 0-16,0 0 0,0 43 16,0-43-16,21 21 0,0-21 15,22 22-15,-22-22 16,0 0-16,21-21 0,1 21 0,-1-21 15,0 0-15,1 21 0,41-21 16,-41 0 0,-22 0-16,0 0 0,-42 0 15,0 0 1,-22 22-16,22-22 0,-64 42 16,43-21-16,0 0 0,-43 22 15,43-1-15,-1-21 16,1 0-16,0 22 0,-1-22 0,22 0 15,-63 42-15,41-20 16,43-22-16,0 0 16,21-21 15,1-21-31</inkml:trace>
  <inkml:trace contextRef="#ctx0" brushRef="#br0" timeOffset="20517.15">12975 14923 0,'0'21'0,"0"-42"0,0 63 16,0-21 0,21-42 31,0 21-47,22-21 0,-22 0 0,0 21 15,21-22-15,-20 1 0,20 0 16,-21 0-16,21-21 0,-20 20 15,-22 1-15,0-21 16,0 21-16,-22 0 16,-20 21-16,-43 0 15,43 21-15,0 0 0,21 0 16,-22 0-16,22 0 0,0 1 16,0-1-16,0 21 0,21-21 0,0 64 15,0-64 1,21 0-16,0-21 15,21 21-15,1 1 0,-22-22 16,21 0-16,-21 0 0,22 0 16,20 0-1,-84 0 1,0 0-16,-22 21 0,1-21 16,0 21-16,-106 21 15,105-21-15,-41 43 16,41-22-16,-20 22 15,20-43-15,22 21 0,21-21 0,0 1 16,0 20-16,0-21 0,21 21 16,22-20-1,-1-22-15,0 0 0,128 0 16,-107 0-16,1 0 0,-1-22 16,1 1-16,20 0 0,-20 0 15,63-21-15,-64-1 0,43-41 16,-42 41-1,20-63-15,-62 43 0,20-1 16,0-41-16,-21 41 0,1 1 16,-22-1-16,21-21 15,-21 1-15,0 63 16,-43 42-16,22 0 16,-21 42-16,21-20 15,0-1-15,-64 149 16,64-86-1,21-41-15,-21 42 16,-1-64-16,22 0 0,0 64 16,0-63-16,0-22 0,0 0 15,0 0-15,43 0 16,20-21 0,-42-21-16,22-21 15</inkml:trace>
  <inkml:trace contextRef="#ctx0" brushRef="#br0" timeOffset="20894.93">14012 15261 0,'0'21'0,"-21"1"32,42-22-17,0 0-15,22 0 16,-22 0-16,42-43 15,22 1 1,-64 21-16,0 0 0,1-1 16,-1 1-16,-21 0 0,0-21 15,0 21-15,-21 21 16,-1 0-16,-20 0 0,-21 0 16,41 21-16,-83 63 15,83-62-15,1-1 0,-21 42 16,21-20-16,21-22 15,0 0-15,0 0 0,0 21 0,0-20 16,63 41 0,-20-63-1,105 21-15,-106-21 16,22 0-16,-22 0 0,21 0 0,-20-21 16,20 0-16,64-43 15</inkml:trace>
  <inkml:trace contextRef="#ctx0" brushRef="#br0" timeOffset="22476.75">14838 15155 0,'0'-42'0,"0"84"0,0-105 16,0 42-16,0 0 16,0 42-1,0 0-15,-21 0 16,21 0-16,-22 0 0,22 1 0,-21-1 16,21 21-16,0 0 15,-21-20-15,21 20 0,-21 0 16,21-21-16,0 1 15,0-1 1,0-42 15,0-1-31,0 1 16,0 0-16,0 0 0,0-21 0,21 20 16,0-20-16,0-21 15,22 20-15,20-41 16,22 20-1,-43 43-15,-21 21 0,1 0 0,-1 0 16,0 0-16,21 63 16,-42 22-1,0-64 1,0 22-16,0-22 0,0 21 0,0 22 16,0-43-16,0 0 0,0 0 15,0 0-15,0 0 0,0 1 16,-21-22-1,0 0-15,21-22 16,-21 1 0,21 0-16,0 0 0,0 0 15,0 0-15,0-22 0,0 1 16,63-85 0,64 42-16,-84 64 15,-1 0-15,0 0 0,-21 0 0,22 21 16,-1 0-16,43 0 15,-43 21 1,-42 0-16,0 0 0,0 43 16,0-43-16,0 21 0,-21-21 0,0 22 15,0-22-15,21 21 0,-43 43 16,43-64-16,-21 21 16,21-21-1,0 1-15,42-22 0,-20 21 0,20-21 16,0 0-16,1 0 15,-22 0-15,21 0 0,-21 0 0,43-21 16,-22-1-16,-21 22 0,0-21 16,1-21-16,-1 21 0,0 0 15,21-149 1,-42 107-16,0 42 16,0-1-16,0 1 0,0 0 0,-21 21 15,0 0-15,0 0 16,0 21-16,-1 22 15,22 20 1,0-42-16,0 22 0,0-22 0,0 0 16,0 21-16,0-21 0,0 1 0,0-1 15,0 0-15,0 0 0,0 0 16,43 0-16,-1-21 16,-21 0-16,22 0 0,-22 0 0,21 0 15,-21 0-15,22-21 0,41-21 16,-20-43-1,-22 43-15,-21 0 16,0 20-16,1-20 0,-1 21 0,-21 0 16,42 0-1,-63 63 1,0-21 0,0 0-16,-1 0 0,1 22 0,0-22 15,0 0-15,0 21 0,0-20 16,-43 41-16,43-63 15,21 21-15,-21-21 16,21-21 15,21 0-31,-21 0 16,21 0-16,0-22 16,22 22-16,-22-21 0,21 21 0,0-22 0,85-63 15,-84 85 1,-1-21-16,0 21 0,-20 21 15,20-21-15,-21 21 0,21 0 0,-20 0 16,-1 21-16,-21 0 16,0 85-1,0-43-15,-21-20 0,21-1 16,-22-21-16,22 0 0,0 22 16,0-1-16,0-21 15,0 0-15,0 0 0,0 1 0,22-22 16,-1 0-1,0 0-15,0 0 0,0 0 16,-21-22-16,21 1 0,1 0 0,-22 0 16,21 0-16,0-22 0,-21 1 15,21 0-15,0-1 0,0 1 0,1-21 16,20 20-16,-21 1 0,21-22 0,43-84 16,-21 64-1,-64 62-15,21 1 0,-21-21 16,-21 63-1,-1-21-15,1 42 16,-63 43 0,41-43-16,22 1 0,-21-1 15,21 0-15,-1 1 0,1-1 16,21 0-16,0 1 0,0-1 0,0 0 0,0 1 16,0-1-16,0 64 15,0-64 1,21-21-16,1-21 15,-1 0-15,0 0 0,0 0 16,0 0-16,64-63 16,-64 42-16,0 0 15,0-22-15,1 22 0</inkml:trace>
  <inkml:trace contextRef="#ctx0" brushRef="#br0" timeOffset="22700.63">17039 14859 0,'0'0'16,"-21"0"-16,-21 0 0,20 0 0,22 21 31,22-21-15,-1 21-16,21-21 0,-21 0 16,0 0-16,22 0 15,-1 0-15,64 0 16,-85 0-16,21 0 0,-20 0 0,-1 0 15,0 0-15,-21-21 32</inkml:trace>
  <inkml:trace contextRef="#ctx0" brushRef="#br0" timeOffset="23570.16">18542 14626 0,'21'-21'0,"-42"42"0,42-84 0,0 42 0,-21-22 16,21 1-16,-21-22 0,22 43 15,-22 0-15,0 0 0,0 0 16,0 63-1,0 0-15,-22-20 0,1 41 16,0-21-16,21 22 0,-63 105 16,20-105-16,22-22 15,0 22-15,0-1 0,0-21 0,21 22 16,-22-22-16,1 1 0,21 41 16,0-41-16,-21-22 0,21 21 15,-21-21-15,21-42 31,0 0-15,0 0-16,0-22 0,0 22 0,21 0 16,43-85-1,-1 43-15,-21 20 16,1 22-16,-1-21 0,0 21 0,1 0 16,41-1-16,-41 22 0,-1 0 15,43 0 1,-64 0-16,0 22 0,21 20 0,-42-21 15,0 0-15,0 0 0,0 64 16,-21-43 0,0 1-16,-21-22 0,-43 42 15,43-41-15,-1-22 16,22 21-16,-21-21 0,21 0 0,-64 0 16,64 0-16,0 0 15,21-21 1,0-1-1,21 1-15,0 21 0,21 0 16,-20-21-16</inkml:trace>
  <inkml:trace contextRef="#ctx0" brushRef="#br0" timeOffset="25150.19">19558 14965 0,'0'-21'0,"0"42"0,0-63 15,0 20-15,0 1 16,0 0-16,0 0 0,-42-21 16,-1 20-1,22 22-15,0 0 0,0 0 16,0 0-16,-1 22 0,1-1 0,0 0 16,0 0-16,0 0 0,0 22 15,-22 20-15,1 64 16,42-106-16,-21 22 0,21-22 15,0 21-15,0-21 0,0 0 16,0 1-16,21-1 0,0-21 16,0 0-16,0 0 15,22 0-15,-22 0 0,21-21 16,1-22-16,-22 22 0,21 0 16,-21 0-16,22-43 15,-22 22-15,42-22 0,-42 22 16,1 21-16,20-43 15,-42 43-15,21 0 16,-21 42 0,-21 0-16,0 1 15,21-1-15,-21 21 0,-1 0 16,22 1-16,0-22 0,0 21 16,0-21-16,0 1 0,0-1 15,0 21-15,64 0 16,-43-42-16,0 0 0,22 0 15,-22 0-15,21 0 0,43 0 16,-43 0-16,-21 0 0,22-21 16,41-21-1,-63 0-15,43-1 0,-43 1 16,-21 21-16,21-43 0,-21 43 16,0 0-16,-21 21 15,0 0-15,0 0 16,0 0-16,-1 21 15,22 0-15,-21 22 0,21-22 16,-21 21-16,21-21 0,0 22 0,0-22 16,0 21-16,0-21 0,0 43 15,0-1 1,0-42 0,0-42-1,0 0 1,0 0-16,0 0 15,0 0-15,0-22 16,0 22-16,-21 21 0,21-21 16,0 42 15,0 0-31,21 0 16,-21 1-16,21-22 0,0 21 15,1-21-15,20 21 16,-21-21-16,0 0 0,106 0 15,-84 0-15,-1 0 16,21 0-16,43 0 16,-63 0-16,-1-21 0,43-22 15,-43 22-15,-21 0 0,0 0 0,0 0 16,1-22-16,-1 22 0,-21-85 16,0 64-1,0 21 1,-21 21-1,21 21-15,-22-21 0,22 21 16,0 22-16,0-22 0,-21 0 16,21 21-16,0 1 0,-21-22 0,21 21 15,0-21-15,0 22 0,0-22 0,0 0 16,21 42 0,85-20-16,-64-43 15,22 0-15,-1 0 16,22 0-16,-43 0 15,1 0-15,-1 0 0,106-85 16,-84 22 0,-43 41-16,0-62 15,-21 41-15,0 22 0,0-42 16,0 42-16,-21-1 0,-85-20 16,0 42-1,43 42 1,42-20-16,-22-1 0,22 0 15,0 21-15,0 1 0,0-22 0,-22 85 32,43-85-32,0 42 0,0-42 15,0 1-15,21-1 0,1-21 16,20 0-16,-21 0 0,0 0 16,64-21-1,-64-1-15,64-62 16,-64 41-16,21 1 0,-21 0 15,1-1-15,41-84 16,-21 85-16,-20-21 0,62-128 16,-63 128-16,22-43 15,-22 63-15,-21 22 0,0 0 16,0 0-16,-42 42 16,20 0-16,-20 22 0,21-1 0,-64 85 15,43-21 1,21-43-16,-22 85 15,43-84-15,0-22 16,0 1-16,0-1 0,0 0 0,0 1 16,43 20-16,20 1 15,-42-64-15,1 0 16,41 0-16,-42 0 0,0 0 16,64-22-1,-21-20-15</inkml:trace>
  <inkml:trace contextRef="#ctx0" brushRef="#br0" timeOffset="26074.54">23283 14901 0,'43'-84'31,"-43"63"-31,-22 21 47,1 0-47,0 21 0,-21 0 16,21 0-16,-1 0 16,1 0-16,-21 1 0,21 20 0,-22-21 0,1 43 15,21-22-15,0-21 16,21 21-16,0-20 0,0 20 15,0-21-15,0 0 0,21 0 16,0-21-16,0 0 16,0 0-16,-21-21 15,22 0-15,-22 0 16,0 0-16,0 0 0,21-22 16,-21-20-16,21 20 0,-21 22 15,85-127 1,-43 85-1,-21 41-15,21 1 0,1-21 16,-1 42-16,0 0 0,-20 0 16,20 0-16,0 0 0,22 0 15,-22 21-15,-21 0 0,0 22 16,1-22-16,-1 0 0,0 148 16,-21-105-1,0-22-15,0-21 16,-21 0-16,21 1 0,-21-1 0,-1 21 15,1-42-15,0 0 32,0-21-32,21 0 15,0 0-15,0-22 0,0 22 0,0 0 16,21-43-16,0 22 16,22 0-16,-22 21 0,21-22 0,22 1 15,-22 0-15,64-22 16,42 1-16,-106 63 15,1 0-15,41 0 0,-41 42 16,-22-21-16,21 85 16,-42-21-1,0-64-15,0 21 0,-42 43 16,21-43-16,-1-21 0,1 22 16,0-22-16,0 0 0,-21 0 0,-22 21 15,22-20 1,21-22-16,-1 0 0,-20 0 15,21 0-15,0 0 0,-22 0 16,-20-43-16</inkml:trace>
  <inkml:trace contextRef="#ctx0" brushRef="#br0" timeOffset="29988.55">9186 16489 0,'0'21'31,"21"-21"94,-21-21-78</inkml:trace>
  <inkml:trace contextRef="#ctx0" brushRef="#br0" timeOffset="30320.36">9250 16489 0</inkml:trace>
  <inkml:trace contextRef="#ctx0" brushRef="#br0" timeOffset="31680.19">9313 16468 0,'0'-21'15,"0"-1"17,0 1-1,21 0-31,-21 0 15,0 0 1,0 0 0,0-1-16,0 1 15,0 0 1,0 0 0,-21 21 62,21 42-78,0-21 15,0 22-15,-21-1 0,0 0 0,21 22 16,-21-1-16,21 1 0,-21-1 16,-1 22-16,1 0 0,-21 148 15,0-1 1,20-168-16,1 21 15,0-22-15,0 22 0,0-22 0,-22 64 16,22-84-16,0 20 16,-42 43-16,41-21 15,22-64-15,-21-21 16,21-21 0,0-1-1,0 1-15,0-21 0,0 21 16,0-22-16,0 1 0,0-21 15,21 20-15,-21-20 0</inkml:trace>
  <inkml:trace contextRef="#ctx0" brushRef="#br0" timeOffset="32090.69">8975 16510 0,'0'-21'0,"0"42"0,0-63 0,0 21 16,0-22-16,0 22 0,0 0 0,0 0 16,0 0-16,0-1 15,0 1-15,42-21 0,-21 21 16,43 0-16,-22-1 0,0 22 16,1 0-16,-1-21 0,0 21 15,1 0-15,-1 0 0,0 0 0,1 21 16,-1 1-16,21 41 15,-41-21-15,20 22 16,-42-22-16,0 1 0,0-1 16,0 0-16,0-21 0,-106 106 15,43-63 1,41-64-16,-20 21 0,0 0 16,21-21-16,-1 0 15,1 0-15,21-21 31,21 21-15,1-21-16,-1 0 16,0 21-16,21-21 0</inkml:trace>
  <inkml:trace contextRef="#ctx0" brushRef="#br0" timeOffset="34720.04">10266 16447 0,'0'-22'0,"0"44"0,0-65 15,0 22-15,0 0 0,-21-21 16,-1 20-16,-41-41 16,21 63-1,20 0-15,1 0 16,0 0-16,0 21 0,-21 21 15,20-20-15,1-1 0,21 0 16,-21 21-16,0-21 16,-21 106-1,20-63-15,1-1 16,21-41-16,0-1 16,0 0-16,0 0 0,21-21 15,1 21-15,41-21 16,1-21-1,-1-21 1,-21 21-16,-20-1 0,41-20 16,-21 21-16,-20 0 0,-1 0 0,0-1 15,0 1-15,0 0 0,22-64 16,-22 43 0,-21 21-16,0 0 15,0 0-15,0-1 16,0 1 15,0 42 16,0 1-31,0-1-16,-21-21 0,21 21 15,0 0-15,0 0 0,-22 0 0,22 1 16,-21-1-16,21 0 0,0 0 15,0 0-15,0 85 16,0-64 0,0 1-1,0-22-15,0 0 0,0 0 16,0 0-16,21-21 16,1 0-16,-22 22 0,21-22 15,0 0 1,0 0-1,0 0-15,0 0 16,1 0 0,-1-22-1,0 22 1,-21-21-16,21 21 16,-42 0 327,0 0-311,21-21 749,21 0-750,0 21-15,-21-21-16,21 0 15,0 21-15,1-22 0,-1 1 16,0 0-16,0 0 0,0 0 16,0 0-16,1-1 15,-1 1-15,42-21 0,-42 21 16,1 0-16,-1-22 0,0 22 15,-21 0-15,0 0 16,-21 21 0,0 0-1,-1 0-15,1 0 0,0 0 0,0 0 16,21 21-16,-21-21 16,21 21-16,0 0 15,21-21-15,0 21 16,0-21-16,0 22 15,1-22-15,-1 21 0,0-21 0,21 42 16,-42-21-16,0 0 16,21 43-1,-21 21-15,0-43 16,0-21-16,0 0 16,0 0-16,0 1 0,0-1 15,0 0-15,22-21 16,-1 0-1,0 0-15,21-21 0,-21 21 16,1-21-16,20-1 16,-21 1-16,21 0 0,85-127 15,-84 63 1,-1 43-16,22-106 16,-43 84-16,0 22 0,0 0 15,-21-1-15,0 1 0,0 0 16,21 20-16,-21 1 0,0 42 31,0 1-31,-21 20 0,0 0 16,-21 128-1,42-128-15,0 0 0,-22 1 16,1 41-16,21-63 16,0 22-16,0-1 0,0-21 0,0 22 15,0-22-15,0 21 16,64-21-1,-43-21-15,0 0 0,0 0 16,22 0-16,-22-21 0,21 0 0,-21 0 16,22 0-16,-22-1 0,0-20 15,-21 21-15</inkml:trace>
  <inkml:trace contextRef="#ctx0" brushRef="#br0" timeOffset="34914.24">11642 16320 0,'0'0'0,"-22"0"0,44 0 47,-1 0-32,0 0-15,21 0 16,-21 0-16,1 0 0,62-22 16,-41 22-16,62 0 0,-62-21 15,63 0-15,-64 21 16,21 0-16</inkml:trace>
  <inkml:trace contextRef="#ctx0" brushRef="#br0" timeOffset="35931.49">12763 16552 0,'0'22'15,"0"-44"-15,-21 44 0,21-1 0,-21-21 16,21-21 15,21 21-31,0-22 0,1 1 16,-1 21-16,0-21 0,21 0 16,-21 0-16,85-64 15,-21-21 1,-43 64-16,-21 0 15,1 20-15,-1 22 0,-21-21 16,0 42 0,0 1-16,-43 20 15,22 0-15,0-21 0,-21 43 16,21-43-16,-1 21 0,1-20 16,-21 41-16,42 22 15,0-64-15,0 0 16,0 0-16,21 0 0,0-21 15,43 0-15,-1 0 16,-20 0-16,-1 0 0,0 0 16,1-21-16,-22 21 0,21-21 15,43-64 1,-85 43-16,0 21 0,0 0 16,-21-64-16,-1 64 15,1 0-15,0 0 0,0-1 16,-21 22-16,-43 0 15,106 0 17,0 0-32,0 0 0,22 0 15,-22 0-15,21 0 0,1 0 0,41 0 16,-41 0-16,41-21 16,-41 21-16,-1 0 0,21-21 15,-20 21-15,-22 0 16,21 0-16,-21 0 0,1 0 15,-22 21 1,-43 22 0,22-22-16,0 21 0,21-21 15,-21 22-15,0-1 0,-1 0 16,-41 128-16,-1 41 16,43-126-1,0-22-15,21 22 0,-21-21 0,0 20 16,0 1-16,-1 0 0,22-1 15,-21 1-15,0 21 0,-21 148 16,-1 0 0,43-170-1,-21 1-15,21-21 0,-21-1 0,21 43 16,0-64-16,0 1 0,0-1 16,0-21-16,0-63 31,0 21-31,0-22 0,0 1 0,0-85 15,0 63-15,0-20 16,0 20-16,0-20 0,0-1 0,64-190 16,-1 0-1,-42 190 1,0 21-16,22-20 0,-22 41 0,0-20 16,21 21-16,1-1 0,-22 1 15,21 0-15,191-85 16,-106 63-1,-42 22-15</inkml:trace>
  <inkml:trace contextRef="#ctx0" brushRef="#br0" timeOffset="36321.44">15642 16383 0,'0'0'0,"0"-21"0,0 0 0,0 0 15,0-43-15,0 1 16,0 41-16,0 1 16,0-21-16,0 21 0,0 42 31,0 0-31,0 0 15,0 22-15,-63 105 16,63-106-16,-22 22 0,1-1 16,0 1-16,0-1 0,-64 170 15,64-170 1,21-20-16,-21-1 0,0 22 16,0-43-16,21 0 0,0 0 15,0 0-15,0-42 31,0 0-31,0 0 0,0 0 16,0-1-16,0 1 0</inkml:trace>
  <inkml:trace contextRef="#ctx0" brushRef="#br0" timeOffset="37007.03">15071 16658 0,'0'0'0,"-22"0"16,1 0-16,0 0 15,42 0 17,0 0-32,1 0 0,20 0 15,0 0-15,64 0 16,-42 0-16,41 0 16,-20 0-16,-21 0 0,-1-21 0,64 0 15,-63 0-15,105-22 16,-127 22-16,22-21 15,-43 21-15,0 0 16,0-22-16,-21 22 0,0 0 0,0 0 16,0 0-16,-21 21 15,0 0-15,0 0 16,0 0-16,21 21 16,-43 42-1,43-42-15,-21 43 0,0-43 16,21 21-16,0 22 0,0-22 15,0 1-15,-21-1 0,21-21 16,-21 21-16,21 1 0,0-22 0,0 21 16,-22-21-16,22 1 0,-42 20 15,21-21 1,0-21 0,21-21-1,0 0-15,0 0 0,0-1 0,21-62 16,21 20-1,-21 43-15,1-21 0,62-1 16,-41 1-16,-1 21 16,0 21-16,1-21 0,20 0 15,22 21-15,-43 0 0,0 0 16,43 42 0,-85-21-16,0 21 15,0 64-15,0-85 0,-21 1 16,-43 41-16,43-42 15,0 0-15,-42 1 0,41-1 16,1-21-16,0 21 16,42-21 15,0-21-31,-21 0 0,22 21 16,20-22-16</inkml:trace>
  <inkml:trace contextRef="#ctx0" brushRef="#br0" timeOffset="37349.26">16595 16722 0,'0'0'16,"21"0"-16,0 0 0,0 0 15,0-21-15,0 21 16,1-22-16,-1 22 0,0-21 16,0 21-16,0-21 0,0 0 15,64-21 1,-85 20-16,21 1 15,-42 21 1,0 0-16,0 0 16,0 0-16,-43 43 15,43-22-15,-21 0 0,-22 42 16,43-20-16,0-22 0,-22 42 16,43-20-16,0-22 0,0 42 15,0-41-15,43 41 16,-22-63-16,0 21 15,21-21-15,-20 0 0,20 0 0,0 0 16,1 0-16,-1 0 0,0 0 16,85-42-16,-63 21 15</inkml:trace>
  <inkml:trace contextRef="#ctx0" brushRef="#br0" timeOffset="39023.5">18732 16320 0,'0'-22'0,"0"44"0,0-65 0,0 22 16,0 0-16,0 0 0,0-22 0,0 22 15,0 0-15,0 0 16,0 42 0,0 0-16,0 22 15,0-1-15,0 0 0,-21 1 16,0-1-16,-21 85 16,-1 0-16,22-85 15,-21 22-15,-22 63 0,22-85 0,0 0 16,-64 64-1,64-85-15,-22 1 16,-21-22 0,64 0-16,0-22 0,21 1 15,0 0-15,0 0 0,0-148 16,0 105 0,0 22-16,21-1 0,22-62 15,-22 62-15,0 1 0,-21 0 0,63-43 16,-63 64-1,0 42 1,0 0-16,0 21 0,0-20 16,0 20-16,0 0 15,0 1-15,22 41 0,-22-41 16,42 41-16,-42-41 0,21-1 16,0-21-16,0 0 0,1 22 15,-1-22-15,63 21 16,-41-42-16,-1 0 15,-21 0-15,22 0 0,41 0 0,-41 0 16,-22-21-16,21 0 0,0 0 16,-20-1-16,105-126 15,-106 127-15,21-42 16,0-1 0,-42 85-1,0 0-15,0 1 16,-21 41-16,0-21 15,0 1-15,21-22 0,0 0 16,0 0-16,0 0 0,0 22 16,21-43-1,0 0 1,0 0-16,1 0 0,-1 0 0,21 0 16,64-43-1,-43 1-15,-20 21 0,-1-21 16,-21 20-16,22-20 0,-22 0 15,0 21-15,42-64 16,-63 106 0,0 0-1,-21 22-15,21-22 0,-21 0 16,0 0-16,0 21 0,0-20 0,-1-1 16,1 0-16,0 0 0,0 0 15,21 0-15,-21 1 0,0-22 16,21-22 15,21 22-31,0-21 16,21-21-1,43-43-15,-43 64 16,22-42-16,-22 41 16,-21 1-16,0 0 0,22 21 0,-22 0 15,21 0-15,-42 21 16,0 0-16,0 22 15,0-22-15,0 21 0,0 43 16,0-22 0,0 1-1,21-64-15,1 21 0,-1-21 16,0 0-16,0 0 0,43-21 16,-22 0-1,-42 0-15,21-1 0,21-41 16,-20 21-16,-1-1 0,0-41 15,0 41-15,0-20 16,0 20-16,22-62 0,-1-22 16,-21 84-16,0 22 15,1-21-15,-22 63 16,0 0 0,0 21-16,-43 22 15,-20 42-15,42-64 16,-22 64-1,22-64-15,0-21 0,0 22 16,0-22-16,21 0 0,0 0 0,-22 22 16,1-22-1,42-21 1,1-21-16,20-1 16,-21 1-16,0 0 15,43-21-15,42-22 16,-43 22-1,-21 42-15,-20-21 0,-44 21 32,1 21-32,0-21 15,0 21-15,-43 0 0,22 0 16,0 1-16,21-1 0,-1 0 16,1 0-16,0 0 0,0 0 0,21 1 15,-21 20-15,21-21 0,0 0 16,0 0-16,21 22 15,0-22-15,21 0 16,-20 0-16,20-21 0,0 0 16,1 0-1,-22 0-15,0 0 0,0 0 0,0-21 16,22 0 0,-43 0-16,0-22 15,0 22-15,0 0 0</inkml:trace>
  <inkml:trace contextRef="#ctx0" brushRef="#br0" timeOffset="39256.37">19748 16341 0,'0'21'0,"0"-42"0,-21 63 0,0-42 0,21 21 16,-21-21-16,0 21 15,21 1 1,21-22 15,0 21-31,0-21 16,0 0-16,43 0 16,-43 0-16,21 21 0</inkml:trace>
  <inkml:trace contextRef="#ctx0" brushRef="#br0" timeOffset="39484.24">21526 17060 0,'0'0'0,"22"22"0,-22-1 47,-22-21-31,1 0-1,0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2:24:28.62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5588 2201 0,'0'-21'31,"0"0"-16,-21 21 1,21-21 0,0 0 15,0 0-15,0-1-16,0 1 15</inkml:trace>
  <inkml:trace contextRef="#ctx0" brushRef="#br0" timeOffset="509.22">5270 762 0,'0'0'0,"0"-21"0,0 0 0,0 0 15,0-22 1,0 22-16,0 42 31,0 0-31,0 1 16,0-1-16,0 21 0,-21 64 16,21-43-16,0 86 15,-21 62 1,21-147-16,-21-1 0,21-20 15,-21 20-15,21 1 0,0-22 16,0 21-16,0-20 0,-21-1 0,21 43 16,0-43-1,0-21-15,0 0 16,21-21 0,-21-21-16,0 0 0,0 0 15,0-43-15</inkml:trace>
  <inkml:trace contextRef="#ctx0" brushRef="#br0" timeOffset="1188.09">4678 1101 0,'-21'-21'15,"42"42"-15,-85-64 0,43 22 0,0 0 16,0 0-16,0 0 0,21-22 0,-22 22 15,22-21-15,0 21 0,0-22 16,0 22-16,22-21 0,-1 21 0,63-85 16,43 21-1,-42 64 1,-21 0-16,-22 21 0,64 0 16,-64 21-16,22 0 0,-22 0 15,21 1-15,1 20 0,-22 21 16,106 128-1,-42 21 1,-42-1-16,-64-147 16,0-22-16,21 22 0,-21-22 15,0 21-15,0-20 0,0-1 0,0 0 16,0 1-16,0 41 16,-21-84-1,0 0 1,21-21-16,-22-42 15,1 42-15,21-22 0,0 1 0,0-22 16,0 22-16,0-21 0,21-1 0,1 1 16,20-1-16,-21-21 15,85-147-15,-64 147 16,1 21-16,-1-20 0,106-64 16,-106 105-16,1 22 15,-1 0-15,0 0 0,1 21 16,-22 21-16,21 0 0,-21 0 0,1 22 15,-1-1-15,0 21 0,-21 22 16,0 254 0,-42-85-1,20-106-15,1-85 16,0 1-16,0 63 16,0-64-16,0-20 0,21-1 0,0-21 15,-22 22-15,1-22 0,21 0 0,0 0 16,0 0-1,0-42 1,0-64 0,0 43-16</inkml:trace>
  <inkml:trace contextRef="#ctx0" brushRef="#br0" timeOffset="4724.05">7366 1524 0,'0'-21'31,"0"0"-31,0 0 15,0-1-15,21 22 16,0-63-16,0-1 16,-21 43-16,0 0 15,0 0-15,0-21 0,0 20 0,-21 1 16,0 0-16,0 0 0,-43 0 16,43 21-16,-21 0 0,-64 42 31,64-21-31,-85 64 15,42 0-15,43-43 16,21 0-16,-1 1 0,1-1 0,0 21 16,21-20-16,0 84 15,42-43 1,43-20 0,-64-43-16,64-21 0,-43 0 15,-21 0-15,149-63 16,-107-1-1,-20 43-15,20-64 16,-21 43-16,-20 21 0,20-64 16,0 43-16,-42-1 0,21 1 15,1 0-15,-22 21 0,21-22 16,-21 22-16,0 0 0,0 42 31,-21 0-31,-1 0 0,1 1 16,21 20-16,0-21 0,-21 21 15,0 22-15,21-22 0,-21 1 16,21-1-16,0-21 0,0 21 16,0-20-16,0 20 0,0-21 0,0 0 15,21-21-15,0 21 0,0-21 16,0 0-16,1 0 0,20 0 16,-21 0-16,21 0 0,1-21 15,-22 0-15,21 0 0,1 0 0,-1-22 16,0 22-16,-21-21 0,64-64 15,-64 64-15,22-22 16,-22-20 0,-21 62-16,0 1 15,0 42 1,-21 1-16,-1-1 0,22 0 16,-63 85-1,42-22-15,0-41 0,-1 41 16,22-41-16,-21-22 15,0 42-15,21-41 16,0 20 0,0-63-1,21 0 1,0-1-16,-21-20 0,22 21 16,-1-21-16,0-1 0,0 1 0,0 0 15,0 20-15,1-20 0,41-64 16,-21 22-1,-20 62 1,-1 22-16,0 0 0,0 0 0,0 0 16,0 22-16,-21-1 15,0 0-15,0 0 0,0 21 0,0-20 16,0 20-16,0-21 0,0 21 16,0 1-16,0-1 0,0-21 15,22 106 1,-1-84-16,42-22 15,-42-21-15,1 0 16,20 0-16,-21-21 16,0-1-16,22 1 0,-22 0 15,0 0-15,42-43 0,-20 22 16,63-148 0,-85 126-1,0-21 1,-21 64-16,0 0 0,0 0 15,-21 21-15,0 21 16,-1 0-16,22 0 0,-42 85 16,21-21-1,21-43-15,0 1 0,0-1 16,0 0-16,0 1 0,0 20 16,0-42-16,42 0 0,1 22 15,-1-43-15,0 0 16,128-21-1,-86-22-15,-41 22 16,-1-21-16,-21-1 0,21 1 16,-20 0-16,-1-1 0,0 1 0,0 0 15,0-22-15,0 22 0,1 0 16,-22-22-16,0-42 16,0 85-16,0 0 15,0 42 1,0 21-16,0 22 15,-22-43-15,1 21 0,0 1 16,21-1-16,0 0 0,0 1 0,0 63 16,0-1-1,0-83-15,0 20 16,21-21-16,0-21 0,106 21 16,-84-21-16,-1 0 15,22 0-15,-1 0 0,-21-21 16,170-85-1,-106 22-15,-21-43 16,-64 84 0,0-20-16,-21 20 0,0 1 0,0 0 15,0 21-15,-42-43 0,20 43 16,1 21-16,-21 0 0,0 0 16,-1 0-16,-20 21 0,-64 64 15,84-43 1,1-21-16,21 22 0,-21-1 0,20 0 15,1-21-15,0 22 0,21-22 0,0 21 16,0-21-16,0 22 0,0-22 16,0 0-16,0 0 0,21 0 0,0-21 15,22 0-15,-22 0 0,0 0 16,21 0-16,1 0 0,-1 0 0,-21-21 16,22 0-16,-1-21 0,21-22 15,-41 43-15,20-21 0,-21-1 16,0 1-16,0 0 0,1-1 15,-22 22-15,0-21 0,21 21 0,-21-22 16,0 22-16,-21 42 31,21 1-31,-22-1 0,1 21 0,0-21 16,-21 64-16,21-43 16,-1 1-16,22-1 0,0 0 15,0-21-15,0 85 16,0-63-16,0-22 0,0 0 15,22 0-15,-1-21 0,0 21 0,21-21 16,-21 0-16,22 0 0,20-21 16,-20 0-16,-1 0 0,0-22 15,1 1-15,-1 0 0,106-149 32,-63 64-32,-64 43 0,85-128 15,-85 148-15,21-84 16,-21 106-16,-21-22 15,0 22-15,0 0 0,0-1 0,0 22 16,0 0-16,0 0 0,-21 42 16,-21 43-1,0 63 1,20-64-16,22 1 0,-21 20 0,21 1 16,0 0-16,0-1 0,0 1 15,0-22-15,0 22 0,43 42 16,-22-85-16,-21 22 0,21-22 15,0-21-15,0 22 0,43 20 16,-22-63-16,-21 0 16,22 0-16,20-42 15,-21 21-15,1-22 0,-1 1 0,0 0 16,1-22-16,-1 22 0</inkml:trace>
  <inkml:trace contextRef="#ctx0" brushRef="#br0" timeOffset="5623.85">12954 614 0,'42'-21'0,"-84"42"0,127-63 0,-43 20 15,-21 1-15,21-21 0,-20 21 16,20-22-16,0-20 16,-42 42-16,0-22 15,-21 43 1,0 0-16,0 22 0,-22-1 0,1 21 16,21 0-16,-127 128 15,-22 84 1,128-170-16,-43 86 15,43-86-15,0-20 0,21-1 16,-1 1-16,1-1 0,21 128 16,43-128-1,-1-41-15,64 20 16,-43-42-16,-20 0 0,20 0 16,1 0-16,20-42 0,64-1 15,-63 1-15,0 0 0,-1-22 16,170-105-1,-105 21-15,-86 63 16,43-84-16,-64 84 16,-21 0-16,-21 1 0,0-1 0,-21 21 15,-21-20-15,0 20 0,-22 1 16,1 20-16,-297-41 16,63 105-1,128 64 1,106-43-16,-1 21 0,22-20 15,-1 20-15,22 22 0,127 317 16,0-254 0,84 85-1,-126-148-15,-22-1 0,22 1 16,-22-21-16,0 20 0,22 64 16,-43-84-16,0-1 0,-21 1 15,0 105 1,-63-63-16,42-64 0,-128 43 15,86-64-15,-1-21 16,22 0-16,-21 0 0,20 0 16,-20 0-16,20-21 0,22 0 0,-21 0 15,0-43-15,42 22 16,0 0-16,0-1 0,21-20 16,21 20-16,0-20 0,128-149 15</inkml:trace>
  <inkml:trace contextRef="#ctx0" brushRef="#br0" timeOffset="6008.63">14182 1016 0,'21'-21'0,"-42"42"0,42-63 0,-21 21 16,-21 21 0,-1 21-16,1 0 0,21 21 15,-63 85 1,20 0-1,22-42-15,0-22 0,21-20 16,0-1-16,0 0 0,0-20 16,0 20-16,64 43 15,-1-64 1,64-42 0,-63-1-16,-22 1 0,0 0 0,1-21 15,-1 21-15,0-22 0,1 1 0,-22 0 16,21-22-16,-21 22 0,43-106 15,-64 63 1,0 43-16,0 20 0,0 1 16,0 0-16,0 0 0,0 42 31,0 0-15,0 0-16,0 1 0,0-1 15,0 0-15</inkml:trace>
  <inkml:trace contextRef="#ctx0" brushRef="#br0" timeOffset="6622.28">14859 1397 0,'21'0'16,"0"0"-16,0 0 16,43-21-1,-22 0-15,-21 21 0,22-21 16,-1-1-16,-21 1 0,43-42 15,-43 42-15,0-1 0,0-41 16,-21 21 0,-21 42-16,-21 0 15,21 21-15,-22 0 0,-41 21 16,41-21-16,1 22 0,0-22 16,20 21-16,-20-21 0,21 1 15,0 20-15,0-21 0,21 0 0,0 0 16,0 22-16,0-22 0,0 21 15,21-21-15,0-21 0,127 43 32,-63-43-32,-43 0 15,22 0-15,63-21 0,-64-1 16,43-20-16,-43 21 16,1-21-16,-1 20 0,-20-20 0,-1 0 15,0-1-15,1 1 0,-1 21 16,-21-21-16,-21 20 0,0-20 15,0 21-15,-21 21 16,0 0-16,-21 0 0,-43 63 16,21 1-1,22 21 1,42-64-16,0 21 0,0-21 16,21 0-16,0 1 0,22 41 15,-22-42-15,0 0 0,-21 1 16,42 41-1,-42-42-15,-21-21 32,-42 0-32,42-21 0,-1 21 15,-105-63 1,106 41 0,21 1-16,0-42 15,21 42-15</inkml:trace>
  <inkml:trace contextRef="#ctx0" brushRef="#br0" timeOffset="6925.11">16362 402 0,'0'-21'0,"0"42"0,0-63 0,-21 63 15,-1 0 1,1 22-16,-21 41 15,-43 86 1,64-107-16,-21 1 0,21 20 16,-43 128-16,43-149 15,0-20-15,0 20 0,21-20 0,0-1 16,0 106 0,0-106-16,21 1 15,21-22 1,-21-21-16,22 0 15,-1 0-15,-21-21 0,0 0 16,22-1-16,-22-20 0,21 21 0</inkml:trace>
  <inkml:trace contextRef="#ctx0" brushRef="#br0" timeOffset="7148.98">16637 1037 0,'21'-21'0,"-42"42"0,42-21 46,-63 64-46,21-43 0,-1 0 16,1 21-16,21-20 0,-21 20 16,0-21-16,0 21 0,0-20 0,-1-1 15,-20 63 1,42-62 0,0-1-16,21-21 15,43 0 1,-43 0-16,21 0 0,43-21 15</inkml:trace>
  <inkml:trace contextRef="#ctx0" brushRef="#br0" timeOffset="7836.59">17187 1143 0,'0'-21'16,"0"42"-16,0-63 0,0 21 16,-21 21-16,0 0 15,0 0-15,-22 42 16,-20 0-16,42-21 15,-64 64-15,64-43 16,0 1-16,21-22 16,0 85-1,0-85 1,0 0-16,21-42 31,-21 0-31,0 0 0,21-85 16,-21 85-1,0-22-15,21-84 16,0 85-16,1 0 0,-1-1 16,0 1-16,0 21 0,43-22 15,-22 43-15,21 0 16,64 0-16,-84 22 16,41 41-16,1 43 15,-85-64-15,21 1 16,-21-22-16,0 21 0,0 0 0,0 1 15,0-1-15,0-21 0,0 22 16,-21 41 0,0-41-1,0-43-15,0 0 0,-1 0 16,1-22 0,21 1-16,0 0 0,0 0 0,0-21 15,0 20-15,0-20 16,43-43-16,-1 22 0,43-64 15,20 21 1,-41 43-16,-22 20 0,22 22 0,42-21 16,-43 42-16,-21 0 15,22 0-15,-22 21 0,22 0 0,20 85 32,-84 42-32,0-106 0,-42 43 15,0-43-15,21 1 16,-22-22-16,22 21 0,0-21 0,-21 1 15,20 20-15,1-42 0,-21 21 16,-43 0 0,43-21-1,0 0-15,20-21 16</inkml:trace>
  <inkml:trace contextRef="#ctx0" brushRef="#br0" timeOffset="8175.39">17399 445 0,'-42'0'0,"84"0"0,-148 21 0,64 0 16,-85 64-1,106-64-15,21 0 0,0 42 16,21-41-1,21-22-15,-21 0 0,22 0 16,20 0-16,-21 0 0,1-22 16,-22 1-16,21 0 0,-21 0 15,-21 0-15,0 0 0,0-1 0,0-20 16,-84-43 0,-22 85-1,21 0 1,64 22-16,-21-22 0,21 21 15,-1 0-15,1 0 0,21 0 0,-21 0 16,0 1-16,0-1 0</inkml:trace>
  <inkml:trace contextRef="#ctx0" brushRef="#br0" timeOffset="8419.25">16044 804 0,'0'0'0,"-21"0"0,0 22 0,21-1 16,21-21 0,0 0-16,0 0 0,22 0 15,-1 0-15,0 0 0,1 0 0,20 0 16,-20 0-16,20 0 0,1 0 16,-22 0-16,148 0 15,-147 0 1,-64 0-1,-1 0-15,-20 0 16,0 21-16</inkml:trace>
  <inkml:trace contextRef="#ctx0" brushRef="#br0" timeOffset="9373.06">4635 2582 0,'0'0'0,"-21"0"16,42 0 31,149 0-32,-128 0-15,22 0 16,232-21-1,-106 0-15,-84 21 0,127-21 16,-106 21-16,0-21 16,148 21-16,-105-21 0,-1 21 15,360-43 1,-338 43-16,211-42 16,-191 42-16,22-21 0,0 0 0,0 21 15,0-22-15,21 1 0,0 0 16,0 21-16,0-21 0,296-21 15,-275 42-15,0-22 0,551-20 16,-551 21-16,275-21 16,255-22-1,-530 64-15,254-42 16,-275 42-16,21 0 0,-21-21 0,0 21 16,-21 0-16,21 0 0,677 0 31,-719 0-31,190 0 0,-63 0 15,-191 0-15,0 0 16,-21 0-16,85 0 0,-127 0 16,-1 0-16,-41 0 0,-1 0 15,0-22-15,1 22 16,-86 0 0,-20 0-16,20 0 15,-20 0-15</inkml:trace>
  <inkml:trace contextRef="#ctx0" brushRef="#br0" timeOffset="10129.62">2857 3302 0,'0'0'0,"0"-21"16,0 0-16,0 0 0,0-1 0,0-20 15,0 63 17,0 0-32,22 22 15,-22-1-15,0 22 16,0-22-16,0 64 0,-22 21 15,1-85-15,0 0 16,21 1-16,-21-22 0,21 21 16,-21 22-16,0-43 0,21 21 15,0-21-15,0 1 0,0-1 0,0 0 16,21-21 0,21-21-1,-21 0-15,0-1 0</inkml:trace>
  <inkml:trace contextRef="#ctx0" brushRef="#br0" timeOffset="10443.45">3365 3535 0,'0'0'0,"0"21"16,0 0-16,0 0 15,-21-21-15,21 22 16,-21-22-16,21 21 15,21-21 1,0 0 0,1-21-16,41-22 15,-42 43-15,0-21 0,-21 0 16,0 0-16,0 0 0,0-1 16,-21 22-1,0 0-15,0 0 0,-43 0 16,43 22-16,-21 20 15,0-42-15,20 63 16,1-63-16,21 22 16,21-22-16</inkml:trace>
  <inkml:trace contextRef="#ctx0" brushRef="#br0" timeOffset="11325.95">4974 3175 0,'-21'0'0,"0"0"31,0 21-31,21 0 0,0 1 16,0-1-16,0 0 0,0 0 16,21-21-1,42 0 1,-20 0-16,-22 0 15,21-21-15,0 0 0,1 0 0,84-43 16,-43 1 0,-62 41-16,-22-20 15,0 0-15,0 21 0,-22-1 16,1 1-16,0 21 0,-169-21 31,147 21-31,1 21 0,-85 43 16,85-43-16,-1 21 15,22 1-15,0-1 0,0 0 16,0 1-16,21-1 0,0 0 0,0 22 16,0-1-16,21-20 15,0-1-15,106 43 16,-42-64 0,-22-21-16,-21 0 15,1 0-15,-22 0 0,0 0 0,21 0 16,-42-21-1,0-1-15,0 1 0,-21 21 16,-63-21-16,41 21 0,-63 0 16,-63 42-1,106-20-15,20-1 0,1 0 16,21 0-16,-64 127 31,85-84-31,21-43 0,43 42 16,-43-63-16,21 22 15,106-1-15,-105-21 16,20 0-16,-20 0 0,20 0 16,-21-21-16,170-64 15</inkml:trace>
  <inkml:trace contextRef="#ctx0" brushRef="#br0" timeOffset="11543.82">5673 3535 0,'0'-21'0,"0"42"0,0-21 31,0 21-31,0 0 16,21 0-16,0 1 0,-21-1 15,21 0-15,0 0 0,-21 0 16,21 0-16,1 22 16,-22-22-16,42 21 15,-42-21-15,21-21 0,0 0 16,0 0-1,1-21-15,-1 0 16</inkml:trace>
  <inkml:trace contextRef="#ctx0" brushRef="#br0" timeOffset="11748.7">6075 3535 0,'-21'0'31,"-1"0"-31,1 21 16,-21 0-16,21 0 0,-64 43 15,64-43-15,-21 0 0,-1 0 16,1 22-16,0-22 0,-107 85 16,128-64-1,21-21 1,21-21-16,1 0 0,41 0 16,-21-21-16,1 21 15,-1-21-15</inkml:trace>
  <inkml:trace contextRef="#ctx0" brushRef="#br0" timeOffset="12057.53">6413 3514 0,'0'0'16,"-21"0"0,21 21-16,0 0 15,-21 0-15,0 43 16,0 42-1,21-64-15,-21 0 0,-1 1 16,1 20-16,21 1 0,-21-1 0,21 1 16,-21-1-16,0 1 0,21 20 0,-43 43 15,22-63-15,21 20 0,-21-20 16,21-22-16,-21 22 0,21 84 31,0-127-31,21-21 16,0-21-16,0 0 15,-21-22-15,22 22 0,-1-21 0,0 0 16,21-43-16</inkml:trace>
  <inkml:trace contextRef="#ctx0" brushRef="#br0" timeOffset="12357.36">6371 3641 0,'0'0'0,"0"-43"0,0 22 0,-21-63 16,21 62-1,0 1-15,0-42 16,21 63-16,0 0 0,43-21 16,-43 21-16,21 0 0,128 42 15,-65 43 1,-105-64 0,0 21-16,0-21 0,0 0 0,-42 43 15,0-43-15,-1 0 0,1 0 16,0 1-16,-1-1 0,-84 0 31,106-21-31,0 0 16,21-21-1,21 0-15,0-1 0,22 1 16,-22 0-16,64-42 16</inkml:trace>
  <inkml:trace contextRef="#ctx0" brushRef="#br0" timeOffset="12592.22">7218 3090 0,'0'0'0,"0"22"31,0 20-15,0-21-16,-21 21 0,-1 1 16,1-1-16,21 0 0,0 1 15,-63 126 1,63-84-16,-21-1 15,21-62-15,0-1 16,0 0-16,0 0 0,21-21 16,0 0-1,0 0-15,43 0 16</inkml:trace>
  <inkml:trace contextRef="#ctx0" brushRef="#br0" timeOffset="13244.09">7705 3577 0,'0'-21'0,"0"42"0,0-63 0,0 0 0,0 20 16,0 1-16,0-21 0,0 21 15,0 0-15,-22-1 0,-105 1 32,106 21-32,0 21 0,-64 43 15,64-22-15,-21 1 0,0 20 16,20-21-1,1 22-15,21-43 0,0 21 0,0 43 32,21-64-32,1-21 15,-1 21-15,21-21 0,-21 0 16,22 0-16,-22-21 0,0 21 0,21-21 16,-21 0-16,22 0 0,-22 0 15,21-1-15,-21-20 0,1 21 0,-1-21 16,0-1-16,21-63 15,-42 64 1,0 21-16,0 42 31,0 0-31,-21 0 0,0 22 0,-21 41 32,42-62-32,-22 62 0,22-20 15,0-43-15,0 0 16,0 0-16,22-21 0,20 21 15,-21-21-15,0 0 0,22 0 16,20 0-16,-21-21 0,1 0 16,105-42-1,-63-43 1,-22 42-16,-63 43 16,21-21-16,0 21 0,1-1 15,-22 44 1,0-1-1,0 0-15,0 0 0,0 0 0,-22 22 16,1-1 0,21-21-16,0 0 15,0 0-15,21-42 32,-21 0-17</inkml:trace>
  <inkml:trace contextRef="#ctx0" brushRef="#br0" timeOffset="13546.98">8403 3133 0,'-21'-21'0,"42"42"0,-63-42 15,21-1-15,-1 22 16,1 22 0,21-1-16,0 0 15,0 0-15,0 0 16,21-21-16,1 0 15,-1 0-15,21 0 16,-21-21-16,-21 0 0,21 21 16,-21-21-16,0 0 0,0-22 15,-21 22 1,-21 0-16,-43 21 16,64 0-16,0 21 15,0 0-15,21 0 0,0 106 31,0-63-31,0-43 0,21 21 16,0-20-16</inkml:trace>
  <inkml:trace contextRef="#ctx0" brushRef="#br0" timeOffset="13950.34">8784 3366 0,'0'0'16,"0"21"15,0 0-31,0 0 0,0 0 0,-21 22 16,21-22-16,0 42 15,0-42-15,-21 22 16,0-43-16,21 21 0,0 0 0,-22 0 16,1-21-1,21-21 1,0 0-1,0 0-15,0 0 16,0-22-16,21 22 0,1-21 16,20-1-16,-21 1 0,21 0 0,1-1 15,-1 22-15,106-85 16,22 106 0,-86 0-1,-41 43-15,-1-22 0,0 42 16,-42-20-16,0-1 0,0 22 15,0-22-15,-21-21 0,-64 64 16,64-43 0,0-42-16</inkml:trace>
  <inkml:trace contextRef="#ctx0" brushRef="#br0" timeOffset="15474.77">10499 3112 0,'-22'21'15,"44"-42"-15,-86 42 0,43-21 0,21 21 16,-21-21-16,42 0 31,21-21-31,-21 0 16,128-43-16,-44 22 16,-41-1-16,42-41 15,-64 41-15,0 1 0,22-43 16,-43 22-16,0 42 15,-21-43-15,0 43 0,0 0 16,-21 21-16,0 0 0,0 21 16,-22 0-16,-62 85 15,-1 63 1,42-42-16,22-42 0,0 21 16,20-21-16,-41 126 0,42-105 15,-43 127-15,43-106 16,21 0-16,-21 0 0,0 148 15,21-148-15,-21 127 0,21-127 16,-22-21-16,22 0 0,-21 169 16,21-85-1,21-126 1,1-64-16,-1 0 0,63-42 16,-41-22-16,-1 22 15,22-22-15,-1 1 0,1-22 0,20 0 16,-20-20-16,-1-1 0,1 0 0,84-317 31,-127 105-15,-42 233-16,-106-126 0,85 168 15,-22-20-15,1 42 16,-1-22-16,-190-41 16,191 84-1,41 0 1,22-21-16,22 21 15,-1 0-15,0 0 0,21-22 16,1 1-16,-1 21 0,170-84 16,-170 62-16,85-41 15,0-22 1,-85 64-16,-21 0 16,1-21-16,-22 20 0,21 22 15,-21-21-15,0 0 0,0 42 31,0 0-31,-21 43 16,21-43 0,0 0-16,0 0 0,0 1 0,0-1 15,0 42 1,42-63 0,0 0-16,-21 0 15,22 0-15,20-42 16,-42 21-16,22 0 0,-1-22 0,0 22 15,-20-21-15,41-43 16,-63 64 0,0 0-1,0 42 1,-21 0-16,0 0 0,0 0 0,-1 43 16,22-43-16,-21 0 15,21 85 1,0-42-16,43-64 15,-1 21-15,-21-21 16,21 0-16,-20 0 0,20 0 0,0-21 16,43-1-16,-43 1 15,1 0-15,105-106 16,-106 42 0,-42 43-1,0 21-15,-21 21 16,0 21-1,0 0-15,21 0 16,0 22-16,-22 20 16,22-20-16,-21-22 0,21 0 15,0 0-15,0 0 0,0 0 16,0 1-16,-21-22 31,21-22-31,0 1 16,0 0-16,0 0 15,0-21-15,0 20 0,21 1 16,0-21-16,1 21 0,-1-22 0,0 1 16,127-64-1,-42 85 1,-43 21-16,-41 21 0,-1-21 16,21 64-16,-42-43 15,0 21-15,0 22 0,0-22 16,0-21-16,-42 64 15,21-64-15,-22 21 16,22-20 0,42-22 15,0-22-31,1 1 0,20 21 0</inkml:trace>
  <inkml:trace contextRef="#ctx0" brushRef="#br0" timeOffset="15739.62">13166 3006 0,'0'0'16,"-22"-21"-16,1 21 0,0 0 0,0 0 15,-43 0-15,43 21 16,-63 21-16,62-21 0,-20 0 16,21 22-16,0-1 15,0-21-15,-1 22 0,1-1 0,21 0 16,0-21-16,0 22 0,0-1 15,0-21-15,0 0 0,106 64 16,-85-85-16,106 0 16,-42 0-1,-22-21-15,43 0 16,-63-22-16,-1 22 0,0-21 0,64-43 16</inkml:trace>
  <inkml:trace contextRef="#ctx0" brushRef="#br0" timeOffset="16124.4">13758 2731 0,'21'-43'0,"-42"86"0,42-149 0,-21 85 16,0-22-16,0 22 0,-21 21 31,0 21-31,-21 43 16,21-22-16,-64 106 0,64-105 16,0 20-16,-1-21 0,22 1 15,-21-1-15,21 64 0,0-64 16,0 1-16,0-1 0,0-21 15,0 21-15,21-20 0,64 41 16,-43-63 0,43 0-1,-43-21-15,-20 0 0,20 0 16,-21-1-16,0-20 0,0 0 0,43-64 16,-43 85-1,0-22-15,-21 22 0,21 21 16,-21 21-1,0 1-15,-21-1 0,0 0 16,21 0-16,-21 0 0,21 0 0,-21 22 16,21-22-16,0 0 15,0 0-15,0 0 0,0 1 16,21-22-16,0 0 16,0-22-16,22 1 15</inkml:trace>
  <inkml:trace contextRef="#ctx0" brushRef="#br0" timeOffset="16275.32">14203 2879 0,'0'-43'0,"0"86"0,0-107 0,0 43 15,0 0-15,0 0 0,-21 21 16,-1 0 15,22 21-31,-21 0 16</inkml:trace>
  <inkml:trace contextRef="#ctx0" brushRef="#br0" timeOffset="16457.21">13377 3027 0,'-21'0'0,"42"0"0,-63 0 0,21 21 16,42 0-1,0-21-15,0 0 16,22 0-16,-1 0 0,21 0 16,-20 0-16,-1 0 0,212 0 15</inkml:trace>
  <inkml:trace contextRef="#ctx0" brushRef="#br0" timeOffset="17043.87">14520 3027 0,'-63'42'31,"20"-21"-31,22-21 0,0 22 16,0-1-16,0 0 0,0 0 0,-1 21 15,1-20-15,21-1 16,0 0-16,0 42 0,0-41 0,0-1 16,0 21-1,21-42 1,1 0-1,-22-21-15,0 0 0,21 0 16,-21-1-16,0-20 0,21-21 16,-21 20-16,21 1 0,43-85 15,-1 63 1,-42 43-16,64-42 16,-43 63-16,1 0 15,-22 0-15,21 0 0,0 21 0,22 21 16,-22-21-16,-21 1 0,64 62 31,-85-63-31,0 43 0,0-43 16,0 43-16,-21-43 15,-21 0-15,20-21 16,1 0-16,0 0 0,0 0 16,0 0-16,21-21 0,-21 0 15,21-1-15,21-83 16,21 83-16,22-41 15,-22 21-15,64-22 16,-43 43-16,-20-21 0,20 20 16,1 22-16,-1 0 0,-21 0 0,22 0 15,-22 0-15,1 0 0,41 106 16,-84-63 0,0 41-16,-42-20 15,0-22-15,20 0 0,-41 22 16,42-43-16,0 0 0,-1 0 15,1 1-15,0-22 0,0 0 16</inkml:trace>
  <inkml:trace contextRef="#ctx0" brushRef="#br0" timeOffset="17375.68">16277 2413 0,'0'0'15,"-42"-21"-15,21 0 0,-22 21 0,1-21 16,21 21-16,21-22 15,21 22 1,64 0-16,-43 0 0,21 0 16,234 22-1,-64-22 1,-43 21-16,-148 0 16,-20-21-16,-1 0 0,-42 0 15</inkml:trace>
  <inkml:trace contextRef="#ctx0" brushRef="#br0" timeOffset="17607.07">16425 2413 0,'0'0'16,"0"21"-16,0 0 0,0 22 0,0 20 16,0-20-16,0 62 15,0-62-15,0-1 0,0 22 16,0-22-16,0 0 0,-21 1 15,-64 126 1,64-63 0,21-85-16,0 0 0,0 0 15,21-21-15,1 0 16,-1-21-16,0 0 0</inkml:trace>
  <inkml:trace contextRef="#ctx0" brushRef="#br0" timeOffset="18192.95">16764 2963 0,'21'0'47,"0"0"-31,0 0-1,1 0-15,-1 0 0,63-42 16,-62 42-16,-1-21 0,42 0 15,-63 0 1,21-22-16,-21 22 0,0 0 16,0 0-16,-42 21 15,-21 0-15,41 0 16,-20 21-16,-21 21 0,20 1 16,1-22-16,21 21 0,-22-21 15,22 22-15,-21 20 0,42-42 16,0 22-16,0-22 0,0 0 0,0 21 15,21-21-15,106 22 16,0-43 0,-63 0-1,-1 0-15,1-21 0,84-22 16,-85 22-16,22 0 0,-22 0 0,107-64 31,-128 43-31,43-43 0,-85 22 16,0 41-1,-43 22-15,22 0 0,-21 0 0,0 0 16,-43 22-16,64-1 0,-22 0 16,1 64-1,42-43-15,21 64 16,0-85-16,1 21 0,20 1 16,21 20-16,-41-42 15,-1 22-15,21 20 16,-63-63-1,-43-21 1,22 21-16,21-21 0,0 0 16,0-22-16,-1 22 0,22-21 0</inkml:trace>
  <inkml:trace contextRef="#ctx0" brushRef="#br0" timeOffset="19047.86">18224 2350 0,'43'-22'0,"-86"44"0,107-65 0,-43 43 16,0 0-16,0 0 0,-21 64 16,0-22-16,-21 0 15,-21 64-15,0-63 0,20 20 16,-20 1-16,21-1 0,-21 1 16,20-1-16,-83 128 15,105-107 1,0 1-16,0-64 15,21 0-15,0-21 16,0 0-16,0 0 0,22 0 16,-22-21-16,21 0 0,0 0 0,85-43 15,-84 22 1,41-43-16,43-42 16,-84 106-1,-22 21-15,-21 21 16,0 0-1,0 1-15,0 20 16,0 21-16,0-41 16,0-1-16,0 0 15,21-21-15,0 0 16,0 0-16,22 0 0,-22 0 16,21 0-16,106 0 15,-84-21 1,-1 21-1,-41 0-15,-1 0 0,0 0 16,0 0-16,0 0 0,22 0 16,-22 0-16,21 0 15,0 0-15,1 0 16,-22 0-16,21-21 0,-21 21 0,43-43 16,-43 1-16,0 21 15,0-22-15,-21-20 16,-42-85-1,-43 84-15,43 43 16,0 21-16,-1 0 0,1 0 0,0 21 16,-128 127-1,86-63-15,63-43 16,-1 1-16,1 20 0,21-20 0,0-1 16,0 64-16,21-43 15,1-20-15,20 62 0,-21-41 16,0-22-16,22 22 0,-22-22 15,0 0-15,-21 1 0,0 168 16,0-126 0,-64 42-1,43-85-15,-21-20 0,0 20 16,20-21-16,-20 0 0,0-21 0,21 0 16,-22 0-16,22 0 0,-42 0 15,41-21-15,1 0 0,21 0 16,0-127-1,21-43-15,1 128 16</inkml:trace>
  <inkml:trace contextRef="#ctx0" brushRef="#br0" timeOffset="19216.13">19367 2350 0,'0'0'0,"-21"-22"0,-21 22 15,21 0-15,0 0 0,-1 0 16,1 0-16,0 0 16,0 0-16,0 0 15,0 22-15,-1-22 0,1 0 16</inkml:trace>
  <inkml:trace contextRef="#ctx0" brushRef="#br0" timeOffset="19382.03">18034 2625 0,'-42'21'16,"42"0"-1,21-21-15,0 0 16,0 0-16,170-21 16,-43 0-1,85-43-15</inkml:trace>
  <inkml:trace contextRef="#ctx0" brushRef="#br0" timeOffset="20233.55">20786 2392 0,'0'0'0,"-22"0"0,22-21 0,-21 0 16,21-1-16,21 1 16,1 21-16,20 0 15,106 0 1,64 0-1,-128 0-15,-20 0 16,21 21-16,-1-21 0,-20 0 0,84 0 16,-106 0-16,-84 0 31,21 0-31,-22 0 0,-20 0 0,21 0 16</inkml:trace>
  <inkml:trace contextRef="#ctx0" brushRef="#br0" timeOffset="20453.41">21167 2265 0,'0'21'0,"-22"106"16,22-85-1,-21 85-15,21-63 16,0 42-16,-21-64 0,21 22 16,-21-22-16,21 0 0,-21 1 0,21-1 15,0-21-15,-21 21 16,-1-20-16,22-1 0,-21 21 0,0-42 15,21 21-15,21-21 16,0 0 0,1 0-16,20-21 0,-21 0 15,21 0-15</inkml:trace>
  <inkml:trace contextRef="#ctx0" brushRef="#br0" timeOffset="20939.14">21526 2900 0,'22'-21'0,"-44"42"0,65-63 0,-22 20 0,0 22 16,-42 22 15,0-1-31,21 0 0,-21-21 0,-1 21 16,22 0-16,0 0 0,-21 1 15,21-1-15,0 0 0,0 0 16,21-21 0,1 0-16,-1 0 0,0 0 0,21 0 15,1 0-15,62-21 16,-20-21-1,-64 42-15,64-64 16,-64 22-16,0-1 16,-21 22-16,21 0 0,-21-21 15,0 63 1,-42 21 0,21 1-16,-21 41 15,20-41-15,1-1 0,-85 191 31,22 21-31,84-191 16,-21 1-16,-1-1 16,-20 43-16,21-42 0,0-22 15,-85 148 1,0-126 0,0-43-16,64-21 15,21 0-15,-22-21 0,22-21 16,0 20-16,-21-147 15,42 127-15,21-64 16,127-85 0,-84 107-16</inkml:trace>
  <inkml:trace contextRef="#ctx0" brushRef="#br0" timeOffset="21191">22352 2688 0,'21'-21'16,"-42"42"-16,63-63 0,-42 21 0,0 42 15,0 0 1,0 21-16,0 43 16,-42-43-16,-22 149 15,22-43-15,21-63 16,0-22-16,0 1 0,-1-1 16,1 1-16,-63 169 15,62-191 1,22 21-1,22-84 17,-1 0-32,0 0 0</inkml:trace>
  <inkml:trace contextRef="#ctx0" brushRef="#br0" timeOffset="21440.86">22246 3217 0,'0'-63'15,"0"126"-15,0-190 0,64-84 16,-64 147-16,21 1 0,-21 20 0,63-84 31,-42 85-31,64 21 16,0 21-16,-64 0 0,42 42 15,-41-21-15,-1 1 16,-21 62-16,0-41 0,-21-22 16,-149 106-1,43-85 1,106-21-16,-21-21 0,21 0 15,21 21-15,21-21 16,0 0 0,21 0-16</inkml:trace>
  <inkml:trace contextRef="#ctx0" brushRef="#br0" timeOffset="21939.57">22775 2921 0,'0'0'0,"21"0"0,1 0 16,41-21-16,-42 0 0,85-22 15,-64 22-15,-20 0 16,20 0-16,-21 0 0,0 0 16,0-1-16,1 1 0,-22-21 0,21 21 15,-21-22 1,-85 43 0,64 22-16,-21-1 15,-1 0-15,-20 42 0,42-20 16,-22-22-16,1 85 15,42-22 1,0-62-16,42-1 16,-21-21-16,22 21 15,-1-21-15,0 0 0,22 0 16,-22 0-16,1-21 0,62-22 16,-62 22-16,-1 0 0,0 0 15,22-21-15,-22-1 0,-21 1 16,22 0-16,-1-1 0,-21-20 0,0 20 15,-21 1-15,0 0 0,0 21 16,0-22-16,0 22 0,0 0 16,-42 21-16,0 0 0,21 21 15,-22 0-15,22 0 0,0 22 16,0-1-16,-22 127 16,43-126-1,0-1-15,0 0 0,0 22 0,0-43 16,0 21-16,0 1 0,-21-22 15,0 0-15,0-21 16,0 0-16,-22 21 0,1-21 16,-21 0-16,-22 0 0,0 0 0</inkml:trace>
  <inkml:trace contextRef="#ctx0" brushRef="#br0" timeOffset="22904.02">2455 5334 0,'-21'0'0,"42"0"0,-63 0 15,21-21-15,0 21 0,-1-21 16,22-22-16,-21 43 0,21-21 16,0-21-16,0 21 0,0 0 15,21-22-15,22 22 0,-22 0 16,21 0-16,1 0 16,-1 21-16,0 0 0,1 0 0,-1 21 15,0 0-15,1 21 0,-1 1 16,-21-1-16,0 21 0,0 170 15,-63-127 1,-64 63 0,43-105-16,20-22 0,-20 1 15,21-22-15,-22 21 0,22-21 0,-106 0 16,126-21 0,1 0-16,-42-63 15,63 42-15,-21-22 0,21 22 16,0-21-16,0-127 31,21 147-31,21-41 0,43 42 16,-64 21-1,21 21-15,-21 21 0,22-21 0,-22 22 16,42 41-16,-20-41 0,-22-1 16,21 106-1,-21-105-15,1-1 16,20 0-1</inkml:trace>
  <inkml:trace contextRef="#ctx0" brushRef="#br0" timeOffset="23055.93">3196 5779 0,'0'-22'0,"0"44"0,0-65 0,0 22 15,0 0-15,0 0 0,21 21 31,0 0-31,1 0 16,-1 0-16,21 0 0,-21 0 16</inkml:trace>
  <inkml:trace contextRef="#ctx0" brushRef="#br0" timeOffset="23892.46">5313 5652 0,'-21'21'16,"21"-42"15,0-1-31,0 1 15,0 0-15,0 0 16,0-21-16,0-1 0,0 22 16,0-42-16,0 20 0,-22 22 15,1-21-15,0 21 0,0-1 16,-21 1-16,-64 0 16,-42 63-1,84 1-15,-42 41 16,64-41-16,0 20 0,-1-20 0,1 20 15,0 1-15,-1 147 16,43-168-16,21 41 16,64-20-1,-43-64-15,1 0 0,41 0 16,-20-21-16,-22 21 0,22-43 16,-22 22-16,22 0 0,147-191 31,-168 170-31,20-22 0,43-147 15,-85 126-15,0 22 16,22-107-16,-43 86 0,0-43 16,0 84-16,0 1 0,-22 21 15,-41 0 1,-22 126 0,43 65-16,21-107 15,21 85-15,-21-84 16,21 21-16,0-22 0,0 1 0,0-1 15,0 1-15,0-1 0,63 64 16,1-42 0,-1-64-1,-21-21-15,1 0 0,41-21 16,-41 0-16,-1-1 0,43-41 16,-43 21-16,0 20 0,1-20 15,-22 0-15,21-1 0,-21 1 16,1 0-16,-1 21 0,-21-22 0,0 22 31,-21 85-31,-64 41 16,64-83-16,0 20 15,-1 0-15,1-21 0,21 22 16,-21-22-16,21 0 0,-21 0 0,21 0 16,0 1-1,21-22-15,0 0 0,43-43 16,-43 43-16</inkml:trace>
  <inkml:trace contextRef="#ctx0" brushRef="#br0" timeOffset="24047.36">6159 5355 0,'0'-21'0,"0"42"0,-21-42 0,0 0 16,0 21-16,0 0 0,0 0 15,-1 0-15,22 21 16,0 0-16,0 0 15,22-21 1,-1 22-16</inkml:trace>
  <inkml:trace contextRef="#ctx0" brushRef="#br0" timeOffset="25053.79">6519 5461 0,'21'0'0,"-42"0"0,64 0 0,-1 0 16,-21-21-16,0 0 0,0 21 0,22-21 15,-22-1-15,21 1 0,43-42 16,-64 20-16,21 1 16,-20 0-16,-22-1 15,0 1-15,21 21 0,-21-64 16,0 43-16,0 21 0,0-43 16,-21 64-16,-1 0 15,1 21-15,-21 1 0,21 20 0,-43 85 16,43-64-16,0 1 15,-21 21-15,20-1 0,-20 1 0,21 0 16,-64 211 0,43-211-16,21-1 0,0 22 15,21 0-15,-22 0 0,22 0 0,-21-1 16,21 1-16,-21-21 0,21 21 0,0-22 16,0 1-16,0 0 0,-21-22 15,21 1-15,0 42 0,0-64 16,21-21-16,0 21 0,0-42 15,22 0-15,-22-21 0,21 0 16,1 0-16,-1-21 0,148-170 16,-105 85-1,-64 63-15,22-168 16,-43 147-16,-22-84 16,-20 63-16,0 42 0,-1-20 15,-20-1-15,21 21 0,-22 1 0,1-1 16,20 22-16,-20 21 0,-1-43 15,43 64-15,21-21 0,21-42 32,127 20-32,85-41 15,-148 63 1,0-22-16,-1 1 0,1 0 16,0-1-16,84-41 0,-106 20 15,1 22-15,-1-22 0,64-84 16,-105 42-1,-22 85-15,-22-64 16,1 64-16,-21 21 0,21 0 16,-22 0-16,22 21 0,-85 85 15,85-42-15,-42 84 16,20-63-16,22-1 0,-21 1 16,21 21-16,0 0 0,-22-1 0,22 1 15,-21-21-15,-1 127 16,1-107-16,21 1 0,-21 0 15,20 0-15,-83 211 16,20-63-16,64-105 16,21-86-16,0-21 15,0-20-15,21 20 0,0-42 0,0 0 16,127-21-16,-105 0 16,20-22-16,1 1 0,-22 0 15,22-1-15,126-190 16,-148 170-16,1-85 15,-43-85 1,-21 148-16,-43-63 16,22 85-16,-1-1 0,1 22 0,-21-22 15,20 43-15,-20-21 0,20 21 16,-20-1-16,21 1 0,20 21 0,-41 0 16,42 0-16,63 0 31,22 0-31,-22 0 0,106 0 15,-106-21 1,1 0-16,20 21 0,1-21 0</inkml:trace>
  <inkml:trace contextRef="#ctx0" brushRef="#br0" timeOffset="25405.59">7683 5546 0,'-21'0'0,"42"0"0,-63 0 0,21 0 15,0 0 1,42 0 0,21-21-16,-21 21 15,1-22-15,20 22 0,-21-21 16,21 21-16,1-21 0,20 0 16,-20 0-16,-22 0 0,0 21 15,0-22-15,-21 1 0,-21 21 16,0 0-16,-22 0 0,22 0 15,-63 21 1,41 1-16,-41 20 0,-22 21 16,85-20-16,21-22 15,0 0-15,0 21 0,0-20 16,0-1-16,21 0 0,0 0 0,0 0 16,64 0-16,-43-21 15,0 0-15,22 0 0,-1 0 0,-20 0 16,20 0-16,64-42 15</inkml:trace>
  <inkml:trace contextRef="#ctx0" brushRef="#br0" timeOffset="25731.4">8297 5525 0,'0'-22'0,"0"44"0,-21-65 0,0 43 16,21-63-16,0 20 16,42 1-1,-21 42-15,22-21 16,-1 21-16,-21 0 0,22 0 15,105 85 1,-127-64-16,21 0 0,-21 85 16,-21-64-16,0-21 15,0 43-15,-21-43 16,0 0-16,21 0 0,-21-21 16,0 0-16,0 0 15,21-21 1,0-42-1,0 41-15,21-20 0,0 21 0,0 0 16,0-22-16,22 22 0,-22-21 16,0 21-16,21 0 0,85-43 15,-106 64-15,43-21 16,-1 42 0</inkml:trace>
  <inkml:trace contextRef="#ctx0" brushRef="#br0" timeOffset="26934.71">9207 5503 0,'0'22'0,"0"-44"0,22 65 0,-22-22 0,21-21 16,-21 21-16,21-21 0,0 0 16,0 0-16,0 0 15,1-21-15,-1 0 0,0 0 16,0-1-16,0 1 0,0 0 0,-21 0 16,0-64-1,0 64 1,-21 21-16,0 0 0,0 0 0,0 0 15,-22 0-15,1 21 16,0 0-16,21 1 0,-1-1 0,1 0 16,0 21-16,0-21 0,21 1 15,0 20-15,0-21 0,0 0 0,42 64 16,64-43 0,-64-42-1,-20 0-15,20 0 0,21 0 0,43 0 16,-63-21-16,20 0 0,43-21 15,-64 20-15,-21-20 16,43-21-16,-22 20 0,-21 22 16,-21-21-16,0 21 0,0-22 0,0 22 15,0 0 1,-21 42-16,0-21 16,-21 42-16,21-20 15,21-1-15,-22 0 0,1 21 16,21-21-16,-21 22 0,21-22 15,0 0-15,0 0 0,0 0 16,0 1 0,42-22-1,-42-22-15,22 1 0,-1 0 16,0 0-16,0 21 0,43-64 16,-43 43-16,21 0 0,0-21 0,-20 21 15,20-1-15,-21 1 0,0 21 16,64-21-1,-64 42-15,0-21 16,-21 43-16,0-22 0,0 21 16,0-21-16,0 22 15,0-22-15,21 0 0,1 0 0,-1 0 16,21 0-16,0 1 16,107-22-1,-44-22 1,-41-20-16,-43 21 15,0-21-15,22 20 0,-1-41 16,0 21-16,1-22 0,-1 43 16,-21-21-16,64-22 15,-64 64 1,-21 21 0,0 0-16,0 1 15,0-1-15,0 0 16,0 0-16,0 0 15,21-21 1,0 0 0,-21-21-16,0 0 0,21 21 15,1-21-15,-22 0 0,0-1 0,0 1 16,0 0-16,0 0 0,0 0 16,0 0-1,-22 21-15,-83 0 16,20 63-1,43 1 1,-1-43-16,22 0 0,0 42 16,21-41-16,0 20 0,0-21 15,0 0-15,0 22 0,127 41 16,-85-63-16,64 1 16,21-22-1,-63 0-15,-1 0 0,-21-22 0,85 1 16,-63-21-16,21-22 15,-43 43-15,0-21 0,43-127 32,-85 147-32,0-20 0,0 21 15,-21 0-15,0 21 0,-1 0 16,-41 21-16,21 0 0,20 0 16,1 0-16,0 22 0,0-22 0,21 0 15,0 21-15,0 43 16,0-43-16,42 1 15,43 20 1,-43-63-16,43 0 16,-43 0-16</inkml:trace>
  <inkml:trace contextRef="#ctx0" brushRef="#br0" timeOffset="27546.36">14055 4403 0,'0'0'0,"-22"0"15,1 21-15,0 0 0,-21 0 16,21 0-16,21 22 0,-22-1 16,22 0-16,-21 22 0,21-1 0,-21 149 15,21-148 1,0 41-16,-21-41 0,0 42 15,21-85-15,0 0 16,0 0-16,0-42 31,0 0-31,0 0 0,0 0 0,0-1 16,0-20-16,0 0 0,21-1 16,0 1-16,0 0 0,0-22 0,22 22 15,-1 0-15,0-1 0,1 1 16,232-22-1,-233 64-15,43 43 16,-43 20 0,-42-20-16,0-1 0,0 0 0,-21-21 15,0 22-15,-21-1 0,-1-21 0,1 22 16,-22-22-16,-41 42 16,41-63-16,22 21 0,-1 1 0,-41-22 31,84-22-31,21 1 0,106-42 15,-85 20-15,85-41 16</inkml:trace>
  <inkml:trace contextRef="#ctx0" brushRef="#br0" timeOffset="27781.23">14986 4551 0,'0'0'0,"42"-21"0,-21 21 16,1 0-16,-22 21 15,0 0-15,-43 106 16,1-85-16,-43 85 15,-42 85-15,85-148 16,0-1-16,-1 1 0,1-1 16,-22 1-16,22-1 0,0-21 15,21 22-15,-22-22 0,22-21 0,0 22 16,0-22-16,21 0 0,0 0 0,21-21 16,0 0-16,21 0 0,149-63 15,-64-22 1,0 0-1,-64 43-15</inkml:trace>
  <inkml:trace contextRef="#ctx0" brushRef="#br0" timeOffset="28362.9">15452 4995 0,'21'0'0,"-42"0"0,42 22 16,-21-1-16,-43 21 16,1 43-1,21-64-15,-64 106 16,64-106-16,0 21 0,21 1 0,0-22 15,0 0-15,0 21 16,0-20-16,21-22 0,43 0 16,-22 0-16,0 0 0,170-64 15,-106 22 1,-64-1-16,43-41 16,-43 41-16,-21-20 0,0-43 15,-21 64-15,0-1 0,-21-41 31,0 84-31,-42 0 0,20 21 0,-41 85 16,62-85-16,1 21 16,21 1-16,0-22 0,0 42 15,21-42-15,1-21 16,-1 22-16,106-22 16,21 0-1,21-22-15,-105 22 16,-22 0-16,0 0 0,1-21 15,-22 21-15,0 0 0,-21-21 16,0 0 0,0 0-16,-21 21 15,0 0-15,21-21 32,21-1-32,0 22 15,43-42-15,-22-21 16,-21-22-1,-21 43-15,0 20 16,-21-20-16,0 21 0,-22 0 16,22 21-16,0 0 0,-21 0 15,-1 0-15,-62 42 16,83-42-16,1 21 16</inkml:trace>
  <inkml:trace contextRef="#ctx0" brushRef="#br0" timeOffset="28901.59">18754 4720 0,'21'-21'0,"-21"0"0,0-85 16,21 85 0,-21-43-16,0 43 15,0 0-15,-21 0 0,0 21 16,-22 0-16,1 0 0,-22 21 15,22-21-15,-21 21 0,-1 22 0,22-22 16,-22 21-16,-42 85 16,128-21-1,-1-64-15,63 43 16,-20-64-16,-1 21 0,1 1 16,-1-1-16,-20 0 0,63 22 15,-64-22-15,-21 1 0,0 62 31,-127-62-31,-105-43 16,147 0-16,-20 0 16,20 0-16,1-21 0,-1 21 15,1-22-15,-22-41 16,85 42-16,0-22 16,85-62-16,-43 62 15,21 1-15,1 0 0,21-1 0,-1 1 16,86-43-16,-65 43 15</inkml:trace>
  <inkml:trace contextRef="#ctx0" brushRef="#br0" timeOffset="29488.25">19198 4741 0,'127'0'0,"-254"0"0,339 43 15,-212-22-15,0 0 0,0 21 16,-21-20-16,-1 20 0,-20 21 16,21-20-16,0-22 0,-43 85 31,43-85-31,21 42 0,0-41 15,0-44 17,0 1-32,0 0 15,0-42-15,0 20 0,0 22 16,0-42-16,0 20 16,0 1-16,42-64 0,1 64 15,-22-1-15,21 22 0,-21 0 16,22 0-16,168 0 15,-147 63 1,-22-21-16,1 64 16,-22-64-16,0 21 0,-21 64 15,0-63-15,0 84 16,0-85-16,0 0 16,0-21-1,-21-21-15,0 0 16,-1 0-16,22-21 0,0 0 15,0 0-15,0 0 0,0 0 16,22-64 0,20 43-16,21-43 15,22 0-15,-43 43 0,1 21 16,-1-22-16,43 1 0,-43 42 16,0 0-16,1 0 0,-1 0 0,-21 21 15,22 106 1,-43-21-1,-64-21 1,43-64-16,0 21 0,-22 1 16,22-22-16,0 0 0,-21 21 15,63-42 17,0-21-32,0 21 0</inkml:trace>
  <inkml:trace contextRef="#ctx0" brushRef="#br0" timeOffset="29872.04">20934 4784 0,'21'-43'16,"-42"86"-16,63-107 0,-42 43 0,0 0 15,-21 21-15,0 0 16,-64 42 0,0 64-1,43 0-15,0-64 16,42 1-16,0 41 15,0-63-15,0 22 0,84 63 16,1-64 0,-43-42-16,107 0 15,-107 0-15,0 0 0,1-21 16,-1 0-16,-21-1 0,21-62 16,-20 41-16,-1 1 0,0-85 15,-21 64-15,0-1 0,-64-126 31,1 147-31,21 43 0,-1 0 16,22 0-16,-21 0 0,-1 0 16,-20 43-16,42-22 0,0 0 15,21 21-15,0 1 16,21-22-16,21 0 0,0 0 0,1 0 16,-1 0-16,64-21 0</inkml:trace>
  <inkml:trace contextRef="#ctx0" brushRef="#br0" timeOffset="30360.75">21971 4487 0,'21'-42'15,"-42"84"-15,42-105 0,0 21 0,-21 20 16,0 44 0,0-1-16,0 0 0,0 21 15,-21-21-15,0 22 0,0 41 16,0-41-16,-1 20 0,-41 43 15,42-64-15,0 22 0,-22-22 16,22 1-16,0-1 0,0 0 16,0 64-1,-1-64 1,44-42-16,-1 0 16,-21-21-16,42 21 0,-21-21 15,0 0-15,22 0 0,-22-22 16,21 22-16,22-42 0,-22 20 15,-21 22-15,0-21 16,22 21-16,-22 0 0,0-1 0,0 1 0,0 21 16,-21-21-16,-21 21 31,-21 0-31,21 21 0,-22-21 0,22 21 16,-21 1-16,-43-1 15,43 0-15,21 0 0,-43 21 16,43-42-16,21 22 0,0-1 15,0 0-15,0 21 0,0-21 16,0 1-16,21-1 0,0 0 0,22-21 16,-22 21-16,0 0 0,21 0 15,-20-21-15,20 0 0,-21 22 0,21-22 16,1 0-16,-22 0 0,0 0 16,21 0-16</inkml:trace>
  <inkml:trace contextRef="#ctx0" brushRef="#br0" timeOffset="30689.57">22246 5122 0,'21'0'31,"0"0"-31,1 0 16,-1 0-16,0 0 0,21 0 16,-21 0-16,22-21 0,-22 0 15,85-21 1,-64 21-16,22-43 0,20-42 15,-41 22 1,-43 62-16,0 1 16,-127 21-1,21 21-15,42 1 0,22 20 16,0 0-16,-1 1 0,1-1 16,0 0-16,20-21 0,1 22 0,21-1 15,0 43-15,0-64 16,0 42-16,21-41 15,1-1-15,-1 0 0,21-21 0,0 21 16,22-21-16,-1 0 0,170 0 16</inkml:trace>
  <inkml:trace contextRef="#ctx0" brushRef="#br0" timeOffset="31225.26">24278 4699 0,'0'-42'16,"0"21"-16,0-1 0,0 1 0,0 0 16,-21 0-16,-21 21 0,-1-21 15,-168 21 1,84 0 0,84 0-16,-126 42 0,127-21 15,-1 22-15,22-1 16,21-21-16,0 21 0,21-20 0,0 20 15,1-21-15,126 85 16,-106-85-16,64 21 16,21-20-1,-85-22-15,-63 0 32,0 0-32,-21 0 15,-22 0-15,22 0 0,-22 21 16,22-21-16,-22 21 0,1 0 0,-22 0 15,43 0-15,21-21 0,0 22 16,-1-22-16,22 21 0,0 0 16,22-21-16,-1 21 0,0-21 15,106 0 1,0 21 0,0-21-16,-106 21 15,21-21-15,-20 22 0,-1-1 16,-21 0-16,0 0 0,0 0 0,-21 22 15,-22-22-15,-41 63 0,41-41 16,-20-1-16,-191 127 16,63-42-1,64-84 1,85-1-16,-22-21 0,1 0 0</inkml:trace>
  <inkml:trace contextRef="#ctx0" brushRef="#br0" timeOffset="31903.87">14901 6265 0,'0'0'16,"21"-21"-16,43-21 16,-43 42-16,0 0 15,0-21-15,1 21 16,-22-21-16,-22 21 16,1-22-1,-21 22-15,21 0 0,-22 0 16,-84 22-16,106-1 15,-21 0-15,21 0 0,-22 0 16,22 0-16,21 1 0,0-1 0,0 21 16,0-21-16,21 22 0,1-1 15,-1 0-15,21 1 0,0-1 0,107 85 16,-86-85-16,1 43 16,-1 21-1,-63-85-15,0 0 0,-21 21 16,-21-20-16,-1-1 0,-63 0 15,43 0-15,-1-21 0,-63 0 16,43 0-16,20 0 16,-147-63-1,168 41-15,-20-41 0,63 42 16,0-22-16,0 22 0,0 0 16,42-42-16,-21 41 15,22 1-15,-1 0 0,64 0 0,-43 21 16,1 0-16,-1 0 0,22 0 15,-22 0-15</inkml:trace>
  <inkml:trace contextRef="#ctx0" brushRef="#br0" timeOffset="32155.73">15642 6646 0,'0'-42'31,"-21"42"-31,0 0 0,-22 21 0,22 0 15,-21 1-15,21-1 0,-22 0 0,-84 85 32,106-64-32,-42 22 0,42-43 0,21 21 15,0-21-15,0 0 0,0 1 0,21 20 16,0-21-16,21 0 16,43-21-16,-43 0 15,1 0-15,20 0 0,-21 0 0,22 0 16,-22 0-16,22-21 0,-1 0 15,-20 0-15,20 0 0</inkml:trace>
  <inkml:trace contextRef="#ctx0" brushRef="#br0" timeOffset="33088.19">16277 6731 0,'21'-42'0,"-42"84"0,42-105 0,-21 41 16,0 1-16,0 0 0,-42 21 16,21 0-16,-43 21 15,43 0-15,-21 1 0,-1-1 0,22 21 16,-21-21-16,21 22 0,-64 62 31,64-20-31,21-43 16,0-20-16,21-22 15,0 0 1,0 0-16,1 0 0,20 0 0,-21 0 16,148-85-1,-126 64 1,-22 0-16,21-22 0,22-20 0,-43 20 15,0 22-15,-21-42 0,21 42 16,-42 42 0,0 0-1,0 0-15,21 21 0,-43 22 16,22-43-16,21 43 16,0-43-16,0 42 15,0-42-15,21-21 0,43 22 16,-43-22-16,21 0 15,107 0 1,-107 0-16,64 0 0,21-64 16,-85 43-16,-21 0 15,43-43-15,-43 43 0,0-21 16,0 21-16,-21-22 0,0 22 16,0 0-16,0 0 0,0 0 0,0 42 31,-21 0-31,0 0 0,-21 43 15,20-1 1,1-42-16,0 43 16,21-43-16,-21 0 0,21 0 15,-21-21-15,21-21 32,21 0-17,0 0-15,0 0 16,43-43-16,42-21 15,-85 43-15,0 42 0,21-21 16,-21 21 0,1 42-1,-22-21-15,0 64 16,-22-43-16,1-20 16,21 20-16,0-21 0,0 0 15,21-21-15,64 21 16,-43-21-16,1 0 15,84-21 1,-85 21-16,0-21 0,22-21 16,-22 21-16,1-1 0,-22 1 15,21-21-15,-21 21 0,0-22 0,43-41 16,-64 105 15,0 0-31,0 0 0,-21 43 16,0-43-16,21 0 0,-22 64 31,22-64-31,0 0 16,22-21-1,-1 0-15,-21-21 16</inkml:trace>
  <inkml:trace contextRef="#ctx0" brushRef="#br0" timeOffset="33454.98">18013 6287 0,'-21'0'0,"42"0"0,-64-22 16,1 22-16,21 0 0,0 0 15,-22 0-15,22 22 0,0-1 0,0 0 16,0 0-16,0 21 0,21 43 16,0-64-16,0 0 15,21 1-15,-21-1 0,21 0 0,85-21 31,-43 0-31,-20 0 16,-1-42-16,-21 20 0,0 1 16,0 0-16,1-21 0,-22-1 0,0 22 15,0-21-15,0 0 0,0 20 16,0 1-16,-22 0 0,1 0 0,0 0 16,0 21-16,-64 0 15,1 42 1,-1 43-1,64-43-15,0 0 0,-1 1 16,22-1-16,-21-21 0,21 22 0,0-22 16,0 0-16,21 0 0,106 21 15</inkml:trace>
  <inkml:trace contextRef="#ctx0" brushRef="#br0" timeOffset="34195.56">18648 6287 0,'21'-22'0,"-42"44"0,63-65 0,-42 22 16,0 0-16,0 42 31,-21 0-31,0 0 0,-22 43 16,-20 21 0,-1 63-16,64-85 15,-21-20-15,0 41 0,21-41 16,0-1-16,0 0 0,0-21 15,0 1-15,21 20 0,22-21 0,-22-21 16,21 21-16,22-21 0,-22 0 16,-21 0-16,127-21 15,-42-64 1,-64 22 0,-20 42-16,-1 0 0,-21-1 15,0 1-15,0 0 0,-21 21 16,21 21-1,-22 0-15,-20 22 16,21 20-16,21-42 16,0 1-16,0-1 15,0 0-15,21-21 16,21 0-16,-20 0 0,-1 0 16,0 0-16,0 0 0,0 0 15,0 0-15,22 0 0,-22-21 0,21 0 16,-21 21-16,64-64 15,-64 43-15,0-21 16,22-22 0,-64 85-1,-1 0 1,1 1-16,0 20 0,-21-21 0,21 21 16,-22 1-16,22-1 0,-85 212 15,0-21 1,85-170-16,-21 86 15,0-65-15,20 1 0,1 0 16,0-1-16,0 1 0,0 0 16,0-1-16,-1-20 0,1 20 0,0 1 15,0-21-15,0 20 0,0-20 16,-22 63-16,22-64 0,0-20 0,0 41 16,0-63-16,-1 1 15,-20-44 1,21 1-16,0-42 15,21-22-15,0 43 16,21-1-16,0-20 0,0-1 0,22 1 16,-22-1-16,42-84 0</inkml:trace>
  <inkml:trace contextRef="#ctx0" brushRef="#br0" timeOffset="34465.41">18542 6435 0,'0'-21'0,"42"-1"0,-21 1 0,22 0 16,126 0-16,-105 21 15,317-21 1,-318 21-1,1 0-15,-22 0 0,0 0 16,1 0-16,-1 0 0,-21 0 16,21 0-16,-20 0 0,-1 21 15,0-21-15,0 0 0,0 21 16,0 0-16</inkml:trace>
  <inkml:trace contextRef="#ctx0" brushRef="#br0" timeOffset="34648.3">20849 6837 0,'0'0'0,"0"21"16,-21-21 15,0 21-15,0-21-16,-1 0 15</inkml:trace>
  <inkml:trace contextRef="#ctx0" brushRef="#br0" timeOffset="36028.51">4212 9483 0,'0'0'0,"-21"0"0,0 0 0,0-21 16,-43 21 0,43 0-16,-21-22 0,20 22 15,-20 0-15,21 0 16,0 0-16,21 22 15,21-22-15,0 0 0,21 0 0,1 0 16,63 0 0,-22 0-16,1 0 0,0 0 0,232-22 15,-211 22-15,-21 0 16,-1 0-16,107 0 16,-128 0-16,1 0 0,-1 0 0,22 0 15,-43 0-15,-21 22 16,-21-1-16,-21-21 15,-21 0-15</inkml:trace>
  <inkml:trace contextRef="#ctx0" brushRef="#br0" timeOffset="36488.25">4911 9504 0,'-22'0'0,"44"0"0,-65-21 16,22 21-1,21 21 1,0 0-16,0 0 0,0 22 16,0-1-16,0 0 0,0 1 15,0 20-15,21 64 16,0-63-16,-21-1 0,0 1 0,22-1 16,-22 22-16,21-1 0,-21 65 15,0-65-15,0 1 0,0 63 16,0-84-16,0 20 0,-85 191 15,43-169 1,-1-63-16,-20 20 16,42-21-16,-106-20 15,84-22-15,1 0 16,-64-43-16,43 22 0,-1 0 16,22-21-16,-22-1 0,22-20 15,-21 20-15,-86-211 16,86 106-1,42-63 1,21 168-16,0-20 0,0 20 0,21 1 16,0 0-16,0 21 0,22-1 15,-1 1-15,0 21 0,1 0 0,-1 0 0,0 0 16,22 0-16,-22 0 0,106 43 16</inkml:trace>
  <inkml:trace contextRef="#ctx0" brushRef="#br0" timeOffset="37814.49">5546 10541 0,'0'0'0,"63"0"16,1 0-16,20-21 15,-20-21 1,-64 20-16,0-20 0,-21 21 16,-1 0-16,1 0 0,-21-1 15,21 1-15,-22 21 0,1 0 0,0 0 16,-22 0-16,-84 21 15,106 22-15,-43 20 16,43-20-16,-1-1 0,-41 64 16,41-64-16,22 22 0,0-22 15,0 0-15,0 1 0,21-1 16,0 0-16,0-21 0,0 22 0,63 20 16,1-63-1,-22 0-15,22 0 16,-22-21-16,0 21 0,1-21 15,20-21-15,-21 20 0,1 1 0,-1-21 16,0 0-16,-20-1 0,20 1 16,43-149-1,-43 86-15,-21-1 16,-21 85-16,0-1 16,0 44-1,0-1-15,0 21 0,0 0 16,-21 1-16,21-1 0,-21 0 15,21 22-15,0-22 0,0 85 16,0 0 0,21-106-16,21 64 15,-21-64-15,43-21 16,-43 0-16,21 0 0,-20 0 16,20 0-16,-21 0 0,21-21 0,-20 0 15,20 0-15,-21 0 0,0-1 0,64-83 31,-64 62-31,21-41 0,22-128 16,-64 170 0,0-1-16,0 22 0,21 0 15,-21 21 1,0 42-16,0-21 0,0 106 16,0-84-1,0-1-15,0 43 0,0-43 16,0 64-1,0-64-15,64 1 16,-1-43 0,-42 0-16,43 0 15,-22 0-15,-21 0 0,106-85 16,-127 64-16,43-43 16,-43-42-1,0 64-15,0 0 0,0-1 16,0 22-16,0-21 0,0 21 15,0 0-15,0-1 16,21 22 0,21 0-16,0 0 15,1 0-15,-1 0 16,0-21-16,22 21 0,-22 0 0,22-21 16,-1 0-16,1 21 0,-1-21 15,1 21-15,20-21 0,-20 21 0,-22 0 16,128-22-1,-128 22 1,-63 0 0,0 0-16,-22 0 0,22 0 15,-42 22-15,-170 105 16,148-43 0,-21 43-1,85-84-15,-21-1 0,21 0 16,-1 1-16,22-1 0,0-21 0,0 43 15,0-43-15,0 0 16,64 0 0,42-21-1,-85 0-15,64-42 0,-43 42 16,0-21-16,1-1 0,-1-20 16,43 0-16,-43-1 0,0 1 15,1 0-15,62-106 16,-83 105-16,41-126 15,-42 105-15,0 43 16,-21 0-16,0 0 0,-21 42 16,0 21-1,21-20-15,0 20 0,-21 21 0,21 64 16,0-42 0,0 42-1,21-106-15,0 0 0,22 43 16,-22-43-16,21-21 0,64 21 31,-43-21-31,1-21 16</inkml:trace>
  <inkml:trace contextRef="#ctx0" brushRef="#br0" timeOffset="38653.01">10668 9758 0,'0'0'0,"21"-42"15,-42-149 1,0 170-16,0 0 16,21 0-16,-22-1 0,1 1 15,-106 21 1,64 21-16,20 22 0,-20 41 16,21-20-1,-1-1-15,1 22 0,0-21 0,-1 20 16,1 1-16,0 0 0,-1 20 0,22-20 15,-21 0-15,21-1 0,-1 1 16,1 0-16,21-22 0,0 1 16,21-1-16,22-20 0,-1 20 0,22-21 15,-1 1-15,1-22 0,232 64 16,-211-85-16,84 0 16,21-43-1,-105 22-15,0 0 0,63-43 16,-63 22-16,-22 0 0,1-22 15,-22 1-15,0-1 0,1-20 16,-1 20-16,-21-42 0,0 22 0,-63-340 31,0 340-31,-22-1 0,22 21 16,-128-63-16,86 85 0,-1 21 16,-84 0-16,84 21 15,22 21-15,-22 0 0,21 21 0,22 22 16,-21-1-16,-22 149 15,85 42 1,85 21 0,-22-169-16,1-21 0,63 105 0,-64-105 15,1 0-15,-1-1 16,1 1-16,-1 0 0,1-1 0,20 213 16,-84-192-1,-148 86 1,85-149-16,-22 1 0,-84 41 15,84-63-15,0 1 0,1-1 16,20-21-16,-21 0 0,-147-106 31,168 21-31,43 43 0,21-43 16,0 43-16,21-64 16,0 64-16,22-1 15,-1-20-15,43-43 0,-22 43 16,-21-1-16,22 1 0,-1-1 15,22 22-15</inkml:trace>
  <inkml:trace contextRef="#ctx0" brushRef="#br0" timeOffset="39016.81">11515 10456 0,'42'-63'0,"0"42"16,-126 105-16,211-211 0,-106 106 0,0-21 0,0 42 16,-21-21-16,0 42 15,-21 42 1,0-20-16,0 20 0,21-20 15,-22 20-15,22-21 16,0 22-16,-21-1 0,21-20 0,0 41 16,0-41-16,0-1 0,0-21 15,21 43 1,43-64-16,42 0 16,-64 0-16,-21-21 15,22-1-15,-1 1 0,0 0 16,22-64-16,-22 64 0,-21-21 15,0-22-15,22-84 16,-43 42 0,0 85-16,0-21 15,-21 42-15,-1 0 16,-20 21-16,21-21 0,0 21 16,0 0-16,-22 1 0,22-1 0,0 42 15,21-20 1</inkml:trace>
  <inkml:trace contextRef="#ctx0" brushRef="#br0" timeOffset="39619.46">12425 10753 0,'0'0'0,"21"0"0,0 0 0,21 0 0,-20-21 16,-1 21-16,0-22 0,21 1 15,-21 0-15,22-21 0,-22-1 16,-21 22-16,21-85 15,-21 64-15,0-21 16,-21 41-16,-21 1 16,20 21-16,-20 0 15,21 21-15,0-21 0,-43 64 16,22-22-16,21 1 0,-85 105 16,106-106-16,0 22 15,0-22-15,42 21 16,1-41-16,-22-1 15,0 0-15,21-21 0,22 0 16,-22 0-16,-21 0 0,22 0 16,126-21-1,-63-22-15,42-62 16,-85 62-16,-20 1 16,41-64-16,-41 64 15,-1-1-15,-21 1 0,0 0 16,1-1-16,-22 1 0,-22 42 15,1 0-15,-42 42 16,-22 64 0,64 0-1,21-64-15,0 1 0,0-22 16,21 21-16,0 1 0,43 20 16,-43-42-16,21 22 0,85 84 15,-127-106 1,-42 21-1,0-42-15,-1 0 0,-41 0 16,20 0-16,22 0 0,-1 0 16,1-21-16,0 0 0,-1-85 31,107 21-31,-43 43 0,85-64 16,-43 64-1</inkml:trace>
  <inkml:trace contextRef="#ctx0" brushRef="#br0" timeOffset="41095.62">14182 9758 0,'21'-42'0,"-42"84"15,63-106-15,-42 22 0,0 21 0,21 0 16,-21 0-16,0 42 16,-21 0-16,-43 85 15,-20 63 1,63-105-16,-22-1 0,1 1 15,21-1-15,-22 22 0,-62 190 32,62-85-32,43-105 15,0-43-15,0-20 16,0 41-16,21-42 0,1 0 16,20-21-16,-21 22 0,0-22 15,43 0-15,-43-22 16,21 22-16,1-21 0,-22 0 0,21 0 15,170-170 1,-170 149-16,22-43 16,-22 22-1,-42 84 1,0 0-16,0 0 16,-21 22-16,0-22 0,21 0 0,-43 106 15,43-85 1,0 22-1,21-43-15,1 0 16,20-21-16,-21 0 0,21 0 16,-20 0-16,20 0 0,148-42 31,-84-43-15,-42 22-16,-22 42 0,-21-22 15,22-20-15,-22 42 16,0-1-16,-42 44 31,21-1-31,-21 0 16,-1 0-16,1 21 0,0-20 0,21-1 15,0 21-15,-21 0 0,21-20 16,0-1-16,0 0 0,0 21 16,42-21-1,22-21 1,-22 0-16,-21 0 0,22 0 15,-22 0-15,0-21 0,21 21 0,-42-21 16,21 0-16,-21 0 0,22-127 31,-65 84-31,-41-21 16,62 64-16,1 0 16,-21 21-16,21 0 0,-22-21 0,22 21 15,0 0-15,0 0 16,42 0-1,0 0 1,22 0-16,-22 0 0,21 0 16,0 0-16,1 0 0,41 0 15,-41 0-15,-1 0 0,0 0 16,-20 0-16,20 0 0,0 42 16,-21-21-16,-21 1 0,0-1 0,22 0 15,-22 0-15,0 0 0,21 85 16,-21-64-1,0-20-15,0-1 0,-21 0 16,-1-21 0,22 21-16,-21-21 0,0 0 15,0 0 1,0 0-16,21-21 16,0 0-16,0 0 15,0-1-15,0-20 16,63-43-16,-20 43 15,-22 0-15,0-1 0,21 1 16,-21 21-16,22-21 0,-22-1 0,21 22 16,-21 0-16,22 0 0,41 21 15,-62 21 1,-22 0-16,0 0 0,0 22 16,0-22-16,0 21 0,0 64 15,0-85-15,0 43 16,0-22-16,0-21 0,0 64 31,0-64-31,21-21 0,0 21 0,0-21 16,21 21-16,1-21 0,-22 0 15,42 0-15,-41 0 0,-1 0 16,0 0-16,21-21 0,-21 0 16,1-21-16,-1 20 0,0 1 15,0-127 1,0 85-1,-21 41-15,0-20 16,0 63 0,0 0-16,-21 22 0,0 20 15,21-42-15,-42 43 16,42-22-16,0-21 16,-22 1-16,1-1 0,21 0 0,-21 0 15,21 0-15,0 0 0,-21 1 16,0-22-1,0 0-15,-1 0 16,22-22 0,-21 22-16,21-21 15,0 0-15,0 0 0,-21-21 16,21 20-16,-21 1 0</inkml:trace>
  <inkml:trace contextRef="#ctx0" brushRef="#br0" timeOffset="41287.53">15896 10202 0,'-21'-21'15,"-21"21"1,20 0-16,1 0 16,0 0-1,0 0-15,0 0 16,0-21-1,-1 21-15,1 0 0,0-21 0</inkml:trace>
  <inkml:trace contextRef="#ctx0" brushRef="#br0" timeOffset="41485.08">14203 10054 0,'-43'0'0,"86"0"0,-107 0 0,43 0 15,21-21-15,21 21 16,22 0-16,-22 0 0,21 0 16,0 0-16,-20 0 0,126 0 15,-64 0 1,107-21 0,-149 21-16</inkml:trace>
  <inkml:trace contextRef="#ctx0" brushRef="#br0" timeOffset="48282.8">4741 11642 0,'21'0'0,"1"0"16,-44 0 46,1 21-46,0-21-16,0 0 0,0 0 16,-22 21-1,1-21-15,21 0 0,0 0 16,0 21-16,-1-21 0,1 0 16,21 21-1,0 1-15,21-22 16,1 21-16,20-21 15,0 0-15,1 0 0,-1 0 0,21 0 16,-20 0-16,20 0 0,22 0 0,-22 0 16,22 0-16,0 0 0,-1 21 15,22-21-15,0 0 0,21 0 16,-21 0-16,21 0 0,0 0 0,0 0 16,21 0-16,0 0 0,191 0 15,-170 21-15,212-21 16,-169 0-16,0 21 0,-1-21 0,721 21 15,-446 1 1,22-22 0,-254 0-16,0 0 0,0 0 0,254 0 15,-254 0-15,0 0 0,0 0 16,-21 0-16,21 0 0,233 0 16,-254 0-16,0 0 15,232 0-15,-253 0 0,21 0 16,169 0-16,-190 0 15,-1 0-15,-20 0 0,21 21 0,-43-21 16,21 0-16,1 21 0,-22-21 16,1 0-16,105 42 0,-148-42 15,-21 0-15,-1 0 16,-20 21-16,-21-21 0,63 0 0,-106 22 16,21-22-16,-21 0 0,0 42 15,-21 0 1,0-21-16,-21 1 0,0-1 15,0-21-15</inkml:trace>
  <inkml:trace contextRef="#ctx0" brushRef="#br0" timeOffset="48927.69">5186 12954 0,'21'-21'0,"-42"42"0,42-63 0,0-1 0,-21 22 15,0 0-15,0 0 0,21 0 16,-21 42-1,0 0 1,21 21-16,-21 1 0,0-1 16,0 0-16,0 1 0,0 20 0,0-20 15,0 168 1,-21-168-16,21 20 0,-42 85 16,42-105-16,-21-1 15,21 43-15,-21-64 16,21 21-16,-22-21 0,22 0 0,0 1 15,0-44 1,0 1-16</inkml:trace>
  <inkml:trace contextRef="#ctx0" brushRef="#br0" timeOffset="49219.52">5778 13568 0,'22'0'0,"-44"0"0,65 0 16,-22 0 0,21 0-1,-21-42-15,1 42 0,-1-22 16,-21 1 0,-21 21 15,-1 0-16,1 0-15,0 0 0,0 0 0,0 0 16,0 21-16,-1-21 16,44-21 15,-22 0-31</inkml:trace>
  <inkml:trace contextRef="#ctx0" brushRef="#br0" timeOffset="50917.8">7789 12721 0,'0'0'0,"0"-21"16,21 21-1,1 0 1,-1 0-16,0 0 0,0 0 16,0 0-16,0 0 0,1 0 15,-1 0-15,0 21 16,-21 0-16,0 1 15,21-1-15,0 0 16,0-21-16,-21 21 16,22-21-16,-1 0 0,0 0 15,0 0-15,0 0 0,0 0 0,22-21 16,-1 0-16,0 0 16,-20-1-16,-1 1 15,-21-21-15,0 21 0,0 0 16,0-1-16,-21-20 15,-1 42-15,-20 0 16,0 0-16,-22 0 16,22 0-16,0 21 0,-1 0 15,22 1-15,-21 20 0,-22 43 0,43-43 16,0 0-16,21 22 16,-21-22-16,21 0 0,0-20 0,63 83 15,-20-62 1,41-43-1,-41 0-15,-22 0 0,42 0 16,-42 0-16,22-21 16,-22-1-16,-21 1 15,-21 0-15,0 21 16,-64 0-16,-63 21 16,105 0-16,-20 1 15,21-1-15,-1 0 0,1 0 16,-22 21-16,43-20 0,0-1 15,0 0-15,21 64 16,0-1 0,63-20-1,-20-64-15,41 21 16,-41-21-16,-1 0 0,0 0 16,1 0-16,-1-21 0,22 0 0,84-43 15,-106 43-15,43-21 16,-64-1-16,85-41 15,-85 62-15,0 1 16,0-21-16,0 21 0,-21 0 0,0-22 16,0 64 15,0 1-31,22-1 0,-1 0 16,-21 21-16,21-21 0,0 1 15,43 83 1,-22-62-16,-21-22 15,0 0-15,0 0 16,1-21-16,20 21 0,-21-21 16,0 0-16,0 0 15,1 0-15,-1 0 0,21-21 16,-21 0-16,0 0 0,22-21 0,-22 20 16,0 1-16,0 0 0,0-21 15,-21 21-15,0-1 0,0 1 0,0 0 16,-21 21-1,-21 0 1,21 21-16,-22-21 0,22 21 0,-21 1 16,0-1-16,-1 0 0,1 0 15,21 0-15,-22-21 0,22 21 0,0 1 16,-21 20-16,21-21 0,21 0 16,-22-21-16,22 21 0,0 1 15,22-22 1,-1 0-16,0 0 15,42-22-15,-41 1 0,20 0 16</inkml:trace>
  <inkml:trace contextRef="#ctx0" brushRef="#br0" timeOffset="51194.82">9292 13208 0,'42'-21'16,"-84"42"-16,127-63 0,-64-1 0,42 1 16,-63 21-16,22 21 15,-22 21 1,0 21-16,0-20 0,0 20 15,0 0-15,0 22 0,0-22 0,0 254 16,0-147 0,0-65-16,-22 64 15,22-42-15,-21-21 16,-21 84-16,21-84 0,0 0 16,-1-1-16,1-20 0,0-1 15,21 1-15,-21-22 0,21 22 0,-21-43 16,21 85-1,0-128 1,0-41-16,0 21 16,21-1-16,0-84 0</inkml:trace>
  <inkml:trace contextRef="#ctx0" brushRef="#br0" timeOffset="51481.85">9483 13272 0,'0'0'0,"-22"-43"0,-20 1 15,21 0-15,0 20 16,-43-62-16,64 63 16,0-22-16,43 1 15,-1 42-15,21 0 16,-20 0-16,-1 21 0,0 0 16,1 22-16,20-22 0,-20 21 15,41 106 1,-84-127-16,-42 64 15,-43-21 1,43-43-16,-64 0 0,64 0 0,-1-21 16,-105 0-1,148-21 1,21-21 0,1 20-16</inkml:trace>
  <inkml:trace contextRef="#ctx0" brushRef="#br0" timeOffset="51737.26">10160 12806 0,'42'-21'16,"-84"42"-16,127-85 0,-64 43 0,21 0 15,0-21 1,-42 84 0,-21-21-16,0 22 15,-21 62-15,21-41 0,-22-22 16,-20 64-16,42-42 15,-22-22-15,-41 127 16,84-63 0,42-64-16,0-20 15,1-22-15,41 0 16,-41 0-16,20-22 0,128-41 16</inkml:trace>
  <inkml:trace contextRef="#ctx0" brushRef="#br0" timeOffset="52668.72">10795 13208 0,'21'-21'0,"-21"0"0,-21 63 0,42-105 0,-21-1 16,-21 64-16,0-21 0,0 0 16,-64 21-1,-42 42-15,21 43 16,64-43-16,-22 22 16,43-43-16,0 21 15,-21 64 1,42-43-1,0-41-15,21-22 16,21 0-16,-21 0 0,0 0 0,22 0 16,-22-22-16,21 22 0,-21-21 15,22 0-15,-1 0 0,85-106 16,-106 106-16,22-43 16,-22-20-1,-21 105 1,0 0-16,0 0 15,-21 0-15,21 0 0,0 22 0,-43 63 16,43-43 0,43 1-1,-22-64-15,0 0 0,42 21 16,-41-21-16,20 0 16,0 0-16,1-21 0,-1-1 15,0 22-15,1-21 0,-1 0 0,0 0 16,-21 0-16,64-64 15,-21-21 1,-43 43-16,-21 42 16,0 42-1,0 0-15,0 0 0,-21 64 16,-1-43 0,22 22-1,0-43-15,0 0 0,22-21 16,-1 0-16,0 0 15,0 0-15,106-21 32,-85 0-32,-20-1 0,-1 1 15,0 0-15,0 0 16,-21-21-16,21-1 0,0 22 0,-21 0 16,0 0-16,0 42 31,-21 0-31,0 21 15,-21 1-15,21-22 16,-1 0-16,-20 43 16,42-43-16,0 0 0,-21-21 15,21-21 1,0 0 0,0-1-16,21 1 0,0-21 15,64-43 1,-64 43-16,21 0 0,1-1 15,-1 22-15,0-21 0,107-1 32,-65 65-32,-63 62 15,-21-41-15,-21-22 16,0 21-16,0-21 0,0 22 0,-43-1 16,43-21-16,-21 0 15,-1 22-15,22-43 16,-21 0-16,21 0 0,0 0 0,-1 0 15,1 0-15,0 0 0</inkml:trace>
  <inkml:trace contextRef="#ctx0" brushRef="#br0" timeOffset="52811.64">11557 12848 0,'0'-42'15,"0"84"-15,0-105 0,0 42 0,21 21 16,-21 21 15,0 0-15,21-21-16</inkml:trace>
  <inkml:trace contextRef="#ctx0" brushRef="#br0" timeOffset="53311.35">14139 12806 0,'-42'-21'0,"84"42"0,-105-63 0,20-1 0,22 22 16,0-21-16,21 21 0,42-85 15,-20 85 1,20-1-16,0 1 0,1 0 16,-1 21-16,0 0 0,1 0 0,41 21 15,-20 0-15,-22 22 0,43 63 16,-43-43-16,0 1 0,43 147 31,-85-147-31,0 105 16,-21-84-16,0-43 0,0-21 15,-1 22-15,-20-43 0,21 21 16,0-21-16,0 0 16,-1 0-16,1-43 0,21 22 15,0 0-15,0-21 0,0-1 16,21 1-16,1 0 0,-1-22 0,0 22 16,21-22-16,85-211 15,-106 233-15,43-64 16,-22 85-16,1-21 15,-22 42-15,0 0 16,0 21-16,-21 21 16,21-21-16,-21 22 0</inkml:trace>
  <inkml:trace contextRef="#ctx0" brushRef="#br0" timeOffset="54595.9">15219 13187 0,'21'21'0,"-42"-42"0,84 84 15,-42-63-15,43 22 16,-22-22-16,43 0 15,-22-22-15,-41 22 16,-1-63-16,-21 42 16,0-22-16,-21-126 15,-43 21 1,22 127-16,-22-22 16,22 43-16,0 0 0,-1 0 15,1 22-15,0 20 0,-107 127 16,128-105-16,-21 20 15,21 22 1,21-85-16,0 22 16,42-1-16,-21-42 0,0 21 0,85-21 31,-63 0-31,20 0 0,-21-21 0,22-21 16,-43 21-16,21-1 15,-20-20-15,-1 21 0,0-21 16,0-1-16,-21-63 0,21 64 15,-21 0-15,0-43 16,-21 64 0,-21 106-16,21-64 15,-1 21-15,22 0 16,0-20-16,0 20 0,0 0 0,0-21 16,0 22-16,0-22 0,85 85 15,-21-85 1,-43-21-16,106 0 15,-64 0 1,-20-21-16,-1 21 0,0-21 0,128-149 31,-128 107-31,-21-1 0,0-105 16,-21 127-16,0-1 16,0 1-16,-21 21 15,-64 42 1,64-21-16,-21 106 15,42-85-15,0 21 16,0 1-16,42 84 0,-21-85 16,1-21-16,-1 21 0,0 1 15,0-22-15,64 85 16,-22-64 0,-20-21-1,-22-21-15,0 0 0,21 0 16,-21 0-16,1 0 0,41-42 15,-21 42-15,-20-21 0,147-85 16,-106 42 0,-41 1-16,-1 21 0,0-1 15,0-20-15,0 20 0,-21 1 16,0 0-16,0-1 0,0 22 16,0-21-16,-21 42 0,0 0 15,-127 63 1,21 43-1,42-21-15,43-43 16,-1 1-16,22-22 0,21 21 0,0-21 16,0 22-16,0 20 15,21-63-15,43 42 16,-43-42-16,0 0 0,22 0 16,-22 0-16,21 0 0,-21 0 15,0 0-15,1-21 0,-1 0 0,21-21 16,-21-1-16,0 22 0,-21-21 15,0 0-15,22-1 0,-1-20 16,-21 20-16,0 22 0,0 42 31,0 1-31,0 20 0,0-21 16,0 64 0,0-22-16,0-42 0,21 43 15,0-64 1,21 0-16,-20 0 15,41 0-15,-21 0 0,-20 0 16,62-42-16,-63 20 16,22 22-16,-22-42 0,0 21 0,21 0 15,-20-22-15,-1 22 0,0-21 0,0 21 16,0 0-16,-21-22 16,0 128-1,-63 21 1,42-64-16,-1 0 15,1 1-15,0-22 0,-21 106 32,42-106-32,42-21 15,-21 0-15,0 0 0,43-42 16,-43 21-16</inkml:trace>
  <inkml:trace contextRef="#ctx0" brushRef="#br0" timeOffset="54929.71">17611 12594 0,'0'-21'0,"0"42"0,-22-84 0,1 63 16,0-21-16,0 21 0,0 0 0,0 0 15,-1 0-15,1 21 0,0-21 16,21 21-16,0 64 16,21-64-1,0-21-15,22 0 16,-22 0-16,21 0 0,22 0 15,-43-21-15,0-1 16,0 22-16,0-21 0,-21 0 0,0 0 16,0-64-16,-21 64 15,0-21-15,0 21 0,-85-22 16,64 43-16,-22 0 16,43 0-16,0 21 15,-21 22-15,42-22 0,-22 0 16,22 43-16,0-43 0,22 0 15,-1 0-15,21 0 16,0-21-16,1 21 0,-1-21 0,0 0 16</inkml:trace>
  <inkml:trace contextRef="#ctx0" brushRef="#br0" timeOffset="55394.58">18140 12467 0,'0'-21'0,"21"0"0,-42 63 0,42-126 15,-21 62-15,0-20 0,0 21 16,0 0-16,0 0 0,0-1 0,-21 44 15,0-1-15,-22 63 16,1 1 0,42-21-16,0-22 0,-42 85 15,42-64-15,-22 43 16,22-42-16,0-22 0,0 64 16,0-64-16,0 1 0,0 41 31,0-63-16,0-42 1,0 0-16,0 0 0,0-21 16,0 20-16,0-20 0,0-106 15,22 42 1,105-42 0,-85 127-16,0 21 0,-21 0 15,22 0-15,-22 21 0,0 0 16,0 0-16,-21 22 0,0-1 0,0 127 15,-63-105 1,42-22-16,-43 22 16,22-43-16,-1 0 0,1 0 15,-43 21-15,43-42 16,0 22-16,21-22 0,-1 0 0,1 0 16,42-22-1,1 1-15,83-42 16</inkml:trace>
  <inkml:trace contextRef="#ctx0" brushRef="#br0" timeOffset="55613.74">18881 12404 0,'21'-43'16,"-42"86"-16,63-128 0,-21 43 0,-21 21 16,21-1-16,-21 44 15,0 20-15,-21 0 0,0 1 16,0-1-16,21 0 0,-85 191 15,43-127 1,-1 63 0,22-126-16,21-1 15,0-21-15,0 21 0,0-20 0,0-1 0,43-21 32,-22 0-32,21 0 0</inkml:trace>
  <inkml:trace contextRef="#ctx0" brushRef="#br0" timeOffset="56116.26">19113 13018 0,'0'0'0,"22"-22"0,-22 1 0,0 0 16,21 21-16,0-21 15,0 21-15,-21-21 0,21 0 0,0-1 16,1 22-16,-1-21 0,0-21 16,21 21-16,-21 0 0,1-1 15,20 1-15,-21 0 0,-21 0 0,0-21 16,-21 42-1,-21 0-15,-64 0 16,63 21-16,1 0 16,0 0-16,21 21 0,-106 107 31,127-107-31,0 21 16,42-41-16,-21-1 0,0-21 15,43 21-15,-22-21 16,-21 0-16,106 0 15,-84 0-15,105-64 16,21-20 0,-127 41-16,1 1 0,-1 0 15,0-1-15,-20 1 0,20-21 16,-63 41 0,-64 65-1,43-22-15,21 21 0,-1 1 16,-20-22-16,42 21 0,0 0 0,0 1 15,0-1-15,0 0 0,0 22 16,0-43-16,21 21 0,0 22 16,-21-43-1,0 0-15,-42 0 16,0-21-16,-1 22 0,-84-1 16,43-21-16,-22 21 15</inkml:trace>
  <inkml:trace contextRef="#ctx0" brushRef="#br0" timeOffset="57107.7">4868 14647 0,'21'0'31,"1"-21"-31,-1 0 16,-21 0-16,42-43 15,43 1 1,-64 42-16,42 21 15,-41 0-15,20 0 0,21 84 16,-20 43 0,-43-63-16,0 42 15,-21-43-15,-22 1 0,22-1 16,-21-20-16,-22 20 0,22 1 16,-233 105-1,127-106-15,21-20 16,84-43-16,-20 0 0,42 0 15,-43-21-15,43-1 0,21 1 16,0 0-16,0-21 0,0-1 16,42-41-16,1 20 15,-1 22-15,0 0 0,22 20 16,-1-20-16,1 21 0,169 21 16,-149 42-1,22 85 1,-85-84-16,22-1 0,-22 21 0,-21-20 15,21-1-15,0 43 16,-21-43-16,0 0 0,21 1 0,0 41 16,-21-62-1,22-22-15,-1 0 16,0-22-16,21 1 0,-21 0 16</inkml:trace>
  <inkml:trace contextRef="#ctx0" brushRef="#br0" timeOffset="57245.62">5842 15240 0,'21'-42'0,"0"21"16,-63 84-16,105-148 0,-63 64 16,22 21 15,-1 0-15,0 0-16,0-21 0,64 21 15</inkml:trace>
  <inkml:trace contextRef="#ctx0" brushRef="#br0" timeOffset="57581.13">8128 14415 0,'-42'-22'0,"84"44"0,-127-44 0,43 1 0,0 21 16,20 0-16,1-21 0,0 21 15,21-21-15,0 0 16,21 21-16,22 0 0,84 0 16,-85 0-16,85 0 15,85 21 1,-128-21-16,86 21 15,-107 0-15,1-21 0,105 21 16,-169 1 0,-64-1-1,22-21-15</inkml:trace>
  <inkml:trace contextRef="#ctx0" brushRef="#br0" timeOffset="57819.79">8509 14457 0,'-21'0'0,"42"0"0,-63 0 0,20 0 0,1 0 15,21 21-15,0 0 16,-42 85 0,42 42-1,0-84-15,-21-1 16,21 1-16,-21-1 0,21 1 0,0 63 16,-22-85-16,1 64 0,0-64 15,21 1-15,0-1 0,0 21 16,0-20-1,21-43 1,0-21-16,1 21 16,-1-22-16,21-20 0,0 21 0,1-21 15</inkml:trace>
  <inkml:trace contextRef="#ctx0" brushRef="#br0" timeOffset="58308.62">8848 15071 0,'42'-43'0,"-84"86"0,126-107 0,-63 43 15,22 0-15,-22 21 0,-21 21 31,0 0-31,0 22 0,0-22 16,-21 21-16,0 43 16,-1 21-1,22-85-15,0 0 0,0 0 16,22-21-16,83 0 16,44-63-1,-65-1 1,-41 43-16,-1-21 0,43-43 15,-64 43-15,0 20 0,42-126 16,-63 127 0,0 42-1,0 22 1,-21-1-16,21 0 0,-21 1 0,21 20 16,0 1-16,-21-1 0,21 22 0,-21-22 15,21 85 1,0-84-16,0 169 15,0 0-15,-21-149 16,-1-20-16,22-1 0,-21 22 16,0-22-16,-21 1 0,21-1 0,-22 1 15,1-22-15,-212 64 16,127-106 0,-64-85-1,128 43-15,-1 0 0,22-1 16,0-20-16,21 21 0,-1-22 0,1-126 15,21 126 1,64-63-16,-43 64 0</inkml:trace>
  <inkml:trace contextRef="#ctx0" brushRef="#br0" timeOffset="58546.23">10096 14986 0,'0'0'0,"-21"21"31,0 0-31,0 22 0,-21 41 16,-1 43-1,22-63-15,-21 63 0,21-42 16,-1-22-16,1 85 0,21-63 16,0-22-16,-21 86 15,21-86-15,0 1 0,0-1 16,-21-21-16,21 22 0,0-22 0,-21 64 15,0-106 1</inkml:trace>
  <inkml:trace contextRef="#ctx0" brushRef="#br0" timeOffset="58824.6">9758 15304 0,'21'-85'15,"-42"170"-15,63-234 0,0 86 0,1 21 0,20-1 16,43-20-16,-42 42 16,-1 21-16,149 0 15,-191 0-15,42 21 16,-20 21 0,-43 0-16,0-20 0,0-1 0,-21 21 15,-1-21-15,-20 22 0,0-22 0,-1 0 16,1 0-16,0 0 0,-106 64 15,126-85 1,44 0 0,-1 0-16,21 0 0,0-21 15</inkml:trace>
  <inkml:trace contextRef="#ctx0" brushRef="#br0" timeOffset="59273.85">10668 15304 0,'21'0'0,"-42"0"0,42-22 0,0 22 16,0 0-16,1-21 0,-1 0 15,0 21-15,0-21 0,0 0 0,22-22 16,105-62 0,-64 41-1,-62 22-15,-1 21 0,0-22 16,-21 22-16,-21 21 16,0 0-16,-1 0 0,-83 42 15,62-20-15,-41 62 16,84 1-1,-22-43-15,22-21 0,0 22 16,0-22-16,0 21 0,22-21 0,62 43 31,43-43-31,21-21 16,-84 0-16,-1-21 16,-20 0-16,20 0 0,1-22 15,20-20-15,-41 20 0,-1 1 16,-21 0-16,22-43 15,-43 43 1,0 63 0,-22 0-16,1 0 0,0 22 15,21-1-15,-21-21 0,0 21 0,0 1 16,21-1-16,-43 106 16,1-84-1,21-43-15,0 42 16,-1-41-16</inkml:trace>
  <inkml:trace contextRef="#ctx0" brushRef="#br0" timeOffset="59844.52">13843 14520 0,'0'-42'0,"0"84"0,0-105 15,0 42-15,21-22 0,21-20 16,-20 21-16,83-22 16,-62 64-16,20 0 0,22 0 15,-22 21-15,-20 22 16,105 168 0,-106-126-16,43 84 0,-22 22 15,-41-107-15,-22 22 16,0 42-16,0-84 0,0-1 15,0-20-15,0 63 16,0-85 0,0-42-16,0-1 15,0-20-15,0 0 0,0-1 0,0 1 16,0-21-16,21-318 16,21 190-1,0 106-15,43-105 16,-43 105-16,43-63 15,-43 106-15,1-1 0,-22 22 0,0 0 16,0 21-16,0 0 0,-21 64 16,22-22-16,-22 21 0,0 213 31,0-192-31</inkml:trace>
  <inkml:trace contextRef="#ctx0" brushRef="#br0" timeOffset="61137.78">15579 15282 0,'42'22'15,"-84"-44"-15,126 65 0,-20-22 0,-22-21 0,0 0 0,1 0 16,84-64 0,-85-41-1,-21-22 1,-21 63-16,0 22 0,0-22 16,0 22-16,0 0 0,-106-64 15,43 106 1,-85 63-1,84-42-15,1 1 0,-43 62 16,42-41-16,22-1 0,0 0 16,-1 22-16,22-22 0,-21 149 15,63-170 1,0 0-16,0 0 16,64-21-16,-43 0 0,1 0 15,63 0-15,-64 0 0,21-21 16,-20 0-16,20 0 0,-20-22 15,41-20-15,-41 20 0,-1 1 16,0 0-16,22-85 16,-43 42-1,-21 43 1,0 63-16,-21 0 16,0 21-16,-1-20 0,1-1 15,0 21-15,0 0 0,21 1 16,-21-1-16,21-21 0,-21 22 0,21 84 15,0-106 1,42 0-16,0 0 16,-21-21-16,22 0 0,20 0 15,-20 0-15,-22 0 0,21-21 16,0 0-16,1-22 0,-1 22 16,106-148-1,-127 127-15,22-43 0,-43 0 16,0 43-1,0 0-15,0-1 0,-21 43 16,-1 0-16,1 0 0,21 21 16,-21 1-16,21 83 15,0-20 1,0-21 0,21-22-16,0 0 0,22 43 15,-43-43-15,42-21 0,-21 22 16,0-22-16,22 0 0,105 43 15,-106-43-15,43-21 16,-43 0-16,1 0 16,-1 0-16,21-21 0,-20 21 0,63-43 15,-64 22-15,-21-21 0,21 21 16,-20-22-16,-1-20 0,21-22 16,-42 43-16,0-22 15,0 1-15,0 20 0,0 22 0,-21 0 16,-64 21-1,1 21-15,41 0 16,-126 85-16,127-42 16,-43 20-16,43-41 15,-1-1-15,1 22 0,42-22 16,0 0-16,0-21 0,0 1 16,21-1-16,-21 0 0,127 0 15,-63-21 1,20-21-1,-41 21-15,-22-21 0,21 0 0,22-43 16,-43 22-16,21 21 0,-21-43 16,0 22-16,22-1 0,-22 1 15,42-85 1,-63 106-16,0 42 16,0 0-16,0 22 15,-21-1-15,0 0 0,0 1 0,0-1 16,21-21-16,-21 21 0,21 1 15,0 63 1,0-85-16,42 0 16,0-21-16,1 0 15,-22 0-15,21 0 0,-21 0 16,22 0-16,-22-21 0,21 0 0,-21-1 16,0 1-16,22 0 0,-22-21 0,0 21 15,0-22-15,0 1 0,43-85 16,-43 127-1,-21 42 1,0-21-16,-21 22 0,0-22 16,0 21-16,-1-21 0,22 22 15,0-22-15,-21 0 0,21 21 0,0-20 16,0-1-16,21-21 31,1 0-31,-1 0 16,0-21-16</inkml:trace>
  <inkml:trace contextRef="#ctx0" brushRef="#br0" timeOffset="61303.69">18055 14796 0,'0'0'0,"-21"-43"0,21 22 0,0 0 16,0 0-16,-21 21 15,0 0-15,-1 21 16,22 0-1,0 0-15,0 0 16,22-21 0</inkml:trace>
  <inkml:trace contextRef="#ctx0" brushRef="#br0" timeOffset="61814.39">18563 14393 0,'21'-42'0,"-42"84"0,63-105 0,-42 42 15,0 0-15,0-1 0,0 65 16,0-22-16,0 21 16,-21 1-16,-42 105 15,42-21 1,-1-64-16,1 107 16,0-128-16,21 21 15,0-20-15,0 20 0,0-20 0,0-1 16,0 0-16,21 1 0,-21-22 0,0 63 15,0-62 1,0-44 0,0 1-16,0 0 15,-21-21-15,21 21 0,0-22 0,0-41 16,0 20-16,21 22 0,64-85 31,-22 84-31,86-62 16,-1 83-16,-85 22 15,-20 0-15,-22 0 0,21 22 16,-21 20-16,0-21 0,-21 0 0,0 22 16,0 126-1,-84-63 1,-43 0 0,63-85-16,22-21 0,-22 21 15,22 0-15,-21-21 0,-86 0 16,149-21-1,0 0-15,22-22 16,20 22-16,0-21 0,64-22 16,-64 22-16</inkml:trace>
  <inkml:trace contextRef="#ctx0" brushRef="#br0" timeOffset="62044.26">19389 14436 0,'63'-170'31,"-126"340"-31,126-361 15,-63 212 1,0 1-16,0 20 0,-42 43 16,42-22-16,-43 64 15,22-63-15,0 63 16,0-64-16,-21 64 16,20-63-16,1-1 0,21-21 0,0 1 0,-21 41 15,0 1 1,42-85-1,0 0 1,22 0-16</inkml:trace>
  <inkml:trace contextRef="#ctx0" brushRef="#br0" timeOffset="62624.93">19643 15028 0,'21'-42'15,"0"42"1,0 0-16,0-21 15,0 21-15,1 0 0,-1 0 16,21-21-16,0 0 0,-20-1 16,-1 22-16,21-21 0,-21 0 15,22 21-15,41-63 16,-84 20 0,-21 43-1,0 0-15,-21 21 0,20-21 16,-20 22-16,0-1 0,-1 21 15,22-21-15,-21 0 0,0 22 0,-43 41 16,64-41 0,0-1-16,21 43 15,21-64-15,0 0 0,0 0 16,0 0-16,22-21 0,20 0 16,-21 0-16,1 0 0,-1 0 15,22 0-15,-22-21 0,0 0 16,22-21-16,-22 21 0,0-22 0,22 1 15,-22 21-15,1-22 0,-1 1 0,0-21 16,64-86 0,-106 107-1,0 21-15,0 0 16,-21 21-16,0 0 0,0 0 0,-1 21 16,1 0-16,21 0 0,-21 43 15,21-43-15,21 127 16,0-84-1,-21-43-15,22 21 16,-22-21-16,0 0 0,0 1 0,0-1 16,0 0-16,-22 0 0,1-21 15,0 0-15,0 0 0,-170 0 32,1-42-32,42-1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2:05:57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614 0,'0'-21'16,"0"42"-16,-21-63 0,21 20 0,-21 1 0,-1 21 15,22-21-15,-21 21 16,21 21 0,0 0-16,0 1 0,-21 20 0,21 85 15,0-64-15,-21 22 16,21 63-16,0-63 15,-21 0-15,21-1 0,-21-20 0,21 20 16,0-20-16,0 42 16,0 0-16,0-85 15,0 21-15,0 0 16,0-63 0,0 0-16,0-21 15,0-1-15</inkml:trace>
  <inkml:trace contextRef="#ctx0" brushRef="#br0" timeOffset="374.78">847 508 0,'-43'-21'0,"86"42"0,-128-84 15,64 41-15,0-20 0,-1 21 0,22-21 16,0-1-16,0 1 0,22 0 15,-1 20-15,0-20 16,21 21-16,43-43 0,-43 43 0,22 0 16,84 21-16,-63 0 15,-1 0-15,1 0 0,21 0 0,-43 0 16,22 21-16,42 149 16,-106-22-1,-42-85-15,-21 22 0,-1 0 16,-20-22-16,-1 22 0,-20-22 0,-149 128 15,106-107 1,84-41-16,1-22 16,0 0-16,-1 0 0,22 0 0,-21 1 15,42-1 1,21-21 0,0 0-16,22-21 15,-22-1-15,0 22 0</inkml:trace>
  <inkml:trace contextRef="#ctx0" brushRef="#br0" timeOffset="1775.49">2117 1355 0,'21'-21'15,"-42"42"-15,42-64 0,0 22 0,-21 0 16,0 0-16,0-21 0,0 20 16,0 1-16,0-21 0,0 21 15,-21 0-15,0-1 0,-1 1 0,-20-21 32,-43 42-32,22 42 15,42-21-15,-22 1 16,-62 62-1,-1 43-15,85-84 16,-1-22-16,1 21 0,0 0 16,21-20-16,0 83 15,0-41 1,0-43-16,21 0 0,22 0 16,-22-21-16,0 0 0,64 0 15,-43-21 1,-21 0-16,21 0 0,1-21 15,-22-1-15,21 22 0,-21-21 0,1-43 16,20-42 0,-42 85-16,0 21 15,0-22-15,0 22 0,21 0 0,-21-43 16,0 86 15,0-1-31,0 0 16,0 0-16,-21 43 15,21 20-15,0-63 16,0 22-16,0 20 0,0-42 16,0 22-16,0 20 15,0-42-15,0 1 16,0-1-16,42 0 16,-21-21-16,1 0 0,-1 0 15,0 0-15,0 0 0,64-85 16,21 1-1,-85 41-15,21 1 0,-21 0 16,0-1-16,1 22 0,-1-21 16,-21 21-16,0-22 0,0 22 0,0 0 15,-21 21 1,-43 0-16,43 0 16,0 21-16,-22 0 0,22-21 15,21 43-15,0-22 16,0 0-16,0 0 0,0 21 15,21-20-15,1-1 16,-1 0-16,0 0 0,21 0 0,-42 0 16,43 22-1,-22-22-15,0 0 0,0 0 0,0 0 16,0 1-16,1-22 16,-1 0-16,0 0 0,42 0 15,1 0 1,-1-64-1,-41 43-15,-1 0 16,0-22-16,0 22 0,0-21 0,22-64 16,-22 43-16,42-149 15,-42 148-15,-21-63 16,0 64-16,0 21 16,0-1-16,0 1 0,0 0 0,0 20 15,0-20-15,0 21 0,-21 21 16,-21-21-1,0 42-15,42 0 16,0 0-16,-22 0 0,22 22 16,-21-1-16,0 85 0,21-63 15,0-1-15,0 1 0,0 20 16,-21-20-16,21-1 0,0 107 16,0-22-1,42-42 1,-21-85-16,1 0 0,-1 0 15,0-21-15,0 0 0,0 0 16,22 0-16,-22 0 0,85-63 16,-85 20-1,21 22-15,0-64 16,1 64-16,-22-21 0,0 0 16,0 20-16,0-20 0,1 21 15,-22 0-15,0 42 31,0 0-31,-22 0 0,1 0 0,0 22 16,21-22-16,0 0 0,-21 21 16,21-20-16,0-1 0,0 21 15,0 0 1,21-42 0,0 0-16,0 0 0,1 0 0,-1 0 15,0 0-15,42-84 16,-20 41-1</inkml:trace>
  <inkml:trace contextRef="#ctx0" brushRef="#br0" timeOffset="1945.4">3725 931 0,'0'-21'16,"0"42"-16,-21-63 0,21 21 15,-21 21-15,0 0 31,21 21 1,-21-21-32,-1 21 0</inkml:trace>
  <inkml:trace contextRef="#ctx0" brushRef="#br0" timeOffset="2130.29">2921 1122 0,'0'0'0,"-42"21"15,20 0-15,-20-21 0,21 0 16,0 21-16,42-21 31,0 0-31,21 0 0,1 0 16,-1 0-16,0 0 0,1 0 16,84-21-16,-85 21 0,22 0 15,-1 0-15,22 0 0,-22 0 16</inkml:trace>
  <inkml:trace contextRef="#ctx0" brushRef="#br0" timeOffset="2908.84">4276 1228 0,'0'0'0,"0"-21"0,0-1 15,0 1 1,0 0-16,-22 21 0,1 0 15,0-21-15,0 21 0,-21 0 16,20 0-16,-20 21 16,21 0-16,0 0 0,-22 22 0,-41 41 15,41 1 1,22-64-16,21 22 0,-21 20 16,21-42-16,0 22 0,0-1 15,21-42 1,22 21-16,-22-21 0,0 0 15,21 0-15,-21-21 0,1 21 16,-1-21-16,42-22 16,-20-20-16,-22 42 15,0-22-15,0 1 0,0 0 0,0-1 16,1 1-16,-1 0 16,-21-1-16,0 22 0,0 0 0,0-21 15,0 63 1,-21 0-16,-1 0 15,1 22-15,21-1 0,-21 0 16,21-21-16,-21 22 0,21-1 0,0 0 16,0 1-16,0-1 0,0-21 15,63 64 1,-41-43-16,-1-42 0,0 21 16,42 1-16,-20-22 0,-1 0 15,0 0-15,1-22 0,-1 1 16,64-21-16,-64 21 0,22-22 15,-22 22-15,0-21 0,1 0 16,-1-1-16,64-147 16,-43 63-1,-20 42-15,-22 22 0,-21-86 0,21 107 16,-21-21-16,0 20 16,0 22-16,0-21 0,-42 21 15,-22 63 1,-20 106-1,62-84-15,-20-1 16,21 1-16,0 20 0,0-20 0,21-1 16,0 1-16,0-1 0,0 1 0,0-22 15,0 22-15,0-22 0,42 0 16,43 85 0,-64-106-16,21 1 0,-21-1 15,0-21-15,1 0 0,20 0 0,-21 0 16,0-21-16,22-1 0,-22 1 15,42-42-15</inkml:trace>
  <inkml:trace contextRef="#ctx0" brushRef="#br0" timeOffset="3772.35">6371 466 0,'0'-21'16,"0"42"-16,0-64 0,0 22 0,0 0 16,-21 21-16,0 0 15,0 21-15,21 0 0,0 1 16,-22 20-16,-20 148 16,42-126-16,-21 21 15,21 20-15,-21-20 0,0 106 16,-1-107-16,1 1 0,0-22 0,-21 86 15,-1 20 1,22-127-16,0 1 0,0-22 16,0 0-16,0 0 0,21 0 15,-22-21-15,1 0 0,0 0 0,-21-63 16,-1-64 0,43 63-16,-21 22 15,21-22-15,0-20 0,0 20 16,0 1-16,0-1 0,0-20 0,0 20 15,21-21 1,-21 43-16,22 0 0,-1 42 16,0 0-16,0 42 0,-21-21 15,21 22-15,0 20 0,1-21 16,-22 22-16,21-22 0,0 22 16,0-1-16,0 1 0,64 147 15,-43-126 1,43 0-1,-64-85-15,21 0 0,22 0 16,-22 0-16,1 0 0,84-64 16,-85 43-16,21-64 15,22 1 1,-64 20-16,22 22 0,-22-22 16,21-20-16,-21 41 0,0 22 15,-21-21 1,0 63-16,0 0 15,-21 0-15,0 1 0,0 20 16,0 21-16,0-20 0,-1-1 16,22 0-16,-21 22 15,21-43-15,0 21 0,0-20 16,0-1-16,21-21 31,1 0-31,-22-21 16,42-22-16,-42 1 0</inkml:trace>
  <inkml:trace contextRef="#ctx0" brushRef="#br0" timeOffset="3949.25">6985 931 0,'-21'-21'0,"-64"21"31,85 21-31,-21-21 0,0 43 16,21-22-16,0 0 0,0 0 15,0 0-15,21 1 16,0-1-16,21 0 0,-20-21 16,-1 21-16,0-21 0,42 0 15</inkml:trace>
  <inkml:trace contextRef="#ctx0" brushRef="#br0" timeOffset="4391">7366 1185 0,'0'0'15,"0"22"-15,0-1 0,0 0 0,0 21 16,0-21-16,-21 43 16,0-43-16,21 21 0,-22 1 15,22-1-15,0-21 0,-21 64 32,21-43-32,0-21 15,-21-21 1,21-21-16,0 0 15,0 0-15,0 0 0,0 0 16,0-22-16,0-20 0,0 20 16,0 1-16,21-21 0,0 20 15,1-20-15,41-43 16,64-42 0,-85 105-16,22 22 0,21 0 15,-43 21-15,0 21 0,43 64 16,-64 21-1,-21-64-15,0 22 0,0-22 16,0 0-16,-21 22 0,0-22 0,0 43 16,-1-43-16,1 22 15,0-43-15,21 0 0,0 0 16,0 0-16,0-42 31,21 0-31,0 0 0,1 0 0,-1-1 16,0-20-16</inkml:trace>
  <inkml:trace contextRef="#ctx0" brushRef="#br0" timeOffset="5007.64">8530 296 0,'0'0'15,"-21"0"-15,21 22 16,-21 20-16,0-21 0,-22 127 15,43-84-15,-21-1 16,-42 170 0,41-148-16,1-1 0,0 1 15,-21 42-15,42-63 0,-21-1 16,-1-21-16,1 22 0,0-22 16,21 64-1,-21-42-15,21-86 31,0 1-15,0-21-16,0 21 0,42-64 16,-21 22-16,1 20 0,-1-20 15,21-1-15,43-42 0,-43 43 16,0 21-16,-20-1 0,20 1 16,0 0-16,22-1 15,-22 43 1,-42 21-1,-21-21-15,0 22 16,0-22-16,-1 21 0,-62 21 16,41-42-16,22 0 15,0 21-15,-21-21 0,21 0 0,-22 21 16,22 1 0,21-1-16,-21 0 0,21 0 0,0 64 15,0-43 1,0-21-16,0 22 0,0-1 0,21 0 15,43 43 1,-22-22-16,-21-41 16,0-1-16,22 21 15,-1-21-15,-21-21 0,0 0 0,22 0 16,-22 0-16,21 0 0,64-42 16,-64 0-16,-21 20 15,22 1-15,20-21 0,22-43 16</inkml:trace>
  <inkml:trace contextRef="#ctx0" brushRef="#br0" timeOffset="5282.49">9271 423 0,'0'0'0,"0"-21"16,21 21-1,21 0-15,-20-21 0,20 21 16,21 0-16,1 0 0,-22 0 16,1-21-16,20 21 0,-21 0 15,22 0-15,-22 0 0,1 0 0,20 0 16,-42 0-16,22 0 16,-1 0-16,-21 0 0,0 0 0,-21 21 15,0 0 1,-21-21-16,0 0 0,0 0 0,-22 21 15,1-21-15,21 0 0</inkml:trace>
  <inkml:trace contextRef="#ctx0" brushRef="#br0" timeOffset="5534.34">9546 572 0,'0'21'0,"0"-42"0,-21 84 0,21-21 16,0 1-16,-21-1 0,0 22 0,21-22 15,-43 148 1,1-20 0,21-22-16,0-127 15,21 21-15,-22-20 0,22 20 16,0-21-16,0 0 0,0 0 16,0 1-16,22-22 15,-1 0 1,0-22-16,0 1 0,21-21 15,-20 21-15,-1-22 0</inkml:trace>
  <inkml:trace contextRef="#ctx0" brushRef="#br0" timeOffset="5930.12">9758 1228 0,'0'0'0,"0"21"15,0 0 16,21-21-15,0 0-16,0 0 0,0 0 16,1-21-16,20 21 0,-21-21 15,21 0-15,-20 21 0,41-43 16,-42 22-16,0-21 0,1-22 16,-22 22-1,0 21-15,-22 0 0,1 21 16,0 0-16,0 0 0,-21 21 0,-1 0 15,22 21-15,-21-21 0,21 22 0,-43 41 16,43-41-16,-21 20 16,42-20-16,0-1 0,0 21 15,0-41-15,0 20 16,0-21-16,0 0 0,21 0 16,42 1-16,43-22 15,-64 0-15,107-22 16,-107 22-1,0-21-15,1 0 0,-1-21 0,0 21 16,1-22-16</inkml:trace>
  <inkml:trace contextRef="#ctx0" brushRef="#br0" timeOffset="6422.83">10477 1101 0,'0'0'16,"0"-21"-16,0-1 0,22 1 15,-1 21 1,0 0-16,0 0 0,0 0 15,0 0-15,1 21 0,-1-21 16,0 22-16,0-1 0,0 0 0,43 64 16,-43-22-1,-21-21-15,0-20 0,0 20 16,0-21-16,0 0 0,-21 22 16,0-1-1,-1-21-15,-20 21 0,42-20 16,-21-22-16,0 0 0,21-22 31,21 22-31,0-21 16,0 0-16,22 0 0,-22 0 15,0-22-15,21 22 0,-21-21 0,22 21 16,-22-22-16,21 1 0,1-43 16,20 1-1,-63 63-15,21 21 16,-42 0-1,0 21-15,0 0 0,0 0 0,-1 0 16,1 22-16,-42 62 16,42-62-16,21-22 0,0 21 15,0 1-15,0-22 0,0 21 16,0-21-16,0 22 0,0-22 0,21 0 16,0 0-16,0 0 0,0 0 0,0-21 15,64 22 1,-21-22-16,-43 0 15,63-43-15,-41 22 16,-1 0-16,-21 0 0,22-22 0</inkml:trace>
  <inkml:trace contextRef="#ctx0" brushRef="#br0" timeOffset="6721.66">11663 402 0,'-43'43'16,"22"-22"0,0 42-16,0 107 15,0-107-15,0 22 16,-1-22-16,22 1 0,-21 20 0,21 43 16,0-63-16,0-22 15,0 106 1,0-105-16,0 20 0,21-42 15,43 43-15,-43-43 16,0-21-16,0 0 0,1 0 16,-1 0-16,85-42 15,-85 21 1,-21-1-16,21 1 0,0-21 0</inkml:trace>
  <inkml:trace contextRef="#ctx0" brushRef="#br0" timeOffset="6912.56">11324 974 0,'0'0'16,"-21"0"-16,0 0 0,21 21 0,0 0 15,21-21-15,0 21 0,21 0 16,22 1-16,63-1 16,-64 0-16,-20-21 15,20 0-15,-20 0 0,20 0 16,1 0-16,-1 0 0,-21 0 0,22 0 15,84 0 1</inkml:trace>
  <inkml:trace contextRef="#ctx0" brushRef="#br0" timeOffset="7491.22">12827 2180 0,'0'0'0,"-21"0"15,0 0-15,-1 0 0,-41 0 16,42 0-16,-22 0 15,1-21-15,0 21 0,-22 0 16,-20 0-16,20 0 0,-21 0 0,-20 0 16,20 0-16,-254 0 15,212 0-15,-21 0 16,0 0-16,-339 0 16,297 0-16,-1 0 0,-190 0 0,169 21 15,-20-21-15,-509 21 16,-64 1-1,530-22-15,-275 0 16,275 21-16,0-21 0,-255 0 16,255 0-16,-21 0 0,-826 0 15,868 0 1,-21 0-16,21 0 0,-254 0 16,275 0-16,21 21 0,22-21 15,21 21-15,-1-21 0,22 21 16,-127 0-1,148 1-15,-85-1 0,128 0 16,-86 0-16,86 0 16,20 0-16,-42-21 0,64 0 15,0 0-15,20 0 0,1 0 16,21-21 0,0 0-16,21 21 0,1-21 15</inkml:trace>
  <inkml:trace contextRef="#ctx0" brushRef="#br0" timeOffset="28310.27">1101 3535 0,'0'0'16,"21"0"0,-42 0 46,-1 0-46</inkml:trace>
  <inkml:trace contextRef="#ctx0" brushRef="#br0" timeOffset="28990.32">1122 3514 0,'0'-21'32,"21"21"-32,0 0 15,-21-22-15,21 22 0,0 0 16,-21-21-1,22 21-15,-1 0 16,-21 21 15,-21-21-15,-1 22-16,1-1 16,-42 42-16,42-20 15,-22-22-15,22 21 0,-21 0 0,-43 22 16,43-22-16,-1 22 15,1-22-15,-21 0 0,20 1 0,-20-1 16,-43 43 0,-21-1-16,85-62 15,-22 20-15,43-42 0,0 0 16,0 21-16,-22-21 16,22 0-16,21-21 15,0 0 1,0 0-1,21-1 1,0 22-16,1 0 16,20 0-16,0 0 0,1 0 0,41 22 15,86 20 1,-107-21-16,-21 0 0,1 0 16,20 1-16,-20 20 0,-1-21 15,-21 0-15,21 0 0,1 1 16,41 41-16,-41-21 15,-22-42-15,-21 22 16,21-22-16,-21 21 16,21-21-1,-21-21 17,0-1-32,0 1 0,0 0 15</inkml:trace>
  <inkml:trace contextRef="#ctx0" brushRef="#br0" timeOffset="29610.67">1863 4085 0,'0'0'0,"21"-21"0,0-21 15,0 21-15,0-22 16,-21 22-16,21 0 15,-21 0-15,0 0 0,0-1 16,0 1-16,0 0 0,-21 21 16,-21-21-1,21 21-15,0 0 0,-1 0 16,1 0-16,-21 0 0,21 21 16,-43 21-16,22 1 0,0-1 15,-22 43 1,43-22-16,-21-20 0,20 20 15,1-21-15,0 1 0,0-1 0,21 0 16,0-20-16,0 20 0,0-21 16,0 0-16,0 0 0,0 1 15,21-22-15,0 0 0,106 0 16,-63-43 0,-1 1-1,-42 21-15,1 0 0,20-22 0,-21 1 16,0 0-16,0-1 0,22-41 15,-22 41-15,0 1 0,-21 0 16,0 20-16,0 1 16,21 0-16,-21 0 0,0 0 0,21 42 31,-21 0-15,0 0-16,0 22 0,0-1 15,0 0-15,0 1 0,0-1 16,0 0-16,0 1 0,0-22 0,0 21 15,22-21-15,-1 85 16,-21-64 0,21-20-16,0-22 31,0-22-31,0 1 16,-21 0-16</inkml:trace>
  <inkml:trace contextRef="#ctx0" brushRef="#br0" timeOffset="30133.77">2540 3577 0,'-21'0'0,"42"0"0,-63 0 31,20 21-31,22 1 16,0-1 0,0 0-16,0 0 15,0 0-15,22-21 0,-1 21 16,0 1-16,0-1 0,0-21 0,0 21 16,22 0-16,-1 0 0,43 22 15,-43-22-15,43 0 16,-43 0-1,0-21-15,1 0 0,-22 0 0,42 21 16,-41-21-16,-1 0 16,0 0-16,0 0 15,-21 21 1,0 1-16,-21-1 16,21 0-16,-21 0 0,-22 0 15,22 22-15,-21-1 0,-85 85 16,63-85-16,-41 43 15,-22 21 1,63-64-16,22 0 0,-1 1 0,-20-1 16,21 0-16,20 1 0,-20-1 0,21-21 15,0 22-15,0-22 0,-22 42 16,22-42-16,21-42 47,0 0-47</inkml:trace>
  <inkml:trace contextRef="#ctx0" brushRef="#br0" timeOffset="30971.54">4064 3598 0,'0'0'15,"0"-21"-15,0 0 0,0 0 0,0 0 0,0 0 16,0-1 0,0 44-1,0-1-15,0 0 16,0 0-16,0 21 0,0 1 0,0 20 16,0-20-16,0 20 15,-21 22-15,0-22 0,-1 85 0,1-84 16,0-1-16,-21 64 0,21-84 15,21-1-15,-22 64 16,22-85 0,0-42-1,22 0 1,-1 0-16,0-1 0,0-20 0,0 0 16,0-1-16,1 1 0,-1-21 15,0 20-15,21-20 0,-21-1 0,1 22 16,-1 0-16,-21-1 0,21 1 15,0 21-15,0 21 0,0 0 16,1 42 0,20 85-16,-21-85 15,-21 22-15,0-1 0,0-20 16,21 63-16,0-64 16,-21 0-16,22 1 0,-22-1 0,21 0 0,0-21 15,64 43 1,-22-64-1,-21 0-15,43 0 16,-43-21-16,1 0 0,-1-1 0,0-20 16,1 0-16,-22-1 0,64-126 15,-64 106-15,0-170 16,-21 42 0,-21 149-16,0-22 15,-1 22-15,1 21 0,0-21 0,-64-22 16,64 64-1,0 0-15,0 0 16,21 21-16,-21 0 0,21 1 0,0-1 16,0 0-16,0 21 15,0-21-15,0 22 0,21 20 16,42 22-16</inkml:trace>
  <inkml:trace contextRef="#ctx0" brushRef="#br0" timeOffset="31323.88">5186 4466 0,'21'0'0,"-42"0"0,42 21 15,0-21-15,21 0 16,-42-21-16,22 0 16,20 0-16,-21 0 0,64-85 15,-64 85-15,0-22 16,0 1-16,-21 0 0,0-43 15,0 64-15,0-21 0,0-1 16,-42 43 0,21 21-16,-22 1 15,22 20-15,0 0 0,0 1 16,0 62-16,0-62 0,21-1 16,-22 0-16,22 85 15,0-42 1,0-64-16,0 0 0,43 22 15,-22-22-15,21 0 0,1-21 16,-22 0-16,21 0 0,85-42 16,21-43-1</inkml:trace>
  <inkml:trace contextRef="#ctx0" brushRef="#br0" timeOffset="31602.72">6265 3408 0,'0'0'16,"0"-42"-16,-21-1 0,0 22 0,21 0 16,0 0-16,-42 21 0,20 21 15,22 0-15,-21 0 0,0 22 16,0-1-16,21 21 0,-21 1 0,0-1 16,-1 1-16,-20 63 15,0 106-15,42-149 16,-21-20-16,21-1 0,0 1 15,0-22-15,0 1 0,0-1 16,0 0-16,0 1 0,0-1 16,21-21-16,0-21 0,-21 21 0,63-21 15,1-21 1,-22-21 0</inkml:trace>
  <inkml:trace contextRef="#ctx0" brushRef="#br0" timeOffset="31858.57">6540 3937 0,'0'-21'0,"0"42"0,0-63 15,-21 63 1,0-21-16,0 21 16,21 21-16,-21-20 0,0 20 15,-1 0-15,1 1 0,0-1 16,0 0-16,21 1 0,-21 41 15,0-41-15,21-1 0,0 43 16,0-43-16,0 0 16,42-21-1,-21-21-15,0 0 0,64 0 16,-43 0-16,106-63 16,-84 42-16</inkml:trace>
  <inkml:trace contextRef="#ctx0" brushRef="#br0" timeOffset="32818.01">7091 4191 0,'0'0'0,"0"-21"0,21 21 16,-21-21-16,-21 42 31,0 0-31,-1 0 0,1 0 16,0 22-16,0-1 16,0 22-16,21-22 15,0-21-15,0 21 0,0-20 16,0-1-16,0 0 15,21-21-15,64 0 16,-43 0-16,21 0 16,-20 0-16,-22 0 0,21-21 15,-21 0-15,1-1 0,20 1 0,-21 0 16,-21-21-16,0-1 0,21 1 16,-21 0-16,0-22 0,0 22 0,0 0 15,-63-43 1,-1 43-16,43 42 0,-64 0 15,64 0-15,0 0 16,21 21-16,21-21 16,0 0-16,1 0 15,-1 0-15,63 0 16,-20 0-16,-22 0 16,-21 0-16,43 0 0,-22 0 15,-21 0-15,1 0 0,20 21 16,-21 0-16,0 0 0,43 22 15,-43-1-15,0-21 0,21 64 16,-20-22 0,-22-42-16,0 1 0,21-1 15,-21 0-15,0 0 0,0 0 0,21-21 16,-21 21-16,-21-21 31,0 0-31,-1-21 0,22 0 16,0 0-16,0 0 0,0 0 0,0-22 15,0 22-15,0-21 0,0-43 16,22 43-16,-1-1 16,21 1-16,-21 0 0,0 21 15,128-22 1,-128 43-16,42 0 16,-20 21-16,-1 22 0,-21-1 15,0 0-15,0 22 0,-21-22 16,0 1-16,0-22 0,0 42 15,0-20-15,0 20 16,0-21 0,-21-42-16,21 22 0,-21-22 15,21-22 1,0 1 0,0 0-16,0 0 0,21 0 15,0-22-15,1 22 0,-1-21 0,0-22 16,0 22-16,0 0 0,22-22 15,41-42-15,1 64 16,-43 42-16,-21 0 16,-21 21-16,0 0 0,22 22 15,-22 105 1,0-63-16,-22-43 16,22-21-16,0 21 0,0-20 15,-21-1-15,21 0 0,-21 0 0,21 0 16,21-42 15,0 21-15,1-21-16,-1 0 0,0 0 15</inkml:trace>
  <inkml:trace contextRef="#ctx0" brushRef="#br0" timeOffset="33122.85">8932 4233 0,'21'0'0,"-42"0"0,64 0 0,-22-21 16,0 0-1,0 21-15,0-21 0,0 21 16,1-21-16,-22 0 0,21-1 16,0 1-16,0 0 0,0-21 15,-21 21-15,0-1 0,21 1 0,-21 0 16,0 0-16,0-21 16,-42 42-1,21 0-15,0 21 0,-43 21 0,43 0 16,-21 1-16,21-1 15,-1 0-15,1 1 0,0 20 0,21 1 16,0-22-16,0 22 0,0-43 16,21 0-16,0 0 0,43 0 15,21-21 1,-43 0-16,-21 0 0,21 0 16,1-21-16,-22 0 0,21 0 15,1 0-15,-22-1 0</inkml:trace>
  <inkml:trace contextRef="#ctx0" brushRef="#br0" timeOffset="33571.39">11324 3154 0,'0'-21'0,"0"42"0,0-63 0,0 20 0,0 44 47,0 20-47,0-21 0,-21 43 16,21-22-16,0 21 0,0 1 0,-21-1 15,0 1-15,-1 63 16,-20 42-16,21-126 16,21-1-16,0 0 0,0 1 15,0-1-15,0 21 0,0-41 16,0-1-16,21 0 0,0-21 0,0 0 15,1 0-15,105-42 16,0-22 0,-64-21-1</inkml:trace>
  <inkml:trace contextRef="#ctx0" brushRef="#br0" timeOffset="33893.21">11874 3683 0,'0'0'0,"22"-42"0,-1 21 15,0-1-15,-21 44 31,-21 20-31,0-21 0,-1 0 16,22 22-16,-63 41 16,42 1-16,21-64 15,-21 43-15,21-22 16,0-21-16,0 21 0,21-42 0,-21 22 16,127-22-1,-43-43 1,-41 22-16,-1 0 0,43-43 15,-43 22-15,22-21 16,-43 41-16,0-20 0,-21 0 0,0 21 16,0-1-16,0-20 0,0 21 15,-42 0-15,20 21 0,-83 0 16,41 0 0,22 0-16,-1 0 15,22 0-15</inkml:trace>
  <inkml:trace contextRef="#ctx0" brushRef="#br0" timeOffset="34086.11">11261 3493 0,'-22'21'0,"44"-42"0,-65 42 16,64-21-1,22 0-15,-22 0 16,21 0-16,64 0 16,-64 0-16,22 0 0,-1-21 15,1 21-15,-1-22 0,1 1 0,-1 0 0</inkml:trace>
  <inkml:trace contextRef="#ctx0" brushRef="#br0" timeOffset="34709.47">14605 3493 0,'-21'0'0,"42"0"0,-42-22 16,21 1-1,0 0-15,21 0 0,0 0 0,0-22 16,0 22-16,22 0 0,-22-21 16,21-1-16,-21-20 15,-21 42-15,-21 0 16,0 21-16,-21 0 15,-43 0-15,43 21 16,-64 21-16,64-21 16,-43 43-16,43-22 0,20 0 15,1 1-15,21 41 16,43 43-16,-22-84 16,21-1-16,64 43 0,-64-43 15,22 0-15,-22 1 0,22-1 16,-22-21-16,0 22 0,22 84 15,-64-106-15,0 42 16,-85 1 0,22-43-16,-1 0 0,1-21 15,-1 0-15,-21 0 0,1 0 0,-64 0 16,63 0-16,-84-63 16,126 41-16,22-20 15,0 21-15,0-21 0,0-1 16,21-63-1,0 64-15,42-21 0,0 41 16,22-20-16,-1 21 0,-20 0 16,84 0-16,-85-1 0,21 1 15,64 0 1</inkml:trace>
  <inkml:trace contextRef="#ctx0" brushRef="#br0" timeOffset="35462.42">15473 3239 0,'0'0'16,"0"-22"-16,21 1 0,-21 0 0,21 21 16,-21-21-16,0 42 31,0 21-31,0-20 0,0 20 16,0 21-16,0-20 0,-21-1 0,-21 64 15,42-43-15,-22-20 0,1 20 16,0-20-16,0-1 0,21 0 15,-21 1-15,0-1 0,21 0 0,-22 22 16,1-22 0,21 0-16,-21-42 0,21 22 15,0-44 1,0 1 0,0 0-16,21 0 0,0 0 0,1-22 15,-1 1-15,0 21 0,0-21 16,0-1-16,22 1 0,41-64 15,1 21 1,-64 64-16,0 0 16,0 0-16,1 21 0,-1 0 0,-42 0 47,-1 0-47,1 0 0,0 0 15,0 0-15,-64 42 16,64-42-16,0 21 0,0 1 15,0 20-15,21-21 16,0 0-16,0 0 0,0 1 0,0 20 16,0 43-1,42-43-15,-21-21 0,0 0 16,22 0-16,-22 1 16,21-1-16,-21-21 0,22 0 15,-22 0-15,42 0 0,-20 0 16,-1 0-16,-21-21 0,85-43 15,-43 22 1,-41 21-16,20-1 0,0-41 16,-21 42-16,1 0 0,-1-1 15,0 1-15,-21 0 0,0 42 32,0 0-32,0 1 0,-21-1 15,0 21-15,21-21 0,0 0 0,-22 1 16,1-1-16,21 0 0,-21 21 15,21-21-15,0 1 0,0-1 16,0-42 15,21 21-31,0-22 16,-21 1-16</inkml:trace>
  <inkml:trace contextRef="#ctx0" brushRef="#br0" timeOffset="35805.23">16573 3260 0,'0'0'16,"-21"0"-16,-85 42 15,85-42-15,0 21 16,0 0-16,0 43 16,21-43-16,0 0 0,0 0 15,21-21-15,0 0 0,0 22 16,43-22-16,-1 0 15,-42-22-15,22-20 16,-22 21-16,0 0 0,0 0 16,-21-22-16,0 1 15,0 21-15,-21-43 16,0 43-16,0 0 16,-43 21-16,43 21 15,0 0-15,0-21 0,0 43 0,21-22 16,-22 0-16,22 0 0,-21 64 15,42-43 1,22-42 0,-22 0-16</inkml:trace>
  <inkml:trace contextRef="#ctx0" brushRef="#br0" timeOffset="36075.19">17208 3069 0,'22'-42'0,"-44"84"0,44-105 0,-22 42 15,0-1 1,-22 44 0,-83 253 15,83-212-31,1 1 0,0-1 16,0 1-16,-21 63 0,20-85 15,1 22-15,0 20 0,21-63 16,0 64-16,0-64 15,0 0-15,0 1 0,42-1 16,-20-21 0,-1 0-16,21 0 0,-21-21 15,22-1-15,-22 1 0</inkml:trace>
  <inkml:trace contextRef="#ctx0" brushRef="#br0" timeOffset="36319.57">17759 3239 0,'21'-64'0,"-42"128"0,63-191 15,-21 84-15,0 1 0,-21 21 0,0 0 16,0-1-16,0 44 16,-21-1-16,0 0 0,0 21 15,0 22-15,-22-1 0,22 1 16,-21-1-16,0 22 0,20-22 0,1 1 16,-21 63-16,42-85 15,0 1-15,0-1 0,0 0 16,0 1-16,21-22 0,0 0 0,0 21 15,1-21-15,-1-21 16,0 22-16,21-22 0,-21 0 0,22 0 16,-22-22-16,0 1 0,0 0 15</inkml:trace>
  <inkml:trace contextRef="#ctx0" brushRef="#br0" timeOffset="40454.69">18140 3641 0,'0'21'0,"-21"-21"93,21 21-93</inkml:trace>
  <inkml:trace contextRef="#ctx0" brushRef="#br0" timeOffset="40929.42">18013 3683 0,'-21'0'0,"-1"0"16,22-21-1,0 0-15,0 0 0,0-1 16,0 1-16,22 21 15,-1-21-15,0 21 0,0 0 0,43 0 16,-22 0-16,-21 0 16,21 0-16,1 0 0,-1 21 0,0 0 15,22 22 1,-43-22-16,0 42 0,-21-20 0,0-1 16,0 22-16,0-22 15,-21-21-15,-42 64 16,41-43-1,1-42-15,21-21 16,0 0 0,0 0-16,21-1 0,-21 1 15,22-21-15,20 21 0,0-43 16,-21 43-16,22-21 0,-22 21 16,0-22-16,21 22 0,-20 0 0,41-64 15,-42 85 1,0 0-16,1-21 0,20 21 15,-21 21-15,0-21 16,-21 21-16,21 1 16,1-22-16</inkml:trace>
  <inkml:trace contextRef="#ctx0" brushRef="#br0" timeOffset="41408.15">19473 3831 0,'0'0'0,"21"0"0,1-21 15,-1 21-15,-21-21 0,0 0 16,0 0-16,0-22 16,0 22-16,0 0 0,0 0 0,-21 0 15,-1-1-15,1 1 0,-21 0 16,21 0-16,0 21 0,-1 0 0,-41 21 16,21-21-16,-22 64 15,43-43-15,-21 21 0,20-21 16,1 22-16,0-22 0,-21 42 15,42-20-15,0-22 0,0 63 32,21-20-32,0-64 15,0 0-15,0 0 0,1 0 0,-1 0 16,63-21 0,-41 0-16,-1-22 0,-21 22 15,22-21-15,-22-1 16,0 22-16,21-21 0,-42 21 15,0 0-15,21-1 0,-21 1 16,0 42 0,0 1-16,-42 20 15,21-21-15,21 0 0,-42 64 16,20-43 0,22 1-16,0-22 0,0 0 15,0 0-15,0 0 0,22-21 16,62 0-1,1-21-15,-43 0 0</inkml:trace>
  <inkml:trace contextRef="#ctx0" brushRef="#br0" timeOffset="43560.35">19981 3641 0,'0'0'0,"-21"0"16,21-21 15,0-1-15,21 22-16,0 0 15,1 0-15,20 0 0,-21 0 16,0 0-16,0 0 0,22 0 16,-22 0-16,21 22 0,-21-22 15,1 42-15,-1-21 0,0 0 0,0 85 16,-21-42 0,0-22-16,-42 0 15,21-21-15,-1 22 16,1-22-16,0-21 0,0 0 15,0 0 1,21-21-16,-21 0 0,21-1 16,0-20-1,0 21-15,0-21 0,0 20 16,42-41-16,-21 42 0,0 0 16,0-22-16,1 22 15,-1-21-15,21 21 0,-21-1 0,0 22 16,22-21-16,-22 0 15,0 21-15,0 0 0,43 0 0,-43 0 16,0 0-16,43 21 16</inkml:trace>
  <inkml:trace contextRef="#ctx0" brushRef="#br0" timeOffset="44261.94">20955 3641 0,'21'0'16,"-21"21"-1,-21 0 1,0-21-16,21 21 16,0 0-16,-43 43 15,22-1-15,21-41 16,-21 41-16,0-21 0,21-20 16,0-1-16,0 21 0,0-21 15,0 0-15,42 22 16,64-43-1,-64 0-15,22 0 16,-22-21-16,22-1 0,-22 1 0,0 0 16,1-21-16,-1 21 0,22-43 15,20-42 1,-84 64-16,21 21 0,1-43 16,-22 43-16,0 0 0,0 0 15,-22 42 16,1-21-31,0 42 0,0-21 0,21 1 16,-21 20-16,0 0 16,-1 1-16,1 20 0,0-21 0,0 22 15,0-1-15,0 1 0,-1 21 16,22-22-16,0 212 16,0-127-16,0-63 15,0 84-15,0-105 16,22 21-16,-22-22 0,0 22 0,0-22 15,0 1-15,0-1 16,0 1-16,0-1 0,-22 43 16,1-64-16,0 1 0,0-1 0,0-21 15,0 22-15,-1-22 0,1 0 0,0-21 16,0 21-16,0-21 0,0 0 16,-1 0-16,1 0 0,0-21 0,0-127 15,21 42 1,0 42-16,63-168 15,-20 126-15,63-106 16,-64 127-16,21-20 16,128-171-1,-22 65-15,-105 147 16,20-63-16,-41 85 16,-1 0-16,22-43 0,-22 64 15,-21-22-15,21 22 0,-20 0 16,-1 21-16,0-21 0</inkml:trace>
  <inkml:trace contextRef="#ctx0" brushRef="#br0" timeOffset="56292.53">3577 5736 0,'0'0'0,"0"-21"0,0 0 0,0-21 0,0 20 16,0-41-16,0 42 0,0-22 15,-42-20 1,-1 21-1,-20 42-15,42 0 16,0 0-16,-22 0 0,-20 42 16,-22 0-1,64 1-15,-21-1 0,-43 148 16,43-126-16,-1-1 16,22 1-16,-21 21 0,21-22 0,-64 170 15,85 0 1,0-149-16,0-20 0,0-1 15,21-20-15,0 20 0,22-20 16,-1-22-16,0 21 0,1-21 16,-1 0-16,21 1 0,-20-1 0,84-21 15,-64 0-15,1 0 16,211-106 0,-169 42-1,42-105-15,-106 84 0,1 1 16,-1 20-16,-21-20 0,0-1 15,0 21-15,1-190 16,-22 85 0,0 106-16,-106-128 15,63 128-15,1 20 0,0 22 16,-22-21-16,1 21 0,-64-1 16,42 22-16,22 0 0,-1 22 15,-21-1-15,22 21 0,21 0 0,-128 212 16,128-169-1,21-21-15,21 20 0,0 64 16,0-63-16,0-21 0,0 20 16,21-20-16,0-1 0,21-20 15,1 20-15,20-21 0,1-20 0,-1 20 16,1-21-16,20 0 16,1-21-16,0 0 0,-1 0 0,-20 0 0,21-21 15,105-42 1,-126 20-16,63-41 15,-85 20-15,64-21 0,-64 43 16,-21 21-16,22 0 0,-22-22 16,-21 22-16,21 21 15,-42 21 1,-22 43 0,22-43-16,0 21 0,0 1 15,0-22-15,0 21 0,-43 106 16,64-126-1,-21 20-15,21 0 16,21-42 0,0-21-1,0 0-15,43-21 16,-43-1-16,43-20 0,-22 20 16,21-62-16,-20 62 0,-22 22 15,21-21-15,22-22 16,-43 64-1,0 0-15,-21 21 0,21 1 16,-21 20-16,0-21 0,0 21 16,0 1-16,0-22 0,0 85 15,43 0 1,-22-85-16,-21 0 16,21 0-16,0-21 0,0 21 0,64 0 15,-64-21-15,21 0 16,-20 0-16,83-63 15,-62 21-15,-22 20 0,21-20 16,1-21-16,-22 20 0,21-20 16,64-107-1,-43-20-15,-41 126 16,-1 22-16,-21-21 0,0 20 0,21-41 16,-21 41-16,0 22 0,0 0 15,-21 42 1,21 21-1,-21 43-15,-1-43 16,1 22-16,21-22 0,-63 128 16,63-107-16,-43 64 15,22-63-15,-21 41 16,42-62-16,0-1 0,0 0 16,0-20-16,0 20 0,0-21 0,21 0 15,0-21-15,43 21 16,-22-21-16,0 0 0,1-21 15,-22 0-15,21 0 0,22 0 0,84-106 16,-85 42 0,-41 43-16,-1-1 15,-21 22-15,0 0 0,21 0 16,-21-21 0,-21 42-1,0 42-15,-1-21 0,1 0 16,-21 64-16,42-64 0,0 21 15,0 1-15,-21 63 16,42-43 0,42 1-1,-41-64-15,-1 0 0,21 21 16,-21-21-16,22 0 0,-1 0 0,106-64 16,-84 22-1,41-64 1,-83 64-16,-1-1 0,21-20 15,-42 21-15,0 20 16,0-20 0,-21 42-16,0 0 15,0 21-15,21 0 0,-43 43 16,43-43-16,-21 0 0,0 64 16,21-43-1,0-21-15,0 1 0,0-1 16,0 0-1,0-42 1,21 0 0,0-1-16,0 1 0,22-42 15,-22 42-15,0-22 16,0 22-16,0-21 0,1 21 0,20-43 16,-21 43-16,-21 0 0,21 21 15,0 0-15,-21 21 16,0 0-16,22 0 15,-22 43-15,0-1 16,0-20-16,0 20 16,0-42-16,0 22 0,21-22 15,-21 0-15,21 0 0,-21 0 16,21 0-16,0 1 0,0-22 0,1 0 16,41 0-16,-21 0 0,-20 0 15,20 0-15,0 0 0,-21-22 16,22 22-16,105-105 15,-85 20 1,22-42-16,-64 85 16,0-1-16,-21 1 0,0 0 15,0 20-15,0-20 0,0 0 16,-63 42 0,21 21-16,-1 21 15,22 1-15,-21 20 16,42 1-16,-21-22 0,21 0 0,0 64 15,0-42 1,0-22-16,0-21 0,42 21 16,-21-42-16,0 22 0,0-22 15,22 0-15,-22 0 0,21 0 16,85-43 0,-84 43-16,20-63 0,-21 42 15,-20-22-15,20 1 0,-21 0 16,0-1-16,0-41 0,-21 41 15,0 1-15,0 21 0,0-22 0</inkml:trace>
  <inkml:trace contextRef="#ctx0" brushRef="#br0" timeOffset="56461.43">6964 5757 0,'0'0'0,"-21"0"0,-1 0 16,-20 0-16,21 22 0,21-1 15,-21-21-15,21 21 0,-21-21 16,21 21-16,0 0 16,21-21-1,0 0-15,0 0 16</inkml:trace>
  <inkml:trace contextRef="#ctx0" brushRef="#br0" timeOffset="58219.45">9313 6054 0,'0'0'15,"0"-21"-15,0-1 0,0 1 16,0 0-16,0 0 0,0 0 0,0-22 16,0 22-16,-21 21 15,-21 0 1,-1 21-1,-20 64-15,42-43 16,-22 43-16,22-43 16,21 1-16,0 20 0,-21-20 15,21-1-15,0 21 0,0-20 0,21 63 16,64-43 0,21-42-1,-85-21-15,21 0 0,1 0 16,-1 0-16,21-21 0,-20-21 0,126-64 15,-127 64 1,22-1-16,-22-20 0,22 20 16,20-84-16,-41 64 0,-22-1 15,42-84-15,-41 64 0,-1 20 16,0-126 0,-21 105-16,0 64 15,-42 0-15,20 21 16,-20 42-16,0-21 0,21 21 15,-22 22-15,-41 148 16,20-64 0,22-85-16,21 1 0,-1 63 0,22-64 15,0-20-15,0 20 16,0-21-16,22 1 0,20-1 0,0-21 16,1 22-16,-1-22 0,21 0 0,-20-21 15,20 0-15,1 0 0,-22 0 16,22 0-16,-22 0 0,21-21 0,43-43 15,-63 43-15,-1-21 0,0-1 16,1 1-16,-1 0 0,-21-1 16,21 1-16,-20 0 0,-1-1 0,-21-41 15,0 41-15,0 22 0,0 0 16,-64 21 0,1 0-16,42 21 0,-22 0 15,-20 43-15,20-43 16,-20 64-16,21-43 15,20 0-15,1-20 0,-21 83 16,42-62-16,0-22 16,0 0-16,21 21 15,0-42-15,22 0 0,-1 0 16,-21 0-16,21 0 0,43-63 16,0-43-1,-43 85-15,0-64 16,-20 64-16,-1-42 15,-21 20-15,0 22 0,0 0 0,-21 21 32,-43 85-17,43-64-15,21 0 16,-21 42-16,21-41 0,0-1 16,0 63-1,0-62-15,21 20 16,42-21-16,-41 0 15,20-21-15,0 0 0,1 0 0,20 0 16,-21-21-16,191-64 16,-190 64-1,20-21-15,-21 21 0,43-64 16,-21 22-16,-22-22 16,-21 64-16,-21-22 0,0 1 15,-21 42 1,0 21-16,0 0 15,-1 1-15,1-1 0,0 0 0,-21 42 16,42-41-16,0 20 0,0 21 16,0-41-16,0 20 15,42 43 1,-21-64-16,43 42 0,-43-42 16,0 1-1,-21-44 1,0 1-1,0 0-15,0 0 0,-21-21 16,0 20-16,0 1 0,-1-21 16,22 21-16,-21 0 0,0-1 0,0 1 15,0 0-15,0 21 0,-22 0 16,22 0 0,21 21-16,0 0 0,0 1 15,0-1-15,0 0 0,21 21 16,0-21-16,1 1 0,-1-1 0,63 0 15,22-21 1,-42 0 0,-22 0-16,0 0 0,1-21 15,-1 0-15,22-1 0,-22 1 16,85-63 0,-85 62-16,85-83 0,-106 62 15,1 1-15,-1 0 0,0 20 16,0-20-16,-21 21 0,0-21 0,0 20 15,0 1-15,-42 21 16,-1 21 0,1-21-16,42 22 0,-21 41 15,0-42-15,21 22 0,0-22 16,0 21-16,0-21 0,0 22 0,21-22 16,-21 0-16,21 21 0,-21-21 0,0 43 15,0-1 1,0-41-1,-21-22 1,0 0-16,-22 0 0,22 0 16,0 0-16,-42-22 15,41 1-15,1-21 0,21 21 0,0-43 16,0 43-16</inkml:trace>
  <inkml:trace contextRef="#ctx0" brushRef="#br0" timeOffset="58935.75">14097 5906 0,'0'0'16,"21"0"-16,0 0 0,0 0 15,1 0-15,-1-22 16,0 22-16,21-21 0,-21 0 0,1 0 16,20 0-16,-21 0 0,64-22 15,-64 1-15,42-22 16,-20 22-16,-1-21 16,-42 41-16,0-20 0,0 21 15,0 0-15,-42 0 0,-106 21 16,21 21-1,42 0-15,21 0 0,-126 85 16,169-64 0,-22 1-16,43-1 0,0 0 0,43 85 15,-22-84-15,21-1 16,1 0-16,20-21 0,-21 22 16,22-1-16,-22-21 0,1 0 15,20 22-15,-42-22 0,22 0 0,-22 21 0,0-20 16,0 20-1,-21-21-15,-42 21 0,-1-20 16,1-22-16,-21 0 0,-1 0 0,1 0 16,-213-43-1,171 1 1,62 21-16,1 0 0,21-1 16,0-20-16,-1 21 0,22-21 0,22-85 15,41 84 1,-42 22-16,85-21 15,-64 42-15,22 0 0,190 0 16,-191 0 0,1 0-16</inkml:trace>
  <inkml:trace contextRef="#ctx0" brushRef="#br0" timeOffset="59287.57">14668 6181 0,'0'0'0,"0"21"0,0 0 0,22 0 16,-1-21-1,0 0-15,0 0 16,0-21-16,43 0 16,-43 0-16,0 0 0,21-1 15,-20 22-15,20-42 0,0 0 16,-21 21-16,1-22 0,-22 1 0,0 0 16,0-22-1,-22 64-15,-20-21 0,-21 21 16,20 21-16,22-21 0,-21 21 15,-43 43-15,64-22 0,-43 22 16,43-22-16,21 0 16,0-21-16,0 22 0,0-22 0,0 42 15,21-41-15,-21 20 0,43-21 16,-1 0-16,-21 0 0,43-21 16,-22 0-1,0 0-15,1 0 0,-1-21 0,22 21 16,-22-21-16,106-64 15,0-20 1</inkml:trace>
  <inkml:trace contextRef="#ctx0" brushRef="#br0" timeOffset="59523.44">15833 5334 0,'21'-42'0,"-42"84"0,42-127 16,-21 64-16,0 0 15,-21 42-15,-1 0 0,-41 64 16,-22 106-1,43-107-15,-43 64 16,43-84-16,21 21 0,-22-22 16,1-21-16,21 22 0,0-22 15,0 1-15,21-22 0,0 21 0,0-21 16,0 22-16,0-22 0,0 0 16,63-21-1,-42 0-15,43 0 16,-22-21-16,-21 0 0,22-1 0,-22 22 15</inkml:trace>
  <inkml:trace contextRef="#ctx0" brushRef="#br0" timeOffset="60268.05">15748 6096 0,'-21'0'16,"42"0"31,0 0-47,0 0 0,0 0 15,22 0-15,-22 0 0,21-21 16,-21 21-16,22-21 0,-22 0 0,0 21 16,0-22-16,0 1 0,1 0 15,-22 0-15,0 0 0,-22 21 16,-62 0 0,41 21-16,22 0 0,-42 21 15,20-20-15,22-1 16,0 0-16,-21 21 0,42-21 15,0 1-15,0-1 0,0 0 16,21 0-16,0-21 0,0 21 16,0-21-16,85 0 15,64 0 1,-128 0-16,127 0 16,-126-21-16,-1 0 0,0 0 15,1 0-15,-22-1 0,0-20 0,42-43 16,-63 64-1,22-21-15,-22 21 16,-22 42 0,1 0-16,0 0 15,21 0-15,-21 1 0,0 20 16,-22 0-16,22 1 0,0-22 16,0 21-16,0-21 0,0 0 15,-1 1-15,22-1 16,-21-21-16,0 0 15,21-21 1,0-1 0,0 1-16,21 0 0,22-21 15,-22 21-15,21-1 0,0-20 0,1 0 16,-1-1-16,149-105 16,-128 127-1,-21 21-15,1 0 0,-22 0 16,21 0-16,-21 42 0,-21-20 0,22 41 15,-1-21-15,-21 1 16,0-22-16,0 21 0,0-21 0,-43 85 16,22-85-1,21 1-15,-21-22 16,0 0-16,21-22 31,21 1-31,0 0 0,0 0 16,22 0-16,-22 0 0</inkml:trace>
  <inkml:trace contextRef="#ctx0" brushRef="#br0" timeOffset="60445.57">17357 5884 0,'0'0'0,"0"22"31,0-1-31,0 0 0,-22 0 0,1 0 16,0 22-16,0-22 0,0 0 0,21 0 15,-21 21-15,-1-20 0,1 20 16,0 0-1,21-21 1,21-21 0,0-21-16,1 0 0,-1 21 15</inkml:trace>
  <inkml:trace contextRef="#ctx0" brushRef="#br0" timeOffset="60801.36">17589 5482 0,'0'-42'0,"0"84"0,0-126 0,-21 62 16,0 1-16,-21 21 0,21 0 0,-22 0 0,1 0 16,21 21-16,-22 1 0,22-1 15,-21 21-15,0 0 16,42 1-16,0-22 0,21 64 16,63-43-1,-20-42 1,-43 0-16,21 0 0,-20 0 0,41-42 15,-42 20-15,0 1 0,1 0 16,-22-21-16,0 21 0,21-43 16,-21 22-16,0 21 0,0-1 15,-43 1 1,22 21-16,-21 0 0,-64 64 16,64-43-16,21 21 15,-22 1-15,22-1 0,0 0 16,0-21-16,21 106 15,0-63-15,21-43 16,0 0-16,21 0 0</inkml:trace>
  <inkml:trace contextRef="#ctx0" brushRef="#br0" timeOffset="61133.84">17928 5884 0,'0'-21'0,"0"42"0,0-63 15,-21 42 1,0 0-16,0 21 0,-1 0 15,1 1-15,0-1 0,0 21 16,0-21-16,0 22 0,-1 20 16,22-42-16,0 0 0,0 22 15,0-1-15,43 0 16,-22-20-16,21-22 16,-21 0-16,1 0 0,20 0 15,106-43 1,-63 22-16,-64-21 0,21 21 15,-21-1-15,1-20 0,-1 0 16,0-1-16,0 1 0,-21 0 0,0-1 16,0 22-16,0-42 15,0 42 1,-21 21-16,0 21 16,21 0-16,0 0 15,0 0-15,0 0 0</inkml:trace>
  <inkml:trace contextRef="#ctx0" brushRef="#br0" timeOffset="61746.49">18563 5948 0,'21'0'0,"-42"0"0,63-21 15,-20 21-15,-22-21 0,21 21 16,-21 21 15,0 0-31,0 0 0,0 0 0,-21 0 0,21 1 16,-22-1-16,1 42 15,0-42-15,21 1 0,-21-1 16,21 0-16,-21 0 0,21 0 0,0 0 16,0 1-16,-21-22 15,21-22 1,-22 1 0,22 0-16,0 0 0,0 0 15,0 0-15,0-22 0,22 1 0,41-43 16,-42 43-16,22-22 15,-1 22-15,0 0 0,43-43 16,-43 64-16,-21 0 0,85 0 16,-42 105-1,-43-63-15,0 22 16,-21 41-16,0-41 16,21-1-16,-21 22 15,0-22-15,0 21 0,0-41 16,0-1-16,0 0 0,-21-21 15,0-21 1,21 0 0,0-1-16,0 1 15,0-21-15,0 21 0,21-22 16,0 22-16,22-21 0,-1 0 0,85-64 16,-64 63-16,86-20 15,-86 42-15,64 0 16,-85 21-16,43 84 15,-64-41-15,-21-1 0,0 43 16,-21-43-16,-21 43 16,-1-43-16,1-21 0,21 21 15,-21-20-15,-1-1 0,1 0 0,-22 21 32,43-21-32,42-21 15</inkml:trace>
  <inkml:trace contextRef="#ctx0" brushRef="#br0" timeOffset="61915.39">20426 6223 0,'-21'0'0,"42"0"0,-64 21 0,22 0 16,-21 1-16,0 20 0,-22 21 15,1-41-15,20 20 0,1-21 16,-64 43-16,43-22 0,-1-21 15,1 0-15,-1 0 0,1 22 16,-1-22-16</inkml:trace>
  <inkml:trace contextRef="#ctx0" brushRef="#br0" timeOffset="62442.27">7789 7366 0,'0'0'0,"0"-21"0,0 0 0,-21 0 15,21-1-15,-21 22 0,0 22 16,21 20-16,-21 0 16,-1 1-16,1 62 15,0-41-15,-21 126 16,21-147-16,-1 20 0,-20 43 16,21-42-16,0-22 0,0-21 15,21 21-15,-22-20 0,1 20 16,0-42-1,0 0-15,0-21 16,21 0-16,-21-1 0,-1-20 16,1 0-16,0-1 0,0 1 0,0 0 15</inkml:trace>
  <inkml:trace contextRef="#ctx0" brushRef="#br0" timeOffset="62884.91">7154 7747 0,'0'-127'16,"43"423"-16,-86-655 0,43 253 0,0 402 0,0-656 15,0 318-15,43 0 0,-22 20 0,0-20 16,21 21-16,-21 0 0,43 21 0,-22 0 15,233 42 1,-126 22 0,-86-1-16,1-21 0,-1 22 0,-21-22 15,-20 22-15,20-22 0,-21 22 0,-21-22 16,0 21-16,0-20 0,0-1 16,0 22-16,-21-22 0,-21-21 15,20 21-15,1-20 0,0-1 0,21 0 16,-21-21-16,0 0 0,0 0 15,21-21-15,0 0 0,0-64 16,0 43-16,0-1 0,84-105 31,-41 85-31,20-86 0,-21 86 0,107-128 16,-86 170-16,-21-21 16,22 42-16,-22 0 0,22 0 15,63 106 1,-106-43-16,0-20 0,0 20 15,-21 1-15,0 63 0,-21-85 16,0 21-16,-64 107 16,22-22-1,63-106-15,0-21 0,0 22 16,0-22-16,0 0 0,21-21 16,0 0-16,21-21 15,22 0-15,-22 0 0</inkml:trace>
  <inkml:trace contextRef="#ctx0" brushRef="#br0" timeOffset="64725.48">9377 7747 0,'0'-42'0,"0"84"0,0-105 16,0 41-16,-21 1 16,-1 21-16,1 0 0,-21 0 0,21 0 15,-22 0-15,1 0 0,21 43 0,-21-22 16,-1 0-16,1 21 0,0 1 15,-1-1-15,-84 148 16,106-126 0,0-22-16,21 1 0,0 20 15,0-21-15,0-20 0,63-1 16,-41 0-16,20-21 0,85 0 16,42-85-1,-84 43 1,-43 0-16,-21-1 0,22 1 15,-22 0-15,0-22 0,0 22 0,0-85 16,-21 42 0,-21 85-1,0 21 1,0 22-16,21-22 0,-21 63 16,21-62-16,0 20 15,0 0-15,0 1 0,0-1 16,0-21-16,21 21 0,0-20 0,0-1 15,0 0-15,64 0 16,-43-21-16,64 0 0,-63 0 16,20 0-16,64-21 0,-85 0 15,22-22-15,-1 22 0,22-42 16,21-64 0,-85 84-16,0 1 0,-21-21 15,0 41-15,0 1 0,0 0 16,-21 21-16,0 0 15,0 21-15,0 0 0,-22 43 16,43-43-16,-21 21 0,0 1 16,0-1-16,0-21 0,-1 22 15,1 62-15,21-41 16,0-43 0,0-42 15,21 0-31,1 0 0,-1-1 0,0 1 15,0 0-15,0-21 0,0-1 16,1 1-16,-1 21 0,0-21 0,-21 20 16,21 1-16,21-21 15,-42 63 1,0 21 0,0-20-16,0 20 0,0 21 15,0-41-15,0 20 0,22 64 16,20-85-1,-42 0-15,21-21 0,43 0 16,-43 0-16,21 0 16,0 0-16,-20 0 0,20-21 0,106-64 31,-106 64-31,22-42 0,21-64 16,-64 84-16,0-20 15,-21 42-15,0-1 16,0 1-16,-21 21 15,0 21 1,-22 64-16,22-64 16,21 22-16,-21-22 0,21 21 0,0-21 15,0 0-15,0 64 16,0-64-16,42 22 16,22-43-1,-22 0-15,-21 0 0,22-22 16,-22 22-16,21-21 0,0 0 0,64-64 15,-42 22 1,-43 21-16,0-1 16,0 1-16,0 21 0,1-22 0,-1 22 15,-21-21-15,21 42 0,-21-21 0,0 42 32,-21 0-32,0 0 0,-1 22 15,22 20-15,-21-42 0,21 22 16,-21-1-16,21-21 0,0 21 0,0-20 15,21 83 1,22-83 0,-22-1-16,21-21 0,22 0 0,-22 0 15,0 0-15,22 0 16,-22 0-16,0-21 0,22-1 0,-22 1 16,1 0-16,-1 0 0,0-21 0,1-1 15,-22 22-15,0-21 0,0-1 16,0 1-16,-21 0 0,0 21 0,0-85 15,-42 63 1,21 43-16,-43 0 16,43 22-16,-21-1 0,-22 21 15,43-21-15,0 22 16,-43 41-16,43-63 0,0 22 16,21-1-16,0 0 0,0-20 15,0 20-15,0-21 0,0 0 0,0 0 16,21-21-16,22 22 15,20-22 1,1-64-16,-22 43 16,-21 0-16,0 0 0,0-22 15,1 1-15,-1 0 0,42-107 16,-20 86 0,-43 84-1,0 0 1,0 0-16,0 1 0,-22 41 15,22-21-15,0 22 16,0-22-16,0-21 0,0 22 0,0-22 16,22 0-16,-1 21 0,0-20 0,64 20 15,-64-42 1,21 0-16,0 0 0,43 0 16,-43-21-16,-20 0 15,41-43-15,-42 43 0,22-21 16,-22-1-16,42-63 15,-20-21-15,-1 64 16,0-22-16,-21 1 0,22-1 0,-22 21 16,0-20-16,21-43 0,-42 84 15,0 22-15,0 0 16,-21 21-16,-21 0 0,21 21 16,-22 22-16,1-1 0,0 21 0,-1 1 15,1-1-15,0 1 0,21-1 0,-64 128 16,85-64-1,0-85-15,0 64 16,0-64-16,0 1 0,0-1 0,21-21 16,0 22-16,0-22 0,43 0 15,-22-21-15,-21 0 0,106 0 16</inkml:trace>
  <inkml:trace contextRef="#ctx0" brushRef="#br0" timeOffset="64882.39">13589 8065 0,'0'0'16,"0"21"0,0 0-16,0 0 0,-21 0 0,21 0 15,-21 1-15,-22-1 0,-41 63 16,-1-20 0,43-43-16,-1 0 0,1 0 15,-22 1-15,1-1 0,21 0 0,-64 0 16</inkml:trace>
  <inkml:trace contextRef="#ctx0" brushRef="#br0" timeOffset="65304.31">15028 7133 0,'-21'-21'16,"42"42"-16,-84-63 0,42 42 0,21-21 0,21 0 16,21 21-16,-21 0 15,43 0-15,-1 0 0,212-22 32,-126 22-32,-65 0 0,-20 0 15,84 0-15,-106 0 16,22 0-16,-22 0 0,-21 0 0,0 0 15,-42 0 1,-63 0 0</inkml:trace>
  <inkml:trace contextRef="#ctx0" brushRef="#br0" timeOffset="65622.38">15600 7112 0,'0'0'0,"0"21"0,-21 0 15,21 22-15,0-1 0,0 0 16,0 1-16,0-1 0,0 43 15,0-22-15,0-20 0,0 41 16,0-20-16,0-22 0,0 0 16,21 64-16,-21 21 15,-21-84-15,-1-1 16,1-21-16,-21 21 0,0-20 16,20-22-16,-41 21 0,21-21 0,-1 0 15,1 0-15,-64-21 16,-42-43-16,106 43 15,-22-43-15,43 22 0,0 0 16,0-22-16,21 43 16,0-21-16,0 21 0,0-43 15,42 64-15,21-21 16,86 21 0,41-21-1,-126 21-15,-1 0 0</inkml:trace>
  <inkml:trace contextRef="#ctx0" brushRef="#br0" timeOffset="66775.72">16277 7599 0,'0'0'0,"0"-21"0,-21 21 16,0 0-16,-22 0 0,22 0 16,0 0-16,-21 0 0,21 21 15,-22 0-15,22 0 0,-21 0 16,21 22-16,-22-22 0,1 42 15,0 1-15,20-43 16,22 21-16,0 22 16,0-43-16,0 0 0,22-21 15,-1 0-15,21 0 0,-21 0 16,22 0-16,-1-21 0,21 0 16,-20 0-16,41-22 15,-62 1-15,20 21 0,-21-21 16,0 20-16,22-20 0,-22 0 0,-21 21 15,21-22-15,-21 22 0,21-21 16,-42 63 0,0 0-1,0 21-15,21-20 0,-22 20 0,1 0 16,21 1-16,0-22 0,-21 21 0,21 0 16,0 22-1,0-22-15,0 1 0,0-22 16,21 0-16,0 0 0,1-21 0,20 0 15,21 0-15,-20 0 16,-1 0-16,64-42 0,-64 21 16,1-1-16,-22 1 0,21-21 15,-21 0-15,0 20 0,64-105 16,-64 64 0,-21 42-16,21-22 15,-21 65 1,-21-1-16,0 0 15,21 0-15,-21 21 0,0 22 16,21-22-16,0-21 0,0 22 0,0-22 16,0 21-16,0-21 0,0 1 15,21-1-15,0 0 0,0 0 0,106-21 32,-42 0-32,-43 0 15,64-63-15,-64 20 0,-20 22 16,20-21-16,-21 21 15,0-22-15,22-126 16,-43 84 0,0 43-16,-22 0 15,22 20-15,0 1 0,22 21 32,-1 0-32,21 0 0,-21 0 0,22 0 15,20 0-15,-21 0 0,64 0 16,-63 0-16,62 0 15,-41 0-15,-22 0 0,22 0 0,-22 0 16,0 0-16,-20 0 0,-1 0 16,-42 0-1,-1 0-15,1 0 16,-21 0-16,0 21 0,-1 1 16,1-22-16,0 21 0,-1 0 15,1 21-15,-22 22 0,22-43 0,21 21 16,0-21-16,-22 22 0,43-22 15,0 21-15,-21 43 16,21-64-16,21 0 0,1 0 16,-1 1-16,21-22 15,-21 0-15,0 0 0,22 0 0,-22 0 16,21 0-16,22-22 16,-22 1-16,0 0 0,43-42 15,-43 20-15,1 22 0,84-148 16,-64 84-1,-63 64-15,0-21 16,0 63 0,0 0-16,-21 21 0,0-21 0,0 22 15,0-1-15,-1 0 0,1 1 0,0-22 16,21 21-16,0 1 0,0 20 16,0-42-16,0 0 15,42 1-15,-20-1 0,20 0 0,21-21 16,-20 0-16,84 21 15</inkml:trace>
  <inkml:trace contextRef="#ctx0" brushRef="#br0" timeOffset="68189.06">20595 7303 0,'0'0'16,"0"21"-1,0 0-15,0 0 0,0 21 16,-21-20-16,-21 20 0,20 0 0,-20 1 16,0-1-16,-43 21 15,-21 22-15,43-64 0,20 22 16,-20-22-16,21 0 0,-1 21 15,1-21-15,21 1 0,-22-22 16,22 21-16,0-21 16,63 0-1,-20 0-15,-1 0 0,21 0 0,-21 21 16,22 0-16,-1-21 16,0 21-16,1 0 0,62 22 15,-41-22-15,-22 0 0,128 21 16,-43 1-1,-85-43-15,-21 0 0,43 0 16,-43 0-16,0 0 16,0-21-16,0-1 0</inkml:trace>
  <inkml:trace contextRef="#ctx0" brushRef="#br0" timeOffset="68471.89">21548 7303 0,'21'-22'0,"-42"44"0,42-86 0,0 43 0,-21 0 16,-21 42-1,0 0-15,-22 85 16,1-64-16,-64 191 16,64-148-16,-1-1 15,1 1-15,0 21 0,-22-21 0,-126 232 16,105-169-1,-42 22 1,106-128-16,0 0 0,-22 43 16,43-64-16,0 21 0,0-20 15,22-22 1,41 0-16,-21 0 0</inkml:trace>
  <inkml:trace contextRef="#ctx0" brushRef="#br0" timeOffset="68967.08">22077 8086 0,'0'0'15,"21"-21"-15,0-22 0,21-41 16,-42 41-16,0 22 0,0-42 16,0 20-16,0 1 15,0 21-15,-21 0 0,0 21 0,-64 0 16,-63 84-1,0 43 1,106-84-16,-1 20 0,1 1 16,0-22-16,21 0 0,-1 43 15,22-43-15,0-21 0,22 22 16,-1-22-16,21 0 0,170-21 31,-128 0-31,1-42 16,-43 21-16,-20-22 15,20 22-15,21-64 0,-41 22 16,20 21-16,-21-1 0,0-20 16,0 20-16,1 22 0,-1-21 0,-21 21 15,-21 42 1,-1 21-16,1 1 16,0-1-16,0 0 0,-43 64 15,22 0 1,42-43-16,0-20 0,0-1 0,0 22 15,0-43-15,0 0 0,21 0 16,0 0-16,1 0 0,83-21 16,22-21-1,-84 21-15,-1-21 16</inkml:trace>
  <inkml:trace contextRef="#ctx0" brushRef="#br0" timeOffset="69383.44">23114 7260 0,'-21'0'0,"42"0"0,-63 21 16,20 1-16,1 20 0,0 0 0,0 1 15,21-22-15,0 21 0,0 0 0,0 1 16,21-1-16,43 22 15,-22-22-15,-21-21 0,21 0 0,1 22 16,-1-22-16,0 0 0,107 42 16,-86-41-1,-21-1-15,1-21 16,-1 0-16,0 0 0,1 21 0,-1-21 16,-21 0-16,-21 21 15,0 0 1,-42 22-16,0-22 0,-1 21 15,1 0-15,0 1 0,-1-1 16,-20 0-16,-191 149 16,127-106-16,63-64 15,-20 21-15,20 0 16,1-20-16,20 20 0,-168 64 16,126-64-1,43-21-15,-1-21 0,-20 21 16</inkml:trace>
  <inkml:trace contextRef="#ctx0" brushRef="#br0" timeOffset="89382.43">5419 4995 0,'-22'0'0,"44"0"0,-65 0 0,22 0 0,0 0 16,0 0-16,0 0 0,-22-21 16,22 21-16,0 0 0,0 0 0,-22 0 15,-84-21 1,85 21 0,-21 0-16,20 0 0,22 0 15,0 0-15,-43 0 16,43 0-16,0 0 0,0 0 15,0 0 1,21 21 0,21-21-1,0 0 1,0 21-16,22-21 0,41 0 16,-41 0-16,-1 0 15,0 0-15,1 0 0,-1 0 0,21 0 16,1 0-16,-1 0 0,1 0 15,211 0 1,-190 0-16,21 0 0,-1 0 16,1 0-16,85 0 0,-85 0 0,-1-21 15,149 21-15,-148 0 16,21 0-16,191 0 16,-212 0-16,105 0 15,-126 0-15,21 0 16,-22 0-16,1 0 0,0 0 0,42 0 15,-64 0-15,-20 0 0,84 0 16,-85 0-16,0 0 16,-21 0-16,22-21 15,-22 21-15,0 0 0,0 0 16,-21-21 0,0 0 93,-21 21-93,0 0-16,0 0 15,0 0-15,-22 0 0,1 0 16</inkml:trace>
  <inkml:trace contextRef="#ctx0" brushRef="#br0" timeOffset="90181.65">5016 5122 0,'-21'0'16,"0"0"-1,0 0-15,21-21 16,-21 21 0,0 0-16,-1 0 15,1 0 1,21 21 15,21 1-15,22-22-16,-1 0 15,0 0-15,1 0 0,41 0 16,-20 0-16,21 0 0,20 0 16,149 0-16,-127 0 0,127 0 15,191 0 1,-297 0-16,0 0 0,149 0 16,-170 0-16,21 0 15,-21 0-15,0 0 0,-21 0 0,-1 0 16,149-22-1,-127 1-15,-84 0 0,63 21 16,-85-21-16,0 21 16,0 0-16,0 0 15,-42 0 79,0-21-78</inkml:trace>
  <inkml:trace contextRef="#ctx0" brushRef="#br0" timeOffset="108670.24">952 10626 0,'0'21'109,"0"0"-93,0 0 0,0 0-1,0 1-15,0-1 16,22 0-16,-1 0 15,0-21-15,0 0 16,0 21-16,0-21 16,22 0-16,-22 0 0,21 0 15,-21-21-15,22 21 0,-1-21 0,85-43 16,-63 1 0,-22 21-16,21-43 15,-41 64-15,-22-22 0,21-41 16,-21 63-16,0-22 0,0 1 31,-21 21-31,-1 21 0,1 0 16,0 21-16,21 0 0,-21 21 15,0 1-15,0-1 0,-1 0 16,22 1-16,0 20 0,-21-20 0,0 20 16,21 85-1,0 0 1,0-105-16,0 63 0,0-64 15,0 0-15,0 1 16,0-22-16,0 21 0,0-21 0,0 22 16,0-22-16,-42 0 15,21-21-15,-1 0 0,-20 0 16,0-21-16,21 0 0,-22 21 16,1-43-16,0 22 0,-1-21 0,-41-43 15,20 43 1,43 21-16,21-1 15,-21 22-15,21 22 16,0-1 0,0 21-1,21-21-15,21 22 0,-42-22 16,64 21-16,-43-42 0,21 21 16,-21-21-16,22 0 0,20 0 15,-20 0-15,126 0 16,0-63-1,-63 20-15,-64 22 16,1-21-16,20-22 16,-20 22-16,-22 0 0,21-22 0,0-42 15,1-63 1,-43 127-16,21-22 16,-21 22-16,0 21 0,0-22 0,0 22 15,0 0-15,0 42 16,-21 0-16,0 64 15,-1-43-15,22 1 0,-21 84 16,0-85-16,0 22 16,21-22-16,0 21 0,-21-20 0,21-1 15,-21 106 1,21-84-16,0-43 16,0 0-16,0 0 0,0 0 15,21 1-15,0-22 0,0 0 16,0 0-16,0-22 0,-21 1 15,22-21-15,-1 21 0,0-22 0,-21 1 16,0 0-16,0-1 0</inkml:trace>
  <inkml:trace contextRef="#ctx0" brushRef="#br0" timeOffset="108851.14">1905 10837 0,'-21'0'0,"42"0"46,0 0-46,0 0 16,0 0-16,1 0 0,-1 0 16,21 0-16,-21 0 0,0 0 0,22 0 15,-22 0-15,21-21 0,-21 21 16,170-42 0</inkml:trace>
  <inkml:trace contextRef="#ctx0" brushRef="#br0" timeOffset="109142.21">3323 10774 0,'0'-42'32,"-21"42"-17,0 0-15,0 21 16,21 0-16,0 0 0,-22 0 0,22 0 15,-21 22-15,0-22 0,21 0 16,-21 21-16,21-20 0,0 20 16,-21-21-16,21 0 0,-21 22 0,21-22 15,0 0-15,0 21 16,0-21-16,0 1 16,21-22-1,0 0-15,0-22 0,0 1 16,0 0-16,22-21 0</inkml:trace>
  <inkml:trace contextRef="#ctx0" brushRef="#br0" timeOffset="109533.69">3852 10774 0,'21'-21'0,"-42"42"0,64-42 16,-43 0-16,-22 21 31,1 0-31,-21 21 0,21-21 0,-22 21 16,1-21-16,0 21 15,-43 21-15,43-20 16,21-22 0,21 21-16,21 0 15,0-21-15,21 21 0,-21-21 16,22 0-16,-1 21 0,0-21 16,-20 21-16,20-21 0,-21 22 0,21-1 15,-20-21-15,-1 21 0,0 0 16,-21 0-16,0 0 0,0 1 15,0 20 1,-21-21-16,0 0 0,-1 0 16,-20-21-16,0 22 0,21-1 0,-22-21 15,1 0-15,0 0 0,-43 0 16,0 0 0,85-21-16,-21 21 0,21-22 15,-21 1-15,21 0 0,0 0 16,0 0-16,0 0 0,0-22 0,0 22 15</inkml:trace>
  <inkml:trace contextRef="#ctx0" brushRef="#br0" timeOffset="109911.47">3302 10139 0,'-21'0'0,"42"0"0,-63 0 16,20 0-16,1 0 16,0 0-16,21 21 0,-42 0 15,42 22 1,0-22 0,21-21-16,0 0 0,0 0 15,22 0-15,-22 0 0,21 0 0,85-43 16,-63 22-1,-43 0-15,0 0 16,-21 0-16,0 0 0,0-1 0,-21 1 16,0 21-16,-22 0 15,22 0-15,-21 0 0,-1 0 0,1 0 16,0 0-16,-22 21 16,43 1-16,-21-1 15,-1 21-15,43-21 16,0 0-16,0 1 0,22-1 15,-1-21-15,0 0 0,0 21 16</inkml:trace>
  <inkml:trace contextRef="#ctx0" brushRef="#br0" timeOffset="111166.29">4847 10668 0,'0'0'0,"0"-21"16,0 0-16,21-22 15,0 22-15,-21-21 0,0 21 16,22 0-16,-22-1 0,0 1 15,0 0-15,0-21 0,0 63 32,0 0-17,0 21-15,0-20 0,0 20 0,0 0 16,0 1-16,0-1 0,-22 0 16,22 1-16,0-1 0,0 0 0,-21 64 15,21-64 1,0-20-16,0-1 15,21-21-15,1 0 16,-1 0-16,0 0 0,0 0 0,0 0 16,0-21-16,22 21 0,-22-22 15,42-41-15,-41 42 0,20-22 16,43-84 0,-1-21-16,-63 106 15,-21 0-15,22-1 0,-22 22 16,0 0-16,21 0 0,-21 0 15,0 42-15,0 0 16,-64 64 0,64-43-16,-21 43 15,21-43-15,-21 0 0,0 1 16,21-1-16,0 0 0,0 1 0,0 41 16,0-63-16,0 1 15,84-1 1,-62-21-16,20 0 0,0 0 15,1 0-15,-1 0 0,0-21 0,22-1 16,20-20 0,-41 0-16,41-22 0,-41 22 15,-1 0-15,22-43 0,-43 64 16,0-22-16,-21 22 0,0 0 16,0 0-16,0 0 0,-21 21 15,0 0-15,-1 21 16,1 0-16,0 0 0,-21 0 0,21 1 15,-1 20-15,22-21 0,0 21 0,0-20 16,0 20-16,0-21 0,0 0 16,0 22-16,0-22 0,64 85 15,-43-85 1,0 0-16,-21 21 16,21-42-16,-21 21 15,-21-42 1,0 0-1,0 21-15,-21-63 16,-1 41-16,22 22 16,0-21-16,0 21 15,0 0 1,21 21-16,0 1 16,0-1-16,21 0 15,-21 0-15,21-21 0,42 21 0,-41-21 16,20 21-16,-21-21 15,21 0-15,-20 0 0,62 0 16,-20 0-16,-22-21 0,127-21 16,-105 21-16,84-43 15,-63 1 1,-43 42-16,-21-22 0,0 1 0,1 21 16,-22-22-16,0 22 0,0-42 31,-43 63-31,22 0 0,-21 21 15,21 0-15,-1 0 0,-20 43 16,21-43-16,0 21 16,0-21-16,21 22 0,-22-22 0,22 21 15,0 22 1,0-43-16,0 21 0,0-21 16,43 22-16,-22-43 15,0 0-15,21 21 0,1-21 0,-1 0 16,0 0-16,128-21 15,-1-22 1,-127 22-16</inkml:trace>
  <inkml:trace contextRef="#ctx0" brushRef="#br0" timeOffset="111669.46">7683 10837 0,'0'-21'0,"0"42"0,0-63 0,22 0 0,-22 21 15,0-1-15,0 1 0,-22-21 16,1 42-16,0-21 0,-21 0 15,21 21-15,-22 0 16,-41 42-16,-1 43 16,64-64-16,0 21 15,-1-21-15,1 22 0,21-22 16,0 21-16,-21 43 16,21-43-16,0-21 15,0 0-15,21 1 0,0-22 0,1 21 16,-1-21-16,0 0 0,0 0 0,0 0 15,22-21-15,-1-1 16,106-105 0,-127 85-16,43-43 15,-43 22-15,21 21 0,-21-22 0,1 1 16,-1-1-16,-21 1 0,0-1 16,0-42-16,0 22 15,0 62-15,-21 22 16,-1 22-1,1-1-15,0 21 0,0 0 0,21 22 16,0-22-16,-21 22 16,0 63-16,21-64 0,0-20 0,0 62 15,0-62-15,0-1 16,0 0-16,0 22 16,0-22-16,0-21 0,0 1 15,0-1-15,42-21 0,-21 0 16,0 0-16,0 0 0,1 0 15,20-21-15,0-1 0</inkml:trace>
  <inkml:trace contextRef="#ctx0" brushRef="#br0" timeOffset="111937.95">8975 10414 0,'0'0'0,"21"-42"0,21 21 15,-21-1-15,-21 1 16,21 21-16,-21 21 31,0 1-31,0 20 16,0-21-16,-21 21 0,0 22 0,21-22 15,-42 43-15,21-43 0,21 22 16,-64 42 0,22-1-16,42-83 15,-21-1-15,21 0 0,0 0 0,0 0 16,0 0-16,21-21 15,0 0 1,0 0-16,21-21 0,1 0 0,-22 0 16,21 0-16</inkml:trace>
  <inkml:trace contextRef="#ctx0" brushRef="#br0" timeOffset="112293.75">9398 10689 0,'0'0'0,"21"-21"0,-21 0 15,0 0-15,0 42 16,0 0-16,0 0 15,-21 22-15,-43 41 16,64-41-16,-42 20 16,42-42-16,0 0 15,0 22-15,0-22 0,0 0 16,0 0-16,21 22 16,0-43-16,43 0 15,-1 0-15,-20-22 16,-22 1-16,42-21 0,-20 21 15,-22 0-15,0-128 16,-21 44 0,0 41-1,-21 43-15,0 21 0,-22-21 0,22 21 16,0 0-16,-21 0 0,-1 0 16,1 0-16,21 0 0,0 0 0,0 21 15,-1-21-15,1 21 0,0-21 16,0 0-1,0 0-15,0 0 0</inkml:trace>
  <inkml:trace contextRef="#ctx0" brushRef="#br0" timeOffset="112498.63">8594 10499 0,'0'0'15,"-22"21"1,44-21-16,62 0 15,1 0 1,84 0 0,-105 0-16,-22 0 0,191 0 15,-170-21 1,-20 21-16,-1 0 16,-21 0-16,-21-21 0,0-1 15</inkml:trace>
  <inkml:trace contextRef="#ctx0" brushRef="#br0" timeOffset="112950.38">10901 10710 0,'0'0'0,"0"-21"0,0 0 0,0 0 16,0 42 15,0 0-31,0 0 0,0 1 16,0-1-16,0 85 0,-21-85 16,-1 21-16,22-21 0,-21 22 15,0-22-15,0 42 16,0-20-16,0-22 15,21-42 17,21-1-32,0 22 15,-21-42-15</inkml:trace>
  <inkml:trace contextRef="#ctx0" brushRef="#br0" timeOffset="113303.17">11112 10351 0,'-21'-22'0,"42"44"0,-84-65 0,42 43 16,0 0-16,-1 0 0,-20 0 0,0 0 16,21 0-1,-22 21-15,22 1 0,21-1 16,-21 0-16,21 0 16,21-21-16,0 0 15,22 0-15,-22 0 0,63 0 16,-20 0-16,-22-21 15,1 0-15,-1 0 0,-42-1 16,0 1-16,0 0 16,-85 0-1,43 21-15,21 0 0,-22 0 16,22 0-16,-21 0 0,21 0 0,-22 21 16,22 0-16,0 43 15,21-43-15,0 0 16,0 21-16,0-20 0,21-1 15,0 0-15,1-21 0,-1 21 0,0 0 16,21 0-16</inkml:trace>
  <inkml:trace contextRef="#ctx0" brushRef="#br0" timeOffset="113876.82">11917 10795 0,'21'-21'0,"-42"42"0,42-63 16,-21 21-16,0-22 16,0 22-16,0 0 0,-42-64 15,20 64-15,-20 0 16,21 21-16,-21 0 16,20 0-16,1 21 0,0 0 15,0 0-15,-21 1 0,20 20 0,1-21 16,0 21-16,0 1 0,0-1 0,-22 43 15,43-64-15,-21 21 16,21-21-16,0 1 0,0 20 0,0-21 16,0 0-16,0 0 0,21-21 15,1 0-15,-1 0 0,0 0 16,0 0-16,21 0 0,-20 0 16,20-21-16,0 0 0,1 0 0,-1 0 15,0 0-15,106-106 16,-63 21-1,-64 42-15,22 1 0,20-85 0,-42 84 16,0 1-16,1-43 16,-22 63-16,0 22 0,0-21 15,0 21-15,-22 21 16,1 0-16,0 21 0,-42 85 16,20 63-1,22-42 1,21-63-16,-21-22 0,21 64 15,0-64-15,0 0 0,0 1 16,42 41 0,-21-41-16,1-43 0,41 21 15,-42-21-15,22 0 16,-22 0-16,0 0 0,0-21 16,21 21-16,1-43 15,20 1-15</inkml:trace>
  <inkml:trace contextRef="#ctx0" brushRef="#br0" timeOffset="115089.56">12615 10753 0,'-21'0'0,"0"21"0,21 0 15,0 0 1,0 0-16,0 1 16,21-22-1,0 0 1,0 0-16,1 0 0,-1-22 15,63-20 1,-41 0-16,-1-43 16,-42 64-16,0 0 15,0-22-15,0 22 0,-21 21 16,0 0-16,-43 0 16,-20 85-1,20 0-15,43-43 16,0-21-16,0 21 0,21-20 15,0 20-15,0 43 16,0-22 0,21-63-1,0 0-15,0 0 0,21 0 0,-20 0 16,20 0-16,0 0 0,22 0 0,84-63 16,0-1-1,-42-42 1,-64 64-16,-21 21 0,1-22 15,-1 22-15,-21-21 0,0 21 16,0-22 0,0 65-1,-21-1-15,21 0 0,-22 0 16,22 0-16,0 22 0,0-22 0,-21 0 16,21 21-16,-21-21 0,21 1 0,-21-1 15,21 0-15,-21 42 16,0-41-1,21-1-15,-22-21 16,22-21 0,0-1-1,0 1-15,0 0 0,22-42 16,-1 41-16,21-20 16,-21 0-16,0 21 0,22-22 0,20-41 15,-20 41-15,-1 1 0,0 21 16,1 0-16,-1 21 0,106 0 31,-106 21-31,1 42 0,-22-20 0,-21-22 16,0 21-16,0 0 15,0 1-15,0-1 0,0-21 0,-21 22 16,0 62 0,21-83-16,0-1 15,21-21 1,0 0-16,0 0 0,0 0 15,0-21-15,1 21 0,20-22 16,-21 1-16,21-21 0,-20 21 0,20-22 16,-21 1-16,21 0 0,1-22 15,-22 1-15,21-1 0,1 1 16,-22-1-16,21 22 0,-21-22 0,22-20 16,-43 41-16,0 1 0,0 0 15,-22 42 1,1 0-16,0 21 0,-64 148 31,43-63-31,21 21 16,0-85-16,21 22 0,-21-22 15,21 1-15,0 20 0,0-42 0,0 22 16,21 62 0,21-83-16,43-1 15,-43-21 1,-21 0-16,0 0 0,22-21 15,-22-1-15,106-83 16,-85 41 0,22-42-1,-43 64-15,-21 21 0,21 0 16,-21 42-16,0 0 16,-21 21-16,0-21 0,0 85 15,-22-21 1,43-64-16,0 0 0,0 0 15,0 1-15,21-22 32,1 0-32,-1 0 0,0 0 15,0 0-15,-21-22 0,21 1 16,-21-21-16</inkml:trace>
  <inkml:trace contextRef="#ctx0" brushRef="#br0" timeOffset="115270.49">15007 10266 0,'0'-21'0,"0"42"0,-21-42 0,0 21 0,0 0 16,-1 0-16,1 0 15,0 0 1,21 21-16,-21-21 0,21 21 16,0 0-16,0 0 15,0 1 16</inkml:trace>
  <inkml:trace contextRef="#ctx0" brushRef="#br0" timeOffset="115465.51">14076 10541 0,'-43'21'0,"86"-42"0,-107 42 15,43 0-15,0 1 0,0-22 16,21 21-16,-21 0 15,21 0 1,42-21-16,-21 0 0,21 0 16,-20 0-16,41 0 0,-21-21 0,1 0 15,20 21-15,1-21 0,-22-1 0</inkml:trace>
  <inkml:trace contextRef="#ctx0" brushRef="#br0" timeOffset="116751.67">15176 10837 0,'0'22'16,"0"-44"-16,22 44 15,20-44-15,-21 22 16,21-21-16,1 0 0,-1 21 15,85-63-15,0-43 16,-106 63 0,43-41-16,-22 41 0,-21 1 15,0-21-15,1 20 0,-22 1 0,0 0 16,0-43 0,0 64-16,-22 21 15,1 21 1,0 0-16,21 21 0,-21 1 0,0-1 15,-22 22-15,-41 190 16,20-127 0,22 21-16,21-85 15,0 1-15,-1-1 0,-20 85 16,42-84-16,0 21 0,0-22 16,0-21-16,0 22 0,0-22 0,0 1 15,0-1-15,0 0 0,0 1 16,21-22-16,0 0 0,64-21 31,-64 0-31,64-64 0,-22 1 16,-20 42-16,41-149 15,-41 107 1,-22-1-16,-21 1 0,0-1 0,0 1 16,0-1-16,0-41 15,0 62-15,-64-41 16,22 62-16,21 1 0,-85-42 15,85 63-15,-21 0 0,63 0 32,21 0-17,-21 0-15,22 0 0,-1 0 16,0 0-16,22 0 0,-22 0 0,64-21 16,63-1-1,-126 1-15,20 21 16,-42 0-16,0 0 0,1-21 15,-22 42 1,-22 0 0,1 1-16,21-1 15,-21 0-15,21 0 16,0 0-16,0 0 0,21-21 16,0 22-1,22-22-15,-22 0 0,21 0 0,-21 0 16,22 0-16,-1 0 0,0-22 0,1 1 15,-1 0-15,22 0 16,-22 0-16,43-64 16,-64 64-16,0 0 15,0 0-15,-21-1 0,0 1 16,0 0-16,0 42 16,-42 22-1,21-22-15,21 21 0,-43 43 16,22-43-16,0 0 0,0 22 15,21-22-15,-21 22 0,-64 211 16,64-148 0,21-64-16,0 22 15,0 42-15,0-63 0,0-1 16,0 1-16,0-1 0,0 1 0,0-22 16,0 127-1,-21-42-15,-1-84 16,1-22-16,0 0 0,0 0 15,0-21-15,-43 0 0,22 0 16,0 0-16,20-21 0,-105-64 16,22-63-1,62-21 1,43 126-16,21-20 0,43-43 16,-22 64-16,22-22 0,-1 22 15</inkml:trace>
  <inkml:trace contextRef="#ctx0" brushRef="#br0" timeOffset="118549.65">19071 10372 0,'0'0'0,"0"-21"16,-21-1-16,21 1 0,0 0 0,0 0 16,0 0-16,0 0 0,-21 21 0,21-22 15,0 1-15,-43 21 16,22 0-16,0 0 15,0 21-15,0 22 0,0-22 0,-1 21 16,1 22-16,-21-22 0,-43 212 16,43-106-1,42-105 1,0-1-16,0 0 0,0 1 16,0-22-16,21 0 0,0 0 0,0 0 15,1 0-15,83-21 16,22 0-1,-84 0-15,63-42 0,-64 21 16,21 0-16,-20-22 0,20 22 16,-20-21-16,-1-22 0,0 22 15,1-21-15,-1-1 0,0-63 16,-21 64-16,-21-1 0,-42-148 16,-43 149-1,43 42-15,-64 21 16,43 0-16,-1 0 0,-42 42 15,64-21-15,0 22 0,-64 126 16,42 21 0,64-126-16,0-22 15,0 22-15,0-22 0,0 0 0,22 1 16,20 20 0,85 1-16,-64-64 15,1 0-15,63 0 0,-42 0 16,-22 0-16,1 0 0,-1-21 0,22-1 15,84-41 1,-127 21-16,1 20 0,-1-20 0,-21 0 16,0-1-16,22-20 15,-43 21-15,0 20 0,0 44 16,0-1 0,-21 0-16,-1 21 0,1-21 0,-21 64 15,21-64-15,0 22 16,-1-1-16,1-21 0,0 21 0,0-20 15,0-1-15,21 0 0,0 0 16,-21-21-16,42 0 31,-21-21-31,21 0 16,0 0-16,0-1 0,0 1 16,22-21-16,-22 21 0,0-22 15,21 1-15,1 0 0,-22-1 0,21 1 16,-21 21-16,64-21 15,-43 63 1,-20 42 0,-22-20-16,0-22 0,0 63 0,0-62 15,0 20-15,0-21 0,0 64 16,63-22 0,-21-42-1,1-21-15,-22 0 0,21 0 16,1 0-16,-22 0 0,21 0 0,0-21 15,64-42-15,-85 42 16,1-22-16,20 1 0,-21 0 16,0-1-16,0-20 0,1-1 0,-1 1 15,21-64 1,0-43-16,-42 128 16,22 0-16,-22-1 0,-22 86 31,1-22-31,21 21 15,-21 22-15,-42 105 0,41-127 16,1 85 0,0-84-16,0-1 0,21 22 0,0-43 15,0 21-15,0 0 0,0 1 16,0-1-16,21 0 16,0-42-16,22 0 15,-22 0-15,21 0 0,-21 0 16,64-42-16,-43 0 15,1-1-15,41-41 16,-41 41-16,-22 22 16,0 0-16,0 0 0,0 0 15,0 0-15,-21 42 16,0 0-16,-21 21 16,0-21-16,0 1 0,21-1 15,-21 0-15,0 42 0,-1-41 16,22-1-16,0 0 0,0 0 15,0 0-15,43 22 16,-22-43-16,64 0 16,-64 0-16,106 0 15,-85 0-15,-21-22 0,22 1 16,-1-21-16,-21 21 0,21 0 0,-20-22 16,-1 1-16,0 21 0,21-106 15,-21 106-15,-21-43 16,0 85 15,-21 0-31,0 22 0,0-22 0,0 21 16,0 1-16,-1-1 0,-20 0 15,-85 212 1,64-42 0,41-85-16,1-64 0,0 1 15,21 21-15,0-22 0,0 1 0,0 20 16,0-20-16,0 20 0,0-20 0,0-1 15,0 1-15,0-1 0,0 1 16,0-1-16,-63 128 16,63-149-16,-64 22 15,1-22 1,20-21-16,1 0 0,-43-21 16,43 0-16,0 0 0,-1-21 0,1 0 15,0 0-15,20 0 0,-20-22 0,0-41 16,42 20-1,0 22-15,0-22 16,42-41-16,0 41 0,1-21 0</inkml:trace>
  <inkml:trace contextRef="#ctx0" brushRef="#br0" timeOffset="119054.37">23685 10605 0,'22'-22'0,"-44"44"0,44-65 0,-1 22 16,0-21-16,-21 21 0,21-22 15,-21 22-15,0 42 32,-21 0-32,0 22 0,0-22 15,-22 21-15,-41 64 16,62-64-16,-83 64 0,62-63 16,-41 20-16,41-21 0,1-20 15,0-1-15,-1 0 0,22 0 0,0-21 16,0 21-16,63-21 31,-21 0-31,0 0 16,22-21-16,-1 21 0,0 0 0,43 0 15,21 0 1,-64 0-16,1 0 0,41 0 16,-41 0-16,-1 0 0,0 21 15,-21-21-15,22 21 0,-1-21 0,22 22 16,-43-22-1,0 0-15,0 0 0,0 0 0,0 0 16,1 0-16,-1 0 16</inkml:trace>
  <inkml:trace contextRef="#ctx0" brushRef="#br0" timeOffset="119494.1">24574 10880 0,'0'0'0,"43"-21"16,-22-1-16,21-20 0,-42 0 15,0 21-15,0-1 0,0 1 0,0 0 16,-21 0-16,0 21 16,0 0-16,-43 0 15,43 21-15,-21-21 0,-1 21 16,1 22-16,0-22 0,-1 0 0,1 21 16,0-21-16,-1 22 0,22-22 0,-42 64 15,42-43 1,21-21-16,0 0 0,0 0 15,21 1-15,0-22 0,21 0 16,-21 0-16,43 0 16,-43-22-16,21 1 0,-20 21 15,20-21-15,-21 0 0,21-21 0,-20 20 16,83-83 0,-62 41-16,-22 43 0,-21 0 15,0 0-15,0 42 16,0 0-16,-21 21 15,0-21-15,-1 43 16,1-22-16,-21 22 16,42-43-16,0 21 0,0-21 15,0 1-15,0-1 0,0 0 0,42 21 16,22-42 0,-22 0-16,0 0 0,1-21 0</inkml:trace>
  <inkml:trace contextRef="#ctx0" brushRef="#br0" timeOffset="119826.12">25125 10456 0,'-21'-21'0,"42"42"0,-64-63 0,22 21 16,0 21-16,0 0 0,0 0 16,0 0-16,21 42 15,0 1 1,0-22-16,84 42 0,-41-42 15,-1 1-15,0-1 0,1 0 16,-1 0-16,0 0 0,-21 0 16,22 1-16,-1-1 0,-21 0 0,43 21 15,-43 22 1,-42-22 0,-22-21-16,22 22 0,-21-22 0,-22 0 15,1 0-15,-1 21 0,1-20 16,-128 62-16,22-20 15,84-22 1,43-21-16,0 0 0,21 1 16,-106 20-16,84-21 15</inkml:trace>
  <inkml:trace contextRef="#ctx0" brushRef="#br0" timeOffset="120758.28">2095 12425 0,'0'0'16,"0"-21"-16,0-22 0,0 22 0,0 0 15,-21 21 1,0 0-16,0 0 0,0 0 0,0 0 16,-1 21-16,1 0 0,-21 43 15,21-22-15,-22 43 16,22-43-16,0 128 16,21-128-16,0 0 0,0 1 15,0-1-15,0 0 0,0-21 16,21 1-16,0-1 0,22 0 0,20-21 15,-42 0-15,106-64 16,-21 1 0,-63 42-16,-1-22 0,21-62 15,-41 62-15,-1 1 16,-21 0-16,0-43 16,-64-42-16,22 106 15,21 0-15,-22-1 0,1 22 16,21 0-16,-21 0 0,20 0 0,-20 22 15,21-1-15,0 0 0,0 0 16,-1 0-16,1 22 0,21-22 0,0 21 16,0-21-16,0 22 15,0-22-15,0 0 0,0 21 0,21 22 16,64-22 0,-43-42-16,1 0 15,-1 0-15,0 0 0,1 0 16</inkml:trace>
  <inkml:trace contextRef="#ctx0" brushRef="#br0" timeOffset="121142.07">2667 12764 0,'0'0'0,"0"-22"16,0 1-16,0 0 0,-21 21 16,21-21-16,-21 0 15,21 0-15,0-22 16,21 1-16,0 21 15,0 21-15,0 0 0,22 0 0,-22 0 16,21 0-16,64 21 16,-43 21-1,-41-21-15,-1 22 0,0-22 16,-21 21-16,0-21 0,0 43 16,0-22-16,-21-21 0,0 1 15,-1-1-15,1 0 0,21 0 0,-63-21 16,63-21-1,0-43 1,0 43-16,0-21 0,0 21 16,0-22-16,0 22 0,0-63 15,21 41 1,0 1-16,0 21 16,0 0-16,-21-1 0,22 1 0,-1 0 15,0 21-15,0-42 16</inkml:trace>
  <inkml:trace contextRef="#ctx0" brushRef="#br0" timeOffset="121666.51">3111 12065 0,'-21'-21'0,"42"42"0,-63-63 0,0 21 0,21-1 16,-22 1-16,1 0 0,-64 21 15,-84 0 1,126 21-16,-105 22 15,105-22-15,-20 21 0,-65 64 16,86-64-16,-106 128 16,105-107-16,22 22 15,-1-22-15,1 22 0,0 0 16,21-22-16,-22 106 16,43-42-16,0-63 0,21-1 15,22 64-15,-1-84 0,0-1 16,1 0-16,-1 1 15,22-1-15,-1-21 0,1 0 0,-1-21 16,22 0-16,-1 0 0,107 0 16,84-63-1,-169 42-15,0-22 16,-22 1-16,22 0 0,0-1 0,169-126 16,-42-64-1,-191 149-15,43-86 16,-64 107-16,-21-22 0,0 0 0,0 22 15,-21-22-15,-21 22 0,-149-107 16,22 86 0,84 41-16,1 22 15,-86 21-15,64 0 0,22 21 0,-64 22 16,63-22 0,-42 64-16,85-43 15,-1 0-15,1 1 0,21-22 0,21 21 16,0 0-16,42 43 15,106-21 1,-105-43-16</inkml:trace>
  <inkml:trace contextRef="#ctx0" brushRef="#br0" timeOffset="122492.63">5355 12319 0,'0'-21'16,"0"42"-16,0-63 0,0 21 0,0-1 0,0-20 15,0 21-15,0 0 0,0 0 16,0-1-16,0 1 16,0 42-1,0 1-15,0-1 0,0 0 16,0 21-16,0 1 0,0 20 16,0-21-16,0 22 0,-21-22 0,21 22 15,-21-1-15,0 1 0,21-1 0,-22 1 16,1-22-16,0 22 0,-42 126 31,20-126-31,43-43 16,-21-21-16,0 0 15,0 0-15,0-21 16,21-22-16,0 22 0,0-21 16,0-1-16,0-41 0,0 20 15,0 22-15,0 0 0,0-22 0,0 22 16,0 21-16,21-43 15,0 22-15,0 21 16,0 21-16,0 0 16,1 21-16,-1 21 15,0-21-15,-21 0 0,63 128 16,-20-65 0,41 1-1,-62-85-15,20 21 0,-21-21 16,21 0-16,1 0 0,126-21 15,-127 0 1,-20 0-16,20-1 0,0 1 16,22-42-16,-43 20 0,0 22 15,0-21-15,-21 21 0,0 0 16,21-22 0,-42 64-1,21 1-15,0-1 16,-21 0-16,0 0 0,21 21 0,-21-20 15,21-1-15,0 42 16,0-20 0,0-22-16,0-42 47,0-1-47,0 1 0,0 0 0,0 0 15</inkml:trace>
  <inkml:trace contextRef="#ctx0" brushRef="#br0" timeOffset="122669.71">6032 12404 0,'0'0'0,"0"21"62,0 0-46,22-21-1,-1 0-15,0 21 0,0-21 16,0 0-16,0 0 0</inkml:trace>
  <inkml:trace contextRef="#ctx0" brushRef="#br0" timeOffset="123635.67">6456 12467 0,'21'43'16,"-21"-22"-16,0 0 0,-21 0 15,21 0-15,-21 0 0,21 22 16,0-22-16,-22 21 0,22 1 0,-21-22 16,0 42-1,21-20-15,-21-1 0,21-21 0,0 0 16,-21 0-16,0-21 31,21-21-31,0 0 16,0 0-16,0 0 15,0 0-15,42-43 0,-21 22 16,0-1-16,0 1 0,1 0 0,-1-1 16,21 22-16,-21-21 0,85-43 15,-21 64 1,-64 21-16,0 0 0,0 0 16,0 0-16,1 21 0,-22 0 15,21 1-15,-21-1 0,0 21 0,0 64 16,0-21-1,-21-64-15,21 21 0,0 22 16,0-22-16,0-21 0,0 0 16,21-21-16,0 21 0,21-21 15,-21 0-15,22 0 16,84-42 0,-64 0-16,-42 21 15,43-43-15,-43 22 0,0-1 16,0-20-16,1-22 0,-1 22 15,0-22-15,-21 22 16,0 20-16,0-20 0,21 20 16,-21 22-16,0 0 15,0 42 1,0 0-16,0 1 0,0 20 16,0-21-16,0 21 0,-21 1 15,0-1-15,21-21 0,0 22 0,-43 20 16,22-21-16,21-20 0,-21 62 15,0-41 1,21-22-16,0-42 47,0-1-47,0 1 0,21 0 0,0-21 16,-21 21-16,21-1 0,1-20 15,-1 21-15,63-64 16,1 43-1,-64 42-15,0 0 0,1 0 16,-1 0-16,-21 21 16,0 0-1,0 0-15,-21-21 0,-1 22 16,1-22-16,0 21 0,-21-21 0,21 21 16,-1 0-16,1-21 0,-21 21 15,42 0-15,-21 1 16,21-1-16,0 0 0,0 0 0,0 21 15,0-20-15,21-1 16,-21 0-16,21-21 0,0 21 0,43 0 16,-43 0-1,42-21-15,-41 0 16,-1 0-16,0 0 0,0 0 0,0 0 16,22-42-1,-22 21-15,0 0 16,-21 0-16</inkml:trace>
  <inkml:trace contextRef="#ctx0" brushRef="#br0" timeOffset="126132.37">9059 12933 0,'0'0'16,"21"21"-16,1-21 16,-1 0-16,0-21 15,0 0-15,0 21 16,0-21-16,64-64 15,-21 21-15,-22 22 16,-21 0-16,43-22 16,-43 1-16,0 20 0,-21 1 0,0 0 15,0-1-15,0 1 0,0-43 16,-42 64 0,-22 21-1,43 21-15,0 1 0,0 20 16,-1-21-16,1 21 0,0 1 0,21 63 15,0-22 1,0-41-16,0-1 0,42 21 16,-20-41-16,-1 20 0,42 0 15,-42-42 1,22 21-16,168 1 16,-105-44-16,-63 1 15,62 0-15,-62-21 16,63-43-16,-64 43 15,-21-1-15,21-41 0,-20 41 16,-1-20-16,0-106 16,0-1-1,-21 128-15,0 0 0,0-1 16,0 22-16,0 0 0,-21 21 16,0 21-1,0 0-15,21 22 16,-22 20-16,-20 85 15,42-105-15,0-1 0,0 43 16,0-43-16,0 0 16,21 106-1,22-84-15,-22-43 0,0 0 16,0 0-16,0-21 0,0 22 16,43-22-16,-43 0 0,0 0 15,22 0-15,-22-22 0,21 22 16,22-42-16,-43 21 0,21 0 15,-21 0-15,85-85 16,-106 63 0,0 22-16,0-42 15,0 42-15,0-1 0,-21 22 16,0 0-16,0 0 16,-1 0-16,1 22 0,0-1 0,0 0 15,21 0-15,0 0 0,-21 22 0,21 41 16,0-41-1,0-22-15,0 21 0,42 0 16,-21-42-16,0 22 0,1-1 16,20-21-16,0 0 0,22 0 15,-1 0-15,-20 0 0,41-21 16,-41-1-16,-22 1 16,85-85-1,-64 64 1,-21 0-16,-21-1 0,0 22 0,0 0 15,0 0 1,0 42 0,0 0-16,0 0 0,0 1 15,-21-1-15,0 0 0,0 85 16,-1-64 0,22-21-16,0 0 0,0 1 15,-21-1-15,21 0 0,0-42 47,0 0-47,0-1 16,0 1-16,0 0 0,0 0 0,21-21 15,1-1-15,-1 1 16,0-22-16,0 43 0,0-21 16,22 0-16,-22 20 0,0 1 15,0 21 1,21 21-1,-42 1-15,22 41 16,-22-42-16,0 0 0,0 1 0,0 20 16,0-21-16,0 0 0,0 0 15,0 22-15,21-22 0,-21 21 16,0-21 0,0 1-16,21-22 15,-21-22 1,21 22-16,-21-21 0,0 0 15,0 0-15,0 0 0,0 0 0,21-1 16,22-62-16,-22 41 16,0 1-16,0 21 15,43-43-15,-43 43 0,0 0 16,21-21-16,-21 21 0,1 21 16,20 0-16,-42 42 15,0-21-15,0 0 16,0 0-16,0 22 0,0-22 0,0 0 15,0 21-15,-42 1 16,42 41-16,0-62 16,0-1-16,0 0 0,0 0 15,21 0-15,0-21 0,64 21 16,20-21 0,-62 0-16,-1 0 0,0-21 15,-20 21-15,20-21 0,0 0 16,1 0-16,-1 21 0,-21-21 0,64-64 15,-64 64-15,0-43 16,-21 43-16,0 0 16,0 0-16,0 0 0,0-1 0,-21 1 15,0 21 1,-22 0-16,22 21 16,0-21-16,-21 43 0,42-22 15,-21 0-15,21 0 0,-22 22 0,22-22 16,0 0-16,0 21 15,0-21-15,0 22 0,0-22 16,22 0-16,-1 0 0,0 0 16,0-21-16,43 0 15,-22 0-15,0 0 16,-21 0-16,22-21 0,-1-21 16,-21 21-16,22-22 15,-22 22-15,0-21 0,0 21 0,-21 0 16,0-22-16,21 22 0,-21 0 0,21 0 31,-21 0-31,-21 42 16,21 0-16,-21-21 0,0 21 15,21 0-15,-21 0 0,21 1 0,-21-1 16,21 21-16,0-21 0,-22-21 16,1 43-16,21-22 0,-21-21 15,21 21-15,0-42 47,0 0-47,21-1 16,0 1-16,1 0 0,62-64 15,-20 22 1,-22 21-16,-21 20 0,43-20 16,-43 42-16,0 0 0,0 21 15,-21 0 1,0 1-16,0-1 0,0 21 0,0-21 15,0 0-15,0 22 0,0-22 16,0 0-16,0 21 0,43 1 16,-22-22-16,0 0 0,21 21 15,-21-42-15,22 22 0,-22-22 16,85 0 0,-43-22-16,-42 22 0,1-21 15,41-21-15,-42 21 16,0-22-16,1 22 0,-1-21 0,-21 0 15,21-1-15,42-126 16,-41 127-16,-1-22 16,-21 1-16,21 20 0,-21 1 0,21 0 15,-21 20-15,0 1 0,0 0 16,0 42 0,-21 0-16,0 1 0,0 20 0,-43 106 15,22-21 1,21-85-16,-1 1 0,-20 63 15,42-85-15,0 21 16,0 0-16,0-20 0,0 20 0,0-21 16,42 43-1,1-64-15,-22 0 16,0 0-16,0 0 0,0-22 0,1 22 16,-1-21-16,0 0 0,0 0 15,0-64-15</inkml:trace>
  <inkml:trace contextRef="#ctx0" brushRef="#br0" timeOffset="126308.38">13610 12256 0,'0'0'0,"-42"0"0,-1 0 15,1 0 1,21 0-16,21 21 16,0 0-16,21 0 15,0-21-15,0 0 0,106 21 16,-42-21-1,-43 0-15,-20 0 0,20 0 16,0 0-16,-21 0 0,22-21 16,-22 0-16</inkml:trace>
  <inkml:trace contextRef="#ctx0" brushRef="#br0" timeOffset="128702.47">16087 12192 0,'0'0'15,"0"-21"-15,-22-21 0,22-1 0,0 1 16,-21-22-16,21 43 16,-21-21-16,0 42 15,21 42 1,0-21-16,0 22 0,0 41 15,0 43-15,0-84 16,0 20-16,0-20 0,0 20 16,0-21-16,0 64 0,0-63 15,0-1-15,0 0 0,0 1 0,0-22 16,0 21-16,0-21 0,0 0 16,0 1-16,0-44 31,0 1-31,0 0 15,0-64-15,42 1 16,22-22 0,-43 85-16,0-22 0,21 22 15,1 0-15,-1 0 0,0 0 0,1 0 16,-1 21-16,0 0 0,1 0 16,-1 0-16,85 21 15,-42 63-15,-64-62 16,0-1-16,-21 21 15,0-21-15,0 43 0,0-22 0,0-21 16,-21 22-16,0-22 0,-22 0 16,22 0-16,-148 43 15,42-64 1,85 0-16,-1 0 16,1 0-16,0-22 0,-1-20 15,1 42-15,21-42 0,21 21 0,-21-43 16,21 43-1,21 21 1,0 21 0,0 0-16,0 0 15,43 43 1,42-1-16,-64-41 16,0-22-16,1 21 0,20 0 15,22-21-15,-22 21 0,-20-21 16,20 0-16,64 0 15,64-21-15,-128 0 16,1 0-16,41-22 0,-62 22 16,-1-21-16,43-43 15,-43-21 1,-42 85-16,0-21 0,0 21 16,0-22-16,0 22 0,-21 0 0,0 0 15,21 0-15,-21 21 0,-1 0 16,-20 0-16,21 0 0,0 21 15,0-21-15,-1 42 0,-41 0 16,42 1-16,0-22 0,-1 21 16,1 1-16,0-1 0,21-21 15,-21 85-15,21-21 16,0-64-16,0 0 16,0 0-16,21-21 0,0 0 15,43 0 1,-43 0-16,21-21 0,-21 21 15,1-21-15,-1 0 0,0-1 16,0-20-16,0 21 0,43-85 16,-22 21-1,-21 43-15,0 21 0,-21 0 0,22-22 16,-1 22-16,-21 0 16,0 42-1,0 0-15,0 1 0,0-1 16,-21 21-16,21-21 0,-22 64 15,1-64-15,21 21 0,0 22 16,0-43-16,0 43 16,21-43-16,1 0 15,-1-21-15,0 0 0,0 21 0,64-21 16,-43 0 0,43-42-16,-43 21 15,0-1-15,-20-20 0,20 21 16,-21-21-16,0 20 0,22-20 0,-22 21 15,-21-21-15,21-22 16,-21 22 0,-21 42-1,0 0-15,-1 0 0,22 21 16,-21 0-16,21 0 0,0 22 16,0-22-16,0 21 15,0 0-15,0-20 0,21-1 16,-21 0-16,22 0 0,-1 0 0,-21 22 15,0-22-15,21 0 0,-21 0 16,0-42 15,-21 0-31,21 0 16,-21 21-16,-1-43 16,1 22-16,21 0 0,-21 0 15,21 42 16,0 0-15,0 0-16,21-21 16,0 0-16,1 21 0,-1-21 15,0 0-15,0 0 0,21 0 0,-20 0 16,20 0-16,0 0 0,1 0 16,-1 0-16,21 0 0,-20-21 0,20 21 15,-20-21-15,-1 21 0,0-21 0,64-64 16,-42 43-1,-43 21-15,-21 0 16,0-1-16,21 1 0,-21 0 0,0-21 16,0 21-16,-21 21 15,-22 0 1,1 0-16,21 21 0,0 0 16,0 0-16,21 0 0,-22 0 15,22 1-15,-21-1 0,21 21 0,0-21 16,0 0-16,0 43 0,0-43 15,64 64 1,20-43 0,-41-42-16,-1 0 15,0 0-15,1 0 0,63 0 0,-64 0 16,21 0-16,-20 0 0,105-63 16,-63 20-1,-64 22-15,0-21 0,21-22 16,-42 22-16,0 0 0,0-22 15,0 43-15,0 0 16,-21 0-16,0 21 0,-21 0 0,-1 0 16,1 0-16,21 0 0,-85 63 15,21 22 1,64-43-16,0-21 16,0 0-16,21 22 0,0-22 15,0 0-15,0 0 0,0 0 0,0 1 16,63-1-1,1-21-15,-43 0 16,0 0-16,0-21 0,22 21 16,-22-22-16,0 1 0,42-42 15,-41 20-15,-1 1 0,42-106 16,1-21 0,-64 105-16,42-63 15,-21 42-15,-21 43 0,21-21 16,1 20-16,-1 1 0,21-43 15,-42 106 1,0 43 0,0-22-16,0 22 0,0-1 15,0 1-15,-21-1 0,21 1 16,-21-1-16,21 1 0,0-1 16,-43 149-1,43-170-15,0 43 16,0-64-16,0 21 0,0-20 0,0-1 15,0 0-15,22-21 16,-1 0 0,0-21-16,0 21 0,0-21 15,0-1-15,22-20 0</inkml:trace>
  <inkml:trace contextRef="#ctx0" brushRef="#br0" timeOffset="129523.14">21653 12510 0,'0'0'0,"0"-22"0,22 1 15,20 0-15,-21 21 0,-21-21 16,21 0-16,-21 0 15,0-1-15,-21 22 16,-21 0 0,21 0-16,-1 0 0,-20 0 15,21 0-15,-21 22 0,-22 20 16,43 0-16,-21-21 0,-1 43 16,22-22-16,0 1 0,21 105 15,0-64 1,0-62-16,21-1 0,0 0 15,22 0-15,-1 0 0,-21-21 16,21 0-16,1 21 0,-1-21 0,22 0 16,-22 0-16,-21-21 15,0 0-15,0 0 0,-21 0 0,0-64 16,0 43-16,0-1 16,0 1-16,0 0 0,0-1 15,0 1-15,22 0 0,-22-1 0,21 1 16,0 0-16,0-1 0,0 22 15,0 0-15,43 0 0,-22 21 16,1 0-16,20 0 0,-21 0 16,1 0-16,84 63 15,-85-20-15,22 63 16,-43-22 0,0-63-16,-21 64 15,0-43-15,0 1 0,0-1 0,-21 22 16,21-43-16,-21 0 0,21 0 15,0 0-15,0 0 0,-22-21 16,1 0 0,21-42-1,0 21-15,0-21 0,0 20 16,21-20-16,1 0 0,-1-1 0,0 1 16,64-43-1,-43 43-15,43-64 0,-22 64 0,-21 0 16,22 20-16,-22-20 0,1 21 15,41 0-15,-41 21 0,-22 0 16,21 21-16,0 21 16,-20 64-1,-22-85-15,0 22 0,0-1 0,0 0 16,0-21-16,-22 22 0,-20 41 16,21-62-16,-64 83 15,64-83-15,-21-1 16,-22 21-16,22-21 0,0 0 15</inkml:trace>
  <inkml:trace contextRef="#ctx0" brushRef="#br0" timeOffset="130164.46">4318 14245 0,'0'-21'0,"0"42"0,-21-63 0,0 42 15,-1-21-15,22 0 0,0-1 0,-21 22 16,0 0-16,0 0 16,21 22-16,0-1 0,0 21 15,0 22-15,0-1 0,0 22 0,0-1 16,0 1-16,0 0 0,-21 338 31,0-190-31,-22 106 16,43-234-16,-21 1 0,21 21 15,-21-42-15,21 21 0,-21-22 16,21-20-16,-21-1 0,21 1 16,0-22-16,-22 85 15,1-106 1,21-63-16,0 21 15,-21 0-15,21-43 0,0 22 0,0-22 16</inkml:trace>
  <inkml:trace contextRef="#ctx0" brushRef="#br0" timeOffset="130510.13">3916 14774 0,'0'-63'0,"0"126"0,-21-190 0,-1 85 16,22-21-16,-21 20 0,21 1 0,-21 0 15,21 20-15,0-20 0,0-21 16,21 41-16,0 1 0,22 0 16,-1 0-16,0 0 0,1 21 15,211-21 1,-191 42-16,1 0 0,63 42 16,-85-20-16,-21-1 0,22 0 15,-43 64-15,0-63 16,-22 62-16,1-62 0,-21-1 15,-43 22-15,43-43 16,21 0-16,-22 21 0,1-21 16,0-21-16,-1 22 0,1-1 15,0-21-15,21 0 0,-1 0 16,22-21 0,22 21-16,-1-22 15,0 1-15,64 0 16,-43 0-16</inkml:trace>
  <inkml:trace contextRef="#ctx0" brushRef="#br0" timeOffset="131542.2">5143 14436 0,'0'0'0,"22"-43"0,-1 22 0,-21 0 0,0 0 16,0-43-1,-43 43-15,22 21 16,-21 0-16,0 0 0,20 0 15,1 0-15,-42 21 0,20 1 16,-20 41-16,42-21 16,0 1-16,-64 147 15,43-63 1,42-63 0,0-43-16,0 0 0,0 0 15,0 0-15,21-21 0,0 0 0,85 0 16,-85 0-1,42-42-15,1 0 16,-22 21-16,-21-22 0,43-41 16,-43 41-16,0 1 0,22-127 31,-22 84-31,-21 64 0,0 0 16,0 42 15,-21 0-31,21 21 0,0 1 15,-43 84 1,43-85-16,0 0 0,0 1 0,0-1 16,0 0-16,0-21 0,0 22 15,0-22-15,0 0 0,21 0 0,1 0 16,-1 1-16,0-22 0,0 0 0,0 0 16,22 0-16,-22 0 0,21 0 15,0 0-15,1-22 0,-1 1 0,85-42 16,-85 20-16,22 1 15,-22 21-15,1-21 0,-1-1 16,-21 1-16,0 0 0,0-1 0,-21 1 16,0 21-16,0 0 0,0-1 15,-21 22-15,0 0 16,0 0-16,0 0 0,-22 22 0,22-22 16,0 21-16,0 0 0,21 0 15,0 0-15,0 22 0,0-22 0,0 0 16,21 42-16,0-41 15,0-1-15,1 21 0,20 0 16,-21-20-16,21 41 16,-20-42-16,-1 0 0,0 1 15,21-22-15,-21 0 0,1 21 16,-1-21-16,0 0 0,21 0 0,22 0 16,20-64-1,-41 64-15,-1-42 0,-21 21 16,22 0-16,-1-22 0,0 1 0,22-43 15,-43 43-15,42-85 16,-20 0-16,-22 85 16,0-64-16,-21 63 0,0 1 15,0 21-15,0-21 0,0-1 16,-21 43 0,0 0-16,0 0 15,-22 43-15,43-22 0,-21 0 16,0 64-16,0-43 0,21 0 15,0 64 1,0-64-16,0 107 16,0-107-16,0 43 0,0-43 15,0-21-15,0 21 0,42 22 16,-21-43 0,0 0-16,1-21 0,-1 0 15,0 0-15,0 0 0,21 0 16,-20-21-16,-1 0 0,21-21 15,-42 20-15,21 1 0,-21 0 16,21-21-16</inkml:trace>
  <inkml:trace contextRef="#ctx0" brushRef="#br0" timeOffset="131747.09">6540 14245 0,'0'0'16,"-21"0"-16,42 0 15,1 0 1,-1 0-16,0 0 0,21 0 16,-21 0-16,22 0 0,63-21 15,-64 21-15,0 0 16,1-21-16,-1 21 0,-21 0 16,21-21-16,1 0 0,41 21 15</inkml:trace>
  <inkml:trace contextRef="#ctx0" brushRef="#br0" timeOffset="132819.21">8213 14626 0,'0'0'0,"0"21"0,0 1 0,0-1 16,21-21-16,0 0 16,0-21-1,-21-1-15,21 1 0,0-21 16,1 0 0,-1-1-16,-21 22 0,21-64 15,0 43-15,0 0 0,-21-1 0,0 1 16,0 0-16,21-1 0,-21-20 15,22 42-15,-22-22 16,-22 65 0,1-1-1,0 0-15,21 0 0,-21 85 16,0-85-16,0 21 16,-1 1-16,22-1 0,-21 0 15,21-20-15,0 20 0,0-21 0,0 21 16,0-20-16,0 20 15,85-21 1,-64-21-16,21 0 0,22 0 0,-22-21 16,1 0-16,-22 0 0,21-1 15,-21 1-15,64-63 16,-85 62-16,0-62 16,0 63-16,-21-64 15,0 64-15,-22 0 0,22-1 16,0 22-16,0 0 0,-43 0 15,85 0 17,22 0-32,-22 0 15,127 0-15,-21 0 16,-63 0-16,-22-21 16,85 0-16,-64 0 0,-20 0 15,-1 21-15,0-21 0,1-1 16,-1 22-16,0-21 15,-42 42 17,0 1-32,-21-1 15,21 0-15,-21 64 16,0-43-16,21 21 0,-42 64 16,42-63-16,0 21 0,-22 84 15,22-84-15,0-1 0,0 1 0,0 211 16,0-126-1,0-65-15,0 86 16,0-106-16,0-1 0,0 22 0,0-21 16,0-1-16,0 1 0,0-21 0,0 147 31,0-41-31,0-65 16,0-83-16,0-1 15,0 0 1,-21-42-16,0 0 0,21-1 15,-21-20-15,0 0 0,0-1 0,-1-20 16,1-1-16,-21 1 0,21-22 16,0 1-16,-22-22 0,22 0 0,0 0 15,0 0-15,0-105 16,21 105-16,0 0 0,0 0 16,21 21-16,21 22 0,-21-22 0,22 22 15,-1 20-15,0 1 0,1 0 0,105-43 16,-21 43-1,-64-1 1,22 22-16,-43 0 16,1 0-16,-1 0 0,0 0 0,1-1 15</inkml:trace>
  <inkml:trace contextRef="#ctx0" brushRef="#br0" timeOffset="133150.26">11261 13949 0,'0'-42'0,"21"20"0,-42 86 0,42-170 0,-21 64 16,0-1-16,0 22 0,0-42 15,0 42 1,-21 42-1,-1 21-15,22-21 0,0 22 16,-21-1-16,21 21 0,-21 1 0,0 169 16,21-149-1,-21-20-15,0 105 16,-1-105-16,22-22 16,-21 43-16,21-64 0,0 21 15,0-21 1</inkml:trace>
  <inkml:trace contextRef="#ctx0" brushRef="#br0" timeOffset="133795.81">10753 14309 0,'0'0'0,"-22"0"0,1-21 15,64 21 1,-1 0-16,-21 0 15,21-22-15,1 22 0,20 0 0,43-21 16,-42 21-16,-1-21 0,212-42 31,-84-1-31,-85 22 16,-64 21-16,0-22 16,-21 22-16,1 0 0,-22-21 0,0-1 15,0 22-15,-22 0 0,1-21 0,0 20 16,-64 1-1,64 21-15,-21 21 16,21 1-16,0 41 16,21-42-16,0 64 0,0-22 15,0-20-15,0 168 16,0-126 0,0-21-16,0-22 0,0 43 15,0-43-15,0 0 0,0-21 16,-22 1-16,22-1 0,-21 21 15,0-42 1,0 0 0,21-21-16,0 0 0,0 0 0,0-43 15,0 43-15,0-21 0,63-85 32,43 0-32,-63 84 15,62 1-15,-41 21 0,-22 21 16,1 0-16,20 0 0,-21 0 15,1 21-15,63 64 16,-85-22 0,-21 43-1,-21-64-15,-1-21 0,1 22 0,0-22 0,0 0 16,0 0-16,-43 22 16,43-22-1,21-42 16,21-1-31,0 22 0,-21-21 16,43-42-16</inkml:trace>
  <inkml:trace contextRef="#ctx0" brushRef="#br0" timeOffset="134161.6">12340 14372 0,'0'21'0,"0"1"16,21-22 15,0 0-31,1 0 0,-1 0 16,0-22-16,21 1 15,-21 0-15,64-42 16,-64-1 0,-21 43-16,0 0 0,0 0 15,0-1-15,0 1 0,0 0 16,-21 21-16,-21 0 15,21 21-15,-1 0 0,1 1 16,-21 20-16,21-21 0,-22 21 0,22 1 16,0 20-16,0-20 0,21-1 15,0 43-15,0-64 0,0 42 16,0-42-16,0 22 16,42-22-16,-21 0 0,22-21 15,-22 0-15,21 0 0,-21 0 16,22 0-16,126-63 15,-105 41-15,-1-20 0</inkml:trace>
  <inkml:trace contextRef="#ctx0" brushRef="#br0" timeOffset="134542.57">14139 13801 0,'-21'0'0,"42"0"0,-42-21 0,0 21 15,21-22-15,21 22 16,21 0 0,1 0-16,-1-21 0,0 21 0,22 0 15,-1 0-15,1 0 0,-1-21 16,1 21-16,-1 0 0,64 0 16,-63 0-16,-22 0 0,85 0 15,-106 0 1,-21 21-16,-63-21 15,42 21-15,-22-21 16,1 0-16</inkml:trace>
  <inkml:trace contextRef="#ctx0" brushRef="#br0" timeOffset="134778.44">14605 13758 0,'-21'0'0,"42"0"0,-63 0 16,42 22-16,-22-22 15,22 21-15,0 21 16,0 43-1,-21-43-15,21 43 0,-21-22 16,21-20-16,-21 20 0,0-21 0,21 22 16,-21-22-16,-1 106 15,22-126-15,-21 41 16,21-21-16,0 1 16,0-22-16,21-21 15,1 0 1,-1-21-16,0 0 0,42-22 15</inkml:trace>
  <inkml:trace contextRef="#ctx0" brushRef="#br0" timeOffset="135897.48">14965 14309 0,'-21'0'15,"-1"0"1,44-21-1,-1 21 1,0-22-16,0 22 16,0-21-16,0 21 0,106-63 15,-105 63 1,-22-21-16,21 21 16,-42 0-16,-1 0 15,1 0-15,0 0 0,0 21 16,-21 0-16,-1 0 0,22 0 0,-21 22 15,-1-22-15,22 21 0,-42 22 16,63-43-16,-21 21 0,21-21 16,0 43-1,0-43-15,21 0 0,21-21 0,-21 0 16,22 0-16,-22 0 16,63 0-16,-41 0 0,-1 0 15,43 0-15,-64-21 0,21 0 16,-21 0-16,1 21 0,-1-22 15,0-20-15,21-64 16,-42 85 0,21 0-16,-21-21 0,0 20 0,0 1 0,22 0 15,-22 0-15,21 0 0,0 0 16,0-1 0,0 22-16,0-21 0,22 21 15,-22 0-15,0 0 0,0 0 0,22 0 16,20 0-1,-42 21-15,0 1 0,1-1 16,-22 21-16,0-21 0,0 22 0,0 20 16,0-21-16,-22 22 15,1-43-15,0 21 0,-21-20 16,21-1-16,-1 0 0,1 0 16,-21 0-16,42-42 46,21 21-46,0-21 0,0 0 16,1 0-16,20-22 0,-21 22 16,0-21-16,22-1 0,-22 1 15,21 21-15,-21-21 0,85-64 16,-85 63 0,0 22-16,-21 0 0,-21 42 15,0 0 1,0 1-16,21-1 0,-21 0 15,0 21-15,-1-21 0,1 85 16,21-63-16,0-22 0,0 0 16,0 21-16,0-21 0,43 43 15,-22-43 1,42 21-16,-20-42 0,-1 0 16,0 0-16,-21 0 0,22 0 15,41 0-15,-41 0 0,-1-21 16,0 0-16,64-64 15,-21-42 1,-22-21-16,-41 85 16,-1-1-16,0 22 0,-21-22 15,0 1-15,21-64 16,-21 106-16,0-22 16,0 65-16,-21-1 15,0 0-15,0 21 0,-1-21 16,-20 64-16,0 21 15,21-64-15,21 1 0,-22-1 16,22 0-16,-21 1 0,21-1 0,0 85 16,0-64-1,0-41-15,0-1 0,43 0 16,-22 0-16,0-21 0,21 0 16,43 0-1,-43-21-15,-21 0 0,22 21 16,-1-64-16,-21 43 0,-21 0 15</inkml:trace>
  <inkml:trace contextRef="#ctx0" brushRef="#br0" timeOffset="136107.4">16616 14076 0,'0'0'16,"21"0"-1,21 0 1,-21 0-16,22 0 0,-22 0 15,21 0-15,1 0 0,41 0 16,-41 0-16,-1 0 0,43 0 16,-43 0-16,21 0 0,22 0 15,-64 0 1,0 0-16,1 0 0,-22 21 16,21-21-16</inkml:trace>
  <inkml:trace contextRef="#ctx0" brushRef="#br0" timeOffset="136298.23">18055 14605 0,'0'0'0,"0"21"16,-21-21-16,21 21 0,-21-21 15,0 0-15,21 22 16,-22-22 15,1 0-31</inkml:trace>
  <inkml:trace contextRef="#ctx0" brushRef="#br0" timeOffset="184245.62">17949 12764 0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2:20:42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4149 0,'-21'0'32,"21"21"-32,0 0 15,0 0 1,21-21-1</inkml:trace>
  <inkml:trace contextRef="#ctx0" brushRef="#br0" timeOffset="1202.82">2879 656 0,'0'0'0,"0"-21"16,21 21-16,-21-21 0,0 0 15,0 0-15,0-1 16,0 44 15,0-1-31,0 21 16,0 0-16,0 1 0,0-1 0,-21 22 16,-1-1-16,1 22 0,-42 126 15,20-62 1,22-86-16,-85 149 15,85-149-15,-42 64 16,20-84-16,22-1 0,-42 0 16,42-21-16,-22 1 15,22-22-15,21-22 16,-21-41 0,21 21-16,0-128 0,0 107 15,0 20-15,0-20 0,0-1 16,0 22-16,0-21 15,0 20-15,0-20 0,0 42 16,0-1-16,0 44 31,0 20-31,0-21 0,0 21 16,0 1-16,21 20 0,-21-20 16,21 20-16,0 43 15,1-64-15,-1 1 0,-21-1 0,42 0 16,-21 1-16,0-1 0,1-21 15,20 0-15,-21 0 0,21-21 0,64 0 16,-63 0 0,20-21-16,-21 0 15,1-21-15,-22-1 0,21 1 0,-21 0 16,22-1-16,-22-20 0,21 21 16,-21-1-16,1 1 0,20 0 0,-21 20 15,0-41 1,-42 63-1,0 21 1,0 0-16,0 0 0,21 22 16,0-22-16,-22 21 0,1 43 15,0 0 1,21-64-16,0 63 16,0-62-16,0 20 0,42 0 15,-20-21-15,-1-21 0,21 0 16,-21 22-16,22-22 0,-22 0 0,106-43 15,-64 1 1,-20 21-16,-22-22 16,0 1-16,0 0 0,0-1 15,-21-62-15,0 62 0,0 1 0,0 21 16,-42-22-16,21 22 0,-106-42 31,21 63-15,42 0-16,22 0 0,21 21 15,-21 0-15,20 0 16,1 0-16,21 1 16,0-1-16,0 0 0,64 0 15,-22 0 1,0-21-16,64 0 0</inkml:trace>
  <inkml:trace contextRef="#ctx0" brushRef="#br0" timeOffset="1494.65">4085 1334 0,'21'-22'0,"-42"44"0,42-65 0,-21 22 15,0 0-15,-21 21 16,-42 0 0,-22 42-16,43 22 15,-1-22-15,22 0 16,-21 43-16,21-43 15,-1 1-15,-20 147 16,42-147 0,0-22-16,0 21 0,42 0 15,1-20-15,-1-22 0,0 0 0,1 0 16,-1 0-16,64 0 16,-43-22-16,1 1 0,211-127 15,-84 21 1</inkml:trace>
  <inkml:trace contextRef="#ctx0" brushRef="#br0" timeOffset="1909.41">4847 1418 0,'0'-21'0,"0"42"0,0-63 16,-21 21-1,-43 21-15,22 0 0,-21 0 16,20 21 0,-41 21-16,20 1 0,22-22 15,-106 169 1,84-105-1,43 21-15,21-85 16,0 21-16,21-21 0,0 1 16,22-22-16,62-22 15,-41 1-15,-22 0 16,22 0-16,42-64 16,-22 1-16,-41 20 0,-22 22 15,21-1-15,-21-20 0,0 42 16,-21-22-16,0 1 0,0 21 0,22 21 15,-22-21-15,0 42 16,-22 0-16,1 0 16,21 0-16,-21 1 0,0 62 15,21-63-15,-21 22 0,21-1 16,0 0-16,0 1 0,0-22 16,0 42-16,21-20 0,-21-22 15,21 0-15,0-21 0,22 21 16,-22-21-16,21 0 0,-21 0 0,22 0 15,-1-21-15,0 0 0,-21-21 16,22-1-16,63-41 0,-64 20 16</inkml:trace>
  <inkml:trace contextRef="#ctx0" brushRef="#br0" timeOffset="2168.3">5736 677 0,'0'-21'0,"0"-21"0,0 21 16,-42-22-1,21 43-15,-1 0 0,22 22 0,-63 62 32,-22 107-32,43-22 15,21-105-15,0 20 0,-1 64 16,1-84-16,21-1 16,-21 1-16,21-1 0,0 1 0,0-22 15,0 85 1,0-84-16,0-22 15,64 0-15,-43-21 16,21-21-16,0 0 16,1-22-16,-22 1 0</inkml:trace>
  <inkml:trace contextRef="#ctx0" brushRef="#br0" timeOffset="2541.09">6032 1312 0,'0'0'0,"-21"22"31,0-22-15,0 21-16,21 21 0,-21-21 0,-22 0 16,22 22-16,0-1 0,-21 22 15,21-22-15,21 0 0,0 43 16,0-64-16,0 0 16,0 0-16,0 22 0,21-22 15,42-21 1,-20 0-16,20-21 15,-21 0-15,22-43 0,-43 43 16,43-85-16,-43 64 16,-21-1-16,0 1 0,0 0 0,0-1 15,0 1-15,-21-21 16,-1 41-16,1 22 0,-63 0 16,41 0-16,-63 64 15,85-43 1,-21 0-16,42 0 0,0 1 0,0-1 15,0 0-15,0 0 0,21 0 0,64 22 16,21-43 0</inkml:trace>
  <inkml:trace contextRef="#ctx0" brushRef="#br0" timeOffset="2928.86">6519 1503 0,'-42'-42'15,"42"20"1,0 1-16,0 0 0,21 0 16,0 0-16,22 21 15,-1 0-15,21 0 16,-20 0-16,41 21 16,-41-21-16,-22 21 0,0 21 15,21-20-15,-42 20 0,22 43 16,-22-43-16,0 0 0,-43 106 15,1-84 1,21-43-16,-22 0 16,22-21-16,0 0 15,21-21-15,0 0 16,0 0-16,0-22 0,0 22 0,21-21 16,0 0-16,22-64 15,-22 63-15,21-41 16,-21 41-16,1 1 0,20 21 15,-21-21-15,21-1 0,-20 22 16,-1 21-16,0-21 0,0 0 16</inkml:trace>
  <inkml:trace contextRef="#ctx0" brushRef="#br0" timeOffset="3146.74">5186 1122 0,'-21'0'0,"42"0"15,-64 0-15,65 0 0,-1 0 16,148 0 0,0 0-16,-84 0 15,84-21-15,-84 21 16,0-21-16,-22 21 0,1-22 0,-22 22 15,0 0-15,-20 0 0</inkml:trace>
  <inkml:trace contextRef="#ctx0" brushRef="#br0" timeOffset="3806.36">8086 1524 0,'0'0'0,"-22"-21"16,1 0-16,0-64 16,21 22-1,0 41-15,0 1 0,21 0 16,0 0-16,1 0 0,41-22 16,-42 43-16,22 0 0,-1 0 15,0 0-15,-21 22 0,85 20 16,-63-21-16,-1 21 0,64 107 15,-85-44 1,-21 44 0,0-107-16,0 0 0,-21 1 15,21-22-15,0 0 16,-21-21-16,-1 0 16,22-21-1,0 0-15,0-22 0,22-41 16,20-1-1,-21 43-15,106-107 16,-85 86-16,43-22 0,-43 43 16,149-43-1,-149 106 1,-21 1-16,1 41 16,-22-21-16,0 1 0,0-1 15,0 0-15,0 1 0,-22-1 0,1 0 16,0-20-16,0 20 0,0 0 0,0 1 15,21-22 1,0 0-16,21-21 16,21 0-16,-21 0 15,22 0-15,-1-21 0</inkml:trace>
  <inkml:trace contextRef="#ctx0" brushRef="#br0" timeOffset="4278.6">9927 1461 0,'0'0'0,"21"-22"0,0 22 0,1-21 0,-22 0 15,0-42-15,-22 41 16,1 1-16,0 0 0,0 0 16,0 0-16,-43 21 15,43 0-15,-21 0 0,-1 0 16,22 0-16,-21 21 0,-64 64 16,64-43-16,-1 21 15,-20 64 1,63-84-16,-21-1 0,21-21 15,0 22-15,0-22 0,0 21 16,21-21-16,0-21 0,0 0 16,22 0-16,-22 0 0,21 0 0,106-63 31,-84 42-31,63-85 0,-43 21 16,-41 43-16,-1-43 15,-21 64-15,-21-21 16,21-1-16,-21 22 0,-21 21 15,0 21 1,0 0-16,0 1 0,-22 20 16,22-21-16,0 85 15,21-43 1,0-41-16,0 20 0,21-21 16,0 0-16,1 0 0,41 22 15,-42-43-15,22 0 0,41 0 16,-41 0-16,-1 0 0,0 0 15,1-21-15,-1-1 0,21 1 0,-20 0 16</inkml:trace>
  <inkml:trace contextRef="#ctx0" brushRef="#br0" timeOffset="4889.77">10774 1334 0,'0'-22'0,"0"44"0,0-65 0,-21 43 0,-1 0 16,1 0-16,0 0 0,0 0 15,0 21-15,0 1 0,21-1 16,0 0-16,0 0 0,-22 21 15,1 85 1,21-21 0,0-42-16,0-43 15,0 0-15,0 0 16,0-42 0,0 0-1,0-21-15,0 20 0,0-105 16,0 106-16,0-42 15,0 20-15,0 1 0,0 0 0,64-64 16,-22 64 0,0 20-16,-20 22 0,62 0 15,-20 0-15,20 22 16,-20-1-16,-22 0 0,1 0 16,-22 0-16,21 22 0,-21-22 15,0 21-15,1 64 16,-22 0-1,-22-64-15,22 0 16,0-20-16,-21-22 0,0 21 0,0-21 16,0 0-16,0-21 15,21-1-15,0-41 16,42-22 0,43-63-1,-64 106-15,21-1 0,0 1 16,1 0-16,-22 21 0,21-22 15,1 22-15,-22 21 0,21 0 0,64 42 32,-85 22-32,-21-22 0,0 22 15,0-22-15,-21 0 16,-21 43-16,20-64 0,1 22 16,21-22-16,0 0 0,0 0 15,0 21-15,21-42 31,1-21-31,20 0 0</inkml:trace>
  <inkml:trace contextRef="#ctx0" brushRef="#br0" timeOffset="5194.59">12023 1439 0,'21'0'0,"-42"0"0,63 0 16,-21 0-1,21-21 1,-20 21-16,41-21 15,-42 21-15,85-85 32,-85 43-32,-21-21 15,0 41-15,-21 22 0,-42 0 16,20 0 0,-41 43-16,41-22 0,-20 21 0,-85 106 31,105-84-31,43-43 15,0 21-15,0-20 0,0 20 0,0-21 16,64 21-16,-1-42 16,-20 0-16,20 0 0,1 0 0,-1 0 15,22 0-15,169-63 16</inkml:trace>
  <inkml:trace contextRef="#ctx0" brushRef="#br0" timeOffset="5641.34">14097 953 0,'-42'0'0,"84"0"0,-127 0 0,43 21 0,0 0 15,-1 0-15,1 21 0,21-20 16,-127 168-1,148-169 1,-22 22-16,22 20 0,0-42 16,0 22-16,22-1 0,-1-21 15,0 0-15,21-21 0,-21 21 16,43-21-16,-22 0 0,106 0 16,-84-21-16,21-21 15,-43 21-15,21-64 16,-41 43-16,-1-1 0,-21-20 15,0 21-15,0-22 0,-21-21 16,-22 43-16,1 21 0,-149-21 31,86 84-31,41-21 0,22 0 16,21 22-16,-22-22 0,22 21 0,21 0 16,0-20-16,0 20 15,0-21-15,21 0 0,22 22 0,-1-22 16,0 0-16,149 21 15,-85-21-15</inkml:trace>
  <inkml:trace contextRef="#ctx0" brushRef="#br0" timeOffset="5980.67">14436 1397 0,'0'-21'16,"0"42"-16,0-63 0,0 21 0,-22-22 16,22-20-1,0 20-15,0 22 0,0 0 16,0-21-16,22 21 0,41-22 15,-42 43-15,0 0 0,22 0 0,-22 0 16,21 0-16,-21 0 16,106 106-1,-105-85-15,-1 22 0,21 62 16,-42-83-16,0 20 16,0-21-16,0 0 0,-21 0 15,0 22-15,0-43 0,-1 0 16,1 21-16,0-21 15,0 0-15,0-21 16,0-43 0,21 43-16,0-21 0,0 21 15,0-22-15,0 1 0,84-85 16,64-64 0,-42 107-1,-63 41-15,-1 1 0</inkml:trace>
  <inkml:trace contextRef="#ctx0" brushRef="#br0" timeOffset="6405.42">15346 550 0,'-21'-21'16,"42"42"-16,-85-42 0,1 0 0,-1 21 15,1 0-15,-22 0 0,22 0 0,-22 0 16,21 0-16,-41 21 0,20 0 16,-21 1-16,0 20 0,0 0 15,1 1-15,-171 168 16,65-20-1,105-43-15,64-85 0,20-20 16,1 84-16,21-64 16,21 1-16,22 42 0,-1-64 15,64 64-15,-21-85 16,-22 21-16,149 22 16,-128-64-16,-20 0 0,21 0 15,-22 0-15,1-21 0,211-106 16,-191 63-1,-20 1-15,21-1 0,63-105 16,-85 84-16,1 0 0,-1-20 16,-20-1-16,-22 21 0,0-21 15,-21 22-15,0 20 0,-21-21 0,-22 22 16,-20 21-16,-1-1 0,-20 1 16,-1 21-16,-21 0 0,0-1 0,1 1 15,-255 42 1,233 1-16,-85 20 15,106-21-15,-42 64 0,63-43 16,22 0-16,-1 1 0,-20 20 0</inkml:trace>
  <inkml:trace contextRef="#ctx0" brushRef="#br0" timeOffset="7535.75">2921 2836 0,'0'-21'0,"-21"0"16,0 21-16,-1 0 16,1 0-16,0 0 0,0 21 15,0 0-15,0 22 0,-1-1 16,-41 106-16,42-63 0,-22 0 16,1-1-16,-21 22 0,20-21 15,-20-1-15,-64 107 16,63-106-16,-63 63 15,0 21 1,85-127-16,0 1 0,20-22 0,22-42 16,0-43-1,0-42 1,0 43-16,0-1 0,22 1 16,-1-1-16,-21 1 0,21-85 15,-21 84-15,21 1 0,-21 20 16,21 22-16,-21-21 0,21 42 15,-21 21-15,22 43 16,-22-22-16,21 43 16,0-22-16,0-21 15,0 64-15,0-42 0,1-22 0,-1 0 16,0 1-16,0-1 0,0 0 16,43 22-1,-22-43-15,85 0 16,0-42-16,-63 0 15,41-43-15,-62 22 16,-1 0-16,0-1 0,1 1 0,-22 0 16,85-128-1,-106 128-15,21-21 16,-21 20 0,0 64-1,0 1 1,-21 20-16,21-21 0,0 21 0,-43 22 15,43-22-15,0 43 16,0 42 0,0-85-16,0 22 15,0-43-15,22-21 0,-1 21 16,0-21-16,21 0 0,1 0 16,-22 0-16,21-21 0,0 0 0,22 0 15,63-85 1,-106 63-16,64-84 15,-85 85-15,0 0 16,0 21-16,0-22 0,-21 1 0,-22 0 16,1 20-16,0 1 0,-85 21 15,0 0 1,63 43 0,43-22-16,21 21 0,-21 0 15,21 1-15,0-22 0,0 21 16,21-21-16,-21 1 0,127 62 15,21-84 1,-84 0-16</inkml:trace>
  <inkml:trace contextRef="#ctx0" brushRef="#br0" timeOffset="7816.63">4170 3598 0,'0'-21'0,"0"42"0,0-84 0,21 21 16,-21-1-16,0 22 0,0 0 15,0-21-15,0 20 0,-21 22 0,0 0 16,-1 0-16,-20 0 16,-43 106-1,1 21 1,63-84-16,21 20 0,-22-21 16,22 1-16,-21-1 0,21 0 0,0 1 15,0-1-15,0 0 0,106 43 16,-21-64-1,84-21 1,-84 0-16,-1-21 0,1 0 16,-21 0-16,20 0 0,1-22 15,-22 22-15,22-21 0,-21 21 0,-22-22 16</inkml:trace>
  <inkml:trace contextRef="#ctx0" brushRef="#br0" timeOffset="8227.69">5165 3598 0,'0'-21'15,"0"42"-15,0-84 0,0 42 0,0 0 0,-22-1 16,1 1-16,-21 0 0,0 21 15,20 0-15,-62 0 16,63 21-16,-106 64 16,63 0-16,43-43 15,0-21-15,0 21 0,21 1 16,0-22-16,0 21 0,0-21 0,0 1 16,0-1-16,21 0 0,63 0 15,-62-21-15,62 0 16,-41 0-16,20-21 15,-21 0-15,1 0 0,-1-1 16,-21-20-16,22 21 0,-22-21 0,0-1 16,0 1-16,0 0 0,0-43 15,1 43-15,-22 20 0,0 1 16,0 0-16,0 0 0,-22 42 16,1 0-16,0 0 15,-21 106 1,21-21-1,-1 21-15,22-106 16,0 43-16,0-43 16,0 21-16,22-20 0,-1-1 15,0-21-15,0 0 0,0 0 16,22 0-16,-22 0 0,21-21 0,0-1 16,-20 1-16,20-21 0,43-22 15</inkml:trace>
  <inkml:trace contextRef="#ctx0" brushRef="#br0" timeOffset="8453.75">6011 2942 0,'0'0'0,"21"-42"0,-21 0 0,0-1 15,0 22-15,0 0 0,0 0 0,0 42 32,-63 106-32,-1 63 15,22-105 1,0 63-16,21-63 0,-1-22 15,-20 64-15,21-84 16,21 20-16,-21 64 16,63-84-1,0-43 1,1 0-16,-22 0 0,64-43 16</inkml:trace>
  <inkml:trace contextRef="#ctx0" brushRef="#br0" timeOffset="8812.29">6498 3281 0,'0'0'0,"-21"21"16,0-21-16,0 21 0,-1 22 15,1-22-15,0 21 0,0-21 0,0 22 16,-22-1-16,43 0 0,-21-21 16,0 106-1,21-42-15,0-64 16,21-21-16,0 21 15,22-21-15,-1 0 0,0 0 16,-20 0-16,20-21 0,0 21 16,1-21-16,126-148 15,-148 63 1,-21 21 0,-21 43-16,0 0 0,-22 20 0,22 1 15,-21 0-15,0 21 0,-1 0 16,-20 0-16,20 21 0,1 0 0,-43 64 15,64-64 1,0 43-16,21 20 16,21-62-16,43-1 15,-22-21-15,0 21 0,1-21 16</inkml:trace>
  <inkml:trace contextRef="#ctx0" brushRef="#br0" timeOffset="9196.01">7027 3471 0,'0'0'0,"0"-21"0,0-21 16,0 21-16,0 0 0,0-1 0,0 1 15,0 0-15,21 0 16,1 0-16,-1 21 0,21 0 16,-21 0-16,0 0 0,64 84 15,-64-62-15,22 62 16,-22-20-1,-21-22-15,0 0 0,0 64 16,0-85-16,-21 43 16,-1-43-16,1 0 0,-42-21 31,42 0-31,21-42 16,0 21-16,0 0 0,0-64 15,21 43-15,0-1 16,0-20-16,43-85 15,20 21 1,-20 84-16,-43 22 16,0 0-16,43 0 0,-43 21 15,0-21-15</inkml:trace>
  <inkml:trace contextRef="#ctx0" brushRef="#br0" timeOffset="9391.9">5694 3069 0,'-43'0'0,"86"0"0,-128 21 0,43-21 16,63 0 0,21 0-16,64 0 15,42 0-15,106 0 16,-169-21-16,21 21 15,-22-21-15,1 21 0,0-21 16</inkml:trace>
  <inkml:trace contextRef="#ctx0" brushRef="#br0" timeOffset="9954.12">8890 2942 0,'-21'-21'0,"0"0"15,-1 21-15,1-21 16,0 0-16,-42-43 15,63 22 1,0-1-16,21 43 16,0 0-16,42 0 0,1 22 15,-22-1-15,22 0 0,-22 21 16,22 1-16,105 168 16,-84 1-1,-64-22 1,-21-147-16,0 20 0,0-42 15,0 22-15,0-22 0,0 0 16,0 0-16,0-42 31,0 0-31,0 0 0,0-22 0,21-105 16,0 85 0,0-22-16,22 22 0,-22-1 0,0-21 15,21 22-15,-21-1 0,22 1 16,20-64-16,-42 85 0,1 20 15,-1-20-15,-21 21 0,21 0 16,0 21-16,0 0 0,0 21 16,22 64-1,-22-1 1,0-41-16</inkml:trace>
  <inkml:trace contextRef="#ctx0" brushRef="#br0" timeOffset="10477.83">10308 3514 0,'0'0'0,"21"21"0,0 0 16,1 0-16,-1-21 0,21 0 16,-21 0-16,0-21 0,1 21 15,-1-21-15,-21 0 0,21 0 16,21-106 0,-42 84-16,0-63 0,0 64 15,-21-64-15,0 64 16,0 21-16,0-22 0,-22 22 0,22 0 15,0 21-15,-21 0 0,-1 0 16,22 0-16,-148 127 16,84-42-1,0 84-15,64-127 16,0 22-16,21 21 16,0-43-16,0-21 0,0 21 15,21-20-15,22-1 0,-22 0 0,127-21 16,-63 0-1,-43-21-15,21-22 16,-20 22-16,-1 0 0,-21-21 16,22-22-16,-22 22 0,42-64 15,-42 43-15,1-1 0,-1-105 32,-21 126-32,0 22 0,-21 42 31,21 1-31,-22-1 0,1 21 0,21 0 15,-21 43-15,21-43 0,0 1 16,-21 126 0,21-105-1,0-22-15,42 0 16,-21-42-16,1 21 0,-1-21 0,21 0 16,-21 0-16,22 0 0,41-42 15</inkml:trace>
  <inkml:trace contextRef="#ctx0" brushRef="#br0" timeOffset="11366.91">11430 2667 0,'0'0'15,"0"-42"-15,0-1 0,0 22 0,0 0 16,0 0-16,-21 21 0,0 21 16,-1 21-16,1-20 15,21 20-15,0 0 0,-21 22 16,21-22-16,-21 22 0,21-1 0,0 1 15,0-1-15,0 1 0,0-1 16,0 1-16,0 147 16,0-84-1,0-84 1,21-22-16,0 0 0,0-21 0,1 0 16,-1 0-16,42-64 15,1-41 1,-1-1-1,-42 42-15,22 22 0,-22-22 16,21 22-16,-21 0 0,1-1 0,-1 1 16,-21 21-16,21 0 15,-21 42 1,-21 42-16,0 22 16,-1-43-16,22 1 15,-21 41-15,0-62 0,21 20 16,0 64-1,21-43 1,43-20-16,-43-43 16,42 0-16,-41 0 15,20 0-15,21-43 0,-20 22 16,-1 0-16,-21-21 0,85-85 16,-85 84-16,22-41 15,-1 20 1,-21 22-16,-21 21 0,0-1 0,0 44 47,0-1-47,0 21 0,0-21 0,-21 22 15,0 41 1,0-41-16,-1 20 0,22 43 16,0-85-16,0 21 15,22-20-15,-1-1 0,0-21 16,0 21-16,0-21 0,22 0 0,-22 0 15,21 0-15,64 0 16,0-64 0,-64 22-16,22-21 0,-22-1 15,0-42-15,-21 64 16,1-22-16,-22-20 0,0 41 16,0 22-16,0 0 0,-64-21 15,-21 63 1,64 0-16,-21 0 15,21 22-15,0-22 0,21 63 16,0-41-16,0-1 0,0 43 16,0-43-16,0-21 15,63 85 1,43-64-16,0-42 16,-64 0-16,22 0 15,41 0-15,-62-21 0,20 0 16,-20 0-16</inkml:trace>
  <inkml:trace contextRef="#ctx0" brushRef="#br0" timeOffset="11619.76">14372 2879 0,'0'-21'0,"0"42"0,0-64 0,0 22 15,0 42 1,0 1-16,-21-1 15,-21 42-15,-1 64 16,22 21 0,21-105-16,-21-1 0,21 0 15,0-20-15,-21 20 0,21-21 16,0 0-16,0 0 0,0 1 16,21-22-1,0 0-15,43 0 0,-22-22 16,0 1-16</inkml:trace>
  <inkml:trace contextRef="#ctx0" brushRef="#br0" timeOffset="11967.56">15240 2900 0,'0'0'0,"42"-42"0,-21 20 0,1 1 16,-22 0-16,0 0 16,-22 21-16,1 0 0,-21 0 15,21 0-15,-43 21 0,-84 21 16,85-20-16,20 20 0,-20-21 15,42 0-15,-22 0 0,22 1 0,0-1 16,21 0-16,0 0 0,0 0 16,0 0-16,21 1 0,0-22 15,85 42 1,-64-42-16,22 21 0,105 0 16,-126-21-16,-1 0 0,0 21 15,22 1-15,-43-22 16,0 21-16,-21 0 0,0 0 15,0 0-15,-21 0 0,-21 1 16,-1-22-16,1 21 0,0-21 16,-191 21-1,190-21 1,1 0-16,21 0 0,0 0 0,0-21 16,-1 0-16,1 21 0,0-22 0</inkml:trace>
  <inkml:trace contextRef="#ctx0" brushRef="#br0" timeOffset="12321.88">14245 2350 0,'-42'0'0,"84"0"0,-127 21 0,43 0 16,-43 64-16,64-64 15,21 21-15,0-21 0,0 0 16,0 1-16,21-1 0,1 0 0,20 0 16,0 0-16,1-21 0,20 0 15,-21 0-15,64 0 0,-63-21 16,-22 0-16,21 0 0,-21 0 16,0-22-16,-21-20 15,0 20-15,0 1 0,0 21 0,-21 0 16,0-22-16,0 43 0,-21-21 15,-1 21-15,22 0 0,-21 0 0,-43 21 16,43 1-16,21-1 16,-22 0-16,22 21 0,-21-21 0,21 22 15,-1-1-15,1-21 0,-21 43 16,21-22-16</inkml:trace>
  <inkml:trace contextRef="#ctx0" brushRef="#br0" timeOffset="15684.47">4826 4995 0,'0'-21'0,"0"0"0,0-42 31,0 20-31,0 22 16,0 42 0,0 0-16,0 1 0,0 20 0,0 21 15,-21-20-15,0 20 16,-1 1-16,1-1 0,21 1 0,-21-1 15,0 1-15,-21 126 16,20-63-16,22-84 16,-21 62-16,21-83 15,0-1-15,0 0 0,21-42 32,1 0-32,-22-1 15,21 1-15,42-106 16,-42 85-16,1 0 0,-1-1 15,0 1-15,0 0 0,21-43 16,-20 43-16,-22 20 0,21-20 16,0 21-16,0 21 0,0-21 31,0 42-31,1 21 0,-22 22 16,21-22-16,-21 0 0,0 22 15,0-22-15,21 1 0,-21 20 0,0-21 16,0 1-16,0-1 0,0 0 15,63 64 1,-41-85 0,-1-21-16,21 0 15,-21 0-15,0-21 0,22 0 0,-22 0 16,0-21-16,106-149 16,-63 64-1,-22-21-15,-21 84 16,21-20-16,-20 20 0,-1-84 15,0 85-15,-21 20 0,21-20 16,-21 42-16,0-22 0,0 22 0,0 0 16,-21 21-1,0 21-15,0 0 0,-1 22 0,1-1 16,-21 64 0,-22 84-16,1 1 15,42-128-15,21-20 16,0 20-16,0 1 0,0-22 15,0 0-15,21 43 0,0-64 16,0 0-16,0 0 0,1 1 16,20-1-16,106-21 15,-63-21 1,-43-1-16,43-20 16,-43 21-16,0-21 0,43-22 15,-64 22-15,22-1 0,-1-105 16,-42 85-1,0 42-15,-42-22 16,20 43-16,-41 0 16,42 0-16,0 0 0,-1 43 15,22-22-15,0 0 16,0 0-16,0 0 0,0 0 0,0 22 16,43 41-1,-1-20-15,-21-43 0,0 106 16,1-106-1,-22 0-15,0 1 16,21-22-16,0 0 0,0 0 16,0 0-16,64-22 15,0-20 1,-43 21-16,0 0 0,64-64 16,-42 43-16,20-43 15,-41 43-15,-1-1 0,0-20 16,-21 42-16,1 0 0,-1-1 15,-42 44 1,-1-1 0,1 0-16,21 0 0,-21 21 15,0-20-15,0 20 0,0 0 16,-1 43-16,22-43 0,-21 64 31,21-85-31,0 0 0,43 1 16,-22-22-16,0 0 15,0 0-15,0 0 0,22 0 0,-22-22 16,21 1-16,0 0 0,-20 0 16,-1-21-16,63-85 15,-84 84-15,0 1 16,0-64 0,0 85-16,-21-21 0,-21 42 0,0-43 15,-1 43-15,22 0 16,0 0-16,0 0 0,0-21 0,-1 21 15,44-21 1,-1 21-16,42 0 16,-42-21-16,22 21 0,41-21 15,-41 21-15,-1 0 16,0 0-16,1 0 0,-1 0 0,-21 0 16,106 21-1,-63 21-15,-43 0 0,0-20 16,21 41-16,-42-21 0,0 1 15,0-22-15,0 21 0,0 1 16,0 20-16,0-21 0,0-20 16,0 41-1,-21-63 1,21-21 0,0 0-16,0 0 15,0-1-15,0-20 0,0-64 16,21 64-16,22-64 15,126-84 1,-127 147-16,1 22 0,-1-21 16,0 21-16,1-1 0,84 44 31,-85 20-31,-21 64 16,-21-64-16,0-21 15,0 64-15,0-43 0,-21 1 16,-42 84-1,41-64 1,1-21-16,0-42 16,42 0-1,0-21-15,1 0 0</inkml:trace>
  <inkml:trace contextRef="#ctx0" brushRef="#br0" timeOffset="16489">9144 5355 0,'0'0'0,"42"-21"16,-21 0-16,1 0 0,-1 0 0,-21-22 16,0 22-16,0 0 0,0-21 15,0 20-15,-21 1 0,-1 0 0,-20-21 16,0 42-16,-1 0 16,1 0-16,0 21 0,-22-21 0,22 42 15,-64 22-15,64-22 0,-22-21 16,22 22-16,21-1 0,-22 0 15,1 128 1,42-107-16,0-42 16,21 22-16,0-22 0,22-21 15,-1 21-15,0-21 0,1 0 0,20 0 16,-20 0-16,20-21 0,1 21 16,-22-21-16,21-1 0,22-41 15,-43 21-15,1-1 0,41-63 16,-62 85-16,-1-42 15,0-1 1,-21 43-16,0 0 0,0 0 16,-21 42-1,21 21 1,-21-21-16,-22 64 16,1 63-16,0 0 15,20-84-15,1 21 16,0-22-16,21 106 0,0-105 15,0 126-15,0-84 0,0-21 16,0 317 0,0-169-1,21-127-15,-21 0 0,21 105 0,-21-105 16,22 85-16,-22-107 16,0 1-16,0 84 15,0-105-15,0-1 0,0 1 0,-64 84 16,-21-63-1,-42-43 1,64-42-16,21 0 0,-64 0 16,42 0-16,1-21 0,-1-22 15,1 22-15,-1-21 0,1-22 16,-1 1-16,1-1 0,-1-20 0,-169-340 31,128 22-31,147-42 16,21 296-16,64-128 15,-42 149-15,0 0 16,-1 22-16,1-1 0,21 21 16,-21 0-16,-1 22 0,1-1 0,0 22 15,42-21-15,-64 41 16,-21 1-16,1 21 0,-1 0 0,-21 0 16,0 0-16,1 0 0,-44 21 31</inkml:trace>
  <inkml:trace contextRef="#ctx0" brushRef="#br0" timeOffset="54113.68">1990 9567 0,'0'-21'47,"0"0"-31,0 0 0,21 21-16,-21-21 15,0 0 1,0-1-1,0 44 32,0-1-47,0 0 16,0 0-16,0 0 0,0 22 0,0-22 16,0 21-16,0 0 0,0 1 15,0-1-15,0 43 0,0-43 16,-21 0-16,21 1 0,-22-1 15,22 0-15,-21 64 16,21-85-16,-21 22 16,21-22-1,0 0-15,0-42 32,0 0-17,0 0-15,0-1 0,0 1 16</inkml:trace>
  <inkml:trace contextRef="#ctx0" brushRef="#br0" timeOffset="54493.47">2413 9970 0,'0'21'0,"0"-42"0,0 63 0,-21-21 15,0 0-15,21 0 0,0 1 16,0-1 0,21-21-1,0 0-15,21 0 16,-21-21-16,1 21 0,-22-22 16,21 1-16,0 21 0,-21-21 0,0 0 15,0 0-15,0 0 16,0-1-16,0 1 15,-42 21-15,-1 0 16,22 0-16,0 0 0,0 21 16,0 1-16,-1-22 15,1 21-15,21 0 0,-21-21 16,21 21 0,21-42 15</inkml:trace>
  <inkml:trace contextRef="#ctx0" brushRef="#br0" timeOffset="101276.62">4551 9398 0,'-21'0'109</inkml:trace>
  <inkml:trace contextRef="#ctx0" brushRef="#br0" timeOffset="103301.53">4593 9313 0,'0'0'0,"0"22"62,0-1-46,0 0-16,0 0 0,0 21 16,0 1-16,-21 63 15,21-64-15,-42 85 16,20-85-16,1 1 0,21-1 15,-21 0-15,0 1 0,21-22 0,-21 21 16,21-21-16,0 0 0,0 43 16,0-85 31,21 0-47,0-1 0,0 1 15,22-85 1,-22 85-16,0-21 0,0 0 15,85-64-15,-85 85 16,21-22-16,-20 22 0,-1-21 16,0 21-16,64-22 15,-64 43 1,-21 21-16,21 22 16,-21-22-16,0 21 0,0 1 0,0-1 15,0 43-15,0-64 16,0 21-16,0 85 15,0-63 1,42-22 0,-21-42-16,1 21 0,-1-21 15,0 0-15,0 0 0,43-21 16,-43 21-16,0-21 0,85-64 31,-64 64-31,0-64 0,1 43 0,-22 0 16,21-64-16,-42 21 15,0 43-15,0-1 0,0 22 16,-21-42-16,0 42 0,0-1 16,-43 1-1,22 21-15,-22 0 16,43 21-16,0 1 16,0-1-16,0 42 0,21-20 15,-21-22-15,21 21 0,0 43 16,42-22-1,-21-63-15,0 21 0,0-21 16,22 0-16,41 0 16,-20 0-16,-22 0 0,22-21 0,-22 0 15,22 0-15,-1 0 0,149-127 16,-85-1 0,-85 107-16,-21 0 15,22-1-15,-22 1 0,0-43 16,-21 43-16,21 21 15,-21-21-15,0-22 16,0 22 0,-21 42-16,0 0 15,0 21-15,21 0 0,-22 0 0,1 0 16,0 22-16,0 41 0,0-41 16,0 168-1,-1-147-15,1 42 16,0 0-1,21-43-15,-21-21 0,21 1 0,-21-1 16,21-21-16,-21 22 0,21-22 0,0 0 16,0 0-16,0 0 0,-22 0 15,22-42 17,0 0-32,22-42 15,-1 20-15,0 1 0,0 0 16,127-255 15,-105 234-31,-1 63 16,-21 0-1,0 21-15,-21 0 16,21 0-16,-21 22 0,0 20 16,0-21-16,0 22 15,0 21 1,0-64-16,0 0 0,22 0 15,-22 0-15,21-21 0,-21 21 0,21-21 16,0 0-16,0 0 0,0 0 0,1 0 16,20 0-16,-21 0 0,21 0 0,64-63 15,-21-1 1,-43 43-16,22-63 16,-22 41-16,-21 22 15,0-21-15,1-1 0,-1 22 0,0 0 16,-21 0-16,0 0 0,21 21 15,-21 21 17,-21 0-32,21 0 0,-21 22 15,0-22-15,-1 63 0,22-62 16,0 20-16,0-21 0,0 0 16,0 0-16,0 1 0,0-1 0,0 0 15,22 0-15,83 0 16,-41-21-1,-43 0-15,21 0 0,22-21 16,-22 0-16,1 0 16,-22 0-16,21-1 0,-21-20 0,22 0 0,-22-1 15,0 1-15,0 0 0,0 21 16,0-22-16,-21 1 0,0 21 16,22-22-16,-22 22 0,0 0 0,0-21 31,0 21-31,-22 21 15,1 0-15,0 0 0,0 21 16,21 21-16,-21-21 0,0 22 16,-22 147-1,43-126-15,-21-1 16,21-21-16,0 85 0,0-84 16,0 20-16,0 1 0,0 42 0,0-43 15,0 1-15,0-1 16,0 1-16,21-22 0,-21 64 15,21-43-15,-21-20 0,0-1 16,0 0-16,0 1 0,0 41 16,0-63-16,0 22 0,-105 84 15,41-85 1,-42-21 0,64-21-16,21 0 0,-22-21 15,1 0-15,-21 0 0,-107-106 31,128 84-31,0-84 16,42 22-16,0 41 0,21 1 16,21-1-16,0 1 0,22 20 15,-22-20-15</inkml:trace>
  <inkml:trace contextRef="#ctx0" brushRef="#br0" timeOffset="105364.35">2074 11409 0,'0'-21'0,"0"0"16,-21-1-1,21 1-15,0 0 16,0 0-16,0 0 16,0 0-16,0-1 15,21 22 1,0 0-16,1 0 16,-1 0-16,0 22 15,0-1-15,-21 0 0,21 0 16,-21 21-16,21 1 0,-21-1 15,22 0-15,-1 1 0,-21 20 0,0-20 16,0 126 0,0-106-16,-64 107 15,1-64 1,42-64-16,-64 43 0,43-64 0,-1 21 16,-105 43-1,63-85 1,64 0-16,-21 0 0,21 0 15,0 0-15,-22-21 0,22-1 16,-21-41-16,21 21 0,-1-22 16,22 22-16,0-22 0,0-126 15,43 84 1,20 64 0,-20 42-16,-22 0 15,21 0-15,-21 0 0,22 21 0,41 63 31,-63-41-31,43 84 16,-22-43-16,-21-41 0,1 41 16,-22-62-16,0 20 15,21 21-15,-21-41 0,21-1 16,-21 42 0</inkml:trace>
  <inkml:trace contextRef="#ctx0" brushRef="#br0" timeOffset="106651.39">2688 11811 0,'0'21'16,"-21"-21"-16,21 21 15,-21 22 1,0-1-16,21-21 16,-22 0-16,22 22 0,0-22 15,0 0-15,0 0 16,0 0-16,22-21 31,-1 0-15,-21-21-1,0 0-15,0 0 0,0 0 16,0 0-16,0-1 0,0-41 16,0 42-1,-21 21-15,21-21 16,-22 21-16,1 0 16,0 21-1,21 0 1,0 0-16,0 21 0,0 1 15,0-22-15,0 0 16,0 21-16,0-20 0,21-1 16,0 21-1,1-42-15,-1 21 16,42-21 0,-42 0-16,1 0 15,-22-21-15,0-21 16,21-1-1,-21 22-15,0-21 0,0 0 16,0-1-16,0 1 16,-21 42-16,21-21 0,0 0 15,-22 21-15,1 0 16,0 0-16,0 0 0,21 21 31,-21 21-31,21-21 0,0 22 16,0-22-16,0 0 15,21 0-15,0-21 16,0 0-16,0 0 0,1 0 16,-1 0-1,0-21 1,0-21 0,-21 20-16,0-20 0,0 21 0,0 0 15,-42 0 1,21 21-16,-1-22 15,1 22-15,0 0 0,0 22 16,21-1-16,-42 0 16,20 21-16,22-21 0,-21 22 15,21-22-15,0 0 0,0 43 16,0-43 0,21-21-1,1 0-15,-1 0 0,21-21 16,-42-1-16,21 1 15,22-63 1,-43 41-16,0 22 16,0 0-16,0 0 0,0 0 15,-22 21-15,22 21 16,-21-21 0,21 21-16,-21 42 15,0-41-15,21-1 0,0 0 16,0 0-16,0 21 15,0-20-15,0-1 16,21-21-16,0 0 0</inkml:trace>
  <inkml:trace contextRef="#ctx0" brushRef="#br0" timeOffset="107277.03">3937 11218 0,'-21'0'0,"42"0"0,-63 0 0,20 0 15,1 0-15,0 0 0,0 0 16,42 0-1,0 0-15,22 0 16,41 0-16,43 0 16,85-21-1,-106 0-15,-22 21 0,1 0 16,0 0-16,-22-21 0,64 21 16,-84 0-16,-1 0 0,-21 0 0,0 21 31,-42 0-31,-85 22 15,64-43-15,-22 21 16,22-21-16,-21 21 0</inkml:trace>
  <inkml:trace contextRef="#ctx0" brushRef="#br0" timeOffset="107563.87">4233 11303 0,'0'21'16,"0"0"-16,0 1 16,0-1-16,0 0 0,0 148 15,-21-63 1,0-42-16,21 63 16,0-64-16,0 1 0,-21-22 15,21 21-15,0-20 0,0 20 16,-21-42-16,21 22 0,0-1 0,0-21 15,0 0-15,0 1 0,0-1 16,0 21 0,21-42-16,21-42 15,-21 21-15,0-1 16</inkml:trace>
  <inkml:trace contextRef="#ctx0" brushRef="#br0" timeOffset="108189.51">4932 11748 0,'0'0'0,"0"21"0,0 0 0,0 21 15,0 1-15,-43 20 16,43-21-16,0 1 0,-21 41 16,0-41-16,21-1 0,0 0 15,0 1-15,0-22 0,21 64 31,0-64-31,22-21 16,20 0-16,-42 0 0,1-21 16,20-1-16,0 1 0,-21 0 0,22 0 15,-22-21-15,21 20 0,-21-20 16,22 0-16,63-106 16,-85 84-1,-21 1 1,0 41-16,0 1 0,-21 21 31,-1 0-31,22 21 0,-21 64 16,0 0-1,21-22-15,0 85 16,0-84-16,0 63 16,0-64-16,0 1 0,0 21 15,0-1-15,0 1 0,0-22 0,-21 255 31,0-170-31,21-63 0,-21-22 16,-1 64-16,1-63 16,0-22-16,0 0 0,0 1 15,0-1-15,-43 22 0,43-64 0,-21 21 16,-1 0-16,-84-21 16,-21-85-1,42 1-15,64 41 16,-22 1-16,22-22 0,21 1 15,0 21-15,0-22 0,21-105 16,42 105 0,0 22-16,1 0 0,20-1 15,1 1-15,-1 0 0,22-1 0</inkml:trace>
  <inkml:trace contextRef="#ctx0" brushRef="#br0" timeOffset="108577.29">6138 11938 0,'-21'-21'0,"42"42"0,-63-42 0,21 21 15,0 0-15,-43 63 16,43-20-16,0-1 0,21 22 15,-21-1-15,21 85 16,0-84-16,0 20 0,0 340 16,21-276-1,-21 85 1,0-149-16,0-20 0,0 84 16,0-84-16,-21-1 15,-1 85 1,1-105-16,0 41 0,0-63 15,21-42 1,0 0-16,0 0 16,0-21-16,0-22 0,0 1 0,21-1 15,0 1-15,0-86 16,1 65-16,-1 20 0</inkml:trace>
  <inkml:trace contextRef="#ctx0" brushRef="#br0" timeOffset="108864.13">6096 12340 0,'0'-233'16,"0"466"-16,0-508 0,0 233 15,0 21-15,21-22 0,0 22 0,0 0 16,1 21-16,-1 0 0,21 0 16,-21 0-16,0 0 0,22 0 0,20 85 31,-20 42-31,-43-22 15,-22-62-15,1-1 16,0 0-16,0-20 0,-21-1 16,-1 42-16,22-63 0,-21 21 15,21 1-15,-43-1 16,43-21-16,21-21 16,0-1-1,0 1-15,21-21 0,0 21 16</inkml:trace>
  <inkml:trace contextRef="#ctx0" brushRef="#br0" timeOffset="109548.74">6816 12213 0,'21'0'0,"-42"0"15,63 0-15,-21 0 16,-21-21-1,21 0-15,0 0 16,1 0-16,-1-1 16,0 1-16,-21 0 0,21-21 0,0-1 15,-21 22-15,0 0 16,21 0-16,-21 0 0,0 0 0,-21 21 31,0 0-15,0 21-16,0 0 0,-22 0 0,-20 64 15,21-1 1,-1 43 0,22-105-16,21 20 0,0 21 15,0-41-15,0-1 0,0 0 16,0 0-16,0 0 0,0 0 0,21-21 16,0 0-16,-21 22 0,43-22 15,-1 0-15,-21 0 0,127-64 31,-105 43-31,41-43 0,22-41 16,-63 62 0,20-41-16,-42 41 0,0 1 15,-21 21-15,0-43 16,0 43 0,-21 21-16,0 21 0,0 0 15,0 1-15,0-1 0,21 0 16,0 21-16,-22-21 0,22 85 15,0-63-15,0 20 16,0-21 0,0-20-16,0-1 0,0 0 0,0 0 15,0 0-15,0 0 0,-21 1 16,0-22 0,0 0-16,0 0 15,-22 0-15,22 0 16,0-22-16,0 22 0,0-21 15,21 0-15,0 0 16,0 0 0,21 0-16,0 21 0,0 0 0</inkml:trace>
  <inkml:trace contextRef="#ctx0" brushRef="#br0" timeOffset="110513.18">8276 11875 0,'21'0'0,"-21"-22"15,-21 22 1,0 0-16,-43 0 16,64 22-16,-21-1 0,0 0 15,0 0-15,0 0 0,0 22 16,-1-22-16,1 21 0,21 0 15,-21 64 1,21-63-16,0-22 0,0 21 16,21-21-16,0-21 15,1 0-15,-1 0 0,0 0 16,42 0-16,-41-21 16,-1 21-16,21-21 0,-21 0 0,0-22 15,1 22-15,41-85 16,-63 64-16,0-21 15,0 20-15,0-63 16,0 85-16,-42 0 16,42 0-16,-43 21 0,-41-21 15,63 21 1,21 21 0,0 0-1,21-21-15,0 0 0,0 0 16,0 0-16,0 0 0,22 0 0,105-21 31,-85 0-31,-20 0 0,41-1 16,-62 22-1,-1 0-15,-21-21 16,0 42 31,-21 1-47,-1-1 0,1 0 0,21 0 15,-21 21-15,0 1 0,0-1 16,0 22-16,-1-22 0,-62 212 16,84-212-16,-43 85 15,22-63-15,21 63 16,-21-64-16,0 85 16,21-84-16,-21-1 0,21 213 31,0-65-31,-21-20 15,-1-107-15,22-41 16,0 84-16,0-85 0,-21 22 16,21-22-16,-21 0 0,0 1 15,21-1-15,-42 106 16,20-84 0,-20-43-16,21-21 15,0-21 1,21-22-16,-21 22 0,21-21 15,0-1-15,0-20 0,0-149 16,0 43 0,0 84-16,0-21 0,0-84 15,0 105-15,21-84 16,0 84-16,0 1 0,64-170 16,-1 127-1,-41 105-15,-22-20 16,21 0-16,1 21 0,-1-22 0,21 22 15,-20-21-15,20 21 0</inkml:trace>
  <inkml:trace contextRef="#ctx0" brushRef="#br0" timeOffset="111578.57">10477 11557 0,'0'-21'16,"0"42"-16,-21-63 0,21 21 0,0-1 15,0 1-15,-21 21 0,0 0 16,21 21-16,-21 1 16,21-1-16,-21 21 0,-43 106 15,43-84-15,0 20 16,-64 149-1,64-148-15,-21-22 0,-43 86 16,43-107-16,-1 21 0,1-20 16,0-1-16,20-21 0,-105 64 15,106-85 1,0-21 0,21 0-16,-21-22 15,0 1-15,21 0 0,0-1 0,0-20 16,0-1-16,0 1 0,0-64 15,0 42-15,0 22 0,21-86 16,0 128 0,-21 0-16,0 0 0,21 21 15,22 63 1,-22-20-16,0-1 16,0 22-16,21 41 0,-20-41 0,-1-1 15,0-20-15,21-1 0,-21 0 16,1 1-16,20-1 0,-21-21 15,0 0-15,22 1 0,-1 20 16,0-21-16,-21-21 0,1 0 16,20 0-16,-21 0 0,21 0 15,1 0-15,-22-21 0,0 0 0,0 0 16,0-22-16,1 22 0,-1-21 0,0-1 16,0 1-16,0-21 0,0 20 15,1 1-15,-1 0 0,-21-1 0,0 1 16,0 21-16,0 0 0,0-1 15,0 44-15,0-1 16,0 0-16,-21 42 16,21 22-16,-22-64 15,1 43-15,21-43 0,0 21 16,0-21-16,0 1 0,0-1 16,0 0-16,64 0 15,-22-21 1,22 0-16,-43-21 15,0 0-15,0 21 0,21-43 0,-20 22 16,-1 0-16,21-21 0,-21-1 16,-21 1-16,0 0 0,0-128 15,-42 86 1,-22 41 0,43 43-16,-21 0 0,-22 0 15,43 0-15,-21 22 0,21-1 16,0 21-16,-1-21 0,1 22 0,0-22 15,21 21-15,0-21 0,0 22 16,0 62 0,21-83-16,0-1 0,64 21 15,-64-42-15,0 0 16,22 0-16,-22 0 0,21 0 0</inkml:trace>
  <inkml:trace contextRef="#ctx0" brushRef="#br0" timeOffset="111884.4">11536 11748 0,'0'-22'0,"0"44"0,0-65 0,-21 43 32,-1 0-32,1 0 0,-42 21 15,42-21-15,-1 22 0,-20-1 0,-21 85 31,63-64-31,-22 43 0,22 126 16,0-168 0,0-1-16,0 0 0,22 1 15,-1-22-15,63 63 16,-41-62-16,41-1 0,-41 0 16,84-21-16,-64 0 15,22 0-15,42 0 0,-64-21 16,1 0-16,63-22 0,-85 1 15,1 21-15</inkml:trace>
  <inkml:trace contextRef="#ctx0" brushRef="#br0" timeOffset="112321.66">12467 11959 0,'0'0'0,"0"-21"0,-21-42 16,0 63-16,0-22 0,-1 22 16,-20 0-16,0 0 0,21 0 0,-128 43 31,107-1-31,-64 22 0,64-22 0,-43 85 15,43-85-15,42 1 16,-21-22-16,21 0 0,0 21 16,0-21-16,0 22 15,42-22 1,0-21-16,-20 0 16,-1 0-16,42 0 0,-42-21 15,22 0-15,63-85 16,-22-21-1,-63 84-15,22-41 16,-43 41-16,0 22 0,21-21 16,-21 21-16,21 42 15,-21 0-15,0 64 16,0-43-16,0 43 16,0-43-16,0 0 0,0 1 15,0-1-15,0-21 0,0 64 16,0-64-16,0 0 15,42 22 1,22-43-16,-43 0 16,21 0-16,1-22 0,-22 22 15,21-42-15,1 21 0,-1 0 16,0-22-16,-21 1 0</inkml:trace>
  <inkml:trace contextRef="#ctx0" brushRef="#br0" timeOffset="112596.02">13187 11324 0,'-64'64'31,"43"-43"-31,0 21 16,0 1-16,0-1 0,21 0 0,-64 191 15,64-106 1,-21 42-1,21-126-15,0 20 0,-21 1 16,21-22-16,0-21 16,0 0-16,0 1 0,0-1 0,0 0 15,21-21 1,21 0-16,-21 0 16,64-42-16,-43 20 0,22-20 15</inkml:trace>
  <inkml:trace contextRef="#ctx0" brushRef="#br0" timeOffset="112997.79">13652 11832 0,'-21'21'16,"42"-42"-16,-63 64 0,21-22 0,0 0 0,0 21 16,-1 1-16,1-22 0,0 21 0,-42 85 31,20-21-31,43-43 15,0-41-15,0-1 0,0 0 16,0 0-16,21-21 16,22 21-16,-1-21 0,-21 0 15,22 0-15,-1 0 0,-21 0 0,21-21 16,1 0-16,-1 0 0,-21 0 16,22-22-16,41-147 15,-84 84 1,0-21-16,-21 85 15,0 20-15,0 1 0,0 0 16,-1 21-16,1 0 0,0 0 16,-21 0-16,21 0 0,-1 21 0,-41 22 15,42-22-15,0 0 0,-1 21 16,22 1-16,-21-22 0,21 21 16,0-21-16,0 22 0,0-22 0,85 63 31,-43-62-31,22-1 0</inkml:trace>
  <inkml:trace contextRef="#ctx0" brushRef="#br0" timeOffset="113411.06">14097 12086 0,'0'-21'16,"0"42"-16,0-63 0,0 21 0,-21 0 15,21-1-15,-21 1 0,21 0 0,0 0 0,0 0 16,21-22-1,42 43 1,-42 0-16,22 0 0,41 0 16,-41 0-16,-1 0 0,43 22 15,-43-1-15,-21 21 0,0-21 16,22 22-16,-22-22 0,-21 21 0,0 106 16,0-127-1,0 22-15,-64 20 16,43-42-16,0-21 15,-21 22-15,21-22 16,-1 0-16,22-22 31,0 1-31,0 0 16,0 0-16,43-43 0,-22 43 16,42-63-16,-41 41 0,-1 1 15,42-43-15,-42 64 16,22 0-16,84-43 15,-85 43 1,22 0 0</inkml:trace>
  <inkml:trace contextRef="#ctx0" brushRef="#br0" timeOffset="113839.61">15790 11769 0,'-106'0'31,"85"0"-31,-21 0 0,21 0 16,-22 0-16,-62 42 0,62-21 15,22 0-15,-21 1 16,21-1-16,21 0 0,0 21 0,0-21 15,0 1-15,0-1 0,63 63 16,1-41 0,-22-43-16,0 21 0,22 21 15,-22-21-15,0-21 0,-20 22 16,-1-1-16,0-21 0,0 21 0,0 0 16,-21 0-16,0 0 15,0 1-15,0-1 0,-106 21 31,-21-21-31,43-21 16,41 21-16,1-21 16,0 0-16,21 0 0,-22 0 0,22 0 15,-64 0 1,64 0-16,-21-21 16,0-21-16</inkml:trace>
  <inkml:trace contextRef="#ctx0" brushRef="#br0" timeOffset="114149.5">12658 11451 0,'127'-63'31,"-85"42"-31,21 21 0,22-22 16,0 1-16,-1 21 0,22-21 0,-21 21 15,0-21-15,-1 21 0,1 0 16,0-21-16,63 0 15,-85 21-15,1 0 0,-1 0 0</inkml:trace>
  <inkml:trace contextRef="#ctx0" brushRef="#br0" timeOffset="116738.27">1587 14330 0,'0'0'0,"0"21"15,-21-21-15,0 0 0,0 0 16,21-21-1,0 0 1,0 0 0,0-1-16,0 1 15,21 21-15,0 0 0,43-21 16,-43 21-16,64 0 16,-43 0-1,-21 21-15,0 0 16,-21 22-16,21-22 0,-21 106 31,-21-85-31,0 1 0,0-22 16,-21 42-16,-1-20 0,22-22 15,0 0-15,0 0 0,-22 0 16,1 0-16,21 1 0,-21-1 16,20-21-16,1 21 0,0-21 15,-21 0 1,21 0-1,21-21 1,21 0 0,0 21-16,0-22 0,43 1 15,-1 21 1,22-21 0,-43 21-16,-21 0 15,0 0-15,1 21 0,-1-21 0,0 21 16,21 22-1,-21-22-15,-21 21 0,0 1 0,0 20 16,0-42-16,0 64 16,0-43-16,0-21 0,-105 128 31,20-86-15,43-42-16,-1-21 15,22 0-15,0 0 0,0 0 0,0 0 16,-64-63-1,64 42-15,-22-1 16,22 1-16,21-21 0,-42 0 16,21-1-16,21 22 15,-21 0-15,21 0 0,0 0 16,21 21 0,0 0-1,0-22-15,0 22 0,22 0 0</inkml:trace>
  <inkml:trace contextRef="#ctx0" brushRef="#br0" timeOffset="117357.2">2392 14796 0,'-21'0'47,"-1"0"-47,1 0 15,0 21 1,0-21-16,0 21 0,21 0 31,21-21 32,-21-21-63,21 21 0,-21-21 15,0 0 1,-21 21-1,0 0 1,0 0-16,21 21 16,0 0-1,0 0 1,21-21 15,0 0-31</inkml:trace>
  <inkml:trace contextRef="#ctx0" brushRef="#br0" timeOffset="119096.64">3958 14288 0,'0'0'0,"0"-22"0,21 1 0,-21 0 16,0 0-16,0 0 16,0 42-1,0 0 1,0 21-16,0 1 0,0 63 16,-42 84-1,42-148-15,0 22 0,-21 42 16,0-64-16,21-21 15,0 127 1,0-105 0,0 20-16,0-42 15,0-42 17,21 21-32,-21-21 0,0 0 15</inkml:trace>
  <inkml:trace contextRef="#ctx0" brushRef="#br0" timeOffset="119494.93">3662 14436 0,'-21'-21'0,"42"42"0,-64-85 0,22-20 16,21 62-16,0-20 15,43-21 1,-1 41-16,0 22 0,1 0 15,20 0-15,-21 0 16,170 43 0,-85 41-16,-63-41 15,-1 20-15,-21 1 0,22-1 0,-22 1 16,1 84-16,-22-85 0,-21 1 16,0-1-16,-21 1 0,-1-1 15,-20 1-15,-85 105 16,21-84-1,64-43-15,-106 22 0,105-43 16,22 0-16,-21-21 16,21 0-16,-22 0 0,22 0 0,21-21 15,-21 0-15,21 0 16,0-1-16,0-20 0,0 21 0,0-21 16,21 20-16,0-20 0,1 0 15,83-43-15,22 0 16</inkml:trace>
  <inkml:trace contextRef="#ctx0" brushRef="#br0" timeOffset="119921.19">4826 14901 0,'-42'-63'31,"42"42"-31,0 0 15,0-1-15,0 1 16,0 0-16,21 21 0,0 0 16,0 0-16,0 0 0,64 0 15,-43 21-15,43 85 16,-43-42 0,-21-22-16,-21 0 0,0 1 15,0-1-15,0 0 0,0 43 16,0-64-16,-21 21 0,21-20 15,-21 20 1,0-21-16,21-42 16,0 0-1,0-22-15,0 22 0,0-21 16,0 21-16,0-22 0,0 1 16,21 0-16,0 21 0,-21-22 0,21 1 15,1 0-15,41-43 16,22 43-1,42 20 1,-85 22-16,0 0 0,1 0 16,-1 0-16,0 22 0,1-22 0</inkml:trace>
  <inkml:trace contextRef="#ctx0" brushRef="#br0" timeOffset="120961.12">6413 14965 0,'0'-21'0,"0"42"0,0-63 0,0 20 16,0 1-16,-21 0 0,-21-42 15,21 41-15,0 1 16,-1 0-16,1 21 0,-21-21 16,21 21-16,-127 21 15,105 0-15,-41 22 16,-22 62-1,85-62-15,-22 41 16,43-20-16,0-22 0,0 106 16,64-84-1,-22-43 1,0-21-16,-20 0 0,41 0 16,-21 0-16,-20 0 0,20-21 0,43-64 15,-22 22 1,-42 20-16,0 1 15,22-43-15,-1 1 16,-42 41-16,0 22 0,21 0 16,-21 0-1,0 42 1,0 64-16,0-43 16,0-21-16,0 22 0,-21-1 15,21-21-15,0 106 16,0-63-1,0-43-15,21 0 16,0-21-16,43 0 16,-43 0-16,21-21 0,107-64 15,-86 22 1,43-43 0,-85 63-16,21 1 0,-20 0 15,-22 21-15,21-1 0,-21 1 0,21 0 16,-21 0-16,0 42 15,0 0 1,0 0-16,0 1 0,-42 41 16,42-42-16,-22 22 0,22-22 15,0 42-15,0-42 0,0 1 16,0-1-16,0 0 0,0 0 16,43 0-1,-22-21-15,21 0 16,43-42-1,-43 21-15,-21 0 0,22-1 0,-22-20 16,21 21-16,1-43 0,-22 22 16,0 21-16,0-43 15,-21 107 1,0-22 0,0 0-16,-21 0 0,21 22 15,0-1-15,0-21 0,0 127 31,42-127-31,43 1 16,-64-22-16,21 0 16,43-22-16,-43 1 0,1 0 15,-1 0-15,-21-21 0,0 20 16,22-189 0,-43 147-1,0 22-15,-64-85 16,22 106-16,21 0 0,-22-1 0,22 1 15,-21 21-15,-43 21 16,64 22 0,21 20-1,0-42-15,0 1 0,64 20 16,-43-42-16,21 0 16,-21 0-16,22 0 0</inkml:trace>
  <inkml:trace contextRef="#ctx0" brushRef="#br0" timeOffset="121470.83">8128 14436 0,'21'-43'0,"-42"86"0,42-128 0,-21 64 15,0-21-15,0 20 0,0 44 16,0-1-16,-21 21 16,21 0-16,0 1 15,0 20-15,-21 43 0,0-42 16,21-1-16,0-21 0,-22 22 15,22-22-15,0 64 0,0-64 16,0 1-16,0 105 16,0-127-16,0 21 15,0 1 1,0-64 0,0-1-1,0 1-15,22-21 0,20-43 16,-42 43-16,21 0 15,0-1-15,22 1 0,-22 0 0,63-43 16,-41 43-16,-1 20 16,0 1-16,1 0 0,-1 21 0,0 0 15,64 21-15,-85-21 0,22 21 16,41 106 0,-84-42-1,-21-64-15,-21 22 16,-22-1-16,43-21 0,-21 21 0,0-20 15,-1-22-15,-20 21 16,20 0-16,1-21 0,-127 0 16,148 0-16,-22 0 15,43-21 1,21 0-16,64-22 16,-43 22-16,22 21 15</inkml:trace>
  <inkml:trace contextRef="#ctx0" brushRef="#br0" timeOffset="121915.58">9356 14796 0,'0'-22'15,"0"44"-15,0-86 0,0 43 0,0 0 0,0 0 16,0-1-16,-22 22 16,1-21-16,-42 21 0,42 0 15,-22 21-15,1-21 0,0 22 0,-1-1 16,-41 42-16,41-20 15,1-22-15,0 21 0,20 0 16,1-20-16,0 20 0,0 85 16,21-106-16,42 43 15,22-43 1,-43 0-16,21-21 0,1 0 0,-22 0 16,21 0-16,0-21 0,22-22 15,-22 22-15,64-148 31,-85 63-31,0 43 16,-21 41-16,0 1 16,-21 42-1,0 1-15,0 20 16,21-21-16,0 0 0,-21 85 16,0-42-1,21-43-15,0 42 16,21-42-16,-21 1 0,42-1 0,-21 0 15,0-21-15,64 0 0,-64 0 16,149-64 0</inkml:trace>
  <inkml:trace contextRef="#ctx0" brushRef="#br0" timeOffset="122643.16">10054 14690 0,'0'-21'0,"0"42"0,0-64 16,0 1-1,-21 42-15,-21 0 16,-1 42-16,22-20 0,-21-1 16,21 21-16,-22 22 0,22-22 0,0 0 15,0 1-15,21-22 16,0 21-16,0 85 16,21-85-16,0-20 15,43 41-15,-22-63 16,-21 0-16,64 0 15,-43 0-15,-21 0 0,22 0 0,-1-21 16,-21 0-16,21 0 0,64-149 16,-85 64-1,1 43-15,20-128 16,-42 128-16,21-64 16,-21 63-16,0 22 0,0-21 15,0 41 1,0 44-1,0 20-15,0-21 0,-42 127 16,21-84-16,-1-22 16,1 22-16,0-22 0,21 0 15,-42 191 1,42-169 0,0-43-16,0 21 15,0-21-15,0 0 0,0-42 31,0 0-31,0-21 0,0-1 16,21 1-16,21-21 16,1-22-1,-22 64-15,21-22 0,-21 22 0,22 0 16,-22 0-16,21 0 0,-21 21 16,0 0-16,22 0 0,-1 42 31,-42-21-31,0 22 0,-42-1 15,21-42-15,-43 42 16,43-21-16,0-21 0,-85 85 31,64-43-15,42-20-16,0-1 0,0 0 16,0 0-16,0 0 0,21 0 15,0 1-15,42-22 16,-20 21-16,20-21 15,85-43 1</inkml:trace>
  <inkml:trace contextRef="#ctx0" brushRef="#br0" timeOffset="123506.67">12679 14224 0,'-21'0'0,"-85"0"31,85 0-31,-22 21 16,22 22-16,-106 84 15,85-64-15,-85 43 0,84-64 16,1 22-16,-21-22 0,20 0 16,22 1-16,0-1 0,-21 64 15,42-64 1,105-21 0,-62-21-16,-1 0 15,0 0-15,1 0 0,-1-21 0,43-21 16,-64 21-16,0-22 0,43-84 31,-64 85-31,0-64 0,-43-84 16,22 169-1,-42-22-15,41 22 0,1 0 16,0 21-16,0 0 0,0 0 16,21-21-16,42 21 15,-21 0 1,22 0-16,62-21 15,107-1 1,-148 22-16,-1-21 0,1 21 16,-1 0-16,-21-21 0,22 21 15,-22 0-15,-21 0 0,1 0 0,20 64 16,-63 63 0,-22-22-1,22-20-15,0-21 0,0-1 16,-21 22-16,20-1 0,1 1 15,0 0-15,21 21 0,0-22 0,-21 276 32,21-254-32,0 169 15,0-106-15,0-84 16,0 63-16,-21-63 0,0-22 16,21 1-16,-43 126 15,-20-63 1,20-63-16,1-43 15,21-21-15,0 0 0,-22 0 16,1-21-16,21 0 0,-64-85 0,43 42 16,0 1-16,-1-1 0,-41-232 15,62 84 1,22 107-16,22-128 16,20 127-16,0 0 0,1 0 0,20 0 15,-21 22-15,85-86 16,-63 86-16,21 20 0,-22 1 0,106-64 15</inkml:trace>
  <inkml:trace contextRef="#ctx0" brushRef="#br0" timeOffset="124205.27">15240 13885 0,'-21'85'31,"0"-43"-31,-22 64 16,1-42-16,21-1 0,-43 85 15,22-21-15,0-63 16,20-1-16,1-20 0,0 20 0,0-20 15,0-22-15,0 21 0,-1-21 0,-41 43 32,-1-64-32,1 0 15,63-21-15,0-1 16,-21 1-16,21 0 0,0-21 16,0-43-16,0 43 0,0-22 15,0 1-15,63-107 16,22 22-1,-64 127-15,21-21 16,-20 42-16,-1 0 0,0 21 16,0 0-16,21 148 15,1-20 1,-1-22 0,-21-85-16,-21-21 0,21 0 15,1 0-15,-1 1 0,85 20 16,-22-42-1,22-21 1,-64 0-16,-20-1 16,20-20-16,-21 21 0,21-21 15,-20-1-15,41-63 16,-42 43-16,-21 84 31,0 0-31,0 0 16,-21 22-16,21-22 0,-42 42 15,21-20 1,21-22-16,-22 21 16,44-63 15,-1 0-31,-21 0 16</inkml:trace>
  <inkml:trace contextRef="#ctx0" brushRef="#br0" timeOffset="124371.17">15727 14224 0,'0'-42'0,"0"84"0,0-127 16,0 43-16,0 21 0,-21 21 16,-1 0-1,1 0 1,21 21 0,0 0-16,0 0 15,21-21-15,22 22 16,-22-22-16</inkml:trace>
  <inkml:trace contextRef="#ctx0" brushRef="#br0" timeOffset="124800.92">16044 14266 0,'0'22'16,"0"-44"-16,0 65 0,0-22 0,-21 0 0,0 85 15,-21 0 1,42-64-16,-43 22 15,43-22-15,0-21 16,-21 0-16,0 0 0,21 1 0,-21 20 31,21-63-15,0 0 0,0-1-16,0-20 0,0 21 15,84-170 1,-41 149-16,-22-21 15,21 20-15,106-63 16,-105 85-16,-22 0 0,21 21 16,-21 0-16,22 0 0,-22 21 15,0 22-15,-21-22 0,0 21 0,0 149 16,-21-107 0,0-41-16,0 20 15,21-42-15,0 0 0,0 22 16,0-22-16,21-21 31,42 0-31,-20-42 16,-22 20-16,0 1 15,21 0-15</inkml:trace>
  <inkml:trace contextRef="#ctx0" brushRef="#br0" timeOffset="125295.64">16997 13843 0,'0'-42'15,"0"84"-15,0-105 0,0 41 0,0 44 16,-21-1 0,21 0-16,-22 21 0,-41 85 15,21-21 1,20-42-16,-62 126 16,63-126-16,-22 41 15,22-62-15,0-1 0,-21 22 16,42-22-16,0-21 0,0 21 31,21-63-15,0 0-16,0 0 0,21 0 15,-20 0-15,-1-22 0,21 1 16,0 0-16,-20-1 0,20 1 16,0 0-16,-21-1 0,22 1 15,-1 21-15,22-22 0,-43 43 16,0 0-16,0 0 0,-21 22 15,0-1-15,-63 85 16,-43-43 0,21 1-1,43-43-15,21-21 0,-43 42 16,43-21-16,21 0 0,-21 1 16,21-1-16,0 0 0,21 64 15,21-64 1,1-21-1,-1 0-15,-21 0 0,106 0 16,-63 0-16,-22-21 16,21-1-16,1 1 0,-22 0 15</inkml:trace>
  <inkml:trace contextRef="#ctx0" brushRef="#br0" timeOffset="125527.51">17822 13991 0,'0'0'0,"-21"-21"0,0-21 0,0 42 16,0-21-16,-22-1 16,22 1-16,42 21 15,0 0 1,1 0-16,-1 0 0,21 0 0,64 0 16,0 0-1,-22 0 1,-41 0-16,-1 21 0,22-21 15,-43 0-15</inkml:trace>
  <inkml:trace contextRef="#ctx0" brushRef="#br0" timeOffset="125765.37">17928 13970 0,'-21'42'0,"42"-84"0,-63 106 0,21-22 16,-1-21-16,-20 43 0,21-22 0,0 0 16,-85 233-1,106-190 1,-21 0 0,21-64-16,0 0 0,0 0 15,21 0-15,0-21 16,0 0-16,0 0 0,1 0 0,83-63 31</inkml:trace>
  <inkml:trace contextRef="#ctx0" brushRef="#br0" timeOffset="126122.68">18034 14372 0,'0'21'31,"21"-21"-16,0 0 1,22 0-16,-22 0 0,42 0 16,-42-21-16,64 0 15,0-42 1,-64 41-16,0 1 0,-21 0 0,0 0 16,0 0-16,0 0 0,-21 21 15,-21 0-15,20 0 16,-41 21-1,-43 63-15,43 22 16,41-63-16,22-1 16,0 0-16,0 1 0,0-1 15,0 21-15,22-41 0,-1-1 0,0 0 16,85 21 0,21-21-1,-85-21-15,0 0 0,1 0 16,-1-21-16,0 0 0</inkml:trace>
  <inkml:trace contextRef="#ctx0" brushRef="#br0" timeOffset="126354.55">18796 14203 0,'0'-21'0,"0"42"0,0-63 16,21 42-16,-21 21 31,21 0-31,-21 0 16,21 43-16,-21 41 15,22-83-15,20 62 16,-21-63-16,-21 1 16,21 20-16,0-21 0,-21 0 0,22-21 15,-22 21 1,21-21 0,0-21-16,-21 0 0,0 0 15,0 0-15</inkml:trace>
  <inkml:trace contextRef="#ctx0" brushRef="#br0" timeOffset="126539.44">19156 14203 0,'0'-21'0,"0"42"0,-21-42 16,-1 21-16,1 0 15,-21 21-15,21 21 0,-85 64 16,-21 21 0,42-63-1,64-22-15,-21-21 0,21 21 0,-1-20 16,22-1-16,0 0 0,64 0 31,-1-21-31,-41 0 16</inkml:trace>
  <inkml:trace contextRef="#ctx0" brushRef="#br0" timeOffset="126798.3">19727 13885 0,'0'-21'15,"0"42"-15,21-63 0,-21 21 0,0 0 16,-21 42 0,0 0-16,-21 21 0,21-20 15,-1 20-15,-20 0 0,0 1 16,21-1-16,-22 0 0,22 1 0,-42 126 16,41-106-16,22 64 15,0-63 1,0-22-16,0-21 0,0 1 15,0-1-15,22-21 16,-1 0-16,21 0 0,-21 0 16,85-64-1</inkml:trace>
  <inkml:trace contextRef="#ctx0" brushRef="#br0" timeOffset="126977.19">19410 14139 0,'0'0'0,"-43"0"0,22 0 16,0 0-16,0 0 0,21 22 31,42-22-15,-21 0-16,22 0 0,126 0 16,-42-43-1,-42 43-15</inkml:trace>
  <inkml:trace contextRef="#ctx0" brushRef="#br0" timeOffset="127547.87">21759 13970 0,'21'0'0,"-42"0"0,21 0 31,-21 0-31,-21 0 0,-1 0 15,1 0-15,-21 0 0,-1 21 16,1-21-16,-22 21 0,-169 22 16,148-22-1,64 0 1,21 0-16,21 0 0,21-21 16,0 22-16,21-22 15,1 0-15,-1 0 0,0 0 0,22 0 16,-22 0-16,22 0 0,-22 0 15,21 0-15,-20 0 0,-22 0 16,21 21 0,-63 0-16,-85 0 15,64-21-15,-22 0 16,-41 42-16,62-42 16,-168 64-1,189-43 1,22 21-1,22-42-15,41 22 0,-21-22 16,212 42 0,-190-21-16,42 21 15,-22 1 1,-41-22-16,-22 21 0,-21 22 16,0-22-16,-21 0 0,0 1 0,-22-1 15,1-21-15,-22 22 0,-168 126 16,126-106-1,-21 1 1,106-43-16,21 0 0,21-42 16,21 0-1</inkml:trace>
  <inkml:trace contextRef="#ctx0" brushRef="#br0" timeOffset="128048.58">23410 13716 0,'0'0'0,"0"-21"0,0 0 0,0-22 16,0 22-16,0-42 15,0 42-15,0-1 0,-21 44 16,0-1 0,21 21-16,-21 0 0,-22 149 15,43-106-15,-42 63 16,21 21 0,0-105-16,21 20 0,-43 43 15,22-63-15,0-22 0,21 22 0,-63 20 16,41-20-1,1-43 1,21-42 0,0 0-16,0-1 15</inkml:trace>
  <inkml:trace contextRef="#ctx0" brushRef="#br0" timeOffset="128392.38">23283 14034 0,'0'-64'0,"0"128"0,0-170 15,0 42-15,21 22 0,-21-43 16,22 43-16,-22 21 0,0-22 16,0 22-16,21-21 15,0 21-15,0 0 0,106-22 16,-42 43 0,-22 0-16,64 43 15,-84-22-15,20 21 0,-21 0 16,1 1-16,-22-1 0,0 22 0,-42 126 31,-64-105-31,-105-1 16,126-41-16,1-22 15,-43 0-15,42 0 16,-63 22 0,106-43-16,21 21 15,0 0 1,21-21-16,22 0 0,-22 21 15,0-21-15,21 21 0,-20-21 0,20 0 16</inkml:trace>
  <inkml:trace contextRef="#ctx0" brushRef="#br0" timeOffset="129464.77">24257 14415 0,'0'0'0,"21"-22"0,-21 1 15,21 21-15,-21-21 0,21 0 0,-21 0 16,0 0-16,0-1 16,-63-20-1,21 42-15,-85 0 16,105 21-16,-20 0 16,-43 43-16,43-43 15,-85 127 1,106-63-1,21-43-15,0-21 16,21 1-16,0-22 0,0 0 16,22 0-16,84 0 15,-43-43 1,-20 1 0,-22 0-16,-21-1 0,22 22 15,-22-21-15,0-1 0,0 22 0,22-42 16,-43 84 15,0 21-31,0-21 0,0 1 16,0 20-16,0-21 0,0 0 0,-22 22 15,22-22-15,0 0 0,0 0 16,0 21 0,0-20-16,22-22 15,20 0-15,-21 0 0,0-22 16,0 22-16,43-42 15,-43 21-15,43-21 0,-22-1 16,-21 1-16,64-22 0,-64 22 16,64-64-1,-85 127 1,0 1 0,0-1-16,0 21 0,-22-21 0,1 22 15,21-22-15,0 21 0,0-21 16,0 0-16,0 22 0,0-22 0,21 0 15,1 0-15,-1-21 0,0 0 16,21 0-16,-21 0 0,22 0 16,84-21-1,-106 0-15,21-21 0,1-22 16,-22 1-16,0 20 16,0-20-16,0 20 0,0-20 0,22-128 15,-22 128 1,0-22-16,-21 43 0,0-22 15,0 22-15,0 0 0,0 21 0,0-1 16,-21 44 0,0 20-16,0 0 0,-22 64 15,-20 0 1,42-64-16,-1 22 0,-20 63 16,21-64-16,21-20 0,0 20 15,0-21-15,0 1 0,85 147 16,-43-147-1,43-43 1,-43 0-16,-21 0 16,0 0-16,0-22 0,22 22 15,63-127 1,-43 43-16,-21 41 16,1-41-16,-22 63 0,0-1 15,0 22-15,-21 22 16,0-1-16,-21 0 0,0 21 15,0 1-15,-43 62 16,22-20 0,21-43-1,21-20-15,0-1 0,21-21 32,0-21-32,0-1 0</inkml:trace>
  <inkml:trace contextRef="#ctx0" brushRef="#br0" timeOffset="129632.68">25993 13970 0,'0'0'0,"0"-21"0,-22 21 16,22-21-16</inkml:trace>
  <inkml:trace contextRef="#ctx0" brushRef="#br0" timeOffset="129838.56">24998 14139 0,'-43'0'0,"86"0"0,-149 22 0,85-1 0,-22-21 15,22 21-15,21 0 0,21-21 0,1 21 16,20 0-16,0-21 16,1 22-16,20-22 0,1 0 0,-1 21 15,149-21 1,-128 0-16,86 0 16,-64 0-16</inkml:trace>
  <inkml:trace contextRef="#ctx0" brushRef="#br0" timeOffset="130478.19">26712 14182 0,'-21'0'15,"0"0"-15,-43 21 16,43 0-16,-106 43 16,43-1-1,41-21-15,1-20 0,-22 20 16,22 0-16,21-21 0,-21 1 0,-22 62 31,64-63-31,0 1 0,21-22 16,0 0-1,1 0-15,-1 0 0,21 0 0,-21 0 0,127-85 32,-84 21-32,-43 22 15,0 0-15,22 21 0,-22-22 16,0 1-16,21 0 0,-42 20 15,21 22-15,-42 22 16,-42 62 0,-1 43-1,64-106-15,-21 22 16,21-22-16,0 0 0,0 21 0,0 1 16,42-22-1,43-21 1,-43 0-16,22 0 0,-22 0 15,22-21-15,-1 0 0,1-1 16,84-105 0,-42-42-1,-64 106-15,0-64 0,-20 84 16,-1-84-16,-21 85 0,0 0 16,0-22-16,-21 43 15,-85 84 1,63 22-1,22-64-15,21 64 16,0-43-16,0 22 0,0-22 16,0 0-16,21 1 0,106 147 15,-84-169-15,41 43 16,65 21 0,-107-85-16,0 21 0,1-21 15,-22 0-15</inkml:trace>
  <inkml:trace contextRef="#ctx0" brushRef="#br0" timeOffset="131395.67">20828 15642 0,'0'-21'16,"0"42"-16,0-63 0,0 21 15,0 0-15,0 42 16,0 0-16,0 0 16,-21 21-16,0-20 15,-1 41-15,1-21 0,-85 212 16,64-190-16,-21 42 16,-22 42-1,43-106-15,20 1 0,-20 20 16,0-42-16,21 0 15,-1-21-15,1 22 0,0-1 16,0-21 0,0-21-16,21-43 15,0 22-15,0 21 0,0-22 16,21 1-16,0 21 16,0-22-16,0-20 0,1 21 0,20-1 15,-21 1-15,85-22 16,-64 64-16,1 0 15,41 106 1,-63-63-16,43 41 0,-43-41 16,0-1-16,0 0 0,43 85 15,-22-63 1,-21-43-16,1 0 0,20 0 16,-21-21-16,21 0 15,-20 0-15,20-21 0,0 0 16,-21 0-16,22 0 0,-22-22 15,21 22-15,1-21 0,-22-1 16,85-62 0,-22-1-16,-63 85 15,-21 42 1,0 0-16,-21 0 16,21 0-16,-21 0 0,0 1 0,0-1 15,0 0-15,-22 21 16,22-21-1</inkml:trace>
  <inkml:trace contextRef="#ctx0" brushRef="#br0" timeOffset="131580.56">21505 15917 0,'0'0'16,"0"-21"-16,0 0 0,0 0 0,-21 21 0,0 0 31,0 0-31,21 63 16,0-41-16,0-1 15,0 0-15,21-21 16,0 0-16,0 21 0,0-21 0,1 21 16</inkml:trace>
  <inkml:trace contextRef="#ctx0" brushRef="#br0" timeOffset="132528.01">21971 16108 0,'0'21'0,"0"-42"16,-21 84-16,21-20 0,-64 105 15,43-127-15,-21 43 16,-1-1-1,22-42-15,0 22 16,0-43-16,0 21 0,0-21 16,-1 0-1,22-21 1,0-1-16,0 1 0,0 0 16,0-21-16,0-1 0,22 22 15,-1-21-15,0 0 0,0-22 16,21 22-16,-20-1 0,20 1 0,-21 0 15,0-1-15,22 22 16,-22 0-16,0 21 0,64 64 16,-64-22-16,-21 0 15,21 149 1,-21-149-16,0 43 16,0-64-16,21 21 0,0 22 15,-21-43-15,0 0 0,0 0 16,21 0-16,1-21 15,20 0 1,-21-21-16,43-21 16,-43 0-16,21 20 15,0-41-15,-20 21 0,147-234 32,-127 149-17,1 85-15,-1-64 0,-21 64 16,0 0-16,-21-1 0,0 22 15,0 42 1,-21 0-16,-42 64 16,-22 84-1,64-126-15,-22 20 0,22-20 0,0-1 16,0 0-16,-21 85 16,42-106-16,0 22 15,0-22 1,0 0-16,0-42 31,0 0-15,0 0-16,0-1 0,21 1 15,0 0-15,0-21 0,21 21 16,-20-1-16,20 1 0,0 0 0,-21 0 16,22 21-16,-1 0 0,-21 0 15,43 0 1,-64 21-1,0 0-15,0 22 0,-21-22 16,-1 0-16,1 0 0,-42 21 16,42-20-16,-43 20 0,22-21 15,21 0-15,-1 0 0,1 1 16,21-1-16,-21 0 16,21 0-16,0 0 0,21 0 15,43 1 1,-43-22-16,106 0 15,-64-22-15,43-20 16,-42 21-16,-22 0 0</inkml:trace>
  <inkml:trace contextRef="#ctx0" brushRef="#br0" timeOffset="132811.85">23262 15706 0,'-21'-21'0,"42"42"0,-42-64 31,42 43-31,0 0 0,0 0 16,1 0-16,20 0 0,-21 0 0,64 0 16,84 0-1,22 0 1,-128 0-16,-21 0 0,1 0 15,-1 0-15,-21 0 0,0 22 0,-42-22 32,0 0-17,-42 0-15,41 0 0,-20 0 16</inkml:trace>
  <inkml:trace contextRef="#ctx0" brushRef="#br0" timeOffset="133047.72">23516 15727 0,'0'21'0,"0"-42"0,-21 63 16,0-21-16,0 22 0,-1-22 16,22 21-16,-21 22 0,21-22 0,-21 0 15,0 64 1,21-63-16,0 20 0,0 1 16,0-22-16,-21 0 0,21-21 15,-21 1-15,21 20 0,-22 21 16,1-41-1,42-44 17,1 22-32,-1-21 0,0 21 15</inkml:trace>
  <inkml:trace contextRef="#ctx0" brushRef="#br0" timeOffset="133420.51">23495 16425 0,'21'0'31,"0"0"-31,0 0 16,1 0-16,-1 0 0,42-21 15,-20 0 1,-1 21-16,-21-21 0,21 0 16,-20 0-16,-1-1 0,0 1 0,0-85 15,-21 85-15,0-21 16,-42 21-1,21 21-15,-43 21 16,43 21-16,-21-21 0,-43 106 31,64-63-31,21-22 0,0 1 16,0-22 0,0 21-16,21-21 0,0 0 0,0 1 15,0-22-15,1 0 0,20 21 16,43-21-16,-43 0 0,0 0 15,1 0-15,62-21 16,-41-22 0,-43 22-16,21 0 0</inkml:trace>
  <inkml:trace contextRef="#ctx0" brushRef="#br0" timeOffset="133663.37">24299 16193 0,'-42'148'16,"105"-318"-16,-63 128 0,-21 106 0,85-170 15,-43 106 1,-21 21-16,21 21 15,0 1-15,-21-1 0,21-21 16,1 21-16,-1 1 0,42 20 16,-20-42-16,-22 22 0,0-22 15,21 0-15,-21 0 0,1-21 16,-1 21 0,0-21-1,-21-21 1,0-21-16,0 21 15,21 0-15,0-22 0,0 1 16,1 21-16,20-64 0</inkml:trace>
  <inkml:trace contextRef="#ctx0" brushRef="#br0" timeOffset="133824.28">24977 16087 0,'-22'0'16,"44"0"-16,-86 21 16,43 0-16,-21 0 0,-1 0 15,1 22-15,0-22 0,-1 21 0,-84 43 16,85-64-16,-22 43 15,1-22 1,42-21-16,0 0 0,21 0 16,0 1-16,21-22 31,0 0-31,0 0 0</inkml:trace>
  <inkml:trace contextRef="#ctx0" brushRef="#br0" timeOffset="134155.09">25463 15642 0,'0'-21'0,"0"42"0,0-63 16,0 21-16,22 0 0,-44 42 31,1 0-31,0 0 16,0 0-16,0 0 0,-22 22 15,22-22-15,0 21 0,0 1 0,-21-1 16,20 21-16,1-20 0,-42 126 31,63-127-31,0 1 0,21 63 16,0-85 0,0 0-16,0 0 0,1 0 15,-1 0-15,21-21 0,-21 0 0,0 0 16,1 0-16,62-21 15,1-21 1,0-43-16</inkml:trace>
  <inkml:trace contextRef="#ctx0" brushRef="#br0" timeOffset="134381.96">25209 15854 0,'0'21'0,"0"-42"0,-21 42 0,21 0 16,0 0-16,0 1 15,43-22-15,-22 21 0,21-21 16,-21 0-16,22 0 0,-22 0 16,42 0-16,-42 0 0,22 0 15,-22 0-15,0 0 0,0 0 16,22 0-16,-1-43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0:42:39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995 550 0,'0'-21'32,"0"0"-17,0 0-15,0 0 16,0 0 0,0-1-16,0 1 0,0 0 15,0 42 32,0 0-47,0 1 16,0 20-16,0-21 0,0 85 15,0-64-15,-21 1 16,21-22-16,0 21 0,0 0 16,0 22-16,0-43 0,0 21 15,0 43 1,0-64-1,0 0-15,0-42 32,0 0-17,0 0-15,0 0 0,21 0 16,-21-22-16</inkml:trace>
  <inkml:trace contextRef="#ctx0" brushRef="#br0" timeOffset="312.82">1206 318 0,'22'-22'0,"-44"44"0,44-65 15,-1 43 1,-21 21 0,0 1-1,0-1-15,0 21 0,0-21 16,0 22-16,0 41 0,0-63 15,0 22-15,0-1 0,0 0 16,0 128 0,0-149-16,0 42 15,0-41-15,0 41 16,0-42 0,0-42 15,0 0-31,0 0 0,0 0 15</inkml:trace>
  <inkml:trace contextRef="#ctx0" brushRef="#br0" timeOffset="549.4">974 741 0,'0'0'0,"21"0"47,0 0-47,0 0 15,0 0-15,0 0 0,1-21 16,-1 21-16,0 0 0,0 0 16,0-21-16,0 21 0,22-22 15,-22 1-15</inkml:trace>
  <inkml:trace contextRef="#ctx0" brushRef="#br0" timeOffset="840.23">1418 487 0,'21'0'47,"0"0"-47,1 0 16,-1-21-16,21 21 0,22 0 16,-43 0-16,21 0 0,64-21 15,-43 21 1</inkml:trace>
  <inkml:trace contextRef="#ctx0" brushRef="#br0" timeOffset="1168.04">1630 445 0,'-21'0'16,"21"21"-16,0 0 15,0 0-15,0 0 16,0 43 0,0-43-16,-22 21 15,22 1-15,0-22 0,0 21 16,-21-21-16,21 22 0,0 84 31,-21-64-15,0-42-16,21 0 0,0 1 15,21-22 17,0 0-32,-21-22 0,21 1 15,1 0-15,-1 0 0,-21 0 16</inkml:trace>
  <inkml:trace contextRef="#ctx0" brushRef="#br0" timeOffset="1512.85">2053 487 0,'0'21'47,"0"0"-47,0 0 0,0 1 16,-21 20-16,21-21 0,0 0 0,0 0 16,-21 85-1,21-21 1,0-22-1,0 1 1,-21-43-16,21-42 47,0 0-31</inkml:trace>
  <inkml:trace contextRef="#ctx0" brushRef="#br0" timeOffset="1771.7">2011 466 0,'0'0'0,"0"-21"15,21 42 17,0-21-32,0 42 15,22-21 1,-22 0-16,42 64 0,-42-64 15,-21 0-15,22 1 0,-1-1 16,0 0-16,0 21 16,0 1-1,-21-22 1,21-21-16,1 0 16,-22-21-16</inkml:trace>
  <inkml:trace contextRef="#ctx0" brushRef="#br0" timeOffset="2085.81">2752 402 0,'-85'64'31,"43"-64"-31,-1 42 0,22-21 16,-64 64 0,64-64-16,0 0 0,0-21 15,0 21-15,0 1 0,-1-1 16,22 0-16,-21-21 16,42-21 15,1 21-16,-1-21-15,-21-1 0,21 1 0,0 0 16,21 0-16,-20 0 0</inkml:trace>
  <inkml:trace contextRef="#ctx0" brushRef="#br0" timeOffset="2373.64">2709 402 0,'21'-21'0,"-42"42"0,64-63 16,-22 21-1,-21 42 16,0 0-31,0 0 16,0 0-16,-43 128 16,43-86-1,-42 85 1,21-105-16,21-22 16,0 0-16,0 21 0,0-21 0,0 1 15,0-1-15,0 0 0,0 0 16,0 0-16,21-21 47,0-21-47,0 0 0,1 0 15,-1 0-15</inkml:trace>
  <inkml:trace contextRef="#ctx0" brushRef="#br0" timeOffset="2745.59">3323 254 0,'0'21'32,"0"0"-32,-21 1 0,21-1 15,-21 0-15,21 21 0,-21-21 0,-1 1 16,22 20-16,0-21 0,-42 127 31,21-63-31,21-22 16,0-41-16,0-1 15,0 21-15,0-21 0,0 0 16,0 1-16,0-1 16,42-21-16,-21 0 0,1 0 15,-1 0-15,0 0 0,0 0 16,21 0-16,-20 0 15,-1 0-15,63-43 16,-62 22-16,41-21 31,-63 21-31</inkml:trace>
  <inkml:trace contextRef="#ctx0" brushRef="#br0" timeOffset="2933.23">3535 868 0,'0'0'0,"0"21"0,0 0 31,-21-21-15,21 21 15</inkml:trace>
  <inkml:trace contextRef="#ctx0" brushRef="#br0" timeOffset="5673.24">974 1418 0,'0'0'0,"-22"0"0,-20 0 0,21 0 16,0 0-16,0 0 0,-1 0 0,-20 0 15,21 0-15,0 0 0,0 0 16,-1 0-16,1 0 16,42 0 31,1 0-32,-1 21-15,0-21 0,0 0 16,0 0-16,0 0 0,22 0 15,-1 0-15,43 0 0,-22 0 16,1 0-16,20 0 16,22 0-16,-21 0 0,127 0 0,-107 0 15,1 0-15,0 0 0,254-21 16,-233 21-16,127 0 16,-21 0-1,-127 0-15,148-21 16,-191 21-16,1 0 0,-1 0 15,-21 0-15,1 0 0,41 0 32,-62 0-32,-44 0 31,1 0-31,0 0 0,0 0 16,0 0-16,-22 0 0,22 0 0,-21 0 15,0 0-15</inkml:trace>
  <inkml:trace contextRef="#ctx0" brushRef="#br0" timeOffset="6143.97">741 1588 0,'0'0'16,"21"0"0,0 0-16,0 0 15,0 0-15,22 0 0,-1 0 16,0 0-16,64 0 15,148 0-15,-169 0 16,232 0 0,-232 0-16,21 0 0,0 0 0,21 0 15,211-22 1,-232 22-16,0 0 0,169 0 16,-84 0-1,-64 0 1,-85-21-16,-21 21 15,0 0-15,1 0 0,-22-21 63</inkml:trace>
  <inkml:trace contextRef="#ctx0" brushRef="#br0" timeOffset="6307.87">3429 1503 0,'0'0'0</inkml:trace>
  <inkml:trace contextRef="#ctx0" brushRef="#br0" timeOffset="8450.58">5800 550 0,'0'0'0,"-22"-21"0,1 21 16,21-21-16,-21 21 0,0-21 15,21 0 1,-21 21-16,21-21 15,0-1-15,0 1 16,21 21-16,0 0 16,0-21-16,22 21 15,-22 0-15,0 0 0,64 0 16,-1 0 0,-20 21-1,-43 0-15,-21 1 0,0-1 0,0 0 16,0 0-16,0 0 0,-21 43 15,0-43-15,-22 0 0,22 21 16,-21-20-16,21-1 0,-22 0 16,22-21-16,0 21 0,0-21 0,0 0 15,21 21-15,-22-21 0,22-21 32,0 0-32,64 0 15,-43 0-15,0-1 16,0 22-16,1-21 0,-1 21 15,106-21 1,-85 21-16,-21 0 16,0 0-16,64 21 15,-64 0-15,0 1 0,1-1 16,-1 0-16,0 21 0,-21 128 16,-21-107-1,-43 1 1,43-43-16,-42 21 15,20-21-15,-20-21 16,20 0-16,22 0 0,-85 0 16,85 0-16,-127-63 31,127 42-15,-21-1-16,42 1 15,0 0 1,21 0-1,0 0-15,42 0 0,-41 21 16</inkml:trace>
  <inkml:trace contextRef="#ctx0" brushRef="#br0" timeOffset="9100.27">7472 550 0,'0'-21'32,"21"0"-17,0 21-15,0-21 16,0 0-16,1 21 0,-1-21 15,0-1-15,0 1 0,21 0 0,-20 0 16,-1 0-16,-21 0 0,21-1 16,-21 1-16,-21-42 15,-22 63-15,-20 0 16,21 0-16,-43 0 16,21 21-16,22 0 0,0 0 15,-1 0-15,22 1 0,-42 41 16,42-21-16,-1-20 0,1 105 15,21-64 1,43-21 0,-1-20-16,-21-22 0,43 42 15,-43-42-15,21 0 0,0 0 16,-20 0-16,20 0 16,0 0-16,22 0 15,-85 0 1,-1-21-1,-83 21-15,83 0 16,-20 21-16,0-21 0,-1 21 16,1 0-16,-127 106 15,84-42 1,64 21 0,21-85-16,0 0 0,0 0 15,21 0-15,21 1 16,-20-1-16,20-21 0,-21 0 0,21 0 15,1 0-15,-1 0 0,43 0 16,-43 0-16,0-21 0,22-1 16,-22 1-16,22-21 0</inkml:trace>
  <inkml:trace contextRef="#ctx0" brushRef="#br0" timeOffset="9411.09">8149 212 0,'0'0'0,"-21"-43"16,0 1-16,0 0 0,-43-43 16,43 85-1,0 64 1,21 84 0,0-85-16,0 1 0,0-1 15,0 1-15,-21-1 0,-1 85 16,1-63-16,21-21 0,-21-1 15,0 1-15,0-1 0,21-21 0,0 1 16,0-1-16,0 0 0,0-20 0,0-1 16,0 0-16,0 0 0,0 0 31,21-21-31,0 0 16,43-63-16,-43 42 15,0-1-15</inkml:trace>
  <inkml:trace contextRef="#ctx0" brushRef="#br0" timeOffset="9832.98">8170 868 0,'0'0'0,"-21"21"0,0-21 16,21 21-16,0 0 15,21-21 16,0 0-31,0 0 16,1-21-16,-1 21 0,21-42 16,-21 21-16,0 0 0,22-64 31,-43 43-31,-21 42 31,-1 0-31,1 0 16,0 0-16,-42 84 15,41-63-15,22 22 0,-42 84 32,42-85-32,0-21 0,0 0 15,0 1-15,0 41 16,42-42 0,-20-21-16,41 0 15,-42 0-15,43-21 16,-43 0-16,21 0 0,43-64 15,-43 64-15</inkml:trace>
  <inkml:trace contextRef="#ctx0" brushRef="#br0" timeOffset="10515.62">8657 677 0,'0'0'0,"-42"0"31,21 43-31,21-22 16,0 0-16,0 0 0,0 22 0,-22-22 15,1 148 1,21-105 0,0-22-16,0-21 15,0 0-15,0 0 16,0-42 0,0 0-1,0-21 1,0-1-16,0 22 0,0-21 15,0 21-15,0-22 0,0-105 16,21 64 0,22 41-1,-22 22-15,0 21 16,0 0-16,0 0 0,1 0 16,20 42-1,-21-20-15,0 41 0,-21-42 16,21 22-16,-21-22 0,0 21 0,0-21 15,0 43-15,0-43 0,0 21 16,22 1 0,-22-22-16,0 0 15,0-42 17,0 0-32,0-1 15,0 1-15,0-42 16,0 42-16,0-22 0,21-20 15,-21 20-15,21 22 0,0-21 16,-21 21-16,21 0 0,0-1 0,85-41 31,-21 63-31,-43 0 16,-21 21-16,1 0 16,20 22-16,-21-1 0,-21-21 15,0 21-15,0-20 0,0 20 16,21 0-16,-21 22 0,0-43 15,0 0-15,0 0 0,0 0 16,0 1-16,-21 20 16,42-63 15,0 0-15</inkml:trace>
  <inkml:trace contextRef="#ctx0" brushRef="#br0" timeOffset="11430.24">9504 826 0,'-21'0'0,"-1"0"16,44 0 15,-1 0-31,0-22 15,0 22-15,21-21 16,22-21-16,-43 21 16,0 21-16,0-43 15,1 22-15,-22 0 0,0 0 16,-22 21 0,1 0-16,0 0 15,-42 0-15,41 21 16,1 0-16,0 22 15,0-22-15,21 21 0,0-21 0,0 85 32,0-85-32,21 43 0,0-43 0,0 21 15,1-21-15,-1-21 16,0 22-16,0-1 0,0-21 16,0 0-16,1 0 0,-1 0 0,21 0 15,64-43 1,-43-20-1,1-22 1,-64 1-16,21 41 0,-21 22 16,0-21-16,0-64 15,0 85-15,0-22 16,0 65 15,0-1-31,0 0 16,-21 21-16,21 43 15,0-43-15,0 22 16,-21-22-16,21 0 0,-21 1 16,21-22-16,0 21 0,0 64 31,0-85-15,0-42-1,0 0-15,0 0 16,0-22-16,0 1 15,0-43 1,0 1-16,21 63 16,0-22-16,0 1 0,21 0 15,-20-1-15,-1 22 0,21 0 16,-21 0-16,22 21 0,84-21 16,-106 21-16,21 21 15,0 42 1,-20 43-1,-22-64-15,0 1 0,0 84 32,-22-106-32,22 42 0,-21-20 15,0-22 1,21-42 15,0 0-15,0-1-16,21-20 0</inkml:trace>
  <inkml:trace contextRef="#ctx0" brushRef="#br0" timeOffset="11720.07">10943 191 0,'0'0'0,"-21"21"0,0 0 15,0 21-15,21-21 0,-22 22 16,1-1-16,0 0 0,21 1 0,0-1 16,-21 0-16,0 1 0,0 190 31,21-191-31,-22 0 0,22 43 16,0-64-16,0 21 15,0-20-15,0-1 0,0 0 16,22-21-1,-1 0 1,0 0-16,0-21 0,21 0 16,-20-1-16</inkml:trace>
  <inkml:trace contextRef="#ctx0" brushRef="#br0" timeOffset="12131.84">11493 614 0,'0'0'16,"0"-21"-16,0 0 0,-21 21 31,0 0-31,0 0 0,0 0 0,0 0 16,-1 0-16,-20 21 0,21 0 15,0-21-15,0 21 0,-1 0 0,-41 43 32,63-1-32,0-20 15,0-22-15,21-21 16,0 21-16,0 0 0,1-21 15,20 21-15,43 22 16,-43-22 0,0 0-16,-42 0 15,0 0 1,0 0-16,-21-21 16,0 22-16,-21-22 15,-43 21 1,64-21-16,0 0 0,-43 0 15,43 0-15,-21 0 0,-1 0 32,22 0-32,-21 0 0,42-21 15,0-1 1,0 1-16,0 0 0</inkml:trace>
  <inkml:trace contextRef="#ctx0" brushRef="#br0" timeOffset="12432.25">10626 381 0,'0'-21'31,"21"21"-31,21 0 0,22 0 15,-43 0-15,21-21 0,64 21 16,-64 0-16,1 0 0,-1 0 16,0 0-16,-21 0 0,106 0 31,-105 0-31,-1 0 16,-42 0 15,-1 21-31,1-21 15</inkml:trace>
  <inkml:trace contextRef="#ctx0" brushRef="#br0" timeOffset="13208.81">6435 1630 0,'0'0'0,"-22"0"0,1 0 0,0 0 16,0 0-16,0 0 16,0 0-16,-1 0 15,44 0 32,20 0-31,-21 0-16,21 0 0,22 0 15,-1 0-15,86 0 16,-65 0-16,1 0 0,127 0 16,-107 0-16,530 0 15,-359 0 1,168 0 0,-296 0-16,0 0 0,-21 0 15,22 0-15,-22 0 0,127 0 16,-127 0-16,0-21 0,338 0 15,-253-1 1,21 22 0,-170 0-16,1 0 0,42 0 15,-64 0-15,-21 0 16,64 0 0,-64 0-1,-21-21 1,-21 21-1,0 0-15,-1 0 16</inkml:trace>
  <inkml:trace contextRef="#ctx0" brushRef="#br0" timeOffset="13343.38">10943 1545 0,'-21'0'16,"0"0"15,0 0-15</inkml:trace>
  <inkml:trace contextRef="#ctx0" brushRef="#br0" timeOffset="14220.88">571 3112 0,'0'0'16,"0"-22"-16,0 1 0,0 0 15,0 0 1,0 42 31,0 0-47,0 0 0,0 22 0,0-22 15,0 127 1,0-106-16,0 1 0,0 20 16,0-20-16,0-1 0,0 106 31,-21-84-15,21-43-16,0 0 0,0 0 15,-21-21 16,21-21-15,0 0 0,0 0-16,0-1 0</inkml:trace>
  <inkml:trace contextRef="#ctx0" brushRef="#br0" timeOffset="14630.65">910 3429 0,'0'21'0,"0"0"15,0 1-15,0-1 16,-21 0-16,21 0 0,-21-21 16,21 21-16,0 0 15,0 1-15,0-1 16,0 0-1,21-21-15,0 0 16,0 0-16,0 0 16,1-21-16,-22 0 0,21-1 15,-21-20 1,0 0 0,0 21-16,-21 21 15,-1 0-15,1 0 0,0 0 16,0 21-1,0 0 1,21 0 0,0 0-16,21-21 31,0 0-31,0-21 0</inkml:trace>
  <inkml:trace contextRef="#ctx0" brushRef="#br0" timeOffset="15139.08">1524 2879 0,'-21'0'0,"42"0"0,-63 0 0,20 0 15,1 0-15,42 0 32,1 0-32,-1 0 15,106 0 1,-64 0-16,43 0 16,-42 0-16,-22 0 0,85-21 15,-64 21-15,-20 0 0,168 0 16,-189 0-16,20 0 15,-21 0 1,-42 0 0,-21 0-16,-22 0 15,22 0-15,-1 0 0,1 0 16,0 21-16</inkml:trace>
  <inkml:trace contextRef="#ctx0" brushRef="#br0" timeOffset="15416.92">1926 2900 0,'0'21'16,"-21"-21"-1,21 42 1,0 22 0,0 42-1,0-22 1,0-41-16,0 20 0,0 22 15,0-22-15,0-20 0,0 126 32,0-148-32,0 22 0,0-1 15,0-21-15,0 0 16,0-42 15,21 0-31,0 0 16</inkml:trace>
  <inkml:trace contextRef="#ctx0" brushRef="#br0" timeOffset="16018.64">2625 3344 0,'0'0'0,"21"0"15,0-21-15,0-42 16,-21 20-1,0-20 1,-21 63-16,0 0 16,0-21-16,-1 21 0,1 0 15,0 0-15,0 0 0,-21 21 0,20 0 16,1 0-16,0 22 0,-21-1 16,-22 127-1,22-42 1,21-42-16,21-64 0,0 21 15,0-20-15,0-1 16,0 0-16,0 0 0,21-21 16,0 0-1,0 0-15,0 0 0,128-85 16,-107 22 0,0 42-16,1-43 15,20-63 1,-63 106-16,21-106 15,-21 85 1,21 42-16,-21-21 16,0 42-1,0 0-15,0 0 0,0 21 16,0-20-16,0 62 16,0 1-16,0-22 15,0-20-15,0-22 16,0 21-16,22-21 0,-1 1 15,0-22-15,21 21 16,22-21-16,-43 0 16,21 0-16,-21 0 0,22 0 15,-1-21-15,22-22 16,-22 22-16,-21 0 0,85-43 16</inkml:trace>
  <inkml:trace contextRef="#ctx0" brushRef="#br0" timeOffset="16812.22">3450 3471 0,'21'-42'16,"-42"84"-16,42-126 0,0 41 15,-21 22-15,0 0 0,0-42 16,-21 41 0,-21 1-16,21 21 0,0 0 15,-1 0-15,-20 0 16,21 0-16,0 21 0,0 1 0,-64 83 31,64-83-31,-22 41 16,1 22-16,42-43 15,0-21-15,0 0 0,0 1 0,0-1 16,21 0 0,0-21-1,1 0-15,62 0 16,-63-21-16,43-22 0,-43 43 16,21-21-16,1-21 15,-22 21-15,0 0 0,21-22 16,-42 22-16,0 0 0,22 0 15,-1 0-15,-21-1 0,0 1 47,0 42-47,0 1 0,0 20 16,0-21-16,-21 64 16,21-43-16,0 0 15,0 1-15,0-1 0,0 0 0,0 1 16,0 41-16,0-20 15,0-1-15,0 1 0,0-1 0,0 1 16,0-1-16,21 1 16,-21-1-16,42 128 15,-21-128-15,-21 22 0,21 42 16,-21-63-16,0-1 0,0 170 16,-42-64-1,0-105 1,21-43-16,-43 21 15,43-21-15,0-21 0,-106 0 16,106 0 0,-64-42-16,-21-43 15,64 43-15,-22-64 16,22 43-16,0-22 0,20 0 16,-62-147-1,84 147-15,0-169 16,21 106-16,64-43 15,-43 149 1,-21-22-16,64-20 0,-64 41 16,21 22-16,85-85 15,-63 64 1,-22 21 0,-21 21-16,0 0 0,-21-21 15,22 0 1,-1 21-1,-21-22-15</inkml:trace>
  <inkml:trace contextRef="#ctx0" brushRef="#br0" timeOffset="18343.59">3831 3429 0,'0'-42'31,"0"21"-31,0-1 0,0 1 16,0 0-16,0 0 15,-21 42 17,21 0-17,0 0-15,0 43 0,-21-1 16,21 22-1,0 0 1,-21-43-16,21-21 0,0 0 16,-22 1-16,22-1 15,0-42 17,0-1-32,0 1 15,0 0-15,0 0 16,0 0-16,0-106 15,22 42 1,41 0 0,1 22-16,-43 42 15,21 21-15,0 0 16,-20 0-16,20 21 0,-21 0 16,0 21-16,-21-20 0,21 83 15,1 1 1,-1-21-1,-21-64-15,0 0 16,21 0-16,-21 1 0,21-22 16,0 0-1,0 0 1,1 0-16,-22-22 0,21 1 16,0-21-16,0 21 15,0-22-15,0 1 0,1 21 0,62-106 16,-63 85-16,1-1 15,105-63 1,-43 64 0,-63 42-16,1 0 0,-1 0 15,0 21-15,-21 0 0,21 1 16,0-1-16,0 0 0,-21 64 16,0-64-16,0 21 15,0 22 1,0-43-16,0 0 15,0-42 17,0 0-32,0-1 15,0 1-15,-21-42 16,21 42-16,0-22 16,0 22-16,-21 0 0,21 0 15,-63-43 1,41 64-1,-41 0-15,42 21 16,0 1-16,-1-1 0,1 21 0,0-21 16,-21 43-16,-1-22 15,22 0-15,0 22 0,0-22 16,0-21-16,0 85 16,21-42-1,21-64 1,0 21-16,42-21 15,-41 0-15,20 0 0,0-42 16,1 42-16,105-127 31,-64 42-15,-62 43-16,-1-22 0,0-21 16,-21 64-16,21 0 15,-21 0 1,0 63-1,-21-21 1,21 1-16,-21-1 0,21 21 16,-21-21-16,21 43 0,0-43 15,0 21-15,0 64 16,0-64 0,42-20-1,-21-22-15,0 0 16,43 0-16,-43 0 0,0-22 15,21 22-15,-20-21 0,-1 0 16,0 0-16,21 0 0,-21-22 0,1 22 16</inkml:trace>
  <inkml:trace contextRef="#ctx0" brushRef="#br0" timeOffset="19107.5">5440 3217 0,'0'-21'0,"0"42"0,0-63 16,0 63-1,0 0-15,-21-21 16,21 22-16,-22 20 0,22-21 16,0 0-16,-21 22 0,21-1 0,0-21 15,0 21-15,0 64 16,-21-21 0,21-43-1,0-21 1,-21-21-16,21-21 31,0 0-31,0 0 16,0 0-16,0 0 0,0-64 15,0 43-15,0-22 16,0 43-16,0-21 16,85-64-1,-1 42 1,-20 64-16,-43 0 0,21 0 15,1 21-15,-1 1 16,-21-1-16,43 42 0,-43-42 16,21 43-16,-42-22 15,0-21-15,21 22 0,0-1 16,-21 0-16,0-20 0,0-1 16,0 0-16,0 0 0,0 21 15,-21-42 16,0 0-31,0-21 16,21 0-16,-21 0 0,21 0 16,0 0-16,-21-1 0,21 1 15,0-21-15,0 21 0,0-22 0,63-84 32,1 64-32,-22 21 15,64-1-15,-64 22 16,0 21-16,-20-21 0,20 21 15,43 0-15,-43 21 0,-21 0 16,106 106 0,-106-21-1,-21-21-15,0-64 16,0 0-16,-42 43 16,21-64-16,21 21 0,-43 21 15,22-21 1,0-21-1,21-21 1,21 0 0,0 21-16,-21-21 0,22-22 15,-1 22-15</inkml:trace>
  <inkml:trace contextRef="#ctx0" brushRef="#br0" timeOffset="19581.23">6667 3429 0,'0'0'0,"0"21"16,22-21-1,-1 0 1,0 0-16,0 0 0,21 0 16,22-21-1,-43 0-15,0 0 0,0 21 0,22-21 16,-22-1-16,-21 1 0,42-21 15,-42 21-15,21 0 0,-21-1 0,0 1 16,0 0-16,0 0 16,-42 21-1,21-21-15,-43 21 16,43 0-16,0 21 0,0 0 16,0 0-16,0 0 0,-22 1 0,22 20 15,0 21-15,0-20 0,21-22 16,-21 21-16,21-21 0,0 22 15,21 63 1,0-85-16,21 0 16,43 0-1,-22-21 1,-20 0-16,-22 0 0,0 0 16,0 0-16,0 0 0,43-21 15,-43-21 1,0 42-1,-21-22-15,0 1 16,21 0-16</inkml:trace>
  <inkml:trace contextRef="#ctx0" brushRef="#br0" timeOffset="19797.11">7451 3641 0,'0'21'15</inkml:trace>
  <inkml:trace contextRef="#ctx0" brushRef="#br0" timeOffset="28888.92">5122 4763 0,'21'0'78,"-21"-22"-47,22 22-15</inkml:trace>
  <inkml:trace contextRef="#ctx0" brushRef="#br0" timeOffset="30249.51">5228 4741 0,'0'-21'47,"0"0"-16,21 21-31,0 0 15,-21-21 1,22 21-16,-22-21 16,21 21-1,0-21 1,0-1 0,0 22-16,-21-21 15,21 21-15,1-21 16,-44 21 78,1 0-94,21 21 0,-21-21 15,0 21-15,0-21 0,0 22 16,-1-22-16,1 21 0,0 0 15,0 0-15,0-21 0,0 21 16,21 0-16,-22-21 0,1 22 16,0-1-16,0 21 0,0-21 15,0 0-15,-1 1 16,-20 20-16,21-21 0,0-21 16,0 21-16,-22 22 15,22-22-15,-21 0 16,21 0-16,-1 0 0,-83 22 15,83-22 1,-20 0-16,-43 21 16,43-21-1,21 1-15,0-22 0,-22 21 16,22 0-16,0 0 31,0-21-31,-21 21 0,20-21 16,1 21-16,0-21 15,21 22-15,-21-22 16,0 0-16,21 21 16,21-21 124,0 0-124,0 0-16,0 0 16,1 0-16,-1 0 15,0 0-15,0 0 0,0 0 16,22 0-16,41 0 15,-63 0-15,1 21 16,-1-21-16,0 0 0,21 0 16,-21 21-16,1-21 0,-1 0 0,21 21 15,-21-21-15,64 43 16,0-22 0,-22 21-1,-42-21-15,22 0 16,-22-21-16,0 22 0,21-1 15,-21-21-15,1 21 16,-1-21-16,-21 21 0,21-21 16,0 21-16,0-21 15,-21 21 17,21-21-32,-42 0 78,21-21-47,0 0-31</inkml:trace>
  <inkml:trace contextRef="#ctx0" brushRef="#br0" timeOffset="32720.34">8340 4509 0,'0'-22'0,"-22"22"31,22-21-31,-21 0 47,0 21-31,21 21 78,0 0-79,21-21-15,0 22 0,-21-1 16,22-21-16,-1 21 15,0-21-15,-21 21 0,63 0 16,-20 0 0,-22 1-16,0-1 0,0-21 0,0 21 15,1 0-15,20-21 0,-21 21 0,127 43 32,-84-22-32,84 22 15,-63-43 1,-64 0-1,21 0-15,22 0 0,-43-21 0,0 0 16,0 21-16,0-21 0,0 0 16,43 22-16,-64-1 15,63-21 1,-41 21 0,-1-21-1,-42 21 48,-1-21-48,1 0-15,0 21 16,0 0 0,0 1-1,0-22-15,-1 0 0,22 21 0,-21 0 16,0-21-1,-21 42-15,21-42 16,-43 43-16,43-22 16,0 0-16,0-21 15,-1 21-15,-62 43 16,41-43 0,-20 0-1,63 0-15,-21-21 0,-22 21 16,43 0-16,-21-21 0,-21 43 15,0-1 1,20 0 0,1-42-16,0 22 0,21-1 15,-21-21-15,21 21 0,-21 0 16,0 0-16,-1 22 16,1-43-1,21 21-15,-21-21 16,21 21-16,0 0 15,-21-21 1,0 0 234,21 21-219,-21-21-31,-1 0 16,1 0 0,0 0-1,0 0 1,42 0 93,0 0-93,-21-21-16,21 21 31,1 0-15,-22-21-16,21 21 15,0 0 1,0-21 0,0 21-1,0-21 1,1 21-1,-22-22 1,21 22-16,-21-21 109,0 0-93</inkml:trace>
  <inkml:trace contextRef="#ctx0" brushRef="#br0" timeOffset="43468.75">11747 4763 0,'22'0'0,"-22"-22"0,0 1 16,0 0-16,0 0 16,0 0-1,0 0-15,0-1 16,-22 22 15,1 0-31,0 0 16,0 0-16,0 0 15,-22 22-15,43-1 0,-21 0 16,-21 85 0,21-43-1,0-20-15,21 84 16,0-85-16,0 0 0,0 22 15,0-22-15,0-21 0,42 85 16,0-64 0,1 1-1,-22-43-15,21 21 16,-21-21-16,0 21 0,64-21 16,-43 0-1,-20 0-15,-1-21 0,42 0 16,-42 0-16,1-1 0,-1 1 15,21 0-15,-21 0 0,22-43 16,-22 43-16,0-21 16,21-127-1,-42 126-15,0-84 16,-21 43 0,0 62-16,0 1 0,0 0 15,-1 0-15,-20 0 0,0 21 0,-1 0 16,22 0-16,-21 0 0,-64 0 15,43 0 1,41 21-16,-20 21 16,21-21-16,0 1 0,0 20 15,-1 0-15,22-21 0,0 128 32,0-107-32,0 21 15,22-41-15,-1-22 16,0 21-16,0-21 0,0 0 15,0 0-15,1 0 16,41 0-16</inkml:trace>
  <inkml:trace contextRef="#ctx0" brushRef="#br0" timeOffset="44051.42">12425 4847 0,'0'0'0,"0"-63"32,0 42-32,0-1 0,0 1 15,21 21-15,0-21 16,0 21-16,0 0 15,1 0-15,-1 0 0,21 0 32,0 42-17,-20 22-15,-1-43 16,0 0-16,-21 0 0,0 22 16,0-22-16,0 85 15,0-22 1,0-20-1,0-43-15,0 0 0,-21 0 16,0 1-16,-1-22 16,22 21-16,-21-21 31,21-21-31,0-1 16,0 1-16,0 0 15,0 0-15,0 0 0,0 0 0,0-1 16,0-20-16,0 21 0,0 0 15,0-22-15,0 22 0,21-21 0,1 21 16,-22 0-16,21-22 0,0 22 16,0 0-16,0 0 0,0 0 15,22-1 1,-1 22 0,-42-21-16,21 21 15,0-21 1</inkml:trace>
  <inkml:trace contextRef="#ctx0" brushRef="#br0" timeOffset="44901.93">13081 4509 0,'-21'-22'15,"42"44"-15,-63-44 0,20 1 0,1 0 0,-21-21 16,21 21-16,0-1 16,-64-20-1,-21-21-15,85 63 16,-21-22-16,20 22 0,-20 0 16,21 0-16,-64 0 0,64 0 15,-21 0-15,-64 0 16,-21 0-1,85 22-15,-43-1 16,43 0-16,-1 0 0,1-21 16,0 21-16,-1 0 0,1 1 0,-85 41 15,63 1 1,43-43-16,-21 0 0,21 21 16,-43 22-16,43-22 0,0 0 15,0 1-15,0-1 0,-1 0 16,-20 64-16,42-63 0,-21-1 15,0 106 1,0-21-16,42 21 16,0-127-1,0 22-15,21-1 0,-20-21 16,126 127 0,-42-84-1,-22-43 1,-41 0-16,-1-21 0,0 0 0,22 21 15,-22-21-15,22 0 0,84 0 16,-85 0-16,43-21 16,-42 21-16,84-42 15,-106 21-15,0 21 0,1-21 16,-1-1-16,0 1 0,128-63 16,-64-1-1,-43 21 1,-42 22-16,0 21 0,43-64 15,-43 43-15,0 0 0,0-1 16,22-41 0,20-65-16,-63 107 15,0-106-15,0 106 16,-21-85 0,-42 63-16,20 43 15,1 0-15,0 0 16,-1 21-16,1-22 0,-43 1 0,43 21 15,21-21-15,-22 21 0,-41 0 16,41 0 0,22 0-16,0 21 0,0 0 15,0-21-15,21 22 0,-21-1 16,21 0 0</inkml:trace>
  <inkml:trace contextRef="#ctx0" brushRef="#br0" timeOffset="46064.3">16341 4170 0,'21'0'16,"-42"0"-16,42-21 0,0 21 0,-21-21 16,21-1-16,0 1 15,-21 0-15,21 21 16,-21-21-16,22 21 16,-22-21-16,-22 42 46,1-21-46,0 21 0,-21 0 16,21 0-16,-149 106 16,86-42-1,-128 63 1,106-84-16,43-22 0,-1 0 16,-169 85-1,127-63 1,64-22-16,0-21 0,-1 1 15,1-1-15,21 0 0,-21 0 16,20 0-16,1-21 0,21 21 16,0-42 31,0 0-32,21 21 1,1 0-16,-1-21 15,0 21-15,0 0 0,0 0 16,0 0-16,1 0 0,20 0 16,-21 0-16,0 0 0,22 0 15,-22 21-15,127 43 16,-85-22 0,86 43-1,-107-64-15,43 21 0,-43-21 16,0 0-16,106 64 15,-84-64 1,-22 0-16,22 1 16,-43-1-16,0-21 0,21 21 15,-20-21-15,-1 0 32,-21 21-1,21-21-16,-21 21 32,0-42 16,-21 21-48,21-21-15</inkml:trace>
  <inkml:trace contextRef="#ctx0" brushRef="#br0" timeOffset="58026.66">3133 6922 0,'21'-22'0,"0"22"0,-21-21 15,21 21 1,0 0-16,-21-21 0,21 0 15,1 21-15,-22-21 16,21 21-16,-21-21 16,0-1 15,-21 22 0,-1 22-31,-20-1 0,0 0 16,-43 64-1,43-64-15,-1 21 0,-20 0 16,-1-20-16,1 41 16,-64 22-16,63-43 0,1 0 15,-149 128 1,128-128 0,62-21-16,-41 0 0,42-21 15,0 0-15,21-21 31,0 0-31,0 0 16,0 0-16,21 21 0,21-21 16,-21 21-16,0 0 0,22 0 15,-1 0-15,0 0 0,64 0 16,-42 21-16,232 85 31,-211-85-31,21 21 16,-64-21-16,0 0 15,-21-21-15,-21 22 16,22-22-16,-1 0 16,-21-22 15,0 1-31,0 0 16,0 0-16</inkml:trace>
  <inkml:trace contextRef="#ctx0" brushRef="#br0" timeOffset="58543.36">3852 7070 0,'21'-21'0,"-42"42"0,64-42 0,-22-1 15,0 1-15,-21 0 0,0 0 16,-21 21-1,0 0-15,-85 0 16,42 0 0,-84 63-1,106-41 1,21-1-16,-43 21 16,43-21-16,21 43 15,0-22-15,0-21 16,21-21-16,0 0 0,0 21 15,22-21-15,84 22 16,-43 20 0,-62-42-16,20 21 0,21 21 15,-41-20-15,-22-1 16,0 0-16,0 0 0,0 0 0,-106 43 16,63-43-1,1 0-15,-106 0 16,106-21-16,-1 21 0,1-21 15,0 0-15,-1 0 0,1 0 16,-43 0 0,43-21-16,42 0 15,0 0 1,21 0 0,21 0-16,-20 21 15,-1 0-15,63-22 16</inkml:trace>
  <inkml:trace contextRef="#ctx0" brushRef="#br0" timeOffset="58945.13">4149 7197 0,'0'0'0,"0"-64"16,0 43 15,-22 21-31,22 21 16,0 0-16,0 1 15,0-1-15,0 21 0,0-21 16,0 170 0,0-85-16,0-64 15,-21 148-15,0-126 16,21-1-16,0 86 0,-21-86 15,0 22-15,0 105 16,-43 1 0,43-128-16,-21 85 15,20-105-15,1 41 16,21-62-16,0-1 0,0-42 31,21-22-15,1 22-16,-1-21 0,0-64 15,0 64-15,0-22 0</inkml:trace>
  <inkml:trace contextRef="#ctx0" brushRef="#br0" timeOffset="59314.92">4085 7451 0,'0'0'0,"0"-43"0,0 22 16,-21-85-16,21 64 15,-21 21-15,21 0 0,0-22 16,0 22-16,0 0 0,0-21 16,42 21-1,-21 21-15,-21-22 0,43 22 16,-22 0-16,21 0 16,0 22-16,-20-22 0,-1 21 0,21 21 15,-21-21-15,0 106 31,-21-84-31,-42-1 16,-21 21-16,-22-20 16,64-22-16,0-21 0,-43 0 31,43 0-31,42 0 47,0-21-47,0 21 15,1 0-15</inkml:trace>
  <inkml:trace contextRef="#ctx0" brushRef="#br0" timeOffset="59874.6">5038 7176 0,'0'-22'15,"0"44"-15,0-65 0,0 22 0,0 0 16,0 0-16,-22 0 0,1 21 16,-21-22-16,21 22 15,-22 0-15,1 0 0,21 0 16,-43 0-16,43 0 0,-21 22 16,0-1-16,20 21 0,1-21 15,-21 22-15,-43 84 16,64-85-16,0 21 15,21-20 1,0-22-16,0 0 0,0 21 16,21-42-16,0 0 15,0 0-15,1 0 0,147-42 32,-106 0-32,1-1 15,-22 1-15,-21 21 0,43-85 16,-43 85-16,-21-21 15,21 20-15,-21 1 0,0 0 0,0 0 16,0 42 15,0 0-15,0 0-16,-21 1 0,21 20 0,0-21 16,0 0-16,0 85 15,21-42 1,0-43-1,-21 0-15,43 0 0,-22-21 16,42 0 0,-41 0-16,-1-21 0,21 0 15,-21 0-15,0-1 0,22 1 0</inkml:trace>
  <inkml:trace contextRef="#ctx0" brushRef="#br0" timeOffset="60382.31">5503 7070 0,'0'0'15,"0"-21"-15,-21 21 16,0 0 0,21 21-16,-21 21 15,21-21-15,0 0 16,0 43-16,0-43 0,0 21 16,0 64-1,-21-42 1,21-22-1,0-21-15,-22-21 0,1 0 47,21-21-47,0 0 0,0 0 16,0 0-16,0-1 0,0-20 0,0-85 31,21 85-31,43-43 16,-1 22-16,43-1 15,-63 64-15,-1 0 16,148-21 0,-84 84-1,-63-41-15,-22 41 0,-21-21 16,0-20-16,0 20 0,0 0 16,0 64-16,0-85 15,-21 0-15,-1 1 0,22-1 0,-21 0 16,-21 21-1,21-21 1,0-21 0,21-21-1,0 0-15,0 0 0,42-43 16</inkml:trace>
  <inkml:trace contextRef="#ctx0" brushRef="#br0" timeOffset="60916.01">6392 6668 0,'0'0'0,"-21"0"16,0 0-16,21 21 15,0 0 1,0 0-16,0 0 15,0 0-15,21 43 16,21-22 0,-20-21-16,126 43 15,-64-43 1,65 0 0,-107-21-16,-21 0 0,21 0 15,-20 0-15,-1 0 0,0 0 0,21 0 16,-63 0 15,0 0-15,0 0-16,-22 0 0,22 0 15,-63 43 1,20 20-16,43-42 0,0 22 16,-85 41-1,85-41-15,-22-22 0,22 21 0,0-21 16,-64 106-1,64-106-15,0 43 16,21-22 0,-21-42-16,21 21 15,0-42 32,21 21-47,-21-21 16</inkml:trace>
  <inkml:trace contextRef="#ctx0" brushRef="#br0" timeOffset="62348.22">9377 6477 0,'0'-21'15,"21"21"-15,0 0 16,-21-21-16,21 21 15,-21-21 1,21 21-16,-21-22 16</inkml:trace>
  <inkml:trace contextRef="#ctx0" brushRef="#br0" timeOffset="63005.85">9461 6456 0,'0'0'0,"0"-21"15,0 0 1,22 21-16,-22-22 15,0 1-15,0 42 47,-22 1-47,22-1 16,-21 0-16,0 21 0,0 1 0,-21-1 16,20 0-16,-20 1 0,21-1 0,-127 106 15,0 0 1,42-63-1,63-64-15,-20 21 0,42 1 0,-22-22 16,22 0-16,-21 0 0,-43 43 31,85-85 1,0-1-32,0 1 15,0 0-15,43-21 16,-1-1-16,0 22 0,-21 0 15,1 21-15,20-21 0,-21 21 16,21 0-16,1 0 0,-1 0 16,-21 0-16,22 0 0,147 63 15,-148-41 1,-20-1-16,62 42 16,-41-42-16,-1 22 15,-21-22-15,0 0 0,22 0 16,20 22-1,-42-43-15,22 0 0,-1 21 16,-21-21 0,0 0-1,-21-21-15,21-1 0,22-41 16</inkml:trace>
  <inkml:trace contextRef="#ctx0" brushRef="#br0" timeOffset="63698.44">10647 6985 0,'0'0'0,"0"-21"0,0 0 15,0 0-15,0-22 16,0 22-16,0 0 15,0 0-15,0-22 16,0 22-16,-21 0 0,-1 0 16,1 21-16,21-21 0,-21 21 15,0 0-15,0 0 0,0 0 16,-22 0-16,22 21 0,-21 0 16,-43 64-16,64-64 15,-21 0-15,20 21 0,1-20 16,-21 20-16,0 21 0,20-20 15,22-22-15,-21 42 0,21-20 16,0 41 0,0-62-16,0-1 0,21-21 15,-21 21-15,22 0 0,-1-21 0,0 0 16,0 0-16,0 0 0,43 0 16,-22-21-16,-21 21 0,43-42 15,-43 20-15,21 1 0,85-106 31,-63 43-31,20-22 16,-62 85-16,-22-22 16,21 22-16,-21 0 0,21 0 15,-21-22-15,0 22 16,0 42 0,0 1-1,0-1-15,0 85 16,0-43-1,0-21-15,0 1 16,0-22-16,0 64 16,0-64-16,0 0 0,0 0 15,0 0-15,21 0 0,43-21 16,-43 0-16,42 0 16,-20-21-1,-22 21-15,42-42 16,-42 21-16,1 0 0,41-43 15</inkml:trace>
  <inkml:trace contextRef="#ctx0" brushRef="#br0" timeOffset="64200.16">11557 6477 0,'0'0'0,"-21"0"0,0 0 16,-1 0-16,1 0 0,0 0 16,21 21-1,0 0-15,0 1 0,0-1 16,0 0-16,0 0 0,42 43 16,1-22-1,-22-21-15,0 0 0,43 0 16,-22 1-16,0-1 0,43 0 15,-43-21-15,212 42 32,-148-42-32,-42 0 15,-43 0-15,0 0 16,0 0-16,-21 21 31,-21-21-31,0 22 16,0-22-16,-85 42 15,-21 21 1,84-20-16,-20-1 16,21 0-16,-1-20 0,-126 126 15,127-106 1,-22 22 0,43-22-1,0-21-15</inkml:trace>
  <inkml:trace contextRef="#ctx0" brushRef="#br0" timeOffset="65063.66">16870 6138 0,'21'-21'16,"-42"42"-16,63-42 0,-21 0 15,0 21-15,-21 21 32,-21 0-32,0 1 15,-64 62-15,43-41 16,-43 62-16,43-62 16,0 20-16,-22-20 0,1 20 0,-1-21 15,-190 128 1,191-149-16,20 0 0,-20 0 15,21 0-15,-22 1 16,43-1-16,0-21 16,21-21-16,0-1 15,21 22-15,64-63 16,-43 42 0,64 0-1,-64 21-15,22 0 0,-22 0 16,0 21-16,22-21 0,-22 21 0,106 21 15,-42 22 1,-64-43-16,22 21 16,-43-21-16,0-21 15,0 22-15,1-1 16,-1-21 0,0 0-1,0 0-15,0-21 16,0 21-16,-21-22 15,22 1-15,-1 0 0</inkml:trace>
  <inkml:trace contextRef="#ctx0" brushRef="#br0" timeOffset="65304.53">17441 6604 0,'0'0'0,"0"-21"0,0 42 31,0 0-31,0 0 15,0 22 1,0 41-16,-21 1 16,21-64-16,-21 0 15,21 1-15,-21-1 0,0 0 16,21 0-16,0 0 16,0-42 15,21 0-31</inkml:trace>
  <inkml:trace contextRef="#ctx0" brushRef="#br0" timeOffset="65692.3">17568 6138 0,'-21'0'16,"42"0"-16,-63 0 0,21 0 0,-22 0 0,1 43 15,21-43-15,21 21 16,-21 0-16,21 0 0,0 22 16,0-22-16,0 0 0,21-21 15,0 21-15,21-21 16,1 0-16,-22 0 16,21 0-16,22-21 0,-43 21 15,0-21-15,43-43 16,-43 1-1,-21 20 1,-85 1 0,43 42-16,21 0 0,-1 0 15,-20 0-15,21 0 0,-21 0 16,20 21-16,1 0 0,0 1 0,0 20 16,21 0-16,0-21 0,0 1 15,0 20-15,0-21 0,21 21 0,21 22 16,-42-43-16,22 0 0,-1 0 15,0 1-15</inkml:trace>
  <inkml:trace contextRef="#ctx0" brushRef="#br0" timeOffset="66207">17928 6646 0,'0'22'15,"-21"-1"1,21 0-16,0 0 16,-21 0-16,21 43 15,0-43-15,-21 0 16,21 0-16,0 22 16,0-22-16,0 0 0,0 0 15,-22-21 1,1 0-1,21-21 1,0 0-16,0 0 16,0-85-1,0 21 1,43 43 0,20-43-16,-42 64 15,22 0-15,20 0 0,-21 21 16,-20 0-16,105 21 15,-43 63 1,-63-20 0,-21-43-16,0 43 15,0-43-15,-42 63 16,21-62-16,-21-1 16,-1 0-1,22-21 1,42-21-1,0 0 1,1 21-16</inkml:trace>
  <inkml:trace contextRef="#ctx0" brushRef="#br0" timeOffset="66593.78">18754 6541 0,'0'-22'0,"0"1"15,0 42 17,-22 1-32,1-1 15,21 21-15,-21-21 0,21 22 16,-21-1-16,21 0 0,-21 149 16,21 20-1,21 1 1,-21-148-16,0 20 0,0 43 15,-21-63-15,0-1 16,-1 22-16,-20-22 0,21 1 0,-127 211 16,42-127-1,85-105 1,0 20-16,21-42 0,0 0 16,0 1-16,-22-1 0,44-21 46,-1-21-46,-21-1 0,21 1 0,0 0 16,0 0-16,43-64 0,-43 43 16,21-22-16</inkml:trace>
  <inkml:trace contextRef="#ctx0" brushRef="#br0" timeOffset="66972.57">18711 6795 0,'0'-22'0,"0"44"0,-21-86 0,0 43 0,21-64 31,0 64-31,0-42 16,21 41 0,0 22-16,0 0 0,22 0 15,-22 0-15,0 0 0,64 0 16,-22 22-1,-42-1-15,22 42 0,-43-42 16,0 22-16,0-1 0,0 0 16,0-20-16,-21-1 15,-1 21-15,-20-21 0,-43 22 16,64-22-16,-21 0 0,21-21 16,0 21-16,-22-21 0,22 0 15,0 21-15,42-21 47,0-21-47,0 21 0,1-21 0,-1 0 16,0 21-16</inkml:trace>
  <inkml:trace contextRef="#ctx0" brushRef="#br0" timeOffset="67730.14">19240 6541 0,'0'0'0,"0"-22"0,0 44 32,-21-1-32,21 0 0,-21 0 15,21 0-15,-21 0 0,21 22 0,-21 20 16,21 1 0,0-22-1,0-21-15,21 0 0,0-21 16,0 0-16,0 0 15,1 0-15,62-21 16,-63 0-16,1 0 0,-1 0 16,21 0-16,-21-1 15,43-41-15,-43 21 0,0 20 16,43-62 0,-43 63-16,0-1 15,-21 44 1,0-1-16,0 0 15,-21 0-15,21 0 0,-21 22 16,21-22-16,0 42 16,0 1-1,63-22 1,-42-42-16,0 0 0,43 21 16,-43-21-16,21 0 15,-20 0-15,-1-21 0,21 21 0,0-42 16,-42 21-16,106-191 31,-42 43-31,-64 84 16,42-42-1,-42 85-15,0 20 0,0-83 32,0 83-17,0 44-15,0-1 16,-21 21-16,21-21 15,-21 0-15,21 22 0,0-1 16,-21-21-16,21 43 0,0 63 16,-22 63-1,1-126 1,21-22-16,0 0 16,0-20-16,0-1 0,64 0 15,-22-21 1,43 0-1,-64-21-15,21 0 16,1-1-16,-22 1 0,21-21 16,-21 21-16,0 0 0</inkml:trace>
  <inkml:trace contextRef="#ctx0" brushRef="#br0" timeOffset="67949">20045 6435 0,'-21'0'16,"42"0"15,0 0-31,21 0 0,-21 0 16,1-21-16,41 21 16,-21 0-16,-20 0 0,62-22 15,-63 22-15,22 0 0,20 0 16,-42 0-16,1 0 0,62-42 31</inkml:trace>
  <inkml:trace contextRef="#ctx0" brushRef="#br0" timeOffset="69190.99">24066 6181 0,'0'-21'0,"22"-1"31,-1 22-31,-21-21 0,21 21 31,-42 21 0,0 1-15,-1-1-16,-20 0 0,21 0 16,-21 21-16,-64 22 15,63-22-15,-20 1 0,-64 41 16,63-41-16,1-1 0,21 0 0,-107 43 16,44-22-1,62-63 1,22 22-16,21-44 31,0 1-31,21 21 16,0-21-16,1 0 0,-1 0 0,0 21 15,21-21-15,-21 21 0,43-22 16,-43 22-16,21 0 0,1 0 16,63 22-1,42 20 1,0 43-16,-85-64 15,-20 0-15,-1 0 0,0 0 16,1 0-16,84 64 16,-106-85-1,0 21 1,0-21-16,0 0 16,1-21-1,-22 0-15,21 21 16,0-21-16,0-22 0</inkml:trace>
  <inkml:trace contextRef="#ctx0" brushRef="#br0" timeOffset="69753.67">25167 6456 0,'0'0'0,"0"-21"16,0 0-16,0-1 0,0-41 16,0 42-1,-21 0 1,0 21-16,0-22 0,-1 22 16,1 0-16,0 0 0,-21 0 0,21 22 15,-1-22-15,-20 21 0,-127 148 31,105-84-31,1 21 16,63-85-16,0 42 16,0-42-16,0 1 0,0-1 15,21 0-15,0-21 0,85 21 32,-85-21-32,43 0 15,20-42-15,-63 21 16,43-22-16,-43 22 15,0-21-15,0 21 0,22-22 16,-22 1-16,0-22 16,0 22-16,0 0 0,1-22 15,-22 85 1,-22 43 0,-20 21-1,42-64-15,0 21 0,0 127 31,21-126-31,22-1 16,-22-21-16,0-21 0,0 0 0,43 21 16,-43-21-16,42 0 15,-20 0-15,-1-21 16,43 0-16</inkml:trace>
  <inkml:trace contextRef="#ctx0" brushRef="#br0" timeOffset="119573.67">466 9694 0,'0'-21'156</inkml:trace>
  <inkml:trace contextRef="#ctx0" brushRef="#br0" timeOffset="120474.67">466 9694 0,'0'22'31,"-22"-22"1,1 0-1,0 0-31,21-22 15,-21 22-15,21-21 16,0 0-16,-21 21 0,21-21 16,0 0-16,0-22 15,0 22-15,0 0 16,21 0 0,0 21-16,0 0 15,22 0 1,20 0-1,-42 0-15,0 0 0,1 21 16,-1 0-16,0-21 0,0 43 16,0-22-16,22 85 15,-43-43 1,0-21 0,0 1-16,0-22 0,-22 42 15,1-41-15,0-1 0,0 42 16,-21-42-16,-1 22 15,22-22-15,-21 0 16,-22 21-16,22-20 0,21-1 16,-22 0-16,22 0 0,0 0 15,-64 0-15,64-21 16,0 0-16,0 0 0,0 0 16,0 0-16,-22 0 0,43-21 15,-21 0-15,0-42 16,21-1-1,0 22 1,0-22 0,0 43-16,0 0 0,0 0 15,21 0-15,0-1 16,0 22-16,1 0 0,-1 0 0,0 0 16,0 0-16,0 0 0,22 0 15,-22 22-15,0-22 0,21 21 16,-21 0-16,1 0 0,41 85 31,-42-43-15,-21-41-16,21 20 0,-21-21 15,22 0-15,-1 0 16,-21 1-16,21-22 31,0 0-31,0 0 31,-21-22-31,21 22 0,1-21 16,-22 0-16,21 0 16,21 0-16</inkml:trace>
  <inkml:trace contextRef="#ctx0" brushRef="#br0" timeOffset="120904.61">1016 10118 0,'0'21'0,"0"0"16,21-21 15,0 0-16,-21-21-15,21 21 16,-21-21-16,0 0 16,0-1-16,-21 22 47,21 22-32,0-1-15,-21-21 16,21 21-16,0 0 15,0-42 64,0 0-64</inkml:trace>
  <inkml:trace contextRef="#ctx0" brushRef="#br0" timeOffset="124976.39">2625 9483 0,'0'0'0,"0"-21"0,0-1 16,0 1 0,0 0-1,0 0-15,0 0 32,-22 21-1,1 21-31,0 0 15,21 0-15,-21 64 0,0-64 16,21 43-16,-21-22 0,-1 43 16,1-43-16,0 0 15,-21 85-15,21-84 16,-22 62 0,22-41-1,0-43-15,21 0 16,0-42 31,0 0-47,0 0 0</inkml:trace>
  <inkml:trace contextRef="#ctx0" brushRef="#br0" timeOffset="125348.52">2476 9462 0,'0'0'0,"0"-22"15,0 1 1,0 0-16,22 21 0,-22-21 16,21 21-16,0 0 15,0 0 1,21 63-16,-20-41 15,-1 20-15,21 0 16,0 43-16,-20-43 0,-22 22 0,21-22 16,-21 0-16,0 107 15,0-86 1,0-21-16,-21 22 16,-1-43-16,22 0 0,0 0 15,-21-21 1,21-21 15,-21 0-31,21 0 16,0 0-16,0-22 0</inkml:trace>
  <inkml:trace contextRef="#ctx0" brushRef="#br0" timeOffset="125568.4">2434 9906 0,'-21'0'31,"42"0"-15,0 0-16,0 0 15,1 0-15,-1 0 0,0 0 16,21 0-16,-21 0 0,149-21 31,-107 0-31,-42 21 16,1 0-16,-22-21 0,21 21 0,-21-22 15,0 1-15</inkml:trace>
  <inkml:trace contextRef="#ctx0" brushRef="#br0" timeOffset="125904.21">3111 9462 0,'22'-22'16,"-44"44"-16,44-65 0,-22 22 15,0 42 17,0 0-17,0 1-15,0-1 16,0 21-16,0 0 0,0 1 0,0 41 16,-22-41-16,22-1 0,0 0 15,-21 1-15,21-22 0,0 42 16,0-20-16,0 20 15,0-42 1,0 1-16,0-1 16,21-42 15,1 21-31,-1-22 0,21-41 16,-21 42-16</inkml:trace>
  <inkml:trace contextRef="#ctx0" brushRef="#br0" timeOffset="126176.05">3387 9440 0,'0'-21'0,"0"42"0,0-63 0,0 21 15,0 0-15,0 42 32,0 0-32,0 43 15,0-22-15,0 0 0,0 1 16,0-1-16,0 0 0,0 22 0,0 84 31,0-63-31,0-43 16,0-21-16,0 0 15,0 0-15,21-21 47,-21-21-31,21 0-16,-21 0 0</inkml:trace>
  <inkml:trace contextRef="#ctx0" brushRef="#br0" timeOffset="126450.97">2963 9821 0,'0'0'0,"0"22"0,21-22 31,1 0-31,-1 0 16,42 0-16,-42 0 0,64-22 16,-64 22-16,64-21 15,-64 21 1,0 0-16,0-21 0,1 21 16,-1 0-16,-21 21 46</inkml:trace>
  <inkml:trace contextRef="#ctx0" brushRef="#br0" timeOffset="126936.69">3725 9843 0,'0'0'0,"-21"0"0,21-22 15,0 1-15,0 0 16,0 0-16,0 0 16,0 0-16,21 21 0,0 0 15,43-22 1,-43 22-16,21 0 15,22 22 1,-43-1-16,0 0 0,0 42 16,-21-41-16,22 41 15,-22-42-15,0 22 0,0-22 0,0 85 16,-22-85 0,22 21-1,0-63 32,0 0-47,0 0 16,0-1-16,0 1 0,0 0 15,0 0-15,0 0 0,0 0 16,43-43 0,-43 43-16,42 0 15,-21 0 1,0 21-16,1-43 0,-1 43 15</inkml:trace>
  <inkml:trace contextRef="#ctx0" brushRef="#br0" timeOffset="127218.49">4487 9694 0,'0'22'15,"0"-1"1,0 0-16,0 0 16,0 0-16,0 22 0,0-1 0,0 0 15,0-21-15,0 1 16,-21 20-16,21-21 0,0 0 16,0 22-1,0-22 1,-21-21-1,21-21 1,0-1-16,21 1 16</inkml:trace>
  <inkml:trace contextRef="#ctx0" brushRef="#br0" timeOffset="127606.27">4403 9419 0,'-22'0'16,"44"0"-16,-65 0 0,22 21 15,21 1-15,0-1 0,0 0 16,0 0-16,0 0 0,0 0 16,21 22-1,0-43-15,1 0 16,-1 0-16,21 0 15,43-64 1,-85 43-16,0 0 16,0 0-16,0 0 0,-43-43 15,22 43 1,-42 21 0,42 0-16,-1 0 0,-20 0 15,42 21-15,-21-21 0,0 42 16,0-20-16,21-1 15,0 0-15,0 0 16,0 0-16,42 0 0,-21-21 16,21 0-16</inkml:trace>
  <inkml:trace contextRef="#ctx0" brushRef="#br0" timeOffset="128328.86">5101 9398 0,'0'-21'0,"0"42"0,-21-63 0,21 21 15,-21-1 1,0 44 31,21-1-47,0 21 0,0-21 0,0 0 16,0 64-16,0-43 15,0 1-15,0 20 0,0-20 16,0-1-16,-22 43 0,22-43 15,0 0-15,0 22 0,0-22 16,0-21-16,0 0 0,0 43 16,0-43-1,0 0 1,-21-21 0,21-21-16,-21 0 15,21-21 1,-21 20-16,21-41 15,0-1-15,0 43 0,0-21 16,0 0-16,21 20 16,21 1-16,-20 0 0,-1 0 15,21 0-15,43 0 16,-1 21 0,-62 0-16,105 21 0,-106 0 15,21-21-15,-21 21 0,0 0 16,1 0-16,-1 1 0,-21 20 0,0-21 15,0 0-15,0 22 16,-21-22-16,-1 0 0,-41 0 16,21 0-16,-1 0 0,22-21 15,-21 22-15,21-22 0,-43 0 16,43 21-16,0-21 0,0 0 0,-22 0 16,22 0-1,42 0 16,0-21-15,1 21-16</inkml:trace>
  <inkml:trace contextRef="#ctx0" brushRef="#br0" timeOffset="129145.73">5863 9610 0,'0'0'0,"0"-21"16,0-1-16,0 1 16,0 42-1,0 1 1,0-1-16,-21 0 0,21 0 0,-21 106 16,21-63-1,0 20 1,0-63-16,0 22 15,0-22-15,0 0 0,21 0 0,21 0 16,-21-21-16,1 0 16,41 0-1,22-21-15,21-42 16,-85 42 0,21-22-16,-21 22 15,0-21-15,-21-1 0,0 22 0,22-21 16,-1-127-1,-21 147-15,0 1 16,0 0-16,0 0 16,0 42-1,0 0-15,-21 22 0,21 41 16,-22 22 0,22 0-1,0-85-15,0 21 16,0-20-16,0-1 0,43 21 15,-22-21-15,64-21 32,-43 0-17,0 0-15,-21-21 0,1 0 0,41-64 16,-42 64 0,0-21-16,43-106 15,-22-22 1,-21 107-16,-21 20 0,0 1 0,22 0 15,-22-1-15,0 22 0,0-21 16,0 21-16,0 0 0,0 42 31,0 0-31,-22 64 16,1-64-16,0 21 0,0 22 16,21-22-16,0 0 0,-42 170 15,20-85 1,22-106-16,0 21 15,0-20-15,0-1 0,0 21 16,0-21-16,22-21 16,41 0-1,-21 0-15,22-21 16,-22 21-16,-21-21 16,22-21-16</inkml:trace>
  <inkml:trace contextRef="#ctx0" brushRef="#br0" timeOffset="129432.02">6646 9546 0,'0'0'0,"-21"21"15,63 22 1,-20-22-1,-1-21-15,0 0 0,64 0 16,-1 0 0,-41 0-16,-22 0 15,21 0-15,-21 0 16,0 0-16,1 0 0,-1 0 16</inkml:trace>
  <inkml:trace contextRef="#ctx0" brushRef="#br0" timeOffset="129882.62">7239 9758 0,'-21'0'16,"42"0"-16,-21 0 31,21 0-15,0-21-16,0 0 0,1 21 15,-1-22-15,0 22 0,-21-21 16,21 0-16,0 21 0,0-21 15,-21 0-15,43-64 16,-43 64 0,-21 21-1,-1 0-15,22 21 16,-21 0-16,0 0 0,-42 43 16,41-22-16,22 22 15,-21-43-15,21 21 0,0 1 16,0-1-16,0-21 0,0 0 15,0 0-15,0 1 0,0-1 16,43 0 0,-1 0-16,0-21 15,-21 0-15,1 0 16,41-21-16</inkml:trace>
  <inkml:trace contextRef="#ctx0" brushRef="#br0" timeOffset="130344.35">8213 9652 0,'0'-21'15,"0"42"-15,0-63 16,0 21-16,-22 21 16,1 0-16,0 0 0,0 0 15,0 0-15,0 0 0,-1 21 16,-41 21-1,-22 43 1,43-43-16,42-21 0,0 0 16,0 1-16,0-1 0,0 0 15,0 0-15,21-21 16,0 0-16,0 21 0,1-21 0,-1 0 16,0 21-16,21-21 0,-21 0 15,1 0-15,62 43 16,-63-22-1,1 0-15,-22 0 16,0 0 0,-22-21-16,1 0 15,-42 22-15,-1-22 16,43 0-16,-42 21 16,41-21-16,-41 0 15,42 0-15,0 0 0,-22 0 16,22 0-16,0 0 15,0 0 1,0 0-16,-1 0 16,1 0-16</inkml:trace>
  <inkml:trace contextRef="#ctx0" brushRef="#br0" timeOffset="131083.03">2138 10901 0,'0'0'16,"-21"0"-16,-1 0 0,22-21 63,22 21-48,-1 0-15,0 0 16,21 0-16,22 0 15,63 0-15,0 0 16,-43 0-16,-20 0 16,105 0-16,-84 0 0,21 0 0,-22 0 15,276 0 1,-63 0-16,-170 0 16,359 0-16,-316-21 15,-1 21-15,170 0 0,-170-22 16,22 22-16,317-21 15,-191 0-15,-148 21 16,-20 0-16,253 0 16,-296-21-16,-1 21 15,-20 0-15,0 0 0,-22 0 0,107-21 16,-128 21 0,-21 0-16,-42 0 31,0 0-31,0 0 15,-1-21-15,1 21 0,-21-22 16</inkml:trace>
  <inkml:trace contextRef="#ctx0" brushRef="#br0" timeOffset="132252.17">1820 4149 0,'0'0'0,"-21"-21"0,0 21 0,0 0 0,0 0 15,-1 0 1,1 0-16,21 21 47,21-21-31,1 0-16,-1 0 15,21 21-15,0-21 0,1 0 16,-1 0-16,22 0 0,-22 0 0,43 0 15,-22 0-15,43 0 16,-21 21-16,20-21 0,319 0 16,-64 0-1,-233 0-15,275 0 16,-127 0 0,-127-21-16,0 21 0,403-21 15,-170 0 1,-127-1-1,-149 22-15,22 0 0,-42 0 16,21-21-16,-21 21 0,253-42 31,-295 42-31,62-21 16,-20 0-16,-21 21 16,-22-22-16,-21 22 0,0 0 15,0 0-15,-21-21 16,0 0 15,-21 0 0,0 21-15</inkml:trace>
  <inkml:trace contextRef="#ctx0" brushRef="#br0" timeOffset="132396.07">6731 3937 0,'0'0'0,"0"21"32,0 0 15,-21-21-47</inkml:trace>
  <inkml:trace contextRef="#ctx0" brushRef="#br0" timeOffset="136008.2">2053 11684 0,'0'-21'15</inkml:trace>
  <inkml:trace contextRef="#ctx0" brushRef="#br0" timeOffset="136747.92">2117 11642 0,'-22'0'0,"1"0"16,0 0-1,21-21-15,0-1 0,0 1 16,0 0 0,0 0-1,0 0-15,0 0 0,21 21 16,0 0-16,1-22 0,-1 22 16,0 0-16,0 0 0,0 0 15,0 0-15,1 0 0,41 64 31,-42 21-31,0-1 16,-21 1 0,0-43-16,0 1 15,0 62 1,0-20 0,0-64-16,0 0 15,0 1-15,0-44 47,0 1-47,0 0 16,-21 0-16,21 0 0,0-22 15,0 1-15,0 21 0,0-21 16,0 20-16,0-20 0,43-85 16,-22 85-16,0 21 15,85-106 1,-64 105-16,0 1 0,1 21 15,-22 0-15,21 0 0,22 0 16,-22 0-16,-21 21 16,85 85-1,-106-63-15,21-22 0,0 85 16,-21-64 0,0-21-16,0 43 0,0-43 0,0 21 15,0 22 1,0-22-1,0-63 32,0 0-47,0-1 16</inkml:trace>
  <inkml:trace contextRef="#ctx0" brushRef="#br0" timeOffset="138113.49">3768 11811 0,'0'0'0,"21"-21"16,-21 0-16,0-22 15,0-20 1,-21-1-16,21 43 15,-22 0-15,1 0 0,0 0 0,0 0 16,-85-22 0,21 43-1,43 21 1,21 1-16,-21-1 0,20 21 0,-20 22 16,21-22-16,0-21 0,-22 106 15,43-21 1,0 0-1,0-85-15,0 0 16,22 0-16,-1 0 0,0 1 0,0-22 16,43 0-16,-43 0 15,0 0-15,0 0 0,64-64 16,-64 43-16,21 0 16,1-22-16,-22 22 15,85-148 1,-85 105-1,-21 1-15,0 42 16,0 0-16,0-1 0,0 1 0,0 42 31,0 1-15,0-1-16,-21 0 0,21 0 0,0 43 16,0-43-16,0 21 0,0-21 15,0 0-15,0 22 0,0-1 16,0-21-16,21 0 0,21 22 15,-21-22-15,0-21 16,85 21 0,-42-21-16,-1-21 15,-42 21-15,1-21 16,41-22-16,-42 22 0,0 0 16,22-106-1,-43 85 1,0-1-16,0 22 0,0 0 15,0 0-15,-21 21 16,21 21 0,-22 0-16,22 0 15,0 22-15,-21-22 0,21 21 16,0-21-16,0 64 16,0-21-1,0-43-15,0 0 0,0 0 16,0 0-16,0 0 0,0 1 15,0-44 32,0 1-47,0 0 0,0 0 0,0-21 16,21 20-16,-21-20 0,22 21 16,20-127-1,21 63 1,-41 64-16,-1 0 0,-21 0 15,21-1-15,0 22 0,0 0 16,0 0-16,1 22 16,-1 20-1,0-21-15,-21 21 0,21-20 0,-21-1 16,0 21-16,0-21 0,42 43 16,-42-22-16,22-21 0,-22 64 15,21-22 1,0-41-16,0-22 31,0-22-15,-21 1-16,21 0 15,1 0-15,-22-21 0,21 20 0,0-20 16,0 21-16,0-21 0,0 20 16,1-20-16,20-21 0,-21 41 15,85-83 1,-85 105-16,0-22 15,0 22-15,1 0 16,-22 22-16,0-1 16,0 21-16,0 0 0,0-20 15,0 20-15,0-21 0,0 21 16,0-20-16,0 62 16,0-63-16,0 1 0,0 20 15,0-21-15,0 0 0,0 0 16,21-21 15,0 0-31,42-63 16,-63 42-16,43-22 15</inkml:trace>
  <inkml:trace contextRef="#ctx0" brushRef="#br0" timeOffset="138537.76">5461 11853 0,'0'0'0,"-21"22"16,21-1 0,21-21-1,0 0 1,0 0-16,0 0 0,43-43 16,-1 22-1,-41 0-15,20-21 16,-21 21-16,-21-1 0,0 1 15,0 0-15,0 0 0,0-21 16,0 20-16,-21 1 16,-43 0-1,1 21-15,-1 21 16,43 0-16,0 1 0,-21 62 16,42-63-1,0 43-15,0-43 16,0 21-16,0 22 0,0-43 15,0 0-15,0 43 0,21-43 16,0 0-16,0-21 0,-21 21 16,21 0-16,1-21 0,83 22 15,-83-22-15,20 0 16,43-22 0,-43 1-16,-21 21 0,43-42 15,-22 21-15,-21 0 0</inkml:trace>
  <inkml:trace contextRef="#ctx0" brushRef="#br0" timeOffset="138835.99">6689 11642 0,'0'0'16,"-22"0"-16,44 0 31,-1 0-31,0 0 16,0 0-16,0 0 0,43 0 16,-1 0-1,-42 0-15,22 0 16,-22 0-1</inkml:trace>
  <inkml:trace contextRef="#ctx0" brushRef="#br0" timeOffset="139028.88">6667 11790 0,'0'0'16,"0"21"-16,0 0 15,0 0-15,22-21 16,-22 22-16,21-22 16,21 0-1,-21 0-15,0 0 0,1 0 16,-1 0-16,0 0 0,21-43 16,-21 43-16</inkml:trace>
  <inkml:trace contextRef="#ctx0" brushRef="#br0" timeOffset="139760.46">7980 11134 0,'0'0'0,"-21"-21"15,-1 21 1,1 21 0,0 0-16,21 0 15,0 0 1,0 0-16,0 1 0,0-1 16,0-42 30,21 21-30,-21-22-16,0 1 16,0 0-16,0 0 0,0 0 15,0 0 1,-21 21-16,0 0 16,21 21-1,-21 0-15,21 0 0,0 0 16,0 0-16,0 1 0,0-1 15,0 0-15,0 21 16,0-21 0,0 1-1,21-22-15,0 0 16,0 0-16,0 0 16</inkml:trace>
  <inkml:trace contextRef="#ctx0" brushRef="#br0" timeOffset="140153.62">8255 11113 0,'0'-22'15,"0"44"-15,-21-22 32,0 21-32,-1 0 15,22 0-15,0 0 16,0 0-1,22-42 32,-22 0-47,0 0 16,0 0-16,0 0 16,-22 21 30,22 21-46,0 0 0,0 0 16,-21 21-16,0 22 16,21-22-16,0-21 0,0 1 15,0 20 1,0 0-16,42-42 16,-20 0-16,-1 0 15</inkml:trace>
  <inkml:trace contextRef="#ctx0" brushRef="#br0" timeOffset="140495.42">8699 11134 0,'0'0'0,"-21"0"15,0 0 1,21 21-1,0 0-15,0 43 16,0-43-16,21 21 0,0 0 16,-21-20-16,22 20 0,-1 0 15,21 85 1,-21-42 0,-21-64-16,21 43 0,-21-43 15,0 0-15,0 0 16,22 0-16,-1-21 15,0-21 17,-21 0-32,21 21 0,0-21 0,0-43 15,1 43-15</inkml:trace>
  <inkml:trace contextRef="#ctx0" brushRef="#br0" timeOffset="140750.66">9377 11028 0,'0'-21'15,"0"42"-15,0-63 0,-21 42 32,-1 21-32,1 0 15,0 0-15,0 21 0,0 1 0,0-1 16,-85 170 0,0-22-1,64-105 1,-1-22-16,22-41 15,21-1-15,0 0 0,-21 21 0,21-21 16,0 22 0,42-43-1,22-21 1,-43-1-16</inkml:trace>
  <inkml:trace contextRef="#ctx0" brushRef="#br0" timeOffset="141336.51">9821 11578 0,'21'0'0,"-42"0"0,42-21 0,1 21 16,-22-21-16,0 0 16,0-22-16,0 22 0,0 0 15,0-42-15,-22 63 16,22-22-16,-84 1 15,20 21 1,43 0-16,-21 43 16,21-22-16,-1 21 0,1-21 15,0 22-15,-21 20 16,42-21-16,-21-20 0,-1 41 16,1-21-16,21-20 0,0 20 0,0-21 15,0 0-15,0 0 0,0 43 31,21-64-31,43 0 0,-22 0 16,-21 0-16,22-21 16,-22 0-16,0-1 0,0 1 15,85-85 1,-85 85-16,0-21 0,22-64 16,-43 85-1,21-21-15,-21-1 0,0 22 0,0 42 47,-21 0-47,21 1 0,0 20 16,0-21-16,-21 0 0,21 22 15,0-22-15,0 0 0,0 85 16,0-64 0,0 0-1,21-42-15,0 0 0,0 0 16,0 0-16,0 0 0,22 0 0,84-63 15,-64 21 1</inkml:trace>
  <inkml:trace contextRef="#ctx0" brushRef="#br0" timeOffset="142334.95">10477 11049 0,'0'-21'0,"0"42"0,0-63 16,0 21-16,0-1 0,0 1 0,-21 21 15,0 0 1,21 21 0,-21 1-16,21 20 0,-21-21 0,0 64 15,21-43-15,0 106 16,0-84-16,0 63 16,0-85-16,0 22 15,0-22-15,0-21 0,0 43 16,0-43-16,0 0 0,0 0 15,21 0-15,21 0 16,0-21 0,1-21-1,-43 0-15,21 0 16,-21 0-16,21 0 0,0-1 0,-21 1 16,43-85-1,-22 85-15,0-21 0,-21 21 16,0 0-16,0-1 15,21 22-15,-21 22 32,0-1-32,0 0 0,0 0 0,0 0 15,0 0-15,0 1 0,0-1 16,0 0-16,0 0 0,0 21 16,0-20-16,0-1 15,0 0-15,0 0 16,21-21-16,-21 21 0,43-21 15,-22 0-15,0 0 16,0 0-16,0 0 0,0-21 0,64-42 31,-21-1-31,-22 22 16,-21-1-16,0 22 16,22-21-16,-43 21 0,21 0 15,-21-1-15,21 1 16,-21 42 15,-21 1-31,21-1 0,-21 0 16,21 0-16,0 0 0,0 43 15,0-22 1,0 22 0,0-43-16,0 0 0,21-21 15,0 21-15,0-21 0,0 0 16,22 21-16,-22-21 0,0 0 0,85 0 31,-43 0-31,-42-21 0,64-21 16,-64 21-16,43-43 15,-43 43-15,-21-21 16,0 20-16,21-20 0,-21 21 16,21-43-16,-21 22 0,0 21 15,0-21-15,-21 20 0,0 22 16,0 0-16,0 0 15,-1 22-15,22-1 0,-21 0 0,0 21 16,0 43 0,21-43-16,-21 22 0,21-43 15,0 21-15,0 1 16,0-22-16,0 0 0,84 42 16,-20-63-1,21 0 1,-43 0-16,64-21 15,-64 0-15,0 0 0,64-21 16,-63 20-16</inkml:trace>
  <inkml:trace contextRef="#ctx0" brushRef="#br0" timeOffset="142935.81">12298 10710 0,'-21'0'31,"-1"0"-15,1 0-1,21 22 1,0-1-1,-21-21 1,0 0 15,21-21-15,0-1 0,0 1-16,0 0 15,21 21-15,0-21 16,0 21-1,1 0 1,-22 21-16,0 0 16,0 0-16,0 1 0,0-1 15,0 0-15,-22 0 16,1 0-16,-21 22 16,0-22-16,20-21 15,1 21-15,0-21 16</inkml:trace>
  <inkml:trace contextRef="#ctx0" brushRef="#br0" timeOffset="143271.62">12467 10710 0,'0'-21'79,"21"0"-48,-21 42 0,0 0-15,0 1-16,0-1 0,0 0 15,0 0-15,0 21 16,0-20-16,-21-1 16,0 0-16,0-21 0</inkml:trace>
  <inkml:trace contextRef="#ctx0" brushRef="#br0" timeOffset="171792.83">4741 13187 0,'0'-21'47,"0"0"-47,0-1 16,0 1-16,-21 21 0,0-21 0,-21-42 15,-1 41 1,-20 22 0,42 0-16,-1 0 0,-41 22 15,42-1 1,-106 127-1,63-85 1,22 43-16,21-85 16,21 43-16,0-43 0,0 0 15,0 22 1,0-22-16,21-21 0,64 0 16,-22-21-1,43-43 1,-85 43-16,64-21 15,-64 20-15,21-20 0,-21 21 16,1 0-16,-1-22 0,0 22 0,-21-42 16,0 20-16,0 22 0,0-42 15,0 84 17,0 21-32,0 1 15,0-1-15,0 0 16,-21 22-16,21-22 0,0-21 0,0 22 15,0 62 1,0-83-16,42 62 16,-21-63-1,0 1-15,1-22 0,-1 0 16,0 0-16,64-43 16,-43 1-1,-21 21-15,0-22 0,22 22 0</inkml:trace>
  <inkml:trace contextRef="#ctx0" brushRef="#br0" timeOffset="172302.54">5186 12891 0,'0'-22'0,"0"44"0,0-86 0,0 43 15,0 0-15,0 0 0,0-1 16,0 44 0,0-1-16,0 21 15,0 0-15,-21 43 16,21-43-16,0 43 0,0-43 15,0 1-15,0-1 0,0 0 0,0 1 16,-22 84 0,22-106-1,0 0-15,0 0 0,0 0 16,0-42 0,0 0-1,0 0-15,0 0 0,0 0 0,0-1 16,0 1-16,0 0 15,0-21-15,22 21 0,20-43 16,-42 43-16,21-21 0,0 20 0,64 1 16,-22 21-1,-41 0-15,20 0 0,0 21 16,1 1-16,-1 20 16,-21-21-16,0 0 0,-21 85 31,-21-64-31,-21-20 0,21-1 0,-64 21 15,64-21 1,-22 0-16,-41 1 0,41-1 0,1-21 16,-43 21-1,22-21 1,42 0-16,21-21 16,0 0-1,0-1-15,21 22 0,42-63 16</inkml:trace>
  <inkml:trace contextRef="#ctx0" brushRef="#br0" timeOffset="172636.34">6286 12996 0,'0'-21'31,"0"42"-31,-21-42 0,0 21 0,0 0 0,0 21 16,-22 22-16,-20 41 16,42-62-16,0 20 15,21-21-15,-22 43 0,1-43 16,21 85 0,0-85-16,21 21 15,1-42-15,-1 21 16,0-21-16,42 21 15,-20-21-15,-22 0 0,64 0 16,-64 0-16,21 0 0,0 0 16,-20 0-16,20-21 0,43-21 15,-43 42-15,-21-21 0,64-22 16</inkml:trace>
  <inkml:trace contextRef="#ctx0" brushRef="#br0" timeOffset="172908.19">7451 13123 0,'21'0'47,"0"0"-32,0 0-15,0 0 0,22 0 32,-22 0-32,0 0 0,21 0 15,-21 0-15,-21-21 16,-21 21 0</inkml:trace>
  <inkml:trace contextRef="#ctx0" brushRef="#br0" timeOffset="173102.08">7387 13208 0,'0'21'0,"0"-42"0,0 63 15,0-20-15,21-1 32,0-21-32,1 0 15,20 0-15,0 0 16,22 0-1,-64-21-15,21 21 16,-21-22-16</inkml:trace>
  <inkml:trace contextRef="#ctx0" brushRef="#br0" timeOffset="173524.84">9102 12552 0,'0'0'0,"0"-21"0,-22 21 16,1 0 15,21 21-15,0 0-1,0 0-15,0 0 16,0 1-16,0-1 0,0 0 16,0 0-1,21-21 17</inkml:trace>
  <inkml:trace contextRef="#ctx0" brushRef="#br0" timeOffset="173712.73">9313 12488 0,'21'-21'16,"-42"42"-16,42-21 31,-21 22-15,0-1-16,0 0 15,0 0-15,0 0 16,0 0-16,0 1 15,0 20 1,0-21-16,22 0 0</inkml:trace>
  <inkml:trace contextRef="#ctx0" brushRef="#br0" timeOffset="174048.54">10012 12573 0,'0'0'0,"0"-21"0,0 0 15,0 0 1,0 42 15,21 0-31,0 0 0,0 0 0,-21 0 16,21 1-16,1-1 0,-1 0 15,42 42-15,-42-20 0,22-22 16,105 127 0,-127-106-16,43 22 31,-64-43-31,21 0 0,-21-42 47,21 21-47</inkml:trace>
  <inkml:trace contextRef="#ctx0" brushRef="#br0" timeOffset="174342.37">10731 12552 0,'0'0'16,"0"-21"-16,-21 21 15,0 0 1,0 21-16,0-21 0,0 21 15,-1 21-15,1-20 0,0-1 0,0 21 16,-64 85 0,-21-21-1,-21 0-15,106-64 16,-21-21-16,-22 22 0,43-22 16,0 0-16,0 0 15,42-21 1,0 0-1,43-21 1,-43 0-16,21 0 0,22-22 16</inkml:trace>
  <inkml:trace contextRef="#ctx0" brushRef="#br0" timeOffset="174872.07">11176 12573 0,'0'0'0,"0"21"31,0 0-31,0 1 16,-21-1-16,21 0 0,-21 0 16,21 0-16,0 22 0,0-22 15,0 21-15,0-21 16,0 0-16,0 1 0,21 41 15,42-63 1,-20 0 0,-1 0-16,-21 0 0,21-21 15,1 0-15,-22 0 0,21-22 16,-21 1-16,22 21 0,20-106 31,-63 63-31,21 43 16,-21 0-16,0 42 31,0 0-31,0 0 16,-42 22-16,42-1 0,-21 0 15,0 1-15,0-1 16,21 0-16,-43 43 0,22-43 16,0-20-16,0 62 0,0-63 15,21 22-15,-43 63 16,22-64-1,21 0 1,21-42 15,0-21-31,1 21 0,-1-21 16</inkml:trace>
  <inkml:trace contextRef="#ctx0" brushRef="#br0" timeOffset="175557.67">12128 12658 0,'-21'0'16,"21"21"15,0 0-15,21-21-16,1 0 0,-1 0 15,0 0-15,21 0 16,-21 0-16,1 0 0,-1-21 0,42 21 16,-42-21-16,22 0 0,-22 21 15,0-22-15,64-20 16,-64 21-16,0 21 0,0-21 16,-21 0-16,-21 21 31,0 0-31,0 0 0,0 21 0,-1 0 15,-83 64 1,83-64-16,-83 106 16,20-43-16,43-41 15,-1-1-15,22 0 0,-21 1 0,-1-1 16,22-21-16,-21 0 0,21 22 16,0-22-16,-1-21 0,-20 42 15,42-21-15,0-42 31,21 21-15,0-21-16,1 0 0,-1 0 16,0 0-16,21-1 0,22-20 15,-43 0-15,21 21 0,-21 21 0,85-43 32,-85 43-32,1 64 15,-22-43-15,21 0 16,-21 21-16,21-20 0,-21-1 15,42 21 1,-21-21-16,43 0 16,-22-21-16,-21 0 15,22 0-15,-22 0 0,0 0 16,64-42 0,-64 21-1,21-43 1,-21 43-16,-21 0 0,0 0 15</inkml:trace>
  <inkml:trace contextRef="#ctx0" brushRef="#br0" timeOffset="175847.51">13293 12192 0,'0'0'0,"-22"0"16,22-21-16,-21 21 15,21 21 1,-21-21-16,21 21 0,0 0 16,0 1-16,-21 20 0,0-21 15,0 21-15,21-20 16,0-1-16,-22-21 15,22 21-15</inkml:trace>
  <inkml:trace contextRef="#ctx0" brushRef="#br0" timeOffset="176076.38">13547 12107 0,'0'0'0,"0"22"32,0-1-32,0 0 15,0 21-15,0 1 0,-22-22 16,22 0-16,-21 0 16,21 0-16,-21 43 15,21-43-15,-21 0 0,0 0 16,21 0-16,-21-21 15,-43 22 1</inkml:trace>
  <inkml:trace contextRef="#ctx0" brushRef="#br0" timeOffset="177727.31">5524 13716 0,'0'-21'0,"0"0"16,0 42 46,0 0-62,0 0 16,0 0-16,0 1 0,43 62 16,-22-41-1,0-22-15,21 63 16,-20-41-16,-1-22 0,0 0 15,0 0-15,0 0 0,0 1 16,1-1-16,20 0 0,106 85 16,-63-85-1,-43 0-15,85-21 16,-85 0-16,43 0 16,-43 0-16,1 0 0,190-63 31,-22-1-31,-84 1 15,-63 41-15,-1 1 16,85-21-16,-84 21 0,-1 0 16,107-43-16,-86 43 0,1 0 15,233-85 1,-86 42 0,-83 22-1,-86 21-15,149-21 16,-149 42-16,22 0 0,42-22 15,-64 22-15,191 22 16,-190-22-16,105 63 16,-63-42-1,-42 0-15,-22-21 0,43 43 16,-64-22-16,21-21 0,22 42 31,-43-21-31,21 22 0,-21-43 0,-21 42 16,21-21-16,-21 0 15,22 1-15,-1-1 0,21 21 16,-42-21 0,21 0-16,0 1 15,1-22 1,-1 0 0,0-22-1,0 1-15,-21 0 16,0 0-16,21 0 0,43-43 15,-43 43-15,21-42 16,64-22 0,42 21-1,-84 43-15,-1 0 0,1 0 0,126 0 32,-20 21-32,-128 0 15,64 21-15,-64 0 0,0-21 16,22 21-16,-22 0 0,1-21 15,62 43-15,-62-22 0,20 0 16,43 0-16,-42 0 0,-1 1 16,149 20-1,-149-21-15,64-21 16,-42 21 0,42-21-1,-85 0-15,1 0 0,62 0 16,-62 0-16,190-63 15,-106 20 1,-64 22-16,1-21 0,-22 21 0,21 0 16,-20-1-16,-1 1 0,43-42 15,-43 42-15,-21-1 0,43-41 16,-43-1 0,0 22-1,0 42 1,-21-21-16,-21 21 31,0-21-15,0 21-16</inkml:trace>
  <inkml:trace contextRef="#ctx0" brushRef="#br0" timeOffset="178567.97">13843 14224 0,'0'0'0,"85"-127"16,-64 127-1,-21-21-15,0 0 0,21 21 0,-21 21 31,-21 0-31,0 43 16,21-22 0,-22 0-16,1 1 0,0-1 15,21 0-15,-63 191 16,41-148 0,1-64-16,21 21 0,0 1 15,-21-22-15,0 21 16,21-21-16,0 0 0,21-42 31,21-42-15,-20 20-16,-1 1 0,0 0 15,0-1-15,0-20 0,106-233 32,-84 190-32,-22 63 0,0 1 15,0 21-15,0 0 0,0-22 16,-21 86-1,0-1 1,0 22-16,0-22 0,0 0 16,0 233-1,0-190 1,0-43-16,0 64 16,0-42-16,0-43 15,0 0 1</inkml:trace>
  <inkml:trace contextRef="#ctx0" brushRef="#br0" timeOffset="179689.06">13779 14669 0,'-21'0'0,"42"0"0,-63 0 0,42-22 15,-21 22-15,42 0 16,0 0-1,0 0-15,22 0 0,-22-21 0,21 21 16,106-42 0,-84 42-16,63-42 15,106-43 1,-127 21-16,-64 43 16,0-21-16,1-22 15,-22 43-15,0 0 0,0-85 16,-21 64-1,0 63 1,-21 0 0,21 0-16,-21 1 0,-22 126 15,22-64 1,0 43 0,0-84-16,21-1 15,-21 0-15,21 1 0,0-22 0,0 64 16,0-64-16,0 0 15,63 0 1,-42-21-16,64 0 16,0-21-16,-43 0 15,-21 0-15,22-1 0,-22 1 16,106-190 0,-85 105-1,-21 63-15,0-105 16,-21 106-16,22-43 15,-22 64-15,0 0 0,0 0 16,0 42 0,0 0-16,-43 64 15,22-22 1,21 1-16,-21-22 0,0 43 16,0-43-16,21 0 0,0 43 15,-22-43-15,22 1 0,0 63 31,0-64-15,43-42-16,-22 0 0,42 0 16,-41 0-1,-1 0-15,148-106 16,-105 43 0,-1-1-1,-42 22-15,-21 21 0,0-22 0,21 22 16,-21 0-16,0 0 15,-21 21-15,0 0 0,-21 0 16,21 63 0,21-42-1,0 1-15,0-1 0,21 21 16,0-21-16,0 0 0,-21 1 16,42 20-1,-20 0-15,-1-21 16,0-21-16,0 0 31,0 0-31,0 0 0,22-21 16,-1 0-1,-21 0-15,0 0 0,22 0 16,-22-1-16,0-20 0,0 21 0,0-21 16,1 20-16,-1 1 0,0-21 15,-21 21-15,21 21 16,-42 63-1,21-42 1,0 1-16,0-1 0,-21 21 16,0-21-16,21 0 0,0 22 15,0-22-15,0 0 0,0 0 16,21-21 15,0-21-31,0 21 16,-21-21-16,21 0 0,-21 0 15,21-1-15</inkml:trace>
  <inkml:trace contextRef="#ctx0" brushRef="#br0" timeOffset="179866.96">16108 14203 0,'0'0'0,"0"-21"0,0 0 16,-21 21-16,21 21 46,-22-21-14,1 0-32</inkml:trace>
  <inkml:trace contextRef="#ctx0" brushRef="#br0" timeOffset="180058.85">14753 14224 0,'-21'21'0,"42"-42"0,-63 42 0,21-21 16,21 21-16,21-21 15,0 0 1,42 0-16,-41 0 0,20 0 16,85 0-16,-64 0 0,1-21 15,21 21-15,190-21 16,-191 0-16</inkml:trace>
  <inkml:trace contextRef="#ctx0" brushRef="#br0" timeOffset="180597.28">16489 14076 0,'0'0'0,"0"-21"15,0 0 1,-21 21-16,-1 21 31,22 63-15,0-62-16,0 20 15,0 21-15,-21-20 16,21-1-16,-21 22 0,21-22 0,0 0 16,0 1-16,-21 62 15,21-20 1,-42-21-1,20-64-15,1 0 32,21-22-32,0 1 0,0 0 15,0 0-15,21 0 0,1 0 16,-1-1-16,0-20 0,0 21 16,21-21-16,-20 20 0,20 1 0,43-21 15,-43 21-15,0 21 16,128 0-1,-107 63 1,-42-20-16,-21 20 16,0-42-16,0 0 15,-42 22-15,21-22 16,0 0-16,-106 21 16,0-42-1,42 22 1,43-22-16,20 0 0,22-22 31,43-20-31,41 0 16</inkml:trace>
  <inkml:trace contextRef="#ctx0" brushRef="#br0" timeOffset="181797.59">17230 14351 0,'0'0'15,"0"-21"-15,-22 42 32,22 0-32,-21 0 15,0 1-15,21 20 0,0-21 16,0 0-16,-21 0 0,0 64 16,21-43-1,0 1 1,21-43-16,0 0 15,0 0-15,22 0 16,-22 0-16,0 0 0,85-106 16,-85 85-1,42-64 1,-41 43-16,-1 21 0,0-43 16,0 64-16,-21 21 31,0 0-31,0 1 15,-42 62 1,42-63-16,0 43 0,0 21 16,21-64-1,0 0 1,0-21-16,127 21 16,-126-21-16,20 0 15,21-63 1,1-22-1,-43 64-15,-21-22 0,42-168 16,22 63 0,-64 21-1,0 105-15,21-20 16,-21 21-16,-21 42 16,0 0-1,0 0-15,21 22 16,-22 20-16,22-20 15,-21 41-15,21-41 0,0-1 16,0 0-16,0 1 0,0-1 16,0 0-16,0-21 0,0 22 0,0-22 0,0 0 15,43 43 1,20-43 0,-21-21-1,-20 0-15,-1-21 0,0 21 0,0-22 16,0 1-16,43-63 15,-22-1 1,-42 43 0,21 20-16,-21-20 15,0 63 17,-21 0-32,0 1 0,21 20 0,-21-21 15,0 0-15,21 0 0,-22 1 0,22-1 16,0 0-16,0 0 0,0 0 15,0 43 1,43-64-16,-22 21 0,0-21 16,0 0-16,64 0 15,-64 0-15,0 0 16,43-21-16,-43 0 0,0-1 16,21 1-16,1-42 15,-1 42-15,22-64 16,-64 21-1,0 43-15,0 0 0,0 0 16,-22 21-16,-20 21 16,42 21-1,-21-20-15,21-1 0,0 63 16,0-62-16,0-1 0,0 0 16,0 0-16,0 0 0,42 64 15,-21-43 1,-21-21-16,0 1 15,0-1 1,-21-21 0,0 0-16,0 0 15,-21 0 1,20-21-16,1 21 0,-21-43 0,42 22 16,-21 0-16,0 0 0,-1 0 15,22-1-15,-21 1 0</inkml:trace>
  <inkml:trace contextRef="#ctx0" brushRef="#br0" timeOffset="182100.61">17801 14203 0,'-21'0'15,"42"0"-15,-63-21 0,21 21 0,42 0 16,0 0-1,21 0-15,85 0 16,21 0 0,-84 0-16,-22 0 0,22 0 15,-22 0-15,64 0 0,-64 0 0,1 0 16,20 0 0,-21 0-1,-63 0 32,0-21-31,0-1-16,0 22 0</inkml:trace>
  <inkml:trace contextRef="#ctx0" brushRef="#br0" timeOffset="185215.75">4339 12806 0,'-21'0'0,"0"0"16,0 0-16,-1 0 0,1 0 15,0 0-15,-42 0 16,20-21 0,22 21-1,0 0-15,0 0 0,0 0 16,42 0 46,0 0-62,0 0 0,0-21 16,0 21-16,43 0 16,-43 0-16,64 0 0,105 0 15,-105 0 1,84-22-16,-84 22 0,0 0 16,20 0-16,171 0 15,20 0 1,-127 0-1,-63 0-15,-21 0 0,42 0 16,-64 0-16,1 0 0,63 0 16,-64 0-1,-42 0 1,-21-21 0,-21 21 30,0 0-46,0 0 16,0 0-16,0 0 0,-1 0 16</inkml:trace>
  <inkml:trace contextRef="#ctx0" brushRef="#br0" timeOffset="185828.61">1947 12615 0,'0'0'15,"0"-21"-15,0 0 16,0 0 0,-21 21 15,0 21-31,0 0 15,21 0-15,-21 22 16,-1 20-16,-20 64 16,21-84-16,0-1 15,0 0-15,-1 1 0,1-1 16,-42 85 0,63-85-1,21-63 16,0 21-31,-21-21 16,21 0-16</inkml:trace>
  <inkml:trace contextRef="#ctx0" brushRef="#br0" timeOffset="186167.42">1820 12700 0,'0'0'0,"0"-21"0,0 0 0,0 0 15,21-1-15,1 1 16,-1 21-16,0-21 16,0 21-16,-21-21 0,21 21 15,64 0 1,-22 42-16,-41-21 16,20 22-16,-21-1 0,0-21 15,0 22-15,-21-1 16,0-21-16,0 127 15,0-105-15,-21-22 16,0 0-16,-42 64 16,41-64-16,1 0 0,0 0 15,0-21-15,21 21 0,-21 0 16,0-21 0,21-21-1,-22 21-15,22-21 0</inkml:trace>
  <inkml:trace contextRef="#ctx0" brushRef="#br0" timeOffset="186447.93">1630 13039 0,'0'0'16,"21"0"15,0 0-31,0 0 15,106-21 1,-106 21-16,22 0 0,-22 0 16,21-22-16,-21 22 0,149-42 15,-149 42 1,21 0 0,-42-21-16,21 21 15,-21-21 16,22 21-15</inkml:trace>
  <inkml:trace contextRef="#ctx0" brushRef="#br0" timeOffset="186785.74">2688 12742 0,'-21'0'16,"42"0"-16,-63 0 0,21-21 0,-1 21 16,1 0-1,0 0-15,21 21 0,-21 1 16,0 20 0,21-21-16,-21 85 0,21-21 15,-22-22 1,22-42-16,-21 0 0,21 64 31,0-43-15,0-63 15,0 0-15,0 0-16,0 0 15,21-22-15</inkml:trace>
  <inkml:trace contextRef="#ctx0" brushRef="#br0" timeOffset="187064.09">2646 12700 0,'0'0'0,"21"0"0,0 0 32,0 42-32,-21-20 0,43 41 15,-43-42-15,21 0 0,21 43 16,-42-43-16,21 21 15,43 43 1,-1-21 0,-63-22-16,0-21 15,21-21-15,-21 21 16,22-21 0,-22-21-1,21 0 1,-21 0-16,0 0 0,21-1 15,-21 1-15</inkml:trace>
  <inkml:trace contextRef="#ctx0" brushRef="#br0" timeOffset="187356.92">3217 12615 0,'0'0'0,"0"22"31,0-1-31,-21 0 16,21 21-16,-21-21 0,21 22 16,-21 41-16,0-41 15,-1 41-15,1-62 0,0 20 16,0 64-16,21-85 16,-21 85-1,21-85 1,0 21-1,0-63 17,21 0-32,0 0 0,-21 0 15</inkml:trace>
  <inkml:trace contextRef="#ctx0" brushRef="#br0" timeOffset="188287.39">9927 12298 0,'0'0'0,"-21"0"16,0 0 0,42 0 31,21 0-47,-21 0 15,22 0-15,-1 0 0,22-21 16,-1 21-16,212-21 15,-105 21 1,147 0 0,-211 0-16,21-22 0,-21 22 0,0 0 15,-1 0-15,-20 0 0,211-21 16,-84 21 0,-148 0-16,41-21 15,-62 21-15,20 0 16,-42 0-16,1 0 0,-1 0 15,0 0 64</inkml:trace>
  <inkml:trace contextRef="#ctx0" brushRef="#br0" timeOffset="189204.87">14901 11896 0,'-21'-21'0,"42"42"0,-42-64 0,21 22 16,0 0 0,-21 21-16,0 21 31,21 0-31,0 22 16,0-22-16,-21 42 0,-1-20 15,22-1-15,-21 0 0,21 1 16,0-1-16,-21 0 0,0 1 0,21-22 15,-21 21-15,21-21 0,-21 64 16,-1-43 0,22-20-1,0-44 17,22 1-17,-1 0-15,-21 0 16,0 0-16,21-22 0,0 22 15,0 0-15,-21-21 0,0-1 0,43-20 16,-22 21-16,-21-1 16,0 1-16,21 0 0,0 20 15,-21-20-15,64-21 16,-43 41 0,0 22-16,21 0 15,-21 0-15,1 0 0,-1 22 0,-21-1 16,21 0-16,0 21 0,-21-21 15,0 22-15,0-1 0,21 85 16,-21-106-16,0 85 16,0-42-1,0-43-15,-21 0 0,21 21 16,-21-21-16,0 1 16,21-1-16,-21-21 46,-1-21-46,22-1 16,-21 22-16</inkml:trace>
  <inkml:trace contextRef="#ctx0" brushRef="#br0" timeOffset="189440.73">14690 12340 0,'-22'0'16,"44"0"15,-1 0-31,0 0 0,0 0 16,21 0-16,-20 0 0,41-21 15,-21 21-15,1 0 0,41 0 16,-41-21-16,-1 21 0,22 0 16,-22-21-16,-21 21 0,43-43 31,-64 22-31,21 0 15</inkml:trace>
  <inkml:trace contextRef="#ctx0" brushRef="#br0" timeOffset="189761.55">15557 11917 0,'0'0'0,"0"-21"0,22 21 31,-1 0-31,0 0 16,-21 21-16,21 0 0,0 0 16,-21 0-16,21 22 0,1 63 15,-1-1 1,21-20 0,-21-64-16,-21 22 0,21-1 15,-21-21-15,0 0 16,0 0-1,22-21 1,-1 0 15,-21-21-31,0 0 0,21 0 16,0 0-16,-21-22 0,21 22 0,0 0 16</inkml:trace>
  <inkml:trace contextRef="#ctx0" brushRef="#br0" timeOffset="190040.39">16214 11832 0,'-22'0'15,"1"0"1,0 0-16,-21 0 16,42 21-16,-21 1 0,-43 126 31,1-21-31,20 0 15,22-106-15,0 42 16,21-20-16,0-22 16,-21 0-16,0 0 0,21 0 15,-22-21 1,22 22 0,0-44-1,-21 22-15,0 0 0</inkml:trace>
  <inkml:trace contextRef="#ctx0" brushRef="#br0" timeOffset="210064.51">677 15304 0,'-21'0'0,"0"0"15,0 0-15,21-22 47,0 1-31,0 0-16,0 0 15,0 0-15,42 21 16,0-21 0,1-1-16,-22 22 0,21 0 15,-21 0-15,64 43 32,-64-1-17,-21 22-15,0-22 16,0 21-16,-21-41 15,0 20-15,-85 64 16,43-43 0,-22-20-1,43-22-15,20-21 0,1 0 16,0 0-16,0 0 16,0 0-16,21-21 15,0-1 1,21 1-16,0 0 15,21 0-15,-20 21 16,-1-21-16,0 21 0,21 0 0,-21-21 16,1 21-16,20 0 15,43 0-15,-64 0 16,42 0-16,1 21 16,-43 0-16,0 0 15,0-21-15,-21 21 0,0 0 16,21 1-16,-21 20 15,0 0-15,0-21 16,0 1-16,0-1 0,-21 0 16,0 0-16,0 0 15,0 0-15,0 1 0,-43 20 16,43-21-16,0-21 0,-22 21 0,-62-21 16,83 0-1,-62 0-15,20 0 16,22-21-16,0 0 0,20 21 15,-20-21-15,21 21 0,-21-21 16,42-1-16,-22 22 16,22-21-16,-21 21 15,21-21 1,21 21 15,1 0-31,-1 0 0,0 0 16,0 0-1,0 0-15,22 0 0</inkml:trace>
  <inkml:trace contextRef="#ctx0" brushRef="#br0" timeOffset="210552.27">1376 15621 0,'0'21'16,"0"0"0,21 1-1,-21-1 1,21-21-16,0 0 15,0 0-15,1 0 16,-1 0-16,0 0 16,0 0-16,-21-21 15,0-1-15,0 1 16,-21 21 0,0-21-16,0 21 15,-1 0-15,1 0 16,0 0-16,0 21 15,0 0 1,21 1-16,0-1 31,21-42 32</inkml:trace>
  <inkml:trace contextRef="#ctx0" brushRef="#br0" timeOffset="211356.15">2921 15155 0,'0'0'0,"-21"0"0,0 0 0,-1 0 0,1 0 16,0 0-1,0 0-15,0-21 0,0 21 16,-22 0 0,64 0 31,1 0-47,-1 0 0,0 0 15,21 0-15,1 0 0,-1 0 16,0 0-16,1-21 0,-1 21 0,148 0 31,1 0-31,-64 0 16,-85 0-16,85 0 15,-106 0-15,22 0 16,-22 0-16,-42 0 47,0 0-47,-1 0 0,1 0 15,0 0-15,0 0 0,0 0 16,0 21-16,-1-21 0,1 0 16,21 21-16,-21-21 0,0 0 15</inkml:trace>
  <inkml:trace contextRef="#ctx0" brushRef="#br0" timeOffset="211748.44">3323 15177 0,'0'0'0,"-21"-22"0,21 1 31,-21 21-31,0 0 16,21 21 15,0 1-31,0-1 0,0 0 16,0 0-16,0 21 15,0-20-15,0 62 0,0-41 16,0-1-16,0 43 0,0-22 16,0-42-16,0 22 15,-22-1-15,22 0 0,-42 106 16,42-126-16,-21 20 16,0-21-1,21 0-15,0-42 31,21 21-31,0-21 16,-21 0-16,21 0 0,0-1 0,-21 1 16,22 21-16,-1-21 15,0 0-15</inkml:trace>
  <inkml:trace contextRef="#ctx0" brushRef="#br0" timeOffset="212241.16">3704 15727 0,'21'21'15,"0"-21"32,1 0-31,-1 0-16,0 0 15,0-21-15,0 0 0,0 21 16,1-21-16,-1 21 0,-21-22 16,21 1-16,0 21 0,-21-21 0,0 0 15,0-21 1,0 20-16,0 1 16,-21 21-1,0 0-15,0 0 16,-1 0-16,1 21 0,0-21 0,0 22 15,-43 62 1,43-41 0,-21 41-1,42-63-15,0 1 0,0 20 16,0-21-16,0 0 0,0 0 16,21 1-16,0-1 0,64 21 31,-22-42-31,-20 0 15,-22 0-15,0 0 0,0-21 16,0 0-16,22 0 0,41-43 31,-41 1-31</inkml:trace>
  <inkml:trace contextRef="#ctx0" brushRef="#br0" timeOffset="213275.57">4318 15600 0,'0'0'0,"-21"-21"0,21 0 16,0-1 0,0 1-1,21 0-15,0 21 16,0 0-16,0-21 0,1 21 16,-1 0-16,21 0 0,43 0 15,21 0 1,-43 63-1,-42-63-15,-21 22 0,21-1 16,-21 0-16,0 0 0,-84 85 31,41-64-15,1 1-16,21-22 0,0-21 0,0 21 16,-1 0-16,1-21 15,21 21-15,0 0 16,21-21-1,1-21 1,-1 21-16,21-42 16,0 0-16,-20 20 15,-1 1-15,63-63 16,-62 62-16,-1 1 16,21 0-16,-21-21 0,0 21 0,1-22 15,-1 22-15,-21 0 0,21 0 16,-21 0-16,0-1 15,0 1-15,-21 21 32,0 0-32,-1 0 0,22 21 0,0 1 15,0-1-15,-21 0 16,-21 127 0,21-84-1,21-22-15,0 0 0,0-21 16,0 22-16,0-22 15,0 0-15,21-21 0,0 21 0,0 0 16,0-21-16,22 22 16,-22-22-16,21 0 0,-21 0 0,22 0 15,-22 0-15,106-43 16,-64-20 0,-41 63-16,62-85 15,-41 22 1,-22 41-16,0-20 0,85-170 31,-85 128-15,0-43-16,-21 63 15,0 43-15,0 0 16,0 0-16,-21 21 16,21 21-1,-21 21-15,-22 43 16,43-43-1,0 1-15,-21-1 0,21-21 16,-21 21-16,0 43 0,0-64 16,21 22-16,0-1 0,-21 43 15,21-43 1,0-21-16,0 0 0,0 22 16,0-22-16,21 0 15,0-21-15,21 21 16,-21-21-16,22 0 0,84 0 15,-21-42 1,-64 42 0,0-43-16,1 43 15,-1-42-15,-21 42 0,-21-21 16,21-43 0,-21 43-16</inkml:trace>
  <inkml:trace contextRef="#ctx0" brushRef="#br0" timeOffset="213596.38">5461 15367 0,'0'0'0,"21"0"31,21 0-15,-20 0-16,20 0 0,0 0 16,1 0-16,84 0 15,-43 0-15,22 0 16,-64-21-16,-20 21 16,20 0-16,-21 0 15,0 0-15,-21-21 16,-21 21 15,0 0-31,0 0 16,0 0-16,-1 21 0</inkml:trace>
  <inkml:trace contextRef="#ctx0" brushRef="#br0" timeOffset="214459.89">3090 16298 0,'0'0'16,"-21"0"-16,0 0 0,0 0 15,0 0-15,-1 0 0,1 0 16,0 0-16,0 0 16,0 22-16,0-22 0,-1 0 15,1 0-15,0 0 16,-21 0-1,42 21 1,21-21 15,21 0-31,-21 0 0,85 0 16,-21 0 0,84 0-1,-105 0-15,20 0 0,1 0 16,0 0-16,-22 0 0,128 0 15,-107 0-15,1 0 0,106 0 16,-107 0-16,22 0 0,0 0 16,0 0-16,21 0 0,-21 0 15,126-21-15,-126 21 16,466 0 0,-382 0-1,1 0-15,-128-22 0,1 22 16,20 0-16,-41 0 0,-22 0 15,0 0-15,0-21 0,0 21 16,-21-21 109</inkml:trace>
  <inkml:trace contextRef="#ctx0" brushRef="#br0" timeOffset="-211543.84">6350 16870 0,'0'0'0,"21"0"16,-21-21-16,21 0 16,0 21-16,1-22 0,-22 1 15,21 0 1,0 21-16,-21-21 15,0 0 1,0 42 47,0 0-63,-21 0 0,0 0 15,-1 1-15,1-1 16,-21 0-16,21 21 0,0-21 15,-22 1-15,22 20 0,-64 0 16,43 1-16,0-22 0,-43 42 16,43-42-16,-22 22 0,-105 41 31,63-20-31,43-22 16,41-21-16,1 1 15,-21-1-15,21-21 0,0 21 16,-1-21-16,22 21 15,-21-21-15,0 0 0,21-21 63,21 0-47,0 21-16,1-21 15,-1 21-15,0 0 0,0-22 16,0 22-16,0 0 0,1 0 15,20 0-15,-21 0 0,0 0 16,22 0-16,-22 0 0,21 0 0,0 0 16,-20 0-16,20 0 0,0 0 15,1 22-15,-22-22 0,63 42 16,-20-21-16,-22 0 16,-21 0-16,22 1 0,-22-22 15,42 42-15,-41-21 0,-1-21 16,0 21-16,0-21 0,21 21 15,1 1-15,-22-22 16,21 21-16,-42 0 16,21-21-1,-21 21 1,0-42 46,0 0-62,0 0 0,0-1 16</inkml:trace>
  <inkml:trace contextRef="#ctx0" brushRef="#br0" timeOffset="-210137.13">9038 16510 0,'0'0'0,"-21"0"0,0 0 16,0-21 0,-1 21-16,1 0 15,0 0 16,21 21 16,21-21-31,-21 21-16,21-21 0,22 43 16,20-1-1,43 21 1,-42-41-1,-22-1-15,-21 0 0,106 64 32,-42-64-32,-43 0 0,64 42 15,-64-41-15,-21-22 16,22 21-16,-1 0 0,-21-21 16,64 21-16,-64-21 0,0 0 15,22 21-15,-22-21 16,21 0-16,-21 0 31,-21 21-15,-21-21 31,0 22-47,0-22 15,0 21-15,-1-21 0,-20 21 16,21-21-16,0 21 0,-22 0 15,22 0-15,0-21 16,-21 22-16,21-22 0,-1 21 0,1 0 16,0-21-16,-21 21 0,-1 21 15,22-20-15,0-22 0,-21 42 16,21-21-16,-1 0 16,-20 0-16,42 1 0,-42 20 15,21-21-15,21 0 16,-22 22-16,1-43 15,21 21-15,-21 0 0,21 0 16,-21 0-16,21 0 0,-21-21 16,21 22-16,0-1 0,-21 0 15,-1 0 1,22 0-16,-21-21 16,21 21-16,-21-21 15,21 22 1,0-1-1,0 0 48,0-42 15,0 0-62,0-1-16,21 22 15,0-21-15</inkml:trace>
  <inkml:trace contextRef="#ctx0" brushRef="#br0" timeOffset="-208335.57">11388 16510 0,'0'-21'16,"0"0"-16,0 0 16,0-1-1,-22 22 1,1 0-16,0 0 16,0 0-16,0 0 0,0 22 15,-43 41 1,22-21-16,-1 22 0,-41 105 15,63-126 1,-1 20-16,1-21 0,0 22 0,0-22 16,0 1-16,21 84 15,0-43 1,42 1 0,-21-43-16,22-21 0,-22 1 0,0-1 15,21 0-15,1-21 0,41 21 16,-41-21-16,20 0 15,43-21 1,-64 21-16,-21-21 0,22 0 16,-1-1-16,-21 1 0,127-106 31,1-63-15,-107 84-16,-21 64 15,-21-22-15,0 1 0,0-1 0,0 22 16,-21-43-16,0 43 0,0-1 15,-22 1-15,-41 0 16,-43-1 0,84 43-16,-41 0 15,41 0-15,1 22 0,-43-1 16,64 21-16,-42 149 16,63-43-1,21-42 1,0-43-16,42 64 15,-41-85-15,83 149 16,-62-149 0,-1 64-16,0-21 15,-20-43-15,-1 22 16,0 20-16,-21-41 0,0 41 16,0-63-16,0 22 0,-106 63 31,0-64-16,43-42-15,20 0 16,-62 0-16,83-21 16,-20 0-16,-43-22 15,64-20 1,21 42-16,0-1 0,0-41 16,0 21-16,21 20 0,1-20 15,20 0-15,0-1 0</inkml:trace>
  <inkml:trace contextRef="#ctx0" brushRef="#br0" timeOffset="-207876.84">12488 17082 0,'21'-22'0,"-42"44"0,42-65 0,-21 22 0,0 0 15,0 0-15,-21 21 16,-21-21-16,21 21 0,0 0 15,-22 0-15,-63 21 16,1 21 0,41 0-1,43-20-15,0-22 0,21 21 0,0 0 16,0 0-16,21 0 16,0-21-16,43 21 15,-22 1-15,0-22 0,43 21 16,-64 0-16,21 0 0,64 21 31,-85-20-31,-21-1 0,0 0 16,-21 0-16,0-21 0,-21 21 15,21-21-15,-22 21 0,-63-21 16,64 0-16,-21 0 0,20 0 16,1 0-16,0 0 0,-43 0 15,64 0-15,0 0 16,-1 0-16,22-21 0,0 0 15,43-21 1,20 42 0,-20-21-16,41-1 0,-20 1 15,-22 21-15,0-21 0</inkml:trace>
  <inkml:trace contextRef="#ctx0" brushRef="#br0" timeOffset="-207578.07">12721 17082 0,'0'-22'15,"-127"128"-15,254-190 16,-148 84 0,21 21-1,0 0-15,-21 21 0,21 22 16,0-22-16,0 43 16,0 105-16,0-42 15,0-63-15,0 0 16,0 63-16,0-63 0,0-22 15,0 22-15,0 126 16,0-168-16,0 20 16,0 64-1,21-84-15,0-43 16,0-22 0,0 1-16,-21 0 0,43-42 15,-43 20-15</inkml:trace>
  <inkml:trace contextRef="#ctx0" brushRef="#br0" timeOffset="-207238.74">12785 17314 0,'-22'-21'0,"44"42"0,-44-63 0,1 0 15,21 21-15,0-1 0,0-20 16,0 21-16,0 0 0,21 0 0,1-1 15,41 1-15,-42 0 16,22 21-16,126 0 16,-127 21-16,-21 0 15,22 43-15,-43-22 16,0-21-16,0 43 16,-43-43-16,22 0 0,-85 43 15,64-64-15,-21 42 16,-22-42-1,64 0-15,0 0 0,-1 0 16,44-21 0,-1 21-1,0-21-15,21 0 16,-21 21-16,22-22 0,-22 22 0</inkml:trace>
  <inkml:trace contextRef="#ctx0" brushRef="#br0" timeOffset="-207024.86">13504 17103 0,'0'0'0,"0"21"16,0 0-16,0 0 0,0 0 15,0 43 1,-21-1 0,21-41-16,0 20 15,-21-21-15,21 0 0,-21 22 16,21-22-1,0-42 17,0-1-32</inkml:trace>
  <inkml:trace contextRef="#ctx0" brushRef="#br0" timeOffset="-206836.8">13568 16976 0,'0'-21'15,"0"-1"-15,0 1 16,-21 21 0,-1 0-1,22 21 32,22 1-47</inkml:trace>
  <inkml:trace contextRef="#ctx0" brushRef="#br0" timeOffset="-206300.79">14287 17060 0,'0'-21'0,"0"42"0,0-63 0,0 21 16,-21 0-16,0 0 0,0 21 15,-85-22 1,21 22 0,22 43-1,42-22-15,0 0 0,-22 21 16,22-20-16,0 20 0,-21 64 16,42-22-1,0-62-15,42-1 16,0-21-16,1 21 15,-1-21-15,0 0 0,85-21 32,-63-22-32,42-20 15,-85 21-15,0-1 0,0 1 16,0 0-16,-21-22 16,21-42-16,-21 43 0,0 20 0,22-126 31,-22 148-31,-22 0 15,-20 42 1,0 64 0,42-22-16,0-21 0,-21 170 15,21-43 1,0-147 0,0 20-16,21 21 15,0-41-15,0-22 0,21 21 16,-20-21-16,83-21 15</inkml:trace>
  <inkml:trace contextRef="#ctx0" brushRef="#br0" timeOffset="-205587.99">14711 17166 0,'21'0'31,"0"0"-31,0 0 0,0 0 16,1 0-16,-1-21 0,0 0 16,0 21-16,43-64 15,-43 64-15,0-42 16,-21 21-16,0-43 16,-21 64-1,0 0-15,-1 0 0,-41 22 31,42-1-31,-22 63 0,1-20 16,42-1 0,0-41-16,42 62 31,1-63-31,41 1 16,-62-22-16,20 0 15,-21 0-15,0 0 0,22 0 16,20 0-16,-63-22 15,21 1-15,0-42 16,1-64 0,-1 84-1,0 1-15,-21 21 0,21 0 0,0 0 0,0-1 16,1 1-16,-1 21 16,42 0-16,107 43 15,-107 20 1,1 22-1,-43-64-15,-21 21 0,21-21 16,-21 1-16,0-1 0,0 42 16,0-42-16,-21 1 0,0-22 15,-43 42 1,22-42-16,21 0 16,21-21-1,0 0 1,0-1-16,0 1 0,0 0 15,0 0-15,21 0 0,0-22 0,0 22 16,21-21-16,-20 0 0,-1-1 16,0 22-16,0-21 0,21 21 15,-20-1-15,20 1 0,-21 0 0,21 0 16,-20 0-16,-1 21 0,85-21 16,-85 21-1</inkml:trace>
  <inkml:trace contextRef="#ctx0" brushRef="#br0" timeOffset="-205160.81">16827 16933 0,'-21'-42'31,"0"21"-31,0 21 0,0 0 15,0 0-15,-1 0 16,1 0-16,0 0 0,-21 0 0,21 0 16,-1 21-16,-62 43 15,20-1 1,64-42-16,0 22 16,0-22-16,0 21 15,21-42-15,22 21 0,41 22 16,-62-22-16,62 0 15,-41 0 1,-22 0-16,-21 0 16,0 1-16,-21-22 15,-1 21-15,-83-21 16,83 0-16,-62 21 16,41-21-16,1 0 15,0 0-15,-1 0 0,22 21 0,-21-21 16,-22 0-1,22 0-15,21 0 16,0 0-16</inkml:trace>
  <inkml:trace contextRef="#ctx0" brushRef="#br0" timeOffset="-204358.51">11028 17886 0,'-43'0'16,"86"0"-16,-107 0 0,22 0 16,21 0-16,-22 0 0,22 0 0,0 0 0,-21 0 15,21 0-15,-1 0 16,-20 0-16,21 0 16,42 0 15,21 0-16,-20 0-15,20 0 0,21 0 0,-20 0 16,20 0-16,22 0 0,0 0 16,-1 0-16,1-21 0,0 21 15,20 0-15,107 0 0,-85 0 16,0 0-16,318 0 16,63 0-1,-127 0 1,-191 0-16,1 0 0,211-21 15,-212 21-15,1 0 0,592-22 32,-296 1-32,-212 0 15,-148 0-15,-21 21 16,0 0-16,-22-21 0,-20 21 0,63-21 16,-85 21-16,-21 0 15,0 0-15,1 0 0,-1 0 0,-21-22 16,0 1 46,-43 21-46,22 0-16,0 0 0,-21 0 0,-1 0 16</inkml:trace>
  <inkml:trace contextRef="#ctx0" brushRef="#br0" timeOffset="-201577.87">9017 16510 0,'0'-21'0,"0"42"0,-21-42 15,0 21-15,-1 0 16,22-21-16,-21 21 0,0 0 16,0 0-16,0 0 15,0 0-15,-1 0 16,1 0-16,0 0 16,42 21 46,0-21-62,1 21 16,-1-21-16,0 0 0,0 21 15,0-21-15,0 0 0,22 21 0,105 22 32,-21-1-32,-42-21 15,-43 0-15,0 1 16,1-1-16,-1-21 0,-21 21 15,127 64 1,-105-85-16,41 42 16,-20-42-16,-22 0 15,0 21-15,-20-21 16,20 0-16,-21 0 0,21 0 16,-20 0-1,-22 21 16,-22 0 1,1-21-17,0 0 1,0 22-16,0-22 0,21 21 16,-21-21-16,-1 21 0,1-21 15,-21 21-15,21 0 0,-22 0 16,-62 43-1,62-22 1,22-21-16,-42 22 0,20-22 16,22 0-16,-21 21 0,21-20 15,-22-1-15,1 0 0,0 21 16,20-21-16,-20 22 0,-43 20 16,43-42-16,0 22 0,-85 63 15,63-43 1,43-42-16,-21 43 15,21-43-15,-22 0 0,43 0 16,-21 0-16,0 1 0,0 41 31,0-63-31,21 21 0,21-21 47,0-21-31,-21 0-16,21 0 15,21 21-15,1-43 0,-1 22 16,0 0-16,85-85 16,-21 22-1,42-43 1,-84 63-16,-22 22 0,22-1 0,-1 1 16,-20 0-16,189-149 15,-189 170-15,20-21 16,-20-22-1,-22 64-15,0-21 0,-21 0 16,21 0-16,-21 0 0,0-1 31,-21 44 32,0-22-48,0 0-15,-1 0 32,1 0-32,0 0 15,21-22-15,-21 22 0,0-21 16,0 21-16,-43-21 16,22 0-16,21 21 15,-22-21-15,-41-22 16,62 43-16,-20-21 0,21 21 15,-21-21-15,-1 0 0,-126-43 32,148 43-32,-64 0 0,43 0 15,-1 21-15,22-21 0,-21 21 16,21-21-16,0 21 16,-1 0-16,1 0 15,21-22 1,21 22 46,1 0-46,-1 0-16,-21 22 0,42-22 16,-21 21-16,0-21 15,1 0-15,-1 21 0,106 21 16,-106-21-1,21-21-15,-21 22 0,64-1 16,-43 0-16,1 0 0,-1 0 16,0-21-16,1 21 0,41 22 15,-41-22-15,-1 0 0,106 21 32,-127-20-32,43-1 15,-43-21-15,0 0 0,-21 21 16,21-21-16,1 0 0,-22 21 94,-22-21-94,1 0 0,21 21 0,-21-21 15,0 21-15,0-21 0,21 22 16,-21-1-16,-22 0 0,22 0 15,0 0-15,-21 0 0,20 1 16,1-1-16,-21 0 0,21 0 0,-43 21 16,22-20-16,-43 20 15,64-21-15,-21 0 0,-1 0 16,22 1-16,-21-1 16,21 21-16,-22-21 0,22 0 0,0 1 15,-42 20-15,41-21 16,-20 21-16,21-20 0,0-1 15,0-21-15,21 21 0,-22-21 16,1 21-16,0 0 16,21-42 31,21 0-47,0 0 15,1 0-15,-1-1 16,0 22-16,0-21 0,21-21 0,-20 21 0,20 0 15,0-22-15,22-20 16,-1 20-16,-20 1 0,-1 0 16,127-85-1,1-21-15,-65 42 16,-62 42 0,-1 22-16,0 0 0,1-1 0,-1 1 15,-21 21-15,0 0 16,-21-1-16,0 44 31,-21 20-15,-21 0-16,42-21 15,-21-21-15,0 43 16,-1-22 0,1 0-16,-63 0 15,62-21-15,-62 21 16</inkml:trace>
  <inkml:trace contextRef="#ctx0" brushRef="#br0" timeOffset="-198828.48">5461 17399 0,'0'0'0,"0"21"16,-21 0-1,42-42 32,-21 0-31,21 21-16,0-21 0,0 0 15,1 0-15,20-1 0,-21 1 0,21 0 16,1 0-16,-1 0 0,0 0 16,1-1-16,20-20 0,128-64 31,-43 22-31,0-1 16,0 21-1,-105 43-15,-22 0 16,42 0-16,-20 0 15,-1 0 1,-21 21-16,-21-22 47,-21 44 0,0-1-47,0 0 15,-1 0-15,1-21 0,0 21 16,0 0-16,0-21 0,0 22 16,21-1-16,-22-21 0,-62 63 31,-1-20-31,43-1 16,-1-42-16,22 21 15,-21 0-15,21 0 0,-22 1 0,22-1 16,-63 0-16,41 0 15,-147 64 1,126-64 0,-20 0-1,20 0 1,64 0-16,-21-21 0,21 22 16,-21-22-1,21 21 1,21-21 15,0 0-31,0 21 16,0-21-16,1 0 15,62 21-15,-20-21 16,-43 21-16,21-21 16,22 43-16,-22-43 0,-21 21 15,85 42 1,-21 1-1,-43-22-15,-21-21 16,22 0-16,-22 22 0,42-1 16,-42-21-16,106 43 15,-63-43 1,42 0 0,-85-21-16,0 0 0,21 0 15,-20 0-15,20 21 16,-21-21-16,0 0 15,-21 21 17,-21-21 15,0 0-47,0 0 15,0 0 1,-1 0-16,1-21 15,0 21-15,0-21 0,-21 0 16,-1 0 0,-41-43-16,41 43 15,22-21-15,0 21 0,-21-22 16,-1 22-16,-105-106 16,21 42-1,21 22 1,64 42-16,0 0 0,-1-1 15,1 22-15,21-21 0,-64 0 16,64 21-16,-21-21 0,-22 21 16,43 0-16,0-21 0,0 21 31,-1 0-31,44 0 47,-1 0-47,0 0 15,0 21-15,0-21 16,0 0-16,1 21 0,-1-21 16,0 0-16,0 0 0,0 0 15,0 0 1,1 0 15,-1 0-15,-21-21 15,21 21-31,0 0 0,0-21 0,0 0 16,1-1-16,20 1 15,-21 21-15,0-21 0,43-21 16,-22 21-16,22-22 16,-22 22-16,0 0 0,1-21 15,-1 20-15,0 1 0,1 0 16,62-42-16,-62 41 15,-1 1-15,106-42 16,-105 42 0,-22 21-1,-42 0 17,-1 0-32,1 21 15,0-21-15,0 21 16,-21 21-1,20-42-15,1 21 0,0 1 0,0-1 16,0 0-16,-22 21 0,1-21 16,21 1-16,-64 41 0,43-21 15,-22-20-15,22 20 0,0-21 16,-22 0-16,-42 43 0,43-43 16,21 0-16,-22 0 0,22-21 15,-149 64 1,107-43-1,20-21 1,43 0-16,42 0 47,0 0-31,0 0-1,1 0-15,41 21 16,22 0-1,-64 0-15,42 1 16,43 20 0,-42-21-16,-22 0 0,43 22 15,-43-22-15,170 106 32,-128-85-17,1 0-15,-64-20 0,0-1 0,22-21 16,-22 21-16,0 0 15,21 0-15,-20 0 0,-22 1 16,21-22 0,-21 21-16,21-21 31,-21-21 0,0-1-31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2:23:44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2942 0,'0'-21'0,"0"42"0,0-63 16,-21 42-16,21-21 0,0 42 16,0 0-1,0 0-15,0 0 0,0 22 0,0-1 16,21 22-16,21 84 16,-21-42-1,1-64-15,20 0 0,-21 1 0,0-22 16,0 0-16,22 0 0,-22 0 0,21-21 15,1 0-15,-22 0 16,21 0-16,0 0 0,107-148 16,-128 106-1,0-1-15,21-41 16,-42 41-16,0 1 0,0 0 0,0-1 16,0 22-16,0-21 0,0 21 15,0 0-15,0 42 16,-21 0-1,21 0-15,-21 21 0,0 22 0,21-1 16,-21 1-16,-1-1 0,1 1 16,0-1-16,0 22 0,0-21 0,-22 84 15,43-85-15,0 22 16,-21-22-16,21 149 16,0-85-16,0-63 15,0-22-15,0 0 16,0 1-16,0-1 0,0 21 0,0-41 15,-21-1-15,0-21 16,0 0-16,0 0 0,-128-21 16,65-22-1,41 22-15,-84-42 16,64 20 0,42 22-16,0-21 0,-1-85 31,44 63-31,62-42 0</inkml:trace>
  <inkml:trace contextRef="#ctx0" brushRef="#br0" timeOffset="268.83">3408 3175 0,'21'0'0,"-42"0"0,42-21 0,-21 0 0,0 42 31,0 0-31,0 43 15,-21-1-15,0 64 16,-1-63-16,1-1 0,21 85 16,-21-84-16,0-1 0,21 22 15,0-22-15,0-20 0,-21 168 16,21-147 0,0-22-16,21 1 15,0-43-15,21 0 16,-20 0-16,-1 0 0,0-22 15,0 1-15,0 0 0,0-21 0</inkml:trace>
  <inkml:trace contextRef="#ctx0" brushRef="#br0" timeOffset="436.74">3133 3958 0,'0'0'0,"-43"0"0,22 0 15,0 0-15,0 0 0,42-21 31,0 21-31,127-42 16,-63 42-16,-22-21 0,43-1 0,-21 22 16,0-21-16,20 0 0,86 0 15</inkml:trace>
  <inkml:trace contextRef="#ctx0" brushRef="#br0" timeOffset="1700.51">5270 3514 0,'0'0'0,"0"-64"31,0 43-31,0 0 16,0 0-16,0 0 15,0-1 1,0 1 15,0 0 1,0 42 14,0 0-46,0 1 0,0 20 16,0-21-16,0 21 0,-21 1 16,0 168-1,21-126-15,0-43 16,0 1-16,0-1 0,0 0 16,0 1-16,0 20 0,0-42 15,21 1-15,22-1 0,-22-21 16,0 0-16,64 0 15,-43 0-15,64-85 16,-22 0 0,-41 43-16,20-43 15,-20 22-15,-22 21 0,21-22 0,22-105 16,-64 42 0,0 106-16,0-1 15,0 44 1,-22 20-16,1-21 15,-63 170 1,84-149-16,-22 0 0,22 22 16,-21 20-16,21-41 0,0-22 15,0 64-15,0-64 16,43 21-16,-22-21 0,21-21 16,106 0-1,-42 0 1,-64-42-16,107-43 15,-86 43-15,-21 0 0,22-1 0,-22 1 16,1-22-16,-1 22 0,0 0 16,-21-1-16,-21 1 0,0-21 15,-21 41-15,-42 22 16,20 0-16,1 22 0,0-1 16,-1 0-16,22 0 0,0 21 0,0-20 15,21 20-15,0-21 0,0 21 16,0-20-16,0-1 0,42 21 0,43 43 31,-43-64-31,43 64 16,-22-64-16,-41 0 0,-22 0 15,0 0-15,-22-21 16,1 0-16,0 0 0,-21 0 16,-85-42-1,63 0-15,22 42 16,21-22-16,0 22 15,42 0 1,0 0-16,0 22 16,21-22-16,-20 0 0,20 0 0,0 21 15,1-21-15,-1 0 0,21 0 16,43 0-16,85-43 16,-64 22-1,-64 0-15,1 0 0,-22-21 0,0 20 16,1-20-16,-1 21 0,0-21 15,-20-1-15,-1 1 0,-21 0 16,0-107 0,-64 128-16,43 21 15,0 21-15,-21 1 0,20-1 16,1 21-16,0-21 0,0 22 16,0-1-16,0 43 0,21-43 0,0 0 15,42 64 1,-21-64-16,43 1 15,-22-22-15,0 0 0,1 0 16,20-21-16,1 0 0,63 0 16,-64 0-16,1-21 0,232-64 15,-211 64 1</inkml:trace>
  <inkml:trace contextRef="#ctx0" brushRef="#br0" timeOffset="2109.78">8615 3598 0,'0'0'0,"0"-42"0,-21-85 31,-22 106-31,22 21 0,-21 0 0,-1 0 16,1 0-16,0 0 0,-43 42 16,22 1-16,20-1 0,-63 43 15,64-43-15,0 0 16,-43 106 0,85-63-16,0-64 15,42 43 1,1-43-16,84 21 0,-85-42 15,0 0-15,43-21 0,-43 0 16,1 0-16,126-149 16,-63-41-1,-43 41 1,-20 86-16,-22-1 0,0-21 0,0 22 16,0-1-16,-21 0 0,22 22 15,-22-22-15,0 43 0,0-22 16,-43 1-1,22 63-15,-21 42 0,-1 64 16,22-64-16,21 22 16,-21 105-16,21-84 0,-21-1 15,21 170 1,-21-63-16,21-128 16,0-20-16,0-1 0,0 0 0,0-20 15,21 41-15</inkml:trace>
  <inkml:trace contextRef="#ctx0" brushRef="#br0" timeOffset="2871.37">10901 3366 0,'-21'21'16,"-1"0"-16,1 0 0,-21 21 16,21-20-16,-22 20 0,22 0 15,-21 1-15,21 20 0,-22-21 0,22 1 16,0 20-16,-21-20 0,21 41 15,-1-41-15,22 20 16,0-21-16,0 1 16,0-22-16,0 0 0,22-21 15,-1 0-15,-21-63 16,21-1 0,-21 1-16,21 20 0,-21 1 15,0-22-15,0 1 0,42-64 16,-20 63-16,-1 22 0,106-127 31,-64 126-31,1 43 0,20 22 16,-20-1-16,-22 0 15,43 64-15,-22-43 0,-41 0 16,20 22-16,0-22 0,-21 22 0,1-1 16,-22 149-1,0-128 1,0-41-16,0 20 15,-22-42-15,1-21 0,0 0 16,0-21-16,21 0 16,0 0-16,0-21 0,0 20 0,21-83 15,21 41-15,43-148 16,0 64 0,-43 64-16,22 20 0,-22 1 15,0-1-15,22 43 0,-22-21 0,43 42 16,-43 0-16,0 42 0,-20-21 15,-1 21-15,0 22 0,0-22 16,-21 149 0,0-128-16,-21 43 0,0-42 15,-22 41-15,22-62 16,21-1-16,0-21 0,-21 0 0,21 22 16,-21-43-16,21 21 0,0-42 15,21 21 1,0-43-16,0 22 0</inkml:trace>
  <inkml:trace contextRef="#ctx0" brushRef="#br0" timeOffset="3601.95">12700 2688 0,'0'0'16,"0"-42"-16,0 21 0,0 0 15,0 42-15,0 21 16,-21 0-16,0 1 0,21 20 15,-22 1-15,1 20 0,0 1 0,0 21 16,0-21-16,21 20 0,-21-20 0,-1 0 16,1-1-16,0 1 0,0-21 15,21 190 1,0-212-16,0 43 16,21-43-16,21-21 15,-20-21-15,41 0 0,-21 0 0,1-21 16,20-21-16,-20 20 0,-1-41 15,0 21-15,22-1 0,-22-20 16,0-1-16,1 22 0,-1 0 0,-21-1 16,0 1-16,1 0 0,-1 20 15,-64 86 1,-20-1 0,42-20-16,-22-1 0,22 0 15,0 1-15,0-1 0,0 43 16,0-43-16,21 0 0,0-20 0,42 62 31,0-84-31,43 43 0,63-43 16,-84 0-16,-1-22 15,1-20-15,-1 21 0,1-21 16,-22-1-16,0 1 0,1 0 0,-1-1 16,0-20-16,-21 20 0,22-20 15,-22 21-15,0-64 16,-42 127-1,21 0 1,-21 0-16,0 22 0,-1-1 0,1 0 16,0 22-16,0-1 0,-21 85 0,20-84 15,22 21-15,0-1 0,0 170 16,22 21 0,20 1-1,-21-213-15,0 22 0,0-1 16,-21-20-16,0 21 0,0-22 15,0 1-15,0-1 0,0-21 0,-42 1 16,-148 105 0,41-127-16,86-21 15,-64 0-15,63-21 0,1 0 16,21 0-16,-1-22 0,1 1 0,21-22 16,0-168-16</inkml:trace>
  <inkml:trace contextRef="#ctx0" brushRef="#br0" timeOffset="4352.04">16764 2561 0,'0'-21'0,"0"42"0,0-63 15,-21 21-15,0 0 0,-1 21 16,1 0-16,0 21 0,21 0 16,-63 127-16,41-63 15,1-1-15,0 1 0,-21 21 16,21 0-16,-128 338 15,65-274 1,41-86-16,-62 86 16,62-128-16,-20 21 15,42-41-15,-1-1 0,-41-42 16,21-85 0,20 63-16,22 1 15,0-21-15,-21-1 0,21-84 16,0 84-16,0-20 0,43-191 31,-22 190-15,-21 106-16,0 0 0,0 22 0,21 62 15,-21-41-15,21-1 16,21 170 0,-20-169-16,20-22 15,43 85-15,-43-85 16,0-20-16,1 20 0,-1-21 0,0-21 0,1 21 15,-1-21-15,0 0 16,1 0-16,-1-21 0,127-106 16,-84 64-1,21-86 1,-85 86-16,0 21 0,21-43 16,-42 64-16,0 0 0,0 42 15,0 0-15,0 21 16,-21 1-16,0-22 0,21 21 0,-21 64 31,0-64-31,0 1 0,21 41 16,0-63-1,0-42 1,0 0 0,0 0-16,0 0 0,0 0 15</inkml:trace>
  <inkml:trace contextRef="#ctx0" brushRef="#br0" timeOffset="4519.95">17124 3090 0,'-21'0'15,"42"0"-15,-64 0 0,22 0 0,0 0 16,0 0-16,0 0 0,0 0 16,21 22-1,0-1-15,0 21 16,0-21-16,84 22 15,-41-22 1</inkml:trace>
  <inkml:trace contextRef="#ctx0" brushRef="#br0" timeOffset="4912.72">17526 3344 0,'0'0'0,"0"22"0,0-1 0,-21 21 15,21-21-15,-43 85 16,43-21-1,-21-43-15,21 0 0,-21 1 16,21-22-16,-21 21 0,21-21 16,0 22-16,0-22 0,0 0 0,0 21 15,-21-42-15,0-21 32,21 0-32,0 0 0,0 0 0,0-22 15,0 1-15,21 0 0,0-1 16,0-20-16,21 21 0,1-22 0,41-84 15,-41 84-15,-1 1 16,0 21-16,1-1 0,20 1 16,107 0-1,-107 84-15,-21 0 16,-20 22-16,-22 63 0,0-64 16,0 1-16,0-1 0,-22 1 15,1-1-15,-21 1 0,21-1 0,0-20 16,-1-1-16,22 21 0,-21-41 15,21-1-15,0 0 16,21-63 0</inkml:trace>
  <inkml:trace contextRef="#ctx0" brushRef="#br0" timeOffset="5687.79">18859 2540 0,'0'0'0,"22"-63"0,-1 20 16,-21-20 0,0 84-16,0 21 15,-43 85-15,22-63 0,0 20 16,-21 86-16,-1-64 0,22-1 16,0-20-16,-21 0 0,21-1 15,-1 1-15,-41 106 16,42-86-1,21-62-15,0-1 0,0 0 16,0-20-16,0-1 0,21-21 16,0-21-1,-21-1-15,42 1 0,-20 0 0,62-106 16,1 0 0,-43 64-16,22-64 15,-22 63-15,-21 22 0,0-1 0,1 22 16,-1 0-16,-21 42 15,0 0-15,0 1 0,0 20 16,-43 21 0,1-20-16,-21 41 0,20-62 15,1 20-15,0-21 0,-22 21 16,-21 1-16,64-22 0,-21 0 16,0 0-16,20 0 0,22 1 15,0-1-15,22 0 16,41 21-1,-21-42-15,-20 21 0,20-21 16,0 0-16,22 22 0,-22-22 16,22 0-16,-1 0 0,-21 0 15,22 0-15,21 0 0,-22 0 0,1-22 16,-1 1-16,1 0 0,147-127 16,-168 106-1,-22-22-15,0 1 0,0-43 16,-21 63-16,0 1 0,-21 0 15,-21 21-15,20-1 0,-20 22 16,-21 0-16,20 0 0,1 22 0,21-1 16,-22 21-16,43 0 0,0-20 15,0 20-15,0 0 0,43 1 0,-22-1 16,85 43-16,-64-43 0,22 0 16,84 64-1,-106-64-15,22 22 16,-64-43-16,0 0 0,0 0 15,-43-21-15,-147 22 16,105-22-16,0 0 0,-20 0 0,-1 0 16,21 0-16,-21-22 0,-148 1 15,170 21-15</inkml:trace>
  <inkml:trace contextRef="#ctx0" brushRef="#br0" timeOffset="8098.44">3006 6477 0,'0'0'0,"0"-21"16,0 0-16,21 0 15,0-1-15,0 1 0,21-63 16,-20 62-1,-1 1-15,0-21 0,0 0 16,-21 20-16,0 1 0,-21 0 0,0 21 16,-22 0-16,1 0 0,0 0 15,-22 0-15,1 21 0,-22 22 0,-169 84 16,42 105 0,107-41-1,62-106-15,22-1 0,0 86 16,21-86-16,21-20 15,127 169 1,-21-170-16,106 1 16,-148-64-16,-1 0 15,-20 0-15,21-22 0,-1 1 0,1-21 16,148-64 0,-43-21-16,-147 64 15,-22 20-15,0 1 0,0 0 16,-21-1-16,0 1 0,0 21 15,-21 0-15,0-1 0,-22 1 0,1 0 16,0 21-16,-149 42 16,107 1-1,41-1-15,-41 43 16,62-43-16,1 0 0,0 22 0,0 21 16,0-43-16,21 0 15,0 1-15,0-22 0,0 0 0,84 0 31,-20-21-31,-22 0 0,1 0 0,62-63 16,-41 41-16,-1-20 16,1 0-16,-22-1 0,1 1 15,20 0-15,-42-22 0,22 22 0,-22 0 16,0 20-16,-21-20 0,0 21 16,0 0-16,0 0 15,-42 63 1,-1 64-16,22-43 15,0-20-15,0 62 0,21-62 16,0-1-16,0 0 0,0 1 16,0-22-16,148 85 15,-106-106 1,22 0-16,-22 0 0,64-21 16,-43-1-16,1-20 0,63-21 15,-42 20-15,-22 1 0,1-22 16,-1 22-16,1-21 0,-22 20 15,106-147 1,-148 169-16,0-1 0,-21 44 16,0-1-1,0 21-15,-22-21 0,22 22 16,-21-1-16,21 21 0,-22-20 0,22-1 16,0 22-16,-64 63 15,85-106-15,0 21 16,0-21-16,0 0 15,0 1-15,21-22 16,1-22-16,-1 1 0,0 0 16,0-21-16,21-1 0,85-147 15,-63 105 1,21-63 0,-64 127-16,0-21 0,-21 20 0,21 22 15,0 0-15,0 22 16,-21-1-16,0 0 0,0 0 0,0 148 31,0-84-31,22 42 16,-1-106-16,-21 0 0,42 22 15,-21-43-15,22 0 16,-22 0-16,21 0 0,0 0 16,1-21-16,20-1 0,-20 1 0,20 0 15,1 0-15,105-106 16,-42 0-1,-64 21-15,-63 64 16,0 21-16,0-1 0,-21 44 31,0-1-31,0 0 0,21 0 16,-21 21-16,0 1 0,-22 41 16,22-41-16,0-1 0,21 0 15,0 1-15,-21-22 0,21 21 0,-21 43 31,42-85-15,0 0-16,0 0 0,0-21 0,0 0 16,22-1-16,-22-20 0,21 0 15,85-106 1,-63 63-16,-43 43 16,42-43-16,-41 64 15,-1 0-15,0 21 0,0 0 0,-21 21 16,0 21-16,0-21 15,0 0-15,0 22 0,0 84 16,0-64 0,0-20-16,0-22 0,0 0 15,0 21-15,21-21 0,22 1 16,-22-1-16,0-21 0,42 0 16,-20 0-16,-1-21 0,149-64 15,-64 0 1,-43 1-1,-63 41-15,1 1 0,20 21 16,-42-22-16,21 22 0,-21 0 16,21 21-16,-21 21 15,-21 0 1,0 22-16,-21 20 0,20-20 16,1 62-16,21-62 15,0 20-15,0-20 16,0-22-16,0 0 0,64 0 15,-22-21-15,22 0 16,-1 0 0,-21-21-16,-20 0 0,62-22 15,-41 1-15,-22 0 0,21-1 0,-21 1 16,22 0-16,-22-22 0,0 22 16,-21 0-16,0-22 0,-64-105 15,-63 105 1,85 64-16,-21 0 15,-1 21-15,22-21 0,-22 22 0,1 20 16,20-21-16,1 0 0,21 22 16,0-22-16,0 21 0,21-21 15,0 0-15,105 85 16,-20-85 0,-21-21-16,41 0 0,-41 0 0,-1-21 15</inkml:trace>
  <inkml:trace contextRef="#ctx0" brushRef="#br0" timeOffset="8364.28">8361 6181 0,'0'-21'0,"0"42"0,-21-42 16,-22 63-1,22-21-15,-64 148 16,64-84-16,0-21 0,-21 20 15,21-20-15,-1-1 0,1 1 16,0-1-16,0 1 0,21-1 16,0 128-1,42-128-15,-21-42 16,22 1-16,-22-1 0,21-21 0,-21 0 16,43 0-16,-22-21 0,-21-1 15,22-41-15,-22 21 16</inkml:trace>
  <inkml:trace contextRef="#ctx0" brushRef="#br0" timeOffset="8508.2">7916 6646 0,'0'0'0,"-42"0"0,-43 0 16,128 0 15,-22 0-31,21 0 0,22 0 0,-22-21 16,21 21-16,1-21 0,84 0 15</inkml:trace>
  <inkml:trace contextRef="#ctx0" brushRef="#br0" timeOffset="9966.37">10731 7070 0,'0'0'15,"22"-21"1,-1-1 0,21 1-16,-21 0 0,22 0 0,62-85 15,-41 21 1,-43 22-16,0-1 0,0 1 15,-21-1-15,0 1 0,0-1 16,-63-63 0,-43 106-16,43 21 0,-1 0 15,-63 43-15,64-22 0,-22 42 16,-42 43-16,63-21 16,1-22-16,-43 64 0,64-63 15,21-1-15,-1-20 0,22-1 0,0 0 16,0 1-16,85 62 15,63-62 1,43-43 0,-107-21-16,1 21 0,0-43 15,-1 22-15,1 0 0,-21-21 0,168-149 16,-189 128 0,-22-1-16,21-105 15,-42 126-15,0 22 0,0 0 16,-21 21-1,0 21-15,0 22 0,-22-1 0,-62 191 32,105-191-32,0 0 0,0 64 15,0-63-15,0-22 16,42 42-16,-21-42 16,21-21-16,-20 22 0,20-22 0,0 0 15,64 0-15,-64-22 0,1 1 16,20 0-16,-20 0 0,-1-21 15,21 20-15,86-147 16,-86 21 0,-63 106-1,0 20-15,-21 44 16,0-1-16,0 21 0,-1 0 16,-20 1-16,21-22 0,0 21 15,0 1-15,-22-1 0,22-21 16,0 21-16,0-20 0,21 20 0,0-21 0,0 0 15,0 0-15,21-21 32,0-21-32,43 0 0,-22 0 15,0-21-15,1 20 0,-1 1 16,0-21-16,1 0 0,-1-1 0,-21 1 16,106-64-1,-106 106-15,0 0 16,-21 42-1,0-20-15,0-1 0,0 21 0,0-21 16,-21 22-16,21-22 0,-21 0 16,21 21-16,0-21 0,0 1 0,0-1 15,0 0-15,0 0 0,21 0 16,22-21-16,62 0 16,1-63-1,-85 42-15,22-1 0,-1 1 16,-21 0-16,22-21 0,-22 21 15,0-1-15,0 1 0,0 21 0,-21-21 32,0 42-32,-21 0 15,0 22-15,0-22 0,0 21 16,21-21 0,0 1-16,0-1 0,0 0 0,0 0 0,21-21 15,0 0 1,21 0-1,1 0-15,-1-21 0,0 0 0,1 0 16,-1-1-16,21 1 0,-20-21 0,-1 21 16,0-22-16,1 1 0,-1 0 15,0-1-15,-20 1 0,20 21 0,-21-21 16,21 20-16,-42 1 0,22 21 0,-22 21 31,0 1-31,-22 20 0,1 0 0,-42 85 31,-22 64-31,43-107 16,-22 65-16,43-65 0,0 1 16,-21 84-16,20-63 0,22-21 15,-21 21-15,21-22 0,-21 22 16,-106 296 0,42-254-16,64-84 15,-63 21 1,-1-22-16,43-42 0,-1 0 0,1-21 15,0 0-15,-1 0 0,1-21 0,0 0 16,-1-21-16,-147-170 16,147 64-1,43 84-15,22-232 16,20 190-16,127-190 16,-105 190-16</inkml:trace>
  <inkml:trace contextRef="#ctx0" brushRef="#br0" timeOffset="10659.97">13970 6308 0,'0'0'0,"-21"0"16,-22 0-16,1 0 0,21 21 16,-43 21-16,22 1 0,21-1 15,-21 0-15,20 1 0,1 20 16,0-21-16,21 43 0,0-43 15,0 1-15,21-1 0,0-21 16,1 22-16,41-1 16,-42-42-16,22 21 0,-1-21 0,0 0 15,1 0-15,20 0 0,64-63 16,-85 41-16,22-62 16,-43 41-16,0-147 15,-21 126-15,-21 1 16,0 21-16,-21-1 0,-1 22 0,-41-21 15,20 42-15,22 0 0,-106 42 32,42 85-32,42 0 15,64-85-15,0 1 16,0-1-16,0-21 0,0 22 16,21-22-16,22 0 0,-22 0 0,21 0 15,22-21-15,105 0 16,-21 0-1,0-21-15,-105 0 16,-1 21-16,0-21 16,-20 0-16,20-22 0,0-20 0,1 20 15,-22 1-15,0-21 0,21-64 16,-21 42 0,-21 64-16,22-64 15,-22 64-15,21 21 0,-21-21 16,-21 42 15,-1 21-31,1 1 0,21-1 16,-42 43-16,21-22 0,-22 106 15,43-126 1,-21-1-16,21 0 0,0-20 0,0-1 16,0 42-16,21-42 15,1-21-15,20 0 16,43-21-1,-1-85 1,-41 64-16,-1 0 0,21-106 16</inkml:trace>
  <inkml:trace contextRef="#ctx0" brushRef="#br0" timeOffset="10897.83">15176 6075 0,'43'-64'0,"-86"128"0,149-276 16,-85 170-16,-21 21 0,0 0 15,0 42 1,0 0-16,0 21 0,-21 1 0,21-1 15,-84 127 1,20-42-16,43-42 16,-43 63-16,43-63 0,0-22 0,0 43 15,21-42-15,-21-22 16,21-21-16,0 21 0,0-20 16,0 20-1,42-42-15,-21-21 16,43-22-16,-43 1 15,21 0-15,22-1 0,-22-20 0,22-1 16</inkml:trace>
  <inkml:trace contextRef="#ctx0" brushRef="#br0" timeOffset="11383.56">15663 6160 0,'21'-22'0,"-42"44"0,64-86 0,-22 43 16,-21 0-16,0 42 16,-21 0-16,-1 0 15,1 22-15,0-22 0,0 21 16,0 0-16,0 1 0,-1 20 15,1 1-15,0-1 0,0-20 0,0 20 16,0-21-16,-1 22 0,22-22 0,-21 85 31,21-84-31,21-43 16,1 0-16,-1 0 0,21 0 16,-21 0-16,0-22 0,22 1 15,-1-42-15,0 20 0,1 1 16,-22-21-16,0 20 0,21 22 15,-20-21-15,20-1 16,-42 65 0,0-1-16,0 0 0,0 0 15,0 0-15,0 22 0,0-1 16,-21-21-16,21 21 0,0-20 16,0-1-16,0 0 0,21 0 15,0-21-15,0 21 0,0-21 16,22 0-16,-1 0 0,0 0 0,107 0 31,-107-21-31,43 0 0,-43 0 0,21 21 16,-41-21-16,-1 21 15,0 0-15,0-22 0,-21 1 16,21 0 0,-21 0-16,0 0 15,0-22 1,0 22-16,0-21 0,0 21 15,0 0-15</inkml:trace>
  <inkml:trace contextRef="#ctx0" brushRef="#br0" timeOffset="11574.45">14922 6202 0,'-84'0'0,"168"0"0,-232 0 16,85 0-16,42 21 0,-22-21 0,64 0 31,1 0-31,20 0 0,0 0 0,1 0 16,20 0-16,22 0 0,-1 0 15,1 0-15,21 0 0,-21 0 0,-1 0 16,1-21-16</inkml:trace>
  <inkml:trace contextRef="#ctx0" brushRef="#br0" timeOffset="12163.11">17928 6160 0,'0'21'16,"0"-42"-16,0 63 0,21-42 15,0 0-15,1 0 16,20 0 0,-21 0-16,43 0 15,63-64-15,-85 43 16,43-21-16,-43 21 0,-21-22 16,21-105-1,-105 85 1,-43 42-16,43 21 15,-1 0-15,1 0 0,-1 21 0,1 0 16,-1 0-16,-42 43 0,85-22 16,-21 0-16,21 64 15,63-21 1,21-43 0,-20-21-16,-1 0 0,43 1 15,-22-22-15,-20 0 0,62 0 16,-83 0-1,-1 21-15,-64 42 16,22-42-16,-21 22 16,0-22-16,-1 21 0,-190 170 31,149-127-15,84-22-16,0-42 0,0 0 15,0 1-15,21-1 0,0-21 16,21 0-16,-20 0 0,20 0 15,0 0-15,170-43 16,-149 22-16</inkml:trace>
  <inkml:trace contextRef="#ctx0" brushRef="#br0" timeOffset="12434.95">19494 5800 0,'64'-85'0,"-128"170"0,149-255 0,-43 86 16,-20 20-16,-22 22 0,0-64 15,0 85-15,-22 0 16,-20 21-16,0 21 0,-1 0 16,-41 64-16,41-22 0,1 1 15,0 20-15,-22 1 0,22 0 16,-43 84-16,43-105 0,0 20 16,-64 213-1,106-128 1,0-63-16,0-85 15,0 21-15,21 1 0,0-22 16,0 0-16,0-21 0,1 0 0,20 0 16,-21 0-16,21 0 0,1-21 15</inkml:trace>
  <inkml:trace contextRef="#ctx0" brushRef="#br0" timeOffset="12765.77">19389 6689 0,'0'0'0,"21"-21"16,-21-1-1,21 1-15,42-21 16,-41 21-16,20 0 16,0-22-16,-21 22 0,22-21 15,84-106 1,-106 126-16,-21-20 16,0 0-16,-21 42 0,-22 0 15,1 0-15,0 21 16,-1 0-16,1 0 0,-21 0 15,20 1-15,1 20 0,-106 127 16,84-105 0,64-22-16,0 43 15,64-22 1,-22-63-16,0 21 0,107-21 16,-86 0-16,64 0 15,-63-21-15,-1 0 0,64-42 16,-63 20-16,-1 1 15,-21 0-15,22-1 0</inkml:trace>
  <inkml:trace contextRef="#ctx0" brushRef="#br0" timeOffset="14200.95">20320 6350 0,'21'-42'0,"-42"84"0,63-105 0,1-1 31,-43 106-15,-22-20-16,1-1 16,0 21-16,0 0 0,0 1 15,0 20-15,-1-20 0,22-1 16,-21 21-16,21-41 15,0 20-15,-21 21 16,21-84 15,21 0-15,0 0-16,-21 0 0,22-22 0,20 22 16,-21-21-16,0-22 0,106-63 15,-106 85 1,43-21-16,-1 20 15,-41 43-15,-1 0 16,0 0-16,-21 21 0,0 1 16,0 20-16,0-21 0,0 21 15,-42 107 1,42-86-16,0-21 16,21-20-16,0-1 0,-21 0 0,21 0 15,21 0-15,-20-21 16,-1 0-16,0 0 0,0 0 15,0-21-15,64-106 16,-43 42 0,64-63-1,-85 106-15,0 0 0,22-1 0,-22 1 16,21 21-16,-21 0 0,1 21 16,-1 0-16,-21 21 15,0 63-15,-21-20 16,-1-22-16,1 43 15,0-43-15,21-21 16,-21 22-16,21-22 0,0 0 0,0 0 0,0 0 16,0 1-16,21-1 15,21-21 1,-20 0-16,62 0 16,1-43-16,-43 22 0,1 0 15,41-42-15,-41 20 0,-22 1 16,63-43-16,-62 43 15,-1 0-15,0-43 0,-21 64 16,0 0-16,0-1 0,-42 1 16,20 21-16,-105 21 15,43 22 1,41-22-16,22 0 0,0 21 16,0 1-16,0-1 0,21 0 0,0 22 15,0-22-15,0 1 0,63 41 16,-42-41-1,64-1-15,-43-42 0,64 21 16,-42-21-16,-22 0 16,64 0-16,-64 0 0,-21-21 15,22 0-15,-1 0 0,-21-22 0,22 1 16,-1 0-16,-21-22 0,0 22 16,22-1-16,-22 22 0,0-21 15,-21 21-15,0 0 16,-21 42-1,0 21-15,-1 0 0,1 1 16,0-1-16,0-21 0,0 22 16,0-22-16,21 21 0,0-21 0,0 0 15,0 1-15,21-44 32,-21 1-17,21 0-15,0 0 0,0 0 16,0 0-16,1-22 0,-1 1 15,21 21-15,-21-22 0,22 1 0,20-21 16,-42 41-16,0 1 0,22 21 31,-43 43-15,0-1-16,-21 0 0,-1 1 16,1 20-16,21-21 0,0-20 15,43 126 1,62-85-1,22-20-15,-84-43 16,20 0-16,-20-22 16,-22 1-16,0 0 0,21 0 0,-21-21 15,1-1-15,-1-20 0,42-128 16,22-42 0,0 64-1,-64 84-15,21 1 0,0-1 16,1 0-16,-1 22 0,0 21 0,22-85 31,-85 148-31,-64 106 16,43-64-1,21 1-15,-22-1 0,1 1 16,0-1-16,-85 191 16,84-127-16,43-63 15,-21 63-15,21-85 16,0 22-16,0-22 0,0-21 15,0 21-15,0 1 0,21-22 0,0 0 16,1-21-16,41 0 16,1 0-1,-43-21-15,21 0 0,22-43 16,-43 43-16,21-21 0</inkml:trace>
  <inkml:trace contextRef="#ctx0" brushRef="#br0" timeOffset="14430.81">23029 6033 0,'0'0'0,"-127"-22"31,148 22-31,22 0 16,84 0 0,42 0-16,-105 22 15,-1-22-15,1 0 0,-1 21 16,1-21-16,63 21 0,-85-21 15,21 0-15,43 21 16,-85-21-16,1 0 16,-22 21-1,-22-21-15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0:49:22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4128 0,'0'21'31,"0"0"32,-21-21-16</inkml:trace>
  <inkml:trace contextRef="#ctx0" brushRef="#br0" timeOffset="351.68">3344 4149 0,'0'0'0,"-21"0"31,0 0-31</inkml:trace>
  <inkml:trace contextRef="#ctx0" brushRef="#br0" timeOffset="3954.69">3365 4170 0,'0'0'0,"22"0"0,-44 0 156,1 0-140,0 0-16,21 21 31,-21-21-31,42 0 125,0 0-109,0 0-16,1 0 0,-1 0 15,0 0-15,0 0 16,0 0-16,0 0 0,1 0 15,-1 0-15,0 0 0,0 0 16,43 0 0,-22 0-1,0 0-15,-21 0 16,22 0-16,-22 0 16,21 0-16,-21 0 15,22 0-15,-22 0 16,21 0-1,-21 0 1,1 0-16,-1 0 16,0 0-16,0 0 15,0 0-15,22 0 16,-22 0 0,0 0-1,0 0-15,0 0 0,0 0 16,1 0-1,-1 0-15,0 0 32,0 0-32,0 0 15,0 0 17,1 0-17,-1 0 1,0 0-1,0 0 1,0 0-16,0 0 16,1 0 15,-1 0 78,0 0-77,0 0-17,0 0 1,0 0-16,-42 0 94,0 0-79,0 0 1,0 0-1,0 0-15,-1 0 16,22 21-16,-21-21 16,0 0-16,0 0 0,0 0 15,0 0-15,-1 0 16,1 0-16,-21 0 16,0 0-1,20 0-15,-20 0 0,21 0 16,0 0-16,0 0 0,-1 0 15,1 0-15,-42 0 16,-1 0 0,1 0-1,42 0-15,-1 0 0,1 0 16,0 0-16,-42 0 16,41 0-1,-20 0 1,21 0-16,0 0 0,0 0 15,-1 0-15,1 0 32,-21 0-32,21 0 15,0 0-15,-1 0 16,22 21-16,-21-21 16,-21 0-1,21 0 16,0 0-15,-1 0 15,1 0-15,0 0 31,0 0-32,42 0 95,0 0-110,0 0 0,1 0 15,-1 0-15,0 0 0,0 0 16,0 0-16,22 0 16,-22 0-16,0 0 0,64 0 15,-1 0 1,-63 0-16,64 0 16,-64 0-16,0 0 15,22 0-15,-22 0 0,0 0 0,43 0 16,-1 0-1,1 0 1,-43 0-16,0 0 16,0 0-1,0-21-15,0 21 0,1 0 16,-1 0 0,0 0-16,0 0 15,0 0 1,0 0-16,1 0 15,-1 0 1,0 0-16,0 0 16,0 0-16,0 0 15,1 0 1,-1 0 0,0 0-1,-42 0 95,0 0-95,-1 0-15,1 0 0,0 0 16,0 0-16,0 0 0,-22 0 15,22 0-15,-85 0 16,85 0 0,-42 0-1,42 0-15,-1 0 0,-20 0 16,21 0-16,0 0 0,0 0 16,-1 0-16,1 0 0,0 0 0,-85 0 31,43-21-31,42 21 15,-22 0 1,22 0-16,0 0 16,0 0-1,0 0 17,-1 0-32,1 0 0,0 0 15,0 0 1,0 0-16,0 0 15,-1 0 1,1 0 0,0 0-16,0 0 31,21-21-15,21 21 124,0 0-140,0 0 16,1 0-16,-1 0 0,0 0 15,0 0-15,0 0 0,43 0 16,-43 0-16,42 0 16,22 0-1,21 21 1,-85-21-16,21 0 0,85 0 16,-63 0-1,21 0 1,-64 0-16,0 0 0,21 0 15,-21 0-15,22 0 16,-22 0-16,42 0 31,-20 0-31,-22 0 16,0 0-16,0 0 16,0 0-1,-42 0 48,0 0-48,0 0-15,0 0 16,-22 0-16,1 0 16,21 0-16,0 0 0,0 0 15,-1 0-15,1 0 0,-85 0 31,85 0-31,-42 0 16,20 0-16,22 0 0,-42 0 16,42 0-16,-64 0 15,64 0-15,0 0 16,-64 0 0,21 0-1,43 0-15,0 0 16,0 0-16,0 0 0,0 0 15,-1 0-15,1 0 16,21 21-16,-21-21 16,0 0-1,0 0 1,0 0 78,21 21-79,-22-21 1</inkml:trace>
  <inkml:trace contextRef="#ctx0" brushRef="#br0" timeOffset="5295.94">3768 3514 0,'0'21'31,"0"-42"48,0 0-64,0-1-15,0 1 16,0 0-16,0 0 0,0 0 15,0 0-15,-22 21 0,22-22 16,0 1-16,-21 0 0,21 0 0,0 0 16,0 0-16,-21 21 15,-42-85 1,20 43 0,-41-22-1,41 22-15,22 42 16,-85-64-1,85 43 1,0 21-16,-64-21 16,64 0-16,-42 21 15,41 0-15,1 0 0,0-21 16,-21 21-16,21 0 0,-128-22 16,86 22-1,-43 0 1,85 0-16,-21 0 15,20 0-15,1 0 0,0 0 16,-21 0 0,42-21 93,0 0-93,21 21-16,0-21 0,0 0 15</inkml:trace>
  <inkml:trace contextRef="#ctx0" brushRef="#br0" timeOffset="5885.61">2752 2582 0,'0'0'16,"21"0"-16,-21-21 0,0 0 15,0 0 17,-21 21-1,-1 0-31,22 21 15,-21-21-15,0 21 0,-21 43 16,-1-22 0,22-21-16,-42 22 15,42-22-15,-22 21 16,22-21-16,0 0 0,-43 22 16,43-43-1,21 21 1,21-21 46,-21 21-46,22-21-16,-1 0 0,21 21 16,-21-21-16,0 0 0,1 21 15,41 1-15,-42-1 0,22-21 16,-22 0-16,0 21 0,0-21 15,43 21 1,-22 0 0,-42 0 15,-21-21 31</inkml:trace>
  <inkml:trace contextRef="#ctx0" brushRef="#br0" timeOffset="6724.9">275 1757 0,'0'0'0,"0"-21"31,0 0-15,0 42 31,0 0-32,0 0-15,0 0 0,-21 43 16,-21 42-1,20-22 1,22-41-16,-21-1 0,0 43 0,21-64 16,0 21-16,0 64 15,21-21 1,43-1 0,-43-84-16,0 43 15,0-22-15,0-21 0,1 21 16,-1-21-16,0 0 15,0 0-15,0 0 16,0 0-16,1 0 16,20-42-1,-21-1-15,0 1 16,-21 21-16,21 0 16,-21-1-16</inkml:trace>
  <inkml:trace contextRef="#ctx0" brushRef="#br0" timeOffset="7027.74">169 2244 0,'0'0'0,"-21"0"15,42 0 16,0 0-31,22 0 16,-22 0-16,0 0 0,0 0 16,22 0-16,-22 0 0,21 0 15,64 0 1,-64-21 0,-21 21 46,-21 21-62</inkml:trace>
  <inkml:trace contextRef="#ctx0" brushRef="#br0" timeOffset="7772.94">995 2413 0,'0'0'0,"21"0"0,0 0 15,-21-21 17,0 0-32,21 21 0,-21-21 15,0-1-15,0 1 16,0 0-16,0 0 15,0 0-15,0 0 0,-42 21 16,21 0 0,-43 0-1,43 0-15,0 0 0,0 0 16,0 0-16,-1 21 0,1 0 16,0-21-16,0 21 0,-21 85 31,42-85-31,0 64 0,0-43 15,0 22 1,0-43-16,21-21 0,21 42 31,-21-42-31,22 0 16,-1 0-16,0-42 16,-21 42-16,1-21 15,20-85 1,-42 63-1,42-62 1,-42 83-16,0 1 16,0 0-16,21 0 15,-21 42 17,0 0-17,0 0-15,0 1 0,0-1 0,0 0 16,0 0-16,0 0 15,0 64 1,0-43-16,0 1 16,0-22-1,22 0 1,-1-21 15,0 0-31,-21-21 16,21 0-16,0 21 15,0-22-15,1 1 16</inkml:trace>
  <inkml:trace contextRef="#ctx0" brushRef="#br0" timeOffset="8991.85">1566 2350 0,'0'-22'16,"0"44"-16,21-44 0,-21 1 15,0 0-15,0 0 0,0 0 16,-21 0 0,0 21-1,21-22-15,-21 22 16,0 0-16,0 0 16,-1 0-16,1 0 0,0 22 15,0-1-15,-64 42 16,64-20-1,-21 20 1,42-42-16,0 0 0,0 1 16,0-1-16,0 21 15,21-21 1,0-21-16,21 0 16,-20 0-16,-1 0 15,0 0-15,0 0 0,0-21 0,43-21 16,-22-22-1,0 22 1,-42 21-16,22 21 0,-1-64 31,-21 43-31,21 0 16,-21 42 46,-21 0-62,21 0 0,0 1 16,0-1-16,0 0 16,-21 0-16,21 0 0,-22 85 15,22-64-15,0 64 16,-21-21 0,21-43-16,0 22 15,0-22-15,0 0 0,0 85 16,0-84-16,0 84 15,0-43 1,0-41-16,21 41 16,-21-41-16,0-22 0,0 42 31,0-20-31,0-22 16,0 0-16,0 0 15,-21-21 16,0 0-31,0 0 16,21-21-16,-21 0 0,0 21 16,-1-42-16,1 20 0,0 1 15,-21 0-15,-43-64 16,43 64-16,21 0 16,-22-21-16,-20-1 0,42 22 15,-1 21-15,1-21 0,0 0 16,0 21-16,21-21 0,-42-22 31,20 22-15,22 0-16,0 0 15,0 0-15,22 0 16,-1 21-16,-21-22 0,21 22 16,64-84-1,-22 41 1,-42 22-16,43-42 0,-43 20 15,21 22-15,22-42 16,-22 20-16,-21 22 0,22-21 16,-22 21-16,0 0 0,21-1 15,-21 1-15,1-21 16,-1 42 62,-21 21-31,0 0-31,0 0-1,0 1 1,0-1-16</inkml:trace>
  <inkml:trace contextRef="#ctx0" brushRef="#br0" timeOffset="14299.67">5186 4170 0,'0'21'0,"21"0"62</inkml:trace>
  <inkml:trace contextRef="#ctx0" brushRef="#br0" timeOffset="16723.58">5292 4233 0,'-22'0'141,"1"0"-126,0 0-15,0 0 31,0 0-31,0 0 16,-1 0 0,1 0-1,0 0 17,0 0-17,0 0 16,0 0-31,-1 0 16,1 0 15,42 0 94,1 0-93,-1 0-17,0 0 32,0 0-31,0 0 46,0 0-46,1 0 15,-1 0-31,0 0 16,0 0-1,0 0 1,0 0-16,1 0 16,-1 0-16,0 0 31,0 0-31,0 0 15,0 0 1,1 0-16,-1 0 16,0 0-1,0 0-15,0 0 16,0 0-16,1 0 0,-1 0 16,0 0-16,0 0 15,0 0 1,0 0-16,1 0 15,20 0 1,-21 0-16,0 0 16,0 0-16,1 22 15,-1-22-15,0 0 16,0 0 0,0 0-16,0 0 15,22 0-15,-22 0 16,0 0-1,0 0-15,22 0 16,-22 0 0,0 0-16,0 0 15,21 0 1,-20 0-16,-1 0 0,0 0 16,0 0-1,0 0-15,22 0 16,-22 0 15,0 0-31,0 0 16,0 0-1,0 21-15,1-21 16,-1 0 0,0 0-16,0 0 15,0 0 1,0 0-16,1 0 0,-1 0 15,0 0 1,0 0-16,0 0 0,22 0 16,-22 0-16,21 0 15,-21 0-15,22 0 16,-22 0 0,0 0-1,0 0-15,0 0 16,0 0-1,1 0 1,-1 0-16,0 0 0,0 0 16,0 0-16,0 0 0,1 0 15,-1 0-15,0 0 16,42 0 0,-41 0-16,20 0 15,-21 0 1,0 0-16,0 0 15,1 0 1,-1 0-16,0 0 31,0 0-31,0 0 16,0 0 15,1 0-15,-1 0-1,0 0 17,0 0-17,0 0 17,0 0-1,-21-21 188,0-1-219</inkml:trace>
  <inkml:trace contextRef="#ctx0" brushRef="#br0" timeOffset="17547.91">5778 3090 0,'0'-21'32,"0"42"30,0 1-62,0-1 16,0 0-16,0 0 15,0 43-15,0-1 16,0-42-16,-21 22 16,21-22-16,0 0 0,-21 21 15,21-21-15,0 1 16,0-1 0,0 0-1,0-42 32,0 0-47,0-1 16,0 1-16,0 0 0</inkml:trace>
  <inkml:trace contextRef="#ctx0" brushRef="#br0" timeOffset="17999.66">5778 3112 0,'0'0'0,"0"-22"16,0 1-1,22 21-15,-1 0 16,-21-21-16,21 21 16,21-21-16,-21 21 0,1-21 15,-1 21-15,0 0 16,21-21-16,-21 21 0,1 0 15,-1 0-15,21 0 16,-21 0 0,-21 21-16,43 21 15,-43-21-15,0 0 0,0 1 16,0-1-16,0 0 0,0 42 16,0-41-16,0-1 0,0 63 15,0-20 1,0-43-1,0 0 1,0 0-16,0 1 16,-22-22 15,22-22 16,-21 1-47,0 0 15</inkml:trace>
  <inkml:trace contextRef="#ctx0" brushRef="#br0" timeOffset="18331.47">5800 3302 0,'0'0'15,"21"0"32,0 0-47,0 0 0,0 0 0,0 0 16,43-21 0,-22 21-16,22 0 15,-22-21 1,0 21-16,-20 0 15,-1 0-15,0-21 63,0 21-63,-21-22 16</inkml:trace>
  <inkml:trace contextRef="#ctx0" brushRef="#br0" timeOffset="18732.24">6519 3027 0,'0'0'0,"0"21"63,0 0-48,0 0-15,0 1 0,0-1 16,-21 0-16,21 0 0,0 0 16,-21 0-16,21 22 0,0-1 15,0-21 1,0 0-16,0 1 0,-21 20 15,21-21-15,0 0 32,-21-21-17,21-21 17,0 0-32,0 0 15</inkml:trace>
  <inkml:trace contextRef="#ctx0" brushRef="#br0" timeOffset="19467.82">6519 3027 0,'0'-21'16,"21"42"62,-21 0-78,22 0 15,-22 0-15,21-21 0,-21 22 16,21-1-16,-21 0 16,0 0-16,21 0 0,-21 0 15,21 1-15,-21-1 31,0-42 204,-21 21-173,21-22-46,-21 22 0,21-21-1</inkml:trace>
  <inkml:trace contextRef="#ctx0" brushRef="#br0" timeOffset="20228.72">6498 3048 0,'0'-21'31,"0"0"16,0 42 94,0 0-141,0 0 15,0 0-15,0 1 0,-21-1 16,21 21-16,-21-21 0,0 64 16,21-64-16,-22 21 15,22-20-15,0-1 16,0 0-16,0 0 15,22-21 1,-1 0 0,0 0-16,0 0 15,0 0-15,-21-21 16,21 0 0,1-22-16,-1 22 15,-21 0-15</inkml:trace>
  <inkml:trace contextRef="#ctx0" brushRef="#br0" timeOffset="20911.68">6392 3090 0,'0'0'0,"0"22"0,0-1 47,21-21-32,1 0-15,-1 0 16,0 0-16,21 0 0,-21 0 16,1 0-16,20 0 0,0 0 15,1 0-15,-22-21 0,0 21 16,0 0-16,0 0 0,43 0 16,-43 0-1</inkml:trace>
  <inkml:trace contextRef="#ctx0" brushRef="#br0" timeOffset="23698.51">8382 4212 0,'-21'0'47,"0"0"0,-1 0-47,1 0 31,0 0-31,0 0 47,42 0 15,0 0-46,0 0-16,1 0 0,-1 0 15,0 0-15,0 0 0,0 0 16,22 0 0,-1 0-16,-21 0 15,0 0-15,0 0 0,1 0 16,-1 0-16,63 0 16,-62 0-16,20 0 15,0 0 1,-21 0-16,1 0 0,-1 0 0,0 0 15,0 0-15,0 0 0,0 0 0,43-21 16,-1 21 0,-41 0-16,-1 0 0,42 0 15,-20 0 1,-22 0-16,0 0 0,0 0 0,0 0 16,43-21-1,-22 21-15,0 0 16,-20 0-16,-1 0 15,0 0-15,0 0 0,0 0 16,43 0 0,-43 0-16,64 0 15,-43 0 1,-21 0-16,43 0 16,-43 0-16,0 0 0,85 0 15,-43 0 1,-42 0-16,22 0 15,-22 0-15,21 0 16,-21 0-16,22 0 16,-22 0-16,0 0 0,0 0 15,0 0 1,1 0-16,-1 0 0,0 0 0,0 0 16,0 0-16,0 0 15,1 0-15,-1 0 16,0 0-16,0 0 15,0 0-15,0 0 16,22 0 0,-22 0-1,0 0-15,0 0 0,0 0 0,1 0 16,-1 0 0,0 0-16,0 0 15,0 0-15,0 0 16,1 0-16,-1 0 15,0 0 1,0 0 0,0 0-16,0 0 0,22 0 15,-22 0-15,0 0 16,0 0-16,0 0 16,22 0-16,-22 0 15,64 0 1,-43 0-1,21 0 1,-20 0-16,-22 0 16,0 0-16,0 0 15,0 0-15,1 0 16,-1 21-16,0-21 16,0 0-1,0 0-15,0 0 0,1 0 16,-1 0-16,0 0 15,0 0-15,0 0 16,0 0-16,1 0 0,-1 0 16,0 0-1,0 0-15,21 21 16,22-21-16,-22 0 16,-21 0-16,1 0 15,62 0 1,-41 0-1,41 0 1,-63 0-16,1 0 0,20 0 0,-21 0 16,0 21-16,43-21 15,-43 0-15,21 0 16,-21 0-16,1 0 0,20 0 16,-21 0-16,85 0 15,-43 22 1,-20-22-1,-22 0-15,42 0 16,-41 0-16,-1 0 0,85 0 31,-43 0-31,1 0 16,-22 0-16,-21 0 16,0 0-16,0 0 0,1 0 15,41 21-15,-42-21 16,0 0-16,1 0 0,-1 0 0,0 0 15,21 0-15,64 0 16,-21 21 0,-43-21-1,-21 0-15,22 0 0,-22 0 16,0 21-16,64-21 16,-64 0-16,63 0 15,-20 0 1,-43 0-16,0 0 15,22 0-15,-22 0 0,106 0 32,-106 0-32,0 0 0,43 0 15,-22 0-15,-21 0 16,21 0-16,1 0 0,-22 0 16,0 0-16,0 0 0,0 21 15,64-21-15,-64 0 16,0 0-16,1 0 0,-1 0 15,63 0 1,-41 0 0,-22 0-16,0 0 15,0 0 1,0 0-16,1 0 0,-1 0 16,0 0-1,0 0-15,0 0 16,-21-21 15,0 0 0,0 0-31,-21 0 16,0-1-16,-21 22 0</inkml:trace>
  <inkml:trace contextRef="#ctx0" brushRef="#br0" timeOffset="24466.73">11430 2836 0,'0'0'16,"-21"0"-16,0 0 15,-1 0-15,1 0 16,0 22-16,21-1 0,-42 21 15,21-21-15,-1 22 0,1-22 16,0 0-16,0 21 0,-64 85 16,43-42-1,21-43 1,0-21-16,42-21 31,0 0-15,0-21-16,0 0 0,0 0 15,1 0-15,20-43 0,-21 43 16,0 0-16,-21-21 0,21 20 16,43-105-1,-64 85-15,21 21 16,-21 0-16,21-22 16,0 65-1,-21-1 1,0 21-16,0-21 0,0 85 15,0-85-15,0 43 16,0-22-16,0-21 0,-21 0 16,21 22-16,0-22 0,0 21 15,0-21 1,-21-21 0</inkml:trace>
  <inkml:trace contextRef="#ctx0" brushRef="#br0" timeOffset="24908.48">10985 3175 0,'22'0'32,"-1"0"-32,0 0 15,0 0-15,0 0 0,106-21 16,-84 0-1,-1 21-15,0-21 0,22-1 16,-22 22-16,43-42 16,-64 21-16,0 0 15,0 0-15,0 21 0,1-22 0,-22 1 16,21-42 0,-21 42-16,0-1 15,0 44 16,-21-1-31,21 0 16,0 21-16,-22 64 16,22-42-1,-21-1 1,21-42-16,-21 43 16,21-43-16,0 0 15,21-42 32,-21 0-47,0 0 16</inkml:trace>
  <inkml:trace contextRef="#ctx0" brushRef="#br0" timeOffset="25223.54">11726 2836 0,'21'0'15,"-21"22"1,0-1 0,0 0-16,0 0 15,0 0-15,0 0 0,0 1 16,-21-1-16,21 0 0,-21 21 15,21-21-15,-21 1 0,-21 83 32,42-83-32,0-1 15,0-42 32</inkml:trace>
  <inkml:trace contextRef="#ctx0" brushRef="#br0" timeOffset="25400.44">11472 3090 0,'21'0'47,"1"0"-32,-1 0-15,0 0 0,0 0 16,21 0-16,-20 0 0,20 0 15,-21-21-15,0 21 0,0 0 16,1 0-16</inkml:trace>
  <inkml:trace contextRef="#ctx0" brushRef="#br0" timeOffset="25740.25">11853 3027 0,'21'0'47,"1"21"-31,-1-21-16,-21 21 15,0 0-15,21 1 16,-21-1-16,0 0 16,0 0-16,0 0 15,0 0-15,0 1 0,0-1 16,0-42 46,0-1-62,0 1 0,21 21 16,0-63 0,0 42-16,1-1 0,41-20 15,-42 21 1,22 0-16</inkml:trace>
  <inkml:trace contextRef="#ctx0" brushRef="#br0" timeOffset="25919.14">12234 2985 0,'0'21'16,"0"0"-16,-21 85 31,0-106-31,21 21 16,-21 0-16,21 0 0,0 0 15,0-42 32,0 0-31,0 0-16</inkml:trace>
  <inkml:trace contextRef="#ctx0" brushRef="#br0" timeOffset="26084.05">12213 2900 0,'-21'0'31,"0"0"-31,42 0 47,0 0-31</inkml:trace>
  <inkml:trace contextRef="#ctx0" brushRef="#br0" timeOffset="26565.53">12446 2815 0,'0'21'31,"0"1"-15,0-1-16,0 0 0,0 0 15,0 0-15,-21 0 0,21 22 16,0-1-16,0-21 0,-21 0 15,-1 43 1,22-43 0,0 0-1,0-42 17,0 0-17,0 0-15,22 0 16,-1-1-16,21 1 15,-21 21-15,22-21 16,-22 21-16,0 0 16,0 0-16,0 0 0,0 0 15,-21 21-15,0 0 16,0 1 0,0-1-16,-42 0 15,-21 0-15,41-21 16,-20 21-16,21-21 0,0 0 15,0 21 1,21-42 0,21 0-1,0 21-15,0-21 16</inkml:trace>
  <inkml:trace contextRef="#ctx0" brushRef="#br0" timeOffset="26973.19">12700 3006 0,'0'0'0,"0"21"47,0 0-47,0 0 16,0 0-16,0 1 0,0-1 16,-21 0-16,21 0 15,0 0 1,21-21-1,0 0 1,0 0-16,0 0 16,1-21-16,-1 0 0,0 0 15,-21 0-15,21 21 0,-21-22 16,21 1-16,-21 0 0,0 0 16,21 21-16,-21 21 31,0 0-31,0 0 0,-21 22 15,21-22-15,0 0 16,0 0-16,0 0 16,21-21 15,1 0-31,-1-21 16,0 0-16,21 0 15</inkml:trace>
  <inkml:trace contextRef="#ctx0" brushRef="#br0" timeOffset="27203.06">13166 2794 0,'0'0'0,"0"-21"0,0 0 15,-22 42 1,1 21 0,-21 64-1,42-85-15,0 0 0,0 1 16,-21-1-16,21 0 0,-21 21 15,21-21-15,-22 1 0,22 20 32,22-42-17,-1 0 1,0 0-16</inkml:trace>
  <inkml:trace contextRef="#ctx0" brushRef="#br0" timeOffset="27732.02">13187 3112 0,'21'0'0,"0"0"0,85-43 31,-85 43-15,-21-21-16,21 21 0,0-42 15,-21 21-15,0-1 16,-21 22 15,0 22-31,0-1 0,0-21 0,-22 63 31,22-20-31,21-1 16,0-21 0,0 0-1,21-21-15,1 0 0,-1 0 0,0 0 16,21 0-16,-21 0 15,43-21-15,-43 0 0,0 21 16,0-21-16,1 21 0,-1-21 16,0-1-16,42-62 15,-41 63 1,-44 21 15,22 21-31,-21 0 16,0 21-16,21 1 15,-21-1 1,21-21 0,0 0-16,0-42 47,0 0-32,0 0-15</inkml:trace>
  <inkml:trace contextRef="#ctx0" brushRef="#br0" timeOffset="27954.89">13208 2794 0,'63'21'15,"-41"-21"1,-1 0-16,0 0 0,0 0 0,64 0 15,-22 0 1,-20 0 0,-22 0-1,-42 0 17</inkml:trace>
  <inkml:trace contextRef="#ctx0" brushRef="#br0" timeOffset="29509.47">15938 4276 0,'0'0'0,"-21"0"0,0 0 16,0 0-1,0 0 1,0 0-1,-1 0 1,1 0 0,0 0 15,42 0 31,0 0-62,1 0 0,-1 0 16,0 0-16,0 0 0,0 0 16,0 0-16,1 0 15,-1 0-15,0 0 0,42 0 16,-41 0-16,-1 0 0,21 0 0,-21 0 16,22 0-16,126 0 15,-106 0 1,-20 0-16,20 0 15,-42 0-15,64 0 16,-64 0-16,22 0 0,84 0 31,-43 0-31,-41 0 16,20 0-16,-21 0 0,1 0 16,-22 0-16,21 0 0,1 0 15,20 0-15,-42 0 0,22 0 16,20 0-16,-42 0 15,22 0-15,62-21 16,1 21 0,-42 0-1,20 0 1,-62 0-16,-1 0 0,21 0 0,0 0 16,-20 0-16,41 0 15,-21 0 1,1-22-1,-22 22-15,0 0 0,0 0 16,0 0-16,1 0 16,-1 0-16,0 0 0,64 0 31,-43 0-31,0 0 16,-21 0-16,22 0 15,-22 0-15,21 0 16,1 0-16,-22 0 0,0 0 15,64 0 1,-43 0 0,0 0-1,-21 0-15,1 0 0,-1 0 0,0 0 16,0 0-16,0 0 0,0 0 16,1 0-16,-1 0 15,0 0 1,0 0 15,0 0-31,0 0 16,1 0-1,-1 0 1,0 0 0,-42-21 15,0 0-31,-1 21 0,1-21 15,-21 0-15</inkml:trace>
  <inkml:trace contextRef="#ctx0" brushRef="#br0" timeOffset="30227.42">17081 2963 0,'0'22'31,"-21"-1"-31,21 0 0,-42 42 16,42-20 0,0-22-16,-42 42 15,20-41-15,1 62 32,0-63-32,21-42 46,21 0-46,0 0 16,1 0-16,-22-22 16,63-41-16,-63 63 15,0-22-15,21 22 16,0 0-16,-21 0 0,43-43 16,-43 85 15,0 1-31,0-1 15,0 0-15,0 0 0,0 43 16,0-43 0,0 63-16,0-41 15,21-22-15,-21 21 16,0-21-16,0 1 16</inkml:trace>
  <inkml:trace contextRef="#ctx0" brushRef="#br0" timeOffset="31054.94">16849 3217 0,'0'0'0,"0"-21"16,0 0 0,21 21-16,0 0 15,42-21 1,-41 21-16,-1 0 0,0-21 15,21 21-15,1-21 0,-22 21 0,106-64 32,-85 43-32,0 0 0,1-22 15,-43 22-15,21-42 16,-21 42-16,0-1 16,0 1-16,0 42 31,0 1-31,0-1 15,0 63-15,0-41 16,0 20-16,-21-20 0,21-22 16,0 42-16,0-42 15,0 22-15,0 20 16,0-42 0,21-21-1,0 0 1,0-21-16,0 0 0,-21 0 15,22 0-15,-1 0 0,21-22 16,-21 1-16,0-22 16,1 43-16,-1 0 0,0-42 15,-21 41-15,42-62 32,-42 105-17,0 42 1,0-41-16,0-1 15,0 0-15,0 0 16,0 21-16,0 1 0,0-1 16,0-21-16,0 22 0,0-22 15,0 42 1,0-42-16,21-21 31,1 0-31,-1-21 0,0 0 16,0 0-16,-21 0 15,21 0-15,0-1 0,-21 1 16,0-21-16,22 21 16,-22 0-16,21-1 0,0 22 15,-21 22 1,0-1 0,0 0-16,0 42 15,0-41-15,0-1 16,0 0-16,0 0 0,21-21 15,0 0 1,0 0 0,-21-21-16,0 0 15</inkml:trace>
  <inkml:trace contextRef="#ctx0" brushRef="#br0" timeOffset="31290.81">17441 3048 0,'0'0'0,"21"0"31,1 0-31,-1 0 16,21 0-16,0 0 0,1 0 0,-22 0 16,21 0-16,1 0 0,-1 0 15,0 0-15,1-21 0,-1 21 0,-21 0 16,21 0-16,-20-21 0,41 21 15,-63-21 1</inkml:trace>
  <inkml:trace contextRef="#ctx0" brushRef="#br0" timeOffset="32766.27">19897 4149 0,'0'0'0,"-22"0"0,1 0 15,0 0 1,0 0 0,0 0-16,0 0 15,-1 0 1,44 0 62,-1 0-62,0 0-16,0 0 15,0 0-15,0 0 0,22 0 16,20 0-16,1 0 16,-43 0-16,0 0 15,0 0-15,0 0 0,22 0 0,-22 0 16,64 0-1,-64 0-15,21 0 16,85 0 0,-106 0-16,22 0 0,-22 0 0,21 21 15,-21-21-15,106 0 16,-63 0 0,20 0-1,-41 0-15,-22 0 0,0 0 16,21 0-16,-20 0 0,105 0 15,-64 0 1,-42 21-16,22-21 16,-1 0-16,21 0 15,-41 0-15,62 0 32,-41 0-32,20 0 15,-42 0 1,22 0-16,-22 0 0,0 0 15,21 0 1,-21 0-16,1 0 0,-1 0 16,0 0-16,0 0 15,0 0-15,0 0 0,1 0 16,-1 0-16,21 0 16,-21 0-1,0 0 1,-21-21 109,0 0-110,-21 21-15,0-21 0</inkml:trace>
  <inkml:trace contextRef="#ctx0" brushRef="#br0" timeOffset="33494.85">20616 2836 0,'0'-21'16,"21"21"-1,-42 0 16,21 21-31,-42 43 16,42-43-16,-42 21 16,42 1-16,-22-22 0,1 85 31,0-43-15,21-42-16,-21-21 0,21-21 46,0 0-46,21 21 16,0-21-16,0-21 16,1 20-16,-1-20 0,0 0 15,-21 21-15,21-1 0,0-20 16,-21 21-16,43-85 16,-43 85-1,0 42 1,0 0-16,0 0 15,0 1-15,0-1 0,0 42 16,0-42-16,0 1 0,21 83 31,0-62-31,-21-1 16,0-21-16,0 0 16,-21-21 15,0 0-31</inkml:trace>
  <inkml:trace contextRef="#ctx0" brushRef="#br0" timeOffset="33927.61">20447 3112 0,'21'0'15,"0"0"-15,0 0 0,1 0 16,-1 0-16,0 0 0,64-22 15,-64 22 1,63-42-16,-20 21 16,-43 0-16,0 21 0,0-21 15,1-1-15,-1 1 0,0 0 16,0-21-16,0 42 0,-21-21 0,21-43 31,1 64-15,-22 21-1,0 0-15,0 1 0,0-1 16,0 0-16,0 42 16,0 1-1,0-43-15,0 0 0,0 0 16,0 1-16,0-1 0,-22 0 16,22 0-1,22-21 16,-1-21-15,0 0-16,-21 0 0,42-1 16,1-20-1</inkml:trace>
  <inkml:trace contextRef="#ctx0" brushRef="#br0" timeOffset="34158.48">21251 2794 0,'0'-21'0,"0"42"0,0-21 31,0 21-31,0 0 16,0 1-16,0-1 16,0 21-16,0-21 0,-21 43 15,21-43-15,0 0 16,-21 43 0,21-22-1,0-21-15,0 21 16,0-63 15,21 21-31,-21-21 16</inkml:trace>
  <inkml:trace contextRef="#ctx0" brushRef="#br0" timeOffset="34407.33">20934 3006 0,'-21'0'16,"21"-21"-16,21 21 31,21 0-31,-21-22 16,0 22-16,22 0 16,-1 0-16,-21 0 0,0 0 15,1 0-15,20 0 0,-21 0 0,21 0 16,-20 0-1</inkml:trace>
  <inkml:trace contextRef="#ctx0" brushRef="#br0" timeOffset="37698.46">3556 4995 0,'-21'0'0,"0"0"15,-1 0 1,1 0 0,0 0-16,0 0 15,0 0-15,0 0 0,-1 0 16,-20 0 0,-43 0-16,64 0 15,-21 0-15,21 0 0,0 0 16,-22 0-16,22 0 0,0 0 15,42 0 64,0 0-79,0 0 0,1 0 15,-1 0-15,0 0 0,0 0 16,21 0-16,-20 0 0,83 0 15,-41 0 1,-22 0-16,64-21 16,-85 21-16,22 0 15,-22 0-15,21 0 0,-21 0 0,106 0 16,-42 0 0,0 0-1,-43 0-15,0 0 0,-21 0 16,22 0-16,-1 0 0,106 0 31,-105 0-31,84 0 16,-43 0-16,-41 0 15,-1 0-15,21 0 0,-20 0 16,-1 0-16,170 0 16,-149 0-1,43 0 1,-64 0-16,64 0 15,-85 0-15,64 0 16,-43 0-16,1 0 0,126 0 31,-42 0-31,0 0 16,-85 0-16,1 0 16,-22 0-16,21 0 0,1 0 15,20 0-15,-42 0 0,0 0 16,22 0-16,-22 0 0,0 0 15,43 0-15,-43 0 0,21 0 16,-21 0-16,0 0 0,22 0 0,-22 0 16,42 0-16,-41 0 15,41 0-15,-21 0 0,-20 0 16,126 0 0,-85 0-1,-20 0 1,20 0-1,-42 0-15,0 0 0,1 0 16,-1 0-16,0 0 0,21 0 31,-21 0-31,1 0 0,-1 0 16,21 0 0,-21 0-1,0 0-15,1 0 16,-1 0-16,0 0 0,0 0 15,0 0-15,0 0 16,64 0 0,0 21-1,-64-21-15,0 0 0,0 0 16,22 0-16,-1 0 16,0 0-16,-21 0 0,64 22 15,-43-22 1,-20 0-1,-1 0-15,0 0 16,0 0 15,-21-22 157,0 1-157,0 0-15,-21 21-16,0 0 15,0-21 1,-1 0-16</inkml:trace>
  <inkml:trace contextRef="#ctx0" brushRef="#br0" timeOffset="40182.81">9059 4953 0,'0'0'0,"-21"0"15,-64 21 1,64-21-16,-21 0 0,21 0 16,0 0-16,-1 21 0,1-21 15,42 0 48,1 0-63,-1 0 0,0 0 15,0 0-15,0 0 0,0 0 16,1 0-16,20 22 0,-21-22 16,0 0-16,64 0 15,-64 0-15,21 0 16,1 21 0,20-21-1,-42 0-15,1 0 0,41 21 16,-21-21-1,-20 0-15,-1 0 16,0 0-16,0 0 0,21 0 0,22 0 16,-22 0-16,1 0 0,-1 0 15,0 0-15,1 0 0,147 0 16,-105 0 0,-22 0-16,22 0 15,-43 0-15,1 0 0,20 0 16,-21 0-16,1 0 0,-22 0 15,106 0 1,0 0 0,-42 0-16,-43 0 15,0 0-15,64 0 0,-64 0 16,1 0-16,126 0 16,-42 0-1,-63 0 1,-22 0-16,0 0 0,22 0 15,-22 0-15,0 0 0,128 0 16,-86 0 0,65 0-1,-107 0-15,0 0 0,1 0 16,-1 0-16,0 0 16,1 0-16,-1 0 0,-21 0 0,21 0 15,85 0 1,-84 0-16,-1 0 15,43 0-15,-64 0 16,0 0-16,21 0 0,-20 0 16,83 0-16,-83 0 15,20 0-15,0 0 0,1 0 16,-1 0-16,148 0 16,-105 0-1,-21 0 1,-43 0-16,21 0 0,22 0 15,-43 0-15,0 0 16,0 0-16,21 0 0,-20 0 0,20 0 16,-21 0-16,85 0 31,-64-21-31,43 21 0,-22 0 16,-41 0-16,41 0 15,-21 0-15,-20 0 0,41 0 16,-42 0-16,0 0 0,106 0 31,-84 0-31,41 0 16,-41 0-1,41 0-15,-41 0 16,-22 0-16,64 0 16,-22 21-1,1-21 1,-43 0-16,0 0 15,0 0-15,0 0 0,0 21 0,64-21 16,-21 0 0,-22 21-16,64-21 15,0 21 1,-64-21-16,-21 0 0,64 0 16,-64 0-16,127 22 31,-63-22-16,-22 0-15,-20 0 16,-22 0-16,21 21 0,0-21 0,1 0 16,105 0-16,-106 0 15,1 0-15,20 0 0,-21 21 16,191-21 0,-148 0-1,-43 0-15,64 21 16,-64-21-16,1 0 15,-1 0-15,0 0 0,43 0 16,-43 0-16,1 0 0,63 0 16,-64 0-16,0 0 0,191 0 31,-127 0-31,-21 0 16,-43 0-16,0 0 0,106 0 15,-105 0-15,-1 0 16,0 0-16,1 0 0,84 0 15,-85 0 1,-21 0-16,22 0 0,-1 0 0,0 0 16,106 0-1,-84 0 1,21 0 0,-64 0-16,0 0 0,21 0 15,-21 0-15,1 0 0,-1 0 16,0 0-16,0 0 0,21 0 15,43 0 1,-64 0-16,0 0 0,106 0 16,-63 0-1,63 0 1,-85 0-16,-21 0 16,22 0-16,-22 0 0,21 0 15,64-21 1,-42 21-16,-43 0 15,0 0-15,0 0 0,0 0 16,0 0 0,22 0-1,-43-21 1,42 21 0,-21 0-1,-21-21 32,-21 21-47,0-22 16,0 1-16,0 0 0,-1 21 15</inkml:trace>
  <inkml:trace contextRef="#ctx0" brushRef="#br0" timeOffset="41330.8">21399 5122 0,'-21'0'15,"42"0"-15,-63 0 0,21 0 0,0 0 0,0 0 16,-1 0-16,1 0 15,0 0 17,21 22-17,21-22 32,0 0-47,1 0 0,20 0 16,0 0-16,-21 0 0,43 0 15,-22 0-15,1 21 0,20-21 0,106 0 16,1 21 0,-64-21-1,-64 0-15,0 0 0,43 0 16,-22 0-16,-20 0 16,63 21-16,-64-21 0,21 0 15,1 0-15,-1 0 0,-20 0 16,84 0-16,-64 0 0,1 0 15,-22 0-15,22 0 0,-22 0 16,191 0 0,-149 0-1,65 0-15,-86 21 16,-21-21-16,85 0 16,-84 0-16,63 21 0,-43-21 15,-21 0-15,128 0 16,-86 0-1,22 0 1,-85 0-16,22 0 16,-22 0-16,21 0 0,1 0 0,20 0 15,-42 0-15,0 0 0,64 0 32,-64 0-32,-21-21 15,21 21 1,-42 0 62,0 0-78,0 21 0,0-21 0,0 0 16</inkml:trace>
  <inkml:trace contextRef="#ctx0" brushRef="#br0" timeOffset="43316.43">3217 5884 0,'0'0'0,"-21"0"0,0 0 0,0 0 16,0 0-1,21-21-15,21 21 63,0 0-48,0 0-15,0 0 0,0 21 16,1-21-16,-1 0 0,0 0 0,0 0 16,64 0-16,-64 0 15,64 0-15,-43 0 16,0 0-16,128 0 16,-22 0-1,-106 0-15,22 0 0,-22 0 16,21 0-16,-20 0 0,84 22 15,-64-22-15,1 0 0,147 21 16,-147-21-16,84 0 16,43 0-1,-128 0-15,1 21 0,-1-21 16,1 0-16,-1 0 0,276 0 31,-212 0-31,84 0 16,-168 0-16,20 0 15,1 0-15,-1 0 0,-20 0 16,232 0 0,-127 0-16,-63 0 15,-1 0-15,64 0 0,-84 0 16,84 0-16,-84 0 0,-1 0 16,149 0-1,-149 0-15,85 0 16,-63 0-16,148 0 15,-170 0-15,1 0 0,-1 0 16,1 0-16,-1 21 0,1-21 0,126 0 16,1 0-1,21 0 1,-170 0-16,21 0 16,1 0-16,-1 0 0,-20 0 0,126 0 31,-127 21-31,149-21 0,21 0 15,-128 0-15,64 0 16,-84 0 0,-1 0-16,191 0 15,-148 0 1,-63 0-16,62 0 16,-41 0-16,-1 0 0,107 21 15,-128-21-15,212 0 16,-190 0-16,105 0 15,-63 0 1,63 0 0,-105 0-16,-1 0 0,149 0 31,-149 0-31,85 0 16,-42 0-16,-63 0 15,-1 0-15,0 0 0,1 0 0,-1 0 16,21 0-16,-20 0 0,-1 0 15,0 0-15,1 0 0,-1 22 16,43-22-16,-43 0 0,0 0 16,1 0-16,-1 0 15,0 0-15,1 21 0,63-21 16,-64 0-16,0 0 0,22 0 0,-22 0 16,0 0-1,1 0-15,-22 0 0,0 0 16,0 0-16,0 0 0,1 0 15,-1 0 1,0 0-16,0 0 47,0 0-31,0 0-1,-42 0 48,0 0-48,0 0-15,0 0 0,-22 0 16,1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0:51:20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4233 0,'0'22'94</inkml:trace>
  <inkml:trace contextRef="#ctx0" brushRef="#br0" timeOffset="874.35">0 5906 0,'0'-22'62</inkml:trace>
  <inkml:trace contextRef="#ctx0" brushRef="#br0" timeOffset="3189.51">1143 5863 0,'0'0'0,"-21"0"16,0 0-16,-1 0 16,1 0-16,0 21 15,-21-21 1,21 0-16,-1 0 0,1 0 16,0 0-16,0 0 0,-21 0 31,20 22-31,1-22 15,42 0 48,1 0-63,-1 0 0,0 0 16,0 0-16,0 0 0,0 0 0,1 0 15,20 0-15,-21 0 0,0 0 16,22 0-16,-22 0 0,21 0 15,-21 0-15,0 0 0,22 0 16,-22 0-16,0 0 0,0 0 16,0 0-16,-42 0 47,0 0-47,0 0 0,-21 0 15,20 0-15,1 0 0,0 0 0,-21 0 16,21 0-16,-1 0 0,-20 0 15,21 0-15,0 0 0,-64 0 32,64 0-17,42 0 79,0 0-94,0 0 16,1 0-16,-1 0 0,0 0 0,0 0 15,0 0-15,0 0 0,43 0 16,-22 0 0,-21 0-16,1 0 15,-44 0 16,1 0-31,0 0 0,0 0 16,-43 0 0,22 0-16,21 0 0,-21 0 0,20 0 15,-62 0-15,63 0 16,-1 0-16,1 0 0,0 0 16,42 0 30,0 0-46,1 0 0,-1 0 16,21 0-16,-21 0 0,64 0 16,-64 0-1,0 0-15,64-22 16,-64 22-16,0 0 16,0 0-16,-42 0 31,-21 0-16,21 0-15,-22 0 16,-62 0 0,41 0-16,43 0 0,0 0 15,-43 0-15,43 0 16,0 0-16,0 0 16,42 0 15,0 0-31,0 0 15,0 0-15,43 0 16,-43 0-16,21 0 0,22 0 16,-43 0-16,21 0 0,22 0 15,-43 0-15,21 0 16,-20 0-16,-44-21 47,1 21-47,0 0 0,-21 0 15,21 0-15,-22 0 0,22 0 16,-21 0-16,21 0 0,-1-21 16,1 21-16,0 0 0,0 0 15,0 0-15,42 0 32,0 21-32,0-21 15,0 0-15,1 0 0,41 0 16,1 0-1,-43 0-15,0 0 0,0 0 0,0 0 16,0 0-16,22 0 16,-64 0 15,-1 0-31,1 0 16,-21 0-16,21 0 0,-22 0 0,22 0 15,-63 0 1,62 0-16,-20 0 0,21 0 15,42 0 1,0 0 0,0 0-16,85 0 15,-85 0-15,22 0 16,41 0-16,-41 0 16,-22 0-16,0 0 0,-42 0 46,0 0-46,-22 0 0,1 0 16,0 0-16,21 0 0,-22 0 0,-20 0 16,-22 0-1,64 21 1,21 1 0,21-22-1,0 0-15,0 0 0,1 0 16,-1 0-16,42-22 15,-42 1-15,-21 0 16,0 0-16</inkml:trace>
  <inkml:trace contextRef="#ctx0" brushRef="#br0" timeOffset="4179.8">847 5165 0,'0'0'16,"0"21"-16,0 0 0,0 0 15,0 0-15,0 1 16,0-44 47,0 1-63,0-21 15,0 21-15,0 0 0,0-22 16,0 1-16,0 0 0,0-22 15,0 22-15,21-22 0,0 22 0,0-22 16,0 22-16,0-21 0,22 20 16,-22-20-16,21 20 0,1-20 15,211-85 1,-22 84 0,-168 43-16,63 0 15,0 0-15,-106 21 16,0 0-16,-21 21 15,-21-21 1,0 0-16,0 0 16,-22 0-16,22 0 15,0 0 1,0 0-16,21-21 16,0 0-16,-21 21 15,-43-43 1,1 22-16,20 0 15,22 21-15,0 0 16,-21 0-16,21 0 0,-1 21 16,22 0-1,0 0 1,22-21-16,41 0 0,-21 0 16,1 0-16,-1 0 0,0 0 15,1 0-15,84-42 16,-85 42-1,-63 21 17,0 0-32,0 22 0,-1-22 0,-62 85 15,41 0 1,1-43 0,42-42-16,-21 0 0,21 1 15,0-1 1,0-42-1,21-22 1,0 1-16</inkml:trace>
  <inkml:trace contextRef="#ctx0" brushRef="#br0" timeOffset="4575.82">2709 3048 0,'21'0'15,"-42"0"-15,42-21 0,1 0 16,-1 21-1,-21 21-15,0 0 16,0 0-16,0 0 0,0 22 16,0-22-16,0 64 15,-21 63 1,21-106-16,-22 22 16,22 20-16,0-63 15,0 1-15,22 20 16,-1-42-16,21 0 15,22-21 1,-22-22 0,-21 22-16,0-21 0,0 21 0</inkml:trace>
  <inkml:trace contextRef="#ctx0" brushRef="#br0" timeOffset="4770.71">2625 3344 0,'-43'0'15,"86"0"-15,-107 0 16,85 0 0,0 0-16,22 0 15,-22 0-15,21 0 0,1-21 0,-22 21 16,169-63 0,-147 63-16,20-43 15,-21 22-15</inkml:trace>
  <inkml:trace contextRef="#ctx0" brushRef="#br0" timeOffset="5696.71">3387 3196 0,'21'0'0,"21"0"16,-42-21-16,0 0 15,21 0-15,-21 0 16,0-1-16,0 1 15,0 0-15,-21 0 16,0 21-16,0 0 16,-22 0-16,22 21 15,-21 0-15,21 0 0,0 1 16,-1 20-16,-62 64 16,63-43-16,21-42 15,0 1-15,0 20 0,0-21 16,0 0-16,21-21 15,0 0 1,0 0-16,85-42 16,-85 0-16,43-1 15,-22 1-15,-21 0 0,0 20 0,0-20 16,1 0-16,-1 21 0,-21-43 16,0 43-1,0 42 1,0 0-16,0 0 15,0 22-15,0-22 16,0 21-16,0-21 0,0 43 16,0-22-16,0 1 15,21-22-15,0 0 0,0 0 16,22-21-16,-1 0 16,-21 0-16,85 0 15,0-42-15,-64 21 16,22-22-1,-43 1-15,0 21 0,-21-43 0,0 22 16,0 21-16,-21-64 16,0 64-16,-1 0 15,1 0-15,-85-1 16,85 22-16,-21 0 0,0 0 16,20 22-16,-20 41 15,42-42 1,21 22-1,0-43-15,1 0 0,-1 21 16,0-21-16,0 0 0,21 21 16,43 21-1,-43 1 1,22 20-16,-43-21 16,-21-20-16,21 62 0,-21-41 15,21-22-15,-21 21 0,0 0 16,0 1-16,22 84 15,-22-21 1,0-43 0,0-21-16,-64 1 15,43-22-15,-21 21 16,20-42-16,-20 0 0,-127 0 31,63-21-31,21-42 16,43-1-1,42 22-15,0-1 16,21-84 0</inkml:trace>
  <inkml:trace contextRef="#ctx0" brushRef="#br0" timeOffset="6219.41">4233 2900 0,'0'-21'0,"0"42"0,0-63 16,0 63 15,0 0-15,0 0-16,0 0 0,0 0 15,21 1-15,-21-1 16,0 0-16,0 0 15,0 0 1,-21-21 31,0 0-47,21-21 16,0 0-16,-21 21 0,21-21 15,0 0-15,0-1 0,0 1 0,0 0 16,42-42-1,-21 41-15,1 1 0,-1 21 16,21-21-16,-21 21 0,85 21 16,-64 0-1,-20 22 1,-22-22-16,0 0 0,0 21 16,0-20-16,-43 62 31,22-63-31,0-21 15,42-21 32,0 0-47,0 21 0</inkml:trace>
  <inkml:trace contextRef="#ctx0" brushRef="#br0" timeOffset="6710.65">4974 2815 0,'0'0'0,"0"-63"32,0 42-32,0-1 15,0 1-15,-21 21 0,-21 0 32,20 0-32,-20 0 0,-43 64 15,64-43-15,-42 21 16,42-21-16,-1 1 15,22 20-15,0-21 0,0 0 0,0 0 16,0 1-16,0-1 16,22-21-16,-1 0 0,0 0 15,0 0-15,43 0 16,-1-21 0,1-22-1,-43 43-15,21-63 0,-21 42 16,-21-22-16,21 1 15,1 0-15,-22 20 0,0 1 16,0 0-16,0 42 16,0 0-16,0 1 15,0 20-15,0-21 16,0 0-16,0 0 0,0 1 0,0 41 31,21-21-31,21-20 16,-21-22-1,0 0-15,1 0 16,20 0-16,-21 0 0,-21-22 16,21 22-16,0-21 0</inkml:trace>
  <inkml:trace contextRef="#ctx0" brushRef="#br0" timeOffset="7394.66">5376 2625 0,'0'0'0,"0"-21"16,-21 21-1,21 21-15,0 0 16,0 0-16,0 0 0,0 0 16,0 1-16,0-1 15,0 21-15,0-21 0,0 0 16,0 1-16,0 41 16,0-42-16,0 0 15,-21-21 16,0 0-15,21-21-16,0 0 16,-21 0-16,21 0 0,0 0 15,0-43-15,0 43 16,0 0-16,0-22 0,21 22 0,0 0 16,21-21-16,-21 21 15,1-1-15,-1 22 0,63 0 16,-62 0-16,83 0 15,-62 43 1,20-1 0,-63-21-16,0 64 31,-21-43-31,0-42 16,0 0-16,0 21 0,-1-21 15,1 0-15,0 0 16,21-21-1,0 0-15,0 0 16,0 0-16,0-22 16,21 1-1,64-64 1,-64 85-16,64-21 0,-43 21 0,0 21 16,107 0-1,-128 42 1,-21 43-16,0-64 15,0 21-15,-21-21 0,21 22 16,-22-22-16,-41 63 16,21-41-1,20-43 1,44 0 15,-1-21-31,0-1 0,0 22 16</inkml:trace>
  <inkml:trace contextRef="#ctx0" brushRef="#br0" timeOffset="7832.81">6202 2561 0,'0'0'0,"-21"0"0,-1 0 16,22 21-1,22-21 1,-1 0-1,0 0-15,0 0 0,0 0 16,0 0-16,1 0 0,20-42 16,0 0-1,-42-22 1,0 43-16,0 0 0,0 0 16,0 0-16,0-1 0,-42 22 31,21 0-31,0 22 0,-1-1 0,-20 21 15,21-21-15,21 22 16,-21-22-16,21 21 0,0-21 16,0 43-16,0-43 0,0 0 15,21 43 1,21-64 0,1 0-1,-1 0-15,-21 0 0,0 0 16,22-22-1,-22-20 1,-21 21 0,21 0-16,-21 0 0</inkml:trace>
  <inkml:trace contextRef="#ctx0" brushRef="#br0" timeOffset="9321.35">910 6689 0,'0'0'0,"-21"0"15,0 0-15,0 0 16,-1 0-16,1 0 16,21 21-16,-21-21 15,-42 0-15,20 0 16,22 0-16,0 0 0,0 0 15,-22 0-15,22 0 0,0 0 16,0 0 0,0 0-1,42 0 17,0 0-32,0 0 15,22 0-15,-22 0 16,21 0-16,0 0 0,1 0 0,20 0 15,-20 0-15,-1 0 0,0 0 16,106 0 0,-63 0-16,-64 0 0,22 0 15,20 0-15,-42 0 16,22 0-16,-22 0 16,-21-21 46,21 21-46,-21-21-16</inkml:trace>
  <inkml:trace contextRef="#ctx0" brushRef="#br0" timeOffset="11826.94">2413 6668 0,'21'0'109,"0"0"-93,0 0-16,1 0 16,-1 0-16,0 0 15,0 0-15,0 0 0,0 0 16,1-22-16,-1 22 16,0 0-16,0 0 15,0 0-15,0 0 0,1 0 16,-1 0-16,0 0 0,42 0 31,1 0-31,-22 0 16,-21 0-16,1 0 15,41 0-15,-42 0 0,0 0 16,64 22 0,0-22-1,-22 0-15,-20 0 16,20 0-1,-21 0-15,64 0 16,-63 0-16,-1 0 0,85 0 16,-42 0-1,-22 0 1,-21 0-16,-20 0 0,41-22 16,-21 22-16,1 0 0,-1 0 15,0 0-15,1 0 0,20 0 16,149 0-1,-149 0-15,-20 0 0,126 0 16,-105 0-16,20 0 16,-41 0-16,20 0 15,1 0-15,-22 0 16,21 0-16,-20 0 0,-1 0 0,22 0 16,-1 0-16,1 0 0,20 0 15,-20 0-15,105 0 0,-105 0 16,20 0-16,1 0 0,-22 0 15,1 0-15,-1 0 0,22 0 0,-21 0 16,-1 0-16,22 0 0,42 0 16,-64 0-16,1 0 0,-1 0 15,1 0-15,-1 0 0,43 0 16,-64 0-16,1 0 0,147 0 31,-20 0-15,-128-21-16,0 21 0,1 0 15,62 0-15,-62 0 0,-1 0 0,0-21 16,22 21-16,-22 0 0,1 0 16,84-21-1,-22 21-15,-62 0 16,-22-21-16,21 21 0,-21 0 16,43 0-16,-22 0 0,-21-21 15,22 21-15,41 0 16,-41 0-16,63-22 15,-43 22-15,1 0 0,41 0 16,-41 0-16,-1 0 0,1 0 16,-1 0-16,1 0 0,169-21 15,-170 21-15,1 0 16,-1 0-16,149 0 16,-149 0-16,1 0 0,21 0 15,-22 0-15,1 0 0,211 0 31,-64 21-31,-62-21 16,-65 0-16,1 22 0,0-22 16,-22 0-16,22 0 0,-22 0 15,170 21 1,-42-21 0,-64 21-16,-64-21 15,1 0-15,63 21 0,-64-21 16,1 0-16,41 0 0,-41 21 15,-22-21-15,170 0 16,-43 0 0,-63 0-1,-64 0-15,22 0 0,42 0 16,-43 0-16,-20 0 0,20 0 16,43 0-16,-64 0 0,106 0 15,-105 0 1,-1 0-16,0 0 0,43 0 15,-21 0-15,-22 0 0,0 0 16,128 0 0,-22 0-16,0 0 15,-106 0 1,64 0-16,-64 0 0,1 0 16,20 0-16,85 0 15,-42 0-15,-42 0 16,105 0-1,-105 0-15,-1 0 0,1 0 0,-22 21 16,21-21-16,107 0 16,-1 22-1,-105-22-15,63 0 16,-43 0-16,-20 0 0,20 21 16,-20-21-16,21 0 0,-22 0 0,191 0 15,-190 0 1,-1 21-16,1-21 0,63 0 15,-64 0-15,1 0 0,20 0 16,-20 0-16,-1 0 0,85 0 16,-84 0-16,-1 0 15,1 0-15,126 0 16,-126 0-16,63 0 16,106 0-1,-22 0-15,-147 21 16,-1-21-16,43 0 15,-42 21-15,190 0 16,-191-21-16,1 0 16,-22 0-16,85 22 15,-63-22-15,63 0 16,-64 21-16,22-21 0,21 0 16,-43 21-16,1-21 0,84 0 15,-85 21-15,1-21 0,84 0 16,-85 0-16,22 0 0,-21 21 15,20-21-15,-20 0 16,84 0-16,-85 0 0,1 0 16,63 0-16,-64 0 15,64 0-15,-63 0 0,-1 0 16,234 0 0,-128 0-1,-42 0-15,-85 0 16,22 0-16,42 0 15,-64 21-15,0-21 0,43 0 16,-64 0-16,22 0 16</inkml:trace>
  <inkml:trace contextRef="#ctx0" brushRef="#br0" timeOffset="14615.09">1228 7408 0,'-43'0'16,"64"0"46,1 0-62,-1 0 0,0 0 16,0 0-16,0 0 0,0 0 16,1 0-16,126 0 15,0 0 1,-106 0-16,22 0 15,-22 0-15,106 0 16,-84 0-16,-22 0 16,0 0-16,22 0 0,-1 0 0,128 0 15,-128 0-15,64 0 16,-63 0-16,84 0 16,-84 0-16,-22 0 0,21 0 15,1 22-15,-1-22 0,1 0 0,126 0 16,-126 0-1,63 0-15,85 21 16,-149-21-16,191 0 31,-42 0-31,84 0 16,-211 0 0,-22 0-16,22 0 0,-22 0 15,22 0-15,169 0 16,-127 0-1,-42 0-15,63 0 16,-85 0-16,22 0 0,63-21 16,-84 21-16,-1 0 0,22 0 15,84 0-15,22 0 16,-85 0 0,-43 0-16,1 0 0,63-22 15,-64 22-15,1 0 0,147 0 16,-105 0-1,42 0 1,-105 0-16,-1-21 16,43 21-16,-22 0 0,-21 0 15,149 0 1,-149-21-16,64 21 16,-21 0-16,-43 0 15,0 0-15,43-21 0,-43 21 16,1 0-16,20 0 15,-20 0-15,-1 0 0,0 0 16,1 0-16,-1 0 0,0 0 0,85 0 16,-63 0-16,42 0 15,-64 0-15,127 0 16,-126 0-16,-1 0 16,21 0-16,-20 0 0,41 0 15,-20 0-15,-22 0 0,64 0 16,-64 0-16,22 0 15,-22 0-15,22 0 0,-1 0 0,-20 0 16,189 0 0,-126 0-1,-63 0-15,105 0 16,-64 0-16,-41 0 0,-1 0 16,64 21-16,-64-21 0,1 0 15,-1 0-15,148 0 16,-63 21-1,-42-21 1,-43 0-16,1 0 0,-1 0 16,0 0-16,1 0 0,41 0 15,-62 0-15,20 0 0,21 0 16,-20 0-16,-22 0 0,64 0 16,-43 0-16,0 0 0,128 0 31,-43 0-16,-22 0-15,44 0 16,-107 0-16,0 0 16,22 0-16,42 0 0,-64 0 15,212 0 1,-191 0-16,86 0 16,41 0-1,1 0-15,-128 0 16,1 0-16,211 0 15,-64 21 1,-62-21 0,-86 0-16,128 22 15,-149-22-15,21 0 0,1 0 16,-22 0-16,22 0 0,-1 0 0,1 21 16,-1-21-16,22 0 0,42 0 15,-64 0-15,86 0 16,-86 0-16,1 0 0,41 0 15,-41 0-15,-1 0 16,-20 0-16,20 0 0,1 0 0,-1 0 16,43 0-16,-42 0 15,63 0-15,-64 0 0,-21 0 16,191 0 0,-190 0-16,62 0 15,22-21 1,22 21-1,-86 0-15,1 0 0,41-22 16,-41 22-16,232 0 16,-190 0-1,85 0 1,-22 22 0,-84-22-16,-22 0 0,85 0 15,-63 21-15,-22-21 0,86 0 16,-86 21-16,22-21 15,190 21 1,-190-21-16,-1 0 16,149 21-16,-148-21 15,-1 21-15,65-21 0,-86 0 16,85 22-16,-84-22 16,20 0-16,213 21 15,-64-21 1,-170 0-16,64 21 15,-85-21-15,22 0 16,-22 0-16,22 0 0,-22 0 0,170 0 16,-85 0-1,-21 0 1,-64 0 0</inkml:trace>
  <inkml:trace contextRef="#ctx0" brushRef="#br0" timeOffset="15804.26">7408 4932 0,'0'0'0,"0"-21"16,0 0 0,0-1-1,21 22-15,-21 22 47,0-1-47,0 0 16,-21 64-1,21-22-15,0 43 16,0-85-16,0 0 16,-21 22-16,21-22 0,0 0 15,-21 42 1,21-41 0,-21-1-16,42-42 46,0-1-30</inkml:trace>
  <inkml:trace contextRef="#ctx0" brushRef="#br0" timeOffset="16087.1">8128 4720 0,'0'21'16,"0"1"0,0-1-16,0 21 0,-21 0 15,0 1-15,-1 41 16,-41 43-16,42-84 16,0 20-16,-1-42 15,1 1-15,0 20 0,21-21 16,-21 21-1,21-63 17,21 0-32,0 21 15,-21-21-15</inkml:trace>
  <inkml:trace contextRef="#ctx0" brushRef="#br0" timeOffset="16398.91">8107 4805 0,'0'0'0,"42"-85"32,-42 64-32,21 21 0,0-21 15,1 21-15,-1 0 0,0 0 16,85 0 0,-43 63-1,-20 1-15,-43-43 0,0 21 16,0 1-16,0-1 0,0 0 15,-22 170 1,-20-127 0,21-22-1,0-63-15,21 21 0,-21-21 16,21-21 15,0 0-15</inkml:trace>
  <inkml:trace contextRef="#ctx0" brushRef="#br0" timeOffset="16615.8">8107 5101 0,'-21'0'0,"42"0"0,-64 0 16,43-21-1,22 21 1,83-21-1,-83 21-15,41-21 16,-21 21-16,-20 0 0,20 0 16,0 0-16,-21 0 0,43-21 15,-43 21-15,0 0 0,22 0 16,-22 0-16</inkml:trace>
  <inkml:trace contextRef="#ctx0" brushRef="#br0" timeOffset="18195.07">677 8424 0,'-21'0'16,"42"0"30,0 0-46,1 0 16,-1 0-16,0 0 0,0 0 0,0 0 16,22 0-16,-1 0 0,0-21 15,43 21-15,-22 0 0,1 0 16,211 0 0,-148 0-1,85 0 1,-149 0-16,1 0 0,-1 0 0,1 0 15,-1 0-15,22 0 0,0 0 16,-1 0-16,1 0 0,190-21 16,-21 21-1,-21 0 1,-148 0-16,-1 0 0,-20-21 16,20 21-16,1 0 0,-21 0 0,20 0 15,1 0-15,-22 0 0,22-21 0,-21 21 16,-1 0-16,22 0 15,-22 0-15,22-21 0,0 21 0,-22 0 16,85 0-16,-63 0 16,254-22-1,-191 22 1,-64 0 0,-41 0-16,105 0 0,-106 0 15,170 0 1,-170 0-16,64 0 15,-21-21 1,-64 21-16,-21-21 47,-21 21-31,0-21 296,-1 21-312,1-21 16</inkml:trace>
  <inkml:trace contextRef="#ctx0" brushRef="#br0" timeOffset="19458.68">7302 8319 0,'-21'0'0,"21"21"16,-21-21-16,-21 0 15,21 0 1,-1 0 0,22 21-16,22-21 31,-1 0-16,0 0-15,0 0 16,0 0-16,0 0 0,22 0 0,-22 0 16,42 0-16,-41 0 15,20 0-15,0 0 0,1 0 16,-1 0-16,148 0 16,-63 0-1,43-21-15,-107 21 16,1 0-16,42 0 0,-43 0 15,1 0-15,105 0 16,-106 0-16,64 0 16,43 0-1,-107 0-15,43 0 16,-64 0-16,22 0 0,-22 0 0,85 0 16,-21 0-1,-85 0-15,22 0 16,-1 0-16,-21 0 0,64 0 15,-64 0-15,21 0 0,106 0 32,-63 0-32,-43 0 0,64 0 15,-85 0-15,22 0 16,-1 0-16,-21 0 0,0 0 16,85 0-1,-42 0-15,-43 0 16,42 0-1,-20 0-15,-22 0 0,0 0 0,0 0 16,0 0-16,1 0 0,41 0 16,-42 0-1,0 0 1,-42 0 78,0 0-94,0 0 0,-21 0 15</inkml:trace>
  <inkml:trace contextRef="#ctx0" brushRef="#br0" timeOffset="20286.91">7112 8848 0,'0'-21'16,"0"-1"-16,21 1 16,0 0-16,-21 0 15,21 21-15,1-21 16,-1 21-16,-21-21 0,21 21 15,0 0-15,0 0 16,-21 21-16,21 0 16,-21 64-1,0-64-15,0 42 16,0-20-16,-21 41 0,-63 22 16,62-64-16,-20-20 15,21 20-15,-21-21 0,-1 0 16,22 0-16,-42 1 0,41-1 15,1-21-15,0 0 0,-42 0 16,63-21 0,-22-22-1,22 1 1,0 21-16,0-64 16,0 64-16,0 0 0,22 0 0,-1-1 15,0 1 1,0 21-16,0 0 0,0 0 0,64 21 15,-64-21-15,0 22 16,1-1-16,20 0 0,-21 0 16,21 21-16,-20-20 0,-1-1 15,0 21 1,0-21 0,-21 0-16,21-21 15,0 0 1,1 0-16</inkml:trace>
  <inkml:trace contextRef="#ctx0" brushRef="#br0" timeOffset="20550.77">7768 8890 0,'0'-21'16,"0"63"-1,0-21-15,0 1 16,0-1-16,-21 0 0,21 21 16,-21-21-16,0 22 0,-1-1 15,22-21-15,0 0 16,-42 22-16,42-22 16,-21 0-16,21 0 0,0 0 0,0 1 15,0-44 16</inkml:trace>
  <inkml:trace contextRef="#ctx0" brushRef="#br0" timeOffset="20842.59">7683 8975 0,'22'-21'0,"-44"42"15,65-42-15,-43-1 0,21 1 0,0 0 16,0 21-16,0 0 0,64-42 15,-64 42 1,43 0-16,-43 0 16,0 21-16,0-21 0,0 21 15,22 21-15,-43-20 0,21 83 32,-21-62-32,0-22 0,0 0 15,-21 43 1,21-43-16,-21 0 0,-1-21 0,1 21 15,0 0-15,0-21 16,0 0 0,0 0-1</inkml:trace>
  <inkml:trace contextRef="#ctx0" brushRef="#br0" timeOffset="21103.46">7620 9186 0,'0'0'15,"21"-21"17,0 21-32,0 0 0,1 0 0,20 0 15,-21 0-15,0-21 0,22 21 16,41 0-16,-63-21 15,1 21-15,20 0 16,-21 0-16,0 0 16,-21-21-1,21 21 1</inkml:trace>
  <inkml:trace contextRef="#ctx0" brushRef="#br0" timeOffset="24732.15">11366 7705 0,'-21'0'63,"0"0"-48,21 21 95,21-21-95,0 0-15,-21 21 16,22-21-16,-1 0 0,21 21 16,-21 0-1,0-21 1,1 22-16,-1-22 16,0 0-16,0 21 15,0-21-15,0 0 16,1 0-1,-22 21-15,21-21 16,0 0-16,-21 21 94,-21-21-79,0 21-15,-1 0 16,1-21-16,0 22 0,0-1 16,-21 21-1,20-42-15,-41 64 16,42-43-16,-22 21 16,43-21-16,-21 0 0,0 1 0,-21-1 15,21 0-15,-43 42 16,1-20-1,41-43-15,22 21 0,-21-21 16,0 21-16,-21 0 31,42 0-31,-21-21 16,42 0 46,0-21-62,0 21 16,0-21-16,0 21 0,43-63 16,-1 20-1,-20 22-15,63-85 16,-85 85-16,21-21 0,-21 21 16,0-1-16,1 1 0,62-63 15,-63 41 1,1 43-1,-22-21-15,21 21 0,0 0 16,-21-21-16,21 21 16,-21-21-1,21 21-15,-21-21 32,-21 21-17,0 0-15,0-22 0,0 22 16,-1-21-1,1-21-15,0 42 16,0 0-16,0-21 16,0 21-16,-1-21 0,-20-1 15,0 1 1,21 21-16,-1-42 16,1 42-16,0 0 15,21-21-15,-21 21 16,0-21-16,42 42 140,0-21-140,-21 21 0,21-21 0,0 21 16,1-21-16,-22 21 0,42 0 16,0 1-1,-21-1-15,1-21 0,20 21 16,-21 0-16,0-21 16,0 21-16,1-21 0,-1 0 0,0 21 15,0-21 1,-21 22-1,0-1 17,-21-21-17,0 0-15,0 0 16,-1 21-16,1-21 16,0 21-16,0 0 0,0-21 0,0 21 15,-1 1-15,1-22 0,0 21 16,-64 42-1,64-42-15,-21 22 0,-64 20 16,85-42-16,-85 64 16,43-43-1,-1 22 1,43-64-16,0 21 0,0 0 0,-22 22 31,22-22-31,0-21 16,42 0 31,0 0-47,0 0 0,1-21 15,41-22 1,43-20-16,-64 42 16,43-22-16,-43 1 15,22 21-15,84-85 16,-63 21-1,-22 1 1,-42 62-16,0 1 0,1 0 16,-1 21-16,0-21 0,0-21 15,0 42-15,-21-22 0,21 1 16,-21 0 0,-21 21-1,0 0 1,0 0-16,0 0 0,-64-21 31,0-21-15,22 42-16,42-22 0,-43 1 15,22 21-15,21 0 16,-64-42 0,64 42-1,0 0-15,42 0 47,0 0-31,0 21-16,0-21 0,-21 21 15,22-21-15,-1 0 0,21 21 16,-21 1-16,0-22 0,1 21 16,20 0-16,21-21 15,-41 21-15,-1-21 16,0 21-1,0-21-15,0 0 16,-21 21 0,0 1-1,0-1-15,0 0 32,-21 0-32,21 0 0,-21-21 15,0 21-15,21 1 0,-64 41 16,-42 22-1,-21 21 1,43-64-16,41 0 16,1-21-16,0 1 0,-128 62 31,86-20-31,20-22 16,43-21-1,0-21-15,21 21 16,21-21 31,0 0-32,0-21-15,1 21 16,-1-21-16,0 0 0</inkml:trace>
  <inkml:trace contextRef="#ctx0" brushRef="#br0" timeOffset="26179.49">11938 8297 0,'0'-21'0,"-21"0"15,21 0 17,-21 21-17,21 21-15,0 0 16,0 0-16,0 1 16,0-1-16,0 21 0,0 0 15,0 1-15,0-22 0,21 0 16,0 21-16,0-20 0,0-1 15,22 0 1,-1 0 0,0-21-1,-21 0-15,1 0 0,41 0 16,-42 0-16,22-21 0,62-21 16,-83 20-16,62-20 15,-41 42-15,62-63 16,-41 63-16,-22-22 15,1 22-15,-1-21 0,212 0 16,-212 21 0,22 0-16,-22 0 15,22 0-15,20 0 0,-20 0 16,-22 0-16,0 0 0,1 0 16,-1 0-16,106 42 15,-42-20 1,-42-1-16,-43 0 15,21-21-15,22 21 0,-43 0 16,0-21-16,64 43 16,-85-1-1,0-21-15,0 0 16,0 0-16,0 1 16,0-1-16,0 0 15,0 0 1,0-42 31,0 0-32,0 0-15,21 21 16,0-22-16,0 1 0,-21 0 0,21 21 16,0-21-16,1 0 0,-1 0 0,0-1 15,21 1-15,-21 0 0,1 21 16,20-21-16,106-21 15,-63 42 1,63 0 0,-21 21-1,-64 0-15,22 0 16,-21-21-16,-22 21 0,43 0 16,-43 1-16,0-22 0,-21 21 0,128 21 31,-44 0-16,-20-20-15,21-1 16,-85 0-16,21-21 16,128 21-1,-86-21-15,86 0 16,-128 0 0,0 0-16,1-21 0,-1 21 15,85-42-15,-85 20 16,1 1-16,84-42 15,-64 20 1,-42 22 0,1 0-16,-22 0 0,0 0 15,0 0-15,0-1 16,0 1 0,-22 21 30,1 0-30,0 0-16</inkml:trace>
  <inkml:trace contextRef="#ctx0" brushRef="#br0" timeOffset="26710.18">14414 9165 0,'0'-21'31,"22"21"-31,-1 0 0,21 0 16,-21 0-16,106 0 16,-63 0-16,20 0 15,-20 0-15,-22 0 0,22 0 16,-22 0-16,64 0 16,-85 0-16,21 0 0,-20 0 0,-1 0 15,-64 0 1,1 0-1,21 0-15,-43 0 16,43 0-16,0 0 0,0 0 16,-21 0-16</inkml:trace>
  <inkml:trace contextRef="#ctx0" brushRef="#br0" timeOffset="26968.56">14859 9144 0,'-21'0'0,"0"21"15,21 22 1,-22-1 0,22-21-16,-21 21 15,0-20-15,21-1 0,0 42 16,0-42-16,0 1 0,-42 105 16,42-64-1,0 1 1,0-22-1,0-21-15,21-21 32,0 0-32,21-42 15,-20 21-15</inkml:trace>
  <inkml:trace contextRef="#ctx0" brushRef="#br0" timeOffset="27352.33">15007 9567 0,'21'0'47,"0"0"-31,1 0-16,-1 0 0,0 0 16,0 0-16,0-21 0,0 0 0,64 0 15,-43-21 1,-20-1-1,-22 22 1,-22 21-16,1 0 16,0 0-16,-64 0 15,22 42 1,-1 43 0,22 0-16,42-64 15,0 85 1,0-85-1,42 21-15,-20-42 16,20 0-16,-21 0 16,21 0-16,-20 0 0,62-21 15,-41 0 1,-1 0-16</inkml:trace>
  <inkml:trace contextRef="#ctx0" brushRef="#br0" timeOffset="28230.35">15494 9525 0,'0'0'0,"0"-21"0,21-21 15,0 20 1,0 1-16,1 0 16,-1 21-16,0 0 15,0 0-15,0 0 0,0 0 16,22 0 0,-1 21-1,-42 43-15,0-43 16,0 42-16,0-41 15,0 20-15,-42 21 16,-22 22 0,22-43-16,21-42 15,21 22 1,0-44 0,21 1-1,0 0-15,0 0 0,0 0 16,1-22-16,-1 22 0,0-21 15,0 0-15,0 20 0,0-20 16,64-64 0,-64 64-16,-21 21 0,0 42 47,0 0-47,0 0 0,-21 43 15,-21 20 1,42-20-16,0-22 15,0-21-15,0 22 16,0-1-16,0-21 0,21 0 0,0 1 16,0-22-16,0 21 0,106 0 15,0-21 1,-42-21 0,21-22-1,-64 22-15,-21-21 0,43-22 16,-43 22-16,0 0 0,22-128 31,-22 128-31,0-64 0,-21 85 16,21-42-16,-21-1 15,21 43-15,-21 0 16,-21 42 15,0 0-15,0 21-16,21-20 0,-21-1 15,-1 21-15,1 22 0,0-43 16,0 21-16,21 43 16,-21-64-16,21 21 0,-21 106 15,21-63 1,21-43 0,-21-20-16,21-1 0,0-21 15,0 0-15,0 21 0,1-21 0,-1 0 16,0 0-16,0 0 0,43-21 15,-43 0-15,0 21 0,0-22 16,0 1-16,0 0 0,1 0 16,-1 0-16,0 0 0,-21-1 0,0 1 15,0-21-15,0 21 0,0 0 16,0-1-16</inkml:trace>
  <inkml:trace contextRef="#ctx0" brushRef="#br0" timeOffset="28538.17">16362 9335 0,'0'21'0,"21"-21"16,0 0-16,0 0 16,22 0-16,-22 0 0,21 0 0,0 0 15,1 0-15,-1 0 0,0 0 0,64-21 31,-63 21-31,20-22 16,-21 1-16,1 21 16,-22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0:52:43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9123 9948 0,'-21'0'62,"-1"0"-46,1 0-16,0 0 0,0 0 16,0 0-16,0 0 15,-1 0-15,1 0 16,-21 22-16,21-22 15,0 0-15,-1 0 16,1 0-16,42 0 78,1 0-78,-1 0 16,0 0-16,0 0 0,0 0 15,0 0-15,1 0 0,20 0 16,-21 0-16,0 0 0,0 0 16,22 0-16,-22 0 0,106 0 15,-21 0 1,-22 0 0,-41 0-16,20 0 15,-42 0-15,22 0 0,-22 0 16,106 0-1,-64 0-15,1 0 16,-43 0 0,0 0-1,-42 0 79,0 0-94</inkml:trace>
  <inkml:trace contextRef="#ctx0" brushRef="#br0" timeOffset="621.64">7916 10097 0,'0'0'0,"-21"0"0,0 0 32,21 21-17,-21-21 1,21 21-16,-21 0 0,21 0 16,-22 43-16,1-43 15,0 21-15,21 22 0,-21-22 16,0 0-16,0 85 15,21-105-15,-22 83 16,44-41 0,-1-64-16,21 42 15,-21-42-15,0 0 0,1 0 0,62 21 16,-63-21-16,1 0 16,-1 0-16,42-42 15,-42 42-15,1-42 16,-1 42-16,-21-21 0,0-1 0</inkml:trace>
  <inkml:trace contextRef="#ctx0" brushRef="#br0" timeOffset="849.51">7599 10499 0,'0'0'0,"21"0"16,0 0-16,0 0 16,0 0-16,1-21 0,20 21 15,0 0 1,-21-22-16,43 22 16,-43-21-16,0 21 0,0 0 0,22 0 15,-22 0-15,0 0 16,0 0-16</inkml:trace>
  <inkml:trace contextRef="#ctx0" brushRef="#br0" timeOffset="1465.16">8361 10583 0,'21'0'15,"-42"0"-15,42-21 16,0 21-16,0-21 0,-21 0 16,0 0-16,0 0 15,0-43 1,0 43-16,0 0 16,0 0-16,-21 21 15,0 0 1,0 0-16,0 0 0,-22 42 15,-20 0 1,42-21-16,21 1 0,-43 41 16,22-42-16,21 22 0,-21-22 15,21 21 1,0-21-16,0 22 16,21-1-16,0-42 15,0 0-15,1 0 0,-1 0 16,21 0-1,-21 0-15,0-42 16,22-22 0,-22 43-16,21-21 15,-42-1-15,0 22 0,21-21 16,1 21-16,-22-1 0,0 1 31,0 42-15,0 1-16,0-1 0,0 0 15,0 0-15,-22 0 0,22 0 16,0 22-16,0-22 0,-21 0 16,21 0-16,0 0 15,0 1-15,0-1 16,21-21-16,1 0 16,-1 0-16,0 0 15,0 0-15,0 0 0,0 0 16</inkml:trace>
  <inkml:trace contextRef="#ctx0" brushRef="#br0" timeOffset="2419.61">9080 10499 0,'0'-21'0,"0"42"0,0-64 16,0 22-16,0 0 15,-21 0 1,-21 21-16,-22 0 15,-20 42 1,63-21-16,-22 22 16,22-1-16,0-21 15,-21 64 1,42-64 0,21 0-1,21-21-15,-21 0 0,0 0 16,1 0-16,105-42 15,-43-22 1,-63 64-16,1-42 16,-1 21-1,0 0-15,-21 0 0,0-1 16,21 22 15,-21 22-15,0-1-16,0 0 15,21 0-15,-21 0 0,43 106 32,-43-21-17,0-21-15,0-43 0,0 0 16,0 64-16,-22-42 0,22-1 16,-63 255-1,63-255 1,-21-20-16,21 84 0,-21-64 15,21 1-15,-22 105 16,22-127-16,0 22 0,-21 126 16,21-84-1,0-42 1,0-43-16,0 63 16,0-62-16,0-1 0,0 0 15,0 0-15,-21-21 16,21-21-1,-42 0 1,42 0-16,-21-1 16,-1-20-16,1 0 0,-21 21 15,-170-212 1,128 127 0,-22-63-16,63 105 15,22-42-15,21 43 0,0 20 16,0-20-16,21-128 15,-21 128-15,64-85 16,63-85 0,-85 191-16,1-1 15,-1 1-15,0 21 0,1-22 0,41 1 16,-63 21-16,22 0 0,41-22 31,-84 22-31,0 0 31,0 0 1,22 0-17,-1 0-15,0 21 16</inkml:trace>
  <inkml:trace contextRef="#ctx0" brushRef="#br0" timeOffset="3519.98">10499 9948 0,'-22'0'0,"1"0"16,0 0 15,0 0-15,0 0-16,0 0 31,-1 0-15,44 0 109,-1 0-125,0 0 15,0 0-15,0 0 0,0 0 16,1 0-16,20 0 0,0 0 15,1 0-15,189 0 16,-83 0 0,41 0-1,-126 0-15,-22 0 0,64 0 16,-64 0-16,-21 0 0,64 0 16,-64 0-16,0 0 15,0 0-15,1 0 31,-44 0 94,1 0-109,0 0-16,0 22 16,0-1-16</inkml:trace>
  <inkml:trace contextRef="#ctx0" brushRef="#br0" timeOffset="4047.68">10414 10393 0,'21'0'0,"-42"0"0,42-21 0,-21 0 15,0-1 1,0 44 31,0-1-47,0 0 15,0 0-15,0 0 0,-42 43 16,42-22-16,-21-21 0,-22 85 16,43-64-16,-21-20 15,0 62 1,21-63-16,0 43 16,0-22-1,21-42-15,0 0 0,0 0 16,22 21-16,-22-21 15,0 0-15,64-21 16,-43 0 0,0-21-1,-20 21-15,-1-22 16</inkml:trace>
  <inkml:trace contextRef="#ctx0" brushRef="#br0" timeOffset="4272.55">10308 10689 0,'0'0'0,"21"0"47,0 0-32,1 0-15,-1-21 16,0 21-16,42 0 15,-41 0-15,-1-21 0,0 21 16,0 0-16,64-21 16</inkml:trace>
  <inkml:trace contextRef="#ctx0" brushRef="#br0" timeOffset="4703.31">10753 10668 0,'-22'21'16,"44"-21"15,-1 0-31,0 0 0,42-21 16,-20 0-1,-22 21-15,-21-21 16,21 0-16,-21-1 15,0 1-15,0 0 16,-21 21-16,0 0 16,0 0-16,-1 0 0,-41 42 15,42-20 1,0-1-16,-22 21 16,22 43-1,21-64-15,0 0 16,0 0-16,21-21 0,64 43 31,0-1-15,-64-42-16,0 0 0,0 0 0,21 0 15,-20 0 1,20 0-16,-21 0 16,0-21-16,0 0 15,1 21-15</inkml:trace>
  <inkml:trace contextRef="#ctx0" brushRef="#br0" timeOffset="4971.16">11261 10562 0,'21'0'31,"-21"21"-31,0 1 16,21-22-16,-21 21 0,21 0 15,-21 0-15,0 0 0,21 0 16,-21 1-16,21-1 0,-21 0 16,0 0-16,0 0 0,22 0 15,-22 1-15,21-22 47,-21-22-31</inkml:trace>
  <inkml:trace contextRef="#ctx0" brushRef="#br0" timeOffset="5239.3">11557 10541 0,'0'-21'31,"-21"21"-31,0 0 16,-1 21-16,1 0 0,0-21 0,0 43 15,0-22-15,0 0 16,-1 0-16,1 0 0,0 0 16,-42 85-1,41-106-15,1 43 16,21-1-16,0-21 16,21-21 15,1 0-31,-1 0 0,0-21 15,0 21-15</inkml:trace>
  <inkml:trace contextRef="#ctx0" brushRef="#br0" timeOffset="5651.06">11832 10393 0,'0'0'0,"0"-21"16,0 42 31,-21 0-47,21 0 0,0 0 16,0 1-16,-21-1 0,0 42 15,-22 22 1,43-64-16,0 21 0,-21-20 15,21-1-15,-21 0 0,21 21 16,0-21-16,0 1 0,0-1 16,0 0-16,21 0 15,0-21-15,22 0 16,20 0 0,-42 0-16,0 0 15,1 0-15,-1 0 0,0 0 16,0 0-16,-21-21 0,42 0 31,-42 0-31,22-1 0,-22 1 16,0 0-16</inkml:trace>
  <inkml:trace contextRef="#ctx0" brushRef="#br0" timeOffset="5959.22">11769 10626 0,'-22'0'0,"44"0"0,-65 0 0,64 0 47,1 0-47,-1 0 0,21-21 16,0 21-16,22 0 15,-43-22-15,21 22 0,22 0 16,-43-21-16,0 21 0,43 0 15,-43 0 1,0 0-16,-21-21 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0:56:43.7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847 974 0,'0'0'0,"0"21"62,0 0-62,0 0 16,0 0-16,0 1 15,0-1-15,21-21 0,-21 21 16,21-21 0,0 0-16,21 0 15,22 0-15,-1-21 16,-41 21-1,20-43-15,-21 22 0,-21 0 16,21-21 0,-21 21-16,0-1 0,0 1 0,0 0 15,0 0-15,-106 0 16,85 21-16,-42 0 16,-22 21-1,-21 64 1,85-64-16,0 0 0,-43 85 31,1-22-31,84-20 16,0-43-16,22 21 15,-22-42-15,21 22 16,-21-22-16,0 0 0,106 0 31,-84 0-15,-1 0-16,-21-22 15,-21 1 1,-21 21 0,0 0-16,-64 0 15,64 0-15,-85 43 16,0-1 0,22 21-1,41-41-15,22 20 0,0-21 0,-42 64 16,63-43-1,0 43-15,42-22 16,43 1 0,-43-43-16,-21-21 0,43 21 15,-22-21-15,0 0 0,106-21 32,-63-43-17,-21 1-15,-22 42 0</inkml:trace>
  <inkml:trace contextRef="#ctx0" brushRef="#br0" timeOffset="653.62">1778 1270 0,'0'-21'16,"0"42"-16,0-63 0,0 21 15,-21 21-15,0 0 16,-1 0-16,1 0 0,-21 21 15,21 0-15,-22-21 0,1 42 16,21-21-16,-21 1 0,20 20 0,-62 43 31,41-22-15,22 1-16,42-22 16,1-42-16,-1 0 15,42 0-15,-42 0 0,1 0 16,41 0-16,43-42 15,-64 20-15,22-41 16,-1 21 0,-42-43-16,-21 64 15,22 0 1,-22 42 15,-22 0-31,22 0 16,-21 0-16,21 0 0,-21 1 0,0 83 31,21-62-31,-21 63 0,21-1 16,42 65-1,-42-128-15,0 22 16,0 63 0,0-85-16,0 43 0,0-64 0,0 63 15,0-62-15,0 20 0,0-21 16,-21 0-16,0 0 0,0 1 15,-85-22 1,42 21-16,1-21 16,-64-64-1,63 22-15,43 42 16,0-42-16,0 20 16,21 1-16,0 0 15,0-21-15,21-22 16,42 22-1,-41 21-15,-1 0 0</inkml:trace>
  <inkml:trace contextRef="#ctx0" brushRef="#br0" timeOffset="1038.4">2413 1291 0,'0'-21'31,"-21"21"-31,21 21 16,-21-21 0,21 21-1,-22-21-15,22 22 47,0-44-31,0 1-1,0 42 32,0 1-31,0 20 15,0-21-31</inkml:trace>
  <inkml:trace contextRef="#ctx0" brushRef="#br0" timeOffset="1283.71">2328 1799 0,'0'0'0,"0"21"15,-21-21 17,0 0-17,21-21-15,-21 21 16,0 0-16,21-21 16,21 21-16,0 0 15,-21-21-15,21 21 31</inkml:trace>
  <inkml:trace contextRef="#ctx0" brushRef="#br0" timeOffset="2688.24">1482 3874 0,'-22'21'93,"1"-21"-93,21 21 0,-21 0 16,-42 64 0,41-43-16,-20 22 0,-85 105 15,0-42 1,85-85-1,-1 22-15,-20-22 0,21 22 16,-85 20-16,84-63 0,-20 22 16,-64 84-16,84-85 15,1-21-15,-106 106 16,84-84 0,43-43-1,0 21 1,42-42-16,22-1 15,-22-20 1,0 21-16,21 0 0,22-43 16,-43 64-16,0-21 0,0 0 15,22 21-15,-22-21 0,0 0 0,148-22 32,-84 43-17,-43 0-15,1 0 0,-22 21 0,0-21 16,21 22-16,-21-1 0,1 0 0,41 21 15,-42-21-15,22 1 0,105 126 32,-127-106-17,21-21-15,1 0 16,20 22 0,-42-43-16,0 0 0,22 21 15,-43 0 1,0-42 15,0 0-31,0 0 0,0-1 16,0 1-16</inkml:trace>
  <inkml:trace contextRef="#ctx0" brushRef="#br0" timeOffset="3045.03">1926 4551 0,'-42'-21'31,"42"42"0,0 0-31,0 21 16,-21-20-16,21-1 0,0 0 0,0 42 16,0-41-16,0-1 0,0 63 15,0-62-15,0 20 0,0 0 16,0 1-16,0-22 0,42 0 16,-42 0-16,21-21 15,-42 42 1,21-63-1,0 0-15,0 0 0,0 0 16,0-22-16</inkml:trace>
  <inkml:trace contextRef="#ctx0" brushRef="#br0" timeOffset="3499.13">1884 4149 0,'0'0'0,"-21"0"15,-43 21 1,64 0-16,0 0 16,-42 43-1,42-1-15,0-42 16,0 1-16,0-1 15,42-21-15,-21 0 16,0 0-16,1 0 0,-1 0 0,0 0 16,0 0-16,21-21 15,-20-1 1,-22 1-16,21-42 16,-21 42-16,0-1 0,0-20 0,0 21 15,0 0-15,-64-43 16,22 64-1,-22 21 1,64 1-16,-21 20 16,0-21-16,21 0 0,0 85 31,21-64-31,43 43 16,-64-64-16,21 0 15,0-21-15,0 22 0</inkml:trace>
  <inkml:trace contextRef="#ctx0" brushRef="#br0" timeOffset="4058.33">2201 4551 0,'0'0'0,"-21"0"0,0 0 15,42 0-15,-42 0 16,21 21-16,-21-21 15,-22 42 1,43 43-16,0-21 16,0-43-16,22 63 15,-22-41-15,-22-1 16,22-21-16,0 22 16,0-1-16,0-21 0,0 0 15,0 0 1,0-42-1,0 0 1,0 0-16,-21 21 0,21-21 0,0 0 16,0-22-16,0 1 0,0 0 15,0-43-15,0 43 0,21 20 16,1-20-16,105-85 16,-43 42-1,43 43 1,-84 42-16,-1 0 0,0 0 15,-21 0-15,22 0 0,20 42 16,-20 1-16,-43-1 0,0 0 16,0 1-16,-64 84 15,64-85-15,0-21 16,0 0-16,-21 1 0,21 20 0,-42 21 31,20-41-15,22-1-16,22-21 31,-22-21-31,0-1 16</inkml:trace>
  <inkml:trace contextRef="#ctx0" brushRef="#br0" timeOffset="4495.08">3154 4530 0,'-43'0'31,"1"42"-15,63-42-16,0 0 15,-21 21 1,0 0-16,0 1 0,0-1 15,0 21-15,-21 22 0,21-1 16,-21-21-16,21 1 0,-21 20 0,0 1 16,-22 63-16,43-21 0,0-64 15,-42 212 1,42-127 0,0 63-1,0-126-15,0-1 0,0 43 16,0-42-16,0-22 0,0 149 15,0-149 1,0 0-16,0 22 16,0-85 15,0-1-31,0-20 16,21-21-16,0 20 15,22-20-15</inkml:trace>
  <inkml:trace contextRef="#ctx0" brushRef="#br0" timeOffset="4879.85">2836 4678 0,'0'-21'16,"0"42"-16,0-63 0,0 20 0,0 1 15,0 0-15,0 0 0,0 0 16,21 21-16,1-21 0,-1 21 0,85-43 31,-1 43-31,-20 43 16,-21-1 0,-64-21-16,21 0 0,-21 0 15,21 106 1,-85-42-1,43-43-15,-21 1 16,-22 20-16,43-63 16,0 21-16,0 1 0,21-44 47,0 1-32,21 0-15,0 0 0,0 0 16</inkml:trace>
  <inkml:trace contextRef="#ctx0" brushRef="#br0" timeOffset="5684.4">3641 4487 0,'0'0'0,"0"22"31,-43-22-31,22 21 15,21 21-15,0-21 0,0 0 16,0 128 0,0-107-1,0 21 1,21-41-16,22-1 0,-22-21 16,0 0-16,64 0 15,-22-43 1,1 1-1,-43 0-15,21-1 16,-21 1-16,0 21 0,-21-43 16,22 43-16,-22 0 0,21-85 31,-21 85-31,0 42 31,0 0-15,0 22-16,-21 41 15,21-20-15,0-22 16,0 1-16,0-22 0,0 21 16,0-21-16,0 0 0,0 1 15,21-1-15,-21 21 16,21-42-16,0 21 0,0-21 16,22 0-1,-22 0-15,0-21 0,64-21 16,-64 21-16,0-22 0,0 22 15,0-21-15,0-1 0,43-147 16,-22 21 0,1-43-1,-43 85 1,0 106-16,0 0 0,-22-43 31,22 85-15,-21 43-16,21-43 15,-21 0-15,21 43 0,-21-22 16,21 0-16,0 85 0,0-84 16,-21 147-1,21-84 1,21-21 0,-21-64-16,42 42 15,-21-63-15,1 21 16,-1-21-16,0 0 0,85-21 15,-64-21 1,22 0 0,-43 20-16</inkml:trace>
  <inkml:trace contextRef="#ctx0" brushRef="#br0" timeOffset="5931.26">4445 4403 0,'0'0'0,"-21"0"0,42 21 31,0-21-31,0 0 16,0 0-16,22 0 0,20 0 15,-20 0-15,-1 0 0,21-21 16,-41 21-16,-1 0 0,21-21 15,0 21-15,-20 0 0,-1 0 16,-21-22 0,0 1-16</inkml:trace>
  <inkml:trace contextRef="#ctx0" brushRef="#br0" timeOffset="6486.94">6202 4106 0,'21'-21'0,"-42"42"0,63-63 15,-21 0-15,0 21 16,-21-43-16,0 43 0,22 0 15,-1 0-15,-21-1 0,42 1 16,-42 42 15,-21 1-31,0-1 0,21 85 16,-21-22 0,-22 64-1,22-105-15,21 20 0,-21 22 16,0-43-16,21 1 0,0 84 15,0-64 1,21-42 0,0-21-16,0 0 15,0 0-15,1 0 0,-1-21 16,0 0-16,0 21 0,0-21 0,0-22 16</inkml:trace>
  <inkml:trace contextRef="#ctx0" brushRef="#br0" timeOffset="7223.52">6159 4382 0,'-21'0'0,"42"0"0,-21 0 32,43 0-17,-22 0-15,21 0 0,-21 0 16,22 0-16,-1-22 0,0 22 15,1 0-15,20-21 0,-42 21 0,106 0 16,-42-21 0,-43 21-16,-20 0 0,-1 0 31,-64 21-15,22 0-16,21 1 0,-21-1 0,-42 42 15,63-42-15,0 1 16,-22-1-16,22 0 0,0 0 15,-21 0-15,21 0 0,0 1 16,64-22 0,-22 0-1,0 0-15,22 0 16,-22 0-16,106-43 16,-84 1-16,-22 21 15,-21 0-15,64-106 16,-64 63-1,-21 22 1,0 21-16,0-1 16,-21 22-1,21 22-15,0-1 16,0 0-16,0 0 0,-21 0 16,21 43-16,21-43 0,-21 21 0,-42 106 31,21-84-16,-1-22-15,1 106 0,21-21 16,0-84 0,0-1-16,0 22 0,0-22 15,0 0-15,0 64 16,0-42 0,0-1-1,-21-42-15,0 0 0,0-21 16,0 22-16,-22-1 0,1-21 0,-43 21 15,43-21-15,0 0 0,-1 0 16,1 0-16,0 0 0,-43 0 16,43 0-16,20 0 0,-20-21 15,42 0-15,42-64 32,-20 43-32</inkml:trace>
  <inkml:trace contextRef="#ctx0" brushRef="#br0" timeOffset="7585.31">7683 4255 0,'0'-22'0,"0"44"0,-21-44 16,0 22-1,21 22-15,0-1 0,0 63 16,0 22 0,0-63-16,0 84 15,-21-85-15,-64 297 32,43-234-32,42-41 0,-64 84 15,43-84-15,21-22 16,-21 0-16,21-21 0,-21 22 15,21-22-15,0 0 0,-21 0 0,42-42 47,0 0-47,-21 0 0,21 0 0,-21-1 16</inkml:trace>
  <inkml:trace contextRef="#ctx0" brushRef="#br0" timeOffset="7932.11">7408 4318 0,'-21'0'0,"42"0"0,-42-21 16,21 0-16,0 0 16,21 21-16,0-22 0,85 1 15,-63 21-15,-1 0 16,43 0-16,-64 0 0,0 0 15,64 0-15,-64 21 0,0 1 16,21-1-16,-21 0 0,-21 0 16,0 0-16,0 0 0,0 1 15,0-1-15,0 0 0,-127 64 16,64-43 0,-22-21-1,1 0 1,84 0-16,-22-21 0,65-21 31,-22 0-15,0 21-16,0-21 0</inkml:trace>
  <inkml:trace contextRef="#ctx0" brushRef="#br0" timeOffset="8344.87">7959 4403 0,'21'0'0,"-21"42"16,21-42-16,0 0 16,21 0-16,-20 0 15,-1-21-15,0 0 16,0 21-16,0-21 0,0 21 16,1-22-16,20-20 0,-21 42 15,0-21-15,0-85 16,-21 85-1,-42 0 1,0 21-16,21 0 0,-1 0 16,1 0-16,0 21 0,-21 0 15,21 0-15,21 0 0,-43 43 16,22-43-16,21 21 0,0 64 31,0-85-31,0 43 16,21-43-16,43 0 15,-43-21-15,0 0 16,64 0 0,-43 0-1,-21 0-15,64-42 16,0-22-16</inkml:trace>
  <inkml:trace contextRef="#ctx0" brushRef="#br0" timeOffset="8616.71">8953 4191 0,'-21'21'31,"42"-21"0,1 0-31,-1 0 0,0 0 16,21 21-16,-21-21 16,1 0-16,-1 0 0,0 0 15,-21-21-15,42 21 0,-21 0 16,-21 21 0,-21-21-1,0 0-15</inkml:trace>
  <inkml:trace contextRef="#ctx0" brushRef="#br0" timeOffset="8790.62">8932 4360 0,'0'0'0,"0"22"15,0 20 1,21-42 15,1 0-31,-1 0 16,0 0-16,0 0 0,0 0 15,0 0-15,1 0 0,-22-21 16</inkml:trace>
  <inkml:trace contextRef="#ctx0" brushRef="#br0" timeOffset="9367.14">9842 3683 0,'0'-21'0,"0"42"0,0-21 47,0 21-47,0 0 16,0 1-1,0-1-15,22-21 16,-1 0-16,21 0 15,0 0-15,1 0 16,-1 0-16,-21-21 0,43 21 16,-43-22-16,0 22 0,0-63 31,-42-1-15,21 43-16,-21 21 15,-21 0-15,20 0 16,-20 0-16,21 0 15,-21 0-15,20 21 0,-41 43 16,-1-1 0,43-20-16,21 20 15,0-20 1,0-22-16,21 0 0,22 0 0,-22 0 16,64 22-1,-43-43-15</inkml:trace>
  <inkml:trace contextRef="#ctx0" brushRef="#br0" timeOffset="9708.95">10795 3704 0,'-42'0'15,"84"0"-15,-84-21 0,20 21 0,22-21 16,-21 21-16,0 0 0,0 0 15,0 0-15,21 21 0,0 0 16,-21 0-16,-1 1 16,44 20-16,-44 0 0,1 1 15,0-22-15,-42 148 16,20-42 0,43-21-1,0-43 1,0-41-16,0-1 0,21 0 0,1 0 15,-1 0-15,0-21 0,42 0 16,1 0 0,-1-42-1,-41 21-15,-22 0 0</inkml:trace>
  <inkml:trace contextRef="#ctx0" brushRef="#br0" timeOffset="9913.83">10393 4064 0,'0'0'0,"-21"0"0,42 21 31,0-21-15,0 0-16,0 0 0,22 0 15,41 0 1,-63 0-16,22 0 15,-22-42-15,42 42 0,-20-21 16,-22 21-16</inkml:trace>
  <inkml:trace contextRef="#ctx0" brushRef="#br0" timeOffset="10308.6">10985 4106 0,'0'0'0,"-42"22"0,42-1 0,21-21 47,0 0-47,1 0 15,-1 0-15,42-21 0,-42-1 16,1 1-16,-1 0 0,0 21 16,0 0-16,64-85 15,-85 64 1,0-21-1,-85 42 1,64 0-16,0 0 0,-127 21 16,105 43-1,1-43-15,21 42 16,0 22 0,21-64-16,0 21 0,0-20 15,0 62 1,42-63-16,85 1 15,-85-22 1,43 0-16,-43 0 16,1 0-16,-1 0 0</inkml:trace>
  <inkml:trace contextRef="#ctx0" brushRef="#br0" timeOffset="10559.46">11620 3958 0,'-21'-21'16,"21"42"0,0 0-16,0 1 0,0-1 15,0 0-15,21 21 0,43 1 16,-64-22-16,21 0 0,85 127 31,-43-106-15,-41-42-16,-1 22 0,0-22 15,-21-22 17,21 1-32</inkml:trace>
  <inkml:trace contextRef="#ctx0" brushRef="#br0" timeOffset="10808.83">12023 3895 0,'0'-21'16,"-22"21"-16,1 0 0,21 21 16,-21 0-16,0 0 0,21 0 0,-21 22 15,-22-1-15,1-21 0,-43 64 16,64-64-16,0 0 16,0 21-16,0-20 0,-22-1 15,1 42-15,21-42 0,0 1 16,21 41-1,0-42 1,21-21 0,42-21-16</inkml:trace>
  <inkml:trace contextRef="#ctx0" brushRef="#br0" timeOffset="11146.05">12488 3683 0,'-21'0'0,"0"0"15,0 0-15,-22 21 16,43 0-16,0 1 16,0-1-16,0 21 0,0 43 15,-21-43-15,0 22 16,0-22-16,21 0 15,-42 43-15,42-43 0,0-21 0,-43 85 32,43-85-32,0 43 15,43-43-15,-43 0 16,21-21-16,0 0 0,0 0 16,0 0-16,0 0 0,43-21 15,-43 21-15,43-63 16,-43 41-1,-21 1-15</inkml:trace>
  <inkml:trace contextRef="#ctx0" brushRef="#br0" timeOffset="11334.55">12171 4043 0,'-21'0'0,"42"0"0,-42 21 16,42-21-1,0 0 1,0 0-16,21 0 16,-20 0-16,41 0 0,-42 0 15,43-21-15,-43 21 0,0-21 16,0 0-16</inkml:trace>
  <inkml:trace contextRef="#ctx0" brushRef="#br0" timeOffset="11760.57">12890 3514 0,'-21'21'16,"42"-42"-16,-63 42 0,42 0 0,0-42 31,0 0-15,0 0-16,0-1 15,0 1-15,0 0 16,0 0-16,21 0 0,22 0 15,-43 21 1,63 21 0,-21 42-1,-42-42-15,0 22 0,0-22 16,0 64 0,-84 42-1,20-85-15,22-21 0,-43 21 16</inkml:trace>
  <inkml:trace contextRef="#ctx0" brushRef="#br0" timeOffset="12290.52">14499 3937 0,'0'0'0,"21"-21"0,0 21 15,22 0-15,-22-21 16,0 21-16,-21-21 0,0 42 15,0 0 1,0 0-16,0 0 0,0 22 16,0-22-16,0 21 0,0 64 15,0-64-15,-21 22 16,0-43-16,21 0 16,0 64-1,-21-64-15,21-42 47,0 0-47,0-1 0</inkml:trace>
  <inkml:trace contextRef="#ctx0" brushRef="#br0" timeOffset="12683.68">14690 3556 0,'0'0'0,"-22"0"0,1 21 16,-21 0-16,21-21 0,21 43 15,0-22-15,0 0 16,0 0-16,21-21 16,0 0-16,-21 21 0,42-21 15,-20 0-15,62-21 31,-41-21-15,-43 21-16,0 0 16,0-1-16,0 1 0,0 0 15,-22 0-15,1 21 0,0-21 16,0 21-16,-43 21 16,43 21-1,0-21-15,0 43 16,21-1-1,0-41-15,0-1 0,63 63 32,-20-62-32</inkml:trace>
  <inkml:trace contextRef="#ctx0" brushRef="#br0" timeOffset="13327.57">15494 4064 0,'0'-21'0,"0"42"0,-21-63 0,21 21 0,-21-1 15,-1 1-15,-62-42 16,63 42 0,-1 21-16,-62 0 15,63 0-15,-64 0 16,64 21-16,0 0 0,-85 106 15,63-42 1,22-43-16,21 64 16,0-43-1,0-20-15,0-22 0,21 0 0,22 42 16,-22-63-16,42 43 16,-41-43-16,20 0 0,0 0 15,1 0-15,-22 0 0,0 0 16,64-21-1,-1-43 1,-63 22-16,22-22 16,-1 1-16,0-43 0,-20 42 15,-22 1-15,42-64 0,-21 63 16,-21 22-16,42-212 16,1 169-1,-43 43 1,0 21-16,-21 21 0,-1 21 15,1 0-15,-42 127 16,20-21 0,43-21-1,-21-42-15,21-1 0,-21 43 16,21-42-16,0-22 0,0 0 0,0 85 31,42-84-31,-42-22 0,43 42 16,-1-63-1,-21 0-15,0 0 16,64 0 0,-43-21-16,22 0 15</inkml:trace>
  <inkml:trace contextRef="#ctx0" brushRef="#br0" timeOffset="13582.28">16404 3979 0,'21'0'31,"0"0"-31,1 0 0,-1 0 15,0 0-15,0 0 16,0 0-16,0 0 0,1 0 0,-1 0 16,0 0-1,-21-21 1</inkml:trace>
  <inkml:trace contextRef="#ctx0" brushRef="#br0" timeOffset="13775.17">16298 4170 0,'0'21'16,"0"-42"-16,-21 63 0,21-21 0,21 1 31,0-22-31,1 0 0,-1 0 16,0 0-16,0 0 16,43-22-1,-22-20-15,-42 21 16,21 0-16,-21 0 15</inkml:trace>
  <inkml:trace contextRef="#ctx0" brushRef="#br0" timeOffset="14376.83">17716 3408 0,'-21'0'47,"21"21"-47,0 0 16,21-21 15,1 0-15,-1-21-1,0 21-15,-21-21 0,21 21 16,-21-21-16,0 0 16,0-1-16,0 1 15,0 0-15,0 0 16,-63 21-1,20 21-15,22 0 0,0 0 16,0 22-16,0-22 0,-1 21 16,-41 22-16,42-22 0,0-21 15,-43 106 1,64-42 0,0-64-16,0 0 15,0 0-15,42 1 16</inkml:trace>
  <inkml:trace contextRef="#ctx0" brushRef="#br0" timeOffset="15001.51">18119 4001 0,'0'0'15,"21"-22"-15,-21 1 0,0 0 16,0 0 0,0 0-16,0 0 0,-21 21 15,-1 0-15,1 0 16,-21 0 0,-22 0-16,43 21 15,0 0-15,0 0 0,0 0 16,0 0-16,-22 1 0,-41 105 15,62-85-15,22-21 16,0 85 0,22-64-1,-1-21-15,0-21 0,0 0 16,64 0 0,-1 0-16,-62 0 15,20-21-15,-21 0 0,43-42 16,-43 41-16,0 1 15,0-85 1,-21-21 0,0 43-16,0 63 0,0-1 15,0 1-15,0 42 32,0 1-32,0-1 0,0 0 15,0 21-15,0 22 16,-21-22-16,21 43 15,0-64-15,0 21 0,0-21 0,0 85 16,21-42 0,0-64-1,0 0-15,-21 21 0,43-21 16,-22 0-16,0 0 0,64-42 31,-43-43-31</inkml:trace>
  <inkml:trace contextRef="#ctx0" brushRef="#br0" timeOffset="15587.22">18817 3450 0,'0'-21'16,"0"0"-16,0 0 0,0 0 15,0-1-15,-21 22 16,21 22-1,-21-1-15,0 21 0,21 0 16,0-20-16,-22 105 16,22-85-16,0 0 0,-42 43 15,21-22-15,-21 149 32,20-85-17,1-63-15,0-1 16,21-42-1,0-42 17,0 0-32,0 0 15,0-64 1,0 64-16,42-85 0,-20 64 16,-1-1-16,21 22 0,-21-21 15,0 21-15,149-43 16,-86 43-1,22 21 1,-21 85 0,-64-43-16,-21-21 0,0 0 15,0 22-15,0-22 0,0 42 16,-21-41-16,0-1 0,0 21 16,-22-21-16,22 0 0,-212 64 31,106-64-16,64-21-15,42 0 0,-1 0 16,44 0 15,-1 0-31,0-21 16,0 0-16,21 21 0</inkml:trace>
  <inkml:trace contextRef="#ctx0" brushRef="#br0" timeOffset="15949.01">20024 3852 0,'0'-21'0,"0"42"0,0-63 15,0 21 1,-22 21-16,1 0 0,0 0 15,0 0-15,0 0 16,0 0-16,-85 85 16,21-1-1,22 22 1,41-42-16,22-22 0,0-21 16,0 43-1,0-43-15,0 0 0,22 0 0,-1 0 16,21-21-16,64 0 15,-43 0 1,-20 0-16,20-21 16,-42 0-16,43-21 15,-43 20-15,0-20 0</inkml:trace>
  <inkml:trace contextRef="#ctx0" brushRef="#br0" timeOffset="16466.66">20532 3281 0,'0'-21'31,"0"42"-15,0 0-16,0 0 16,0 0-16,0 1 15,0-1 1,0 0 0,-22-21-1,1 0-15,0 0 31,21-21-31,0 0 16,0-1-16,0 1 16,21 0-16,-21 0 15,64 0 1,-1 0 0,-42 21-16,1 0 15,-1 21-15,21 0 16,-42 0-16,0 0 0,0 43 15,-21-22-15,0-21 0,0 0 16,-1 22-16,1-22 0,-42 21 16,42-21-16,-22 1 0,-20-1 31</inkml:trace>
  <inkml:trace contextRef="#ctx0" brushRef="#br0" timeOffset="17252.24">21315 3450 0,'0'0'0,"0"-21"16,-21 21 0,21-21-16,-22 21 31,22 21 0,0 0-31,0 0 16,22 1-16,-22-1 0,21 0 15,0 0-15,0 0 0,0 0 16,0 1-16,1-1 0,-1 0 0,106 42 16,-21-41-1,-64-1-15,21 0 16,22 0-16,-43-21 0,43 21 15,-43-21-15,1 0 0,20 0 32,-42 21-32,-42-21 31,0 0-15,0 0-16,0 22 0,-22-22 15,-20 21 1,21 0-16,-1 0 0,1 0 0,-22 0 15,22 1-15,-21 20 0,-43 21 16,63-41-16,-20 20 0,-64 85 16,85-85-1,20-21-15,1 22 16,0-22-16,0 0 16,21 0-1,-21-21 1,0 0-16</inkml:trace>
  <inkml:trace contextRef="#ctx0" brushRef="#br1" timeOffset="23786.29">1884 5503 0,'-21'0'0,"-1"0"16,1 0-16,0 0 16,0 0-16,0 0 0,0 0 15,-1 0 1,-20 0-16,-43 0 15,64 0-15,0 0 0,-21 0 16,21 0-16,-1-21 0,1 21 16,0 0-16,42 0 62,0 0-62,22 0 0,-22 0 16,127 0-1,-42 21-15,-43-21 0,64 0 16,-63 0 0,21 0-16,63 0 0,-42 0 15,-22 0-15,22 0 0,0 0 16,0 0-16,84 0 0,-84 0 16,0 0-16,296-21 15,-148 21 1,-42-21-1,-170 21-15,22 0 0,-22-21 16,0 21-16,-21 0 0,1 0 16,20 0-16,-21 0 0,0 0 15</inkml:trace>
  <inkml:trace contextRef="#ctx0" brushRef="#br1" timeOffset="24444.91">148 6710 0,'0'-21'16,"0"42"-16,21-63 0,-21 20 0,0 1 15,0 0-15,0 42 47,0 0-47,0 1 0,0 20 16,0 0-16,-21 1 0,0-1 0,0 106 15,21-106 1,-21 22-16,21-22 0,0 22 0,0-22 16,0 43-1,0-43-15,0 0 0,42 22 16,-21-64-16,21 21 15,1-21 1,-1 0-16,-21 0 0,64-63 16,-43 20-1,-21 1-15</inkml:trace>
  <inkml:trace contextRef="#ctx0" brushRef="#br1" timeOffset="24657.79">21 7027 0,'21'0'31,"0"0"-31,85 0 16,-85 0-1,22 0-15,63-21 16,-64 21-16,0 0 0,1-21 15,-1 21-15,-21 0 0,43 0 0</inkml:trace>
  <inkml:trace contextRef="#ctx0" brushRef="#br1" timeOffset="25280.06">825 7366 0,'22'0'0,"-1"0"16,-21-21-1,0 0-15,0 0 0,21 21 0,-21-22 16,0 1-16,0-42 16,0 20-1,0 22-15,0-21 0,0 21 16,-21 0-16,-43-22 15,1 43 1,42 0 0,-1 21-16,1-21 0,-21 43 15,21-1-15,0-21 0,-22 127 16,43-105 0,0-22-16,0 64 15,0-64-15,21 0 16,1 0-16,-22 0 0,21-21 0,63 0 31,1-21-15,-64 0-16,0 0 0,1 0 15,-1-1-15,21-20 0,-42 21 16,21 0-16,0-85 16,-21 0-1,0 85 1,0 0-16,0 42 31,0 0-15,0 0-16,0 0 0,0 1 15,0-1-15,0 0 0,0 21 16,0-21-16,0 1 0,0 62 16,22-63-1,-1 1-15,-21-1 0,42-21 16,0 0-16,-20 0 0,-1 0 15,21 0-15,0-21 0</inkml:trace>
  <inkml:trace contextRef="#ctx0" brushRef="#br1" timeOffset="25957.67">1630 7154 0,'0'-21'0,"0"42"0,0-63 0,0 21 0,-21 0 15,-1 0-15,1 21 16,0 0-16,-21 0 15,-1 0-15,1 0 16,21 0-16,-43 21 16,43 0-16,0 0 0,-21 106 15,21-85 1,21 43 0,0-64-16,21-21 0,-21 21 15,21-21-15,0 22 0,21-22 0,64-22 31,-42 1-31,-43 0 16,21-21-16,-21 21 16,1-1-16,-1-20 0,-21 21 15,0 0-15,21-43 16,-21 43 0,0 42-1,0 0 1,0 1-16,0 20 15,0 0-15,0 1 0,-21-1 16,21 0-16,-21 1 0,21 62 16,0-62-16,0 20 0,0 128 15,0-107 1,0 149-16,-22-85 16,1-84-16,21 21 0,0-1 15,0-20-15,-21 20 0,0 128 16,0-148-16,21-1 15,0-21-15,-21 1 0,-22 63 16,22-85-16,0-21 16,0 21-16,0-21 0,-1 21 15,-147-63 1,63 21 0,-84-85-1,20-21-15,107 84 16,21 1-16,20 0 0,-20-1 15,42 1-15,0-170 16,85 85 0,-22 22-1,64-86 1</inkml:trace>
  <inkml:trace contextRef="#ctx0" brushRef="#br1" timeOffset="26514.35">1905 6964 0,'0'0'0,"0"21"47,0 0-47,0 0 0,0 1 15,0 20 1,0-21-16,0 0 0,0 85 16,0-42-1,0-43 1,0 0 0,-21-21 15,21-21-31,0 0 0,0-1 15,0-62 1,0 20 0,21 22-16,21-22 15,-21 43-15,-21 0 16,43-21-16,-22 42 16,0 0-16,0 0 0,0 0 15,22 0-15,41 21 0,-62 0 16,20 43-1,-42-43-15,21 21 0,-21 106 16,-21-63 0,0-64-1,21 0-15,-21-21 0,-1 0 16,22 21-16,0-42 31,0 0-15,22 0-16,-1 21 0,0-21 0</inkml:trace>
  <inkml:trace contextRef="#ctx0" brushRef="#br1" timeOffset="27031.57">2963 7091 0,'0'0'0,"0"-21"16,0 0-1,0-1-15,-84-20 16,41 42 0,1 0-1,0 21-15,20-21 0,-20 43 16,21-1-16,-43 21 16,43-20-16,0-1 0,0 22 15,21-43-15,0 21 16,21 22-1,0-43-15,22-21 16,41 0-16,-20-21 16,-43-1-1,21 1-15,-21 0 0,1 0 16,105-191 0,-127 191-1,21 0-15,-21 0 0,0 0 16,0 42 15,0 0-31,-21 0 0,-1 21 16,22 1-16,0-22 0,0 21 15,0-21-15,0 1 0,0-1 0,0 21 16,0-21-16,0 0 0,0 1 16,22-22-16,-1 0 0,0 21 15,0-21-15,0 0 0,0 0 16,22-21-16,-1-22 15,-21 43-15,0-21 0</inkml:trace>
  <inkml:trace contextRef="#ctx0" brushRef="#br1" timeOffset="27703.14">3323 7070 0,'0'-21'0,"0"42"0,0-64 0,-21 65 47,21-1-47,0 0 15,0 0-15,0 0 0,0 0 16,0 1-16,0-1 0,-21 21 16,21-21-16,0 0 0,0 1 0,0 41 15,0-42 1,0-42 31,0 0-47,0 0 0,-21 0 15,21-22-15,0 22 0,0-21 16,0 21-16,0-1 0,0-20 16,42-64-1,-21 85-15,0 0 0,0 21 16,22-21-16,-22 21 16,0 0-16,21 0 0,-20 21 15,-1 0-15,0 64 16,-21-64-16,0 85 15,0-43 1,0-42-16,0 1 0,0 20 16,0-21-16,0 0 0,0 0 15,0-42 17,0 0-17,0 0-15,0 0 0,0 0 0,0-1 16,0-83-1,42 41-15,-21 43 16,43-64-16,-43 64 16,21 0-16,-20 21 15,20 0-15,-21 0 0,0 0 16,0 21-16,-21 21 16,0-20-16,0 62 15,0 1 1,0-64-16,0 0 0,0 0 15,-21 1-15,-21 20 16,42-63 15</inkml:trace>
  <inkml:trace contextRef="#ctx0" brushRef="#br1" timeOffset="28079.92">3958 7112 0,'21'0'0,"43"0"31,-43 0-31,0 0 16,0 0-16,0 0 0,1-21 0,-1 21 16,85-42-1,-43-1 1,-63 1-1,0 21-15,0 0 16,0-1-16,-21 1 0,0 21 16,-43 0-16,1 0 15,-22 43 1,43-1-16,21 0 16,21 1-16,-22-22 0,22 21 0,22 85 31,-1-85-31,21-20 0,0-1 15,43 0 1,-43-21-16,-20 0 16,62 0-16,-63-21 0,22 0 0,20-22 15,-20 22 1</inkml:trace>
  <inkml:trace contextRef="#ctx0" brushRef="#br1" timeOffset="29203.54">6011 4974 0,'-21'0'0,"42"0"0,-63 0 15,21 0-15,0 0 0,21 21 47,21-21-31,0 0-16,0 0 15,21 22-15,1-22 16,20 0-16,-20 0 0,-1 0 16,0 0-16,22 0 0,-1 0 0,22 0 15,169 0 1,-169 0-16,105 0 15,-84 0-15,106 0 16,-107 0-16,22-22 0,127 22 16,-127 0-16,22-21 0,274 21 15,43-21 1,-318 0-16,339 0 16,-318 21-16,0 0 15,1-21-15,-22 21 0,0-22 0,254 22 31,21 0-15,-211-21-16,-148 21 16,-22 0-16,21 0 0,-20 0 15,20 0-15,107-21 16,-86 21 0,-41-21-1,-22 21-15,0 0 16,-21-21-16,-21 21 47,0 0-47,-1 0 15,1 0-15,0 0 0,0 0 0</inkml:trace>
  <inkml:trace contextRef="#ctx0" brushRef="#br1" timeOffset="29963.62">8191 5927 0,'0'-21'16,"0"42"-16,0-64 0,-21 43 0,21-21 0,0 0 15,-21 21 1,0 0-16,0 21 16,21 0-16,-43 22 0,22-1 15,-21 22-15,21-22 16,0 0-16,-22 22 0,22-22 15,0-21-15,-21 64 16,-1-22 0,43-41-16,0-44 31,21 1-31,1 0 16,-22 0-16,42-43 15,0-20-15,-21 20 16,1 22-16,-22 0 0,42-43 15,-21 43-15,21-22 16,-20 43-16,-1 0 0,0 0 16,0-1-16,0 22 15,0 0-15,1 0 0,-22 22 0,21-1 16,21 127 0,-42-21-1,0 0 1,0-85-16,0 22 0,0-43 15,0 21-15,0 1 16,0-22-16,0 0 0,0 0 16,-21-21-16,0 0 15,0-21-15,-1 21 16,1-21-16,0 0 0</inkml:trace>
  <inkml:trace contextRef="#ctx0" brushRef="#br1" timeOffset="31051.14">7789 6244 0,'0'0'0,"0"-21"15,21 0 17,1 21-32,20 0 0,-21 0 15,21 0-15,1-21 0,20 21 16,-20-21-16,232-43 16,-169 43-1,63-43 1,-63-20-1,-64 63-15,-21-1 0,-21 1 0,0 0 16,0 0-16,0 0 0,0 0 16,0-1-16,-21 22 15,0 0-15,0 22 0,21-1 16,-21 0-16,-1 0 0,22 21 0,0-20 16,-21 20-16,21 0 0,-21 1 15,21-1-15,0-21 0,0 64 16,-21-64-16,21 21 0,-21 64 31,21-64-31,21-20 16,0-22-16,0 0 15,0 0-15,1-22 16,41 1-16,-42 0 16,0 0-16,22-21 0,-1-1 15,-21 22-15,0 0 0,1-21 16,-1-1-16,0 1 0,0-22 15,-21 22-15,21 0 0,-21-22 16,0 43-16,0 0 16,0 0-16,0 0 0,0 42 15,0 0 1,0 0-16,0 21 0,0-20 0,0 41 16,0-21-16,0 1 0,0-22 15,0 21-15,-21 1 0,0 20 16,21-42-16,0 0 15,-21 85 1,42-63 0,21-43-16,-21 0 15,22 0-15,-22 0 0,21-22 16,-21 1-16,1 0 0,-1 0 16,21-21-16,-21 20 0,0 1 15,1 0-15,-1-42 16,0 41-16,-21-20 0,0 21 15,0 0 1,-21 21-16,0 0 0,-1 0 16,1 0-16,0 21 0,0 0 15,21 0-15,-21-21 0,21 21 16,0 1-16,0-1 16,0 0-16,21-21 0,-21 21 15,21-21-15,0 21 0,0-21 0,1 21 16,-22 1-16,21-1 15,-21 0-15,21-21 0,-21 21 16,21 0-16,-21 0 16,21-21-16,0 0 15,1 0-15,20-21 16,21-21 0,-20 0-1,-22 20-15,42-41 16,-41 42-16,20-64 0,-21 64 15,0-21 1,-21 63 0,-21-21-1,0 21-15,21 0 0,-21 0 16,0 0-16,21 22 0,-22-1 16,22-21-16,0 0 0,0 1 15,0-1-15,22-21 31,-1 0-15,-21-21-16,0-1 16</inkml:trace>
  <inkml:trace contextRef="#ctx0" brushRef="#br1" timeOffset="31211.22">9842 5884 0,'0'-21'0,"0"42"0,-21-63 0,21 21 16,-21 21-16,21-21 15,-21 21-15,0 0 0,0 21 32,-1-21-17,1 0-15,0 21 16,0-21-16</inkml:trace>
  <inkml:trace contextRef="#ctx0" brushRef="#br1" timeOffset="31408.74">8848 5906 0,'-22'21'16,"44"-42"-16,-65 42 0,22-21 15,21 21-15,21-21 16,0 0 0,1 0-16,83 0 15,44 0 1,20-21-1,-106 21-15,43-21 16</inkml:trace>
  <inkml:trace contextRef="#ctx0" brushRef="#br1" timeOffset="31907.61">10181 5757 0,'0'22'16,"-21"-1"-1,21 0-15,-21 0 0,21 64 16,0-64 0,0 42-16,0-20 0,0-22 15,-21 42-15,21-41 0,0-1 16,-22 21-16,22-21 0,0 0 16,0 1-16,0-1 0,0 0 15,0 0-15,-21-21 31,21-21-15,0 0-16,-21 21 0,21-21 16,0-1-16,0 1 0,0 0 15,0 0-15,0 0 0,21-22 16,0 22-16,1 21 0,105-42 31,-43 21-31,-20 42 16,-43-21-1,0 21-15,-21 0 0,0 0 16,0 1-16,0-1 0,0 0 0,0 0 16,-21 0-16,0 0 15,-43 1-15,43-1 0,0-21 16,-21 21-16,20-21 0,1 0 16,-21 0-16,42 21 0,-21-21 15,21-21 1,42-21-1,-21 20-15</inkml:trace>
  <inkml:trace contextRef="#ctx0" brushRef="#br1" timeOffset="32335.73">10583 5948 0,'21'0'0,"-42"0"0,64 0 0,-43 21 15,0 0 1,0 0-16,0 1 0,0-1 0,0 21 15,0-21-15,0 0 0,-22 1 16,22-1-16,-21 0 16,0 42-1,42-63 1,0 0 0,43 0-16,-43 0 15,0 0-15,64-84 16,-22 20-1,-41 43-15,-1-64 16,0 64 0,-21 0-16,0 42 15,0 0-15,-21 1 16,21-1-16,-21 0 0,21 0 16,-22 0-16,1 0 0,21 85 31,0-42-16,0-43-15,21-21 16,1 0-16,-1 0 16,42-21-16,-42 0 0,1 21 15,-1-22-15,0 1 0,0 0 16,0 0-16</inkml:trace>
  <inkml:trace contextRef="#ctx0" brushRef="#br1" timeOffset="32576.84">11239 5779 0,'0'-43'0,"0"86"0,0-128 15,0 64-15,0 0 0,0-1 16,0 1-16,0 42 16,0 1-16,-21 62 15,21 43 1,-21-84-16,21-1 0,-21 0 16,21 1-16,-21-22 0,0 42 15,21-20-15,0-1 16,0-21-16,0 0 0,0 0 0,0 1 15,21-22 1,0 0-16,0 0 0,0 0 16,0-22-16,1 22 0,-1-21 15,0 0-15</inkml:trace>
  <inkml:trace contextRef="#ctx0" brushRef="#br1" timeOffset="33154.87">11409 6117 0,'21'0'15,"0"0"-15,0 0 16,0 0 0,1 0-16,-22-21 0,42 21 15,-21-21-15,0 0 16,0 21-16,1-21 0,-22-1 16,0 1-16,21 21 0,-21-42 15,0 21 1,-21 21-16,-1 0 0,1 0 15,-63 63 1,20 1 0,64-1-16,-21-42 0,21 43 15,0-43-15,21 21 32,43-20-17,-22-22-15,21 0 16,22 0-1,-43-22-15,170-83 16,-191 62 0,64-41-1,-85 62-15,21-20 0,-21 0 16,0 21-16,0-1 0,-21 22 16,0 0-1,0 0-15,-1 22 0,22-1 16,-21 0-16,21 0 0,0 43 15,0-43-15,0 0 16,0 21-16,21-21 0,1 1 16,-1 20-16,0 0 15,-21-21-15,0 1 16,0-1-16,-21-21 16,0 0-1,-1 0-15,1 0 0,0 0 0,0 0 16,0-21-16,0-1 0,-1 1 15,1 0-15,0-21 0</inkml:trace>
  <inkml:trace contextRef="#ctx0" brushRef="#br1" timeOffset="33360.83">11176 5779 0,'0'0'0,"21"0"31,21 0-31,-20 0 0,-1 0 0,21 0 16,22-22-16,-43 22 0,21 0 15,0 0-15,-20-21 0,20 21 16,21-21-16,-41 21 0,20-21 16,-21 0-16,0 0 0,0 21 0</inkml:trace>
  <inkml:trace contextRef="#ctx0" brushRef="#br1" timeOffset="34205.91">14732 4699 0,'-21'0'16,"42"0"-16,-85 0 0,43 0 0,-21 0 0,21 0 16,-43 21-16,22-21 0,21 0 15,0 0-15,-64 0 16,64 0-1,42 0 17,0 0-32,21 0 0,1 0 15,-1 0-15,22 0 0,63 0 16,-64 0-16,149 0 16,-106 0-16,21 0 0,296 0 15,-254 0-15,170 0 16,-170 0-16,1 0 0,803-42 31,-571 42-15,191 0-16,-402 0 15,147 0-15,-168 0 16,147 21-16,-169-21 0,-42 0 16,21 0-16,64 0 0,-128 0 15,1 0-15,-22 0 0,0 0 16,-21 0-16,1 0 0,-44 0 31,1 0-31,-21 0 16,-85 0-1,63 0-15,1 21 0</inkml:trace>
  <inkml:trace contextRef="#ctx0" brushRef="#br1" timeOffset="34844.41">15727 5673 0,'0'-21'0,"0"42"0,21-64 16,-21 22-16,21 0 0,0 0 16,-21 0-16,0 42 31,0 0-31,0 0 0,-21 0 15,0 22-15,21-22 0,-21 21 0,0 1 16,-1-1-16,1 0 0,-42 22 16,42-22-16,-22-21 15,-20 43-15,42-43 0,-1 0 16,-41 21 0,84-42 15,0-21-31,0 0 0,1 0 15,-1 0-15,0 0 0,21-1 0,-21-20 16,1 21-16,-1-21 0,21-1 16,-21 1-16,64-85 15,-64 85-15,0-1 0,0 22 16,-21 0-16,22 0 0,-1 21 16,-21 21-16,0 42 15,0-41-15,0 62 16,0-41-16,0-1 0,0 85 15,0-85-15,0-21 16,0 22-16,0-22 0,0 0 16,0 43-16,0-43 15,0 0-15,-21-21 0,-1 0 16,1 0-16,0 0 0</inkml:trace>
  <inkml:trace contextRef="#ctx0" brushRef="#br1" timeOffset="35861.33">15346 6075 0,'0'0'0,"-21"-21"0,-1 0 16,22-1-16,0 1 0,22 0 16,62 21-1,43-21 1,-21 0 0,-42 0-16,-1 21 0,64-22 15,-63 1-15,-1 0 0,64-21 16,-63 21-16,-22-1 0,21-20 15,-20 21-15,-43 0 0,0-22 16,0 22-16,0 0 16,-21 21-1,-1 0-15,1 0 0,0 0 16,21 42-16,-42 43 16,21-43-16,-1 85 15,1-63 1,0 42-1,21-85-15,0 0 0,0 43 16,0-43 0,42-21-1,-20 0-15,-1 0 0,42 0 16,43-43 0,-85 22-16,0 0 0,43-21 15,-22-1-15,-21 22 0,1-21 16,-1 0-16,0-1 0,0 1 15,0 0-15,-21 20 0,21-20 16,1-64 0,-22 85-1,0 42-15,0 0 16,-22 43-16,1-22 0,21-21 16,-42 64-16,21-43 15,21 1-15,-21-22 0,-1 21 16,1-21-16,21 22 0,0-22 15,0 0-15,0 0 0,0 0 16,0 1-16,21-22 16,1 0-16,-1 0 0,21 0 15,-21 0-15,0 0 0,85-64 16,-42 1 0,-22-22-1,-21 43 1,-21 20-16,0 1 0,-42 21 15,0 0 1,20 0-16,22 21 16,-42 43-16,42-43 15,0 21-15,0-20 0,0-1 16,0 0-16,0 0 0,0 0 16,21 0-16,22 22 15,-22-22 1,0-21-16,21 0 15,1 0-15,-22 0 16,0-21-16,0 0 16,0-1-16,22-20 15,-22 21-15,0 0 0,0 0 0,21-43 16,-20 43-16,-1 0 16,0 21-16,-21-21 0,0 42 15,0 0 1,0 0-16,0 0 15,-21 22-15,0-22 0,-1 21 16,22-21-16,0 0 16,22-21 31,-22-21-47,21 0 0,0 21 0</inkml:trace>
  <inkml:trace contextRef="#ctx0" brushRef="#br1" timeOffset="36018.25">17420 5694 0,'0'-21'16,"0"42"-16,0-63 0,0 20 0,-21 22 15,0 0 1,0 0-16,-1 0 16,1 0-16,21 22 15,-21-22-15,0 0 0,-21 0 31</inkml:trace>
  <inkml:trace contextRef="#ctx0" brushRef="#br1" timeOffset="36213.14">16298 5694 0,'-21'0'15,"42"0"-15,-63 0 0,42 21 0,21-21 31,0 0-31,22 0 0,-1 0 0,21 0 16,-20 0-16,105 0 16,-85 0-16,318-21 15,-317 21-15</inkml:trace>
  <inkml:trace contextRef="#ctx0" brushRef="#br1" timeOffset="36661.07">17695 5461 0,'0'0'16,"0"21"-16,0 0 0,0 1 0,-42 41 16,21-42-16,21 22 15,-21-1-15,-1-21 0,1 21 16,0 43-16,21-64 16,-21 22-16,0 20 0,0-21 15,-1-20-15,22-1 0,-21 21 16,0-21-16,0-21 0,21 21 0,-21-21 31,21-21 0,0 0-31,21 21 0,21-42 16,-21 21-16,22-1 0,-22 1 16,0 0-16,21 0 0,22-21 15,-22 42-15,1 0 0,20-22 16,-42 22-16,0 0 0,43 22 15,-43-1-15,0 0 0,-21 21 16,0-21-16,0 1 16,0-1-16,0 0 0,-21 0 15,-21 21-15,-1-42 16,1 22-16,21-22 0,-21 0 16,-1 21-16,-41-21 0,62 0 15,1 0-15,0 0 16,42-21-1,43-22 1</inkml:trace>
  <inkml:trace contextRef="#ctx0" brushRef="#br1" timeOffset="37077.11">18224 5821 0,'0'0'0,"0"21"31,-21 0-31,21 0 0,-21 1 16,0-1-16,21 0 0,-21 21 16,21-21-16,-21 1 0,21-1 15,-22 0-15,22 21 0,0-21 16,0 1-16,0-1 16,22-21-16,-1 0 0,0 0 15,0 0-15,21 0 0,-20 0 0,20-21 16,-21 21-16,21-22 15,1 22-15,41-63 16,-62 42-16,-1 0 0,0-22 16,0 22-16,0 0 0,-21-21 15,-21 63 17,21 0-32,-21 0 0,0 0 15,21 0-15,-21 1 0,21-1 16,0 0-16,0 0 0,0 0 0,0 0 15,0 1-15,21-22 16,0 21-16,0-21 16,0 0-16,0 0 0,22 0 15,-22 0-15,42-21 0</inkml:trace>
  <inkml:trace contextRef="#ctx0" brushRef="#br1" timeOffset="37347.24">19135 5546 0,'0'-43'16,"0"86"-16,0-107 0,0 85 31,0 1-31,-22 20 0,22-21 16,-21 21-16,0 1 0,0 20 0,21-20 16,-21-1-16,0 0 0,-22 149 31,22-128-31,0 1 15,21-43 1,21-21 15,0-21-31,0 0 0,1 21 16,-1-22-16,21 1 0</inkml:trace>
  <inkml:trace contextRef="#ctx0" brushRef="#br1" timeOffset="37957.16">19219 5948 0,'0'0'0,"0"21"47,21-21-32,1 0-15,-1 0 0,0 0 0,85 0 32,-43 0-32,-20 0 0,62-21 15,-62-21 1,-22 20-16,-21 1 0,0 0 15,0 0-15,0 0 0,0 0 16,-21 21-16,0 0 0,-1 0 16,1 0-16,-21 0 15,0 42-15,20-21 0,1 0 16,-21 22-16,0 41 16,-1-20-1,43 20-15,0-62 16,43 20-16,-22-42 15,0 21-15,21-21 16,-21 0-16,1 0 0,20 0 0,-21 0 16,21 0-16,1 0 15,-1-21-15,0 0 0,1 21 0,41-43 16,-41 22-16,-1 0 0,22 0 16,-22-21-16,0 20 0,22-62 15,-43 63-15,0-64 16,-21 64-16,0 0 0,-21 21 15,0 0 1,0 0-16,-1 21 0,1 0 0,21 0 16,0 0-16,0 0 0,0 1 15,0-1-15,0 0 0,0 21 0,0-21 16,0 22-16,0-22 16,0 21-16,0-21 0,0 1 15,0-1-15,-21 0 16,0-21-1,0 0 1,0 0-16,21-21 16,-22 21-16,22-21 0,-21-1 15,0 1-15,21 0 0,-42-21 0</inkml:trace>
  <inkml:trace contextRef="#ctx0" brushRef="#br1" timeOffset="38131.06">19092 5567 0,'-21'0'0,"42"0"0,-63 0 0,63 0 32,0 0-32,22 0 0,41 0 15,-41 0-15,105 0 16,-106 0-16,22 0 16,20 0-16,-63 0 15,22-21-15,-64 0 16</inkml:trace>
  <inkml:trace contextRef="#ctx0" brushRef="#br0" timeOffset="44576.62">3387 9165 0,'0'0'0,"21"0"0,0 0 15,-21-21-15,0 0 16,21 21-16,0-21 0,-21 0 16,21 21-16,-21-22 0,22 22 15,-1 0-15,-21-21 16,-21 21 31,-1 21-47,1 1 0,0-1 15,-21 0-15,21 0 0,-22 0 16,1 22-16,0-22 0,-170 127 16,170-106-1,-128 64-15,64-21 16,64-43-16,-43 22 15,43-43-15,21 0 16,-21-21-16,20 21 0,22 0 16,-21-21-16,42-21 31,1 0-15,-1 21-16,0 0 0,0-21 15,64 21-15,-43 0 16,0-21-16,43 21 0,-43 0 15,1 0-15,63 0 16,-64 21-16,21 0 0,-20 0 16,-1 0-16,0 22 15,1-22-15,-22 0 0,0-21 16,0 21-16,-21 0 0,21-21 0,1 21 16,-22 1-1,21-22 1,-21-22 31,0 1-32,0 0-15,0 0 0</inkml:trace>
  <inkml:trace contextRef="#ctx0" brushRef="#br0" timeOffset="45484.1">4276 9567 0,'21'-21'16,"-42"42"-16,63-63 0,-42 21 16,21-43 15,-42 22-31,0 0 15,-43 21 1,43 21-16,0 0 0,-64 0 31,1 21-15,62 0-16,-41 21 0,-1 64 16,43-85-1,21 22-15,-21 105 16,21-85-1,42 1 1,-20-64 0,-1 0-16,0 0 0,0 0 0,106-21 15,-106-1 1,64-41 0,-64 21-16,0 20 0,43-105 15,-43 85-15,0 0 16,0-1-16,0 1 0,-21 0 0,43-128 31,-43 86-31,21-43 16,-21 106-16,0-43 15,0 85 17,0 22-32,0-22 0,-21 63 15,-22 43 1,43-84-16,-42 105 15,42 0 1,0-106-16,0 43 16,0-64-16,0 22 0,0-22 15,0 0-15,21 0 0,85 21 16,-85-42 0,43 0-16,20-21 15,22-42 1,-42-1-1,-43 43-15,0 0 0,-21 0 16,21-22-16,-21 22 0,21 0 0,-21 0 16,0-43-16,0 22 15,0 21-15,0 0 16,0 42 15,0 0-31,0 64 16,0-1-16,0-62 15,0 62 1,0-63-16,0-42 47,0 0-31,0 0-16,0 0 0</inkml:trace>
  <inkml:trace contextRef="#ctx0" brushRef="#br0" timeOffset="45863.89">4953 8996 0,'-21'42'31,"0"-42"-31,-1 21 0,22 1 0,0-1 15,0 0-15,0 0 16,0 0-16,22-21 16,-1 0-1,0 0-15,-21-21 16,21 21-16,0-42 16,0 42-16,-21-64 15,0 43-15,0 0 16,0 0-16,0 0 0,-63 21 31,21 0-31,42 21 0,-22 21 16,1-21-16,21 0 0,0 22 15,0-22-15,0 0 16,0 0-16,0 0 0,0 1 16,43 20-1</inkml:trace>
  <inkml:trace contextRef="#ctx0" brushRef="#br0" timeOffset="46188.7">5292 9313 0,'0'-21'15,"-22"21"-15,22-21 16,0 42 15,0 0-31,0 1 16,22-1-16,-22 0 0,21 0 0,0 21 15,0 43 1,0 0 0,0-22-16,1-42 0,-22 1 15,0-1-15,0 0 0,0 0 16,21-21-1,0 0 1,-21-21-16,0 0 16,0 0-16,21-1 0,0 1 0</inkml:trace>
  <inkml:trace contextRef="#ctx0" brushRef="#br0" timeOffset="46442.56">5821 9229 0,'0'0'0,"-21"21"32,-1 0-32,1 0 0,0 0 0,0 1 15,21-1-15,-21 0 0,0 21 16,-64 85 0,64-106-16,0 1 15,-1 20-15,1 21 16,0-20-16,42-43 31,0 0-15,-21-21-16,22-1 0,-1 1 0</inkml:trace>
  <inkml:trace contextRef="#ctx0" brushRef="#br0" timeOffset="46923.28">6202 8954 0,'0'-22'0,"0"44"0,0-22 32,0 21-17,0 0-15,0 0 0,0 0 16,0 0-16,0 1 0,0 20 0,21-21 15,42 43-15,-41-43 16,-1 0-16,21 0 16,0-21-16,1 21 0,63 0 15,-43-21-15,-21 22 0,22-22 0,63 0 16,-21 0 0,-64 0-1,-63 0 16,-21 0-31,20 0 0,1 0 0,-21 21 16,-64 21 0,-21 43-16,21 21 15,85-64-15,-42 21 16,41-41-16,-20 41 16,21-42-16,0 0 15,0-21-15,-1 43 0,22-22 16,0-42 15,-21 0-31,21-1 16</inkml:trace>
  <inkml:trace contextRef="#ctx0" brushRef="#br0" timeOffset="47757.83">8191 9102 0,'22'0'16,"-1"-21"0,0 21-16,0-22 0,0 1 0,0 21 15,43-42 1,21-43-16,-43 64 0,-21-64 16,-21 64-1,0 0-15,0 0 0,0 0 16,-127 0-1,42 21 1,43 0-16,0 0 0,-43 21 16,64 0-16,-21 0 0,-1 0 15,22 0-15,21 1 0,0 20 16,0-21-16,64 43 16,-22-1-1,0-42-15,-21 22 0,22-22 0,-1 0 16,-21 0-16,22 21 0,84 64 31,-106-85-31,42 64 16,-63-21-16,0-22 0,0 0 15,-21 1-15,0-22 16,-64 21-16,43-21 0,0 0 16,-191 1-1,0-22 1,106-64-1,63 22 1,43-1-16,-63-126 16,62 127-1,22-1-15,22-41 16,62 41 0,-41 43-16,41-21 15,-41 0-15,-1 21 0,64-21 16</inkml:trace>
  <inkml:trace contextRef="#ctx0" brushRef="#br0" timeOffset="48639.32">8890 8805 0,'0'0'16,"0"-21"-16,0 0 0,0 0 0,21 21 15,-21-42-15,0 63 31,0 0-15,0 21-16,0 1 0,0-22 16,0 21-16,0 0 0,0 149 15,0-149-15,-21 85 16,0-42 0,-22 21-1,22-85-15,21 0 0,0 21 16,-21-20-16,21-1 0,-21-21 15,21-21 17,0-1-32,0 1 0,0-42 15,21 42-15,43-64 16,-64 64-16,21-22 16,21 1-16,-21 21 0,0-21 15,43-1-15,-22 22 0,-21 0 16,22 0-16,-22 21 0,0 0 15,0-21-15,22 21 0,-43 21 16,0 0 0,0 0-16,0 0 0,-64 43 15,-21-22 1,43-42 0,21 0-16,0 0 0,0 0 15,-1 0-15,1 0 0,-21 0 16,21 0-1,0 0 1,21 21 15,0 0-31,0 1 0,0-1 16,63 42 0,-42-63-16,0 21 0,1 1 15,-1-22-15,21 21 0,-21-21 16,0 21-16,22-21 0,-22 0 15,42 0 1,-41 0-16,20 0 0,21-21 0,-41 21 16,20-21-16,-21-1 0,64-20 15,-64 21-15,21-43 16,1-20 0,-43 41-1,0 65 16,0-1-31,0 0 0,0 21 16,0-21-16,-22 1 0,22-1 16,0 21-16,0-21 0,0 0 15,0 22 1,0-22 0,0-42 15,0 0-31,22-1 0</inkml:trace>
  <inkml:trace contextRef="#ctx0" brushRef="#br0" timeOffset="49030.1">9715 8721 0,'0'0'0,"-21"0"0,0 0 0,-21 0 16,21 21-16,-1 0 0,-20 64 31,21-1-31,21-20 16,0-43-16,21 0 15,0-21-15,0 0 16,22 0-16,-22 0 0,21 0 16,-21 0-16,1-21 0,-1 21 15,42-106 1,-63 64-1,0 21-15,0-43 16,-21 43-16,0 0 0,-21 0 16,20 21-16,1 0 0,0 0 15,0 0-15,-21 21 16,20 0-16,1 0 0,-21 64 16,42-64-16,0 0 0,0 0 15,0 1-15,0-1 0,0 0 0,63 21 31,1-42-31</inkml:trace>
  <inkml:trace contextRef="#ctx0" brushRef="#br0" timeOffset="49340.92">10329 8700 0,'0'0'16,"0"-22"-16,-21 22 31,0 22-31,0 20 0,21-21 16,-21 21-16,-1 1 0,1-1 15,21 0-15,-21 1 0,-21 41 16,42-41-16,-21-1 0,-1 0 0,1-20 16,0 20-16,21 0 0,0-21 15,-21 22-15,21-22 0,0 0 0,0 43 16,0-43-1,21-21-15,0 0 0,22 0 16,-22 0-16,0 0 0,21-21 16,-21 21-16,22-22 0,-22 1 15,0 0-15,0 0 0,22 0 16,-1-43-16</inkml:trace>
  <inkml:trace contextRef="#ctx0" brushRef="#br0" timeOffset="49606.77">10583 8848 0,'0'-43'0,"0"86"0,21-107 15,-21 22-15,0 21 16,0 0-16,-21 21 16,21 21-16,-21 0 15,21 21-15,0 1 0,-21-1 16,21 0-16,-21 1 0,0 41 16,21-41-16,0-1 0,-22 0 15,22 1-15,-21-1 0,21 85 16,0-64-1,0-41 1,21-22 15,1 0-31,-1 0 16,0-22 0,0 1-16</inkml:trace>
  <inkml:trace contextRef="#ctx0" brushRef="#br0" timeOffset="49975.59">10647 9440 0,'21'0'16,"0"0"-16,0 0 16,0-21-16,1 0 15,41-42 1,-42 41-16,43-20 15,-43 21-15,0-21 16,21-1-16,-20 1 0,-22 21 16,0-22-16,-22 43 15,1 0 1,0 22-16,-21-1 16,21 21-1,21 22-15,0-43 16,0 21-16,0-21 15,0 0-15,21 1 16,-21-1-16,21-21 0,-21 21 0,0 0 16,21-21-16,-21 21 15</inkml:trace>
  <inkml:trace contextRef="#ctx0" brushRef="#br0" timeOffset="51562.71">11642 9144 0,'0'-21'0,"0"42"0,0-63 0,0 21 0,0-22 15,0 1-15,0 21 16,-22 0-16,22-1 0,-21 22 15,-21 0 1,21 0-16,-22 0 0,22 22 16,0-1-16,-106 148 15,106-105 1,-21 41 0,42-20-1,0-64-15,0 0 0,42 43 31,0-64-31,1 0 16,-22 0-16,0-21 16,0 21-16,0-21 0,0-1 15,22-20-15,-43 21 0,21 0 0,0 0 16,0-43-16,-21 22 16,21-1-16,1 22 0,-22-21 15,21 21-15,-21-64 16,0 106-1,0 0 1,0 1-16,-21 62 16,21-41-16,0-22 0,0 21 15,0-21-15,0 0 0,-22 43 16,22-43-16,0 0 0,0 0 16,0 1-16,0-1 0,43 0 15,-1-21 1,0 0-1,-20 0-15,-1-21 16,0 21-16,-21-21 0,21-1 16,-21 1-16,21 21 0,-21-21 15,21-21-15,1 21 16,-1-22-16,-21 22 0,21 0 16,21-64-16,-42 64 15,21 0-15,1-21 0,-1 20 16,0 1-16,0 0 0,0-21 0,0 21 15,-21-1-15,22 1 0,-22 0 16,-22 21 15,1 21-31,0 0 0,0 1 0,21-1 16,-21 0-16,0 0 0,21 0 16,-22 22-16,22-22 0,0 0 0,0 85 31,0-43-31,22-20 15,-1-1 1,0-21-16,64 0 31,-43-21-15,-21 0-16,21 0 0,22-21 16,-43 0-1,106-106 1,-127 85-1,21-1-15,43-41 16,-64 20-16,21 64 16,-21-21-1,0 42 1,0 43 0,-21 20-1,21-63-15,0 1 0,-21 41 16,21-42-16,0 0 0,21 43 31,42-43-31,1-21 16,-43 0-16,0 0 15,43 0-15,-22-21 0,-21 21 16,106-106 0,-106 21-1,43-20 1,-64 62-16,21-20 0,0 42 15,-21-1-15,21 1 16,-21 42 0,0 1-1,-21 20-15,0-21 0,0 21 16,0 1-16,-1-22 0,22 21 0,-42 64 16,42 42-1,0 0 1,21 22-1,-21-128-15,43 233 32,-43-148-32,0-21 15,0-64-15,0 1 0,0 63 16,-22-85-16,22 21 16,-21 0-16,21-20 0,-21 20 0,21-21 15,-42 21 1,21-42-1,-1 0 1,22-21-16,-21 0 0,21 0 16,-21-21-16,0 20 0,0-20 0,21 0 0,0-22 15,-21 22-15,21-233 16,42 84 0,21 1-1,-20 105 1,-22 22-16,0 41 0,0-20 15,0 0-15,1-1 0,-1 1 16,21-21 0,0-22-16</inkml:trace>
  <inkml:trace contextRef="#ctx0" brushRef="#br0" timeOffset="52241.53">14584 8551 0,'21'0'0,"-42"0"0,42-21 16,0 0-16,0 21 15,-21-21 1,0 42 0,-21 0-1,0 0-15,0 1 0,-85 83 16,-42 1 0,105-63-1,-20-1-15,-1-21 0,1 21 0,-22 22 16,43-43-16,0 0 0,-22 0 15,43-21-15,42-21 47,0 21-47,0 0 16,22 0-16,63 0 16,-22 21-16,-20-21 15,84 43-15,-106-22 16,22 0-16,-22-21 0,0 21 15,1-21-15,63 21 16,-85 1 0,0-22-1,-21-22 17,0 1-32,0 0 0,0 0 15,21 0-15</inkml:trace>
  <inkml:trace contextRef="#ctx0" brushRef="#br0" timeOffset="52541.01">15494 8276 0,'21'-21'0,"-42"42"0,42-63 16,-21 21-16,0 42 31,0 0-31,-21 0 0,0 22 0,-22-1 15,22 0-15,-21 1 0,0 20 16,-170 191 0,64-63-1,42-64 1,64-85-16,20 0 0,-20 1 0,0 41 16,21-63-16,-1 22 0,22-1 15,0-21-15,0 0 16,22-42-1,41-21 1</inkml:trace>
  <inkml:trace contextRef="#ctx0" brushRef="#br0" timeOffset="53359.54">16150 8869 0,'0'0'15,"21"-21"-15,-21 0 0,0-1 0,0 1 0,0 0 16,0 0-16,0-43 16,0 22-1,-21 21-15,-64 21 16,64 0-16,-21 0 15,21 0-15,-22 21 0,1 0 0,-148 106 32,126-63-32,1 42 15,41-22 1,22-63-16,0 1 0,64 20 31,-43-42-31,21 0 16,43 0-1,0-21-15,-43 21 16,-21-21-16,43-43 0,-43 43 16,0-21-16,85-128 15,-85 128-15,64-106 16,-64 105 0,0-20-16,0 21 0,22-43 15,-43 43-15,0-1 0,21-20 16,-21 42-16,0-1 15,-21 44 1,-1 20-16,22-21 0,-21 21 16,0 1-16,0-1 0,0 22 0,0 20 15,21-20-15,-22-22 16,1 64-16,21-43 16,0-20-16,0-1 0,0-21 0,0 22 15,0 20-15,21-42 0,1-21 16,-1 21-16,21 1 15,0-22-15,22 0 16,-1-43 0,22 1-1,-64 21-15,127-127 16,-84 84 0,-64 85 15,0 0-31,0 1 15,0 20-15,-21 43 16,21-43 0,-21-42-16,21 21 0,0-42 47,0 0-47</inkml:trace>
  <inkml:trace contextRef="#ctx0" brushRef="#br0" timeOffset="53711.34">16870 8340 0,'-21'0'16,"42"0"-16,-64 0 0,22 0 0,-21 42 15,21-42-15,21 21 0,0 0 16,0 1-16,0-1 15,42 0 1,-21-21-16,0 0 16,1 0-16,-1 0 0,0 0 15,0-42 1,-21-22 0,0 22-16,0 21 15,-21 21 1,0 0-16,-22 21 15,22-21-15,-21 42 16,21 22 0,21-43-16,0 0 0,0 21 0,0-21 15,42 1 1,-21-1-16</inkml:trace>
  <inkml:trace contextRef="#ctx0" brushRef="#br0" timeOffset="54004.17">17230 8573 0,'0'0'15,"0"-22"-15,0 44 32,0-1-32,0 0 15,0 0-15,0 0 0,0 22 16,21-22-16,0 0 0,0 64 15,64-1 1,-43-20-16,-21-43 16,0 0-16,-21 0 0,22 0 15,-1-21-15,-21-21 32,0 0-17,21 0-15,0 21 0,0-42 16</inkml:trace>
  <inkml:trace contextRef="#ctx0" brushRef="#br0" timeOffset="54242.03">17886 8467 0,'0'-21'0,"0"42"0,-21-42 32,-1 21-32,22 21 0,-21 0 0,0 0 15,-42 21-15,41 1 0,1-22 16,-106 127-1,43 0 1,41-105 0,1 20-1,42-42-15,0 0 0,21-21 32,21-21-32,1-21 15</inkml:trace>
  <inkml:trace contextRef="#ctx0" brushRef="#br0" timeOffset="54713.76">18246 8234 0,'-22'0'0,"44"0"0,-65 0 16,43 21 15,0 0-31,0 0 16,21-21-16,1 22 0,-1-1 15,0 0-15,127 42 16,-63-41 0,-64-1-16,85 0 15,-64 0-15,106 0 16,-105 0-16,-1-21 0,-21 0 15,0 0-15,0 0 0,1 0 32,-44 22-17,-62-22-15,20 21 16,22 0-16,0 0 16,-22-21-16,22 21 0,-22 22 0,22-22 15,-170 106 1,106-43-1,43-20 1,42-43-16,0 0 16,21 0-16,-22-21 15</inkml:trace>
  <inkml:trace contextRef="#ctx0" brushRef="#br1" timeOffset="60302.32">4064 10245 0,'-21'0'0,"0"0"0,-1 0 15,1 0-15,0 0 0,-21 0 16,-22 0-1,43 0-15,0 0 0,0 0 16,0 0 0,42 0 15,0 0-31,0 0 0,21 21 16,22-21-16,-22 0 0,106 21 15,-84-21 1,84 0-16,-63 0 0,-1 0 15,22 0-15,169 0 16,-21 0 0,-169 0-16,169 0 15,-42 0-15,-149 0 16,107 0 0,-149 0-1,-42 0 32,-1 0-47,1 0 16,0 0-16</inkml:trace>
  <inkml:trace contextRef="#ctx0" brushRef="#br1" timeOffset="60889.02">2244 11007 0,'0'0'0,"0"-21"0,0-1 15,-22 22-15,1 0 0,21-21 0,-21 21 16,0 0 0,0 43-1,21-1 1,-21 0-16,21 1 0,-22 41 16,1-20-16,21-1 0,-63 149 15,42-85 1,21-64-1,0 1 1,0-43-16,21-21 16,0 0-16,64-42 31,-1-22-15,-20-20-16,-22 41 15,-42 22-15,21-21 16,-21 21-16,0-1 0,0 1 0</inkml:trace>
  <inkml:trace contextRef="#ctx0" brushRef="#br1" timeOffset="61062.92">1884 11388 0,'0'21'0,"-21"-21"0,21 21 31,21-21-15,0 0-16,0 0 0,0 0 0,0 0 15,22 0-15,-22-21 0,21 0 16,1 21-16,-1-21 0,64-1 16,-64 1-16,0 21 0,1-21 0</inkml:trace>
  <inkml:trace contextRef="#ctx0" brushRef="#br1" timeOffset="61675.57">2709 11684 0,'21'0'32,"-21"-21"-32,22 0 0,-1 21 15,-21-21-15,21-1 0,21-62 16,-42 41-1,-21-62 1,-21 62 0,21 43-16,-1 0 0,-147 21 31,127 1-31,-1-1 0,-41 42 16,-1 43-1,85-85-15,0 22 16,0 41-1,0-63-15,21 1 16,0-22-16,1 0 16,-1 0-16,42 0 0,-20-22 15,84-41 1,-22-1 0,-62 1-1,-22 42-15,0 0 0,-21-1 0,21-20 16,-21 21-16,0 0 15,0 42 17,0 21-32,0-21 0,0 22 15,-21-22-15,21 21 0,0 43 32,0-64-32,0 43 15,21-43-15,22-21 16,-22 0-16,0 0 0,0 0 15,64-21 1,-43 21-16,22-43 16,-22 22-16</inkml:trace>
  <inkml:trace contextRef="#ctx0" brushRef="#br1" timeOffset="62289.23">3471 11472 0,'0'0'0,"0"-42"15,0 21-15,0 0 0,-21 0 16,0 21-16,0-22 0,-64 22 15,64 0-15,-64 43 16,22-1 0,42-21-16,-1 22 0,1-1 15,21-21-15,-21 21 0,21 22 16,0-22 0,21-42-1,0 0-15,1 0 0,-1 0 16,21 0-16,-21 0 0,22 0 15,84-63 1,-64 20-16,-42 22 16,43-42-16,-64 42 15,0-1-15,0 1 16,0 42 0,0 1-1,-21-1-15,21 0 16,-22 0-16,22 0 0,0 22 0,0-22 15,0 21-15,0 0 0,0 1 16,-21 63-16,0 84 16,21-126-16,0 84 15,0-85-15,-21 22 16,21-22-16,0 1 0,-21-1 0,21 22 16,-21 106-1,-22-22-15,22-127 16,-21 22-16,21-22 15,-1-21-15,-41 43 0,42-64 16,-22 21-16,22-21 0,-21 0 16,0 0-16,-234-64 15,171 1 1,-44-43 0,86-42-1,63 106-15,0-1 0,42-105 16,22 63-1,-43 43-15,21-21 0,22 20 0,20-84 16</inkml:trace>
  <inkml:trace contextRef="#ctx0" brushRef="#br1" timeOffset="62814.93">3810 11324 0,'-21'0'31,"21"21"-31,0 1 0,-21 20 16,21-21-16,-22 0 0,22 0 16,0 22-16,0 41 15,0-62-15,-21-1 0,21 0 16,0 0-16,0 0 0,0 22 31,0-65 0,0 1-31,0 0 0,0 0 16,0 0-16,0 0 0,0-1 16,43-147-1,20 106 1,-21 20-16,-20 22 0,20 0 15,-21 0-15,21 21 0,-20 0 0,-1 0 16,21 0-16,-21 0 0,0 21 16,1 0-16,41 85 15,-63-43 1,0 22 0,0-64-16,0 0 0,-42 1 15,21-1-15,-1 0 0,1 0 16,0-21-16,42-21 47,0 0-47,1 21 15</inkml:trace>
  <inkml:trace contextRef="#ctx0" brushRef="#br1" timeOffset="63344.63">4847 11409 0,'0'0'0,"0"-21"0,0 0 16,0-1-16,0 1 15,-21 0-15,0 0 0,-43-43 16,43 64-16,0 0 16,-43 0-1,-20 64 1,63-43-16,-106 148 31,84-84-31,22-43 0,21-20 16,0-1-16,0 0 15,21 0-15,0-21 0,85 21 32,-42-21-32,-22-21 15,43-21-15,-43 21 16,0-22-16,-20 22 15,62-127 1,-84 84 0,0 22-1,0 63 1,0 0 0,0 1-16,0-1 0,0 85 15,0-85 1,0 21-16,0 0 15,21 1 1,1-43-16,-1 0 0,0 0 16,0 0-16,0 0 0,85-43 31,-42-20-31</inkml:trace>
  <inkml:trace contextRef="#ctx0" brushRef="#br1" timeOffset="64057.22">5249 11240 0,'0'0'16,"0"-22"-16,-21 22 31,21 22-31,0-1 0,0 0 16,0 0-16,0 0 0,0 22 16,0-22-16,0 21 15,0 0-15,0-20 0,0 20 16,0-21-16,0 0 15,0 0-15,0 1 0,0-44 63,0 1-63,0 0 0,0 0 16,0 0-16,0 0 0,0-1 15,0-105 1,0 64-1,0 21-15,42-22 0,-20 43 16,-1 0-16,0 0 0,0 21 0,0-22 16,0 22-16,64 0 15,21 106 1,-43-21 0,-63-43-16,0-21 0,22 64 15,-22-43-15,0 22 16,0-43-1,-22-21-15,1 21 16,0-21-16,0 0 16,0 0-16,21-21 15,0-21 1,0 21-16,0-1 0,0 1 16,0-21-16,21 21 0,106-127 31,-42 84-16,-22 64-15,-21 0 16,-20 0-16,41 0 0,-42 21 16,0 0-16,-21 64 15,22-21 1,-22-43-16,0 21 0,0-21 0,0 22 16,0-1-16,0-21 15,-22-21-15,22 21 0,-21 22 16,0-43-16,0 0 0,21 21 0,0-42 31,0-1-15,21 22-16</inkml:trace>
  <inkml:trace contextRef="#ctx0" brushRef="#br1" timeOffset="64452">6244 11388 0,'0'21'16,"21"-21"-1,0 0-15,1-21 16,-1 21-16,0-21 16,0-1-16,0 1 0,0 0 15,1 0-15,-22 0 0,0 0 16,21-1-16,-21 1 0,0-63 15,-21 84 1,-22 0 0,22 21-16,0 0 0,0 0 15,0 21-15,21-20 0,-43 126 16,43-64 0,0 1-1,0-64-15,43 0 16,-22-21-16,0 0 15,85 0 1,-64 0-16,-21 0 16,64-84-1,-64 63-15,-21-1 0</inkml:trace>
  <inkml:trace contextRef="#ctx0" brushRef="#br1" timeOffset="65292.95">8022 10054 0,'0'0'0,"-21"0"15,0 0-15,0 0 16,-1 0-16,1 0 16,42 0 15,22 0-31,-22 0 0,21 0 15,1 0-15,-1 0 0,212 0 16,-106 0 0,170 0-1,-213-21-15,128 21 16,-85 0-16,-21 0 0,22-21 16,337 21-1,44-21 1,-340 21-16,318-21 0,-360 21 15,0 0-15,1 0 0,-22-22 16,402 22 0,-466 0-1,22-21-15,63 21 16,-127 0-16,43 0 16,-64-21-16,21 21 15,-42 0 16,-22 0-31,1 0 16,21 0-16,-21 0 0</inkml:trace>
  <inkml:trace contextRef="#ctx0" brushRef="#br1" timeOffset="65847.64">9440 10732 0,'0'-22'0,"0"44"0,0-65 15,0 22-15,0 0 0,21 21 0,-21-21 16,0 42 15,0 0-31,0 0 16,-21 0-16,0 1 0,0 20 0,0 0 15,-43 64 1,43-64-16,0 1 0,0-1 16,0 0-16,-1-20 0,22 20 0,0 0 15,0-21-15,0 22 0,0-1 16,0-21-16,106 0 31,-85-21-31,85 0 0,-42-42 16,-43 42-16,42-42 15,-41 21-15,-1-1 0,0-41 16</inkml:trace>
  <inkml:trace contextRef="#ctx0" brushRef="#br1" timeOffset="66062.5">9186 11049 0,'0'0'0,"21"0"32,1 0-32,-1 0 15,63 0 1,-62 0-16,62-42 15,-41 42-15,-22-21 0,21 21 16,-21 0-16,22-22 0,-1 22 16</inkml:trace>
  <inkml:trace contextRef="#ctx0" brushRef="#br1" timeOffset="66444.28">9737 11028 0,'0'0'0,"-22"21"0,22 0 31,22-21-15,-1 0-1,21 0-15,0-21 16,43-21 0,-64 42-16,0-21 0,22-1 15,-22 1-15,-21-21 16,-42 21-1,20 21-15,1 0 0,0 0 16,-21 0-16,21 0 0,-1 0 16,-20 0-16,21 21 0,0 0 0,-22 64 31,22-22-31,21 1 16,0-43-16,21 0 15,1 21-15,-1-42 0,85 43 31,-43-43-31,-21 0 16,22 0-16,-43 0 16,21-21-16,1-1 0,-22 1 15,0 21-15</inkml:trace>
  <inkml:trace contextRef="#ctx0" brushRef="#br1" timeOffset="66967.99">10223 10986 0,'0'0'0,"0"-22"16,0 1-1,22 0-15,-1 21 0,0 0 16,0-21-16,0 21 0,0 0 16,43 0-1,-43 0-15,43 21 16,-22 0-16,-21 43 16,-21-43-16,0 0 15,-21 85 1,0-85-1,0 0-15,-43 43 16,43-43-16,0 0 0,21-42 47,21 0-47,0 0 16,0-1-16,22-41 15,-22 42-15,0 0 0,85-106 16,-43 84-1,-42 1 1,1 21 0,-44 21-1,-20 63 1,0 1-16,21-1 16,21-20-1,-22-22-15,22 0 0,0 21 0,0 1 16,0-22-16,0 0 15,22 0 1,-1-21-16,42 0 16,43 0-1,0-63 1,-64 41-16,22-41 0</inkml:trace>
  <inkml:trace contextRef="#ctx0" brushRef="#br1" timeOffset="67269.82">11345 10647 0,'0'-21'0,"0"42"0,0-63 0,0 20 16,0 1-16,-21 21 15,0 21 1,0 1-16,0 20 16,-1-21-16,1 21 0,0-20 15,21 62-15,-21-63 0,-21 170 31,42-106-15,0-1 0,0-41-16,21-22 0,0-21 15,21 0-15,-21 0 16,22 0-16,20-21 16,-42 21-16,43-64 15,-43-21 1</inkml:trace>
  <inkml:trace contextRef="#ctx0" brushRef="#br1" timeOffset="67472.75">11070 10859 0,'0'0'15,"0"21"-15,21-21 0,0 0 16,106 0-1,-42 0 1,21-21-16,-64 21 16,43-22-16,-64 22 15,0 0-15,0 0 16,-21-21 0</inkml:trace>
  <inkml:trace contextRef="#ctx0" brushRef="#br0" timeOffset="73041.72">2984 13949 0,'22'0'0,"-22"-21"0,21 21 16,-21-21-1,21 21 1,-21 21-1,0 0 1,-21 0-16,0 0 16,-1 0-16,-83 43 15,-44 21 1,86-43-16,-64 21 16,-64 43-1,149-85-15,-21 22 0,20-22 16,-20 0-16,20 0 0,-20 0 15,42-21-15,0 22 0,-1-22 16,44-22 15,-1 22-31,0 0 16,0-21-16,43 21 16,-43 0-16,21 0 0,0 0 0,170 43 31,-106-22-31,0 21 15,-64-21-15,0 0 16,64 43-16,-85-43 16,1-21-16,-1 21 0,0 0 15,0-21-15,-21 22 16,0-1 0,21-21-16,-21-21 31,21 21-31,-21-22 15,0 1-15,0 0 0,22-21 16</inkml:trace>
  <inkml:trace contextRef="#ctx0" brushRef="#br0" timeOffset="73642.37">3746 14139 0,'22'-21'0,"-44"42"0,65-42 16,-43 0-16,21 21 0,0-42 16,-21 21-1,0-1 1,-21 22-16,-21 0 15,20 0-15,1 0 0,-127 0 32,42 64-32,22-1 15,20-20 1,43-22-16,21 0 16,0 0-16,0 0 0,0 1 15,21-22 1,43 0-16,-43 0 15,21 0-15,43 21 0,-43 0 16,-21-21-16,22 21 0,-1 0 16,-21-21-16,21 43 0,-20-22 15,-1 85 1,-42-64 0,-43 0-1,22-21-15,-1-21 0,22 22 0,-21-22 16,0 0-16,-128 21 15,107-21 1,42 0-16,-22-43 16,22 22-16,0 0 15,21 0 1,0 0-16,0 0 16,21 21-16,0 0 15,22-22-15,-22 22 0,63-21 16,-62 21-16</inkml:trace>
  <inkml:trace contextRef="#ctx0" brushRef="#br0" timeOffset="74039.73">4127 14182 0,'0'-21'0,"0"42"0,-21-42 16,21-1-16,-21 22 15,0 0-15,0 22 32,21-1-32,0 42 15,0-20-15,0-1 16,0 0-16,0 1 0,0 20 0,0 43 16,0-64-16,0 22 0,0 190 31,0 63-16,-21-169 1,-43 43-16,43-128 16,0-20-16,21 20 0,0-20 15,-21-1-15,21 85 16,0-106 0,0-42-1,21 0-15,0-22 16,-21 22-16,21-21 0,21-64 15,1 0 1</inkml:trace>
  <inkml:trace contextRef="#ctx0" brushRef="#br0" timeOffset="74394.53">4106 14520 0,'-21'-42'0,"42"84"0,-42-105 16,-21-1-16,42 43 15,-21-85 1,21 64-16,0 21 0,0 0 16,21 0-1,0 21-15,0-22 0,0 22 16,0 0-16,1 0 0,41 0 16,-21 43-1,-20-22-15,-22 21 16,0-21-16,0 22 0,0 20 15,0-42-15,0 1 0,-43 62 16,-20-41 0,42-22-16,-22-21 15,22 21-15,0-21 0,0 0 16,42-21 31,0 21-47,0-21 15,0 21-15</inkml:trace>
  <inkml:trace contextRef="#ctx0" brushRef="#br0" timeOffset="74937.22">4911 14245 0,'0'-21'0,"-64"-85"31,64 85-31,-21 21 16,21-21-16,-21 21 0,0 0 0,-22 0 15,22 0-15,-127 106 32,106-43-17,-1-42-15,-20 85 0,20 0 16,43-85-1,0 43 1,22-64 0,-1 0-16,21 0 15,-21 0-15,43-21 0,-43-1 0,0 1 16,127-127 0,-105 85-1,20-1 1,-42 22-1,-21 63 17,0 0-32,0 0 15,0 0-15,0 1 0,0 62 16,0-63-16,0 22 16,21-22-16,64 21 31,-43-21-16,1-21-15,-22 0 0,0 0 16,21-42-16,-20 21 16,-1 0-16,21-22 0</inkml:trace>
  <inkml:trace contextRef="#ctx0" brushRef="#br0" timeOffset="75410.95">5419 14034 0,'0'0'0,"-22"0"15,1 21-15,21 0 16,0 0-16,0 0 0,-21 0 16,21 1-16,0-1 15,0 0-15,0 64 16,0-22-16,0 1 16,0-22-1,0-21-15,0 0 0,-21-21 16,21 21-16,0-42 31,0 0-15,-21 0-16,21 0 15,0 0-15,0-1 0,0-20 16,0 21-16,0-85 16,21 85-16,64-85 15,-64 85-15,63-43 16,-41 43-16,20 21 0,107-21 31,-128 21-31,21 42 0,22 64 16,-85-21-1,0-43-15,-42 64 16,21-85-16,-1 22 0,1-22 16,0 0-16,0 0 15,0 0-15,21 0 0,0 1 16,0-44-1,0 1 1</inkml:trace>
  <inkml:trace contextRef="#ctx0" brushRef="#br0" timeOffset="76473.17">8043 14012 0,'0'0'0,"21"0"0,-21-21 16,0 42-1,0 1 1,-21-1-16,21 0 0,-21 21 16,0 1-1,0 20-15,21-21 0,-21-20 0,21 62 16,0-63-1,0 1-15,0-1 16,0-42 15,0-1-31,0 1 16,0-21-16,21 21 16,-21 0-16</inkml:trace>
  <inkml:trace contextRef="#ctx0" brushRef="#br0" timeOffset="76856.95">8149 13547 0,'-21'-21'15,"42"42"-15,-63-64 0,21 43 0,-1 0 0,-41-21 16,21 42 0,20-21-16,1 22 0,0 41 15,21-42 1,21 85-1,22-106 1,-22 0-16,42 0 16,22-21-16,-43 0 15,22-64 1,-64 22 0,0 41-16,0 1 15,-21 0-15,-22-21 16,22 42-16,-21 0 0,-43 0 15,64 42 1,0 43 0,21-43-16,0-21 0,0 43 15,0-22-15,21 0 0,21 1 16,-21-1-16,22 0 16,-1-42-16</inkml:trace>
  <inkml:trace contextRef="#ctx0" brushRef="#br0" timeOffset="77475.6">9038 13949 0,'0'-21'0,"0"42"0,0-85 16,-42 22-1,21 21-15,-1 0 0,-20 0 16,21-1-16,0 1 0,-22 0 0,22 21 15,-21 0-15,21 0 0,-85 0 16,42 64 0,22 41-1,21-41 1,21-22-16,-21-21 0,0 128 31,21-107-15,0-21-16,42 21 0,-21-20 15,43-22-15,-22 0 16,106-43 0,-42-20-1,-21-1 1,-64 43-16,21-21 0,-21-1 0,22 1 16,-22-21-16,0 20 0,0-20 15,0-1-15,-21 1 0,21-43 16,-21 42-16,0 22 0,0 0 15,0 21-15,0-22 0,0 22 0,0 0 16,-21 21-16,0 0 16,0 0-1,21 21-15,-21 43 0,0 84 16,21-106-16,0 85 16,0-63-16,0-22 0,0 64 15,0-64-15,0 0 16,0 1-16,0-1 0,21-21 15,0 22-15,0-22 0,0 0 0,0 0 16,43 21-16,21-20 16,-64-22-16,21 0 15,0 0-15,1-22 16,-22 22-16,42-42 0,-20 21 16,-1 0-16</inkml:trace>
  <inkml:trace contextRef="#ctx0" brushRef="#br0" timeOffset="77742.44">10393 13737 0,'0'0'0,"0"21"15,0 1 16,21-22-31,0 0 0,21 0 16,-20 0 0,-1 0-16,0 0 0,0 0 0,0 0 15,0 0-15,1 0 16</inkml:trace>
  <inkml:trace contextRef="#ctx0" brushRef="#br0" timeOffset="77892.36">10372 13907 0,'-43'42'16,"191"-148"-16,-296 233 0,148-106 0,43-105 0,-86 189 15,64-105 1,1 0 0,20 0-16,0 0 15,-21 0-15,1 0 0,20-42 16,-21 42-16,0-21 15</inkml:trace>
  <inkml:trace contextRef="#ctx0" brushRef="#br0" timeOffset="78426.05">11599 13420 0,'-21'0'0,"42"0"0,-63 0 0,42-21 15,-21 21-15,21 21 16,0 0 0,0 0-16,0 0 15,21-21 17,0 0-32,0 0 0,0 0 15,1-21-15,-1 0 0,21 0 16,-21 0-16,-21-1 15,0 1-15,0 0 0,0 0 16,-21-21-16,-21 20 16,-1 22-1,22 0-15,0 22 0,-21 20 16,42-21-16,0 0 0,-21 85 16,-1-64-1,22 43-15,0 21 16,22-64-16,-1-21 15,42 22-15,-42-22 0,22-21 16,41 21-16</inkml:trace>
  <inkml:trace contextRef="#ctx0" brushRef="#br0" timeOffset="78992.73">12636 13822 0,'0'-21'15,"0"42"-15,0-63 0,0-22 16,0 1 0,-42-43-1,0 85 1,21 21-16,-1 0 0,-105 42 31,64 0-31,-64 64 16,85-64-16,-43 43 15,64-43-15,0 1 16,21 20-16,0-42 0,0 22 16,42-1-16,-21-21 15,21 0-15,-20 1 0,20-22 0,0 0 16,1 21-16,-22-21 0,21 0 16,-21 0-16,43-21 15,-22 21-15,22-64 16,-43 43-16,0 0 0,0 0 15,0-22-15,0 22 0,-21-64 16,22 43-16,-1-21 0,0-22 16,-21 43-16,0-1 0,21-41 31,-21 105-15,0 0-16,0 64 15,-21-43-15,21 0 16,0 1-16,0-1 0,0-21 0,0 21 15,0 64 1,0-21 0,0-43-16,21-42 15,21 0 1,-20 0-16,-1 0 0,127-42 16,-63 0-1</inkml:trace>
  <inkml:trace contextRef="#ctx0" brushRef="#br0" timeOffset="79559.39">13356 13145 0,'-21'0'0,"-21"0"15,20 21-15,22 0 16,0 0-16,-21 21 0,21-20 0,-21 20 15,21 0-15,-21 1 0,21 62 16,0-41-16,-21-1 16,0 86-16,-1-107 15,1 106 1,21-106 0,0-20-1,0-44 1,0 1-1,0 0-15,0 0 16,21-64 0,1 64-16,-1 0 0,63-64 15,-41 64-15,-1 0 0,22-21 16,-22 20-16,21 1 16,-20 21-16,-1 0 0,43 43 31,-43-22-31,0 21 0,-42 64 15,0-64 1,0-21-16,-21 1 0,0-1 16,-42 42-16,20-42 0,1-21 15,0 22-15,-85 20 16,42-42 0,21 0-1,43 0-15,0 0 0,21-21 31,21 21-31,0-21 0,85-22 32,-42 1-32</inkml:trace>
  <inkml:trace contextRef="#ctx0" brushRef="#br0" timeOffset="79911.2">14563 13526 0,'0'-22'15,"0"44"-15,-22-65 0,1 22 16,-21 0-16,21 21 16,-22 0-16,22 0 15,0 0-15,-42 42 16,-1 64-1,43-85-15,0 64 16,21-43-16,-21 1 0,21 20 16,0-21-16,0-20 0,0 62 15,42-41 1,-21-43-16,0 21 0,43-21 16,-43 21-16,85-21 15,-85 0-15,21 0 0,22-21 16,-43 0-16,0-1 15,0 1-15,0 0 0,1 0 16,-1-21-16</inkml:trace>
  <inkml:trace contextRef="#ctx0" brushRef="#br0" timeOffset="80710.24">15071 12954 0,'0'0'0,"-22"-21"32,22 0-1,0 0 16,0 42 15,0 0-62,0 0 31,-21-21-15,0 0-16,0 0 16,0 0-16,0 0 15,21-21-15,-22 0 16,22 0-16,0-1 16,0-20-16,43 0 15,-1 21 1,-21 21-1,0 0-15,1 0 16,-22 21 0,0 0-16,0 21 15,0 1-15,0-22 16,0 0-16,0 0 0,0 0 16,-22-21-16,-20 21 15,21-21 1,0 0-1,21-21 1,0 0-16,0 0 16,0-21-1,0-1-15,21 1 16,0 21-16,0 21 0,-21-21 16,21 21-16,1 0 0,20 0 31,-21 84-16,-21-20-15,0-43 0,-21 64 16,0-64 0,-22 21-16,-105 85 15,106-85-15</inkml:trace>
  <inkml:trace contextRef="#ctx0" brushRef="#br0" timeOffset="81570.75">16616 13526 0,'-21'0'16,"42"0"-16,-42-22 15,21 1-15,0 0 16,0 0-16,0 0 15,0 0-15,21 21 0,0-22 16,0 22-16,0 0 0,0-21 0,1 21 16,20 0-16,-21 0 15,0 0-15,22 0 0,-22 0 16,0 21-16,0 1 0,0-1 16,-21 21-16,0 149 15,0-64 1,0-106-16,0 63 15,-21-62 1,21-1-16,-21 0 0,0 0 16,0-21-1,21-21 1,0 0-16,0-43 16,0 43-16,21-42 15,0 41-15,0-20 16,43-43-16,-43 43 0,21 0 15,149-85 1,-64 106 0,-64 21-16,22 63 15,-85-21-15,0-20 16,21 62-16,-21-41 0,0-1 16,0 0-16,-21-21 0,21 22 15,-21-22-15,-1 42 0,1-41 16,21-1-16,0 0 15,21-21 1,1 0 0,20-21-16,0 21 15</inkml:trace>
  <inkml:trace contextRef="#ctx0" brushRef="#br0" timeOffset="82095.45">18140 13631 0,'21'-21'15,"-42"42"-15,42-63 0,-21 21 0,0-43 16,0 43-16,0-21 16,-42-22-16,20 43 15,-62 0 1,63 21-16,-22 0 16,-41 64-1,62-22-15,1-21 0,0 21 16,0 1-16,0-1 0,-43 106 15,64-84 1,0 20 0,21-84-16,1 22 0,41-22 15,-42 0-15,127 0 16,-63-43 0,-64 22-1,0 0-15,22-21 0,-22 20 16,0-62-16,0 63 0,-21-22 15,21-63 1,-21 43 0,0 84-1,-21 0-15,21 0 16,-21 22-16,21 20 16,0-42-16,0 43 15,0-22-15,0-21 0,0 22 16,21-22-16,0 0 0,22 0 15,-22-21-15,64 0 16,-43 0 0,0-21-16,-21 0 0,43 0 15,-43 0-15,0-22 0</inkml:trace>
  <inkml:trace contextRef="#ctx0" brushRef="#br0" timeOffset="82736.08">18648 13462 0,'0'-63'16,"0"126"-1,0-105 1,0 63-16,0 21 16,0 64-1,0-85-15,-21 22 0,21-22 16,0 0-16,0 42 0,0-41 16,0-1-16,0 0 15,0 0-15,-22-21 16,22-21-1,0 0 1,0 0-16,0-1 0,0-62 16,0 20-1,0 22-15,43-64 16,-22 85-16,0 0 16,0 0-16,0-1 0,1 1 15,20 21-15,-21 0 0,0 0 16,22 43-1,-1 41 1,-42-41-16,21-1 0,0-21 16,0 64-16,-21-64 0,0 0 15,0 43-15,0-43 16,0 0-16,0 0 16,-21-21-1,0 0 1,21-21-16,0 0 15,0 0-15,0-1 0,0 1 16,0 0-16,0-21 0,21 21 0,43-85 31,-43 63-31,42-41 0,22 41 16,-64 43-16,0 0 16,-21 22-16,22-1 15,20 85 1,-42-1-1,0-41-15,0-43 16,-21 43-16,21-43 16,-21 0-16,21 0 15,0-42 17,21 0-32,0 0 15</inkml:trace>
  <inkml:trace contextRef="#ctx0" brushRef="#br0" timeOffset="83130.86">19516 13568 0,'0'21'16,"21"-21"0,0 0-16,0 0 0,0 0 0,22 0 15,-22 0 1,42-21-16,-20 0 0,-22 21 0,63-43 15,-62 43-15,-1-21 16,-21-42 0,0 20-1,-43 22-15,22 21 16,0 0-16,-42 0 0,20 0 16,1 21-16,-43 43 15,64-22-15,-21 22 16,42 42-1,0-64-15,0 21 16,21-41-16,0-1 0,43 63 16,-43-62-1,63-22-15,-20 0 16,-1 0 0,-41-22-16,20 1 0,0 0 15,43-21-15</inkml:trace>
  <inkml:trace contextRef="#ctx0" brushRef="#br0" timeOffset="83392.7">20616 13420 0,'-21'0'0,"42"0"47,0 0-47,1 0 0,-1 0 0,106 0 31,-85 0-31,0 0 16,-63 0 15,0 0-31,-21 21 0,21-21 16,-22 0-16</inkml:trace>
  <inkml:trace contextRef="#ctx0" brushRef="#br0" timeOffset="83526.63">20510 13610 0,'0'0'15,"0"21"-15,0 1 0,22-1 16,-1-21-16,0 0 16,0 0-16,64 0 15,-43 0 1,0-43-1,-20 22-15</inkml:trace>
  <inkml:trace contextRef="#ctx0" brushRef="#br0" timeOffset="84059.32">21442 13018 0,'0'-22'0,"0"44"0,0-22 47,0 21-47,0 0 16,0 0 0,21-21-1,0 0-15,0 0 0,0 0 16,1 0-16,-1-21 0,21 0 15,0 0-15,-20-1 16,-1 1-16,0-42 16,-21 42-16,0-22 15,-21 43 1,0 0-16,-1 0 0,1 21 0,0 1 16,-64 62-1,64-41-15,0 20 16,0-42-16,21 64 15,0-64-15,0 0 0,21 0 16,0 1-16,0-1 0,22-21 0,41 21 16</inkml:trace>
  <inkml:trace contextRef="#ctx0" brushRef="#br0" timeOffset="84468.09">22098 13250 0,'0'0'15,"0"-21"-15,-21 21 32,21 21-17,-21 1-15,21-1 0,-22 0 16,1 0-16,21 0 0,-21 22 16,0-22-16,21 0 0,0 21 0,-21-21 15,21 1-15,0-1 0,0 42 16,0-42-16,21 22 15,21-43 1,-21 0-16,22 0 0,-1 0 16,-21 0-16,22 0 0,-1-43 15,21-41 1,-41 63-16,-1-22 0,-21 1 0,42-22 16,-42 22-16,21 0 15,-21-1-15,21 1 0,1-85 31,-22 148-15,0 0 0,0 1-16,0-1 15,21 0-15,-21 0 0,21 0 16,0 22-16</inkml:trace>
  <inkml:trace contextRef="#ctx0" brushRef="#br0" timeOffset="84839.88">22818 13314 0,'0'0'0,"21"0"16,0-42-1,0 42-15,0-22 0,-21 1 16,21 21-16,-21-21 0,0 0 16,-21 21-1,-42 0-15,-1 0 16,-42 42-1,85-21-15,0 1 0,0-1 16,21 42 0,21-20-1,43-1-15,-43-21 16,-21 0-16,42 0 16,-21 1-16,-21-1 0,21-21 0,-21 21 15,0 0-15,0 0 16,-21-21-16,0 0 15,0 0-15,0 0 0,0 0 16,-22 0-16,22 0 0,-21 0 0,21 0 16,-1 0-16,1-21 0,0 21 0,21-21 15,0 0-15,0 0 16,0-1-16,21 1 0</inkml:trace>
  <inkml:trace contextRef="#ctx0" brushRef="#br0" timeOffset="85190.68">23050 13356 0,'22'0'15,"-44"0"-15,65-21 0,-22 21 0,0 0 16,0-21-16,0 0 16,1 0-16,41-22 15,-42 22 1,-21 0-16,0 0 15,0 0-15,-21 21 32,0 21-32,21 0 0,-64 42 15,22-20 1,42-22-16,0 0 0,-21 21 16,21-20-16,0-1 0,0 0 15,0 0-15,0 0 0,63 43 31,-20-64-15,20 0-16,-42 0 16,22 0-16,-22-21 0,0 21 0,0-22 15</inkml:trace>
  <inkml:trace contextRef="#ctx0" brushRef="#br0" timeOffset="85596.44">23558 13250 0,'0'-21'0,"0"0"16,22 0 15,-1 21-31,63-21 16,-62 21-16,-1 0 0,21 0 31,-42 21-31,21 42 16,22-20-16,-43-22 15,21 42-15,-21-41 0,0-1 16,0 42-16,-21-42 0,-1 1 16,1 20-1,0-42 1,21-21 0,0 0-1,0-1-15,0 1 16,0 0-16,21 0 0,22-64 15,-1 64 1,-21 0-16,43-21 16,-43 20-16,0 1 15,0 21-15,0-21 0,0 0 16</inkml:trace>
  <inkml:trace contextRef="#ctx0" brushRef="#br0" timeOffset="86315.79">24278 12658 0,'-21'21'16,"0"-21"-16,21 21 16,0 0-1,-21-21-15,-1 0 16,22-21 15,0 0-15,0 0-16,22 21 15,-1-21-15,0 21 16,0-22 0,0 22-16,0 0 15,-42 0 32,0 0-31,0 0-16,21-21 62,21 0-46,0 21-16,-21 21 47,0 0-47,0 1 15,0-1-15,-21 0 0,-21 21 16,21 1-16,-1-22 0,1 0 16,0 0-16,-21 21 0,21 1 15</inkml:trace>
  <inkml:trace contextRef="#ctx0" brushRef="#br0" timeOffset="87800.85">24892 12869 0,'0'0'0,"-21"0"32,42 22 14,0-22-46,0 21 16,0-21-16,1 21 0,-1-21 16,0 21-16,0 0 0,0-21 0,64 43 15,-22-22 1,-20-21-16,-1 21 16,-21-21-16,43 21 15,-43-21-15,0 0 16,43 21-1,-43-21 1,-42 0 15,-1 0-31,1 0 0,-42 21 16,42 1 0,-1-1-16,-62 21 0,63-21 15,-22 0-15,1 1 16,0-1-16,-1 0 0,-190 106 15,106-64 1,43-20 0,63-22-16,-22 0 0,1 0 15,21 0-15,0 1 16,-1-22 0,22-22 155,0 1-155,0 0-16,0 0 0,0 0 16</inkml:trace>
  <inkml:trace contextRef="#ctx0" brushRef="#br0" timeOffset="90807.28">25950 12510 0,'0'0'0,"0"-22"0,0 1 16,0 0-16,0 0 0,-21 42 31,21 0-31,0 0 15,-21 1-15,21 20 0,0 0 16,0 64-16,0-64 0,0 22 16,0-1-16,0 1 0,-21-1 15,0 64-15,-1-63 0,22-1 16,-21 43-16,0-63 16,0 20-16,21 85 15,0-84 1,0-22-1,21-63 1,0 0-16,-21 0 0,21-1 16,1 1-16,-22-21 0</inkml:trace>
  <inkml:trace contextRef="#ctx0" brushRef="#br0" timeOffset="91037.15">25993 12615 0,'0'-21'0,"0"42"0,0-63 0,0 21 16,0 0-16,0 0 0,21-1 16,21 22-1,0 0-15,64 0 16,-42 0 0,42 0-1,-64 0-15,-21 0 0,21 0 16,-42 43-1,-21-43-15,-21 21 0</inkml:trace>
  <inkml:trace contextRef="#ctx0" brushRef="#br0" timeOffset="91207.05">25887 13166 0,'0'0'0,"0"21"15,21-21 1,21 0-16,43 0 0,21 0 16,-85 0-1,42 0-15,-41-21 0,-1 21 16</inkml:trace>
  <inkml:trace contextRef="#ctx0" brushRef="#br0" timeOffset="91761.73">26839 13272 0,'0'0'16,"21"0"-16,22-22 16,-43 1-16,0 0 15,0 0-15,0 0 0,0-43 16,0 43-16,-21 0 0,-1-21 15,1 20-15,0 1 16,0 21-16,0-21 0,0 21 0,-22 0 16,22 0-16,0 21 0,0-21 15,0 21-15,-1 22 0,1-22 0,-21 21 16,-43 149 0,64-85-1,21-85-15,0 42 16,0-42-1,21 1-15,-21-1 0,127-21 16,0-43 0,-21-20-1,-42-1 1,-22 43-16,-21 0 0,21-42 16,-42 20-16,0 22 0,0 0 15,0 0-15,0 0 0,-21 21 16,0 0-1,0 21-15,0 0 16,0 0-16,21 0 0,0 0 16,-22 1-16,22-1 0,0 0 0,0 0 15,0 21-15,0-20 16,0-1-16,22 0 0,-1-21 16,0 0-16,0 0 0,0 0 15,22 0-15,-22 0 0,106 0 16</inkml:trace>
  <inkml:trace contextRef="#ctx0" brushRef="#br0" timeOffset="92014.59">27622 13081 0,'0'-21'0,"0"42"0,0-63 16,-21 42-16,0-21 0,0 21 0,0-22 16,0 22-16,-1 0 0,-20 0 15,21 22-15,0-1 0,-22 21 16,22-21-16,0 0 15,-21 43-15,42-22 0,0-21 0,0 43 16,-21-22-16,21-21 16,0 1-16,0-1 0,0 0 15,21 42-15,0-63 0,0 22 16,0-1-16,0-21 0,1 0 16,20 0-16,0 0 15,1 0-15,20-43 0,-21 43 16,-20-21-16,20 0 0</inkml:trace>
  <inkml:trace contextRef="#ctx0" brushRef="#br0" timeOffset="92367.38">27813 13293 0,'-42'0'16,"63"0"31,0 0-47,0 0 0,0 0 0,43 0 15,-22-21 1,-21-1-16,0 22 0,1 0 0,20-42 16,-42 21-16,0 0 15,-21 21 1,0 0-16,-1 0 16,1 0-16,-21 0 0,21 0 15,0 21-15,-1 0 0,-20 0 0,21 0 16,0 1-16,0 41 15,21-42-15,0 0 0,0 1 16,0-1-16,0 0 0,0 0 0,0 21 16,21-20-16,0-1 15,0-21-15,21 21 0,1-21 16,-1 0-16,0 0 0,-20-21 16,20 0-16,0-1 0,43-20 15,-43 21-15</inkml:trace>
  <inkml:trace contextRef="#ctx0" brushRef="#br0" timeOffset="92884.61">28596 12721 0,'0'-42'15,"0"0"-15,0 126 0,0-190 0,0 64 16,-42 21 0,21 63-1,-1-21-15,-20 212 16,21-190-1,21 20-15,-21 43 16,21-64-16,0 1 0,-21-1 0,21 0 16,0 1-16,0-1 0,-22-21 15,22 0-15,0 22 0,0-22 0,0 0 16,0 0-16,0 0 16,0-42-1,0 0 1,0 0-16,0 0 15,0-1-15,0 1 0,0 0 0,22-21 16,-1 21-16,21-1 0,-21-20 16,22 0-16,-1 21 15,-21-1-15,21 22 0,-20 0 16,20 0-16,-21 0 0,21 0 0,-20 0 16,-1 22-16,21-1 0,-42 21 15,0-21-15,0 0 0,0 1 16,0-1-16,0 42 15,-21-42-15,0 1 0,-43-1 16,43 0-16,-21 0 0,-22 0 16,43-21-16,0 0 0,-21 0 15,20 0-15,1 0 0,42 0 32,-21-21-17,64 0-15,-43 0 16</inkml:trace>
  <inkml:trace contextRef="#ctx0" brushRef="#br0" timeOffset="93531.23">29210 13145 0,'42'-22'0,"-21"1"0,-380 212 0,655-339 16,-233 84-16,-84 64 16,0 0-1,0 21-15,-21 0 16,20 1-16,-20-1 0,0 0 0,21 0 0,-1 0 15,-20 0-15,21 22 16,21-22-16,-21 42 16,21-41-16,0-1 0,0 0 15,21-21-15,0 21 0,21-21 16,1 21-16,-22-21 0,0 0 16,21 0-16,-20 0 0,41-63 31,-63 20-16,0-41-15,0 63 0,-21-22 16,21 22-16,-21 0 0,21-21 16,0 20-1,21 22-15,0 0 16,21-21-16,-20 21 0,20 0 16,0 0-16,22 0 0,-43 0 15,0 0-15,21 21 0,-20-21 16,-22 22-16,0-1 0,21 21 15,-21-21-15,0 0 0,0 1 16,0-1-16,-21 0 0,-1 21 16,22-21-16,0 1 0,0-1 15,0 0-15,0 0 16,0 0-16,22-21 16,-1 0-16,0 0 0,64 0 31,-64-42-31,42-22 15,-63 43-15,0-42 16,0 42-16,0-22 16,0-20-16,0 42 0,-21-1 15,0 22-15,0-21 0,0 21 16,-1 0-16,1 0 0,0 0 16,0 0-1,21 21 1,21-21-1,0 0-15,0 0 0</inkml:trace>
  <inkml:trace contextRef="#ctx0" brushRef="#br0" timeOffset="94158.61">30289 12573 0,'0'0'16,"0"-21"-16,0 42 15,-21 0 1,0 0-16,0 22 16,0-1-16,0 0 0,-22 1 0,22-1 15,0 22-15,0-22 16,-22 21-16,1 43 0,21-63 16,0-1-16,0 43 0,21-64 15,-22 21-15,22-21 16,0 22-16,0-22 0,-21 21 0,21-21 15,0-42 17,0 0-32,0 0 15,0 0-15,0-1 0,21 1 0,1 0 16,-1-21-16,21 21 0,106-85 31,-105 85-31,41 21 16,1 0-16,-64 0 0,64 0 15,-64 0 1,-21 21 0,-21-21-16,0 0 15,-22 0-15,22 0 0,-21 21 0,-1-21 16,1 0-16,21 0 0,-21 0 0,20 0 16,-20 21-16,21-21 15,21 21-15,0 0 0,0 1 16,0-1-1,0 0-15,21 0 16,0 0-16,0 0 0,22-21 16,-22 22-16,0-1 0,85 21 15,-85-21 1,21 0-16,-20-21 16,-1 0 15,-21-21-16,21 0-15,0 21 0,0-21 0,0 21 16</inkml:trace>
  <inkml:trace contextRef="#ctx0" brushRef="#br0" timeOffset="94636.57">31496 12869 0,'0'0'15,"21"0"-15,0-21 16,-21 42 15,-21 1-31,0-1 16,-21 0-16,-1 0 0,1 0 15,0 0-15,-1 1 0,-20-1 0,20 0 16,-20 0-16,21 0 0,-1 0 16,1 1-16,-22-1 0,43 0 15,21 0-15,0 0 16,0 0-16,0 1 0,0-1 15,21-21-15,22 21 16,-22 0-16,21-21 0,43 42 16,-43-20-16,1-22 0,147 42 15,-126-42 1,-1 0 0,-42 0-16,0 0 0,-21-21 15,22 21-15,-22-21 0,21-22 16,0 22-16</inkml:trace>
  <inkml:trace contextRef="#ctx0" brushRef="#br0" timeOffset="94971.62">32300 12404 0,'-21'21'0,"-42"106"31,41-85-31,-20 22 0,-21 63 16,41-64-16,-20 1 0,-43 84 15,43-85-15,0 1 16,-1-1-16,22-20 0,-21 20 15,-43 128 1,64-149-16,0-21 0,0 64 16,42-85 15,0 0-31,0-21 0,0 21 0,22-21 16</inkml:trace>
  <inkml:trace contextRef="#ctx0" brushRef="#br0" timeOffset="95342.62">32470 13187 0,'-85'-64'31,"170"128"-31,-191-128 0,63 64 0,22 0 0,-42 0 16,42 0-16,-22 0 15,-41 22 1,62-1-16,22 21 15,22-21-15,-1-21 16,0 21-16,0 1 0,21-22 16,1 42-16,-1-21 0,-21-21 15,0 21-15,1 0 16,-22 1-16,0-1 16,-22 0-1,-20-21-15,-21 0 16,41 0-16,-62 0 15,20 0-15,43 0 16,0 0-16,-21 0 16,63 0-1,0 0-15,21 0 16,-21 0-16,22 0 0</inkml:trace>
  <inkml:trace contextRef="#ctx0" brushRef="#br0" timeOffset="95680.74">32618 13166 0,'0'-21'16,"0"42"-16,21-42 0,-21 42 31,0 0-31,0 0 16,-21 21-16,21-20 0,0 20 15,-21-21-15,21 21 0,-22 22 0,22-22 16,-21 22-16,21-22 15,0 22-15,0-1 0,-21 64 0,21-63 16,-21-1-16,-43 149 16,22-106-1,21 42 1,0-127-16,21 21 16,0-21-16,-21 1 0,-1-1 0,1 0 15,0-21 1,21-21-1,0 0-15,0-1 0,21-62 16,0 41-16,22-41 16</inkml:trace>
  <inkml:trace contextRef="#ctx0" brushRef="#br0" timeOffset="95994.74">32597 13250 0,'0'0'0,"0"-21"0,0 0 16,0 0-16,0 0 0,21 21 16,0-21-16,0 21 15,0 0-15,0 0 0,1 0 16,-1 0-16,0 0 0,0 21 16,-21 0-16,0 0 15,0 0-15,0 0 0,-63 22 31,41-43-31,-62 21 16,41 0-16,22-21 16,0 21-16,42-21 47,0 0-47,1 0 0,-1 0 15,21 0-15</inkml:trace>
  <inkml:trace contextRef="#ctx0" brushRef="#br0" timeOffset="96422.71">32978 13208 0,'0'-21'0,"-170"169"0,340-275 0,-170 64 16,0 41-16,-22 22 16,1 0-1,0 0-15,-21 22 0,21-1 16,-1-21-16,1 21 0,21 0 15,-21 0-15,0 0 0,21 1 16,0 20-16,0-21 16,0 0-1,21-21-15,0 0 0,0 0 0,1 0 16,-1 0-16,0 0 16,0 0-16,0-42 0,0 42 15,1-21-15,-1 0 0,-21-1 16,21 1-16,-21 0 0,21 0 15,-21 0-15,0 0 0,0 42 32,0 0-17,-21 0-15,21 0 16,0 0-16,-21 1 0,21-1 16,0 0-16,0 0 15,21-21 1,0 0-16,21 0 15,-20 0-15,-1 0 16,0 0-16,0 0 0,0 0 16</inkml:trace>
  <inkml:trace contextRef="#ctx0" brushRef="#br0" timeOffset="96779.12">33253 13250 0,'0'-21'0,"0"42"16,0-21 15,0 22-16,-21-1 1,21 0-16,-22 0 16,1-21-1,21-21 32,0 0-47,0 0 16,0-1-16,21 22 15,43-42-15,-43 21 16,0 21-16,22 0 16,-22 0-16,-21 21 15,21-21-15,-21 21 0,0 0 16,0 1 0,0-1-16,0 0 0,0 0 15,-21-21-15,21 21 16,21-21-1</inkml:trace>
  <inkml:trace contextRef="#ctx0" brushRef="#br0" timeOffset="97138.92">33655 12848 0,'-21'0'0,"42"0"0,-63 0 15,20 0-15,1 21 0,0-21 16,0 22-16,21-1 0,0 0 16,0 21-16,0-21 0,21 22 15,0-22-15,22 0 0,-22 0 16,127 43 0,-106-43-16,-21 0 15,-21 0 32,-21 0-47,-21 1 16,0-1-16,-22 0 15,1 0-15,-1 21 0,1-20 16,20 20-16,-20 0 0,-1-21 0,22 22 16,0-22-16,20 21 0,-41 1 15,42-43-15,0 0 0,21 21 16</inkml:trace>
  <inkml:trace contextRef="#ctx0" brushRef="#br1" timeOffset="103071.48">2984 15050 0,'0'0'0,"-42"0"0,0 0 0,-1 0 0,1 0 16,0 0-16,-64 0 16,42 0-1,22 0-15,0 0 16,63 0 0,0 0-1,21 0-15,1 0 0,84 0 16,-43 0-16,86-22 15,-64 22-15,21 0 0,105-21 16,-105 21-16,0 0 16,424-21-1,-255 21 1,-169 0-16,233 0 0,-254 0 16,0 0-16,-22 0 0,1 0 15,190 0 1,-254 0-1,-42 0 1,0 21-16,-43-21 16,43 0-16,-21 0 0,-22 0 15,22 0-15</inkml:trace>
  <inkml:trace contextRef="#ctx0" brushRef="#br1" timeOffset="103559.21">1799 15727 0,'0'0'0,"-42"-64"31,21 43-31,-1 21 16,1 0-1,0 0-15,21 21 0,-21 1 16,-43 83-16,43 1 16,0-63-16,0-1 15,21 64-15,0-64 16,0 64-16,0-85 0,0 21 16,0 64-1,63-85 1,22-21-1,-43-21-15,-20 0 0,-1 0 16,21-21-16</inkml:trace>
  <inkml:trace contextRef="#ctx0" brushRef="#br1" timeOffset="103759.09">1397 16171 0,'-42'22'0,"84"-44"0,-127 44 0,1-22 31,105 0-15,0-22-1,21 22-15,-21-21 0,22 21 16,-1-21-16,0 0 0,1 21 16,-1-21-16,149-43 15,-149 43-15</inkml:trace>
  <inkml:trace contextRef="#ctx0" brushRef="#br1" timeOffset="104696.95">2053 16129 0,'0'21'16,"0"-42"-16,0 63 0,21-42 16,0 0-16,1 0 15,-1-21 1,0 0-16,0-21 15,0-22-15,-21 22 16,0 21-16,-63-43 16,42 64-16,-1 0 15,-126 0 1,85 43 0,-22 41-1,43 22-15,42-85 16,0 22-16,0 20 15,0-42-15,63 22 16,-20-43 0,41 0-1,-63 0-15,1 0 0,105-85 16,-64 21 0,-21 22-1,-42 21-15,0 0 0,0-22 16,0 22-1,0 42 1,-21-21-16,21 22 16,0-1-16,0 21 0,0-21 0,0 0 15,0 1-15,0 20 0,0-21 16,21 64 0,43-43-1,-43-21-15,43-21 0,-22 0 16,43 0-1,-22 0-15,-21 0 0,1 0 16,-1-21-16,22 0 0,126-106 16,-148 85-1,-20-64 1,-22 85-16,0-1 0,-22 1 16,1 0-16,0 21 0,-42 0 15,20 0-15,1 0 0,-22 21 16,22 0-16,21 1 15,-21-1-15,20 21 0,1-21 16,0 22-16,0-22 0,21 21 0,0-21 16,0 85-1,63-21 1,1-22-16,-43-42 0,21 22 16,22 41-16,-43-41 15,21-1-15,64 170 16,-85-106-1,-21 63-15,0-106 16,-21 1-16,0-1 0,-21 1 16,21-1-16,-149 107 15,43-107 1,0-84 0,43-21-1,41 21-15,22-22 0,-42-63 16,41 43-16,1-1 0,0-211 31,42 127-31,0 63 0,43-63 16,-43 85-1,85-64-15</inkml:trace>
  <inkml:trace contextRef="#ctx0" brushRef="#br1" timeOffset="106290.74">3196 15939 0,'-63'21'16,"126"-21"-16,-63-21 0,0 63 16,0-21-16,0 0 0,0 0 15,0 1-15,0-1 0,0 63 16,0-41 0,0-22-16,-21 0 0,21 0 15,-21 0 1,21-42 15,0 0-31,0 0 0,0 0 16,0 0-16,0-1 0,0-20 15,0 21-15,21-21 0,0 20 0,0 1 16,64-85 0,-22 106-1,1 0 1,-43 22-16,21 41 0,-42-21 15,43 107 1,-43-128 0,63 63-1,1-62 1,-43-22-16,42 0 16,-20 0-16,-1 0 0,0-22 0,85-62 31,-63 20-31,-43 43 0,21-42 15,-42 20-15,0 1 16,0 0-16,-21 20 0,-63-20 31,-1 42-31,43 21 16,-1 0 0,22 22-16,0-1 0,21 0 15,0 1-15,0-22 0,0 21 16,0-21-16,21 85 15,43-85 1,-43 1-16,21-22 16,0 0-1,-20-22-15,-1 1 0,0 0 0,0 0 0,-21 0 16,21 0-16,0-22 16,-21 1-16,0 21 0,0-64 31,0 106-16,0 0 1,0 1-16,0-1 0,0 0 0,0 0 16,22 21-16,-22-20 0,21-1 0,0 0 15,0 0-15,0-21 16,22 0-16,-22 0 0,21 0 16,-21 0-16,22 0 0,-22-21 15,63-21-15,-41 20 16,-22 1-16,0-21 0,-21 21 15,0 0-15,0-106 16,0 105 0,0 1-16,0 42 15,0 1 1,0-1-16,-21 0 0,21 0 0,-21 0 16,21 0-16,0 1 0,0-1 15,0 0-15,0 0 0,0 0 0,0 0 16,-21 1-16,21-1 0,0-42 47,21 21-47,-21-22 0,21 1 15,0 0-15,-21 0 0,21 0 16,43-106 0,-64 106-16,42-22 15,-21 1 1,0 63-16,-21 0 15,43 106 1,-43-84 0,21 20-1,0-42-15,0-21 16,0 0 0,1 0-16,-1 0 0,0-21 0,42-42 31,1-22-31,-1 0 15,-41 64-15,-1 0 16,-21 0-16,21 0 16,-21 42-1,0 0-15,0 0 16,0 64 0,0-43-1,0-21-15,42 43 0,-21-43 16,43 0-1,-22-21-15,43 0 16,0-21 0,20-43-1,-62 43-15,-1-21 0,64-64 16,-64 0 0,-42 43-1,0 42-15,-21-1 16,0 22-16,0 0 0,0 0 0,-64 64 31,64 42-15,21 0-16,0-64 0,0 0 15,21 1-15,0-22 0,85 85 32,-64-85-32,-21-21 0,22 0 15,-1 0-15,43 0 0,-43 0 16,0 0-16,1-21 0,-1-1 15,-21 1-15,106-63 16</inkml:trace>
  <inkml:trace contextRef="#ctx0" brushRef="#br1" timeOffset="107055.3">8467 14753 0,'0'0'0,"-22"0"0,1 0 15,0 0 16,42 0 1,0 0-32,1 0 0,20 0 0,64 0 15,42 0 1,-42 0-16,-22 0 0,128 0 16,-106 0-16,21 0 0,296 0 15,-275 0-15,1 0 16,20 0-16,21 0 0,1 0 15,444 0 1,63 0-16,-20-21 16,-467 21-16,1 0 15,-21 0-15,-1 0 0,-21 0 16,488 0 0,-509 0-1,-85 0-15,-42 0 0,-21 21 31,-21-21-15,0 0-16,0 0 16,-21 0-16</inkml:trace>
  <inkml:trace contextRef="#ctx0" brushRef="#br1" timeOffset="107785.38">9991 15261 0,'0'-21'0,"0"42"0,0-63 16,0 21 0,0 42-1,-22 0-15,1 0 16,-21 22-16,21-1 0,0 0 0,-22 1 16,22-1-16,-21 0 0,21 1 15,-22-1-15,-41 106 16,62-106-16,22-20 15,0-1-15,0 21 16,22-42 0,-22-21-1,21 0-15,0 0 0,0-22 0,85-41 16,0-43 0,-22-22-1,-41 86-15,-1-22 16,-21 64-16,0 0 0,-21 0 15,0 42 1,0 127 0,0-21-1,0-42-15,0-43 0,0 85 16,0-106 0,0 64-16,0-64 15,0 0-15,0 64 16,-21-85-1,0 0-15,-21 0 16</inkml:trace>
  <inkml:trace contextRef="#ctx0" brushRef="#br1" timeOffset="108841.78">9652 15790 0,'-21'0'16,"232"106"-16,-401-212 0,169 85 0,42 21 15,0 0-15,21 0 16,1 0-16,-22 0 0,42-21 15,-20 21-15,-1 0 0,22-21 0,41-21 16,-41 42-16,-1-22 16,170-105-1,-190 85 1,-22 21-16,21-64 16,-42-21-16,0 85 15,-21-21-15,21 21 0,-21 0 16,-43 63-1,43-21-15,0 85 16,0 21 0,21-42-1,0-43-15,0 0 0,0 43 16,0-64-16,0 21 0,0-20 16,0 20-16,21-21 0,0 0 0,43 0 15,-43-21-15,21 0 0,0 0 16,1 0-16,-1 0 0,191-84 31,-212 63-31,21-22 0,43-41 16,-21-86-1,-64 64 1,0 64 0,0 21-16,0-21 0,0 20 0,0 1 15,0 0-15,0 42 31,0 0-31,0 1 16,0 41-16,0 43 16,-22-21-1,22-43-15,-21 64 16,21-85-16,0 21 0,0-21 16,0 22-16,0-22 0,127 64 31,-84-85-31,62 0 15,-83 0-15,-1 0 16,21-22-16,-21 1 0,0 0 16,22 0-16,-43 0 15,42-43-15,-21 22 16,-21 0-16,0 20 0,0-20 16,0 0-16,0 21 0,0-1 15,0 1-15,-21 21 16,0 21-1,21 1-15,0-1 16,0 85 0,0-64-1,0-21-15,0 0 0,0 22 16,0-22-16,21 0 0,-21 0 16,21-21-16,0 0 0,85 0 31,-85 0-31,43-21 0,21-43 15,-22 1 1,-42 42-16,22-85 31,-43 127 1,0 0-32,0 0 15,0 1-15,-22-1 16,22 0-16,0 0 0,0 0 15,0 0-15,0 1 16,22-22 0,-1 0-16,0 0 15,0 0-15,21-43 16</inkml:trace>
  <inkml:trace contextRef="#ctx0" brushRef="#br1" timeOffset="109034.67">12319 15367 0,'0'21'0,"0"-84"0,0 105 0,0-105 0,0 20 16,-21 43 0,0 0-16,-1 0 15,1 0-15,21 21 16,-21 1-16,0-22 16,0 42-1,0-42 1,-1 0-1,1 0-15,0 0 16</inkml:trace>
  <inkml:trace contextRef="#ctx0" brushRef="#br1" timeOffset="109249.62">11049 15346 0,'-148'0'15,"296"0"-15,-275 0 32,148 0-32,21 0 15,1 0-15,20 0 0,1 0 16,-1 0-16,1 0 0,-1 0 16,1-21-16,20 0 0,-20-1 0,21 22 15,84-42-15</inkml:trace>
  <inkml:trace contextRef="#ctx0" brushRef="#br1" timeOffset="109734.35">12509 15050 0,'0'0'16,"-21"0"-16,21 21 16,-21 0-16,21 0 0,0 21 15,0-20-15,0 20 0,0-21 16,0 21-16,0 1 0,0-1 0,0 43 15,0-43-15,0 0 16,-21 43-16,21-64 0,-21 43 16,21-43-16,0 21 15,0 1-15,0-22 16,0 0-16,0-42 31,0 0-31,0-1 16,21 1-16,0 0 0,-21 0 15,0 0-15,21 0 0,0-1 0,1 1 16,-1-21-16,0 21 16,0 0-16,0-1 0,106 1 15,-63 42 1,-22 1 0,-42-1-16,0 0 0,21 21 15,-21-21-15,0 1 0,-21 20 16,0-21-16,-43 21 15,43-42-15,0 22 0,-42-1 16,41-21-16,1 21 0,0-21 16,0 0-16,21-42 31,21 42-31,21-43 16,43-20-16</inkml:trace>
  <inkml:trace contextRef="#ctx0" brushRef="#br1" timeOffset="110354.99">13039 15494 0,'63'-21'32,"-211"106"-32,233-149 0,-22 64 15,-63 21-15,-21 0 16,0 22-16,21-22 0,-43 21 16,43-21-16,-21 1 0,21-1 15,0 21-15,0-21 0,21 43 31,43-43-31,21-21 16,-43 0-16,21-21 16,-41 0-16,-1-1 15,85-62 1,-85 20 0,0 22-16,-21 21 15,0 42 16,0 0-31,0 0 0,0 0 0,-21 1 16,21-1-16,0 0 0,0 0 16,0 0-16,0 0 15,0 1-15,21-1 0,64 0 16,-1-21 0,-63-21-16,22-22 15,-1 43-15,0-63 16,-20 42-16,-1 0 0,21-64 15,-21 43-15,0-1 0,22-190 32,-22 85-17,-21 106-15,0 21 16,0 42-16,0 21 16,-42 85-1,20-63-15,-20 42 16,21 84-1,21-126-15,0-22 16,0-21-16,21 64 16,0-85-16,0 0 15,1 0-15,41 0 16,-42 0-16,22 0 0,-1-43 16,-21 22-16</inkml:trace>
  <inkml:trace contextRef="#ctx0" brushRef="#br1" timeOffset="110942.65">14203 15663 0,'0'0'16,"21"0"-16,0-21 31,0 21-31,0 0 0,22-21 16,20 0 0,1-21-1,-22-1-15,-42 22 0,21 0 16,-21 0-16,0-22 15,-42 43 1,21 0-16,0 0 16,-1 0-16,1 22 0,-21 20 15,21-21-15,0 0 0,-22 106 16,43-84 0,0-22-16,0 42 15,0-42-15,21 1 16,1-1-16,-1-21 0,0 0 0,42 21 15,-41-21-15,20 0 0,0 0 16,-21 0-16,22-21 0,20 0 16,-20-1-16,-22 1 0,106-85 31,-64 22-15,-20-1-16,-22 43 15,-21 21-15,-21 21 16,-22 0-16,22 21 15,0 0-15,21 0 16,0 0-16,0 0 0,0 1 16,0-1-16,0 21 0,0 0 15,0-20-15,42 20 16,-21-21-16,-21 0 0,43 43 31,-43-43-31,-21-21 16,-1 0-16,1 0 15,0-21-15,-21 0 16,42-1-16,-21 1 0,-43-42 16</inkml:trace>
  <inkml:trace contextRef="#ctx0" brushRef="#br1" timeOffset="111153.53">13928 15113 0,'0'0'0,"21"-21"16,0 21-1,0-21-15,21 21 0,43-21 16,127-43 0,-170 43-16,22 21 15,-22-21-15,0 0 0,170-85 31,-191 85-31,21-1 0</inkml:trace>
  <inkml:trace contextRef="#ctx0" brushRef="#br1" timeOffset="114039.81">19240 14520 0,'0'0'0,"-21"0"0,0 0 16,0 0-16,0-21 0,0 21 16,-64 0-1,43 0-15,20 0 16,1 0-16,0 0 16,42 0 15,22 0-31,-1 0 0,64 0 15,-22-21-15,65 21 16,-44 0-16,86 0 16,-85 0-16,0 0 0,21 0 15,0 0-15,21 0 0,169 0 16,-147 0-16,-1 0 0,21 0 0,361 0 16,41-21-1,-211 21 1,-211-21-16,-1 21 0,149-21 15,-170-1-15,0 22 16,-21 0-16,-21 0 0,21-21 0,42 21 16,-84 0-16,-1-21 15,170-21 1,-232 42 0,-1-43-16,-21 22 15,-21 0-15,-1 21 16,1 0-16,0 0 0,0 0 15,0 0-15,-43 0 16,22 0-16,0 21 0</inkml:trace>
  <inkml:trace contextRef="#ctx0" brushRef="#br1" timeOffset="114721.42">20553 15007 0,'0'-21'0,"0"42"0,0-63 0,-21 42 16,-1 0-16,1 0 16,-21 0-16,21 21 0,0-21 0,-43 64 15,-42 126 1,0-42-1,85-105-15,0-1 16,0 0-16,0 1 0,0-1 0,-22 43 31,43-64-31,21-21 32,1-21-32,-22-1 0,21 1 15,0 0-15,42-85 16,-20 22-16,-22 20 15,21 1-15,1-64 0,-22 63 16,42-42 0,-63 85-16,21-21 0,22-1 15,-43 65 1,0 62-16,0 1 16,0-22-16,0 107 15,0-64 1,0-64-16,0 21 0,0 64 31,0-105-31,0 20 0,0 0 16,-21-42-1,-1 0 1,-20 0 0</inkml:trace>
  <inkml:trace contextRef="#ctx0" brushRef="#br1" timeOffset="115768.82">20087 15600 0,'-42'-21'15,"21"0"-15,169 126 0,-318-210 16,255 147-16,-170-106 0,85 43 16,22 21-1,20-21-15,-21 21 16,21-21-16,1 21 0,63-21 16,42-43-1,-85 64-15,43-63 16,-42 42-16,-22-1 0,127-105 15,-148 106 1,1-21-16,20-22 16,-42 43-16,-21 21 31,0 0-31,21 21 0,-22 1 16,-20 20-16,0 85 15,21-85 1,-1 1-16,22-1 0,-21 43 0,21-43 15,-21 85 1,21-42 0,21-43-1,0-21-15,22-21 16,-22 0-16,0 0 0,85-42 16,-21-22-1,-43 1 1,-21 20-16,0-20 0,0 21 15,-21-22-15,22 22 0,-1-212 32,-21 190-32,0 43 15,-21 21 1,-1 21-16,1 0 16,21 1-16,-21 41 0,0 1 15,21-22-15,-21 0 0,21 1 16,0-1-16,-21 43 0,21-43 15,0 0-15,0-21 0,0 22 16,0-22-16,0 0 0,0 0 0,21-21 16,-21 21-16,21-21 0,0 0 15,0 0-15,22 0 0,-22 0 16,0 0-16,0 0 0,85-63 16,-85 42-16,0 0 15,22-1-15,-22 1 0,0-21 0,-21-64 31,0 64-31,-21 42 16,-22 21 0,22-21-16,0 21 0,0 43 15,21-43 1,0 0-16,0 0 0,0 0 16,0 0-16,42 22 15,-21-22 1,1-21-16,-22 21 0,21-21 0,0 0 15,0 21 1,0-21-16,0 0 16,1 0-16,-1 0 0,-21-21 15,21 0-15,0 21 0,64-85 16,-43 22 0,-21 20-1,-21 1 1,21 42-16,-21 21 31,0 0-31,0 1 0,0 20 16,-21 0-1,0 1-15,21-1 16,0-21 0,0-42 15,0 0-31,0 0 15</inkml:trace>
  <inkml:trace contextRef="#ctx0" brushRef="#br1" timeOffset="115942.72">21780 15155 0,'0'-84'16,"0"168"-16,0-189 16,0 126 30,0 0-30,-21-21 0,0 0-16,0 0 15</inkml:trace>
  <inkml:trace contextRef="#ctx0" brushRef="#br1" timeOffset="116150.6">20807 15261 0,'-21'21'0,"42"-42"0,-64 42 16,65-21-1,-1 0 1,21 0-16,-21 0 0,64 0 16,-43 0-16,64-21 15,-64 21-15,22-21 0,21 0 0,-22 0 16,22 21-16,-22-21 0,1-1 15,20 1-15</inkml:trace>
  <inkml:trace contextRef="#ctx0" brushRef="#br1" timeOffset="116640.32">22140 14901 0,'0'0'0,"0"-21"16,0 42 15,0 1-31,-21-1 15,21 21-15,0 22 0,0-22 16,0 0-16,0 1 16,-21-1-16,21 0 0,-21 128 15,21-107 1,0 43 0,0-85-16,0 0 0,0 0 15,0-42 16,0 0-15,0 0-16,0-21 0,21 20 16,-21 1-16,21 0 0,0-21 0,-21 21 15,64-43 1,-22 43-16,0 0 16,43 21-16,-21 0 15,-64 21-15,21-21 16,-21 21-16,21 0 15,-21 0-15,0 22 0,0-22 0,0 0 16,-21 0-16,-64 43 16,0-22-1,43-42 1,0 21-16,21-21 0,-1 0 16,22-21-1,22 0 1,-1 0-16,0 0 0</inkml:trace>
  <inkml:trace contextRef="#ctx0" brushRef="#br1" timeOffset="117300.94">22627 15198 0,'21'-21'16,"-42"42"-16,63-64 0,-20 43 16,-22 22-1,0 20-15,0-21 0,-22 0 16,22 22-16,-42 62 15,21-20 1,21-21 0,0-43-1,21-21-15,0 0 0,64 0 16,-22 0 0,1-21-1,-43-1-15,21 1 0,-20 0 0,-1-21 16,0 21-16,0-22 0,21-63 15,-20 64 1,-1 21-16,-21 42 16,0 0-1,0 0-15,0 1 0,0-1 16,0 85 0,0-22-16,0-41 15,0-22-15,21 0 16,42-21-1,-20 0 1,20-21-16,-42 0 0,1 21 16,-1-22-16,21-41 15,-21 21-15,0 20 0,22-189 16,-22 41 0,21 65-1,-42 62-15,21 22 0,-21-42 16,0 84-1,0 0 1,-21 0-16,-21 64 16,42-22-16,-42 43 15,-1 42-15,43 43 16,0-170 0,0 0-16,0 21 0,0-20 15,0-1-15,21-21 16,1 0-16,62 0 15,1-64 1,-64 64-16</inkml:trace>
  <inkml:trace contextRef="#ctx0" brushRef="#br1" timeOffset="117906.6">23749 15388 0,'0'0'31,"21"0"-31,0 0 16,0 0-1,1 0-15,-1 0 0,0 0 0,21 0 16,-21-21-16,1 21 0,126-85 31,-148 64-31,21-21 16,-21-43-16,0 43 16,-21 42-1,-85 63 1,64-20-1,20-1-15,-41 64 16,42 0 0,21-64-16,0-21 0,0 64 15,63-43 1,43-42 0,-21 0-1,-43 0-15,0 0 0,85-42 16,-84 21-16,-22 0 15,21-22-15,1 22 0,-22-21 0,85-106 32,-106 84-32,0-21 15,-22 85 1,1 0-16,0 0 0,0 0 16,21 64-16,-21-43 0,21 0 15,0 43-15,0-22 16,0-21-16,0 43 0,0-43 15,0 21-15,21 1 0,-21-22 16,0 0-16,0 21 16,-21-42-1,-22 0 1,1 0 0,21 0-16,0 0 0,-43-21 15,43 0-15,-85-85 31,85 85-31</inkml:trace>
  <inkml:trace contextRef="#ctx0" brushRef="#br1" timeOffset="118108.48">23410 15007 0,'0'0'0,"-21"0"16,21 21-1,21-21-15,43 0 16,20 0 0,-41 0-16,105 0 15,21-42 1,-126 21-16,-1 0 0</inkml:trace>
  <inkml:trace contextRef="#ctx0" brushRef="#br1" timeOffset="118808">26310 14055 0,'-42'0'0,"84"0"0,-105 21 16,20-21-16,22 0 0,0 21 0,0-21 16,0 0-16,42 0 31,0 0-31,21-21 0,170 0 16,-106 21-16,148-21 15,63-1 1,-147 22-16,20-21 0,636-21 15,-170 42 1,-21 0 0,-445 0-16,149 0 15,-212 0-15,-21 0 0,127 0 32,-212 0-32,-21 21 15,-64-21 1,43 0-1,0 0-15,-64 21 0,43-21 16,-170 43 0</inkml:trace>
  <inkml:trace contextRef="#ctx0" brushRef="#br1" timeOffset="119259.74">27263 14817 0,'0'-21'0,"0"42"0,21-85 0,-21 43 15,0 0-15,0 0 0,0 0 0,0-1 16,-21 22 0,-1 22-16,1 20 15,0 0-15,-21 22 16,42-22-16,-64 85 15,43-85-15,0 149 32,21-149-32,21 64 15,21-64-15,-20-20 16,41-1-16,-42-21 0,22 21 16,41-21-16,-63 0 15,64-127 1</inkml:trace>
  <inkml:trace contextRef="#ctx0" brushRef="#br1" timeOffset="119462.62">27030 15092 0,'-21'0'0,"42"0"0,-85 0 0,43 0 0,-21 0 16,63 0 15,0 0-31,21 0 0,-20 0 15,20 0-15,0-21 16,1 21-16,-1 0 0,0-21 0,43-1 16,-43 22-16,-21-21 0,43 0 15,-22 21-15,-21 0 16</inkml:trace>
  <inkml:trace contextRef="#ctx0" brushRef="#br1" timeOffset="119824.42">27517 14986 0,'-43'21'15,"128"-63"-15,-127 63 0,-22 0 16,64 0-16,0 1 16,21-22-1,0 0-15,1 0 16,-1 0-16,0 0 0,0 0 0,85-43 16,-43 22-1,-41 0-15,41-21 16,-63 20-16,0 1 15,-21 21 1,-21 0-16,20 0 0,1 0 0,-85 43 31,64-1-31,21-21 0,0 43 16,0 41 0,21-62-16,0-22 15,63 85 1,-42-85-16,22 0 15,41 0 1,22-21-16,-85-21 16,22 0-16,-22 21 0</inkml:trace>
  <inkml:trace contextRef="#ctx0" brushRef="#br1" timeOffset="120537.52">28130 15050 0,'43'-85'16,"-22"85"-16,0-21 15,0 0-15,-127 190 16,233-338-16,-63 169 0,-255 127 0,403-254 16,-191 148-16,0 0 15,-21 0-15,0 0 0,0 0 0,0 64 16,0-64 0,-63 127-1,42-105 1,0-22-16,-1 0 15,1-21-15,21-21 32,21 0-32,1 21 15,-1-43-15,0 22 0,0 0 16,0-21-16,22-1 0,-22 1 0,0 0 16,0 21-16,21-22 0,22-84 31,-64 85-31,-42 105 31,20-41-31,1-1 0,0 21 16,0 0-16,21-20 0,-21 168 31,42-105-15,21-43-1,-21-21-15,85 0 0,-63-21 16,41 0-16,-41 0 15,-1-21-15,127-63 16,-84-43 0,-64 84-16,21-63 15,-20 1 1,-1 41-16,0 22 0,-21-22 0,0 1 16,21 20-16,-21 1 0,21-64 15,-42 127 16,0 22-31,0-22 0,0 21 0,-1 22 16,-20 20-16,21 1 16,21-21-16,-21-22 0,21 127 31,0-126-31,42 62 16,22-62-1,-22-22-15,-21-21 16,0 0-16,22-21 0,-22 21 15,0-43-15,42-41 16</inkml:trace>
  <inkml:trace contextRef="#ctx0" brushRef="#br1" timeOffset="120737.41">29062 14859 0,'0'-21'31,"21"21"-31,64-21 16,-43 21-16,43 0 16,-43-21-16,21 21 0,22-22 15,-21 1-15,41 0 16,-62 0-16,20 0 16,-20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1:07:01.8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2879 2498 0</inkml:trace>
  <inkml:trace contextRef="#ctx0" brushRef="#br0" timeOffset="3983.06">3006 2477 0,'0'-22'0,"-22"22"16,1-21 31</inkml:trace>
  <inkml:trace contextRef="#ctx0" brushRef="#br0" timeOffset="5116.41">2984 2328 0,'0'-21'0,"0"0"15,0 0 1,-21 21 15,0 21 16,21 0-47,0 0 16,0 1-16,0-1 0,0 0 0,0 0 15,0 21-15,0-20 0,0 20 0,0 64 32,0 0-32,0-43 15,0-42-15,0 0 16,0 43-16,0-22 0,0-21 15,0 43-15,0-43 16,0 0-16,0 127 16,0-105-16,0 20 15,0 43 1,0 0-16,0-64 16,0-21-16,0 106 15,0-63 1,0 42-1,0-64-15,0 0 0,0 1 16,0-1-16,0 0 0,0 1 0,0 20 16,0-20-16,0-1 0,0 148 15,-21-147 1,21 63-16,-21-22 16,21-20-16,0-22 15,0 64-15,0-43 0,0 1 0,0 126 31,0-41-31,0-44 16,0-62-16,0 20 16,0 43-16,0-42 15,0-22-15,0 85 0,0-85 0,0 22 16,21 147 0,-21-168-16,21 126 15,-21-42 1,0 42-1,0-105-15,0-1 0,21 170 16,-21-42 0,0 20-1,0-168-15,0 20 0,0 1 16,0-1-16,0 1 0,0 63 16,0-64-16,0 1 0,21 190 31,-21-191-31,0-20 15,0 20-15,0 128 0,0-128 16,0 106-16,0-105 16,0 169-1,0-85 1,0 0 0,0-84-16,0-22 0,0 0 15,22 22-15,-22-22 0,0 170 16,0-106-1,0-64-15,21-21 16,-21 21-16,21 64 16,-21-85-16,0 22 0,0 84 31,0-85-31,21 22 16,-21-86 15,0 1-31,0 0 0,0-21 15,21-85 1,0 84-16,-21-84 0</inkml:trace>
  <inkml:trace contextRef="#ctx0" brushRef="#br0" timeOffset="9053.7">3027 2350 0,'0'0'0,"0"-22"0,-21 22 0,-1 0 16,22-21-16,-21 21 31,0 0 0,42 0 63,0 0-94,1 0 0,-1 0 16,0 0-16,0 0 0,21 0 15,-20 0-15,-1 0 0,21 0 16,-21 0-16,0 0 0,106 0 15,-63 0 1,-22 0-16,1 0 0,-1 0 16,0 0-16,1 0 0,41 0 15,-41 21-15,20-21 0,64 0 16,-21 0 0,-64 0-16,1 0 15,20 22-15,-21-22 0,22 0 0,42 0 16,-43 0-16,-20 0 15,20 0-15,1 0 0,-1 0 16,212 0 0,-211 0-16,-22 0 15,106 0 1,-105 0-16,-1 0 0,0 0 16,22 0-16,-22 0 0,64 0 15,-64 0-15,1 0 0,62 0 16,-62 0-16,-1 0 0,22 0 15,-22 0-15,0 0 0,43 0 16,-43 0-16,1 21 0,-1-21 16,0 0-16,1 0 0,253 0 31,-148 0-31,-63 0 0,42 0 16,63 0-1,-126 0-15,-22 0 0,212 0 31,-190 0-31,63 0 16,84-21-16,-147 21 0,-1 0 16,1 0-16,-1-22 0,-20 22 15,126 0 1,-127 0-16,22 0 0,-22-21 16,0 21-16,22 0 0,126-21 15,-105 21 1,63 0-1,-105 0-15,-1 0 0,43-21 16,-43 21-16,0 0 0,64 0 16,-42 0-1,-43 0 1,0 0 0,0 0-16,-21 21 78,0 0-63,0 0-15,0 1 16,0-1-16,-21 0 16,21 0-16,-21 21 15,0 22 1,21-43-16,0 0 0,0 0 15,0 22-15,0-22 0,0 127 16,0-84 0,0 20-1,0-41-15,0-1 0,0-21 16,0 21-16,0 1 0,0 41 16,0-41-16,0-1 0,0 149 31,0-86-31,0-62 0,0 84 15,0-64-15,0 22 16,0-22 0,0 1-16,0 148 15,0-107 1,0-62-16,0 63 0,0-64 16,0 21-16,0-20 0,0 20 15,0 1-15,0 105 16,0-105-16,-43 211 15,43-169 1,0 63 0,0-106-16,0-20 0,-21 63 15,21-43-15,0-21 0,0 64 16,0-63-16,0-1 0,-21 43 16,21-43-16,0 212 31,0-127-16,0-21-15,0 0 16,0-64-16,0 0 16,0 149-1,0-64 1,0-43 0,0-41-16,0-1 0,0 43 15,0-43-15,0 0 0,0 1 0,0-1 16,0 0-16,0 22 15,-21-22-15,21 1 0,0 20 16,0-21-16,-21 1 0,21 168 31,0-84-31,-22-21 16,22-42 0,0-43-16,0 21 0,0 22 15,0-43-15,0 21 0,0-21 16,0 64-16,0-64 0,0 22 15,0-1-15,0 0 0,0 64 16,0-64-16,0 1 16,0 105-1,0-63 1,0-1-16,0-63 16,0 22-16,0 63 15,0-64-15,0 0 0,0-21 16,0 22-16,0-1 0,0 22 15,0-43-15,0 21 0,0-21 0,0 22 16,0-22-16,0 0 0,0 0 16,0 0-16,0 22 0,0-22 0,0 21 15,0-21-15,0 22 16,0-22-16,0 0 0,0 0 16,0 0-16,0 0 0,0 1 15,0-1-15,0 0 0,0 0 16,0 0-16,0 0 15,0 1 1,-21-1 0,21 0-1,0 0 1,0 0 0,-21 0-16,21 1 15,0-1 1,-21 0 15,0-21-31,0 0 16,-1 0-1,1 0-15,0 0 16,-21 0-16,-22 0 16,43 0-16,-21 0 0,-106 0 31,42 0-31,-64 0 31,43 0-31,85 0 16,-64 0-16,64 0 15,0 0-15,-234 0 16,86 0 0,42 0-1,0 0 1,105 0-16,1 0 0,-127 0 15,63 0 1,-42 0 0,105 0-16,-20 0 0,-43 21 15,64-21-15,-22 0 0,-21 0 16,43 0-16,0 0 0,-1 0 16,22 0-16,-21 0 0,-64 0 15,85 0-15,-43 0 16,43 0-16,-21 0 15,-22 0-15,43 0 0,-21 0 16,-43 0-16,64 0 0,-21 0 16,-43 0-16,43 0 15,21 0-15,-170 0 16,128 0 0,-43 0-1,0 0 1,85 0-16,-22 0 0,1 0 15,21 0-15,-21 0 0,-128 0 16,128 0 0,-22 0-16,-20-21 15,-1 21 1,64-21-16,0 21 0,0 0 16,-43 0-1,1-21 1,20 21-16,22 0 15,-42-22-15,41 22 16,1 0-16,-42 0 0,42 0 0,-1 0 16,-105-21-1,-21 21 1,85 0 0,20 0-16,22 0 0,0 0 15,-21 0-15,21 0 0,-1 0 16,-20 0-16,21 0 0,0 0 0,-43 0 15,1 0 1,42 0-16,-1 0 0,-20 0 16,21 0-16,0 0 15,0-21-15,-1 21 16,1 0 0,0 0-1,0 0-15,0 0 0,-22 0 16,22 0-1,0 0-15,0 0 16,0 0 0,0 0-1,-1 0 17,1 0-32,0 0 46,0 0-30,21-21 15,0 0-31,0 0 16,21-1-16,0 1 16,0 0-16,1-21 0</inkml:trace>
  <inkml:trace contextRef="#ctx0" brushRef="#br0" timeOffset="10787.75">3323 3217 0,'0'-21'0,"0"0"15,0 0 1,0 0 0,0 0-16,0-1 15,0 1 1,-21 21 31,0 0-47,21 21 15,0 1-15,0-1 16,-21 42-16,21-42 16,0 22-16,-22 126 15,22-84 1,0-43-16,0 64 15,0-43 1,0-20-16,22-22 0,20 85 16,-21-85-1,21 0-15,22 0 16,-43-21-16,43 0 16,-43 0-16,21 0 0,64-63 31,0-43-16,-64 42-15,-21-41 16,-21 41 0,0 22-16,0-106 15,0 63 1,0 43 0,0 20-16,0 1 0,0 42 62,0 1-46,0-1-16,0 0 31,21-21-31</inkml:trace>
  <inkml:trace contextRef="#ctx0" brushRef="#br0" timeOffset="11404.4">4487 3366 0,'21'-22'16,"1"1"-16,20 0 15,-21-42 1,0 63-16,-21-43 15,0 22-15,0 0 16,-21 21-16,-42 0 16,41 0-16,-20 21 15,21 0-15,-21 0 0,20-21 0,-41 43 16,42-1-16,-64 64 31,64-64-15,21 1-16,0-22 0,42 0 15,-21 0 1,22-21-16,-1 21 16,-21-21-16,43 21 0,-22-21 15,106 43 1,-105-22 0,20 0-1,-42 0-15,-21 0 0,0 1 16,0-1-16,0 0 15,-21 0-15,0-21 0,-106 64 16,21-22 0,-21-21-1,42-21 1,43 0-16,21 0 0,-43 0 16,43 0-16,0 0 15,0-21-15,0 0 0,0 21 0,-1-21 16,1 21-16,21-22 0,0 1 15,0 0 1,0 0 0,21 0-1,1 21-15,-1-21 0,21-1 16</inkml:trace>
  <inkml:trace contextRef="#ctx0" brushRef="#br0" timeOffset="11805.18">5165 3323 0,'0'21'31,"21"-21"0,0 0-15,0 0-16,-21-21 15,0 0-15,21 0 0,0 21 16,-21-42-16,0 20 16,0 1-16,0 0 15,-21 21-15,0 0 16,0 0-1,0 21 1,21 0-16,0 1 16,-21 41-1,21-42-15,-22-21 0,22 21 0,0 22 32,0-22-32,0 0 0</inkml:trace>
  <inkml:trace contextRef="#ctx0" brushRef="#br0" timeOffset="12161.98">5186 3725 0,'0'0'0,"0"22"0,0-1 16,0 0-1,21-21-15,0 0 16,0 0-1,0 0-15,1 0 0,-1 0 16,0 0 0,-21-21-16,0 0 15,0-1 1,0 1-16,-21 21 16,0 0-1,-1 0 1,1 0-16,0 21 0,0-21 0,21 22 15,-21-1-15,0-21 16,21 21-16,0 0 31,21-21-31,0 0 16,0-21-16,21 21 0</inkml:trace>
  <inkml:trace contextRef="#ctx0" brushRef="#br0" timeOffset="12522.77">5948 3112 0,'0'0'0,"-21"0"0,21-22 15,-22 22 1,1 22-1,21-1 1,0 0-16,0 0 0,0 21 0,0 1 16,0-1-16,0 0 0,-21 1 15,21-1-15,0 0 0,-21 22 0,21-22 16,0 22-16,0-22 16,-21 0-16,21 1 0,0-22 15,0 0-15,0 0 16,0 0-16,0 1 0,21-44 47,0 22-47,-21-21 0,0 0 0,0 0 15,21 0-15,-21-22 0</inkml:trace>
  <inkml:trace contextRef="#ctx0" brushRef="#br0" timeOffset="13602.67">5821 3090 0,'0'0'16,"-21"0"-16,42 0 47,0 0-47,0 0 15,0 0-15,0 0 0,106 0 16,-63 0-1,105 0 1,-105 0-16,20 0 0,22 0 16,0 0-16,0 0 0,0 0 0,0 0 15,-22 0-15,22 0 0,-21 0 16,-1-21-16,1 21 0,0 0 0,63 0 16,-63 0-16,42-21 15,-64 21-15,1 0 0,41 0 16,-41 0-16,-1-21 0,43 21 15,-63 0 1,41 0-16,-41 0 0,-1 0 16,0 0-16,-21 0 0,1 0 15,-1 0-15,-21 21 32,0 0-17,-21-21 1,21 21-16,0 1 15,0 20-15,-22 0 16,22-21 0,0 22-16,0-22 0,0 42 15,-21-20-15,21-22 0,0 0 16,0 21-16,-21-20 0,21 20 16,0-21-16,0 0 0,0 0 0,0 22 15,0-22-15,0 0 0,0 21 16,0-20-16,0-1 0,0 0 15,0 0-15,0 0 16,0 0-16,0 1 0,-21-22 16,0 21-16,0-21 31,-1 0-31,1 0 16,0 0-16,0 0 15,0 0-15,0 0 0,-128 0 16,107 0-1,-127 0 1,105 0-16,1 0 0,-85-21 16,84 21-16,-21 0 0,22 0 15,-1 0-15,1 0 0,-22-22 0,22 22 16,-1 0-16,-20 0 0,20 0 16,1 0-16,-22 0 0,-127 0 15,149 0-15,-1 0 16,-147 0-1,84 0 1,42 22-16,64-22 0,-22 0 16,22 0-16,0 0 0,0 0 15,0 0-15,21 21 32,0 0 108</inkml:trace>
  <inkml:trace contextRef="#ctx0" brushRef="#br0" timeOffset="15341.92">3154 5207 0,'-21'0'32,"-1"0"-17,22 21 1,0 0-16,0 1 0,0 20 16,0 21-16,0-20 15,0 20-15,-21 43 0,21-64 16,-21 22-16,21 42 15,0-64-15,0 0 0,0 22 16,0-22-16,0 1 16,0-22-16,0 0 15,0 0-15,0-42 32,0 0-17,0 0-15,0-22 16,0 22-16,0 0 0,0-21 15,0 20-15</inkml:trace>
  <inkml:trace contextRef="#ctx0" brushRef="#br0" timeOffset="15747.03">3027 5398 0,'-21'0'15,"-1"-43"1,22 22-1,0 0-15,0 0 16,43 0 0,-22-1-16,0 22 0,0 0 15,0-21-15,22 21 0,20 0 16,-42 0-16,22 0 0,-22 0 16,0 0-16,21 0 0,1 21 15,-22 1-15,0-1 0,-21 0 16,0 0-16,0 0 0,-21 43 15,0-43-15,-22 21 16,22-21-16,0 1 0,-21-1 16,-64 42-1,64-42 1,20-21-16,22 22 0,-21-22 16,0 0-1,21-22 32,21 1-47,-21 0 0,21 21 16</inkml:trace>
  <inkml:trace contextRef="#ctx0" brushRef="#br0" timeOffset="16570.72">3662 5355 0,'0'0'0,"0"-21"16,0 42 31,-21 0-47,21 1 0,0-1 15,-22 0-15,22 21 0,0-21 16,0 22-16,-21-1 0,21 0 15,0-20-15,-21 20 0,-21 106 16,42-106 0,0-20-16,-21 20 15,21-21 1,0-42 31,21 0-32,0 21-15,-21-21 16,21-1-16,0 1 0,-21 0 16,21 0-16,1 0 0,-1-22 15,21 1-15,-21 0 16,0-1-16,43-62 16,-1 62-1,-41 22-15,-22 0 16,42 21-1,-42 21 1,0 0-16,0 0 0,0 22 16,0-22-16,0 0 0,0 43 15,0-43-15,0 0 0,0 21 16,0-21-16,0 1 0,0-1 0,0 0 16,0 0-16,21 0 0,43 43 31,-43-64-31,0 0 0,21 0 15,-21 0-15,1 0 16,20-21-16,-21 21 0,0-22 16,0 1-16,1 0 0,-1-21 15,-21 21-15,0-22 0,21 1 0,-21 0 16,21-1-16,-21 1 16,0-22-16,0-20 0,0 41 0,0 22 15,0-21-15,0 21 0,-21 0 16,21-1-16,-21 1 15,21 0-15,-21 21 0,-1 0 16,1 0 0,21 21-1,0 0-15,0 1 16,0-1 0,21-21-1,1 0-15,-1 0 0</inkml:trace>
  <inkml:trace contextRef="#ctx0" brushRef="#br0" timeOffset="16875.68">4847 5165 0,'0'0'0,"0"21"31,0 0-31,-21 0 0,21 0 15,-21 1-15,21-1 0,0 21 16,0-21-16,0 22 0,-21 20 16,21-42-16,0 22 0,-22-22 15,22 21-15,0 0 0,0 1 16,0-22-16,0 0 0,0 0 0,0 22 31,0-22-31,0-42 31,22-1-31,-22 1 16,21-63 0</inkml:trace>
  <inkml:trace contextRef="#ctx0" brushRef="#br0" timeOffset="17289.82">4593 5165 0,'0'0'16,"-42"0"-16,21-21 0,-22 21 15,43-22-15,0 1 16,21 21 0,1 0-16,-1 0 0,21-21 0,127 21 31,-42 42-31,-84-42 16,-1 22-16,0-1 0,22 21 15,-43-21-15,0 0 0,43 22 16,-43-22-16,0 0 15,0 21-15,-21-20 0,21-1 0,1 42 16,-22-20-16,0-22 16,0 0-16,0 21 0,0-21 15,-22 22-15,-20-1 0,21-21 16,-43 22-16,22-22 16,21 0-16,-64 0 0,64-21 15,0 0-15,-21 21 0,20-21 16,1 0-16,-21 0 15,21 0-15,21-21 47,21 0-47,0 0 0,0 0 16,22 21-16,-22-22 0,0-20 0</inkml:trace>
  <inkml:trace contextRef="#ctx0" brushRef="#br0" timeOffset="17659.61">5842 5207 0,'0'21'16,"-64"43"0,64-43-1,-21-21-15,21 21 16,21-21-1,1 0-15,-1 0 16,0 0-16,-21-21 16,21 21-16,0-21 0,0 0 15,-21-1-15,0 1 16,-21 21-16,0 0 16,0 0-16,0 0 0,0 0 0,-1 0 15,1 0-15,0 0 16,0 0-16,21 21 0,0 1 0,-21-22 15,21 21-15,0 0 16,0 0-16,0 0 0,0 0 31,21-21-31,0 0 16,0 0-16</inkml:trace>
  <inkml:trace contextRef="#ctx0" brushRef="#br0" timeOffset="18005.93">5800 5630 0,'0'0'16,"0"22"-16,0-1 0,0 0 15,0 0-15,0 0 0,21-21 32,0 0-17,0 0-15,-21-21 31,0 0-31,0 0 16,-21 21 0,0 0-16,0 0 0,-1 0 15,1 0 1,21 21-16,-21 0 0,21 0 16,0 0-1,0 1 1,21-22-16,0 0 15,1 0 1,-1 0-16,21-43 0,0 22 16</inkml:trace>
  <inkml:trace contextRef="#ctx0" brushRef="#br0" timeOffset="18369.23">6392 5249 0,'0'0'0,"-21"-21"32,0 0-32,21 42 31,0 0-15,0 1-16,0-1 0,0 0 15,0 21-15,0 22 0,0-43 16,0 21-16,0 1 15,0-1-15,0 0 0,0 43 16,0-64-16,0 21 0,-21 1 0,21-22 16,0 21-16,0-21 0,-21 43 15,21-22 1,0-21-16,0-42 47,21 0-47,-21 0 0,0 0 0,63-64 15,-42 22 1,1 20-16</inkml:trace>
  <inkml:trace contextRef="#ctx0" brushRef="#br0" timeOffset="19410.64">6435 5228 0,'0'-21'0,"0"42"0,-22-42 0,1 21 16,0 0-16,0 0 15,42 0 32,0 0-31,0 0-16,22 0 0,-1 0 0,0 0 16,128 0-1,-22 0-15,-63-21 0,105 21 16,43 0-1,-148 0-15,-22 0 0,85-21 16,-84 21-16,-1 0 16,1 0-16,-1 0 0,1-21 15,-1 21-15,43 0 0,-64 0 16,149 0 0,-106 0-1,-1 0 1,-41 0-16,-22 0 0,0 0 0,21 0 15,-21 0-15,1 0 16,-1 0-16,-21 21 16,0 0-1,0 0-15,0 0 16,-21 0-16,21 1 16,-22-22-16,22 21 0,-21 42 31,0-42-31,21 22 15,-21 20-15,21 43 16,0-85-16,0 64 16,0-64-16,0 21 15,0 22-15,0-43 0,0 21 16,0-20-16,0-1 0,0 0 16,0 0-16,0 43 15,0-43-15,-21 0 31,0-21-31,-1 0 16,1 0 0,0 0-1,0 0-15,0 0 0,-22 0 16,22 0-16,-21 0 16,21-21-16,-22 21 0,1 0 0,-212-21 31,191 21-31,-107 0 15,107 0-15,-1 0 0,1 0 16,-1 0-16,1 0 0,-1-22 16,1 22-16,-1 0 0,-20 0 15,20 0-15,-84 0 0,84 0 16,-190 0 0,149 0-1,62 0-15,22 0 16,0 0-16,-21 0 0,20 0 15,1 0-15,0 0 0,0 0 16,0 0 0,0 0-1,-1 0 17,1 0-17,21-21 48,21 21-48,1 0-15,-1-21 16,0 21-16</inkml:trace>
  <inkml:trace contextRef="#ctx0" brushRef="#br0" timeOffset="20214.18">4000 8213 0,'0'0'0,"0"-21"0,0-43 31,0 43-31,0 0 0,0 0 0,0-1 15,0 44 32,0-1-47,0 21 0,0-21 16,0 22-16,0-1 0,0 0 16,0 1-16,0 105 15,0 0 1,0-85-16,0 64 0,-21-21 15,0-63-15,21 20 0,-21 85 32,21-105-32,-21-1 15,21 0 1,21-63 15,-21 0-31,0 0 0,21-43 16,0 43-16,-21-21 0</inkml:trace>
  <inkml:trace contextRef="#ctx0" brushRef="#br0" timeOffset="21180.62">4085 8234 0,'0'0'0,"-21"-21"0,0 0 16,42 21 31,21 0-47,-21 0 0,1 0 15,20 0-15,64 0 16,42-22-16,-85 22 0,43-21 16,-21 21-16,127 0 15,-107 0-15,22 0 0,22-21 16,-1 21-16,0 0 0,169 0 15,-168 0-15,20 0 0,170 0 16,-191 0-16,0 0 0,127 0 16,-148 0-16,-21 0 0,21 0 15,-21 0-15,-22 0 0,1 0 0,148-21 32,-170 21-32,64 0 0,-42 0 15,-43 0-15,-20 0 16,41-21-16,-42 21 0,0 21 31,1 21-15,-22-21-16,0 1 0,0-1 15,0 0-15,0 0 0,-22-21 16,22 21-16,-21 43 0,0-43 16,21 0-16,0 106 15,0-63 1,0-43-16,0 106 15,0-85-15,0 0 0,0 1 16,0-1-16,0 0 0,0 43 16,0-43-16,-21 1 0,0-1 15,21 0-15,-21-20 0,21-1 16,-22 21-16,-20 0 16,21-20-16,0-1 0,-43-21 31,43 21-31,-64-21 15,22 21-15,21-21 0,-1 0 16,-20 0-16,20 0 0,-20 0 0,-1 0 16,22 0-16,-21 0 0,-1 0 15,-84 0-15,84 21 0,-20-21 16,-318 0 0,232 0-1,86 0-15,-213 0 16,-41 0-1,211 0-15,0 0 0,21 0 16,-21 0-16,21 0 0,-360 0 16,382 0-1,-65 0-15,1 0 16,85 0-16,-1 0 0,-63 0 16,64 0-16,20 0 0,-168 0 31,84 0-16,106 0-15,-1 0 0,1 0 16,0-21 0,21 0 15,0 0-31,21 21 16,0-21-16,1-1 0,-1 22 0</inkml:trace>
  <inkml:trace contextRef="#ctx0" brushRef="#br0" timeOffset="21765.29">4826 8615 0,'0'-21'16,"0"42"-16,0-63 0,0 20 0,0 1 15,-21 21 16,21 21-31,0 1 0,0-1 16,-21 0-16,21 85 16,-22 42-1,-20-42-15,0 42 16,-1-127 0,22 21-16,0 1 0,-42 20 0,41-42 15,-83 22 1,62-43-1,22 0-15,0 0 16,0-21 0,0-1-16,21 1 0,-22-106 15,22 21 1,22-21 0,-1 106-16,0-42 15,0 42-15,0 21 0,0-22 16,1 22-16,-1 0 0,42 43 31,-42 63-15,1-85-16,-22 21 0,21 0 15,21 43-15,-42-64 16,0 0-16,42 22 0,-20-22 16,-22 0-16,63 0 15,-21-21 1,1 0-1,-22 0-15,21-21 16,-21 21-16,22-42 16,-22 21-16,0-1 0,0 1 0</inkml:trace>
  <inkml:trace contextRef="#ctx0" brushRef="#br0" timeOffset="22202.04">5207 8869 0,'0'-21'16,"0"42"-16,0-63 0,0 20 15,0 44 17,-21-1-32,21 0 0,-21 0 15,21 0-15,-43 64 16,22 21-16,21-85 16,0 0-16,0 0 0,0 0 15,0 43 1,42-43-1,22-21 1,-43 0-16,0 0 0,43-21 16,-43 0-16,0 0 0,64-64 15,-43 0 1,-42 22 0,0 20-16,0 22 0,-21-21 15,0 21-15,0 0 0,-1-1 0,-41-20 16,-22 42-1,64 0-15,-42 42 16,41-20-16,1-1 16,0 0-16,21 0 15,0 43 1,0-22-16,0-21 0,0 21 16,21-42-1,0 22-15,22-22 0,-22 0 16,21 0-16,-21 0 0</inkml:trace>
  <inkml:trace contextRef="#ctx0" brushRef="#br0" timeOffset="22942.62">6011 8890 0,'0'-21'16,"0"42"-16,21-42 0,-21 0 0,0 0 16,0-1-16,0 1 15,-42 21 1,21 0-16,-43 0 0,43 21 15,0-21-15,0 22 0,0-1 16,-22 21-16,22-21 0,0 0 16,0 1-16,21-1 15,0 0-15,0 21 16,63-42 0,1 0-1,21 0 1,-64-21-16,63-21 15,-62 21 1,-1 21 0,-21-22-16,0 44 47,0-1-47,0 0 0,0 0 15,0 0-15,0 0 0,0 22 16,0-22-16,0 21 0,-21-21 0,-1 128 15,22-107 1,0 21-16,0-20 0,0 126 16,0-105-1,0-1-15,0 1 0,0-22 0,0 21 0,0 43 16,0-63-16,0-1 16,-21 0-16,-21 128 15,42-128-15,-42 21 16,20-41-16,1 20 15,-63 21 1,62-41-16,1-22 0,-42 21 16,20-21-16,22 0 0,-169-43 15,84-41 1,64-1 0,-1 43-16,43-1 0,-21 1 15,21 0-15,0-1 0,0-20 16,0-43-16,0 64 0,0-64 15,21 64-15,0-22 16,1 22-16,-1-1 0,0 22 0,0-21 16,43-22-16,-43 22 0,21 21 15,22-43-15,-43 43 16,21 0-16,0-21 0,-20 21 16,20-1-16,0 1 0,22-21 0</inkml:trace>
  <inkml:trace contextRef="#ctx0" brushRef="#br0" timeOffset="23267.43">6477 8805 0,'0'-21'0,"0"0"31,-21 42 1,21 0-32,0 1 15,0 20-15,0-21 0,0 0 16,0 0-16,0 22 0,0-1 16,0-21-16,0 0 15,0 1-15,0-1 16,0-42 31,0-1-47,0 1 0,0-42 15,21 42-15</inkml:trace>
  <inkml:trace contextRef="#ctx0" brushRef="#br0" timeOffset="23651.21">6498 8509 0,'-21'-21'0,"42"42"0,-63-42 16,21 21-16,-1 0 16,1 0-16,0 21 15,21 0-15,0 0 16,21-21 0,0 0-16,22 22 15,-22-22-15,42 0 16,-41 0-1,-1-22-15,0 22 0,21-21 16,-42 0-16,0 0 0,0 0 16,0 0-16,-21 21 15,0-22-15,0 22 0,0 0 0,-1-21 16,1 21-16,0 0 0,-85 21 31,106 1-31,-21-22 0,21 63 16,0-42-1,0 0-15,0 1 16,0-1-16,21 0 0,0-21 0,1 21 16,-1-21-16,0 0 0,0 21 15,21-21-15,-20 0 16</inkml:trace>
  <inkml:trace contextRef="#ctx0" brushRef="#br0" timeOffset="24215.89">6943 8721 0,'0'0'0,"0"42"16,0-21-1,0 0-15,0 1 16,0 20 0,0-21-16,0 21 15,0-20-15,0-1 0,0 0 16,0 0-16,0 0 0,0 0 15,0 64 1,0-64 0,-22-21-16,22 21 15,0-42 17,-21 0-32,21 0 15,0-21-15,0 20 0,0 1 16,0-21-16,0 21 15,0-22-15,0 1 0,64-127 16,-1 105 0,22 1-1,-43 63-15,1-21 0,-22 21 16,21 0-16,0 0 0,-20 0 0,20 0 16,-21 0-16,0 21 0,22 0 15,-22 0-15,-21 0 0,0 149 31,0-107-15,-21-21-16,-1 22 0,22-43 0,-42 43 16,21-43-1,21 0 1,-21-21 0,0 0-1,21-21 1,0 0-16</inkml:trace>
  <inkml:trace contextRef="#ctx0" brushRef="#br0" timeOffset="25457.18">4635 6837 0,'0'-21'31,"-21"21"-16,0 0-15,0 0 0,-43 21 16,1 21 0,-1 22-1,43 20 1,0-41-16,21-22 0,-21 42 16,21-20-16,0-22 15,0 21-15,0-21 0,21 22 0,43 41 31,20-41-31,-20-43 16,-22 0-16,0 0 16,22 0-16,-22 0 15,43-43-15,-43 43 0,1-21 16,-1 0-16,64-85 16,-64 22-1,-42-22 1,0 0-1,-21 85-15,0-22 0,0 22 0,-1-21 16,1 21-16,0 0 0,0-1 16,-21 1-16,20 0 0,-41 21 15,42 0-15,-43 0 16,22 0-16,0 0 0,-22 42 16,22-20-16,-1-1 0,1 42 15,0-20-15,21-22 0,-1 21 16,22 0-16,0-20 0,-21 62 15,21-63-15,0 22 16,43 105 0,-1-106-1,-21-21-15,43 1 0,-22-22 16,0 0-16,1 0 0,-1 0 0,21 0 16,-20 0-16,-1-22 0,22 1 15,-22 0-15</inkml:trace>
  <inkml:trace contextRef="#ctx0" brushRef="#br0" timeOffset="26066.83">6519 6731 0,'0'0'0,"-21"-42"32,0 42-32,0 0 15,0 0-15,-1 0 16,1 0-16,-21 63 15,0 1 1,-1 20 0,43-62-16,-21-1 0,21 106 15,0-43 1,21-41 0,43 41-1,-43-84-15,0 22 0,21-1 16,43-21-1,-43 0-15,85 0 16,-63-43-16,-22 43 0,1-21 16,-1 0-16,-21-21 0,21 21 15,-20-1-15,41-105 16,-63 43 0,0-22-1,-21 64-15,-64-43 0,64 64 16,-127-22-1,84 43 1,43 0-16,-42 0 16,-1 43-1,43-22-15,0 0 0,-43 43 32,43-43-32,-63 42 0,41-42 15</inkml:trace>
  <inkml:trace contextRef="#ctx0" brushRef="#br0" timeOffset="26490.1">4381 7641 0,'0'-21'0,"0"42"0,0-63 15,0 21 1,0 42 15,0 0-31,0 0 16,0 0-16,0 1 0,0-1 15,0 85 1,0-64 0,0-21-16,0 0 15,0-42 16,0 0-15,0 0-16,0 0 0</inkml:trace>
  <inkml:trace contextRef="#ctx0" brushRef="#br0" timeOffset="26714.97">4381 7557 0,'22'0'0,"-44"0"0,65 0 15,-22 0-15,21 0 16,-21 21-1,1 0-15,-1 0 0,0-21 0,0 42 16,0-20-16,-21-1 16,21-21-16,-21 21 0,0 0 0,0 0 15,0 0 1,0 1-16,43-22 31,-1 0-31,-42-22 16,21 1-16,22 0 15</inkml:trace>
  <inkml:trace contextRef="#ctx0" brushRef="#br0" timeOffset="26954.36">5059 7557 0,'-21'0'16,"-1"0"-16,1 0 15,0 21-15,-64 21 16,64-42-16,0 21 15,0 0-15,-21-21 0,20 22 0,-20 20 16,21-42 0,21 21-16,21-21 31,0 0-31,0-21 0,1 21 16,62-42-1,-63 20-15,43-41 16,-43 63-16</inkml:trace>
  <inkml:trace contextRef="#ctx0" brushRef="#br0" timeOffset="27148.25">5016 7535 0,'0'-21'0,"22"21"0,-65 43 0,86-107 16,-65 106-16,44-105 16,-22 84 15,0 0-31,0 0 0,0 1 16,0-1-16,0 0 0,0 0 0,0 21 15,0-20-15,0-1 0,0 0 16,0 85-1,0-85-15,0 0 0,0 0 16,0 0 0,21-21-1,0-21-15,0 21 0</inkml:trace>
  <inkml:trace contextRef="#ctx0" brushRef="#br0" timeOffset="27532.86">6816 7493 0,'0'0'0,"0"-21"31,-22 21-31,1 0 16,0 42-1,21 1-15,0 20 16,-21-42-16,21 0 16,0 1-16,-21 62 15,21-41 1,-21 20-1,42-63 32,-21-21-47,21 21 0,-21-21 16,21 0-16</inkml:trace>
  <inkml:trace contextRef="#ctx0" brushRef="#br0" timeOffset="27799.7">6773 7493 0,'0'0'15,"21"0"17,1 0-32,20 0 15,-21 0-15,21 0 0,-20 0 0,20 0 16,-21-21-16,0 21 0,22 0 15,-22 0-15,0 0 0,21-21 16,-21 21-16</inkml:trace>
  <inkml:trace contextRef="#ctx0" brushRef="#br0" timeOffset="28074.86">6816 7662 0,'0'0'0,"0"22"16,21-22-1,0 0-15,0 0 16,0 0-16,0 0 16,64 0-16,-21 0 15,-43-22 1,0 22 0,-21-21-16,0 0 31</inkml:trace>
  <inkml:trace contextRef="#ctx0" brushRef="#br1" timeOffset="41996.74">8340 3344 0,'-22'0'16,"1"-21"-16,0 21 31,21-21-31,-21 21 16,42 0 62,0 0-62,0 0-16,1 0 0,-1 0 15,-21 21-15,106-21 16,-64 21-16,0-21 16,64 22-16,-42-22 0,-1 21 15,1 0-15,84 0 0,-85-21 16,107 21-16,-107 0 15,22 1-15,359 41 16,-126-21 0,-1 1-1,-211-43-15,106 42 16,-106-42-16,-1 21 0,1-21 16,-21 21-16,0-21 0,-1 0 0,213 43 31,-170-43-31,-64 0 0,22 0 15,-43 21-15,22-21 16,-43 0-16,0 0 0,21 0 31,-42 21 32,-21-21-48,21 21-15,-21-21 16,0 0-16,0 0 0</inkml:trace>
  <inkml:trace contextRef="#ctx0" brushRef="#br1" timeOffset="43330.63">8488 5609 0,'0'0'0,"-21"0"0,-1 0 16,1 0-16,21 21 15,-21-21 1,0 0-1,42-21 48,0 0-63,0 21 16,1-21-16,41-21 15,43-1 1,0 22-16,-64 0 15,0 0-15,22 0 0,-22-1 0,22 1 16,-1 0-16,107-42 16,-128 20-16,85-20 15,106-43 1,-149 64-16,107-43 16,-106 21-16,20 22 0,-20 21 0,190-106 15,-211 106 1,-1-22-16,1 22 0,42-21 15,-43 42-15,-21-21 0,64-22 16,-63 22-16,62-21 16,-62 21-16,-1 0 0,106-64 31,-63 43-31,0 20 16,-64 1-16,0 21 15,0-21-15,0 21 16,0-21-16,22 0 0,-22 0 0,0 21 15,85-64 1,-64 22 0,22 21-1,-43-1-15,0 22 0,-21-21 16,21 21-16,-21-21 16,21 21-16,1-21 15,-1 21-15,42-21 16,-42 21-1,1-21-15,-1 21 0,0 0 0,0-22 16,0 22 0,-21-21 46,-21 21 32,0 0-78,0 0-1,0 0-15,-1 0 0,1 0 16</inkml:trace>
  <inkml:trace contextRef="#ctx0" brushRef="#br1" timeOffset="51164.88">12531 3090 0,'0'0'0,"-22"0"0,1 0 15,-21 0-15,21 0 16,0 0-16,-1 0 15,44 0 17,-1 0-17,21 0-15,64-21 16,-64 21-16,22 0 0,-1 0 16,1 0-16,-1 0 0,1 0 0,84 0 15,106 0 1,-233 0-1,0 0 1,-42 0 0,0 0-16,0 0 0,0 0 15,-22 0-15,22 0 0,-21 0 16,-43 0-16</inkml:trace>
  <inkml:trace contextRef="#ctx0" brushRef="#br1" timeOffset="51463.72">12869 3069 0,'-42'0'16,"42"21"-1,0 1-15,0-1 16,0 0-16,-21 0 0,21 43 16,-21-22-16,21 0 0,0-21 15,0 22-15,0-1 0,-43 170 31,22-149-31,0 43 16,21-85-16,-21 22 16,21-22-16,0 0 0,0 0 15,0 0 1,21-21 0,0 0-16,-21-21 15,21 21-15,22-63 16,-22 20-16</inkml:trace>
  <inkml:trace contextRef="#ctx0" brushRef="#br1" timeOffset="52091.67">13166 3535 0,'0'21'31,"0"0"-31,0 0 0,-22 1 15,22-1-15,0 0 0,-21 0 16,21 0-16,0 0 0,-21-21 16,21 43-1,0-22 1,21-21 0,0 0-16,1 0 0,-1 0 15,63-42-15,-62 20 16,-1 1-16,63-21 15,-62 21-15,41-43 16,-63 22 0,21 0-1,0 42-15,-21 21 32,-21 0-32,21 0 15,-21 0-15,21 0 0,-42 43 16,42-43-16,0 0 15,0 22-15,0-22 0,0 21 0,0 22 16,0-22-16,0 0 0,0 43 16,0-43-16,0 64 15,0-64-15,21-20 0,0 105 16,-21-106-16,0 0 16,0 0-16,0 0 0,0 0 15,-85 22 1,-20-43-1,20 0 1,-84-43-16,105 22 16,22 0-16,-106-64 15,105 64-15,22 0 0,-21 0 0,21 0 16,-1 0-16,22-85 16,22 63-1,-1 22-15,42-21 16,22 0-16</inkml:trace>
  <inkml:trace contextRef="#ctx0" brushRef="#br1" timeOffset="52450.46">13822 3366 0,'0'0'16,"0"-22"-16,0 1 15,-21 21 1,-1 21-16,22 1 16,0 20-16,0-21 0,-21 106 15,0 21 1,21-105-16,0 20 16,-21 106-1,21-126-15,-21 20 0,21 1 0,-43 126 16,43-105-1,-42 21 1,42-85-16,0 21 0,-21 1 16,21-22-16,0-42 47,0-1-47,0 1 0,0 0 0,21 0 15,-21-21-15,0 20 0,21-20 16</inkml:trace>
  <inkml:trace contextRef="#ctx0" brushRef="#br1" timeOffset="52843.24">13674 3514 0,'-22'-21'0,"44"42"0,-65-64 15,43 22-15,-21 0 0,0 0 16,21-21-1,21 20 1,0 1-16,22 21 16,-22 0-16,21 0 0,0 0 15,1 0-15,-22 0 16,85 0 0,-43 43-1,-42 20-15,-21-21 16,0-20-16,-21-1 0,0 0 15,-64 64-15,43-85 16,21 21-16,-106 21 16,85-21-1,20-21-15,1 0 16,42-21 15,1 21-31,-1-21 0,0 0 16,0 0-16,0 21 0,0-22 15</inkml:trace>
  <inkml:trace contextRef="#ctx0" brushRef="#br1" timeOffset="53095.09">14182 3366 0,'21'-22'0,"-42"44"0,63-44 16,-42 44-1,0-1-15,0 0 0,0 0 16,0 21-16,-42 43 15,42-21 1,-22-1-16,22-42 16,-21 0-16,21 22 15,21-43 17,1 0-32,-1-21 15,0 21-15,0-43 16,0 1-16,0 21 0,-21 0 0</inkml:trace>
  <inkml:trace contextRef="#ctx0" brushRef="#br1" timeOffset="53512.85">14351 3027 0,'0'0'0,"-21"0"15,0 0-15,-1 0 0,1 21 16,-21 21-16,21-20 15,21-1-15,-21 42 16,21 1 0,0-43-16,84 21 15,-20-42 1,20 0 0,-20-42-1,-43 21-15,-21 0 0,21-22 16,-21 22-16,0 0 0,21-106 31,-63 63-31,0 64 16,-22 0-1,22 22-15,21-1 16,-22 21-16,22-21 0,21 0 16,-21 1-16,21-1 0,-21 21 0,21 64 31,0-85-16,21 0-15,21 22 16,1-43-16,-22 21 0,21-21 16,1 0-16,-22 0 0,21 0 15</inkml:trace>
  <inkml:trace contextRef="#ctx0" brushRef="#br1" timeOffset="53980.04">14711 3366 0,'0'42'16,"0"-21"-1,0 0-15,0 0 0,0 1 16,0-1-16,0 0 0,-21 0 0,-1 21 16,22-20-16,-21-1 15,21 0-15,0 0 0,0 0 16,-21 0-16,0-21 31,21-21 0,-21 0-31,21 0 0,0 0 16,0 0-16,0-64 16,0 64-16,21-43 15,0 43-15,21-42 16,-20 41-16,62-20 16,-41 21-16,-22 21 0,21 0 15,-21 0-15,22 0 0,-22 0 0,85 106 31,-106-64-31,0 0 0,0 1 16,-22 41 0,1-62-16,0-1 0,-64 42 31,64-42-31,0-21 16,21-21 15,0 0-31,21 21 15,0-21-15,22-21 16</inkml:trace>
  <inkml:trace contextRef="#ctx0" brushRef="#br1" timeOffset="54898.23">15748 3366 0,'0'0'0,"0"-22"0,0 1 0,0-21 15,0 0 1,-21 20 0,0 22-16,-1 0 0,1 0 15,0 0-15,0 0 0,-21 22 0,-85 83 32,84-62-32,-41 41 15,62-62-15,22-1 16,0 0-16,0 21 0,0-21 15,85 1 1,-64-22-16,64 0 16,-22-22-1,-41 22-15,62-63 16,-63 42-16,22-22 16,-22 22-16,0-21 0,-21 21 15,0 0-15,0-1 0,21-20 16,-21 21-16,0 42 31,-21 0-31,21 0 16,-21 1-16,21 20 0,-21-21 15,0 21-15,-1-20 0,22 20 0,-42 43 16,21-43-16,0 0 0,21 43 16,0-22-16,0-20 15,0 253 1,0-127-1,21-105-15,-21-22 16,21 22-16,-21 84 16,21-106-16,-21 22 0,0-22 0,0 22 15,0-22-15,0 127 16,0-126-16,-21 20 16,-21 1-1,21-43-15,-1-21 0,1 0 16,0 0-16,0 0 0,-85-85 15,0-42 1,-21-63 0,106 105-16,-21-63 15,21 84-15,21-20 16,42-234 0,-21 233-16,64-42 15,42-21-15,-85 106 16,0 0-16,43-22 15,-43 43-15,-20 0 0,20 0 16,-21-1-16,21 22 0,1-42 16,-22 21-1,-21 0 1,0 42 62,0 0-62</inkml:trace>
  <inkml:trace contextRef="#ctx0" brushRef="#br1" timeOffset="57115.07">4889 6964 0,'22'0'78,"-1"0"-46,-21-21-32,21 21 15,-21-21-15,21 21 16,0 0-16,-21-22 0,21 22 16,1-21-16,-1 0 15,0 0 1,0 21-16,0 0 0,22-42 15,-1 20 1,-21 1-16,43 0 16,-43 0-16,0 0 15,21 21-15,1-21 0,-1-1 0,43 1 16,-43 0-16,21 0 16,170-43-1,-42 22 1,-128 21-16,1 0 0,-1 21 15,1-21-15,105-22 0,-84 43 16,105-42-16,-105 42 16,211-21-16,-211 21 15,21-21-15,84 21 16,-105 0-16,21 0 0,0 0 16,-1-22-16,1 22 0,-21 0 0,0 0 15,20 0-15,-20 0 0,21 0 16,-21 0-16,20 0 0,192 0 15,-191 22-15,-22-22 0,86 21 16,-86 0-16,107 0 16,-85 0-16,-22 0 0,107 22 15,-85-22-15,-22 0 16,1 0-16,0 0 0,-1 1 0,-20-1 16,84 42-16,-85-42 15,234 106 1,-149-63-1,-63-43 1,-1 43-16,-63-64 16,1 21-16,20 0 15,-21-21 1,-42 0 31,21-21-47,-21 21 15,21-21-15,-21-1 16,-1 22-16,1-21 0</inkml:trace>
  <inkml:trace contextRef="#ctx0" brushRef="#br1" timeOffset="58630.16">6731 6858 0,'-21'0'0,"42"0"78,0 0-78,0-21 15,0 0-15,1 21 0,-1 0 16,0 0-16,0-21 0,0 21 16,0 0-16,1 0 0,20-22 15,0 22-15,1 0 16,-22-21-16,21 21 0,-21 0 0,22-21 15,-22 21-15,21-21 0,-21 21 0,22 0 16,-22-21-16,21 21 0,22-21 16,-22 21-16,0 0 0,1-22 15,-1 1-15,0 21 0,22 0 16,147-42 0,-147 42-16,63 0 15,42-42-15,1 42 16,-128 0-1,85-22-15,-85 22 16,22 0-16,42 0 0,-43 0 16,1 0-16,147 0 15,-63 0 1,-84 0 0,-22 0-16,85 0 15,-84 0-15,-22 0 0,21 0 16,0 0-16,1 0 0,20 22 15,-20-22-15,-1 0 0,-21 0 0,64 21 16,-64-21-16,21 0 16,1 21-16,-22-21 0,21 0 15,22 21-15,-22 0 0,-21-21 16,85 21 0,-21 1-1,-64-22-15,0 21 16,0-21-16,0 0 0,0 21 15,1-21-15,20 0 0,-42 21 16,21-21-16,0 21 0,0-21 16,1 0-16,20 21 15,-21-21-15,0 0 0,0 0 16,1 0-16,-1 22 0,21-22 16,-21 0-16,0 0 0,1 21 15,-1-21-15,0 0 0,0 0 16,0 0-16,0 0 0,1 0 15,-22 21 1,21-21-16,0 0 0,0 21 16,0-21-1,0 0 1,-21 21-16,43-21 16,-1 21-16,-21-21 15,0 22 1,1-22-16,-1 0 15,0 0 1,0 21-16,-21-42 141,-21-1-141</inkml:trace>
  <inkml:trace contextRef="#ctx0" brushRef="#br1" timeOffset="62912.81">11917 6773 0,'0'22'0,"0"-1"31,21-21 16,0 0-47,0 0 0,0 0 16,1 0-16,-1-21 0,42-1 16,-20-20-1,-1 21 1,-42 0-16,0-22 15,0 22-15,0 0 16,-42 0 15,20 21-31,-20 0 16,21 0 31,0 0 15,0 0-62,-1 0 0,1 21 16,0-21-16,0 21 0,0 0 16,-22 1-16,1-1 15,-21 42 1,41-20-16,-41 20 15,42 1 1,21-43-16,0 0 0,0 0 16,0 0-16,21 0 0,85 1 31,-64-1-31,22 0 16,41 0-16,22 43 15,-105-43 1,-1-21-16,0 21 0,-21 0 15,0 0-15,0 0 0,0 1 16,-64 41-16,43-63 16,-190 85-1,105-85 1,63 0 0,1 0-16,21 0 0,-43 0 15,43 0-15,0 0 0,-21-21 16,21-1-1,21 1-15,0 0 16,0 0-16,21 21 16,42-21-1,22-22 1,-43 22-16</inkml:trace>
  <inkml:trace contextRef="#ctx0" brushRef="#br1" timeOffset="63309.58">12255 7218 0,'22'0'31,"-1"0"-31,0 0 16,21-21-16,1 0 15,-22-1-15,42-20 16,-42 42-16,1-21 15,-22 0-15,21 0 16,-21-1-16,0 1 0,-21 21 31,-64 0-15,43 43 0,-1-1-16,1 43 15,42-43-15,0-21 16,0 64-16,0-64 15,0 0-15,0 0 16,0 0-16,42-21 0,-21 0 16,1 22-16,62-22 15,-20-43 1,-1-41 0,-42 62-16,22 1 15</inkml:trace>
  <inkml:trace contextRef="#ctx0" brushRef="#br1" timeOffset="63566.44">12890 6583 0,'0'0'0,"0"-42"0,0 20 0,0 1 15,-21 21-15,0 0 0,0 0 16,21 21-16,-21 1 16,21-1-16,-21 21 0,21 0 15,0 1-15,0 20 0,-22-20 0,1 189 31,21-189-31,-21 41 16,21 22 0,0-85-16,0 43 15,0-22 1,0-21-16,21-21 16,0-21-1,-21 0-15,22 21 0</inkml:trace>
  <inkml:trace contextRef="#ctx0" brushRef="#br1" timeOffset="63976.2">12954 7133 0,'0'21'31,"21"-21"-15,0 0-16,0 0 0,1 0 15,41-21 1,-42 0-16,22 0 16,-22 21-16,0-21 15,0 0-15,-21-1 16,-21 22 0,0 0-16,0 0 15,-22 0-15,-41 43 16,62-22-16,1 21 15,-21 43 1,42-64-16,0 0 0,0 64 31,0-43-31,42-21 16,-21-21-16,1 0 0,20 0 16,-21 0-16,21 0 15,22-21-15,-43 21 0,21-21 16,43-21-16,-43 21 15,-20-1-15,20-20 0</inkml:trace>
  <inkml:trace contextRef="#ctx0" brushRef="#br1" timeOffset="64248.05">13674 6985 0,'0'0'0,"-22"0"16,1 0-16,0 0 15,0 0-15,0 21 0,0 0 16,-1 1-16,1 20 0,0-21 15,21 0-15,0 0 0,0 128 32,0-86-32,21-42 15,0 0-15,22 1 16,-22-22-16,0 0 16,85 0-1,-43-43 1,22-20-16,-64 20 15,0 22-15,1-21 0,-1 0 16,42-85-16,-42 63 16</inkml:trace>
  <inkml:trace contextRef="#ctx0" brushRef="#br1" timeOffset="64692.79">14076 6646 0,'0'-42'0,"0"84"0,0-105 0,0 42 16,0 42 15,-21 0-31,21 0 0,0 22 15,-43 62-15,22-62 16,0 41-16,21 43 16,-21 0-1,21-84-15,0-1 0,0 0 16,0 1-16,21-22 0,21 21 31,22-21-31,-43-21 16,64 0-16,-64 0 15,0 0-15,0-21 0,21 0 0,-20 0 16,62-85 0,-63 43-1,22-22 1,-43 64-16,0 42 16,0 0-1,0 0-15,0 0 0,0 43 16,0-22-1,0-21-15,0 1 0,0 20 16,0-21-16,21-21 16,0 0-16,0 0 15,0 0-15,1 0 16,-1 0-16,-21-21 0,21 0 16,0 0-16,0-1 0,0 1 15,1 0-15</inkml:trace>
  <inkml:trace contextRef="#ctx0" brushRef="#br1" timeOffset="64874.69">14647 6795 0,'0'0'15,"-21"-22"-15,0 1 16,0 21 0,0 0 62</inkml:trace>
  <inkml:trace contextRef="#ctx0" brushRef="#br1" timeOffset="65061.58">13885 6922 0,'0'42'32,"21"-42"-32,64 0 15,-43 0 1,64 0 0,-63 0-16,-1 0 0,0-21 15,-21 21-15</inkml:trace>
  <inkml:trace contextRef="#ctx0" brushRef="#br1" timeOffset="65634.78">14880 7006 0,'0'21'31,"-21"-21"-16,21 22-15,0-1 16,-21 0-16,21 42 16,0-41-16,0-1 15,0 21-15,0-21 16,0 0-16,0 22 0,0-22 16,0 0-16,21 21 15,-21-20 1,0-44 15,0 1-15,0-21-16,-21 21 0,21-43 15,0 43-15,0-21 0,0 21 16,0-22-16,0 22 0,0-21 16,21-1-16,0 22 0,0 0 15,43-21-15,-22 42 16,43-21-16,-43 21 15,0 0-15,128 21 16,-107 42 0,-20-20-16,-43-22 15,0 21-15,0-21 0,0 0 16,0 22-16,-43 20 16,22-20-16,0-22 15,0 0-15,0 0 0,-1 0 16,22-42 15,22 0-15,-1 21-16,0-21 0,0 0 0</inkml:trace>
  <inkml:trace contextRef="#ctx0" brushRef="#br1" timeOffset="66626.21">16129 7027 0,'0'0'0,"0"-21"16,0 0-16,0-21 16,-42-1-1,-1 22 1,-20 21 0,42 0-16,-1 21 0,1 1 0,-42 41 15,-43 43 1,106-43-1,-21 22 1,21-64-16,0 0 0,84 64 31,-41-64-31,20-21 16,-42 0-16,1 0 0,20-21 16,0 0-16,-21 0 0,1 0 15,-1-1-15,0-20 0,21-43 16,-42 64-1,0 0-15,21 0 0,-21 0 0,22 0 0,-22-1 16,0 44 31,0-1-47,-22 0 16,1 21-16,21-21 0,0 1 0,0 20 15,-21 0-15,21 1 0,0-1 16,0 0-16,0 22 0,0 20 15,0-20-15,0-22 0,0 64 16,0-64-16,0 22 0,0-22 16,21 128-1,-21-107-15,0 43 0,0 106 16,0-107 0,0-62-16,21 20 15,1 85-15,-22-105 16,84 190-1,-63-170 1,1-42-16,-1 22 16,0-22-16,0 21 0,-21-63 31,-21 0-15,0 0-16,0-1 0,-43-83 15,22 20 1,21 21-16,-1 22 0,-41-85 15,42 85-15,-22-22 0,22 1 16,-21 20-16,21-20 0,0-1 0,-43-41 16,43 41-16,21-42 15,0 64-15,0-22 0,0-20 16,0 41-16,0 1 0,0 0 16,21-1-16,0 1 0,0 0 15,1-1-15,-22 22 0,42-21 16,43-85-1,-64 106-15,21-43 16,-21 64-16,22-63 16,-1 63-16,-42-21 15,42 21 1,-21 0 0,-21 21 15,0 0-16,0 0-15,0 0 16,0 0-16,-21 1 16</inkml:trace>
  <inkml:trace contextRef="#ctx0" brushRef="#br1" timeOffset="67829.52">7959 8911 0,'-22'-42'31,"22"21"-31,0 0 0,22 42 63,-1 0-63,0 0 0,-21 0 15,21 0-15,0 1 0,0 20 16,22-21-16,20 43 16,-42-22-16,22 0 0,-1-21 0,-21 22 15,22-1-15,-1-21 0,43 43 16,-22-22-16,255 127 15,-149-126 1,-84-22-16,211 21 16,-63-21-1,-106-21-15,21 0 0,233 0 16,-254 0-16,106-21 16,-106 21-16,-21-21 15,275-21 1,-297 42-1,-41 0-15,-22-21 0,0 21 0,0 0 16,-21-22 0,0 1-16,0 0 15,0 0 32,-21 21-31</inkml:trace>
  <inkml:trace contextRef="#ctx0" brushRef="#br1" timeOffset="68334.24">11049 9292 0,'0'43'15,"0"-22"1,21 0-16,0 0 0,0 0 0,1-21 16,-1 21-16,21 1 0,-21-1 15,22 0-15,-22 0 0,63 0 16,-62 0-16,20-21 0,64 22 15,-43-22 1,-20 0 0,-22 0-16,-21-22 15,0 1-15,0 0 16,0 0-16,-21 21 16,-1 0-16,1 0 15,-21 0-15,0 0 0,20 0 16,-20 42-16,0 1 0,21-22 15,-106 148 1,42-42 0,21-63-16,43-43 0,21 21 15,-42 0 1,42-20-16,-21-1 0,21 21 0,0-21 16</inkml:trace>
  <inkml:trace contextRef="#ctx0" brushRef="#br1" timeOffset="71256.57">12615 9377 0,'0'0'16,"21"0"-16,-21-21 281,-21 21-281,21-21 16,-21 21-16,21-22 15,0 1-15,-21 21 0,0 0 0,-22-21 16,22 21 0,0 0-16,-42 0 15,41 0-15,-20 42 16,21-20-16,0-1 16,-64 148-1,64-127-15,21 128 16,0-64-16,0-64 15,0 43-15,21-43 0,0-21 16,22 43-16,-22-43 0,0 0 16,21 0-16,43 0 15,-43-21-15,43 0 16,-43 0-16,106 0 16,-105-21-16,20 0 0,-20 0 15,-1 0-15,21-1 0,128-147 16,-149 63-1,1 0 1,-43 43-16,21-1 0,-21-84 16,0 106-16,0 0 0,0-43 31,0 64-31,-43 21 0,1 21 16,42 0-16,-42 21 15,21 1-15,-1-1 16,1 0-16,0 22 0,0-22 0,21 22 15,0 190 1,0-191 0,85 22-16,-64-64 15,21 0-15,-21-21 0,22 0 16,-22 21-16,42-21 0,-20 0 16,-22 0-16,0 0 0,21-21 15,-21 0-15,1 0 0,20 0 16,-21 0-16,-21-22 0,0 1 15,0 0-15,0 20 0,0-20 16,0 21-16,0 42 16,0 0-1,0 0-15,0 1 0,0-1 0,0 0 16,0 0-16,0 0 16,-21 0-16,21 1 0,0-1 0,0 42 31,21-63-16,0 0-15,0 0 16,1 0-16,-22-42 0,21 21 16,0 0-16,-21-1 0</inkml:trace>
  <inkml:trace contextRef="#ctx0" brushRef="#br1" timeOffset="71422.47">13737 9483 0,'0'-21'0,"0"42"0,-21-42 0,0 21 15,21 21 17,0 0-17,0 0 1,21-21-16,0 0 0,0 0 16</inkml:trace>
  <inkml:trace contextRef="#ctx0" brushRef="#br1" timeOffset="72444.89">14097 9504 0,'-21'0'31,"0"0"-31,-1 0 16,1 21-16,0 0 16,0 0-16,0 22 0,-22 84 15,22-64 1,21-20-16,0 20 15,0-42-15,0 22 0,0-1 16,21-42-16,1 21 0,-1 0 16,0 0-16,0-21 0,43 0 15,-43 0-15,21 0 0,64 0 16,-64-21-16,1 21 16,-22-21-16,21 0 0,-21-21 15,43-22-15,-43 22 0,0-1 16,0 1-16,-21-21 0,0-1 15,21-42-15,-21 43 0,22 20 16,-22-41-16,0 41 0,0 22 16,0-21-1,-22 42 1,22 21-16,0 0 16,-21 0-16,21 22 0,0 20 15,0-20-15,-21 20 0,0 22 16,21-22-16,-21-20 0,21-1 0,0 0 15,-21 1-15,21-1 0,-22-21 16,22 21-16,-21-20 0,21-1 0,0 0 16,0 0-16,0-42 47,0 0-47,0 0 0,21-1 15,-21 1-15,22 0 0,-1-21 16,21-22-16,-21 43 0,0-21 15,22-22-15,-22 43 16,21 0-16,1-21 0,-22 20 16,0 22-16,0 0 15,0 0-15,-21 22 16,0-1 0,-21 0-1,0-21-15,0 21 0,0 0 16,-1-21-16,1 0 0,-21 21 15,21-21-15,0 0 0,-1 22 16,22-1-16,-21 0 0,21 0 16,0 0-16,0 22 15,0-22-15,0 0 0,21 21 16,1-21-16,-1 1 16,0-1-16,0-21 15,0 21-15,0-21 0,1 0 16,20 0-16,-21 0 0,0 0 0,22 0 15,-22 0-15,0 0 0,21-21 16,-21 21-16,1-21 0,-1-1 0,21 1 16,0-21-16,-42 21 15,22 0-15,-1-43 16,-21 22-16,0 21 0,0-1 0,21 1 16,-21 42-1,0 1 1,0 20-16,0-21 0,-21 0 15,21 22-15,0 20 16,0-21 0,0-20-1,0-44 17,21 1-32,-21 0 15,21 0-15</inkml:trace>
  <inkml:trace contextRef="#ctx0" brushRef="#br1" timeOffset="72630.78">15113 9419 0,'0'-21'0,"0"42"0,-21-42 0,0 21 16,-1 0 15,22 21-15,0 0-1,0 1 1,22-22-16,-1 0 16,0 21-16,0-21 0</inkml:trace>
  <inkml:trace contextRef="#ctx0" brushRef="#br1" timeOffset="73108.5">15494 9589 0,'0'21'15,"0"-42"-15,0 63 0,0-21 0,0 0 16,0 0-16,0 22 0,0-22 16,0 0-16,-21 0 0,21 0 0,0 1 15,0-1-15,0 21 0,0-21 16,0 0-16,0 1 16,0-1-16,0 0 0,-21-21 46,21-21-30,0 0-16,0-1 16,0 1-16,0-21 0,0 21 0,63-170 31,-42 149-31,22 21 0,62-64 16,-83 64-16,62 0 15,-63 21-15,43 0 16,-43 21-16,0 0 0,22 21 15,-22 22-15,0-22 16,-21-21-16,0 22 0,0-1 16,0-21-16,0 0 0,0 22 0,0-22 15,0 0-15,0 21 0,0-20 16,-21-22-16,0 0 16,21 21-16,21-42 31,0-1-16,0 22-15,0-21 0,43-21 16</inkml:trace>
  <inkml:trace contextRef="#ctx0" brushRef="#br1" timeOffset="73982">16785 9567 0,'0'-21'0,"0"-42"16,-21 63-16,0 0 15,-22-21-15,22 21 0,0 0 16,-21 0-16,21 0 0,-22 21 16,22 0-16,0 0 0,-21 0 15,20 0-15,-41 43 0,42-43 16,0 21-16,-1-20 0,22 20 0,0-21 16,0 43-1,0-43-15,0 0 0,0 0 16,22-21-16,20 21 0,0-21 15,1 0-15,-1 0 0,21 0 16,-20 0-16,-1-21 0,-21 21 16,0-21-16,22 0 0,-22 0 0,21-43 15,-21 43-15,-21-21 16,22 20-16,-1 1 0,-21-21 0,21 0 16,-21 20-16,21 1 0,-21 0 15,0 42 16,0 0-31,0 1 16,0 20-16,0-21 16,0 0-16,0 64 0,0-64 15,0 21-15,0 1 0,0 20 16,0-20-16,0 41 16,0-20-16,0-22 0,0 64 15,0-43-15,0 1 0,0-1 16,0 1-16,0-1 0,0 1 0,0 42 15,0-43-15,0 1 0,21 42 16,0-43-16,-21 1 0,22-22 16,-22 21-16,21 1 0,0 42 15,-21-64-15,21 0 0,0 1 0,-21-1 16,0-21-16,21 22 0,-21 20 16,0-42-16,0 0 0,0 1 15,0-1-15,-21-21 16,0 0-16,0 0 15,-21-21-15,20-1 0,-20 1 16,21 0-16,-21 0 16,20 0-16,-20-22 0,0 1 0,-22 0 15,22-22-15,0 1 0,-22-64 16,22 63-16,21 1 0,-1-1 0,22-20 16,0 20-16,0-105 15,0 84-15,22 22 0,105-213 16,21 86-1,-64 105 1,-20 22 0,-43 42-16,0-1 0,0 1 15,1 0-15,-1 0 0,-21 0 0,21 0 16,0-1-16,0 1 0,-21 0 16,0 0-1,21 21-15,-21-21 16,0 0-1,0-1-15,0 1 16,22 0-16</inkml:trace>
  <inkml:trace contextRef="#ctx0" brushRef="#br1" timeOffset="138356.4">4000 318 0,'0'0'0,"22"-22"15,-22 1-15,0 0 16,0 0-16,0 0 16,0 0-1,0-1-15,0 44 63,0-1-63,0 21 15,-22-21-15,22 0 0,-21 22 16,21-1-16,0 0 0,-21 1 0,0-1 16,0 64-1,0-43-15,-1 1 0,-105 190 16,106-212-1,-42 64-15,-1 0 16,43-64-16,-21-21 0,21 22 0,-1-22 16,1 0-16,-21 21 15,42-20-15,0-1 0,-21-21 16,0 0 0,21-21-1,0-1-15,0 1 0,0 0 16,0-21-16,0-106 15,0 105 1,0 1-16,0-106 0,0 105 16,0 1-16,0 0 15,21 21-15,-21-1 0,21 1 0,-21 0 16,0 0-16,21 21 16,0 0-1,0 21-15,-21 0 0,22 0 0,-1 1 16,-21 20-16,21-21 0,0 21 15,0 1-15,0-1 0,1 0 0,-22-20 16,21 20-16,0-21 0,0 0 16,0 0-16,0 22 0,1-43 0,-1 21 15,21 0-15,-21 0 0,0-21 16,1 21-16,-1-21 0,0 0 0,0 0 16,21 0-16,-20 0 15,20 0-15,0 0 0,-21 0 16,1-21-16,-1 0 0,21 0 15,-21 0-15,43-43 0,-43 43 16</inkml:trace>
  <inkml:trace contextRef="#ctx0" brushRef="#br1" timeOffset="138825.41">4508 741 0,'-42'212'78,"42"-170"-78,-85 43 0,212-424 0,-190 614 0,42-190 15,21-64-15,0 21 0,-21-21 16,21 1-16,0-1 0,0 0 16,0 0-16,0 0 0,0 0 0,21-21 15,0 22-15,0-22 0,0 21 16,0-21-16,1 0 0,20 0 0,21 0 15,-41 0-15,20 0 16,148-106 0,-126 42-1,-22-41 1,-42 62-16,0 1 0,0 0 0,0-1 16,-21 1-16,0 0 15,0-1-15,-22 22 0,1-21 16,0 21-16,21-1 0,-43 22 15,43 0-15,-21 0 0,20 0 16,1 22-16,0-1 0,0 0 16,0 0-16,0 0 0,21 0 15,0 22-15,0-22 0,0 21 0,0 1 16,0-22-16,0 0 0,105 0 31,-62-21-31</inkml:trace>
  <inkml:trace contextRef="#ctx0" brushRef="#br1" timeOffset="139142.37">5524 720 0,'-63'-43'15,"42"43"-15,0 0 16,-22 0-16,22 0 15,0 0-15,0 0 0,-22 22 0,22-22 16,0 21-16,0 21 0,-21 22 16,20-43-16,1 21 0,0 0 15,0 1-15,21-1 0,0-21 16,0 22-16,0-22 0,0 21 0,0-21 16,0 0-16,0 22 0,63-1 15,-41-21-15,-1-21 16,0 21-16,21-21 0,-21 0 15,1 0-15,20 0 0,-21 0 0,21 0 16,1 0-16,-1 0 0,0 0 16,22 0-16,-22-21 0,1 0 0,20 0 15</inkml:trace>
  <inkml:trace contextRef="#ctx0" brushRef="#br1" timeOffset="139644.35">6138 953 0,'0'0'0,"21"-170"31,-21 149-31,-21 21 16,21-21-16,-21 21 0,0 0 0,0 0 16,0 0-16,-22 0 0,22 21 15,0-21-15,-21 42 0,20-20 0,-20 41 16,0-21-16,21 1 16,-1-1-16,1 0 0,21-20 15,0 20-15,-21-21 0,21 0 0,0 43 16,0-43-1,21 0-15,0-21 0,1 0 16,20 21-16,-21-21 0,0 0 16,0 0-16,106-42 15,-63-22 1,-22 43 0,-21-21-16,1 0 0,-22 20 0,21-20 15,-21 0-15,21-1 0,-21 22 16,0-21-16,0 21 0,0 0 0,0 42 31,0 0-31,0 0 0,0 0 16,0 22-16,-21-1 0,0 21 15,21-41-15,0 20 16,0-21-16,0 0 0,0 0 0,0 22 16,0-22-16,21 0 15,0 0-15,0-21 0,0 21 16,22-21-16,-22 0 15,21 0-15,-21 0 0,22-21 16,20-21-16,-42 21 16,43-43-16</inkml:trace>
  <inkml:trace contextRef="#ctx0" brushRef="#br1" timeOffset="139920.35">6773 212 0,'0'0'16,"-21"0"-16,0 0 0,0 0 15,0 42 1,-1 0-16,1 22 0,-21 63 16,21-85-16,21 1 15,0-1-15,-21 0 0,21 22 16,0 42-16,-22-64 15,22 43-15,0-43 0,0 0 16,0 1-16,0 41 16,0-63-16,0 22 15,0-22 1,64-42 0,-43 0-16</inkml:trace>
  <inkml:trace contextRef="#ctx0" brushRef="#br1" timeOffset="140387.26">7112 699 0,'-106'42'32,"106"-21"-32,-21 0 15,0 22-15,0-22 0,-1 21 16,-20 127-1,42-147 1,0 20-16,0 43 16,21-64-16,22-21 15,-22 21-15,42-21 0,-42 0 0,22 0 16,-22 0-16,21 0 16,-21 0-16,22 0 0,-1-42 15,0 20-15,-20 1 0,20-127 16,-42 63-1,0-42 1,-42 43 0,20 63-16,1 21 0,-42 0 15,42 0-15,-1 0 0,-20 0 16,21 21-16,-21 0 0,-1 21 16,22-21-16,0 1 15,21 83 1,0-62-1,21-1-15,0-42 16,0 0-16,43 0 0,-43 0 16,21 0-16,-20 0 0,-1 0 15</inkml:trace>
  <inkml:trace contextRef="#ctx0" brushRef="#br1" timeOffset="140870.03">7535 826 0,'0'-64'16,"0"43"-1,-21 0 1,21 0-16,21-1 16,0 22-1,1-21-15,-1 21 0,0 0 0,42 0 16,-41 0-16,20 0 15,170 275 32,-212-253-47,0 20 0,0-21 16,0 21-16,0-20 0,0-1 16,0 0-16,-22 0 0,1 0 15,21 0-15,-21-21 0,0 0 16,0 0-16,0 0 15,-1 0 1,22-21-16,0 0 0,-21 0 16,21 0-16,0 0 0,0-1 0,0-20 15,0 0-15,0-1 0,106-147 32,-85 169-32,0 0 15,43-43-15,-1 43 16,-20 21-1,63-42 1,-85 42-16</inkml:trace>
  <inkml:trace contextRef="#ctx0" brushRef="#br1" timeOffset="141411.72">8657 593 0,'21'0'32,"0"0"-32,-21-21 31,-21 21-15,0 0-16,0 0 15,0 0-15,0 0 0,-1 21 0,1-21 16,0 21-16,0 0 0,0-21 15,-43 85 1,64-43 0,0-21-1,21 22-15,1-43 16,-1 21-16,42 21 16,-20-21-16,147 64 15,-126-64 1,-43 21-1,-21-20-15,0-1 16,-21 0 0,-22-21-16,22 0 0,-106 42 31,85-21-31,-43-21 16,22 22-16,-1-22 15,43 0-15,0 0 16,21-22 31,0 1-47,0 0 15,0 0-15,0-64 16</inkml:trace>
  <inkml:trace contextRef="#ctx0" brushRef="#br1" timeOffset="141857.74">6456 339 0,'42'21'31,"-21"-21"-31,22 0 15,20 0-15,1 0 0,105 0 16,-106 0-16,107-21 16,-107 21-16,1 0 0,105 0 15,-84-21 1,-43 21-16,22 0 16,-43 0-16,-42 0 46,-1 0-46,1 0 0,0 0 16</inkml:trace>
  <inkml:trace contextRef="#ctx0" brushRef="#br1" timeOffset="142637.29">4106 1651 0,'-21'0'0,"42"0"0,-63 0 0,21 0 16,0 0-16,-1 0 0,-41-21 15,42 21 1,0 0-16,-1 0 15,65 0 32,-22 0-47,21 0 0,1 0 16,20 0-16,1 0 0,20 0 16,1-21-16,21 21 0,254 0 15,42-21 1,-254 21-16,169 0 15,107-22 1,-276 22-16,423-42 16,-422 42-1,126 0-15,127-21 16,-296 21-16,105 0 16,-126 0-16,0 0 0,84 0 15,-105-21-15,-43 21 16,85 0-1,-85 0-15,0 0 16,-42-43 0,0 43-1</inkml:trace>
  <inkml:trace contextRef="#ctx0" brushRef="#br1" timeOffset="143441.82">3958 1757 0,'0'0'0,"-21"0"0,0 0 16,0 0 0,21 21-1,21-21 1,0 0-1,0 0-15,21 0 16,22 0-16,-43 0 16,21 0-16,128 0 0,-107 0 15,1 0-15,20 0 16,1 0-16,0 0 0,84-21 16,106 0-1,-169 21-15,0 0 0,21 0 16,-21 0-16,148 0 15,-127 0-15,0 0 0,21 0 0,254 0 16,-21 0 0,-275 0-16,106-21 15,-107 21-15,107 0 16,-106-22-16,0 22 0,275-21 31,-148 21-31,-149 0 16,-20 0-16,20 0 0,-20 0 15,63 0-15,-85 0 16,1-21 0,-65 0-1,1 21 1,0-21 0,21 0-16,-21 21 15,21-22-15</inkml:trace>
  <inkml:trace contextRef="#ctx0" brushRef="#br1" timeOffset="143615.73">8932 1630 0,'0'0'16,"0"21"-16,21-21 0,-21 21 16,22-21-1,-1 0-15,0 0 0,-21 21 16,21-21-1,0 0-15</inkml:trace>
  <inkml:trace contextRef="#ctx0" brushRef="#br1" timeOffset="160539.71">1270 11790 0,'0'-21'0,"0"0"31,0 42 16,0 0-31,-21 0-16,21 0 0,-21 0 16,21 22-1,-22-1-15,-20 64 16,42-64-16,0 1 0,0-1 0,-21-21 15,21 21-15,-42 64 16,42-63 0,0-22-1,-22-21 1,22-21 0,0-1-1,22 1-15,-1 0 0,-21-21 16,42-43-1,-21 64-15,0 0 16,1-22-16,-22 22 0,21-21 0,63-43 31,-62 43-15,-1 42-16,-21-21 16,21 21 46,-21 21 126,21 0-188,-21 0 15,0 0-15,0 1 0,21 20 16,0 0-1,-21-21-15,22 1 0,-22 20 16,21-21-16,0 0 0,-21 0 16,0 1-16,21-22 0,-21 21 15,21-21-15,0 21 0,22 21 16,-22-21 0,0-21-1,0 0-15,0 0 16,1 0-16,-1 0 0,21-21 31,22-21-15,-43 0-16,0 20 0,-21-41 15,0 21-15,21 20 16,-21-20-16,0-106 16,0 84-1,0 43-15,0-21 16,-21 21-1,0 21-15,0 0 16,-1 0-16,1 42 16,21 0-1,0 1 1,0-22-16,21 0 0,-21 0 16,22 0-16,-1 1 0,21-1 15,-21-21-15,0 21 16,1-21-16,-1 0 0,21 0 0,22 0 15,-43 0-15,21-21 16,85-43 0,-21-20-16,-85 62 15,43-41-15,-64 21 16,21-1-16,-21-20 0,0 42 16,0-22-16,0 22 0,0 0 15,0 0-15,-21 0 16,-22 21-1,1 21 1,42 21-16,0-21 0,-21 0 16,0 22-16,21-22 0,-22 21 0,1 106 15,0-63 1,21 21 0,-21-85-16,21 21 15,0-20-15,0 20 0,0 21 16,0-41-16,0-1 15,0 0 1,0 0-16,0-42 31,0 0-31,0 0 16,21-1-16,0 1 0,43-63 16,-1 20-1,22-21-15,-64 64 16,21 0-16,-20 0 0,-1 0 15,0 21-15,0 0 0,0 0 16,0 21-16,-21 21 16,0 43-1,0-64-15,0 21 0,0-20 16,0-1-16,0 21 0,0 0 16,0-20-16,0-1 15,22 0-15,-1-21 16,21 0-16,0 0 0,22 0 15,-43 0-15,21-21 16,1 0-16,-1-1 0,0 1 0,-20 0 16,83-64-1,-83 43-15,20-21 0,-42-1 16,21 43 0,-21 0-16,0 0 0,-21 21 31,0 21-16,21 0-15,-21 0 16,21 21-16,-22-20 0,22 20 16,0 0-16,0-21 0,0 43 15,0-43-15,0 21 16,22-20-16,20-1 16,-21-21-16,0 0 15,22 0-15,-22 0 0,21 0 16,64-43-1,0-20-15,-43 21 16,-42 20-16,1-20 0,-1 21 16,21-43-16,-42 43 15,0-63 1,0 41 0,0 22-1,0 42 1,0 0-1,0 22-15,-21 20 16,21-20-16,-21-1 0,21 0 16,-21 1-16,21-1 0,-22 64 15,22-64-15,0 0 0,0 149 32,43-43-32,-22 21 15,-21-126 1,0 20-16,21-20 0,-21-1 0,0 0 15,0 106 1,-42-105-16,-1-1 16,22-42-1,0 0-15,0 0 16,0 0-16,0-21 0,21 0 16,0 0-16,-22-64 0,22 43 15,0-1-15,0-20 16,0-1-16,22 1 0,-1-64 15,0 63-15,127-169 16,-63 128 0,-43 41-1,-21 22-15,43-43 16,-43 64-16,21-21 0</inkml:trace>
  <inkml:trace contextRef="#ctx0" brushRef="#br1" timeOffset="161606.49">5397 11599 0,'22'-21'16,"-44"42"-16,65-63 0,-22 21 0,0-43 16,-21 22-16,21 21 0,-21 0 15,0 0-15,21-1 0,-21 44 31,0-1-15,-21 21-16,-21 85 16,42-85-16,-21 1 0,0 20 15,-1 43-15,1-42 16,0-1-16,0 43 0,0-43 16,0-20-16,-22 84 15,43-106-15,-21 21 16,0-42-1,0 0 1,21-21-16,-21 0 0,-22-64 16,43-42-1,0 21 1,0 64-16,0 0 0,0-1 16,0 1-16,0 21 0,0-43 15,0 43-15,21 21 16,1 43-1,-1 20-15,21 1 16,-42-22 0,0-21-16,42 64 0,-20-64 15,-22 0-15,21 21 0,0-20 0,0-1 16,148 21 0,-84-42-1,42-42 1,0-22-1,-106 43-15,22-21 0,-1 21 0,43-128 16,-43 44 0,-42 83-1,0 1-15,0 0 16,0 42 0,0 0-16,-21 1 0,0-1 15,21 0-15,-22 21 0,22 22 16,-21-43-16,21 0 15,0 21-15,0-20 0,0-1 16,21 63 0,22-84-1,41 0-15,-20-21 16,-43 0 0,0 0-16,0 0 0,1 0 0,-1-22 15,0 22-15,0-127 16,-21 84-1,-42 22 1,-1 21-16,1 21 16,21 0-16,-21 0 0,-1 0 15,1 0-15,-43 106 32,85-85-17,0 0-15,0 0 0,64 0 16,-22-21-16,-21 0 0,0 0 15,22 0-15,-1 0 0,0 0 16</inkml:trace>
  <inkml:trace contextRef="#ctx0" brushRef="#br1" timeOffset="162338.1">6985 11663 0,'21'0'0,"-42"0"0,42-21 0,-21 0 0,0-1 15,0 1 1,-21 21-16,0 0 0,0 0 0,-1 0 15,1 0-15,0 0 0,-85 21 16,64 43 0,0-43-16,-1 64 15,22-22 1,0-20-16,21-1 0,0 21 16,0-41-16,0 20 0,85 43 31,-43-85-31,64 21 15,0-21-15,63-21 16,-106-1-16,170-83 31,-169 41-15,-43 43-16,21-85 0,-42 85 16,0 0-16,0-22 0,0 22 0,0 0 15,-21 0 1,0 0-16,0 21 0,-64 0 15,22 63 1,-43 85 0,85-126-1,21 20-15,0-21 0,0 21 16,0-20-16,0-1 0,21 42 16,0-63-1,0 0-15,0 0 0,0 0 0,43 0 16,-43-21-16,0 21 0,0-21 15,1 0-15,-1 0 0,42-149 32,-42 86-17,-21 20-15,0 43 16,0 42 15,-21 0-31,21 0 0,-21 1 0,21-1 16,0 21-16,0-21 0,0 0 15,0 22-15,0 20 0,0-42 16,0 1-16,0-1 0,21 42 16,22-63-1,-22 0-15,42 0 16,-20 0-16,-22-21 0,21 21 16,-21-21-16,22-21 0,-22 20 0,106-126 31,-85 106-31</inkml:trace>
  <inkml:trace contextRef="#ctx0" brushRef="#br1" timeOffset="163040.71">8191 11388 0,'43'-127'16,"-86"317"-16,43-253 0,43-107 0,-43 128 0,0 21 15,0 42 1,-21 0-16,21 22 16,-22-1-16,-41 170 15,42-149-15,-22 43 16,43 21-1,0-64-15,0 1 16,0-22-16,0-21 0,0 43 16,22-43-16,-1 0 0,0-21 15,0 0-15,0 0 0,22 0 32,-22-21-32,0-21 0,-21-43 15,-42 43 1,20-1-16,1 22 0,-42-21 15,42 21-15,-1 21 0,-41-43 32,42 22-17,63 0-15,-21 21 16,22-21-16,-1 21 0,0-21 16,1 0-16,62-1 0,-62 22 15,-1 0-15,85-21 16,-63 21-1,-64 43 1,0-22-16,-22 21 16,22-21-16,-21 0 0,0 1 15,0 20-15,0-21 0,21 0 0,-21 85 16,21-42 0,0-22-1,21-42 1,0 0-16,0 0 0,0 0 15,0 0-15,22 0 0,-22 0 0,21-21 16,-21 0-16,22-1 0,-22-20 16,42 0-16,-41-1 0,-22 1 15,21-21-15,-21 20 16,0 22-16,0-21 0,0 21 0,-21-1 16,-1 1-16,-62 21 15,-22 0 1,21 21-1,64 1-15,0-1 0,21 0 0,-21 0 16,21 0-16,0 0 16,21 1-16,0-22 0,21 21 15,1-21-15,-22 0 0,85 0 16</inkml:trace>
  <inkml:trace contextRef="#ctx0" brushRef="#br1" timeOffset="163388.51">9017 11748 0,'0'0'15,"0"-22"-15,0 1 0,0 0 0,0 0 16,0 0-16,21 0 16,-21-1-16,21 22 0,22-21 15,-22 21-15,0 0 16,127 43 0,-84-22-1,-1 63 1,-21 1-1,-42-64-15,0 22 0,0-22 0,0 63 16,0-62 0,-21-22-16,0 0 15,21-22 1,0 1-16,-21 0 0,21-21 16,0 21-16,0-1 0,0 1 15,0 0-15,0 0 0,21 0 0,21-64 31,-20 64-31,-1 0 0,42 0 16,-20-1-16,-22 22 16,42-21-16,-20 21 0,-1 0 15</inkml:trace>
  <inkml:trace contextRef="#ctx0" brushRef="#br1" timeOffset="163780.28">10329 11536 0,'0'0'0,"21"-42"15,-21 20 1,-21 1 0,-63 21-1,-22 0 1,42 43-16,-42 20 16,85-63-1,21 21-15,0 0 16,21 1-16,1-1 0,-1-21 0,127 63 31,-42-20-15,-22-1-16,-62-42 0,-1 21 15,-21 0-15,0 0 16,-64 22 0,43-43-16,-64 21 15,-42 0 1,85-21-16,-43 0 15,64 0-15,-21 0 0,0 0 16,42-21 0,21 0-16,0 21 15,21-21-15,-21-1 0,43 1 0</inkml:trace>
  <inkml:trace contextRef="#ctx0" brushRef="#br1" timeOffset="164131.07">11366 11472 0,'0'0'0,"-21"-21"0,0 0 16,21 0-16,0 0 0,-21 0 0,21-1 16,0-105-1,85 22 1,-64 105-1,21-22-15,64 22 16,-85 0-16,21 0 0,22 64 16,-64 21-1,0-43-15,-42 85 16,-43 0 0,43-85-16,-1 1 15,22-22-15,-21 21 0,21-21 0,-64 85 31,85-42-15,0-43-16,0 0 16</inkml:trace>
  <inkml:trace contextRef="#ctx0" brushRef="#br1" timeOffset="164379.94">11261 12213 0,'-22'21'0,"44"-42"0,-44 64 15,22-22-15,0 0 0,0 21 16,43-21 0,-1-21-1,-21 0-15,0 0 0,1 0 16,-22-21-16,21 0 0,-21-21 16,0 21-1,-21 21 1,-22 0-16,22 0 15,0 0-15,0 0 0,-22 21 16,1-21-16,21 0 16,21 21-16</inkml:trace>
  <inkml:trace contextRef="#ctx0" brushRef="#br0" timeOffset="168923.46">720 13356 0,'0'-21'16,"-22"21"-1,1 21-15,21 22 16,-42 84 0,42-22-1,-21-62-15,21 20 0,0 128 31,0-85-31,0-85 16,0 0-16,0 0 0,0 0 16,0-42-1,21 0-15,-21 0 16,21 0-16,-21-22 0</inkml:trace>
  <inkml:trace contextRef="#ctx0" brushRef="#br0" timeOffset="169438.16">487 13335 0,'-21'0'16,"42"0"-16,-85-21 0,43 0 0,0-22 15,21 22 1,0 0-16,85-21 16,-43 42-16,191 0 31,-127 21-31,42 42 15,-106-20-15,-21-22 0,-21 21 16,0 1-16,0-1 0,-42 0 16,21 1-16,-22-1 0,-168 106 31,147-127-15,43-21-16,21-21 15,0 0-15,21 0 16,0-22-16,106-41 15,-42 41 1,-43 22-16,64 21 16,-63 0-16,-1 21 0,21 1 15,-20-1-15,-1 0 0,0 64 16,-20-64-16,-22 21 0,0 0 16,-22 1-16,-20-1 0,-43 22 15,43-22-15,-254 64 31,190-85-31,0-21 16,64 0 0,-1 0-16,43-21 0,0 0 15,0-1-15,0 1 16,85-85 0,0 43-16</inkml:trace>
  <inkml:trace contextRef="#ctx0" brushRef="#br0" timeOffset="169783.97">1439 13801 0,'0'0'0,"0"21"0,0 0 16,21-21-1,1 0-15,-1 0 0,0 0 0,21-21 16,-21 0-16,22 0 15,-22-1-15,0 1 0,21 0 0,-20-21 16,41-43 0,-63 22-1,0 20-15,-85 43 16,64 0 0,-21 21-16,-106 128 15,127-107 1,-1 0-16,-20 64 15,42-64-15,0-20 0,0 20 16,0-21-16,42 0 0,-20 0 16,20-21-16,0 0 0,106-21 15,-105 0-15,63-42 16</inkml:trace>
  <inkml:trace contextRef="#ctx0" brushRef="#br0" timeOffset="170650.47">2392 13018 0,'0'0'0,"-21"0"0,-1 0 0,1 0 15,0 0-15,0 21 0,0 0 16,-64 148 0,43-63-1,21-21-15,-1 63 0,1-63 16,0 20-16,0-20 0,0 0 15,0-1-15,-1 22 0,-41 212 16,21 126 0,20-211-1,22-127-15,0 63 16,0-84-16,0-22 0,0-20 0,64 63 16,-22-85-1,1-21-15,62-43 16,-62 1-16,63-43 15,-43 22-15,-21 21 0,128-170 32,-107 43-32,-42 105 0,-21-21 15,0 22-15,-42-85 0,0 84 0,-1-20 16,-20 41-16,-1-20 16,1 20-16,-128-84 15,22 64 1,84-1-16,64 64 15,21-42-15,0 21 16,21 0-16,64-43 16,-64 43-16,127-85 15,-21 22 1,-63 41-16,21 1 0,84-64 16,-84 43-1,-43 41-15,-21 1 0,0 0 16,-63 21-1,21 21 1,0 0-16,-1 1 0,1 20 16,0-21-16,-21 106 15,21-106-15,21 22 16,0-22-16,21 63 0,0-62 16,21-1-16,-21-21 15,22 0-15,-1 0 0,-21 0 0,22 0 16,105-43-1,-127 1-15,42-43 16,-63 22 0,0-43-1,-21 85-15,0-21 0,-106-1 16,-42 64 0,148-21-1,-22 22-15,1 62 16,42-63-16,0 22 15,21-22-15,0 0 0,127 21 32,22-42-17,-86 0-15</inkml:trace>
  <inkml:trace contextRef="#ctx0" brushRef="#br0" timeOffset="170990.27">3154 13716 0,'0'-21'16,"0"42"-16,0-63 0,0 21 0,0-1 15,0 1 1,0 0-16,0 0 0,0 0 0,21 0 16,-21-1-16,106 22 15,-64 0-15,22 0 16,-1 43 0,-42-22-16,22 21 0,-1 22 15,-42-43-15,0 85 16,0-85-16,0 0 15,-21 0-15,0 0 0,-1 1 16,-20-22-16,21 0 0,0 0 16,0 0-16,-1 0 15,22-22-15,0 1 16,0-42-16,22 42 0,-1-1 16,0-41-16,0 42 15,21-22-15,1 22 16,-22 0-16,42-21 0,-41 21 15,-1 21-15,0 0 0</inkml:trace>
  <inkml:trace contextRef="#ctx0" brushRef="#br0" timeOffset="171277.11">3746 13674 0,'0'21'0,"0"-42"0,0 63 0,-21-21 0,21 0 16,0 1-16,0-1 0,0 0 15,21-21-15,1 0 16,-1 0-16,0 0 0,0 0 15,0 0-15,0-21 0,1 0 0,41-22 16,-42 22-16,0 0 0,1-85 31,-22 21-15,-22 85 0,1 0-16,0 0 0,0 0 0,-21 0 15,20 22-15,-62 105 16,63-64-1,21-42-15,0 43 16,42-22 0,-21-21-16,0-21 0,0 0 0,1 0 15,-1 0-15,21 0 0</inkml:trace>
  <inkml:trace contextRef="#ctx0" brushRef="#br0" timeOffset="171752.84">4911 13145 0,'0'0'16,"0"-22"-16,-22 1 0,22 0 0,-21 0 15,21-43 1,0-20 0,0 63-16,0-1 0,-21 22 15,21-21-15,-21 21 0,21 21 16,0 22 0,0-22-16,0 42 0,0 43 15,0-42-15,0-1 0,0 107 16,0-86-16,0 107 15,0-85-15,0-1 0,-21 1 0,-22 212 32,22-191-32,-21 84 0,21-105 15,21 0-15,0 0 0,-21 148 16,21-169-16,0-22 16,0 64-1,21-127-15,0 0 16,21-85-16,-21 43 15,1 0-15,-22-64 0,21 42 16,-21-20-16,0-149 16</inkml:trace>
  <inkml:trace contextRef="#ctx0" brushRef="#br0" timeOffset="172049.67">4720 14224 0,'-21'-85'0,"106"424"0,-212-762 0,105 359 16,107 297-16,-191-529 0,85 232 0,0 1 15,21-85 1,21 21-16,43 63 15,-22 43-15,0 0 16,22 0-16,-1-1 0,1 22 0,-1 0 16,-20 0-16,20 0 0,85 106 31,-127-63-31,-21 41 0,-63 22 16,42-64-16,-22-20 15,-62 20-15,62-21 16,1 0-16,-64 22 15,64-43-15,-1 0 16,43-22 0,0 1-16,0 0 0,64 0 15,-43 0-15,21 0 0,-20-22 16,62 1-16,-63 21 0</inkml:trace>
  <inkml:trace contextRef="#ctx0" brushRef="#br0" timeOffset="172354.49">5249 13631 0,'0'0'0,"21"0"47,1 0-47,-1-21 0,0 0 0,0 0 16,21 0-16,-20 0 0,-1-1 16,21 1-16,-21 0 0,0 0 15,1 0-15,-1 0 0,0-1 0,-21 1 16,0 0-16,-21 21 15,0 0-15,-1 0 16,-20 21-16,21 0 0,0 1 16,0 20-16,-1-21 0,1 21 15,0-20-15,0 20 0,0 106 32,63-106-32,85-20 15,-42-22 1,-43 0-16,22 0 0,63-22 15,-85 1-15,0 0 16</inkml:trace>
  <inkml:trace contextRef="#ctx0" brushRef="#br0" timeOffset="172674.32">5990 13504 0,'0'-21'0,"0"42"0,-21-42 0,21 0 16,0 0-16,0-21 15,0 20-15,21 22 0,0-21 16,64 21-16,-64 0 15,21 0-15,22 0 16,-43 21-16,21 43 16,-42-1-1,0 1 1,0-43-16,-21 0 0,-21 22 16,21-43-1,21-22 1,0 1-16,0 0 15,0-42-15,0 41 0,21-41 16,21-22 0,-21 85-16,-21-21 15,22 0-15,-1 21 0,0 0 16,21 0-16,-21 0 0</inkml:trace>
  <inkml:trace contextRef="#ctx0" brushRef="#br0" timeOffset="173738.7">6392 13716 0,'0'21'0,"0"-42"0,0 63 0,0-20 0,21-22 15,1 0 1,-1 0-16,0 0 0,42-64 16,-20 22-1,63-64 1,-64 64-16,-21-1 0,43-63 15,-43 64-15,0 0 16,0-191 0,-21 169-1,-63 1-15,-43 84 16,85 0 0,-1 0-16,1 1 0,0 20 15,0 64-15,21-64 0,-21 22 16,21-1-16,-21 1 0,21 20 15,0 1-15,0 0 0,0-1 16,0 22-16,0-21 0,0 126 16,0-105-16,0 0 0,-22 21 15,22-21-15,-21 0 0,-21 508 16,42-297 0,21-42-1,43-84 1,-43-149-16,21 0 0,22-20 15,-22-22-15,0 0 0,1-43 16,-1 22-16,21-21 0,43-43 16,-63 22-16,-1-1 15,43-63-15,-64 64 0,21-22 16,22-402 0,-86 191-1,-83 21 1,62 190-16,1 0 15,0 22-15,-85-128 0,84 149 16,22 0-16,-21-22 16,21 22-16,21 21 0,0-22 15,0 22-15,0 0 0,0 0 0,42-22 16,0 1-16,22 0 16,-22 21-16,-21-22 0,22 22 0,84-64 31,-64 22-31,-42 21 0,43-43 15,-64 64-15,0-22 16,0 22-16,0-21 16,0 21-16,-21 21 15,-1 0 1,1 0 0,21 21-16,0 42 15,0-41-15,0 41 16,0 22-1,0-22-15,0-42 16,0 1-16,85 20 16,-22-42-1,1-21 1,42-64 0,-85 64-16,0 0 0,-21-22 15,0 22-15,0 0 0,0-42 16,0 41-16,0 1 0,-63-42 15,-1 20 1,22 43-16,21 0 16,-64 0-16,64 22 0,-22-1 15,22 0-15,21 0 16,0 64 0,0-64-16,21 0 15,43 43-15,-43-64 16,21 21-16,22-21 15,-22 0-15,85 0 16</inkml:trace>
  <inkml:trace contextRef="#ctx0" brushRef="#br0" timeOffset="174696.16">7832 13399 0,'-22'-64'16,"22"43"-1,0 0-15,0 0 0,22-1 16,-1 1-16,0 21 15,0 0-15,21-21 0,85 21 32,-105 0-32,41 21 0,-42 0 15,22 22-15,-22-22 16,-21 0-16,0 0 0,0 0 0,0 1 0,-43 83 31,-20-105-15,42 0-1,0 0-15,-1 0 0,1-21 0,21 0 16,0-42 0,0 20-1,0 22-15,21 0 0,22-43 16,-22 43-16,0 0 16,0 0-16,22 21 0,-1-21 15,-21 21-15,0 0 0,106-21 16,-84 21-1,-22 0-15,42 42 16,-63-21-16,21-21 0,-21 21 16,0 0-16,0 1 0,0 83 31,0-83-15,-21 20-16,21-21 0,-21-21 15,21 21-15,0 0 16,-21-21-16,0 0 15,0 0 1,21-21 0,0 0-16,0 0 0,0 0 15,0 0-15,0-1 0,21-20 16,-21 21-16,63-21 16,-42 20-16,1 1 0,41 0 15,-21 21-15,22 0 16,-22 0-16,1 0 0,-22 0 15,63 42 1,-41 1-16,-43-22 0,21 42 16,-21-41-16,0 20 15,0-21-15,0 0 16,-42 0 0,-1-21-1,22 0 1,0-21-16,21 0 0,0 0 0,0 0 15,42-43 1,22-20 0,-1 20-1,-20 43-15,-1 0 0,43 0 16,-43 21-16,21 0 0,-20 0 16,-22 21-16,0-21 0,0 21 15,-21 0-15,0 0 0,0 0 0,0 43 16,0-43-16,-21 64 31,-21-43-31,42-21 16,-21 0-16,-1-21 15,44-21 17,-1 21-32,-21-21 0,21 0 15,0 0-15,21 21 0</inkml:trace>
  <inkml:trace contextRef="#ctx0" brushRef="#br0" timeOffset="174895.04">9737 13208 0,'0'0'16,"0"21"-1,0 0-15,0 1 16,0-1-16,-22 0 0,1 0 16,0 0-16,21 0 15,-21 1-15,21-1 0,0 0 0,0 21 31,0-21-15,0-42 0,21 0-16,0 21 0,0-21 15,1 0-15</inkml:trace>
  <inkml:trace contextRef="#ctx0" brushRef="#br0" timeOffset="175236.85">9821 12933 0,'0'0'0,"0"-42"0,-106-43 31,85 85-15,0 21-16,0 0 0,21 43 15,0-1 1,0-42-16,21 1 16,0-1-16,0-21 0,85 0 31,-21-21-31,-43-1 0,1 1 15,-43 0-15,0-21 16,0 21-16,0-1 0,-85-83 31,43 105-15,-64 21-16,85-21 16,-22 42-16,22 0 15,0-20-15,21 41 0,0-42 16,0 22-16,42 62 15,43-41 1</inkml:trace>
  <inkml:trace contextRef="#ctx0" brushRef="#br0" timeOffset="175658.12">10160 13250 0,'21'0'0,"-42"0"0,21 0 31,0 22-31,-21-1 15,21 0-15,-21 0 16,21 0-16,-22 0 0,1 1 0,21-1 16,0 0-1,-21 0-15,0 0 16,0-21 0,0-21-1,21 0-15,0 0 0,0 0 16,0-1-16,21-20 15,0 21-15,42-43 16,22 1 0,21-1-1,-64 43-15,-21 21 0,85 0 16,-63 43 0,-22-1-1,-21 0-15,0-21 0,0 22 16,0-22-16,-21 21 0,-64 43 31,64-64-31,0 21 16,-1-42-16,44 0 15,-1-21 1,0 21-16</inkml:trace>
  <inkml:trace contextRef="#ctx0" brushRef="#br0" timeOffset="176335.73">11197 13166 0,'0'-21'0,"0"42"0,0-64 16,0 22-16,-21 21 15,0 0-15,0-21 0,-1 21 16,-20 0-16,21 0 0,0 0 0,-85 42 16,85-20-16,-43 20 15,1 64 1,63-64-1,0-21-15,42 22 16,-21-43-16,0 0 16,1 0-16,20 0 0,-21 0 15,127-43 1,-84 1 0,-43 21-16,0 0 0,-21-1 15,0-20-15,0 21 0,0 0 16,0 42 15,0 0-31,-21 0 16,21 0-16,-21 22 0,0-1 15,-22 43-15,1 42 16,21-43-16,0-20 0,-22 105 16,43-105-16,-21 42 0,21-22 15,0 22-15,0-21 0,21 444 16,0-423-1,1 0-15,41 190 16,-42-211-16,22-1 0,-1 64 16,-42-84-16,21-1 0,-21 86 31,-42-65-31,21-84 16,-64 0-16,43 0 0,-22-21 15,-21-21-15,22-1 16,21 1-16,-107-170 15,86 64 1,42-106-16,21 148 16,0 1-16,0-86 0,0 106 15,42 1-15,-21-22 0,43-42 16,84-64 0,-85 149-16,128-128 15,-106 149-15,20-85 16,-62 63-16,20 22 0</inkml:trace>
  <inkml:trace contextRef="#ctx0" brushRef="#br0" timeOffset="177438.61">13250 13145 0,'43'0'0,"-86"0"0,107 0 0,-43 0 15,-21-43 1,0 1-16,0-22 16,-21 43-16,0-21 15,-22-22-15,22 22 0,0 21 16,-21-21-16,20 20 16,-83 22-1,62 22-15,-20 20 16,-43 85-1,85-85-15,-43 43 0,43-64 16,21 21-16,0 1 16,0-22-16,0 21 15,0-21-15,21-21 0,22 22 16,-1-22-16,-21 0 16,21 0-16,-20 0 0,20-22 0,85-41 31,-85 21-31,1 20 0,20-83 15,-42 83-15,0-20 16,-21 0-16,0-1 0,0 22 16,0 0-16,0 0 0,0 0 0,0 42 31,0 0-31,0 0 0,-21 22 0,21-22 16,-21 42-16,21-20 0,0-22 15,0 0-15,0 21 16,0-21-16,21 1 0,0-1 0,1-21 15,83 0 1,-62 0-16,63 0 16,-22-43-1,-41 22-15,20-21 16,-42 21-16,0 0 0,1-43 16,-22 22-16,21 21 0,-21-22 15,0 22-15,0 0 0,0 0 0,0 42 31,-21 0-31,21 21 16,0-20-16,0 20 0,0-21 0,-22 21 16,22 1-16,-21-22 0,21 42 15,0-41-15,-21-1 0,21 21 16,0-21 0,0 0-16,-21-21 15,21-21 1,0 0-16,0 0 15,0 0-15,21-43 16,43-20 0,41-22-1,-83 63-15,20 22 0,0 0 0,64 0 16,-85 84 0,-21-20-1,0-1-15,0 22 16,0-43-16,0 0 0,0 42 15,0-41-15,-21-1 16,0 21 0,42-42 15,0-21-31,0 0 16,1 0-16,-1 21 0</inkml:trace>
  <inkml:trace contextRef="#ctx0" brushRef="#br0" timeOffset="178034.33">14520 12806 0,'21'-21'0,"-42"42"0,42-63 0,1 20 16,-22 44-1,0-1-15,0 0 16,-22 64-16,1-22 16,0-42-16,21 43 15,0-1 1,0-42-16,0 1 0,21-1 0,64 0 31,42-21-31,0-21 16,-85 21-16,1-21 15,-1-1-15,-21 1 0,21 0 16,43-169 0,-85 105-1,0 64-15,0-43 16,0 43-16,0 42 15,-21 0 1,21 1-16,-42 41 16,42-21-16,-22 22 0,1 42 15,0-64-15,21 22 0,0-1 16,0-21-16,0 43 0,0-21 0,-21 168 16,0-83-1,0-65-15,-22 149 16,43-148-16,-21-1 0,0 107 15,21-106-15,0 211 16,0-84 0,0-128-16,0 86 15,0-107 1,0-21-16,0 1 0,0-22 0,0 0 16,-64 21-1,64-63 1,-42-63-16,21 41 15,21 1-15,-21 0 0,21-1 0,0 1 16,0 0-16,0-149 16,0 106-1,0 43-15,0-85 16,0 64-16,0-1 0</inkml:trace>
  <inkml:trace contextRef="#ctx0" brushRef="#br0" timeOffset="178730.54">17230 12467 0,'0'0'0,"21"-21"0,0 21 15,-21-21-15,21 0 0,0 0 16,-21-1-16,0 1 0,-63-21 31,-1 42-31,-42 21 16,85 21-16,-21-20 15,-22 62-15,43-41 16,-85 211 0,85-191-16,21 106 15,0-84-15,0-43 16,0 1-16,21-22 0,22 0 0,-1 0 15,149-21 1,-128 0-16,128-42 16,-64-22-1,-64 43-15,1-21 0,-22 0 16,21-22-16,-41 1 0,41-43 16,-42 42-16,-21 1 0,-21-234 31,-21 234-31,-22-64 0,-105 0 15,-43 106 1,149 42-16,-128 106 16,128-85-16,-1 85 15,22-84-15,21 20 16,21 1-16,0-1 0,0 1 0,0-1 16,63 149-1,-42-170-15,85 43 16,106-22-16,-149-63 15,170 0 1</inkml:trace>
  <inkml:trace contextRef="#ctx0" brushRef="#br0" timeOffset="179016.25">18055 12785 0,'0'-43'0,"0"86"16,0-107-16,0 43 0,0 0 0,0-21 15,-21 42-15,-21 84 16,42-41-1,-22 20-15,22 1 0,-21 63 16,0-64-16,21 1 0,-21 190 16,0-170-16,0 1 15,21 21-15,-22-22 0,-83 509 32,41-360-17,22-127 1,21 21-16,21-106 15,0 0-15,0-42 16,0-43 0,63-63-1,-42 64-15</inkml:trace>
  <inkml:trace contextRef="#ctx0" brushRef="#br0" timeOffset="179318.54">17886 13335 0,'0'-106'0,"0"212"0,0-296 0,0 126 0,0-84 15,0 84-15,0 1 0,0 21 16,0-1-16,0 1 0,63-64 31,-20 106-15,84 0-16,-85 0 16,85 85-16,-106-64 15,0 21-15,0 1 0,-21-1 16,-105 170-1,20-170 1,21 0 0,22-42-16,21 21 0,0-21 15,21-21 1,21 0-16,21 0 16,43-43-16,-64 43 15</inkml:trace>
  <inkml:trace contextRef="#ctx0" brushRef="#br0" timeOffset="179948.97">18415 12869 0,'-64'0'31,"128"0"-31,-43 0 16,0 0-16,0 0 0,1 0 16,-1-21-16,0 21 0,0-21 15,21 0-15,-20 0 0,-1 0 16,0-1-16,-21-20 15,21 42-15,-21-21 0,0 0 16,-21 21-16,0 0 16,0 0-16,-1 0 0,-20 21 15,0-21-15,-1 63 16,22-41-16,21-1 0,-21 85 16,21-43-1,64-21 1,-43-42-16,0 22 0,0-22 15,0 0-15,0 0 0,22 0 16,-1 0-16,-21-22 16,43-20-1,-43-21 1,0-22-16,0 64 16,0-22-16,-21 22 0,22 0 15,-1 0-15,42 0 16,-42 21-1,22 0-15,-22 21 0,0 0 16,0 0-16,0 22 0,1-1 16,-22 0-16,21 43 15,-21-43-15,0 1 16,0-22-16,-21 0 0,-1 0 16,1-21-16,0 21 15,0-21-15,0-21 16,21 0-1,0-21-15,0 20 0,0-41 16,0 42-16,0-22 0,21 22 16,0-21-16,-21 21 0,127-106 31,-63 106-31,-43 21 16,42 0-16,-20 0 0,-22 0 15,21 0-15,-21 0 0,22 0 0</inkml:trace>
  <inkml:trace contextRef="#ctx0" brushRef="#br0" timeOffset="180407.71">19833 12721 0,'21'0'15,"0"0"-15,-21-21 16,0 0-16,0 0 16,0 0-16,-21-1 0,0 22 15,0-42-15,0 42 16,0 0-16,-1 0 0,-62 0 15,63 0-15,-22 42 16,-41 43 0,62-64-16,1 22 0,-21 20 15,42-42-15,0 22 16,0 20 0,21-21-16,0-20 15,22-22-15,-22 0 0,21 0 16,0 0-16,-20-22 15,-1 1-15,63-63 16,-41 41 0,-22 1-16,0-64 15,0 85-15,-21 0 0,21 0 16,-21-1-16,0 1 0,0 42 16,0 22-1,-21-22-15,0 42 16,21-20-16,-21-22 0,21 42 15,0-20-15,0-22 0,0 42 32,42-63-32,-21 0 0,1 0 15,41-21-15,-21 21 0,-20-21 16</inkml:trace>
  <inkml:trace contextRef="#ctx0" brushRef="#br0" timeOffset="181587.19">20320 12319 0,'0'-63'16,"0"126"-16,0-169 0,0 64 0,0-22 16,0 22-16,0 21 0,0-21 15,0 105 1,-42 64 0,20-63-16,1-22 0,21 21 15,-21 1-15,0-22 0,0 22 16,21 105-1,0-105-15,0 20 0,0-63 0,21 43 16,42-1 0,-41-63-16,-1 0 15,85-21 1,-22-42 0,-20-22-1,-43 43-15,21-22 0,-21 43 16,1-21-16,-1-22 15,-21 85 17,-21 1-32,21-1 0,-22 42 15,22-42-15,-21 1 16,21 20-16,0-21 0,0 43 16,0-43-16,0 0 0,64 0 15,-43-21-15,64 0 16,-43 0-16,0 0 0,1 0 15,-1 0-15,-21 0 0,21-21 0,64-64 32,-85 1-32,1 41 15,-22 22-15,21 0 16,-21 0-16,0 42 16,-21 0-16,-1 0 15,22 22-15,-21 20 16,21-42-16,-21 85 15,21-85-15,0 22 16,0-22-16,0 21 16,21-21-16,0-21 0,43 0 15,-43 0-15,43 0 16,-43-63 0,-21 42-16,0-1 15,0 1-15,0-21 0,0 21 0,0-64 16,0 64-16,0-21 0,-64-43 31,64 64-31,-21 0 0,-21 21 16,63 0 15,0 0-31,43 0 16,41 0-1,-41 0-15,-22 0 16,-21 0-16,22 0 0,-22 0 0,21 0 15,22 42-15,-43-21 16,0 0-16,0 106 16,-21-42-1,-21-64-15,0 21 16,21 22 0,-21-43-16,0-21 15,21 21-15,-22-21 0,1 0 31,-21-42-31,42-22 16,0 43-16,0-42 16,42 42-16,-21-22 15,1 1-15,20 0 0,0-1 0,22 1 16,147-106 0,-126 105-1,-43 43-15,64 0 16,-85 43-16,-21-22 15,0 21-15,0 22 0,0-22 16,0 0-16,-63 128 16,42-149-16,-22 64 15,22-43 1,0-42-16,21-21 31,0 0-31,-21-1 0,0-20 16</inkml:trace>
  <inkml:trace contextRef="#ctx0" brushRef="#br0" timeOffset="181766.55">21675 12192 0,'-22'-21'0,"44"42"0,-65-42 16,22 21-1,0 0-15,0 0 0,0 0 16,-1 0 31,1 0-32</inkml:trace>
  <inkml:trace contextRef="#ctx0" brushRef="#br0" timeOffset="181934.67">20320 12361 0,'0'0'0,"-42"22"16,-1-1-16,22-21 0,0 0 0,21 21 16,42-21-1,-21 0 1,1 0-16,210-21 16,-105 0-1,-42-1-15</inkml:trace>
  <inkml:trace contextRef="#ctx0" brushRef="#br0" timeOffset="182596.96">23961 12531 0,'0'0'0,"-22"0"0,44-21 47,-1 21-47,0 0 16,0-22-16,0 1 0,43 0 15,-22 0-15,0-21 16,-20 20-16,-1-41 0,-21 42 16,0-22-16,0-20 0,-21 42 15,-1 0-15,-20-1 0,-21 1 16,20 21-16,-41 0 16,41 21-16,-63 43 15,85-43-15,21 21 16,0-20-16,0-1 0,0 21 0,106 85 31,0-42-31,-43-1 16,-41-41-16,20-1 0,0 43 15,-42-43-15,0 0 16,-42 107 0,-22-107-1,22-21-15,-21-21 0,-1 0 0,1 0 16,-1 0-16,-84 0 0,84 0 15,-168-63 1,126-43 0,106 42-1,0 22-15,42-22 16,-21 22-16,22 21 0,147-106 16,-126 106-16,63 0 15,84 21 1,-147 0-16,-1 0 0,1 0 15,-22 0-15</inkml:trace>
  <inkml:trace contextRef="#ctx0" brushRef="#br0" timeOffset="182966.75">24363 12594 0,'0'21'15,"0"1"-15,-43-128 0,86 233 0,-43-191 0,0 149 16,0-64-16,-21 0 0,-1 0 0,1 1 16,21 20-16,0-21 0,-21 0 15,21 0-15,-21 22 0,21-22 16,0 0-16,0 0 15,21-21 1,21 0 0,1-21-1,-22 21-15,0-21 0,21-21 16,-20 20-16,-1-20 0,85-64 16,-85 64-16,0 0 15,0 20 1,-21 44-1,0-1-15,0 0 16,-63 106 0,41-85-16,1 43 15,21-64-15,0 21 16,21-42 0,43 0-1,-1 0 1,-20-21-16,20-21 0,-20 21 15</inkml:trace>
  <inkml:trace contextRef="#ctx0" brushRef="#br0" timeOffset="183175.63">25061 12700 0,'0'-127'47,"-21"127"-47,0 191 0,21-382 0,42 318 0,-126-233 15,62 127-15,22 1 0,-63 83 31,63-62-31,0 20 16,42 1-16,1-22 16,-22-42-16,0 0 0,64 0 15,-64 0-15,21 0 0,-21-21 16,22 21-16,-1-21 16,-21-22-16</inkml:trace>
  <inkml:trace contextRef="#ctx0" brushRef="#br0" timeOffset="183567.44">25506 12298 0,'0'0'16,"21"-42"-16,-21-22 16,0 43-16,0 0 0,0 42 15,0 21-15,-21-21 16,0 22-16,-1-1 0,1 43 16,0-43-16,21 0 0,0 1 15,-21-22-15,0 21 0,0 43 16,21-43-16,0-21 0,0 43 15,0-43-15,0 0 16,0 0-16,-22-21 0,22-21 31,0 0-31,0 0 0,0 0 16,0-64 0,22 64-16,62-85 15,64 0-15,-105 85 16,20 0-16,-20 21 15,-1 0-15,43 21 0,-64 21 16,21-20-16,-21 105 16,-21-85-16,0 21 0,0-20 15,0 20-15,-21-20 0,-127 105 16,0-42 0,42-64-1,42-21-15,1-21 0</inkml:trace>
  <inkml:trace contextRef="#ctx0" brushRef="#br0" timeOffset="184854.83">2201 16002 0,'-21'21'0,"42"-42"0,-42 85 15,21-43-15,-21-21 0,21 21 0,0 0 16,0-42 0,21 0-16,0 0 15,0-1-15,1 1 0,-1-21 16,0 21-16,21-43 0,-21 43 15,-21-21-15,0 21 16,0-22-16,0 22 0,-63-21 0,42 21 16,-22-1-16,-62 1 15,83 21-15,-41 21 16,-22 64 0,64-64-16,0 43 0,21-22 15,0 0-15,-21 191 16,42-127-1,0-85 1,0 0-16,64-21 16,-64 0-16,0 0 15,0-21-15,22 0 0,-22 0 16,42-43-16,-20 22 0,-22 21 16,42-148-1,-63 63 1,0 63-16,0 22 15,22 0-15,-22 42 32,0 0-32,21 1 0,-21 20 15,0-21-15,0 21 0,0-20 16,0 20-16,0 0 0,63 85 16,1-84-1,-43-22-15,21-21 16,64 0-1,-64 0-15,-20-21 0,20-1 0,106-83 32,-63 20-17,-43 0-15,-42 64 16,0-42-16,0 41 0,0 1 16,0 0-16,-21 0 0,0 21 15,-43 42 1,64 1-1,0-1-15,0 21 16,0-41-16,0 20 0,0-21 16,21 21-16,1-20 0,20 83 15,-21-62 1,-42 20 0,0-63-16,0 21 0,-1-21 15,1 0-15,0 0 16,21-21-16,21-63 15,0 41 1</inkml:trace>
  <inkml:trace contextRef="#ctx0" brushRef="#br0" timeOffset="185112.68">3683 15431 0,'63'-22'0,"-126"44"0,169-65 0,-43 1 15,-42 42-15,1 0 16,-1 42-1,-21 43-15,-21-43 16,-64 170 0,43-127-1,-1 63 1,22-106-16,21 0 0,-21 22 16,21-43-16,0 21 15,0-20-15,21-22 16,21 0-16,22-64 15,-64 22-15,0 21 16</inkml:trace>
  <inkml:trace contextRef="#ctx0" brushRef="#br0" timeOffset="185748.32">3831 15896 0,'-42'-42'15,"84"84"1,-63-84 15,42 42-15,21 0-16,-20 0 0,-1 0 0,0 0 15,21 0-15,1 0 0,-22 0 16,21-21-16,0 21 0,85-21 16,-63-1-1,-43 22-15,21 22 16,-42-1-16,0 21 16,0-21-16,-21 43 15,0-43-15,0 0 0,0 85 31,21-85-31,21-21 16,21-42 0,-21 21-16,1-1 0,-1 1 15,63-63 1,-62 62-16,20-20 16,43-43-1,-64 64-15,-21 42 31,-21 1-31,-1 20 16,-20 64 0,21-22-1,21-20-15,0-22 0,0 85 16,0-84-16,0 20 0,42 64 16,1-85-16,84 276 15,-106-212 1,-21-64-16,0 43 15,0-43-15,-43 22 16,1-43-16,-64 0 16,64-21-16,-22 0 15,-41-21-15,41 0 0,1-1 0,-128-126 32,106 0-17,64 85-15,21-1 0,43-105 16,-1 105-16,0 22 15,1 0-15,84-64 0,-43 63 16,86-62-16,-86 62 16</inkml:trace>
  <inkml:trace contextRef="#ctx0" brushRef="#br0" timeOffset="186324.66">5270 15685 0,'0'-22'0,"0"44"0,-21-44 16,0 44-16,21-1 15,-21 42 1,21 107-16,0-43 16,0-64-16,0 1 0,0-1 15,0 1-15,0 20 0,0 276 32,0-275-32,0-22 0,0 22 15,0 42-15,0-64 16,0-20-16,-21 63 0,21-64 15,0-21-15,-21 21 16,21-63 0,0 0-16,0-21 15,0-1-15,0 1 0,0-21 16,0 20-16,0-20 0,0-22 0,0-232 16,21 63-1,-21 169-15,0 0 16,0 22-16,21-85 15,-21 84-15,21 1 0,0-86 16,0 107-16,43-43 16,-1 43-1,-41 42-15,-1 0 0,0 0 16,0 0-16,0 0 0,0 21 16,43 85-1,-64-21-15,0-64 16,-42 106-16,20-85 15,-41 22-15,42-43 0,-22 0 16,-41 21 0,84-63 15,21 0-31,21 0 16,1-21-16,-1 20 15,-21-20-15,43 0 0</inkml:trace>
  <inkml:trace contextRef="#ctx0" brushRef="#br0" timeOffset="186518.55">5821 15748 0,'21'0'0,"-42"0"0,42 21 15,-21 0-15,0 1 0,0 62 16,0-41-16,0-1 16,0 0-16,0-21 15,21 43 1,0-64-1,0 0 1,1-64-16,-22 43 16,21-21-16,0 21 0</inkml:trace>
  <inkml:trace contextRef="#ctx0" brushRef="#br0" timeOffset="186803.39">5927 15536 0,'-22'-21'15,"86"169"-15,-149-338 0,128 253 0,-107-147 0,-42 84 16,106 21 15,0 0-31,21-21 16,1 0-16,20 0 0,-21 0 15,43 0-15,-1 0 16,-42-21 0,-21 0-1,-21-22-15,0 22 16,0 21-16,-43 0 15,22 21 1,21 1-16,21-1 16,0 21-16,0-21 0,0 43 15,0-43-15,21 21 0,21 22 16,-21-43-16,1 0 0,41 21 16</inkml:trace>
  <inkml:trace contextRef="#ctx0" brushRef="#br0" timeOffset="187714.51">6371 15896 0,'0'21'31,"0"1"-31,0-1 0,0 0 0,0 0 16,-21 0-16,21 0 0,-21 1 16,21 20-16,0-21 0,0 0 15,0 0-15,21-42 31,0 0-15,0 0-16,0 0 16,22-43-1,-22 43-15,21-21 0,85-64 16,-106 85-16,43 21 16,-43 0-1,0 0-15,-21 21 0,0 21 16,0-21-16,0 22 0,0-22 15,-21 21-15,21-21 0,0 1 0,-21 62 32,21-63-32,21 1 0,127-1 15,-105-21 1,-1 0-16,0 0 0,1 0 0,-1-21 16,106-64-1,-106 64-15,-20 0 16,20-64-16,-42 43 15,0 20-15,0-41 16,0 42-16,-21 0 0,0 21 0,-1 0 16,-41 0-1,42 0-15,-22 21 0,-41 63 16,63 22 0,-1-42-1,22-43-15,0 0 0,22-21 16,-1 0-16,0 21 0,127-21 31,-84-21-31,41-21 16,-41 21-1,-64-1-15,0 44 32,0-1-32,-21 21 0,0-21 15,21 22-15,-22 20 16,1 85-1,21 43-15,0-107 16,0-20-16,21 253 16,22 1-1,-43-233 1,21-1-16,0 149 16,0-148-16,-21-22 0,21 22 0,-21-22 15,0 1-15,0-1 0,-21 107 31,-42-128-31,42-42 0,-43 0 16,22-21-16,-64-106 16,64 85-16,-1-22 15,1 1-15,0-22 0,-1 0 16,-41-380 0,84 295-1,84-105 1,-63 190-16,43-84 0,-22 106 0,1-22 15</inkml:trace>
  <inkml:trace contextRef="#ctx0" brushRef="#br0" timeOffset="188488.13">9123 15600 0,'21'0'16,"0"0"0,-21-21-1,21 21-15,-21-21 0,0-1 16,0 1 0,0 0-16,0 0 0,-21 21 15,0-21-15,0 21 0,0-21 16,-64 42-1,0 42 1,43 1 0,0-22-16,42 22 0,-22 41 15,22-62-15,0 20 0,0-20 0,0 20 16,22-21-16,20 22 16,-21-22-16,21-21 0,64 1 15,-63-22-15,20 0 0,149-64 31,-22-42-31,-126 43 0,42-22 16,21-84 0,-106 105-16,0 1 15,21-234 1,-42 128 0,0 106-16,0 20 15,-21 64 1,21 1-16,-21 189 15,0-84-15,21-63 16,-21 42-16,-1-43 16,22-21-16,0 64 0,0-63 15,0-22-15,43 63 16,-1-62 0,0-22-16,-20 0 0,62-22 15,-41 1-15,-22 0 16,0 0-16,0 0 0,0 0 0,0-64 15,-21 64 1,0 42 0,-21 0-1,21 0-15,0 0 0,-21 1 0,0-1 16,0 63 0,0-62-16,21 41 15,21-63 1,0 0-16,0-21 15,21-21-15</inkml:trace>
  <inkml:trace contextRef="#ctx0" brushRef="#br0" timeOffset="188642.04">10350 15621 0,'0'-42'16,"0"-1"-16,0 234 0,0-297 0,0-42 16,-21 148-1,0 0-15,0 0 16,21 21-16,-21 0 15,21 0-15,0 1 0,0 20 16,21-42 0,42 0-16,-41 0 0</inkml:trace>
  <inkml:trace contextRef="#ctx0" brushRef="#br0" timeOffset="190051.03">10795 15558 0,'-85'0'15,"64"0"1,0 0-16,-85 127 16,85-106-1,0 21-15,21 22 16,0-22-16,0 0 0,0 43 16,0-43-16,21-21 15,0 1-15,0-1 0,22-21 0,105 0 16,-85 0-1,-20-21-15,126-64 16,-127 43-16,1 20 0,41-62 16,-63 41-16,1 1 15,20-191 1,-42 170-16,0-149 16,0 170-16,0-22 0,0-20 15,-21 62 1,0 22-16,-1 43 15,1-22-15,0 64 16,-21 126 0,42-168-16,0 62 15,0-41-15,0 63 16,0-106-16,0 21 0,0 43 16,0-64-1,0-42 16,0 0-31,0 0 0,0-22 0,21 22 16,0 0-16,0-21 0,85-43 31,-85 64-31,43-21 16,-43 42-16,-21 21 16,0 0-1,0 0-15,0 0 16,-21-21-16,21 21 0,-21-21 15,-1 22-15,1-22 0,0 21 0,0 0 16,0-21-16,-43 85 16,64-64-16,0 42 15,0-20 1,21-1 0,22-21-1,-22-21-15,0 0 0,43 0 16,-43 0-16,21-21 0,0 0 15,-20 21-15,20-21 0,-21-1 0,106-83 32,-106 62-32,0 1 15,-21 21-15,0 42 32,0 0-17,0 0-15,0 0 0,0 1 16,0-1-16,0 0 0,0 0 15,0 0-15,0 0 0,22-21 16,-1 0 0,0 0-16,0 0 15,0 0-15,0 0 0,22-42 16,-22 21-16,0 0 0,64-43 16,-64 1-1,0 42 1,-21 42 15,0 0-31,0 0 0,0 0 16,0 22-1,64 20 1,-22-42-16,0-21 0,-21 0 16,43 21-16,-22-21 15,1 0-15,-1 0 0,0 0 0,-21 0 16,22-21-16,105-42 15,-127 42 1,21-1-16,-20-62 16,-22 63-16,0-22 0,0-20 15,0 42-15,0-22 0,-64 1 16,43 42-16,-64 0 16,64 21-1,0 0-15,0 0 0,-22 43 16,43-43-16,0 21 0,0 1 0,0 84 15,0 42 1,85 0 0,-64-105-16,0-1 0,22 1 15,-1-1-15,0 1 0,-20-1 16,41 128 0,-63-128-16,0 149 15,-21-170-15,-21 22 0,20-22 16,-20 1-16,-64 20 0,64-42 15,-22-21-15,-84 0 16,64 0-16,41-21 16,1 0-16,-43-85 15,64 64-15,21-1 0,0 1 16,0-21-16,0-1 0,85-148 16</inkml:trace>
  <inkml:trace contextRef="#ctx0" brushRef="#br0" timeOffset="190213.94">12404 15304 0,'-22'0'16,"-20"0"0,42 21-16,-21-21 15,21 21-15,21-21 31</inkml:trace>
  <inkml:trace contextRef="#ctx0" brushRef="#br0" timeOffset="191182.72">14499 15092 0,'21'0'0,"-42"0"0,85-21 0,-43 21 16,0 0-16,21-21 16,22-22-1,-43 1 1,0 21-16,-21 0 16,0-1-16,0 1 0,-85 0 15,1 21 1,-86 0-1,128 21-15,-21 0 0,-43 22 16,85-1-16,-22-21 0,43 127 16,85-63-1,0-21 1,-22-22-16,-21 0 16,22-21-16,-22 22 0,1-22 0,-1 0 15,64 85 1,-127-64-1,-22-21-15,1-21 0,0 22 16,-22-22-16,-63 0 16,64 0-16,-170-64 15,190 43-15,-20-21 16,21-22 0,42 1-16,0 20 0,21 1 15,21 0-15,43 20 16,-43 1-16,0 21 0,191 0 15,-169 0 1,63 43-16,-43-1 16,-62-21-16,-1 43 15,0-43-15,-21 0 16,0 0-16,21-21 16,0 0-1,0 0-15,1 0 16,62-42-16,-63 42 15,22-43-15,-22 22 16,0 0-16,21-42 0,-20 41 16,-22 1-16,0-85 15,-64 85 1,1 21 0,41 21-16,1 1 0,-21 20 15,21 0-15,0-21 0,-22 64 16,43-64-16,0 22 0,0 84 15,21-85 1,22-21 0,-1-21-16,64 0 15,-64 0-15,1-21 0,147-85 32</inkml:trace>
  <inkml:trace contextRef="#ctx0" brushRef="#br0" timeOffset="191422.59">15642 14520 0,'0'-63'16,"0"126"-16,0-168 0,0 41 15,-42 43 1,42 63-16,-21-21 0,-1 22 16,1 20-16,21 1 0,-42 42 15,21-22-15,0-20 0,-1-1 16,1 22-16,0-22 0,-42 297 31,63-275-31,0 21 16,0-43-1,21-63-15,0 0 0,42-42 16,-41 21-16,20 0 16</inkml:trace>
  <inkml:trace contextRef="#ctx0" brushRef="#br0" timeOffset="191760.39">15706 15198 0,'0'0'0,"0"21"16,0 0-1,0 0-15,21-21 16,0 0-16,0 0 16,0 0-16,0 0 15,1 0-15,-1-21 0,0 21 0,0-21 16,0 0-16,0 0 0,-21-64 31,-21 43-15,-21 20-16,21 22 0,-22 0 15,22 0-15,-42 64 16,42-43-16,-1 21 16,1 1-16,0-22 0,21 21 15,0 1-15,0 20 0,0-42 16,42 64-1,-20-64-15,62-21 16,22 0 0,21-63-16</inkml:trace>
  <inkml:trace contextRef="#ctx0" brushRef="#br0" timeOffset="193107.41">16362 15050 0,'0'-22'0,"0"44"0,0-86 16,0 43-16,0 0 0,-21 21 15,-1 0-15,-20 21 16,21 0-16,0 0 0,21 0 16,-21 22-16,-1-1 0,1 0 0,21 1 15,-21-1-15,21 0 0,0 128 32,21-128-32,85-21 15,21-21 1,-85 0-16,1-21 15,105-64 1,-42-84 0,-64 0-1,-21 105-15,-21 1 16,21-22-16,-21-63 0,0 84 16,0-20-16,0 20 0,0-84 15,0 127 1,-21 21-16,-21 42 15,42-21-15,-21 85 16,21-63-16,-21 20 0,-1 106 16,22-105-16,0-1 15,0 1-15,0-1 0,0-20 0,0 84 16,0-85-16,22 0 16,20 43-16,-21-64 15,0 22-15,0-22 0,1-21 0,-1 0 16,42 0-16,-20 0 15,-22-21-15,0-1 0,0 1 16,0 0-16,0 0 0,1-21 0,-1-1 16,0 1-16,42-85 15,-63 63 1,0 86 0,0-1-16,0 0 15,0 0-15,0 0 0,-21 43 16,0-22-16,21-21 0,0 43 15,0-43-15,0 0 16,0 0-16,0 0 0,21-21 0,22 22 16,-22-1-16,0-21 0,42 0 15,-41 0-15,20-21 16,-21-1-16,0 1 0,0 0 16,22-21-16,-22 21 15,-21-1-15,21 1 0,-21-21 0,21 21 16,-21 0-16,0-1 15,0 44 1,0 20 0,0 21-1,-21-41-15,21-1 16,0 0-16,0 0 16,21-21-1,0 0-15,1 0 16,-1-21-16,0 21 0,0-21 0,0 0 15,0 21-15,1-22 0,-1 1 16,0 0-16,-21 0 0,21 0 0,0 0 16,-21-1-16,21 22 15,-21 22 1,0-1 0,0 0-16,0 21 15,0 1 1,0-22-16,0 0 0,22 0 15,20-21-15,-21 0 0,0 21 16,43-21-16,-22 0 0,-21 0 16,22 0-16,41 0 15,-63-21-15,64 0 0,-64 0 16,0 0-16,22-43 16,-22 22-16,-21-1 0,0 1 0,0 0 15,0-1-15,0 1 0,0 0 16,0 21-16,-21-1 0,-22-20 15,22 42-15,-21 0 0,21 0 16,0 0-16,-22 21 0,22 0 0,-21 22 16,21-1-16,-1 0 0,22 1 15,0 20-15,0-20 0,0 20 16,0 43-16,0-64 0,0 64 16,0-64-16,0 22 0,22 148 31,-1-149-31,0 64 15,0 42-15,-21-105 0,0-22 16,0 22-16,-21-22 16,0 0-16,0-20 0,-22 20 0,1-21 15,0 0-15,-1 0 0,-63-21 16,64 0-16,-21 0 16,20 0-16,-20 0 0,-43-42 15,85 21-15,21 0 0,0-43 16,0 22-16,0-22 0,21 22 15,0-21-15,21-1 0,-20-21 0</inkml:trace>
  <inkml:trace contextRef="#ctx0" brushRef="#br0" timeOffset="193278.44">17716 14626 0,'-21'-42'0,"42"84"0,-42-105 0,0 42 0,0 21 16,0 0-16,0 0 15,-1 0-15,1 0 16</inkml:trace>
  <inkml:trace contextRef="#ctx0" brushRef="#br0" timeOffset="193460.41">16700 14774 0,'-42'22'0,"84"-44"0,-84 65 16,42-22-1,21-21 1,0 0-16,22 0 0,-22 0 16,64 0-16,-43 0 0,43 0 15,-22 0-15,22-21 16,105 21-16</inkml:trace>
  <inkml:trace contextRef="#ctx0" brushRef="#br0" timeOffset="194460.38">19918 14563 0,'-21'0'0,"42"0"0,-64-21 0,22-1 16,0 1-16,21 0 0,-21 0 0,21 0 15,0 0-15,0-1 0,0 1 16,0-85 0,0 85-1,21 21-15,-21 43 16,0-1-16,0 21 15,0 43-15,0-63 0,0 20 16,0 1-16,0-22 0,0 21 16,0-20-16,0 41 0,0-41 15,0-1-15,-21 0 0,0 22 16,21-22 0,0-63-1,0 0-15,0 0 16,0 0-16,21-1 0,-21 1 15,21-21-15,0 21 0,-21-22 0,21 1 16,22 0-16,-22-1 0,42-84 16,22 22-1,-64 83-15,0 22 16,1 22-16,-22-1 16,21 0-16,-21 21 0,0 1 0,0-1 15,0 0-15,21-21 0,-21 22 16,85 126-1,-43-127 1,64 1 0,21-43-16,-85 0 15,0-21-15,1-1 0,63-41 16,-64 42-16,-21-64 16,-21-63-1,0 84-15,0-84 16,-21 85-16,0-22 0,0 43 0,-1-22 15,1 43-15,0-21 0,0 21 16,0 21-16,-43 42 16,64-21-16,-21 43 15,0-22-15,21 0 16,0 22-16,0-22 0,0 0 0,0 1 16,0 20-16,0-20 0,21-1 15,21-21-15,-20 0 0,20 22 16,-21-22-16,64 21 0,-64-21 15,21 0-15,-21-21 0,1 22 16,20-1-16,0-21 0,1 21 16,-1-21-16,-21 0 0,0 0 15,0 0-15,43-64 16,-22-20 0,-42 63-1,0-22-15,-21-41 16,0 41-16,-21 22 15,20 21-15,1 0 16,0 0-16,0 0 0,0 21 0,-22 22 16,43-1-16,-21-21 0,21 0 15,0 22-15,0-22 0,0 21 16,21-21-16,1 0 0,-1 1 16,63 20-1,-20-42-15,63-21 16</inkml:trace>
  <inkml:trace contextRef="#ctx0" brushRef="#br0" timeOffset="195846.16">22373 14520 0,'0'-21'16,"-21"-42"-1,21 42-15,0-22 16,0 22-16,63-64 16,-41 85-16,-1-21 15,0 21-15,0 0 0,0 43 16,0-22-16,-21 21 0,0-21 16,0 22-16,0-1 15,0 0-15,0 1 0,0-1 0,-21 0 16,-21 64-16,42-64 15,-21-20-15,21-1 0,0 0 16,-21-21-16,21-21 31,21 0-15,0-1-16,-21 1 0,42-42 16,1-1-1,-1 22-15,43-85 16,-64 106-16,21-22 15,0 22-15,-20 21 0,-1 0 16,-21 21-16,0 1 0,0 105 31,0-22-31,0-62 16,0-1-16,0-21 16,21 0-16,0 1 0,-21-1 0,21-21 15,43 21-15,-43-21 0,0 0 16,21 0-16,-20 0 0,20 0 15,21-21-15,-41 21 16,-1-21-16,21-22 0,-21 22 16,0-21-16,1 21 15,-22-22-15,0 22 0,21-64 0,0 43 16,-21 0-16,0-22 16,0 43-16,0-21 15,-21 42-15,0 21 16,-1 0-16,1 0 0,21 22 0,0-22 15,0 21-15,-21 0 0,21 1 16,0-22-16,0 21 0,0-21 0,0 43 16,0-43-16,21 0 0,0 0 15,1 1-15,-1-1 0,148-21 32,-84 0-17,-22-43-15,22-20 16,-64 42-16,0-22 15,0 1-15,1 21 0,-1-21 0,0-1 16,-21 1-16,0 21 0,0 0 16,0-1-16,0 1 0,-21 21 15,0 0-15,-1 0 16,-20 21-16,21 1 0,0 20 16,0 0-16,-1-21 0,22 1 15,-21 20-15,21-21 0,0 43 16,0-43-16,21 0 0,1 0 0,41 21 15,-21-20-15,22-22 16,-22 21-16,1-21 0,20 21 0,43-21 16,-64 0-16,22 0 0,-22 0 15,22 0-15,-22 0 0,0-21 16,1 0-16,20-1 0,-21 1 0,-20-21 16,20 21-16,-21-22 0,21-105 31,-42 127-31,-42 0 15,21 0-15,0 21 0,-22 0 16,22 0-16,-63 21 0,62 0 16,-41 0-16,42 0 15,0 1-15,-1 20 16,22-21-16,0 0 0,0 0 0,0 1 16,0-1-16,0 0 15,22-21-15,-1 21 0,0-21 16,0 0-16,0 0 0,0 0 15,1 0-15,20-21 0,0-21 16,-21 20-16,1 1 0,-1-21 16,0 0-16,21-22 0,-21 22 15,1-22-15,-1 1 0,0 20 0,21-20 16,1-64-16,-43 63 0,21 22 16,-21-21-16,21 41 0,-21-20 15,0 21-15,-21 42 16,-22 0-16,22 0 0,-21 22 15,-22 63-15,22-64 16,21 43-16,-64 126 0,85-147 16,0 20-16,0-20 0,0-1 15,43-20-15,20 63 16,-21-85-16,1 21 0,20-21 0,1 0 16,-1 1-16,22-22 0,63 0 15,-63 0-15,-22 0 0,22 0 16,-22-22-16,1 1 0,-1 0 15,1-21-15,-1 21 0</inkml:trace>
  <inkml:trace contextRef="#ctx0" brushRef="#br0" timeOffset="196714.85">1714 17357 0,'0'-21'0,"0"42"0,-21-64 15,21 22-15,0-21 16,-21 21-16,0 0 0,0-1 16,21 1-16,-21 0 0,-22 21 15,22 42 1,21 22-1,0-1-15,0-20 0,0 20 16,0 1-16,0-1 0,0 1 16,0-1-16,0-20 0,0 62 15,0-62-15,0-1 0,0 22 16,0-43 0,0 0-16,21-21 0,0 0 15,-21-21 1,0 0-16,0-1 15</inkml:trace>
  <inkml:trace contextRef="#ctx0" brushRef="#br0" timeOffset="197209.6">1460 17674 0,'-42'-21'0,"84"42"0,-147-63 32,126 42-17,21 0-15,-21 0 16,106-42-1,-84 42-15,20-22 16,-21 1-16,1 0 0,-1 0 0,0 0 16,1 21-16,-1-21 0,-21 21 15,0-22-15,-21 44 16,0-1-16,0 0 0,0 0 16,0 21-16,-21-20 0,0 20 15,21 0-15,0 1 0,-21-1 16,21-21-16,-21 21 0,21-20 15,0 20-15,0-21 0,0 0 16,21 0-16,0-21 16,0 0-16,43 0 0,-43-21 15,21 0-15,1 21 0,-22-21 16,21-21-16,0 20 0,1 1 16,-1-21-16,0 21 0,1-64 15,-43 43-15,0-1 0,0 1 16,-21 21-16,-1-21 0,-41-1 15,21 22-15,-1 21 0,22 0 16,-21 0-16,-1 0 0,1 42 16,0-20-16,21-1 0,-1 42 15,22-20-15,0-1 0,22 64 32,41-85-17,-21-21-15,64 0 0</inkml:trace>
  <inkml:trace contextRef="#ctx0" brushRef="#br0" timeOffset="198074.74">3450 17378 0,'0'0'0,"42"-21"16,-42 0-16,0-1 16,0 1-16,-21 21 15,0 0-15,-21 0 0,-1 21 16,22 1-16,-21 20 15,21-21-15,0 21 0,-1 1 0,1 20 16,0-20-16,0 20 0,0 22 16,0-43-16,21 0 15,0 1-15,0-22 0,21 0 0,0 0 16,21 0-16,1-21 0,-1 0 16,191-21-1,-106-21 1,-64 0-16,128-64 0,-107 0 15,-41 42 1,-22 22-16,0-21 0,0-1 0,-21 22 16,0-22-16,0 1 15,0 20-15,0 22 0,0-42 0,0 42 16,-21 21-16,0 21 16,21 0-16,0 21 0,0-21 15,-21 22-15,21-1 0,-21 0 0,21 22 16,-22-22-16,22 22 0,0-1 15,-21-20-15,0 20 0,0 106 32,21-105-32,0-43 15,21-21 1,0-21-16,0 0 16,1 0-16,-1-1 0,0-20 15,-21 21-15,21-21 0,0-1 16,0 22-16,1-21 0,-1 21 15,-21-1-15,0 1 0,21 21 0,0 0 16,-21 21-16,0 1 16,0-1-16,0 106 15,0-106 1,0 0-16,0 21 0,0-20 16,0-1-16,21 0 15,-21 0-15,21-21 0,43 21 16,-22-21-16,-21 0 15,22 0-15,-1 0 0,64 0 16,-64-21-16,1 0 0,41 0 16,-41 0-16,-22-22 0,21 22 15,-21 0-15,-21 0 0,0-43 16,0 22-16,0 21 0,0-64 31,-63 85-15,42 0-16,-1 21 0,22 0 0,-21 22 15,0-22-15,21 21 16,-21-21-16,21 1 0,0 20 16,0-21-16,0 43 0,0-43 15,21 0-15,64 0 16,-22-21 0,43 0-1,-64-21-15</inkml:trace>
  <inkml:trace contextRef="#ctx0" brushRef="#br0" timeOffset="198807.5">5313 17463 0,'0'0'0,"0"-22"15,-21-62 1,-1 84 0,1 21-16,0 64 15,0-64-15,21 21 16,0 0-16,-21 1 0,21-1 15,0 0-15,0 1 0,0-1 16,0 43 0,21-64-16,21 0 0,-21-21 15,1 0-15,41 0 0,-21 0 16,1-21-16,-1 21 0,-21-21 16,22-22-16,-1 22 0,-21-21 15,0 21-15,0-22 0,43-168 16,-64 41-1,0 65 1,0 62-16,-21-41 16,0 84-16,21 21 15,0 0-15,0 0 16,-22 21-16,22 1 0,-21-1 0,21 0 16,-21 22-16,21-22 0,0 22 15,-21 42-15,21-64 0,-21 0 16,21 1-16,0-22 0,0 21 15,0 0-15,0-20 16,21-44 15,0 1-31,0 0 0,-21 0 16,21 0-16,22-22 0,-22 22 16,0-21-16,21 0 0,-20 20 15,20 1-15,-21-21 0,0 21 0,0 0 16,1 21-16,-1-22 0,0 22 15,0 0-15,-21 22 32,-21-22-32,0 21 0,0 0 0,-1-21 15,1 21-15,0-21 0,-21 21 16,21-21-16,-1 21 0,1 1 16,0-1-1,21 0-15,0 0 0,0 0 16,0 0-16,0 1 0,0-1 15,0 0-15,21 21 0,0-21 16,-21 1-16,22-22 0,-1 21 16,0-21-16,42 21 15,-41-21-15,20 0 16,21-21 0,-41 0-16,-1-1 0</inkml:trace>
  <inkml:trace contextRef="#ctx0" brushRef="#br0" timeOffset="200574.32">8022 16997 0,'0'42'16,"0"-21"-1,0 22-15,0 20 16,0 1-16,-42 84 15,21-42 1,-1 21-16,22-85 0,0-21 16,0 85-1,0-85 1,0-42 15,-21 0-31,0 21 16</inkml:trace>
  <inkml:trace contextRef="#ctx0" brushRef="#br0" timeOffset="201340.4">7493 17526 0,'-21'-21'15,"42"42"-15,-42-63 0,42 42 16,0-21-16,0 21 16,22 0-16,105-43 15,42 1 1,-126 21-16,84-22 15,42-20-15,-147 21 16,41-22-16,-41 43 16,-22 0-16,0-149 15,-42 128 1,-21 0 0,-22 84-1,43-21-15,0 22 0,0 147 16,-1-42-1,1 0 1,21-21 0,0-105-16,0 83 31,21-105-15,1 0-1,-1-21-15,85-127 31,-85 127-31,42-85 16,22 64 0,-64 42-16,0 0 0,0 0 15,-21 21-15,0 21 16,0-21-16,0 43 16,0 42-1,0-85-15,0 21 16,0-21-16,22 1 0,20-1 15,-21-21-15,0 0 0,22 0 16,-1 0-16,0 0 0,1-21 0,-1-1 16,0 1-16,1 0 0,-1 0 15,-21 0-15,21 0 0,1-22 16,-1-20-16,-21 42 16,0-43-16,-21 22 0,0-22 15,-21 64 1,0 0-16,0 0 0,-21 0 15,-43 85 1,21 63 0,64-84-1,43-1 1,-22-42-16,0 0 0,106-21 16,42-21-1,-42-21 1,-63 0-16</inkml:trace>
  <inkml:trace contextRef="#ctx0" brushRef="#br0" timeOffset="201761.16">10626 17145 0,'-43'-21'16,"86"42"-16,-86-63 0,22 21 0,0 21 15,21-22-15,-21 1 0,21 0 0,0 0 16,0 0-16,0 0 0,0-1 16,21 65-1,0-22 1,0 21-16,0 64 0,1 42 15,-22-84-15,21 105 16,-21 212 0,0-275-16,0 317 31,-21-317-31,-1 106 16,-20 63-16,21-275 15,0 0-15,42 0 31,0 0-31,0 0 16,0-21-16,1-43 16,-1 1-16,0-107 0</inkml:trace>
  <inkml:trace contextRef="#ctx0" brushRef="#br0" timeOffset="202104.48">10604 17590 0,'-21'-43'0,"42"86"0,-63-149 0,21 63 0,21 1 15,-21 0-15,21 21 0,-21-43 16,21 22-16,0 21 0,0-22 16,21 22-16,0 0 0,106-85 31,42 85-15,-126 21-16,126 42 0,-127-21 15,-21 22-15,1-1 16,-1-21-16,-21 106 15,-21-84-15,-85 84 16,-42-22 0,63-62-16,43-22 15,20-21-15,-41 0 16,84-21 15,0 0-31,85-22 16,-64 22-16,1 0 0,147-43 15</inkml:trace>
  <inkml:trace contextRef="#ctx0" brushRef="#br0" timeOffset="202519.54">11282 17336 0,'0'42'16,"0"-84"-16,0 20 0,0 1 16,-21 21-16,21-42 15,0 21 1,21 0-16,-21-1 15,21 22-15,64-21 16,-43 21-16,64 0 16,-43 21-1,22 43 1,-64-22-16,0-21 0,-21 22 16,0-22-16,-42 127 15,0-106 1,20-20-16,1-22 15,0 0-15,21-22 16,0-20 0,0 0-16,21-1 15,0 1-15,-21 21 0,43-64 16,-22 64-16,0-21 16,0 21-16,-21-1 0,21 1 0,64-21 31,-64 42-31,22 0 15,-22 42 1,-21 1-16,0-22 16,0 0-16,0 0 0</inkml:trace>
  <inkml:trace contextRef="#ctx0" brushRef="#br0" timeOffset="204491.89">11917 17357 0,'0'106'32,"0"-85"-32,0 0 15,0 0-15,0-190 16,21 338-16,0-169 15,21-42-15,-20 42 0,20-43 16,0 1 0,1 21-16,-22 0 0,0 0 0,21-1 15,-21 1-15,-21 0 0,43-64 32,-43 64-32,0 0 0,-21 21 46,21-21 1,-22 21-15,1 0-17,0 0-15,21 21 16,-21 0-16,0 0 0,0 22 15,21-22-15,0 0 16,-22 21-16,22 1 0,0 20 16,0-42-1,0 1-15,0-1 0,22 0 0,20 0 16,0-21-16,85 21 31,-21-63-15,0-22-1,0-20-15,-85 41 16,42-126 0,-63 106-1,0 20 1,-21 43-16,0 0 16,21 21-16,-21 1 15,21 20-15,0-21 0,0 21 16,0 22-1,21-43-15,0 0 0,-21 22 16,21-1-16,-21-21 0,22 0 16,-22 0-16,21 1 0,-21-1 31,-21-21-15,-1 0-16,1-21 15,0-1-15,0 22 0,21-21 16,-42-21-1,20 42-15,22 21 47,0 0-47,22 0 0,-1 1 16,42-22 0,-42 0-16,22 0 15,-1 0-15,43 0 16,-43 0-16,0-22 0,64 1 15,-63 0-15,20 0 0,64-85 16,-85 43 0,-42-43-1,0 63-15,0 22 0,0-21 16,0 21-16,0 0 16,-21 21-16,-42 84 31,63-63-31,-43 85 15,43-21 1,0-22-16,0-41 16,22-1-16,62 21 15,43-42 1,-42-21 0,-22-21-1,-41 42-15,20-85 16,-42 64-16,21 0 0,-21-22 15,0 22-15,21 0 0,-21-21 0,0 20 16,0 44 0,-21-1-1,21 21-15,-21-21 0,21 0 16,-21 1-16,21 20 16,-21 43-1,21-64-15,-22 0 16,44-42 31,-1 0-47,-21-1 0,21 1 15,0 0-15,-21 0 0,21 0 0,0-22 16,1 22-16,-1-21 16,0 21-16,0 0 0,21-43 15,-20 64-15,-22 21 16,0 0-16,0 1 15,0-1-15,0 0 0,0 85 16,0-85 0,0 21-16,21-21 0,0 22 15,0-43-15,21 21 16,-20-21-16,-1 0 16,0 0-16,21 0 0,-21 0 0,1 0 0,83-64 31,-20-41-16,-43 41 1,-42 43-16,22-64 0,-22 64 16,0 0-16,0-21 15,-22 42 1,22 21-16,-21 0 0,21 0 16,0 0-16,0 0 0,0 22 15,0-22-15,0 0 0,0 21 0,0 22 16,43-1-1,-22-20 1,0-43-16,-42 0 31,0 0-15,-1-21-16,1 21 0,0-22 0,-21 1 16,21 21-16,-1 0 15,22 21 16,22-21-15,-1 0-16,0 22 0,0-22 0,0 0 16,0 0-16,1 0 0,20 0 15,-21 0-15,106 0 16,-106 0 0,22-22-16,-22 1 0,21 0 15,-21 0-15,22-21 16,-22 20-16,-21-20 0,0-64 15,0 85-15,0-21 16,-21 42 0,-1 0-16,-41 63 15,63-42-15,0 128 32,0-107-32,0 0 15,0-21-15,21-21 16,0 0-1,0-21-15,1 0 16,-1 21-16</inkml:trace>
  <inkml:trace contextRef="#ctx0" brushRef="#br0" timeOffset="205435.68">16044 16785 0,'0'-21'16,"0"0"15,-21 21-31,0 0 16,0 21-16,0-21 15,21 21-15,-22 0 0,1 1 0,0 20 16,0-21-16,0 21 0,0 1 16,-1-1-16,-20 85 15,42-85 1,64 22 0,-43-43-16,21-21 0,0 0 0,1 0 15,-1 0-15,64 0 16,-64-21-16,22 0 0,42-22 15,-64 22-15,-42-63 16,-21-1 0,0 43-16,-64-22 15,64 43-15,-22-21 0,-41-1 32,41 22-32,86 21 15,-22 0 1,21 0-16,1 0 0,-1 0 15,170-42 1,-149 21-16,-21 21 16,85-22-16,-84 22 15,-22-21-15,0 21 0,0 0 16,-21 21 0,0 1-16,0-1 15,0 21-15,-21 85 16,0-85-16,0 64 15,0-42-15,-1 42 16,1-43-16,0 1 0,-21 211 16,21-64-1,-1 22 1,22-169 0,0 105-16,0-84 0,0-1 15,22 65-15,-1-86 16,127 212-1,-85-211 1,-20-43-16,41-21 16,-41 0-16,41 0 15,-84-42-15,0-1 16,0 22-16,-63-64 16,42 43-16,-22-21 0,-126-234 15,63 149 1,85 85-16,-21-22 15,21 21-15,-1 1 0,22-1 0,0-84 16,0 85-16,43-64 16,-22 84-16,0-20 0,127-149 31,-21 64-31,43 0 16,-107 84-16,1 22 15</inkml:trace>
  <inkml:trace contextRef="#ctx0" brushRef="#br0" timeOffset="208071.46">18732 16277 0,'0'0'15,"0"21"-15,0 1 0,-21 83 16,21-83 0,43-1-1,-22-21-15,0 0 0,42 0 16,-41 0-16,20-21 16,0-1-16,-21 22 0,22-21 15,84-85 1,-106 22-1,-21-1-15,0 43 16,-21 42-16,0-21 0,-22 21 16,22 0-16,-42 21 0,41 0 15,-20 0-15,21 0 0,-21 22 0,-1-1 16,-20 21 0,42-20-16,-1-22 0,1 106 15,64-85 1,41-21-1,-63 1-15,22-22 0,-22 0 16,42 0-16,-41 0 16,-1 0-16,0 0 0,-42 0 31,0 0-31,-1 0 0,1 0 16,0 21-16,-21 0 0,21 0 0,-43 43 15,22-43-15,21 21 16,-1 0-16,1 1 0,0-1 15,-21 106 1,42-105-16,21-1 16,0-21-16,64 21 15,-22-42-15,-20 0 16,-1 0-16,233-84 16,-233 63-1,22-22-15,84-84 16,-106 64-16,1 20 0,41-84 15,-62 64-15,20-22 0,0-105 16,-42 126-16,21-63 16,-21 64-16,0 20 15,0 22-15,0 0 0,0 0 16,0 42-16,-21 0 16,-21 64-16,42-43 15,-42 85-15,20-84 0,-20 84 16,21-85-16,0 21 15,0 43-15,21-42 0,-22-22 16,22 127 0,43-105-16,-22-43 15,42 43 1,-41-64-16,20 0 0,-21 0 16,21 0-16,-20 0 0,41-22 15,-21 1-15,-20 0 0,83-85 16,-41 0-1,-43 43 1,-21 21-16,0 20 0,0-20 16,0 21-16,-21 21 15,0 21 1,0 0-16,21 0 0,-22 22 0,-20 84 31,42-43-31,21-20 16,0-43-1,22 0-15,-22-21 16,21 0-16,43 0 0,-43 0 16,1 0-16,147-42 15,-84-22 1,-85 22-16,0 21 0,0-21 16,22-22-1,-43 43-15,0-21 0,0 20 0,0 1 16,-43 85 15,43-43-31,0 21 0,-21 1 16,21-22-16,0 21 0,-21 85 15,21-106 1,0 43-16,21-22 16,0-42-16,1 0 15,-1-21 1,-21-21-1,42-43 1,-42 64-16,21-22 0,-21 1 0,21 0 16,1-1-16,-1 1 0,-21 21 0,21-21 15,42-22 1,-20 64 0,-22 42-1,-21 1-15,0-22 0,0 21 16,21-21-16,-21 22 0,0 41 15,42-20 1,-42-43-16,43 21 16,-22-42-1,0 0 1,-21-21-16,0 0 0,21 0 16,-21 0-16,21-22 0,22-20 15,-43 42-15,21-22 16,0 1-16,0 0 0,22-1 15,-22 22-15,85-42 16,-85 63 0,0 21-16,-21 0 15,0 0-15,0 43 0,0-22 16,0-21-16,0 22 0,0-1 16,0-21-16,21 21 0,-21-20 15,21-1-15,0 21 0,-21-21 16,22 0-16,-1-21 0,0 22 0,42-1 15,-41-21-15,-1 0 16,21 0-16,-21 0 0,0 0 0,43-21 16,-43-1-16,0 1 0,43-42 15,-64 42-15,21-22 16,0 1-16,0 0 0,0-1 0,-21 1 16,0-43-16,0 64 15,0-64 1,-21 107-1,0-1-15,0 42 16,21-20-16,0-22 16,0 21-16,0-21 0,0 22 15,0-22-15,42 63 16,-21-62-16,22-22 16,63 21-1,-85-21-15,21 0 0,0-43 16,-20 43-16,-1-21 15,0 0-15,21 0 0,-42-21 0,43-1 16,-22 1-16,0 0 16,21-43-1,-42 64-15,21 0 0,-21 63 32,0-21-32,0 21 0,-63 85 31,42-42-16,-22 0-15,43-43 16,0-63 31,0 0-47,0 0 16,22-1-16,-1-20 0,0 21 15,0-21-15,0 20 0,22-20 16,-1 0-16,-21-1 0,21 22 0,1 0 0,-1 0 15,0 0-15,107 21 32,-149 63-32,0-42 15,0 22-15,0-1 0,0 64 16,0-85-16,0 43 16,21-43-16,63 42 31,-62-63-31,20 0 15,64 0-15,-85-21 16,21-21-16,-21 21 16,64-191-1,-64 170-15,0-22 16,22-126 0,-22 126-16,-21 1 0,21-1 0,0-63 15,-21 85-15,21-1 16,-21 1-16,0 21 0,0 0 0,-21 21 15,0 21-15,0 0 16,0 0-16,0 22 0,-22 41 16,22-41-16,0-1 0,0 21 15,21-20-15,0 20 16,0 22-16,0-22 0,0-20 16,0 105-16,21-106 15,-21 1-15,0-1 0,21-21 16,0 21-16,-21-20 0,0-1 15,64-21 1,-22 0 0,-21 0-16,0-21 15,1 21-15,-1-22 0,0 1 0,0 0 0,0 0 16,22-43-16,-22 43 16,0-21-16,0 21 0,0-43 15,-21 43-15,0-42 0</inkml:trace>
  <inkml:trace contextRef="#ctx0" brushRef="#br0" timeOffset="208342.31">23283 16298 0,'0'22'31,"21"-22"-16,1 0-15,20 0 16,-21 0-16,0 0 0,0 0 16,85 0-16,-85 0 15,1 0-15,20 0 16,-21 0-16,85 0 0,-85 0 16,0 0-16,43 0 15,-43 0-15,0 0 16,0 0-1</inkml:trace>
  <inkml:trace contextRef="#ctx0" brushRef="#br0" timeOffset="208619.15">24596 16849 0,'-22'0'32,"1"0"-1,21-21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1:11:00.8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847 614 0,'0'0'0,"0"-21"15,0 0-15,0-1 16,0 1-16,0 0 0,0 0 16,0 0-16,0 0 0,0-1 15,0 44 16,0-1-31,0 21 16,0-21-16,0 22 0,0-22 0,0 148 31,0-21-15,0-105-16,0-1 16,-22 43-16,22-64 0,0 0 15,0 0 1,0-42-1,0 0 1,22 0-16,-22-22 0,42-20 16,-21 42-16,-21-22 0,42-63 15,1 22 1,-43 63-16,0-1 16,21 22-16,0 0 15,-21 22 1,0 41-16,0 1 15,0 41 1,0-62-16,21 20 16,0-42-16,-21 1 0,43 20 15,-22-21-15,0-21 16,0 0-16,22 0 0,-1 0 16,21-21-16,-20 0 15,-1 0-15,85-106 16,-63-22-1,-43 65 1,-21 41-16,0-105 16,-21 106-16,-1 0 0,1-1 15,0 22-15,0 0 0,-21 0 0,20 0 16,1 21-16,0 0 0,-21 0 16,21 0-16,-1 0 0,-20 63 15,42-42 1,0 22-16,0-1 15,21-42-15,22 0 16,-1 0-16,0 0 0</inkml:trace>
  <inkml:trace contextRef="#ctx0" brushRef="#br0" timeOffset="504.71">1968 169 0,'0'-21'0,"0"42"0,-21-63 0,21 21 15,-21 0-15,0 21 16,0 0-16,0 21 16,21 0-16,0 106 15,-22-21 1,22-64-16,0 22 0,0 42 16,0-64-16,0 21 0,0 128 15,0-106 1,0-1-1,0-63-15,0 1 0,-21-22 32,21-22-17,0 1-15,0 0 0,0-21 16,0 21-16,0-22 16,0 1-16,0 0 0,0-1 0,21 1 15,1 0-15,41-43 16,-42 43-16,22 20 15,-1 22-15,21 0 16,-20 0-16,-22 0 0,21 22 16,-21-1-16,1 0 0,20 42 15,-42-20-15,0-1 0,-42 106 16,-22-63 0,22-43-1,21-21-15,21 1 0,-22-22 16,22 21-16,-21-21 15,21-21 1,21-1 0,22 1-16</inkml:trace>
  <inkml:trace contextRef="#ctx0" brushRef="#br0" timeOffset="1020.41">2879 635 0,'0'-21'0,"0"42"0,0-63 16,0-1 0,-22 22-16,-62-42 15,-22 63 1,85 0 0,0 21-16,-22 0 0,-20 43 15,42-22-15,-43 21 16,43-20-16,0-1 0,0 43 15,21-43-15,21 85 32,42-106-17,-20-21-15,-1 0 0,21-21 16,-20 0 0,-22 0-16,85-106 15,-43 0 1,-42 21-1,-21 85-15,0 0 0,0-1 16,0 1-16,0 42 16,0 1-1,0-1-15,-21 0 0,0 21 0,21 1 16,-21-22-16,21 21 0,0 0 16,0 1-16,0-1 0,0 85 31,21-106-31,21 22 15,22-43-15,-1-22 16,-20 1-16,63-63 16</inkml:trace>
  <inkml:trace contextRef="#ctx0" brushRef="#br0" timeOffset="1260.27">3408 275 0,'0'-42'16,"0"84"-16,0-126 0,0 41 15,-43 64 1,22 22-16,21-1 16,-21 0-16,-21 64 15,21-63-15,21 20 0,-22-21 16,22 22-16,-21-22 0,21 22 0,0 20 16,0-41-16,0-22 15,0 21-15,0-21 0,21 1 0,22 20 16,-22-21-16,106-21 31,-85-42-15,22-22-16,-22 43 0</inkml:trace>
  <inkml:trace contextRef="#ctx0" brushRef="#br0" timeOffset="1432.18">3323 572 0,'-21'0'0,"42"0"0,-63 0 0,21 0 16,21 21-16,21-21 31,0 0-31,21 0 0,1 0 16,105-21-16,-106 21 16</inkml:trace>
  <inkml:trace contextRef="#ctx0" brushRef="#br0" timeOffset="1708.02">4953 339 0,'-21'0'0,"21"21"16,-21 0-16,21 0 0,0 22 15,0-22-15,-22 21 0,22-21 16,0 22-16,0-22 0,0 0 16,0 21-16,0-21 0,-21 1 15,21 20-15,0-21 0,-21 0 0,21 22 16,0-22 0,64-21-1,-43-21 1</inkml:trace>
  <inkml:trace contextRef="#ctx0" brushRef="#br0" timeOffset="2078.81">5567 381 0,'0'-21'0,"0"42"0,-21-63 16,-1 42-16,1 0 0,0 0 15,0 0-15,-21 0 0,20 21 16,-20 0-16,0 21 0,21-42 15,-1 22-15,-41 41 16,63-42-16,0 22 16,0-22-1,21-21-15,0 0 0,0 0 16,22 0-16,-22 21 0,21-21 0,85 0 16,-42 42-1,-64-42-15,0 21 0,22 1 16,-22-1-16,-21 0 15,0 0-15,0 0 0,-85 22 16,43-22 0,-85 21-16,42-42 15,43 21-15,-1-21 16,1 0-16,0 0 0,21 0 16,21-63-1,0-1-15</inkml:trace>
  <inkml:trace contextRef="#ctx0" brushRef="#br0" timeOffset="2256.1">4868 191 0,'-21'0'15,"42"0"-15,-63 0 0,21 0 0,21 21 0,-21-21 16,42 0 15,0 0-15,0 0-16</inkml:trace>
  <inkml:trace contextRef="#ctx0" brushRef="#br0" timeOffset="2997.68">7324 212 0,'21'-21'0,"-42"42"0,42-85 16,0 43-16,-21-21 0,0 21 15,0-22-15,0 22 0,0 63 47,0 1-47,0 20 0,0 1 16,0-1-16,0 1 15,0-1-15,0 1 0,-21-1 0,0 1 16,-1 20-16,22-20 0,-21-1 0,-42 86 31,20-107-31,1 43 0,-64-22 16,0-63-1,85 0-15,-21 0 0,-64-85 32,106-20-32,0-1 15,0 63 1,21-20-16,22-22 0,-22 22 0,0 20 16,0 1-16,0 21 15,0 0-15,22-22 16,-43 65-1,63 105 1,-63-85-16,43 64 0,-43-64 16,21 0-16,42 107 15,-42-107-15,22 0 16,-1 1 0,-21-43-16,0 21 0,1-21 15,-1 0-15,106-43 31,-85-20-31,43-64 16,-43 85-16</inkml:trace>
  <inkml:trace contextRef="#ctx0" brushRef="#br0" timeOffset="3362.47">7768 487 0,'0'0'0,"0"-21"0,0 42 31,-21 0-31,0 0 16,21 22-16,0-22 0,-21 21 15,-1-21-15,22 22 0,-21 62 16,21-20 0,0-21-1,0-43-15,21-21 16,1 0-16,-1 0 0,0 0 0,0 0 16,0 0-16,22-21 0,62-64 15,-41 0 1,-64 1-1,0 62-15,0-20 0,0-43 16,-21 64-16,0 0 0,-85-42 31,0 63-15,64 21-16,20 0 16,1 42-16,21-41 15,0 20-15,0 21 16,21-41-16,85 20 15,-21-42 1,-43 0-16</inkml:trace>
  <inkml:trace contextRef="#ctx0" brushRef="#br0" timeOffset="3614.32">8403 550 0,'0'-42'0,"0"84"0,0-105 0,0-1 15,0 43-15,0 0 16,0 0-16,-21 21 15,0 21 1,0 0-16,-22 43 16,22-43-16,-42 85 0,63-64 15,-22 0-15,22 1 0,-21-22 16,21 64-16,0-64 0,0 21 16,21-21-16,1 0 0,20 1 15,21-1-15,-41-21 16,20 0-16,170 0 15,-149-21-15,43-22 16</inkml:trace>
  <inkml:trace contextRef="#ctx0" brushRef="#br0" timeOffset="4042.08">9123 593 0,'0'0'16,"21"-43"-16,-21 22 0,0-21 0,0 0 16,0 20-16,0 1 0,-85-21 31,64 42-31,-64 42 0,22 22 15,-1 42 1,43-85-16,0 21 0,0 106 31,21-105-31,0-1 0,63 0 16,-41-42 0,-1 0-16,0 0 0,0 0 0,0 0 15,64-42 1,-43 0-16,-21 20 15,1 1-15,20-63 0,-21 62 16,-21-20-16,0 0 0,21-1 16,-21 1-16,0 0 0,0-64 15,0 127 1,0 0 0,-21 22-16,0-22 0,21 21 15,0-21-15,0 22 0,0 84 16,0-85-1,0-21-15,0 0 16,21 0-16,0 1 0,0-22 0,43 0 16,-43 0-1,64-43 1,-64 22-16,21 0 0</inkml:trace>
  <inkml:trace contextRef="#ctx0" brushRef="#br0" timeOffset="4264.95">9631 127 0,'0'-42'0,"0"84"0,0-148 0,0 85 16,-21 21-16,-1 0 16,1 21-16,21 43 15,0-22-15,0 22 0,-42 126 16,21-126 0,21-1-16,0 1 0,-21 84 15,21-106-15,0 0 16,0 1-16,0-1 0,0-21 0,84 22 31,-63-43-31,1 0 0,83-43 16,-83 22-16</inkml:trace>
  <inkml:trace contextRef="#ctx0" brushRef="#br0" timeOffset="4749.68">9588 487 0,'-21'0'0,"42"0"0,-21 0 47,22 0-47,20 0 0,-21 0 0,21 0 15,1 0-15,-1 0 0,0 0 16,1-21-16,20 21 0,-20 0 0,-1-21 16,0 21-16,1 0 0,-22 0 15,21 0 1,-42 21-1,-21 0-15,0 0 0,0 0 16,-22 43-16,22-43 0,-21 21 16,21 1-16,-1-22 0,22 21 15,0 85 1,0-42 0,64-43-16,-22-42 15,22 0-15,-22 0 16,0 0-16,-20 0 0,20-21 0,0 0 15,-21 0-15,106-106 16,-105 63 0,-22-84-1,0 106-15,-22-43 16,22 64-16,-21 0 0,0-1 16,-21 22-16,21 0 0,-43 0 15,43 22-15,0-1 0,-22 0 16,43 0-1,0 21 1,85-20-16</inkml:trace>
  <inkml:trace contextRef="#ctx0" brushRef="#br0" timeOffset="5178.43">10689 529 0,'-21'-21'0,"42"42"0,-63-42 0,21 21 16,21-21-16,-22 0 0,22 0 16,22-22-1,-1 22-15,21 21 0,-21-21 16,22 21-16,-1 0 0,106 42 16,-106 43-1,-20-22 1,-1-20-16,-21 84 15,0-85-15,0 106 32,0-127-32,0 22 15,0-64 1,0-1 0,0 1-16,0-85 15,21 43 1,-21 21-16,42-43 0,-21 43 15,1-22-15,20 1 0,-21 20 16,0 22-16,22-21 16,-22 21-16,0 21 0,21 0 15,-21 42 1,1-21 0</inkml:trace>
  <inkml:trace contextRef="#ctx0" brushRef="#br0" timeOffset="5580.2">11896 487 0,'42'-21'0,"-84"42"0,105-42 16,-42 0-16,0-22 0,-21-41 15,-21-1 1,0 85-16,0-21 16,-43 21-16,22 0 0,-21 21 15,41 0 1,-20 0-16,21 0 0,-64 85 15,85-42 1,21 20 0,1-62-16,20-1 15,0 0-15,-21 0 0,43 0 16,-22-21-16,1 0 0,20 21 16,-42-21-16,0 0 0,1 0 15,-1 0-15,-21 22 0,0-1 16,-21-21-1,-1 21-15,1-21 0,-106 42 16,106-42-16,-21 0 16,-1 21-16,1-21 0,0 0 15,-43 0-15,64 0 16,0 0-16,21-21 31,42 0-31,-21 21 16</inkml:trace>
  <inkml:trace contextRef="#ctx0" brushRef="#br0" timeOffset="5963.98">13335 423 0,'-21'-21'0,"42"42"0,-63-42 0,20 0 16,-20 0-16,21 0 0,0-43 16,0 43-16,-1-21 0,22 21 15,-21-22-15,21 1 0,0-22 16,43 22 0,41 42-1,1 0-15,-43 0 16,22 0-16,-43 0 15,0 21-15,0 22 0,0-1 0,-21 0 16,0 1-16,0-1 0,0 0 16,-21 1-16,0-1 0,-64 106 15,43-106 1,21 1-16,-64-1 16,43 0-1,42-20-15,-21-22 0,21 21 16</inkml:trace>
  <inkml:trace contextRef="#ctx0" brushRef="#br0" timeOffset="6231.83">13123 1080 0,'0'0'0,"0"21"16,-21 21-16,21-21 0,0 0 15,0 1-15,21-22 16,0 21-16,1-21 0,-1 0 15,0 0-15,0 0 0,0 0 0,0 0 16,1 0-16,-1-64 16,-21 1-1,0-1 1,-21 64-16,-1 0 0,1 0 16,0 0-16,0 0 0,0 0 0,-64 64 15,64-64 1,0 42-16,0-42 15</inkml:trace>
  <inkml:trace contextRef="#ctx0" brushRef="#br1" timeOffset="11799.08">847 2434 0,'21'-21'31,"0"21"-31,0-42 0,0 42 16,0-21-16,22-43 15,-1 22 1,-21 21-16,0-1 0,-21-20 16,0 21-16,0 0 15,0 0-15,0-1 0,-63 22 31,-22 0-31,22 43 16,20-22-16,22 0 16,-42 21-16,42-20 15,-1-22-15,1 21 0,21 0 0,0 0 16,0 0-16,0 0 0,0 1 16,85 41-1,0-21 1,-43-20-16,43 20 15,42 43 1,-85-64-16,0 0 0,1 64 16,-65-22-1,-62-21 1,-86 22 0,107-64-16,-1 0 0,-63 0 15,64 0-15,-1 0 0,1 0 16,21-21-16,-1 21 0,-20-43 15,42 22-15,-1 0 16,1 0-16,21-21 0,0 20 0,0-41 16,0 21-16,127-85 31,43 63-15</inkml:trace>
  <inkml:trace contextRef="#ctx0" brushRef="#br1" timeOffset="12062.45">1587 2096 0,'0'42'16,"0"-21"-16,0 0 16,-21 22-16,-21 105 15,42-106-15,-21 64 16,0 0-1,21-64-15,0 0 16,0-20-16,0-1 16,0 0-16,0 0 15,63-21 1,-21-42 0,-20 21-16</inkml:trace>
  <inkml:trace contextRef="#ctx0" brushRef="#br1" timeOffset="12242.35">1249 2498 0,'-21'0'0,"42"0"0,-42-21 32,42 21-32,0 0 0,0 0 15,21 0-15,1-22 0,-1 22 0,0 0 16,22-21-16,-22 21 0,1-21 15,-1 0-15,0 21 0,1 0 0,-1-21 16</inkml:trace>
  <inkml:trace contextRef="#ctx0" brushRef="#br1" timeOffset="12769.04">2180 2477 0,'21'-64'31,"0"43"-15,-21 0-16,22 0 0,-22-1 15,0 1-15,0 0 0,0-42 16,-22 63-16,-20-22 16,-43 22-1,1 43 1,63-22-16,-85 191 31,85-170-31,-1 0 0,1 85 16,21-106-16,0 1 15,0-1-15,0 0 0,43 0 16,-22-21-16,0 0 16,64-21-1,-22-43 1,-21 22-16,1 0 15,-22 21-15,21-64 0,-42 64 16,21-43-16,-21 43 16,0-21-16,0-1 15,0 65 1,0 20 0,0 43-1,0-43-15,0-21 0,0 21 16,0-20-16,0 20 0,0-21 0,0 21 15,0-20-15,0-1 16,22 0-16,-1-21 16,21 0-1</inkml:trace>
  <inkml:trace contextRef="#ctx0" brushRef="#br1" timeOffset="13375.7">2773 1926 0,'0'0'0,"-21"0"15,-1 21-15,22 1 16,-21 20-16,21-21 16,0 21-16,-21 1 0,0 105 15,0-85-15,21 170 31,0-148-31,0-22 16,0-41-16,0-1 0,21 21 16,0-42-16,0 0 15,22 21-15,-22-21 0,0 0 16,0 0-16,21-21 0,-20 0 16,41-21-16,-21 20 0,-20 1 15,20-42-15,-21 20 16,0 1-16,0 0 0,-21 21 0,0-22 15,0 1-15,22 21 16,-22 0-16,0 42 16,0 0-16,0 0 0,0 0 15,0 22-15,-22-22 16,22 21-16,0 0 0,0-20 0,0 20 16,-21-21-16,21 0 0,0 43 15,0-43-15,0 0 0,21 0 16,1-21-16,-1 0 0,63 0 31,-41 0-31,-1-42 16,-21 21-16,22 0 0,-22-1 15,21-41-15,-21 21 0,22-43 16,-22 64-16,42-85 16,-42 85-1,-21 0-15,22 21 0,-1 0 16,-21 21-1,0 0 1</inkml:trace>
  <inkml:trace contextRef="#ctx0" brushRef="#br1" timeOffset="13664.53">3662 2413 0,'0'-21'0,"21"21"16,-21-85 15,0 64-31,0 0 0,0 0 15,-21 21-15,0 0 16,-1 21-16,22 0 16,0 0-16,-21 22 0,0-1 15,0-21-15,0 21 0,0 1 0,-1 84 16,22-106 0,0 42-16,0-41 0,0-1 15,22 0-15,-1 0 0,0 0 16,42-21-16,-20 0 15,-22 0-15,21 0 0,-21 0 0,22-21 16,84-64 0,-106 64-16,42-85 15,-41 22 1,-1 20-16</inkml:trace>
  <inkml:trace contextRef="#ctx0" brushRef="#br1" timeOffset="13847.43">3725 1926 0,'-21'0'15,"0"0"-15,63 0 0,-105 0 0,42 0 0</inkml:trace>
  <inkml:trace contextRef="#ctx0" brushRef="#br1" timeOffset="14025.33">2773 2180 0,'0'0'15,"-43"21"-15,22 1 0,42-22 31,1 0-31,20 0 0,21 0 16,-20 0-16,-1-22 16,0 22-16,1-21 0,20 21 15,-20-21-15</inkml:trace>
  <inkml:trace contextRef="#ctx0" brushRef="#br1" timeOffset="14911.82">5270 2244 0,'0'-21'16,"0"42"-16,0-64 0,0 22 0,0 0 16,0-21-16,22 21 15,-1-1-15,0 1 0,0 0 0,0 0 16,0 0-16,1 21 0,20 0 15,-21 0-15,43 0 0,-43 21 16,0 0-16,21 0 0,-21 0 16,1 22-16,-22 147 15,0-147-15,0-22 16,-43 85 0,43-64-16,-21-21 0,0 21 15,21-20 1,-21-22-16,21-22 15,0 1-15,0 0 0,0 0 16,0 0-16,0-22 0,21 22 16,-21-21-16,21 21 0,0-22 15,0 1-15,22 0 0,20-64 16,-42 64-16,22-1 0,-1 1 16,22 0-16,-22 20 15,21 22-15,-41 0 0,-1 22 16,0-1-16,21 42 0,-42-20 15,0-1-15,0 0 0,0 1 16,0-1-16,0 43 0,0-43 16,0 0-16,0 1 0,0-22 15,0 0-15,-21 21 16,21-21-16,-21-21 16,21-21-1,0 0 1,0 0-16,0-21 0,21-1 15,0 1-15,0 0 0,22-43 16,-22 43-16,0-1 0,21-41 16,1 62-16,84-83 31,-85 105-15,-21 42-16,-21 0 0,21-21 15,-21 106-15,0-84 16,0-1-16,-21 0 0,21-20 15,0 20-15,-21 21 0,0-41 16,21-1-16,0 0 0,0 0 16,21-42-1,0 0 1,0 21-16</inkml:trace>
  <inkml:trace contextRef="#ctx0" brushRef="#br1" timeOffset="15274.61">6773 2223 0,'21'0'0,"1"0"16,-1-22-16,0 22 0,0 0 16,0-21-16,22 0 15,20-21 1,-63 21-16,0-1 15,0 1-15,0 0 16,-21 21 0,-21 0-16,-22 64 15,22-22 1,21 0-16,-22 22 16,22-22-16,21 0 0,0 43 15,0-64-15,0 0 16,0 1-16,21-1 0,0 0 0,22-21 15,-22 0-15,21 0 0,1 0 16,-22 0-16,21-21 0,64-22 16,-64 22-16,1 0 0,-1 0 15</inkml:trace>
  <inkml:trace contextRef="#ctx0" brushRef="#br1" timeOffset="15508.48">7556 1715 0,'0'0'0,"0"-22"0,0-20 0,0 21 15,0 0-15,0 42 16,0 21-16,0-21 0,-21 22 16,21 20-16,-21-20 0,21 20 15,-21-21-15,21 64 16,-21-42-16,21-22 0,-21 0 0,21 43 16,0-43-16,0 1 15,0-1-15,0-21 0,0 0 0,0 22 16,0-22-16,0-42 47,0 0-47,0-1 0</inkml:trace>
  <inkml:trace contextRef="#ctx0" brushRef="#br1" timeOffset="16111.65">7197 2117 0,'-22'0'0,"44"0"0,-22 0 15,21 0-15,0 0 16,0 0-16,148-43 16,-84 22-1,-21 0-15,63 0 16,-85 0-16,21 0 0,-20-22 16,-1 22-16,-21-21 0,22-22 15,-43 22-15,21 0 0,-21-22 16,0 22-16,0-1 15,0 22-15,-21 21 0,-1 0 16,22 21-16,-21 64 16,21-43-16,0 1 0,-21 20 15,21 1-15,0-22 0,0 22 16,0-1-16,0-21 0,0 22 0,0-22 16,-21 1-16,21-1 0,0 0 15,-21 1-15,21-22 0,0 21 16,0-21-16,0 22 0,0-22 0,-21 0 15,21 0-15,-22-21 16,22-21 0,0 0-1,0-22-15,0 22 0,0 0 16,0-21-16,0-1 0,43-20 16,-22 21-16,0-1 0,21 1 15,-20 0-15,20 20 0,0-20 0,64 0 16,-64 42-16,1 0 15,-1 21 1,-21 21-16,-21-21 0,0 43 16,0-43-16,0 21 0,0-20 15,0 20-15,-21-21 0,0 0 16,0 43-16,0-43 0,21 0 16,-22 0-16,44-42 46,-1 21-46,0-21 16</inkml:trace>
  <inkml:trace contextRef="#ctx0" brushRef="#br1" timeOffset="16499.95">8699 2011 0,'0'0'15,"-21"0"1,0 0-16,0 21 0,0 0 0,0 0 15,-1 22-15,1-22 0,0 0 16,0 0-16,0 22 0,-22-1 16,43 0-16,0-21 0,0 43 15,0-43-15,0 21 16,0-20-16,0-1 16,22-21-16,-1 21 0,0-21 15,21 0-15,-21 0 0,1 0 0,168-106 31,-148 64-15,-42-1-16,22-20 16,-22-85-1,0 127-15,-22-22 0,1 22 16,0 21-16,0-21 0,-21 21 16,20 0-16,-20 0 0,-64 63 15,64 1 1,42-1-1,21-41 1,0-22-16,22 21 0,-22-21 0</inkml:trace>
  <inkml:trace contextRef="#ctx0" brushRef="#br1" timeOffset="16991.99">9440 2138 0,'0'0'0,"21"-21"0,-21 0 16,0-1-16,0 1 0,0 0 15,0 0-15,0 0 0,-21 0 0,0-1 16,-21 22-16,21 0 0,-1 0 16,-20 0-16,21 22 0,-21-1 15,-1 0-15,1 0 0,-22 64 16,22-64-16,-21 64 16,41-43-16,1 0 0,21 85 15,43-42 1,-22-85-16,63 21 15,-20-21 1,-22 0-16,-21-21 0,106-106 31,-84 63-31,-1-20 16,-21 20-16,0 22 16,-21-22-16,22-63 0,-22 64 15,21-85-15,-21 105 16,0-20-16,0-1 0,0 43 15,0 0-15,0 42 16,-21 22-16,21-1 0,-22 0 16,1 1-16,21 20 0,0 1 15,-21-1-15,0 43 16,21-43-16,-21-20 0,21 20 0,0 22 16,0-43-16,0 1 0,0-22 15,0 21-15,0-21 0,21 22 16,0-22-16,0-21 0,0 0 15,1 0-15,-1 0 16,21 0-16</inkml:trace>
  <inkml:trace contextRef="#ctx0" brushRef="#br1" timeOffset="17356.29">10223 2032 0,'0'-21'15,"0"42"-15,0-63 0,0 21 0,0-1 16,-42 22-16,21 0 0,-21 0 15,-1 0-15,1 22 0,0-1 16,-1 0-16,-41 21 16,62-21-16,-20 1 0,-21 41 15,63-21 1,63-20 0,-42-22-16,22 0 0,-1 21 15,0-21-15,1 0 0,-1 0 16,0 0-16,1 21 0,-22-21 0,42 21 15,-42 0-15,-21 0 16,0 1-16,0 20 16,-21-21-16,-127 21 31,21-20-15,85-1-16,-43 0 0,64-21 15,0 0-15,0 0 0,-1 0 16,22-21-16,-21-22 0,21 22 15,0 0-15</inkml:trace>
  <inkml:trace contextRef="#ctx0" brushRef="#br1" timeOffset="18478.37">12213 1842 0,'0'-22'15,"0"44"-15,0-86 0,0 43 0,0-21 16,0-22-16,-42 1 15,21 63 1,-1 0-16,1 0 0,-21 0 16,42 21-16,-21 0 0,0 0 15,-1 21-15,1 1 0,-21 63 16,21-43-16,0-21 16,-22 64-16,22-63 0,0-1 15,0 21-15,21-41 16,0 20-16,0-21 0,0 0 0,21 0 15,21-21-15,-21 0 16,22 0-16,20 0 0,-20 0 16,-1-21-16,64 0 15,-64 0-15,0 0 0,107-106 16,-149 21 0,0 21-1,0 43-15,-22 0 0,-41-43 16,21 64-16,-1 0 0,22-1 15,-21 1-15,-1 21 0,-20 0 16,21 0-16,20 0 0,1 0 16,21 21-16,0 1 0,0-1 15,0 0-15,0 0 16,64-21-16,-22 21 16,43-21-16,-43 0 0,22 0 15,-22 0-15,21-21 0,1 0 0,-1 0 16,-20 0-16,20-1 0,1 1 15,-22 0-15,85-64 16,-127 43 0,0 21-16,0-21 15,-21 42 1,0 0-16,0 0 0,-1 21 16,1 0-16,21 0 0,-42 170 15,21-128 1,0 64-16,-1 64 15,1-128-15,21 1 0,0-1 16,0 1-16,0 20 0,-21 43 16,21-63-16,0 20 0,0 43 15,0-63-15,21-1 16,-21 1-16,0-22 0,0 22 0,21-1 16,1 22-16,-22-43 0,0 1 15,0-22-15,0 0 16,0 0-16,-22-21 15,1-21-15,0 21 16,0-21-16,0 0 0,-22-22 16,22 22-16,0 0 0,-21-21 0,21 20 15,-22-20-15,-41-21 16,62 41-16,1 1 16,0 0-16,0 0 0,21 0 0,21-43 31,43 43-31,105-64 15</inkml:trace>
  <inkml:trace contextRef="#ctx0" brushRef="#br1" timeOffset="18780.38">15049 1355 0,'-21'-21'0,"42"42"0,-63-42 0,21-1 0,0 1 16,0 21-16,-1 0 15,1 21-15,0 43 0,0-22 16,21 1-16,-21 20 16,21 1-16,0-1 0,-21 85 15,21-84-15,-22-22 0,22 22 0,0 63 31,0-85-31,0 0 0,0 22 16,22-85 15,-22-1-31</inkml:trace>
  <inkml:trace contextRef="#ctx0" brushRef="#br1" timeOffset="19344.25">14626 1588 0,'-21'-22'16,"42"44"-16,-63-65 0,21 22 0,-22-64 16,43 64-1,21-21 1,22 42-16,20-21 16,-42 21-16,22 0 0,-1 0 15,22 0-15,-22 0 0,21 0 0,43 0 16,-63 21-16,-1 0 0,0 0 15,1 22-15,-22-1 0,0-21 0,-21 21 16,0 22-16,0-22 0,-64 43 16,1-43-16,21 1 15,-85 20-15,84-42 0,-20 0 16,-1 1-16,22-22 0,0 0 0,-1 21 16,22-21-16,0 0 15,21-21-15,0-1 16,21 22-16,0-21 0,0 0 15,43-21-15,-22 21 0,22-1 16,-22 1-16,191 21 16,-85 21-1,-63 22 1,-43-1-16,22 22 16,-43-43-16,0 21 0,-21 22 15,0-43-15,0 0 0,0 0 0,-21 0 16,0 0-16,-22 1 0,22-1 15,-42 0-15,20-21 0,-147 42 16,126-42-16,1 0 0,20 0 16,-20 0-16,21 0 0,-22 0 15,22 0-15,21-21 0,-1 21 16,22-21-16,0 0 0,0 0 16,0-1-16,0 1 0,22 0 0,20 21 15,21-42-15,-20 21 0,-1-1 16,22 1-16,-22 0 15</inkml:trace>
  <inkml:trace contextRef="#ctx0" brushRef="#br1" timeOffset="20028.37">15684 1863 0,'0'0'16,"22"0"-16,-1 0 0,-21 21 31,0 0-31,0 21 0,-21-20 16,-1-1-16,22 0 0,0 0 15,0 0-15,-21 0 0,21 1 0,0 41 32,0-42-32,21-21 15,22 0-15,-22 0 0,0 0 16,43 0-16,-43-21 0,0 0 16,21 0-16,-21 0 0,1-1 15,20-20-15,-21 0 0,0-1 16,43-105-1,-43 85 1,-21 42-16,0 42 16,0 0-1,0 21-15,0-21 0,0 22 16,0-1-16,0 43 16,-21-43-16,0 0 0,21 43 15,0-43-15,0 22 0,0 42 16,0-43-16,0 1 0,0-1 15,21 1-15,0-1 0,-21 1 0,42 63 16,-42-64-16,21 64 16,-21-63-16,0-1 0,0 64 15,0-63-15,0-1 0,0 43 16,-21-64-16,21 1 0,-42 41 16,21-41-16,0-22 15,-1 21-15,22-21 0,-21 1 16,-21-1-16,21-21 15,0 0-15,-85-64 16,21-20 0,22-43-1,20 63-15,22 1 0,-21-22 0,21-21 16,21 21-16,0 1 0,0-107 16,21 85-16,21-63 15,-21 84-15,22 22 0,-22-22 0,21 43 16,0-22-16,1 22 0,20-21 15,-20 41-15,-22 1 0,21 0 16,0 0-16,1 0 0,-1 0 16,0 21-16,-20-22 0,-1 22 15,0 0-15</inkml:trace>
  <inkml:trace contextRef="#ctx0" brushRef="#br1" timeOffset="21002.59">17589 1545 0,'22'0'0,"-1"0"15,-21-21 1,21 21-16,21-21 16,-21 0-16,1-22 15,-1 1 1,-21 21-16,0 0 16,0 0-16,-21-1 0,-1 22 15,-83 0 1,-1 64-1,21-1 1,43-20-16,-43 63 16,43-43-16,-1 1 0,-20 63 0,42-85 15,21 21-15,0-20 0,21 63 16,64-43 0,63-63-1,42 0 1,-126 0-16,-1-21 0,85 0 15,-84 0-15,253-149 32</inkml:trace>
  <inkml:trace contextRef="#ctx0" brushRef="#br1" timeOffset="21255.45">18605 1270 0,'0'-42'0,"0"84"0,0-105 0,0 41 16,-21 1-16,-42 0 15,20 42 1,1 64 0,21 0-16,21-43 15,-21 21-15,-22 213 16,1-171 0,42-62-16,0 63 15,0-64-15,0 0 16,0-21-16,0 1 15,21-22-15,22 0 0,-22 0 16,0 0-16,21 0 0,1 0 16</inkml:trace>
  <inkml:trace contextRef="#ctx0" brushRef="#br1" timeOffset="21780.2">19198 1820 0,'21'-21'15,"-42"42"-15,42-63 0,-21 21 0,0 0 16,0 0-16,0-1 0,-21-20 16,0 21-16,0 0 0,0 0 0,-1-1 15,1 22-15,0-21 0,0 21 16,0 0-16,0 0 0,-64 21 16,43 1-16,-1 20 15,-41 85 1,20-21-1,64-64-15,-21 22 16,21-22-16,0-21 0,21 0 16,0 0-16,0 1 0,1-1 0,83-21 31,-83 0-31,83 0 16,-62-43-1,63-41-15,-85 63 16,0-22-16,0 1 0,0 21 15,-21-22-15,0-105 16,0 106 0,0 63 15,0 21-31,0 107 16,0-65-1,-21-63-15,21 43 16,0-43-16,0 21 15,0-20-15,21-1 16,0-21-16,1 0 0,-1 0 0,148-21 31,-105-1-31</inkml:trace>
  <inkml:trace contextRef="#ctx0" brushRef="#br1" timeOffset="22210.9">20045 1672 0,'21'-42'0,"-42"84"0,42-105 15,-21 20-15,0 1 16,0 0-16,-21 42 16,0 0-16,-1 0 15,1 0-15,0 21 0,-85 64 16,64-43 0,21-21-16,0 64 15,21-43 1,0-21-16,84 22 31,-63-22-31,22-21 0,20 21 16,1 21-1,-43-42-15,0 21 16,43 22 0,-64-22-1,0 0-15,0 0 0,0 0 16,-43 1-1,22-22-15,-106 21 16,21-21 0,43 0-1,42 0-15,-43 0 0,43 0 16,21-21-16,0-1 0,0 1 16,63-21-1,-20 42-15,20-42 16</inkml:trace>
  <inkml:trace contextRef="#ctx0" brushRef="#br1" timeOffset="22695.63">20828 1630 0,'21'-21'0,"-42"42"0,63-63 0,-21 20 15,-21 1-15,22-42 16,-22 20-1,0 22 1,-43 21-16,1 0 16,0 21-16,-22 1 15,22-1-15,-1 0 0,-41 42 0,63-41 16,-1 20-16,1-21 0,0 0 16,0 22-16,21-22 0,0 85 15,42-64 1,43-21-1,21 0 1,-64 0-16,-21-21 0,64 22 16,-64-22-16,43 0 15,-43 21-15,0-21 16,0 0-16,-21 21 0,0 0 16,-21 0-1,-43 0 1,1-21-16,21 0 0,-1 0 15,-63 22 1,64-22-16,0 0 0,-1 0 0,1 0 0,21 0 16,-21 0-16,20 0 15,1 0-15,42 0 47,1 0-47,-1 0 0</inkml:trace>
  <inkml:trace contextRef="#ctx0" brushRef="#br1" timeOffset="22871.53">20680 2138 0,'-21'21'0,"42"-42"0,-64 42 0,22-21 16</inkml:trace>
  <inkml:trace contextRef="#ctx0" brushRef="#br1" timeOffset="23206.33">2561 4593 0,'-85'0'0,"170"0"0,-254-21 0,105 21 0,22-21 15,0 0-15,-1-22 0</inkml:trace>
  <inkml:trace contextRef="#ctx0" brushRef="#br1" timeOffset="23875.95">1376 3577 0,'21'-21'0,"-42"42"0,42-84 0,0 42 0,-21-22 16,0 22-16,0-85 16,0 43-1,0 84 16,0 21-31,0 1 0,0-1 16,0 21-16,0-20 0,0 20 0,0 1 16,0-1-16,0-20 0,-63 211 31,63-127-31,0-64 16,0-21-16,0-20 15,0-1-15,0-42 31,21 21-31,21-64 0,-42 22 16,21 21-16,0-22 0</inkml:trace>
  <inkml:trace contextRef="#ctx0" brushRef="#br1" timeOffset="24425.64">1333 3535 0,'-42'-21'0,"84"42"0,-105-63 0,42 42 0,0-22 16,21 1-16,0-21 15,0 21 1,42 21-16,-21-21 16,21 21-16,-20 0 15,41 0-15,-21 0 0,1 0 0,20 0 16,85 84 0,-84-20-16,-22-22 0,-21 22 15,-21-22-15,0 0 16,-63 43-16,42-64 0,-22 21 15,-105 43 1,42-64-16,64-21 16,21 21-16,-21-21 15,20 0-15,1 0 0,21-21 16,0 0-16,0 0 0,43-21 16,105-1-1,-106 43 1,22 0-16,-22 0 0,85 0 15,-85 0-15,22 0 0,63 64 16,-64 20 0,-63-41-16,-21 20 15,0-20-15,0-1 0,-85 21 16,64-41-16,-22 20 16,-190 21-1,148-63 1,22 0-16,41 0 0,22 0 15,0 0-15,0-21 0,21 0 16,0 0-16,0-21 16,21 20-16,42-20 15,-20 0-15,63-1 16,-43 1-16,-21 21 0,22 0 16,-1-22-16</inkml:trace>
  <inkml:trace contextRef="#ctx0" brushRef="#br1" timeOffset="25030.3">2117 3789 0,'21'0'0,"-42"0"0,63 0 16,-42 21 0,0 0-16,0 0 15,-21 85 1,0 0-16,21-21 16,0-43-16,0-21 15,0 43-15,0-22 0,0-21 16,63 0-1,1-21 1,20 0-16,-41-21 0,-1 0 16,43-42-16,-22 41 0,-21-20 15,64-64 1,-85 64-16,22-22 16,-22-20-1,-21 63-15,0-1 0,0 1 16,-21 42-1,21 1 1,-21 41-16,21 22 16,0-43-16,0 22 0,0-22 15,0 21-15,0-20 0,0 147 16,0-147-16,0 20 16,21 1-16,0-1 0,0 1 15,21 84-15,-20-85 16,20 43-16,-21-64 15,0 1-15,-21 105 16,0-127-16,0 0 16,-63 22-1,-43-43-15,64-22 16,-1 22-16,1-21 0,-22 0 16,22 0-16,0-21 0,-43-22 15,43 43-15,-22-64 16,64 22-16,-21 20 0,21-41 15,0 20-15,21-20 16,0 41-16,22 1 0,168-149 31,-147 128-31</inkml:trace>
  <inkml:trace contextRef="#ctx0" brushRef="#br1" timeOffset="25577.98">3556 3852 0,'-42'0'0,"84"0"0,-106 0 0,43 0 0,0 0 15,0 0-15,0 0 16,42 0 0,21 0-1,1 0-15,-1 0 0,21 0 16,1 0-16,-1 0 0,1 0 0,21 0 15,-22 0-15,22 0 0,296 0 32,-275 0-32,63 0 0,-63 0 15,-64 0-15,-21 0 0,22 0 16,-65 0 0,1-21-16,0 21 0,-21 0 15,-1 0-15,1 0 0,0-21 16,-43 0-16,43 0 15,-64 0-15,85-1 16,0 22-16,-1-21 0,22 0 16,0 0-1,22 21-15,-1 0 0,63 0 16,22 0 0,-42 0-1,-43 0-15,42 0 16,-63 21-16,0 21 15,0-20-15,0-1 0,-148 169 32,85-105-32,20-43 15,-20 22-15,-22 20 16,64-62-16,0-1 31</inkml:trace>
  <inkml:trace contextRef="#ctx0" brushRef="#br1" timeOffset="26216.64">6202 3344 0,'0'0'0,"21"-42"0,-21 21 0,0 0 16,0-43-1,0 43-15,0 42 16,0 0-16,0 22 16,0-22-16,-21 85 0,0-64 15,-1 22-15,-41 84 16,-22-21 0,64-85-16,0 0 15,0 1-15,0-22 0,21 42 16,0-41-16,0-44 15,42-20 1,-21 21-16,21-43 16,-20 22-16,20-43 15,-21 43-15,0-21 0,43-128 16,-64 128 0,21-1-16,0 22 0,0-22 0,-21 43 15,0-21-15,21 42 0,-21 21 16,22 0-16,-22 0 15,0 43-15,0-22 0,21 0 0,-21 22 16,0 148 0,0-170-16,0 64 15,0-43 1,0-20-16,0-1 0,0 0 16,0 1-16,0-22 15,0 0-15,-21-21 0,-1 0 16</inkml:trace>
  <inkml:trace contextRef="#ctx0" brushRef="#br1" timeOffset="26855.27">6011 3768 0,'-21'0'0,"42"0"0,-63-21 16,21 21-16,21-22 16,42 1 15,-21 21-31,22 0 0,62-21 15,44-21-15,-65 21 16,-20-1-16,105-20 0,-84 0 16,-22 21-16,1-22 0,-1 22 15,-20-21-15,-1-1 0,21-84 16,-63 64 0,0 42-16,0 0 0,-21-1 15,0 22-15,0 0 0,-21 22 16,20-1-16,-41 127 15,42 0 1,0-42 0,-1-64-16,22 1 0,0-1 15,0 43-15,0-43 0,0 64 32,0-85-32,0 21 15,0-21-15,0-42 31,0 0-31,0 0 16,0 0-16,0 0 0,22-1 0,20-62 16,-21 63-16,0-22 15,0 22-15,1 0 16,20 0-16,0 0 0,85-22 16,-63 43-1,-22 21-15,0 1 16,-20-1-16,-1 0 0,-21 21 15,0-21-15,-43 106 32,1-105-32,-21 20 0,-64 0 15,21-21 1,85 1-16,-1-22 16,1 0-1,42-64 1,43 43-16,-43 0 15,21 0-15</inkml:trace>
  <inkml:trace contextRef="#ctx0" brushRef="#br1" timeOffset="27250.05">7705 3598 0,'21'-21'0,"-42"42"0,63-63 0,-21 21 0,0 0 15,0 21-15,-21-21 16,22-1-16,-22 1 0,0 0 0,-22 21 15,1 0-15,-63 0 16,-1 64 0,64-64-1,-22 63-15,22-42 0,0 0 16,-21 43 0,42-22-1,21-42-15,21 21 0,1-21 0,-22 22 16,42-1-16,-42-21 15,22 21-15,-22-21 0,0 0 0,0 21 16,-21 0-16,0 0 16,-42 22-1,-64-1 1,21-21 0,43-21-16,0 0 0,-22 0 15,43 0-15,-21 0 16,42-21-1,0 0 1,21 0-16,42-22 0</inkml:trace>
  <inkml:trace contextRef="#ctx0" brushRef="#br1" timeOffset="27531.89">8128 3239 0,'0'0'0,"0"-22"0,0 1 15,0 0-15,0 0 16,0 42 0,0 0-16,-21 0 0,21 1 15,-21 20-15,-22 148 16,22-105 0,0 63-1,0-105-15,0 20 16,21-42-16,0 22 0,21 41 31,21-63-31,22-21 16,-43 0-16,-21-21 0,21 0 15,0 21-15,0-21 0,0 0 16</inkml:trace>
  <inkml:trace contextRef="#ctx0" brushRef="#br1" timeOffset="27689.8">7874 3683 0,'-21'0'0,"42"0"0,-63-21 0,20 21 0,22-21 31,22 21-31,20 0 0,-21 0 16,21 0-16,64-21 16,21-1-1</inkml:trace>
  <inkml:trace contextRef="#ctx0" brushRef="#br1" timeOffset="28088.57">8424 3598 0,'-21'0'0,"42"0"0,-63 0 16,21-21-16,21 0 0,0 0 15,0 0-15,0 0 16,0-1-16,0 1 0,0 0 15,21 21-15,42 0 16,-41 0-16,62 21 16,-20 43-16,-43-43 15,21 42-15,-42-41 16,0 20-16,0-21 0,0 64 16,0-43-16,-21 0 15,-21 1 1,21-22-16,-1-21 0,1 0 15,0 0 1,21-21 0,0-43-16,0 43 15,0 0-15,21 0 0,22-43 16,-22 43-16,0-21 0,0 21 16,43-43-1,20 22-15,1 42 16</inkml:trace>
  <inkml:trace contextRef="#ctx0" brushRef="#br1" timeOffset="28609.27">9356 3577 0,'21'0'0,"0"-42"15,-21 21 1,0 0-16,0-64 15,0 43-15,0 20 16,0 1-16,-42 0 16,20 21-16,-20 0 15,21 0-15,0 21 0,-127 85 32,42 21-32,42-63 15,64-22-15,-21-21 16,21 21-16,0-20 0,0-1 0,0 0 15,85 21 1,-1-21 0,-62-21-16,41 0 0,-42-21 15,22 0-15,-22 0 16,0 0-16,21-22 16,-21 1-16,1 21 0,-1-21 0,0-43 15,-21 0 1,0 43-1,0 63 1,-21 0-16,21 0 16,0 1-16,-21 20 0,21-21 15,-22 0-15,22 22 0,0-22 0,0 42 16,0-42-16,0 1 0,22-1 16,-1 0-16,0-21 15,85 21 1,-43-21-1,-20-21-15,41 0 0</inkml:trace>
  <inkml:trace contextRef="#ctx0" brushRef="#br1" timeOffset="29116.98">9991 3471 0,'0'-21'0,"0"42"0,0-84 0,0 42 0,0 0 16,0-1-16,-22 1 0,1 21 15,0 0-15,0 0 0,0 0 16,0 21-16,-22 1 0,-41 83 15,41-20 1,43-64-16,0 85 16,0-42-1,0-43-15,0 0 0,21 0 0,85 0 32,-21-21-32,-43 0 15,106-21-15,-105 0 16,41-21-16,-41 20 15,126-210 1,-148 105 0,22-22-1,-22 22 1,-21 106-16,0 0 0,0 0 16,-21 21-16,21 21 15,-22 0-15,1 0 0,-21 85 16,0 42-1,42-105-15,0 105 16,0-106-16,0-21 16,0 22-16,0-1 0,0-21 15,21 64 1,21-85-16,22 21 16,-43-21-1,0 0-15,21-21 0,-21 21 0,22-42 16,-22 20-1,0 1-15,0-21 0</inkml:trace>
  <inkml:trace contextRef="#ctx0" brushRef="#br1" timeOffset="29277.89">10350 3344 0,'0'0'0,"-21"0"0,0 0 15,42 0 1,0 0-1,1 0-15,62 0 16,-63 0-16,85-42 31,-63 21-31</inkml:trace>
  <inkml:trace contextRef="#ctx0" brushRef="#br1" timeOffset="30030.46">12065 3366 0,'0'0'0,"21"-22"15,-21 1-15,0 0 0,0 0 16,0 0-16,-21-43 15,-21 64 1,-1 0-16,22 0 0,0 21 16,-43 22-16,43-1 15,0 0-15,-21 22 16,21-22-16,-1 1 0,-20 20 16,42-21-16,-21-20 0,21 20 15,0-21-15,0 0 0,21 22 16,0-22-16,0-21 0,22 0 0,84 21 31,42-21-31,0-42 16,-105 20-16,-22 1 0,1-21 15,-1 21-15,0-22 0,22-20 16,-22-1-16,-21 22 16,22-64-16,-22 43 0,-21-128 31,0 170-31,0-21 15,0 21-15,0 42 16,-21 0-16,21 0 0,-22 21 16,22 1-16,-21-1 0,0 106 15,0-21 1,0-42 0,21 21-16,0-64 15,0-21-15,0 0 0,21 43 16,0-64-16,-21 21 15,21-21-15,43 0 16,-43 0-16,0 0 0,43-21 16,-22 0-16,0 0 15,1-1-15</inkml:trace>
  <inkml:trace contextRef="#ctx0" brushRef="#br1" timeOffset="31216.78">13271 3493 0,'22'-22'0,"-44"44"0,65-65 16,-43 22-16,0 0 0,0 0 15,0-22-15,0 22 16,0 0-16,0 0 0,0 0 0,-21 21 16,-1-21-16,1 21 15,0 0-15,-64 21 16,64 0-16,-21 0 16,21 0-16,-22 22 0,1 20 15,0 1-15,-22-1 16,64-42-16,-21 0 0,21 85 15,0-63 1,42-22 0,-20-21-16,-1 0 0,21 0 15,-21 0-15,0 0 0,22 0 16,-22-21-16,0-1 0,21 1 16,22-42-16,-1-22 15,-63 0 1,22 64-16,-22-21 15,21 0-15,-21 20 0,0 1 16,0 42 15,-21 22-31,-1-22 16,22 0-16,0 0 16,0 0-16,-21 22 0,21-22 0,0 42 15,0-20 1,43-22-1,-22 0-15,0-21 0,42 0 16,-41 0-16,41 0 16,-21 0-16,-20-21 0,105-43 15,-85 22 1,-21 21-16,21-85 16,-42 85-16,0-21 15,0 20-15,0 1 0,-21-21 31,0 63-15,0 21-16,21-20 0,0-1 16,0 42-16,0-42 15,0 1-15,0 83 16,0-83-16,0 41 16,0-42-1,-21-21 32,21-21-47,-21 21 0,-1-21 16,22 0-1,-21 21 1,0 0 0,21 21-1,0 0 1,0 0-1,21 0-15,0-21 16,1 0-16,-1 0 0,0 0 16,0 0-16,85 0 15,-43-21 1,64-21 0,-84 21-16,-1 0 0,0-1 15,1-20-15,-22 21 0,21-21 0,1-43 16,-22 43-16,-21 20 0,0-20 15,0 0-15,0 21 0,0-22 16,0 22-16,-21 21 0,-1 0 16,1 0-16,0 21 15,0 0-15,0 22 0,0-22 0,21 85 16,0-64-16,0 0 16,0-20-16,0 20 0,0-21 15,21 43-15,0-43 0,-21 0 16,21 0-16,0 0 0,-21 0 15,21 1-15,-21-1 16,0 0-16,-21-21 16,-63 0-1,-1 0 1,43 0 0,42-21-1,21 0 1,0 21-16,21-22 0,-21 1 0</inkml:trace>
  <inkml:trace contextRef="#ctx0" brushRef="#br1" timeOffset="31404.68">14711 3662 0</inkml:trace>
  <inkml:trace contextRef="#ctx0" brushRef="#br0" timeOffset="41368.78">1439 5567 0,'0'0'16,"-21"0"-16,0 0 0,0 0 15,0 0-15,-1 0 16,-62 0 0,-1 0-1,64 0-15,0 0 16,0 0-16,21 21 16,42-21-1,0 0-15,1 0 16,20 0-16,170 0 15,-64 0 1,-84 0-16,-22 0 0,107 0 16,-86 0-16,-20-21 0,190 21 31,-191 0-31,-41 0 0,-1 0 16,-42 0-1,-1 0-15,-20 0 0,-64 21 31,64-21-31,21 0 0,-43 0 16</inkml:trace>
  <inkml:trace contextRef="#ctx0" brushRef="#br0" timeOffset="41712.58">1863 5588 0,'-22'0'32,"22"21"-17,0 0-15,0 1 16,0-1-16,0 42 0,0 22 16,0-43-16,0 1 15,0-1-15,0 0 0,0 1 0,0 41 16,0-41-16,-21-1 15,0 127 1,0-84 0,21-43-1,0-21-15,0-42 32,21 0-17,-21 0-15,21 0 0,0 0 0</inkml:trace>
  <inkml:trace contextRef="#ctx0" brushRef="#br0" timeOffset="42321.74">2222 6011 0,'0'-21'16,"0"42"-16,22-42 0,-1 0 0,-21 42 31,0 0-31,0 1 16,0-1-16,-21 42 15,-22 22 1,43-43-16,0-21 16,0 43-16,0-43 15,0 0-15,21-21 16,1 0-16,62 0 16,22-42-1,0-22 1,-43 22-1,-41 21-15,-1 0 0,0 0 0,-21-22 16,21 22-16,-21 0 0,0-21 31,0 20-31,-21 86 32,0-43-32,21 0 0,0 0 15,-21 22-15,21-22 0,-64 169 31,43-41-15,21-44-16,0-62 0,0-1 16,0 43-1,0-43-15,0 43 0,0-64 16,0 21-16,0-21 0,0 1 16,0-1-16,-21 0 0,-85 21 15,21-42 1,-21-21-1,-21-21 1,85 42-16,21-21 0,0-1 16,-22 22-16,22-21 0,0-42 31,21 42-31,21-22 16,64-41-16,0 41 15</inkml:trace>
  <inkml:trace contextRef="#ctx0" brushRef="#br0" timeOffset="42665.54">2963 6011 0,'0'-21'31,"0"42"-15,0 1-16,0-1 0,0 21 15,0 0-15,0 43 16,0-43-16,0 1 16,0 20-16,0-20 0,0 20 0,-21 43 15,21-43-15,-21-20 0,0 20 16,21-20-16,-21-1 0,-1 43 16,1-43-16,21 0 0,-42 85 31,42-63-16,-21-43-15,42-42 32,-21 0-32,21-1 0,0-20 0,-21 21 15,21-21-15,1-43 16</inkml:trace>
  <inkml:trace contextRef="#ctx0" brushRef="#br0" timeOffset="42977.36">2963 6244 0,'-21'-42'0,"42"84"0,-42-126 0,0 62 16,0 1-16,0-21 0,21-22 16,42 1-1,21 42 1,-20 21-16,-22 0 0,21 0 16,1 0-16,-22 0 0,42 21 15,-20 0-15,-22 0 16,21 64-1,-42 21 1,0-85 0,-21 0-16,-64 21 0,64-20 15,0-22-15,-43 21 0,43-21 16,0 0-16,-21 0 16,21 0-1,21-21 1,21-22-1,0 22-15,0 21 0</inkml:trace>
  <inkml:trace contextRef="#ctx0" brushRef="#br0" timeOffset="43353.69">3598 6075 0,'21'0'47,"1"0"-47,-1 0 16,0-21-1,0 0-15,0 21 0,-21-22 0,0 1 16,21 0-16,-21 0 16,0 0-16,0 0 0,0-1 15,-21 22 1,0 0-16,-21 22 15,-1-1-15,22 0 0,-21 42 16,21-41-16,-22 41 16,22-21-16,0-20 0,0 20 15,21-21-15,0 0 0,0 0 16,0 1-16,0-1 0,127 21 31,-21-42-15,0-42-16,-64 21 15</inkml:trace>
  <inkml:trace contextRef="#ctx0" brushRef="#br0" timeOffset="43716.48">4360 5884 0,'0'-21'0,"0"42"0,0-63 16,-21 42-1,0 0-15,0 0 0,0 0 0,-1 0 16,1 0-16,0 21 0,-42 0 15,41 1-15,1-1 16,0 0-16,0 0 0,21 0 0,0 0 16,0 1-16,0-1 0,0 0 15,21-21-15,21 21 16,-20-21-16,-1 0 0,42 21 16,-42-21-16,1 21 15,-1 1-15,0-22 0,0 0 0,-21 21 16,0 0-16,0 0 15,0 0-15,-21-21 16,0 21-16,0-21 16,-64 22-16,64-22 0,-22 0 15,1 0 1,0 0-16,21 0 0,-1 0 16,-20 0-16,42-22 15,0 1 1</inkml:trace>
  <inkml:trace contextRef="#ctx0" brushRef="#br0" timeOffset="44742.89">5927 5736 0,'0'-21'0,"0"42"0,21-63 0,-21 21 16,0 0 0,-64 21-1,1 42 1,42-21-16,-1 21 0,-20 22 16,21-22-16,0 1 0,-43 105 31,43-21-16,21-85-15,64 0 16,-22-42-16,-21 0 16,191 0-1,-128-42 1,22 0 0,-42-22-16,-64 22 15,0 21-15,0-22 0,0 22 16,0-21-16,-21 0 0,-43-43 15,43 64-15,-21-22 0,-22 1 16,22 21-16,21 0 0,-22 21 16,22 0-16,0 0 0,0 0 0,0 0 15,-1 0-15,22 21 0,0 0 32,22 0-32,41 0 0,22-21 15,-43 0-15,0 0 16,43-21-16,-21 0 0,-1 0 15,43 0-15,-64-22 16,22 22-16,-22 0 0,0 0 0,1 0 16,-22 0-16,21-64 15,-42 43 1,-21 20 0,0 22-1,0 0-15,21 22 0,-21-1 16,21 21-16,0-21 0,-22 127 15,22 22 1,-42 20 0,42-126-16,-21-1 0,21 64 15,0-42-15,-21 63 16,21-63-16,0-22 0,0 234 16,42-86-1,-42-126-15,0 21 16,0-64-16,21 0 15,-21 1-15,0-22 0,0 0 0,0 0 16,0-42 0,0 0-16,0 0 15,0 0-15,-21-85 16,0-64-16,21 107 16,0-1-16,0 1 0,0-85 15,0 63-15,0 0 0,21 22 0,-21-1 16,21-20-16,85-191 15,-42 169 1</inkml:trace>
  <inkml:trace contextRef="#ctx0" brushRef="#br0" timeOffset="45806.22">8445 5165 0,'0'-21'15,"0"42"-15,0-64 0,0 22 0,0 0 16,0 0-16,0-21 0,0 20 0,0 1 16,0 0-16,0 42 31,0 0-31,0 22 0,0-1 16,0 0-16,0 1 0,0 84 15,0-85-15,0 22 0,-148 295 31,127-295-15,-21-22-16,-43 64 16,0-42-16,64-43 15,0-21-15,0 0 0,0 0 16,-43-85 0,22 0-1,42 1 1,0 20-16,0-84 15,0 85-15,21-43 16,0 63-16,0 1 0,43-21 16,-43 63-16,21 21 15,22 63 1,-43-41-16,43 84 16,-43-85-16,0 22 15,21 84 1,1-85-16,-1 1 15,-21-43-15,-21 0 16,21-21-16,0 0 0,1 0 16,41-21-16,-42 0 15,43 0-15,-43-1 0,21-20 16,-21 21-16,1-21 0,20 20 16,-21-20-16,64-148 15,-85 126 1,0 22-1,0 21-15,0 42 16,-21 0 0,-1 0-16,1 0 0,-21 170 31,21-85-31,21-43 16,0 22-1,21-64-15,0-21 0,106 21 31,-63-21-15,41-21-16,-83 0 16,20 0-16,21-43 0,-41 43 15,-22-21-15,21-1 0,-21 22 0,0-21 16,-43-149 0,22 149-16,-21 0 15,-43-22 1,1 64-1,62 0-15,1 0 0,0 21 16,0 0-16,0 1 0,0 20 16,-1-21-16,22 21 0,22 85 31,-1-105-31,21 41 0,64-21 16</inkml:trace>
  <inkml:trace contextRef="#ctx0" brushRef="#br0" timeOffset="46107.05">9758 5546 0,'0'-43'15,"0"86"-15,0-107 0,0 43 0,0 0 16,0 0-16,-21-43 16,-22 43-16,22 21 15,0 0-15,0 0 16,0 0-16,-1 21 0,-20 0 15,21 22-15,0-22 0,0 21 0,-1 1 16,1-1-16,0 0 0,0 43 16,21-64-16,0 21 0,0 22 15,0-22-15,0-21 0,21 1 16,0-1-16,0 0 0,43 0 16,-22-21-16,1 0 0,41 0 15,-41 0-15,-1 0 0,21 0 16,1 0-16,-22-21 15,85 0-15,-84 0 0</inkml:trace>
  <inkml:trace contextRef="#ctx0" brushRef="#br0" timeOffset="46539.8">10414 5694 0,'21'-21'15,"-42"42"-15,63-127 0,-42 64 0,0-22 16,-42 1 0,-22 63-1,43 0-15,0 0 0,-21 21 16,-43 64-1,64-43-15,0 0 0,-64 149 16,85-107 0,21-41-1,43-1 1,-43-42-16,0 0 0,0 0 0,43 0 31,-1-21-31,1-64 16,-43 64-16,0-21 15,0 21-15,-21-22 0,21 1 16,1 0-16,-1-85 16,-21 63-16,0 43 0,0 42 31,0 0-31,0 0 0,-21 22 16,21-1-16,-22-21 0,1 64 15,21 21 1,0-22-16,0-62 15,0-1-15,21-21 16,1 0-16,-1 0 0,42 0 31,-42 0-31,43-64 0,-22 43 16</inkml:trace>
  <inkml:trace contextRef="#ctx0" brushRef="#br0" timeOffset="46805.65">10922 5292 0,'0'-64'0,"0"128"0,0-170 0,0 64 0,0-1 16,0 1-16,0 21 16,-21 63-1,0 22 1,21-22-16,-22 64 16,22-64-16,-21 85 0,21-85 15,-21 22-15,21-22 0,0 128 16,0-128-1,0-21-15,0 21 0,0-20 16,0-1-16,21 0 16,0-21-16,1 0 0,-1 0 15,0 0-15,0-64 16,-21 1 0,0 21-16</inkml:trace>
  <inkml:trace contextRef="#ctx0" brushRef="#br0" timeOffset="47277.38">10795 5525 0,'-21'-22'0,"42"44"0,-63-65 0,63 43 32,0 0-17,0 0-15,85-21 16,0 0 0,0 0-16,-64 21 15,0-21-15,-21 21 16,1 0-16,-1 0 0,0 0 15,-21 21 1,-21 0 0,21 21-16,-21-21 0,-22 64 15,43-43-15,-21 22 16,21-22-16,0-21 0,0 43 16,0-43-16,42 0 15,-20-21-15,20 21 0,-21-21 16,21 0-16,-20 0 0,20 0 15,64-42 1,-85 21-16,21 0 16,1-43-16,-43 22 15,21 0-15,-21-43 0,0 43 16,0 20-16,0-20 0,-21 21 16,-1-21-16,1-1 0,0 43 15,-21 0-15,-22 0 16,43 0-16,0 21 15,0-21-15,0 22 0,-1-1 0,22 21 16,0-21-16,0 0 0,0 1 16,22-22-16,20 21 15,-21-21-15,0 0 0</inkml:trace>
  <inkml:trace contextRef="#ctx0" brushRef="#br0" timeOffset="47672.16">11747 5461 0,'0'-21'0,"0"42"0,0-63 16,0 21-16,0-1 0,0 1 16,0 0-16,0 0 0,22 21 0,-22-21 15,42 21-15,-21 0 16,21 0-16,-20 0 0,-1 0 16,21 21-16,-21 0 15,0 21-15,22 1 16,-22-1-16,-21 0 0,0-20 0,0 20 15,0 0-15,0-21 0,0 22 16,0-22-16,0 21 0,0-21 0,0 43 16,0-43-1,0-42 17,0 0-32,0 0 15,0-1-15,0-20 0,0 21 16,21 0-16,-21-22 0,21 22 0,43-85 15,-43 64-15,21 21 16,43-64 0,-43 64-1,-21 21-15,22-21 0,-22 21 16,42 0-16,-41 0 16</inkml:trace>
  <inkml:trace contextRef="#ctx0" brushRef="#br0" timeOffset="48115.91">13335 5313 0,'0'-21'0,"-85"0"32,43 21-32,0 0 0,20 0 15,-20 0-15,0 21 0,-1-21 0,-147 106 31,148-85-15,20 0-16,22 42 0,0-41 16,0 20-16,0-21 15,22 0-15,20-21 0,-21 21 16,148 22 0,-147-22-16,41 0 15,22 0 1,-64 22-1,0-22-15,-21 0 0,0 0 16,-42 21 0,21-42-16,-1 0 0,-83 22 15,62-22-15,1 0 0,0 0 16,-1 0-16,1 0 0,-127 0 31,126 0-31,1 0 0,0 0 16,20 0-16</inkml:trace>
  <inkml:trace contextRef="#ctx0" brushRef="#br0" timeOffset="48835.95">13885 6498 0,'-21'0'0,"-106"0"31,106 0-31,-21 0 0,-1 0 0,-20 0 16,-107 0 0,43 0-16,43 0 0,20 0 15,-169 0-15,149 0 16,-1 0-16,0 21 0,-20-21 16,-1 0-16,-402 22 15,127-1 1,84-21-1,128 0-15,-297 0 16,297 0-16,0 0 0,-1 0 16,1 0-16,0 0 0,-1 0 0,-168 0 15,168 0-15,1 0 16,0 0-16,-1-21 0,-20 21 0,-170 0 16,170 0-16,20 0 0,-211 0 15,212 0-15,-22 0 0,1 0 16,21 0-16,-22 0 0,-719 0 31,719 0-31,-338 21 16,360-21-16,0 0 0,-361 21 15,382-21 1,-21 0-16,-149 0 0,170 0 16,0 0-16,-402 0 15,190 0 1,169 0-1,107 21-15,-149-21 16,169 0-16,-63 21 16,22-21-1,105 21-15,-22-21 16,22 22-16,0-1 16,0 0-1,22-21-15,20 0 16,-21 0-16</inkml:trace>
  <inkml:trace contextRef="#ctx0" brushRef="#br0" timeOffset="49835.97">3175 7916 0,'0'0'0,"0"-21"0,0 0 15,0 0-15,0 0 16,0 42 15,0 21-15,0-21-16,0 22 0,0 20 15,0-20-15,0 20 0,0 43 16,0-43-16,0-20 0,0 63 16,-21-64-16,21 0 0,-21-21 15,21 22-15,0-22 0,0 21 16,0-21-16,21-42 31,0 0-15,0 0-16</inkml:trace>
  <inkml:trace contextRef="#ctx0" brushRef="#br0" timeOffset="50178.77">3619 8192 0,'0'21'15,"0"-42"-15,0 63 0,0-21 16,0 0-16,-21 0 0,21 43 15,0-43 1,21 0 0,1-21-16,-1 0 0,0 0 15,0-21-15,0 0 0,0 21 0,1-64 16,-1 22 0,-21 0-1,-21 21-15,-1 21 16,1 0-16,0 0 0,0 0 0,-64 21 31,43 21-31,42-21 0,0 22 16,0-22-1,0 0-15,21-21 0,0 0 0,22 0 16,-22 0-16</inkml:trace>
  <inkml:trace contextRef="#ctx0" brushRef="#br0" timeOffset="50461.61">4847 7959 0,'-42'-21'31,"42"42"-31,0 0 0,-21 0 16,21 0-16,0 0 0,-22 22 15,22-22-15,0 21 0,0 1 16,0 84 0,-21-85-16,21 43 15,-21-85-15,21 21 16,0 0-16,0-42 31,21 21-31,0-21 16,-21-1-16,22 1 0</inkml:trace>
  <inkml:trace contextRef="#ctx0" brushRef="#br0" timeOffset="50846.39">4911 7557 0,'0'0'0,"-22"-22"0,1 1 0,0 0 15,-42 21 1,41 0-16,1 0 0,21 21 0,-21 22 15,21-22-15,0 0 0,0 21 16,21-42-16,-21 21 0,21 1 16,43-1-1,-43-21-15,43 0 16,-43 0-16,63 0 0,-62 0 16,-1 0-16,0-21 0,0 21 15,-21-22-15,0-62 16,0 63-16,0-1 15,-42-41 1,21 63-16,-1 0 0,-20 0 16,21 0-16,-21 21 0,-43 21 15,64-20-15,-22 41 16,43 1 0,0-22-16,0-21 0,22 0 15,-1 0-15,21 1 0,106 62 16</inkml:trace>
  <inkml:trace contextRef="#ctx0" brushRef="#br0" timeOffset="51396.59">5609 7980 0,'0'-21'0,"0"42"0,0-63 0,0 20 15,0 1-15,0 0 16,-21 21-16,-21 0 0,20 0 15,1 0-15,-42 0 16,42 21-16,-1 0 0,-20 1 16,21-1-16,0 0 0,-64 106 15,64-85 1,0 22-16,21-1 16,0-42-16,0 1 0,0-1 15,21 0-15,0-21 0,21 0 16,-20 0-16,20 0 0,-21 0 15,64-42 1,-43 20-16,64-62 16,-21-43-1,-22 21-15,-21 64 16,-20-22-16,83-232 16,-105 232-1,0-169 1,0 212-16,0-21 0,-21 42 15,0 42 1,0 1-16,0-1 0,0 0 0,-1 212 16,22-127-1,0 64 1,22-128-16,20 43 16,-21-64-16,0 1 0,64 20 15,-43-42-15,1 1 16,41-22-16,-41 0 0,-1 0 15,127-43 1,-126 22 0,-1-106-16,-21 106 15,-21 0-15</inkml:trace>
  <inkml:trace contextRef="#ctx0" brushRef="#br0" timeOffset="52186.14">2836 9313 0,'0'-21'15,"0"0"-15,0 0 16,0 0-16,21 0 16,1-1-16,-1 22 15,0 0-15,0 0 16,0 0-16,22 0 0,-22 0 0,0 22 15,85 83 1,-85-20-16,-21 42 16,0-85-16,-21 22 15,-43 21-15,43-43 16,-64 21-16,22-20 0,21-22 16,-22 0-16,-84 43 15,42-64 1,64 0-16,-1 0 15,22-22-15,21 1 0,-21 0 16,21 0-16,0 0 0,85-170 16,-22 128-1,43-1 1,-64 64-16,-20 0 0,20 0 16,0 21-16,-21 1 0,22 41 15,-22-42-15,0 0 0,0 22 16,0-22-16,1 21 0,-22-21 15,0 1-15,0 20 0,0-21 0,21 43 16,0-64 0,-21 21-16,21-21 15,0 0-15,0-21 16,22-1 0,-22 1-16</inkml:trace>
  <inkml:trace contextRef="#ctx0" brushRef="#br0" timeOffset="52340.05">3492 9610 0,'0'0'0,"-21"0"31,42 0 1,1 0-17,-1 0-15,21 0 0,-21 0 0,43 0 16,-22 0-16</inkml:trace>
  <inkml:trace contextRef="#ctx0" brushRef="#br0" timeOffset="52873.74">4233 9546 0,'0'-21'0,"0"42"0,-21-63 15,0 42-15,21-21 0,0 0 16,0-1-16,0 1 15,0 0-15,0 0 0,42-21 16,22 42 0,42 0-1,-85 0-15,0 21 16,0 0-16,0 0 0,0 21 0,1 128 31,-22-86-15,-22-62-16,-20 62 0,0-20 15,21-43-15,-1-21 32,1 0-17,21-21-15,0 0 0,0-1 16,0 1-16,0-21 0,21 21 0,1-22 16,83-126-1,-20 42 1,-64 106-16,64-21 15,-64 20-15,21 22 0,-20 0 16,-1 0-16,0 22 0,42 62 16,-63 22-1,0 21 1,0-85-16,-21-20 0,0 41 16,21-42-16,0 22 0,0-1 15,21-42 1,0 0-16,22 0 15,-22 0-15,21 0 0,1 0 16,-22-21-16,21 21 0,0-21 0</inkml:trace>
  <inkml:trace contextRef="#ctx0" brushRef="#br0" timeOffset="54189.99">5546 9525 0,'0'-21'0,"0"42"0,0-84 0,0 41 0,0-20 15,0 21-15,-22-64 16,22 64-16,-42 0 15,-43 21 1,43 21 0,21 0-16,0 22 0,-64 126 15,64-106 1,21-20-16,0 63 16,21-43-1,0-42-15,0-21 0,85 0 31,-21 0-31,0-63 16,-64 42 0,21-43-16,-42 22 0,0 21 15,21-170 1,-21 128 0,0 41-1,-21 22-15,0 22 16,21-1-16,0 21 0,-21 0 15,21-20-15,0 20 0,0 43 16,0-64-16,0 42 16,21-20-16,-21-22 0,42 21 15,-21-42-15,22 21 0,20-21 16,-42 0-16,22 0 0,105-42 31,-127 21-31,43-22 16,-22 1-16,0-21 0,1-64 15,-43 84-15,21 22 16,-21-42-16,0 41 0,0 1 16,0 0-1,0 63 1,-21 22 0,-1-43-16,22 43 0,0-43 15,-21 85-15,21-85 16,0 0-16,0 21 15,-21-21-15,21 1 0,0-1 16,0-42 0,21-22-1,-21 22-15,21-21 16,1-1-16,-1 22 0,0-42 16,0 20-16,-21 22 0,64-106 31,-22 106-16,-21 21-15,-21 42 16,0-20-16,21-1 16,-21 148-1,0-105 1,21-1-16,-21-42 16,0 0-16,22-21 15,-1 0-15,0 0 0,0 0 16,0 0-16,-21-21 0,64-21 15,-1-43 1,1 1 0,-43 41-16,0 1 0,0 21 0,22-22 15,-22 22-15,0-42 16,0 63-16,0-21 0,-21 42 31,0 0-31,0 0 0,0 43 16,0-43-16,0 63 15,0-41-15,0 84 32,64-85-17,42-21-15,-64-21 16,0 0-16,1 0 0,-1 0 16,43 0-16,-64-21 0,21 0 15,106-106 1,-105 42-1,-43 22-15,0 20 16,0 1-16,0 21 0,0 0 16,0 0-16,-22-1 0,-20 44 15,21-22-15,-43 105 16,43 1 0,21-63-16,0-1 15,0-21-15,0 21 0,0-20 0,106 62 31,-42-84-31,-22 0 0,43 0 16,-22 0 0,43-21-16,-64 0 0,1 0 0,-1 0 15,85-64 1,-64 43-16,-20 20 16,-22 1-16,-21 0 0,0 0 0</inkml:trace>
  <inkml:trace contextRef="#ctx0" brushRef="#br0" timeOffset="55008.52">2773 10795 0,'0'0'0,"-43"0"16,22 0-16,0-21 0,0 21 15,21-21-15,-21 0 0,21-1 16,0 1-1,42 0 1,43 0 0,-1 21-16,-20 63 15,-43-41 1,-21-1-16,0 0 0,0 0 16,0 21-16,-63 85 15,41-105-15,-20-1 16,-43 21-1,64-42-15,0 0 0,0 0 16,0 0-16,0 0 0,21-21 16,0 0-1,21 21-15,0-21 0,0 21 16,0 0-16,22 0 0,-22 0 16,21 0-16,-21 0 0,64 0 15,-43 0-15,-21 21 0,106 85 31,-105-1-31,-22-20 16,0-43-16,-22-20 16,-41 41-16,21-42 0,-22 22 15,-84-1 1,42-42-16,64 0 0,-1 0 16,-62 0-16,83-21 15,1 21-15,0-21 0,21-1 16,0 1-16,21-63 15,0 62-15,43-20 16,42-21 0,-64 41-16</inkml:trace>
  <inkml:trace contextRef="#ctx0" brushRef="#br0" timeOffset="55164.43">3725 10964 0,'21'0'0,"-42"0"0,64 0 16,-22 0 15,0 0-15</inkml:trace>
  <inkml:trace contextRef="#ctx0" brushRef="#br0" timeOffset="55973.97">4932 10605 0,'0'0'0,"0"-22"0,0 1 0,0-21 16,0-43-1,21 1-15,-21 62 16,0 44 0,0 20-1,0 0-15,0 22 0,-42 190 16,-1-64-1,1-63 1,0-63-16,-22 63 16,43-85-16,-21 0 0,20 1 0,1-1 15,-21-21-15,21 0 0,-22 1 32,22-22-32,0-22 0,0-20 15,0 21-15,21-64 16,0 43-16,0 0 0,0-1 15,0 1-15,0 0 0,0-22 0,0-21 16,0 43-16,21-21 16,0 20-16,-21 22 15,0 0-15,42 21 0,-20 21 16,-1 0-16,0 0 16,-21 22-16,42 20 0,-21-20 15,-21-1-15,43 64 0,-22-64 16,0 0-16,85 107 15,-43-107 1,22-42 0,0-21-1,-43 0-15,0-1 0,22-20 16,-43 21-16,0-21 0,22-22 16,-22 22-16,-21-1 0,21-62 31,-21 83-31,0 1 15,-21 85 1,21-43-16,0 0 16,-43 127-1,22-105 1,21-1-16,0-21 16,21-21 15,1-21-31,-22 0 0,21 0 0,0-1 15</inkml:trace>
  <inkml:trace contextRef="#ctx0" brushRef="#br0" timeOffset="56141.87">5440 10816 0,'0'-21'0,"0"42"0,-21-63 0,-1 42 16,1 0-1,0 0-15,0 0 16,21 21-1,42 21 1,1-20-16,-1-22 16,-21 0-16,21 0 15</inkml:trace>
  <inkml:trace contextRef="#ctx0" brushRef="#br0" timeOffset="56573.63">5863 10880 0,'0'21'15,"0"0"-15,0 0 0,-21 0 16,0 22 0,21-22-16,0 21 0,0 1 15,-21-22-15,21 21 0,-22-21 16,22 0-16,-21 1 0,0 62 16,0-63-1,0-21 1,21-21-1,0 0-15,0 0 16,0 0-16,63-85 16,-42 64-16,1-1 0,20 1 15,-21 0-15,21-1 0,-20 1 0,20 0 16,-21 20-16,21-20 0,1 21 0,-22 0 16,85 42-1,-85 21 1,-21-21-16,0 22 0,0 20 15,0-20-15,0-1 0,0-21 16,0 21-16,-21 1 0,-22 84 16,22-106-1,64-21 17,-22-21-32,0 0 0,0-1 0,0-20 15,0 21-15,22 0 0</inkml:trace>
  <inkml:trace contextRef="#ctx0" brushRef="#br0" timeOffset="57080.34">6625 10605 0,'0'0'0,"0"-43"0,0 22 0,0-42 31,0 84-31,0 0 16,-21 21-16,21-21 0,0 22 15,-21-1-15,0 43 0,-1-43 16,22 0-16,-63 128 15,63-128 1,0-21-16,-21 43 16,42-85 15,-21-1-31,21 1 0,21 0 16,-20 0-16,-1 0 0,0 0 0,21-1 15,-21-20-15,22 21 0,-1-21 16,0 20-16,-20 1 15,20 0-15,-42 42 32,-21-21-32,21 21 0,-64 1 15,-20 41 1,-1-21 0,21 1-16,43-43 0,0 21 15,21 42 1,0-41-16,0-1 0,0 0 0,0 0 15,0 0-15,0 0 0,64 64 16,-1-43 0,22-42-1,-1 0 1,-41 0-16,-22-21 0,64 0 16,-64 0-16,21 0 0,0 0 15</inkml:trace>
  <inkml:trace contextRef="#ctx0" brushRef="#br0" timeOffset="57275.23">7260 10605 0,'0'-22'0,"0"44"0,-21-65 16,21 22 0,0 0-16,0 0 0,21 21 0,0 0 15,0 0-15,43-21 0,-43 21 16,21-22-16,107 1 15,-107 21-15,21 0 16,1 0 0</inkml:trace>
  <inkml:trace contextRef="#ctx0" brushRef="#br0" timeOffset="57504.1">7472 10499 0,'-21'0'16,"42"0"-16,-64 0 0,43 21 0,-21-21 0,21 21 15,0 0-15,0 0 0,-21 1 16,21-1-16,0 0 0,0 21 0,-21-21 16,21 128-1,-21-65 1,21-41-16,-21 62 16,21-83-16,-22 62 0,22-63 15,0 43 1,22-64-1,20-21 1,0 0-16,-21-1 0,1 22 16,20-42-16</inkml:trace>
  <inkml:trace contextRef="#ctx0" brushRef="#br0" timeOffset="57840.41">7705 11028 0,'0'-21'31,"21"21"-16,0 0-15,0-21 0,0 21 16,64-43 0,0 1-1,-1-43 1,-84 64-16,0 0 16,-21 21-1,0 0-15,0 0 0,-85 85 16,21-1-1,43-20 1,21-43-16,0 64 16,21-64-16,0 21 0,21-21 15,0 0-15,148 1 32,-42-22-32,-63-22 15,42-62 1,-85 63-16</inkml:trace>
  <inkml:trace contextRef="#ctx0" brushRef="#br0" timeOffset="58040.51">8297 10964 0,'0'-21'0,"0"-21"0,0 148 0,0-149 0,0-84 16,21 85-1,22 42 1,-22 0-16,-21 21 16,0 0-16,21 43 0,-21-43 0,21 0 15,-21 22-15,21-1 16,-21 0-16,22-21 0,41 85 15,-21-63 1,-20-43 0,-1 0-16,0 0 15,0-22-15,0-20 16,-21 21-16</inkml:trace>
  <inkml:trace contextRef="#ctx0" brushRef="#br0" timeOffset="58224.41">8699 10964 0,'0'85'0,"0"-170"0,0 64 0,0-21 16,0-22-16,-21 43 15,0 21-15,0 0 0,-21 0 16,20 21-16,1-21 16,-42 43-16,42-22 0,-64 64 15,64-43 1,-22 43-16,22-64 16,21 21-16,0 22 15,43-64 1,20-22-1</inkml:trace>
  <inkml:trace contextRef="#ctx0" brushRef="#br0" timeOffset="58484.75">9059 10456 0,'0'-63'0,"0"126"15,0-147-15,0 41 0,0 22 16,0 0-16,-21 21 15,0 21-15,0 22 0,0-22 0,-43 190 32,43-105-32,0-42 0,21-22 15,-21 64-15,21-43 0,0-20 16,0-1-16,0 0 0,0-20 16,0 20-16,21 43 15,42-85 1,-20 0-16,-1 0 15,-21-22-15,43-20 16</inkml:trace>
  <inkml:trace contextRef="#ctx0" brushRef="#br0" timeOffset="58677.79">8721 10710 0,'0'0'16,"-22"0"-16,44 0 15,-1 0-15,0 0 0,21 0 0,1 0 16,20 0-16,-21 0 0,22-21 16,169-21-1,-85 21 1,-63 0-16,-64 21 16,21 0-16</inkml:trace>
  <inkml:trace contextRef="#ctx0" brushRef="#br0" timeOffset="59518.23">2984 12488 0,'0'0'15,"0"-21"-15,0 0 0,0 42 32,0 0-32,-21 1 0,21-1 0,-21 63 15,0-20 1,21-22-16,-42 64 0,20-64 16,1 22-16,-106 84 15,21-63 1,64-43-1,42-63 1,42 21 0,-20-21-16,20 0 0,-21-1 15,21 22-15,1-21 0,41-21 16,-20 21-16,-22 21 0,1-21 16,-1-1-16,0 22 0,43-42 15,-64 42-15,21-21 0,22-21 16,-43 20-1,-21 1-15,0 0 0,0 0 0,0 0 16,0-43 0,-21 85-1,0 1-15,21-1 0,-21 21 16,-1 22-16,22-22 16,-21 0-16,21 1 0,-21-1 0,0-21 15,21 21-15,-21 1 0,21-22 16,-21 64-1,42-85 1,21 0 0,22-64-1</inkml:trace>
  <inkml:trace contextRef="#ctx0" brushRef="#br0" timeOffset="59640.16">3810 12848 0,'21'0'0,"-42"0"0,63 0 0</inkml:trace>
  <inkml:trace contextRef="#ctx0" brushRef="#br0" timeOffset="60056.2">4762 12150 0,'0'0'0,"0"-43"0,-21 22 0,21-21 16,0 21-16,-21 21 15,21 63 1,0 85 0,0-84-16,0 148 15,0-149-15,0 22 0,0-22 0,0 1 16,-85 211-1,43-169 1,21-64 0,21-63-1,0 0 1,0 0-16,0-1 0,0-62 16,0 41-16</inkml:trace>
  <inkml:trace contextRef="#ctx0" brushRef="#br0" timeOffset="60342.03">4572 12806 0,'0'-42'16,"-21"-128"-1,21 128-15,21 296 0,-63-699 16,42 382-16,0 21 0,0-22 16,21 1-16,21-43 0,-21 85 15,22-22-15,-1 22 0,0 0 0,1 0 16,105 63 0,-106 0-16,0 64 15,-20-63-15,-22 62 16,0-41-16,-22 21 15,1-22-15,0-21 0,-127 107 16,63-86 0,43-42-16,-22 22 15,86-43 1,-1 0 0,0 21-16,21-21 0,22 0 15,-22 0-15,22 0 16,-22 0-16,0 0 0</inkml:trace>
  <inkml:trace contextRef="#ctx0" brushRef="#br0" timeOffset="61389.64">5207 12721 0,'21'0'0,"21"-21"16,-20 0-16,-192 106 0,382-212 15,-339 211-15,275-168 0,-127 41 0,-21 22 16,0-21-16,0 21 0,-21-1 16,-64 1-1,64 21 1,0 21-16,-42 85 15,-1 0 1,43-64-16,0 43 16,21-43-16,-21 1 0,21-22 0,0 21 15,0-21-15,0 1 0,0-1 0,0 0 16,21-21-16,106-21 31,-85 0-31,22-43 16,-1-21-1,-42 43-15,0 0 0,-21-22 16,0 22-16,0 21 16,22 0-16,-22-1 0,0 1 15,21 21-15,-21 21 16,0 22 0,0-22-16,0 64 15,0-1 1,21-41-16,-21-22 15,21 0-15,43 21 16,-22-42 0,0-21-1,-21 0-15,22 0 16,-22 0-16,0-22 0,0 22 0,43-85 31,-43 22-31,0 62 16,-21 44 15,0-1-31,0 0 0,0 21 16,0 1-16,0 62 15,0-83-15,0-1 16,21 21-16,0-21 0,1 0 16,-1 1-16,42-22 15,22 0 1,0-43-1,-64 22-15,0 0 0,21 0 16,-21-22-16,1 1 0,-1 21 0,63-170 16,-84 86-1,0-1 1,0 63-16,0-20 0,0-22 16,0 64-16,0-21 0,0 21 15,0 42 1,-42 106-1,21-43-15,21 22 16,0-63-16,0 20 0,-21 85 16,21-105-1,0-1-15,0 0 0,0-21 0,21 22 16,42 20 0,-41-63-16,41 0 15,22-21 1,21-64-16,-64 64 15,-21 0-15,0-21 0,64-43 16,-64 22 0,0 63-1,-21 21 1,0 0-16,0 0 0,-42 85 31,42-43-15,0-41-16,0-1 0,42-21 15,-21 0-15,64-21 32,0-43-32</inkml:trace>
  <inkml:trace contextRef="#ctx0" brushRef="#br0" timeOffset="61548.55">7091 12361 0,'-21'-21'0,"42"42"0,-64-63 0,1 21 15,21 21-15,0 0 16,0 0-16,-1 0 16,1 0 15,21 21-31,-21-21 16</inkml:trace>
  <inkml:trace contextRef="#ctx0" brushRef="#br0" timeOffset="61712.45">6096 12531 0,'0'0'16,"-42"21"-16,-1-21 0,22 0 0,0 0 15,0 21-15,42-21 16,0 0 0,21 0-16,234 0 15,-213 0 1,22 0-16,-1 0 0</inkml:trace>
  <inkml:trace contextRef="#ctx0" brushRef="#br0" timeOffset="62410.57">7556 12510 0,'0'0'0,"0"-22"0,0 1 15,0 0-15,-21 21 0,0-21 16,0 0-16,0 21 0,-22 0 15,22 0-15,0 0 16,-64 84 0,22 22-1,42-85-15,-22 43 16,22-22-16,0 22 0,21-43 0,21 85 31,0-106-31,22 21 16,41-21-1,1-64 1,-64 43-16,0 0 0,43-106 16,-43 64-1,0-22 1,-21 64-16,0 0 16,0 42-1,-21-21 1,21 21-16,-21 64 0,0-22 15,21-42-15,0 22 16,0-22-16,0 21 0,0-21 0,63 43 31,-20-43-31,-22-21 0,21 0 16,22 0-16,-43 0 16,21-21-16,43-22 0,-43 22 15,-21 0-15,22-21 0,41-43 16,-41 0-1,-22-63 1,0 85-16,-21-1 0,0 1 0,0 20 16,0-20-16,0 21 0,0 20 0,-42 1 15,20 64 1,-20 41 0,21-20-16,21-22 0,0 22 0,0-22 15,0 21-15,0-20 0,0 168 16,63-105-1,22-63 1,-64-43-16,22 0 16,20 0-16,-42-22 0,22 1 15,-1 0-15</inkml:trace>
  <inkml:trace contextRef="#ctx0" brushRef="#br0" timeOffset="64040.64">8953 12277 0,'0'0'0,"-21"0"16,21-21-1,21-1-15,1 1 0,-1 0 16,-21 0-16,21 0 0,0 0 16,0-43-1,22 1-15,-43 41 16,0 44 0,0 20-16,0 0 0,0 1 15,0-1-15,0 21 0,-22 43 16,22-63-16,-21 20 15,0-21-15,0 1 0,-43 84 16,43-85-16,0-21 0,0 22 16,0-22-16,0 0 0,-22-21 15,1 0 1,21-21-16,0 0 16,-1-22-16,1 22 0,0-42 15,0 20-15,21 22 0,-21-191 31,21 128-15,21 84 0,0 21-16,-21 0 0,42 43 15,-42-43-15,22 21 16,20 43-16,-21-64 0,0 21 16,43 43-16,-43-64 15,169 85 1,-147-85-16,41-21 15,1 0 1,-43-21-16,1 21 0,20-42 16,-20 20-16,-22 1 0,42-42 15,-42 42-15,1-22 0,-22 22 0,21-106 32,-21 21-32,0 43 15,0 84 1,0 0-16,0 21 15,-21 64 1,21-21 0,0-22-16,0-41 15,21 41-15,0-63 0,0 0 16,43 21 0,-43-21-16,42-21 15,43-21-15,-64 21 16,-20-1-16,20 1 0,-21 0 15,0 0-15,0-21 0,-21 20 16,0-20-16,22 21 0,-22-21 16,-43 84 15,22-21-31,0 0 0,0 22 16,0-1-16,-1-21 0,1 0 15,21 0-15,0 1 0,-21-1 16,21 0-16,21-21 31,0-21-15,1 0-16,-1 21 0,0-22 0,0 1 15,0 0-15,43-64 16,-43 43 0,0 21-16,0-43 15,-21 86 1,0-1-1,0 0-15,0 21 0,0 1 16,0-22-16,0 0 0,0 64 16,0-43-1,43-21 1,-22-21-16,0 0 0,21 0 16,-21 0-16,1-21 0,-1 21 15,0-21-15,0 0 0,0-1 0,22-20 16,-22 21-16,42-170 31,-63 1-15,21 63-16,1-64 15,-22 170 1,0 0-16,0 42 16,0 127-1,-22 22 1,1-86-1,21-41-15,0-1 0,0 0 16,-21 1-16,21-22 0,-21 21 16,21-21-16,0 1 0,0-44 31,42-20-15,22-21-1,-43 41-15,0 1 0,0-21 16,0 21-16,1 0 0,-1-1 15,-21 1 1,-21 42 0,-1-21-1,-41 43-15,42-22 16,0 21-16,-1-21 0,1 1 0,0-1 16,0 106-1,42-85 1,21 0-16,-20-20 15,20-22 1,-21 0-16,0 0 0,0 21 0,1-21 16,-1 0-16,0 0 0,0-21 15,-21-22 1</inkml:trace>
  <inkml:trace contextRef="#ctx0" brushRef="#br0" timeOffset="64228.53">9906 11917 0,'-42'0'0,"84"0"0,-127 0 0,64 0 16,0 0-16,0 0 0,0 0 16,21 21-16,0 0 15,42-21-15,-21 0 16,170 0-1</inkml:trace>
  <inkml:trace contextRef="#ctx0" brushRef="#br0" timeOffset="64690.27">11366 11811 0,'-21'0'0,"42"0"0,-63 0 0,42-21 16,21 21 0,0 0-16,1-21 0,20 21 0,-21-21 15,21 21-15,85 0 16,-42-22-16,21 22 16,-64 0-16,-21 0 15,1 0-15,-1 0 0,0 0 16,-42 0-1,0 0-15,-1 0 16,1 0-16,-21 0 0,21 0 16,0 0-16,-22 0 0,22 0 15,0 22-15,0-22 0,0 21 0,-64 42 32,85-42-32,-21 43 0,-22 84 15,1 0 1,21-84-16,21-22 0,-42 85 31,20-21-31,1-43 16,21-41-16,0-1 0,21-21 31,1 0-31,-1 0 0,0 0 16,106-64-1</inkml:trace>
  <inkml:trace contextRef="#ctx0" brushRef="#br0" timeOffset="64997.09">11726 12404 0,'0'-21'31,"21"21"-31,1 0 16,-1-22-16,0 1 16,21 21-16,-21-21 0,1 21 0,41-42 15,-21 21-15,43-22 16,-64 22-16,-21 0 15,0 0-15,-21 21 16,0 0 0,0 21-16,-106 85 15,106-64 1,-1-21-16,-41 64 16,42 0-16,21-64 15,0 0-15,21 0 16,0-21-16,0 0 15,0 0-15,22 0 0,105-21 16</inkml:trace>
  <inkml:trace contextRef="#ctx0" brushRef="#br0" timeOffset="65716.67">12255 12340 0,'0'-42'0,"0"84"0,22-126 16,-22 41-16,21 22 0,0-42 15,0 41-15,0 1 0,0 0 16,1 21-16,-1 0 0,85 21 31,-106 22-31,21-22 0,-21 63 16,0 1-1,0-64-15,-21 22 16,-43 20-16,22-21 16,21-20-16,-22-1 0,22 0 15,0-21-15,0 0 16,42 0-1,0 0-15,0-21 16,0 21-16,22-21 0,-22-1 16,0 1-16,21 0 0,1-21 15,-22-1-15,0 22 0,21-21 16,-20 0-16,-22-1 0,42-41 16,-42 41-16,0 22 0,0-21 15,0 63 1,-21 0-16,0 21 15,-1-20-15,1 20 0,21 0 16,0 22-16,-21-22 16,21 22-16,0-22 0,0-21 15,64 85 1,-22-85 0,43-21-1,-1 0-15,-63 0 0,22-21 16,20-43-16,-20 43 15,41-169 1,-41 20 0,-1-126 15,-42 254-31,21 21 0,-21-1 0,0 1 16,0 0-16,0 42 15,-21-21-15,0 43 0,-22 20 16,22-21-16,21 1 15,-42 63-15,42-43 0,-21 1 16,0-22-16,21 21 0,-22-20 0,1 84 16,21-85-16,0 0 15,0-20-15,0-1 0,0 0 16,0 0-16,64 0 16,-22-21-1,0 0-15,43-42 16,-43 42-16</inkml:trace>
  <inkml:trace contextRef="#ctx0" brushRef="#br0" timeOffset="65950.55">13144 12107 0,'-21'0'16,"42"0"-16,-84-21 0,42 21 0,21 21 31,21-21-31,64 0 15,-64 0-15,63 0 16,-41 0-16,-1 0 16,0-21-16,22 0 0,-22 21 0,1-21 15,147-21 1,-126 20 0,-22 22-16,21-21 15,-20 21-15</inkml:trace>
  <inkml:trace contextRef="#ctx0" brushRef="#br0" timeOffset="66577.28">2984 14203 0,'0'0'15,"-21"-21"-15,0 21 16,21-21-16,21 21 31,0 0-31,1 0 16,20 0-16,-21 0 0,21 0 15,-20 0-15,20 0 0,-21 0 0,0 0 16,22 0-16,-22 0 0,0 0 16</inkml:trace>
  <inkml:trace contextRef="#ctx0" brushRef="#br0" timeOffset="67026.03">2963 14182 0,'-21'0'0,"42"0"0,-63 21 0,21 0 16,0-21-16,21 21 0,-22 0 16,1 1-16,0 62 15,-21-20 1,21-1-16,21-42 15,-22-21-15,22-21 32,0 0-17,0 0-15,22 0 0,-1 0 16,0-1-16,0 22 0,0-21 16,0 21-16,1 0 0,83 0 15,-62 0-15,41 0 16,-62 21-16,20 1 15,43 20-15,-64-21 0,0 21 16,0-20-16,0 20 0,-21-21 16,-21 106-1,-42-85 1,41-20-16,-41 20 0,21-21 0,-1-21 16,22 21-16,-21-21 0,-1 0 15,-62 0 1,83 0-1,22-42 1,22 21-16,20 0 16,-21 21-16,0-22 0,0 1 15</inkml:trace>
  <inkml:trace contextRef="#ctx0" brushRef="#br0" timeOffset="67175.95">3704 14584 0,'21'0'15,"-42"0"-15,63 0 63,-20 0-63,-1 0 0,0 0 16</inkml:trace>
  <inkml:trace contextRef="#ctx0" brushRef="#br0" timeOffset="67617.7">5143 13970 0,'0'-21'0,"0"42"0,22-63 0,-22 21 16,0-1-16,0 1 0,-22 21 15,1 0 1,-42 21-1,20 1-15,1 41 16,0-42-16,21 22 0,-43 62 16,43-41-16,0-1 0,-22 170 15,43-106 1,43-63 0,-22-43-16,21-21 15,1 0-15,-1 0 0,106 0 16,-84-21-16,-22 0 0,21-1 15,1 1-15,-1 0 0,64-42 16</inkml:trace>
  <inkml:trace contextRef="#ctx0" brushRef="#br0" timeOffset="68012.47">6075 14055 0,'0'-43'0,"0"-20"15,0 42 1,-85 21-1,-42 42 1,21 22 0,64-43-16,21 0 0,-43 42 15,64-41 1,43-1 0,-22 0-16,21 0 0,43 0 15,-22-21-15,-20 21 0,-1-21 16,0 22-16,1-1 0,-1 0 15,21 64 1,-63-22 0,-21-42-16,0 0 0,-106 43 15,64-64-15,-1 21 16,-148-21 0,128 0-1,41 0-15,-20-21 16,63 0-16,0 0 15,0-1-15,42-20 16,1 42-16,-1-21 0,85-43 16</inkml:trace>
  <inkml:trace contextRef="#ctx0" brushRef="#br0" timeOffset="68398.75">6710 14097 0,'42'-21'0,"-84"42"0,126-63 15,-62 21-15,20-1 0,-21 1 16,-21 0 0,-42 21-1,-22 0 1,-63 21-16,85-21 16,21 21-16,-106 64 15,127-64 1,0 22-1,0-22-15,21-21 0,64 63 16,-64-42-16,21 1 0,0-22 16,-20 21-16,20 0 0,64 64 15,-85-85-15,-21 21 16,0 0-16,0 21 16,-85 1-1,43-22-15,0-21 0,-43 21 16,43 0-16,-1-21 15,-105 21 1,85-21-16,63-21 16,0 0-16,0 0 15</inkml:trace>
  <inkml:trace contextRef="#ctx0" brushRef="#br0" timeOffset="68976.42">7980 13991 0,'21'0'15,"0"0"1,-21-21-1,0 0 1,21 21-16,0-21 0,1 0 16,-1-1-16,0 1 15,42-63-15,-41 62 16,-1-41-16,-21 42 16,0 0-16,0-22 0,0 22 15,-21 21-15,-106 0 16,0 42-1,21 43 1,85-64-16,-1 22 16,22-1-16,-21 0 0,21 1 0,0-1 15,0-21-15,21 21 0,106 128 32,-63-86-32,-43 1 15,-21-64 1,-21 0-16,0 1 0,-106-1 15,63-21-15,-42 0 16,43 0-16,-22 0 0,-190-85 31,190 22-15,64-1-16,21 43 16,0-21-16,21 20 0,1 1 15,20 0-15,0 21 0,1-21 16,-1 0-16,106 0 15,-106 21-15</inkml:trace>
  <inkml:trace contextRef="#ctx0" brushRef="#br0" timeOffset="69336.23">8086 14161 0,'0'0'16,"0"21"-16,0 0 0,0 0 15,21-21-15,-21 21 0,21-21 0,0 0 16,0 0-16,43 0 15,-22-42 1,-21 42-16,0-21 0,22-22 16,-22 22-16,0 0 0,-21 0 15,0 0-15,0-64 32,-21 64-32,-21 21 0,-1 0 15,-20 0-15,20 0 16,22 21-16,-63 43 15,62-43-15,-20 0 0,-21 106 16,63-21 0,42-22-1,-21-62-15,21-22 0,-20 21 16,20-21-16,0 0 0,170-21 31,-127-22-31,-22 1 0</inkml:trace>
  <inkml:trace contextRef="#ctx0" brushRef="#br0" timeOffset="69579.09">9017 13504 0,'0'-42'0,"0"84"0,0-105 0,0 21 16,0 20-16,-42 22 15,20 22-15,-41 62 0,21-20 16,-1 42-16,1-43 15,21 1-15,-43 190 16,43-170 0,21 1-1,0-64-15,0 0 0,0 0 16,21-21-16,0 0 16,1 0-16,-1 0 0,0 0 0,64-42 15</inkml:trace>
  <inkml:trace contextRef="#ctx0" brushRef="#br0" timeOffset="69918.89">8996 14055 0,'0'0'0,"-21"0"16,-1 0 0,22 21-1,64-21-15,21 0 16,-1-21-1,-20-22 1,-43 43-16,0-21 16,0 0-16,-21 0 15,-21 21-15,-21 0 16,21 0-16,-1 0 0,-126 85 31,42-22-31,64-21 16,21 1-16,0-1 15,0-21-15,21 0 0,0 1 16,63 20 0,1-42-1,84 0-15,-106 0 16,22-21-16,41-22 0</inkml:trace>
  <inkml:trace contextRef="#ctx0" brushRef="#br0" timeOffset="70156.75">9758 13970 0,'0'0'0,"0"-21"16,-21 21-16,-1-21 0,1 21 16,0 0-16,0 0 0,21 21 15,-21 0-15,0 0 0,-1 0 0,1 1 16,0 20-16,21-21 0,-42 43 16,42-43-16,0 21 0,0 0 15,0-20-15,0 20 0,0-21 16,21 0-16,0 0 0,0-21 15,0 0-15,1 0 0,41 0 16,-21 0-16,1 0 0,41-42 16,-41 21-16,-1 0 0,22 0 15,-22-22-15,0 22 16</inkml:trace>
  <inkml:trace contextRef="#ctx0" brushRef="#br0" timeOffset="70407.96">10308 13589 0,'0'-42'0,"0"84"0,0-148 0,0 64 15,0 0-15,0-1 16,0 22-16,-21 21 0,-21 21 16,20 0-16,22 64 15,-21 21 1,0-43-16,0 107 16,21-128-16,0 22 0,0 105 31,0-63-16,21-43-15,0-63 16,0 0-16,1 0 16,83-42-1,-41 21-15,-43 0 16</inkml:trace>
  <inkml:trace contextRef="#ctx0" brushRef="#br0" timeOffset="70764.75">10626 13928 0,'0'-21'0,"0"-1"0,-22 128 0,44-169 16,-22-1-16,0 22 15,-22 42-15,1 21 16,0 0-16,0 0 0,21 22 16,0-22-16,-21 0 0,21 85 15,0-64 1,0-21 0,0 1-16,21-1 0,21-21 15,1 0-15,-22 0 0,63 0 16,-20-21-1,-43-1-15,43-20 16,-43 21-16,-21 0 0,0-22 16,0 22-16,0-21 15,0-64 1,-21 85-16,-1 21 0,-83 0 16,83 0-1,-20 21-15,21 0 0,0 0 16,0 1-16,21 20 15,0-21-15,21 43 16,0-43-16,21-21 0,22 21 16,-43-21-16,21 0 0</inkml:trace>
  <inkml:trace contextRef="#ctx0" brushRef="#br0" timeOffset="71101.56">11112 14055 0,'0'0'0,"0"-21"15,0-1-15,0 1 0,0-21 16,0 21-16,0-22 0,22 22 0,41-85 15,-42 85 1,64-21-16,-43 42 16,1 0-16,-1 42 15,-21 1-15,0-22 0,0 169 32,-21-147-32,0 20 15,-21 1-15,0-43 16,21 0-16,-42 0 0,21-21 31,-1 0-31,22-21 16,0 0-16,0 0 15,0-1-15,22 1 0,-1-21 16,0 21-16,-21 0 0,127-170 16,-85 128-1,-21-22 1,-21 64-16,0 0 0,0-1 15</inkml:trace>
  <inkml:trace contextRef="#ctx0" brushRef="#br0" timeOffset="71313.44">10160 13610 0,'-64'0'0,"128"0"0,-170 0 0,64 0 16,21 0-16,42 0 15,0-21-15,21 21 0,1 0 0,-1 0 16,21-21-16,64 21 16,-42 0-16,-21 0 0,20-21 15,-20 21-15,20 0 0,-20 0 0,-1 0 16,1 0-16,-22 0 0,85 42 16</inkml:trace>
  <inkml:trace contextRef="#ctx0" brushRef="#br0" timeOffset="72094.72">3302 15727 0,'21'0'16,"-42"0"-16,42-21 0,0 0 0,-21-1 16,0 1-16,21 0 0,-21 0 15,-21 21 1,0 0-16,0 0 0,0 0 16,0 21-16,-64 64 15,64-43-15,-43 106 16,64-105-16,-21 62 15,21-62-15,0-1 16,21 106 0,0-127-16,1-21 15,20 22-15,106-22 16,0-22-16,-84 1 16,-22 21-16,64-84 15,-106 41 1,-64-20-1,22 42-15,-43-1 0,43 22 16,0 0-16,-64 0 16,85 0-16,-22 22 0,-41 41 15,84 1 1,0-43-16,0 0 16,21 0-1,0-21-15,0 0 0,43 0 16</inkml:trace>
  <inkml:trace contextRef="#ctx0" brushRef="#br0" timeOffset="72235.64">3852 16066 0,'0'-22'0,"0"44"0,0-65 16,-21 43 0,0 0-1,0 0-15,63 0 31,-21 0-31,0-21 16</inkml:trace>
  <inkml:trace contextRef="#ctx0" brushRef="#br0" timeOffset="72662.39">5546 15367 0,'-22'-21'0,"44"42"0,-65-63 0,22 21 15,0-1-15,-21 1 0,20 21 16,1 0-16,-42 21 15,-1 43 1,1 63 0,63-85-16,-21 64 15,21-42-15,0-1 0,0 43 16,0-43-16,0-20 0,0 20 16,21 43-16,42-21 15,22-64 1,-43-21-16,106 0 15,-84-21-15,-1 0 0,64-43 16,-63 22-16,21-1 16,-22 1-16,-21 0 0,22-22 0,63-84 15</inkml:trace>
  <inkml:trace contextRef="#ctx0" brushRef="#br0" timeOffset="73838.14">6329 15515 0,'0'-275'15,"-21"212"1,-1 63-16,65 338 0,-107-676 0,43 359 15,0 21-15,0 0 0,21 1 16,-21-1-16,-1 191 16,1-85-1,21-84-15,0 20 16,0 43 0,0-106-16,64 43 15,-43-64-15,42 0 16,-41 0-16,20 0 0,127-85 31,-21 1-31,-21-22 16,-84 85-16,20-85 15,-63 85 1,0-43-16,0 43 0,0 0 16,-63 0-16,42 21 0,-1 0 15,1 0-15,-21 0 0,21 21 16,-85 42-16,85-20 15,0-22-15,-43 85 16,43-85-16,0 85 16,21-43-1,0-42-15,0 0 0,0 1 16,21-22-16,0 0 0,21 0 16,-20 0-16,-1 0 0,42-22 15,-42 22-15,22-42 0,-22 21 16,0 0-16,21 0 0,22-85 15,-43 63-15,0 22 0,-21-21 16,21 0-16,-21 20 0,0 1 16,0 0-16,0 0 0,0 0 0,0 42 31,0 0-15,0 0-16,-21 22 0,21-22 15,0 21-15,0-21 0,0 22 16,0-22-16,0 21 0,0-21 0,0 0 15,0 1-15,106 41 16,-42-63 0,-22 0-16,85-42 15,-85 21-15,1-1 16,-1 1-16,-21 0 0,64-64 16,-64 64-16,0 0 0,-21 0 15,21-21-15,-21 20 0,0 1 16,0 0-16,-21 21 0,-21 0 15,21 0 1,-1 21-16,1 0 0,0 1 0,0-1 16,21 0-16,0 0 0,0 0 0,0 0 15,0 22-15,0-22 0,0 0 16,42 21-16,-21-20 0,1-22 16,-22 21-16,21 0 0,0-21 15,21 0-15,-63 0 31,0 0-15,0-21-16,0 21 0,-22 0 16,1 0-16,21 0 15,-22 0 1,22 0-16,21 21 16,21 0-1,43-21 1,21 0-16,20-42 15,22-22 1,-84 64-16,-22-21 16,21 0-16,1 0 0,-1-22 0,0 1 15,-21 21-15,1 0 16,-22-43-16,0 43 0,0 0 16,0 0-16,0 0 0,-22 21 15,1 0-15,-63 21 16,84 21-1,0 43 1,0-64-16,42 21 16,-21-21-16,0 1 0,-21-1 15,21 0-15,-21 0 0,0 0 0,0 0 16,0 1-16,0-1 0,0 0 16,-21-21-16,0 0 0,-21 21 15,21-21-15,-1 0 0,1 0 0,-21-21 16,42 0-16</inkml:trace>
  <inkml:trace contextRef="#ctx0" brushRef="#br0" timeOffset="74185.94">9165 15177 0,'0'-22'0,"0"44"0,-21-65 16,0 43-16,21-21 0,-21 0 15,-1 21-15,1 21 16,21 0-16,-21 0 0,21 22 0,0-1 16,0 0-16,0 22 0,0-1 15,0-20-15,0 20 0,0-20 0,-21 62 16,0-41-16,21-22 0,0 1 15,-21-1-15,21-21 0,-22 21 16,22-20-16,-21-1 0,21 0 16,-21-21-1,0 0-15,0-21 16,0-22 0,-1 1-16,1 21 0</inkml:trace>
  <inkml:trace contextRef="#ctx0" brushRef="#br0" timeOffset="74611.5">8594 15558 0,'-43'-85'15,"22"21"-15,0 22 16,148 296-16,-169-317 0,-43-191 0,85 148 16,0 63-16,21 1 0,0 0 15,22-1-15,-1 22 0,0 0 0,106-21 16,-84 42-16,21 0 0,253 84 31,-105 65-31,-42 83 16,-149-105-1,-42-84-15,0 41 16,0-41-16,0-22 0,-21 21 16,-22 1-16,22-22 0,0-21 15,0 0-15,0 0 0,0 0 16,-22 0-16,43-21 0,0-1 16,-21-20-16,21 21 0,0 0 15,42-149 1,43-20-1,-43 63 1,1 63-16,-22 22 0,85-85 16,-43 106-16,-42 21 15,1 0-15,20 0 16,-42 42-16,0-21 0,21 22 0,-21-1 16,0 0-16,0 1 0,0 63 15,0-64-15,0 21 0,0-20 16,0-1-16,0-21 0,21 22 0,-21-1 15</inkml:trace>
  <inkml:trace contextRef="#ctx0" brushRef="#br0" timeOffset="75849.59">10350 15706 0,'22'0'16,"-128"0"-16,190 0 0,-41 0 0,-22-21 0,0-1 0,0 1 16,0 0-16,-21 0 0,0-21 0,0 20 15,0-62-15,0 63 16,0-22-16,0 1 0,-42 21 0,21 0 15,0 21-15,-43 0 0,22 0 16,0 21-16,-1 0 16,1 0-16,21 0 0,-64 64 15,64-43-15,0-21 0,-22 128 16,43-107-16,22 43 16,20-64-1,43 21 1,-43-42-16,0 0 0,128-63 31,-128 20-31,21-41 16,-41 62-16,-22-20 15,21-21-15,-21 20 16,0 22-16,0 0 0,0 0 0,0 0 16,-21 42-1,-1 0-15,22 21 16,0-21-16,0 1 0,-21 20 0,21-21 15,0 43-15,0-43 16,0 0-16,0 0 0,0 0 16,21 0-16,1-21 15,-1 0-15,0 0 0,0 0 0,85 0 16,-43-42 0,22-21-1,-64 41-15,0 1 0,1-21 0,-22 0 16,21 20-16,-21-20 0,0 0 15,0 21-15,0-1 0,0 1 0,0 0 16,-21 42 0,-1 0-16,22 1 0,-21-1 15,21 21-15,0-21 0,-21 22 16,0-1-16,21-21 16,0 21-16,-21-20 0,21-1 0,0 0 15,0 0-15,0 0 16,0-42 15,21 21-31,-21-21 0,21 0 16,-21 0-16,21-1 0,0 1 15,1 0-15,-22-21 0,21 21 16,0-22-16,0 1 0,21-43 16,-20 64-16,-1 21 31,-21 64-31,0-1 15,0 1 1,0-22-16,0-21 0,0 0 16,21 22-1,0-43-15,0 21 16,64-21-16,-64 0 16,0 0-16,0-21 15,22-1-15,-43 1 16,21 0-16,21-21 0,-21-1 15,-21 22-15,22-21 0,-1 0 16,0 20-16,-21-20 0,0 0 0,21 21 16,0-22-16,-21 22 0,21 21 15,-21 21 1,0 0-16,0 43 16,0-43-16,0 21 0,0-20 15,0-1-15,0 21 0,0 22 16,0-43-16,0 0 0,22 0 15,-1-21-15,0 21 0,42-21 16,-41 0-16,-1 0 0,42 0 16,-42 0-16,1-21 0,20 0 15,-21 0-15,0 21 16,0-43-16,1 22 0,-1 0 0,-21-21 16,0-43-16,0 43 0,0-1 15,0-41-15,0 41 16,0 22-16,-21 0 0,-1 21 15,1 0-15,0 21 16,0 22-16,21-1 0,-21 0 16,21 1-16,0-1 0,0 0 0,0 1 15,0-1-15,0-21 0,0 21 16,0-20-16,0-1 0,106 42 16,-64-63-1,0-42 1,1 21-16,-22 0 0,0-1 15</inkml:trace>
  <inkml:trace contextRef="#ctx0" brushRef="#br0" timeOffset="76808.35">16319 7133 0,'0'0'0,"-21"-21"0,0 21 15,0 0-15,21-21 0,-21 21 16,0 0-16,-1 21 15,22 0-15,0 0 16,0 22-16,0-1 0,0 22 16,22-22-16,-1 0 0,42 22 15,-20-43-15,41 21 16,-41-42-16,20 0 0,43 0 16,-43 0-16,-20 0 0,20 0 15,1-21-15,-22 0 0,43-21 16,-64 20-16,0-20 0,0 21 0,-21 0 15,0-22-15,0 22 0,0 0 16,0 0-16,-21 0 0,0 0 0,0-1 16,0 22-16,21 22 15,-22-1-15,22 21 16,-21-21-16,21 43 0,-21-22 0,21 0 16,0 22-16,-21-1 0,0-20 15,0 63-15,-1-43 0,1-21 16,21 1-16,-42 63 0,21-64 15,21-21-15,0 21 0,0 1 16,-21-22-16,21 0 0,0 0 16,0 0-16,0 1 0,0-1 15,0-42 1,0-1 0,-22 1-16</inkml:trace>
  <inkml:trace contextRef="#ctx0" brushRef="#br0" timeOffset="76989.25">16425 7938 0,'-21'0'16,"42"0"-16,-63 0 0,21 0 0,42 0 15,0 0 1,0 0-16,0 0 0,22 0 16,-22 0-16,21 0 0,1 0 0,-1 0 15,43-22-15,-43 22 0,-21 0 16,43-21-1,-22 21-15,0-21 0,-21 0 16</inkml:trace>
  <inkml:trace contextRef="#ctx0" brushRef="#br0" timeOffset="77143.67">17187 7811 0,'0'0'0,"0"-22"46,21 22-30,1 0-16,-1 0 0,0 0 16,0 0-16,0-21 0,22 21 0,-1-21 15</inkml:trace>
  <inkml:trace contextRef="#ctx0" brushRef="#br0" timeOffset="77417.52">18034 7133 0,'-21'0'0,"42"0"0,-63-21 15,42 0-15,0 0 0,21 0 16,21-1 0,127 22-1,-105 0-15,-1-21 0,86 21 16,-86 0-16,1 0 15,-1 0-15,1 0 0,-22 0 0,0 0 16,1 0-16,-22 0 0,-42 0 31,-1 0-31,-20 0 0,0 0 0,-1 0 16,-41 0-16</inkml:trace>
  <inkml:trace contextRef="#ctx0" brushRef="#br0" timeOffset="77631.39">18351 7006 0,'0'0'0,"0"21"0,-21-21 0,21 22 16,0 105 0,0-85-16,0 64 15,0 63 1,0-127-16,0 22 0,0-22 16,0 1-16,-21-1 0,21 43 15,-21-64-15,21 21 0,0 0 16,0-20-16,0-1 0,0 0 15,21 0-15,21-21 16,-20 0-16,-1-21 0,21 21 16</inkml:trace>
  <inkml:trace contextRef="#ctx0" brushRef="#br0" timeOffset="78473.92">18965 7662 0,'64'-148'31,"-128"296"-31,128-317 0,-64 148 0,0 0 16,-21 21-16,-64 21 16,21 21-1,-41 64 1,62-85-16,-41 43 16,62-22-16,-20-21 0,0 43 15,21-22-15,21-21 0,0 22 16,0-22-16,21-21 0,21 0 15,0 0-15,1 0 16,84-43 0,-21-20-16,-64 21 15,-21-1-15,0 22 16,0-21-16,1 21 0,-1-22 0,-21 22 16,0-42-16,0 41 15,0 1-15,0 42 16,0 1-1,0-1-15,-21 21 0,-1-21 16,22 0-16,0 22 0,0-22 16,0 21-16,0-21 0,0 43 15,0-43-15,0 21 0,0-20 16,22-1-16,-1 0 0,42 0 16,-42-21-16,22 0 0,63 0 15,-64 0-15,0 0 0,1-21 16,20 0-16,-21 0 0,43-22 15,-43 22-15,1 0 0,-1-21 16,-21 20-16,0-20 0,1 0 0,-22-43 16,0 43-16,0-1 0,-43-20 15,22 21-15,-64-1 16,43 43-16,0 0 16,-43 0-16,43 21 0,-1 1 15,1-1-15,0 21 0,-1-21 16,22 22-16,0-22 0,0 21 0,21-21 15,0 0-15,0 43 16,0-43-16,42 43 0,-21-43 16,1 21-16,147 127 15,-106-63 1,22 42 0,-64-105-16,-21-1 0,0 0 15,0 1-15,0 20 0,0-20 0,0-1 16,-21 0-16,0 1 0,-43 41 15,22-41-15,0-22 0,-43 42 16,43-42-16,-1 1 0,-20-1 16,21-21-16,20 0 15,-41 0-15,21-21 0,20-1 16,-20-20-16,42 21 0,0-21 16,0-1-16,0 22 0,0-21 15,42-43-15,-20 43 16,20-22-16,21-42 0,-20 43 15,-1-1-15</inkml:trace>
  <inkml:trace contextRef="#ctx0" brushRef="#br0" timeOffset="78696.3">20108 7281 0,'0'0'15,"0"-21"-15,0 0 0,-21 21 16,0 0-16,-21 106 31,42-85-31,-22 85 0,22-21 16,0-43-16,0 0 15,0 85-15,0-106 16,-21 22-16,21-22 0,0 0 0,0 0 16</inkml:trace>
  <inkml:trace contextRef="#ctx0" brushRef="#br0" timeOffset="79128.05">19875 7472 0,'-21'-64'0,"42"128"0,-63-170 16,42 43-16,0 20 0,0-41 16,0 41-16,0 1 0,85-22 15,-64 43 1,106 21-16,-42 43 15,-43-22-15,0 21 0,1 0 16,-1 22-16,-21-22 0,0 22 16,0-1-16,-21 1 0,0-1 0,0 85 15,0-105 1,0-1-16,0-21 0,0 22 0,-21-22 16,0 0-16,0-21 0,0 0 15,0-21 1,21 0-16,0-1 15,0 1-15,0 0 0,0-21 0,0 21 0,21-22 16,21-63-16,-21 43 16,22-1-16,20-63 15,-21 64-15,1 21 0,20-64 16,-20 85-16,-1-22 0,64 22 16,-64 63-1,-42 43 1,0 63-1,0-84-15,0-1 0,0-20 0,0 62 16</inkml:trace>
  <inkml:trace contextRef="#ctx0" brushRef="#br0" timeOffset="80468.92">21145 7853 0,'22'0'0,"-44"0"0,65 0 15,-22 0-15,-21-21 0,21 0 0,-21-1 16,21 1-16,-21 0 0,0-21 15,0 21-15,0-22 0,0 1 0,0 0 16,0-1-16,-42-84 16,-43 127-1,64 0-15,-85 43 16,43 20 0,20-21-16,-84 149 15,106-170 1,21 43-16,0-1 15,0-42-15,21 0 0,43 1 16,-22-22-16,22 0 16,-43 0-16,21 0 15,-21 0-15,22-22 0,-22 1 0,42-21 16,-41 21-16,-1-22 0,0 22 16,0 0-16,-21-21 15,21-1-15,-21-20 0,0 42 0,0 0 16,0-1-16,0 1 0,0 0 0,0 42 31,0 0-31,-21 1 0,21 20 16,-21-21-16,21 64 15,0-64-15,0 42 16,0 1 0,21-43-16,0-21 15,0 0-15,1 0 0,-1 0 16,21 0-16,-21 0 0,43 0 15,-43-21-15,0 0 0,0 0 16,0-1-16,1 1 0,41-85 16,-42 85-16,-21-21 0,43-43 15,-22 64 1,0-42-16,0 41 0,-21 44 31,0-1-31,0 0 0,0 0 16,0 0-16,0 22 0,0-22 0,0 21 15,0-21-15,-21 22 0,21-22 16,0 0-16,-21 21 0,21-21 16,-21 1-16,21-1 0,0 0 15,-22-21-15,22 21 0,0-42 32,0 0-17,0 0-15,22-1 0,-1 1 16,-21 0-16,63-64 15,-42 22-15,22 21 0,-1-22 16,22-21 0,-43 64-16,21 21 15,-42 21 1,0 85 0,0-63-16,0 62 15,0-83-15,0-1 16,0 0-16,0 21 0,0-21 0,0 1 15,21-22 1,0 0-16,1 0 16,-1 0-16,0-22 15,0 1-15,-21 0 0,21 21 16,0-21-16,1-21 0,20-1 16,-21 1-16,0 21 0,22-43 15,-22 22-15,0 0 0,85-43 31,-85 85-31,-21 42 16,0-21-16,0 1 0,0 62 16,0-63-16,0 85 15,0-63-15,0-22 0,0 0 16,0 0-16,21 21 16,0-20-16,0-22 0,1 21 0,-1 0 15,0-21-15,0 0 0,21 0 0,-20 0 16,20 0-16,-21 0 0,21 0 15,43-64-15,-43 43 16,-20 0-16,-1 0 0,0 0 16,0-22-16,0-20 0,-21 21 15,0-1-15,21-84 16,-21 106-16,0 0 16,-21 21-16,0 0 0,-64 42 15,64-21-15,0 1 16,0 126-1,21-42-15,21-64 16,0-21-16,0 0 16,22-21-16,-22 21 0,21-21 0,1 0 15,-1 0-15,0 0 0,1 0 0,-22 0 16,21-21-16,0 21 0,-20-21 16,41 0-16,-42 0 0,0 0 15,22-43-15,-43 43 16,0 0-16,0 0 0,0-1 15</inkml:trace>
  <inkml:trace contextRef="#ctx0" brushRef="#br0" timeOffset="81377.89">17335 9758 0,'0'0'0,"-21"0"0,0 0 16,0 0-16,0 0 0,-22 0 15,22 0-15,-21 0 16,-43-64 0,43 43-16,0-21 15,-22-22-15,64 22 16,0 21-16,0 0 0,0-22 15,0 22-15,0-21 0,0 21 16,64-43 0,-22 43-16,-21 21 0,21 0 0,1 0 15,-1 0-15,-21 0 0,22 21 16,-1 0-16,-21 85 16,-21-42-16,0-22 0,-106 212 15,-21-85 1,43-20-1,62-107-15,1-21 16,21 0-16,0 0 0,0 1 0,0 20 16,21-42-16,22 0 15,-1 0-15,-21 0 0,22 0 16,-1-21-16,0 21 0,212-127 31,-190 84-15,-22-62-16,-42 83 15,-21-83-15,0 62 16,-22 22-16,1 0 0,0 0 16,-1 21-16,-62 0 0,83 0 15,-20 21-15,0 0 0,-1 43 16,1-1 0,42-42-16,0 22 0,0 41 15,0-63-15,21 1 0,22 20 16,-1-21-16,-21-21 0,21 0 15,1 0-15,-1 0 0,22 0 16</inkml:trace>
  <inkml:trace contextRef="#ctx0" brushRef="#br0" timeOffset="81684.17">18140 9779 0,'0'-21'15,"0"42"-15,0-63 0,-21 42 16,-1 0-16,1 0 15,-21 21-15,42 0 16,0 0 0,21-21-1,0 0-15,0 0 0,1 0 0,20 0 16,-21 0-16,21-42 16,-20 21-1,-22 0-15,0-1 0,0 1 16,-22 21-16,-20-21 15,21 21-15,0 0 0,0 0 16,-1 0-16,1 0 16,21 21-16,0 0 15,21 1 1,43-22 0,-43 0-16,21 0 0</inkml:trace>
  <inkml:trace contextRef="#ctx0" brushRef="#br0" timeOffset="81954.36">18944 9504 0,'0'-21'15,"0"42"-15,0-63 0,0 20 0,0 1 16,21 64 15,0-22-31,1 21 0,-1 22 0,21-22 16,-21 21-16,22-20 0,41 63 15,-41-64-15,-1 21 0,106 64 32,-106-42-17,-20-64-15,-22 0 0,0-42 32,0 0-32,0-21 15,21 21-15</inkml:trace>
  <inkml:trace contextRef="#ctx0" brushRef="#br0" timeOffset="82211.5">19875 9483 0,'0'-106'15,"0"85"-15,0 0 16,-211 592-16,422-994 0,-232 275 0,-21 148 16,21 0-16,-22 21 0,-168 127 31,168-106-31,-84 64 0,64-42 0,-64 41 15,63-41-15,1-22 16,21 22-16,-1-22 0,1 0 0,0-20 16,20 41-16,22-42 0,0 0 15,22-21-15,20 0 16,-21 0-16,21 0 16,43-21-16,-21 21 0,-1-21 15,1 0-15</inkml:trace>
  <inkml:trace contextRef="#ctx0" brushRef="#br0" timeOffset="82485.38">19854 9758 0,'85'-85'16,"-64"64"-16,-148 169 0,148-190 0,85-85 0,-106 148 31,0 21-31,0 1 0,0-1 16,0 0-16,0 1 0,0 20 15,-21-20-15,21 20 0,0-21 0,-21 85 16,21-63-16,0-1 0,0 1 15,-21-1-15,21 1 0,-43 84 16,22-84-16,0 20 0,0-20 16,-22 84-16,22-85 0,0 22 15,0-21-15,0-1 0,21-21 16,0 64-16,0-63 16,0 20-16,0-42 0,21-21 15,42-21 1,-20-42-1,41-43-15,-62 42 0</inkml:trace>
  <inkml:trace contextRef="#ctx0" brushRef="#br0" timeOffset="82777.32">19981 10287 0,'-21'-63'0,"42"126"0,-42-190 0,0 64 0,21-149 15,0 170 1,0-1-16,63-63 15,-41 85-15,41-21 16,-42 42-16,22 0 0,84 106 31,-127 0-15,0-64-16,0-21 0,-127 85 16,84-85-1,-147 43 1,126-64-1,43 0 1,42 0-16,0-22 16,1 1-16,20 0 0,85-21 15</inkml:trace>
  <inkml:trace contextRef="#ctx0" brushRef="#br0" timeOffset="83221.07">20828 9631 0,'-21'21'0,"42"-63"0,-21 21 0,0 63 0,0-106 0,0 43 16,0 0-16,-21 21 0,0 0 16,-1 0-16,-20 0 0,21 0 0,-127 64 31,127-43-31,-85 85 16,42 21-16,43-85 15,21 21-15,0-41 16,64 83-1,20-105 1,-63 0-16,1 0 16,20 0-16,64-63 15,-85 42-15,0 0 0,21-22 0,-20 1 16,-1 21-16,0-22 0,21-126 16,-42 84-1,0 64 1,0 42-1,-21 1-15,21 20 0,-21-21 0,0 127 32,0-105-32,21-1 0,0-21 0,0 64 15,21-64 1,0 21-16,0-21 0,0-21 16,85 0-1,-42-21 1,-1-42-1</inkml:trace>
  <inkml:trace contextRef="#ctx0" brushRef="#br0" timeOffset="83461.44">21399 9271 0,'22'-42'0,"-44"84"0,44-127 0,-22 43 16,0 21-16,0 0 0,0 0 15,-22 105 1,1 22-1,21-64-15,-21 64 16,0-42-16,21-1 16,-21 149-1,21-64 1,0-106-16,0-20 0,0-1 16,21-21-16,0 0 0,0 0 15,64-21 1</inkml:trace>
  <inkml:trace contextRef="#ctx0" brushRef="#br0" timeOffset="83933.69">21950 9165 0,'0'43'0,"0"-86"0,0 22 0,0-21 16,0 21-16,0 42 31,0 0-31,0 0 0,0 21 0,0 43 15,0-43-15,0 1 0,-21 20 16,21-20-16,-22 20 0,22 43 16,0-64-16,-21 22 0,21 20 15,-21-41-15,21-1 16,0-21-16,0 0 0,0 1 0,0-1 16,-21 0-1,21-42 1,0 0-1,0-64-15,21 43 16,-21-1-16,106-147 16,0 63-1,0 42 1,-64 85 0,-21 0-16,0 0 0,0 127 15,-21-85 1,0 64-16,0 21 15,-21-21 1,0-85-16,21 0 0,-21 1 16,21-1-16,0 0 0,-21-21 15,0 0 1,-1-21 0</inkml:trace>
  <inkml:trace contextRef="#ctx0" brushRef="#br0" timeOffset="84132.58">21167 9483 0,'-22'0'0,"44"0"0,-65 0 16,43-21 0,21 21-16,149-22 15,20 1 1,-84 21-1,63-21 1,-147 21-16,-1 0 0,-21-21 16</inkml:trace>
  <inkml:trace contextRef="#ctx0" brushRef="#br0" timeOffset="209367.96">13441 5334 0</inkml:trace>
  <inkml:trace contextRef="#ctx0" brushRef="#br0" timeOffset="-120509.03">15303 4233 0,'0'-21'46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6T12:24:16.19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2328 8276 0,'0'-21'0,"0"42"0,0-63 16,0 21-16,0 0 15,21-1-15,1 22 31,-22 22-15,21-1 0,-21 21-16,0-21 0,0 22 0,0-22 15,0 21-15,0 0 0,0 1 16,0-1-16,0-21 0,-21 64 16,21-43-16,-22 64 15,22-85-15,0 0 16,43-21-1,-1 0-15,22-21 0,-1 0 16,1-21-16,20 21 0,22-22 0,-21 1 16,42 0-16,-21-22 0,21 22 15,254-149 1,-170 107-16,-126 41 0,0 1 16,-22 21-16,-21-22 0,1 43 15,20-21-15,-84 21 31,0 21-31,0 1 0,0-22 16,-1 21-16,1 0 0,0 0 16,-21 0-16,21 0 0,-22 22 0,1-22 15</inkml:trace>
  <inkml:trace contextRef="#ctx0" brushRef="#br0" timeOffset="502.71">1926 9313 0,'0'22'47,"0"-1"-32,0 0-15,0 0 16,0 0-16,0 0 0,0 1 0,0 20 16,-21-21-16,21 21 15,0-20-15,0-1 0,0 21 0,0-21 16,0 0-16,0 1 0,21-1 15,0-21-15,0 0 0,149-43 16,-86 22 0,149-42-16,-106 20 0,0 1 15,0 0-15,21-1 0,1 1 16,-1 0-16,-21 21 0,21-22 0,-42 22 16,0 0-16,-1 0 0,-41 0 15,63-1-15,-106 22 0,21 0 16,-20-21-16,-1 21 0,-21 21 31,0 1-15,0-1-16,-21 0 15</inkml:trace>
  <inkml:trace contextRef="#ctx0" brushRef="#br0" timeOffset="1068.39">1757 11134 0,'21'0'0,"-42"0"0,42-21 0,-21-1 16,0 1-16,21 0 16,0 21-1,-21 21 1,0 0-16,0 1 0,0-1 0,0 21 15,0 0-15,-21 128 32,21-149-32,0 21 0,0-21 0,0 1 15,0-1-15,21 0 0,0-21 16,1 0-16,20 0 0,0 0 16,22 0-16,-1-21 0,22-22 0,0 22 15,20-21-15,22-22 0,0 22 16,127-64-16,-127 43 0,22 20 15,-22-20-15,0 21 0,0-1 16,-22 22-16,-20-21 0,0 21 0,-43-1 16,22 22-16,-22 0 0,-21 0 0,0 0 15,0 0-15,-21 22 16,-21-1 0,0 0-16,-21 0 0,21 0 15,-1 0-15,-20 1 0,21-1 16,-21 21-16</inkml:trace>
  <inkml:trace contextRef="#ctx0" brushRef="#br0" timeOffset="1560.1">1693 12806 0,'0'-21'0,"0"42"0,21-21 31,-21 21-31,0 0 0,0 0 16,0 1-16,0 20 0,0 0 0,0 1 16,-21-1-16,0 0 0,0 1 15,21-1-15,-21 0 0,21 1 16,-21-22-16,21 21 0,0 0 16,0-20-16,0-1 0,0 0 0,21 0 15,0-21-15,21 0 0,1 0 16,-1 0-16,21-21 0,1 0 0,42-22 15,0 1-15,21 0 0,21-22 16,-21 1-16,360-128 16,-22 1-1,-317 147-15,-42 22 0,-21-21 0,0 21 16,-22 0-16,-21 21 16,-20 0-16,-44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9F43-E916-4414-8E7C-21740F794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2E846-0713-4860-A300-35EEBA8D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C1AA-2094-4591-BBE1-A3DE77AA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3A09-5056-4000-A721-F6CF0B75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0311-1B76-4C8D-BEE7-E79358D2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0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25D5-6C2E-4D3A-AD43-F37C0346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7A69D-2FC8-4B4C-9318-D531B0A1D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1B10-1970-4033-B836-14DE43FD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B46F-D348-4A9E-9493-08B527EC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FE36-BE8D-4BA4-87FC-9CC3FADB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1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301DD-70DF-4C3B-8617-BF483E47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7208C-6A7A-48E3-B39C-FD48A4C5F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2620-4C74-43F9-A37E-DF6816FA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8F1F-4366-4389-B4D2-96B97442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C8C4-7679-41AB-A5E7-8A5A37F6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8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9C1B-BDCC-4328-B4DA-58AFDC2A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4572-334D-4960-9FD3-A0CC15F8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40EF-19FC-46B6-AF0F-FF7E3A08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1D92-A852-4D3A-A8B0-532D023D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06E2-91FF-4ED4-9907-65EE0AB4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0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2E61-25F8-4632-93C3-96397620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122C2-AC85-4876-AD81-F1BD55E6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C667-7D82-431B-8963-0DBF19B1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8F46-0863-4DBF-BF44-79BA20D7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B0F2C-7CCF-4308-A400-AA5F6C98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7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E8FB-F609-4EE8-B083-FD30357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59DC-4233-4DC6-A2E8-3426D20EA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6FE13-CD35-4383-AD83-A3A308C20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D6D68-014B-412E-9430-79D2752C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218F9-BFBE-4308-BE8C-43D8D6A7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4F73-6C13-490B-B088-4CD6C24E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7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452A-86EF-4EEF-A645-BB9AE05F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571F-D73D-4C94-9E10-537A8CC6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A1F7C-4FFB-4945-B4DB-626DDD83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2C785-BE0C-477E-9A42-D349EFB6E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D795D-A18D-43FB-A543-68AABD85E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819B2-758B-4374-9990-808B1C4B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60D13-5579-4ECD-A077-B1DDC7F1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5EA20-BF68-4A4B-8488-41D204A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391F-EBDA-4170-90E0-0A2619AD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BF296-E070-4DE7-81C2-2BFE21B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0BA4B-516F-422A-AF0C-6FBF4C35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C409C-7532-48CA-93C3-FCB8B099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9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66C3A-DD95-4170-8DB9-7BEF07E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AA12C-CE4E-4FEE-A114-31AA6CAE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9730B-691A-47FC-AC50-FD0D745F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0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F036-2C6B-46E3-8570-D5B92BCB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4A8B-8F19-44AC-B4D5-689901F6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CB903-BDAD-47C9-B66B-069E3573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10A41-31BE-4BC5-87D1-269D1FE7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DE55-D124-40ED-B915-6BAAA7A3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6B52-E98F-4548-A6F5-C262BAA4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EE72-075C-47A8-82CE-40967B39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D0D2E-5399-4366-B3BD-B759EDEA9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B503E-50D4-45D6-AC51-C621AD3A9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5214-6B59-4D36-911C-E1B036D6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ECD40-D5C8-4FA0-979C-65E61CD4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941DE-5381-463B-8AB4-F350D373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8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E603F-8810-4A5A-8901-8D0FD2B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F687-3CA2-40F6-BFAF-054FF090E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B17E-0E8B-4673-85E0-BBAFD262A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F143-5B1A-4811-8D75-5EB20ED69E6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C231-CA5C-4D92-86C2-C20306AF8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69C0-57EA-4142-B15A-9426A810A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8A57-8D00-4537-A8B0-EF241F97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6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6538F-7E65-4C33-970F-D2896D86E511}"/>
                  </a:ext>
                </a:extLst>
              </p14:cNvPr>
              <p14:cNvContentPartPr/>
              <p14:nvPr/>
            </p14:nvContentPartPr>
            <p14:xfrm>
              <a:off x="228600" y="60840"/>
              <a:ext cx="9281520" cy="37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6538F-7E65-4C33-970F-D2896D86E5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51480"/>
                <a:ext cx="930024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89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8B2DEC-39D6-4E8E-9C57-B05DE00DAB18}"/>
                  </a:ext>
                </a:extLst>
              </p14:cNvPr>
              <p14:cNvContentPartPr/>
              <p14:nvPr/>
            </p14:nvContentPartPr>
            <p14:xfrm>
              <a:off x="365760" y="457200"/>
              <a:ext cx="1661400" cy="61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8B2DEC-39D6-4E8E-9C57-B05DE00DA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447840"/>
                <a:ext cx="168012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D4810C-D658-4D86-B37E-75286356A6AE}"/>
                  </a:ext>
                </a:extLst>
              </p14:cNvPr>
              <p14:cNvContentPartPr/>
              <p14:nvPr/>
            </p14:nvContentPartPr>
            <p14:xfrm>
              <a:off x="4564440" y="4823640"/>
              <a:ext cx="30600" cy="7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D4810C-D658-4D86-B37E-75286356A6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5080" y="4814280"/>
                <a:ext cx="493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2E026D-5C05-4E81-83AA-B7B948BCEE67}"/>
                  </a:ext>
                </a:extLst>
              </p14:cNvPr>
              <p14:cNvContentPartPr/>
              <p14:nvPr/>
            </p14:nvContentPartPr>
            <p14:xfrm>
              <a:off x="213480" y="1341000"/>
              <a:ext cx="9380520" cy="522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2E026D-5C05-4E81-83AA-B7B948BCEE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120" y="1331640"/>
                <a:ext cx="939924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44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1E86D6-5604-4C3A-A13E-8798491C5047}"/>
                  </a:ext>
                </a:extLst>
              </p14:cNvPr>
              <p14:cNvContentPartPr/>
              <p14:nvPr/>
            </p14:nvContentPartPr>
            <p14:xfrm>
              <a:off x="53280" y="38160"/>
              <a:ext cx="8412840" cy="373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1E86D6-5604-4C3A-A13E-8798491C50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8800"/>
                <a:ext cx="8431560" cy="37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5B0079-B239-4F46-A573-B0CAE02E697D}"/>
                  </a:ext>
                </a:extLst>
              </p14:cNvPr>
              <p14:cNvContentPartPr/>
              <p14:nvPr/>
            </p14:nvContentPartPr>
            <p14:xfrm>
              <a:off x="655200" y="3383280"/>
              <a:ext cx="5365080" cy="103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5B0079-B239-4F46-A573-B0CAE02E6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840" y="3373920"/>
                <a:ext cx="538380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FA15C2-044B-47C6-9A29-D61E8A4C5AE9}"/>
                  </a:ext>
                </a:extLst>
              </p14:cNvPr>
              <p14:cNvContentPartPr/>
              <p14:nvPr/>
            </p14:nvContentPartPr>
            <p14:xfrm>
              <a:off x="159840" y="4473000"/>
              <a:ext cx="9502560" cy="229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FA15C2-044B-47C6-9A29-D61E8A4C5A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480" y="4463640"/>
                <a:ext cx="952128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89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5F152B-F6EF-4D5E-903A-1C24C2CF8D99}"/>
                  </a:ext>
                </a:extLst>
              </p14:cNvPr>
              <p14:cNvContentPartPr/>
              <p14:nvPr/>
            </p14:nvContentPartPr>
            <p14:xfrm>
              <a:off x="762120" y="76320"/>
              <a:ext cx="7978320" cy="595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5F152B-F6EF-4D5E-903A-1C24C2CF8D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66960"/>
                <a:ext cx="799704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13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6221C7-42A9-4653-A4E7-7EB942B22E0F}"/>
                  </a:ext>
                </a:extLst>
              </p14:cNvPr>
              <p14:cNvContentPartPr/>
              <p14:nvPr/>
            </p14:nvContentPartPr>
            <p14:xfrm>
              <a:off x="53280" y="0"/>
              <a:ext cx="913680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6221C7-42A9-4653-A4E7-7EB942B22E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915552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37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24942A-52C5-4D08-8F69-F1DB974772F9}"/>
                  </a:ext>
                </a:extLst>
              </p14:cNvPr>
              <p14:cNvContentPartPr/>
              <p14:nvPr/>
            </p14:nvContentPartPr>
            <p14:xfrm>
              <a:off x="442080" y="144720"/>
              <a:ext cx="951768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24942A-52C5-4D08-8F69-F1DB97477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35360"/>
                <a:ext cx="953640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89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AD2C9E-A364-4A3C-AA1E-9A4E9A715C79}"/>
                  </a:ext>
                </a:extLst>
              </p14:cNvPr>
              <p14:cNvContentPartPr/>
              <p14:nvPr/>
            </p14:nvContentPartPr>
            <p14:xfrm>
              <a:off x="777240" y="853560"/>
              <a:ext cx="7849080" cy="236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AD2C9E-A364-4A3C-AA1E-9A4E9A715C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844200"/>
                <a:ext cx="7867800" cy="23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8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326B77-0D67-4A71-8468-F84455D26686}"/>
                  </a:ext>
                </a:extLst>
              </p14:cNvPr>
              <p14:cNvContentPartPr/>
              <p14:nvPr/>
            </p14:nvContentPartPr>
            <p14:xfrm>
              <a:off x="0" y="0"/>
              <a:ext cx="922068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326B77-0D67-4A71-8468-F84455D266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23940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6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4F908-3392-4987-B98C-3D9255CDA243}"/>
              </a:ext>
            </a:extLst>
          </p:cNvPr>
          <p:cNvSpPr txBox="1"/>
          <p:nvPr/>
        </p:nvSpPr>
        <p:spPr>
          <a:xfrm>
            <a:off x="1009650" y="1200150"/>
            <a:ext cx="8134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&lt;input type="text" class="inputtext _55r1 _6luy" name="email" id="email" data-testid="royal_email" placeholder="Email address or phone number" autofocus="1" aria-label="Email address or phone number"&gt;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389794-FB0C-4050-B88B-DAD48105E413}"/>
                  </a:ext>
                </a:extLst>
              </p14:cNvPr>
              <p14:cNvContentPartPr/>
              <p14:nvPr/>
            </p14:nvContentPartPr>
            <p14:xfrm>
              <a:off x="53280" y="617400"/>
              <a:ext cx="8885160" cy="156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389794-FB0C-4050-B88B-DAD48105E4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608040"/>
                <a:ext cx="8903880" cy="15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42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3F444-CDA6-4B4F-85E4-160ED9491A06}"/>
              </a:ext>
            </a:extLst>
          </p:cNvPr>
          <p:cNvSpPr txBox="1"/>
          <p:nvPr/>
        </p:nvSpPr>
        <p:spPr>
          <a:xfrm>
            <a:off x="123826" y="1809750"/>
            <a:ext cx="8553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="https://www.facebook.com/recover/initiate/?privacy_mutation_token=eyJ0eXBlIjowLCJjcmVhdGlvbl90aW1lIjoxNjM4Nzg3NjYyLCJjYWxsc2l0ZV9pZCI6MzgxMjI5MDc5NTc1OTQ2fQ%3D%3D&amp;amp;ars=facebook_login"&gt;Forgotten password?&lt;/a&gt;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D42812-082A-4AFC-A07F-17BFB282D552}"/>
                  </a:ext>
                </a:extLst>
              </p14:cNvPr>
              <p14:cNvContentPartPr/>
              <p14:nvPr/>
            </p14:nvContentPartPr>
            <p14:xfrm>
              <a:off x="0" y="838080"/>
              <a:ext cx="8169120" cy="272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D42812-082A-4AFC-A07F-17BFB282D5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8720"/>
                <a:ext cx="818784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7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AFDAA-10B3-47DD-B3CB-8A778BCA761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&lt;div&gt;Login &lt;/div&gt;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48CBB4-C8C9-42C5-AE6A-82EC594FBD3F}"/>
                  </a:ext>
                </a:extLst>
              </p14:cNvPr>
              <p14:cNvContentPartPr/>
              <p14:nvPr/>
            </p14:nvContentPartPr>
            <p14:xfrm>
              <a:off x="2735640" y="3581280"/>
              <a:ext cx="1661400" cy="99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48CBB4-C8C9-42C5-AE6A-82EC594FB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6280" y="3571920"/>
                <a:ext cx="168012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1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5E6A6F-604F-4C86-8095-296229A8B7A7}"/>
                  </a:ext>
                </a:extLst>
              </p14:cNvPr>
              <p14:cNvContentPartPr/>
              <p14:nvPr/>
            </p14:nvContentPartPr>
            <p14:xfrm>
              <a:off x="7560" y="304920"/>
              <a:ext cx="1217700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5E6A6F-604F-4C86-8095-296229A8B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295560"/>
                <a:ext cx="1219572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06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2FB48-E366-4F53-BBE0-60F3FB17865C}"/>
                  </a:ext>
                </a:extLst>
              </p14:cNvPr>
              <p14:cNvContentPartPr/>
              <p14:nvPr/>
            </p14:nvContentPartPr>
            <p14:xfrm>
              <a:off x="137160" y="60840"/>
              <a:ext cx="9205200" cy="67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2FB48-E366-4F53-BBE0-60F3FB1786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51480"/>
                <a:ext cx="922392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94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2E55FC-AAD1-4930-8C74-A30CF1DF86A6}"/>
                  </a:ext>
                </a:extLst>
              </p14:cNvPr>
              <p14:cNvContentPartPr/>
              <p14:nvPr/>
            </p14:nvContentPartPr>
            <p14:xfrm>
              <a:off x="106560" y="0"/>
              <a:ext cx="8344440" cy="587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2E55FC-AAD1-4930-8C74-A30CF1DF8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8363160" cy="58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FA444D-A50F-4312-886F-DA5DE188EC07}"/>
                  </a:ext>
                </a:extLst>
              </p14:cNvPr>
              <p14:cNvContentPartPr/>
              <p14:nvPr/>
            </p14:nvContentPartPr>
            <p14:xfrm>
              <a:off x="579240" y="2887920"/>
              <a:ext cx="945000" cy="195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FA444D-A50F-4312-886F-DA5DE188EC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880" y="2878560"/>
                <a:ext cx="963720" cy="19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89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9CC-8D0C-4295-A521-D7EFAED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94E4-BE92-434A-936C-183D15B6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D5B204-9B11-46E9-8776-4CC81B7D661D}"/>
                  </a:ext>
                </a:extLst>
              </p14:cNvPr>
              <p14:cNvContentPartPr/>
              <p14:nvPr/>
            </p14:nvContentPartPr>
            <p14:xfrm>
              <a:off x="114120" y="952560"/>
              <a:ext cx="9601560" cy="331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D5B204-9B11-46E9-8776-4CC81B7D66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943200"/>
                <a:ext cx="962028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49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2021-12-06T12:29:38Z</dcterms:created>
  <dcterms:modified xsi:type="dcterms:W3CDTF">2021-12-06T12:30:16Z</dcterms:modified>
</cp:coreProperties>
</file>