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1T10:40:52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4995 804 0,'0'0'0,"-21"0"15,0 0-15,0 0 16,0 0-16,-1-21 0,1 21 16,0 0-1,42 0 32,22 0-47,-22 0 0,21 0 16,22 0-16,-22-21 0,21 21 0,1 0 15,-1-21-15,22 21 0,-21 0 16,-1 0-16,1 0 0,-1 0 0,1 0 16,-1 0-16,-21 0 0,1 0 15,-22 0-15,21 0 0,-21 0 0,-42 0 32,0 0-17,0 21-15,-21-21 0,-1 0 16,22 0-16,-21 0 0,-1 0 15,22 0-15,-21 0 0,0 0 16,20 0-16</inkml:trace>
  <inkml:trace contextRef="#ctx0" brushRef="#br0" timeOffset="583.66">5186 783 0,'0'0'0,"-64"0"31,43 0-31,0 21 0,0 1 16,0-1-16,-1 21 16,22-21-16,0 0 15,-21 22-15,0-22 0,21 21 0,-21 1 16,21-22-16,0 21 0,-21-21 16,21 22-16,-21-22 0,-1 21 0,22-21 15,0 0-15,0 1 16,-21-1-16,21 0 15,0-42 17,0 0-32,21 21 15,1-22-15,-22 1 0,21 21 0,0-21 16,0 0-16,0 0 16,0 21-16,1-21 0,-1-1 0,21 22 15,-21 0-15,22-21 0,-22 21 0,21 0 16,0 0-16,1 0 0,20 21 15,-20-21-15,-1 22 0,0-1 0,1 0 16,-22 0-16,21 0 0,-21 22 16,0-22-16,1 0 0,-22 21 0,0-21 15,0 22-15,0-22 0,-22 21 16,1-21-16,0 22 0,-21-22 0,-1 21 16,1-21-16,0 1 0,-1-1 15,-20 0-15,21 0 0,-22 0 0,22 0 16,-1-21-16,-20 0 0,21 22 15,-1-22-15,1 0 0,0 0 16,-1 0-16,1 0 0,21 0 0,-22-22 16,22 22-16,0-21 0,0 21 15,0-21-15,0 0 0,21 0 16,0 0 0,21 21-16,0-22 0,0 1 0,21 0 15,1 0-15,-1 0 0</inkml:trace>
  <inkml:trace contextRef="#ctx0" brushRef="#br0" timeOffset="960.44">6752 699 0,'0'0'0,"0"-22"0,0 1 16,0 42-1,-21-21 1,0 43-16,21-22 0,-21 21 16,21 22-16,0-1 0,-22 1 15,1-1-15,21 1 0,-21-1 0,21 1 16,-21-1-16,21 1 0,-21-22 15,21 0-15,-21 22 0,21-22 0,0 1 16,0-22-16,0 21 0,0-21 16,0 22-16,0-22 0,0 0 0,0 0 15,0-42 17,21 0-32,0 0 15,0-1-15</inkml:trace>
  <inkml:trace contextRef="#ctx0" brushRef="#br0" timeOffset="1376.01">7197 1207 0,'0'21'31,"0"0"-31,0 0 0,-22 0 16,22 22-16,-21-22 0,0 21 15,0-21-15,21 22 0,-21-1 16,0-21-16,21 21 0,0 1 0,0-22 16,0 21-16,0-21 0,0 1 15,0-1-15,0 0 0,0 0 0,21 0 16,0 0-16,0-21 0,0 0 16,22 0-16,-22 0 0,0 0 0,0 0 15,0-21-15,22 21 0,-22-21 16,0 0-16,0 0 0,0 0 0,0-22 15,1 22-15,-22-21 0,0-1 16,0 1-16,0 0 0,0 21 0,0-22 16,0 1-16,0 0 0,0 20 0,-22 1 15,1-21-15,0 42 16,21-21-16,-21 0 0,0 21 0,0 0 16,-1 0-16,1 0 15,0 0-15,0 21 0,0-21 16,0 21-16,-1-21 31</inkml:trace>
  <inkml:trace contextRef="#ctx0" brushRef="#br0" timeOffset="1615.88">6583 974 0,'-43'0'0,"86"0"0,-107 0 0,22 0 16,21 0-16,42 0 31,21 0-31,-21-21 16,22 21-16,-1 0 0,0 0 16,1 0-16,-1 0 0,0 0 0,1 0 15,-1-22-15,0 22 0,1 0 16,-1 0-16,-21 0 0,22 0 0,-22 0 15,21 0-15</inkml:trace>
  <inkml:trace contextRef="#ctx0" brushRef="#br0" timeOffset="2184.01">8382 699 0,'-21'-22'32,"21"44"-17,0-1-15,0 0 0,0 0 16,21 0 0,0 22-16,0-22 0,22 0 0,-22 0 15,21 0-15,0 0 0,22 1 16,-22-22-16,22 21 0,-1 0 0,1-21 15,-1 0-15,1 0 0,-1 0 16,-20 0-16,20 0 0,-21 0 0,1-21 16,-1 21-16,0-21 0,-20-1 15,-1 1-15,0 0 0,0-21 0,0 21 16,-21-1-16,0-20 0,0 21 16,0 0-16,0 0 0,0-1 0,0 1 15,-21 21 1,0 0-16,0 0 0,0 21 15,-1 1-15,-20-1 16,21 21-16,0 0 0,0 1 16,-22 20-16,22-20 0,-21 20 0,21 1 15,-1-1-15,-20-21 0,21 22 16,0-1-16,0-20 0,-1-1 0,1 22 16,0-22-16,21 0 0,0 1 15,-21-1-15,21-21 0,-21 21 0,21-20 16,0 20-16,-21-21 0,21 0 0,0 0 15,0 1-15,0-1 0,0 0 16,0-42 15,0 0-15,21-1-16,-21 1 0,0-21 16</inkml:trace>
  <inkml:trace contextRef="#ctx0" brushRef="#br0" timeOffset="2452.87">8572 1461 0,'0'0'0,"-21"0"0,0 0 15,0 0-15,42 0 32,0 0-32,22 0 0,-22 0 0,42 0 15,-20-22-15,20 22 0,-21 0 0,22 0 16,-1 0-16,1 0 0,-1 0 15,1 0-15,-22 0 0,1-21 0,-1 21 16,-21 0-16,21 0 0,-20 0 16,-1 0-16,-42 0 47,-1 0-47,1 0 0,-21 0 0,0 0 15</inkml:trace>
  <inkml:trace contextRef="#ctx0" brushRef="#br0" timeOffset="3004.61">4403 2434 0,'-43'0'0,"86"0"0,-107 0 0,43 0 0,0 0 15,42 0 1,0 0-1,21 0-15,1 0 0,-1 0 0,22 0 16,20 0-16,1 0 0,21 0 16,0-21-16,-1 21 0,22-21 0,0 21 15,0-21-15,43 0 0,-22 21 16,21-22-16,-21 22 0,43-21 16,-1 21-16,1-21 0,21 21 15,-22 0-15,22 0 0,-1 0 0,-20 0 16,21 0-16,-22-21 0,-21 21 0,1 0 15,-1 0-15,-21 0 0,-21 0 16,0 0-16,-21 0 0,0 0 0,-21 0 16,-1 0-16,-20 0 0,-1 0 15,-20-21-15,-1 21 0,0 0 0,1 0 16,-22 0-16,0 0 0,0 0 0,0 0 16,-21-21-16,-21 21 31,0 0-31,-21 0 15,20 0-15,-20 0 0,0 0 0,-22 0 16,1 0-16,-22 0 0</inkml:trace>
  <inkml:trace contextRef="#ctx0" brushRef="#br0" timeOffset="3528.04">4572 2582 0,'0'0'15,"-42"0"-15,-1 0 0,22 0 0,0 0 16,0 0-16,0 0 0,-1 0 15,22-21-15,22 21 32,-1 0-32,21 0 15,22 0-15,-1 0 0,22 0 16,21 0-16,21 0 0,0 0 16,0 0-16,21 0 0,21 0 0,22 0 15,-22 0-15,21 0 0,1 0 16,21 0-16,-1 0 0,-20 0 0,-1 0 15,22 0-15,-22 0 0,1 0 16,-1 0-16,-20 0 0,-1-21 0,0 21 16,-20-21-16,-1 21 0,-21-21 15,0 21-15,0 0 0,-21-21 0,-22 21 16,1-22-16,0 22 0,-22 0 16,-21-21-16,1 0 0,-1 21 0,-21 0 15,0 0-15,-21-21 16,0 0-1,-21 21 1,0 0 0,21-21-16</inkml:trace>
  <inkml:trace contextRef="#ctx0" brushRef="#br0" timeOffset="3679.95">9991 2582 0,'0'0'0,"21"0"0,0 0 16,-21 22-16</inkml:trace>
  <inkml:trace contextRef="#ctx0" brushRef="#br0" timeOffset="18704.36">12023 1334 0,'0'0'0,"-22"0"0,1 0 0,0 0 16,0 0-16,0 0 16,0 0-16,-1 0 31,22-22 0,22 22-15,-1 0-16,0 0 0,21 0 15,1 0-15,20 0 0,1 0 16,-1 0-16,1 0 0,20 0 0,-20 0 16,20 0-16,-20 0 0,21 0 15,-1 0-15,-20 0 0,20 0 0,1 0 16,-21 0-16,-1 0 0,-21 0 15,22 0-15,-22 0 0,-21 0 16,22 0-16,-22 0 0,0 0 0,0 0 16,-42 0 31,0 0-47,0 0 0,0 0 0,-22 0 15,22 0-15</inkml:trace>
  <inkml:trace contextRef="#ctx0" brushRef="#br0" timeOffset="19012.18">12128 1355 0,'0'0'0,"-21"0"0,0 0 0,21 21 15,-21-21-15,21 21 16,21-21-16,0 0 15,0 0-15,22 0 0,-1 0 0,0 0 16,1 0-16,20 21 0,-20-21 16,20 0-16,-21 0 0,22 0 0,-1 0 15,-20 0-15,20 0 0,1 0 0,-22 0 16,22 0-16,-22 0 0,0 0 16,1-21-16,-1 21 0,0 0 0,-21 0 15,1 0-15,-1-21 0,-21 0 16,0 0 15,0-1-31,-21 1 0,21 0 16</inkml:trace>
  <inkml:trace contextRef="#ctx0" brushRef="#br0" timeOffset="19547.88">12975 847 0,'0'0'0,"0"-21"0,-21 21 31,21 21-15,0 0-16,0 0 16,0 0-16,0 0 0,0 1 0,0-1 15,0 21-15,21-21 0,0 0 0,-21 1 16,43 20-16,-22-21 0,21 0 15,-21 0-15,22-21 0,-1 22 0,0-1 16,1-21-16,-1 0 0,-21 21 16,21-21-16,1 0 0,-22 0 0,21 0 15,-21 0-15,22 0 16,-22 0-16,0 0 0,0 0 0,0 0 16,1 0-16,-1-21 0,-21 0 15,0-1 1,-21 22-1,-1 0 1,1 22-16,-21-22 0,21 21 16,0 0-16,-22 21 0,22-21 15,-21 22-15,-1-22 0,1 21 0,0 1 16,-1-1-16,1 0 0,0 1 16,-1-22-16,22 21 0,-21-21 0,21 22 15,0-22-15,-1 0 0,1 0 16,21 0-16,0 0 0,-21-21 15,21 22-15,-21-1 0,21-42 47,21-1-47,0 22 16</inkml:trace>
  <inkml:trace contextRef="#ctx0" brushRef="#br0" timeOffset="20385">15176 953 0,'0'0'16,"0"-22"-16,0 65 47,0-22-32,0 0-15,0 21 0,-21 1 0,0-1 16,21 0-16,-21 1 0,-21 20 15,20-20-15,1-1 0,-21 0 0,21 1 16,0-22-16,-22 21 0,22 0 16,0-20-16,0 20 0,0-21 0,21 0 15,0 0-15,-22-21 0,22 22 0,-21-22 16,21-22 15,0 1-15,21 0-16,1 0 0,-1 21 15,0 0-15,0-21 0,21 21 16,-20 0-16,-1 0 0,21 0 0,0 0 16,-20 0-16,20 0 0,0 0 15,1 0-15,-1 0 0,-21 0 0,21-21 16,1 21-16,-1 0 0,-21 0 16,22 0-16,-22-22 0,21 22 0,-21-21 15,22 0-15,-22 21 0,0-21 0,0 0 16,0 0-16,0-1 0,-21 1 15,0 0-15,22 0 0,-22 0 16,0 0-16,0-1 0,0 1 16,0 0-16,0 0 0,0 0 0,-22 21 31,1 0-31,0 0 0,21 21 16,-21 0-16,0 0 0,0 0 15,21 22-15,-22-22 0,22 21 0,0 1 16,0-22-16,-21 21 0,21 0 0,-21 1 15,21-1-15,0 22 0,0-43 16,0 21-16,-21 0 0,21-20 0,0 20 16,-21-21-16,21 0 0,0 0 15,-21 1-15,21-1 0,0 0 16,0 0-16,-22-21 31,44-21 0,-1 0-31,0 0 16,0-1-16,0 1 0</inkml:trace>
  <inkml:trace contextRef="#ctx0" brushRef="#br0" timeOffset="20611.88">15811 2074 0,'-21'22'0,"0"-22"31,0 0-16</inkml:trace>
  <inkml:trace contextRef="#ctx0" brushRef="#br0" timeOffset="23175.9">18796 699 0,'-21'0'15,"0"0"-15,-1 0 16,1 0 0,0 0-16,0 0 15,42 0 1,0 0-16,22 0 16,-22 0-16,21 0 0,0 0 0,22 0 15,-1 0-15,-20 0 0,20 0 16,22 0-16,-22 0 0,1 0 0,-1 0 15,1 21-15,-1-21 0,1 0 16,-22 0-16,1 0 0,-22 0 16,21 0-16,-63 0 31,-21 0-31</inkml:trace>
  <inkml:trace contextRef="#ctx0" brushRef="#br0" timeOffset="23588.46">19262 762 0,'0'0'0,"-22"0"32,1 0-32,21 21 0,0 0 15,0 1-15,0-1 0,0 0 16,0 0-16,0 21 0,0 1 16,0-1-16,0 0 0,0 1 15,0-1-15,0 0 0,0 1 0,-21 20 16,21-20-16,0-1 0,-21 0 15,21 1-15,0-1 0,-21 0 0,21 22 16,0-22-16,0-21 0,0 22 16,0-1-16,0 0 0,0-21 0,0 1 15,-21 20-15,21-21 0,-22 0 16,1 0-16,21 1 0,-21-22 16,0 0-16,0 0 0,0 0 0,-22 0 15,22 0-15,0 0 16,-21 0-16,20-22 0,-20 22 0,21-21 0,0 0 15,-22 0-15,22 0 0,0-22 16,0 22-16,0 0 0,0-21 16,-1 21-16,22-1 0,0 1 0,0 0 15,0 0-15,0 0 0,0 0 16,22 21-16,-1 0 0,0-22 0,0 22 16,21 0-16,-20 0 0,20 0 15,-21 0-15,21 0 0,1 0 0</inkml:trace>
  <inkml:trace contextRef="#ctx0" brushRef="#br0" timeOffset="24128.87">19939 1482 0,'0'0'0,"21"-21"0,-21-1 0,0 1 15,0 0-15,0 0 0,0 0 16,0 0-16,-21 21 15,0 0-15,0 0 16,-1 0-16,-20 0 0,21 0 16,-21 21-16,-1 0 0,1 0 0,0 0 15,20 0-15,-20 22 0,0-1 16,-1 0-16,22-20 0,-21 20 16,21 0-16,0 1 0,21-22 0,0 21 0,0-21 15,0 0-15,0 1 16,0-1-16,0 0 0,21 0 15,0-21-15,0 0 0,0 0 0,0 0 16,1 0-16,-1 0 0,21 0 16,-21-21-16,0 0 0,22 21 0,-22-43 15,21 22-15,-21 0 0,22-21 16,-22-1-16,21 1 0,-21 0 0,1-1 16,-1 22-16,21-21 0,-42 0 15,21 20-15,0 1 0,-21 0 16,0 42-1,0 0 1,0 1-16,0-1 0,0 0 0,0 21 16,0-21-16,0 22 0,0-22 15,0 0-15,0 21 0,0-20 0,0-1 16,0 0-16,22 0 0,-22 0 16,21 0-16,-21 1 0,21-22 15,0 0 1,0 0-16,0 0 0,1 0 15,-1-22-15,0 1 0,0 21 16</inkml:trace>
  <inkml:trace contextRef="#ctx0" brushRef="#br0" timeOffset="24388.08">20489 1355 0,'0'0'0,"0"-21"0,0-1 16,0 44 15,0-1-31,0 0 0,0 21 16,0-21-16,0 1 0,0-1 0,0 21 15,21-21-15,-21 0 0,0 22 16,0-22-16,0 0 0,0 0 0,0 0 16,22 1-16,-22-1 0,0 0 15,0 0-15,0 0 0,0 0 16,21-21 15,0-21-31,0 0 16</inkml:trace>
  <inkml:trace contextRef="#ctx0" brushRef="#br0" timeOffset="24659.93">21040 1312 0,'0'0'0,"0"-21"15,-22 21 1,1 0 0,0 0-16,0 21 0,0-21 15,0 22-15,-22-1 0,22 21 0,-21-21 16,21 0-16,-22 1 0,22 20 16,-21-21-16,21 21 0,-1-20 0,-20-1 15,21 0-15,0 0 0,21 0 16,0 0-16,-21 1 0,21-1 0,0 0 15,0 0 1,21-21 0,0 0-16,0 0 0,21 0 15,-20 0-15</inkml:trace>
  <inkml:trace contextRef="#ctx0" brushRef="#br0" timeOffset="25235.96">21675 1439 0,'0'0'0,"21"-21"0,0 0 0,-21 0 15,0 0-15,21 0 0,-21-1 0,0 1 16,0 0-16,0 0 16,-21 21-16,0 0 15,0 0-15,-1 0 16,-20 0-16,21 0 0,0 0 0,-22 21 15,1 0-15,21 0 0,-21 1 16,-1 20-16,1-21 0,21 0 0,-22 22 16,22-1-16,0-21 0,0 21 15,0-20-15,0 20 0,21-21 0,0 0 16,0 22-16,0-22 0,0 0 0,0 0 16,0 0-16,21 0 15,0-21-15,0 0 0,0 0 16,0 0-16,1 0 15,-1 0-15,0 0 0,21-21 16,-21 0-16,1 0 0,-1 0 16,21 0-16,-21-1 0,0-20 0,1 21 15,20-21-15,-21 20 0,0-20 0,0 21 16,1 0-16,-1 0 0,-21-1 16,21 22-1,-21 22 1,0-1-16,0 0 0,0 0 0,0 0 15,0 0-15,0 1 0,0 20 16,0-21-16,0 0 0,0 0 16,0 1-16,0-1 0,21 0 15,0 0-15,0 0 0,1-21 16,-1 21-16,0-21 16,0 0-16,0 0 15,0 0-15,1 0 0,-1 0 0,0-21 16,0 0-16,0 21 0,0-21 15,1 21-15</inkml:trace>
  <inkml:trace contextRef="#ctx0" brushRef="#br0" timeOffset="25451.84">22225 1820 0,'0'0'0,"0"22"0,-21-22 47,0 0-32,21 21 1,-22-21 0,1 0-16,0 0 15</inkml:trace>
  <inkml:trace contextRef="#ctx0" brushRef="#br0" timeOffset="51156.18">6689 4001 0,'0'0'0,"-22"0"16,1 0-16,0 0 0,0 0 15,0 0-15,0 0 32,-1 0-32,1 0 31,0 0-31,0 0 15,21-22 17</inkml:trace>
  <inkml:trace contextRef="#ctx0" brushRef="#br0" timeOffset="51418.04">6583 3916 0,'-21'0'15,"42"0"17,0 0-17,21 0-15,1 0 0,-1 0 16,21 0-16,-20 0 0,20 0 0,1 0 16,-1 0-16,-20 0 0,20 0 15,-21-21-15,22 21 0,-22 0 16,-21 0-16,22 0 0,-22 0 0,0 0 15,-42 0 17,0 0-32,-22 0 0,1 21 15,21-21-15,-21 0 0,-22 0 0</inkml:trace>
  <inkml:trace contextRef="#ctx0" brushRef="#br0" timeOffset="51972.37">6625 3958 0,'0'0'0,"-42"0"0,21 21 15,-1-21-15,1 22 16,0-22-16,0 0 0,21 21 0,-21-21 16,0 21-16,-1 0 15,22 0-15,-21 0 0,21 1 16,-21-1-16,21 0 0,-21 0 16,21 0-16,0 0 0,0 1 0,-21 20 15,21-21-15,0 0 0,-21 0 16,21 1-16,0 20 0,0-21 0,0 0 15,0 0-15,0 1 16,0-44 31,0 1-47,21 21 16,0-21-16,-21 0 0,21 21 0,0-21 15,0 0-15,1 21 0,-1-22 16,21 22-16,0-21 0,-20 21 0,20 0 15,0 0-15,22 0 0,-22 0 0,22 0 16,-22 0-16,21 0 0,-20 0 16,-1 21-16,22-21 0,-22 22 0,-21-1 15,21 21-15,1-21 0,-22 0 16,0 22-16,-21-22 0,0 0 0,0 21 16,0 1-16,-21-22 0,0 21 15,-22 1-15,1-22 0,-21 21 16,20-21-16,-20 22 0,-1-22 0,-20 0 15,20-21-15,22 21 0,-22 0 0,1-21 16,20 0-16,1 0 0,0 0 16,-1 0-16,22-21 0,0 0 0,-21 21 15,21-21-15,21 0 0,0-1 0,-22 1 16,22 0-16,0 0 16,0 0-16,0 0 0,22 21 15,-1-22-15,0 22 16,0-21-16,0 21 0</inkml:trace>
  <inkml:trace contextRef="#ctx0" brushRef="#br0" timeOffset="52617">8721 4170 0,'0'0'0,"21"-21"0,-21 0 16,21-1-16,-21 1 0,0 0 16,0 0-16,0 0 0,0 0 0,0-1 15,0 1-15,0 0 0,-21 21 16,0 0-16,-1 0 16,-20 0-16,21 21 0,-21 0 0,-1 22 15,1-1-15,-22 0 0,22 22 16,0-22-16,-22 22 0,22-1 15,0 1-15,-1-22 0,1 22 0,21-22 16,21 0-16,0 1 0,0-1 16,0 0-16,0 1 0,21-1 0,0-21 15,21 0-15,-20 0 0,20 22 0,-21-43 16,21 21-16,1-21 0,-1 0 16,0 0-16,22 0 0,-22 0 0,1 0 15,20-21-15,-21 0 0,22-22 16,-1 1-16,-20 0 0,20-1 0,1 1 15,-1-22-15,-20 1 0</inkml:trace>
  <inkml:trace contextRef="#ctx0" brushRef="#br0" timeOffset="52864.86">9419 3577 0,'0'0'0,"0"-21"0,0 42 15,0 0-15,0 1 16,0 20-16,0 0 0,-21 1 0,21 20 15,-21 1-15,0-1 0,21 1 16,-22 20-16,1 1 0,0-22 0,0 22 16,-21-21-16,20-1 0,1-21 0,21 22 15,-21-22-15,21 1 0,-21-1 16,21 0-16,0 1 0,0-22 16,0 21-16,0-21 0,0 0 0,21 1 15,0-22-15,0 21 0,1-21 16,-1 0-16,21 0 0,-21 0 0,0-21 15,22-1-15,-22 22 0</inkml:trace>
  <inkml:trace contextRef="#ctx0" brushRef="#br0" timeOffset="54148.54">10202 4339 0,'0'0'0,"0"-21"0,0-21 0,0 21 15,0-1-15,0-20 0,-21 21 0,21 0 16,-21 0-16,-21 21 0,20-22 16,1 1-16,0 21 0,0 0 0,-21 0 15,20 21-15,-20 1 0,21-1 16,-21 21-16,20-21 0,1 22 0,-21 20 16,21-21-16,0 1 0,-1 20 0,1-20 15,0-1-15,21 0 0,0-21 16,0 22-16,0-1 0,0-21 0,0 0 15,21 1-15,0-1 0,1 0 0,-1-21 16,0 0-16,21 0 16,-21 0-16,1 0 0,-1-21 15,0 0-15,0-1 0,0 1 0,22 0 16,-22-21-16,0-1 0,0 1 16,0 0-16,0-1 0,1 1 0,-1 0 15,0-1-15,-21 1 0,21 0 0,-21 21 16,21-1-16,-21 44 15,0-1 1,0 0-16,0 0 0,-21 21 16,21-20-16,-21 20 0,21-21 0,0 21 15,-21 1-15,21-22 0,-21 21 0,21-21 16,0 22-16,0-22 0,0 0 16,0 21-16,0-20 0,21-1 15,0 0-15,0 0 0,0-21 0,0 21 16,1-21-16,20 0 0,-21 0 15,21 0-15,1 0 0,-22-21 0,21 0 16,1 0-16,-22-22 0,21 22 16,0-21-16,1 0 0,-22-1 0,21 1 15,-21 0-15,22-1 0,-22 1 0,0 21 16,0-22-16,-21 22 0,0 0 16,0 0-16,-21 21 31,0 0-31,0 0 0,0 21 15,-1 0-15,1-21 0,21 21 16,0 1-16,0-1 0,0 0 0,0 0 16,0 0-16,0 0 15,0 1-15,0-1 0,0 0 0,0 0 16,21-21-16,1 21 0,-22 0 0,0 1 16,21-22-16,-21 21 0,21 0 15,0 0-15,-21 0 16,0 0-16,-21-42 47,0 0-32,0 0-15,21 0 16,0 0-16,-22 21 0,1 0 16,0 0 15,21 21-31,0 0 15,0 0-15,0 0 16,21 0-16,-21 1 0,21-22 16,1 21-16,-1-21 0,21 21 0,-21-21 15,0 0-15,22 0 0,-1 0 16,-21 0-16,22 0 0,-1 0 0,0-21 16,1 21-16,-1-21 0,0-1 15,1 1-15,20 0 0,-21-21 16,1 21-16,-1-22 0,0 1 0,1 0 15,-1-1-15,-21 1 0,22 0 0,-22-1 16,21 1-16,-42 21 0,21-22 16,-21 22-16,-21 21 15,0 0 1,0 21-16,0 1 0,-1-1 0,1 0 16,0 0-16,0 21 0,21-20 15,0-1-15,0 0 0,0 21 0,0-21 16,0 1-16,0-1 0,0 0 15,21 0-15,-21 0 0,21 0 0,-21 1 16,21-22-16,-21 21 0,0 0 16,22-21-16,-22 21 0,0 0 15,0 0-15,-22-21 32,1 0-32,0 0 0,0 0 0,0 0 15,0 0-15,-1 0 16,1 0-16,0 0 15,0 0-15,21-21 0,-21 21 16,21-21 0</inkml:trace>
  <inkml:trace contextRef="#ctx0" brushRef="#br0" timeOffset="66076.35">11218 7811 0,'0'21'94</inkml:trace>
  <inkml:trace contextRef="#ctx0" brushRef="#br0" timeOffset="69184.73">15007 5757 0,'21'0'15,"0"0"1,1 0-16,-1 0 16,0 0-16,0 0 0,0 0 15,0-21-15,1 21 0,20 0 0,-21-21 16,0 21-16,22-21 0,-22 21 16,0-21-16,0 21 0,0-21 0,0-1 15,1 1-15,-22 0 0,0 0 16,0 0-16,0 0 0,-22-1 15,1 1-15,0 21 0,-21-21 0,21 21 16,-22 0-16,1 0 0,-22 0 16,22 0-16,0 0 0,-1 0 0,1 0 15,0 0-15,-1 0 0,1 21 0,21-21 16,0 21-16,-22 1 0,22-1 16,21 0-16,-21 0 15,21 0-15,0 0 0,0 1 0,0-1 16,0 0-16,21 0 0,0 0 15,1 0-15,-1 1 0,0-1 0,21 0 16,-21 0-16,22 0 0,-22 0 16,21 1-16,1-22 0,-22 21 0,21 0 15,0 0-15,-20 0 0,20 0 0,-21 1 16,0-22-16,22 21 0,-22 0 16,0 0-16,-21 0 0,0 0 0,0 1 15,0-1-15,0 0 16,0 0-16,-21 0 0,-22 0 0,22-21 15,-21 22-15,-22-1 0,22-21 16,0 0-16,-22 21 0,1-21 0,20 0 16,-20 0-16,21 0 0,-1 0 0,-20 0 15,20 0-15,1-21 0,21 21 16,-21-21-16,20-1 0,-20 1 0,21 21 16,0-21-16,21 0 0,-21 0 0,21 0 15,-22-22-15,22 22 0,0 0 16,0 0-16,0 0 15,22 21-15,-1 0 16,0 0-16,0 0 0,0 21 16,0 0-16,1-21 0,-1 21 0,21 0 15,-21 0-15,0 1 0,22-1 16,-22 0-16,0 0 0,21 0 16,-20 0-16,20 1 0,-21-1 0,0-21 15,22 21-15,-1 0 0,-21-21 0,21 0 16,1 0-16,-22 0 0,21 0 15,1 0-15,20 0 0,-21 0 0,1 0 16,-1-21-16,0 0 0,1 0 0,-1 21 16,0-22-16,1-20 0,-1 21 15,-21 0-15,0 0 0,1-22 0,-1 22 16,0 0-16,-21-21 0,0 20 0,0 1 16,0 0-16,-21 21 31,0 0-31,-1 21 15,22 0-15,-21 1 0,21-1 16,-21 0-16,21 0 0,0 0 0,0 22 16,0-22-16,0 0 0,0 0 15,0 0-15,0 0 0,21-21 0,0 22 16,1-1-16,-1-21 0,0 21 0,0-21 16,0 0-16,0 0 0,1 0 15,-1 0-15,21 0 0,-21 0 0,0 0 16,22-21-16,-22 0 0,21-1 15,1 1-15,-22 0 0,0 0 0,21 0 16,-21-22-16,1 22 0,-1-21 16,0 21-16,0-22 0,0 22 0,-21 0 15,0 0-15,0 0 16,0 42 0,0 0-16,-21 0 15,21 0-15,-21 1 0,21-1 16,0 0-16,-21 0 0,21 0 0,0 0 15,0 1-15,0-1 0,0 0 0,0 0 16,0 0-16,21-21 0,0 21 16,0-21-16,0 0 0,1 22 15,-1-22-15,0 0 0,0 0 0,21 0 16,-20 0-16,20 0 0,-21 0 0,21 0 16,-20-22-16,-1 1 0,21 21 15,-21-21-15,0-21 0,1 21 0,-22-1 16,21-20-16,0 21 0,-21-21 0,21 20 15,-21 1-15,0 0 0,0 0 16,0 0-16,0 0 16,0 42-1,-21 0-15,21 0 16,-21 0-16,21 0 0,-21 22 16,21-22-16,0 0 0,0 0 15,0 0-15,0 22 0,0-22 0,0 0 16,0 0-16,-22 0 0,22 1 15,0-1-15,0 0 32,0-42-17,0 0 1,0-1-16,-21 1 0,21 0 16,0 0-16,0 0 0,0 0 0,0-22 15,0 22-15,21 0 0,-21 0 16,22 0-16,-1-1 0,0 1 15,0 0-15,0 0 0,22 21 0,-22-21 16,21 21-16,-21 0 0,22 0 16,-1 0-16,0 0 0,-21 0 0,22 21 15,-1 0-15,-21-21 0,22 42 0,-22-20 16,0-1-16,0 21 0,-21-21 16,0 0-16,0 1 0,0 20 0,0-21 15,0 0-15,-21 0 0,0 1 0,0-1 16,-1 0-16,1 0 0,0-21 15,0 21-15,0 0 16,0-21 0,21-21-1,21 0 1,0 0-16,0 0 0,0 0 0,0 21 16</inkml:trace>
  <inkml:trace contextRef="#ctx0" brushRef="#br0" timeOffset="69804.83">18034 6011 0,'0'0'0,"0"-21"0,0 0 15,0 0-15,0 0 0,0 0 0,0-1 16,0 1-16,-21 0 0,0 0 15,-1 21-15,22-21 0,-21 21 0,0 0 16,0 0-16,-21 0 0,20 0 0,1 21 16,-21 0-16,21 0 0,-22 0 15,1 1-15,21 20 0,-21-21 0,-1 21 16,22-20-16,0 20 0,0-21 16,-22 21-16,43-20 0,0-1 0,-21 0 15,21 0-15,0 0 0,0 22 0,0-22 16,21 0-16,1-21 0,-1 21 15,0 0-15,0 0 0,21-21 16,-20 0-16,-1 0 0,21 0 0,-21 0 16,22-21-16,-22 0 0,21 0 15,-21 0-15,22 0 0,-22-1 0,21-20 16,-21 0-16,22-1 0,-22-20 0,21 21 16,-21-22-16,22 1 0,-22-1 15,0-21-15,0 22 0,0-1 0,0 22 16,-21-21-16,0 20 0,0 1 0,0 0 15,0 20-15,0-20 0,0 21 16,0 0-16,-21 21 16,0 0-16,0 21 15,0 0-15,0 0 0,21 22 16,-22-22-16,22 21 0,-21 0 0,21 22 16,-21-22-16,21 22 0,0-22 15,0 22-15,0-22 0,0 0 0,0 22 16,0-22-16,0-21 0,0 22 0,21-1 15,-21-21-15,21 0 0,1 22 0,-1-22 16,-21 0-16,21-21 0,0 21 16,0 0-16,0-21 0,1 0 0,-1 0 15,0 0-15,21 0 0,-21 0 0,22 0 16,-22 0-16</inkml:trace>
  <inkml:trace contextRef="#ctx0" brushRef="#br0" timeOffset="71244.12">19071 5906 0,'0'0'0,"0"-22"0,0 1 0,0 0 16,-21 0-16,0 0 0,0 21 0,-1-21 15,1 21-15,0 0 16,-21 0-16,21 0 0,-1 0 15,1 0-15,0 0 0,-21 0 0,21 21 16,-1 0-16,-20 21 0,21-21 16,0 1-16,0-1 0,-1 21 0,1-21 15,0 0-15,0 22 0,21-22 0,-21 0 16,21 0-16,0 0 0,0 1 16,0-1-16,0 0 0,21 0 15,0-21-15,0 21 0,0-21 16,1 0-16,-1 0 0,0 0 15,0 0-15,0 0 0,0 0 0,22-21 16,-22 21-16,0-21 0,21 0 16,-20 0-16,-1-1 0,21-20 0,-21 21 15,0-21-15,22 20 0,-22-20 16,0 21-16,0-21 0,-21 20 0,0 1 16,21 0-16,-21 0 0,0 42 31,-21 0-31,21 0 15,-21 1-15,0 20 0,21-21 0,-21 0 16,21 0-16,-21 22 0,21-22 0,0 0 16,0 0-16,0 0 0,0 1 15,0-1-15,0 0 16,0 0-16,21 0 16,0-21-16,0 0 0,0 0 15,0 0-15,1 0 0,-1 0 0,0 0 16,0 0-16,21-21 0,-20 0 0,20 0 15,0 0-15,-21-1 0,22 1 16,-1-21-16,-21 21 0,22-22 0,-22 22 16,21-21-16,-21 21 0,-21 0 0,21-1 15,-21 1-15,22 0 0,-44 42 32,1 0-17,21 1-15,-21 20 16,0-21-16,21 0 0,0 22 0,-21-22 15,21 0-15,-21 0 0,21 0 0,0 22 16,0-22-16,0 0 16,21 0-16,0 0 0,0-21 0,0 0 15,0 21-15,22-21 0,-22 0 0,0 0 16,21 0-16,-20 0 0,20 0 16,-21-21-16,21 0 0,-20 0 0,20 0 15,-21 0-15,21-22 0,-20 1 16,-1 21-16,0-22 0,0 1 0,0 0 15,0-1-15,1 22 0,-22 0 0,0 0 16,0 0-16,0 0 16,0-1-16,0 44 31,-22-1-31,22 0 0,-21 0 16,0 0-16,21 0 0,-21 22 0,21-22 15,-21 21-15,0-21 0,21 22 0,0-1 16,-22-21-16,22 22 0,0-1 15,0 0-15,0 22 0,0-22 0,0 22 16,0-1-16,22 1 0,-22-1 0,21 1 16,-21-1-16,21 1 0,-21-1 15,0-21-15,0 22 0,0-1 0,21 1 16,-21-1-16,0 1 0,0-1 16,0 1-16,0-1 0,0 1 15,0-1-15,0 1 0,-21-1 0,21 1 16,0-22-16,0 22 0,-21-1 0,21 1 15,0-1-15,0-20 0,0 20 0,0 1 16,0-22-16,0 0 0,0 1 16,21-1-16,0 0 0,-21-21 0,21 22 15,0-22-15,1 0 0,-1-21 16,0 0-16,-21-21 16,0 0-1,0 0-15,0-1 16,0-20-16,0 21 0,-21-21 0,0 20 15,-1-20-15,1 0 0,-21-22 0,21 22 16,-22-22-16,1 1 0,0-1 16,-1 1-16,1-1 0,0-20 0,-22 20 15,22-20-15,-22-1 0,22 0 0,0 1 16,-1-1-16,22 21 0,0 1 16,21-1-16,0 1 0,0 21 0,0-1 15,0-20-15,0 20 0,21 1 0,-21 21 16,43-21-16,-22-1 0,0 1 15,0 0-15,21-1 0,1 1 0,-22 21 16,21-22-16,1 1 0,-22 21 16,21-21-16,0 20 0,-20 1 0,20 0 15,-21 0-15,21 0 0,-20 0 16,-1 21-16,-21-22 0,21 22 16,0 0-16,-21-21 15,-21 21 16,0 0-31,0 0 0</inkml:trace>
  <inkml:trace contextRef="#ctx0" brushRef="#br0" timeOffset="71836.8">15494 6964 0,'0'0'0,"-21"0"0,-43-42 31,64 20-31,0 1 16,21 0-1,1 21-15,20 0 16,-21-21-16,21 21 0,22 0 0,-1 0 15,1-21-15,21 21 0,-1 0 0,22 0 16,21 0-16,0 0 16,0 0-16,21 0 0,0 0 0,22 0 15,-22 0-15,21 0 0,1 0 0,-22 0 16,21 0-16,-21-21 0,-21 21 16,21 0-16,-21-22 0,0 1 0,0 21 15,-21 0-15,0-21 0,-21 21 16,-22 0-16,1 0 0,-1-21 0,-20 21 15,-1 0-15,0 0 0,-21 0 0,22 0 16,-22-21-16,0 21 16,-21-21-16,0-1 15,-21 1 1,0 21 0,0 0-16,-1 0 0,-20 0 0,21 0 15,-21 0-15,-22 0 0,22 0 0</inkml:trace>
  <inkml:trace contextRef="#ctx0" brushRef="#br0" timeOffset="72366.13">15409 7049 0,'-21'0'15,"42"0"1,0 0 0,22 0-16,-22 0 15,21 0-15,1 0 0,20 0 16,1 0-16,-1 0 0,22 0 0,-1 0 16,22 0-16,0 0 0,0-22 0,21 22 15,0 0-15,0 0 0,-21-21 16,21 21-16,0-21 0,0 21 0,0-21 15,0 21-15,0-21 0,0 21 0,-43 0 16,22-21-16,-21 21 0,0 0 16,-22-22-16,1 22 0,-22-21 0,0 21 15,1 0-15,-1 0 0,-21 0 0,-21-21 16,21 21-16,0 0 16,-21-21-16,0 0 15</inkml:trace>
  <inkml:trace contextRef="#ctx0" brushRef="#br0" timeOffset="72532.03">18267 7006 0,'0'0'0,"21"0"0,0 21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1T11:14:17.9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254 0,'0'-21'0,"0"42"0,0-63 0,0 21 16,0-1-16,0 1 16,-21 21 31,-1 0-1,22 21-46,0-42 94,0 0-78,0 0-1,0 0 17,0 0-32,0-1 15,0 1 1,-21 21 0,0 0-1,21-21-15,-21 21 16,0 0-16,0 0 15,-1 0-15,1 0 0,0 21 16,0 0-16,0 1 16,-22-1-16,1 21 0,21-21 0,-21 22 15,-1-1-15,1 0 0,0 22 16,-1-22-16,1 22 0,21-22 16,0 21-16,-1-20 0,22 20 0,0-20 15,0 20-15,0 1 0,0-22 16,0 21-16,22-20 0,20 20 15,-21-20-15,21-1 0,1-21 0,-1 21 16,22-20-16,-22-1 0,0 0 16,22 0-16,-22-21 0,0 0 0,22 0 15,-22 0-15,1 0 16,-1 0-16,0-21 0,1 0 0,-1 21 16,0-21-16,-21-22 0,22 22 15,-22 0-15,0-21 0,0-1 16,0 1-16,1 0 0,-1-1 0,0 1 15,0 21-15,0-22 0,-21 1 16,0 21-16,21-21 0,1 20 16,-22 1-16,0 0 0,0 0 15,0 42 17,-22 0-32,1 0 15,21 1-15,-21 20 0,21-21 16,0 0-16,-21 22 0,21-1 15,-21-21-15,21 21 0,0-20 16,0 20-16,0-21 0,0 0 0,0 22 16,0-22-16,21-21 0,0 21 15,21 0-15,-20-21 0,20 0 0,-21 0 16,21 0-16,-20 0 0,20 0 16,0-21-16,-21 0 0,1 0 15,20-1-15,-21 1 0,0-21 0,-21 21 16,0-22-16,0 22 0,0-21 15,0 0-15,0 20 0,-21-20 0,0 21 16,0-21-16,-22 20 0,22 1 16,-21 21-16,21-21 15,-22 21-15,22 0 0,-21 0 0,21 0 16,-22 21-16,22-21 0,0 21 16,0 1-16,0-1 0,0 21 0,21-21 15,0 22-15,0-22 0,0 21 16,0-21-16,0 0 0,21 1 15,0-1-15,21 0 0,-21 0 0,22-21 16,-22 0-16,21 0 0,1 0 16,-22 0-16,21 0 0</inkml:trace>
  <inkml:trace contextRef="#ctx0" brushRef="#br0" timeOffset="732.21">2095 720 0,'0'0'0,"0"-21"16,0-1-16,0 1 15,0 42 17,0 1-32,0-1 15,0 0-15,0 0 0,0 0 0,0 22 16,0-1-16,0-21 0,0 21 16,-21-20-16,21 20 0,0-21 15,0 21-15,0-20 0,0-1 16,0 0-16,0 0 0,0 0 0,0 0 15,0-42 17,0 0-17,0 0-15,0 0 0,0-22 16,0 22-16,0-21 0,0 0 16,0-1-16,0 1 0,0 21 0,21-22 15,1 22-15,-1-21 0,0 21 16,0 0-16,0-1 0,22 1 0,-22 21 15,21 0-15,-21 0 0,22 0 16,-1 0-16,-21 0 0,21 21 16,-20 1-16,20-1 0,-21 0 0,0 0 15,0 21-15,1-20 0,-22 20 16,0-21-16,0 21 0,0-20 16,0-1-16,0 0 0,-22 21 15,1-21-15,0-21 0,21 22 0,0-1 16,-21 0-16,0-21 15,21-21 1,0 0 0,21-1-16,-21 1 0,21-21 0,0 21 15,0-22-15,1 1 16,-1 21-16,0-21 0,21 20 0,-21-20 16,22 21-16,-22 0 0,21 0 15,-21-1-15,22 22 0,-22 0 0,21 0 16,-21 0-16,1 0 0,-1 22 15,0-1-15,0-21 0,-21 21 0,0 0 16,0 21-16,0-20 0,0-1 16,0 21-16,0-21 0,0 0 15,0 22-15,-21-22 0,21 0 0,-21 0 16,21 0-16,-21 1 0,21-1 16,-22-21-16,22 21 0,0 0 15,22-42 16,-1 21-31,0-21 0,0-22 16,-21 22-16,21-21 0</inkml:trace>
  <inkml:trace contextRef="#ctx0" brushRef="#br0" timeOffset="1151.96">3408 212 0,'0'0'16,"0"-43"-16,0 1 0,0 21 0,-21-21 0,21-1 15,-22 22-15,1 21 16,0 0 0,0 0-1,0 42-15,21 1 16,0 20-16,0 1 0,0-1 16,0 1-16,-21 20 0,21-20 0,-22 21 15,1-22-15,21 22 0,-21-1 16,21 1-16,-21 0 0,21-1 0,0 1 15,-21 0-15,21-1 0,0 1 16,-21 0-16,21-1 0,0-20 0,0 21 16,0-1-16,0-20 15,0 20-15,0-20 0,0-1 0,0 1 0,0-1 16,0 1-16,0-22 0,0 22 16,0-22-16,0 0 0,0 1 15,0-22-15,0 0 0,0 0 0,0-42 31,0 0-31,0 0 0,0-22 16,21 22-16,0-21 0,0 0 16,0-1-16,0 1 0,-21-22 0,22 22 15,-1-21-15,-21-1 0,21 1 0,-21-1 16</inkml:trace>
  <inkml:trace contextRef="#ctx0" brushRef="#br0" timeOffset="1479.78">3302 1016 0,'0'0'0,"-21"-106"16,21 64 0,-21 21-16,21 0 0,-22-1 15,22 1-15,0 0 0,0 0 0,0 0 16,0 0-16,0-1 16,22 22-16,-1 0 0,0 0 0,0 0 15,0 0-15,0 0 0,1 0 16,-1 0-16,0 0 0,0 0 0,0 22 15,0-1-15,1 0 0,-22 0 16,0 0-16,0 22 0,0-22 0,0 0 16,0 0-16,-22 21 15,1-20-15,-21-1 0,21-21 0,0 21 16,-1 0-16,1 0 0,0-21 16,0 0-16,21 21 0,-21-21 15,42-21 1,0 21-1,0-21-15,0 0 0,1 0 16,20 0-16</inkml:trace>
  <inkml:trace contextRef="#ctx0" brushRef="#br0" timeOffset="1911.53">3831 635 0,'0'0'0,"0"-21"0,0 0 15,21 21-15,-21-21 0,0-1 16,0 1-16,-21 21 31,21 21-31,-21 1 0,0-1 0,21 0 16,0 0-16,-21 21 0,-1-20 15,22 20-15,-21 0 0,21 1 0,0-1 16,0-21-16,0 21 0,0 1 16,0-22-16,0 21 0,21-21 0,1 1 15,-1-1-15,0-21 16,0 21-16,0-21 0,0 0 0,1 0 15,20 0-15,-21 0 0,0-21 16,0 21-16,1-21 0,-22-1 0,21-20 16,-21 21-16,21-21 0,-21-1 15,0 1-15,0 0 0,0 20 0,0-20 16,-21 21-16,0-21 0,-1 20 16,1 22-16,-21-21 0,21 21 0,0 0 15,-22 0-15,22 0 0,0 0 16,0 0-16,0 0 0,-1 21 0,1-21 15,21 22-15,0-1 0,0 0 16,0 0 0,21-21-16,1 0 0,20 0 15,-21 0-15,21 0 0,-20 0 0,20 0 16,0 0-16,-21 0 0,22 0 16</inkml:trace>
  <inkml:trace contextRef="#ctx0" brushRef="#br0" timeOffset="2376.26">4339 635 0,'0'0'15,"0"-21"-15,21 21 0,0 0 32,-21 21-32,0 0 15,0 0-15,0 1 0,0-1 0,0 21 16,0-21-16,0 0 16,0 22-16,0-22 0,0 21 0,0-21 15,0 1-15,0 20 0,0-21 16,-21 0-16,21 0 0,-21-21 0,21 22 15,0-1-15,-21-21 32,21-21-17,0-1-15,0 1 0,0 0 0,0 0 16,0-21-16,0-1 0,0 22 16,0-21-16,0-1 0,21 1 0,0 21 15,0-21-15,1 20 0,-1 1 16,21 0-16,-21 0 0,22 21 15,-22 0-15,21 0 0,-21 0 0,0 21 16,22 0-16,-22 0 0,0 1 16,0-1-16,0 0 0,-21 21 0,0-21 15,0 22-15,0-22 0,0 21 16,0-21-16,0 22 0,0-22 0,0 0 16,0 0-16,-21 0 0,21 1 15,-21-22-15,0 21 0,21-42 47,0-1-31,0 1-16,21-21 0,0 21 0</inkml:trace>
  <inkml:trace contextRef="#ctx0" brushRef="#br0" timeOffset="3215.78">5016 783 0,'0'21'15,"0"1"17,22-22-32,-1 0 15,0 0-15,0-22 16,0 1-16,0 21 0,-21-21 16,22 0-16,-1 21 0,0-21 0,-21 0 15,0-22-15,21 22 0,-21 0 16,0 0-16,0 0 0,0-1 15,0 1-15,-21 21 16,0 0-16,0 21 0,-1 1 16,1-1-16,0 0 0,0 0 15,0 21-15,0-20 0,-1 20 0,22 0 16,0 1-16,-21-22 0,21 21 16,0 0-16,0-20 0,0-1 0,0 21 15,0-21-15,21 0 0,1 1 16,-1-1-16,0-21 0,0 21 15,0-21-15,0 0 0,22 0 16,-22 0-16,0 0 0,21 0 0,-20-21 16,20 0-16,-21-1 0,0 1 15,22 0-15,-22 0 0,0-21 0,0-1 16,0 1-16,0 0 0,1-1 0,-1 1 16,-21 0-16,0-1 0,0 22 15,0-21-15,21 21 0,-21-1 0,0 44 31,0-1-15,0 0-16,0 0 0,-21 21 16,21-20-16,0 20 0,0 0 15,0-21-15,0 22 0,-21-22 16,21 21-16,0-21 0,0 22 0,-22-22 16,22 0-16,0 0 0,0 0 15,0 1-15,0-1 16,0-42-1,0-1 1,0 1-16,0-21 0,0 21 0,0-22 16,0 1-16,22 0 15,-1-1-15,-21 1 0,21 21 0,0-21 16,0-1-16,22 22 0,-22-21 16,21 21-16,0-1 0,1 22 0,-22 0 15,21 0-15,1 0 0,-22 0 16,21 22-16,-21-1 0,0 0 0,-21 0 15,0 0-15,22 22 0,-22-22 16,0 21-16,0 0 0,0-20 0,0 20 16,0 0-16,-22-21 0,1 22 15,21-22-15,-21 0 0,21 0 0,0 0 16,0 1-16,-21-1 0,21 0 16,21-42 15,-21 0-31,21-1 15,0 1-15</inkml:trace>
  <inkml:trace contextRef="#ctx0" brushRef="#br0" timeOffset="3491.62">6456 254 0,'0'0'0,"0"-21"0,0 42 16,0 0-1,0 0-15,-21 22 16,21-22-16,-22 21 0,22 1 0,0-1 16,-21 0-16,21 1 0,-21-1 0,21 0 15,-21 22-15,21-22 0,0 0 16,-21 1-16,21-1 0,-21 0 0,21 1 16,0-22-16,0 21 0,0-21 15,0 1-15,0-1 0,0 0 0,21-21 31,0 0-31,0 0 0,0-21 16,22 0-16,-22 21 0,0-43 16</inkml:trace>
  <inkml:trace contextRef="#ctx0" brushRef="#br0" timeOffset="3851.41">6921 593 0,'0'-21'15,"0"42"-15,0-64 0,0 22 16,-21 21-1,0 0-15,0 0 0,0 21 16,0 1-16,-22-22 0,22 21 0,0 0 16,0 0-16,-22 0 0,43 22 15,-21-22-15,21 0 0,-21 0 0,21 0 16,0 0-16,0 1 0,0-1 16,21 0-16,0 0 0,22 0 15,-22-21-15,0 21 0,0-21 16,22 0-16,-22 22 0,0-22 15,0 21-15,0-21 0,0 0 0,1 21 16,-1-21-16,-21 21 16,0 0-1,-21-21-15,-1 21 16,1-21-16,0 0 0,0 0 0,0 0 16,0 0-16,-1 0 0,1 0 15,0 0-15,0 0 0,0 0 0,0 0 16,21-21-16,-22 0 0,22 0 15,-21 0-15,21 0 0,0-22 16</inkml:trace>
  <inkml:trace contextRef="#ctx0" brushRef="#br0" timeOffset="4100.27">6286 381 0,'0'0'15,"22"0"1,20 0-16,-21 0 16,0 0-16,22 0 0,-1 0 15,0 0-15,1 0 0,-1 0 0,0-21 16,1 21-16,-1 0 0,0 0 16,-21 0-16,22 0 0,-22 0 15,0 0-15,-21-21 16,-21 21-1,0 0-15,0 0 0</inkml:trace>
  <inkml:trace contextRef="#ctx0" brushRef="#br0" timeOffset="4656.58">8276 106 0,'0'0'16,"0"-21"-16,0 0 0,0-1 0,0 1 0,0 0 15,0 42 17,-21 22-32,0-22 0,0 42 15,-1-20-15,1 20 0,0 1 16,-21-1-16,-1 22 0,1-22 16,0 1-16,-1 20 0,-20-20 0,21 21 15,-22-22-15,22 22 0,-22-22 0,22-20 16,0 20-16,20-21 0,-20 1 15,21-1-15,0-21 0,0 0 0,-1 1 16,22-1-16,0 0 0,22-42 31,-1 0-31,0-1 16,0 1-16,21-21 0</inkml:trace>
  <inkml:trace contextRef="#ctx0" brushRef="#br0" timeOffset="5740.35">8318 889 0,'-21'0'0,"42"0"0,-63 21 0,21-21 16,0 0-16,42 0 47,0 0-47,21-21 0,-20 21 15,20-21-15,0 0 0,22 0 16,-22-1-16,22-20 0,-1 21 0,-21-21 15,22 20-15,-1-20 0,-20 21 16,-1-21-16,0-1 0,1 1 0,-22 0 16,0 20-16,-21-20 0,0 0 15,0-1-15,0 1 0,0 0 0,-21 21 16,0-22-16,0 22 0,-1-21 16,1 21-16,0 21 0,-21-22 15,21 22-15,-1 0 0,1 0 0,0 22 16,21-1-16,-21 21 0,0 0 15,21 1-15,-21 20 0,-1-20 0,22 20 16,-21 1-16,0-1 0,0 22 16,0-22-16,0 22 0,21 0 0,-22-1 15,1 1-15,0 0 0,0-1 16,21 1-16,0 21 0,-21-22 0,0 22 16,21 0-16,0 0 0,0 0 0,0-22 15,0 22-15,0-21 16,0 0-16,0 20 0,0-41 0,21 21 15,0-22-15,0 1 0,0-1 0,0-21 16,1 1-16,-1-22 0,21 0 0,-21 0 16,22-21-16,-1 0 0,0 0 15,1-21-15,-1 21 0,0-42 0,22 21 16,-22-22-16,22 1 0,-22 0 0,21-22 16,-20 22-16,-1-22 0,0 22 15,-20-22-15,20 1 0,-21-1 0,-21 1 16,0-1-16,0 1 0,0-1 0,-42 1 15,21-1-15,-22 1 0,-20-1 16,20 1-16,-20 21 0,-1-22 16,1 22-16,21 21 0,-22-22 15,22 22-15,-22 0 0,22 0 0,21 0 16,-22-1-16,22 1 0,21 0 16,0 0-1,21 0 1,22 21-16,-22-21 0,21 21 15,1-22-15,-1 1 0,21 0 0,-20 0 16,20-21-16,1 20 0,-22-20 16,22 0-16,-22-22 0,0 22 0,1 0 15,-1-22-15,-21 22 0,0-1 16,0 1-16,-21-21 0,0 20 16,0 1-16,0 21 0,0-22 0,0 1 15,-21 21-15,0 0 0,21 0 16,-21-1-16,0 22 15,21 22 1,0-1-16,0 21 0,0-21 0,0 22 16,0-1-16,0 0 0,0 1 15,0 20-15,0-21 0,0 1 0,0-1 16,0 0-16,0 1 0,0-1 16,0 0-16,0-20 0,0 20 0,0-21 15,0 0-15,0 0 0,0 1 16,21-22-1,0-22-15,0 1 16,-21 0-16,21 0 0,-21 0 16</inkml:trace>
  <inkml:trace contextRef="#ctx0" brushRef="#br0" timeOffset="6231.75">9927 593 0,'0'0'0,"0"-21"0,0-1 0,0 1 16,0 0-16,-21 0 16,0 21-16,0 0 15,-1 0-15,1 0 0,0 0 16,0 0-16,0 0 0,0 21 16,21 21-16,-22-20 0,1-1 0,0 21 15,0-21-15,21 22 0,-21-1 16,0 0-16,21-21 0,-22 22 0,22-1 15,0 0-15,0-20 0,0-1 16,0 21-16,22-21 0,-1 0 16,0-21-16,21 0 0,-21 0 15,22 0-15,-22-21 0,21 0 0,1 21 16,-22-42-16,21 21 0,-21-1 16,22-20-16,-22 0 0,0 21 15,0-22-15,-21 1 0,0 21 0,0-22 16,0 22-16,0 0 0,0 0 15,0 0-15,0 42 16,0 0-16,0 0 16,0 0-16,0 1 0,0 20 15,0-21-15,0 21 0,0-20 0,0 20 16,0-21-16,0 21 0,0-20 16,21-1-16,0 0 0,1 0 15,-22 0-15,21-21 0,0 21 0,0-21 16,0 0-16,0 0 0,1 0 15,-1 0-15,0 0 0,0-21 0,0 0 16,0 0-16</inkml:trace>
  <inkml:trace contextRef="#ctx0" brushRef="#br0" timeOffset="6443.35">10456 572 0,'0'0'16,"0"-22"-16,0 1 0,-21 21 15,21 21 1,0 1-16,0 20 15,0-21-15,0 0 16,0 22-16,0-22 0,0 21 0,0-21 16,0 22-16,0-22 0,0 0 15,21 21-15,-21-21 0,0 1 0,0-1 16,21 0-16,-21 0 16,22-21-16,-1 0 15,0-21-15,-21 0 16</inkml:trace>
  <inkml:trace contextRef="#ctx0" brushRef="#br0" timeOffset="6669.22">10731 529 0,'0'0'0,"0"-21"16,-21 21 15,0 21-31,0 0 0,0 1 16,21-1-16,-21 0 0,-1 0 0,1 0 15,0 22-15,0-22 0,0 21 0,0-21 16,-1 0-16,22 22 0,0-22 16,0 0-16,-21 0 0,21 0 0,0 1 15,0-1-15,21-21 16,1 0-16,-1 0 0,0 0 16,0 0-16</inkml:trace>
  <inkml:trace contextRef="#ctx0" brushRef="#br0" timeOffset="8116.72">11197 508 0,'-21'-42'16,"0"42"-16,0 0 0,-1 0 15,1 0-15,0 0 0,0 0 16,0 21-16,0-21 15,21 21-15,-22 0 0,1 22 0,0-22 16,0 0-16,0 21 0,0 1 0,-1-22 16,22 21-16,-21 0 0,21 1 15,0-22-15,0 21 0,0-21 0,0 22 16,0-22-16,21 0 0,1 0 16,-1-21-16,0 21 0,0-21 0,21 0 15,-20 0-15,-1 0 0,21 0 16,-21 0-16,22-21 0,-22 0 0,0 0 15,21 0-15,-21 0 0,1-1 0,-1-20 16,0 21-16,-21-21 0,0-1 16,0 1-16,0 0 0,0-1 0,0 22 15,0-21-15,0-1 0,0 22 16,-21 0-16,0 0 0,-1 0 0,1 21 16,-21 0-16,21 0 0,0 0 15,-1 0-15,-20 21 0,21 0 16,0 0-16,-22 0 0,22 22 0,0-22 15,21 0-15,0 21 0,-21 1 16,21-22-16,0 21 0,0-21 0,0 22 16,21-22-16,0 21 0,0-21 15,1 1-15,20-1 0,-21-21 0,21 21 16,-20-21-16,20 0 0,0 0 0,-21 0 16,22 0-16,-1 0 0,0-21 15,-20 0-15,20-1 0,-21 1 0,21 0 16,-20-21-16,-1-1 0,0 22 15,0-21-15,0 0 0,-21 20 16,0-20-16,21 21 0,-21 0 0,0 0 16,0-1-16,0 44 31,0-1-15,-21 0-16,21 0 0,-21 0 0,21 0 15,0 1-15,0 20 0,0-21 16,0 0-16,0 22 0,0-22 0,0 0 15,0 0-15,0 0 0,0 0 16,0 1-16,0-1 0,21 0 0,0-21 16,1 0-16,-1 0 0,0 0 15,0 0-15,0 0 16,0 0-16,1-21 0,-1 21 0,0-21 16,0-1-16,0-20 0,0 21 0,-21-21 15,22 20-15,-1-20 0,-21 21 16,21 0-16,-21-22 0,0 22 0,0 0 15,0 0-15,0 0 16,0 42 0,0 0-1,0 0-15,0 0 16,0 22-16,0-22 0,0 0 16,0 0-16,0 0 0,0 1 15,0-1-15,0 0 0,0 0 0,0 0 16,0 0-16,0 1 0,21-22 31,0 0-31,0 0 16,1 0-16,-1 0 0,21-22 15,-21 1-15,0 0 0,22 0 0,-22-21 16,0 20-16,0-20 0,0 21 0,1-21 16,-1 20-16,0-20 0,-21 21 15,0 0-15,21 0 0,-21-1 0,0 1 16,0 42 15,-21 1-31,21-1 16,0 0-16,0 0 0,-21 0 15,21 0-15,-21 22 0,21-22 0,0 0 16,0 0-16,0 0 0,0 1 16,0-1-16,0 0 0,0 0 0,0 0 15,0 0-15,21-21 0,0 0 0,0 22 16,0-22-16,0 0 0,22 0 15,-22 0-15,0 0 0,21-22 0,-20 1 16,-1 0-16,21 0 0,-21 0 16,22 0-16,-22-1 0,0-20 15,0 0-15,0 21 0,0-22 16,1 1-16,-1 0 0,-21 20 0,0-20 16,0 21-16,0 0 0,0 0 0,0-1 15,-21 22 1,-1 22-16,22-1 0,0 0 15,0 0-15,0 0 0,0 22 16,0-22-16,0 0 0,0 21 0,0-21 16,0 1-16,0 20 0,0-21 0,22 0 15,-1 22-15,0-22 16,0 0-16,0 0 0,0 0 0,1 0 16,-22 1-16,0-1 0,0 0 15,-22-21-15,1 0 16,0 0-16,0 0 0,0 0 15,0 0-15,21-21 16,-22 21-16,1-21 0,21-1 0,0 1 16</inkml:trace>
  <inkml:trace contextRef="#ctx0" brushRef="#br0" timeOffset="9244.07">14859 572 0,'0'-22'16,"0"44"-16,0-65 0,0 22 0,0 0 0,0 0 15,0 0-15,0-22 0,0 22 16,-21 0-16,0 0 0,-1 21 16,1 0-16,0 0 15,0 21-15,0-21 0,-22 21 16,22 21-16,0-20 0,0 20 15,0-21-15,0 21 0,-1 1 0,1-1 16,0 0-16,21 1 0,0-1 16,0 0-16,0 1 0,0-22 0,0 21 15,21-21-15,0 22 0,1-22 16,-1-21-16,0 21 0,21-21 16,-21 0-16,22 0 0,-22 0 0,21 0 15,1 0-15,-1-21 0,0 0 16,22 0-16,-22-22 0,-21 22 0,22-21 15,-1-1-15,-21 22 0,-21-21 16,0 0-16,0-1 0,0-20 0,0 20 16,-21 1-16,0 0 0,0-22 0,-22 22 15,1 21-15,21-22 0,-22 22 16,1 0-16,0 0 0,21 21 0,-22 0 16,1 0-16,21 0 0,-22 21 15,22 0-15,0 0 0,0 1 0,21-1 16,0 0-16,0 0 15,0 0-15,21 0 0,0 1 16,0-1-16,22-21 0,-1 0 0,0 21 16,22-21-16,-22 0 0,43 0 15,-22 0-15,22-21 0,0 0 0,-22-1 16,22 22-16,-22-42 0,1 21 16,-1 0-16,-20 0 0,-1-1 0,0-20 15,-20 21-15,-1 0 0,-21-22 16,0 22-16,0 0 0,0 0 0,0 0 15,-21 21-15,-1 0 16,1 0-16,0 0 0,0 0 16,0 21-16,0 21 0,-1 1 0,1-1 15,0 0-15,0 1 0,0 20 16,21 1-16,-21-1 0,-1 1 0,1 20 16,0-20-16,0 20 0,0 1 15,0 0-15,21 21 0,0-22 0,0 1 16,0 0-16,0 20 0,0 1 0,0-21 15,0 21-15,21-22 0,0 22 16,0-21-16,0 0 0,0-22 0,1 22 16,-1-1-16,0-20 0,0-1 0,0 22 15,0-21-15,1-22 0,-1 21 16,21-20-16,-42-1 0,21 0 16,0 1-16,-21-22 0,0 0 0,0 0 15,-21-21-15,0 0 16,0 0-16,0 0 0,0 0 15,-1-21-15,1 0 0,0 0 0,0-22 16,-21 1-16,20 0 0,-20-22 0,0 1 16,-1-1-16,22 1 0,-21-22 15,21 0-15,0 1 0,-1-1 0,1 0 16,21 1-16,-21-22 0,21 21 0,0 1 16,0-1-16,21 0 0,0 22 15,1-1-15,20 1 0,-21-1 0,21 1 16,1 20-16,-1-20 0,22 21 15,-22-1-15,0 1 0,22 0 16,-22-1-16,0 1 0,22 21 0,-22-22 16,1 22-16</inkml:trace>
  <inkml:trace contextRef="#ctx0" brushRef="#br0" timeOffset="9979.6">17589 572 0,'-21'0'31,"42"-22"0,1 1-31,-1 21 0,0-21 0,0 21 16,21-21-16,-20 0 0,20 0 15,-21-1-15,21 1 0,-20 0 0,-1 0 16,0 0-16,0 0 0,-21-22 16,0 22-16,0 0 0,0 0 0,0 0 15,0-1-15,-21 22 0,0 0 16,-22-21-16,1 21 0,0 0 0,-1 0 16,1 0-16,0 21 0,-1 1 0,1-22 15,0 21-15,-1 0 16,1 0-16,21 21 0,-21-20 0,20-1 15,22 21-15,0 0 0,0-20 16,0 20-16,0 0 0,0-21 0,22 22 16,-1-1-16,21 0 0,-21-20 15,22 20-15,-1 0 0,0 1 0,1-1 16,-1 0-16,0 1 0,1-1 16,-22-21-16,0 21 0,0-20 0,-21 20 15,0-21-15,0 0 0,-21 0 0,0 1 16,-22-22-16,22 21 0,-42-21 15,20 0-15,1 0 0,-21 0 16,20 0-16,-20 0 0,20 0 16,-20 0-16,21-21 0,20-1 0,-20 1 15,0 0-15,21 0 0,-1-21 0,1 20 16,0-20-16,21 21 0,0-21 16,0-1-16,0 22 0,0-21 0,0-1 15,0 22-15,21 0 0,0-21 16,1 21-16,-1 21 0,21-22 0,0 1 15,1 21-15,-1 0 0,0 0 16,22 0-16</inkml:trace>
  <inkml:trace contextRef="#ctx0" brushRef="#br0" timeOffset="10316.41">17865 974 0,'0'0'0,"21"21"0,0-21 0,-21 21 16,21-21-16,0 0 0,0 0 15,1 0-15,-1 0 0,0-21 16,0 21-16,0-21 0,22 0 0,-22-1 16,0 1-16,0 0 0,0 0 15,0 0-15,-21 0 0,0-22 0,0 22 16,0 0-16,0 0 0,0-22 0,-21 22 16,0 0-16,0 21 0,0-21 15,-22 21-15,22 0 0,0 0 16,0 0-16,0 21 0,0 0 15,-1 0-15,1 1 0,0 20 0,0-21 16,0 21-16,21 1 0,0-1 16,0 0-16,0 1 0,0-22 0,0 21 15,0-21-15,21 1 0,0-1 0,0 0 16,0-21-16,1 21 0,20-21 16,-21 0-16,21 0 0,1 0 0,-22-21 15,21 0-15,1 0 16</inkml:trace>
  <inkml:trace contextRef="#ctx0" brushRef="#br0" timeOffset="10600.25">18690 169 0,'0'0'0,"0"-42"0,0 0 0,0-1 16,0 22-16,0 0 0,-21 21 15,0 0-15,21 21 16,-21 22-16,21-1 0,0 0 15,0 1-15,-22 20 0,22 1 0,-21-1 16,21 1-16,-21-1 0,21-21 16,0 22-16,-21-1 0,21-20 0,-21 20 15,0-20-15,21-1 0,0 0 16,0 1-16,0-1 0,0-21 16,0 21-16,0-20 0,0-1 15,0 0-15,21-21 16,0 0-16,0-21 15,0 0-15,0-1 0,1-20 16</inkml:trace>
  <inkml:trace contextRef="#ctx0" brushRef="#br0" timeOffset="10984.03">18754 720 0,'0'21'15,"0"0"-15,0 0 16,0 0-1,0 1 1,21-22 0,0 0-16,0 0 15,0 0-15,0 0 0,1 0 0,-1-22 16,0 22-16,0-21 0,0 0 16,-21 0-16,21 0 0,-21 0 15,0-1-15,0 1 0,0 0 16,0 0-16,-21 21 15,0 0-15,0 0 16,0 21-16,0 0 0,-1 0 0,1 1 16,0 20-16,0-21 0,-21 21 15,20 1-15,1-1 0,0-21 16,21 22-16,0-22 0,0 21 0,0-21 16,0 0-16,0 1 0,0-1 15,21 0-15,0-21 0,1 0 0,20 21 16,-21-21-16,21 0 0,-20 0 0,20 0 15,-21-21-15,21 0 0,-20 0 16,20 21-16,-21-43 0</inkml:trace>
  <inkml:trace contextRef="#ctx0" brushRef="#br0" timeOffset="11463.75">19346 656 0,'0'0'0,"0"-21"0,0 0 0,-21 42 31,0 0-16,21 0-15,0 1 0,0 20 0,-21-21 16,21 21-16,0-20 0,-21-1 16,21 21-16,0-21 0,0 22 0,0-22 15,0 0-15,0 0 0,0 0 16,0 0-16,0 1 0,0-1 16,-22-21 15,22-21-31,0-1 15,0 1-15,0 0 16,0 0-16,0-21 0,0-1 0,0 1 16,22 21-16,-22-22 0,21 1 0,0 0 15,0-1-15,0 22 0,0 0 16,1 0-16,20 0 0,-21 0 0,0 21 16,22 0-16,-22 0 0,0 0 15,0 21-15,0-21 0,0 42 0,1-21 16,-1 0-16,-21 22 0,0-1 15,0-21-15,0 22 0,0-1 16,0-21-16,0 21 0,0-20 0,-21 20 16,-1-21-16,22 0 0,-21 0 15,0-21-15,21 22 0,-21-22 0,21 21 16,0-42 15,21-1-15,0 1-16,-21 0 0,21 0 0,1-21 15,-1 20-15</inkml:trace>
  <inkml:trace contextRef="#ctx0" brushRef="#br0" timeOffset="11704.62">19981 529 0,'0'43'15,"0"-22"-15,0 0 0,0 0 16,0 21-16,0-20 0,-21 20 0,21-21 15,-21 21-15,21 1 0,-21-22 16,21 21-16,0-21 0,0 1 0,0-1 16,-21 21-16,21-21 0,0 0 15,0 1-15,21-22 47,-21-22-47,21 1 0,-21 0 16,21-21-16,0 21 0</inkml:trace>
  <inkml:trace contextRef="#ctx0" brushRef="#br0" timeOffset="12055.28">20066 254 0,'0'0'0,"-21"0"0,0 0 0,-1 0 0,1 21 15,0-21-15,0 21 0,21 1 16,0-1-16,0 0 0,0 0 0,0 0 15,0 0-15,21 1 16,0-1-16,0-21 0,1 0 16,-1 0-16,0 0 0,0 0 15,0 0-15,0 0 0,-21-21 16,22-1-16,-22 1 0,21 0 0,-21 0 16,21-21-16,-21 20 0,0-20 15,0 21-15,0-21 0,0 20 0,0 1 16,0 0-16,-21 0 0,0 21 15,-1 0-15,1 0 0,0 0 0,0 21 16,0 0-16,0 22 0,21-22 16,-22 0-16,1 21 0,0-21 0,21 22 15,0-1-15,0-21 0,0 22 16,0-22-16,0 0 0,0 0 16,0 21-16,0-20 0,21-1 0,0-21 15,1 21-15</inkml:trace>
  <inkml:trace contextRef="#ctx0" brushRef="#br0" timeOffset="12464.05">20532 508 0,'0'0'0,"-22"21"15,1 0 1,21 1-16,0-1 0,-21 0 15,0 0-15,0 0 0,21 22 0,0-22 16,0 0-16,-21 21 0,21-21 16,0 22-16,0-22 0,0 0 0,0 0 15,0 0-15,21 1 0,-21-1 16,21-21-16,0 0 0,0 21 0,0-21 16,1 0-16,20 0 0,-21 0 15,0-21-15,0 21 0,1-21 0,-1-1 16,0 1-16,0-21 0,0 21 15,0-22-15,1 1 0,-1 21 0,-21-21 16,0-1-16,21 22 0,-21-21 0,0 21 16,0-1-16,0 1 15,-21 21 1,0 0-16,21 21 16,0 1-16,0-1 0,0 0 15,0 0-15,0 0 16,0 0-16,21-21 15,0 0-15</inkml:trace>
  <inkml:trace contextRef="#ctx0" brushRef="#br0" timeOffset="13155.98">21188 572 0,'0'0'0,"0"-22"0,0 1 15,0 42 16,-21 1-31,21-1 0,-22 0 16,22 21-16,0-21 0,0 22 16,0-1-16,0-21 0,-21 22 0,21-1 15,0-21-15,0 21 0,-21-20 16,21-1-16,0 0 0,0 0 0,0 0 16,0 0-16,0 1 15,0-44 16,0 1-31,0 0 0,0 0 16,0 0-16,0-22 0,0 1 16,0 0-16,21-1 0,0 22 0,-21-21 15,22 0-15,-1-1 0,0 22 0,0-21 16,0 21-16,22-1 0,-22 1 16,0 21-16,0 0 0,0 0 0,22 0 15,-22 0-15,0 21 0,-21 1 16,21-1-16,0 0 0,0 0 0,-21 0 15,22 22-15,-22-22 0,0 21 16,0-21-16,0 22 0,0-22 0,0 0 16,0 0-16,0 21 0,-22-42 15,22 22-15,-21-1 0,0-21 16,0 0-16,21-21 31,0-1-31,0 1 16,0-21-16,0 21 0,0 0 15,21-22-15,0 22 0,0-21 0,22-1 16,-22 22-16,21-21 0,1 0 16,20-1-16,-21 1 0,1 21 0,-1 0 15,22 21-15,-22 0 0,0 0 0,1 21 16,-1 0-16,-21 0 16,0 0-16,0 22 0,-21-22 0,0 21 15,0 0-15,0 1 0,0-1 16,0 0-16,0 1 0,-21-22 0,21 21 15,-21-21-15,0 22 0,21-22 16,0 0-16,-21 0 0,0 0 0,-1 1 16,22-1-16,-21 0 0,0-21 15,0 21-15,0-21 0,0 0 0,-1 0 16,1 21-16,-21-21 0</inkml:trace>
  <inkml:trace contextRef="#ctx0" brushRef="#br0" timeOffset="14220.18">1058 2053 0,'0'0'0,"-21"0"0,0 0 0,-21 0 15,20 0-15,1 0 0,0 0 16,0 0-16,0 0 0,0 0 16,42 0 30,0 0-30,21 0-16,22 0 0,-1 0 16,22 0-16,0 0 0,20 0 15,22-21-15,0 21 0,0-21 0,22 0 16,-1 21-16,21-21 0,0 21 16,1-22-16,-1 1 0,0 21 15,1-21-15,-1 21 0,0-21 0,1 21 16,-22 0-16,0-21 0,0 21 15,-21 0-15,0-21 0,0 21 0,-21 0 16,0-22-16,-21 22 0,-22 0 16,1 0-16,-22 0 0,0 0 0,-21-21 15,1 21-15,-1 0 0,-21-21 32,0 0-17,0 0 1,0 0-1,0-1-15</inkml:trace>
  <inkml:trace contextRef="#ctx0" brushRef="#br0" timeOffset="15383.51">7578 1609 0,'0'0'16,"-43"0"-16,22 0 0,-21 0 0,21 0 16,-1 0-16,1 0 0,0 0 0,0 0 15,0 0-15,21 21 47,21-21-47,0 21 0,21-21 16,-20 0-16,20 0 0,0 21 15,22-21-15,-22 0 0,22 0 16,-1 0-16,1 0 0,-1 0 0,22 0 16,-22 0-16,1 0 0,20 0 15,-20 0-15,21 0 0,-22 0 0,22 0 16,21 0-16,-22 0 0,43 0 16,-21 0-16,21 0 0,0-21 0,0 21 15,21-21-15,0 21 0,22 0 16,-22 0-16,21 0 0,-21 0 0,22 0 15,-22 0-15,21 0 16,1 0-16,-1 0 0,-21 0 0,0 0 0,0 0 16,22 0-16,-22 0 15,21 0-15,-21 0 0,1 0 0,-1 0 16,0 0-16,0 0 0,0 0 0,0 0 16,1 0-16,-1 0 0,0 0 15,-21 0-15,21 0 0,0 21 0,0-21 16,1 0-16,-22 0 0,21 0 15,-21 0-15,21 0 0,0 0 0,-21 0 16,21 0-16,0 0 0,-21 0 16,0 0-16,22 0 0,-22 0 0,0 0 15,0 0-15,21-21 16,-21 21-16,0 0 0,0 0 0,0 0 16,0-21-16,0 21 0,0 0 15,0 0-15,0-21 0,0 21 0,-21 0 16,21-22-16,-22 22 0,22 0 0,-21-21 15,21 0-15,-21 21 0,21-21 16,-21 21-16,0 0 0,0-21 0,-1 21 16,1-21-16,-21 21 0,21 0 15,-22-22-15,22 22 0,-21 0 0,0 0 16,-1-21-16,1 21 0,-22 0 16,22 0-16,-21 0 0,-1-21 0,1 21 15,-1 0-15,1 0 16,-1 0-16,1-21 0,-22 21 0,21 0 15,1 0-15,-22-21 0,1 21 0,20-21 16,-21 21-16,1 0 0,-1-22 16,0 22-16,1 0 0,-22 0 0,21-21 15,1 21-15,-22 0 0,21 0 16,-21 0-16,0 0 0,1-21 0,-1 21 16,0 0-16,0 0 15,-42 0 48,0 0-63</inkml:trace>
  <inkml:trace contextRef="#ctx0" brushRef="#br1" timeOffset="29991.28">1439 6287 0,'-42'0'31,"21"0"-31,0 0 16,-1 0-16,1 0 15,21 21 1</inkml:trace>
  <inkml:trace contextRef="#ctx0" brushRef="#br1" timeOffset="30719.33">1249 3175 0,'0'0'0,"0"-21"0,0 0 16,0 0-16,0-1 0,0 1 15,0 0-15,0 0 16,0 0 0,0 42 15,0 0-31,0 21 0,0-20 0,0 20 15,0 0-15,0 1 0,0 20 16,0-21-16,0 22 0,0-22 0,0 22 16,0-22-16,0 0 0,0 1 15,0-1-15,0-21 0,0 22 16,0-22-16,0 0 0,0 0 0,0 0 16,0 0-16,0-42 46,21 0-46,0 0 0,0 0 0</inkml:trace>
  <inkml:trace contextRef="#ctx0" brushRef="#br1" timeOffset="31004.36">1693 3450 0,'0'21'0,"0"1"16,21-22 15,1 0-15,-1 0-16,-21-22 0,0 1 15,21 21-15,-21-21 0,21 21 0,-21-21 16,0 0-16,-21 21 31,0 0-31,0 0 0,21 21 16,-22 0-16,22 0 0,-21-21 15,21 21-15,0 1 16,21-22 0,1 0-16,-22-22 0,21 22 0</inkml:trace>
  <inkml:trace contextRef="#ctx0" brushRef="#br1" timeOffset="31871.89">3471 3112 0,'21'-22'47,"1"22"-47,-1-21 16,0 21-16,21-21 0,-21 0 0,1 21 15,20-21-15,0 0 0,-21-1 16,1 22-16,-1-21 0,0 0 0,0 21 15,-21-21-15,0 0 0,0 0 16,-21 21-16,0-22 0,-22 22 16,22 0-16,-21 0 0,0 0 0,-22 0 15,22 0-15,-1 22 0,1-1 16,0 0-16,-1-21 0,1 21 16,21 0-16,0-21 0,0 21 15,-1 1-15,22-1 0,0 0 16,0 0-16,0 0 0,0 0 15,22 1-15,-1-1 0,0 0 0,0 0 16,21 21-16,1-20 0,-22-1 16,21 0-16,1 0 0,-1 0 0,-21 22 15,21-22-15,1 0 0,-22 0 16,21 0-16,-21 0 0,-21 1 0,0-1 16,0 0-16,0 0 0,0 0 15,-21 0-15,0 1 0,-21-1 0,-1 0 16,1 0-16,0 0 0,-22-21 0,22 0 15,0 21-15,-22-21 16,22 0-16,-1 0 0,22 0 0,-21 0 16,0-21-16,20 0 0,1 0 15,0 0-15,0 0 0,0-1 0,0 1 16,-1-21-16,22 21 0,-21-22 16,21 22-16,0 0 0,0-21 0,0 21 15,0-1-15,0 1 0,0 0 16,21 21-16,1-21 0,-1 21 0,0 0 15,0 0-15,0 0 0,22 0 16,-22 0-16,21 0 0,-21 0 0,22 0 16,-1 0-16</inkml:trace>
  <inkml:trace contextRef="#ctx0" brushRef="#br1" timeOffset="32235.68">3937 3471 0,'0'0'0,"21"0"0,0 0 16,0 0-16,1 0 0,-1-21 16,0 21-16,-21-21 0,21 0 0,0 0 15,0 0-15,-21-1 16,0 1-16,22 0 0,-22 0 0,0-21 0,0 20 16,0 1-16,0 0 15,0 0-15,-22 21 16,1 0-16,0 0 0,0 0 15,0 21-15,0 0 0,-1 0 16,1 1-16,0 20 0,0-21 0,0 21 16,21-20-16,-21 20 0,21-21 15,-22 21-15,22-20 0,0-1 0,0 21 16,0-21-16,0 0 0,0 1 16,0-1-16,22-21 0,-1 0 15,0 21-15,0-21 16,21 0-16,-20 0 0,-1 0 0,0-21 15,0 0-15,21 21 0,-20-43 16,-1 22-16,21 0 0,-21-21 0</inkml:trace>
  <inkml:trace contextRef="#ctx0" brushRef="#br1" timeOffset="32499.53">4572 2646 0,'0'-21'16,"0"42"-16,0-63 0,0 20 0,0 44 31,0-1-31,0 0 0,-21 21 16,21-21-16,-21 43 0,21-22 15,0 1-15,0-1 0,-22 21 0,22-20 16,-21 20-16,21-20 0,-21 20 16,21 1-16,0-22 0,0 0 0,0 1 15,0-1-15,0 0 0,0 1 0,0-22 16,0 0-16,0 0 0,0 0 15,21-21-15,0 0 16,1 0-16,-1-21 16,0 0-16,0 21 0</inkml:trace>
  <inkml:trace contextRef="#ctx0" brushRef="#br1" timeOffset="32867.47">4720 3281 0,'0'0'0,"-21"0"0,21 21 0,-21-21 16,21 21-16,0 0 0,21-21 31,0 0-31,0 0 0,22 0 16,-22 0-16,0 0 0,21-21 16,-21 21-16,1-21 0,-1 0 0,0 0 15,0 0-15,-21-1 16,0 1-16,0 0 0,0 0 15,-21 21 1,0 0-16,0 0 16,-22 0-16,22 21 0,0 0 0,0 0 15,0 1-15,-1-1 0,1 0 0,0 0 16,0 21-16,21-20 0,0-1 16,0 21-16,0-21 0,0 0 0,0 1 15,0-1-15,0 0 0,0 0 16,42 0-16,-21-21 0,1 21 0,-1-21 15,0 0-15,21 0 0,-21 0 0,22 0 16,-1 0-16,-21-21 16,22 21-16</inkml:trace>
  <inkml:trace contextRef="#ctx0" brushRef="#br1" timeOffset="33376.18">5482 3048 0,'0'0'0,"-21"0"0,0 0 16,0 0-16,21 21 16,-22 0-16,22 1 0,-21-1 15,21 21-15,-21-21 0,21 22 0,0-22 16,0 21-16,0 0 0,-21-20 16,21 20-16,0-21 0,0 21 15,0-20-15,-21-1 0,21 0 0,0 0 16,0 0-16,0 0 15,0-42 17,0 0-17,0 0-15,0 0 0,0 0 0,0-1 16,0-20-16,0 0 0,0 21 16,0-22-16,21 1 0,0 0 0,-21 20 15,21-20-15,0 21 0,22 0 0,-22 0 16,0 21-16,0-22 15,0 22-15,22 0 0,-22 0 0,0 0 16,0 22-16,0-1 0,-21 0 16,22 0-16,-22 21 0,0-20 15,0-1-15,0 21 0,0-21 0,0 22 16,0-22-16,-22 0 0,22 0 16,-21 0-16,0 0 0,21 1 0,0-1 15,0 0-15,-21-21 0,21 21 0,-21-21 16,21-21 15,21 0-15,0 0-16</inkml:trace>
  <inkml:trace contextRef="#ctx0" brushRef="#br1" timeOffset="33620.04">6054 3069 0,'0'21'0,"0"1"0,0-1 16,-22 0-16,22 0 0,-21 0 0,21 0 15,0 22-15,-21-22 0,0 21 16,21-21-16,-21 1 0,21-1 0,0 0 16,0 0-16,-21 0 0,21 0 15,0 1-15,0-1 16,21-21 15,-21-21-31,0-1 0,21 22 0,0-21 16,-21 0-16</inkml:trace>
  <inkml:trace contextRef="#ctx0" brushRef="#br1" timeOffset="33987.83">6032 2794 0,'0'0'0,"-21"0"0,-63 21 32,84 0-32,-22 1 0,22-1 0,-21 0 15,21 0-15,0 0 0,0 0 16,0 1-16,21-1 16,1-21-16,-1 0 0,0 0 0,0 0 15,0 0-15,0 0 0,1 0 16,-1 0-16,-21-21 15,21-1-15,-21 1 0,21 21 0,-21-21 16,0 0-16,0 0 16,0 0-16,0-1 0,0 1 0,0 0 15,-21 21-15,0 0 0,0 0 0,-1 0 16,1 0-16,0 0 16,0 21-16,0 0 0,0 1 0,-1-1 15,1 0-15,21 0 0,0 0 16,0 0-16,0 1 0,0-1 0,0 0 15,0 0-15,0 0 0,0 0 0,21-21 16,1 22-16,-1-1 0</inkml:trace>
  <inkml:trace contextRef="#ctx0" brushRef="#br1" timeOffset="34427.62">6477 3027 0,'0'0'16,"-21"0"-16,0 0 0,-1 0 15,1 21 1,21 0-16,-21-21 0,21 43 16,0-22-16,0 0 0,-21 21 0,0-21 15,21 22-15,0-22 16,0 21-16,0-21 0,0 22 0,0-22 15,0 0-15,0 21 0,0-20 0,0-1 16,0 0-16,21-21 16,0 0-16,0 0 0,22 0 0,-22 0 15,0 0-15,0-21 0,21 0 16,-20-1-16,-1 1 0,21 0 0,-21-21 16,0 21-16,1-22 0,-22 1 0,21 0 15,-21 20-15,0-20 0,21 21 16,-21-21-16,0 20 0,0 1 15,0 0-15,-21 21 16,0 0-16,-1 0 16,22 21-16,0 0 0,-21-21 15,21 22-15,0-1 0,0 0 16,0 0-16,0 0 16,21-21-16,1 0 0,-1 0 15</inkml:trace>
  <inkml:trace contextRef="#ctx0" brushRef="#br1" timeOffset="35127.62">7154 3069 0,'0'-21'16,"-21"21"0,0 0-16,21 21 15,-21 0-15,21 1 16,-21-1-16,21 21 15,0-21-15,0 0 0,0 22 0,0-22 16,0 0-16,0 0 0,0 22 0,0-22 16,0 0-16,-22 0 0,22 0 15,0 0-15,0-42 47,0 0-47,0 0 0,0 0 16,0 0-16,0-22 0,0 1 15,0 21-15,0-22 0,22 1 16,-22 21-16,21-21 0,0 20 0,0 1 16,0 0-16,0 0 0,1 0 15,-1 21-15,0 0 0,0 0 0,0 0 16,0 0-16,1 0 0,-1 21 0,-21 0 16,21 0-16,-21 0 15,21 1-15,-21 20 0,0-21 0,0 0 16,0 0-16,0 22 0,0-22 15,0 0-15,0 0 0,0 0 16,0 1-16,-21-22 0,0 21 16,21-42 15,0-1-31,0 1 16,0 0-16,0 0 0,0-21 15,21 20-15,0 1 0,0-21 0,0 21 16,1-22-16,20 22 0,-21 0 0,21 0 15,-20 21-15,-1 0 0,21 0 16,-21 0-16,0 0 0,1 0 0,-1 0 16,0 21-16,0 0 0,-21 0 15,0 1-15,0-1 0,0 21 16,0-21-16,0 22 0,0-1 0,0-21 16,0 21-16,0-20 0,0 20 15,0-21-15,0 0 0,0 0 0,0 1 16,0-1-16,-21-21 0,21 21 15,-21-21-15,21-21 16,0 0 0,0-1-16,0 1 0,0 0 0</inkml:trace>
  <inkml:trace contextRef="#ctx0" brushRef="#br1" timeOffset="36056">9292 2477 0,'0'0'0,"21"-22"0,-21-41 16,0 42-16,0 0 15,0-1-15,-21 22 0,0 0 16,0 0-16,0 0 0,-1 0 16,1 22-16,0-1 0,0 0 15,0 21-15,-22 1 0,22-1 0,0 0 16,-21 1-16,21-1 16,-1 21-16,1-20 0,0-1 0,0 22 15,21-22-15,0 0 0,0 1 0,0-22 16,0 21-16,0 0 0,21-20 15,0 20-15,0-21 0,22 0 0,-22 0 16,21 1-16,1-22 0,-1 0 0,0 0 16,-21 0-16,22 0 0,-1 0 15,-21 0-15,22-22 0,-1 22 0,-21-21 16,21 0-16,-20 0 0,20-21 0,-21 20 16,0-20-16,0 21 0,1-21 15,-1-1-15,-21 22 0,0-21 0,0 21 16,0-22-16,0 22 0,21 0 15,-21 42 17,0 0-32,0 0 0,-21 1 15,21-1-15,-21 0 0,21 0 0,0 0 16,-22 22-16,22-22 0,0 0 0,0 0 16,0 0-16,0 0 0,0 1 15,0-1-15,22-21 0,-1 0 16,0 0-16,0 0 0,21 0 15,-20 0-15,-1 0 16,21-21-16,-21 21 0,22-22 0,-22 1 16,0 21-16,21-21 0,-21 0 0,1-21 15,-1 20-15,0 1 0,-21-21 16,0 0-16,0 20 0,0-20 0,0 0 16,0 21-16,0-1 0,0 1 0,-21 0 15,0 21-15,-1 0 0,1 0 16,0 0-16,-21 0 0,21 0 0,-22 0 15,22 21-15,-21 0 0,21 1 0,-1 20 16,-20-21-16,21 0 0,0 22 16,0-22-16,21 0 0,0 0 0,0 21 15,0-20-15,0-1 0,0 0 16,42 0-16,-21-21 0,0 0 16,22 0-16,-1 0 0,0 0 15,1 0-15</inkml:trace>
  <inkml:trace contextRef="#ctx0" brushRef="#br1" timeOffset="36468.22">10308 2815 0,'0'0'15,"0"-21"-15,0 0 0,0 0 0,0 0 16,0-1-16,0 1 0,0 0 0,0 0 16,0 0-16,0 0 15,0-1-15,21 22 0,0 0 0,1-21 16,-1 21-16,0 0 0,21 0 0,-21 0 15,1 0-15,-1 21 16,0 1-16,0-1 0,0 0 0,0 21 16,1-21-16,-22 1 0,0 20 0,21-21 15,-21 21-15,0-20 0,0-1 16,0 21-16,0-21 0,0 0 0,0 1 16,0-1-16,0 0 0,0 0 15,-21-21-15,21-21 31,0 0-31,0 0 16,0-1-16,0 1 16,21 0-16,-21-21 0,21 21 0,0-22 15,-21 1-15,21 21 0,0-22 0,-21 22 16,22-21-16,-1 21 0,0 0 16,-21-1-16,21 22 0,0 0 0,0-21 15,1 21-15,-1 0 0,0 0 16,0 0-16,0 21 15,0 1-15</inkml:trace>
  <inkml:trace contextRef="#ctx0" brushRef="#br1" timeOffset="36860.05">11134 2815 0,'0'0'0,"21"0"16,0 0-16,0 0 15,0 0-15,0 0 16,1-21-16,-1 0 0,0 0 16,0 0-16,0-1 0,-21 1 0,0 0 15,0 0-15,0 0 0,21 0 16,-21-1-16,0 1 0,0 0 0,-21 21 16,0 0-16,0 0 15,0 0-15,0 0 0,-22 21 16,22 0-16,0 22 0,0-22 15,0 21-15,-1-21 0,1 22 16,21-22-16,0 21 0,0-21 0,0 22 16,0-22-16,0 0 0,0 0 0,0 0 15,21-21-15,1 0 0,-1 22 16,0-22-16,21 0 0,-21 0 0,1 0 16,20 0-16,-21 0 0,0-22 0,22 22 15,-22 0-15,0-21 0,0 0 16,0 0-16,0 21 15,-21-21-15,0 0 0,0-1 16,0 1-16</inkml:trace>
  <inkml:trace contextRef="#ctx0" brushRef="#br1" timeOffset="68679.81">1418 4995 0,'0'0'0,"-85"-21"31,64 21-15,0-21-16,21 0 15,0 0-15,0 0 16,0-1-16,0 1 0,0 0 16,21 21-16,-21-21 0,21 21 15,1-21-15,-1 21 0,0 0 0,0 0 16,0 0-16,0 0 0,1 21 15,20 0-15,-21 0 0,0 0 0,0 22 16,1-22-16,-1 21 0,0 1 16,-21-1-16,0 0 0,0 1 15,0-1-15,0 0 0,0 1 16,-21-1-16,0-21 0,-22 21 0,22-20 16,0 20-16,-21-21 0,20 0 15,-20 0-15,21-21 0,-21 22 0,20-22 16,1 0-16,0 0 0,0 0 15,0 0-15,0 0 0,-1 0 0,1-22 16,0 1-16,21 0 0,-21 0 16,21 0-16,0 0 0,0-22 15,0 22-15,0 0 0,0 0 0,0-22 16,0 22-16,21 21 16,0 0-16,0 0 0,1 0 15,-1 0-15,0 21 0,0-21 16,0 22-16,0-1 0,1 0 0,20 0 15,-21 21-15,0-20 0,0-1 16,1 0-16,-1 0 0,-21 0 0,21 0 16,0 1-16,0-1 0,0 0 15,1 0 1,-1-21-16,0 0 0,0 0 16,0-21-16,0 0 15</inkml:trace>
  <inkml:trace contextRef="#ctx0" brushRef="#br1" timeOffset="68861.73">2117 5228 0,'0'-21'63</inkml:trace>
  <inkml:trace contextRef="#ctx0" brushRef="#br1" timeOffset="69683.53">3746 4847 0,'0'0'0,"0"-21"46,22 0-46,-1 0 16,0 0-16,-21-1 0,21 1 0,0 21 16,0-21-16,1 0 0,-1-21 15,-21 20-15,21 1 0,-21 0 0,21 0 16,-21 0-16,0 0 0,0-1 16,0-20-16,-21 21 0,0 21 0,0-21 15,-22 0-15,22 21 0,-21 0 0,-1 0 16,1 0-16,-21 0 0,20 21 15,1-21-15,0 21 0,-1 0 0,1 21 16,0-20-16,-1 20 16,22-21-16,0 21 0,21 1 0,0-22 15,0 21-15,0 1 0,0-1 16,0 0-16,0-21 0,21 22 0,0-22 16,22 21-16,-22-21 0,21 22 15,-21-22-15,22 0 0,-1 0 0,0 22 16,1-22-16,-1 0 0,0 0 0,1 0 15,-22 0-15,21 1 0,-21-1 16,0 0-16,-21 0 0,0 0 0,0 0 16,0 1-16,-21-1 0,0 0 15,0 0-15,-21 0 0,-22-21 16,1 21-16,20-21 0,-20 0 0,-1 0 16,1 0-16,-1 0 0,22 0 15,-22 0-15,22-21 0,21 0 0,-21 0 16,20-21-16,-20 20 0,21-20 15,0 21-15,21-21 0,0-1 0,-21 22 16,21-21-16,0 21 0,0-1 0,0-20 16,21 21-16,0 0 15,0 0-15,0 21 0,22 0 0,-1 0 16,0 0-16,1 0 0,-1 0 16,0 0-16,1 0 0,20 21 0,-21-21 15,1 21-15</inkml:trace>
  <inkml:trace contextRef="#ctx0" brushRef="#br1" timeOffset="70050.33">4043 5292 0,'0'0'0,"21"0"0,0 0 16,0 0-16,0-21 15,-21-1-15,22 1 0,-1 0 0,-21 0 16,21 0-16,0 0 0,-21-22 0,21 22 15,-21-21-15,21 21 0,-21-1 16,0 1-16,0 0 0,0 0 16,-21 21-1,0 0-15,0 0 0,0 0 0,0 21 16,-1 0-16,1 0 0,0 1 0,0 20 16,21-21-16,-21 21 0,21-20 15,-21 20-15,21-21 0,0 21 0,0-20 16,0 20-16,0-21 0,0 0 15,0 0-15,0 1 0,21-1 0,0-21 16,0 21-16,0-21 0,0 0 16,1 0-16,20 0 0,-21 0 15,21 0-15,-20-21 0,20 0 0,-21-1 16,21 1-16,1 0 16,-22-21-16,21 21 0,-21-22 0</inkml:trace>
  <inkml:trace contextRef="#ctx0" brushRef="#br1" timeOffset="70320.17">4720 4551 0,'21'-42'0,"-42"84"0,42-127 16,-21 64-16,0-21 0,21 21 0,-21-1 15,0 1-15,0 42 16,0 1 0,0-1-16,0 21 0,0 0 0,0 1 15,0-1-15,0 22 0,0-1 16,0 1-16,0-1 0,-21-21 15,21 22-15,-21-1 0,0 1 0,21-22 16,0 1-16,-21-1 0,0 0 16,21-21-16,0 22 0,0-22 0,0 0 15,0 0-15,0 0 16,21-21-16,0 0 16,0-21-16,0 0 0,0 0 15,1 0-15,-1 0 0,0-1 16</inkml:trace>
  <inkml:trace contextRef="#ctx0" brushRef="#br1" timeOffset="70707.96">4911 5101 0,'0'0'0,"0"21"16,0 1 0,0-1-1,21-21-15,0 0 16,0 0-16,0 0 0,0 0 15,1 0-15,-1 0 0,-21-21 16,21-1-16,0 1 0,0 0 16,-21 0-16,21 0 0,-21 0 0,0-1 15,0 1-15,0 0 0,0 0 0,0 0 16,0 0-16,-21 21 16,0 0-1,0 0-15,0 21 16,0 0-16,-1 0 0,1 21 0,21-20 15,-21-1-15,21 21 0,-21-21 0,21 0 16,0 22-16,0-22 0,0 0 16,0 0-16,0 0 0,0 1 0,0-1 15,21 0-15,0-21 16,0 0-16,1 0 0,-1 0 0,0 0 16,0 0-16,21 0 0,-20 0 15,-1-21-15,21 0 0,-21-1 16,22 1-16,-1 0 0,-21 0 0,21 0 0</inkml:trace>
  <inkml:trace contextRef="#ctx0" brushRef="#br1" timeOffset="71176.5">5567 4805 0,'0'0'0,"0"21"47,0 0-47,0 0 0,0 22 16,0-22-16,0 0 0,-21 21 0,21-20 15,0-1-15,0 21 0,0-21 16,0 0-16,0 1 0,0-1 0,-22 0 16,22 0-16,0 0 0,0 0 0,0 1 31,0-44 0,0 1-31,0 0 16,0-21-16,0 21 0,0-1 0,0-20 15,0 0-15,0-1 0,0 1 16,0 0-16,22-1 0,20 22 0,-21-21 16,0 0-16,22 20 0,-1 1 0,-21 0 15,21 21-15,1 0 16,-1 0-16,-21 0 0,22 0 0,-22 0 16,21 21-16,-21 0 0,0 22 0,1-22 15,-22 21-15,0 1 0,0-22 16,0 21-16,0 0 0,0 1 0,0-22 15,0 21-15,-22-21 0,22 22 0,-21-22 16,0 0-16,21 0 0,-21 0 16,21 1-16,-21-22 15,21-22 1,0 1 0,21 0-16,0 0 0,-21 0 0</inkml:trace>
  <inkml:trace contextRef="#ctx0" brushRef="#br1" timeOffset="71424.36">6350 4678 0,'0'21'16,"0"0"-1,0 22-15,0-22 0,0 0 16,0 21-16,0-21 0,-21 22 0,21-1 15,0-21-15,0 0 0,0 22 16,0-22-16,0 0 0,0 0 16,0 0-16,0-42 47,0 0-47,0 0 0</inkml:trace>
  <inkml:trace contextRef="#ctx0" brushRef="#br1" timeOffset="71776.16">6308 4466 0,'0'0'15,"0"-21"-15,-22 21 0,1 0 0,21-21 0,-21 21 16,0 0 0,21 21-16,-21 0 15,21 0-15,0 1 0,0-1 16,21-21-1,0 21-15,0-21 16,0 0-16,1 0 16,-1-21-16,-21 0 0,21-1 15,0 1-15,-21 0 16,0 0-16,0 0 16,0 0-16,0-1 0,-21 1 15,0 21-15,0-21 0,-1 21 0,1 0 16,0 0-16,0 0 15,0 0-15,0 21 0,21 0 16,-22 1-16,22-1 0,0 21 0,0-21 16,0 0-16,0 22 0,0-22 15,0 0-15,0 0 0,0 0 0,0 22 16,0-22-16</inkml:trace>
  <inkml:trace contextRef="#ctx0" brushRef="#br1" timeOffset="72195.92">6710 4614 0,'0'0'0,"-43"-21"16,22 21 0,21 21-16,-21-21 15,21 22-15,0-1 0,0 21 16,0-21-16,-21 22 0,21-1 0,0 0 15,0 1-15,0-22 0,0 21 0,0 0 16,0-20-16,0 20 0,0-21 16,0 0-16,21 0 0,-21 1 0,21-1 15,0-21-15,1 0 0,-1 0 0,0 0 16,0 0-16,0 0 0,22 0 16,-22-21-16,0-1 0,0 1 15,21 0-15,-20 0 0,-1-21 0,0 20 16,-21-20-16,21 0 0,-21-1 15,0 1-15,21 21 0,-21-21 0,0 20 16,0-20-16,0 21 0,0 0 16,0 0-16,-21 21 15,0 0-15,0 0 16,21 21 0,0 0-1,21-21-15,0 0 16,-21 21-16</inkml:trace>
  <inkml:trace contextRef="#ctx0" brushRef="#br1" timeOffset="72906.24">7218 4974 0,'0'64'15,"0"-43"-15,0 0 16,0 0-16,0 0 0,21 1 16,0-22-1,-21-22 1,0 1-1,0 0-15,0 0 0,0 0 0,0 0 16,0-1-16,0-20 0,21 0 0,-21-1 16,0 22-16,0-21 0,0 0 15,21-1-15,1 22 0,-22-21 0,21-1 16,-21 22-16,21 0 0,0 0 16,0 0-16,0 0 0,1 21 15,-1 0-15,0 0 0,0 0 0,0 0 16,0 21-16,1 0 0,-1 21 0,0-21 15,0 1-15,-21 20 0,21-21 16,-21 21-16,21 1 0,-21-22 0,0 21 16,0-21-16,0 22 0,0-22 0,0 0 15,0 0-15,0 0 0,-21 1 16,0-22-16,21 21 0,-21-21 16,0 0-1,21-21-15,0-1 16,0 1-16,0 0 0,0 0 15,0-21-15,0 20 0,0-20 0,0 0 16,21 21-16,0-22 0,0 1 16,0 0-16,1 20 0,20-20 0,-21 0 15,0 21-15,22-1 0,-1 1 16,0 21-16,-21 0 0,22 0 0,-1 0 16,-21 21-16,22 1 0,-22 20 0,0-21 15,0 21-15,0-20 0,-21 20 16,0 0-16,0 1 0,0-1 0,0 0 15,0 1-15,0-22 0,0 21 0,0-21 16,-21 22-16,0-22 0,21 0 16,-21 0-16,21 0 15,-21-21 1</inkml:trace>
  <inkml:trace contextRef="#ctx0" brushRef="#br1" timeOffset="73412.08">9419 4276 0,'0'0'0,"0"-21"0,0-22 0,0 22 16,0 0-16,0-21 0,0 20 0,0 1 16,0 0-16,0 0 0,0 0 0,0 0 15,0 42 1,0 0-16,0 21 0,0 1 16,0-1-16,-21 21 0,0-20 15,21 20-15,0-20 0,-21 20 0,21-21 16,-22 1-16,1 20 0,21-20 0,0-1 15,0-21-15,0 21 0,0-20 16,0 20-16,0-21 0,0 0 0,0 0 16,0 1-16,0-44 31,0 1-15</inkml:trace>
  <inkml:trace contextRef="#ctx0" brushRef="#br1" timeOffset="73675.92">8996 4805 0,'0'21'0,"0"-42"0,0 84 0,0-41 0,0-1 16,0 0-16,0 21 0,0-21 0,0 1 16,21-1-16,0-21 15,0 0-15,0 0 0,22 0 16,-1 0-16,-21 0 0,22 0 0,-1 0 15,0-21-15,1 21 0,-1-22 0,-21 1 16,21 21-16,1-21 0,-1 0 16,-21 21-16,22-21 0,-22 0 0,0-1 15,0 1-15,-21 0 0,0 0 0,0 0 16,0 0-16,0-1 0,0 1 16,0 0-16,0 0 0,0 0 0</inkml:trace>
  <inkml:trace contextRef="#ctx0" brushRef="#br1" timeOffset="73900.2">9059 4212 0,'0'0'0,"0"-21"0,21 21 31,1 0-31,-1 0 0,21 0 16,-21-21-16,22 21 0,-22 0 15,21 0-15,0 0 0,1 0 0,-1-21 16,0 21-16,1-21 0,-1 21 0,0 0 16,1 0-16,-22 0 15,21-22-15,-21 22 0,1 0 0,20 0 16,-21 0-16</inkml:trace>
  <inkml:trace contextRef="#ctx0" brushRef="#br1" timeOffset="74169.05">10245 4043 0,'0'21'31,"0"0"-31,0 0 16,0 1-16,0 20 0,0-21 0,0 21 16,-22 1-16,22 20 15,-21-20-15,21-1 0,-21 0 0,21 1 16,0-1-16,-21 0 0,21-21 0,-21 22 15,21-22-15,0 0 0,0 21 16,0-20-16,0-1 0,0 0 16,21-21-1,0 0-15,0 0 16,0-21-16,-21 0 0,0-1 16,0 1-16</inkml:trace>
  <inkml:trace contextRef="#ctx0" brushRef="#br1" timeOffset="74495.89">10075 4339 0,'0'0'0,"0"-42"0,-21 0 0,21 20 16,-21 1-16,21-21 0,0 21 0,0 0 15,0-1-15,0 1 0,0 0 0,21 0 16,0 0-16,22 0 16,-22 21-16,21-22 0,0 22 0,1 0 15,-1 0-15,22 0 0,-22 0 16,21 22-16,-20-1 0,20 0 0,-20 21 15,-1 1-15,0-1 0,1 0 0,-1 1 16,-21-1-16,0 0 0,-21 1 16,0-1-16,0 0 0,0 1 15,-21-1-15,0 0 0,-21-21 0,20 22 16,-20-1-16,0-21 0,-1 22 16,1-22-16,-21 0 0,20 0 0,1 0 15,0 0-15,-1 1 0,1-1 0,0-21 16,20 0-16,1 0 0,0 0 15,0 0-15,21-21 16,0-1-16,21 22 0,0-21 16,0 0-16</inkml:trace>
  <inkml:trace contextRef="#ctx0" brushRef="#br1" timeOffset="74863.69">11239 4022 0,'0'0'0,"0"-21"0,0-22 31,-21 64 0,0 22-31,21-22 0,-21 21 16,21 1-16,-21 20 0,0-21 0,-1 1 15,22 20-15,-21-20 0,21-1 0,0 0 16,-21 1-16,21-1 0,0 0 16,0 1-16,21-1 0,0-21 0,1 0 15,-1 22-15,0-22 0,21-21 16,-21 21-16,1 0 0,20-21 0,-21 0 16,21 0-16,-20 0 0,-1 0 0,21 0 15,-21-21-15,0 0 0,22 21 16,-22-21-16,0-1 0,0 1 0,0 0 15,-21 0-15,0 0 0,22 0 0,-22-1 16,0 1-16,0 0 0,0 0 16</inkml:trace>
  <inkml:trace contextRef="#ctx0" brushRef="#br1" timeOffset="75075.57">11197 4445 0,'0'0'0,"-21"0"0,0 21 31,21 0-31,21-21 0,0 0 0,0 0 16,0 0-16,1 0 0,20 0 15,-21 0-15,21 0 0,-20 0 16,20-21-16,-21 21 0,21-21 0,-20 21 16,-1-21-16,0 21 0,0-21 15,0 21-15,-21-21 0,21-1 0,-21 1 16,0 0-16</inkml:trace>
  <inkml:trace contextRef="#ctx0" brushRef="#br1" timeOffset="75305.44">11197 4085 0,'21'-21'31,"0"0"-31,1 21 0,-1 0 0,21 0 15,-21-21-15,22 21 0,-22 0 0,21 0 16,0-21-16,-20 21 0,20 0 16,-21 0-16,0 0 0,22-22 0,-22 22 15,0 0-15,0 0 16,-21-21 0,-21 21-1</inkml:trace>
  <inkml:trace contextRef="#ctx0" brushRef="#br1" timeOffset="181331.68">1249 6350 0,'0'0'0,"-21"-42"32,21 21-17,0-1-15,21 1 16,0 21-16,0 0 0,21-21 15,-20 21-15,-1 0 0,21 0 16,-21 0-16,22 0 0,-22 0 0,21 0 16,-21 0-16,0 21 0,22 0 15,-22 1-15,-21-1 0,0 0 16,0 21-16,0-21 0,0 22 0,0-1 16,-21-21-16,-22 22 0,1-1 15,0 0-15,-1-21 0,1 22 0,0-22 16,-1 0-16,1 0 0,21 0 15,-21 1-15,20-22 0,1 0 16,21 21-16,-21-21 0,21-21 31,21-1-15,0 22-16,1 0 16,-1-21-16,21 21 0,-21 0 15,22 0-15,-22 0 0,21 0 16,0 0-16,1 0 0,-22 0 0,21 0 15,1 0-15,-1 21 0,-21-21 16,0 22-16,22-1 0,-22 0 0,0 0 16,-21 0-16,0 0 0,0 1 15,0-1-15,0 0 0,0 0 0,0 0 16,-42 0-16,20 1 0,1-1 16,-21 0-16,0 0 0,20 0 0,-20 0 15,0 1-15,-1-1 0,1-21 16,21 21-16,-21-21 0,-1 0 0,22 0 15,0 0-15,-21 0 16,20 0-16,1 0 0,0-21 0,0 0 16,0 21-16,0-22 0,-1 1 15,1 21-15,0-21 0,21 0 0,0 0 16,0 0 0,21 21-1,0 0-15,1-22 0,-1 1 16,21 21-16,-21-21 0,22 21 0</inkml:trace>
  <inkml:trace contextRef="#ctx0" brushRef="#br1" timeOffset="181563.2">2095 6816 0,'0'0'15,"22"0"64,-1-21-64,0 21-15</inkml:trace>
  <inkml:trace contextRef="#ctx0" brushRef="#br1" timeOffset="182360.65">3577 6604 0,'21'0'31,"0"-21"-31,1 21 16,-1-21-16,0 21 16,0-21-16,0-1 0,0 1 0,1 21 15,-1-21-15,0 0 0,0 0 16,0 0-16,0-22 0,-21 22 0,0 0 15,22 0-15,-22 0 0,0-1 16,0 1-16,0 0 0,-22 21 16,1 0-16,0-21 0,-21 21 0,-1 0 15,1 0-15,0 0 0,-1 0 16,1 21-16,0-21 0,-22 21 0,43 0 16,-21 1-16,-1-1 0,22 0 15,0 0-15,0 21 0,21-20 16,0 20-16,0 0 0,0-21 0,21 22 15,0-1-15,0-21 0,1 22 16,20-1-16,0-21 0,1 21 0,-22-20 16,21 20-16,0-21 0,1 21 0,-1-20 15,-21 20-15,0-21 0,1 0 16,-1 0-16,-21 1 0,0 20 0,0-21 16,0 0-16,-21 0 0,-1 1 15,1-1-15,-21-21 0,0 21 0,-1-21 16,1 0-16,-22 0 0,22 0 0,0 0 15,-1 0-15,1 0 16,0 0-16,-1-21 0,1 0 0,21-1 16,0 1-16,0 0 0,-1 0 15,1-21-15,0 20 0,21 1 0,0-21 16,0 21-16,0 0 0,0-22 0,0 22 16,0 0-16,0 0 0,21 0 15,22 21-15,-22-22 0,0 22 0,21-21 16,1 21-16,-1-21 0,0 21 15,1 0-15,-1 0 0,0 0 16,1 0-16,-1 0 0,0 0 0</inkml:trace>
  <inkml:trace contextRef="#ctx0" brushRef="#br1" timeOffset="182751.42">4085 6985 0,'64'0'15,"-128"0"-15,149 0 16,-64 0-16,0 0 0,0-21 16,0 0-16,1 21 0,-1-21 0,-21-1 15,21 1-15,0 0 16,-21 0-16,21 0 0,-21 0 0,0-1 16,0 1-16,0 0 0,0 0 0,0 0 15,-42 0-15,21 21 16,0 0-16,-22 0 0,22 0 0,0 0 15,0 21-15,0 0 0,-1 0 0,1 0 16,0 0-16,21 1 0,0 20 16,-21-21-16,21 21 0,-21-20 0,21 20 15,0-21-15,0 0 0,0 22 16,0-22-16,0 0 0,0 0 0,21 0 16,0 0-16,-21 1 0,21-1 0,0-21 15,1 0-15,-1 0 16,0 0-16,0 0 0,0 0 0,22 0 15,-22 0-15,21-21 0,-21-1 0,22 1 16,-22 0-16,21 0 0,-21-21 16,0 20-16,22-20 0,-22 21 0</inkml:trace>
  <inkml:trace contextRef="#ctx0" brushRef="#br1" timeOffset="183040.26">4699 6329 0,'0'-42'16,"0"84"-16,0-106 0,0 43 0,0 0 0,0 0 15,0 0-15,-21 42 32,21 0-32,0 0 0,0 22 15,0-1-15,0 0 0,0 1 0,0 20 16,0-21-16,0 22 0,0-1 16,0-20-16,-21 20 0,21-20 0,0-1 15,-22 0-15,22 1 0,0-1 16,0-21-16,0 21 0,0-20 0,0-1 15,0 0-15,0 0 0,0 0 16,22-21-16,-1 0 0,0 0 16,0 0-16,0 0 0,-21-21 15,21 21-15,1-21 0,-1 0 0,0 0 16,0-1-16,0-20 16,0 21-16</inkml:trace>
  <inkml:trace contextRef="#ctx0" brushRef="#br1" timeOffset="183428.04">4995 6752 0,'0'0'0,"0"21"16,0 1-16,0-1 15,0 0-15,0 0 16,21-21 0,1 0-16,-1 0 15,0 0-15,0 0 0,-21-21 0,21 21 16,0-21-16,1 0 0,-22-1 15,21 22-15,-21-21 0,21 0 16,-21 0-16,0 0 0,0 0 0,0-1 16,0 1-16,0 0 0,-21 21 15,0 0-15,-1 0 16,1 0-16,0 0 0,0 21 0,0 0 16,0 1-16,-1-1 0,1 21 0,0-21 15,0 0-15,21 22 0,0-22 16,-21 21-16,21-21 0,0 1 0,0 20 15,0-21-15,0 0 0,0 0 0,0 1 16,21-22-16,-21 21 0,21 0 16,0-21-16,22 0 0,-22 0 15,0 0-15,21 0 0,-21 0 0,22 0 16,-1 0-16,0-21 0,1 21 16,-22-21-16,21-1 0,1 1 0,-1 0 15</inkml:trace>
  <inkml:trace contextRef="#ctx0" brushRef="#br1" timeOffset="183919.34">5694 6646 0,'0'0'0,"0"-21"0,0 0 31,0 42-15,-21 0-16,21 1 0,-22-1 16,22 0-16,0 0 15,0 21-15,-21-20 0,21-1 0,-21 21 16,21-21-16,0 0 0,0 22 0,-21-22 15,21 0-15,0 0 0,0 0 16,-21 1-16,21-1 0,0 0 16,0-42 31,0 0-47,0-1 0,0 1 0,0 0 15,21 0-15,0-21 0,-21-1 16,0 22-16,21-21 0,0-1 15,1 1-15,-1 21 0,0-21 0,21 20 16,-21 1-16,22 0 0,-22 0 16,21 0-16,1 21 0,-22 0 0,21 0 15,-21 0-15,22 21 0,-22 0 0,0 0 16,0 0-16,0 1 0,0-1 16,1 21-16,-22-21 0,0 22 0,0-22 15,0 21-15,0-21 0,0 22 0,0-22 16,0 0-16,0 0 0,0 0 15,-22 0-15,1 1 0,21-1 0,-21-21 16,21 21-16,0-42 47,0 0-47,21-1 16,0 1-16,1 0 0</inkml:trace>
  <inkml:trace contextRef="#ctx0" brushRef="#br1" timeOffset="184183.19">6540 6541 0,'0'0'0,"0"21"16,0 0-16,0 0 16,0 0-16,0 0 0,0 1 0,0 20 15,0-21-15,-21 0 0,0 22 16,0-22-16,21 0 0,0 21 0,-21-21 15,21 1-15,-21-1 0,21 0 0,-22 0 16,22 0-16,0 0 16,0 1-16,22-22 31,-1-22-15,-21 1-16,0 0 0,21 0 0,0 0 15,0 0-15</inkml:trace>
  <inkml:trace contextRef="#ctx0" brushRef="#br1" timeOffset="184543.98">6540 6244 0,'0'0'0,"-21"0"0,0 0 16,0 0-16,0 0 0,0 0 16,21 21-16,-22 1 0,22-1 15,0 0-15,0 0 16,0 0-16,0 0 0,0 1 15,22-22-15,-1 0 0,0 0 16,0 0-16,0 0 0,0 0 16,1 0-16,-1 0 0,-21-22 15,21 1-15,0 0 0,0 0 16,-21 0-16,0 0 0,0-22 16,0 22-16,0 0 0,0 0 0,-21 0 15,0 21-15,0-22 0,0 22 0,-1-21 16,1 21-16,0 0 0,0 0 15,0 21-15,0 1 0,-1-22 0,1 21 16,0 0-16,0 0 0,21 21 0,-21-20 16,21-1-16,0 21 0,0-21 15,0 22-15,0-22 0,0 21 0,21-21 16,0 0-16,0 1 0,0-1 16,22-21-16</inkml:trace>
  <inkml:trace contextRef="#ctx0" brushRef="#br1" timeOffset="184996.91">7154 6392 0,'0'-21'0,"0"42"0,-21-42 0,21 0 0,0 42 31,-21 0-31,21 1 0,0-1 16,0 0-16,0 21 0,-21 1 0,21-22 16,0 21-16,0 0 0,0-20 0,0 20 15,0 0-15,0-21 0,0 1 16,0-1-16,0 0 0,0 0 0,0 0 16,0 0-16,21-21 0,0 0 0,0 22 15,0-22-15,1 0 0,-1 0 16,0 0-16,0 0 0,0-22 0,22 22 15,-22-21-15,0 0 0,0 0 0,0 0 16,0 0-16,1-1 0,-1-20 16,0 0-16,0 21 0,-21-22 15,0 1-15,0 0 0,0 20 0,0 1 16,21 0-16,-21 0 0,0 0 16,0 42 30,21-21-14</inkml:trace>
  <inkml:trace contextRef="#ctx0" brushRef="#br1" timeOffset="185728.04">7916 6435 0,'-42'0'16,"21"0"-16,0 0 16,21 21-16,0 0 15,0 0-15,0 0 0,0 1 0,0-1 16,0 0-16,0 21 0,0-21 16,0 1-16,0-1 0,0 21 15,0-21-15,0 0 0,0 1 0,0-1 0,0 0 16,0 0-16,0 0 15,0-42 32,0 0-47,0 0 16,21 0-16,-21-1 0,21-20 0,-21 21 16,21-21-16,0-1 0,0 1 0,-21 21 15,22-22-15,-1 1 0,0 0 16,0 21-16,0-1 0,0 1 15,1 0-15,-1 0 0,0 21 0,0 0 0,0 0 16,0 0-16,1 0 0,-1 21 16,0 0-16,-21 0 0,21 22 15,-21-22-15,0 21 0,0-21 0,0 22 16,0-1-16,0-21 0,0 22 16,0-22-16,0 0 0,0 0 0,0 0 15,-21 0-15,21 1 0,-21-22 0,21 21 16,0 0-16,0-42 31,0 0-15,0-1-16,0 1 0,0-21 15,0 21-15,21-22 0,0 1 16,0 0-16,0-1 0,1-20 16,-1 21-16,0-1 0,21 1 0,-21 0 15,1-1-15,20 22 0,-21 21 16,0-21-16,22 21 0,-22 0 0,0 0 15,-21 21-15,21 0 0,-21 22 0,21-22 16,-21 21-16,0 0 0,0 1 16,0-1-16,0 0 0,0 1 0,0-22 15,-21 21-15,21 1 0,0-22 0,-21 0 16,21 0-16,-21 0 0,21 0 16,-21-21-16,21 22 0,0-44 46,0 1-46,0 0 16,0 0-16</inkml:trace>
  <inkml:trace contextRef="#ctx0" brushRef="#br1" timeOffset="186375.16">9842 5863 0,'0'0'0,"0"-21"0,0 0 0,0 0 15,-21 21 16,21 21-31,0 0 16,0 0-16,-21 22 0,0-1 0,21 0 16,-21 1-16,21 20 0,-21-21 15,-1 22-15,1-22 0,21 22 0,-21-22 16,0 0-16,21 22 0,-21-22 0,21-21 16,0 22-16,-21-22 0,21 21 15,0-21-15,0 1 0,0-1 16,21-21 15,-21-21-31,0-1 0,21 1 16,-21-21-16</inkml:trace>
  <inkml:trace contextRef="#ctx0" brushRef="#br1" timeOffset="186912.85">9737 6075 0,'0'0'0,"0"-21"0,0-22 0,0 22 15,0 0-15,0 0 0,0 0 16,0 0-16,0-1 0,0 1 0,21 0 16,0-21-16,0 21 0,0-1 15,0 1-15,1 21 0,-1-21 0,0 0 16,21 21-16,1 0 0,-22 0 0,21 0 16,0 0-16,1 0 15,-1 0-15,-21 0 0,22 21 0,-22 0 16,21 0-16,-21 22 0,-21-22 0,0 21 15,0-21-15,0 22 0,0-22 16,-21 21-16,-21-21 0,21 22 0,-43-22 16,22 0-16,-22 0 0,1 0 0,-1 1 15,22-1-15,-22-21 0,22 21 16,0-21-16,21 0 0,-22 0 0,22 0 16,0 0-16,0 0 15,21-21 1,0 0-16,21 21 31,0 0-31,-21 21 16,21 0-16,0 0 0,-21 0 15,22 0-15,-1 1 0,-21 20 0,21 0 16,0 1-16,0-22 0,-21 21 16,21 0-16,1 1 0,-1-22 0,-21 21 15,21-21-15,0 1 0,0-1 0,-21 0 16,21 0-16,1 0 0,-1 0 0,0-21 15,0 22-15,0-22 16,0 0-16,1 0 0,-1 0 0,0 0 16,0 0-16,0-22 0,0 1 15,1 21-15,-1-21 0,0 0 16,21-21-16,-21 20 0,1 1 0,20-21 16</inkml:trace>
  <inkml:trace contextRef="#ctx0" brushRef="#br1" timeOffset="188007.22">11176 6117 0,'0'0'0,"0"-21"0,21 21 0,-21-21 0,0 0 16,0 0-16,0-1 15,0 1-15,-21 0 16,0 0-16,0 0 15,-1 21-15,22-21 0,-21 21 0,0 0 16,0 0-16,0 21 16,-22 0-16,22 0 0,0 0 0,-21 0 15,21 22-15,-22-1 0,1-21 0,21 22 16,-22-1-16,22 0 0,0 22 16,0-22-16,0 0 0,21 1 0,0-1 15,0 0-15,0-20 0,0 20 0,21-21 16,0 0-16,21 0 0,-20 1 15,20-1-15,0-21 0,1 0 16,20 21-16,-21-21 0,1 0 0,-1 0 16,0 0-16,1 0 0,-1-21 0,0 0 15,1 21-15,-22-22 0,0 1 16,0 21-16,0-21 0,1 0 0,-22 0 16,0 0-1,-22 21 1,1 0-1,0 21-15,0-21 0,0 21 16,0 0 0,-1-21-16,1 21 0,0-21 0,0 21 15,0-21-15,21 22 0,-21-22 0,-22 0 16,22 21-16,0 0 0,0-21 16,0 0-16,-22 0 0,22 21 0,0-21 15,-21 0-15,20 0 0,-20 0 0,21 0 16,-21 0-16,20 0 0,1 0 0,0-21 15,0 0-15,0 21 0,21-21 16,0-1-16,-21 1 0,21-21 0,0 21 16,0-22-16,0 1 0,0 0 0,0-1 15,0 22-15,21-21 0,0 0 16,0 20-16,0-20 0,0 21 16,22-21-16,-22 20 0,21 1 0,-21-21 15,22 21-15,-22 0 0,21-1 16,1 22-16,-22-21 0,21 21 0,-21 0 15,22 0-15,-22 0 0,0 0 0,0 0 16,0 21-16,0-21 0,1 22 16,-22-1-16,0 0 0,0 0 15,0 0 1,0-42 46,0 0-62,0 0 0,0 0 16,0-1-16,0 1 0,-22 0 0,1 21 16,21-21-16,-21 0 0,0 21 15,0 0-15,0 0 0,-1 0 16,1 0-16,-21 0 0,21 21 16,0 0-16,-1 0 0,1 0 0,-21 1 15,21-1-15,-22 21 0,22-21 0,-21 22 16,21-1-16,-22 0 0,1-21 15,21 22-15,0-1 0,0 0 0,-1 1 16,22-1-16,0-21 0,0 22 16,0-22-16,0 0 0,22 0 0,20 0 15,-21-21-15,21 21 0,1-21 16,20 22-16,-20-22 0,-1 0 0,21 0 16,-20 0-16,-1 0 0,0 0 0,1 0 15,-22 0-15,0 0 0,0 0 16,0 0-16,-21-22 0,0 1 15,0 0 17,-21 0-32</inkml:trace>
  <inkml:trace contextRef="#ctx0" brushRef="#br1" timeOffset="193051.79">12319 5228 0,'-21'-21'31,"0"21"-31,42 0 47,0 0-47,0-21 0,0 21 16,0 0-16,22 0 0,-1 0 0,-21 0 15,22 0-15,-22 0 0,0 0 16,0 0-16,0 0 0,0 0 16,-42 0-1,-21 0 1,21 0-16,-22 0 0,1 0 16,0 0-16,-1 0 0,1 0 0,0 0 15,-1 0-15,1 0 0,0 0 16,21 0-16,-22 0 0,22 0 0,0 0 15,0 0-15,0 0 0,-1 0 32,22 21-32,0 0 15,0 0-15,0 22 16,0-22-16,0 21 0,0 1 0,0 20 16,0 1-16,0-1 0,0 1 0,0-1 15,-21 22-15,21-22 0,0 1 16,0 20-16,-21-20 0,0 21 0,21-22 15,-21 1-15,21-1 0,0 1 0,0-1 16,0 1-16,0-22 0,0 0 16,0-21-16,0 22 0,21-22 0,0 0 15,0-21-15,0 0 0,22 0 0,-22 0 16,21-21-16,1 0 0,-1-22 16,21 1-16,-20 0 0,-1-1 15</inkml:trace>
  <inkml:trace contextRef="#ctx0" brushRef="#br1" timeOffset="193344.62">12742 5567 0,'0'0'0,"-84"21"31,62 21-31,22-20 0,0 20 16,0 0-16,0 1 0,0 20 0,0-21 15,0 1-15,0-1 0,0 0 16,0 1-16,0-1 0,-21 0 0,21-20 16,0 20-16,0-21 0,0 0 15,0 22-15,0-22 0,0 0 16,0 0-16,21-42 31,1 0-31,-22 0 0,0-1 16,0 1-16,0-21 0,0 21 0,0-22 15,0 22-15</inkml:trace>
  <inkml:trace contextRef="#ctx0" brushRef="#br1" timeOffset="193751.51">12658 5779 0,'0'0'0,"0"-43"15,0 1-15,0 0 0,0 20 16,0-20-16,0 21 0,0 0 0,0 0 16,0-1-16,0 1 0,21 0 15,0 21-15,0 0 0,0 0 16,22 0-16,-22 0 0,21 0 0,0 21 15,1 0-15,-22 22 0,21-22 16,-21 21-16,22 1 0,-43-1 0,0-21 16,0 21-16,0 1 0,0-1 0,-21-21 15,-1 0-15,-20 22 16,0-22-16,-1 0 0,1 0 0,0-21 16,-1 21-16,1-21 0,21 0 0,-21 0 15,20 0-15,1 0 0,0 0 16,0 0-16,21-21 0,21 21 47,0 21-47,0 1 0,1-1 15,-1 21-15,0-21 0,0 0 0,21 1 16,-20-1-16,-1 0 0,0 0 16,0 0-16,0 0 0,0 1 0,1-22 15,-22 21-15,21-21 0,0 0 16,0 0-16,21 0 0,-20 0 15,-1 0-15,0 0 0,21 0 0,-21 0 16,1-21-16,20 21 0,-21-22 0,0 1 16,0 0-16,22 0 0,-22-21 0</inkml:trace>
  <inkml:trace contextRef="#ctx0" brushRef="#br1" timeOffset="194715.99">13356 5990 0,'-21'0'0,"-21"0"16,42 21-1,21-21 17,0 0-32,0 0 0,0 0 15,0 0-15,1 0 0,-1 0 0,0-21 16,0 0-16,0 21 16,0-21-16,-21 0 0,0 0 15,0-1 1,-21 22-16,0 0 0,0 0 15,0 0-15,0 0 0,-22 22 0,22-1 16,0-21-16,0 21 0,0 0 16,-1 21-16,22-20 0,0-1 0,0 0 15,0 0-15,0 0 0,0 0 0,0 1 16,22-1-16,-1 0 16,0-21-16,0 0 0,21 21 0,-20-21 15,-1 0-15,0 0 0,21 0 0,-21 0 16,22 0-16,-22-21 0,0 21 15,21-21-15,-20 0 0,20 21 0,-21-22 16,0 1-16,0 0 0,1 0 0,-22 0 16,0 0-16,0-1 0,0 1 15,0 0-15,0 0 0,0 0 0,0 0 16,0-1-16,-22 22 16,1 0-1,21 22-15,0-1 16,0 0-16,0 0 0,0 21 15,0-20-15,0-1 0,0 0 16,0 0-16,0 0 0,0 0 0,0 1 16,0-1-16,0 0 0,0 0 15,0-42 17,0 0-17,0 0-15,0-1 16,0 1-16,0 0 0,0 0 0,0-21 15,0 20-15,0-20 0,21 21 0,-21-21 16,22 20-16,-1 1 0,0 0 16,-21 0-16,21 0 0,0 21 15,0 0-15,1 0 0,-1 21 16,0 0-16,0 0 0,0 0 16,0 1-16,1-1 0,-1 0 0,0 0 15,0 21-15,0-20 0,-21-1 0,0 0 16,0 0-16,0 0 0,0 0 15,0 1-15,0-44 47,0 1-47,0 0 16,0 0-16,21 0 0,1-22 0,-22 22 16,21 0-16,0-21 15,0-1-15,0 22 0,0 0 0,22 0 16,-22 0-16,0 0 0,0 21 0,22 0 15,-22 0-15,0 21 16,0 0-16,-21 0 0,21 0 0,-21 0 16,0 22-16,0-22 0,0 0 0,0 21 15,0-20-15,0-1 0,0 0 16,-21 0-16,21 0 0,-21 0 0,0 1 16,21-1-16,0 0 15,21-42 16,0 0-31,0 21 0</inkml:trace>
  <inkml:trace contextRef="#ctx0" brushRef="#br1" timeOffset="195093.77">14838 5757 0,'0'-21'0,"0"42"0,0-63 16,-21 42-1,21 21-15,-22 0 16,1 1-16,21-1 0,0 0 15,-21 21-15,21-21 0,-21 22 0,21-22 16,-21 21-16,21-21 0,0 1 0,0 20 16,0-21-16,0 0 0,0 0 15,0 1-15,0-1 16,21-21-16,0 0 0,0 0 16,0 0-16,1 0 0,20 0 0,-21 0 15,0-21-15,0 21 0,1-22 16,-1 1-16,0 0 0,-21 0 0,0 0 15,0-22-15,0 22 0,0-21 0,0 21 16,0-22-16,0 1 0,0 21 16,-21-21-16,0 20 0,-1 1 0,1 21 15,0 0-15,0 0 0,-21 0 16,20 0-16,1 0 0,0 0 0,21 21 16,-21 1-16,0-22 0,21 21 15,0 0-15,-21 0 0,21 0 0,0 0 16,21-21-1,0 0-15</inkml:trace>
  <inkml:trace contextRef="#ctx0" brushRef="#br1" timeOffset="195384.15">15303 5334 0,'0'0'0,"0"-21"0,0 0 0,0 42 31,-21 0-31,21 0 0,-21 0 0,21 22 16,0-1-16,0 0 0,0 1 0,0 20 15,0-20-15,0-1 0,0 0 16,0 1-16,0 20 0,-21-42 0,21 22 16,0-1-16,0-21 0,0 0 0,0 0 15,0 1-15,0-1 0,0 0 16,21-21-16,0 0 0,0 0 15,1 0-15,-1 0 0,0 0 16,0 0-16,0-21 16,0 0-16,-21-1 0,22 1 15,-1 21-15</inkml:trace>
  <inkml:trace contextRef="#ctx0" brushRef="#br1" timeOffset="195747.95">15536 5842 0,'21'0'31,"1"0"-15,-1 0-16,0 0 0,0 0 16,0 0-16,0 0 0,1-21 15,-1 21-15,0 0 0,0-21 0,-21 0 16,21-1-16,0 1 16,-21 0-16,0 0 15,0 0-15,-21 21 16,0 0-16,0 0 15,0 0-15,0 21 0,-1 0 16,1 0-16,0 0 0,0 22 0,0-22 16,0 21-16,-1-21 0,22 1 15,-21 20-15,21-21 0,0 0 0,0 0 16,0 1-16,0-1 0,21-21 16,1 0-16,-1 21 0,0-21 15,0 0-15,0 0 0,0 0 0,1 0 16,-1 0-16,0-21 0,0 21 0,0-21 15,0-1-15,1 1 0,-1 21 16,0-21-16,0 0 0,-21-21 16,0 20-16,0 1 0</inkml:trace>
  <inkml:trace contextRef="#ctx0" brushRef="#br1" timeOffset="195960.82">15303 5419 0,'0'0'16,"-21"0"-16,0 0 0,0 0 0,42 0 31,0 0-31,22 0 16,-22 0-16,21 0 0,0 0 0,1-21 16,-22 21-16,21 0 0,-21 0 15,22 0-15,-22-22 0,0 22 0,0 0 16,0 0-16,1-21 0</inkml:trace>
  <inkml:trace contextRef="#ctx0" brushRef="#br1" timeOffset="196611.24">17738 5376 0,'0'-21'0,"0"42"0,21-42 16,-21 0-16,0 0 0,0 0 15,0 0-15,-21-1 16,-1 22-16,22-21 0,-21 0 0,0 21 16,0-21-16,-21 21 0,20-21 0,-20 21 15,21 0-15,-21 0 0,-1 21 16,1 0-16,0 21 0,-1-20 0,1 20 15,0 0-15,-1 22 0,22-1 16,0-20-16,0 20 0,21 1 0,0-1 16,0-21-16,0 1 0,21-1 0,0 0 15,0-20-15,0 20 0,1-21 16,20 0-16,0 0 0,1-21 16,-1 0-16,0 22 0,1-22 0,-1 0 15,0 0-15,22 0 0,-22-22 16,0 1-16,1 21 0,-1-21 0,0 0 15,-20 0-15,20 0 0,-21-1 0,21-20 16,-20 21-16,-1 0 0</inkml:trace>
  <inkml:trace contextRef="#ctx0" brushRef="#br1" timeOffset="197276.86">18034 5715 0,'0'-63'15,"0"147"-15,0-105 0,0-64 0,0 43 0,0 21 16,0 0-16,-21 21 16,21 21-16,0 0 15,-21 0-15,-1 22 0,22-22 16,-21 21-16,21 0 0,0-20 15,0 20-15,0-21 0,0 21 0,0-20 16,0-1-16,0 21 0,0-21 16,21 0-16,-21 1 0,22-22 15,-1 0-15,0 0 0,0 0 0,0 0 16,0 0-16,22 0 0,-22 0 16,0-22-16,0 1 0,0 0 15,-21 0-15,0 0 0,0 0 0,0-1 16,0 1-16,0 0 0,-21-21 15,21 21-15,-21-22 0,0 22 0,0-21 16,0 21-16,21-1 0,0-20 16,-22 21-16,22 0 0,0 0 15,0-1-15,22 22 16,-1 0-16,0 0 16,21 0-16,-21 0 0,1 22 0,20-1 15,-21 0-15,0 21 0,0-21 0,1 1 16,20 20-16,-21-21 0,0 21 15,-21-20-15,21 20 0,-21-21 0,22 0 16,-22 0-16,0 1 0,0-1 0,0 0 16,0 0-16,-22-21 31,1 0-31,21-21 16,0 0-1,0 0-15,0-1 0,0 1 16,0-21-16,0 21 0,0-22 0,21 22 15,1-21-15,-1 0 0,0-1 16,0 1-16,0 21 0,0-22 0,1 22 16,20 21-16,-21 0 0,0 0 15,0 0-15,22 0 0,-22 43 0,0-22 16,0 21-16,0 0 0,1 1 0,-1-1 16,0 0-16,0-20 0,-21 20 15,0 0-15,0-21 0,0 1 0,0-1 16,0 0-16,0 0 0,0 0 0,0 0 31,0-42-15,0 0-1,0 0-15,0 0 0,0 0 16,0-1-16</inkml:trace>
  <inkml:trace contextRef="#ctx0" brushRef="#br1" timeOffset="197528.72">19092 5249 0,'0'0'0,"0"-21"0,0-21 16,0 21-16,0 0 0,-21 21 0,0 21 16,21 0-1,0 21-15,-21 1 0,21-1 16,0 0-16,-21 22 0,21-22 16,0 22-16,0-22 0,0 21 0,0-20 15,0-1-15,0 22 0,0-43 0,0 21 16,0 0-16,0-20 0,0-1 15,0 0-15,0 0 0,21 0 16,0-21-16,0 0 0,0 0 16,0-21-1,1 21-15,-22-21 0,0 0 0,0 0 16,0-1-16</inkml:trace>
  <inkml:trace contextRef="#ctx0" brushRef="#br1" timeOffset="197675.63">19008 5567 0,'0'0'15,"-22"-21"-15,22 0 0,0-1 0,-21 22 16,21-21-16,21 21 31,1 0-31,-1 0 16,0 0-16,21 0 0,-21 0 0,22 0 16,-22 0-16,21 0 0,1 0 0</inkml:trace>
  <inkml:trace contextRef="#ctx0" brushRef="#br1" timeOffset="198083.62">19558 5525 0,'0'0'16,"-21"0"-16,0-22 0,-1 1 0,1 21 0,21-21 15,-21 0-15,21 0 16,0 0-16,21 21 0,0 0 15,1 0-15,-1 0 0,0 0 16,21 0-16,-21 0 0,22 0 16,-1 21-16,-21 0 0,0 0 0,22 21 0,-22-20 15,0 20-15,0 0 16,-21 1-16,0-22 0,21 21 0,-21 0 16,0-20-16,0-1 0,0 21 0,0-21 15,0 0-15,0 1 16,-21-22-16,0 0 0,0 0 15,0 0-15,21-22 16,0 1-16,0 0 16,0 0-16,0 0 0,0-22 0,0 22 15,0 0-15,0 0 0,0-21 0,0 20 16,21-20-16,0 21 0,-21 0 16,21-22-16,0 22 0,1 0 0,-1 0 15,-21 0-15,21 21 0,0-21 16,0-1-16,22 22 0,-22 0 15</inkml:trace>
  <inkml:trace contextRef="#ctx0" brushRef="#br1" timeOffset="198495.49">20405 5376 0,'-43'-42'15,"22"42"1,0 0-16,0 0 0,0 0 15,-1 0-15,22 21 0,-21 22 0,0-22 16,21 0-16,-21 21 0,21 1 16,-21-22-16,0 21 0,21 0 0,0 1 15,0-1-15,0 0 0,0-20 0,0 20 16,0-21-16,0 0 0,0 22 16,21-22-16,0 0 0,21-21 15,-21 0-15,1 0 0,-1 0 16,21 0-16,-21-21 0,0 0 15,22 21-15,-22-22 0,0-20 0,0 21 16,22 0-16,-43-22 0,21 1 16,-21 0-16,21-1 0,-21 1 15,0 21-15,0-21 0,0-1 0,-21 1 16,0 21-16,-1 0 0,1-1 16,-21 1-16,21 0 0,0 21 0,-22 0 15,22 0-15,0 0 0,-21 0 0,20 21 16,1 0-16,0-21 0,21 22 15,0-1-15,0 0 0,0 0 16,0 0-16,21-21 16,0 0-16</inkml:trace>
  <inkml:trace contextRef="#ctx0" brushRef="#br1" timeOffset="198797.32">21018 5038 0,'0'0'0,"22"-43"0,-22 22 0,0-21 32,0 63-32,-22 0 15,22 22-15,-21-1 0,0 0 0,21 1 16,-21 20-16,0-21 16,21 22-16,0-22 0,-21 22 0,21-22 0,-22 22 15,22-22-15,0 0 0,0 1 16,0-1-16,0-21 0,0 0 15,0 22-15,22-22 0,-1 0 16,0-21-16,0 0 0,0 0 16,0 0-16,1-21 0,-1 0 15,21-1-15,-21 1 0,0 0 0,1 0 16,-1-21-16,0-1 0,21 22 16,-21-21-16,1-1 0</inkml:trace>
  <inkml:trace contextRef="#ctx0" brushRef="#br1" timeOffset="199273.51">21442 4741 0,'0'0'16,"21"0"15,0 0-31,0 0 0,22 0 0,-22 0 16,21-21-16,0 21 0,1 0 15,-1-21-15,22 21 0,-1 0 0,-21-21 16,22 0-16,-22 21 0,1 0 16,-22 0-16,0-21 0,0 21 0,0 0 15,0 0-15,-21 21 16,0 0 0,0 0-16,-21 0 0,0 22 15,0-22-15,21 21 16,-21 22-16,21-22 0,-21 21 0,-1-20 15,22 20-15,0 1 0,-21-1 0,0-20 16,21 20-16,0 1 0,0-1 16,0 1-16,0-22 0,0 21 0,0 1 15,0-22-15,0 22 0,0-22 0,0 0 16,0 1-16,0-1 0,0-21 16,0 22-16,0-22 0,-21 21 0,0-21 15,0 0-15,-1 1 0,1-22 16,0 21-16,-21 0 0,21-21 0,-22 21 15,1-21-15,0 0 0,-1 0 16,1 0-16,0 0 0,-1 0 0,1 0 16,0 0-16,-1 0 0,1 0 0,0 0 15,20-21-15,-20 0 0,0 0 16</inkml:trace>
  <inkml:trace contextRef="#ctx0" brushRef="#br1" timeOffset="200387.67">13144 3239 0,'0'0'0,"-21"0"0,0 0 15,0 0-15,-21-22 32,84 22-32,-21 0 15,21 0-15,1 0 0,-1 0 0,22-21 16,-22 21-16,21 0 0,1 0 16,-22 0-16,1-21 0,-1 21 15,-21 0-15,21 0 0,-20 0 0,-44 0 31,1 0-31,0 0 16,-21 0-16,-1 0 0,1 0 16,-21 0-16,20 0 0,-20 0 0,20 0 15,1 0-15,-21 0 0,41 0 16,-20 0-16,21 0 0,-21 0 0,20 0 16,1 0-16,0 0 15,0 0-15,21 21 16,0 0-16,0 22 0,-21-22 15,21 21-15,0 1 16,0-1-16,0 0 0,0 1 0,0-1 16,0 21-16,0 1 0,0-22 0,-21 22 15,21-1-15,0 1 0,0 20 16,-22-20-16,1-1 0,21 22 0,-21-21 16,21-1-16,0 1 0,0-22 0,0 21 15,0-20-15,0-1 0,0 0 16,0-20-16,0-1 0,0 0 0,21 0 15,0 0-15,1-21 0,-1 0 0,0 0 16,0 0-16,21 0 0,-20-21 16,20 0-16,0 0 0,-21 0 0,22-1 15,-1 1-15</inkml:trace>
  <inkml:trace contextRef="#ctx0" brushRef="#br1" timeOffset="201028.31">13525 3895 0,'22'0'78,"-1"0"-78,0-21 16,0-1-16,0 1 0,0 21 15,1-21-15,-1 0 0,0 0 16,-21 0-16,21-1 0,-21 1 15,21-21-15,-21 21 0,0 0 0,0-1 16,0 1-16,0 0 0,0 0 0,0 0 16,-21 42-1,0 0-15,21 0 16,-21 0-16,0 1 0,21 20 16,-22 0-16,1 1 0,21-1 0,0 0 15,-21 1-15,21 20 0,-21-21 0,21 22 16,0-22-16,0 22 0,0-22 15,0 0-15,0 1 0,0-22 0,0 21 16,0-21-16,21 1 0,-21-1 16,0 0-16,-21-21 31,0-21-31,0 21 16,-1-21-16,1-1 0,0 22 15,0-21-15,0 0 0,-22 0 0,22 21 16,0-21-16,0 21 0,0 0 0,21-21 15,-21-1-15,42 22 32,0 0-32,0 0 15,21 0-15,-20-21 0,20 21 16,-21-21-16</inkml:trace>
  <inkml:trace contextRef="#ctx0" brushRef="#br1" timeOffset="201492.07">13949 3916 0,'0'0'0,"-21"0"31,21 21-31,-22 21 0,1-20 16,21 20-16,0-21 0,-21 21 16,21 1-16,-21-22 0,21 21 0,-21-21 15,21 22-15,0-22 0,0 0 16,0 0-16,0 0 0,0 1 0,0-1 15,0-42 17,0-1-32,0 1 15,21 0-15,0 0 0,0 0 0,-21 0 16,21-22-16,1 1 0,-22 0 0,21 20 16,0-20-16,-21 0 0,21 21 15,0-22-15,22 22 0,-22 0 0,0 21 16,0 0-16,0 0 0,0 0 0,1 0 15,-1 0-15,0 21 0,-21 0 16,0 0-16,21 22 0,-21-22 0,0 21 16,0 1-16,0-1 0,0-21 15,0 21-15,0-20 0,-21 20 16,21-21-16,-21 21 0,21-20 0,0-1 16,0 0-16,21-21 31,0 0-31,0-21 0,22 0 15,-22-1-15,0 1 0,0-21 16,0 21-16,0-22 0,-21 1 0,22 0 16</inkml:trace>
  <inkml:trace contextRef="#ctx0" brushRef="#br1" timeOffset="201713.94">14563 3662 0,'0'-42'0,"0"84"0,0-106 15,0 86 1,0-1-16,-22 0 0,1 0 15,21 21-15,-21 1 0,21-22 0,-21 42 16,0-20-16,21-1 0,0 0 16,0 1-16,0 20 0,0-20 0,0-22 15,0 21-15,0-21 0,0 0 16,0 1-16,0-1 0,0 0 0,21-21 16,0 0-16,0 0 0,0 0 0,1 0 15,-1 0-15,0-21 0,0 0 16,0-1-16,0 1 0,1 0 0,-22 0 15</inkml:trace>
  <inkml:trace contextRef="#ctx0" brushRef="#br1" timeOffset="201880.84">14436 3895 0,'-22'0'0,"44"0"0,-65 0 0,22 21 0,0-21 15,21 21-15,21 0 16,0-21-1,0 0-15,22 0 0,-22 0 16,21 0-16,-21 0 0,22 0 0,-22 0 16,21 0-16,-21-21 0,1 21 15</inkml:trace>
  <inkml:trace contextRef="#ctx0" brushRef="#br1" timeOffset="202231.64">14795 4022 0,'0'21'16,"0"-42"-16,0 63 0,22-42 31,-1 0-31,0 0 0,0 0 16,0-21-16,-21 0 0,21 21 16,1-21-16,-1 21 0,0-22 0,-21 1 15,21 0-15,-21 0 16,0 0-1,-21 21-15,0 0 16,0 0-16,-1 21 0,1-21 16,0 21-16,0 0 0,0 0 15,21 22-15,0-22 0,-21 0 0,21 21 16,0-20-16,0-1 0,0 0 0,0 0 16,0 0-16,0 0 15,21 1-15,0-22 16,0 0-16,0 0 0,22 0 0,-22 0 0,21 0 15,-21-22-15,22 1 16,-1 0-16,0 0 0</inkml:trace>
  <inkml:trace contextRef="#ctx0" brushRef="#br1" timeOffset="202776.85">15579 3895 0,'0'-21'0,"0"42"0,21-64 16,-21 22-16,0 0 0,-21 21 15,-1 0-15,1 0 0,0 0 16,-21 0-16,21 0 0,-22 21 0,22 0 15,-21 1-15,21-1 0,-22 0 16,22 21-16,0-21 0,0 22 0,0-1 16,21 0-16,0-20 15,0-1-15,0 0 0,21 0 16,0-21-16,0 0 0,0 0 16,22 0-16,-1 0 0,-21 0 0,21-21 15,-20 0-15,20 0 0,-21-1 16,0 1-16,0 0 0,1 0 0,-1 0 15,-21 0-15,21-1 0,-21 1 0,0 0 16,0 0-16,0 0 0,0 0 16,0 42-1,0 0-15,-21 0 16,21 0-16,-21 22 0,21-22 16,0 21-16,0 0 0,-22 22 15,22-22-15,0 1 0,0-1 0,0 21 16,0-20-16,0-1 0,0 22 15,0-22-15,0 21 0,22-20 0,-22 20 16,0-20-16,0 20 0,0-21 0,0 22 16,0-22-16,0 1 0,0-1 15,0 0-15,-22-21 0,1 22 0,0-22 16,21 0-16,-21-21 0,0 0 0,0 0 16,-1 0-1,1-21-15,0-21 0,21 20 16,-21 1-16,0-21 0,0 0 0,21-1 15,0-20-15,0 20 0,0 1 16,0-21-16,0 20 0,0 1 16,0-22-16,21 22 0,0-21 0,0 20 15,21 1-15,-20-22 0,-1 22 0,21 0 16</inkml:trace>
  <inkml:trace contextRef="#ctx0" brushRef="#br1" timeOffset="203159.63">15748 3958 0,'0'0'0,"0"-21"0,-21 21 0,21-21 16,0 0-16,0 0 15,0-1-15,0 1 16,21 21-16,-21-21 0,21 21 16,0-21-16,0 21 0,1 0 15,-1 0-15,0 0 0,-21 21 16,21 0-16,0 0 0,-21 22 15,0-22-15,0 21 0,0-21 16,21 22-16,-21-1 0,0-21 0,0 0 16,0 22-16,0-22 0,0 0 15,0 0-15,-21-21 16,21-21 0,-21 0-16,21 0 15,0 0-15,0-1 0,-21 1 16,21 0-16,0-21 0,0 21 0,0-1 15,0-20-15,0 21 0,21 0 16,0-22-16,-21 22 0,21 0 0,1 21 16,-1-21-16,0 21 0,0 0 15,0 0-15,0 0 0,1 0 16,-1 0-16,0 0 0</inkml:trace>
  <inkml:trace contextRef="#ctx0" brushRef="#br1" timeOffset="204055.41">16616 3789 0,'0'0'0,"0"-21"0,0 0 0,-21-1 16,-1 1-16,1 0 16,0 21-16,0 0 0,0-21 0,0 21 15,-1 0-15,1 0 0,-21 0 16,21 21-16,0 0 0,-22 0 0,22 1 15,0-1-15,0 21 0,0-21 0,-1 22 16,1-1-16,21-21 16,0 21-16,0-20 0,0 20 0,0-21 15,0 0-15,0 0 0,0 1 0,21-1 16,1-21-16,-1 0 0,0 0 16,0 0-16,0 0 0,0 0 0,1-21 15,20 21-15,-21-22 0,0 1 0,0 0 16,1 0-16,-1 0 0,0-22 15,-21 22-15,21 0 0,-21-21 0,21 21 16,-21-1-16,0-20 0,0 21 16,0 0-16,0 0 0,-21 21 31,0 21-31,0 0 0,21 0 16,0 0-16,-21 0 0,21 22 15,-22-22-15,22 0 0,0 21 0,0-20 16,0 20-16,0-21 0,0 0 15,0 0-15,22 1 0,-1-22 0,-21 21 16,21-21-16,0 0 0,0 0 0,0 0 16,1 0-16,-1-21 0,21 21 15,-21-22-15,0 1 0,1 0 0,-1-21 16,0 21-16,0-1 0,0-20 0,-21 0 16,21-1-16,1 1 15,-22 0-15,0-1 0,0 1 0,21 0 0,-21 21 16,0-22-16,0 1 0,0 21 15,0 0-15,0-1 0,-21 44 32,21 20-32,-22-21 0,22 0 15,0 22-15,-21-1 0,0 0 0,21-21 16,0 22-16,0-1 0,0 0 0,0 1 16,0-22-16,0 21 0,0 1 15,0-22-15,0 0 0,21 0 0,0 0 16,1 0-16,-1-21 0,0 0 15,0 0-15,0 0 0,0 0 0,22 0 16,-22 0-16,0-21 0,21 0 16,-20 0-16,20 0 0,-21 0 15,0-1-15,0 1 0,-21-21 0,0 21 16,22 0-16,-22-1 0,0 1 0,0 0 16,-22 21-1,1 0 1,0 21-16,0 0 0,21 1 0,0-1 15,-21 0-15,21 0 0,-21 0 16,21 0-16,0 1 0,0-1 0,0 0 16,0 0-16,0 0 0,21 0 15,0-21-15,0 0 16,0 0-16,22 0 0,-1 0 16,0 0-16,1-21 0,-1 21 0,0-21 15</inkml:trace>
  <inkml:trace contextRef="#ctx0" brushRef="#br1" timeOffset="204539.81">17822 3704 0,'0'-21'0,"0"42"0,0-63 15,-21 42-15,21-21 0,-21 0 0,0 21 16,0 0-16,-1 0 0,-20 0 16,21 0-16,0 0 0,0 21 15,-1 0-15,1 0 0,0 0 16,-21 0-16,42 1 0,-21 20 15,-1-21-15,22 0 0,0 0 0,0 22 16,0-22-16,0 0 0,0 0 16,0 0-16,22 1 0,-1-22 0,0 21 15,0-21-15,0 0 0,0 0 16,1 0-16,-1-21 0,0-1 16,0 1-16,-21 0 0,21 0 0,0 0 15,1 0-15,-1-22 0,-21 22 16,21-21-16,0-1 0,-21 1 0,21-21 15,0 20-15,-21 1 0,0-22 0,22 22 16,-22 0-16,21-1 0,-21 1 16,0 21-16,0 0 0,0 0 0,-21 21 31,-1 21-31,22 21 0,-21-21 0,0 22 16,0-1-16,0 21 0,0-20 0,21-1 15,-22 22-15,22-22 0,-21 0 16,21 1-16,0-1 0,0 0 0,0-21 15,0 22-15,0-22 0,21 0 0,1 0 16,-1 0-16,0-21 0,0 0 16,0 0-16,0 0 0,1 0 0,20 0 15,-21 0-15,0 0 0,0-21 16,1 0-16,20 0 0,-21 0 0,0 0 16</inkml:trace>
  <inkml:trace contextRef="#ctx0" brushRef="#br1" timeOffset="204747.5">17060 3577 0,'-63'21'0,"126"-42"0,-147 64 16,41-43-16,22 21 0,0-21 15,42 0 1,0 0-16,0 0 15,1 0-15,20 0 0,-21 0 0,21 0 16,1-21-16,-1-1 0,-21 22 16,22-21-16,-1 21 0</inkml:trace>
  <inkml:trace contextRef="#ctx0" brushRef="#br1" timeOffset="205643.81">19389 3133 0,'0'0'0,"0"-21"0,0-1 0,0 1 15,-22 21-15,1 0 16,0 21-16,21 1 16,-21-1-16,21 21 0,-21 0 15,0 1-15,-1-1 0,22 22 16,-21-22-16,0 0 0,21 1 15,-21-1-15,0 0 0,0 1 0,21-1 16,-22-21-16,1 0 0,21 22 16,0-22-16,-21-21 0,21 21 0,-21 0 15,0-21 17,0-21-32,-1 0 15,22 0-15,-21-1 0,0 1 0,21 0 16,-21 0-16,0-21 0,0 20 15,-22-20-15,22 0 0,0-1 0,0 1 16,0-21-16,-1 20 0,1-20 16,0 20-16,21 1 0,0 0 15,0-1-15,0 1 0,21 0 16,0 21-16,1-1 0,20 1 0,0 0 16,1 0-16,20 21 0,-21 0 0,43 0 15,-21 21-15,20 0 0,1 0 16,0 22-16,-1-1 0,1 0 0,-22 22 15,1-22-15,-22 22 0,-21-22 16,1 22-16,-22-22 0,0 0 0,-22 22 16,-20-43-16,0 21 0,-22 1 15,1-22-15,-1 0 0,1 0 0,-1 0 16,1 0-16,-1-21 0,1 0 0,20 0 16,1 0-16,21 0 15,-21 0-15,20 0 0,1 0 16,21-21-16,0 0 0,0 0 15,0 0-15,21 21 16,1-21-16,-1 21 0,0-22 0,21 1 16,-21 21-16,22-21 0,-1 21 15,0 0-15,1 0 0,-22-21 0</inkml:trace>
  <inkml:trace contextRef="#ctx0" brushRef="#br1" timeOffset="205983.61">19643 3620 0,'0'0'0,"21"0"16,-21 21-16,21-21 0,0 0 16,0 0-16,0 0 15,1 0-15,-1-21 0,0 21 0,0-22 16,21 1-16,-20 21 0,-1-21 0,21 0 16,-21 0-16,0 21 0,1-21 15,-22-1-15,0 1 0,0 0 0,0 0 16,0 0-16,-22 21 15,1 0-15,0 0 0,0 0 0,0 0 16,-22 21-16,22 0 0,-21 0 16,21 0-16,0 1 0,-1-1 15,1 0-15,21 0 0,0 0 0,0 0 16,0 1-16,0-1 0,0 0 16,21 0-16,1-21 0,-1 0 15,0 21-15,0-21 0,21 0 0,-20 0 16,20 0-16,-21 0 0,21 0 15,-20 0-15,-1-21 0,21 0 0,-21 21 16,0-21-16,1 0 0</inkml:trace>
  <inkml:trace contextRef="#ctx0" brushRef="#br1" timeOffset="206627.45">20214 3450 0,'0'0'0,"0"-21"0,0 0 0,0 0 16,0 0-16,0-1 0,0 1 0,21 21 31,0 0-31,1 21 15,-1 1-15,-21-1 0,21 21 0,-21-21 16,21 0-16,-21 1 0,0-1 16,0 21-16,0-21 0,0 0 0,0 1 15,0-1-15,0 0 0,0 0 16,-21-21 15,21-21-15,0 0-16,0 0 0,0-1 15,0 1-15,0 0 0,0 0 0,21-21 16,-21 20-16,21 1 0,0-21 16,1 21-16,-1-22 0,0 22 0,0 0 15,21 0-15,-20 0 0,20 21 16,-21 0-16,0 0 0,22 0 0,-22 0 16,0 21-16,0-21 0,-21 21 0,0 0 15,0 0-15,0 1 0,0-1 16,0 0-16,0 0 0,0 0 0,0 0 15,0 1-15,0-1 16,0 0-16,-21-21 0,42 0 31,0 0-15,0 0-16,1-21 0,-1 21 0,0-21 16,0-1-16,0 1 0,0 21 15,1-21-15,-1 0 0,0 0 0,0 0 16,-21-1-16,0 1 0,0 0 0,-21 21 31,-21 0-31,20 0 0,1 21 16,-21 0-16,21 1 0,-22-1 15,22 0-15,-21 0 0,21 0 16,0 0-16,21 22 0,0-22 0,0 0 16,0 0-16,0 0 15,0 1-15,21-1 0,0-21 16,21 0-16,-21 0 0,1 0 0,20 0 15,-21 0-15,21 0 0,1 0 16,-22-21-16,21 21 0,1-22 0,-22 1 16,21 0-16,0 0 0</inkml:trace>
  <inkml:trace contextRef="#ctx0" brushRef="#br1" timeOffset="206872.31">21336 2942 0,'0'-21'16,"0"42"-16,0-84 0,0 42 0,0-1 15,-21 22-15,0 0 16,-1 0-16,22 22 0,-21-1 16,0 0-16,21 21 0,-21-21 15,21 22-15,0-1 0,-21 0 0,0 22 16,21-22-16,0 1 0,-22 20 0,22-21 16,-21 1-16,21-1 0,-21 0 15,21-20-15,0 20 0,0-21 0,0 0 16,0 0-16,0 1 15,21-22-15,0 0 16,1 0-16,-1-22 16,0 22-16</inkml:trace>
  <inkml:trace contextRef="#ctx0" brushRef="#br1" timeOffset="207227.86">21442 3323 0,'-21'21'31,"21"1"-31,-22-1 0,1 0 0,0 21 16,21-21-16,-21 1 0,21-1 0,-21 0 16,21 0-16,0 0 0,0 0 15,0 1-15,0-1 0,21-21 16,0 0-16,0 0 16,0 0-16,1 0 0,20 0 15,-21 0-15,0 0 0,22 0 0,-22-21 16,0-1-16,0 1 0,0 0 15,0 0-15,-21 0 0,22 0 0,-22-22 16,0 22-16,0 0 0,0 0 16,-22 0-16,1-1 0,0 1 0,0 21 15,0 0-15,0 0 0,-22 0 0,22 0 16,0 0-16,-21 21 0,20 1 16,1-1-16,0 0 0,0 0 15,21 0-15,0 0 0,0 1 0,0-1 16,0 0-16,21-21 15,0 0-15,0 0 0,22 0 16,-22 0-16</inkml:trace>
  <inkml:trace contextRef="#ctx0" brushRef="#br1" timeOffset="207524.7">21950 3366 0,'0'0'0,"0"-22"0,0 1 15,-21 42 16,-1 1-31,1 20 0,21-21 16,-21 21-16,21 1 0,-21-1 16,0 0-16,21 1 0,0-1 0,-21 0 15,21 1-15,-22 20 0,1-20 16,21 20-16,0-21 0,0 22 16,0-22-16,0 22 0,0-22 0,0 0 15,0 1-15,0-1 0,0-21 0,0 22 16,0-22-16,0 0 0,0 0 15,0-42 1,0 0 0,21 0-16,-21-1 0,0-20 15,0 21-15,0-21 0,0-1 0,0 1 16</inkml:trace>
  <inkml:trace contextRef="#ctx0" brushRef="#br1" timeOffset="207796.54">21569 3620 0,'0'0'0,"0"-64"0,0 22 0,0 21 0,0-22 15,0 1-15,0 21 0,0 0 16,21-1-16,0 1 0,0 0 0,22 21 16,-22 0-16,0-21 0,21 21 15,-21 0-15,22 0 0,-22 0 0,0 0 16,21 0-16,-20 21 0,-1 0 0,-21 0 16,0 1-16,21-1 0,-21 0 15,0 0-15,0 0 0,0 0 16,-21 1-16,0-1 15,-1-21-15,1 21 0,0-21 0,0 21 0,0-21 16,0 0-16,-1 0 0,1 0 16,0 0-16,21-21 31,0 0-31,21 0 16,0 21-16,1-22 0</inkml:trace>
  <inkml:trace contextRef="#ctx0" brushRef="#br1" timeOffset="208443.76">22119 3281 0,'0'0'0,"0"21"31,-21 0-15,21 0-16,-21-21 0,21 22 15,-21-1-15,21 0 0,0 0 0,0 0 16,0 0-16,0 1 0,0-1 15,0 0-15,-22 0 0,22-42 47,0 0-47,0 0 16,0-1-16,0 1 0,22 0 16,-22 0-16,0 0 0,21-22 15,0 22-15,-21 0 0,21 0 0,0 0 16,-21 0-16,21-1 0,1 1 15,-1 21-15,0 0 16,0 21-16,-21 1 0,0-1 16,21 0-16,0 0 0,-21 0 0,0 22 15,0-22-15,0 0 0,0 0 0,0 0 16,0 0-16,0 1 0,0-1 16,0 0-16,-21-21 15,0 0 1,21-21-1,0 0 1,0-1-16,0 1 16,21 0-16,0-21 0,1 21 0,-1-1 15,0-20-15,0 21 0,0 0 0,0-22 16,1 22-16,20 21 0,-21-21 16,21 21-16,1-21 0,-22 21 0,21 0 15,-21 21-15,1 0 0,-1 0 16,0 1-16,-21-1 0,21 21 0,-21-21 15,0 22-15,0-22 0,0 21 0,0-21 16,-21 0-16,0 1 0,0-1 16,21 0-16,-22 0 0,1-21 0,21 21 15,-21-21-15,42-21 47,0 21-31</inkml:trace>
  <inkml:trace contextRef="#ctx0" brushRef="#br1" timeOffset="208783.57">22754 3387 0,'21'0'16,"0"0"-16,1 0 16,-1 0-16,0 0 15,0 0-15,0 0 16,0 0-16,1 0 0,-1-21 0,21 21 15,-21-22-15,0 22 0,1-21 0,-1 21 16,0-21-16,-21 0 16,0 0-16,-21 21 15,0 0 1,-1 0-16,1 0 0,0 0 0,0 21 16,0 0-16,0 0 0,-1 0 0,22 1 15,0-1-15,0 0 16,-21 0-16,21 0 0,0 0 0,0 1 15,0-1-15,21-21 0,-21 21 16,22-21-16,-1 0 0,0 0 0,0 0 16,0 0-16,0 0 0,1 0 0,20 0 15,0-21-15,-21 21 0,22-21 16,-1-1-16,-21 1 0,0 21 0</inkml:trace>
  <inkml:trace contextRef="#ctx0" brushRef="#br1" timeOffset="209163.37">23410 3260 0,'0'0'16,"0"-21"-16,0-1 0,0 44 31,0-1-31,-21-21 16,21 42-16,-21-21 0,21 0 0,0 1 15,-21 20-15,21-21 0,0 0 16,0 0-16,0 1 0,0-1 0,0 0 16,0 0-16,0 0 15,-21-21-15,21-21 31,0 0-31,0 0 16,0 0-16,21-1 0,-21 1 16,21-21-16,0 21 0,0-22 15,0 1-15,1 21 0,-1-21 0,21 20 16,0-20-16,-20 21 0,20 21 16,0 0-16,1 0 0,-1 0 15,-21 0-15,0 21 0,0 0 0,-21 0 16,0 22-16,0-22 0,0 21 0,0-21 15,0 22-15,-21-22 0,0 0 16,21 21-16,-21-20 0,21-1 0,-21 0 16,0 0-16</inkml:trace>
  <inkml:trace contextRef="#ctx0" brushRef="#br1" timeOffset="209432.18">24342 2667 0,'0'-21'0,"0"42"0,0-63 16,0 21-16,0 42 16,-22-21-16,1 42 15,0-21-15,0 22 0,0-1 16,0 0-16,-1 1 0,1 20 0,0-21 15,0 22-15,21-1 0,-21-20 0,21 20 16,-21 1-16,21-22 16,0 0-16,0 1 0,0-1 0,0 0 15,21-20-15,0-1 0,0 0 0,0-21 16,0 0-16,1 0 0,-1 0 16,0 0-16,0 0 0,0 0 0,0-21 15,1 0-15</inkml:trace>
  <inkml:trace contextRef="#ctx0" brushRef="#br1" timeOffset="209616.08">24130 3006 0,'0'0'0,"-21"0"31,42 0-31,0 0 16,0 0-16,22 0 0,-1 0 0,-21 0 15,21 0-15,-20 0 0,20 0 16,-21 0-16,0 0 0,0-21 0,1 21 16</inkml:trace>
  <inkml:trace contextRef="#ctx0" brushRef="#br1" timeOffset="210447.67">23177 4085 0,'22'0'31,"-1"0"-31,0-21 0,0 0 16,-21 0-16,21 21 15,-21-21-15,21 21 0,-21-22 0,0 1 16,0 0-16,0 0 16,-21 21-16,-21 0 15,21 0-15,-22 0 0,1 0 0,0 0 16,-22 21-16,22 0 0,-22 0 16,22 1-16,-21-1 0,20 21 15,22-21-15,0 22 0,0-22 0,21 0 16,0 0-16,0 21 0,0-20 0,21-22 15,0 21-15,0 0 0,22-21 16,-22 0-16,21 0 0,0 0 16,1 0-16,-22 0 0,21 0 0,-21 0 15,22 0-15,-22 0 0,-63 0 32,20 0-32,-20 21 0,0-21 15,-22 21-15,22 0 0,-22 1 16,22-1-16,0 0 0,21 0 0,-22 0 15,22 0-15,0 1 0,21-1 16,0 0-16,0 0 16,0 0-16,42-21 0,-21 0 0,1 21 15,20-21-15,0 0 0,-21 0 16,22 0-16,-1 0 0,22 0 0,-22-21 16,0 21-16,1-21 0,-1 0 0,0 0 15,1 21-15,-1-21 0,-21-1 16,21 1-16</inkml:trace>
  <inkml:trace contextRef="#ctx0" brushRef="#br1" timeOffset="210819.46">23368 4360 0,'0'43'16,"0"-86"-16,0 22 0,0 0 0,-21 21 16,0 0-1,21 21-15,-22 0 16,22 1-16,0-1 0,0 0 0,0 0 16,-21 0-16,21 0 0,0 1 15,0-1-15,0 0 0,0 0 16,0 0-16,-21-21 0,21 21 15,0-42 17,0 0-32,21 21 15,0-21-15,1 0 0,-22 0 16,21-1-16,0 1 0,-21 0 0,21 0 16,0 0-16,0 0 0,1-1 0,20 1 15,-21 0-15,0 21 16,0 0-16,1 0 0,-1 0 0,0 21 15,-21 0-15,21 1 16,-21-1-16,0 0 0,0 0 0,0 0 16,0 0-16,0 1 0,0-1 0,0 0 15,0 0-15,0 0 16,0 0-16,21-21 31,-21-21-15</inkml:trace>
  <inkml:trace contextRef="#ctx0" brushRef="#br1" timeOffset="211051.33">23855 4255 0,'0'0'0,"0"21"32,0 0-32,0 0 15,0 0-15,0 22 0,0-22 16,0 0-16,21 0 0,-21 0 0,0 0 15,21 1-15,-21-1 0,0 0 16,0 0-16,21-21 0,0 0 16,1 0-1,-1 0-15,0 0 0,0 0 16,-21-21-16,21 0 16,0 0-16,1-1 0,-22-20 15</inkml:trace>
  <inkml:trace contextRef="#ctx0" brushRef="#br1" timeOffset="211231.9">24130 4297 0,'0'0'15,"0"-21"-15,0 0 0,-21 21 32,21 21-32,-21 0 0,-1 0 0,1 0 15,21 0-15,-21 1 0,0 20 0,0-21 16,21 0-16,0 0 0,0 1 16,-21-1-16,21 0 0,0 0 0,0 0 15,21-21 1,0 0-1,0 0-15,0 0 0,0 0 16,1-21-16,-1 0 0</inkml:trace>
  <inkml:trace contextRef="#ctx0" brushRef="#br1" timeOffset="211407.8">24257 4276 0,'0'0'16,"21"0"-1,-21 21 1,0 0-16,0 0 0,0 0 15,0 1-15,-21-22 0,21 21 0,-21 0 16,21 0-16,0 0 0,0 0 16</inkml:trace>
  <inkml:trace contextRef="#ctx0" brushRef="#br1" timeOffset="211587.83">24278 4128 0,'0'-43'0,"0"86"16,0-107-16,0 43 0,-21 21 15,21 21 1,0 0 0,0 0-1,21-21-15,-21 22 0,21-22 16,0 0-16,-21 21 0,22 0 0</inkml:trace>
  <inkml:trace contextRef="#ctx0" brushRef="#br1" timeOffset="211935.63">24469 4255 0,'21'-22'15,"-21"1"1,21 21-16,0 0 0,0-21 15,0 21-15,1 0 16,-1 0-16,0 21 16,0 0-16,-21 1 0,21-1 0,0 0 15,-21 0-15,0 0 0,0 0 0,0 22 16,0-22-16,0 0 0,0 0 16,0 0-16,0 1 0,-21-22 0,21 21 15,-21-21-15,0 0 0,21 21 16,-21-21-16,21-21 15,0 0 1,0-1-16,0 1 16,21 0-16,-21 0 0,21 0 15,0 0-15,-21-1 0,21 1 0,1 0 16,-1 0-16,0 0 0,0 0 16,0-1-16,0 22 0,1-21 0,-1 21 15,0 0-15,0 0 0</inkml:trace>
  <inkml:trace contextRef="#ctx0" brushRef="#br1" timeOffset="212291.42">25104 4233 0,'0'0'0,"0"22"0,-22-22 0,22 21 16,-21 0-16,21 0 0,-21 0 16,0 0-16,21 1 0,-21-1 15,21 0-15,0 0 0,0 0 0,0 0 16,0 1-16,21-1 15,0-21-15,0 0 16,0 0-16,22 0 0,-22 0 0,0 0 16,0 0-16,0 0 0,1 0 0,-1-21 15,0 21-15,0-22 0,0 1 16,0 21-16,-21-21 0,22-21 0,-22 21 16,0-1-16,0-20 0,0 21 15,0-21-15,0 20 0,0-20 16,-43 21-16,22 0 0,0 21 0,0 0 15,0 0-15,-22 0 0,22 0 16,-21 0-16,21 21 0,-22 0 0,22 21 16,0-20-16,-21 20 0,20-21 15,1 21-15,0-20 0,21 20 0,-21 0 16,21-21-16,-21 22 0,0-22 0,21 21 16,0-21-16</inkml:trace>
  <inkml:trace contextRef="#ctx0" brushRef="#br1" timeOffset="212783.81">23580 5059 0,'0'0'0,"-22"-21"0,1 21 0,0 0 15,21 21 1,0 0-16,0 0 16,0 0-16,0 1 0,0-1 15,0 0-15,0 0 0,0 0 0,0 0 16,0 1-16,0-1 0,-21 0 16,21 0-16,0 0 15,0-42 16,0 0-31,0 0 16,0 0-16,0-1 0,0-20 0,0 21 16,0-21-16,0 20 0,21-20 0,-21 21 15,21 0-15,0-22 0,-21 22 16,22 21-16,-1-21 0,0 21 0,0 0 16,0 0-16,0 21 0,1 0 15,-22 1-15,0-1 16,21 0-16,0 21 0,-21-21 0,0 1 0,0 20 15,0-21-15,0 0 0,21 0 16,-21 1-16,0-1 16,21-21-16,0 0 15,1 0 1,-1-21-16</inkml:trace>
  <inkml:trace contextRef="#ctx0" brushRef="#br1" timeOffset="213380.03">24109 4995 0,'0'22'15,"-21"-1"-15,21 0 0,-22-21 16,22 21-16,0 0 0,0 0 0,-21 1 16,21-1-16,0 0 0,0 0 0,0 0 15,0 0-15,0 1 16,0-1-16,0-42 47,-21-1-47,21 1 0,0 0 15,0 0-15,0-21 16,0 20-16,0 1 0,21-21 0,0 21 16,-21 0-16,22-1 0,-1 1 0,0 21 15,0 0-15,0 0 16,0 0-1,-21 21-15,22 1 0,-22-1 0,21-21 16,-21 21-16,0 0 0,0 0 0,0 0 16,0 1-16,0-1 0,0 0 15,0 0-15,0-42 47,0 0-31,0 0-16,0-1 0,21 1 15,-21 0-15,21 0 0,0 0 16,0-22-16,1 22 0,-22 0 0,21 0 16,0 0-16,0 21 0,0 0 15,22 0-15,-22 0 0,0 0 16,0 21-16,0 0 0,-21 0 0,0 22 16,0-22-16,0 0 0,0 0 15,0 0-15,0 0 0,0 1 0,0-1 16,0 0-16,-21 0 15,21-42 17,21 21-17</inkml:trace>
  <inkml:trace contextRef="#ctx0" brushRef="#br1" timeOffset="213715.84">24701 5080 0,'0'0'16,"22"0"-16,-1 0 15,0 0-15,0 0 16,0 0-16,-21-21 0,21 21 16,1-21-16,-1 21 0,0-21 0,0 21 15,-21-22-15,0 1 0,21 21 0,-21-21 16,0 0-16,0 0 16,0 0-16,-21 21 15,0 0-15,0 0 0,0 0 16,-1 21-16,1 0 0,0 0 15,0-21-15,0 42 0,21-20 0,0-1 16,-21 0-16,21 0 0,0 0 0,0 0 16,0 1-16,0-1 0,0 0 15,0 0-15,21-21 0,0 0 16,0 0-16,0 0 0,0 0 0,1 0 16,20 0-16,-21 0 0,21 0 15,1-21-15,-22 21 0,21-21 16,-21 0-16,22 21 0,-22-22 0,0 1 0,-21 0 15,21 0-15</inkml:trace>
  <inkml:trace contextRef="#ctx0" brushRef="#br1" timeOffset="214320.49">25209 5017 0,'0'-43'0,"0"1"16,0 127-16,0-191 0,0 127 31,-21 0-15,21 0-16,0 0 0,-21 1 15,21-1-15,0 0 0,0 0 16,0 0-16,0 0 0,-21 1 0,21-1 15,-21-21-15,21 21 16,0-42 15,0 0-15,0-1-16,21 1 0,0 0 16,0 0-16,-21 0 0,21 0 15,1-1-15,-1 1 0,-21 0 0,21 0 16,0 21-16,0 0 0,-21-21 15,21 21-15,1 0 0,-22 21 16,21 0-16,-21 0 0,0 0 0,0 1 16,0-1-16,0 0 0,0 0 15,0 0-15,0 0 0,0 1 16,0-1-16,0 0 0,21-21 31,0 0-31,0 0 16,0 0-16,1-21 0,-22 0 15,21 21-15,0-22 0,-21 1 0,21 0 16,0 0-16,-21 0 0,21-22 16,1 22-16,-1-21 0,-21 0 0,21-1 15,-21 22-15,21-21 0,-21-1 16,0 22-16,0 0 0,0 0 0,0 42 31,-21 0-15,21 0-16,0 22 0,-21-22 15,0 21-15,21-21 0,-22 22 0,22-1 16,0-21-16,-21 22 0,21-22 0,0 0 16,0 0-16,0 0 0,0 0 15,0 1-15,0-1 0,21-21 16,1 0-16,-1 0 16,0 0-16,0 0 15,0-21-15,0-1 0,-21 1 16</inkml:trace>
  <inkml:trace contextRef="#ctx0" brushRef="#br1" timeOffset="214476.4">25506 4784 0,'-21'21'31,"42"-21"-31,0 0 16,0 0-16,21 0 0,1 0 15,-1 0-15,0-21 0,1 21 0,20-21 16</inkml:trace>
  <inkml:trace contextRef="#ctx0" brushRef="#br1" timeOffset="-214638.2">26247 4255 0,'0'-22'0,"0"44"0,-22-65 0,44 43 47,-1 0-47,0 0 0,0 21 15,0-21-15,0 22 0,1-22 0,-1 21 16,0 0-16,0 0 0,0 0 16,0 0-16,1 1 0,-22 20 0,21 0 15,-21-21-15,0 22 0,0-1 16,0 0-16,0 1 0,0 20 15,-21-20-15,-1 20 0,1 1 0,21-1 16,-21-21-16,0 22 0,0-22 16,0 22-16,-1-22 0,22 0 0,-21 1 15,0-1-15,0-21 0,21 0 0,0 22 16,-21-22-16,0 0 0,-1-21 0,22 21 16,-21 0-16,0 1 0,0-22 15,0 21-15,0-21 0,-1 0 0,1 0 16,-21 0-16,21 0 0,-22 0 0,22 0 15,0 0-15,-21 0 0,-1 0 16,22 0-16</inkml:trace>
  <inkml:trace contextRef="#ctx0" brushRef="#br1" timeOffset="-118924.37">2074 9398 0,'0'0'0,"21"0"32,1 0-17,-1 0 32,-21-21-47,0 0 16,0 0-1,-21 21-15,-1 0 32,1 0-32,21 21 31,-21-21-31,21 21 15,0-42 64,0 0-33</inkml:trace>
  <inkml:trace contextRef="#ctx0" brushRef="#br1" timeOffset="-116624.77">1460 8573 0,'0'-43'15,"0"22"1,0 0-16,0 0 0,0 0 16,0-1-1,-21 44 16,21-1-31,-21 0 0,21 0 0,-21 21 16,0-20-16,0 20 0,-1-21 16,1 21-16,0 1 0,-21-1 15,21 0-15,-1-20 0,1 20 16,0-21-16,0 0 0,0 0 16,21 1-16,-21-22 0,21 21 15,-22-21-15,22-21 16,0-1-1,0 1-15,22 21 0,-1-21 16,0 21-16,0 0 0,0 0 16,22 0-16,-22-21 0,21 21 0,0 0 15,1 0-15,20 0 0,-20-21 16,-1 21-16,0 0 0,22 0 16,-22-21-16,-21 21 0,22-22 15,-22 22-15,21-21 0,-21 0 16,0 21-16,-21-21 0,0 0 0,22 21 15,-22-21-15,0-1 0,0 1 16,0 0-16,0 0 0,0 0 0,-22 0 16,1-1-16,21 1 0,-21 0 15,21 0-15,-21 0 0,21 0 0,-21-1 16,0 22 0,21 22-1,0-1-15,0 21 0,0-21 16,0 22-16,0-1 0,0 0 15,-22 22-15,22-22 0,0 22 16,0-22-16,-21 21 0,21-20 0,0-1 16,0 0-16,0 1 0,0-1 15,0-21-15,0 22 0,0-22 0,0 0 16,0 0-16,0 0 16,0 0-16,0-42 46,0 0-30,0 0-16,0 0 16</inkml:trace>
  <inkml:trace contextRef="#ctx0" brushRef="#br1" timeOffset="-116125.06">2095 9102 0,'0'-21'63,"0"-1"-47,0 1-1,-21 21 1,21 21 31,0 1-32,0-44 79,0 1-78</inkml:trace>
  <inkml:trace contextRef="#ctx0" brushRef="#br1" timeOffset="-102336.04">4064 8594 0,'-21'0'16,"0"0"-16,21 21 31,21-21 16,0 0-31,0 0-16,-21-21 0,21 21 0,0-21 15,1 21-15,-22-22 0,21 1 16,0 21-16,0-21 0,-21 0 0,21 21 16,-21-21-16,0 0 0,0-1 15,0 1-15,-21 21 16,0 0-16,0-21 15,0 21-15,-1 0 0,-20 0 16,21 0-16,-21 0 0,-1 0 0,22 0 16,-21 0-16,21 0 0,-22 21 15,22 0-15,-21 1 0,21-22 0,-1 21 16,22 0-16,0 0 0,-21-21 16,21 21-16,0 0 0,0 1 0,0-1 15,0 0-15,0 0 0,21-21 0,1 21 16,-1 0-16,0-21 0,0 22 15,0-1-15,0 0 0,22 0 0,-22 0 16,21-21-16,-21 21 0,22 1 16,-1-1-16,-21 0 0,22 0 15,-1 0-15,0 0 0,-21 1 16,1-1-16,-1 0 0,0 0 0,-21 0 16,0 0-16,0 1 0,0-1 0,0 21 15,-21-21-15,-22 0 0,22 1 16,-21-1-16,0 0 0,-1 0 0,-20 0 15,20 0-15,-20 1 0,-1-22 0,1 21 16,21-21-16,-22 0 0,1 0 16,-1 0-16,22 0 0,-22 0 0,22 0 15,0-21-15,-1-1 0,1 1 16,0 0-16,-1 0 0,22-21 0,-21 20 16,21-20-16,-1 21 0,22-21 15,0-1-15,-21 1 0,21 21 16,0-22-16,0 22 0,0 0 0,0 0 15,0 0-15,21 0 0,1-1 16,-22 1-16,21 21 0,0 0 0,21 0 16,-21 0-16,1 0 0,20 0 15,0 0-15,-21 0 0,22 0 0,-1 0 16,0 21-16,1-21 0</inkml:trace>
  <inkml:trace contextRef="#ctx0" brushRef="#br1" timeOffset="-101909.28">4551 9102 0,'0'0'0,"21"21"0,0-21 16,0 0-16,-21 21 0,21-21 0,1 0 16,-1 0-16,0 0 15,0 0-15,0 0 0,0 0 0,1-21 16,-1 0-16,0 21 0,0-21 0,0-1 15,0 1-15,1-21 0,-1 21 16,-21 0-16,0-22 0,21 22 0,-21-21 16,0 21-16,0-1 0,0-20 15,0 21-15,-21 21 0,0-21 16,-1 0-16,1 21 0,0 0 0,0 0 16,-21 0-16,20 0 0,1 21 15,-21 0-15,21 0 0,-22 21 0,22 1 16,0-22-16,0 21 0,0 1 0,21-1 15,0 0-15,0 1 0,0-1 16,0-21-16,0 21 0,0-20 0,0-1 16,0 0-16,21 0 0,0 0 0,0 0 15,22-21-15,-22 0 0,0 22 16,21-22-16,-21 0 0,22 0 16,-22 0-16,21 0 0,1 0 0,-22 0 15,21-22-15,-21 1 0,0 0 16,22 0-16,-22 0 0,0 0 0,0-1 15,0-20-15</inkml:trace>
  <inkml:trace contextRef="#ctx0" brushRef="#br1" timeOffset="-101620.45">5292 8255 0,'0'0'0,"-22"0"15,22 21-15,0 0 16,0 1-16,0-1 0,0 21 16,0 0-16,0 1 0,0-1 0,0 0 15,0 1-15,0-1 0,0 0 16,0 22-16,0-22 0,0 1 0,0-1 16,0 0-16,0-21 0,0 22 0,0-22 15,0 0-15,0 0 0,0 0 16,0 1-16,0-1 0,22-21 0,-22 21 15,21-21-15,0 0 16,0 0 0,0-21-16</inkml:trace>
  <inkml:trace contextRef="#ctx0" brushRef="#br1" timeOffset="-100732.96">5503 8890 0,'21'0'16,"1"0"0,-22-21-16,21 21 0,0 0 0,0 0 15,0-21-15,-21 0 0,21 21 0,1-22 16,-1 22-16,0-21 16,0 0-16,0 0 0,0 21 0,1-21 15,-22 0-15,0-1 0,0 1 16,0 0-16,-22 21 15,1 0-15,-21 0 16,21 0-16,0 0 16,-1 21-16,1 0 0,0 1 15,0 20-15,21-21 0,0 21 0,-21-20 16,21 20-16,0-21 0,0 21 16,0-20-16,0 20 0,0-21 0,0 0 15,0 0-15,0 1 0,21-1 0,-21 0 16,21-21-16,0 21 15,0-21-15,22 0 0,-22 0 0,0 0 16,21 0-16,-20 0 0,20 0 0,-21 0 16,0-21-16,22 21 0,-22-21 15,0 0-15,0-1 0,0 1 0,0 0 16,-21 0-16,0 0 0,22-22 0,-22 22 16,21-21-16,-21 21 0,0-22 15,0 22-15,0-21 0,0 21 0,21 0 16,-21-1-16,21 1 0,-21 42 47,0 1-47,0-1 15,0 0-15,0 21 0,0-21 16,0 1-16,0 20 0,0-21 0,0 0 16,0 0-16,0 1 0,0-1 0,0 0 15,0 0-15,0 0 0,0 0 16,0 1-1,0-44 17,0 1-32,0 0 15,0 0-15,0 0 0,0 0 16,0-22-16,0 1 0,0 21 0,0-22 16,0 1-16,0 21 0,0-21 15,21-1-15,0 22 0,1 0 16,-1 0-16,0 0 0,0-1 0,0 1 15,22 21-15,-22 0 0,0 0 0,21 0 16,-21 21-16,1 1 0,-1-1 16,0 0-16,0 0 0,-21 0 0,0 22 15,21-22-15,-21 21 0,0 0 0,0-20 16,0 20-16,0-21 0,0 21 16,0-20-16,-21-1 0,21 0 0,0 0 15,0 0-15,0 0 0,0 1 16,0-44 31,21 22-47,-21-21 0,21 0 15,1 0-15,-22 0 0</inkml:trace>
  <inkml:trace contextRef="#ctx0" brushRef="#br1" timeOffset="-100481.1">6794 8551 0,'0'0'0,"22"0"0,-22 22 16,0-1-16,0 0 15,0 0-15,0 21 16,0-20-16,0 20 0,0-21 0,0 0 16,0 22-16,0-22 0,0 21 0,0-21 15,0 0-15,0 1 0,0-1 16,0 0-16,0 0 15,21-21 1,0 0 0,-21-21-16,21 0 15,-21 0-15,21-1 0</inkml:trace>
  <inkml:trace contextRef="#ctx0" brushRef="#br1" timeOffset="-100124.31">6943 8319 0,'0'0'16,"-22"0"-16,1 21 0,21 0 0,-21 0 15,21 0-15,0 0 16,0 1-16,21-22 16,0 0-1,1 0 1,-1 0-16,0 0 0,-21-22 15,21 1-15,-21 0 0,21 0 16,-21 0-16,0 0 0,0-1 16,0 1-16,0 0 0,0 0 0,0 0 15,-21 21-15,0-21 0,0 21 16,0 0-16,-1 0 0,1 21 16,0-21-16,0 21 0,0 0 15,21 0-15,-21 0 0,21 22 16,-22-22-16,22 0 0,0 0 0,0 0 15,0 1-15,0-1 0,0 0 0,0 0 16,0 0-16,22 0 16,-1-21-16</inkml:trace>
  <inkml:trace contextRef="#ctx0" brushRef="#br1" timeOffset="-99665.58">7345 8509 0,'-21'0'16,"21"21"15,0 0-31,0 1 0,0-1 16,-22 0-16,22 0 0,0 0 0,0 22 15,0-22-15,0 0 0,0 21 16,0-21-16,0 1 0,0-1 0,0 0 15,0 0-15,0 0 0,0 0 0,0 1 16,22-22-16,-1 0 0,0 0 16,0 0-16,0 0 0,0 0 15,1 0-15,-1 0 0,0-22 0,0 1 16,0 21-16,0-21 0,-21 0 16,22-21-16,-1 20 0,-21 1 0,21-21 15,-21 0-15,0 20 0,0-20 0,0 21 16,0-21-16,0 20 15,0 1-15,21 0 0,-21 0 16,0 42 31,0 0-47,0 0 16,21-21 15</inkml:trace>
  <inkml:trace contextRef="#ctx0" brushRef="#br1" timeOffset="-99000.95">8001 8424 0,'0'43'31,"-21"-22"-31,21 0 0,-21 21 0,21-20 15,0-1-15,0 0 0,-22 21 0,22-21 16,0 22-16,0-22 0,0 0 16,0 21-16,0-20 0,0-1 0,0 0 15,0 0-15,0 0 0,0 0 16,0-42 31,0 0-47,0 0 0,0-21 15,0 20-15,0-20 0,0 0 0,0 21 16,0-22-16,22 1 0,-22 0 0,21-1 16,0 22-16,0 0 0,0-21 15,0 20-15,1 1 0,-1 21 0,0 0 16,0 0-16,0 0 0,0 21 16,1-21-16,-1 22 0,0 20 15,-21-21-15,0 0 0,21 22 0,-21-22 16,21 21-16,-21-21 0,0 22 15,0-1-15,0-21 0,0 0 16,0 22-16,0-22 0,21 0 0,-21 0 16,0 0-16,0 0 15,0-42 1,0 0-16,0 0 16,0 0-16,0 0 0,0-1 15,0-20-15,22 0 0,-22-1 0,21 1 16,0 0-16,0-1 0,0-20 0,0 21 15,1-1-15,-1 22 0,21-21 16,-21 21-16,22-1 0,-22 22 16,21 0-16,0 0 0,-20 22 0,20-22 0,-21 42 15,0-21-15,0 0 16,-21 22-16,0-1 0,0-21 0,0 21 16,0 1-16,0-1 0,0-21 0,-21 22 15,21-1-15,-21-21 0,0 21 16,0-20-16,21-1 0,-21 21 0,-1-21 15,1 0-15,21 1 0</inkml:trace>
  <inkml:trace contextRef="#ctx0" brushRef="#br1" timeOffset="-98097.47">9779 8276 0,'0'0'16,"0"-21"-16,0 0 0,0 0 0,21 0 15,-21-1-15,0 1 0,0 0 0,21 21 16,-21 21 0,0 0-16,0 1 15,21 20-15,-21 0 0,22 1 0,-22-1 16,0 21-16,0-20 0,0-1 0,0 0 16,0 1-16,-22-1 0,1 0 15,0 1-15,0-1 0,0 0 0,0-20 16,21-1-16,0 0 0,-22 0 0,22 0 15,0-42 17,0 0-32,22 0 0,-1-22 0,0 22 15,0-21-15,0 21 0,0-22 16,1 1-16,-1 0 0,0-1 0,21 1 16,-21 21-16,1-21 0,-1 20 15,0 22-15,0 0 0,0 0 16,0 0-16,1 43 15,-22-22-15,21 0 0,-21 21 0,0-20 16,0 20-16,0-21 0,0 21 16,0-20-16,0 20 0,0-21 0,0 0 15,21 0-15,-21 1 0,21-22 16,0 21-16,0-21 0,1 0 16,20 0-16,-21 0 0,0-21 0,0 21 15,22-22-15,-22 1 0,0 0 16,21-21-16,-20 21 0,-1-22 15,21 22-15,-21-21 0,0-1 0,1-20 16,-1 21-16,-21-22 0,0 22 16,0-22-16,0 1 0,0 20 0,0 1 15,0 0-15,-21-1 0,-1 1 0,-20 21 16,21 0-16,0 21 0,0 0 16,-1 0-16,1 0 0,0 0 0,0 0 15,21 21-15,-21 21 0,21-21 16,0 22-16,0-22 0,0 21 15,0-21-15,0 22 0,0-1 0,0-21 16,0 0-16,0 22 0,21-22 16,0 0-16,0 0 0,-21 0 15,21-21-15,1 22 0,-1-1 0,0-21 16,21 0-16</inkml:trace>
  <inkml:trace contextRef="#ctx0" brushRef="#br1" timeOffset="-97728.58">10880 8636 0,'0'0'0,"0"21"16,21-21 15,0 0-15,0-21-16,0 21 0,0-21 15,1 0-15,20 21 0,-21-21 0,0-1 16,0 1-16,1 0 0,-1 0 0,-21 0 15,0 0-15,0-1 0,0-20 16,0 21-16,-21 0 0,-1 0 0,1 21 16,0 0-16,-21 0 0,21 0 0,-22 21 15,22 0-15,0 0 0,-21 21 16,20-20-16,1 20 0,0 0 0,0 1 16,0-22-16,21 21 0,-21 0 15,21-20-15,0 20 0,0-21 0,0 0 16,0 22-16,21-43 0,0 21 15,0 0-15,0-21 0,22 0 0,-22 0 16,21 0-16,-21 0 0,22 0 16,-1 0-16,0 0 0,1-21 0,-1 0 15,-21-1-15,21-20 0,1 21 0</inkml:trace>
  <inkml:trace contextRef="#ctx0" brushRef="#br1" timeOffset="-97188.89">11663 8043 0,'0'-21'0,"0"42"0,0-63 0,0 21 0,-21 21 31,21 21-31,-22 0 16,22 0-16,0 22 0,0-22 0,0 21 16,0 1-16,-21-1 0,21 21 0,0-20 15,0-1-15,-21 0 0,21 1 16,0-22-16,0 21 0,0 1 0,-21-1 15,21-21-15,-21 21 0,21-20 0,-21-1 16,21 0-16,0 0 0,0 0 16,0 0-16,0 1 0,-22-22 15,22-22 17,0 1-32,0 0 15,0 0-15,0 0 0,0 0 0,22-1 16,-22-20-16,21 21 0,-21-21 15,21 20-15,0-20 0,0 0 0,0 21 16,1-22-16,-1 22 0,21 0 0,-21 0 16,0 0-16,22 21 0,-22 0 15,0 0-15,21 0 0,-20 21 0,-1 0 16,0 0-16,21 0 0,-21 22 0,1-22 16,-22 0-16,0 21 0,0-21 15,0 22-15,0-22 0,0 0 0,-22 21 16,1-20-16,0 20 0,0-21 15,-21 0-15,-1 0 0,1 1 16,21-1-16,-22 0 0,1 0 0,0 0 16,21-21-16,-22 21 0,22-21 0,0 0 15,0 0-15,0 0 0,21-21 32,0 0-32,0 0 0,0 0 15,21 0-15</inkml:trace>
  <inkml:trace contextRef="#ctx0" brushRef="#br1" timeOffset="-96657.68">12467 8128 0,'0'0'16,"0"-21"-16,0 0 0,0 0 0,0-22 15,0 22-15,0 0 0,-21 0 0,21 0 16,-21-1-16,21 1 0,0 0 16,0 0-16,-21 21 0,-1 0 15,22 21-15,0 0 16,0 0-16,-21 43 15,21-22-15,-21 22 0,0-1 0,21 1 16,0-1-16,-21 1 0,0-1 0,-1 1 16,22-22-16,-21 22 0,0-22 15,0 0-15,21 1 0,0-1 0,-21 0 16,21-21-16,0 22 0,0-22 0,0 0 16,0 0-16,0-42 31,21 21-31,-21-21 0,0-21 15</inkml:trace>
  <inkml:trace contextRef="#ctx0" brushRef="#br1" timeOffset="-96244.92">12171 8107 0,'0'0'0,"-21"-21"0,21-22 0,-22 1 15,1 21-15,21 0 0,-21-22 16,21 22-16,0 0 0,0 0 0,0 0 15,0 0-15,0-1 0,21 1 0,22 0 16,-22 21-16,0-21 0,21 0 16,1 21-16,-1 0 0,0 0 0,22 0 15,-22 0-15,0 21 0,22 0 0,-22 0 16,22 0-16,-22 22 0,22 20 16,-22 1-16,0-1 0,1 1 15,-1-1-15,-21 1 0,0-1 16,-21 1-16,0-22 0,0 22 0,-42-22 15,21 0-15,-22 1 0,1-1 0,0 0 16,-22 1-16,1-1 0,20-21 16,-20 0-16,21 0 0,-1 1 0,1-1 15,0 0-15,-1-21 0,22 0 0,0 0 16,-21 0-16,20 0 0,1 0 16,0-21-16,21 0 15,0-1-15,0 1 0,0 0 16,21 0-16,0 21 15,1 0-15,-1-21 0,0 0 16,0 21-16,21-22 0,-20 22 16,-1 0-16,0-21 0</inkml:trace>
  <inkml:trace contextRef="#ctx0" brushRef="#br1" timeOffset="-95797.17">13039 8509 0,'0'-21'0,"-22"21"0,1 0 0,21-21 16,0 0-16,-21 21 0,21-22 0,0 1 15,0 0 1,0 0-16,21 0 0,0 0 0,1-1 16,-1 22-16,21-21 0,-21 0 15,22 21-15,-1 0 0,0 0 0,1 0 16,-1 0-16,-21 0 0,21 21 0,1 22 15,-1-22-15,-21 21 0,0-21 16,1 22-16,-1-1 0,0-21 0,-21 21 16,0-20-16,0 20 0,0-21 0,0 21 15,-21-20-15,0-1 0,-1 0 16,1 0-16,0-21 0,0 21 0,0-21 16,0 0-16,-1 0 0,1 0 15,21-21 1,0 0-16,0 0 0,0 0 15,0-1-15,21-20 0,1 21 0,-1-21 16,0 20-16,0-20 0,0 0 16,0-1-16,1 22 0,-1-21 0,0 0 15,0 20-15,21 1 0,-20 0 0,-1 0 16,0 21-16,0 0 0,0-21 16,22 21-16,-22 0 0,0 0 0,0 0 15,0 0-15,0 0 0,1 0 16,-1 0-16</inkml:trace>
  <inkml:trace contextRef="#ctx0" brushRef="#br1" timeOffset="-95557.31">14097 8234 0,'0'21'31,"0"0"-15,0 0-16,0 22 0,0-22 0,0 0 15,-21 21-15,21 1 0,0-22 16,-21 21-16,21-21 0,0 1 0,0 20 15,0-21-15,0 0 0,0 0 0,0 1 16,0-1-16,0 0 16,21-21 15,0-21-15,-21 0-16,21-1 0,-21 1 15,21 0-15,0 0 0,-21-21 0</inkml:trace>
  <inkml:trace contextRef="#ctx0" brushRef="#br1" timeOffset="-95193.42">14224 8001 0,'0'0'0,"-21"-21"0,-64-43 31,64 86-31,0-1 0,0 0 16,-1 0-16,22 21 0,0-20 15,-21 20-15,21-21 0,0 0 0,0 22 16,0-22-16,0 0 0,21-21 15,1 21-15,-1-21 0,0 0 16,21 0-16,-21 0 0,1 0 0,-1 0 16,0 0-16,0-21 0,21 0 15,-42 0-15,22-1 0,-1-20 0,-21 0 16,0-1-16,0 22 0,0-21 16,0 0-16,0-1 0,0 22 0,-21 0 15,-1 0-15,1 21 0,0 0 0,-21 0 16,21 0-16,-1 0 15,-20 21-15,21 0 0,0 21 0,0-20 16,-1 20-16,1-21 0,21 21 0,0 1 16,0-22-16,0 21 0,0-21 15,0 22-15,0-22 0,0 0 0,0 0 16,21 0-16,1-21 0,-1 22 16,0-22-16,0 0 0,21 0 0,-20 0 15</inkml:trace>
  <inkml:trace contextRef="#ctx0" brushRef="#br1" timeOffset="-94793.59">14478 8213 0,'0'0'0,"21"-21"15,0 21-15,0 0 16,-21 21 0,0 0-16,22 0 0,-22 0 15,0 0-15,0 1 0,21-1 0,-21 0 16,21 0-16,-21 0 0,0 0 15,21 22-15,-21-22 0,21 0 0,-21 0 16,0 0-16,0 1 0,0-1 0,0 0 16,21 0-16,-21-42 47,0 0-32,0 0-15,0-1 0,0 1 16,22-21-16,-22 0 0,0-1 0,21 1 15,0 0-15,0-1 0,-21 1 16,21 0-16,0 20 0,1-20 0,-1 21 16,-21 0-16,21 0 0,0 21 0,0 0 15,0 0-15,1 0 16,-1 21-16,-21 0 16,0 0-16,0 0 0,0 0 15,0 1-15,0-1 0,0 0 16,0 0-16</inkml:trace>
  <inkml:trace contextRef="#ctx0" brushRef="#br1" timeOffset="-94065.02">15007 8403 0,'0'0'15,"21"21"1,0-21-16,1 0 16,-1 0-16,0-21 0,0 0 15,0 21-15,-21-21 0,43 0 16,-22 0-16,0-1 0,0 1 0,0 0 15,-21 0-15,0 0 0,21 0 0,-21-1 16,0 1-16,-21 21 31,0 0-31,0 0 0,0 21 16,0 1-16,-1-1 0,1 0 0,-21 0 16,42 0-16,-21 0 0,0 22 0,-1-22 15,1 21-15,21-21 0,0 1 16,0-1-16,0 21 0,0-21 0,0 0 15,0 1-15,0-1 0,21 0 16,1-21-16,20 21 0,-21-21 16,21 0-16,-20 0 0,20 21 0,-21-21 15,0 0-15,22 0 0,-22 0 0,0 0 16,21-21-16,-21 0 0,1 21 16,-1-21-16,0 0 0,0-1 15,-21-20-15,21 21 0,0 0 0,-21-22 16,0 1-16,22 0 0,-1 21 15,-21-22-15,21 1 0,0 21 0,-21 0 16,21-1-16,0 1 0,-21 0 0,22 21 16,-1 0-16,0 0 15,0 0-15,0 0 0,0 21 16,-21 0-16,0 1 16,22-1-16,-22 21 0,21-21 0,-21 0 15,21 22-15,-21-22 0,0 0 0,0 21 16,0-20-16,0-1 0,0 0 15,0 0-15,0 0 0,0 0 16,0 1-16,0-1 0,-21-21 31,0 0-31,21-21 16,0-1 0,0 1-16,0-21 15,0 21-15,0 0 0,21-22 0,0 1 16,21 0-16,-21-1 0,1 1 15,20 0-15,-21-1 0,0 1 16,22 21-16,-22 0 0,0-1 0,0 1 0,0 21 16,22 0-16,-22 0 15,0 0-15,0 0 0,-21 21 16,0 1-16,0-1 0,0 0 16,0 0-16,0 0 0,0 0 15,-21 1-15</inkml:trace>
  <inkml:trace contextRef="#ctx0" brushRef="#br1" timeOffset="-93020.96">17251 7959 0,'0'0'0,"-21"0"0,-1 0 15,1 0-15,0 0 16,0 0-16,42 21 47,0-21-47,22 0 16,20 0-16,1 0 15,-1 21-15,1-21 0,20 0 0,1 0 16,0 0-16,-22 0 0,22 0 15,-1 0-15,1 0 0,0 0 0,-1 0 16,1 0-16,-21 0 0,-1-21 16,1 21-16,-22 0 0,0 0 0,-21 0 15,-42 0 1,0 0 0,-21 0-16,-1 0 0,1 0 0,0 0 15,-1 0-15,-20 0 0,21 0 16,-22 0-16,1 0 0,-1 0 0,-21 0 15,22 0-15,-22 0 0,1 0 16,20 0-16,-21 0 0,22 0 16,-1 0-16,22 0 0,0 0 0,-1 21 15,22-21-15,0 0 0,0 0 16,21 21-16,0 0 16,21-21-1,0 22-15,22-22 0,-22 0 0,21 0 16,22 0-16,-22 0 0,21 0 0,-20 0 15,20 0-15,1 0 0,-1 0 16,1 0-16,-22 0 0,22 0 0,-1 0 16,1 0-16,-22 0 0,21 0 15,-20 0-15,-1 0 0,-21 0 16,22-22-16,-22 22 0,-21-21 0,21 21 16,-21-21-16,0 0 0,0 0 15,0 0-15,0-1 0,0 1 16,0 0-16,0 0 15,0 0-15,0 0 0,0-1 0,0 1 16</inkml:trace>
  <inkml:trace contextRef="#ctx0" brushRef="#br1" timeOffset="-92737.12">18373 7726 0,'0'0'0,"-22"0"0,22 21 16,0 0 0,22 0-16,-1-21 15,0 0-15,0 0 0,0 22 16,0-22-16,22 0 0,-22 0 15,0 0-15,21 0 0,-20 21 0,-1-21 16,0 0-16,-21 21 31,0 0-31,-21-21 0,0 21 16,-1 0-16,1 1 0,-21 20 16,0-21-16,-1 21 0,1 1 0,21-1 15,-22-21-15,1 22 0,0-1 0,-1 0 16,1-21-16,21 22 0,-21-22 15,20 0-15,1 0 0,0 0 16,0-21-16,21 22 0,21-22 31</inkml:trace>
  <inkml:trace contextRef="#ctx0" brushRef="#br1" timeOffset="-92329.5">19537 7430 0,'0'0'0,"21"0"32,0 0-32,0 0 15,0 0-15,22 0 0,-1 0 0,0 0 16,22 0-16,-22-22 0,1 22 0,-1 0 15,0 0-15,1 0 0,-1 0 16,0 0-16,1 0 0,-22 0 0,21 0 16,-21 0-16,-42 0 31,0 0-31,0 0 0,0 0 16,-22 0-16</inkml:trace>
  <inkml:trace contextRef="#ctx0" brushRef="#br1" timeOffset="-91976.7">19918 7430 0,'-21'63'15,"21"-42"-15,0 0 16,0 1-16,0-1 0,0 0 16,0 21-16,0-21 0,21 1 0,-21 20 15,21-21-15,0 0 0,-21 22 0,0-22 16,0 21-16,21-21 0,-21 22 15,0-22-15,0 21 0,0-21 0,0 0 16,0 1-16,0-1 0,-21 0 0,0 0 16,0 0-16,0-21 15,-22 0-15,22 21 0,-21-21 0,21 0 16,-1 0-16,-20 0 0,21 0 0,0 0 16,0 0-16,-1-21 0,1 0 15,0 21-15,0-21 0,0 0 0,21 0 16,0-1-16,0 1 0,-21 21 15,21-21-15,0 0 0,0 0 0,0 0 16,21-1 0,0 1-16,0 21 15,0-21-15,0 21 0,1 0 0</inkml:trace>
  <inkml:trace contextRef="#ctx0" brushRef="#br1" timeOffset="-91516.97">20659 7535 0,'0'0'16,"21"-21"-16,-21 0 0,-21 0 16,-1 21-16,1 0 15,0 0-15,0 0 0,-21 0 16,20 21-16,-20 0 0,21 0 0,-21-21 15,20 22-15,1-1 16,0 0-16,0 0 0,21 0 0,0 0 16,0 1-16,0-1 0,0 0 15,21 0-15,0-21 16,0 21-16,1-21 0,20 21 0,-21 1 16,0-22-16,22 21 0,-22 0 0,21 0 15,-21-21-15,22 21 0,-22 0 16,0 1-16,0-1 0,0 0 0,-21 0 15,0 0-15,0 0 16,-21 1-16,-21-22 0,21 0 16,-22 0-16,1 21 0,0-21 0,-1 0 15,1 0-15,21 0 16,-22 0-16,22 0 0,-21 0 0,21 0 16,0 0-16,21-21 0,-22-1 15,22 1-15,0 0 16,0 0-16,22 21 0,-1-21 15,-21 0-15,21 21 0,21-22 0,-21 22 16</inkml:trace>
  <inkml:trace contextRef="#ctx0" brushRef="#br1" timeOffset="-91073.22">20997 7641 0,'21'-21'0,"-42"42"0,64-63 0,-22 42 16,-21-21-16,-21 42 31,-1 0-31,22 0 0,-21 0 16,0 22-16,0-22 0,0 0 0,21 21 15,0-20-15,-21 20 0,21-21 0,0 21 16,0-20-16,0-1 0,0 21 16,0-21-16,0 0 0,0 1 0,21-1 15,0-21-15,0 21 0,0-21 16,0 0-16,1 0 0,20 0 0,-21 0 15,0 0-15,22 0 0,-22 0 16,0 0-16,0-21 0,0 0 16,0-1-16,1 1 0,-1-21 0,-21 21 15,21-22-15,-21 1 0,0 0 0,0-1 16,0 1-16,0 0 0,0-1 16,0 22-16,0-21 0,-21 21 0,0 0 15,-1-1-15,1 1 0,0 21 0,0 0 16,0 0-16,0 21 0,-1 1 15,1-1-15,0 0 0,0 0 0,0 0 16,0 22-16,21-22 0,-22 0 16,22 21-16,-21-21 0,21 1 15,0-1-15,0 0 0,0 0 0,0 0 16,21-21-16,1 21 0,-1-21 16,0 0-16,0 0 0,0 0 0</inkml:trace>
  <inkml:trace contextRef="#ctx0" brushRef="#br1" timeOffset="-90820.37">21569 7662 0,'0'0'0,"21"-21"0,-21 0 0,21 0 15,0 21 1,-21 21 0,0 0-16,0 22 0,0-22 15,-21 0-15,0 21 0,0 1 0,21-22 16,-21 21-16,-1 0 0,22-20 15,-21 20-15,21-21 0,0 0 0,0 22 16,0-22-16,0 0 0,0 0 16,21-42 15,-21 0-15,22 0-16,-22-22 0,21 22 0</inkml:trace>
  <inkml:trace contextRef="#ctx0" brushRef="#br1" timeOffset="-90581.51">21653 7641 0,'0'0'0,"0"-21"0,0 0 16,0-21-16,22 20 0,-1 22 16,0 0-16,0 0 15,-21 22-15,0-1 0,21 0 0,0 0 16,-21 0-16,22 22 0,-22-1 16,21-21-16,0 21 0,0 1 0,-21-1 15,21 0-15,0-20 0,1 20 0,-1-21 16,0 21-16,-21-20 0,0-1 15,21 0-15,0 0 0,0-21 32,-21-21-17,22 0-15,-22 0 0,0-1 0,21 1 16,-21-21-16,21 0 0,0-1 16,0 1-16</inkml:trace>
  <inkml:trace contextRef="#ctx0" brushRef="#br1" timeOffset="-90369.63">22331 7408 0,'0'-21'15,"0"42"-15,21-63 0,-21 21 0,0 42 16,0 0 0,0 0-16,-21 22 0,0-22 0,21 21 15,-22 1-15,1-1 0,0 0 0,0 1 16,0-1-16,21 0 16,-21-21-16,-1 22 0,1-1 0,21-21 15,0 22-15,-21-22 0,21 0 16,-21 0-16,21 0 0,0 0 0,0 1 15,21-44 17,0 1-32</inkml:trace>
  <inkml:trace contextRef="#ctx0" brushRef="#br1" timeOffset="-89973.08">22585 7726 0,'21'0'47,"0"0"-47,0 0 15,0 0-15,1 0 16,-1 0-16,0 0 0,0 0 0,0 0 15,0 0-15,1 0 0,-1 0 0,0 0 16,0 0-16,0 0 0,0 0 16,1 0-16,-1 0 15,0 0 32,-42 0 0,0 0-31,21-21-16,-22 21 0,1 0 15,21-21-15,-21 21 16</inkml:trace>
  <inkml:trace contextRef="#ctx0" brushRef="#br1" timeOffset="-89504.35">23262 7451 0,'0'0'0,"21"-21"0,-21-1 15,0 44 1,0-1 0,0 0-16,0 0 0,0 0 15,0 22-15,-21-1 0,21-21 16,-21 21-16,21 1 0,0-1 0,0-21 16,-21 22-16,0-22 0,21 21 0,-22-21 15,22 0-15,0 1 0,0-1 16,0 0-16,-21-21 0,21 21 0,21-42 47</inkml:trace>
  <inkml:trace contextRef="#ctx0" brushRef="#br1" timeOffset="-89245.5">23685 7472 0,'0'0'0,"22"-21"15,-1 0-15,-21-1 0,0 1 0,21 0 16,0 21-16,-21 21 16,0 0-16,0 1 15,0 20-15,0-21 0,0 21 0,0 1 16,0-22-16,0 21 0,0 1 16,-21-22-16,21 21 0,0-21 0,-21 22 15,21-22-15,0 0 0,0 0 0,0 0 16,0 0-16,0 1 15,0-1-15,-21-21 16,-1 0 0,1 0-16,0-21 0</inkml:trace>
  <inkml:trace contextRef="#ctx0" brushRef="#br1" timeOffset="-89060.61">23262 7726 0,'0'0'0,"-21"0"0,0 0 15,42 0 1,0 0-16,0 0 16,0 0-16,1 0 0,20 0 15,-21 0-15,21 0 0,1 0 16,-1 0-16,0 0 0,22 0 0,-22 0 16,1-21-16,20 21 0,-21-21 0,22 21 15,-1-22-15</inkml:trace>
  <inkml:trace contextRef="#ctx0" brushRef="#br1" timeOffset="-88680.82">24299 7472 0,'0'-21'16,"0"42"-16,0-63 0,0 20 0,0 1 0,0 0 15,0 0-15,0 42 32,-21 21-17,21-20-15,-21 20 0,0 0 0,21 1 16,-21-1-16,21 0 0,-22 1 0,1-1 15,21-21-15,0 21 0,0-20 16,0 20-16,0-21 0,0 0 0,0 0 16,0 1-16,0-1 0,21 0 15,1 0-15,-1-21 0,0 0 16,0 0-16,21 0 0,-20 0 0,-1 0 16,0-21-16,21 0 0,-21 0 15,1-1-15,-1-20 0,0 21 0,0-21 16,0-1-16,0 1 0,-21 0 15,0-1-15,22 1 0,-22 0 16,0-1-16,0 22 0,0-21 0,0 21 16,0-1-16,0 1 15,-22 21 1,1 0-16,21 21 16,0 1-16,-21-22 0,21 21 0,0 0 15,0 0-15</inkml:trace>
  <inkml:trace contextRef="#ctx0" brushRef="#br1" timeOffset="-88040.83">25167 7408 0,'0'-21'16,"0"42"-16,21-63 0,-21 21 15,0 0-15,-21 21 16,0 0-1,0 21-15,-22 0 0,22 0 16,0 0-16,-21 22 0,-1-1 0,22 0 16,-21 1-16,21-22 0,-22 21 15,22 1-15,21-1 0,0-21 0,0 21 16,0-20-16,0 20 0,0-21 16,0 0-16,21 0 0,1 1 15,-1-1-15,0 0 0,21-21 0,-21 0 16,1 0-16,20 0 0,-21 0 15,0 0-15,22 0 0,-22 0 0,0-21 16,0 0-16,0-1 0,0 1 16,-21 0-16,22 0 0,-22 0 0,0 0 15,0-22-15,0 22 0,0 0 0,-22 0 16,1 0-16,0 21 0,0 0 16,0-22-16,0 22 0,-1 0 0,1 0 15,0 0 1,21 22-16,0-1 31,21-21-31,0 0 0,1 0 16,-1 0-16,0 0 0,0 0 0,0 0 15,0 0-15,1 0 0,-22 21 16,0 0-16,0 0 16,0 0-16,0 1 0,0-1 0,0 21 15,0 0-15,-22 1 0,1-1 16,0 0-16,0 1 0,0-1 0,0 0 15,-1 1-15,22-1 0,-21-21 0,0 22 16,0-22-16,0 0 0,21 0 16,0 0-16,0 0 0,-21 1 15,21-1-15,0 0 16,21-21 15,-21-21-31,21 0 0,0-1 0,21 1 16,-20 0-16,-1 0 0</inkml:trace>
  <inkml:trace contextRef="#ctx0" brushRef="#br1" timeOffset="-87784.95">25569 7535 0,'21'-42'0,"-42"84"0,42-105 0,-21 42 16,0 0-16,0-1 15,0 44 1,0-1-16,0 0 15,0 0-15,-21 21 0,21-20 0,-21 20 16,21 0-16,-21-21 0,21 22 0,0-1 16,-21-21-16,0 22 0,21-22 15,-22 0-15,22 21 0,0-21 0,0 1 16,-21-1-16,21 0 0,0 0 16,21-21 15,1-21-31,-22 0 15</inkml:trace>
  <inkml:trace contextRef="#ctx0" brushRef="#br1" timeOffset="-87173.3">25908 7472 0,'0'-21'0,"0"42"31,-21 0-31,21 0 15,-21 0-15,21 1 0,-22 20 0,22-21 16,0 0-16,-21 0 0,21 22 16,-21-22-16,21 0 0,-21 0 0,21 0 15,0 1-15,0-1 0,0 0 16,-21-21-16,21 21 0,0 0 0,-21-21 16,-1-21 30,22 0-46,0 0 0,0 0 16,0-22-16,22 22 0,-22 0 0,21-21 16,0 20-16,0-20 0,0 21 15,22-21-15,-22 20 0,0 1 0,0 0 16,21 0-16,-20 0 0,-1 21 16,0 0-16,0 0 0,21 0 15,-20 0-15,-1 0 0,0 21 0,0 0 16,0 0-16,-21 0 0,0 1 15,0-1-15,0 21 0,0-21 0,0 0 16,0 22-16,0-22 0,0 0 16,0 0-16,0 0 0,0 1 0,0-1 15,0 0-15,0 0 0,0 0 16,21-21 0,-21-21-1,0 0-15,22 21 16,-22-21-16,21 0 0,0-1 15,-21-20-15,21 21 0,0 0 0,-21-22 16,21 1-16,1 21 0,-1-21 16,-21 20-16,21-20 0,-21 21 0,21 0 15,-21 0-15,0-1 0,21 22 16,0 0 15,-21 22-15</inkml:trace>
  <inkml:trace contextRef="#ctx0" brushRef="#br1" timeOffset="-86693.58">26882 7535 0,'0'0'0,"21"0"0,-21-21 0,21 0 16,-21 0-16,0 0 15,0 0 1,-21 21-16,0 0 16,-1 0-16,-20 0 0,21 21 0,0 0 15,-22 0-15,22-21 0,0 21 0,0 0 16,0 1-16,21-1 16,0 0-16,-21 0 0,21 0 0,0 0 15,0 1-15,0-1 0,0 0 16,0 0-16,21-21 15,0 0-15,0 21 0,0-21 16,0 0-16,1 0 0,-1 0 16,0 0-16,21 0 0,-21 0 15,1 0-15,-1 0 0,-21 21 0,0 1 32,0-1-32,0 0 0,-21-21 0,-1 0 15,1 0-15,0 21 0,0 0 0,0-21 16,0 0-16,-22 0 15,22 21-15,0-21 0,0 0 0,0 0 16,-1 0-16,1 0 16,0 0-16,0 0 31</inkml:trace>
  <inkml:trace contextRef="#ctx0" brushRef="#br0" timeOffset="-28317.2">1143 7895 0,'0'0'0,"-21"-21"0,0 21 0,21-21 16,-22 0-16,22 0 16,-21 21-16,21-22 15,-21 22 1,21-21-16,-21 21 16,21 21 15,0 1-31,-21-1 0,21 0 15,0 0-15,0 0 0,-21 0 16,21 1-16,0-1 0,0 0 16,0 0-16,0 21 0,0-20 0,0-1 15,-22 0-15,22 0 0,0 0 16,0 0-16,0 1 0,0-1 16,0 0-16,0 0 15</inkml:trace>
  <inkml:trace contextRef="#ctx0" brushRef="#br0" timeOffset="-28077.34">889 8573 0,'0'169'78,"63"-592"-78,-126 677 15,63-64-15,0-169 0,0 0 16,-21 1-16,21-1 16,0 0-16</inkml:trace>
  <inkml:trace contextRef="#ctx0" brushRef="#br0" timeOffset="-27881.79">804 9229 0,'-21'21'0,"42"-42"15,-42 63-15,21-21 0,-21 0 0,21 1 16,0-1-16,0 0 0,-21 0 16,21 0-16,0 0 0,-21 1 15,21-1-15,0 0 0,0 0 16,0 0-16,0 0 0,0 1 0,0-1 15,0 0-15</inkml:trace>
  <inkml:trace contextRef="#ctx0" brushRef="#br0" timeOffset="-27232.16">1714 7641 0,'0'0'0,"0"21"0,-21-21 32,0 22-32,21-1 15,21-21 1,0 0 0,1 0-16,-1 0 0,0 0 15,0 0-15,0 0 0,0 0 16,1 0-16,-1 0 0,0 0 0,0 0 15,0 0-15,0 0 0,1 0 16,-1 0-16,21 0 0,-21 0 16,0 0-16,1 0 0,20 0 15,-21 0-15,21 0 0</inkml:trace>
  <inkml:trace contextRef="#ctx0" brushRef="#br0" timeOffset="-27044.27">2667 7726 0,'0'0'0,"42"0"0,-21 0 0,22 0 16,-22 0-16,0 21 0,21-21 15,-20 0-15,-1 0 0,0 0 0,0 0 16,0 0-16,0 0 0,1 0 16,-1 0-16,21 0 0,-21 0 0,22 0 15,-22 0-15,21 0 0,0 0 16,1 0-16,-1 0 0,0 0 16,1 0-16,-1 0 0,0 0 15,1 0-15,-1 0 0,-21-21 0,22 21 16,-1 0-16,0 0 0</inkml:trace>
  <inkml:trace contextRef="#ctx0" brushRef="#br0" timeOffset="-26853.38">4297 7684 0,'0'0'0,"42"0"0,-21 0 0,0 0 16,22-22-16,-22 22 0,0 0 15,21 0-15,-20 0 0,20 0 0,-21-21 16,21 21-16,1 0 0,-22 0 15,21 0-15,1-21 0,-22 21 0,21 0 16,-21 0-16,22 0 0,-22-21 16,21 21-16,-21 0 0,22 0 0,-1-21 15,-21 21-15,21 0 0,22 0 0</inkml:trace>
  <inkml:trace contextRef="#ctx0" brushRef="#br0" timeOffset="-26661.49">6075 7535 0,'0'0'0,"21"0"0,0 0 0,0 0 16,0 0 0,1 0-16,-1 0 0,0 0 15,0 0-15,0-21 16,0 21-16,1 0 0,-1 0 16,0 0-16,0 0 0,0 0 0,0 0 15,1 0-15,-1 0 0,0 0 16,21 0-16,-21 0 0,22 0 0,20 0 15</inkml:trace>
  <inkml:trace contextRef="#ctx0" brushRef="#br0" timeOffset="-26473.47">7514 7514 0,'0'0'0,"64"0"16,20 0-16,-41 0 0,-1 0 0,0 0 16,1 0-16,-22 0 0,0 0 0,0 0 15,0 0 1,0 0-16,1 0 15,-1 0-15,0 0 16,0 0-16,0 0 0,0 0 16,1 0-16,-1 0 0,0 0 15,0-21-15,0 0 0,22 21 16</inkml:trace>
  <inkml:trace contextRef="#ctx0" brushRef="#br0" timeOffset="-26276.58">8636 7430 0,'0'0'0,"21"0"16,0 0-16,-21 21 15,21-21-15,1 0 16,-1 0-16,0 0 16,0 0-16,0 0 0,0 0 15,1 0 1,-1 0-16,0 0 15,0 0-15,-21-21 0</inkml:trace>
  <inkml:trace contextRef="#ctx0" brushRef="#br0" timeOffset="-25616.66">11493 7303 0,'0'21'0,"0"-42"0,-21 42 15,42-21 32,1 0-31,-1 0-16,21 0 0,-21 0 0,0 0 15,22 0-15,-1 0 0,0 0 0,1 0 16,-1 0-16,0 0 0,1 0 16,-1 0-16,22 0 0,-22 0 15</inkml:trace>
  <inkml:trace contextRef="#ctx0" brushRef="#br0" timeOffset="-25441.5">13039 7303 0,'0'0'0,"42"0"0,127 0 31,-126 0-31,-1 0 0,-21 0 0,21 0 16,1 0-16,-1 0 0,-21 0 15,22 0-15,-1 0 0,-21 0 0,21 0 16,1 0-16,-1 0 16,0 0-16,-20-22 0,20 22 0,0 0 15,1 0-15</inkml:trace>
  <inkml:trace contextRef="#ctx0" brushRef="#br0" timeOffset="-25265.6">14859 7239 0,'0'0'15,"42"0"-15,1 0 0,-22 0 0,0 0 0,0 0 16,0 0-16,0 0 0,1 0 16,-1 0-16,0 0 0,0 0 0,0 0 15,22 0-15,-22 0 0,21 0 16,0-21-16,1 21 0,-1 0 15,0 0-15,1 0 0,-1 0 0,0 0 16,1 0-16</inkml:trace>
  <inkml:trace contextRef="#ctx0" brushRef="#br0" timeOffset="-25077.43">16785 7239 0,'0'0'0,"42"0"16,1 0-16,-1 0 0,0 0 0,-20 0 15,20 0-15,-21 0 0,0 0 0,0 0 16,1 0-16,-1 0 16,-42 21 31</inkml:trace>
  <inkml:trace contextRef="#ctx0" brushRef="#br0" timeOffset="-24160.96">593 9779 0,'0'0'0,"-22"0"0,1 0 15,0 0-15,0 0 16,0 0-1,21 21-15,0 0 16,21-21 0,21 22-16,-21-22 15,1 0-15,20 0 0,-21 0 16,21 0-16,1 0 0,-1 0 16,-21 0-16,22 0 0,-1 0 0,0 0 15,1-22-15,-1 22 0,0 0 16,22-21-16,-22 0 0,0 21 0,1-21 15</inkml:trace>
  <inkml:trace contextRef="#ctx0" brushRef="#br0" timeOffset="-23957.07">1884 9737 0,'0'0'0,"21"21"0,0-21 31,0 21-31,0-21 15,1 21 1,-1-21-16,0 0 0,0 0 16,0 0-16,0 0 0,22 0 15,-1 0-15,0 0 0,1 0 16,-1 0-16,22 0 0,-22 0 16,0 0-16</inkml:trace>
  <inkml:trace contextRef="#ctx0" brushRef="#br0" timeOffset="-23761.19">3111 9800 0,'0'0'0,"43"0"0,-1 0 16,-21 0-16,0 0 0,1 0 0,-1 0 15,0 0-15,0 0 0,0 0 16,0-21-16,1 21 0,-1 0 16,0 0-16,0 0 0,0 0 15,22 0-15,-22 0 0,21-21 0,0 21 16,1 0-16,-1 0 0,0-21 15,1 21-15,-1 0 0,0 0 16,1-21-16,-1 21 0,0 0 0</inkml:trace>
  <inkml:trace contextRef="#ctx0" brushRef="#br0" timeOffset="-23573.3">4530 9716 0,'0'0'0,"42"0"0,0 0 0,1 0 0,-1 0 15,-21 0-15,21 0 0,-20 0 16,-1 0-16,0 0 0,21 0 0,-21 0 15,1 0-15,-1 0 0,0 0 16,0 0-16,0 0 16,0 0-16,1 0 0,-1 0 0,0 0 15,0 0-15,0 0 0,0 0 0,1 0 16,-1-22-16,21 22 0,-21-21 16,0 21-16,22 0 0</inkml:trace>
  <inkml:trace contextRef="#ctx0" brushRef="#br0" timeOffset="-23349.42">6265 9631 0,'43'0'0,"-86"0"0,128 0 0,-64 0 0,0 0 15,0 0-15,1 0 0,-1 0 16,0 0 0,0 0-16,0 0 15,0 0-15,1 0 0,-1 0 16,0 0-16,0 0 0,0 0 0,0 0 15,1 0-15,-1 0 0,0 0 16,0 0-16,0 0 0,22-21 0,-1 21 16,0 0-16,22-21 0,-22 21 15,22-22-15,-22 1 0,21 21 0,1 0 16</inkml:trace>
  <inkml:trace contextRef="#ctx0" brushRef="#br0" timeOffset="-23169.53">7959 9525 0,'0'0'0,"21"0"0,0 0 0,-21 21 0,21 0 16,0-21 0,0 0-16,1 0 0,-1 0 15,0 0-15,0 0 16,0 0-16,0 0 0,1 0 16,-1 0-16,0 0 0,0 0 0,0 0 15,0-21-15,1 21 0,-1-21 16,21 21-16,0 0 0</inkml:trace>
  <inkml:trace contextRef="#ctx0" brushRef="#br0" timeOffset="-22957.65">9271 9483 0,'21'0'0,"-42"0"0,63 0 0,-21 0 0,1 0 16,-1 0-16,0 0 15,0 0-15,0 0 0,0 0 0,1 0 16,-1 0-16,0 0 0,21 0 0,-21 0 15,22 0-15,-1 0 0,0 0 16,1 0-16,-1-21 0,0 21 0,1 0 16,20 0-16,1-22 0,-1 22 0,1 0 15,-22 0-15,22-21 0,-1 21 16,1 0-16,-1 0 0,-21 0 0,22 0 16</inkml:trace>
  <inkml:trace contextRef="#ctx0" brushRef="#br0" timeOffset="-22559.48">10964 9419 0,'43'0'0,"-255"0"0,381 0 0,-84 0 0,-43 0 15,-21 0-15,22 0 0,-22 0 16,0 0-16,21 0 0,-20 0 0,-1 0 16,21 0-16,-21 0 0,0 0 0,1 0 15,20 0-15,-21 0 0,0 0 16,22 0-16,-22 0 0,21 0 0,-21 0 16,0-21-16,1 21 0,20 0 15,-21 0-15,0-21 0,0 21 0,22 0 16,-22 0-16,21 0 0,-21 0 0,22 0 15,-1-21-15,0 21 16,1 0-16,-1 0 0,0 0 0,1 0 16,-1 0-16,0 0 0,1 0 0,20 0 15,-20 0-15,-1 0 0,0 0 16,1 0-16,-1 0 0,-21 0 0,0 0 16,0 0-16,22 0 0,-22 0 15,0 0-15,0 0 0,0 0 0,22 0 16,-22 0-16,0 0 0,0 0 0,22 0 15,-22 0-15,21 0 0,-21 0 16,22 0-16,-22 0 0,21 0 16,0 0-16,1 0 0,-1 0 0,-21-21 15,22 21-15,-1 0 0,-21 0 16,21 0-16,-20 0 0,20 0 0,-21 0 16,21 0-16,1 0 0,-22 0 15,21 0-15,-21 0 0</inkml:trace>
  <inkml:trace contextRef="#ctx0" brushRef="#br0" timeOffset="-22341.6">14414 9356 0,'0'0'16,"22"0"-16,-1 0 0,21 0 0,-21 0 0,0 0 15,1 0-15,-1 0 16,0 0-16,0 0 0,0 0 15,0 0-15,1 0 0,-1 0 16,0 0-16,0 0 0,0 0 16,0 0-16,1 0 0,-1 0 0,0 0 15,0 0-15,0 0 0,0 0 16,1 0-16,20 0 0</inkml:trace>
  <inkml:trace contextRef="#ctx0" brushRef="#br0" timeOffset="-22101.74">15600 9356 0,'127'0'15,"-106"0"-15,0 0 16,0 0-16,0 0 0,1 0 16,-1 0-16,0 0 0,0 0 15,0 0 1,0 0-1,1 0 1,-1 0-16,0 0 16,0 0-16,0 0 0,0 0 15,1 0-15,20 0 0,-21 0 16</inkml:trace>
  <inkml:trace contextRef="#ctx0" brushRef="#br0" timeOffset="-21885.86">16552 9356 0,'21'0'15,"-42"0"-15,64 0 0,-22 0 16,0 0-16,0 0 0,0 0 16,0 0-16,1 0 15,-1 0-15,0 0 16,0 0-16,0 0 16,0 0-16,1 0 0,-1 0 15,0 0-15,0 0 0,0 0 16,0 0-16,1 0 15,-1 0-15,0 0 0,0 0 16,0 0-16,0 0 0</inkml:trace>
  <inkml:trace contextRef="#ctx0" brushRef="#br0" timeOffset="-21728.95">17187 9356 0,'21'0'31,"1"0"-16,-1 0-15,-21-21 16,0-1 0,0 1-16,0 0 15,0 0-15,0 0 0,-21 0 0</inkml:trace>
  <inkml:trace contextRef="#ctx0" brushRef="#br1" timeOffset="15907.69">1333 10668 0,'0'0'0,"-21"0"0,0 0 15,0 0-15,21-21 16,0 0 15,21 21-31,21 0 0,-20-21 0,20 21 16,0 0-16,1-22 0,20 22 16,-21-21-16,-20 21 0,20 0 0,0 0 15,1-21-15,-22 21 0,21 0 16,-21 0-16,0 0 0,1 0 0,-1 0 15,0 0-15,-42 0 47,0 0-47,-1 0 0,1 0 0,-21 0 0,0 0 16,20 21-16</inkml:trace>
  <inkml:trace contextRef="#ctx0" brushRef="#br1" timeOffset="16530.33">1249 10562 0,'0'0'0,"-21"21"0,-1 1 15,1-1 1,21 0 0,0 0-16,-21-21 0,21 21 0,0 0 15,0 1-15,0-1 16,0 0-16,0 0 0,0 0 0,0 0 15,-21 22-15,21-22 0,0 0 16,0 0-16,0 0 0,-21 1 16,21-1-16,0 0 15,0-42 32,0 0-47,21-1 16,0 1-1,0 21-15,0-21 0,1 0 0,-1 21 16,0-21-16,21 0 0,-21 21 16,1-22-16,20 22 0,0 0 0,-21-21 15,22 21-15,-22 0 0,21 0 16,-21 0-16,1 0 0,20 21 0,-21-21 16,0 22-16,0-22 0,1 21 15,-1 0-15,0 0 0,-21 0 0,0 0 16,21 1-16,-21-1 0,0 0 15,0 0-15,0 0 0,0 22 0,-21-22 16,0 21-16,0-21 0,-22 0 16,22 1-16,-21 20 0,-1-21 15,1 0-15,21-21 0,-21 21 16,-1 1-16,1-22 0,0 0 0,-1 0 16,22 0-16,0 0 0,-21 0 15,20 0-15,1 0 0,0 0 0,0 0 16,0-22-1,21 1-15,21 21 47,0-21-47,0 21 0,0 0 0,1 0 16,20-21-16</inkml:trace>
  <inkml:trace contextRef="#ctx0" brushRef="#br1" timeOffset="16895.47">2095 11176 0,'0'0'0,"22"0"31,-1 0-31,-21-21 16,21 21 0,-21-21-16,21 21 0,-21-21 0,0-1 15,0 1 1,-21 21 0,0 0-16,0 0 15,-1 0 1,22 21-16,0 1 15,-21-1-15,21 0 16,0 0-16,0 0 16</inkml:trace>
  <inkml:trace contextRef="#ctx0" brushRef="#br1" timeOffset="21939.49">3958 10710 0</inkml:trace>
  <inkml:trace contextRef="#ctx0" brushRef="#br1" timeOffset="22384.24">3937 10372 0,'0'0'0,"0"-21"0,0-1 0,21 1 16,-21 0-16,0 42 47,0 0-47,0 22 0,0-1 15,-21 0-15,21 22 0,-21-22 0,0 22 16,21-1-16,-22 1 0,1-22 16,21 22-16,-21-22 0,21 0 0,-21 1 15,0-1-15,21 0 0,0-21 16,0 22-16,0-22 0,0 0 0,0 0 16,0 0-16,0-42 31,0 0-31,0 0 0,0 0 15,21 0-15,-21-22 0,21 22 16,-21-21-16,21-1 0,-21 1 0,0 0 16,21-22-16,-21 1 15</inkml:trace>
  <inkml:trace contextRef="#ctx0" brushRef="#br1" timeOffset="22600.12">4000 10245 0,'64'211'15,"-64"-147"-15,0-1 16,21-20-16,-21 20 0,21-20 16,-21 20-16,0-21 0,0 1 0,0-1 15,0-21-15,0 22 0,0-22 16,0 0-16,0 0 0,0 0 0,0 0 16,21 1-16,-21-1 15,0-42 1,0-1-1,-21 22-15</inkml:trace>
  <inkml:trace contextRef="#ctx0" brushRef="#br1" timeOffset="23026.87">3683 10943 0,'21'0'15,"0"0"1,0-21-16,1 21 0,-1 0 0,21 0 15,0-21-15,-20 21 16,20-21-16,0 0 0,1 21 0,-1-22 16,0 1-16,22 0 0,-22 0 15,22 0-15,-1-22 0,-21 22 0,22 0 16,-22 0-16,1-21 0,-22 20 16,21 1-16,-21 0 0,0 0 0,-21 0 15,0 0-15,0-1 16,-21 22-1,21 22-15,0-1 16,0 21-16,0 0 16,0-20-16,0 41 0,0-21 0,0 1 0,0-1 15,0 22-15,0-22 16,0 21-16,0 1 0,0-1 0,0-20 16,0 20-16,0 1 0,0-1 0,-21-20 15,21 20-15,0-21 0,0 1 16,0-22-16,0 21 0,0-21 0,0 1 15,0-1 1,21-42 0,-21-1-16,21 1 0,-21 0 15,0-21-15,0-1 0,0 1 0,0 0 16</inkml:trace>
  <inkml:trace contextRef="#ctx0" brushRef="#br1" timeOffset="23303.71">4572 10753 0,'0'-21'0,"0"42"0,0-64 16,0 22-16,0 0 0,21 0 0,0 0 16,0 0-16,1 21 0,-1-22 15,0 22-15,21-21 0,1 21 0,-22 0 16,21 0-16,0 0 0,1 0 16,-1 21-16,0-21 0,1 22 0,-22-1 15,0 21-15,-21-21 0,0 0 0,0 22 16,0-22-16,0 0 0,-21 21 15,-21-20-15,20-1 0,-20 0 0,0 21 16,-1-21-16,1 1 16,0-22-16,21 21 0,-22 0 0,22-21 15,0 0-15,0 21 0,21-42 16,0 0 0,21 0-16,0-1 0</inkml:trace>
  <inkml:trace contextRef="#ctx0" brushRef="#br1" timeOffset="23622.53">5292 10499 0,'0'-21'16,"0"42"-1,0 0-15,0 0 0,0 0 0,0 22 16,0-1-16,0 0 0,0-21 0,0 22 15,0 20-15,0-20 0,0-1 16,0 0-16,21 22 0,-21-1 0,0-20 16,0 20-16,0 1 0,0-1 15,0 1-15,0-22 0,0 21 0,0-20 16,0-1-16,0 0 0,0-20 16,0 20-16,0-21 0,0 0 15,21 0-15,0-21 16,-21-21-1,21 0-15,-21 0 0,0-21 16,0 20-16,0-20 0,0-21 0,0 20 16,0-20-16</inkml:trace>
  <inkml:trace contextRef="#ctx0" brushRef="#br1" timeOffset="23915.36">5313 10732 0,'0'-22'15,"0"44"-15,0-86 0,0 22 0,0 21 0,0-22 16,0 22-16,0 0 15,0-21-15,21 20 0,0 1 0,0 21 16,22-21-16,-22 21 0,21 0 16,0 0-16,1 0 0,-1 21 0,0 0 15,1 1-15,-22 20 0,21-21 0,-21 21 16,1-20-16,-1 20 0,-21 0 16,0-21-16,0 22 0,0-22 0,-43 0 15,22 21-15,0-20 0,-21-1 16,21 0-16,-22 0 0,22 0 0,-21-21 15,21 21-15,-1-21 0,1 0 0,0 0 16,0 0-16,21-21 31,21 0-31,0 21 16,0-21-16,1 0 0,-1 21 16</inkml:trace>
  <inkml:trace contextRef="#ctx0" brushRef="#br1" timeOffset="24186.2">6117 10499 0,'0'0'15,"0"21"17,-21 0-32,21 0 15,0 22-15,0-22 0,0 21 0,0-21 16,0 22-16,0-22 0,0 21 15,0-21-15,0 0 0,0 1 0,0-1 16,0 0-16,0 0 0,0 0 16,0 0-16,21-21 31,-21-21-31,21 0 0,-21 0 16,0 0-16,0 0 0,0-1 15,0-20-15</inkml:trace>
  <inkml:trace contextRef="#ctx0" brushRef="#br1" timeOffset="24566.98">6075 10181 0,'-64'0'32,"43"21"-32,0-21 0,21 22 15,0-1-15,0 0 0,0 0 16,0 0-16,0 0 0,0 1 0,21-1 15,0 0-15,0-21 16,1 0-16,-1 0 0,0 0 16,0 0-16,0 0 0,0 0 15,-21-21-15,22 0 0,-1-1 16,-21 1-16,0 0 0,0 0 16,0 0-16,0 0 0,0-1 15,0 1-15,0 0 0,0 0 0,-21 21 16,-1 0-16,1-21 0,0 21 0,0 0 15,0 0-15,0 21 16,21 0-16,-22 0 0,1 0 16,21 1-16,0-1 0,0 21 15,0-21-15,0 22 0,0-22 0,0 21 16,0-21-16,0 22 0,21-22 0,1 0 16,-1 0-16,0 0 0,0 0 15,0-21-15,-21 22 0</inkml:trace>
  <inkml:trace contextRef="#ctx0" brushRef="#br1" timeOffset="25758.3">6689 10435 0,'0'0'16,"0"-21"-16,-22 21 15,1 0-15,0 0 16,0 0-16,21 21 15,-21 0-15,21 1 0,0 20 16,0-21-16,0 21 0,0-20 16,0 20-16,0-21 0,0 21 0,0-20 15,0-1-15,0 21 0,0-21 16,0 0-16,0 1 0,21-1 16,-21 0-16,21-21 0,0 0 15,0 0-15,1 0 0,20 0 16,-21 0-16,0 0 0,0-21 0,1 0 15,20-1-15,-21 1 0,0 0 16,0 0-16,1-21 0,-1 20 16,0-20-16,-21 0 0,0 21 0,21-22 15,-21 1-15,0 21 0,0 0 16,0-1-16,0 1 0,0 0 0,0 42 31,-21 0-15,21 1-16,0 20 0,0-21 0,0 21 15,0-20-15,0 20 0,0-21 16,0 21-16,0-20 0,0-1 0,0 0 16,0 0-16,0 0 0,21 0 15,0 1-15,0-22 0,1 0 0,-1 0 16,0 21-16,0-21 0,0 0 16,22 0-16,-22 0 0,0-21 0,0-1 15,0 1-15,0 0 0,1 0 16,-1 0-16,-21 0 0,21-22 0,0 22 15,-21-21-15,0-1 0,0 1 16,0 21-16,0-21 0,0 20 0,0 1 16,0 0-16,0 0 0,0 0 15,0 42 1,0 0-16,0 0 16,0 0-16,0 22 0,0-22 0,0 21 15,0 1-15,0-22 0,0 21 0,0-21 16,0 22-16,0-22 15,0 0-15,0 0 0,0 0 0,0 0 16,0 1-16,0-44 47,0 1-47,0 0 16,0 0-16,0 0 0,0-22 15,0 22-15,0-21 0,0 21 0,0-22 16,0 22-16,0-21 0,0 21 15,0 0-15,0-1 0,21 1 0,-21 0 16,21 0-16,1 21 0,-1 0 0,0 0 16,0 0-16,0 0 15,0 0-15,1 21 0,-1 0 0,0 0 16,0 22-16,0-22 0,0 0 16,-21 21-16,0-20 0,22 20 0,-22-21 15,0 0-15,0 22 0,0-22 0,0 0 16,0 0-16,0 0 0,0 0 15,0 1-15,0-1 0,0-42 47,0-1-47,0 1 16,0 0-16,0 0 0,0-21 16,21 20-16,-21-20 0,21 0 15,0-22-15,0 22 0,22 0 0,-22-1 16,21 22-16,-21-21 0,22 21 0,-1-1 15,-21 22-15,21 0 0,1 0 16,-22 0-16,0 22 0,21-1 0,-42 21 16,22-21-16,-22 22 0,21-22 15,-21 21-15,0 0 0,0-20 0,0 20 16,0 0-16,0-21 0,0 1 0,0-1 16,0 0-16,0 0 0,0 0 15,0 0-15,0 1 0,-21-1 16,-1-21-1,22-21 17,0-1-17</inkml:trace>
  <inkml:trace contextRef="#ctx0" brushRef="#br1" timeOffset="26534.86">9017 10668 0,'-42'0'0,"84"0"0,-106 0 0,43 0 0,0 0 15,0 0-15,0 0 0,42 0 32,21 0-17,-21 0-15,22 0 0,20 0 0,-20 0 16,20 0-16,-21 0 0,22 0 16,-1 0-16,1 0 0,-1 0 15,1 0-15,-1 0 0,22 0 16,-21 0-16,-1-21 0,1 21 0,-22 0 15,21 0-15,-20-21 0,20 21 0,-42-21 16,22 21-16,-1 0 0,-21-22 16,0 22-16,1 0 0,-1-21 0,-21 0 15,0 0-15,0 0 16,-21 0 0,-1-1-16,1 1 0,0 21 0,-21-21 15,-1 0-15,22 21 0,-21-21 16,0 21-16,-1-21 0,1 21 0,21 0 15,-22 0-15,22 0 0,0 0 16,0-22-16,0 22 0,42 0 47,0 0-47,21 0 16,-20 0-16,20 0 0,-21 0 15,21 0-15,1 0 0,-1 0 0,0 0 16,1 0-16,-22 22 0,21-22 0,1 0 15,-22 0-15,21 0 0,-21 0 16,0 21-16,-21 0 0,22-21 0,-22 21 16,0 0-1,0 0-15,0 1 0,0-1 0,-22 0 16,22 0-16,-42 21 0,21-20 0,0 20 16,-22 0-16,1-21 0,0 22 15,-1-1-15,1-21 0,0 22 0,-1-22 16,1 21-16,21-21 0,-21 0 0,20 1 15,1-1-15,21 0 16,-21-21-16,21-21 47,0 0-47</inkml:trace>
  <inkml:trace contextRef="#ctx0" brushRef="#br1" timeOffset="31598.64">11705 10033 0,'0'-21'15,"0"42"-15,-21-63 16,0 42-16,21 21 15,-21 0 1,21 0-16,-22 0 0,1 22 16,21-1-16,-21 0 0,21 1 0,-21 20 15,21-20-15,-21 20 0,21-21 16,0 1-16,-21 20 0,21-20 0,0-22 16,-22 21-16,22-21 0,0 0 15,0 1-15,0-1 0,22-42 47,-22-1-47,21 1 0,-21-21 0,0 21 16,0-22-16,21 1 0,-21 0 15,0-22-15,21 22 0,-21 0 16,0-22-16,0 22 0,21-1 0,-21 1 16,0 0-16,0 21 0,0-22 15,0 22-15,21 0 0,1 21 16,-22 21-1,21 0-15,-21 0 0,21 22 0,0-1 16,-21 0-16,21 1 0,-21-1 0,21 22 16,-21-22-16,22 21 0,-22-20 15,0-1-15,0 0 0,21 1 0,-21-22 16,21 21-16,-21-21 0,0 1 16,0-1-16,0 0 0,21-21 0,-21 21 15,-21-21 16,-21 0-31,20 0 0</inkml:trace>
  <inkml:trace contextRef="#ctx0" brushRef="#br1" timeOffset="32138.33">11345 10668 0,'-21'-21'16,"21"0"-1,21 21-15,0-21 0,22 21 16,-22-22-16,21 1 15,-21 0-15,22 21 0,20-21 0,-20-21 16,20 20-16,1 1 0,-1 0 0,22 0 16,-22 0-16,1 0 0,-1-1 15,1 1-15,-22 21 0,0 0 0,1 0 16,-22 0-16,0 0 0,0 0 16,0 21-16,-21 1 0,22 20 0,-22-21 15,0 21-15,0 1 0,0-22 0,0 21 16,0 1-16,-22-22 0,22 21 15,-21-21-15,21 0 0,-21 1 0,21-1 16,0 0-16,0 0 0,0 0 0,-21-21 16,21-21 15,0 0-31,0 0 16,0 0-16,0-1 0,0-20 15,0 0-15,0-1 0,21 1 0,-21 0 16,21-1-16,0 1 0,1 0 15,-1-1-15,0 22 0,0 0 0,0 0 16,22 0-16,-22 21 0,0 0 0,21 0 16,-21 0-16,1 21 0,20 0 15,-21 21-15,0-20 0,0 20 0,1 0 16,-1-21-16,-21 22 0,0-1 0,0-21 16,0 22-16,0-1 15,0-21-15,0 0 0,0 0 0,0 1 16,0-1-16,0 0 0,0 0 15,21-21-15,0 0 16,0 0-16,0 0 0,1 0 0,-1-21 16,0 21-16,21-21 0,1 0 15,-1-1-15</inkml:trace>
  <inkml:trace contextRef="#ctx0" brushRef="#br1" timeOffset="32627.05">13568 10308 0,'0'-21'0,"0"42"0,0-63 15,0 21-15,0 0 0,0-1 0,0 1 16,-21 0-16,-1 0 0,1 21 16,0-21-16,0 21 0,0-21 0,0 21 15,-1 0-15,1 0 0,0 21 0,-21 0 16,21 0-16,-1 0 0,1 22 16,-21-1-16,21 0 0,0 1 0,-1-1 15,22 0-15,-21 22 0,21-22 0,0 0 16,0 1-16,0-22 0,0 21 15,0-21-15,21 1 0,1-1 0,-1 0 16,21-21-16,-21 0 0,0 0 16,22 0-16,-1 0 0,-21-21 15,22 21-15,-22-43 0,21 22 0,0-21 16,-20 21-16,-1-43 0,21 22 16,-21-22-16,0 22 0,1-21 0,-22-1 15,0 1-15,0 20 0,0-20 0,0 20 16,0 1-16,0 0 0,0-1 15,0 22-15,0 0 0,0 0 0,0 42 16,-22-21 0,22 42-16,0-20 0,-21 20 15,21 0-15,0-21 0,-21 22 0,21-1 16,0 0-16,0 1 0,0 20 0,0-20 16,0-1-16,0 0 15,0 1-15,0-22 0,0 21 0,21-21 16,0 0-16,1 1 0,-1-1 0,-21 0 15,21-21-15,0 0 0,0 0 16,22 0-16,-22 0 0,0 0 0,21-21 16,-21 0-16,1 21 0</inkml:trace>
  <inkml:trace contextRef="#ctx0" brushRef="#br1" timeOffset="34175.17">14033 10414 0,'0'0'15,"0"-21"-15,-21 0 0,0 0 0,21-1 16,-21 1-16,21 0 0,0 0 0,0 0 15,0 0-15,0-1 16,0 1-16,0 0 0,0 0 0,21 21 16,0-21-16,0 21 0,1 0 0,-1 0 15,21 0-15,-21 0 0,22 0 16,-22 21-16,0-21 0,21 21 0,-21 0 16,1 0-16,-1 22 0,0-22 15,0 0-15,-21 21 0,21 1 0,-21-22 16,0 21-16,0-21 0,0 1 0,0-1 15,-21 21-15,0-42 0,21 21 16,0 0-16,-21-21 0,0 0 0,-1 0 16,22-21-1,0 0-15,0 0 16,0 0-16,0 0 0,0-1 0,0 1 16,22-21-16,-1 21 0,0-22 0,-21 22 15,21 0-15,0-21 0,-21 21 16,21-1-16,1 1 0,-1 21 0,-21-21 15,21 0-15,0 21 0,0 0 16,0 0-16,1 0 0,-1 0 0,0 0 16,0-21-16,0 21 0,0 0 15,1 0-15,-1 0 0,0 0 16,21 0-16,-21 0 0,1-21 0,-1 21 16,0 0-16,0-22 0,0 22 0,0 0 15,1-21 1,-44 21 15,1 0-31,21 21 0,-21 1 16,0-1-16,21 0 0,0 0 0,-21 0 15,0 22-15,21-22 0,-22 0 16,22 21-16,0-21 0,0 22 0,0-22 16,0 0-16,0 0 0,0 0 0,0 1 15,22-1-15,-1 0 0,0-21 16,0 0-16,21 0 0,-20 0 15,20 0-15,-21 0 0,21 0 0,-20 0 16,20-21-16,-21 0 0,21-1 16,-20-20-16,-1 21 0,0 0 0,0-22 15,-21 22-15,0-21 0,0 21 16,0-22-16,0 22 0,0-21 0,-21 21 16,0-22-16,0 22 0,-1 0 15,-20 21-15,21 0 0,-21 0 0,20 0 16,-20 0-16,0 0 0,21 21 0,-22 0 15,22 1-15,0-1 0,0 0 16,0 21-16,21-21 0,-22 22 0,22-1 16,0-21-16,0 22 0,0-22 15,22 21-15,-1-21 0,0 0 16,21 1-16,-21-1 0,22-21 0,-1 0 16,-21 0-16,22 0 0,-1 0 15,0 0-15,1-21 0,-1-1 0,0 1 16,1 0-16,-1 0 0,-21-21 0,21 20 15,-20-20-15,-1 21 0,21-21 16,-21 20-16,0-20 0,-21 21 0,22 0 16,-1 0-16,-21-1 0,0 44 31,0-1-15,0 0-16,0 21 15,0-21-15,0 1 0,0-1 0,0 21 16,0-21-16,0 22 0,0-22 0,0 0 15,21 21-15,0-21 0,0 1 16,22-1-16,-22-21 0,21 21 0,0-21 16,-20 0-16,20 0 0,0 0 0,1 0 15,20 0-15,-21 0 0,1-21 16,20 0-16,-20-1 0,-1 1 0,0 0 16,-21-21-16,22 21 0,-22-22 15,0 1-15,0 21 0,0-22 0,-21 22 16,0 0-16,0-21 0,0 21 15,0-1-15,0 1 0,-21 0 16,0 21-16,0 0 0,0 0 16,0 0-16,-22 0 0,22 21 0,-21-21 15,21 21-15,-22 1 0,22 20 16,0-21-16,0 0 0,21 22 0,0-22 16,-21 21-16,21 0 0,0-20 15,0 20-15,0-21 0,0 0 0,0 0 16,21 1-16,-21-1 0,21 0 0,0-21 15,0 0-15,0 0 16,1 0-16,-1 0 0,21-21 0,-21 21 16,0-21-16,1-1 0,-1-20 15,0 21-15,0-21 0,0-1 16,0 1-16,1 0 0,-1-1 0,0 1 16,0-22-16,-21 22 0,0-21 15,0-1-15,0 22 0,21-22 0,-21 22 16,0 0-16,0-1 0,0 22 0,0 0 15,0 0-15,0 0 0,-21 42 16,21 21 0,-21-21-16,21 22 0,-21-1 15,21 0-15,0 22 0,0-22 0,0 22 16,0-22-16,0 0 0,0 22 16,0-22-16,21 0 0,0 1 15,-21-1-15,21-21 0,0 22 0,1-22 16,-1 21-16,21-21 0,-21 0 15,0-21-15,1 22 0,-1-22 0,0 0 16,0 0-16,0 0 0,22 0 0,-22-22 16,0 1-16,0 21 0,0-21 15,0 0-15,1 0 0,-1-22 0,0 22 16,0 0-16,0 0 0,0-21 0,-21 20 16,0 1-16</inkml:trace>
  <inkml:trace contextRef="#ctx0" brushRef="#br1" timeOffset="34391.04">15960 9779 0,'-22'0'0,"44"0"0,-65 0 0,22 0 15,0 0-15,21-21 0,-21 21 16,0-21-1,-1 21 17,1 0-32,0 0 15,0 0-15</inkml:trace>
  <inkml:trace contextRef="#ctx0" brushRef="#br1" timeOffset="35515.91">8784 11070 0,'-21'0'0,"42"0"0,-84-21 0,41 21 15,1-21-15,0 0 0,0 21 16,0 0-16,21-21 0,-21 21 16,21-22-1,21 44 1,0-1 0,21 0-16,-21 0 15,43 21-15,-22 1 0,22-22 0,-1 42 16,1-20-16,-1-1 0,1 0 0,-1 1 15,1-1-15,20 0 0,-20 1 16,21-22-16,-22 21 0,1-21 0,-1 22 16,1-22-16,-1 0 0,-21 0 15,22 0-15,-43 1 0,21-22 0,-20 21 16,-1-21-16,-21 21 0,-21-21 47,-1 0-47,1-21 0,0 0 0,0 21 15,21-22-15,-21 1 16,0 21-16,-1-21 0,1 0 0,0 0 16,0 21-16,0-21 0,0-1 15,-1 22-15,1 0 0,21-21 0,-21 21 16,42 0 15,0 0-31,1 0 16,-1 21-16,21-21 0,-21 22 15,0-22-15,22 21 0,-22-21 16,0 21-16,0 0 0,0-21 0,1 21 0,-1 0 16,-21 1-16,0-1 15,0 0 1,-21-21-16,-1 21 0,1-21 0,0 21 16,0-21-16,0 0 0,-22 21 15,22-21-15,0 22 0,0-22 0,0 0 16,21 21-16,-21-21 15,42 0 1,0 0 0,0 0-16,0 0 0,0-21 15,22-1-15</inkml:trace>
  <inkml:trace contextRef="#ctx0" brushRef="#br1" timeOffset="35906.68">11684 11451 0,'0'0'0,"0"-21"0,0 0 0,0 0 0,0 0 16,0-1-16,0 1 0,0 0 15,0 0-15,0 42 32,0 0-17,0 0-15,-21 22 0,21-1 0,0 0 16,0 1-16,0-1 0,0 0 16,0 1-16,0-1 0,0-21 0,0 22 15,0-1-15,0 0 0,0-21 0,0 22 16,0-22-16,0 0 0,0 0 15,0 0-15,0 1 0,0-1 0,21-21 32,0 0-17,0-21-15,0-1 0,1 1 0,-1-21 0,0 21 16,21 0-16</inkml:trace>
  <inkml:trace contextRef="#ctx0" brushRef="#br1" timeOffset="36360.42">12255 11367 0,'22'-22'16,"-44"44"-16,44-65 0,-1 22 0,-21 0 0,21 21 16,-21-21-16,0 42 15,0 0 1,0 21-16,-21-20 0,21-1 16,-21 21-16,21 0 15,-22 1-15,22-22 0,0 21 0,0 1 0,-21-1 16,21-21-16,0 21 0,0-20 15,0 20-15,0-21 0,0 0 16,0 0-16,21 1 0,1-1 0,-1 0 16,0-21-16,0 0 0,21 0 0,-20 0 15,20 0-15,-21 0 0,21 0 16,1-21-16,-22 21 0,0-21 0,0-1 16,0 1-16,1 0 0,-1-21 0,0 21 15,-21-22-15,0 1 0,0 0 16,0-1-16,0 1 0,0-22 15,0 22-15,0 0 0,-21-1 16,0 1-16,-1 0 0,1 21 0,0-1 16,0 1-16,0 21 0,-22 0 0,22 0 15,0 0-15,-21 0 0,21 21 16,-1-21-16,1 22 0,0 20 0,0-21 16,0 0-16,21 0 0,-21 22 15,21-22-15,0 0 0,0 0 0,0 0 16,21 1-16,0-1 0,0 0 0,0 0 15,0-21-15,22 0 0,-22 0 16,21 21-16</inkml:trace>
  <inkml:trace contextRef="#ctx0" brushRef="#br1" timeOffset="36817.16">13229 11388 0,'0'0'0,"21"-21"0,0-64 31,-21 64-31,0 0 16,-21 21-16,0 0 0,-21 0 16,21 0-16,-1 0 0,-20 21 0,21 0 15,-21 0-15,20 0 0,1 0 0,0 1 16,0-1-16,0 0 0,0 21 16,21-21-16,0 1 0,0-1 15,0 0-15,0 0 0,0 0 0,21 0 16,0-21-16,21 22 15,-21-22-15,22 0 0,-22 0 0,21 21 16,1-21-16,-22 21 0,21-21 16,-21 0-16,22 0 0,-22 21 0,0-21 15,0 0-15,0 0 0,-21 21 0,21-21 16,-21 21 0,-21 1-1,0-22-15,0 0 16,-21 0-16,-1 21 0,22-21 15,-21 0-15,-1 0 0,1 21 16,0-21-16,-1 21 0,1-21 0,21 0 16,-21 21-16,20-21 0,1 0 0,0 21 15,0-21 1,0 0-16,21-21 16,0 0-1</inkml:trace>
  <inkml:trace contextRef="#ctx0" brushRef="#br1" timeOffset="37631.27">9842 11367 0,'0'-22'16,"0"1"0,0 0-16,0 0 15,0 42 32,0 0-47,0 0 0,0 22 0,0-22 16,22 21-16,-22-21 0,21 22 15,0-22-15,0 21 0,0-21 0,0 1 16,1 20-16,-22-21 0,21 0 0,0-21 16,-21 21-16,0 1 15,21-1-15,0 0 0,0-21 31,-21-21 1</inkml:trace>
  <inkml:trace contextRef="#ctx0" brushRef="#br1" timeOffset="38878.81">1566 12869 0,'-63'-21'15,"126"42"-15,-147-42 0,62 21 16,1 0-16,0 0 0,-21 21 16,21 1-16,-1-1 0,1 0 0,-21 21 15,21 1-15,0-1 0,-1 0 16,1 1-16,0 20 0,21-21 16,0 22-16,0-22 0,0 1 0,0 20 15,0-21-15,0 1 16,0-1-16,42 0 0,-20 1 0,-1-22 15,21 0-15,0 0 0,1 0 16,-1 1-16,0-22 0,1 0 0,-1 0 16,0 0-16,-20 0 0,20 0 15,-21-22-15,21 1 0,-20 21 16,-1-21-16,0-21 0,0 21 0,0-1 16,0-20-16,-21 21 0,0-21 15,0 20-15,0-20 0,0 21 0,0 0 16,-21 0-16,0-1 0,0 22 15,0 0-15,-22 0 0,1 0 0,0 0 16,-1 0-16,1 0 16,0 0-16,21 22 0,-22-1 0,1 0 15,21 0-15,0 21 0,-1-20 16,22-1-16,0 21 0,0-21 16,0 0-16,0 22 0,0-22 0,0 0 15,22 0-15,-1-21 0,0 21 16,0 1-16,0-22 0,0 0 0,1 0 15,-1 0-15,0 0 0,0 0 16,0 0-16,0 0 0,1-22 0,-1 1 16,21 0-16</inkml:trace>
  <inkml:trace contextRef="#ctx0" brushRef="#br1" timeOffset="39206.62">2074 13250 0,'0'22'16,"0"-1"-16,0 0 0,21 0 16,-21 0-16,22 0 15,-1-21 1,0 0-16,0 0 0,0 0 16,0 0-16,1-21 15,-22 0 1,0 0-16,0 0 15,0 0-15,-22-1 0,1 22 16,0 0-16,0 0 16,0 0-16,0 0 15,21 22-15,-22-22 0,22 21 16,0 0-16,0 0 0,0 0 16,0 0-1</inkml:trace>
  <inkml:trace contextRef="#ctx0" brushRef="#br1" timeOffset="41031.36">3344 12764 0,'0'0'0,"0"-22"0,0 1 0,0 0 0,0 0 15,-21 21-15,21-21 16,-21 42-1,21 0-15,0 21 0,0 1 16,0-1-16,0 0 0,0 22 16,0-1-16,0 1 0,0-22 15,0 22-15,0-22 0,0 22 0,0-22 16,0 0-16,0 1 0,0-1 16,0-21-16,0 21 0,21-20 0,-21-1 15,0 0-15,21-21 16,-21-21-1,21 0-15,-21-1 16,22 1-16,-1 0 0,-21-21 16,0 21-16,21-22 0,0 22 0,-21-21 15,21-1-15,0 22 0,-21-21 0,22 0 16,-1-1-16,0 1 0,0 21 16,0 0-16,0-1 0,1 22 15,-1 0-15,0 0 0,0 22 0,0-22 16,0 42-16,1-21 0,-1 0 15,-21 22-15,21-22 0,0 21 0,0 0 16,-21-20-16,0 20 0,21-21 16,1 0-16,-22 22 0,21-22 0,-21 0 15,21 0-15,0 0 0,0-21 16,0 0-16,1 21 0,-1-21 16,0 0-16,0 0 0,0 0 15,0-21-15,1 0 0,-1 0 0,0 0 0,21 0 16,-21-1-16,1-20 15,-1 0-15,0 21 0,21-22 0,-21-20 16,-21 20-16,22-20 0,-22 21 0,21-22 16,-21 1-16,0-1 0,0 22 15,0-1-15,0 1 0,0 0 0,0-1 16,0 22-16,-21 0 0,-1 21 16,22 21-1,0 22-15,0-22 16,0 42-16,0-20 0,0 20 15,0-21-15,-21 22 0,21-1 16,0 1-16,0-22 0,0 1 0,0-1 16,0 0-16,0 1 0,0-1 15,21-21-15,-21 0 0,22 0 0,-1 1 16,21-22-16,-21 0 0,0 0 0,22 0 16,-1 0-16,-21 0 0,22 0 15,-1-22-15,-21 1 0,21 0 0,-20 0 16,20 0-16,-21-22 0,0 22 15,0 0-15,1-21 0,-1 21 0,-21-22 16,0 22-16,0 0 0,0 0 16,0 0-16,0 42 31,0 0-31,0 0 0,0 0 16,0 0-16,0 1 0,0 20 0,0-21 15,0 0-15,0 0 0,0 1 16,0-1-16,0 0 0,0 0 15,0 0-15,21-21 32,0-21-32,-21 0 15,0 0-15,21-22 16,-21 22-16</inkml:trace>
  <inkml:trace contextRef="#ctx0" brushRef="#br1" timeOffset="41419.14">5016 12615 0,'0'0'0,"0"-21"16,-21 21-16,0 0 16,0 0-16,21 21 0,0 1 15,0-1-15,0 0 0,0 0 16,0 0-16,0 22 0,0-22 0,0 0 16,0 0-16,0 0 0,21 0 15,0-21-15,0 0 0,1 0 16,-1 0-16,0 0 0,0-21 15,0 21-15,0-21 16,-21 0-16,0 0 0,22 0 0,-22-1 16,0-20-16,0 21 0,0 0 15,0 0-15,0-1 0,0 1 0,0 0 16,-22 0-16,1 21 0,0 0 16,0 0-16,0 0 0,0 0 15,-1 0-15,22 21 0,-21 0 0,0 0 16,0 22-16,21-22 0,0 21 15,0 1-15,0-22 0,-21 21 0,21 0 16,0-20-16,0 20 0,0-21 16,0 21-16,0-20 0,21-1 15,0 0-15,0 0 0,0-21 16,1 0-16,-1 21 0,21-21 0,-21 0 16,0 0-16</inkml:trace>
  <inkml:trace contextRef="#ctx0" brushRef="#br1" timeOffset="41915.86">5524 12912 0,'-21'21'31,"0"0"-31,21 0 0,-21 0 16,21 1-16,0-1 0,0 0 15,0 0-15,0 0 0,0 22 16,0-22-16,0 0 0,0 0 0,0 0 15,0 0-15,0 1 16,0-1-16,0-42 47,0-1-47,0 1 16,0 0-16,0 0 0,0 0 15,0-22-15,0 1 0,21 21 0,0-21 16,0-1-16,1 1 0,-1 21 15,0 0-15,21-1 0,-21 1 16,22 0-16,-22 21 0,21 0 0,-21 0 16,1 0-16,20 21 0,-21 0 15,0 1-15,0 20 0,-21-21 0,22 21 16,-22-20-16,21 20 0,-21-21 16,0 21-16,0-20 0,0 20 0,0-21 15,0 0-15,0 0 0,-21 22 16,-1-43-16,22 21 0,0 0 0,-21 0 15,21 0 1,0-42 0,21 0-1,1 21-15,-1-21 0,0 0 0,0 0 16,0-1-16,0-20 0,1 21 16</inkml:trace>
  <inkml:trace contextRef="#ctx0" brushRef="#br1" timeOffset="42166.71">6308 12891 0,'0'21'31,"0"0"-31,0 0 0,0 0 16,0 0-16,0 1 0,0 20 0,0-21 16,0 0-16,0 0 0,0 1 0,0 20 15,0-21-15,0 0 16,0 0-16,0 1 0,0-1 15,21-21 17,0-21-32,-21-1 0,21 22 0,0-21 15,-21 0-15,0 0 0,21-21 16,1 20-16,-22-20 0,21 0 0,-21-1 16</inkml:trace>
  <inkml:trace contextRef="#ctx0" brushRef="#br1" timeOffset="42526.51">6477 12573 0,'-21'-21'0,"42"42"0,-63-63 0,20 42 16,1 0-16,0 0 0,0 0 16,0 0-16,21 21 0,-21 0 15,21 0-15,0 0 0,0 1 16,0 20-16,0-21 0,0 0 0,0 0 16,0 22-16,0-22 0,21-21 15,0 21-15,0 0 0,0-21 0,0 0 16,1 0-16,-1 0 0,0 0 15,0 0-15,0 0 0,0-21 0,1 0 16,-1 0-16,0 0 0,-21-1 16,0-20-16,0 21 0,0 0 15,0 0-15,0-22 0,0 22 0,-21 0 16,21 0-16,-21 0 0,-1 21 0,1 0 16,0 0-16,0 0 15,0 0-15,0 0 0,-1 21 0,22 0 16,-21 0-16,0 0 0,21 0 15,-21 22-15,21-22 0,0 21 0,0-21 16,0 22-16,0-22 0,0 21 16,0-21-16,21 1 0,0-1 0,0 0 15,1 0-15,-1 0 0,21-21 0,-21 0 16</inkml:trace>
  <inkml:trace contextRef="#ctx0" brushRef="#br1" timeOffset="43677.85">6985 12848 0,'0'-42'16,"0"21"-16,-21 21 15,0 0 1,21 21-16,0 0 16,0 0-16,0 0 0,0 1 0,0-1 15,-22 21-15,22-21 0,0 0 16,0 22-16,0-22 0,0 21 15,0-21-15,0 1 0,0 20 0,22-21 16,-22 0-16,21 0 0,0 1 16,-21-1-16,21-21 0,0 21 0,0-21 15,1 0-15,-1 0 0,0 0 0,0 0 16,0 0-16,22 0 0,-22 0 16,0-21-16,0 0 0,0-1 0,0 1 15,1-21-15,-1 21 0,0-22 16,0 1-16,0 0 0,0-1 0,-21 1 15,0 0-15,0-1 0,22 22 0,-22-21 16,0 21-16,0 0 0,0-1 16,0 44 15,0-1-31,0 0 0,0 0 0,0 0 16,-22 0-16,22 22 0,0-22 15,-21 21-15,21-21 0,0 22 0,0-22 16,0 0-16,0 21 0,0-20 0,0-1 15,0 0-15,21-21 0,-21 21 16,22-21-16,-1 0 0,0 0 0,0 0 16,0 0-16,0 0 0,1 0 0,-1 0 15,21-21-15,-21 21 0,0-21 16,1 0-16,20-22 0,-21 22 0,0 0 16,0-21-16,-21-1 15,0 22-15,22-21 0,-22-1 0,21 22 16,-21 0-16,0 0 0,0 0 0,0 0 15,-21 42 1,-1-21 0,22 21-16,0 0 0,0 21 15,0-20-15,-21-1 0,21 21 0,0-21 16,-21 22-16,21-22 0,0 0 0,0 21 16,0-21-16,0 1 0,0-1 15,0 0-15,0 0 0,0 0 16,0 0-16,21-21 47,-21-21-47,21 0 0,-21 0 15,0-21-15,22 20 0,-1-20 0,0 0 16,-21 21-16,21-22 0,0 1 0,0 0 16,1-1-16,-1 1 0,0 21 15,21-22-15,-21 22 0,1 21 0,20 0 16,-21 0-16,0 0 0,0 0 15,1 21-15,-1 1 0,0-1 0,-21 21 16,0-21-16,0 22 0,0-1 16,0-21-16,0 21 0,0-20 15,0 20-15,0-21 0,0 21 0,0-20 16,0-1-16,0 0 0,0 0 16,0 0-16,-21-21 15,21-21 1,0 0-1,0-21-15,0 20 0,21-20 16,0 0-16,0-1 0,0 1 16,1-21-16,-1 20 0,21-20 0,-21 20 15,22 22-15,-22-21 0,21 21 0,-21 0 16,22 21-16,-22 0 0,21 0 16,-21 21-16,0 0 0,1 0 0,-22 21 15,0-20-15,0 20 0,21 0 16,-21 1-16,0-1 0,0 0 15,0 1-15,0-22 0,0 21 0,0 0 16,0-20-16,0 20 0,0-21 16,0 0-16,-21 0 0,-1 1 15,22-1-15,43-21 32,-22 0-32</inkml:trace>
  <inkml:trace contextRef="#ctx0" brushRef="#br1" timeOffset="44252.52">9842 13102 0,'0'0'0,"-42"0"0,0 0 16,-1 0-16,1 0 0,21 0 15,0 0-15,0 0 0,-1 0 0,22 21 32,22 1-32,-1-22 0,21 0 15,22 21-15,-22-21 0,43 0 0,-22 0 16,22 21-16,-1-21 0,1 0 0,0 0 16,-22 0-16,1 0 0,-1 21 15,1-21-15,-1 0 0,-20 0 0,-1 0 16,0 0-16,1 0 0,-22 0 15,21-21-15,-21 0 0,0 21 0,1-21 16,-1-1-16,0 1 0,-21 0 0,0 0 16,0 0-16,0 0 0,0-1 15,0 1-15,-21 21 0,0-21 0,-22 21 16,22 0-16,0 0 0,0 0 16,0 0-16,-1 0 0,1 21 15,21 0 1,21-21-1,1 0-15,-1 0 0,21 0 16,-21 0-16,0 0 0,1 0 0,20 0 16,-21 0-16,0 0 0,0 0 15,1 0-15,-22 22 0,0-1 16,0 0-16,0 0 16,-22 0-16,1 0 15,0 1-15,-21 20 0,21-21 0,-1 0 0,-20 0 16,21 1-16,0-1 0,0 0 15,-22 0-15,22 0 0,0 0 16,0-21-16,0 22 0,-1-22 0,1 0 16</inkml:trace>
  <inkml:trace contextRef="#ctx0" brushRef="#br1" timeOffset="47618.89">12446 12848 0,'0'-21'0,"0"42"0,0-63 0,0 21 0,0 42 31,0 0-31,0 0 16,0 22-16,-21-1 0,21 0 16,-21 1-16,21-1 0,0 0 0,0-21 15,0 22-15,0-1 0,0-21 0,0 22 16,0-22-16,0 0 0,0 0 15,0 0-15,21-21 16,0 0-16,0 0 16,0 0-16,-21-21 15,21 0-15,1 0 0,-1 0 0,0-1 16,0-20-16,-21 21 0,21-21 16,0 20-16,1-20 0,-1 0 0,-21 21 15,0-1-15,21 1 0,-21 0 0,0 0 16,0 42-1,21 0-15,-21 0 0,0 1 16,0-1-16,0 21 0,0-21 16,21 22-16,-21-1 0,0-21 0,0 0 15,21 22-15,1-22 0,-22 0 16,21 0-16,0 0 0,0-21 16,21 0-16,-20 0 0,20 0 0,-21 0 15,21 0-15,1 0 0,-1 0 16,0-21-16,1 0 0,-1 0 0,-21 0 15,22-1-15,-1-20 0,-21 0 0,0 21 16,0-22-16,1 1 0,-1 0 16,-21-1-16,0 1 0,0 0 0,0-1 15,0 22-15,0 0 0,0 0 16,-21 21-16,-1 0 0,1 0 0,0 0 16,0 0-16,0 21 0,0 21 15,-1-21-15,22 22 0,0-1 16,-21-21-16,21 22 0,0-1 0,0 0 15,0 1-15,0-22 0,0 21 16,21-21-16,1 0 0,-1 22 0,0-22 16,0 0-16,0-21 0,0 21 0,22-21 15,-22 0-15,21 0 0,1 0 16,-22 0-16,21 0 0,0 0 0,-20-21 16,20 0-16,0 0 0,-21-22 15,1 22-15,20-21 0,-21 21 0,-21-22 16,21 1-16,-21 21 0,0-21 15,21-1-15,-21 22 0,0 0 16,0 0-16,-21 21 16,0 0-16,0 0 15,21 21-15,0 0 0,-21 0 0,21 22 16,0-22-16,-21 0 0,21 21 16,0-21-16,0 1 0,0 20 0,0-21 15,21 0-15,0 0 0,0 1 0,0-22 16,0 21-16,1 0 0,20-21 15,0 0-15,1 0 0,-1 0 0,0 0 16,1 0-16,-1 0 0,0-21 0,1 0 16,-22 21-16,21-22 15,-21-20-15,0 21 0,-21 0 0,22 0 16,-22-22-16,0 22 0,0-21 16,0 21-16,0-1 0,0 1 0,-22 21 31,1 21-16,21 1-15,-21-1 0,21 21 0,-21-21 16,21 0-16,0 1 0,0-1 16,0 0-16,0 0 0,-21 0 0,21 0 15,0 1-15,0-1 0,21-21 32,0 0-17,0-21-15,0-1 16,1 1-16,-1 0 0,0 0 15,0 0-15,0-22 0,0 22 0,1-21 16,-1 21-16,-21 0 0,21-1 16,0 1-16,0 0 0,0 21 0,1 0 15,-1 0-15,0 21 16,-21 0 0,0 1-16,21-1 0,-21 0 15,0 0-15,0 0 0,0 0 16,21 1-16,0-1 15,1-21-15,-1 0 16,0 0-16,0 0 0,21 0 16,-20 0-16,20 0 0,0 0 0,22 0 15,-22-21-15,22 21 0,-22-22 0,0 1 16,22 0-16,-22 0 0,-21 0 16,22-22-16,-22 22 0,0-21 0,0 0 15,0 20-15,-21-20 0,0 0 16,0 21-16,0-22 0,0 22 0,-21 21 15,0-21-15,0 0 0,-22 21 0,22 0 16,-21 0-16,0 0 0,20 21 16,-20 0-16,0 21 0,21-20 0,-22 20 15,22-21-15,0 21 16,0 1-16,0-1 0,21-21 0,0 22 16,0-22-16,0 21 0,0-21 0,0 0 15,0 1-15,21-1 0,0 0 16,0-21-16,0 0 0,22 0 15,-22 0-15,21 0 0,-21-21 16,22 0-16,-1-1 0,-21 1 0,21-21 16,1 21-16,-22-43 0,21 22 15,1-22-15,-22 22 0,0-21 0,21-1 16,-21 1-16,1 20 0,-1-20 16,-21 20-16,0 1 0,21 0 0,-21-1 15,0 22-15,0 0 0,0 0 16,0 0-16,-21 21 0,0 0 15,-1 21-15,22 0 0,-21 21 16,0-20-16,0 20 0,21 0 0,0 1 16,0-1-16,0 21 0,0-20 0,0 20 15,0 1-15,0-22 0,0 22 16,0-22-16,21 0 0,21 22 0,-20-43 16,-1 21-16,0-21 0,21 22 15,-21-22-15,1-21 0,20 0 16,-21 0-16,0 0 0,22 0 0,-22 0 0,21 0 15,-21-21-15,22-22 0,-1 22 16,-21 0-16,21-21 0,-20-1 16,-1-20-16,0 21 0,21-1 0,-42 1 15,21 0-15,-21-1 0,22 1 16,-22 21-16,0 0 0,0-1 0,-22 22 31,1 0-31,0 0 0,0 0 0,21 22 16,-21 20-16,0-21 0,21 21 0,0-20 15,0 20-15,0 0 0,0 1 16,0-1-16,0 0 0,0-21 16,0 22-16,0-22 0,21 21 0,0-21 15,0 1-15,0-22 0,0 21 16,1 0-16,20-21 0,-21 0 0,21 0 16,-20 0-16,20 0 0,-21-21 15,21 0-15,-20-1 0,20 1 0,-21 0 16,0-21-16,0-1 0,22 1 15,-22 0-15,-21-1 0,21 1 0,0 0 16,-21-1-16,0 1 0,0 21 0,0-21 16,0 20-16,-21 1 0,0 0 15,0 0-15,-22 0 0,22 21 0,-21 0 16,0 0-16,-22 0 0,22 0 0,-1 0 16,1 21-16,21 0 0,-21 0 15,20 0-15,1 1 0,21 20 16,0 0-16,0 1 0,0-1 0,0 0 15,0-21-15,0 22 0,21-1 16,1 0-16,20-20 0,-21 20 0,0-21 16,0 0-16,22-21 0,-22 21 15,21-21-15,-21 0 0,22 0 0,-22 0 16,21 0-16,-21 0 0,22-21 0,-1 0 16,-21 0-16,22 0 0,-22 0 15,21-22-15,0 22 0,1-21 16,-1-1-16,0 1 0,1 21 15,-1-21-15,-21 20 0,22-20 0,-1 42 0,-21-21 16,0 0-16,-21 42 31,-21 0-31,21 0 16,0 0-16,-21 1 0,21 20 0,-21-21 16,21 21-16,-21-20 0,21 20 15,0-21-15,0 0 0,0 0 0,0 1 16,0-1-16,0 0 0,0 0 15,21-21-15,0 0 0,0 0 16,0 0-16,0 0 16,1 0-16,-1 0 0,0-21 0,0 0 15,0-22-15,0 22 0,22-21 0,-22 21 16,0-22-16,21 1 0,-20 0 16,-1 21-16,21-22 0,-21 22 15,-21 0-15,21 0 0,1 0 0,-22 42 47,0 0-47,0 0 0,0 0 0,-22 0 16,22 1-16,0 20 0,-21-21 15,21 21-15,0-20 0,0-1 0,0 0 16,0 21-16,0-21 0,0 1 16,0-1-16,21 0 15,1-21-15,-1 0 16,0 0-16,0 0 15,0-21-15,-21 0 0,21-1 0,1 1 16,-1 0-16,0 0 0,0-21 16,0-1-16,0 1 0,1 0 0,-1-1 15,0 22-15,0-21 0,-21 21 16,21-22-16,0 22 0,-21 0 16,0 42-1,0 0-15,0 0 16,-21 22-16,21-22 15,0 0-15,0 21 0,0-20 16,0 20-16,0-21 0,0 0 0,0 22 16,0-22-16,0 0 0,0 21 15,0-21-15,0 1 0,0-1 16,21-21-16,1 21 0,-1-21 16,0 0-16,0 0 15,0 0-15,22-21 0,-22 0 0,0-1 16,21 1-16,-21 0 0,22-21 15,-22 21-15,21-22 0,1 1 16,-1 0-16,43-64 0,-43 63 16,-21 1-16,0 0 0,0 21 15,-21-1-15,0-20 0,0 21 16,-21 0-16,-21 21 0,21 0 16,-22 0-16,1 0 0,21 21 0,-21 0 15,20 0-15,1 0 0,21 1 0,0-1 16,0 21-16,0-21 0,0 0 15,0 22-15,0-22 0,21 0 0,1 21 16,-1-20-16,0 20 0,21-21 16,-21 0-16,1 0 0,-1 1 0,-21-1 15,0 0-15,0 0 0,0 0 0,0 0 16,0 1-16,-21-22 16,-1 21-16,-20-21 15,21 0-15,0 0 0,0 0 0,-1 0 16,-20 0-16,21 0 0,0 0 15,0 0-15,-1 0 0,1 0 0,0-21 16,0 21-16,-21-22 0,20 1 0,1 0 16</inkml:trace>
  <inkml:trace contextRef="#ctx0" brushRef="#br1" timeOffset="48278.92">14372 12446 0,'0'0'0,"-21"0"0,0 0 15,0 0-15,-1 0 16,1 0-16,21 21 0,-21-21 0,0 21 15,0 1-15,21-1 16,21-21 0,0 0-1,0 0-15,0 0 0,1 0 16,20 0-16,-21-21 0,0 21 0,-21-22 16,21 1-16,-21 0 0,0 0 15,-21 0 1,0 21-16,0 0 15,0 0 1,0 21-16,21 0 16,0 0-16,0 0 0,0 1 15,0-1 1</inkml:trace>
  <inkml:trace contextRef="#ctx0" brushRef="#br1" timeOffset="68846.28">1291 14817 0,'0'0'0,"0"-21"0,-21 21 0,0-22 16,0 22-1,21 22 16,21-1-15,0 0-16,0-21 0,0 21 0,0-21 16,1 21-16,-1-21 0,0 0 15,0 0-15,0 21 0,22-21 16,-22 0-16,21 0 0,-21 0 0,22 0 16,-1 0-16,-21-21 15,21 0-15,-20 21 0,20-21 0,-21 0 16,0 0-16,0-1 0,1 1 15,-1 0-15,0 0 0,-21 0 16,0 0-16,0-1 16,-21 22-1,0 0-15,-1 22 16,1-1-16,21 0 16,0 0-16,0 21 0,0-20 0,-21 20 15,21-21-15,0 21 0,0 1 16,-21-1-16,21 0 0,0 22 15,0-22-15,0 1 0,0-1 16,0 21-16,0-20 0,0-1 0,0 0 16,0-20-16,0 20 0,0-21 15,0 21-15,0-20 0,0-1 0,0 0 16,0 0-16,0 0 0,0 0 16,-21-21 30,0-21-46,21 0 0</inkml:trace>
  <inkml:trace contextRef="#ctx0" brushRef="#br1" timeOffset="69099.13">1355 15325 0,'0'0'0,"-22"0"31,65 0-31,-22 0 16,0 0-16,21 0 0,1 0 0,-1 0 16,0 0-16,1 0 0,-1 0 15,0 0-15,1 0 0,-1-21 16,0 21-16,1 0 0,-1 0 0,-21-22 16,22 22-16,-22 0 15,0 0-15,-21-21 0,21 21 16,-21-21-1,0 0-15</inkml:trace>
  <inkml:trace contextRef="#ctx0" brushRef="#br1" timeOffset="69427.95">2434 15198 0,'21'21'16,"0"-21"-16,1 0 16,-1 0-16,0 0 0,-21-21 0,21 0 15,0 21-15,0-22 0,-21 1 16,22 0-16,-22 0 0,0 0 16,0 0-1,-22 21-15,1 0 0,0 0 16,0 0-16,0 0 0,0 21 15,-1 0-15,22 0 16,-21-21-16,21 21 0,0 0 0,0 1 16,0-1-16,0 0 15,0 0-15,21-21 16,1 0 0,-1 0-16,-21-21 0</inkml:trace>
  <inkml:trace contextRef="#ctx0" brushRef="#br1" timeOffset="74792.88">3916 14690 0,'0'0'0,"21"0"16,-21-21-1,21 21-15,0 0 0,0-22 16,1 1 0,-1 0-16,0 0 0,-21 0 15,21 0-15,0-1 0,0 1 16,1 0-16,20 0 0,-21-21 0,0 20 16,0 1-16,1 0 0,-1 0 15,-21 0-15,0 0 0,-21 21 16,-22 0-16,22 0 15,-21 0-15,21 0 0,-22 21 16,1 0-16,0 0 0,-1 21 0,1-20 16,0-1-16,-1 21 15,22-21-15,0 0 0,0 1 0,0-1 0,21 0 16,0 0-16,0 0 16,0 0-16,21 1 0,0-1 0,0 0 15,21 0-15,1-21 0,-1 21 16,0 0-16,-20 1 0,20-1 0,0 0 15,1 0-15,-1 0 0,0 0 16,1 1-16,-22-1 0,0 21 0,0-21 16,-21 0-16,0 1 0,0-1 15,-21 21-15,0-21 0,-22 0 0,22 22 16,-21-22-16,0 0 16,-1-21-16,1 21 0,0-21 0,-1 0 15,1 0-15,-22 0 0,22 0 16,0-21-16,-1 0 0,1-21 0,0 20 15,-1-20-15,22 0 0,-21 21 16,21-22-16,0 1 0,-1 21 16,1-22-16,21 22 0,0 0 0,0 0 15,0 0-15,21 21 0,1 0 16,-1 0-16,0 0 0,21 0 0,-21 0 16,22 21-16,-22 0 0,21 0 15,-21 0-15,22 1 0,-22 20 0,0-21 16,0 21-16,0-20 15,1 20-15,-1 0 0,0-21 0,0 22 16,0-22-16,0 0 0,1 0 16,20 0-16,-21 1 0,0-1 0,22-21 15,-1 0-15,-21 0 0,21 0 16,22 0-16,-22-21 0,1-1 0,-1 1 16,21 0-16,-20 0 0,-1-21 15,0 20-15,1-20 0,-22 0 0,21 21 16,-21-22-16,1 1 0,-22 21 15,0-22-15,0 22 0,0-21 0,0 21 16,-22 0-16,1 21 0,0 0 16,0 0-16,0 0 0,-22 0 15,22 0-15,-21 0 0,21 21 16,0 0-16,-1 0 0,1 0 0,21 22 16,0-22-16,0 0 0,0 21 15,0-21-15,21 22 0,1-1 0,-1-21 16,0 0-16,0 22 0,21-22 15,-20-21-15,20 21 0,-21-21 0,21 0 16,1 0-16,-1 0 0,0 0 16,1-21-16,-22 0 0,21 0 0,1-1 15,-1-20-15,-21 0 0,21 21 16,-20-22-16,20 1 0,-21 0 0,0-22 16,-21 22-16,21-22 0,-21 22 15,0-22-15,0 1 0,0 21 16,0-22-16,-21 22 0,21-1 0,0 22 15,-21-21-15,21 21 0,-21 21 16,21-21-16,-21 21 0,21 21 16,0 0-16,-21 0 15,21 21-15,0-20 0,0 20 0,0 0 16,0 22-16,0-22 0,0 0 16,0 1-16,0-1 0,21 0 0,-21 1 15,21-1-15,-21 0 0,0-20 16,21 20-16,0-21 0,0 21 0,1-20 15,-1-1-15,0-21 16,21 21-16,-21-21 0,22 0 0,-1 0 16,0-21-16,1 21 0,-1-21 15,-21-1-15,22 1 0,-1 0 0,-21 0 16,21-21-16,-20 20 0,-1 1 0,-21-21 16,0 21-16,0 0 0,0-22 15,0 22-15,0 0 0,-21 0 16,-1 21-16,1 0 0,0 0 15,0 0-15,0 0 0,0 21 0,-1 0 16,1-21-16,0 21 0,21 22 16,0-22-16,0 0 0,0 0 0,0 0 15,0 22-15,0-22 16,21 0-16,0 0 0,1 0 0,-1 0 16,21 1-16,-21-22 0,22 21 0,-1-21 15,-21 0-15,21 0 0,1 0 16,-1 0-16,-21 0 0,22-21 0,-1-1 15,-21 22-15,21-21 0,-20 0 16,-1-21-16,0 21 0,0-1 0,0 1 16,-21-21-16,0 21 0,0 0 15,0-1-15,0 1 0,0 0 0,-21 42 47,21 0-47,0 1 0,0-1 16,0 0-16,0 0 0,0 0 15,0 0-15,0 1 0,0-1 0,0 0 16,0 0-16,0 0 0,0 0 16,0-42 15,0 0-15,0 0-16,0 0 0,0 0 15,0-1-15,0-20 0,21 21 16,-21 0-16,21-22 0,-21 22 15,0-21-15,22 21 0,-1 0 0,-21-1 16,21 22-16,0 0 16,0 22-16,0-22 0,-21 21 15,0 0-15,22 0 0,-1 21 16,-21-20-16,0-1 0,21 0 0,-21 0 16,21 21-16,-21-20 0,21-1 15,0 0-15,1 0 0,-1-21 0,21 21 16,-21-21-16,22 0 0,-1 0 0,0 0 15,1 0-15,20 0 0,-21 0 16,1 0-16,-1 0 0,0-21 0,1 0 16,-1 0-16,0 0 0,1-1 15,-22 1-15,0 0 0,0-21 16,-21 21-16,0-22 0,0 22 0,0-21 16,0-1-16,0 22 0,0 0 15,-21-21-15,21 21 0,-21-1 0,0 22 16,0-21-16,-22 21 0,22 0 15,0 0-15,0 0 0,-22 21 0,22 1 16,0-1-16,-21 0 0,21 0 0,-1 21 16,22 1-16,-21-22 0,21 21 15,-21 1-15,21-22 0,0 21 0,0-21 16,0 22-16,0-22 0,0 21 16,0-21-16,0 0 0,0 1 15,21-1-15,0 0 0,-21 0 0,22-21 16,-1 0-16,0 0 0,0 0 15,0 0-15,0-21 0,1 21 0,20-21 16,-21 0-16,0-22 0,0 22 16,1-21-16,-1-1 0,0 1 0,0-21 15,0 20-15,-21-20 0,0-1 0,0-20 16,0 20-16,0 1 0,0-1 16,0 22-16,0-22 0,0 22 15,0 0-15,-21 20 0,21-20 0,-21 21 16,0 21-16,21-21 0,-21 21 15,21 21 1,0 0-16,0 0 0,0 22 16,0-1-16,0 0 0,0 22 0,0-22 15,0 22-15,0-1 0,0 1 16,0-1-16,0 1 0,0-22 0,0 0 16,21 22-16,-21-22 0,21-21 0,-21 22 15,21-1-15,0-21 0,0 0 16,-21 0-16,22-21 0,20 22 0,-21-22 15,0 0-15,22 0 0,-22 0 16,21-22-16,-21 1 0,22 21 0,-22-42 16,21 21-16,-21 0 15,22-22-15,-22 1 0,0 0 0,0-1 16,0 1-16,-21 0 0,21-1 0,-21 1 16,0 21-16,0 0 0,0-1 15,-21 1-15,0 21 0,0 0 0,-21 0 16,20 21-16,1-21 15,21 22-15,-21-1 0,21 0 0,0 0 16,0 0-16,0 0 16,0 1-16,21-1 0,-21 0 0,21-21 15,1 21-15,-1 0 0,0 0 0,0 1 16,-21-1-16,21 0 0,0 0 16,-21 0-16,22 0 0,-22 1 15,21-1-15,-21 0 16,21-21-16,-21 21 0,21-21 15,0 0-15,0 21 0,1-21 0,-1 0 16,0 0-16,0 0 0,0-21 16,0 0-16,22 0 0,-22 0 0,21-1 15,-21 1-15,22-21 0,-22 21 16,0-22-16,21 1 0,-20 0 0,-1-1 16,-21 1-16,21 0 0,-21 21 15,21-1-15,-21 1 0,0 0 16,0 42-1,0 0-15,0 22 16,0-22-16,-21 0 0,21 21 16,0-20-16,0 20 0,-21-21 15,21 0-15,0 22 0,0-22 0,0 0 16,0 0-16,0 0 0,0 0 0,0 1 16,21-1-16,0-21 0,0 0 15,0 0-15,1 0 0,-1 0 16,0 0-16,0 0 0,0-21 15,0-1-15,1 1 0,-1 0 16,21 0-16,0-43 0,-20 43 16,-22-21-16,0 0 0,0 20 15,0-20-15,0 0 0,0-1 0,0 22 16,-22 0-16,1 0 0,0 0 16,0 0-16,-21 21 0,20 0 0,1 0 15,-21 0-15,21 21 0,0 0 0,-22 0 16,22 0-16,0 22 0,21-22 15,-21 21-15,21 0 0,-21-20 0,21 20 16,0 0-16,0-21 16,0 22-16,0-22 0,21 0 0,0 21 0,0-20 15,21-1-15,-20-21 16,-1 0-16,0 0 0,21 0 0,-21 0 16,22 0-16,-22 0 0,21-21 0,1-1 15,-1 1-15,0 0 16,-21 0-16,22-21 0,-1-1 15,0 22-15,-20-21 0,20-1 0,-21 22 16,0-21-16,0 21 0,1 0 0,-22-1 16,0 1-16,0 42 31,0 1-31,0-1 16,0 21-16,0-21 0,0 0 15,0 22-15,0-22 0,0 0 0,0 21 16,0-20-16,0-1 0,0 0 0,0 0 15,21 0-15,0 0 16,0-21-16,0 22 0,22-22 0,-22 0 16,21 0-16,0 21 0,1-21 0,-1 0 15,0 0-15,22 0 0,-43-21 16,21 21-16,1-22 0,-22 1 0,21 0 16,-21 0-16,1 0 0,-1 0 15,0-1-15,-21-20 0,0 0 0,21 21 16,-21-22-16,0 1 0,0 21 0,0-22 15,0 22-15,-21-21 0,21 21 16,-21 0-16,0 21 0,-1 0 0,1 0 16,0 0-16,0 0 0,0 0 15,0 21-15,-22 0 0,22 0 16,0 21-16,21-20 0,-21 20 0,0 43 16,-1-43-16,22-21 15,0 21-15,-21 1 0,21-22 0,0 21 16,0-21-16,0 1 0,0-1 0,21 0 15,1 0-15,-1-21 0,0 0 16,0 0-16,0 0 0,0 0 16,1-21-16,-1 0 15,0 0-15,0-1 0,0-20 0,0 21 16,1-21-16,20-64 16,-42 42-16,21 1 0,-21-1 0,0 1 15,0-1-15,0 1 0,0 20 16,0-20-16,0 21 0,0 20 0,0-20 15,0 21-15,0 0 0,-21 21 32,21 21-32,-21 0 0,21 21 15,0 1-15,-21-1 0,21 0 0,0 22 16,0-1-16,0-20 0,0 20 0,0 1 16,0-22-16,0 22 0,0-22 15,21 0-15,-21 1 0,21-1 0,0-21 16,-21 21-16,21-20 0,0-1 15,1-21-15,-1 21 0,0-21 16,21 0-16,1 0 0,-22 0 0,21 0 16,0-21-16,-20 0 0,-1-1 15,21 1-15,-21 0 0,22-21 16,-22 21-16,0-22 0,-21 1 0,0 0 0,21-1 16</inkml:trace>
  <inkml:trace contextRef="#ctx0" brushRef="#br1" timeOffset="74982.49">8763 14203 0,'0'0'0,"-42"0"0,20 0 0,-20 21 16,0-21-16,21 0 0,-1 0 0,22 21 15,-21-21-15,21 21 16,21-21 15,1 0-31</inkml:trace>
  <inkml:trace contextRef="#ctx0" brushRef="#br1" timeOffset="75662.65">11557 14774 0,'0'0'0,"-21"-21"0,0 21 0,-1-21 15,1 21-15,0 0 0,-21 0 0,21 0 16,-22 0-16,22 0 0,0 0 0,0 0 15,0 0-15,21 21 0,0 0 16,21-21-16,21 0 16,0 22-16,1-22 15,-1 0-15,22 0 0,-1 0 0,22 0 16,-1 0-16,-20 0 0,42 0 0,-22 0 16,1-22-16,0 22 0,-1-21 15,-20 21-15,-1-21 0,-20 21 0,20 0 16,-42-21-16,1 21 0,-44-21 15,1 21 1,-21 0-16,0 0 0,-1 0 16,-20 0-16,-1-21 0,1 21 0,-1 0 15,22 0-15,-22-22 0,43 22 0,-21-21 16,21 21-16,21-21 0,21 0 16,21 21-16,-21 0 15,22 0-15,-1 0 16,22 0-16,-22 21 0,0-21 0,1 21 15,-1 22-15,0-22 0,-21 0 0,1 21 16,-1-21-16,-21 22 0,0-22 16,0 21-16,-21-21 0,-1 22 0,-20-1 15,21 0-15,-21-20 0,-1 20 16,-20 0-16,20-21 0,1 22 0</inkml:trace>
  <inkml:trace contextRef="#ctx0" brushRef="#br1" timeOffset="76372.28">13843 14436 0,'21'-106'31,"-42"212"-31,63-254 0,-21 126 0,-21 1 0,0 0 0,0 0 16,0 42 0,0 21-16,0 1 15,0-1-15,-21 0 0,21 22 16,-21-1-16,0 1 0,0-22 16,21 22-16,-21-22 0,21 22 0,-22-22 15,22 0-15,0 1 0,-21-22 16,21 21-16,0-21 0,-21 0 0,21 1 15,0-1-15,0-42 32,0-1-17,0 1-15,0 0 0,0-21 0,0 21 16,0-22-16,0 1 0,0-22 0,0 22 16,0-21-16,0-1 0,0 22 15,21-22-15,0 1 0,-21 20 0,22 1 16,-1 0-16,0 21 15,-21-1-15,21 1 0,0 21 16,-21 21-16,0 22 0,21-22 16,1 21-16,-22 1 0,21 20 0,-21-21 15,0 1-15,0 20 0,21-20 16,-21-1-16,0 0 0,21 1 0,-21-1 16,0 0-16,0-21 0,0 22 0,21-22 15,0 0-15,-21 0 0,0 0 16,0 1-16,22-22 0,-44-22 31,1 1-15</inkml:trace>
  <inkml:trace contextRef="#ctx0" brushRef="#br1" timeOffset="78783.56">13610 14838 0,'-21'0'0,"42"0"0,-63 0 15,42-21-15,21 21 31,0 0-31,0 0 16,0 0-16,22 0 0,-22-21 0,21-1 16,1 22-16,-1-21 0,0 0 15,1 21-15,-1-21 0,21 0 0,-20 0 16,-1-1-16,0 1 0,22 0 16,-22 0-16,1 21 0,-22 0 15,21 0-15,-21 0 0,0 0 0,1 0 16,-1 21-16,-21 0 0,0 0 15,0 1-15,0 20 0,0-21 0,0 21 16,0-20-16,0 20 0,0-21 16,0 0-16,0 0 0,0 1 0,0-1 15,0 0-15,0 0 0,0 0 16,0-42 15,0 0-31,21 0 16,0-22-16,-21 22 0,21 0 15,-21 0-15,21-21 0,1 20 16,-1 1-16,-21 0 0,21 0 16,0 0-16,0 21 0,0 0 15,1 0-15,-22 21 0,0 0 16,21 0-16,-21 0 0,21 1 0,-21-1 16,21 0-16,-21 21 0,0-21 0,21 1 15,0-1-15,1 0 0,-1 0 16,0 0-16,0 0 0,0-21 0,22 22 15,-1-22-15,-21 0 0,21 0 16,22 0-16,-22 0 0,1 0 0,-1 0 16,21-22-16,-20 1 0,-1 21 0,0-21 15,1 0-15,-1 0 16,-21-22-16,0 22 0,1-21 0,-1 21 16,-21-22-16,0 1 0,0 21 0,0-21 15,0 20-15,-21-20 0,-1 21 16,1 21-16,0-21 0,0 21 0,-21 0 15,20 0-15,-20 0 0,0 21 16,21-21-16,-22 21 0,1 0 0,21 22 16,0-22-16,-1 0 0,1 21 15,0-21-15,0 22 0,21-22 0,0 21 16,0-21-16,0 1 0,0-1 0,0 21 16,21-21-16,0 0 0,0 1 15,1-22-15,-1 21 0,0-21 0,21 0 16,-21 0-16,22 0 0,-22 0 15,21-21-15,-21 21 0,22-22 16,-22 1-16,21-21 0,-21 21 0,1-22 16,-1 1-16,0 0 0,0-22 15,0 22-15,0-22 0,-21 1 0,0-1 16,0-20-16,0 41 0,0-20 16,0 21-16,0-1 0,0 22 0,0-21 15,0 21-15,0 42 31,0 0-31,-21 0 0,21 21 0,-21 1 16,0-1-16,21 0 0,0 1 0,-21 20 16,21-20-16,-21 20 0,21-21 15,0 1-15,0-1 0,0 0 0,0 1 16,0-1-16,21-21 0,0 22 16,0-22-16,-21 0 0,42 0 0,-20 0 15,-1-21-15,0 0 0,0 0 0,0 0 16,22 0-16,-22 0 0,21 0 15,-21-21-15,22 0 0,-1 0 0,0 0 16,1-22-16,-1 1 0,0 21 16,-21-22-16,1 1 0,-1 0 15,-21 21-15,0-22 0,0 22 0,-21 21 16,-1 0-16,-20 0 16,21 0-16,-21 0 0,-1 0 0,22 21 15,-21 0-15,21 1 0,-1-1 16,22 0-16,0 0 0,0 0 0,0 0 15,22 1-15,-1-1 0,0-21 0,21 21 16,-21 0-16,22 0 0,-1-21 16,-21 21-16,22-21 0,-22 22 0,0-22 15,0 21-15,0 0 0,0-21 0,1 0 16,-22 21-16,0 0 31,21-21-31,0 0 16,0 0-16,0-21 15,0 21-15,1-21 0,-1 0 0,0 21 16,0-21-16,0-1 0,0 1 16,22 0-16,-22-21 0,21 21 0,-21-1 15,1 1-15,-1 0 0,0 0 0,0 21 16,-21-21-16,0 42 31,0 0-15,0 0-16,-21 0 15,21 1-15,-21-1 0,21 0 0,0 0 16,0 0-16,0 0 0,0 22 16,0-22-16,0 0 0,0 0 15,21 0-15,0 1 0,0-22 0,-21 21 16,21-21-16,1 0 0,-1 0 16,0 0-16,0 0 0,0 0 0,0-21 15,1-1-15,20 22 0,-21-21 0,0 0 16,0 0-16,-21 0 0,22-22 15,-22 22-15,21-21 0,-21 0 0,0 20 16,0-20-16,0-21 0,0 20 16,-21 22-16,-1-21 0,1 21 15,0-22-15,0 22 0,0 21 0,0 0 16,-1 0-16,1 0 0,-21 0 16,21 21-16,0 0 0,-22 1 0,22-1 15,0 21-15,0-21 0,0 22 16,-1-22-16,22 21 0,0-21 0,0 22 15,0-22-15,0 0 0,0 0 0,22 0 16,-1 0-16,0 1 0,0-22 16,0 21-16,22-21 0,-22 0 0,0 0 15,21 0-15,-21 0 0,22 0 0,-22 0 16,21-21-16,-21-1 0,22 1 16,-22 0-16,21 0 0,-21 0 0,22-22 15,-22 22-15,21-21 0,-21 21 16,22-22-16,-22 22 0,0-21 15,0 21-15,0 21 0,-21-21 0,0 42 32,0 0-17,0 0-15,0 0 0,0 0 0,0 1 16,0-1-16,-21 0 0,21 0 16,0 0-16,0 22 0,0-22 0,0 0 15,0 0-15,21 0 0,-21 0 16,22 1-16,-1-22 0,0 21 0,21-21 15,-21 0-15,22 0 0,-1 0 0,0 0 16,1 0-16,-1 0 16,0 0-16,1 0 0,-1-21 0,-21-1 15,22 22-15,-1-21 0,-21 0 0,0-21 16,0 21-16,1-1 0,-1-20 16,-21 21-16,0 0 0,0-22 0,0 22 15,0 0-15,0 0 0,0 0 0,-21 21 16,-1 0-16,1 0 0,-21 0 15,21 0-15,0 0 0,-1 0 0,1 21 16,-21 0-16,21 0 0,0 0 16,-1 1-16,1-1 0,0 0 15,0 21-15,0-21 0,21 1 0,0-1 16,0 21-16,0-21 0,0 0 16,0 1-16,21-1 0,0-21 15,0 0-15,0 0 0,1 0 0,-1 0 16,0 0-16,0 0 0,0 0 15,0 0-15,1-21 0,-22-1 0,21 1 16,0 0-16,0 0 0,0 0 0,0-22 16,1 1-16,-1 0 0,-21-22 15,21 1-15,0-1 0,-21 1 0,0-1 16,0 1-16,0-1 0,21 1 0,-21 20 16,0-20-16,0 21 0,0 20 15,0 1-15,0 0 0,0 0 16,-21 21-16,0 0 0,0 0 15,0 21-15,-1 0 0,1 0 16,0 22-16,21-22 0,-21 21 0,21 1 16,-21-1-16,21 21 0,0-20 15,0 20-15,0 1 0,0-22 0,0 22 16,0-22-16,0 21 0,21-20 16,-21-1-16,21-21 0,0 22 0,0-1 15,-21-21-15,22 0 0,-1 0 0,0 1 16,0-22-16,-21 21 0,21-21 15,0 0-15,1 0 0,20 0 16,-21 0-16,0-21 0,22-1 0,-22 1 16,0 0-16,21 0 0,-21 0 0,22-22 15,-22 22-15,0-21 0,0 21 16,0-22-16,-21 1 0</inkml:trace>
  <inkml:trace contextRef="#ctx0" brushRef="#br1" timeOffset="79182.63">17208 13970 0,'0'0'0,"0"21"16,-21 0-16,21 1 15,21-22 17,1-22-32,-22 1 0,21 21 15,0-21-15,-21 0 16,0 0-16,0 0 0,0-1 15,-21 22 1,0 0 0,-1 22-16,1-1 0,0 0 15,0 0-15,0 0 0,0-21 16,21 21-16,-22 1 0,1-22 0,0 21 16,-21 0-16,21-21 0,-22 21 0,1 0 15</inkml:trace>
  <inkml:trace contextRef="#ctx0" brushRef="#br1" timeOffset="80278.55">2011 17018 0,'0'0'15,"-21"-21"-15,21 0 0,-22 0 0,22-1 16,0 1-16,0 0 0,-21-21 0,21 21 16,0-1-16,0-20 0,0 21 15,21-21-15,-21 20 0,22-20 16,-1 21-16,21 0 0,-21-22 16,0 22-16,22 21 0,-22-21 15,0 0-15,0 21 0,0 0 0,1 0 16,-22 21-16,0 0 15,0 22-15,0-1 0,-22 0 0,1 1 16,0 20-16,0 1 0,-21-1 16,20 1-16,1-22 0,-21 21 15,21 1-15,0-1 0,-1-20 0,22-1 16,0 0-16,0 1 0,0-1 16,0 0-16,22-20 0,-22-1 15,42 0-15,-21 0 0,21-21 16,1 0-16,20 0 0,1-21 15,-1 21-15,22-21 0,-22 0 0,1-22 16,-1 22-16,-20 0 0,-1-21 16,-21 20-16,-21 1 0,0 0 0,0-21 15,-21 21-15,-21-1 0,-1 1 16,-20 0-16,-1 0 0,1 21 16,-1 0-16,1 0 0,-1 0 0,1 0 15,21 21-15,-1 0 0,1 0 16,21 1-16,0-1 0,-1 0 15,22 0-15,0 0 0,0 0 0,0 1 16,0-1-16,22 0 16,-1-21-16,0 21 0,21-21 0,1 0 15,-1 0-15,0 0 0,1 0 16,-1 0-16</inkml:trace>
  <inkml:trace contextRef="#ctx0" brushRef="#br1" timeOffset="80470.45">3111 17103 0,'0'0'0,"-21"0"31,0 0-31,0 0 16,42 0 30</inkml:trace>
  <inkml:trace contextRef="#ctx0" brushRef="#br1" timeOffset="82566.04">4170 16997 0,'0'0'15,"0"-21"-15,0 0 0,0-1 16,0 1-16,0 0 16,0 0-16,21 0 0,0 0 15,0-22-15,0 22 0,-21 0 0,43-21 16,-22 20-16,0-20 0,0 21 16,0-21-16,22 20 0,-22-20 0,0 0 15,0 21-15,0-1 0,-21-20 16,0 21-16,0 0 0,-21 21 15,-21 0-15,0 0 0,-1 21 16,-20 0-16,-1 0 0,22 22 0,-22-22 16,1 21-16,21 0 0,-1 1 15,1 20-15,21-20 0,0 20 16,21-21-16,0 1 0,0-1 16,21 0-16,0 1 0,21-1 0,-21 0 15,22-20-15,-1 20 0,0-21 16,1 21-16,20-20 0,-20-1 0,-1 0 15,21 21-15,-20-21 0,-22 1 16,21-1-16,-21 0 0,-21 0 0,0 0 16,0 0-16,-21 1 0,-21 20 15,21-21-15,-43 0 0,22 0 0,0-21 16,-1 22-16,-20-22 0,20 0 16,1 0-16,-21 0 0,20-22 15,1 1-15,-22 0 0,22-21 16,0 21-16,21-22 0,-22 1 15,22 0-15,0-1 0,0-20 0,21 20 16,0 1-16,0 21 0,0-21 16,21-1-16,-21 22 0,42 0 0,-21 21 15,1 0-15,-1 0 0,21 0 16,-21 0-16,0 21 0,22 0 0,-22 0 16,0 1-16,0 20 0,0-21 15,1 21-15,20 1 0,-21-22 16,0 21-16,0 1 0,1-22 0,-1 21 15,0 0-15,0-20 0,21-1 16,-20 21-16,-1-21 0,21-21 16,-21 21-16,22-21 0,-1 0 15,-21 0-15,21 0 0,1-21 0,-22 21 16,21-21-16,1-21 0,-22 21 16,0-22-16,21 22 0,-21-21 0,1-1 15,-22 1-15,0 0 0,0-1 16,0 22-16,0-21 0,0 0 0,-22-1 15,1 22-15,0 0 0,0 21 16,0 0-16,0 0 0,-1 0 16,1 21-16,0 0 0,21 0 15,0 22-15,-21-22 0,21 21 16,0-21-16,0 22 0,0-22 16,0 21-16,21-21 0,0 22 0,0-22 15,1 21-15,20-21 0,-21 1 16,21-1-16,-20 0 0,20 0 0,0 0 15,1-21-15,-22 0 0,21 0 16,-21 0-16,22-21 0,-22 0 0,21 0 16,-21 0-16,0-22 0,1 22 15,-1-21-15,0-1 0,0 1 16,-21 0-16,0-22 0,0 1 0,0-1 16,0-20-16,0 20 0,0 1 0,0-1 15,0 1-15,-21-1 16,0 22-16,21 21 0,-21-1 0,21 1 15,-22 0-15,1 21 16,21 21-16,0 0 16,-21 1-16,21 20 0,0 0 15,0 1-15,0 20 0,0-21 0,0 22 16,0-1-16,0-20 0,0 20 16,0-20-16,21-1 0,0 0 0,1 1 15,-1-1-15,0 0 0,0-21 16,0 22-16,22-22 0,-22 0 0,21 0 15,-21-21-15,22 0 0,-1 0 16,0 0-16,1 0 0,-1-21 16,0 21-16,-21-21 0,22 0 15,-22-22-15,21 22 0,-21-21 0,1 21 16,-1-22-16,-21 1 0,0 21 16,0-21-16,0 20 0,0 1 0,0 0 15,-21 0-15,-1 0 0,1 21 16,0 0-16,0 0 0,-21 0 15,20 21-15,1 0 0,21 0 16,-21 0-16,21 1 0,-21 20 0,21-21 16,0 0-16,0 0 0,0 22 0,0-22 15,21 0-15,0 0 0,0 0 16,1 1-16,20-1 0,-21 0 16,21-21-16,-20 0 0,20 0 15,-21 0-15,21 0 0,1 0 0,-1 0 16,0 0-16,-20-21 0,20 0 15,-21-1-15,0-20 0,22 21 0,-43 0 16,21-22-16,-21 22 0,21-21 16,-21 21-16,0 0 0,0-1 0,0 1 15,-21 21 1,0 21 0,-1 1-16,22-1 0,0 0 15,0 0-15,0 0 0,0 0 16,0 1-16,0-1 0,-21 21 15,21-21-15,0 0 0,0 1 16,-21-1-16,21-42 31,0-1-31,0 1 16,0 0-16,0-21 0,21 21 16,0-22-16,1 22 0,-22-21 0,21 21 15,-21-1-15,0 1 0,21 0 16,-21 0-16,21 21 0,0 0 15,-21 21 1,21 0-16,-21 0 16,0 1-16,22 20 0,-22-21 15,0 0-15,0 0 0,0 1 0,21 20 16,0-21-16,-21 0 0,21-21 16,0 21-16,-21 1 0,21-22 0,1 0 15,-1 0-15,0 0 0,0 0 16,0 0-16,22 0 0,-22-22 0,0 1 15,21 0-15,-21 0 0,1-21 16,-1 20-16,0-20 0,0 21 0,0-21 16,-21 20-16,0-20 0,0 21 0,0 0 15,0 0-15,0 42 32,0 0-32,0 0 15,0 0-15,0 0 0,0 1 0,0 20 16,0-21-16,0 0 0,0 0 15,0 1-15,0-1 0,0 0 0,0 0 16,21-21-16,1 0 16,-1 0-16,0 0 0,0 0 15,0 0-15,0 0 0,1 0 0,-1-21 16,-21 0-16,21 21 0,-21-21 16,21-22-16,-21 22 0,0 0 15,0-21-15,0-1 0</inkml:trace>
  <inkml:trace contextRef="#ctx0" brushRef="#br1" timeOffset="82934.89">6816 16489 0,'0'0'0,"-22"0"0,1 0 16,0 21-16,0-21 0,0 21 0,0 0 16,21 1-16,-22-1 0,22 0 15,0 0-15,0 0 0,0 0 0,0 1 16,22-1-16,-1 0 0,0-21 15,0 0-15,21 0 0,-20 0 16,20 0-16,-21 0 0,0 0 16,22-21-16,-22 21 0,0-21 0,0-1 15,-21 1-15,0 0 0,0 0 16,0-21-16,0 20 0,0 1 0,0 0 16,-21 0-16,0 0 0,0 21 0,-1 0 15,1-21-15,0 21 0,-21 0 16,21 0-16,-22 21 0,22-21 0,0 21 15,-21 0-15,20 0 0,1 0 16,0 1-16,21 20 0,0-21 0,0 0 16,0 22-16,0-1 0,0-21 15,21 21-15,0-20 0,1 20 16,-1-21-16,21 0 0,-21 22 0,22-22 16,-22 0-16,21-21 0,-21 21 15,0-21-15</inkml:trace>
  <inkml:trace contextRef="#ctx0" brushRef="#br1" timeOffset="83947.1">7133 16933 0,'21'-21'0,"-63"106"0,63-149 0,0 22 0,-21 21 16,0 0-16,0 0 0,-21 21 31,0 0-31,0 0 0,0 21 16,21 0-16,-22 0 15,22 0-15,0 0 0,0 1 16,0 20-16,0-21 0,0 0 0,0 22 15,0-22-15,0 0 0,0 0 16,0 0-16,22 0 0,-1 1 0,0-1 16,0-21-16,0 0 0,0 0 15,1 0-15,-1 0 0,21 0 0,-21-21 16,0-1-16,22 1 0,-22 0 16,21-21-16,-21 21 0,1-22 0,-1 22 15,0-21-15,0-1 0,-21 22 16,0 0-16,0-21 0,0 21 0,0-1 15,0 1-15,-21 21 32,0 21-32,21 1 0,-21-1 0,21 0 15,0 21-15,0-21 16,0 1-16,0-1 0,0 21 0,0-21 16,0 0-16,0 1 0,21-1 15,-21 0-15,21 0 0,0-21 0,0 21 16,0-21-16,1 0 0,-1 0 15,21 0-15,-21 0 0,0-21 0,1 0 16,-1 21-16,0-21 0,21-22 0,-42 22 16,21-21-16,1 21 15,-1-22-15,-21 22 0,0-21 0,0 21 0,0 0 16,0-1-16,0 1 16,0 0-16,-21 21 15,-1 0-15,1 0 0,21 21 16,0 0-16,0 1 0,-21-1 15,21 0-15,0 21 0,-21-21 0,21 22 16,0-22-16,0 21 0,0-21 16,0 1-16,0-1 0,0 21 0,0-21 15,0 0-15,21-21 32,0-21-17,-21-21-15,0 21 0,21 0 16,1-22-16,-22 1 0,21 0 0,0-1 15,-21 1-15,21 21 0,-21-22 16,21 22-16,-21-21 0,21 21 0,-21 0 16,22 21-16,-1 0 15,0 21-15,-21 0 16,0 0-16,0 0 0,21 22 0,-21-22 16,21 21-16,-21-21 0,0 22 15,0-22-15,21 21 0,-21-21 0,22 0 16,-22 1-16,21-1 15,0 0-15,0-21 0,0 0 16,0 0-16,1 0 16,-22-21-16,21 0 0,0-1 0,0-20 15,0 21-15,0-21 0,1-1 0,20-20 16,-21 20-16,0 1 0,0 0 16,1 21-16,-1-22 0,0 22 0,0 0 15,0 0-15,0 21 0,-21 21 16,0 0-1,0 0-15,0 0 0,0 22 0,0-22 16,0 21-16,0 1 0,-21-1 16,21 0-16,-21 1 0,21-1 0,0-21 15,0 21-15,0-20 16,0 20-16,0-21 0,0 0 0,21-21 31,0-21-31,1-21 16</inkml:trace>
  <inkml:trace contextRef="#ctx0" brushRef="#br1" timeOffset="84200.96">9504 16616 0,'0'0'0,"0"-42"16</inkml:trace>
  <inkml:trace contextRef="#ctx0" brushRef="#br1" timeOffset="84814.61">9631 16425 0,'127'-105'16,"-254"210"-16,275-232 0,-127 106 15,-21-21-15,0 21 0,0-22 0,0 22 16,0 0-16,0 0 0,-21 0 16,-21 0-16,20 21 0,1 0 0,-21 0 15,21 0-15,-22 21 0,1 0 16,0 21-16,21 1 0,-22-1 0,1 0 15,21 22-15,-22-1 0,22 1 16,0-1-16,0 1 0,21-1 0,0 1 16,0-1-16,0-20 0,0 20 15,21-21-15,0 1 0,0-1 16,22-21-16,-22 0 0,21 1 0,1-1 16,-1-21-16,0 0 0,1 0 15,20 0-15,-21-21 0,1-1 0,-1 1 16,0 0-16,-20 0 0,20 0 15,-42-22-15,0 22 0,0-21 0,0 21 16,0-22-16,-21 22 0,0 0 16,-22 0-16,1 21 0,21 0 0,-22 0 15,1 0-15,21 0 0,-21 0 16,20 0-16,1 0 0,0 0 0,0 0 16,42-21 15,0 21-31,22-21 0,-22 21 15,21 0-15,-21 0 0,22 0 0,-1 0 16,0 0-16,1 21 0,-1 0 0,0 0 16,-21 21-16,22 1 0,-22-1 15,0 22-15,0-1 0,0 1 0,-21-1 16,22 22-16,-22-22 0,0 43 16,0-21-16,0 21 0,0-1 0,0 1 15,-22 0-15,1 0 16,0 0-16,-21-22 0,21 22 0,-1-21 15,1 0-15,0-1 0,0-20 16,0-1-16,21-20 0,0-1 0,0-21 16,0 0-16,21-21 15,0 0-15,0-21 0,0 0 0,1 0 16,20-22-16,-21 1 0,21-21 16,-20 20-16,20-20 0,0-22 15,-21 22-15,22-1 0</inkml:trace>
  <inkml:trace contextRef="#ctx0" brushRef="#br1" timeOffset="85230.11">10414 17039 0,'0'0'0,"-21"-42"0,-22 0 0,22 20 16,-21-20-16,21 0 0,0-1 0,-1 1 15,1 21-15,21-21 0,0-1 16,0 22-16,0-21 0,21 21 0,1-22 15,-1 22-15,21 0 0,-21 21 0,22-21 16,-22 21-16,21 0 0,0 0 16,1 21-16,-22 0 0,21-21 0,-21 21 15,22 22-15,-43-22 0,21 21 16,-21 0-16,0 1 0,0-22 16,0 21-16,0 1 0,-21-22 15,0 21-15,-1-21 0,1 0 0,0 1 16,0-1-16,21 0 0,-21-21 15,0 0-15,21-21 16,0 0-16,0-1 0,0 1 16,0-21-16,0 21 0,0-22 0,0 1 15,21-21-15,0 20 0,-21 1 16,21 21-16,0-22 0,0 22 0,1-21 16,-1 21-16,-21 0 0,21 21 0,0-22 15,0 22-15,0-21 0,1 21 16,-1 0-16,0 0 0,0-21 0,0 21 15,0 0-15,1 0 16,-1-21-16</inkml:trace>
  <inkml:trace contextRef="#ctx0" brushRef="#br1" timeOffset="85446.99">11091 16383 0,'0'64'16,"-42"-149"-16,84 106 0,-42 85 0,0-85 0,0 21 15,0-20-15,0 20 0,0 0 0,0-21 16,0 22-16,0-1 0,0-21 15,0 22-15,0-22 0,0 0 0,0 0 16,-21 0-16,21 0 0,21-21 47,0-21-47,-21 0 0,0 0 16,0 0-16,22 0 0,-22-1 0,21 1 15,-21-21-15,0 21 0,0 0 16</inkml:trace>
  <inkml:trace contextRef="#ctx0" brushRef="#br1" timeOffset="85778.8">10964 16087 0,'-21'0'16,"42"0"-16,-63 0 0,21 0 0,0 0 16,-1 0-16,22 21 0,0 0 31,22-21-31,-1 0 0,0 0 15,0 0-15,0 0 0,0 0 0,1-21 16,20 0-16,-21 21 0,0-21 16,0-1-16,1 1 0,-22 0 0,0 0 15,0 0-15,0 0 0,0-1 16,0 1-16,-22 21 0,1-21 0,0 21 16,0 0-16,-21 0 0,20 0 15,-20 21-15,0 0 0,-1 1 0,22-1 16,-21 21-16,21 0 0,0 1 0,21-22 15,0 21-15,0 1 0,0-1 16,0 0-16,0 1 0,21-22 16,0 21-16,0-21 0,21 22 15,1-22-15,-1 21 0,22-21 0,-22 0 16,21 1-16</inkml:trace>
  <inkml:trace contextRef="#ctx0" brushRef="#br1" timeOffset="86323.43">11896 16489 0,'0'0'0,"0"-21"0,0 0 0,0-22 0,0 22 15,-22-21-15,1 21 0,0-1 0,0 1 16,0 0-16,0 0 0,-22 21 16,22 0-16,-21 0 0,21 0 15,-1 21-15,-20 0 0,21 0 0,0 1 16,0 20-16,-1-21 0,1 21 0,0 1 15,0-1-15,21 0 0,0 1 16,0-22-16,0 21 0,0 1 0,0-1 16,21-21-16,0 21 0,-21-20 15,21-1-15,1 0 0,-1 0 0,21-21 16,-21 0-16,0 0 16,22 0-16,-22 0 0,21-21 0,-21 0 0,22-22 15,-22 22-15,21-21 0,-21 0 16,22-1-16,-22 1 0,0-22 15,0 1-15,0-1 0,1 1 0,-1-22 16,0 1-16,-21 20 0,0 1 16,0-1-16,0 1 0,0 20 0,0 22 15,0 0-15,0 0 0,-21 21 16,0 0-16,-1 21 0,1 0 16,0 21-16,0 1 0,0 20 0,21-20 15,-21 20-15,21 1 0,0-1 16,-22-21-16,22 22 0,0-1 15,0-20-15,0-1 0,22 0 0,-1 22 16,0-22-16,-21-21 0,42 22 16,-21-1-16,1-21 0,-1 0 0,21 1 15,-21-1-15,22-21 0,-1 0 16,-21 0-16,21 0 0,1 0 0,-1 0 16,-21-21-16,22-1 0,-22 1 15,0 0-15,21 0 0,-21 0 0,1 0 16</inkml:trace>
  <inkml:trace contextRef="#ctx0" brushRef="#br1" timeOffset="86507.12">12954 16616 0,'0'-21'78,"0"0"-78,0-1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1T10:42:47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445 0,'0'-22'0,"-21"22"16,21-21-16,0 0 15,0 0-15,0 0 16,-22 0-16,22-1 0,-21 22 16,21-21-16,-21 21 0,0 0 31,0 0-31,0 21 0,-1 22 15,1-22-15,0 21 0,0 22 16,0-22-16,0 22 0,-1-1 0,-20 22 16,21-22-16,0 22 0,0-22 15,-1 22-15,1-21 0,0-1 16,0 1-16,0-1 0,0-21 16,21 1-16,0-1 0,0-21 15,0 22-15,0-22 0,0 0 0,0 0 16,21-42 15,0 0-31,-21-22 0,21 22 16,0-21-16</inkml:trace>
  <inkml:trace contextRef="#ctx0" brushRef="#br0" timeOffset="384.78">1291 466 0,'0'0'0,"-21"-21"16,21-22-16,0 22 0,0 0 15,0-21-15,0 20 0,0 1 0,0-21 16,21 21-16,21 0 0,-20-1 16,20 1-16,0 0 0,1 0 15,-1 0-15,21 21 0,1 0 0,-22 0 16,22 21-16,-1 0 0,-20 21 15,20 1-15,-21-1 0,1 22 16,-22-1-16,21 1 0,-21-1 0,-21 1 16,0 20-16,0-20 0,0 20 15,0-20-15,0 21 0,0-22 16,0 1-16,-21-1 0,21-21 16,-21 22-16,21-22 0,0 1 0,-21-22 15,21 21-15,-21-21 0,21 0 16,-21 1-16,21-44 31,-22 1-31,22 0 16,-21 0-16,21 0 0</inkml:trace>
  <inkml:trace contextRef="#ctx0" brushRef="#br0" timeOffset="579.66">1418 1164 0,'0'0'0,"-42"21"0,21-21 15,-22 0-15,22 22 0,42-22 32,0 0-17,1 0-15,20 0 0,-21 0 0,21 0 16,22 0-16,-22-22 0,22 1 16,-22 21-16,22-21 0,-22 21 15,0-21-15,1 21 0,-1-21 0,0 0 16,1 21-16</inkml:trace>
  <inkml:trace contextRef="#ctx0" brushRef="#br0" timeOffset="1399.94">2667 1101 0,'0'0'0,"21"0"0,85-106 31,-106 85-31,0 0 0,21-1 16,-21-20-16,0 21 0,0 0 16,0 0-16,0-1 0,0 1 15,0 0-15,-21 21 0,0 0 0,-22 0 16,22 0-16,-21 0 0,0 21 16,-1 0-16,1 1 0,0 20 0,-1 0 15,1 1-15,0-1 0,-1-21 16,22 21-16,-21 1 0,21-1 15,-1 0-15,22-20 0,0 20 0,0-21 16,0 0-16,0 0 0,0 1 16,22-22-16,-1 0 0,21 0 15,-21 0-15,22 0 0,20-22 16,-21 22-16,1-21 0,-1 0 16,0 0-16,1 0 0,-1 0 15,0-1-15,-20-20 0,-1 21 0,21 0 16,-42 0-16,21-1 0,0 1 15,-21 0-15,22 21 0,-22-21 0,0 0 16,0 0 0,0 42-1,0 0-15,0 0 16,0 0-16,0 22 0,-22-22 0,22 21 16,0 22-16,-21-22 0,21 21 15,0 1-15,0-1 0,0 22 0,0 0 16,0-1-16,0 22 0,0 0 15,0-21-15,0 21 0,0 21 16,0-22-16,0 1 0,0 0 16,0 21-16,0-21 0,0 0 0,-21 0 15,21-1-15,0 1 0,0 0 0,0-21 16,0-1-16,-21 1 0,21 0 16,-21-1-16,21-20 0,-21-1 0,-1 1 15,1-1-15,0 1 0,0-22 16,0 22-16,0-22 0,-22-21 0,22 22 15,-21-22-15,-1-21 0,1 0 0,0 0 16,-22 0-16,22-43 0,0 1 16,-22 0-16,22-22 0,-1-20 0,1-1 15,0-21-15,-1 21 16,22-20-16,0-1 0,0 0 0,0 0 16,21 21-16,0-20 0,0 20 15,0 0-15,0-21 0,0 22 0,0-1 16,21 0-16,0 1 0,0-1 15,0 0-15,22 1 0,-1-1 0,0 0 16,1-20-16,20 20 0,-20 21 16,20-20-16,-21 20 0,22 22 0,-22 0 15,22-1-15,-22 1 0</inkml:trace>
  <inkml:trace contextRef="#ctx0" brushRef="#br0" timeOffset="2279.44">3154 1080 0,'-64'-22'16,"43"22"-1,21-21 16,0 0-15,21 21-16,0-21 0,1 21 16,-1-21-16,0 0 0,0 21 0,0-22 15,0 1-15,1 21 0,-22-21 16,0 0-16,0 0 0,-22 21 31,1 0-31,0 0 16,-21 21-16,21 0 0,-1 0 0,22 22 15,-21-22-15,0 21 0,0 0 16,21-20-16,0 20 0,0-21 0,0 21 16,0-20-16,0-1 15,0 0-15,0 0 0,0 0 0,0 0 16,21-21-16,0 0 0,0 22 16,22-22-16,-22 0 0,21 0 0,1 0 15,-1 0-15,-21-22 0,21 22 16,1-21-16,-1 0 0,0 0 0,-20 0 15,20-22-15,-21 22 0,0-21 16,0 21-16,1-22 0,-1 1 0,-21 21 16,0 0-16,0-22 0,0 22 15,0 0-15,0 0 16,0 42 0,0 0-1,0 0-15,0 1 0,0-1 16,-21 21-16,21-21 0,0 22 0,-22-22 15,22 21-15,0-21 0,0 0 16,0 22-16,0-22 0,0 0 0,-21 0 16,21 0-16,0 1 15,-21-22 1,21-22 0,0 1-16,0-21 15,0 21-15,0 0 16,0-22-16,21 22 0,0-21 15,1-1-15,-1 22 0,0-21 16,21 21-16,-21 0 0,22-1 0,-22 1 16,21 21-16,1 0 0,-1 0 15,0 0-15,-21 0 0,22 0 16,-1 21-16,-21 1 0,0 20 0,1-21 16,-22 21-16,21-20 0,-21 20 15,0-21-15,0 21 0,0-20 0,0-1 16,-21 0-16,-1 0 0,1 0 0,0 0 15,21 1-15,-21-22 0,21 21 16,-21-21-16,21-21 31,0-1-15,21 22-16</inkml:trace>
  <inkml:trace contextRef="#ctx0" brushRef="#br0" timeOffset="2919.79">4889 974 0,'0'0'0,"0"-21"0,0-1 15,-21-20-15,0 21 0,0 0 16,0 0-16,0 21 0,-22-22 0,22 22 15,0 0-15,-21 0 0,20 0 0,-20 0 16,21 0-16,-21 22 0,-1-1 16,22 0-16,-21 21 0,-1 1 15,22-1-15,-21 0 0,21 1 0,0-1 16,-22 0-16,43 1 0,-21-22 16,21 21-16,0 0 0,0-20 0,0-1 15,0 0-15,21 0 0,0 0 16,1-21-16,20 0 0,-21 0 0,21 0 15,1 0-15,-1 0 0,0 0 16,1-21-16,-1 0 0,0 0 16,1 0-16,-1-22 0,-21 1 0,22 0 15,-22-1-15,0-20 0,21-1 16,-21 1-16,1-1 0,-1 1 0,-21-1 16,21 1-16,0-1 0,-21 1 15,21-1-15,-21 1 0,0-1 0,0 22 16,0 0-16,0-1 0,0 1 15,0 21-15,0 0 0,0 42 32,0 21-32,0-21 0,0 43 0,-21-22 15,21 22-15,-21-22 16,21 21-16,0 1 0,-21 21 0,21-22 16,0 1-16,0-1 0,0 1 15,0-1-15,0 1 0,0-22 0,0 0 16,0 1-16,0-1 0,0-21 15,0 0-15,0 0 0,21 1 0,-21-1 16,21 0-16,0-21 0,0 0 0,1 0 16,-1 0-16,21 0 0,-21 0 15,0 0-15,22-21 0,-22 21 0,21-21 16,1-1-16,-22 1 0,21 0 16</inkml:trace>
  <inkml:trace contextRef="#ctx0" brushRef="#br0" timeOffset="3464.54">5884 1122 0,'0'0'0,"0"-21"0,21 0 0,-21-1 16,22 1-16,-22 0 0,0-21 0,0 21 16,0-22-16,0 1 0,0 21 15,0-22-15,-22 22 0,1 0 0,0 0 16,0 0-16,0 21 0,0 0 15,-1 0-15,-20 0 0,21 0 16,-21 0-16,20 21 0,-20 21 0,21-21 16,-21 22-16,-1-1 0,22 22 15,-21-22-15,21 0 0,-1 1 0,1-1 16,0 0-16,21 1 0,0-22 16,0 21-16,0-21 0,0 0 0,0 1 15,21-1-15,0 0 0,1-21 16,20 0-16,-21 0 0,21 0 0,-20 0 15,20 0-15,-21 0 0,21-21 16,-20 0-16,-1-1 0,21 1 16,-21-21-16,0 21 0,22-22 0,-22 1 15,0-21-15,0 20 0,0 1 0,1 0 16,-22 20-16,0-20 0,21 21 16,-21 0-16,0 42 31,0 0-31,0 0 0,0 22 15,0-1-15,0 0 0,0 1 0,0-22 16,0 21-16,0 0 0,0 1 16,21-22-16,-21 21 0,21-21 0,0 1 15,0-1-15,22 0 0,-22-21 16,21 21-16,-21-21 0,22 0 16,-1 0-16,0 0 0,1 0 15,-1 0-15,22-21 0,-22 0 0,0 0 16,-21-1-16,22 1 0,-22 0 0,0-21 15</inkml:trace>
  <inkml:trace contextRef="#ctx0" brushRef="#br0" timeOffset="4100.13">1249 2053 0,'0'0'0,"-64"0"0,1 0 0,-1 0 16,22 0-16,0 0 0,-1 0 0,1 0 16,21 0-16,0 0 15,-22 0-15,22 0 0,0 0 16,42 0 15,21 0-15,1 0-16,-1 0 0,0 0 15,22 0-15,21-21 0,20 21 0,1-21 16,42 21-16,-21-21 0,43 21 16,-1-21-16,0-1 0,43 22 0,0-21 15,-1 0-15,1 21 0,21-21 16,21 0-16,-21 21 0,0-21 0,21 21 16,-22-22-16,1 22 0,-21-21 15,0 21-15,-22-21 0,1 21 16,-22-21-16,0 21 0,-42-21 0,0 21 15,0-21-15,-42 21 0,21-22 16,-43 22-16,22 0 0,-43 0 0,22 0 16,-22 0-16,0 0 0,-20 0 15,20 0-15,-21 0 0,0 0 16,-42 0 31,0 0-32,0 0-15,0 0 0</inkml:trace>
  <inkml:trace contextRef="#ctx0" brushRef="#br0" timeOffset="4231.43">6752 1736 0,'0'0'16,"0"21"-16,21-21 31,0 0-16,1 0 1</inkml:trace>
  <inkml:trace contextRef="#ctx0" brushRef="#br0" timeOffset="20755.31">3810 2921 0,'0'21'16,"0"-42"47,0 0-48,0 0 1,0 0-1,0-1-15,21 1 16,-21 0 0,0 0-16</inkml:trace>
  <inkml:trace contextRef="#ctx0" brushRef="#br0" timeOffset="21104.11">3873 2540 0,'22'-21'0,"-44"42"0,44-106 16,-1 85 0,-21 22 15,0-1-15,0 0-16,0 21 0,0-21 15,0 22-15,-21 20 0,21-20 0,-22 20 16,22-21-16,-21 22 0,21-22 15,0 22-15,-21-1 0,21-20 0,-21 20 16,21-21-16,-21 22 0,21-22 16,0 1-16,0-1 0,-21 0 0,21 1 15,-22-22-15,22 0 0,0 0 16,0 0-16,0 0 0,0 1 0,0-44 47,0 1-47,0 0 0,22 0 15,-22 0-15,21 0 16</inkml:trace>
  <inkml:trace contextRef="#ctx0" brushRef="#br0" timeOffset="21447.91">4106 3090 0,'0'43'16,"0"-22"-16,0 0 16,0 0-1,21-21 17,1-21-32,-22 0 15,21 21-15,-21-21 0,21 21 16,-21-21-16,0-1 15,0 1-15,-21 21 32,0 0-32,-1 0 15,22 21-15,0 1 0,-21-1 16,21 0-16,21-21 47</inkml:trace>
  <inkml:trace contextRef="#ctx0" brushRef="#br0" timeOffset="23200.68">6032 2709 0,'0'0'0,"-21"0"0,21-21 0,-21 21 31,21 21-15,0 1-16,0-1 16,0 0-16,0 0 15,21-21 1,0 0-16,1 0 0,-1 0 16,21 0-16,-21 0 0,0 0 15,22 0-15,-22-21 0,21 21 16,1-21-16,-1 0 0,0-1 0,1 1 15,-1 0-15,0-21 0,1 21 16,-1-22-16,0 22 0,-21-21 0,1-1 16,-1 22-16,-21-21 0,0 21 15,0-22-15,0 22 0,0 0 0,0 0 16,-21 0-16,-1 0 0,22-1 16,-21 22-16,0 0 0,0 0 0,0 0 15,0 0-15,-1 22 16,1 20-16,0-21 0,21 21 0,-21 22 15,0-1-15,0 1 0,21 21 16,-22-22-16,1 1 0,0 20 16,21-20-16,0-1 0,-21 22 0,0-22 15,21 1-15,-21-1 0,21 1 16,0-1-16,0-20 0,0 20 0,0-20 16,0-1-16,0-21 0,0 21 15,0-20-15,0 20 0,0-21 0,0 0 16,-22-21-1,1 0 1,0-21-16,21 0 0,-21 0 16,0-22-16,0 1 0,-1 0 15,1-1-15,0 1 0,0-21 0,0 20 16,0 1-16,-1 0 0,1-1 16,0 22-16,0 0 0,0 0 0,0 21 15,-1 0-15,1 21 16,21 0-16,0 21 0,0-20 15,0 20-15,0 0 0,0 1 0,0-1 16,21-21-16,1 21 0,-1 1 16,0-22-16,21 21 0,-21-21 0,1 1 15,20-1-15,0 0 0,-21 0 16,22-21-16,-1 0 0,0 21 0,1-21 16,-1 0-16,22 0 0,-22 0 0,0 0 15,22-21-15,-22 0 16,0 0-16,1 0 0,-1-1 0,0-20 15,1 0-15,-22-1 0,0 1 16,21 0-16,-42-1 0,22-20 0,-1 21 16,-21-1-16,21 1 0,-21 21 0,0 0 15,0-1-15,0 1 0,0 0 16,-21 42 0,0-21-16,-1 21 15,22 22-15,-21-22 0,21 21 0,0 1 16,-21-1-16,21 0 0,-21 1 0,21-22 15,0 21-15,0 0 16,0-20-16,0 20 0,-21-21 0,21 0 16,0 0-16,0 1 0,0-1 15,0-42 32,0-1-47,21 1 0,-21 0 0,21-21 16,-21 21-16,21-22 0,0 1 15,1 0-15,-1-1 0,0 1 0,0 0 16,0-1-16,22 1 0,-22 21 16,0 0-16,21-1 0,-21 22 15,22 0-15,-22 0 0,0 0 0,0 0 16,0 22-16,1-1 0,-1 21 16,-21-21-16,0 22 0,0-1 0,0 0 15,0 1-15,0-1 0,0 0 0,0 1 16,0-1-16,0-21 0,0 0 15,0 0-15,0 1 0,0-1 0,0 0 16,21-21-16,0 0 16,0 0-16,0 0 0,1 0 15,20 0-15,-21 0 0,0-21 0,22 0 16,-22-1-16,0-20 16,21 21-16,-21-21 0,22-1 0,-22-20 15,0 20-15,21-20 0,-20-1 16,-1 1-16,0 21 0,0-22 0,0 1 15,-21-1-15,21 22 0,1-22 0,-22 22 16,0-22-16,0 22 0,0 0 16,0 21-16,0-1 0,0 1 0,0 0 15,0 0-15,0 42 16,0 0-16,0 0 0,0 22 16,0-1-16,-22 22 0,1-1 15,21 1-15,-21-1 0,0 1 16,0-1-16,0 1 0,21-1 0,-22 1 15,1-1-15,21 1 0,-21-22 16,21 0-16,0 1 0,0-22 0,0 21 16,0-21-16,0 0 0,0 1 15,21-1-15,0-21 0,1 0 0,-1 0 16,21 0-16,-21 0 0,22 0 0,-22-21 16,21-1-16,-21 1 0,22 0 15,-22 0-15,0-21 0,21-1 0,-42 22 16</inkml:trace>
  <inkml:trace contextRef="#ctx0" brushRef="#br0" timeOffset="23391.57">7768 3112 0,'0'0'0,"-21"0"0,0 0 15,42 0 16,0 0-31,21 0 0,-20 0 0,-1 0 16,21 0-16,0 0 0,-20 0 16,20-22-16,0 22 0,1 0 0,-22 0 15,0 0-15</inkml:trace>
  <inkml:trace contextRef="#ctx0" brushRef="#br0" timeOffset="23808.32">8297 3175 0,'0'-21'16,"0"0"-1,0 0-15,21-1 16,1 22-16,-22-21 0,21 21 0,0-21 16,0 0-16,0 21 15,0 0-15,1 0 0,-1 0 0,0 0 16,0 21-16,0 0 0,0 0 15,1 1-15,-1-1 0,0 21 16,0 0-16,0-20 0,-21 20 0,0 0 16,0 1-16,0-1 0,0 0 0,0-21 15,0 22-15,0-22 0,-21 0 16,0 0-16,0 0 0,0-21 0,-1 22 16,1-22-16,0 0 15,21-22 1,0 1-16,0 0 0,0 0 15,0 0-15,21-22 0,0 22 16,1-21-16,-1 0 0,0-1 0,0 22 16,0-21-16,22-1 0,-22 22 15,0 0-15,21 0 0,-21 0 16,22 0-16,-22 21 0,0 0 0,21 0 16,-20 0-16,-1 0 0,0 0 15</inkml:trace>
  <inkml:trace contextRef="#ctx0" brushRef="#br0" timeOffset="24228.08">9398 3048 0,'0'0'16,"-21"0"-16,0 0 0,-1 21 15,1 0-15,0 1 0,0 20 16,0-21-16,21 0 0,-21 22 0,-1-1 15,1-21-15,21 21 0,0 1 0,0-22 16,0 21-16,0-21 0,0 1 16,0-1-16,0 0 0,0 0 0,21 0 15,1-21-15,-1 0 0,0 0 16,0 0-16,21 0 0,-20 0 0,-1 0 16,21 0-16,0-21 0,1 21 0,-22-21 15,21-21-15,1 20 0,-1 1 16,-21-21-16,0 0 0,0-1 0,1 1 15,-22 0-15,0-1 0,0 1 16,0 0-16,0 20 0,-22-20 16,1 21-16,-21 0 0,21 21 0,-22 0 15,1 0-15,21 0 0,-21 0 16,-1 0-16,22 21 0,-21 0 0,21-21 16,-22 21-16,22 22 0,0-22 0,0 0 15,0 0-15,21 21 0,0-20 16,0-1-16,0 0 0,0 0 0,21 0 15,0 0-15,21-21 0,-21 0 0</inkml:trace>
  <inkml:trace contextRef="#ctx0" brushRef="#br0" timeOffset="25231.86">10477 3133 0,'0'0'0,"0"-21"0,-42-64 31,21 85-31,0-21 0,0 0 0,-22 21 16,22 0-16,-21 0 0,21 0 15,-22 0-15,1 0 0,0 21 0,-1 0 16,1 21-16,0-21 0,-1 22 16,1-1-16,21 0 0,0 22 15,-1-22-15,1 1 0,21-1 0,0 0 16,0 1-16,0-1 0,0 0 0,21-21 15,1 1-15,-1-1 0,0 0 16,21 0-16,1 0 0,-1-21 0,0 0 16,1 0-16,-1 0 0,0 0 0,1 0 15,-1-21-15,0 0 0,-21 0 16,22-22-16,-1 22 0,-21-21 0,0 0 16,22-22-16,-22 1 0,0-1 15,0 1-15,0-1 0,-21 1 0,22-22 16,-1 21-16,0-20 0,-21 20 0,0-20 15,0-1-15,21 21 16,-21-20-16,21 41 0,-21-20 0,0 21 16,0-1-16,0 22 0,0 0 15,0 0-15,0 42 16,-21 0-16,0 21 0,0 22 16,0-1-16,21 1 0,-22 21 15,1-1-15,0 1 0,21-22 0,0 22 16,-21 0-16,21-1 0,0-20 15,0 21-15,0-22 0,0 1 0,0-22 16,0 21-16,0-20 0,21-22 16,-21 21-16,21-21 0,0 1 15,1-1-15,-1 0 0,0-21 0,0 0 16,0 0-16,0 0 0,22 0 0,-22-21 16,21 21-16,1-21 0,-22-1 15,21-20-15,-21 0 0,22 21 0,-22-43 16,21 22-16,-21-1 0,0 1 15,1 0-15,-1 21 0,-21-22 0,0 22 16,0 0-16,0 0 0,0 42 31,-21 0-31,-1 21 0,22-20 16,-21 20-16,21-21 0,0 21 16,-21 1-16,21-1 0,0-21 15,0 22-15,0-22 0,0 0 0,0 0 16,0 21-16,0-20 0,21-1 15,0-21-15,1 0 0,-1 0 16,0 0-16,0 0 0,0 0 0,22 0 16,-22 0-16,0-21 0,21-1 15,-21 1-15,22 0 0,-22-21 0,0-1 16,0 1-16,22 0 0,-22-1 0,0 1 16,-21 0-16,21-1 0,-21 22 15,21 0-15,-21 0 0,0 0 16,0 42-1,-21 0-15,0 0 16,21 22-16,-21-22 0,21 21 0,0-21 16,-21 22-16,21-1 0,0-21 0,0 0 15,0 22-15,0-22 0,0 0 16,0 0-16,0 0 0,0 0 0,0 1 16,21-22-16,-21 21 0,21-21 0,0 0 15,0 0-15,0 0 0,1 0 16,-1 0-16,0 0 0,0 0 0,0-21 15,22 21-15,-22-22 0,21 1 16</inkml:trace>
  <inkml:trace contextRef="#ctx0" brushRef="#br0" timeOffset="25507.7">12150 3090 0,'0'0'0,"0"-42"0,0 21 0,0 0 15,0 0-15,0-1 0,0 1 16,-22 21-1,1 0-15,0 0 0,0 21 0,0 1 16,0-1-16,-1 0 0,1 21 16,0 1-16,0-1 0,21 0 0,-21 1 15,21-1-15,0 0 0,0 22 0,0-22 16,0-21-16,0 22 16,21-1-16,0-21 0,0 0 0,0 0 0,1 1 15,-1-1-15,0 0 0,21-21 16,-21 0-16,1 0 0,-1 0 15,21 0-15,-21 0 0,22 0 0,-1-21 16,-21 0-16,21-1 0,-20 1 16,20-21-16,-21 21 0,21-22 0</inkml:trace>
  <inkml:trace contextRef="#ctx0" brushRef="#br0" timeOffset="25803.53">12869 2201 0,'0'0'0,"-21"-84"32,0 84-32,0 0 0,0 0 15,21 42-15,-22-21 0,1 22 0,0 20 16,0 1-16,0-1 0,0 22 16,-1-1-16,1 1 0,0-21 0,21 20 15,0 1-15,-21 0 0,21-1 16,0-20-16,0-1 0,0 22 0,0-43 15,0 22-15,0-22 0,0 0 0,0 1 16,21-1-16,-21-21 16,0 0-16,0 1 0,21-22 0,-21 21 15,21-21-15,1 0 0,-1 0 16,0-21-16,0-1 16,0 1-16,0 0 0,1 0 0</inkml:trace>
  <inkml:trace contextRef="#ctx0" brushRef="#br0" timeOffset="26735.73">13356 3027 0,'0'0'0,"-63"21"31,41-21-31,1 42 16,0-20-16,0-1 0,-21 21 0,20 0 15,1 1-15,0-1 0,0 0 0,0 1 16,0-1-16,-1-21 0,22 22 15,0-22-15,0 21 0,0-21 0,0 0 16,0 1-16,0-1 0,22 0 0,-1-21 16,0 21-16,0-21 0,0 0 15,22 0-15,-22 0 0,21 0 0,-21 0 16,22 0-16,-22 0 0,21-21 16,-21 0-16,22 0 0,-22-1 0,0-20 15,0 21-15,0-21 0,0-1 0,-21 1 16,0 0-16,22-1 0,-22 22 15,0-21-15,0 21 0,0-22 16,0 22-16,0 0 0,0 42 47,0 0-47,21 0 16,-21 1-16,21-1 0,-21 0 0,0 0 15,21-21-15,-21 21 0,21 0 0,-21 1 16,0-1-16,0 0 15,0 0-15,21 0 16,-21-42 31,0 0-47,0 0 0,0 0 16,0-1-16,0 1 0,0-21 15,0 21-15,22-22 0,-22 22 0,21 0 16,0-21-16,0 21 0,0-1 15,22 1-15,-22 0 0,0 0 0,21 0 16,-21 21-16,22 0 0,-22 0 0,21 0 16,-21 0-16,1 0 0,-1 21 15,0 0-15,-21 0 0,21 0 0,-21 1 16,0 20-16,0-21 0,0 21 16,0 1-16,0-1 0,0 0 0,-21 1 15,0-1-15,21-21 0,-21 22 16,-1-22-16,1 0 0,21 0 15,-21 0-15,21 0 0,-21 1 0,0-1 16,0-21-16,-1 0 16,22-21-1,0-1-15,0-20 16,0 21-16,22 0 0,-1-22 16,21 1-16,0 0 0,1-22 15,-1 22-15,0-22 0,22 22 0,-1 0 16,1-1-16,-22 22 0,22-21 0,-22 42 15,0 0-15,1 0 16,-1 0-16,-21 0 0,0 0 0,1 42 16,-1-21-16,-21 22 0,0-1 15,0 0-15,0 1 0,0 20 0,-21-20 16,-1-1-16,1 0 0,0 1 0,0-1 16,0-21-16,0 21 0,-1-20 15,1-1-15,0 0 0,0-21 0,0 21 16,0-21-16,-1 0 0,1 0 15,0-21 1,0 0-16</inkml:trace>
  <inkml:trace contextRef="#ctx0" brushRef="#br0" timeOffset="27060.55">13801 2561 0,'0'0'0,"-43"21"0,-20 1 0,20-1 16,1 0-16,21 0 0,-21 0 15,20 0-15,22 1 0,0-1 0,0 0 16,0 0-16,22-21 16,-1 21-16,0-21 0,0 0 0,21 0 15,-20 0-15,20 0 0,-21-21 16,0 0-16,0 0 0,1 0 15,-22-1-15,21-20 0,-21 21 0,0 0 16,0 0-16,0-1 0,-21 1 16,-1 0-16,-20 21 0,21 0 0,0 0 15,-22 0-15,22 0 0,-21 0 0,21 0 16,-22 21-16,1-21 0,21 21 16,-21-21-16,20 22 0,-20-22 0,21 21 15</inkml:trace>
  <inkml:trace contextRef="#ctx0" brushRef="#br0" timeOffset="27228.45">12594 2709 0,'0'0'0,"0"22"0,0-1 16,21-21-16,22 0 15,-22 0-15,21 0 0,0 0 0,1 0 16,-1 0-16,22 0 0,-22 0 15,21 0-15,-20 0 0,20-21 0</inkml:trace>
  <inkml:trace contextRef="#ctx0" brushRef="#br0" timeOffset="27763.15">16192 2350 0,'0'0'0,"0"-22"15,0 1-15,-21 21 16,0 0-16,0 0 0,21 21 16,-21 22-16,0-1 0,-1 0 0,22 1 15,-21 20-15,0 1 0,21-1 0,-21 1 16,0 20-16,0-20 0,21-1 16,-22 22-16,1-21 0,0-1 0,0 1 15,0-1-15,0 1 0,-1-22 16,22 0-16,0 1 0,-21-22 0,21 21 15,0-21-15,0 0 0,0 1 16,21-22 0,1 0-16,-1-22 0,0 1 15,0 0-15</inkml:trace>
  <inkml:trace contextRef="#ctx0" brushRef="#br0" timeOffset="28107.98">16383 3048 0,'0'0'15,"0"0"1,-21 21 0,0 0-16,-1 22 0,1-22 15,21 21-15,-21-21 0,0 22 0,21-1 16,0-21-16,0 22 0,0-22 0,0 0 16,0 0-16,0 0 0,21 0 15,0 1-15,22-1 0,-22-21 0,21 0 16,-21 0-16,22 0 0,-22 0 15,21 0-15,0-21 0,-20 21 0,20-22 16,-21 1-16,0 0 0,0-21 16,1 21-16,-22-22 0,0 1 0,0 21 15,0-22-15,0 1 0,0 21 0,0-21 16,-22 20-16,1 1 0,0 21 16,0-21-16,0 21 0,0-21 0,-1 21 15,1 0-15,0 0 0,0 0 16,0 0-16,0 0 15,-1 0-15,1 0 16,0 0-16</inkml:trace>
  <inkml:trace contextRef="#ctx0" brushRef="#br0" timeOffset="28303.84">15833 2858 0,'0'0'0,"-22"0"15,22-22-15,22 22 16,-1 0 0,0 0-16,0-21 0,0 21 0,22 0 15,-1 0-15,21 0 0,1-21 16,-22 21-16,22 0 0,-1-21 16,-20 0-16,20 21 0,-21-21 0</inkml:trace>
  <inkml:trace contextRef="#ctx0" brushRef="#br0" timeOffset="29207.77">18775 2582 0,'21'0'0,"0"0"16,0 0-16,0 0 15,1 0-15,-1-21 0,0 21 0,21-21 16,-21 21-16,1-21 0,-1 0 0,0 0 15,21-1-15,-21 1 0,-21 0 16,22 0-16,-1 0 0,-21-22 16,0 22-16,0 0 0,0 0 15,0 0-15,-21 0 0,-1-1 0,1 1 16,0 0-16,-21 21 0,-1 0 16,1 0-16,0 0 0,-22 0 0,1 0 15,-1 0-15,22 0 0,-22 0 0,22 21 16,-21 0-16,20 1 0,22-1 15,0 0-15,0 21 0,21-21 0,0 22 16,0-22-16,0 21 0,0 1 16,21-1-16,21 0 0,-21 22 0,22-22 15,-1 0-15,0 1 0,1-1 16,20 0-16,-20 22 0,-1-22 0,0 1 16,1-1-16,-1 0 0,-21 1 15,0-1-15,0 0 0,1 1 16,-22-1-16,0 0 0,0-21 0,-22 1 15,1 20-15,-21-21 0,0 0 16,-22-21-16,1 21 0,-22 1 0,21-22 16,-20 0-16,-1 0 0,22 0 15,-1 0-15,1 0 0,-1-22 0,22 1 16,-1 0-16,1 0 0,21 0 0,-21-22 16,20 22-16,1-21 0,21-22 15,0 22-15,0 0 0,0-22 0,0 1 16,0 20-16,0-20 15,0-1-15,0 22 0,21 0 0,1-1 16,-1 22-16,0 0 0,0 0 16,0 21-16,0 0 0,1 0 0,-1 0 15,0 21-15,0 0 0,0 0 16,22 22-16,-22-1 0,0 0 0,21 1 16,-21-1-16,1 0 0,-1 1 0,0-1 15,0-21-15,0 22 0,0-1 16,1-21-16,-1 21 0</inkml:trace>
  <inkml:trace contextRef="#ctx0" brushRef="#br0" timeOffset="29559.57">19240 3344 0,'0'0'0,"43"0"0,-22-21 0,21 21 0,-21-21 16,22 0-16,-22 0 0,21 0 15,-21-22-15,1 22 0,-1 0 0,0-21 16,-21-1-16,0 1 0,21 21 16,-21-22-16,0 1 0,0 21 0,0-21 15,-21 20-15,0 1 0,0 21 16,-1 0-16,-20 0 0,21 0 16,-21 21-16,-1 1 0,22 20 0,-21 0 15,21-21-15,-1 22 0,1-1 16,0 0-16,0 1 0,21-1 0,0 0 15,0 1-15,0-22 0,0 21 16,21-21-16,0 22 0,0-22 0,1 0 16,-1 0-16,21-21 0,-21 21 15,22-21-15,-1 0 0,0 0 0,1 0 16,20 0-16,-21 0 0,1-21 0,20 21 16,-20-21-16,-1-21 0,21 21 15</inkml:trace>
  <inkml:trace contextRef="#ctx0" brushRef="#br0" timeOffset="29839.41">20510 2053 0,'0'0'0,"0"-21"0,-21 21 16,0 21-16,-21 0 15,21 22-15,-22-22 0,22 21 16,-21 22-16,-1-1 0,22 22 0,-21-22 15,0 22-15,20 0 0,-20-1 0,21-20 16,-21 21-16,20-22 16,1 1-16,0-1 0,0 1 0,21-22 15,0 0-15,0 1 0,-21-1 16,21 0-16,0 1 0,0-22 0,0 0 16,0 0-16,21 0 0,0-21 0,0 0 15,0 0-15,1 0 16,20 0-16,-21-21 0,0 21 0,0-21 15</inkml:trace>
  <inkml:trace contextRef="#ctx0" brushRef="#br0" timeOffset="30239.59">20341 3090 0,'0'22'31,"21"-22"0,0 0-31,22 0 16,-22 0-16,0 0 0,21 0 0,-20 0 16,-1-22-16,21 22 0,-21-21 0,0 21 15,22-21-15,-22 0 0,0 0 16,-21 0-16,0-1 0,0 1 16,-21 21-1,0 0-15,0 0 0,-22 0 16,1 0-16,21 21 0,-22 1 0,22-1 15,-21 0-15,21 0 0,-22 21 0,22-20 16,0 20-16,0 0 0,0-21 16,21 22-16,0-1 0,0-21 15,0 0-15,0 22 0,21-22 0,21 0 16,-21-21-16,1 21 0,20-21 0,0 0 16,1 0-16,-1 0 0,0 0 15,1 0-15,-1 0 0,21 0 0,-20 0 16,-1 0-16,0-21 0,1 0 15,-1 0-15,0 0 0,1-1 0,-22-20 16,0 21-16,21-21 0</inkml:trace>
  <inkml:trace contextRef="#ctx0" brushRef="#br0" timeOffset="30695.69">21167 3175 0,'0'42'0,"0"-84"0,21 0 0,-21 21 15,21-1-15,-21-20 0,0 21 0,0 0 16,0 0-16,0-1 16,0 44-1,0-1-15,0 0 0,0 0 16,-21 0-16,0 0 0,-1 22 15,22-1-15,-21-21 0,21 22 0,-21-1 16,21-21-16,-21 21 0,0-20 16,21-1-16,0 21 0,-21-21 0,-1 0 15,22 1-15,0-1 32,0-42-17,0-1-15,0 1 16,0-21-16,0 21 0,22 0 15,-1-22-15,0 1 0,0 0 16,0-1-16,0 1 0,22 0 0,-22-1 16,21 1-16,1 0 0,-1 20 0,0-20 15,1 21-15,-1 0 0,0 21 16,-21 0-16,22 0 0,-22 0 0,21 21 16,-21 0-16,-21 0 0,0 22 15,0-22-15,0 21 0,0-21 16,0 22-16,0-1 0,0 0 0,0 1 0,0-22 15,0 21-15,-21 0 0,21-20 16,-21-1-16,0 0 0,21 0 16,0 0-16,-21 0 0,0-21 15,21 22-15,-22-22 0,22-22 47,0 1-47,22 21 0,-1-21 0</inkml:trace>
  <inkml:trace contextRef="#ctx0" brushRef="#br0" timeOffset="30929.79">22161 2942 0,'0'21'0,"-21"1"15,0-1-15,21 0 16,0 0-16,-21 21 0,0-20 0,0-1 15,21 0-15,0 21 0,0-21 16,-22 1-16,22-1 0,0 0 0,-21 0 16,21 0-16,0 0 0,0 1 15,21-22 1,1 0 0,-1-22-16</inkml:trace>
  <inkml:trace contextRef="#ctx0" brushRef="#br0" timeOffset="31331.56">22161 2477 0,'0'0'0,"-21"0"0,0 0 0,-21 0 15,21 21 1,-1-21-16,22 21 0,-21 0 0,21 0 15,0 0-15,0 1 16,21-22-16,1 0 16,-1 21-16,0-21 0,21 0 0,-21 0 15,1 0-15,-1 0 0,0 0 16,21 0-16,-21 0 0,1 0 0,-1-21 16,-21-1-16,21 1 0,-21 0 15,21-21-15,-21 21 0,0-1 0,0 1 16,0 0-16,0 0 0,-21 0 15,0 21-15,0 0 0,-1 0 0,1 0 16,0 0-16,0 0 16,0 21-16,0 0 0,-1 0 0,1 22 15,0-22-15,0 21 0,21-21 16,0 22-16,-21-22 0,21 0 0,0 21 16,0-21-16,0 1 0,0-1 0,0 0 15,0 0-15,21 0 0,-21 0 16,21 1-16,0-1 0</inkml:trace>
  <inkml:trace contextRef="#ctx0" brushRef="#br0" timeOffset="31724.34">22521 2963 0,'0'22'31,"0"-1"-31,-21 0 0,0 0 0,0 0 16,21 0-16,0 1 0,-21 20 16,21-21-16,0 21 0,0-20 0,0 20 15,0-21-15,0 0 0,0 0 16,21 1-16,0-1 0,0-21 0,0 0 16,0 0-16,1 0 0,20 0 0,-21 0 15,21 0-15,-20 0 0,20-21 16,-21-1-16,21 1 0,-20 0 15,-1-21-15,0 21 0,0-22 16,0 22-16,0-21 0,1-1 0,-22 22 16,0 0-16,0 0 0,0 0 0,0 0 15,0-1-15,-22 22 16,1 0 0,0 0-16,21 22 0,-21-1 15,0 0-15,21 0 16,21 0-1</inkml:trace>
  <inkml:trace contextRef="#ctx0" brushRef="#br0" timeOffset="32376.99">23283 3027 0,'0'0'0,"21"-21"0,-42 42 46,21 0-46,0 0 16,-21 0-16,0 1 0,0 20 0,0 0 16,21-21-16,-22 22 0,1-1 15,21 0-15,0-20 0,0 20 0,-21-21 16,21 0-16,0 0 0,0 22 16,0-22-16,0-42 46,0 0-46,0-1 16,21-20-16,-21 21 0,21-21 16,1-1-16,-1 1 0,0 0 0,0-1 15,21 1-15,-20 0 0,20 20 16,0-20-16,1 0 0,-1-1 0,0 22 16,1 0-16,-1 0 0,-21 21 0,21 0 15,1 0-15,-1 0 0,0 0 16,1 21-16,-22 0 0,-21 0 0,0 22 15,0-22-15,0 21 16,0 1-16,0-1 0,-21-21 0,0 21 16,-1 1-16,22-1 0,-21 0 15,0-20-15,0 20 0,0-21 0,21 0 16,-21 0-16,-1 1 0,22-1 0,-21-21 16,0 0-1,21-21 1,0-1-16,0 1 15,0 0-15,21 0 0,0-21 0,1-1 16,20 1-16,-21 0 0,21-1 16,1 1-16,20 0 0,-20 20 15,20-20-15,1 0 0,-22-1 0,21 22 16,-20 0-16,-1 0 0,22 0 16,-22 21-16,0 0 0,-21 0 0,22 21 15,-22 0-15,-21 0 0,0 0 16,0 1-16,0 20 0,0 0 0,0 1 15,0-1-15,-21 0 0,21 22 16,-21-22-16,-1 0 0,22 1 0,-21-22 16,0 21-16</inkml:trace>
  <inkml:trace contextRef="#ctx0" brushRef="#br0" timeOffset="33615.64">3344 5017 0,'-21'-22'15,"21"1"-15,0 0 16,0 0-16,0 0 0,0-22 15,0 22-15,0 0 0,21 0 16,0 0-16,1-22 0,-1 22 16,0 21-16,21-21 0,1 0 0,-22 21 15,21 0-15,0 0 0,1 0 16,-1 21-16,0 21 0,1 1 0,-22-1 16,21 22-16,-21-1 0,-21 1 15,0 20-15,0-20 0,0-1 0,-42 1 16,21-1-16,-21 1 0,-22-1 15,1 1-15,-1-1 0,1-20 0,-1 20 16,1-21-16,-1 1 0,1-22 16,-1 0-16,22 21 0,-1-42 0,1 0 15,21 0-15,-21 0 0,20 0 0,1 0 16,21-21-16,0-21 16,0 21-16,0-22 0,0 1 0,0 0 15,0-1-15,0-20 0,21 21 16,1-1-16,-1-20 0,0 42 0,0-22 15,21 22-15,-20 0 0,20 21 16,-21 0-16,21 21 0,1 0 0,-22 0 16,21 22-16,-21-1 0,22 22 0,-22-22 15,21 21-15,-21-20 0,1 20 16,-1-20-16,0-1 0,0 0 0,-21 1 16,21-1-16,-21-21 0,21 21 15,-21-20-15,22-1 0,-1 0 16,0-21-16,0 0 0,0 0 0,22 0 15,-22 0-15,21-21 0,0 21 16,1-21-16,-1-1 0</inkml:trace>
  <inkml:trace contextRef="#ctx0" brushRef="#br0" timeOffset="33744.56">4551 5694 0,'0'0'0,"0"-21"46,0 0-30</inkml:trace>
  <inkml:trace contextRef="#ctx0" brushRef="#br0" timeOffset="34527.74">6689 5207 0,'-22'0'0,"44"0"0,-65 0 0,22 0 15,0 0-15,0 0 16,42 0 0,0-21-1,0 21-15,0-21 0,22 0 16,-22 21-16,21-22 0,1 1 0,-1 0 15,21 0-15,-20-21 16,-1 20-16,0-20 0,1 21 0,-22-21 16,21 20-16,-42-20 0,21 21 0,-21-21 15,0 20-15,0 1 0,-21-21 16,-21 21-16,0 0 0,-1-1 0,-20 22 16,-22-21-16,22 21 0,-22 0 15,0 0-15,22 0 0,-1 0 0,1 0 16,-1 21-16,1 1 0,20-1 0,22 21 15,-21-21-15,21 22 0,21 20 16,0-21-16,0 22 0,0-22 0,42 22 16,-21-1-16,43-20 0,-1 20 15,1-21-15,20 22 0,1-1 16,0-20-16,-1 20 0,-20 1 0,21-22 16,-22 22-16,1-22 0,-22 0 15,-21 22-15,0-22 0,-21 0 0,0-20 16,-21 20-16,-21-21 0,-1 21 0,-20-20 15,-1-1-15,-20 0 0,-1 0 16,-21-21-16,22 0 0,-1 0 0,-21 0 16,21 0-16,1 0 0,-1 0 0,22-21 15,-1 0-15,1-22 0,-1 1 16,22 21-16,-1-43 0,22 22 0,0-21 16,21-1-16,0 1 0,0-1 15,0 1-15,21 20 0,0-20 16,1 20-16,20 1 0,0 0 0,1 21 15,-1-1-15,0 1 0,22 21 16,-22 0-16,22 0 0,-22 0 0,21 0 16,1 21-16,-22 1 0,22-1 0,-22 21 15,22-21-15,-22 22 0,0-1 16</inkml:trace>
  <inkml:trace contextRef="#ctx0" brushRef="#br0" timeOffset="34867.54">6943 5948 0,'0'0'0,"21"0"0,0 0 16,0 0-16,0 0 0,0 0 16,1 0-16,-1-21 0,0 0 0,0-1 15,21 1-15,-20-21 0,-1 21 0,21-22 16,-21 1-16,0 0 0,1-1 16,-1 1-16,-21 0 0,0-1 0,0 1 15,0 0-15,0 21 0,0-1 16,-21 1-16,-1 0 0,1 21 0,-21 0 15,21 0-15,-22 0 0,1 21 0,0 0 16,-1 1-16,1 20 16,0 0-16,21 1 0,-1-1 0,1 0 15,0 1-15,21 20 0,-21-21 0,21 1 16,0-1-16,0 0 0,0 1 16,21-22-16,0 21 0,-21-21 0,43 1 15,-22-1-15,0 0 0,21-21 0,1 0 16,-1 0-16,0 0 0,1 0 15,20 0-15,-21 0 0,22-21 0,-1 0 16,-20-1-16,20 1 0,1-21 0</inkml:trace>
  <inkml:trace contextRef="#ctx0" brushRef="#br0" timeOffset="35156.35">8170 4678 0,'21'-42'0,"-42"84"0,42-190 31,-21 169-15,0 0-16,-21 0 0,0 22 15,0 20-15,0 1 0,0-1 0,-1 22 16,1-22-16,0 22 0,0 0 0,0-22 16,0 22-16,-1-1 0,1-20 15,0 21-15,0-22 0,0 1 0,0-1 16,-1 1-16,22-22 0,-21 0 15,21 1-15,-21-22 0,21 21 16,0-21-16,0 0 0,21-21 16,0 0-16,1 0 15,-1-21-15,0 21 0,0-21 16,21 0-16</inkml:trace>
  <inkml:trace contextRef="#ctx0" brushRef="#br0" timeOffset="36012.75">8191 5652 0,'43'42'31,"-22"-42"-31,0 0 16,0 0-16,0 0 0,1 0 0,20 0 15,-21-21-15,0 0 0,22 21 0,-22-22 16,0 1-16,21 0 0,-21 21 15,1-21-15,-1 0 0,-21 0 0,0-1 16,0 1-16,0 0 0,0 0 0,0 0 16,-21 21-16,-1 0 0,1 0 15,0 0-15,0 0 0,-21 21 0,20-21 16,1 21-16,-21 0 0,21 22 0,0-22 16,-1 21-16,22-21 15,0 22-15,-21-1 0,21 0 0,0-21 16,0 22-16,0-22 0,0 0 0,0 21 15,0-20-15,21-1 0,1 0 16,-1 0-16,0-21 16,0 0-16,0 0 0,0 0 0,22 0 15,-22 0-15,0 0 0,21-21 16,1 0-16,-1 0 0,0 21 0,1-43 16,-1 22-16,0 0 0,1-21 0,-1-1 15,-21 22-15,22-21 16,-22-1-16,21 1 0,-21 0 0,-21 21 0,21-22 15,-21 22-15,22 0 0,-22 0 0,0 0 16,0 42 15,0 0-31,-22 21 0,1-21 16,21 1-16,0 20 0,-21-21 16,21 21-16,-21 1 0,0-22 0,21 21 15,0-21-15,0 22 0,-21-22 16,-1 0-16,22 21 0,-21-20 0,21-1 15,0 0-15,-21-21 16,21 21-16,0-42 31,0 0-31,0 0 16,0-22-16,21 22 0,-21 0 0,21-21 16,1-1-16,-1 1 0,21 0 15,-21-22-15,22 22 0,-22-1 0,21 22 16,0 0-16,-20 0 0,20 0 0,0 0 15,1 21-15,-22 0 0,21 0 16,-21 21-16,0 0 0,22 21 0,-22-21 16,0 22-16,-21-22 0,21 21 15,-21 1-15,21-1 0,-21 0 0,0-21 16,0 22-16,0-1 0,0-21 0,0 0 16,-21 22-16,21-22 0,-21 0 15,0 0-15,21 0 0,-21 1 16,0-22-16,21-22 31,21 1-15,0 0-16,0 0 0,0 0 0,0 0 15</inkml:trace>
  <inkml:trace contextRef="#ctx0" brushRef="#br0" timeOffset="36247.55">10139 5440 0,'0'0'0,"21"0"0,-21 21 31,-21 21-31,0-20 16,21-1-16,-22 21 0,1 0 0,0 1 15,0-22-15,0 21 0,0 1 16,21-22-16,-22 21 0,22-21 0,-21 0 16,21 22-16,-21-43 0,21 21 0,0 0 15,0 0 1,21-21-1,0 0-15,1-21 0,-1 0 16,0 0-16,0 0 16,0-1-16</inkml:trace>
  <inkml:trace contextRef="#ctx0" brushRef="#br0" timeOffset="36603.76">10245 5122 0,'0'0'0,"0"-42"0,-127-21 31,105 63-31,-20 0 0,21 21 16,-21 0-16,20-21 0,1 21 0,21 21 16,0-20-16,0-1 0,0 0 15,0 0-15,0 0 16,0 0-16,21-21 0,1 22 0,-1-22 16,21 0-16,-21 0 0,0 0 0,22 0 15,-22 0-15,21 0 0,-21-22 16,1 22-16,-1-21 0,0 0 15,0-21-15,-21 21 0,0-1 0,0-20 16,0 0-16,0 21 0,-21-22 0,0 22 16,0 0-16,-22 0 0,22 0 15,-21 21-15,-1 0 0,1 0 0,0 21 16,-1 0-16,1 0 0,0 21 0,21-20 16,-1 20-16,22 0 0,0-21 15,0 22-15,0-1 0,0-21 0,22 22 16,-1-1-16,0-21 0,21 0 15,-21 22-15,1-22 0,20 0 0</inkml:trace>
  <inkml:trace contextRef="#ctx0" brushRef="#br0" timeOffset="37003.07">10731 5398 0,'0'-22'15,"0"44"-15,-21-44 16,0 44-16,21-1 16,-21 0-16,0 0 0,21 0 15,0 22-15,0-22 0,0 21 0,-21-21 16,21 22-16,0-1 0,0-21 16,0 21-16,0-20 0,0-1 0,0 0 15,0 0-15,0 0 0,0 0 16,21 1-16,0-22 0,0 0 15,0 0-15,0 0 0,1 0 0,20 0 16,-21-22-16,0 1 0,0 0 16,1 0-16,-1 0 0,-21 0 0,21-22 15,-21 22-15,21-21 0,-21-1 0,0 1 16,0 21-16,0-21 0,0 20 16,0 1-16,0 0 0,0 0 15,0 0-15,-21 21 16,21 21-1,0 0-15,0 0 16,0 0-16,21 1 0,0-22 16,0 21-16</inkml:trace>
  <inkml:trace contextRef="#ctx0" brushRef="#br0" timeOffset="37687.78">11430 5398 0,'0'0'0,"0"-22"0,0 1 16,-21 21 0,0 21-1,21 1-15,-22-1 16,22 0-16,0 21 0,-21-21 0,21 22 16,0-22-16,0 21 0,0 1 15,0-22-15,0 21 0,0-21 0,0 22 16,0-22-16,0 0 0,0 0 0,0 0 15,0 0-15,0 1 16,0-44 15,0 1-31,0 0 16,0 0-16,0 0 0,0-22 0,21 1 16,-21 21-16,22-21 0,-1-22 15,0 22-15,0-1 0,21 1 0,-20 0 16,20-1-16,-21 22 0,21 0 0,-20-21 15,20 42-15,-21-21 0,21 21 16,-20 0-16,20 21 0,-21-21 0,21 21 16,-20 21-16,-1-21 0,0 22 0,-21-1 15,0 0-15,0 1 0,0-1 16,0 0-16,0 1 0,0-1 0,0 0 16,-21-20-16,0 20 0,-1-21 0,1 0 15,21 0-15,-21 1 16,0-22-16,0 21 0,0-21 15,-1 0 1,22-21-16,0-1 0,0 1 16,0-21-16,22 21 0,-1 0 15,0-22-15,0 1 0,21 0 0,1-1 16,-1 1-16,0 0 0,1-1 16,20 1-16,-20 0 0,20 20 0,-21 1 15,1 0-15,-1 21 0,0 0 0,1 0 16,-1 21-16,-21 0 15,0 22-15,1-22 0,-22 21 0,21 1 16,-21-22-16,0 21 0,0 0 0,0 1 16,0-22-16,-21 21 0,-1-21 15,1 1-15,21-1 0,-21 0 0,0 0 16,0 0-16,0-21 0,-1 0 16,1 0-16</inkml:trace>
  <inkml:trace contextRef="#ctx0" brushRef="#br0" timeOffset="38459.94">14139 4593 0,'0'0'0,"0"-21"0,0-21 0,0 21 0,0-1 16,-21 22-16,0 0 15,0 22-15,0 20 16,-1 0-16,1 1 0,0 20 0,0 1 15,0 20-15,0 1 0,-1 0 16,1-1-16,-21-20 0,21 20 16,0-20-16,-1-1 0,1 1 0,0-1 15,0-20-15,0-1 0,0 0 0,-1 1 16,22-22-16,0 0 0,0 0 16,0 0-16,0-42 15,0 0-15,0 0 16,0-21-16,0 20 0,22-20 0,-1 0 15,-21-1-15,21-20 0,0-1 0,0 1 16,0-1-16,1-20 16,-1-1-16,0 0 0,21 1 0,-21-1 15,22 22-15,-22-22 0,0 21 0,21 1 16,-20 21-16,-1-1 0,0 22 16,-21 0-16,21 21 0,-21 21 15,21 0-15,-21 22 0,0-1 16,21 21-16,-21 22 0,0-21 0,0 20 15,0 1-15,0 0 0,0-1 0,0 1 16,0-22-16,0 1 0,22-1 16,-22-20-16,0 20 0,0-20 0,0-1 15,0 0-15,0 1 0,0-22 16,0 0-16,0 0 0,21 0 16,-21-42 15,-21 0-31,-1 21 0,1-21 0</inkml:trace>
  <inkml:trace contextRef="#ctx0" brushRef="#br0" timeOffset="38655.83">13398 5313 0,'0'0'0,"43"0"31,-22 21-31,0-21 0,0 0 0,22 0 15,-22 0-15,21 0 0,0 0 16,1 0-16,-1 0 0,0 0 0,22 0 16,-22 0-16,22 0 0,-22 0 15,22-21-15,-22 21 0,21-21 0,-20 21 16,-1 0-16</inkml:trace>
  <inkml:trace contextRef="#ctx0" brushRef="#br0" timeOffset="39047.9">14436 5249 0,'0'0'16,"-22"-21"-16,22 0 16,-21 0-16,21 0 15,0 0-15,0-1 0,21 1 0,-21 0 16,43 0-16,-22 0 0,0 21 16,21-21-16,-20 21 0,20 0 0,-21 0 15,21 0-15,1 0 0,-22 21 16,21 0-16,-21 21 0,22 1 0,-22-1 15,0 0-15,0 1 0,0-1 0,-21 0 16,0 1-16,0-1 0,0-21 16,0 21-16,0-20 0,-21 20 0,0-21 15,0 0-15,0 0 0,0-21 0,-1 22 16,1-22 0,0 0-16,21-22 15,0 1-15,0 0 0,0 0 16,0 0-16,0 0 0,0-22 15,0 22-15,0-21 0,21 21 0,0-22 16,1 1-16,-22 21 0,21-22 16,0 1-16,-21 21 0,21 0 0,0-22 15,0 43-15,1-21 0,-1 0 0,21 21 16,-21 0-16,0 0 0,22 0 16,-22 0-16</inkml:trace>
  <inkml:trace contextRef="#ctx0" brushRef="#br0" timeOffset="39323.74">15727 4974 0,'0'-21'0,"0"42"0,0-63 0,0 21 16,0 0-16,-21 21 0,-1 0 0,1 0 16,0 0-16,0 0 0,0 21 15,0 0-15,-1 0 0,-20 21 0,21 1 16,-21-1-16,20 22 0,-20-22 15,21 21-15,0-20 0,0 20 0,-1-20 16,22-1-16,0 0 0,0 1 16,0-1-16,0-21 0,22 0 15,20 22-15,-21-22 0,0-21 0,22 21 16,-1-21-16,0 0 0,1 0 0,-1 0 16,21 0-16,-20 0 0,-1 0 15,0-21-15,1 0 0,-1-1 0,0-20 16</inkml:trace>
  <inkml:trace contextRef="#ctx0" brushRef="#br0" timeOffset="39823.44">16446 4445 0,'0'0'0,"0"-63"0,0 41 16,0 1-16,0 0 0,0 42 15,-21 0 1,21 22-16,-21-1 0,0 0 0,21 22 15,0-22-15,-21 43 0,0-22 16,21 1-16,-22 21 0,1-22 0,21 1 16,-21 20-16,0-20 0,21-1 0,-21-20 15,0 20-15,21-21 0,0 1 16,-22-1-16,1-21 0,21 22 0,-21-22 16,21 0-16,0 0 0,0 0 15,0-42 16,0 0-31,0 0 0,0 0 16,0-1-16,0-20 0,21 21 16,0-21-16,1-1 0,-1 1 0,21 0 15,-21-1-15,22 1 0,-1-22 16,0 22-16,1 0 0,-1-1 0,0 22 16,1 0-16,-22 21 0,21 0 0,-21 0 15,22 0-15,-22 21 0,0 22 16,-21-22-16,0 21 0,0 0 0,0 1 15,0 20-15,0-20 0,0-1 16,0 0-16,0 1 0,0-22 16,-21 21-16,0-21 0,21 22 0,0-22 15,-22 0-15,1 0 0,0 0 16,21 0-16,0 1 16,-21-22-16,21-22 15,0 1 1</inkml:trace>
  <inkml:trace contextRef="#ctx0" brushRef="#br0" timeOffset="40056.36">17018 5101 0,'0'0'0,"0"21"16,0 1-1,0 20-15,0-21 0,0 0 16,0 22-16,0-22 0,-21 21 15,0-21-15,21 22 0,-22-22 0,22 21 16,-21-21-16,21 0 0,-21 1 0,21-1 16,-21 0-16,21 0 15,0-42 17,21 0-32,0 0 0</inkml:trace>
  <inkml:trace contextRef="#ctx0" brushRef="#br0" timeOffset="40387.66">17187 4657 0,'0'0'16,"-21"0"-16,0 0 0,0 0 0,0 0 0,-1 0 16,22 21-16,-21-21 15,21 21-15,0 0 0,21-21 16,1 0-16,-22 21 15,21-21-15,0 0 0,0 0 16,0 0-16,0 0 0,-21-21 16,22 21-16,-22-21 0,21 21 15,-21-21-15,0 0 0,0 0 16,0-1-16,0 1 0,-21 0 0,-1 21 16,1-21-16,0 21 0,0 0 15,0 0-15,0 0 0,-1 0 0,1 0 16,0 21-16,0 0 0,0-21 15,21 21-15,0 1 0,0-1 0,0 21 16,0-21-16,0 0 0,0 1 0,21-1 16,0 0-16,0 0 0,22 0 15</inkml:trace>
  <inkml:trace contextRef="#ctx0" brushRef="#br0" timeOffset="40732.46">18140 4318 0,'0'0'0,"0"-21"0,0 0 0,0 0 16,-21 21 0,-1 21-16,1 0 0,0 0 15,0 21-15,0 1 0,0-1 16,-1 0-16,-20 22 0,21-1 15,0 1-15,-22-1 0,22 22 0,0 0 16,-21-1-16,21-20 0,-1 21 16,-20-22-16,42 1 0,-21-1 0,0 1 15,21-22-15,0 21 0,0-20 0,0-1 16,0-21-16,0 22 0,0-22 16,21 0-16,-21 0 0,21-21 0,0 0 15,0 0-15,1 0 0,-1 0 16,0 0-16,0 0 0,0-21 0,22 0 15,-22 0-15,0-1 0,0-20 16,0 21-16</inkml:trace>
  <inkml:trace contextRef="#ctx0" brushRef="#br0" timeOffset="40911.35">17716 5038 0,'0'0'0,"-42"0"0,21 0 16,-21 0-16,20 0 0,22 21 15,0 0 1,22-21 0,-1 0-16,21 0 0,0 0 15,-20 0-15,20 0 0,0 0 0,1 0 16,-1 0-16,0 0 0</inkml:trace>
  <inkml:trace contextRef="#ctx0" brushRef="#br0" timeOffset="41292.14">18394 5207 0,'0'0'0,"-21"21"0,-22 22 32,64-43-17,1 0-15,-1 0 16,0 0-16,0-22 0,0 22 15,22-21-15,-22 0 0,0 0 16,0 21-16,0-21 0,0 0 0,1-22 16,-22 22-16,21 0 0,-21 0 15,0-22-15,0 22 0,0 0 0,-21 21 16,-1 0-16,1 0 0,0 0 0,-21 0 16,21 21-16,-22 0 0,22 22 15,-21-1-15,21 0 0,-22 1 0,22-1 16,0 0-16,0 1 0,0-1 15,21 0-15,0 1 0,0-1 0,0-21 16,0 22-16,0-22 0,0 0 0,21 21 16,0-21-16,21-21 15,-21 22-15,22-22 0,-1 0 0,0 0 16,1 0-16,20 0 0,-20 0 0,20 0 16</inkml:trace>
  <inkml:trace contextRef="#ctx0" brushRef="#br0" timeOffset="42635.42">19346 5101 0,'0'0'0,"0"-21"0,0 0 0,-21 0 15,0 21-15,0 0 0,0 0 16,-1 0-16,1 0 0,0 0 0,0 0 16,0 21-16,0 0 0,-1 0 15,1 22-15,-21-22 0,21 21 16,0-21-16,-1 22 0,22-1 0,-21-21 15,0 21-15,21 1 0,0-22 0,0 21 16,0-21-16,0 1 0,0 20 16,0-21-16,0 0 0,21 0 0,0 1 15,1-1-15,-1-21 0,0 0 16,0 0-16,21 0 0,-20 0 0,-1 0 16,21 0-16,-21-21 0,22 21 0,-22-22 15,21-20-15,-21 21 0,22 0 16,-1-22-16,-21 1 0,21 0 15,-20-22-15,20 22 0,0-22 0,-21 1 16,22-22-16,-22 22 0,21-22 16,-21 22-16,1-1 0,-1 1 0,0-1 15,0 1-15,-21-1 0,0 22 16,21-22-16,-21 1 0,0-1 0,0 22 16,0 0-16,0-1 0,0 22 15,0-21-15,0 21 0,-21 21 16,21 21-16,-21 0 0,0 21 15,0 1-15,-1-1 0,1 0 16,0 22-16,0-22 0,21 22 16,-21-22-16,21 21 0,-21 1 15,21 21-15,-22-22 0,22 1 0,0-1 16,0 1-16,0-1 0,0 1 0,0-22 16,0 21-16,0-20 0,0-1 15,0-21-15,22 22 0,-1-22 0,0 21 16,-21-21-16,21 0 0,0-21 0,0 22 15,22-22-15,-22 0 0,0 0 16,0 0-16,22 0 0,-22-22 0,21 1 16,-21 0-16,0 0 0,22-21 15,-22 20-15,0-20 0,21-21 0,-20 20 16,-1 1-16,0-22 0,0 22 0,0 0 16,0 21-16,-21-22 15,0 22-15,22 21 0,-22 21 31,-22 0-31,1 1 0,0 20 0,0-21 16,21 21-16,-21 1 0,21-22 0,-21 21 16,21-21-16,0 22 0,0-22 15,0 0-15,0 0 0,0 0 0,0 1 16,0-1-16,0 0 0,21 0 16,0-21-16,0 0 0,0 0 15,0 0-15,1 0 0,-1 0 0,0 0 16,0 0-16,21-21 0,-20 0 15,-1 0-15,0-1 0,0-20 0,21 21 16,-20-21-16,-1-1 0,21 22 16,-21-21-16,0 21 0,-21-1 15,22 1-15,-22 42 16,0 1 0,0-1-16,-22 0 15,22 21-15,0-21 0,-21 1 0,21-1 16,0 0-16,0 21 0,0-21 15,0 1-15,21-1 0,1 0 0,-1 0 16,-21 0-16,21 0 0,0-21 16,0 22-16,0-22 0,1 0 15,-1 0-15,0 0 0,0 0 0,0 0 0,0 0 16,-21-22-16,0 1 0,22 0 16,-1 0-16,-21 0 0,21-22 15,0 1-15,-21 21 0,21-21 0,0-1 16,1 1-16,-1 0 0,0-1 15,0 22-15,0-21 0,0 21 0,1-1 16,-1 1-16,0 21 0,0 0 0,0 0 16,22 0-16,-22 0 0,21 0 15,0 21-15,1 1 0,-22-1 0,21 0 16,-21 0-16,1 21 16,-1-20-16,0 20 0,-21-21 0,0 21 15,0-20-15,0 20 0,0-21 0,-21 0 16,0 0-16,-1 1 0,1-1 15,21 0-15,-21 0 0,0-21 0,21 21 16,-21-21-16,21-21 31,0 0-31,0 0 0,0 0 16,0-1-16,0 1 0,21 0 16,-21-21-16,21 21 0,0-22 0,0 1 15,1 0-15,20-1 0,-21 1 0,21 21 16,-20-22-16,-1 1 15,21 21-15,-21-21 0,22 20 0,-22 1 16,0 21-16,21-21 0,-21 21 16,1 0-16,-1 0 0,-21 21 15</inkml:trace>
  <inkml:trace contextRef="#ctx0" brushRef="#br0" timeOffset="43068.17">22056 5398 0,'0'0'16,"21"0"-16,0 0 15,0 0-15,0-22 0,0 1 16,1 21-16,-1-21 0,21 0 16,-21 0-16,0-22 0,1 22 0,20 0 15,-21-21-15,0-1 0,0 1 16,1 21-16,-1-21 0,-21 20 0,0-20 15,0 21-15,0 0 0,-21 21 16,-1 0-16,1 0 16,-21 21-16,21 0 0,-22 21 0,1 1 15,21-22-15,-21 21 0,20 1 16,1-1-16,0 0 0,0 1 0,21-1 16,0-21-16,0 21 0,0-20 15,0-1-15,0 21 0,21-21 16,0 0-16,0 1 0,22-1 0,-22 0 15,42-21-15,-20 21 0,-1-21 16,22 0-16,-22 0 0,0 0 0,1 0 16,-1-21-16,0 21 0,1-21 0,-1 0 15,0-1-15,-21 1 0,22-21 16,-1 21-16,0-22 0,-20 22 0,-1-21 16,21 21-16,-42-22 0,21 22 15,-21-21-15,0 21 0</inkml:trace>
  <inkml:trace contextRef="#ctx0" brushRef="#br0" timeOffset="43395.9">19770 4657 0,'0'0'0,"-22"0"0,44 0 16,-1 0 0,21 0-16,0 0 0,22 0 0,-22 0 15,22-21-15,-1-1 16,1 22-16,-1 0 0,1-21 0,20 21 16,-20 0-16,-1-21 0,1 21 0,-1 0 15,1 0-15,-22-21 0,22 21 16,-43 0-16,21 0 0,-21 0 0,1-21 15,-1 21-15,0 0 16,-42 0 0,0 0-16,-1-21 15,-20 21-15</inkml:trace>
  <inkml:trace contextRef="#ctx0" brushRef="#br0" timeOffset="45019.82">3133 7599 0,'-22'21'0,"1"-21"16,0 0-1,0 0-15,21-21 16,0 0-1,0 0-15,0-1 16,0 1-16,21 0 16,-21 0-16,21 21 0,0-21 15,1 21-15,20 0 0,-21-21 16,0 21-16,22 0 0,-22 0 0,21 0 16,-21 0-16,22 21 0,-22 0 0,21 0 15,-21 0-15,0 22 0,1-22 16,-22 21-16,0-21 0,0 22 0,0-22 15,0 21-15,-22 0 16,-20 1-16,21-1 0,-21-21 0,20 22 16,-20-1-16,0 0 0,21-21 0,-22 1 15,22-1-15,0 0 0,-21 0 16,20-21-16,1 0 16,21-21-1,0 0-15,0 0 0,0-1 16,0 1-16,21 0 0,1 0 15,-1 0-15,0 0 0,0-1 0,0 1 16,0 21-16,1 0 0,20-21 0,-21 21 16,21 0-16,-20 0 0,20 0 15,-21 21-15,21-21 0,-20 21 16,20 1-16,-21 20 0,21-21 0,-20 21 16,-1-20-16,0 20 0,-21 0 15,0 1-15,0-22 0,0 21 0,0 0 16,-21 1-16,0-1 0,-1-21 15,-20 22-15,0-22 0,-1 21 0,1-21 16,-21 0-16,20 1 0,1-1 0,-22 0 16,22 0-16,-21 0 0,-1-21 15,22 0-15,-22 0 0,22 0 0,0 0 16,-1 0-16,1 0 0,0 0 16,-1-21-16,22 0 0,0 0 0,-21 0 15,20-1-15,1-20 0,21 21 16,0 0-16,0-22 0,0 22 15,0-21-15,0 21 0,0 0 0,21-1 16,1 1-16,-22 0 0,21 21 16,21-21-16,-21 0 0,0 21 0,22-21 15,-22 21-15,21 0 0</inkml:trace>
  <inkml:trace contextRef="#ctx0" brushRef="#br0" timeOffset="45411.56">4191 8361 0,'21'0'15,"0"0"-15,-21-21 16,21 0 0,1 21-16,-1-22 0,-21 1 0,21 0 15,-21 0-15,21 0 0,-21 0 0,21-1 16,-21 1-16,0 0 16,0 0-16,0 0 0,0 0 15,-21 21-15,0 0 0,0 0 16,0 21-16,-1 0 15,1-21-15,21 21 0,0 0 0,-21 0 16,21 1-16,-21-1 0,21 0 16,0 0-16,0 0 0,0 0 15,21-21 1,0 0-16,0 0 0</inkml:trace>
  <inkml:trace contextRef="#ctx0" brushRef="#br0" timeOffset="48015.25">6837 7599 0,'0'0'0,"0"-21"16,0-106-1,0 106-15,0-22 0,0 22 0,0 0 16,-21 21 0,-1 0-16,1 42 15,0-21-15,0 43 0,0-22 0,-22 22 16,22-1-16,-21 1 0,0-1 15,-1 22-15,1 0 0,0-22 0,-1 22 16,-20-22-16,20 22 0,1-22 0,0 1 16,-1-22-16,1 22 0,0-22 15,21 0-15,-22-20 0,22-1 0,0 0 16,0 0-16,21 0 0,-21-21 0,21-21 16,0 0-1,0 0-15,0 0 0,0-1 0,21-20 16,0 0-16,0-1 0,0 1 15,0-21-15,-21 20 0,22-20 16,-1-1-16,0 1 0,0 20 0,0 1 16,0 0-16,1 21 0,-22-1 0,21 1 15,0 21-15,0 21 16,-21 1-16,21 20 0,-21 0 16,0 1-16,21-1 0,1 0 0,-1 1 15,-21-1-15,21 21 0,0-20 16,0-1-16,0 0 0,1 1 0,-1-22 15,21 21-15,-21 1 0,22-22 0,-1 0 16,0 0-16,1 0 0,-1 0 16,0-21-16,22 0 0,-22 0 15,22 0-15,-1 0 0,-21 0 0,22 0 16,-22 0-16,22-21 0,-22 0 16,0 0-16,1-21 0,-1 20 0,0-20 15,1 0-15,-22-22 0,0 22 0,0-22 16,0-20-16,-21 20 0,0 1 15,0-22-15,0 22 0,0-22 0,-21 21 16,0 1-16,0-1 0,0 1 16,0-22-16,-22 22 0,22 20 15,-21-20-15,21 21 0,-22-1 0,1 1 0,0 21 16,-22 21-16,1 0 0,-1 0 16,1 21-16,-1 0 0,1 21 15,-1 1-15,1 20 0,-1-20 0,22 20 16,-1 22-16,1-22 0,42 1 15,0 20-15,0-20 0,0 21 0,0-22 16,21 1-16,0-1 0,22 1 16,-1-1-16,0-21 0,1 1 0,-1-22 15,22 21-15,-22-21 0,21 1 0,1-1 16,-22-21-16,22 0 0,-1 0 16,-20 0-16,20 0 0,1 0 0,-22 0 15,21 0-15,1-21 0,-22-1 0,22-20 16,-22 21-16,0-21 0,22 20 15,-22-20-15,-21 0 0,22-22 16,-22 22-16,21 0 0,-21-1 0,-21 1 16,22 21-16,-22 0 0,21-1 15,-21 1-15,0 0 0,0 42 16,0 0-16,0 1 16,0-1-16,0 21 0,0 0 15,0-20-15,0 20 0,0 0 0,0 1 16,0-1-16,0 0 0,0-21 0,0 22 15,0-22-15,0 21 0,21-21 16,-21 1-16,21-1 0,0 0 16,0 0-16,1 0 0,-1-21 0,0 21 0,0-21 15,0 0-15,0 0 16,1 0-16,-1 0 0,0 0 0,21 0 16,-21-21-16,1 21 0,-1-21 0,0 0 15,0 0-15,0 0 0,0-1 16,-21 1-16,22-21 0,-22 0 0,21-1 15,-21 1-15,0 0 0,0-22 0,0 22 16,0-22-16,0 22 0,-21 0 16,-1-1-16,1 22 0,0 0 0,0 0 15,0 0-15,0-1 0,-1 22 16,-20 0-16,21 0 0,0 22 0,-22-1 16,22 0-16,0 0 0,0 0 0,0 22 15,0-1-15,-1 0 0,22 1 16,-21 20-16,21-21 0,0 1 15,0-1-15,0-21 0,0 22 0,21-22 16,1 21-16,-1-21 0,0 0 0,0-21 16,21 22-16,-20-22 0,20 0 15,-21 0-15,21 0 0,-20 0 0,20 0 16,0 0-16,-21-22 0,22 1 0,-1 21 16,-21-21-16,22-21 0,-1 21 15,-21-1-15,21-20 0,-20 21 0,20-21 16,-21-1-16,0 22 0,-21-21 0,21 21 15,-21-1-15,0 1 0,22 0 16,-22 0-16,0 42 16,0 0-16,-22 22 15,22-22-15,-21 21 0,0 0 16,21-20-16,0 20 0,-21 0 0,21 1 16,-21-22-16,21 21 0,0-21 0,0 0 15,0 1-15,0-1 0,0 0 16,0 0-16,21 0 0,0-21 0,0 0 15,22 0-15,-22 0 0,0 0 16,21 0-16,-21-21 0,22 21 16,-22-21-16,21 0 0,-21 0 15,1-1-15,20 1 0,-21 0 0,0-21 16,0 21-16,1-22 0,-1 22 16,-21-21-16,0 21 0,21-22 0,-21 22 15,0 0-15,21 21 0,-21 21 31,0 0-31,0 0 0,0 1 0,-21-1 16,21 21-16,0-21 0,-21 22 0,21-1 16,0-21-16,0 0 0,0 22 15,0-22-15,0 0 0,21 0 0,0 0 16,0 0-16,0-21 0,1 22 16,-1-22-16,0 0 0,0 0 15,21 0-15,-20 0 0,-1 0 0,0 0 16,21 0-16,-21-22 0,1 1 0,-1 0 15,0 0-15,-21 0 0,0-22 16,0 22-16,0-21 0,0 0 0,0-1 16,0 1-16,-21 0 0,21-1 0,-21 1 15,-1 0-15,1 20 0,0 1 16,0-21-16,0 42 0,21-21 0,0 0 16,21 21 15,0 0-31,21 0 15,-20 0-15,20 0 0,0 0 0,1 0 16,-1 0-16,0 0 0,1 0 16,-1 0-16,0 21 0,1-21 0,-1 21 15,0 0-15,1 21 0,-1-20 0,-21 20 16,0 0-16,0-21 0,1 22 16,-22-1-16,0 0 0,0-20 0,0 20 15,0-21-15,0 21 0,0-20 0,0-1 16,0 0-16,-22 0 0,1 0 15,0 0-15,21 1 0,-21-22 16,0 0-16,0 0 31,21-22-31,0 1 16,0 0-16,0-21 0,21 21 16,0-1-16,0-20 0,0 0 15,0-1-15,1 1 0,-1-21 0,21 20 16,-21 1-16,22 0 0,-22-1 0,21 22 15,-21 0-15,22 21 0,-22 0 16,21 0-16,-21 21 0,22 0 0,-22 0 16,0 22-16,0-22 0,0 21 15,0 1-15,-21-1 0,0 0 0,0 1 16,0-1-16,0 0 0,0-21 0,0 22 16,-21-22-16,0 0 0,0 21 15,21-20-15,-21-1 0,21 0 16,-21 0-16,-1-21 15,22-21 1,22 21 0,-1-21-16,0 0 0,0-1 0,0-20 15</inkml:trace>
  <inkml:trace contextRef="#ctx0" brushRef="#br0" timeOffset="48315.75">11324 7451 0,'0'0'0,"21"-43"0,0-20 0,1 21 16,-1-1-16,0 22 0,-21 0 16,0 0-16,0 42 15,0 0-15,-21 21 0,0 1 0,-1-1 16,22 22-16,-21-1 0,0 1 16,0-1-16,0 1 0,0-1 0,-1 1 15,1 20-15,0-20 0,0-1 0,0 1 16,0-1-16,-1 1 0,1-1 15,0-20-15,21-1 0,0 0 0,0 1 16,0-22-16,0 0 0,0 0 0,0 0 16,21 0-16,22-21 0,-22 0 15,0 0-15,21 0 0,-21 0 16,22-21-16,-1 0 0,0 21 0,1-21 16,-1-21-16,0 20 0,1-20 15,-1 21-15,0-21 0</inkml:trace>
  <inkml:trace contextRef="#ctx0" brushRef="#br0" timeOffset="48771.72">11832 7980 0,'0'0'0,"21"-42"16,-21 20-16,0 1 0,0 0 16,-21 42-1,0-21-15,0 21 0,0 22 16,-1-22-16,1 0 0,21 21 16,-21 1-16,0-22 0,0 21 0,21-21 15,-21 22-15,21-1 0,0-21 16,0 22-16,0-22 0,0 0 15,0 0-15,0 21 0,21-42 0,0 22 16,0-1-16,0 0 0,0-21 0,1 0 16,20 21-16,-21-21 0,21 0 15,1 0-15,-22 0 0,21 0 0,1-21 16,-22 0-16,21 0 0,-21-1 0,22 1 16,-22-21-16,0 0 0,0-1 15,0 1-15,0 0 0,1-22 16,-22 1-16,0 20 0,0-20 0,0 20 15,0 1-15,0 21 0,-22-21 0,1 20 16,0 1-16,0 21 0,-21 0 16,20 0-16,-20 0 0,0 0 0,-1 0 15,1 0-15,0 21 0,-1 1 0,1 20 16,0-21-16,-1 21 0,22-20 16,0 20-16,0 0 0,0 1 0,21-1 15,0 0-15,0 1 0,0-22 0,0 21 16,0-21-16,0 22 0,21-22 15,0 0-15,0 0 0,22 0 0,-22-21 16,21 21-16,-21-21 0,22 0 0,-1 0 16,0 0-16,22 0 15,-22 0-15,22 0 0,-1 0 0</inkml:trace>
  <inkml:trace contextRef="#ctx0" brushRef="#br0" timeOffset="49832.59">12869 8001 0,'0'0'0,"43"-21"0,-22-21 15,21 20-15,-21-20 0,-21 21 16,0 0-16,0 0 0,-21 21 31,0 0-31,-21 0 0,20 21 16,1 0-16,0 0 0,-21 21 0,21-20 16,-1 20-16,-20 0 0,21-21 15,0 22-15,0-1 0,-1-21 16,1 22-16,0-22 0,21 21 0,0-21 15,-21 0-15,21 1 0,0-1 0,0 0 16,0 0-16,0 0 0,21 0 16,0-21-16,0 0 15,1 0-15,20 0 0,-21 0 0,0 0 16,22 0-16,-22-21 0,0 0 16,21 0-16,-21 0 0,1 0 0,20-1 15,-21-20-15,0 0 0,0-1 0,22 1 16,-22 0-16,0-1 15,0 1-15,-21 21 0,0 0 0,21 0 16,-21-1-16,0 1 0,0 42 31,0 1-31,0-1 16,-21 0-16,21 0 0,0 0 0,0 22 16,0-22-16,-21 21 0,21-21 15,0 22-15,0-22 0,0 0 0,0 0 16,0 21-16,21-20 0,0-1 0,1 0 15,-1 0-15,21 0 0,-21-21 16,22 21-16,-1 1 0,21-22 16,-20 0-16,-1 0 0,0 0 0,1 0 15,-1 0-15,0 0 0,1 0 16,-1 0-16,0-22 0,1 1 0,-22 0 16,21 0-16,-21 0 0,22-22 0,-22 1 15,0 0-15,0-1 0,0 1 16,1 0-16,-22-1 0,21 1 0,-21 0 15,0 21-15,0-1 0,0 1 0,-21 0 16,-1 0-16,1 21 0,0 0 16,-21 0-16,21 0 0,-1 0 0,1 0 15,-21 21-15,21 0 0,0 0 0,-22 1 16,22 20-16,0-21 16,0 21-16,0 1 0,-1-1 0,1-21 15,0 22-15,21-1 0,0-21 0,0 0 16,0 22-16,0-22 0,0 0 15,21 0-15,0-21 0,1 21 0,-1-21 16,0 21-16,0-21 0,0 0 0,0 0 16,1 0-16,-1 0 0,21-21 0,-21 0 15,0 0-15,1 0 0,-1 0 16,21-1-16,-21-20 0,0 0 0,1-1 16,-1-20-16,0 21 0,0-22 0,0 1 15,0-1-15,1 1 0,-1-1 16,0 1-16,-21-22 0,21 21 15,-21-20-15,0 20 0,0 1 16,0-1-16,0 22 0,0 0 0,0 20 16,0-20-16,-21 42 0,0 0 15,0 0-15,-1 0 0,1 21 16,21 22-16,0-22 0,-21 21 0,21 0 16,0 22-16,0-22 0,0 22 0,0-1 15,0 1-15,0-1 0,0-20 16,0 20-16,21 1 0,-21-1 0,0 1 15,0-22-15,21 21 0,-21-20 16,22-1-16,-22 22 0,21-43 0,-21 21 16,0-21-16,21 22 0,-21-22 15,21 0-15,0 0 0,0-21 16,-21 21-16,22-21 0,-1 0 0,0 0 16,0 0-16,0-21 0,0 0 15,22 0-15,-22 0 0,0-1 0,21 1 16,-20-21-16,20 0 0</inkml:trace>
  <inkml:trace contextRef="#ctx0" brushRef="#br0" timeOffset="50804.03">16912 7366 0,'42'0'0,"-84"0"0,106-21 0,-64 0 16,21 0-16,0 21 0,-21-43 15,0 22-15,0 0 0,0-21 0,0 20 16,0 1-16,0-21 0,-21 21 0,0 0 16,-1-22-16,-20 22 15,0 21-15,21-21 0,-22 21 0,1 0 16,0 0-16,-1 21 0,-20 0 0,20 0 16,1 1-16,0 20 0,-1 0 15,1 1-15,21 20 0,-21-21 0,20 22 16,1-22-16,0 1 0,21-1 0,0 0 15,0 1-15,0-1 0,21-21 16,0 0-16,1 22 0,20-22 0,0 0 16,-21-21-16,22 21 0,-1-21 0,0 0 15,1 0-15,-1 0 0,0 0 16,-20 0-16,20 0 0,-21 0 0,0 0 16,-21-21-1,-21 21 1,0 0-16,-21 0 0,20 0 15,-20 0-15,-21 0 0,20 0 0,1 21 16,-22 0-16,22-21 0,0 21 16,-1 1-16,1-1 0,0 0 0,-1 21 15,22-21-15,0 1 0,0 20 0,0-21 16,21 0-16,-21 0 0,21 1 16,0-1-16,0 0 0,0 0 0,21-21 15,0 0-15,0 21 0,0-21 0,0 0 16,22 0-16,-22 0 0,21-21 15,1 0-15,20 21 0,-21-21 16,1 0-16,20-22 0,-20 22 0,20 0 16,-21 0-16,1 0 0,-1-1 15,-21 1-15,64 21 32,-85 43-32,0-22 0,-21 0 15,0 21-15,-1 1 0,1-22 0,0 21 16,0 0-16,-21 1 0,20-1 0,1 22 15,0-22-15,-21 0 0,21 1 16,-1-1-16,1 0 0,0 1 0,0-22 16,0 21-16,0 0 0,21-20 0,0 20 15,-22-21-15,22 0 0,0 0 16,22-42 0,-1 0-16</inkml:trace>
  <inkml:trace contextRef="#ctx0" brushRef="#br0" timeOffset="52808.89">19008 6858 0,'0'0'0,"-22"0"0,-20 0 0,21 0 0,0 0 15,0 0-15,21 21 16,0 0-16,-22-21 0,22 22 0,0-1 15,0 0-15,0 0 0,0 0 16,0 0-16,0 1 0,22-1 16,-22 0-16,21-21 0,0 0 0,0 0 15,21 0-15,-20 0 0,20 0 16,-21-21-16,21 21 0,22-21 16,-22-1-16,22 1 0,-22 0 0,22 0 15,-22 0-15,0-22 0,1 22 16,-1-21-16,-21 21 0,21-22 0,-20 1 15,-22 0-15,0-1 0,0 1 0,0 0 16,0 21-16,0-1 0,-22 1 16,-20 21-16,21 0 0,0 21 15,0 1-15,-22 20 16,22 0-16,0 22 0,-21-1 0,20 1 16,1-1-16,21 22 0,-21-22 0,0 22 15,21 0-15,-21-22 0,21 22 16,0-22-16,-21 22 0,-1-21 0,22-1 15,-21-21-15,21 22 0,0-22 0,-21 22 16,0-43-16,0 21 0,21 1 16,-21-22-16,-1 0 0,1 0 0,0 0 15,0-21-15,0 0 0,0 0 0,-1 0 16,1-21-16,0 0 0,0 0 16,0 0-16,0-1 0,-1-20 0,-20 21 15,42-21-15,-21-1 0,0 1 16,0 0-16,-1-1 0,22 1 0,0 0 15,0 20-15,0-20 0,0 21 16,0 42 0,0 21-1,0-20-15,0 20 0,0-21 0,22 21 16,-1-20-16,0 20 0,0 0 0,0 1 16,0-22-16,1 21 0,20 0 15,-21-20-15,21-1 0,-20 21 16,20-21-16,0 0 0,1-21 0,-1 22 15,0-22-15,1 0 0,-1 0 0,21 0 16,-20 0-16,-1-22 0,0 1 16,1 0-16,-22 0 0,21 0 0,-21-22 15,22 22-15,-22-21 0,0 0 0,0-1 16,-21 1-16,21 0 0,1-22 16,-22 22-16,21-1 0,-21 1 0,0 21 15,0 0-15,0 42 16,0 0-1,0 0-15,0 0 0,0 22 0,-21-1 16,21-21-16,0 22 16,0-22-16,-22 21 0,22-21 0,-21 22 15,0-22-15,21 0 0,0 21 0,0-21 16,-21 1-16,21-1 0,-21 0 16,21 0-16,-21-21 0,21-21 31,0 0-16,0-22-15,21 22 0,0 0 16,0 0-16,21-21 0,-20 20 0,-1-20 16,21 0-16,0-1 0,1 22 15,-22-21-15,21 21 0,1 21 0,-22-21 16,21 21-16,-21 0 0,0 0 16,1 0-16,-1 21 0,-21 0 15,0 0-15,0 0 0,0 0 0,0 22 16,0-22-16,0 0 0,0 21 0,0-20 15,0 20-15,0-21 0,-21 0 16,21 0-16,0 1 0,0-1 0,0 0 16,0 0-16,0 0 0,0 0 0,0 1 15,21-22-15,0 0 16,21 0-16,-21 0 0,22 0 16,-1 0-16,0-22 0,1 22 0,-1-21 15,0 0-15,22 0 0,-22 0 16,22 0-16,-22-1 0,0-20 15,1 21-15,20-21 0,-42-1 0,22 1 16,-1 0-16,-21-1 0,0 1 0,1 21 16,-22 0-16,0-1 0,0 1 15,-22 21-15,1 21 16,0-21-16,-21 22 0,21-1 16,-1 21-16,1-21 0,0 0 0,0 1 15,0 20-15,21-21 0,0 0 0,0 0 16,0 1-16,0 20 0,0-21 15,21 0-15,0 0 0,0 1 0,0-1 16,1-21-16,-22 21 0,21 0 0,0-21 16,0 0-1,-21-21 1,0 0 0,-21 0-16,0-1 15,21 1-15,-21 21 0,-1-21 0,1 0 16,0 21-16,0 0 0,0-21 0,0 21 15,-1 0-15,22 21 16,-21-21-16,21 21 0,0 0 16,0 0-16,0 1 0,21-1 0,1 0 15,-1 0-15,0 0 0,0 0 16,21 1-16,-20-22 0,20 21 0,-21-21 16,21 0-16,1 21 0,-1-21 15,0 0-15,1 0 0,-1 0 0,0 0 16,-20-21-16,20 0 0,0-1 15,-21 1-15,22 0 0,-22-21 0,21-1 16,1 1-16,-22-21 0,21 20 16,0-20-16,-20-1 0,20-20 0,-21-1 15,21 0-15,-20 1 0,20-1 0,-21 0 16,0 22-16,0-1 0,1 1 16,-1 20-16,-21 1 0,0 0 15,0 21-15,0-1 0,-43 44 16,22-1-16,0 0 15,0 21-15,0-21 0,0 22 16,-1 20-16,-20-20 0,21 20 16,0 1-16,0-1 0,-1 1 0,1-1 15,21 1-15,-21-1 0,21 1 0,-21-1 16,21-21-16,0 22 0,0-22 16,0 1-16,0-1 0,0 0 0,0-21 15,0 22-15,0-22 0,0 0 0,21 0 16,0 0-16,-21 1 0,21-22 15,1 0-15,-1 0 0,0 0 0,0 0 16,0 0-16,0 0 0,22 0 0,-22-22 16,0 1-16,21 21 0,-20-21 15,-1 0-15,0 21 0,0-21 16,0 0-16,0-1 0,-21 1 16,0 0-16,0 0 0,0 0 15</inkml:trace>
  <inkml:trace contextRef="#ctx0" brushRef="#br0" timeOffset="53031.76">21463 7451 0,'0'0'0,"-21"0"0,-22 0 0,22 0 0,0 0 0,0 0 16,0 21-1,21 0 1,21-21-16,21 0 0,-21 21 15,22-21-15,-1 21 0,0-21 16,1 0-16,-1 0 0,0 0 0,1 0 16,-1 0-16,0 0 0,1 0 0,-22-21 15,21 0-15,-21 0 0,22 21 16,-22-21-16</inkml:trace>
  <inkml:trace contextRef="#ctx0" brushRef="#br0" timeOffset="54215.08">22818 7811 0,'0'0'0,"21"0"0,0 0 0,0 0 16,0 0-16,0 0 15,1 0-15,-1 0 16,-21-22-16,21 1 0,0 0 15,-21 0-15,0 0 16,0 0-16,0-1 0,0 1 0,0-21 16,0 21-16,0 0 0,0-22 15,0 22-15,0-21 0,0 21 16,0-1-16,-21 22 0,0 0 16,-22 0-16,22 22 0,0-1 15,-21 0-15,-1 0 0,1 0 16,0 22-16,-1-22 0,22 21 0,-21-21 15,0 22-15,20-22 0,1 21 0,0-21 16,21 22-16,0-22 0,0 0 16,0 21-16,0-21 0,0 1 0,0-1 15,0 0-15,21-21 0,0 0 16,1 0-16,20 0 16,-21 0-16,21 0 0,-20 0 0,20 0 15,0-21-15,-21 0 0,22-1 0,-1 1 16,-21 0-16,22 0 0,-22 0 15,21-22-15,-21 22 0,0-21 0,22 0 16,-22 20-16,0-20 0,-21 0 16,21 21-16,-21-1 0,0 1 0,21 21 15,-42 21 1,0 22-16,0-22 16,0 0-16,21 21 0,-21-20 0,-1 20 15,22-21-15,-21 21 0,21 1 0,0-22 16,0 21-16,0-21 15,0 1-15,0 20 0,21-21 0,1 0 16,-1 0-16,0 1 0,21-22 0,-21 0 16,22 0-16,-22 0 0,21 0 15,-21 0-15,22 0 0,-22-22 0,21 1 16,-21 0-16,22 0 0,-1-21 0,-21-1 16,22 1-16,-1 0 0,-21-1 15,21-20-15,1-22 0,-1 22 0,-21-22 16,22 0-16,-22 1 0,21-1 15,-21 21-15,0 1 0,-21 21 16,0-1-16,0 22 0,0 0 0,0 0 16,-21 21-16,0 21 15,0 0-15,0 0 0,0 0 0,-1 22 16,1 20-16,0-20 0,0 20 0,0 1 16,21-1-16,0 1 0,0-1 15,0 1-15,0-1 0,0 1 0,0-22 16,21 21-16,-21-20 0,21-1 15,-21 0-15,21 1 0,-21-22 0,0 0 16,21 0-16,1 0 0,-1 1 0,0-22 16,0 0-16,0 0 0,0 0 15,22 0-15,-22 0 0,21 0 0,-21-22 16,22 1-16,-1-21 0,-21 21 0,22-22 16,-1 1-16,0 0 15,-21-1-15,22-20 0,-1-1 0,-21-20 16,22-1-16,-22 0 0,0 1 15,21-1-15,-21 0 0,1 22 0,20-1 16,-42 1-16,21 21 0,-21-1 0,0 1 16,0 21-16,-21 21 15,0 0-15,0 21 0,-22 0 16,22 21-16,-21 1 0,-1-1 0,22 0 16,-21 22-16,0-1 0,20 22 15,1-21-15,-21-1 0,42 22 0,0-22 16,0-20-16,0 20 0,0-21 0,0 1 15,0-1-15,21 0 16,0-20-16,0-1 0,1 0 0,-1 0 16,0 0-16,0-21 0,0 0 0,22 0 15,-22 0-15,21 0 0,-21 0 16,22 0-16,-22 0 0,21-21 0,-21 21 16,22-21-16,-22 21 0,0-21 0,0 21 15,-21-21-15,21 21 0,-21-22 16,21 1-16,-21 0 0</inkml:trace>
  <inkml:trace contextRef="#ctx0" brushRef="#br0" timeOffset="54371.99">24765 7768 0,'0'0'0,"-21"21"0,0-21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1T10:44:27.7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529 233 0,'0'0'0,"21"-21"15,-21 0 1,0-1 0,0 44 15,0-1-15,0 0-16,0 0 0,0 0 0,0 0 15,21 1-15,-21-1 0,0 0 16,22 0-16,-22 0 0,21-21 15,-21 21-15,21 1 0,0-22 16,0 0-16,0 0 16,1 0-16,-1 0 0,0 0 15,0-22-15,0 1 16,0 0-16,1 0 16,-22 0-16,21 0 0,-21-1 15,0 1-15,0 0 0,0 0 0,0 0 16,0 0-16,0-1 15,0 1-15,0 0 0,0 0 16,0 0 0,0 42 77,0 0-93,0 0 16,0 0-16,0 1 0,0 20 16,0-21-16,0 21 0,0-20 0,0 20 15,0 0-15,0 1 0,21 20 16,-21-21-16,0 1 0,0-1 16,0 22-16,0-1 0,0-21 0,0 22 15,0-22-15,0 22 0,0-22 16,0 0-16,0 1 0,0-1 0,0 0 15,0 1-15,0-22 0,0 21 16,-21-21-16,21 1 0,0-1 0,0 0 16,0 0-16,0 0 15,-21-21-15,-1 0 16,1 0-16,0 0 16,0 0-16,0-21 0,-22 0 0,22 21 15,-21-21-15,21 0 0,-22-1 16,22 22-16,-21-21 0,21 0 15,-22 21-15,22-21 0,-21 0 0,21 21 16,0 0-16,21-21 0,-22 21 16,1 0-16,21-22 15,21 22 1,1 0 0,-1 0-16,0 0 15,0 0-15,21 0 0,-20 0 0</inkml:trace>
  <inkml:trace contextRef="#ctx0" brushRef="#br0" timeOffset="563.75">1164 826 0,'0'0'0,"0"-43"31,-21 43-15,21 21-16,0 1 15,0-1-15,0 0 0,0 21 0,0-21 16,0 22-16,0-1 0,0 0 16,0-20-16,0 20 0,0 0 15,0-21-15,0 22 0,0-22 0,0 0 16,0 0-16,0 0 0,0 1 15,0-1-15,0 0 0,0-42 47,0 0-31,0-22-16,0 22 0,21-21 16,-21 21-16,21-22 0,-21 1 0,21 0 15,1-1-15,-1-20 0,0 20 16,0 1-16,0 0 0,22 21 0,-1-22 15,0 22-15,-21 0 0,22 21 16,-1 0-16,0 0 0,-20 0 16,20 0-16,-21 21 0,0 0 0,0 0 15,1 22-15,-22-1 0,0 0 16,0 1-16,0-1 0,0-21 0,0 22 16,0-1-16,0 0 0,0-21 15,0 1-15,-22 20 0,22-21 16,-21 0-16,21 0 0,-21-21 15,21 22-15</inkml:trace>
  <inkml:trace contextRef="#ctx0" brushRef="#br0" timeOffset="887.91">2095 381 0,'0'0'0,"0"-21"0,0 0 31,0 42-15,0 0-16,-21 21 0,21 1 0,0-22 15,-21 21-15,21 22 0,-21-22 16,21 22-16,0-1 0,-21-21 0,21 22 15,-21-1-15,-1-20 0,22 20 16,0-20-16,0-1 0,0 0 0,-21-21 16,21 22-16,0-22 0,0 0 15,0 0-15,0 0 0,21 1 16,1-22 0,-1 0-16,0 0 15,0-22-15,0 1 16,-21 0-16</inkml:trace>
  <inkml:trace contextRef="#ctx0" brushRef="#br0" timeOffset="1083.79">1841 931 0,'0'0'0,"-21"0"0,-21 0 31,63 0-16,0 0 1,0 0-16,1 0 0,-1 0 0,21-21 16,-21 21-16,0 0 0,22-21 15,-22 21-15,21-21 0,-21 21 16</inkml:trace>
  <inkml:trace contextRef="#ctx0" brushRef="#br0" timeOffset="1526.55">2392 910 0,'0'0'0,"-21"0"0,-1-21 16,22 0-16,-21 21 0,21-21 16,0 0-16,0-1 15,0 1-15,21 21 0,1 0 16,-1 0-16,0 0 0,0 0 15,0 0-15,22 0 0,-22 0 16,0 21-16,0 1 0,21-1 0,-20 0 16,-22 21-16,0-21 0,21 22 15,-21-1-15,0-21 0,0 22 16,0-1-16,0-21 0,0 21 16,0-20-16,-21-1 0,-1 0 0,1 0 15,21 0-15,-21 0 0,0-21 16,0 0-1,21-21 1,0 0-16,0 0 0,0 0 16,0-22-16,21 22 0,-21-21 15,21 0-15,0-1 0,0 1 16,1 0-16,-1-1 0,0 1 0,0 21 16,0-22-16,0 22 0,1 0 0,-1 21 15,21-21-15,-21 21 16,0 0-16,1 0 0,-1 0 0,0 0 15</inkml:trace>
  <inkml:trace contextRef="#ctx0" brushRef="#br0" timeOffset="1955.4">3260 762 0,'-22'-42'31,"1"42"-31,0 0 16,0 21-16,0 0 15,0 0-15,21 0 0,-22 1 16,1-1-16,21 21 0,0-21 0,-21 22 16,0-22-16,21 21 0,-21-21 15,21 22-15,0-22 0,0 21 0,0-21 16,0 0-16,0 1 0,21-1 15,0-21-15,0 0 0,22 0 16,-22 0-16,21 0 16,-21 0-16,22 0 0,-22-21 0,21-1 15,-21 1-15,22 0 0,-22 0 16,0 0-16,0-22 0,0 22 0,0-21 16,-21 0-16,0-1 0,0 1 15,0 21-15,0-22 0,0 22 0,-21 0 16,0 0-16,0 21 0,0-21 15,0 21-15,-1 0 0,1 0 0,-21 0 16,21 0-16,0 21 0,-1-21 16,1 21-16,0-21 0,0 21 0,0 0 15,21 1-15</inkml:trace>
  <inkml:trace contextRef="#ctx0" brushRef="#br0" timeOffset="3243.7">3937 910 0,'0'-21'47,"21"21"-47,0 0 16,-21-21-16,0 0 0,21 21 15,1-21-15,-22-1 0,21 1 16,-21 0-16,0 0 0,0 0 16,0 0-16,0-1 0,0 1 15,-21 0-15,-1 21 0,1-21 0,0 0 16,0 21-16,0 0 0,0 0 15,-1 0-15,-20 0 0,21 0 0,0 21 16,0 0-16,-1 0 0,1 22 16,0-1-16,0-21 0,0 21 15,0 1-15,21-1 0,0 0 0,0 1 16,0-1-16,0 0 0,0-20 0,0 20 16,0-21-16,0 0 15,0 0-15,21-21 0,0 22 0,0-22 16,21 0-16,-20 0 0,-1 0 15,0 0-15,21-22 0,-21 1 0,22 0 16,-22 0-16,0-21 0,21-1 16,-20 1-16,-1 0 0,0-1 0,0-20 15,0 20-15,-21-20 0,0 21 16,21-22-16,-21 1 0,0-1 0,0 1 16,0 20-16,0-20 0,0-1 15,0 1-15,0 20 0,0 1 0,0 0 16,0-1-16,0 22 0,-21 0 15,21 42 1,0 22-16,0-22 16,0 42-16,0-20 0,0 20 0,0 1 15,0-1-15,0 1 0,0-1 16,0 22-16,0-22 0,0 1 0,0-1 16,0-20-16,0 20 0,0 1 15,0-22-15,0 0 0,0-21 0,0 22 16,0-22-16,0 0 0,21 0 15,-21 0-15,22-21 0,-1 0 0,0 0 16,0 0-16,0 0 16,22-21-16,-22 0 0,0 0 0,0 0 15,0-22-15,0 22 16,1-21-16,-1 0 0,0-1 0,-21 1 16,0 0-16,21-1 0,-21 22 15,0 0-15,0 0 0,0 0 0,0-1 16,0 44-1,0-1 1,0 0-16,0 0 0,0 21 0,-21-20 16,21 20-16,0-21 0,0 21 15,0 1-15,0-22 0,0 21 0,0-21 16,0 1-16,0-1 0,0 0 16,21 0-16,0 0 0,0-21 15,1 0-15,-1 0 0,0 0 16,0 0-16,21 0 0,-20 0 0,20-21 15,-21 0-15,0 0 0,22 0 16,-22-1-16,0-20 0,0 21 0,0-21 16,0-1-16,-21 1 0,0 0 15,0-1-15,22 22 0,-22-21 0,0 21 16,0-1-16,0 1 16,0 42-1,0 1-15,-22-1 16,22 21-16,0-21 0,0 22 0,0-22 15,0 21-15,0-21 0,0 22 16,0-22-16,0 0 0,0 21 16,0-21-16,0 1 0,22-1 15,-1-21-15,0 0 0,0 0 16,0 0-16,0 0 0,1 0 16,-1 0-16,0-21 0,21 21 15,-21-22-15</inkml:trace>
  <inkml:trace contextRef="#ctx0" brushRef="#br0" timeOffset="3499.56">5419 593 0,'0'0'0,"0"-21"0,0-1 0,-22 1 16,1 21-16,0 0 16,0 0-16,0 0 0,0 21 0,-1 1 15,1-22-15,0 42 0,21-21 16,-21 0-16,0 22 0,0-1 0,-1 0 15,22 1-15,0-1 0,0 0 16,0 1-16,0-1 0,0-21 0,0 21 16,0-20-16,0 20 0,0-21 15,22 0-15,-1 0 0,0-21 16,0 0-16,21 22 0,-20-22 0,20 0 0,0 0 16,1-22-16,-1 1 15,0 0-15,1 0 0,-1 0 0</inkml:trace>
  <inkml:trace contextRef="#ctx0" brushRef="#br0" timeOffset="3792.39">5905 191 0,'0'0'0,"0"-22"0,0 1 0,0 0 0,0 0 16,-21 21-1,0 21-15,0 0 0,0 22 16,21-22-16,-21 21 0,-1 0 15,22 22-15,-21-22 0,0 22 16,21-22-16,-21 22 0,21-22 0,0 21 16,-21 1-16,21-1 0,0-20 15,-21 20-15,21-20 0,0-1 0,0 0 16,0 1-16,0-22 0,0 0 16,0 21-16,21-21 0,0-21 0,-21 22 15,21-1-15,0-21 0,0 0 16,1 0-16,-1 0 0,0 0 0,21-21 15,-21-1-15,1 1 0,20 0 16,-21 0-16</inkml:trace>
  <inkml:trace contextRef="#ctx0" brushRef="#br0" timeOffset="4055.67">6392 635 0,'-21'21'31,"21"0"-31,-21-21 0,0 22 16,21-1-16,0 21 0,-21-21 0,-1 22 16,22-22-16,-21 21 0,21-21 15,0 22-15,0-22 0,0 21 0,-21-21 16,21 22-16,0-22 0,0 0 16,0 0-16,0 0 0,0 0 0,0 1 15,0-1-15,0 0 16,21 0-16,0-21 15,1 0-15,-1 0 0,0 0 16,21-21-16,-21 21 0,22-21 16,-22 0-16</inkml:trace>
  <inkml:trace contextRef="#ctx0" brushRef="#br0" timeOffset="4783.45">6985 720 0,'-21'-43'15,"0"43"-15,-1 22 16,1-1-16,0 0 0,21 0 16,-21 0-16,0 0 0,0 22 15,21-22-15,0 21 0,-22-21 0,22 22 16,0-22-16,0 21 0,0-21 0,0 1 16,0-1-16,0 0 0,0 0 15,22 0-15,-1 0 0,0 1 16,0-22-1,0 0-15,-21-22 16,0 1-16,0 0 16,0 0-16,0-21 0,0 20 0,0-20 15,0 0-15,0-1 16,0 1-16,0 21 0,0-21 0,0-1 16,0 22-16,0-21 0,21 21 0,1-1 15,-1 1-15,0 0 0,21 0 16,1 0-16,-1 21 0,-21 0 0,21 0 15,1 0-15,-1 0 0,-21 0 16,22 21-16,-22 0 0,0 0 0,0 0 16,0 22-16,0-22 0,-21 21 15,22 1-15,-22-1 0,0-21 16,0 21-16,0 1 0,0-1 0,0-21 16,0 22-16,0-22 0,0 0 0,0 0 15,0 0-15,-22-21 0,22 21 16,-21-21-16,0 0 15,0 0 1,21-21-16,0 0 16,0 0-16,0-21 0,0 20 0,0-20 15,0 0-15,21-1 0,-21 1 16,21-21-16,0 20 0,1 1 0,-1 0 16,21-1-16,-21 22 0,22-21 15,-22 21-15,21-1 0,-21 22 0,22 0 16,-1 0-16,-21 0 0,0 0 15,22 0-15,-22 22 0,0 20 0,-21-21 16,0 0-16,0 22 0,0-1 16,0 0-16,0 1 0,0-1 15,0 0-15,-21-21 0,21 22 0,0-1 16,-21-21-16,-1 0 0,1 1 16,21-1-16,0 0 0,-21-21 15,0 0-15,0 0 16,0 0-16,21-21 15,0 0-15,-22-1 0,1 1 0</inkml:trace>
  <inkml:trace contextRef="#ctx0" brushRef="#br0" timeOffset="4975.34">6710 191 0,'0'0'0,"-21"0"0,-22 0 0,22 0 0,0 0 16,0 0-16,0 0 0,-1 0 16,1 0-16</inkml:trace>
  <inkml:trace contextRef="#ctx0" brushRef="#br0" timeOffset="5152.34">5736 529 0,'0'0'0,"-21"0"0,0 21 16,42-21 0,0 0-16,21 0 0,-20 0 15,20 0-15,0 0 0,22-21 16,-22 21-16,22-21 0,-22 21 15,21-21-15,-20 21 0</inkml:trace>
  <inkml:trace contextRef="#ctx0" brushRef="#br0" timeOffset="5827.61">9123 423 0,'0'0'0,"-21"-21"15,21 0-15,0 0 0,0 0 16,0 0-16,-22-1 0,22-20 16,0 21-16,0 0 0,-21-22 0,21 22 15,0 0-15,0 0 0,0 0 16,0 0-16,0 42 31,0 21-31,0-21 0,0 22 16,0-1-16,0 21 0,-21-20 15,21 20-15,0-20 0,-21 20 0,21-21 16,0 22-16,0-1 0,-21 1 0,0-22 16,21 22-16,-22-22 0,22 22 15,0-22-15,0 0 0,0 1 0,-21-1 16,21-21-16,0 0 0,0 0 15,0 1-15,21-22 16,1 0 0,-1 0-16,0-22 0,0-20 0,21 21 15,-20 0-15,-1-22 0</inkml:trace>
  <inkml:trace contextRef="#ctx0" brushRef="#br0" timeOffset="6189.41">9419 550 0,'0'0'0,"0"-21"0,0 42 31,0 1-31,0-1 16,-21 0-16,0 21 0,21-21 0,-21 22 15,21-1-15,0-21 0,0 22 16,0-1-16,-22 0 0,22 1 16,0-22-16,0 21 0,0-21 15,22 0-15,-22 1 0,21-1 0,0 0 16,0-21-16,0 0 0,0 0 0,22 0 15,-22 0-15,21 0 0,-21 0 16,22-21-16,-22 0 0,21-1 0,-21 1 16,22 0-16,-22-21 0,0 21 15,0-22-15,0 1 0,-21 0 0,0-1 16,0 1-16,0 21 0,-21-22 16,0 22-16,0 0 0,0 0 0,0 0 15,-1 21-15,-20 0 0,21 0 16,0 0-16,0 0 0,-22 0 15,22 0-15,0 0 0,0 0 0,0 21 16,-1-21 0,1 0-16</inkml:trace>
  <inkml:trace contextRef="#ctx0" brushRef="#br0" timeOffset="6391.53">9102 466 0,'0'0'0,"-22"0"0,22-21 16,22 21-1,20-22-15,-21 22 0,21 0 16,-20 0-16,20-21 0,0 21 16,1 0-16,-1-21 0,21 21 15,-20 0-15,-22-21 0,21 21 0,1 0 16,-22 0-16,0-21 0</inkml:trace>
  <inkml:trace contextRef="#ctx0" brushRef="#br0" timeOffset="7188.28">11324 487 0,'0'-21'16,"0"0"-16,21-1 15,0 22-15,1-21 16,-1 0-16,-21 0 0,42 0 0,-21 0 15,0-1-15,1 1 0,-1-21 16,0 21-16,0-22 0,-21 22 0,0 0 16,0-21-16,0 21 0,0-1 0,-21-20 15,-21 42-15,20 0 16,-20 0-16,0 0 0,-1 0 0,1 0 16,0 0-16,-22 0 0,22 21 15,0 0-15,20 1 0,-20-1 0,21 0 16,0 21-16,21-21 0,0 22 15,0-22-15,0 21 0,21-21 0,0 22 16,0-1-16,22 0 0,-1 1 0,0-1 16,-21 0-16,22 1 0,-1-1 15,0 0-15,-20 1 0,20-1 0,-21 22 16,0-22-16,-21 0 16,0-21-16,0 22 0,0-1 0,-21-21 15,0 0-15,0 1 0,-22-1 0,1 0 16,0-21-16,-22 0 0,22 0 15,-22 0-15,22 0 0,-21 0 0,20-21 16,1 0-16,0-1 0,-1 1 16,1-21-16,21 0 0,0-1 0,21 1 15,0-22-15,0 22 0,0 0 16,0-22-16,0 22 0,21-22 0,0 22 16,0 0-16,21-1 0,-20 22 0,20 0 15,0 0-15,1 21 0,-1 0 16,0 21-16,1 0 0,-1 0 15,0 1-15,-21 20 0,1-21 16,-1 21-16,0-20 0,0 20 0,-21 0 16,0-21-16,0 22 0,21-22 0</inkml:trace>
  <inkml:trace contextRef="#ctx0" brushRef="#br0" timeOffset="7549.46">11663 931 0,'0'0'0,"21"0"0,106-63 32,-106 42-32,0 0 0,22-22 15,-22 22-15,0 0 0,0 0 0,-21-22 16,0 22-16,0 0 0,0-21 16,0 21-16,0-1 0,0-20 0,0 21 15,-21 21-15,0-21 0,0 21 0,-1 0 16,1 0-16,-21 21 0,21 0 15,0 0-15,-1 0 0,1 1 0,-21 20 16,21-21-16,21 21 0,-21 1 16,-1-1-16,22 22 0,0-22 0,0 0 15,0 1-15,0-22 0,0 21 16,22-21-16,-1 22 0,-21-22 0,42-21 16,-21 21-16,0 0 0,22-21 15,-22 0-15,21 0 0,1 0 16,-1-21-16,21 0 0,-20 0 0,-1-1 15,22 1-15,-22-21 0,0 0 16,1-1-16,-1 1 0,0 0 0</inkml:trace>
  <inkml:trace contextRef="#ctx0" brushRef="#br0" timeOffset="7815.3">12509 85 0,'0'0'0,"0"-64"0,0 43 0,-21 21 15,0 0 1,0 0-1,0 64-15,21-22 16,0 21-16,-21 1 0,-1-1 0,1 1 16,21-1-16,-21-20 0,21 20 0,-21 1 15,21-1-15,-21-20 0,21 20 16,0-21-16,-21 22 0,21-22 0,0 1 16,-22-22-16,22 21 0,0-21 15,0 0-15,0 1 0,22-22 16,-1 0-16,0 0 15,0 0-15,0 0 0,0 0 0,1-22 16,-1 1-16,0 0 0,0 0 0,0-21 16,0 20-16,1 1 15</inkml:trace>
  <inkml:trace contextRef="#ctx0" brushRef="#br0" timeOffset="8175.73">12573 847 0,'0'21'31,"0"0"-31,21-21 15,0 0 1,0 0-16,1 0 16,-1 0-16,-21-21 0,21 0 0,0 0 15,0 21-15,0-22 0,22 1 16,-22 0-16,-21-21 0,21 21 16,0-1-16,-21 1 0,0 0 0,0 0 15,0 0-15,-21 21 16,0 0-16,0 0 15,0 0-15,-1 21 0,1-21 16,0 21-16,0 0 0,0 0 0,0 22 16,-1-22-16,1 21 0,0-21 0,21 22 15,0-22-15,0 21 0,0-21 16,0 22-16,0-22 0,0 0 0,0 0 16,21 0-16,0-21 0,1 22 15,-1-22-15,21 0 0,-21 0 0,22 0 16,-1 0-16,0 0 0,1 0 15,-1 0-15,0-22 0,1 1 16,-1 0-16,0 0 0,-21-21 0,22 20 16</inkml:trace>
  <inkml:trace contextRef="#ctx0" brushRef="#br0" timeOffset="8639.45">13250 699 0,'0'0'0,"0"-43"0,0 22 0,0 0 0,0 0 16,-21 21-1,0 0 1,21 21-16,0 0 15,0 0-15,0 22 0,0-22 0,-21 0 16,21 21-16,0-21 0,0 22 0,0-22 16,0 0-16,0 21 0,-21-20 15,21-1-15,0 0 0,0 0 16,0 0-16,0 0 16,0-42-1,0 0 1,0 0-16,0 0 15,0 0-15,0-22 0,0 1 0,0 21 16,0-22-16,21 1 0,-21 21 16,21-21-16,21-1 0,-21 22 0,1 0 15,20-21-15,-21 20 0,21 22 0,-20-21 16,20 21-16,-21 0 0,21 0 16,-20 0-16,-1 21 0,21 1 0,-21-1 15,0 0-15,1 0 16,-1 21-16,-21-20 0,21 20 0,-21-21 15,0 21-15,0 1 0,0-22 0,0 21 16,0-21-16,0 22 0,0-22 16,0 0-16,-21 0 0,21 0 15,-21-21 1,21-21 0,0 0-1,0 0-15,21 0 16,-21 0-16,21-1 0,0-20 0</inkml:trace>
  <inkml:trace contextRef="#ctx0" brushRef="#br0" timeOffset="8867.33">13991 572 0,'0'0'16,"0"21"-16,0 0 0,0 0 15,0 0-15,0 22 0,0-22 16,-21 0-16,21 0 0,-21 0 15,0 0-15,21 1 0,0-1 0,0 0 16,0 0-16,-22 0 16,22 0-16,0 1 0,0-1 15,22-21 17,-1-21-32,0-1 0,-21 1 15,21 0-15</inkml:trace>
  <inkml:trace contextRef="#ctx0" brushRef="#br0" timeOffset="9223.76">13928 212 0,'0'0'16,"-22"0"-16,1 0 0,0 0 0,0 0 16,0 21-16,21 0 0,0 0 15,-21-21-15,21 21 0,0 1 0,0-1 16,0 0-16,0 0 0,0 0 15,21 0-15,0 1 0,0-22 16,0 0-16,0 0 0,1 0 16,-1 0-16,0 0 0,0 0 15,0-22-15,-21 1 0,21 0 0,-21 0 16,0 0-16,0-22 0,0 22 16,0 0-16,0-21 0,0 21 0,-21-1 15,0 22-15,0-21 0,0 21 16,0 0-16,-1 0 0,1 0 0,0 21 15,0-21-15,0 43 16,0-22-16,21 0 0,0 0 16,-22 22-16,22-22 0,0 21 0,0-21 15,0 0-15,0 22 0,0-22 16,0 0-16,22 0 0,-1 0 0,0 1 16</inkml:trace>
  <inkml:trace contextRef="#ctx0" brushRef="#br0" timeOffset="9625.52">14393 487 0,'0'0'16,"-21"0"-16,0 0 0,0 0 15,21 21-15,-21 0 0,21 0 0,-22 1 16,1-1-16,21 0 0,0 21 15,0-21-15,-21 22 0,21-22 0,0 21 16,0-21-16,0 22 0,0-22 16,0 0-16,0 21 0,21-20 0,0-22 15,-21 21-15,22-21 0,-1 0 16,0 0-16,0 0 0,0 0 0,0 0 16,1 0-16,-1-21 0,21-1 15,-21 22-15,0-42 0,1 21 16,-1 0-16,0-22 0,0 22 0,-21-21 15,21 0-15,-21-1 0,21 22 0,-21-21 16,0 21-16,0-22 0,0 22 16,0 0-16,0 0 0,0 42 31,0 0-15,0 0-16,0 0 0,0 1 15,0-1-15</inkml:trace>
  <inkml:trace contextRef="#ctx0" brushRef="#br0" timeOffset="10323.62">15028 572 0,'0'0'0,"0"-22"15,-21 22-15,0 0 16,21 22-16,0-1 15,0 0-15,0 0 0,0 0 16,0 0-16,-21 1 0,21-1 16,0 0-16,-21 21 0,21-21 0,0 1 15,0-1-15,0 0 0,-22 0 16,22 0-16,-21 0 0,21 1 0,-21-1 16,0-21-1,0-21 1,21-1-1,0-20-15,0 21 0,0 0 0,0-22 16,21 1-16,0 21 0,0-21 16,0-1-16,22 22 0,-22-21 0,21-1 15,1 22-15,-1-21 0,-21 21 0,21 21 16,1-21-16,-1 21 16,0 0-16,1 0 0,-1 0 0,-21 21 15,22 0-15,-22 0 0,0 0 16,0 22-16,0-22 0,-21 21 0,0-21 15,0 22-15,0-22 0,0 21 0,0-21 16,0 22-16,0-22 0,-21 0 16,0 0-16,0 0 0,21 0 0,-21 1 15,-1-22-15,1 0 16,0 0 0,21-22-16,0 1 0,0 0 15,0 0-15,0 0 0,0 0 16,0-1-16,21-20 0,22 21 15,-22-21-15,21-1 0,0 1 16,1 21-16,-1-22 0,0 1 0,1 21 16,20 0-16,-20 0 0,-1-1 0,0 22 15,22 0-15,-22 0 0,0 0 16,1 22-16,-22-1 0,21 21 0,-21-21 16,-21 22-16,0-1 0,0-21 15,0 21-15,0 1 0,0-1 0,0-21 16,-21 22-16,0-1 0,0-21 0,21 0 15,-21 0-15,0 1 0,-1-1 16,22 0-16,-21 0 0,0-21 0,0 0 16,21 21-16,-21-21 0,0 0 15,-1 0-15</inkml:trace>
  <inkml:trace contextRef="#ctx0" brushRef="#br0" timeOffset="11956.03">825 1926 0,'-42'0'0,"84"0"0,-105 0 15,21 0-15,20 0 0,1 0 16,0 0-16,0 0 0,0 0 0,0 0 16,42 0 31,0 0-47,0 0 0,0 0 15,0 0-15,22 0 0,-22 0 0,21 0 16,1 0-16,-1 0 0,0 0 15,1 0-15,20 0 0,1 0 0,-1 0 16,22 0-16,-1 0 0,1 0 16,0 0-16,-1 0 0,22 0 0,-21 0 15,0 0-15,20 0 16,1 0-16,0 0 0,0 0 0,21 0 16,-21 0-16,21 0 0,-21 0 15,21 0-15,-22 0 0,22 0 0,0 0 16,0 0-16,0 0 0,0 0 15,22-21-15,-22 21 0,21 0 0,-21 0 16,21 0-16,0-21 0,0 21 16,0 0-16,1 0 0,-1 0 0,0 0 15,0-21-15,-21 21 0,21 0 16,0 0-16,-21 0 0,22-21 0,-22 21 16,21 0-16,0 0 0,0 0 0,0-22 15,0 22-15,1 0 16,-1 0-16,0 0 0,0 0 0,21 0 15,-20-21-15,-1 21 0,0 0 16,0 0-16,21 0 0,-20 0 0,20 0 16,-21 0-16,0 0 0,22 0 0,-22 0 15,0 0-15,21 0 0,-21 0 16,22 0-16,-22 0 0,0 0 0,21 0 16,-20 0-16,20 0 0,-21 0 15,0 0-15,0 0 0,1 0 0,-1 0 16,0 0-16,0 0 0,0 0 15,0 0-15,1 0 0,-22 0 16,21 0-16,-21 0 0,21 0 0,0 0 16,-21 0-16,21 0 0,-21 0 15,21-21-15,-21 21 0,0 0 0,0 0 16,22 0-16,-22-21 0,0 21 16,21 0-16,-21 0 0,0 0 0,0 0 15,0-21-15,0 21 0,21 0 0,-21-21 16,0 21-16,0 0 0,0 0 15,-21 0-15,21 0 0,-21 0 0,21 0 16,-22 0-16,1 0 0,0-22 16,0 22-16,-21 0 0,-1 0 15,-20 0-15,20 0 0,-20 0 16,-22 0-16,22 0 0,-22 0 0,0 0 16,-20 0-16,-1 0 0,0-21 15,0 21-15,0 0 0,0 0 16,-42 0 31,0 21-32,0 1-15,-21-22 0,-1 21 0</inkml:trace>
  <inkml:trace contextRef="#ctx0" brushRef="#br0" timeOffset="13355.33">1058 3048 0,'-21'-21'15,"21"-43"1,0 43-16,0 0 0,0 0 16,0 0-16,0 0 15,0-1-15,0 1 0,0 0 16,0 0-1,0 42 1,0 0 0,-21 0-16,21 1 0,-21 20 15,21 0-15,0 1 0,-21-1 16,21 21-16,-22 1 0,1-1 16,21 1-16,-21-22 0,0 22 0,0-1 15,0-20-15,-1-1 0,1 0 16,21 1-16,0-22 0,0 0 0,0 0 15,0 0-15,0 0 0,21-42 32,1 0-32,-1 0 0,0 0 15,0 0-15,0-22 0,22 1 0,-22 0 16,0-1-16,21 1 16,-21 0-16,22-1 0,-22 1 0,0 0 15,0-1-15,0 22 0,1 0 16,-1 0-16,-21 0 0,21 21 15,-21 21 1,21 0-16,-21 0 0,0 0 16,0 22-16,0-22 0,0 21 0,0 0 15,0 1-15,0-1 0,0-21 16,0 22-16,21-1 0,-21-21 16,21 21-16,-21-20 0,22-1 0,-1 0 15,0 0-15,21-21 16,-21 0-16,1 0 0,20 0 0,-21 0 15,21-21-15,1 0 16,-22 0-16,21-1 0,1 1 0,-22-21 16,21 21-16,-21-22 0,0 1 15,1 0-15,-22-1 0,0 1 0,0 0 16,0-22-16,0 22 0,0 0 16,0-1-16,-22 1 0,1 21 0,0-22 15,0 22-15,-21 0 0,20 0 16,1 0-16,-21 21 0,21 0 0,-22 0 15,22 0-15,-21 0 0,21 21 16,-22 0-16,22-21 0,0 21 16,0 0-16,21 1 0,0-1 15,0 0-15,0 0 16,42-21-16,-21 0 0,22 0 0,-1 0 16,0 0-16,1 0 0</inkml:trace>
  <inkml:trace contextRef="#ctx0" brushRef="#br0" timeOffset="13895.54">2244 2688 0,'0'0'0,"-22"0"0,1-21 16,0 21-16,0 0 0,0 0 0,0 21 15,-1 0-15,22 1 16,-21-1-16,21 21 0,0-21 0,0 22 15,0-1-15,0 0 0,-21 1 16,21-1-16,0 0 0,0 1 0,0 20 16,-21-21-16,21 1 0,0 20 15,0-20-15,0-22 0,0 21 0,0 0 16,-21-20-16,21-1 0,0 0 16,-21 0-16,21-42 31,0-21-16,0 20-15,0 1 16,0-21-16,0 21 0,0-22 0,0 1 16,0 0-16,21-1 0,-21 1 15,21 0-15,0 21 0,21-22 0,-20 22 16,20 0-16,-21 0 0,21 0 16,1 21-16,-1 0 0,0 0 0,1 21 15,-1 0-15,-21 0 0,0 0 16,22 0-16,-22 22 0,-21-1 0,0-21 15,0 22-15,0-1 0,0 0 16,0-21-16,-21 22 0,0-22 0,-1 21 16,1-21-16,0 1 0,0-1 15,0 0-15,0 0 0,21-42 47,21 0-31,0 0-16,0-1 0,0 1 0,0 0 15</inkml:trace>
  <inkml:trace contextRef="#ctx0" brushRef="#br0" timeOffset="14443.23">3069 3133 0,'0'0'0,"21"-64"31,-21 43-31,0 0 0,0 0 0,-21 0 16,0-1-16,0 22 16,0 0-16,-1 0 15,1 0-15,-21 22 0,21-1 0,0 0 16,-22 0-16,22 21 0,0 1 16,-21-1-16,20 0 0,1 1 0,0-1 15,-21 0-15,21 1 0,-1-1 16,22 0-16,0 1 0,0-22 15,0 0-15,0 0 0,0 0 16,0 1-16,22-22 0,-1 0 16,21 0-16,-21 0 0,22-22 15,-22 1-15,21 0 0,0 0 0,-20 0 16,20 0-16,-21-22 0,21 1 0,-20 21 16,-1-22-16,0 1 0,-21 0 15,21-1-15,-21 1 0,21 21 0,-21-21 16,0 20-16,0 1 0,0 0 15,0 42 17,0 22-32,0-22 0,0 21 15,0-21-15,-21 22 0,21-1 16,0 0-16,-21 1 0,21-1 0,0 0 16,0 1-16,0-22 0,0 0 0,0 0 15,0 0-15,0 0 0,21 1 16,0-22-16,0 0 0,1 0 0,-1 0 15,0 0-15,21-22 0,-21 1 16,1 0-16,20 0 0,-21-21 0,21 20 16,-20-20-16,-1 0 0,0-22 15</inkml:trace>
  <inkml:trace contextRef="#ctx0" brushRef="#br0" timeOffset="14691.09">3577 2731 0,'0'0'0,"0"-22"16,0 1-16,0 0 0,0 0 15,-21 21-15,0 21 16,0 0-16,21 0 0,0 22 16,-22-1-16,22 0 0,-21 1 0,21-1 15,0 0-15,0 22 0,-21-22 16,21 22-16,-21-22 0,21 22 0,0-22 16,0 0-16,0 1 0,0-1 15,0-21-15,0 21 0,0-20 0,21-22 16,-21 21-16,21-21 0,0 0 15,1 0-15,-1 0 0,0-21 16,0 21-16,0-22 0,0 1 0,1 0 16,-1-21-16,0 21 0,0-1 15</inkml:trace>
  <inkml:trace contextRef="#ctx0" brushRef="#br0" timeOffset="14847.46">3323 3048 0,'0'0'0,"-21"0"0,42 0 32,0 0-32,0 0 15,22 0-15,-22 0 0,21 0 0,1 0 16,-1 0-16,0-21 16</inkml:trace>
  <inkml:trace contextRef="#ctx0" brushRef="#br0" timeOffset="15159.77">4953 2942 0,'-21'0'15,"0"0"1,21 21-16,0 1 16,-22-1-16,1 0 0,21 21 0,-21-21 15,21 22-15,0-1 0,-21-21 16,21 22-16,-21-1 0,21-21 0,0 21 16,-21-20-16,21 20 0,0-21 15,0 0-15,0 0 0,21-21 16,21 0-1,-21-21 1</inkml:trace>
  <inkml:trace contextRef="#ctx0" brushRef="#br0" timeOffset="15543.95">5397 2985 0,'0'0'15,"22"-22"-15,-22 1 0,-43 0 31,1 21-15,0 0-16,20 0 0,1 21 0,0-21 16,-21 21-16,21 1 0,-1-22 0,1 21 15,21 0-15,0 0 16,-21 0-16,21 0 0,0 1 16,21-1-16,0-21 0,1 21 15,-1-21-15,0 21 0,21-21 16,-21 21-16,1-21 0,-1 21 0,0-21 15,0 22-15,0-1 0,0-21 16,-21 21-16,22 0 0,-22 0 16,0 0-16,0 1 0,-22-22 15,1 21-15,-21-21 0,21 0 16,0 21-16,-1-21 0,-20 0 0,21 0 16,0 0-16,0 0 15,-1 0-15,1 0 0,0 0 16,0 0-16,21-21 15,0 0-15,0-1 16,0 1-16</inkml:trace>
  <inkml:trace contextRef="#ctx0" brushRef="#br0" timeOffset="15735.39">4826 2688 0,'0'0'0,"-21"-21"0,21 0 16,0 42 31,0 0-31,0 0-16</inkml:trace>
  <inkml:trace contextRef="#ctx0" brushRef="#br0" timeOffset="16502.96">7260 2942 0,'0'0'0,"85"0"31,-64 0-31,0-21 0,0 0 0,0 21 0,1-21 16,-1 0-16,0-1 0,21 22 16,-21-21-16,1 0 0,-1-21 0,0 21 15,0-1-15,-21 1 0,0-21 0,0 21 16,0-22-16,0 22 15,-42-21-15,21 21 0,-22-22 0,22 22 16,-21 0-16,-1 0 0,-20 21 16,21 0-16,-1 0 0,1 0 0,0 0 15,-22 0-15,22 21 0,-1 0 16,1 0-16,0 22 0,21-22 0,-1 21 16,1 1-16,21-22 0,0 21 15,0 0-15,21 1 0,1-1 0,-1-21 16,21 22-16,-21-1 0,22 0 0,-1-21 15,0 22-15,1-1 0,-1 0 16,-21 1-16,21 20 0,1-20 0,-22-1 16,0 0-16,0 1 15,-21-1-15,0-21 0,0 21 0,-21 1 16,-21-22-16,-1 0 0,-20 21 0,-1-42 16,1 22-16,-22-1 0,22-21 15,-22 0-15,0 0 0,22 0 0,-22 0 16,43-21-16,-22-1 0,22 1 0,0 0 15,21-21-15,-1 21 0,1-22 16,21 1-16,-21 0 0,21-22 0,0 22 16,0-1-16,21 1 0,0 0 15,1-1-15,-1 22 0,0 0 16,21 0-16,1 21 0,-1 0 0,0 0 16,22 0-16,-22 0 0,22 0 15,-22 21-15,0 0 0,1 0 0,-1 1 16</inkml:trace>
  <inkml:trace contextRef="#ctx0" brushRef="#br0" timeOffset="16899.66">7895 3112 0,'42'-43'16,"-42"22"-16,0 0 15,0 0-15,0 0 16,-21 21-16,0-22 0,0 22 16,0 0-16,0 0 0,-22 0 0,22 0 15,-21 22-15,21-1 0,-22-21 16,22 21-16,-21 21 0,21-21 0,-1 22 15,1-22-15,0 21 0,0 1 16,21-1-16,0 0 0,0-21 0,0 22 16,0-22-16,0 0 0,0 0 0,0 0 15,0 1-15,21-1 16,0-21-16,0 0 0,22 0 0,-1 0 16,-21 0-16,22 0 0,20-21 15,-21-1-15,1 1 0,20 0 0,-20-21 16,20 21-16,-21-22 0,22 1 0,-22 0 15,1-22-15</inkml:trace>
  <inkml:trace contextRef="#ctx0" brushRef="#br0" timeOffset="17159.57">8445 2223 0,'0'0'0,"0"-22"0,-21 1 0,21 0 15,-21 21-15,0 0 0,0 21 16,0 22-16,21-22 0,-22 42 15,1-20-15,21 41 0,-21-20 16,0-1-16,0 22 0,21-22 0,-21 22 16,-1-21-16,1-1 0,0 1 0,0 20 15,0-20-15,21-22 0,0 22 16,-21-22-16,21 0 0,0 1 0,0-1 16,0-21-16,0 0 0,0 0 15,21-21-15,0 0 0,0 0 16,0 0-16,0 0 0,1-21 0,-1 0 15,0 0-15,21-21 0</inkml:trace>
  <inkml:trace contextRef="#ctx0" brushRef="#br0" timeOffset="17542.86">8382 3112 0,'0'0'0,"-21"21"0,21 0 16,0 0-16,0 0 0,-21-21 15,21 21-15,0 1 16,21-22-16,0 0 0,0 0 16,0 0-16,22 0 0,-1 0 15,-21-22-15,21 22 0,1-21 16,-1 0-16,0 0 0,-20 21 0,20-21 16,-21 0-16,0-1 0,-21 1 0,0 0 15,0 0-15,0 0 0,-21 0 16,0 21-16,0 0 0,0 0 15,-22 0-15,22 0 0,-21 0 0,-1 0 16,22 0-16,-21 21 0,21 0 16,0 0-16,-1 21 0,1-20 0,0 20 15,0-21-15,21 0 0,0 22 16,0-22-16,0 21 0,0-21 0,0 0 16,0 1-16,21-22 0,0 21 15,22-21-15,-22 0 0,21 0 16,-21 0-16,22 0 0,-1 0 0,0 0 15,1 0-15,-1-21 0,0-1 0,1 1 16,-1 0-16</inkml:trace>
  <inkml:trace contextRef="#ctx0" brushRef="#br0" timeOffset="18007.86">9186 2921 0,'0'0'0,"-21"0"31,0 21-31,21 0 0,-21 1 15,0 20-15,21-21 0,-22 0 16,22 22-16,0-22 0,0 0 16,0 21-16,-21-21 0,21 22 0,0-22 15,0 0-15,-21 0 0,21 0 16,0 1-16,0-1 0,0 0 0,0-42 47,0 0-47,0-1 15,0 1-15,0 0 0,0 0 16,21-21-16,0 20 0,-21-20 0,22 0 16,-1 21-16,0-22 0,21 22 15,-21-21-15,1 21 0,20-22 16,-21 22-16,21 0 0,-20 21 0,-1 0 16,21 0-16,-21 0 0,0 0 0,1 21 15,-1 0-15,0 0 0,-21 22 16,0-22-16,21 21 0,-21 1 0,0-22 15,0 21-15,0 0 0,0-20 16,0 20-16,0-21 0,-21 21 0,0-20 16,21-1-16,0 0 0,-21 0 15,21-42 17,21 21-32,-21-21 15,21 0-15,0-1 0,0 1 16,0-21-16</inkml:trace>
  <inkml:trace contextRef="#ctx0" brushRef="#br0" timeOffset="18244.73">9948 2921 0,'0'0'0,"21"0"16,-21 21 0,0 0-1,0 22-15,-21-22 0,21 0 16,0 0-16,-21 22 0,21-22 0,-21 21 15,21-21-15,-21 0 0,21 22 16,0-22-16,0 0 0,0 0 16,0 0-16,21-21 15,21 0 1,-21-21-16,1 0 0,-1 0 16,0 0-16,0 0 0,0-1 0,0-20 15,1 21-15</inkml:trace>
  <inkml:trace contextRef="#ctx0" brushRef="#br0" timeOffset="18587.59">10139 2604 0,'0'0'0,"-21"-43"0,-85 1 31,85 42-31,-1 0 0,1 0 0,-21 0 16,21 21-16,0 0 0,21 0 0,0 1 15,-22-1-15,22 0 0,0 0 16,0 0-16,0 0 0,22-21 0,-1 22 15,0-1-15,0-21 0,0 0 16,0 0-16,22 0 0,-22 0 0,21 0 16,-21 0-16,22-21 0,-22-1 0,0 1 15,0 0-15,0 0 16,1 0-16,-22 0 0,21-1 0,-21-20 0,0 21 16,0 0-16,0 0 15,0-22-15,-21 43 0,-1-21 0,1 0 16,0 21-16,0 0 0,-21 0 0,20 21 15,-20 0-15,21 0 0,-21 22 16,20-22-16,-20 21 0,21 1 0,0-1 16,0 0-16,-1 1 0,22-1 15,0-21-15,0 21 0,0-20 0,0-1 16,0 0-16</inkml:trace>
  <inkml:trace contextRef="#ctx0" brushRef="#br0" timeOffset="19007.66">10541 2836 0,'-21'0'15,"0"0"1,-1 22-16,1-1 0,0 0 15,21 0-15,-21 0 0,0 22 0,21-22 16,-21 0-16,21 21 0,0-21 0,0 22 16,0-22-16,0 21 0,0-21 15,0 1-15,0-1 0,0 0 16,21 0-16,0 0 0,0-21 0,21 0 16,-20 0-16,-1 0 15,0 0-15,0 0 0,21-21 0,-20 0 16,-1 0-16,0 0 0,21-1 0,-21 1 15,1-21-15,-1 21 0,0-22 16,0 22-16,-21-21 0,0 21 0,0 0 16,21-1-16,-21 1 0,0 0 15,-21 21 1,0 0-16,21 21 31</inkml:trace>
  <inkml:trace contextRef="#ctx0" brushRef="#br0" timeOffset="19704.18">11282 2900 0,'-21'42'15,"-1"-21"1,22 1-16,-21-1 0,21 0 16,-21 0-16,21 0 0,0 22 0,0-22 15,0 0-15,0 0 0,0 0 16,0 0-16,-21 1 0,21-1 0,0 0 16,0 0-16,-21-21 15,21-21 16,0 0-31,0 0 16,0-1-16,0 1 0,0 0 0,0 0 16,0-21-16,21 20 0,-21-20 0,21 21 15,21-21-15,-20 20 16,-1 1-16,0-21 0,21 21 0,-21 0 16,1 21-16,20-22 0,-21 22 0,0 0 15,22 0-15,-22 0 0,0 22 16,0-1-16,0 0 0,-21 0 0,21 0 15,-21 0-15,22 22 0,-22-22 0,0 0 16,0 21-16,0-20 0,0-1 16,0 21-16,0-21 0,0 0 0,0 1 15,-22-1-15,1-21 16,0 21-16,0-21 16,0 0-16,21-21 15,0 0 1,0-1-16,0 1 0,0 0 0,21 0 15,0 0-15,0 0 0,0-22 0,1 22 16,-1-21-16,21 21 0,-21-22 16,22 22-16,-1-21 0,0 21 0,1-1 15,20 1-15,-21 21 0,1 0 16,20 0-16,-42 0 0,22 21 0,-22 1 16,0-1-16,0 21 0,0-21 0,-21 22 15,0-1-15,0-21 0,0 21 16,0 1-16,0-1 0,0-21 15,0 22-15,-21-22 0,0 0 0,21 0 16,0 0-16,-21 0 0,0-21 16,42-21-1</inkml:trace>
  <inkml:trace contextRef="#ctx0" brushRef="#br0" timeOffset="20091.18">13462 2942 0,'-127'-42'16,"106"21"-1,0 21-15,-1-21 0,1-1 16,0 1-16,21 0 0,-21 0 0,21-21 15,0 20-15,0-20 0,21 21 0,0-21 16,22-1-16,-22 1 0,21 21 16,0-22-16,1 22 0,20 0 0,-20 0 15,-1 0-15,0 21 0,1 0 16,-1 0-16,0 0 0,-21 21 16,1 0-16,-1 0 0,-21 0 0,0 22 15,0-1-15,0 0 0,0 1 16,0-1-16,-21 0 0,-1 1 0,1-1 15,-21 0-15,21 1 0,-22-22 0,1 21 16,0-21-16,21 22 0,-22-22 16,22 21-16,-21-21 0,21 1 0,-1 20 15,1-21-15,21 21 0,0-20 16,0 20-16,0-21 0</inkml:trace>
  <inkml:trace contextRef="#ctx0" brushRef="#br0" timeOffset="20351.05">13377 3768 0,'0'0'0,"0"21"0,-21-21 16,21 21-16,0 0 15,21-21 1,0 0-16,1 0 0,-1 0 16,0 0-16,0-21 0,0 0 0,0 21 15,1-21-15,-22 0 0,0-1 16,0 1-16,0 0 0,0 0 15,-22 21 1,1 0-16,0 0 0,-21 0 16,21 21-16,-1-21 0,1 21 15,0-21-15,-21 21 0,21 1 0,-1-22 16,22 21-16,-21 0 16,21 0-16</inkml:trace>
  <inkml:trace contextRef="#ctx0" brushRef="#br1" timeOffset="80131.67">571 4509 0,'0'0'0,"-21"0"16,21 21 47,0 0-48,0 0-15,0 0 16,21 0-1,1-21-15,-1 0 16,-21 22-16,21-22 0,0 0 16,0 0-16,0 0 0,1 0 0,-1 0 15,0 0-15,0 0 0,0 0 16,0-22-16,1 22 0,-1-21 16,0 0-16,0 21 0,-21-21 0,0 0 15,21 21-15,-21-21 0,21-1 16,-21 1-16,0 0 0,0 0 15,0 0-15,0 0 16,0 42 31,0 0-47,0 0 0,0 0 16,-21 0-16,21 1 0,-21 20 0,21-21 15,0 21-15,0 1 0,0-1 16,0 0-16,0 1 0,0 20 15,0-20-15,0 20 0,0-21 0,0 22 16,0-22-16,0 1 0,0-1 16,0 0-16,0-21 0,0 22 0,0-1 15,0-21-15,0 0 0,0 1 16,0-1-16,0 0 0,-21 0 16,0 0-16,0-21 0,-1 21 0,1-21 15,0 0-15,0 0 16,-21 0-16,20 0 0,1 0 15,0 0-15,0 0 0,-21-21 0,20 0 16,1 21-16,0-21 0,0 0 16,0 0-16,0-1 0,-1 1 15,22 0-15,0 0 0,0 0 16,0 0-16,22 21 16,-1-22-16,0 1 0,0 21 0,21-21 15,-20 0-15,20 21 16,-21-21-16</inkml:trace>
  <inkml:trace contextRef="#ctx0" brushRef="#br1" timeOffset="80515.45">1418 4318 0,'0'0'0,"-21"-21"16,0 21-1,21 21-15,0 0 16,-21 0-16,21 1 0,0-1 0,0 0 16,0 21-16,0 1 0,0-1 15,0 0-15,-22 1 0,22 20 16,-21-21-16,21 22 0,-21-22 0,21 22 15,0-1-15,0-20 0,-21-1 16,21 127 0,0-148-16,0 1 0,0 20 15,0-21-15,0 0 0,21 0 16,0-21-16,0 0 16,1 0-16,-1 0 0,0 0 15,0 0-15,0-21 0,0 21 16,1-21-16,-22 0 0,21 0 0</inkml:trace>
  <inkml:trace contextRef="#ctx0" brushRef="#br1" timeOffset="80727.74">1164 4953 0,'0'0'0,"-21"0"0,0 0 16,21-21-1,42 21 1,-21 0 0,0-21-16,1 21 0,-1-21 0,21 21 15,-21 0-15,22-22 0,-22 22 16,0 0-16,21-21 0,-21 21 16,1 0-16</inkml:trace>
  <inkml:trace contextRef="#ctx0" brushRef="#br1" timeOffset="81171.39">2709 4763 0,'0'0'0,"0"-43"15,-21 43 1,21-21-16,-21 21 16,21-21-16,0 42 46,0 0-46,0 0 0,0 1 0,0-1 16,0 0-16,0 21 0,0-21 16,0 22-16,-21-22 0,21 21 0,-21-21 15,21 22-15,-22-22 0,22 0 16,-21 0-16,21 22 0,0-22 0,0 0 16,0 0-16,0 0 15,21-21 16,1 0-31,-1 0 0,0-21 16,0 0-16,0 21 0</inkml:trace>
  <inkml:trace contextRef="#ctx0" brushRef="#br1" timeOffset="81695.34">3260 4741 0,'0'0'16,"0"-21"-1,0 0-15,-22 21 16,1 0 0,0 0-16,0 0 15,21 21-15,-21-21 0,21 21 0,0 1 16,-21-1-16,-1 0 0,1 0 15,21 0-15,0 0 0,0 1 16,0-1 0,0 0-16,0 0 15,21-21-15,1 0 16,-1 21-16,0-21 0,0 0 16,0 0-16,0 21 0,1-21 15,-1 22-15,0-22 16,0 21-16,0 0 0,0-21 15,-21 21-15,0 0 16,0 0-16,0 1 16,0-1-16,-21-21 0,0 0 15,0 21-15,0-21 0,0 0 16,-1 21-16,1-21 0,0 0 0,0 0 16,0 0-16,0 0 0,-1 0 15,1 0-15,0 0 0,0-21 31,21 0-15,0 0-16,0-1 16,0 1-16,0 0 15</inkml:trace>
  <inkml:trace contextRef="#ctx0" brushRef="#br1" timeOffset="81907.22">2900 4509 0,'-21'0'31,"42"0"16,0 0-47,0 0 15</inkml:trace>
  <inkml:trace contextRef="#ctx0" brushRef="#br1" timeOffset="82783.6">4572 4911 0,'0'0'0,"21"0"16,0-21-1,0 21-15,1-22 0,-1 1 0,0 0 16,0 0-16,0 0 16,0 0-16,1-1 0,-22 1 0,0 0 15,0 0-15,0 0 0,0 0 16,-22-1-16,1 1 0,0 21 15,0-21-15,-21 0 0,-1 21 0,22 0 16,-21 0-16,-1 0 0,22 0 16,-21 0-16,21 0 0,-22 0 0,22 21 15,-21 0-15,21 0 0,0 22 16,-1-22-16,1 21 0,0 1 0,21-1 16,0 0-16,0 1 0,0-1 15,0 0-15,0 1 0,0-22 16,0 0-16,0 0 0,21 0 0,0 0 15,1-21-15,-1 0 0,0 0 16,21 0-16,-21 0 0,22 0 0,-1 0 16,0-21-16,1 0 0,-1 0 15,0-21-15,-20 20 0,20 1 0,-21-21 16,21 21-16,-20-22 0,-1 22 0,0-21 16,-21 21-16,0-22 0,21 22 15,-21 0-15,0-21 0,0 21 16,0-1-16,0 44 31,0-1-31,0 0 0,0 0 16,0 0-16,0 0 0,0 1 15,0 20-15,0-21 0,0 21 0,0-20 16,0 20-16,0-21 0,0 0 16,0 0-16,0 1 0,0-1 0,0 0 15,21 0-15,0-21 0,1 0 16,-1 0-16,0 0 15,0 0-15,0-21 0,0 0 0</inkml:trace>
  <inkml:trace contextRef="#ctx0" brushRef="#br1" timeOffset="83243.45">5228 4593 0,'0'21'15,"0"1"-15,0-1 16,0 0-16,0 0 0,0 0 0,0 0 16,0 22-16,0-22 0,0 21 15,0-21-15,0 1 0,0 20 0,0-21 16,0 0-16,0 0 0,0 1 0,0-1 16,0 0-16,0 0 15,0-42 16,0 0-31,0 0 16,0-1-16,-21 1 0,21 0 0,0-21 16,0 21-16,0-22 0,0 22 15,0-21-15,21 21 0,0-22 0,0 22 16,1 0-16,-1 0 0,21 0 16,-21-1-16,22 1 0,-1 21 0,0-21 15,22 21-15,-22 0 0,0 0 0,1 0 16,-1 21-16,0-21 15,1 21-15,-22 22 0,0-22 0,0 0 0,0 21 16,-21-20-16,0 20 0,0 0 16,0-21-16,0 1 0,0 20 15,-21-21-15,0 0 0,21 0 0,-21 1 16,21-1-16,-21-21 0</inkml:trace>
  <inkml:trace contextRef="#ctx0" brushRef="#br1" timeOffset="84035.77">7451 4233 0,'0'0'0,"0"-21"0,0 0 16,-22 21-16,1 0 0,0 0 16,0 0-16,0 0 0,0 0 15,-1 0-15,1 21 0,0 0 16,0 1-16,0-1 0,0 21 15,-1 0-15,1 1 0,0-22 0,0 21 16,0 1-16,21 20 0,0-21 16,-21 1-16,21-1 0,0 0 0,0 22 15,0-22-15,21 1 0,-21-22 16,21 21-16,0 0 0,0-20 0,22-1 16,-22 0-16,0 0 0,21-21 0,-21 0 15,22 21-15,-1-21 0,-21 0 16,22 0-16,-1-21 0,0 21 0,1-21 15,-1 0-15,0 0 0,1-22 0,-1 1 16,21 21-16,-20-22 0,-1 1 16,0-21-16,-20 20 0,20 1 15,-21-22-15,0 22 0,0-21 0,-21 20 16,0-20-16,0-1 0,-21 22 16,0-22-16,0 22 0,-21 0 0,20-1 15,-20 1-15,0 21 0,-1 0 16,1 0-16,0 21 0,-22 0 0,22 0 15,0 0-15,-1 21 0,1 0 16,0 21-16,-1-21 0,22 22 0,-21 20 16,21-20-16,-1-1 0,1 21 0,0-20 15,21 20-15,0-20 0,0 20 16,0 1-16,0-22 0,0 21 0,0-20 16,21-1-16,0 0 0,1 1 15,20-22-15,0 21 0,-21-21 16,22 1-16,20-22 0,-20 0 0,-1 0 15,21 0-15,-20 0 0,20 0 16</inkml:trace>
  <inkml:trace contextRef="#ctx0" brushRef="#br1" timeOffset="84383.8">8403 4551 0,'0'0'0,"0"-21"0,0 0 16,0-1-1,0 44 1,0-1 0,0 21-16,0-21 0,0 22 15,0-1-15,0 0 0,0 1 0,-21 20 16,21 1-16,-21-1 0,21 1 16,0-1-16,0 22 0,-21-22 0,-1 22 15,22-22-15,0 22 0,-21 0 0,0-1 16,0 1-16,0-21 0,21 20 15,-21 1-15,-1-22 0,1 1 0,21-1 16,0-20-16,-21-1 0,21 0 0,0 1 16,0-22-16,0 0 0,0 0 15,0-42 1,21 0 0,-21-21-16,21 20 0,1-20 0,-22 21 15,21-43-15,0 22 0,-21-21 0,21-1 16,0-21-16</inkml:trace>
  <inkml:trace contextRef="#ctx0" brushRef="#br1" timeOffset="84703.52">8467 4678 0,'0'0'0,"0"-42"0,0 20 0,-22-20 16,1 21-16,21 0 0,0 0 0,0-1 15,0 1-15,0 0 16,0 0-16,0 0 0,21 0 15,1 21-15,-1 0 0,0 0 16,21 0-16,-21 0 0,22 0 16,-1 0-16,0 0 0,-20 21 0,20 0 15,-21 0-15,0 0 0,0 22 16,-21-22-16,0 21 0,0-21 0,-21 22 16,0-22-16,0 21 0,-21-21 0,-1 22 15,1-22-15,21 0 16,-22 0-16,1 0 0,21 0 0,0-21 0,0 0 15,-1 0-15,22-21 32,0 0-32,22 0 15,-1 0-15,0 0 0,0-1 0</inkml:trace>
  <inkml:trace contextRef="#ctx0" brushRef="#br1" timeOffset="85087.39">8805 4678 0,'21'0'31,"1"0"-31,-1 0 16,0 0-16,0 0 0,0-21 0,0 21 15,22-21-15,-22-1 0,21 1 16,-21 21-16,1-21 0,-1 0 0,0 0 15,0 21-15,-21-21 0,0-1 16,-21 22 0,0 0-16,0 0 0,-1 0 0,1 0 15,0 22-15,-21-22 0,21 21 16,-1 0-16,1 0 0,-21 0 0,21 0 16,0 1-16,21 20 0,-22-21 0,22 21 15,-21-20-15,21 20 0,0-21 16,0 0-16,0 22 0,0-22 15,0 0-15,21 0 0,1 0 0,20-21 16,-21 0-16,0 0 0,22 0 16,-1 0-16,0 0 0,1 0 0,-1-21 15,0 0-15,-21 0 0,22 0 0,-1-22 16</inkml:trace>
  <inkml:trace contextRef="#ctx0" brushRef="#br1" timeOffset="85551.56">9504 4487 0,'0'0'0,"0"-21"15,0 42 17,0 1-32,0-1 0,0 0 0,0 0 15,0 0-15,-21 0 0,21 1 0,0 20 16,0-21-16,0 21 0,0-20 16,0 20-16,0-21 0,0 0 0,0 22 15,0-22-15,0 0 0,0 0 0,0 0 16,-22-21-16,22 21 0,-21-21 15,21-21 17,0 0-32,0-21 15,0 21-15,0-22 0,0 22 0,0-21 0,0-1 16,0 1-16,0 0 0,0 21 16,21-22-16,1 1 0,-1 0 15,21 20-15,-21-20 0,22 21 0,-1 0 16,21 21-16,-20 0 0,-1 0 15,22 0-15,-22 0 0,0 21 0,1-21 16,-1 21-16,0 0 0,-21 22 0,22-22 16,-22 0-16,0 0 0,-21 21 15,0-20-15,0-1 0,0 21 0,0-21 16,-21 0-16,0 1 0,0 20 0,-1-21 16,1 0-16,0 0 15,0 1-15,21-1 0,-21-21 0,21 21 16,-21-21-1</inkml:trace>
  <inkml:trace contextRef="#ctx0" brushRef="#br1" timeOffset="97463.57">11726 4741 0,'0'22'0,"0"-1"16,0-42 47,21 21-63,1-22 0,-1 1 15,0 0-15,0 0 0,0-21 0,0 20 16,1 1-16,20-21 0,0 0 15,-21-1-15,22 1 0,-22 0 0,21-22 16,1 22-16,-1-22 0,-21 1 16,21 20-16,-20-20 0,-1 21 0,0-1 15,0 1-15,0 21 0,-21 0 16,0-1-16,-21 22 16,0 0-16,-21 0 0,20 22 15,-20-1-15,-21 0 0,20 21 16,1 1-16,0-1 0,-1 0 0,1 1 15,0 20-15,20-21 0,1 1 0,21-1 16,0 0-16,0 1 0,0-1 16,21 0-16,1 1 0,-1-22 0,0 21 15,0-21-15,21 22 0,-20-22 16,20 21-16,-21-21 0,0 1 0,22 20 16,-22-21-16,-21 0 0,0 0 15,21 1-15,-21-1 0,0 0 16,-21 0-16,0-21 15,-22 0-15,22 0 0,0 0 0,-21-21 16,20 0-16,-20 0 0,21-1 16,0 1-16,-22 0 0,22-21 0,-21 21 15,21-22-15,0 22 0,-1 0 16,1 0-16,21 0 0,0-1 0,-21 1 16,21 42 15,21 1-31,0-1 0,1 0 0,-1 0 15,0 21-15,21-20 0,-21 20 16,1-21-16,20 0 0,-21 22 0,0-22 16,22 0-16,-22 0 0,0 0 0,21-21 15,-21 0-15,1 0 0,20 0 16,-21 0-16,0 0 0,22 0 0,-22-21 16,21 0-16,-21 0 0,0 0 0,22-22 15,-22 22-15,0-21 0,0 21 16,0-22-16,1 1 0,-1 21 0,0-22 15,-21 1-15,21 0 0,-21 21 16,21-1-16,-21-20 0,21 21 0,-21 0 16,0 42 15,0 0-31,0 0 0,0 0 16,0 1-16,0-1 0,0 21 15,-21-21-15,21 0 0,0 1 0,0 20 16,0-21-16,0 21 0,0-20 0,0-1 15,0 21-15,0-21 0,0 0 16,21 1-16,-21-1 0,22-21 0,-1 21 16,0-21-16,0 0 0,0 0 0,0 0 15,22 0-15,-22 0 0,21 0 16,1-21-16,-22 0 0,21-1 0,0-20 16,-20 21-16,-1 0 15,0-22-15,0 22 0,0-21 0,-21 21 16,0-22-16,0 1 0,0 0 0,0 21 15,0-22-15,-21 1 0,0 0 16,0 20-16,0 1 0,-22-21 0,22 21 16,-21 21-16,21-21 0,-22 21 0,22 0 15,-21 0-15,21 0 0,-1 0 16,-20 21-16,21 0 0,0 0 0,0 21 16,-1-20-16,1 20 0,21-21 15,0 21-15,0-20 0,-21 20 0,21-21 16,0 21-16,0-20 0,0 20 15,0-21-15,21 0 0,-21 22 16,21-22-16,1-21 0,-1 21 0,21 0 16,-21-21-16,22 0 0,-22 0 15,21 0-15,0 0 0,1-21 0,-1 0 16,0 21-16,1-21 0,-1-1 0,0 1 16,-20-21-16,20 21 0,-21 0 15,0-1-15,0-20 0,1 21 0,-1 0 16,-21-22-16,0 22 0,21 0 0,-21 0 15,0 0-15,21 21 0,-21-21 16,0-1-16,0 44 31,0-1-15,0 0-16,0 0 0,0 0 16,0 22-16,0-22 0,-21 0 15,21 0-15,0 0 0,0 0 0,0 1 16,0-1-16,0 0 0,0 0 0,0 0 15,0 0-15,0 1 0,21-22 16,-21 21-16,21-21 0,0 0 16,1 0-16,-1 0 15,0-21-15,0-1 0,0 22 0,0-21 16,1 0-16,-1 0 0,-21 0 0,21 0 16,0-22-16,0 22 15,-21 0-15,0-21 0,0 20 0,21-20 16,-21 21-16,22 0 0,-22 0 0,0-1 15,0 1-15,0 0 16,0 42 0,0 0-1,0 1-15,0-1 0,0 21 16,0-21-16,0 0 0,0 1 0,0 20 16,0-21-16,0 0 0,0 0 15,0 1-15,0-1 0,0 0 16,0 0-16,21-21 0,0 0 0,0 0 15,0 0-15,0 0 16,1 0-16,-1 0 0,21 0 0,-21 0 16,22-21-16,-1 0 0,-21 21 0,21-21 15,-20-1-15,-1 1 0,0 0 16,0-21-16,0 21 0,0-1 0,-21-20 16,0 21-16,0 0 0,0 0 15,0-1-15,0 1 0,0 0 16,-21 21-16,0 0 15,0 21 1,21 0 0,21-21 15,0 0-31,0 0 0,1 0 16,-1 0-16,0 0 0,0-21 15,0 21-15,0-21 0,1 0 16,-1 21-16,0 0 15,0 0 1,-21 21 0,0 0-16,0 0 0,0 1 15,0-1-15,0 0 0,0 0 0,0 0 16,0 0-16,0 1 0,0-1 0,0 0 16,0 0-16,21 0 0,-21 0 15,21 1-15,1-1 0,-1 0 16,0 0-16,0-21 0,0 0 15,0 0-15,1 0 0,-1 0 16,21 0-16,-21 0 0,0 0 0,1 0 16,-1-21-16,0 0 0,0 21 15,-21-21-15,21-1 0,0-20 16,-21 21-16,22 0 0,-1-22 0,-21 1 16,21 21-16,0-21 0,-21 20 15,21 1-15,-21 0 0,0 0 0,21 0 16,1 0-16,-1 21 15,0 0-15,0 0 16,0 21 0,-21 0-1,21-21 17,-21-21 14,0 0-30,0-1-16,-21 1 31,0 21-15,0 0-16,21 21 16,-21 1-16,0-1 15,21 0-15,-22 0 0,22 0 0,0 0 16,0 22-16,-21-22 0,21 0 0,0 0 15,-21 0-15,21 1 0,0 20 16,0-21-16,0 0 0,0 0 0,0 1 16,0-1-16,0 0 15,0 0-15,0 0 0,21-21 16,0 0-16,1 0 0,-1 21 0,0-21 16,0 0-16,0 0 0,0 0 15,22 0-15,-22-21 0,21 0 16,-21 21-16,22-21 0,-22 0 0,21 0 15,-21 21-15,1-22 0,20 1 16,-21 0-16,-21 0 0,21 0 0,0 0 16,-21-1-16,0 1 0,0 0 15,0 0 1,22 21 15,-1 0-15,0 0 15,0 0-31,0 0 0,0-21 16,1 21-16,-22-21 0,21-1 15,0 22-15,0-21 0,-21 0 16,21 0-16,0 0 0,-21 0 16,0-1-16,0 1 15,0 0-15,0 0 16,-21 21-16,0 0 15,0 0-15,0 0 0,21 21 16,-21 0-16,-1 0 0,1 1 0,0-1 16,0 0-16,0 21 15,0-21-15,-1 22 0,1-1 0,21-21 16,0 22-16,0-22 0,0 0 0,0 21 16,0-21-16,0 1 0,0-1 15,0 0-15,21 0 0,1-21 16,-1 0-16,0 0 0,0 0 0,21 0 15,-20 0-15,-1 0 0,21 0 16,-21 0-16,0 0 0,22-21 0,-22 0 16,0 21-16,-21-21 0,21-1 0,0 1 15,-21 0-15,0 0 0,22 0 16,-22 0-16</inkml:trace>
  <inkml:trace contextRef="#ctx0" brushRef="#br1" timeOffset="98379.2">17378 3937 0,'0'0'0,"0"-21"0,0 0 0,0-22 0,0 22 0,0 0 15,0 0-15,0 0 16,-21 21-16,-1 0 16,22 21-16,-21 0 0,21 21 15,0-20-15,0 41 0,-21-21 16,21 22-16,0-1 0,-21 1 0,21-1 15,0 1-15,0-1 0,0-20 16,-21 20-16,21-20 0,0-1 0,-21-21 16,21 21-16,0-20 0,0-1 0,0 0 15,0-42 17,21 0-32,0-1 0,0 1 0,0-21 15,0 21-15,1-22 16,-1 1-16,0-21 0,0 20 0,0-20 15,0 20-15,22-20 0,-43 21 16,21-1-16,0 1 0,-21 21 0,21 0 16,-21 42-1,21 0-15,-21 0 0,22 0 0,-22 22 16,0-1-16,0 0 0,0 1 0,21 20 16,-21-21-16,21-20 15,-21 20-15,0 0 0,21-21 0,0 1 0,0-1 16,-21 0-16,22 0 0,-1-21 15,21 0-15,-21 0 0,0 0 16,22 0-16,-1 0 0,-21 0 0,22-21 16,-1 0-16,0 0 0,1-1 15,20-20-15,-21 0 0,-20-1 0,20-20 16,-21 21-16,0-22 0,-21 1 0,0-1 16,0 1-16,0-1 0,0 1 15,-21-1-15,-21 22 0,21-22 0,-1 22 16,-20 21-16,21-22 0,-21 22 15,20 0-15,1 21 0,0 0 0,-21 0 16,21 21-16,21 0 0,-22 1 16,1-1-16,21 21 0,-21-21 0,21 22 15,0-22-15,0 21 0,0 0 16,0 1-16,0-22 0,0 21 16,21 1-16,0-22 0,22 21 0,-22-21 15,0 0-15,21 1 0,-20-1 16</inkml:trace>
  <inkml:trace contextRef="#ctx0" brushRef="#br1" timeOffset="98696.14">18436 4339 0,'0'0'0,"21"0"0,0 0 16,1 0-16,-1-21 16,0 21-16,0-21 0,0 0 15,0 0-15,22-1 0,-22 1 16,0 0-16,0-21 0,0 21 0,1-22 15,-1 22-15,-21-21 0,0 21 16,0-1-16,0 1 0,0 0 0,0 0 16,-21 21-16,-1 0 0,1 0 0,0 21 15,-21 0-15,21 0 0,-22 22 16,1-22-16,21 21 0,-22 1 0,22 20 16,0-21-16,0 1 0,0-1 15,21 0-15,0-20 0,0 20 0,0-21 16,0 0-16,21 0 0,0 1 15,0-1-15,0-21 0,22 0 16,-1 0-16,0 0 0,1 0 0,-1 0 16,0-21-16,1 21 0,-1-22 15,0-20-15</inkml:trace>
  <inkml:trace contextRef="#ctx0" brushRef="#br1" timeOffset="99163.59">19262 3514 0,'-43'-85'16,"86"170"-16,-107-170 0,43 106 16,0 0-16,21 1 15,-21 20-15,-1 0 0,1 1 0,21-1 16,0 21-16,-21-20 0,0 20 16,21 22-16,-21-22 0,21 1 0,0 21 15,-21-22-15,21 1 0,-22-22 0,22 21 16,-21-20-16,21-22 0,0 21 15,0-21-15,0 1 0,0-1 0,0 0 16,0-42 0,0 0-1,0-1-15,0 1 0,0 0 0,0-21 16,21-1-16,-21 1 0,22-21 16,-22 20-16,21 1 0,0 0 0,0-1 15,0 1-15,0 21 16,1 0-16,20-1 0,0 22 0,1 0 15,-1 0-15,0 0 0,1 22 0,-1-1 16,0 21-16,1-21 0,-1 22 16,0-1-16,-21-21 0,1 21 0,-22 1 15,0-22-15,0 0 0,-22 21 16,1-20-16,-21-22 0,0 21 0,-22 0 16,1 0-16,20-21 0,-20 21 0,20-21 15,1 0-15,0 0 0,-1 0 16,22 0-16,0 0 0,0 0 15,21-21-15,21 21 0,0-21 16</inkml:trace>
  <inkml:trace contextRef="#ctx0" brushRef="#br1" timeOffset="99851.91">20786 3620 0,'0'0'15,"0"-22"-15,-22 22 32,1 22-32,0-1 0,0 0 15,0 21-15,0-21 0,-1 22 0,1 20 16,0-20-16,0 20 0,-21 1 15,20-1-15,1 1 0,0-1 0,0-21 16,21 22-16,-21-22 0,0 1 0,-1-22 16,22 21-16,0-21 0,0 0 15,0 1-15,0-44 32,0 1-32,22 0 0,-1-21 15,-21 21-15,21-22 0,0-20 0,0 20 16,0-20-16,1-1 15,-1 1-15,0-1 0,21 1 0,-21-1 16,1 1-16,-1 21 0,0-1 16,0 1-16,0 0 0,0 20 0,1 1 15,-1 21-15,0 21 16,0 1-16,-21 20 0,21-21 16,0 21-16,-21 1 0,0 20 0,22-20 15,-1 20-15,-21 1 0,0-22 16,0 21-16,0-20 0,0 20 0,0-20 15,0-1-15,0 0 0,0-21 0,0 1 16,0 20-16,0-21 0,0 0 16,-21 0-16,-1-21 15,1 0-15,0 0 0,0 0 16,0 0-16,-22 0 0,22 0 16,-21-21-16</inkml:trace>
  <inkml:trace contextRef="#ctx0" brushRef="#br1" timeOffset="100259.19">20510 4382 0,'0'0'0,"-21"-22"0,-42-20 15,63 21-15,0 0 16,21 21-16,0 0 16,21-21-16,-20 21 0,20 0 0,21-22 15,-20 1-15,20 21 0,1-21 16,-1 0-16,1 0 0,-1 0 0,1-1 16,-1 1-16,-20 0 0,20 0 15,-21-21-15,1 20 0,-1 1 16,-21 0-16,0 0 0,-21 0 15,0 0-15,-21 21 16,0 0 0,0 0-16,0 42 15,0-21-15,21 21 0,-22 1 0,22-1 16,-21 22-16,21-1 0,0 1 0,-21-1 16,21 1-16,-21-1 0,21 1 15,-21-1-15,21 1 0,0-1 0,-21 1 16,21-1-16,-22 22 0,22-22 0,-21 1 15,21-1-15,0-20 16,0 20-16,0-21 0,0 1 0,0-1 16,0-21-16,0 22 0,0-22 0,0 0 15,0-42 1,21 0 0,1-1-16,-22 1 0,21-21 0,-21 0 15,0-1-15,0-20 0,21 20 16,0-20-16</inkml:trace>
  <inkml:trace contextRef="#ctx0" brushRef="#br1" timeOffset="100539.55">21251 4255 0,'0'0'0,"0"-64"15,0-105 1,21 148-16,1-22 0,-1 22 16,0 0-16,0 0 0,0 21 0,22-21 15,-22 21-15,21 0 0,0 0 16,1 0-16,-1 21 0,0 0 0,-20 0 15,20 21-15,-21-20 0,-21 20 16,0 0-16,0 1 0,0-22 0,-21 21 16,0-21-16,-22 22 0,1-22 0,21 0 15,-21 0-15,-1 0 0,1 0 16,0-21-16,20 22 0,1-22 0,0 0 16,0 0-16,21-22 31,21 1-31,-21 0 0,21 0 15,0 0-15,22 0 0,-22-1 0,21 1 16</inkml:trace>
  <inkml:trace contextRef="#ctx0" brushRef="#br1" timeOffset="100812.46">21992 3831 0,'0'0'15,"0"21"1,0 1-16,0 20 15,0-21-15,0 21 0,0 22 0,0-22 16,0 22-16,-21-1 0,21 1 16,0-1-16,-21-20 0,0 41 0,-1-20 15,22-1-15,-21 1 0,0 20 16,0-20-16,0-1 0,21 22 0,0-21 16,-21-1-16,-1 1 0,22-22 0,-21 21 15,21-20-15,0-1 0,0 0 16,-21-20-16,21 20 0,0-21 0,0 0 15,21-42 1,0 0-16,-21 0 16,43 0-16,-22-22 0</inkml:trace>
  <inkml:trace contextRef="#ctx0" brushRef="#br1" timeOffset="101119.28">22056 4128 0,'0'0'0,"-22"-43"0,22 1 15,0 0-15,0-107 32,0 128-32,22 0 0,-1 21 0,21-21 0,-21 21 15,0 0-15,22 0 0,-1 0 16,-21 0-16,22 0 0,-1 0 16,0 21-16,1 0 0,-22 22 0,0-22 15,-21 21-15,0-21 0,0 22 0,0-1 16,-21 0-16,0-21 0,-22 22 15,1-22-15,21 0 0,-22 21 16,1-20-16,0-22 0,-1 21 0,1 0 16,0-21-16,21 0 0,-1 21 0,1-21 15,0 0-15,21-21 16,0 0 0,0 0-16,21-1 0,0 1 15,1-21-15</inkml:trace>
  <inkml:trace contextRef="#ctx0" brushRef="#br1" timeOffset="101564.17">22839 3239 0,'0'0'0,"0"21"15,0 0-15,0 0 0,-21 21 16,-1 22-16,1-22 0,0 22 0,0-22 15,0 22-15,0-1 0,-1-21 16,1 22-16,21-22 0,0 22 0,-21-22 16,21 22-16,0-22 0,0 0 15,0-21-15,0 22 0,0-22 16,21 0-16,-21 0 0,21-21 0,1 0 16,20 0-16,-21 0 0,0 0 15,0 0-15,22-21 0,-22 21 0,0-42 16,21 21-16,-20-1 0,-1-20 15,0 0-15,0-1 0,0 22 0,-21-21 16,0 21-16,21 0 0,-21-1 0,0 1 16,0 42-1,0 1-15,0-1 16,-21 0-16,21 21 0,0-21 16,-21 1-16,21-1 0,-21 21 15,21-21-15,0 0 0,0 1 0,0-1 16,0 0-16,21-21 31,0 0-31,-21-21 16,21 21-16,-21-21 0</inkml:trace>
  <inkml:trace contextRef="#ctx0" brushRef="#br1" timeOffset="101724.08">23156 3683 0,'0'0'0,"0"-21"0,-21 21 31,21 21 0,21-21-15,0 21 0</inkml:trace>
  <inkml:trace contextRef="#ctx0" brushRef="#br1" timeOffset="102007.92">23516 3662 0,'0'0'0,"0"-21"0,0 0 15,-21 21 1,0 0-16,0 0 16,-1 0-16,1 0 0,0 0 15,0 21-15,0 21 0,0-21 0,-1 0 16,22 22-16,-21-22 0,21 21 15,-21 1-15,21-1 0,0 0 0,0-21 16,0 22-16,0-1 0,0-21 16,0 0-16,21 1 0,0-1 0,1 0 15,-1 0-15,0-21 0,0 0 0,21 0 16,1 0-16,-1 0 0,0 0 16,22 0-16,-22-21 0,22 0 15,-22 0-15,0-1 0,22 1 16,-22 0-16</inkml:trace>
  <inkml:trace contextRef="#ctx0" brushRef="#br1" timeOffset="102455.12">24151 3747 0,'0'0'0,"0"-22"0,0 1 0,0 0 0,0 0 15,0 0-15,-21 21 16,0 0-16,0 0 0,-22 0 0,22 0 16,-21 21-16,21-21 0,-22 21 0,1 21 15,21-20-15,-22-1 0,22 21 16,0 0-16,0 1 0,0-22 15,21 21-15,-21 1 0,21-1 16,0-21-16,0 21 0,0-20 0,0-1 16,21 0-16,0 0 0,21-21 0,-21 0 15,1 0-15,-1 0 0,0 0 16,0 0-16,21 0 0,-20 0 0,-1-21 16,0 0-16,0-22 0,21 22 15,-20-21-15,-1 0 0,0 20 0,0-20 16,-21 0-16,21-1 0,0 1 0,-21 0 15,22 21-15,-22-1 0,0 1 16,0 0-16,0 42 16,-22 0-1,22 1-15,-21-1 0,0 0 16,21 21-16,-21-21 0,21 22 0,-21-22 16,21 21-16,0 1 0,0-22 15,0 21-15,0-21 0,0 0 0,0 1 16,0-1-16,0 0 0,21 0 0,0-21 15,0 0-15,0 21 0,1-21 16,20 0-16,-21 0 0,21-21 0,-20 21 16,20-21-16,-21 0 0,0-22 15,22 1-15,-22 21 0,0-21 0</inkml:trace>
  <inkml:trace contextRef="#ctx0" brushRef="#br1" timeOffset="102724.96">24723 3239 0,'0'-43'0,"0"86"0,21-128 15,-21 64-15,0-22 0,0 22 16,0 0-16,0 42 16,0 0-16,-21 22 15,-1-22-15,1 42 0,21-20 0,-21 20 16,0 1-16,0-22 0,21 22 16,-21-1-16,-1 1 0,22-1 15,-21-21-15,21 22 0,0-22 0,-21 1 16,21-1-16,0 0 0,-21 1 0,21-1 15,0-21-15,0 0 0,0 0 16,0 1-16,0-1 0,21-21 16,0 0-16,0 0 0,1 0 15,-1-21-15,0-1 0,0 1 0,0 21 16,22-42-16,-1 21 0,-21 0 16</inkml:trace>
  <inkml:trace contextRef="#ctx0" brushRef="#br1" timeOffset="102943.17">25146 3662 0,'0'0'16,"-21"0"0,21 21-1,-21 0-15,-1 0 16,1 1-16,0-1 0,0 0 0,21 21 16,-21-21-16,0 22 0,-1-22 0,22 21 15,0-21-15,-21 22 0,21-22 16,0 0-16,0 21 0,0-20 0,0-1 15,21 0-15,1-21 16,-1 0-16,0 0 0,0 0 0,0 0 16,22 0-16,-22 0 0,21-21 0,-21 0 15</inkml:trace>
  <inkml:trace contextRef="#ctx0" brushRef="#br1" timeOffset="103639.73">25590 3768 0,'0'0'0,"-21"0"15,0 0 1,0 0-16,0 21 0,0-21 16,-1 21-16,1 0 0,0 0 0,0 1 15,21 20-15,-21-21 0,21 0 16,-21 0-16,21 22 0,0-22 0,-22 0 16,22 0-16,0 0 0,0 1 0,0-1 15,0 0-15,22-21 31,-1 0-15,-21-21-16,0 0 0,0-1 16,0 1-16,21 0 0,-21-21 0,0 21 15,21-22-15,-21 22 0,21-21 16,-21-1-16,21 22 0,1-21 0,-22 21 16,21-22-16,0 22 0,0 0 15,0 0-15,22 0 0,-22 0 0,0-1 16,0 22-16,21 0 0,-20 0 0,-1 0 15,0 0-15,0 22 0,0-1 16,0 0-16,1 0 0,-1 0 0,0 22 16,0-22-16,0 21 0,0 0 15,1-20-15,-22 20 0,0-21 16,0 21-16,0-20 0,0 20 0,0-21 16,0 0-16,-22-21 0,22 21 15,-21 1-15,0-22 0,0 0 16,0 0-1,21-22-15,0 1 0,0 0 16,0 0-16,0 0 0,0 0 0,0-1 16,21 1-16,0-21 0,0 21 15,22-22-15,-22 1 0,21 21 0,0-21 16,1-1-16,-22 22 0,21 0 16,1-21-16,-22 20 0,21 22 15,-21-21-15,22 21 0,-22 0 0,0 0 16,0 21-16,-21 1 0,0-1 15,0 0-15,0 21 0,0-21 0,0 22 16,0-22-16,0 21 0,0 1 16,0-22-16,-21 21 0,21-21 0,-21 0 15,0 1-15,-1-1 0,22 0 0,-21 0 16,0 0-16,0-21 16,0 0-16,0 0 15,21-21-15,-22 21 16,22-21-16,0 0 0</inkml:trace>
  <inkml:trace contextRef="#ctx0" brushRef="#br1" timeOffset="103859.61">25887 3112 0,'-21'0'16,"42"0"-16,-64-22 0,22 22 0,0 0 0,0 0 15,21 22 48</inkml:trace>
  <inkml:trace contextRef="#ctx0" brushRef="#br1" timeOffset="104044.5">24574 3281 0,'0'0'0,"-21"21"16,21 0-16,21 0 16,1-21-16,-1 0 0,21 22 15,0-22-15,1 0 0,-1 0 16,0 21-16,22-21 0,-22 0 0,1 0 15,-22 0-15,21 0 0</inkml:trace>
  <inkml:trace contextRef="#ctx0" brushRef="#br1" timeOffset="104944.58">1524 6498 0,'0'0'0,"-21"0"0,0 0 0,-22 0 16,22-21-16,-21 21 0,21-21 15,-1 21-15,-20 0 0,21-21 16,0 21-16,0-21 0,21-1 31,21 22-31,21-21 0,0 21 0,1 0 16,20 0-16,22-21 15,-22 21-15,22 0 0,-21 0 0,20-21 16,1 21-16,-22-21 0,22 21 16,-21 0-16,-1 0 0,1 0 0,-1 0 15,-21 0-15,1 0 0,-22 0 16,0 0-16,0 0 0,-42 0 15,0 0 1,0 0-16,-22 0 0,1 0 0,21 0 16,-21 0-16,-1 0 0,1 0 15</inkml:trace>
  <inkml:trace contextRef="#ctx0" brushRef="#br1" timeOffset="105219.26">1905 6265 0,'0'22'31,"0"-1"-31,0 0 0,0 0 16,0 21-16,0 1 0,0-1 0,0 0 16,0 1-16,0-1 0,0 22 15,0-22-15,0 0 0,-21 1 0,21-1 16,-21 0-16,21-21 15,0 22-15,0-22 0,0 0 0,0 0 16,-22 0-16,22 1 16,22-22-1,-1 0-15,0-22 16,0 22-16,-21-21 0,21 0 0</inkml:trace>
  <inkml:trace contextRef="#ctx0" brushRef="#br1" timeOffset="105619.03">2392 6731 0,'0'0'0,"0"21"16,21-21 15,0 0-31,0-21 16,0 21-16,22-21 0,-22 0 15,0 0-15,0-1 0,0 1 0,1 0 16,20 0-16,-42 0 0,21 0 16,0-1-16,-21 1 0,0 0 0,0 0 15,-21 21 1,0 0-16,0 21 0,-22-21 16,22 21-16,0 0 0,-21 22 15,21-22-15,-1 0 0,1 21 16,0-20-16,0 20 0,0-21 0,21 21 15,-21-20-15,21-1 0,0 0 16,0 0-16,0 0 0,0 0 0,0 1 16,21-22-16,0 21 0,0-21 15,0 0-15,0 0 0,1 0 0,20 0 16,-21 0-16,21 0 0,1-21 16,-1-1-16,0 22 0,1-21 0,-1 0 15,0 0-15</inkml:trace>
  <inkml:trace contextRef="#ctx0" brushRef="#br1" timeOffset="105946.85">3281 6498 0,'0'0'0,"0"-21"0,0 0 0,-21 21 31,-1 21-31,1-21 0,0 21 16,0 0-16,0 1 0,-22-1 0,22 21 15,0-21-15,21 0 0,-21 1 16,21-1-16,-21 0 0,21 0 0,0 0 15,0 0-15,0 1 0,21-1 16,0-21-16,0 21 0,0 0 0,1-21 16,-1 21-16,0-21 0,0 21 0,0-21 15,0 0-15,-21 22 16,0-1-16,-21 0 16,0-21-1,0 0-15,0 0 0,-22 0 0,22 0 16,0 0-16,-21 0 0,21 0 0,-22 0 15,22 0-15,0 0 0,0 0 16,0-21-16,21 0 0,0-1 0,0 1 16,0 0-16,0 0 0,21-21 15,0 20-15</inkml:trace>
  <inkml:trace contextRef="#ctx0" brushRef="#br1" timeOffset="106230.68">3852 6054 0,'0'-21'0,"0"42"0,-21-42 0,0 21 15,0 0-15,0 0 16,-1 21-16,1 0 0,0 0 0,21 0 16,-21 22-16,0-22 0,0 21 0,21 0 15,-22 1-15,1 20 0,21 1 16,-21-22-16,21 22 0,0-22 0,0 0 15,0 22-15,0-22 0,0-21 16,0 22-16,0-22 0,0 21 16,21-21-16,0-21 0,1 21 0,-1-21 15,0 0-15,0 0 0,0 0 16,0 0-16,1 0 0,-1 0 0,0-21 16,0 0-16</inkml:trace>
  <inkml:trace contextRef="#ctx0" brushRef="#br1" timeOffset="106395.59">3429 6498 0,'0'0'0,"0"-21"16,21 21 0,0 0-16,0-21 0,1 21 0,20-21 15,0 21-15,1-21 0,-1 21 16,0-22-16,1 22 0,-1-21 0,0 0 15</inkml:trace>
  <inkml:trace contextRef="#ctx0" brushRef="#br1" timeOffset="108211.18">5482 6710 0,'0'0'0,"21"0"16,0 0-16,1-21 0,-22 0 0,21 21 15,0-22-15,0 1 0,0 0 16,0 0-16,1 0 0,-22 0 0,0-22 16,0 22-16,0-21 0,0 21 15,0-22-15,-22 22 0,1-21 0,-21 21 16,21-22-16,-22 22 0,1 0 0,0-21 15,-1 20-15,1 22 0,0-21 16,21 21-16,-22 0 0,22 0 0,-21 21 16,21 1-16,-1-1 0,1 0 15,0 21-15,0 1 0,0-1 16,0 21-16,21-20 0,-22 20 0,22-20 16,0-1-16,0 21 0,0-20 15,0-22-15,0 21 0,0-21 0,22 1 16,-1-1-16,0 0 0,0 0 0,0-21 15,0 0-15,1 0 0,20 0 16,-21 0-16,0-21 0,22 0 0,-22 0 16,21-1-16,0 1 0,-20-21 0,20 21 15,-21-22-15,21 1 0,-20 0 16,20-1-16,-21 1 0,0 0 0,0-1 16,-21 1-16,0 0 0,0 21 15,22-1-15,-22 1 0,0 0 16,0 42-1,-22 0-15,22 1 16,0 20-16,0 0 0,0 1 16,0-22-16,0 21 0,0 0 0,0 1 15,0-1-15,0-21 0,0 22 0,0-22 16,0 0-16,22 0 0,-22 0 16,21 0-16,0-21 0,0 0 0,0 0 15,22 0-15,-22 0 0,21 0 16,-21 0-16,22-21 0,-1 0 0,-21 0 15,21 0-15,1-22 0,-22 22 16,21-21-16,-21 0 0,1-1 16,-1 1-16,0 0 0,-21-1 0,21 22 15,-21-21-15,0 21 0,0-1 0,0 1 16,0 0-16,0 42 31,0 0-31,-21 1 0,0-1 0,21 21 16,-21-21-16,21 22 0,0-1 15,-22 0-15,22-21 0,0 22 0,-21-1 16,21-21-16,0 0 0,0 22 0,0-22 16,0 0-16,64 0 31,-43-21-31,0 0 0,0 0 0,0 0 16,1 0-16,-1-21 0,0 0 15,21 0-15,-21 0 0,1-1 0,20-20 16,-21 21-16,0-21 0,0-1 0,1 22 15,-1-21-15,-21-1 0,0 22 16,21 0-16,-21 0 0,0 0 0,21 0 16,-21 42 15,0 0-31,-21 0 0,21 21 0,-21-20 16,21-1-16,0 21 0,0-21 15,0 22-15,0-22 0,0 0 16,0 21-16,0-21 0,0 1 0,0-1 15,0 0-15,21-21 0,0 0 16,0 0-16,0 0 0,1 0 16,-1 0-16,21 0 0,-21 0 0,22-21 15,-22 21-15,21-21 0,-21-22 0,22 22 16,-22 0-16,21-21 0,-21-1 16,0 1-16,22 0 0,-22-1 0,-21 1 15,21-22-15,0 22 0,-21 0 16,21-22-16,-21 22 0,0-22 15,0 22-15,0 0 0,0-1 0,22 1 16,-22 0-16,0 21 0,0-1 16,0 1-16,0 64 15,0-22 1,0 21-16,0 0 0,0 1 16,-22-1-16,22 22 0,0-22 0,-21 21 15,21-20-15,0 20 0,0-20 0,-21 20 16,21-21-16,-21 22 0,21-22 15,0 1-15,0-1 0,0 0 0,0-21 16,0 1-16,21-1 0,0 0 16,0-21-16,1 0 0,-1 0 0,21 0 15,-21 0-15,0 0 0,22 0 16,-1-21-16,-21 0 0,22-1 0,-1 1 16,-21 0-16,21-21 0,-20 21 15,-1-22-15,0 22 0,0-21 0,0 21 16,-21-22-16,0 22 0,0 0 0,0 0 15,0 0-15,0 42 32,0 0-32,-21 21 15,21-21-15,-21 1 0,21 20 16,0-21-16,0 21 0,0-20 16,0-1-16,0 21 0,0-21 0,0 0 15,0 1-15,0-1 0,0 0 16,21-21-16,0 0 0,-21 21 0,21-21 15,1 0-15,-1 0 0,0 0 0,21-21 16,-21 0-16,1 21 0,-1-21 16,21-22-16,-21 22 0,0-21 0,1 21 15,-1-22-15,0 1 0,-21 0 0,0-1 16,0 1-16,0 21 0,0-22 16,0 1-16,0 21 0,-21 0 0,-22 0 15,22-1-15,0 22 0,0 0 16,-21 0-16,20 0 0,-20 0 15,21 0-15,0 0 0,0 0 0,-1 22 16,1-22-16,0 21 0,0-21 16,21 21-16,-21 0 0,21 0 15</inkml:trace>
  <inkml:trace contextRef="#ctx0" brushRef="#br1" timeOffset="108407.07">7112 6138 0,'0'0'0,"-42"0"0,-22 0 31,64 22-31,21-22 16,0 0-16,1 0 15,20 0-15,0 0 0,1 0 16,20 0-16,-21 0 0,1 0 0,20-22 15,-20 22-15,20-21 0,-21 21 0</inkml:trace>
  <inkml:trace contextRef="#ctx0" brushRef="#br1" timeOffset="109363.9">8107 6350 0,'0'0'0,"0"-21"0,-21 0 16,21 0-16,0-1 0,0 1 16,0 0-16,0 0 0,0 0 0,0 0 15,0-1-15,21 22 0,0-21 16,0 0-16,0 21 0,22 0 0,-22 0 15,21 0-15,-21 0 0,22 0 0,-22 21 16,0 0-16,21 1 0,-21 20 16,1-21-16,-1 21 0,0-20 0,-21 20 15,0 0-15,0 1 0,0-1 16,0-21-16,0 21 0,0-20 16,-21-1-16,21 21 0,-21-21 0,-1 0 15,22 1-15,-21-22 0,21-22 31,0 1-15,0 0-16,0-21 0,0 21 0,0-22 16,0 1-16,21 21 0,1-22 15,-22 1-15,21 0 0,0-1 0,21 1 16,-21 21-16,1-21 0,20 20 16,0 1-16,1 0 0,-1 21 0,0 0 15,1 0-15,-1 0 0,0 0 16,1 0-16,-22 21 0,21 0 0,-21 1 15,0 20-15,-21-21 0,0 21 16,22-20-16,-22 20 0,0-21 0,0 21 16,0 1-16,0-22 0,-22 0 0,22 0 15,0 0-15,-21 1 0,0-1 16,21 0-16,-21-21 0,0 0 16,21-21-1,0 0 1,0-1-16,0-20 0,0 21 15,21-21-15,0 20 0,0-20 0,0 0 16,1-1-16,-1 22 0,0-21 16,21 0-16,-21 20 0,22-20 0,-22 21 15,21 0-15,1 0 0,-22 21 0,21 0 16,-21 0-16,22 21 0,-22 0 16,21 0-16,-21 0 0,0 0 0,-21 22 15,0-22-15,0 21 0,0-21 0,0 22 16,0-1-16,-21-21 0,0 22 15,21-22-15,-21 0 0,0 0 0,0 0 16,-1 0-16,1 1 0,21-1 0,21-21 47,1 0-47,20-21 0,-21-1 16,0 1-16,0 0 0,22 0 15</inkml:trace>
  <inkml:trace contextRef="#ctx0" brushRef="#br1" timeOffset="109855.68">10139 6075 0,'-21'-85'31,"-1"85"-31,1-21 0,0 21 16,-21 0-16,21 0 0,-1 0 15,1 0-15,-21 0 0,21 21 0,-22 0 16,22 22-16,-21-22 0,21 21 15,0 1-15,-22-22 0,22 21 0,0 0 16,21 1-16,0-1 0,-21 0 0,21 1 16,0-22-16,0 21 0,0-21 15,0 1-15,21-1 0,0-21 0,0 21 16,0-21-16,1 0 0,-1 0 0,21 0 16,-21 0-16,22-21 0,-1 0 15,-21-1-15,21 1 0,-20 0 16,20-21-16,-21 21 0,21-22 0,-20 22 0,-1-21 15,0-1-15,0 22 16,-21-21-16,0 0 0,21 20 0,-21-20 16,0 21-16,0 0 0,0 0 0,0-1 15,-21 44 1,21-1-16,0 0 16,0 21-16,-21-21 0,21 1 0,-21 20 15,21 0-15,-21-21 0,21 22 16,0-22-16,0 21 0,0-21 0,0 22 15,0-22-15,0 0 0,0 21 0,21-20 16,0-1-16,0 0 16,0-21-16,0 0 0,1 0 0,-1 0 15,21 0-15,-21 0 0,0-21 16,22 0-16,-22 21 0,21-43 0,-21 22 16,22 0-16</inkml:trace>
  <inkml:trace contextRef="#ctx0" brushRef="#br1" timeOffset="110139.52">10816 5800 0,'0'0'0,"0"-43"0,0-41 31,0 63-31,-21 21 16,21 21-16,-21-21 0,0 42 16,21-21-16,0 22 0,-22-1 15,22 0-15,-21 1 0,21-1 16,0 0-16,-21 1 0,21-1 0,-21 0 15,21 1-15,-21-1 0,21 0 16,0-21-16,0 22 0,0-1 0,0-21 16,0 22-16,0-22 0,0 0 0,0 0 15,0 0-15,0 0 16,21-21-16,0 0 0,0 0 0,0 0 16,1 0-16,-1 0 0,21-21 0,-21 0 15,0 0-15,22 0 0,-1 0 16,-21-22-16,22 22 0</inkml:trace>
  <inkml:trace contextRef="#ctx0" brushRef="#br1" timeOffset="110360.39">11218 6033 0,'0'0'0,"0"-22"15,0 1-15,0 42 32,0 1-32,-21-1 0,21 0 15,-21 0-15,21 0 0,-21 22 0,0-22 16,21 0-16,0 21 0,-22-21 15,22 1-15,0-1 0,-21 21 0,21-21 16,0 0-16,0 1 0,0-1 16,0 0-16,0 0 0,21-21 15,1 0-15,-1 0 0,21 0 0,-21 0 16,0 0-16,22-21 0,-1 0 16,0 21-16,1-21 0,-22-1 0</inkml:trace>
  <inkml:trace contextRef="#ctx0" brushRef="#br1" timeOffset="111094.97">11747 6054 0,'0'0'0,"-21"0"0,0 0 15,0 21-15,0-21 16,21 21-16,-21 0 0,-1 0 16,22 1-16,-21-1 0,21 0 15,-21 21-15,21-21 0,-21 1 0,21 20 16,0-21-16,0 21 0,0-20 15,0-1-15,0 0 0,21 0 0,0 0 16,0 0-16,-21 1 0,22-22 0,-1 0 16,0 0-16,0 0 0,0 0 15,0 0-15,1 0 16,-22-22-16,0 1 0,0 0 16,0-21-16,0 21 0,0-1 15,0-20-15,0 21 0,0-21 0,0-1 16,0 22-16,0-21 0,0 21 15,0-22-15,0 22 0,0 0 16,0-21-16,0 20 0,21 22 0,0-21 16,0 0-16,0 21 0,22 0 0,-22 0 15,21 0-15,0 0 0,-20 0 16,20 0-16,0 21 0,-21 0 0,22 1 16,-22-1-16,0 0 0,0 0 0,0 21 15,1-20-15,-22-1 0,0 21 16,0-21-16,0 0 0,0 22 0,0-22 15,0 0-15,0 0 0,0 0 0,0 1 16,0-1-16,0 0 0,0 0 16,-22-21-1,1 0-15,0 0 16,0 0-16,21-21 16,0 0-16,0 0 0,0-1 0,0 1 15,0 0-15,0 0 0,0-21 0,0 20 16,21 1-16,0-21 0,-21 21 15,43-22-15,-22 1 0,0 21 0,0-21 16,21 20-16,-20 1 0,20 0 0,-21 0 16,21 0-16,-20 21 0,20 0 15,-21 0-15,0 0 0,0 21 0,1-21 16,-1 21-16,-21 21 0,0-20 0,21-1 16,-21 21-16,0-21 15,0 22-15,0-22 0,0 21 0,0 0 16,0-20-16,-21 20 0,21 0 0,-21-21 15,21 1-15,-22 20 0,1-21 16,21 0-16,0 0 0,-21-21 16,0-21 15,21 0-31</inkml:trace>
  <inkml:trace contextRef="#ctx0" brushRef="#br1" timeOffset="111307.85">11811 5652 0,'0'0'0,"-21"0"0,0 0 0,-1 0 16,1 0 15,0 0 0,0 0-15,0 0-16</inkml:trace>
  <inkml:trace contextRef="#ctx0" brushRef="#br1" timeOffset="111507.74">10604 5884 0,'0'22'0,"0"-44"0,0 65 0,22-22 31,-1-21-31,21 0 0,-21 0 0,22 0 16,-1 0-16,0 0 0,1 0 0,-1 0 16,0 0-16,22 0 0,-22 0 15,0 0-15,1 0 0,-1-21 16,-21 21-16</inkml:trace>
  <inkml:trace contextRef="#ctx0" brushRef="#br1" timeOffset="112039.37">13885 5694 0,'0'0'0,"0"-21"0,21-22 0,-21 22 0,0 0 16,0 0-16,0 0 0,0 0 15,0 42 1,-21 21-16,21-21 0,-21 22 15,0-1-15,21 21 0,0-20 16,-21-1-16,21 22 0,-21-22 0,21 0 16,-22 22-16,22-22 0,0 0 15,0 1-15,0-1 0,0-21 0,-21 22 16,21-1-16,0-21 0,0 0 0,0 22 16,0-22-16,21-21 15,-21 21-15,22-21 0,-1 0 0,0 0 16,0 0-16,0 0 0,0-21 0,1 21 15,-1-21-15,21-1 0,-21 1 16,22 0-16</inkml:trace>
  <inkml:trace contextRef="#ctx0" brushRef="#br1" timeOffset="112480.12">14414 5906 0,'0'0'0,"22"-22"0,-22 1 31,-22 21-31,1 0 15,0 21-15,0 1 0,0-1 0,-22 0 16,22 21-16,0-21 0,0 1 16,0 20-16,0-21 0,-1 0 0,1 22 15,21-22-15,0 0 0,0 0 0,0 0 16,0 0-16,0 1 0,0-1 16,21 0-16,1-21 0,-1 21 0,21-21 15,-21 0-15,22 0 0,-1 0 0,0 0 16,1 0-16,-1-21 0,-21 21 15,21-21-15,1 0 0,-1-1 0,-21 22 16,22-21-16,-22 0 0,0 0 0,0-21 16,-21 20-16,0 1 15,0-21-15,0 21 0,0 0 0,0-22 16,-21 22-16,0 0 0,0 0 0,-1 0 16,1-1-16,-21 22 0,21 0 15,-22 0-15,22 0 0,-21 0 0,21 0 16,-22 22-16,1-22 0,21 21 15,0 0-15,-22 0 0,22 0 0,0 22 16,0-22-16,21 0 0,0 0 0,0 21 16,0-20-16,0-1 0,0 0 15,0 0-15,21 0 0,0-21 16,22 0-16,-22 0 0,21 0 0,0 0 16,1 0-16</inkml:trace>
  <inkml:trace contextRef="#ctx0" brushRef="#br1" timeOffset="112928.86">15155 5927 0,'0'0'0,"0"-21"0,0-1 0,21 1 0,-21 0 16,0 42 15,-21-21-31,0 21 0,0 1 0,0-1 16,0 0-16,-1 21 15,1-21-15,0 22 0,0-22 0,21 0 16,-21 21-16,0-20 0,21-1 0,-22 0 16,22 0-16,0 0 0,0 0 15,0 1-15,0-1 0,0 0 0,22-21 16,20 0-16,-21 0 0,0 0 0,22 0 16,-1 0-16,0 0 0,1 0 15,-1 0-15,21-21 0,-20 0 0,-22-1 16,21 22-16,1-42 0,-22 21 0,0 0 15,0-22-15,0 22 0,-21-21 16,0 0-16,0-1 0,0 22 0,0-21 16,-21-1-16,0 22 0,0 0 0,-22 0 15,22 0-15,-21 21 16,0 0-16,-1 0 0,1 0 0,0 0 16,-1 21-16,22-21 0,-21 21 0,21 0 15,-22 0-15,22 1 0,0-1 16,21 0-16,0 0 0,0 0 0,0 0 15,0 1-15,21-1 0,0-21 16,22 0-16,-22 21 0,21-21 0,0 0 16</inkml:trace>
  <inkml:trace contextRef="#ctx0" brushRef="#br1" timeOffset="113256.67">16214 5546 0,'0'0'16,"0"-21"-16,0-1 0,0 1 16,-22 21-16,1 0 15,0 0-15,0 0 16,21 21-16,-21 1 0,0-1 0,-1 21 16,1 0-16,0 22 0,0-22 0,0 22 15,0-22-15,-1 22 16,1-22-16,0 21 0,0-20 0,21-1 0,-21 22 15,0-22-15,21 0 0,0 1 16,0-1-16,0-21 0,0 21 16,0-20-16,0 20 0,21-42 0,0 21 15,0 0-15,0-21 0,0 0 0,1 0 16,-1 0-16,21 0 0,-21-21 16,22 21-16,-1-21 0,0 0 0,-21 0 15,22-22-15,-1 22 0,0 0 0,1-21 16</inkml:trace>
  <inkml:trace contextRef="#ctx0" brushRef="#br1" timeOffset="113539.51">13864 5779 0,'0'0'0,"-42"0"0,21 0 0,-1 0 15,1 0-15,42 0 32,1 0-32,20 0 0,0 0 0,1 0 15,-1 0-15,21 0 16,-20 0-16,20 0 0,1 0 0,-22 0 15,22 0-15,-22 0 0,0 0 0,1 0 16,-1 0-16</inkml:trace>
  <inkml:trace contextRef="#ctx0" brushRef="#br1" timeOffset="113864.69">17399 6287 0,'0'0'0</inkml:trace>
  <inkml:trace contextRef="#ctx0" brushRef="#br0" timeOffset="126664.01">783 8170 0,'0'0'0,"0"-21"0,0 0 16,0 0-16,0 0 0,0 0 16,0-1-16,0 1 15,0 0-15,0 0 16,0 0-16,0 0 16,-21 21-1,0 0-15,0 0 16,21 21-16,-22 0 0,1 0 15,0 0-15,0 22 0,0-22 0,0 21 16,-1 0-16,1 1 0,0-1 16,0 0-16,0 1 0,0-1 15,-1 0-15,1 1 0,21-1 16,0-21-16,0 22 0,0-22 16,0 0-16,0 0 0,21 0 0,1 0 15,-1 1-15,0-1 0,0-21 16,21 0-16,-20 0 0,20 0 0,-21 0 15,21 0-15,1 0 0,-1 0 16,0-21-16,1-1 0,-22 1 16,21 0-16,22 0 0,-22-21 0,0 20 15,-20-20-15,20 21 0,0-21 16,-21-1-16,1 1 0,-22 0 0,0-22 16,0 22-16,0-22 15,0 1-15,0 20 0,0 1 0,-22 0 16,1-1-16,0 1 0,0 21 15,-21 0-15,20 21 0,-20-21 0,21 21 16,-21 0-16,-1 0 0,22 21 16,-21-21-16,-1 21 0,1 0 15,0 21-15,-1-20 0,1 20 0,0 0 16,-1 1-16,22-1 0,0 0 16,0 1-16,21-1 0,0 0 0,0 1 15,0-1-15,21-21 0,0 21 16,0-20-16,22-1 0,-22 0 15,21-21-15,-21 21 0,22-21 16,-1 0-16</inkml:trace>
  <inkml:trace contextRef="#ctx0" brushRef="#br0" timeOffset="127067.78">1736 7789 0,'0'0'0,"0"-42"0,0 21 0,0 0 0,0 0 16,-22 21 0,1 0-1,0 21-15,21 0 16,-21 21-16,21-21 0,-21 22 0,21 20 16,-21 1-16,-1-1 0,22 1 15,-21-1-15,0 1 0,21 20 0,-21 1 16,21-21-16,-21 20 0,0 1 15,-1 21-15,1-22 0,21 1 0,-21 21 16,0-21-16,-21 20 0,20-20 16,1 0-16,0-1 0,0 1 0,0 0 15,0-1-15,-1 1 0,1-21 16,0-1-16,21-21 0,-21 22 0,0-22 16,21 1-16,0-22 15,0 0-15,0 0 0,-21-21 0,21-21 31,0-21-31,0 20 0,0-20 16,21 0-16,-21-22 0,21 1 16,0-1-16,0-20 0,0 20 0,1-21 15</inkml:trace>
  <inkml:trace contextRef="#ctx0" brushRef="#br0" timeOffset="127427.57">1545 8509 0,'0'0'0,"0"-63"0,0 20 15,0-41-15,0 41 16,0 22-16,0-21 0,0-1 0,0 22 16,0 0-16,21-21 0,-21 21 15,21-1-15,1 1 0,-1 0 0,0 0 16,0 21-16,21 0 16,-20 0-16,-1 0 0,0 0 0,0 0 15,0 0-15,0 21 0,1 0 16,-1 0-16,0 1 0,-21 20 0,0-21 15,0 21-15,0-20 0,0 20 16,0-21-16,0 21 0,-21-20 0,0-1 16,-1 0-16,1 0 0,-21 0 15,21 0-15,-22 1 0,22-1 16,-21-21-16,21 21 0,0-21 16,-1 0-16,44 0 46,-1-21-30,0 0-16,0 21 0,0-22 0,0 1 16</inkml:trace>
  <inkml:trace contextRef="#ctx0" brushRef="#br0" timeOffset="128212.12">1968 8319 0,'43'0'16,"-22"0"-16,0 0 16,0-22-16,22 22 0,-22-21 0,0 0 15,21 0-15,-21 0 0,22 0 16,-22-1-16,0-20 0,0 21 0,0 0 16,-21-22-16,0 22 0,0 0 15,0 0-15,0 0 0,0 0 0,-21-1 16,0 22-16,0 0 15,-21 0-15,20 0 0,1 0 0,0 0 16,0 22-16,0-1 16,21 21-16,-21-21 0,21 22 0,-22-1 15,22 0-15,0-21 0,0 22 16,0-1-16,0-21 0,0 22 0,0-22 16,0 0-16,0 0 0,22 0 15,-1 0-15,0-21 0,0 0 0,0 22 16,22-22-16,-22 0 0,0 0 0,21 0 15,1-22-15,-22 22 0,21-21 16,-21 0-16,22 0 0,-22 0 0,0-22 16,0 22-16,0-21 15,0 21-15,1-22 0,-1 1 0,-21 21 16,0-21-16,0 20 0,21 1 16,-21 0-16,0 0 0,0 42 31,0 0-31,-21 0 15,21 1-15,0-1 0,0 0 16,0 0-16,-21 21 0,21-20 0,-22 20 16,22-21-16,0 0 0,-21 0 0,21 1 15,0-1-15,0 0 0,-21 0 16,21 0-16,-21-21 0,21 21 16,-21-21-1,21-21 1,0 0-16,0 0 15,0 0-15,0 0 0,0-22 0,21 22 16,-21-21-16,21-1 0,21 22 16,-20-21-16,20 0 0,-21 20 0,21 1 15,1 0-15,-1 0 0,0 0 0,1 21 16,-1 0-16,0 0 0,-20 0 16,20 21-16,-21 0 0,0 0 0,0 0 15,-21 22-15,0-22 0,0 21 16,0 1-16,0-22 0,0 21 15,0-21-15,0 0 0,-21 1 0,0-1 16,0 0-16,0 0 0,21 0 16,-21-21-16,21 21 0,0-42 31</inkml:trace>
  <inkml:trace contextRef="#ctx0" brushRef="#br0" timeOffset="128951.04">3683 8086 0,'21'-21'31,"0"-1"-31,0 1 16,22 0-16,-22 0 0,0 0 0,21 0 15,-20-1-15,-1 1 0,21 0 0,-21 0 16,0 0-16,-21 0 0,0-1 16,0 1-16,0 0 0,0 0 15,-21 0-15,0 21 0,-21 0 16,-1-21-16,1 21 0,0 0 15,-1 0-15,-20 0 0,21 0 0,-22 21 16,22-21-16,-1 21 0,22 0 16,-21 0-16,21 0 0,21 1 0,0-1 15,0 0-15,0 0 0,21 0 16,0 22-16,0-22 0,22 21 0,-22-21 16,21 22-16,0-22 0,1 21 15,-1-21-15,0 22 0,1-22 0,-1 21 16,-21-21-16,22 0 0,-22 22 0,-21-22 15,0 0-15,0 0 0,0 22 16,0-22-16,-21 0 0,-22 0 0,1 0 16,0 0-16,-22-21 0,22 22 15,-22-22-15,1 0 0,20 0 16,-20 0-16,21 0 0,-1 0 0,1 0 16,0 0-16,20-22 0,-20 1 15,21 0-15,0 0 0,21-21 0,0 20 16,0-20-16,0 21 0,0-21 15,0-1-15,0 22 0,0-21 0,0 21 16,21-1-16,21-20 0,-21 42 0,22-21 16,-22 0-16,21 21 0,1 0 15,-1 0-15,0 0 0</inkml:trace>
  <inkml:trace contextRef="#ctx0" brushRef="#br0" timeOffset="129483.73">4424 7938 0,'0'-22'0,"0"44"0,0-65 16,-21 43-1,-1 0-15,1 0 16,0 0-16,0 21 0,0 1 0,0-1 15,-1 21-15,1-21 0,21 22 16,-21-1-16,0 0 0,0-21 16,21 22-16,0-1 0,-21 0 0,21-20 15,0 20-15,0-21 0,0 0 16,0 0-16,0 1 0,21-22 0,-21 21 16,21-21-16,0 0 0,21 0 0,-20 0 15,20 0-15,0 0 0,-21-21 16,22-1-16,-1 22 0,0-21 0,1-21 15,-1 21-15,-21 0 0,22-22 0,-22 1 16,0 21-16,0-22 0,-21 1 16,0 0-16,0-1 0,0 1 0,0 0 15,-21 21-15,0-22 0,0 22 16,-1 0-16,1 21 0,-21-21 16,21 21-16,-22 0 0,1 0 0,21 0 15,-21 21-15,20 0 0,-20-21 16,21 42-16,0-20 0,0 20 0,-1-21 15,1 21-15,21 1 0,-21-1 0,21 0 16,0-20-16,0 20 0,0-21 16,0 21-16,0-20 0,0-1 0,21 0 15,0 0-15,22 0 0,-22-21 16,0 0-16,21 0 0,-20 0 0,20 0 16,0 0-16,-21-21 0</inkml:trace>
  <inkml:trace contextRef="#ctx0" brushRef="#br0" timeOffset="130328.93">4953 7938 0,'0'0'0,"0"-22"0,0 44 32,0-1-32,0 0 15,-21 0-15,21 21 0,-21-20 16,21 20-16,0-21 0,0 21 0,0 1 15,-22-22-15,22 21 0,0-21 16,0 1-16,0-1 0,0 21 16,0-21-16,0 0 0,22-21 15,-1 0-15,0 0 0,0 0 16,0 0-16,0 0 0,1 0 16,-1 0-16,0-21 0,21 0 0,-21 0 15,1 0-15,-1 0 0,0-22 0,21 22 16,-21-21-16,1 21 0,-1-22 15,0 1-15,-21 21 0,21-22 0,0 22 16,-21 0-16,0 0 0,0 0 16,0 0-16,-21 42 31,21 0-31,-21 21 16,0-21-16,21 1 0,0 20 0,-21-21 15,-1 0-15,22 22 0,-21-22 0,21 0 16,0 21-16,0-21 0,0 1 15,0-1-15,0 0 16,21-21-16,1 0 0,-1 0 16,0 0-16,0 0 0,21 0 15,-20-21-15,20 21 0,0-21 0,1-1 16,-1 1-16,-21 0 0,21 0 0,-20-21 16,-1 20-16,0 1 15,-21-21-15,0 21 0,0 0 0,0-1 16,0 1-16,0 0 0,0 0 15,-21 21 1,0 0-16,42 0 47,0 0-47,0 0 0,0 0 0,0 0 16,1 0-16,-1-21 0,0 21 15,0 0-15,0 0 0,0-21 16,1 21-16,-1 0 0,0 0 0,0 0 15,-21 21 1,0 0-16,0 0 0,0 0 16,0 0-16,0 1 0,-21-1 0,21 21 15,0-21-15,-21 0 0,0 1 16,21 20-16,-22-21 0,22 0 0,0 0 16,0 1-16,0-1 0,0 0 0,0 0 15,0 0 1,22-21-16,-1 0 0,21 0 15,-21 0-15,0 0 0,1 0 16,20-21-16,-21 21 0,0-21 0,0 0 16,1 0-16,-1-1 0,21 1 0,-21-21 15,0 21-15,1-22 0</inkml:trace>
  <inkml:trace contextRef="#ctx0" brushRef="#br0" timeOffset="130760.68">6540 7959 0,'0'0'0,"0"-21"0,0-1 15,0 1-15,-21 21 32,0 0-32,0 0 0,0 0 15,0 21-15,-1-21 0,1 22 16,0 20-16,0-21 0,0 0 16,0 22-16,-1-22 0,22 21 0,-21-21 15,21 22-15,-21-22 0,21 21 0,0-21 16,0 0-16,0 22 0,0-22 15,0 0-15,0 0 16,21 0-16,0-21 0,1 22 16,-1-22-16,21 0 0,-21 0 15,0 0-15,1 0 0,20 0 0,-21-22 16,21 22-16,-20-21 0,-1 0 0,21 0 16,-21 0-16,22 0 0,-22-1 15,0 1-15,0-21 0,21 0 16</inkml:trace>
  <inkml:trace contextRef="#ctx0" brushRef="#br0" timeOffset="131129.47">6964 8086 0,'0'0'16,"21"0"-16,0 0 0,0 0 0,0-21 16,1 21-16,-1-22 0,0 1 0,0 0 15,-21 0-15,0 0 0,0 0 16,0-1-16,0 1 0,0 0 16,-21 21-16,21-21 15,-21 21-15,0 0 0,-1 0 0,1 0 16,0 21-16,-21 0 0,21 0 15,-1 22-15,1-22 0,0 21 0,0-21 16,0 22-16,21-22 0,-21 21 0,21 1 16,-22-22-16,22 0 0,0 21 15,0-21-15,0 1 0,0-1 0,22 0 16,-1-21-16,0 21 0,0-21 0,0 0 16,0 0-16,22 0 0,-22 0 15,21 0-15,1-21 0,-1 0 0</inkml:trace>
  <inkml:trace contextRef="#ctx0" brushRef="#br0" timeOffset="131519.24">7916 7959 0,'0'0'0,"-42"0"0,21 0 0,0 0 16,-1 0-16,1 21 0,42-21 31,22 21-31,-22-21 0,21 0 0,1 0 16,20 0-16,-21 0 0,22 0 0,-22 0 15,1 0-15,20 0 0,-21 0 16,1 0-16,-1 0 0,0 0 0,1 0 15,-1 0-15,0 0 0,1 0 16,-22 0-16,21 0 0,-21 0 0,1 0 16,-1-21-16,0 21 0,0-21 0,-21 0 15,0-1 1,-21 22 0,0-21-16,0 21 0,-1 0 0,1 0 15,0-21-15,-21 21 0,21 0 16,-1-21-16,-20 21 0,21 0 0,0 0 15</inkml:trace>
  <inkml:trace contextRef="#ctx0" brushRef="#br0" timeOffset="131755.1">8403 7811 0,'42'0'16,"-20"0"-16,-1 0 0,0 0 16,0 0-16,0 0 0,22 0 0,-22 0 15,0 0-15,0 21 0,0-21 0,0 0 16,1 0-16,-22 21 15,0 0-15,0 0 16,0 0-16,0 1 0,-22-1 16,1 0-16,-21 0 0,21 0 15,0 22-15,-1-22 0,-20 0 0,21 0 16,0 0-16,-22 0 0,22 1 16,0-1-16,0 0 0,0 0 0,-22-21 15,22 21-15,-21-21 0,21 0 0,-22 21 16</inkml:trace>
  <inkml:trace contextRef="#ctx0" brushRef="#br1" timeOffset="141543.42">9461 7557 0,'0'-22'0,"0"1"15,0 0-15,0 0 0,0 0 16,0 0-16,0-1 16,0 1-16,0 42 46,0 22-46,0-22 16,0 21-16,0-21 0,0 22 0,0-1 16,0-21-16,0 22 0,0-1 15,-21-21-15,0 21 0,21-20 0,0 20 16,0-21-16,0 21 0,-21-20 0,21-1 16,0 0-1,21-21 16,-21-21-31,21 0 0,0-1 16,-21 1-16,22 0 0,-1 0 0,0 0 16,0-22-16,0 22 0,0 0 15,1 0-15,-1 0 0,0 0 0,-21-1 16,21 1-16,0 0 0,-21 0 16,21 21-16,1 0 15,-22 21-15,0 0 16,0 0-16,0 1 15,0-1-15,0 0 0,0 21 16,21-21-16,-21 1 0,0-1 0,0 0 16,21 0-16,-21 0 0,21 0 0,-21 1 15,0-1-15,21-21 0,0 0 16,-21 21-16,22-21 0,-1 0 0,0 0 16,0 0-16,0-21 0,0 21 15,1-21-15,-1-1 0,0 1 0,0 0 16,0 0-16,0 0 0,1 0 0,-22-1 15,21 1-15,-21-21 0,21 21 16,-21 0-16,21-1 0,-21-20 0,0 21 16,0 0-16,0 0 15,0-1-15,0 1 0,0 0 16,0 0-16,0 0 234,0 0-218,0-1 0,21 22-16,-21-21 15,0 0-15,0 42 47,0 0-31,0 1-16,0 20 0,0-21 0,0 0 15,0 22-15,0-22 0,0 21 0,0-21 16,0 22-16,-21-22 0,21 21 16,0-21-16,-21 0 0,21 1 0,0 20 15,0-21-15,0 0 0,21 0 16,0 1-16,0-22 0,1 0 15,-1 0-15,0 0 0,0 0 0,0 0 16,22 0-16,-22 0 0,0-22 0,21 1 16,-21 0-16,22 21 0,-22-21 15,0 0-15,21 0 0,-20-22 16,-1 22-16,0 0 0,0 0 0,0-22 16,0 22-16,-21-21 0,0 21 15,22 0-15,-22-1 0,0 1 0,0 0 16,0 0-16,0 0 0,-22 21 15,1 0-15,0 21 16,0 0-16,0 0 0,0 0 16,21 22-16,-22-22 0,1 21 0,21-21 15,0 22-15,0-22 0,0 21 16,0-21-16,0 1 0,0-1 16,0 0-16,0 0 0,0 0 0,21 0 0,1-21 15,-1 0-15,0 0 16,21 0-16,-21 0 0,22 0 0,-22-21 15,21 0-15,1 21 0,-1-21 0,0 0 16,1 0-16,-1-1 0</inkml:trace>
  <inkml:trace contextRef="#ctx0" brushRef="#br1" timeOffset="142146.88">12255 7260 0,'0'0'0,"22"-21"0,-1 0 0,-21 0 0,0 0 16,0-1-16,0 1 0,0 0 15,0 0-15,0 0 0,-21 21 16,-1-21-16,1 21 0,0 0 16,0 0-16,0 0 0,0 21 15,-22 0-15,22 0 0,0 21 16,-21-20-16,20 41 0,1-21 0,0 1 15,0-1-15,0 22 0,0-22 0,21 0 16,0 1-16,0-1 0,0 0 16,0 1-16,0-22 0,0 0 0,0 21 15,21-21-15,0-21 0,21 22 16,-21-1-16,22-21 0,-1 0 0,0 0 16,1 0-16,-1 0 0,22 0 0,-22 0 15,0 0-15,1-21 0,20-1 16,-21 1-16,1 0 0,-22 0 0,21 0 15</inkml:trace>
  <inkml:trace contextRef="#ctx0" brushRef="#br1" timeOffset="143012.63">12806 7324 0,'0'0'0,"0"-21"0,-21 21 16,-1 0-16,1 0 0,0 0 0,0 0 15,0 21-15,0 0 0,-1 0 16,22 0-16,-21 22 0,0-22 15,0 21-15,0-21 0,0 22 0,21-1 16,-22-21-16,22 21 0,-21-20 0,21-1 16,-21 21-16,21-21 0,0 0 15,0 1-15,0-1 16,21-21-16,0 0 0,1 0 0,20 0 16,-21 0-16,0 0 0,0 0 15,22-21-15,-22-1 0,21 22 0,1-21 16,-22 0-16,21-21 0,-21 21 0,0-1 15,1-20-15,-1 21 0,0-21 16,-21 20-16,0-20 0,0 21 16,0-21-16,0 20 0,0 1 0,-21 21 31,21 21-31,-21 1 0,21-1 16,-22 0-16,1 0 0,21 21 15,0-20-15,0 20 0,0-21 16,0 0-16,0 0 0,0 1 0,0-1 15,0 0-15,21 0 0,1 0 16,20-21-16,-21 0 0,0 0 16,0 0-16,22 0 0,-22 0 0,21 0 15,-21-21-15,1 21 0,20-21 16,-21 0-16,21 0 0,-20-1 0,-1-20 16,0 21-16,-21-21 0,0 20 0,21-20 15,-21 0-15,0 21 0,0-22 16,0 22-16,0 0 0,0 42 31,0 0-15,0 0-16,-21 1 0,21 20 0,0-21 15,0 0-15,-21 22 0,21-22 16,-21 0-16,21 21 0,0-21 0,-22 64 31,22-64-15,0-42-1,0 0 1,0 0-16,0 0 0,0-1 16,0 1-16,0-21 0,22 21 0,-22-22 15,21 1-15,0 0 0,0-1 16,0 1-16,0 21 0,22-21 16,-22 20-16,21 1 0,1 0 0,-1 0 15,0 21-15,-21 0 0,22 0 16,-1 21-16,-21 0 0,22 22 0,-22-22 15,0 21-15,-21-21 0,0 22 0,0-1 16,0-21-16,0 21 0,0-20 16,0-1-16,0 21 0,-21-21 0,0 0 15,21 1-15,-22-22 0,1 21 0,21 0 16,21-42 31</inkml:trace>
  <inkml:trace contextRef="#ctx0" brushRef="#br1" timeOffset="144041.46">14541 7641 0,'43'-42'16,"-22"21"0,0 0-16,0-22 0,0 22 15,1-21-15,-1-1 0,0 1 0,21 0 16,-21-1-16,1-20 0,20 21 0,-21-1 16,0 22-16,0-21 0,-21 21 15,0-1-15,-21 22 16,0 0-1,0 22-15,0-1 0,-22 0 0,22 21 16,0 1-16,0-22 0,0 21 0,21 0 16,0 1-16,0-1 0,0-21 15,0 22-15,0-22 0,0 21 16,0-21-16,0 0 0,0 1 0,21 20 16,0-21-16,-21 0 15,21 0-15,0 1 0,-21-44 63,-21 1-63,21 0 0,-21 0 0,21 0 15,0 0-15,-21-1 16,0 22-16,0 0 16,21 22-1,0-1 1,0 0-16,0 0 0,0 0 15,21 0-15,0-21 0,0 22 16,0-22-16,0 0 0,1 21 16,-1-21-16,0 0 0,21 0 0,-21 0 15,22 0-15,-1 0 0,22 0 16,-22-21-16,0 21 0,1-22 0,-1 1 16,21 0-16,-20 0 0,-1 0 0,0-22 15,-20 22-15,20-21 0,-21 0 16,0-1-16,0 1 0,-21 21 15,0-22-15,0 22 0,0 0 0,0 0 0,0 0 16,-21 21 0,0 0-16,0 0 0,0 0 15,0 21-15,-22 0 0,22 0 0,0 0 16,0 22-16,0-22 0,-1 21 16,1-21-16,21 22 0,0-22 0,0 21 15,0-21-15,0 22 0,0-22 16,0 0-16,21 0 0,1 0 0,-1-21 15,0 22-15,21-22 0,-21 0 0,22 21 16,-1-21-16,0 0 0,1 0 16,-1 0-16,0 0 0,1-21 0,-1 21 15,0-22-15,1 1 0,-22 0 16,21 0-16,-21-21 0,22 20 16,-22-20-16,0 21 0,0-21 0,0-1 15,1 1-15,-22 21 0,0-22 0,0 22 16,0 0-16,0 0 0,-43 21 15,22 0-15,0 0 0,21 21 16,-42 0-16,42 0 0,-22 1 0,1 20 16,21 0-16,-21-21 0,21 22 15,0-1-15,0-21 0,0 22 0,0-22 16,0 0-16,0 0 0,0 0 0,21 0 16,0 1-16,1-22 0,-1 0 15,0 0-15,21 0 0,-21 0 16,1 0-16,20 0 0,-21 0 0,21 0 15,-20-22-15,-1 1 0,21 0 16,-21-21-16</inkml:trace>
  <inkml:trace contextRef="#ctx0" brushRef="#br1" timeOffset="144711.45">16806 7599 0,'0'21'16,"21"-21"-1,1-21-15,-1 0 0,0 0 16,-21-1-16,21 1 0,21 0 15,-20-21-15,20 21 0,-21-22 0,21 1 16,1 0-16,-1-22 0,0 22 0,1-1 16,-1 1-16,-21 0 0,22-1 15,-43 1-15,0 21 0,0 0 0,0 0 16,0-1-16,-22 22 16,1 0-16,-21 0 0,21 0 0,-22 22 15,22-1-15,0 0 0,0 0 16,0 0-16,21 0 0,0 22 15,0-22-15,0 21 0,0 1 0,21-1 16,0 0-16,0-21 0,0 22 0,1-1 16,-1-21-16,0 22 0,21-22 15,-21 21-15,1-21 0,-22 0 0,0 1 16,0-1-16,0 0 16,-43-21-16,22 0 15,0 0-15,-21 0 0,-1 0 16,22 0-16,-21 0 0,21 0 0,-22-21 15,22 0-15,0 21 0,21-22 0,0 1 16,0 0-16,0 0 16,21 0-1,0 21-15,22-21 0,-22 21 16,21-22-16</inkml:trace>
  <inkml:trace contextRef="#ctx0" brushRef="#br1" timeOffset="146583.13">17843 7049 0,'22'-22'16,"-22"1"-16,-22 42 31,1 1-31,0 20 16,0-21-16,21 21 0,-21 1 15,0-1-15,-1 0 0,22 1 0,-21-22 16,21 21-16,-21 1 0,21-22 0,0 0 15,0 21-15,0-21 0,21 1 16,0-1-16,22-21 16,-22 0-16,0 0 0,0 0 0,0 0 15,22 0-15,-22-21 0,0-1 16,21 1-16,-20 0 0,-1 0 0,0 0 16,21-22-16,-21 22 15,1-21-15,-22 0 0,0-1 0,0 1 16,0 0-16,0 20 0,0-20 0,0 21 15,0-21-15,-22 20 0,1 1 16,0 21-16,0 0 0,-21 0 16,20 0-16,1 0 0,0 21 0,-21 1 15,21-1-15,-1 21 0,-20-21 16,21 22-16,0-1 0,21 0 0,-21 1 16,21-1-16,0-21 0,0 21 15,0-20-15,0 20 0,0-21 0,21 0 16,0 0-16,0 1 0,0-22 15,0 0-15,22 0 0,-22 0 16,21 0-16,-21 0 0,22 0 0,-22 0 16,21-22-16,1 1 0,-22 0 0,21 0 15,-21 0-15,0 0 0,22-22 16,-22 1-16,0 0 0,0 20 0,0-20 16,1 0-16,-1 21 0,-21-1 15,0 1-15,21 0 0,-21 0 0,0 42 47,0 0-47,-21 0 0,0 1 0,21-1 16,0 21-16,0-21 0,-22 22 15,22-1-15,0-21 0,0 0 16,0 22-16,0-22 0,0 0 0,0 0 16,0 0-16,0 0 0,0 1 0,22-22 15,-1 21-15,0-21 16,0 0-16,0 0 0,0 0 0,1 0 15,-1-21-15,0-1 0,21 1 16,-21 21-16,1-42 0,-1 21 0,0 0 16,0-22-16,0 22 0,0-21 0,1-1 15,-1 1-15,0 0 0,0 21 16,-21-22-16,0 22 0,21 0 0,-21 0 16,21 21-16,-21-21 15,0 42 1,0 0-16,-21 0 0,21 0 15,-21 0-15,0 1 0,21 20 16,-21-21-16,21 21 0,0-20 0,0 20 16,-21-21-16,21 0 0,0 0 0,0 1 15,0-1-15,0 0 0,0 0 16,0 0-16,21-21 0,0 0 16,0 0-16,0 0 0,0 0 15,1 0-15,-1-21 0,0 21 16,0-21-16,0 0 0,0 0 0,1-22 15,-1 22-15,0-21 16,0 21-16,-21-22 0,0 1 0,21 21 16,-21-22-16,0 22 0,0 0 0,0 0 15,0 0-15,0 0 16,-21 21 0,42 0 15,0 0-16,1 0-15,-1 0 0,0 0 16,0 0-16,0 0 0,0 0 0,1 0 16,-1 0-16,0 0 0,0 0 15,0 21-15,-21 0 16,0 0-16,0 0 16,0 22-16,0-22 0,0 0 0,0 0 15,0 21-15,-21-20 0,21-1 16,0 0-16,0 0 0,0 0 0,0 0 15,0 1-15,21-22 0,0 21 0,1 0 16,20-21-16,-21 0 16,0 0-16,0 0 0,1 0 0,-1 0 15,0-21-15,21 21 0,-21-21 16,1-1-16,-1 1 0,0 0 16,0-21-16,0 21 0,0-22 0,1 1 15,-1 0-15,0 20 0,0-20 16,-21 21-16,21-21 0,-21 20 0,21 22 15,-21-21-15,0 42 32,0 1-17,0-1-15,0 0 16,22-21 15,-1 0-15,-21-21-1,0 0 1,0-1-16,0 1 16,0 0-1,-21 21 17,-1 0-32,1 21 0,0 0 15,0 1-15,0-1 0,21 0 16,-21 0-16,21 21 0,-22-20 0,22 20 15,0-21-15,0 0 0,0 22 0,0-22 16,0 0-16,0 0 0,0 0 16,0 0-16,0 1 0,22-1 15,-1 0-15,21-21 0,-21 21 0,22-21 16,-22 0-16,21 0 0,0 0 16,-20 0-16,20 0 0,-21 0 0,21 0 15,-20-21-15,20 0 0,-21 0 0,0-1 16,0-20-16,1 21 0,-1-21 15,0-1-15,-21 1 0,0 0 0,0-1 16,21 22-16,-21 0 0,0-21 16,0 20-16,-21 22 0,0 0 15,0 0-15,-1 22 0,1-1 16,0 0-16,0 0 0,0 21 16,21-20-16,-21 20 0,21-21 15,0 21-15,-22-20 0,22 20 0,0-21 16,0 21-16,0-20 0,0-1 15,22 0-15,-1-21 0,-21 21 0,21 0 16,0-21-16,0 0 0,22 0 0,-22 0 16,21 0-16,-21 0 0,22 0 15,-1 0-15,0-21 0,-21 0 0,22 0 16</inkml:trace>
  <inkml:trace contextRef="#ctx0" brushRef="#br1" timeOffset="147291.82">21526 6710 0,'0'-21'16,"0"42"-16,0-63 0,-21 20 0,21 1 15,-21 0-15,0 0 0,0 21 16,0 0-16,-1 0 15,1 0-15,0 21 0,0 0 0,0 0 16,0 22-16,21-1 0,-22-21 0,1 22 16,0-1-16,0 0 0,0 1 15,21-1-15,0 0 0,0 1 16,0-1-16,0 0 0,0 1 0,0-1 16,0-21-16,0 21 0,0-20 15,0-1-15,21 0 0,0 0 0,0 0 16,0-21-16,22 0 0,-22 0 15,21 0-15,-21 0 0,22 0 0,-22 0 16,21-21-16,1 0 0,-22 0 0,21-22 16,0 22-16,-20-21 0,20 21 15,-21-22-15,21 1 0,-20 21 0,-1 0 16,-21 0-16,0-1 0,0 1 16,0 0-16,-21 21 15,21 21-15,-22 0 16,1-21-16,0 22 0,0 20 15,0-21-15,21 0 0,0 22 0,-21-22 16,21 21-16,0-21 0,0 22 0,0-22 16,0 0-16,0 0 0,0 0 15,21 0-15,0 1 0,0-22 0,0 21 16,0-21-16,1 0 0,20 0 16,-21 0-16,21 0 0,-20 0 0,20-21 15,-21-1-15,21 1 0,-20 0 0,-1-21 16,0-1-16,0 22 15,0-21-15,0 0 0,-21-1 0,22 1 16,-22 21-16,0-22 0,0 22 0,0 0 16,-22 0-16,1 21 0,0 0 15,0-21-15,-21 21 0,20 0 0,-20 0 16,21 0-16,-21 21 0,20 0 16,-20 0-16,21 0 0,0-21 0,0 22 15,-1-1-15,22 0 0,-21 0 0,21 0 16,0 0-16,0 1 0,0-1 15,0 0-15,21-21 0,1 0 0,-1 21 16,21-21-16</inkml:trace>
  <inkml:trace contextRef="#ctx0" brushRef="#br1" timeOffset="147839.56">22627 7027 0,'0'-42'16,"0"21"-16,-21 21 0,21-21 0,-21 0 0,0 21 16,-1 0-16,1 0 0,0 0 15,0 0-15,0 21 16,0 0-16,-1 0 0,1 0 0,0 0 16,0 22-16,0-22 0,21 21 15,0-21-15,-21 22 0,21-1 16,0-21-16,0 0 0,0 22 0,0-22 15,0 0-15,0 0 0,21-21 0,-21 21 16,21-21-16,0 0 0,0 0 16,0 0-16,1 0 0,-1-21 15,0 0-15,0 0 0,0 0 16,0 0-16,1-22 0,-1 1 0,0 0 16,0-1-16,0 1 0,0 0 0,1-22 15,-1 22-15,0-22 0,-21 1 16,21 20-16,-21-20 0,21 21 0,-21-1 15,0 22-15,0 0 0,0 0 16,0 0-16,-21 21 16,0 0-16,0 21 0,0 0 15,21 21-15,-22-21 0,1 22 16,0-1-16,21 0 0,0 1 0,0-1 16,0 0-16,0 1 0,0-1 15,0 0-15,0 1 0,0-1 0,0 0 16,0-20-16,0 20 0,21-21 0,0 0 15,-21 0-15,22 1 0,-1-1 16,0-21-16,0 0 0,0 0 0,0 0 16,1 0-16,20 0 0,-21-21 15,0-1-15,22 1 0,-22 0 0,0 0 16,0-21-16</inkml:trace>
  <inkml:trace contextRef="#ctx0" brushRef="#br1" timeOffset="148243.32">23072 7006 0,'0'21'32,"21"-21"-17,0 0-15,0 0 16,0 0-16,0 0 0,1 0 0,-1 0 16,0 0-16,0-21 0,0 21 15,0-21-15,1 0 0,-1 21 16,0-21-16,-21 0 0,0-1 15,21 1-15,-21 0 0,0-21 0,0 21 16,0-1-16,-21 22 0,0 0 16,0 0-16,-22 0 15,22 0-15,0 22 0,-21-1 0,20 21 16,-20-21-16,21 22 0,0-22 16,0 21-16,-1 0 0,1 1 0,21-22 15,0 21-15,0 1 0,0-1 0,0-21 16,0 0-16,0 0 15,21 1-15,1-1 0,20 0 0,-21-21 16,0 0-16,22 0 0,-22 0 0,21 0 16,-21 0-16,0-21 0,22 0 15,-22 21-15,0-22 0,0 1 0,0 0 16,1 21-16,-1-21 0,-21 0 16,21 0-16</inkml:trace>
  <inkml:trace contextRef="#ctx0" brushRef="#br1" timeOffset="150415.04">10012 9038 0,'0'21'0,"0"1"15,21-22 17,0 0-17,-21-22-15,21 1 0,0 21 0,-21-21 16,22 0-16,-1 0 0,-21 0 16,0-1-16,0 1 0,0 0 15,0 0-15,0 0 0,0-22 0,0 22 16,-43 0-16,22 0 0,0 0 0,-21 21 15,-1 0-15,1 0 0,0 0 16,-1 0-16,1 21 0,0-21 0,-1 42 16,1-21-16,21 22 0,-21-22 15,20 21-15,1 1 0,0-1 0,0 0 16,21-21-16,0 22 0,0-1 0,0-21 16,0 0-16,0 1 0,21-1 15,0 0-15,0 0 0,1-21 0,20 0 16,-21 21-16,21-21 0,-20 0 15,20 0-15,0 0 0,1-21 16,-1 0-16,0 21 0,1-21 0,-1 0 16,0-22-16,1 22 0,-1-21 0,-21 21 15,21-22-15,-20 1 0,-1-22 16,0 22-16,0-21 0,-21 20 0,0 1 16,0-22-16,0 22 0,0 0 0,0 21 15,0-22-15,0 22 0,0 0 16,0 0-16,-21 42 15,21 0-15,-21 0 16,21 22-16,0-1 0,0 0 16,0 1-16,-21-1 0,21 21 15,0-20-15,0-1 0,-22 22 0,22-22 16,0-21-16,0 21 0,0 1 16,0-22-16,0 0 0,0 0 0,0 0 15,22 1-15,-1-22 0,0 0 16,0 0-16,0 0 0,0 0 15,22 0-15,-22-22 0,0 1 0,21 0 16,-20 0-16</inkml:trace>
  <inkml:trace contextRef="#ctx0" brushRef="#br1" timeOffset="150831.12">10731 8742 0,'0'0'16,"0"-21"-16,-21 21 31,21 21-31,-21 0 0,21 0 15,0 0-15,-21 22 0,0-22 16,21 21-16,-21-21 0,21 22 0,0-1 16,-22-21-16,22 22 0,0-22 15,0 0-15,0 0 0,0 0 0,0 0 16,0 1-16,22-1 0,-1-21 0,0 0 16,0 0-16,0 0 0,0 0 15,22 0-15,-22 0 0,21-21 0,-21 21 16,22-22-16,-22 1 0,21 0 0,-21-21 15,1 21-15,-1-1 16,0-20-16,-21 0 0,21-1 0,-21 1 16,0 0-16,0 21 0,0-22 0,-21 22 15,0 0-15,0 0 0,-22 0 16,22 21-16,0 0 0,0 0 0,-22 0 16,22 21-16,-21-21 0,21 21 0,0 21 15,-1-21-15,-20 1 0,21 20 16,0-21-16,21 21 0,0-20 0,-21 20 15,21-21-15,0 0 0,0 0 0,0 1 16,0-1-16,21 0 0,0-21 16,0 0-16,21 21 0,-20-21 15,20 0-15,0 0 0,1 0 0,-1-21 16</inkml:trace>
  <inkml:trace contextRef="#ctx0" brushRef="#br1" timeOffset="151803.59">11578 8742 0,'0'0'0,"0"-21"0,0 0 16,0 42-1,0 0-15,0 0 0,-21 0 16,0 0-16,0 22 0,21-22 0,-22 21 16,22 1-16,-21-22 0,0 21 15,21 0-15,0-20 0,0 20 16,0-21-16,0 0 0,0 0 0,0 1 15,0-1-15,0 0 0,21-21 16,0 0-16,1 0 16,-1 0-16,0 0 0,0-21 0,0 0 15,0-1-15,1 1 0,-1 0 0,0 0 16,21 0-16,-21-22 0,1 22 16,-1-21-16,-21 0 0,21 20 0,0-20 15,-21 21-15,21 0 0,-21 0 0,0-1 16,0 44 15,0-1-31,0 0 0,0 0 0,-21 0 16,0 22-16,21-22 0,-21 21 15,21-21-15,0 22 0,0-22 0,0 0 16,0 0-16,0 0 0,0 0 0,0 1 16,0-1-16,21-21 15,0 0-15,0 0 0,0 0 16,22 0-16,-22 0 0,0 0 0,21 0 15,-20-21-15,-1-1 0,0 1 16,0 0-16,0 0 0,0 0 0,-21-22 16,22 22-16,-22-21 0,0 21 0,0-22 15,0 22-15,0-21 16,-22 21-16,1 0 0,0-1 0,0 1 16,0 0-16,0 21 0,21-21 31,21 21-16,0 0-15,0 0 0,21 0 16,-20 0-16,20-21 0,0 21 16,-21 0-16,22 0 0,-1 0 0,0 0 15,1 0-15,-1 0 0,-21 0 16,22 21-16,-22 0 0,0 0 0,0 0 16,0 1-16,-21 20 0,0-21 0,0 0 15,0 22-15,0-22 16,0 21-16,0-21 0,0 0 0,-21 1 15,0-1-15,0 0 0,0 0 0,21 0 16,-22 0-16,1-21 16,21 22-16,0-44 31,0 1-31,0 0 16,0 0-16,0-21 0,21 20 15,1-20-15,-1 21 0,0-21 16,0-22-16,21 22 0,-20-1 0,20 22 15,-21-21-15,21 21 0,1 0 0,-1-1 16,0 22-16,22 0 0,-22 0 16,1 0-16,-22 22 0,21-1 15,-21 21-15,0-21 0,1 22 0,-22-1 16,0-21-16,0 21 0,0 1 0,0-1 16,0-21-16,-22 0 0,1 22 15,0-22-15,21 0 0,-21 0 0,0 0 16,0-21-16,21 22 15,0-44 1,0 1 0</inkml:trace>
  <inkml:trace contextRef="#ctx0" brushRef="#br1" timeOffset="152396.22">13335 8594 0,'21'-21'0,"-42"42"0,63-64 0,-21 22 16,1 0-16,-22 0 0,21 21 16,-21-21-16,21 21 0,-21 21 31,0 21-15,0-21-16,-21 1 0,0 20 0,21 0 15,-22 1-15,1-1 0,21 0 16,-21 1-16,0-1 0,21 0 0,0 1 15,-21-1-15,21-21 0,0 21 0,0-20 16,0-1-16,0 0 0,0 0 16,0 0-16,21-21 15,0 0-15,0 0 0,0 0 0,1 0 16,20 0-16,-21 0 0,21-21 16,-20 21-16,20-21 0,-21 0 0,21 0 15,-20-22-15,20 22 0,-21 0 0,0-21 16,0-1-16,1 22 0,-1-21 15</inkml:trace>
  <inkml:trace contextRef="#ctx0" brushRef="#br1" timeOffset="152790.01">13864 8678 0,'0'22'16,"0"-44"-16,0 1 0,0 42 31,-21 1-31,21-1 0,-21 0 0,0 21 16,21-21-16,-22 22 15,22-22-15,-21 21 0,0-21 0,21 22 16,0-22-16,0 0 0,0 0 0,0 22 15,0-22-15,0 0 16,21-21-16,0 0 0,1 21 0,-1-21 16,0 0-16,0 0 0,0 0 0,22 0 15,-22 0-15,0-21 0,21 0 16,-21 21-16,22-21 0,-22-1 0,21 1 16,-21-21-16,1 21 0,20-22 0,-42 1 15,21 21-15,-21-21 0,0-1 16,0 1-16,0 21 0,-21 0 15,21-22-15,-21 22 0,-22 21 0,22-21 16,0 21-16,-21 0 0,21 0 16,-22 0-16,22 0 0,-21 21 0,21-21 15,-1 21-15,-20 0 0,21 22 0,0-22 16,0 21-16,-1-21 0,1 22 16,21-22-16,0 21 0,0-21 0,0 1 15,0-1-15,0 0 0,0 0 16,21 0-16,1-21 0,20 0 0,-21 0 15,21 0-15,1 0 0,-1 0 0,22 0 16</inkml:trace>
  <inkml:trace contextRef="#ctx0" brushRef="#br1" timeOffset="153299.72">14774 8721 0,'0'-21'16,"0"42"-16,0-64 0,0 22 0,0 0 0,0 0 15,0 0-15,-21 21 16,0 0 0,0 0-16,0 0 0,-1 0 0,1 21 15,0 0-15,0 0 0,0 22 16,21-22-16,-21 21 0,-1 0 0,1 1 16,0-1-16,21 0 0,0 1 15,0-22-15,0 21 0,0-21 16,0 1-16,0 20 0,0-21 15,0 0-15,21-21 0,0 0 0,1 0 16,-1 0-16,0 0 0,0 0 16,21 0-16,-20 0 0,-1-21 0,0 0 15,21 0-15,-21 0 0,1-22 0,-1 22 16,0-21-16,0 21 0,0-22 16,0 1-16,1 0 0,-1-1 0,-21 1 15,0 21-15,0 0 0,0-1 0,0 1 16,0 42 15,-21 1-31,-1-1 16,22 21-16,-21-21 0,21 22 15,0-22-15,0 21 0,0-21 0,0 22 16,0-22-16,0 0 0,0 0 0,0 0 16,21 0-16,1 1 0,-1-1 15,21-21-15,-21 0 0,22 0 0,-1 0 16,0 0-16,22 0 0,-22 0 0,22 0 15,-22-21-15,21 21 0,-20-22 16,20 1-16,-20 0 0,-1 0 0</inkml:trace>
  <inkml:trace contextRef="#ctx0" brushRef="#br1" timeOffset="153807.7">15854 8678 0,'0'0'0,"0"-21"16,-21-63-1,-1 62-15,1 1 16,0 21-16,0 0 0,0 0 0,0 0 15,-1 0-15,1 0 0,0 0 0,-21 21 16,21-21-16,-1 22 0,-20 20 16,21-21-16,0 0 0,0 22 0,-1-1 15,1-21-15,21 21 0,0 1 16,0-22-16,0 21 0,0-21 0,0 22 16,21-22-16,1 0 0,-1 0 0,0-21 15,0 21-15,0-21 16,22 0-16,-22 0 0,0 0 0,21 0 15,-21-21-15,1 21 0,20-21 0,-21 0 16,0-21-16,0 20 0,22-20 16,-22 0-16,0-1 0,0 1 0,0 0 15,1-1-15,-1 1 0,0-21 0,-21 20 16,0-20-16,21 20 0,-21 1 16,21-21-16,-21 20 0,0 1 0,0 21 15,0-22-15,0 22 0,0 42 31,0 1-31,-21 20 16,21-21-16,-21 21 0,21 1 16,0-1-16,0 0 0,0 1 0,0-1 15,0 0-15,0 1 0,0-1 0,0 0 16,0 1-16,0-1 0,0-21 16,0 22-16,0-22 0,0 0 0,0 0 15,21 0-15,0 0 0,0-21 16,1 0-16,-1 0 0,0 0 15,21 0-15,-21 0 0,1-21 16,-1 21-16,0-21 0,21 0 0,-21 0 16,1 0-16</inkml:trace>
  <inkml:trace contextRef="#ctx0" brushRef="#br1" timeOffset="154023.63">16743 8848 0,'0'21'16</inkml:trace>
  <inkml:trace contextRef="#ctx0" brushRef="#br1" timeOffset="155563.34">10308 10097 0,'21'-22'15,"-21"1"1,0 0-16,21 0 16,-21 0-16,0 0 15,0-1-15,0 1 0,0 0 16,0 0-16,0 0 15,-21 0-15,0-1 0,0 22 0,0 0 16,0 0-16,-22 0 0,22 0 16,-21 0-16,21 0 0,-22 22 15,22-1-15,-21 0 0,21 21 0,-22 1 16,22-1-16,0 0 0,0 1 0,0-1 16,-1 21-16,22-20 0,0 20 15,-21 1-15,21-22 0,0 0 0,0 1 16,0-1-16,0 0 0,21 1 0,1-22 15,20 0-15,-21 0 0,21-21 16,-20 21-16,20-21 0,0 0 0,1 0 16,-1 0-16,0 0 0,1-21 0,-1 0 15,0 0-15,1 0 0,-1 0 16,-21-1-16,21 1 0,-20-21 16,-1 21-16,0-22 0,0 22 0,-21-21 15,0 0-15,21 20 0,-21 1 16,0-21-16,0 21 0,0 0 15,0-1-15,0 44 32,0-1-32,0 0 0,-21 0 15,21 21-15,0-20 0,0 20 16,0-21-16,-21 21 0,21-20 16,0 20-16,0-21 0,0 0 0,0 22 15,0-22-15,0 0 0,21 0 16,0-21-16,0 0 15,1 0-15,-1 0 0,0 0 0,21 0 16,-21-21-16,1 0 0,20 0 0,-21-1 16,0 1-16,22 0 0,-22 0 15,0-21-15,0 20 0,-21-20 0,21 21 16,0-21-16,-21 20 0,0 1 0,0 0 16,22 0-16,-22 0 0,0 0 15,0 42 16,0 0-31,0 0 0,-22 0 16,22 0-16,0 22 0,0-22 0,-21 0 16,21 21-16,-21-20 0,21 20 0,0-21 15,0 0-15,0 22 0,0-22 16,0 0-16,21 0 0,0 0 16,1-21-16,-1 0 0,0 0 0,21 0 15,-21 0-15,22 0 0,-22 0 16,21-21-16,-21 21 0,22-21 0,-22 0 15,21 0-15,-21-1 0,22 1 0,-22-21 16,21 21-16,-21-22 0,1 22 16,-1-21-16,0 21 0,-21 0 15,21-22-15,-21 22 0,0 0 16,-21 42 0,21 0-16,-21 0 15,21 1-15,-21-1 0,21 0 0,0 0 16,0 0-16,0 22 0,0-22 0,0 0 15,0 0-15,21 0 0,0 0 16,-21 1-16,21-1 0,-21 0 0,0 0 16,21 0-16,-21 0 0,0 1 31,-21-22-31,0 0 16,0 0-16,0 0 0,-1 0 15,1 0-15,0 0 0,0 0 16,21-22-16,0 1 31,0 0-31,21 0 0,0 0 16,0 0-16</inkml:trace>
  <inkml:trace contextRef="#ctx0" brushRef="#br1" timeOffset="155851.64">12065 9991 0,'0'0'0,"-21"0"16,0 21-16,21 0 15,-22 0-15,1 22 0,21-22 16,-21 0-16,0 21 0,0 1 0,21-1 16,-21 0-16,-1 1 0,1-1 0,21 0 15,0 1-15,0-22 0,-21 21 16,21-21-16,0 22 0,0-22 0,0 0 15,0 0-15,0 0 0,0 0 0,21-21 16,0 0 0,1 0-16,-1 0 0,0 0 15,0 0-15,0-21 0,0 21 16,1-21-16,-1 0 0,0 0 16,-21 0-16</inkml:trace>
  <inkml:trace contextRef="#ctx0" brushRef="#br1" timeOffset="156019.54">11853 10372 0,'0'0'0,"-21"0"0,-21 0 31,63 0-15,0 0-16,0 0 0,0 0 0,22 0 15,-22-21-15,21 21 0,1-22 16,-1 22-16,0-21 0,-21 21 0,22-21 15</inkml:trace>
  <inkml:trace contextRef="#ctx0" brushRef="#br1" timeOffset="156399.32">12531 10224 0,'0'21'16,"-22"0"0,1 0-16,0 0 0,21 0 15,-21 1-15,0-1 0,21 0 0,-21 21 16,-1-21-16,1 22 0,21-22 0,0 0 15,0 0-15,0 0 0,0 1 16,0-1-16,0 0 0,0 0 16,21-21-16,1 0 15,-1 0-15,0 0 0,21 0 16,-21 0-16,1 0 0,-1-21 0,21 21 16,-21-21-16,0 0 0,1-1 0,-1 1 15,0 0-15,0 0 0,-21-21 16,0 20-16,0-20 0,0 21 0,0-21 15,0 20-15,0 1 0,0-21 0,-21 21 16,0 0-16,0 21 0,-1 0 0,1 0 16,-21 0-16,21 0 0,0 0 15,-1 0-15,1 0 0,0 21 0,0 0 16,0 0-16,0 0 0,21 22 16,-22-22-16,22 0 0,0 0 15,0 0-15,0 0 0,0 1 0,22-1 16,-1-21-16,0 0 15,21 0-15</inkml:trace>
  <inkml:trace contextRef="#ctx0" brushRef="#br1" timeOffset="157111.24">12975 10202 0,'0'-21'15,"0"42"-15,0-63 0,-21 42 31,21 21-31,0 0 16,-21 1-16,21-1 0,0 0 0,0 0 16,0 0-16,0 22 0,0-22 0,0 0 15,0 21-15,0-21 0,0 1 16,0 20-16,0-21 0,0 0 0,0 0 16,0 1-16,0-1 0,0-42 46,0-1-46,0 1 16,0 0-16,0 0 0,0 0 0,0 0 16,0-22-16,21 1 0,-21 21 15,21-22-15,0 1 0,0 21 0,1-21 16,-1 20-16,21 1 0,-21 0 0,22 0 16,-22 0-16,21 0 0,0 21 15,-20 0-15,20 0 0,-21 0 0,0 0 16,0 21-16,1 0 0,-1 0 0,0 0 15,-21 0-15,21 1 0,-21-1 0,0 21 16,0-21-16,0 0 0,0 22 16,0-22-16,0 0 0,0 0 0,0 0 15,-21 1-15,0-1 0,0-21 16,21 21-16,-22-21 16,1 0-16,21-21 15,0 0 1,0-1-16,21 1 0,1 0 15,-1 0-15,-21-21 0,21 20 16,21 1-16,-21-21 0,1 21 0,20-22 16,-21 22-16,0 0 0,22 0 0,-22 21 15,21-21-15,-21 21 0,0 0 16,22 0-16,-22 0 0,0 21 16,-21 0-16,21 0 0,-21 22 15,0-22-15,0 0 0,0 0 16,0 0-16,0 22 0,0-22 0,-21 0 15,21 0-15,-21 0 0,21 0 0,0 1 16,-21-1-16,21 0 16,-21-21-16,21-21 31,21 21-31,0-21 16,0-1-16,-21 1 0</inkml:trace>
  <inkml:trace contextRef="#ctx0" brushRef="#br1" timeOffset="157340.1">14160 10075 0,'0'0'0,"0"22"31,-21-1-31,21 0 0,-21 0 16,21 0-16,-21 0 0,0 1 0,21-1 15,-21 21-15,21-21 0,0 0 0,0 1 16,-22-1-16,22 0 0,0 0 15,0 0-15,22-21 32,-1-21-17,0 0-15,0 0 16,-21 0-16,21-1 0</inkml:trace>
  <inkml:trace contextRef="#ctx0" brushRef="#br1" timeOffset="157659.98">14182 9821 0,'0'0'0,"-22"0"0,1 0 0,0 0 16,0 0-16,21 22 15,-21-1-15,21 0 0,0 0 16,21-21 0,-21 21-16,21-21 15,0 0-15,0 0 0,1 0 0,-1 0 16,0-21-16,0 0 15,-21 0-15,0 0 0,0-1 16,0 1-16,0 0 0,0 0 16,-21 21-1,0 0-15,0 0 0,-1 0 0,1 0 16,21 21-16,-21-21 0,0 21 0,0 0 16,21 1-16,-21 20 0,21-21 15,0 0-15,0 0 0,0 1 0,0-1 16,0 0-16,0 0 0,21-21 0,0 21 15,0 0-15,0-21 16</inkml:trace>
  <inkml:trace contextRef="#ctx0" brushRef="#br1" timeOffset="158267.64">14584 10160 0,'0'-21'16,"0"0"-16,0 0 0,0-1 15,21 22-15,0-21 16,0 21-16,0 0 0,1 0 16,-1 0-16,0 0 15,-21 21-15,21 1 0,-21-1 16,0 0-16,0 0 0,0 0 16,0 22-16,0-22 0,0 0 0,-21 21 15,0-21-15,0 22 0,-1-22 16,1 0-16,-21 21 0,0-20 0,20-1 15,-20 0-15,0 0 0,21-21 0,-22 21 16,22 0-16,0-21 0,0 0 16,42 0 15,0-21-31,0 0 16,0 21-16,1 0 0,20 0 0,-21-21 15,0 21-15,0 0 0,1 0 0,-1 0 16,0 0-16,0 0 0,0 0 15,0 0-15,-21 21 0,22 0 0,-1 0 16,-21 1-16,0-1 0,21 0 16,-21 0-16,21 21 0,-21-20 15,0-1-15,21 0 0,-21 21 0,21-21 16,-21 1-16,0 20 0,0-21 0,0 0 16,0 0-16,0 22 0,-21-22 15,0 0-15,0 0 0,-21-21 16,20 21-16,-20 1 0,21-22 0,-21 0 0,20 21 15,-20-21-15,21 0 0,-21 0 16,20 0-16,-20 0 0,21 0 16,0 0-16,0-21 0,-1 21 15,1-22-15,21 1 16,0 0 0,21 0-1,1 0-15,-1 0 0,0-1 16,21 1-16,-21 0 0,1 0 0</inkml:trace>
  <inkml:trace contextRef="#ctx0" brushRef="#br1" timeOffset="158719.68">15049 10224 0,'-42'0'16,"21"0"-16,42 0 31,0 0-15,0-22-16,1 22 0,20 0 15,-21 0-15,0-21 0,22 21 0,-1-21 16,-21 21-16,0-21 0,22 21 16,-22-21-16,0 0 0,0-1 0,0 1 15,-21 0-15,0 0 0,0 0 16,0 0-16,-21 21 15,0-22-15,0 22 0,0 0 16,-22 0-16,22 0 0,-21 22 0,21-1 16,-1 0-16,1 0 0,0 0 15,0 0-15,0 1 0,21 20 0,-21-21 16,21 0-16,0 0 0,0 1 0,0 20 16,0-21-16,0 0 0,21 0 15,0-21-15,0 22 0,0-1 0,0-21 16,1 0-16,-1 21 0,0-21 0,21 0 15,-21 0-15,1 0 16,-1 0-16,0 0 0,0 0 0,0-21 16,0 21-16,1-21 0,-1 21 0,0-22 15,-21 1-15,21 21 16,0-21-16</inkml:trace>
  <inkml:trace contextRef="#ctx0" brushRef="#br1" timeOffset="158883.71">15769 10435 0,'0'0'0</inkml:trace>
  <inkml:trace contextRef="#ctx0" brushRef="#br0" timeOffset="191547.13">21251 5376 0,'0'0'15,"43"-63"-15,-22-1 0,21 1 0,0-1 16,1 1-16,-1 21 0,0-22 0</inkml:trace>
  <inkml:trace contextRef="#ctx0" brushRef="#br0" timeOffset="193323.16">423 11748 0,'0'-22'0,"0"44"0,0-65 0,-21 22 16,21 0-16,0 0 15,-21 0-15,21-1 0,0 1 0,0 0 16,0 42 15,0 0-31,0 1 0,0 20 16,0 0-16,0 1 0,0 20 0,0 1 15,-21-1-15,0 1 0,21-1 16,-22 1-16,22-1 0,-21-21 16,0 22-16,0-22 0,21 1 15,0-1-15,0-21 0,0 0 0,-21 0 16,21 1-16,21-44 31,0 1-31,0 0 0,0-21 16,1 21-16,-1-22 0,0 1 15,0 0-15,0-22 0,22 22 0,-22-22 16,0 22-16,0 0 16,0-1-16,22 1 0,-43 21 0,21 0 15,0-1-15,0 22 0,-21 22 16,21-1-16,-21 0 15,21 21-15,-21 1 0,0-1 16,0 0-16,0 1 0,0-1 0,0 0 16,22 1-16,-22-1 0,21 0 15,-21 1-15,21-22 0,0 0 16,0 0-16,-21 0 0,21 0 0,22-21 16,-22 0-16,0 0 0,21 0 15,-20 0-15,20-21 0,-21 0 0,21-21 16,1 21-16,-1-22 15,0 1-15,1-22 0,-22 1 0,21-1 0,-21 1 16,1-1-16,-22 1 0,0-1 16,0 1-16,0-1 0,-22 22 15,1-21-15,-21 20 0,0 1 16,20 0-16,-20 20 0,0 1 0,21 0 16,-22 21-16,22 0 0,0 0 15,-21 21-15,20 0 0,22 1 16,-21 20-16,21-21 0,0 21 0,-21 1 15,21-1-15,0-21 0,0 22 16,0-1-16,21-21 0,22 21 0,-22-20 16,21-1-16,-21 0 15,22 0-15,20 0 0</inkml:trace>
  <inkml:trace contextRef="#ctx0" brushRef="#br0" timeOffset="193679.4">1482 12234 0,'0'0'16,"0"22"-16,21-22 16,0 0-16,0 0 15,0 0-15,0 0 0,1-22 16,-1 22-16,0-21 0,0 0 16,0 0-16,0 0 0,1 0 15,-1-22-15,-21 22 0,21 0 0,-21-21 16,0 20-16,0 1 0,0 0 15,0-21-15,-21 21 0,0-1 16,-1 22-16,1 0 0,0 0 16,-21 0-16,21 22 0,-1-1 15,-20 0-15,21 0 0,0 21 0,0 1 16,-1-22-16,1 21 0,21 1 16,0-1-16,0-21 0,0 21 0,0-20 15,0-1-15,0 21 0,21-42 16,1 21-16,-1 0 0,0-21 0,21 0 15,-21 0-15,1 0 0,-1 0 16,21 0-16,-21-21 0,0 0 16,22 0-16</inkml:trace>
  <inkml:trace contextRef="#ctx0" brushRef="#br0" timeOffset="194199.72">2180 11282 0,'-21'-21'0,"42"42"0,-63-63 16,21 63 0,-1 0-16,22 0 0,-21 0 0,21 22 15,0 20-15,0-21 0,0 1 16,0 20-16,0 1 0,-21-22 16,21 22-16,0-1 0,-21-21 0,21 22 15,0-22-15,0 22 0,0-22 16,0 0-16,-21-20 0,21 20 0,0-21 15,0 0-15,0 0 0,0 1 16,0-44 15,0 1-31,0 0 0,0 0 0,0-21 16,0-1-16,0 1 0,0 21 16,21-22-16,0 1 0,-21 0 0,21-1 15,0 22-15,22-21 16,-22 21-16,0 0 0,21-1 0,1 22 15,-22 0-15,21 0 0,-21 0 16,22 0-16,-22 0 0,21 22 0,-21-1 16,22 0-16,-22 0 0,0 21 0,0-20 15,-21-1-15,0 21 0,0 0 16,0-20-16,-21 20 0,-21-21 0,-1 21 16,1-20-16,0 20 0,-1-21 15,-20 0-15,21 0 0,-1 1 0,22-1 16,-21-21-16,21 0 0,-1 0 15,1 0-15,0 0 0,21-21 32,0-1-32,21 22 0,0-21 0,22 0 15,-22 0-15,21 0 0</inkml:trace>
  <inkml:trace contextRef="#ctx0" brushRef="#br0" timeOffset="194719.57">3641 11113 0,'-149'63'31,"128"-21"-31,0 1 16,0-1-16,0 22 0,0-1 15,-1 1-15,1-1 0,0-21 0,0 22 16,0-1-16,0 1 0,-1-22 0,1 1 16,0 20-16,21-21 0,0-20 15,-21 20-15,21-21 0,-21 0 0,21 0 16,0-42 15,0 0-31,0 0 16,21-21-16,0-1 0,0 1 0,0 0 15,1-22-15,-1 1 0,0-1 0,21 1 16,-21-1-16,1 1 0,-1-1 16,0 22-16,0-1 0,0 1 0,0 21 15,1 0-15,-1 21 0,0 21 16,0 0-16,-21 21 0,21 1 16,-21-1-16,0 0 0,0 22 15,0-1-15,0-20 0,0-1 0,0 22 16,0-22-16,21 0 0,-21 1 0,0-22 15,0 21-15,22-21 0,-22 0 16,0 1-16,0-1 0,0 0 16,-22-21 15,1 0-31,0 0 0,0 0 0</inkml:trace>
  <inkml:trace contextRef="#ctx0" brushRef="#br0" timeOffset="194863.49">3069 11938 0,'0'0'0,"-21"0"0,63 0 32,-21 0-32,22 0 15,-1 0-15,0-21 0,22 0 0,-22 21 16,22-21-16,-1-1 16,1 22-16,-1-21 0,1-21 0,-1 21 15</inkml:trace>
  <inkml:trace contextRef="#ctx0" brushRef="#br0" timeOffset="195159.23">3979 11515 0,'0'0'16,"0"-21"-16,0-1 0,-21 22 16,0 0-16,21 22 15,-21-22-15,21 21 0,0 21 0,0-21 16,0 22-16,0-22 0,0 21 16,0 0-16,0 1 0,0-1 0,0 22 15,0-22-15,0 21 0,0 1 16,0-1-16,0 1 0,0-22 15,0 22-15,0-1 0,-21 1 0,21-1 16,-22 1-16,22-22 0,-21 22 16,21-1-16,-21-21 0,0 22 0,21-22 15,0 1-15,0-1 0,-21-21 0,21 0 16,-21 0-16,21 1 0,0-44 31,0 1-31,0 0 0,0-21 16,0-1-16,21 1 0,0 0 15,-21-22-15,21 1 0,0 20 0,0-41 16</inkml:trace>
  <inkml:trace contextRef="#ctx0" brushRef="#br0" timeOffset="195443.06">3916 11663 0,'0'0'0,"21"-106"31,0 106-31,0-21 0,0 21 0,1 0 15,20 0-15,-21 0 0,0 0 16,0 21-16,22 0 0,-22 0 0,0 1 16,-21-1-16,0 21 15,0-21-15,0 0 0,0 22 0,0-22 16,-21 21-16,0-21 0,0 1 0,-1 20 16,-20-21-16,21 0 0,-21-21 15,20 21-15,1 1 0,0-22 0,0 0 16,42-22 15,0 1-31,0 0 0,1 0 16,-1 0-16,0 0 0,21-1 15</inkml:trace>
  <inkml:trace contextRef="#ctx0" brushRef="#br0" timeOffset="195726.9">4424 11642 0,'0'0'0,"21"0"16,-21-21-16,0 42 31,0 0-31,0 0 16,0 21-16,0-20 0,0 20 15,0 0-15,0 22 0,0-1 0,0 1 16,0-1-16,0 1 0,0-1 0,-21 1 16,21-1-16,-21 22 0,-1-22 15,22 1-15,-21-1 0,0 1 0,0-22 16,0 22-16,0-1 0,-1-20 0,22-1 15,0 0-15,0-21 16,-21 1-16,21-1 0,0 0 0,0-42 31,21 0-31,-21-1 0,22-20 16,-1 0-16,0-1 0,0-20 0,0 21 16,0-22-16</inkml:trace>
  <inkml:trace contextRef="#ctx0" brushRef="#br0" timeOffset="196019.42">4339 11726 0,'0'0'0,"-21"-169"31,21 127-31,21 21 0,0-1 0,0 1 0,1 0 16,20 21-16,0 0 16,1 0-16,-1 0 0,-21 21 0,21 0 15,1 1-15,-22 20 0,0 0 16,0-21-16,-21 22 0,0-1 0,0 0 15,0 1-15,-21-22 0,0 21 0,0-21 16,-22 22-16,22-22 0,-21 0 16,21 0-16,-22 0 0,22-21 0,0 22 15,0-22-15,0 0 0,0 0 0,-1 0 16,22-22 0,0 1-16,0 0 0,22 0 15,-1 0-15,0 0 0,0-1 16,0-20-16,22 21 0,-22 0 15</inkml:trace>
  <inkml:trace contextRef="#ctx0" brushRef="#br0" timeOffset="196447.55">5080 11091 0,'0'0'0,"0"22"31,0-1-31,0 21 0,0 0 15,-21 1-15,21-1 16,-21 0-16,21 22 0,-22-22 0,1 22 16,21-22-16,0 0 0,0 1 0,-21-1 15,21 0-15,0 1 0,0-1 16,0-21-16,0 0 0,0 22 0,0-22 16,21 0-16,0-21 15,1 0-15,-1 0 0,0 0 16,0-21-16,0 0 0,-21 0 0,21-1 15,1 1-15,-1 0 0,0-21 16,0 21-16,-21-22 0,0 22 16,21 0-16,-21 0 0,0 0 0,0 42 31,0 0-15,0 0-16,0 0 0,-21 0 0,21 1 15,0-1-15,0 0 0,0 0 16,0 0-16,0 0 0,0 1 15,0-44 17,21 1-17,0 0-15</inkml:trace>
  <inkml:trace contextRef="#ctx0" brushRef="#br0" timeOffset="196595.52">5334 11430 0,'0'0'0,"-21"0"15,0 0 1,21 21 15,0 0-31,21-21 16,0 0-16</inkml:trace>
  <inkml:trace contextRef="#ctx0" brushRef="#br0" timeOffset="196895.35">5842 11472 0,'0'-21'0,"0"42"0,0-63 0,-21 42 16,0-21-16,-1 21 0,1 0 0,0 0 16,0 0-16,0 0 15,0 0-15,-1 0 0,1 21 0,0 0 16,0 0-16,0 1 0,0 20 15,21-21-15,-22 21 0,1 1 0,21-22 16,-21 21-16,21-21 0,0 22 0,0-22 16,0 21-16,0-21 15,21 1-15,0-1 0,1 0 0,-1 0 0,21 0 16,-21-21-16,22 0 0,-1 0 16,0 0-16,1 0 0,-1 0 15,0-21-15,1 21 0,-22-21 0,21 0 16,0 0-16,-20-1 0,20 1 0,-21 0 15</inkml:trace>
  <inkml:trace contextRef="#ctx0" brushRef="#br0" timeOffset="197316.11">6244 11557 0,'0'-21'0,"0"42"0,0-63 15,0 21-15,0-1 16,-21 22-16,0 0 0,0 0 16,-1 0-16,1 0 0,0 0 15,0 22-15,-21-1 0,20 21 16,1-21-16,21 0 0,-21 22 0,0-22 15,0 21-15,21-21 0,-21 22 0,21-22 16,0 21-16,0-21 0,0 1 16,0-1-16,0 0 0,0 0 0,0 0 15,0 0-15,21-21 0,0 0 16,0 0-16,0 0 0,0 0 16,1-21-16,20 21 0,-21-21 0,0 0 15,0-21-15,1 20 0,-1-20 16,0 21-16,0-21 0,0-1 0,0 22 15,1-21-15,-22-1 0,0 22 16,0 0-16,21 0 0,-21 42 31,0 0-31,-21 0 0,21 1 16,0 20-16,-22-21 0,22 0 16,-21 22-16,21-22 0,0 0 0,-21 21 15,21-21-15,0 1 0,0-1 0,0 0 16,0 0-16,0 0 0,21 0 15,0-21-15,1 0 16,-1 0-16,0-21 0,0 21 0,0-21 16,0 0-16,22 0 15</inkml:trace>
  <inkml:trace contextRef="#ctx0" brushRef="#br0" timeOffset="197587.95">6921 11049 0,'0'0'15,"0"-21"-15,0 0 0,-21 21 0,0 0 16,0 0-16,0 0 0,0 0 16,-1 21-16,1 21 0,0-21 15,0 22-15,0-1 0,0 22 0,21-22 16,-22 21-16,1-20 0,21 20 16,0-20-16,0 20 0,0-21 15,0 1-15,0-1 0,0-21 0,0 22 16,0-22-16,0 21 0,0-21 15,0 0-15,0 1 0,21-22 16,1 0-16,-1 0 0,0 0 16,0 0-16,0 0 0,0-22 15,1 1-15,-1 0 0,0 0 0,21-21 16,1 20-16</inkml:trace>
  <inkml:trace contextRef="#ctx0" brushRef="#br0" timeOffset="197823.71">7366 11303 0,'0'0'16,"0"21"0,-21 0-16,21 1 0,-21-1 15,-1 0-15,22 21 0,-21-21 0,0 22 16,0-22-16,21 21 0,-21-21 16,0 22-16,21-22 0,0 0 0,0 21 15,-22-20-15,22-1 0,0 0 0,0 0 16,0 0-16,22-21 15,-1 0 1,0 0-16,0 0 0,21 0 16,-20-21-16,-1 21 0,0-21 15,0 0-15,21 0 0</inkml:trace>
  <inkml:trace contextRef="#ctx0" brushRef="#br0" timeOffset="198459.46">7599 11578 0,'0'21'16,"-21"1"-1,-1-22-15,1 21 0,21 0 16,-21 21-16,21-21 0,-21 1 0,21-1 16,-21 0-16,21 0 0,0 0 0,0 0 15,0 1-15,0-1 0,0 0 16,0 0-16,0 0 16,21-21-16,0 0 0,0 0 0,0 0 15,1 0 1,-22-21-16,0 0 0,21 0 0,0 0 15,-21-1-15,0 1 0,0 0 0,21-21 16,-21 21-16,21-22 0,-21 22 0,21-21 16,-21 21-16,22-1 0,-1-20 15,-21 21-15,21 0 0,0 21 0,0-21 16,0-1-16,22 22 0,-22 0 16,0 0-16,21 0 0,-20 0 0,-1 22 15,0-1-15,0 0 0,-21 0 0,0 0 16,21 22-16,-21-22 0,0 0 15,0 21-15,0-21 0,0 1 0,0 20 16,0-21-16,0 0 0,0 22 16,0-22-16,0 0 0,-21 0 0,21 0 15,0 0-15,-21-21 16,21 22-16,-21-22 0,0 0 16,21-22-16,0 1 15,0 0-15,0 0 0,0 0 16,0 0-16,21-22 0,0 22 0,0-21 15,21-1-15,-20 1 0,-1 0 0,21-1 16,-21 1-16,22 21 0,-22-21 16,21 20-16,-21 22 0,0-21 15,22 21-15,-22 0 0,0 21 0,-21 1 16,21 20-16,-21-21 16,0 0-16,0 22 0,0-22 0,0 21 15,0-21-15,0 22 0,-21-22 0,21 21 16,-21-21-16,21 0 0,-21 1 15,0-1-15,21 0 0,0 0 0,-22-21 16,22 21-16,-21-21 16,21-21-1,0 0-15,0 0 0,0 0 16</inkml:trace>
  <inkml:trace contextRef="#ctx0" brushRef="#br0" timeOffset="198657.29">7895 11070 0,'0'0'0,"-42"-21"0,-64 21 32,85 0-32</inkml:trace>
  <inkml:trace contextRef="#ctx0" brushRef="#br0" timeOffset="198839.67">6562 11197 0,'0'0'16,"-22"0"-16,-20 21 0,42 1 0,0-1 15,42-21-15,-20 0 16,41 0-16,-21 0 0,22 0 0,-1 0 16,1 0-16,-1 0 0,1 0 15,-1 0-15,-20 0 0,20 0 16,-20 0-16,-1-21 0</inkml:trace>
  <inkml:trace contextRef="#ctx0" brushRef="#br0" timeOffset="199658.1">9102 11705 0,'0'0'0,"-22"0"0,1 0 16,42 0 15,1 0-31,-1 0 0,21 0 16,0 0-16,1 0 0,-1 0 0,22 0 15,-1 0-15,1 21 0,-1-21 0,1 0 16,20 0-16,1 0 0,-22 22 15,22-22-15,-21 0 0,-1 0 0,1 0 16,-1 0-16,-21 0 0,1 0 0,-22 0 16,0 0-16,0 0 15,0-22-15,-21 1 0,0 0 16,0 0-16,-21 21 0,0-21 16,0 0-16,0 21 0,0-22 15,-22 1-15,22 21 0,-21-21 0,21 21 16,-1 0-16,-20-21 0,21 21 0,0 0 15,0 0-15,-1 0 0,1 0 16,0 0-16,42 21 31,0-21-31,1 0 0,-1 0 16,21 21-16,0-21 0,1 0 16,-1 0-16,0 21 0,-20-21 0,20 0 15,0 0-15,-21 22 0,1-22 16,-1 0-16,0 0 0,0 21 15,-21 0-15,-21 0 16,0-21-16,0 21 16,-1-21-16,-20 21 0,21 1 0,-21-1 15,20-21-15,1 21 0,-21 0 0,21 0 16,0 0-16,-1 1 0,1-1 16,0 0-16,0-21 0,0 21 0,0 0 15,-1 0-15,22 1 16,-21-22-16,0 21 0,0-21 15,0 0-15,0 21 0</inkml:trace>
  <inkml:trace contextRef="#ctx0" brushRef="#br1" timeOffset="205175.22">11366 11557 0,'0'-21'31,"0"0"-31,0 0 16,22 21-16,-22-22 0,0 1 15,0 0-15,0 0 16,-22 42 15,1 0-31,0 0 0,0 22 0,0-1 16,0 0-16,-1 1 0,1-1 0,0 0 15,0 1-15,0-1 0,0 22 16,-1-22-16,1 0 0,0 1 0,0-1 16,0-21-16,21 21 0,0-20 0,0-1 15,0 0-15,0 0 0,0-42 31,21 0-31,0 0 0,0-1 16,0-20-16,1 0 0,-1 21 16</inkml:trace>
  <inkml:trace contextRef="#ctx0" brushRef="#br1" timeOffset="205431.86">11388 11515 0,'0'0'0,"0"-43"0,0 22 15,0 0-15,0 0 0,0 0 16,0 0-16,21 21 0,0-22 15,0 22-15,0 0 16,0 22-16,1-1 0,-1 0 0,21 0 16,-21 0-16,0 22 15,22-1-15,-22-21 0,0 21 0,0 1 16,-21-1-16,0-21 0,0 22 0,0-1 16,0 0-16,0-21 0,-21 22 15,21-22-15,-21 21 0,0-21 0,0 1 16,-1-1-16,1 0 0,0 0 0,0 0 15,0-21-15,0 0 16,-1 0-16,1 0 0,0 0 16</inkml:trace>
  <inkml:trace contextRef="#ctx0" brushRef="#br1" timeOffset="205800.65">11049 11938 0,'0'0'0,"0"-21"15,0 0-15,42 0 16,-21 21-16,1-22 0,20 22 0,0-21 16,-21 21-16,43-21 0,-22 0 0,1 21 15,20-21-15,-21 0 0,22 21 16,-1-22-16,1 1 0,-22 21 0,22-21 16,-22 0-16,0 21 0,1 0 0,-1-21 15,-21 21-15,0 0 0,-21 21 16,0 0-1,0 0-15,-21 0 0,21 1 16,-21-1-16,0 0 0,0 21 0,0-21 16,-1 1-16,1 20 0,21-21 15,-21 0-15,0 22 0,0-22 0,21 0 16,0 0-16,0 0 0,-21 0 0,21 1 16,0-44 15,21 1-31,-21 0 0,21 0 15,0 0-15,0-22 0,0 22 16,1-21-16,-1 21 0,0-22 16</inkml:trace>
  <inkml:trace contextRef="#ctx0" brushRef="#br1" timeOffset="206577.2">12065 11684 0,'0'0'0,"21"0"0,0 0 16,-21 21-1,0 0-15,0 1 16,0-1-16,0 0 0,0 0 0,0 0 15,0 22-15,0-22 0,0 0 0,0 0 16,0 0-16,0 22 0,0-22 16,21 0-16,-21 0 0,22-21 15,-1 0-15,0 0 0,0 0 0,0 0 16,22 0-16,-22-21 0,21 0 16,-21 0-16,22-1 0,-1-20 15,-21 21-15,21 0 0,-20 0 0,-1-22 16,0 22-16,0 0 0,0 0 0,0-22 15,-21 22-15,22 21 0,-22-21 16,0 0-16,0 0 0,0 0 16,-22 21 15,22 21-31,-21 0 0,21 0 16,0 0-16,-21 0 0,21 1 15,0-1-15,-21 0 0,21 0 0,0 0 16,0 0-16,0 1 0,0-1 15,0 0-15,0 0 0,21-21 16,0 0 0,0 0-16,1 0 0,-1 0 15,0 0-15,0 0 0,0-21 0,0 0 16,1 0-16,-1-1 0,0 1 0,0 0 16,0 0-16,0 0 15,-21 0-15,22-1 0,-22 1 0,0 0 16,0 0-16,21 21 0,-21-21 15,0 0 1,0 42 15,0 0-31,0 0 16,0 21-16,0-20 0,-21-1 16,21 21-16,-22 0 0,1 1 0,21-1 15,-21 22-15,0-22 0,0 21 0,0 1 16,21-22-16,0 22 0,-22-22 15,22 22-15,0-1 0,0-21 0,0 22 16,0-1-16,0 1 0,0-22 0,0 22 16,0-1-16,0 1 0,0-22 15,0 0-15,0 1 0,0-1 0,0 0 16,0-20-16,-21-1 0,0 0 16,0 0-16,0 0 0,-22-21 0,22 0 15,-21 0-15,0 0 0,-1 0 16,1 0-16,-22-21 0,22 0 0,-21 0 15,-1 0-15,1-22 0,20 22 0,-20-21 16,20-1-16,22 1 0,-21 0 16,21-1-16,21 1 0,0 0 0,63-85 15</inkml:trace>
  <inkml:trace contextRef="#ctx0" brushRef="#br1" timeOffset="207303.64">14224 11684 0,'0'0'0,"21"0"15,0-21 1,0 21-16,-21-21 0,0 0 0,22 21 16,-22-22-16,21 1 0,-21 0 0,0 0 15,0 0-15,0 0 0,0-1 16,0 1-16,-21 0 0,-1 0 0,1 21 16,-21-21-16,21 21 0,0 0 15,-22 0-15,1 0 0,21 21 16,-22 0-16,22 0 0,-21 0 0,21 22 15,-22-1-15,22 0 0,0 1 0,21-1 16,0 0-16,-21 1 0,21-1 16,0 0-16,0 1 0,0-1 0,0 0 15,21-20-15,0-1 0,0 0 0,1-21 16,-1 0-16,21 0 0,0 0 16,-20 0-16,20-21 0,0 0 0,1-1 15,-1 1-15,0 0 0,1-21 0,-22 21 16,0-1-16,0-20 0,0 21 15,-21-21-15,21 20 0,-21 1 16,0 0-16,0 0 0,0 0 0,0 0 16,-21 21-1,0 0-15,21 21 0,-21 0 16,0 0-16,21 0 0,0 0 0,0 1 16,0-1-16,0 0 0,0 0 15,0 0-15,0 0 0,0 1 0,0-1 16,21 0-16,0 0 0,0-21 0,0 0 15,22 0-15,-22 0 0,0 0 16,21 0-16,-20 0 0,20-21 0,0 21 16</inkml:trace>
  <inkml:trace contextRef="#ctx0" brushRef="#br1" timeOffset="207595.47">14965 11515 0,'0'-21'0,"0"42"0,0-64 0,0 22 16,-21 21-1,-1 0-15,1 0 16,21 21-16,-21 1 0,0 20 0,0-21 16,21 21-16,0 1 0,-21-1 15,21 0-15,-22 1 0,22 20 0,-21 1 16,21-1-16,0 1 0,0-1 0,0 1 16,-21 20-16,21-20 0,-21-1 15,21 1-15,0-1 0,-21 1 16,0-1-16,-1 1 0,1-1 0,21 1 15,0-22-15,-21 1 0,21-1 16,-21-21-16,21 0 0,0 0 0,0-42 16,0 0-1,0 0-15,0-21 0,0-1 0,21 1 16,-21-22-16,21 22 0</inkml:trace>
  <inkml:trace contextRef="#ctx0" brushRef="#br1" timeOffset="207891.3">14838 11769 0,'0'-43'0,"0"86"0,0-107 0,0 22 0,0 21 16,0 0-16,0-1 0,0 1 15,21 0-15,0 0 0,0 21 0,0-21 16,1 0-16,20 21 0,0 0 0,1 0 16,-1 0-16,0 0 0,1 21 15,-1 0-15,0 0 0,-21-21 0,1 42 16,-22-20-16,0-1 0,0 0 0,0 0 15,-22 0-15,1 0 0,-21 1 16,21-1-16,-22 0 0,1 0 16,0-21-16,-1 21 0,1 0 0,0-21 0,21 0 15,-1 22-15,1-22 0,0 0 16,42-22 0,0 22-1,1-21-15,-1 0 0,21 21 0,0-21 16,1 0-16,-1 0 0</inkml:trace>
  <inkml:trace contextRef="#ctx0" brushRef="#br1" timeOffset="208183.86">15621 11451 0,'0'0'0,"21"-21"0,-42 42 31,0 0-31,21 1 16,0 20-16,0 0 0,-21 1 15,-1-1-15,22 0 0,-21 22 0,0-1 16,21 1-16,0-1 0,-21 1 16,0 20-16,0-20 0,-1 21 0,1-1 15,0-20-15,0 20 0,0 1 0,0-21 16,-22 20-16,22 1 0,0-22 0,0 1 16,0-1-16,21-20 0,0-1 15,0 0-15,-22-20 0,22-1 0,0 0 16,22-21-16,-1-21 15,0 0-15,0-1 16,0-20-16,0 0 0,1-22 0,20 1 16,-21-1-16,0 1 0</inkml:trace>
  <inkml:trace contextRef="#ctx0" brushRef="#br1" timeOffset="208463.72">15621 11748 0,'0'-64'0,"0"128"0,0-170 0,0 63 16,0 1-16,0 0 0,0 21 0,0-22 15,0 22-15,21-21 0,-21 21 16,21-1-16,0 1 0,1 21 0,-1 0 16,21 0-16,-21 0 0,22 0 0,-22 21 15,21 1-15,-21-1 16,0 0-16,1 21 0,-1 1 0,-21-22 16,0 21-16,0-21 0,-21 22 15,-1-22-15,1 0 0,-21 0 0,21 0 16,-22 0-16,1 1 0,0-1 0,21-21 15,-22 0-15,22 21 0,0-21 0,-21 0 16,20 0-16,22-21 16,0 0-1,0-1-15,22 1 0,-1 0 0,0 0 16,0 0-16</inkml:trace>
  <inkml:trace contextRef="#ctx0" brushRef="#br1" timeOffset="208887.47">16341 10986 0,'0'0'16,"-22"0"-1,1 0-15,0 0 16,0 21-16,21 0 0,-21 21 0,0-21 16,-1 22-16,1-1 0,21 0 0,-21 22 15,0-22-15,0 1 0,0-1 16,21 0-16,0 1 0,-22-1 0,22 0 15,0-21-15,0 22 0,0-22 0,0 0 16,0 0-16,22-21 0,-1 21 16,0-21-16,0 0 0,21 0 15,-20 0-15,-1 0 0,21 0 0,-21-21 16,22 21-16,-22-21 0,21 0 0,-21 0 16,0 0-16,1-22 0,-1 22 15,0-21-15,-21 21 0,0-1 0,0 1 16,21 0-16,-21 42 31,-21 0-31,21 1 0,0-1 0,-21 0 16,0 0-16,21 0 0,-22 0 15,22 1-15,0-1 0,0 0 16,0 0-16,0 0 0,22-21 31,-1 0-31,-21-21 16,21 0-16</inkml:trace>
  <inkml:trace contextRef="#ctx0" brushRef="#br1" timeOffset="209047.38">16616 11218 0,'0'0'16,"0"-21"-16,0 0 0,-21 21 0,-1 0 16,1 0-1,21 21-15,0 0 16,0 1-16,0-1 15,0 0-15,21-21 16,1 0-16,-1 0 0</inkml:trace>
  <inkml:trace contextRef="#ctx0" brushRef="#br1" timeOffset="209303.23">16933 11240 0,'0'0'0,"0"-22"0,-21 22 47,0 22-47,0-1 0,0 0 0,21 0 16,-22 0-16,1 22 0,21-1 15,-21-21-15,21 21 0,-21-20 16,21 20-16,-21-21 0,21 21 0,0-20 16,0-1-16,0 0 0,0 0 0,21 0 15,0-21-15,0 21 0,0-21 16,1 0-16,-1 0 0,21 0 0,0 0 15,-20 0-15,20 0 0,21-21 0,-20 0 16,-1 0-16,0 21 0,1-21 16</inkml:trace>
  <inkml:trace contextRef="#ctx0" brushRef="#br1" timeOffset="209751.4">17526 11282 0,'0'0'0,"0"-21"0,0 0 15,-21 21-15,0 0 16,-22 0-16,22 0 0,0 21 15,0 0-15,-22 0 0,22 0 16,0 22-16,-21-22 0,21 21 0,-1-21 16,1 22-16,0-22 0,0 0 0,21 21 15,-21-21-15,21 1 0,0-1 16,0 0-16,0 0 0,21-21 0,0 21 16,0-21-16,0 0 0,1 0 15,-1 0-15,21 0 0,-21 0 16,0 0-16,1 0 0,20-21 0,-21 0 15,0 0-15,0 0 0,-21-1 0,22-20 16,-1 21-16,0-21 0,0-1 16,-21 22-16,0-21 0,0 21 0,0-22 15,0 22-15,0 0 0,-21 42 32,0 0-32,21 0 0,-21 1 15,-1-1-15,1 21 0,21-21 0,0 22 16,-21-22-16,21 0 0,0 21 15,0-21-15,0 1 0,0-1 0,0 0 16,0 0-16,21-21 16,0 0-16,1 0 0,-1 0 15,0 0-15,0 0 0,0 0 16,0-21-16,1 21 0,20-21 0,-21 0 16,0-22-16,0 22 0,22-21 0,-22-1 15,0 1-15,0-21 0</inkml:trace>
  <inkml:trace contextRef="#ctx0" brushRef="#br1" timeOffset="209987.26">17970 10964 0,'0'-42'16,"0"21"-16,-21 169 0,42-233 0,-21 1 0,0 63 16,0-1-16,0 1 0,-21 21 15,0 0-15,0 0 0,21 21 16,-21 1-16,0-1 0,-1 0 16,22 21-16,-21-21 0,0 22 0,21-1 15,0 22-15,-21-22 0,21 0 0,-21 22 16,21-22-16,-21 0 0,21 1 0,0-1 15,0 0-15,0-20 0,0 20 16,0-21-16,0 0 0,0 0 0,21 1 16,0-22-16,0 0 0,0 0 15,0 0-15,1 0 0,-1 0 16,0-22-16,0 1 0,21 0 16,-20 0-16,-1 0 0,0 0 0,0-22 15</inkml:trace>
  <inkml:trace contextRef="#ctx0" brushRef="#br1" timeOffset="210191.14">18182 11197 0,'0'0'0,"0"21"32,-21 1-32,0-1 15,21 21-15,-21-21 0,-1 0 0,1 22 16,0-22-16,21 21 0,-21-21 16,21 1-16,-21-1 0,21 0 0,0 0 15,0 0-15,0 0 0,0 1 0,0-1 16,21-21-1,0 0-15,0 0 16,22 0-16,-22 0 0,21 0 0,0-21 16,-20-1-16,20 1 0,0 0 0,1 0 15</inkml:trace>
  <inkml:trace contextRef="#ctx0" brushRef="#br1" timeOffset="210827.58">18605 11324 0,'0'-21'16,"-63"21"-1,63 21-15,-21 0 0,0 1 0,-1-1 16,1 0-16,0 0 0,0 0 16,21 0-16,0 1 0,-21-1 15,21 0-15,0 0 0,0 0 0,0 0 16,0 1-16,0-1 16,21-21-16,0 0 15,0 0-15,0 0 16,1 0-16,-22-21 0,0-1 15,21 1-15,-21 0 0,0 0 16,0 0-16,0-22 0,0 1 0,21 21 16,-21-21-16,21-1 0,-21 22 0,21 0 15,0-21-15,1 20 0,-1 22 16,-21-21-16,21 0 0,0 21 0,0 0 16,0 0-16,1 0 0,-1 0 0,0 0 15,0 21-15,0 0 16,-21 1-16,21-1 0,1 21 0,-22-21 15,0 22-15,21-22 0,-21 21 0,0 0 16,0-20-16,0 20 0,0-21 16,0 0-16,0 0 0,-21 1 0,-1-1 15,22 0-15,-21-21 0,0 0 16,21-21 0,0 0-1,0-1-15,0 1 0,0 0 16,21 0-16,0 0 0,1-22 0,-1 1 15,0 0-15,0-1 0,21 1 16,-20 21-16,20-21 0,0-1 16,1 22-16,-22 0 0,21 21 0,0 0 15,-20 0-15,20 0 0,-21 21 16,0 0-16,0 0 0,-21 1 0,22 20 16,-22 0-16,0-21 0,0 22 0,0-22 15,-22 21-15,1-21 0,0 22 16,0-22-16,21 0 0,-21 0 0,0 0 15,-1 1-15,1-22 0,21 21 0,-21-21 16,21-21 15,0-1-31</inkml:trace>
  <inkml:trace contextRef="#ctx0" brushRef="#br1" timeOffset="211003.73">19008 10943 0,'-22'0'16,"44"0"-16,-65 0 0,43-21 0,-21 21 15,0 0-15,0 0 0,0 0 32,-1 0-17,1 0 1</inkml:trace>
  <inkml:trace contextRef="#ctx0" brushRef="#br1" timeOffset="211164.64">17907 11070 0,'0'0'16,"-106"21"0,106 1-16,21-22 15,0 0 1,1 0-16,20 0 0,0 0 0,1 0 15,-1 0-15,0 0 0,22 0 0,-22 0 16</inkml:trace>
  <inkml:trace contextRef="#ctx0" brushRef="#br1" timeOffset="211975.75">20574 11197 0,'0'-21'0,"0"42"0,0-63 0,21 21 16,-21 0-16,-21 21 31,21 21-16,-21 0-15,21 21 0,-21-21 0,-1 1 16,1 20-16,0-21 0,0 21 16,21-20-16,-21-1 0,0 21 0,21-21 15,0 0-15,-22 1 0,22-1 16,22-21 15,-1 0-31,0-21 0,0-1 16,0 1-16,0 0 0,22 0 15,-22-21-15,0 20 0,0 1 0,22-21 16,-22 21-16,0 0 0,0-1 16,0 22-16,-21 22 31,0-1-31,0 0 0,0 21 16,0-21-16,0 1 0,0-1 15,0 0-15,0 0 0,0 0 0,0 0 16,0 1-16,21-1 0,1-21 15,-1 0-15,21 0 0,-21 0 16,22 0-16,-22 0 0,21 0 0,0 0 16,1-21-16,-1-1 0,-21 1 15,22 0-15,-1 0 0,-21 0 0,0-22 16,0 1-16,1 21 0,-22-43 16,0 22-16,0 0 0,0-1 0,0 1 15,-22 0-15,1 21 0,0-22 0,-21 22 16,21 0-16,-1 0 0,-20 21 15,21 0-15,0 0 0,0 0 0,-1 0 16,1 21-16,0 0 0,0-21 0,21 21 16,0 0-16,0 1 0,0-1 15,0 0-15,21-21 0,0 0 16,22 0-16,-22 0 0,21 0 0,0 0 16</inkml:trace>
  <inkml:trace contextRef="#ctx0" brushRef="#br1" timeOffset="212603.58">21802 10499 0,'0'0'0,"0"-43"0,0 22 15,0-21-15,-22 21 16,1 21-16,0 0 0,0 21 0,21 0 16,-21 0-16,0 22 0,-1-1 15,1 0-15,0 1 0,0-1 0,0 21 16,0-20-16,-1 20 0,22-20 0,-21 20 15,0-21-15,0 22 0,21-22 16,0 1-16,-21 20 0,21-21 16,0 1-16,-21-22 0,21 21 0,0-21 15,0 1-15,0-1 0,0-42 32,0-1-32,0 1 15,0 0-15,0-21 0,0 21 0,0-22 16,21 1-16,0 21 0,-21-22 15,21 22-15,0-21 0,0 21 0,1 0 16,-1 21-16,0-22 0,0 22 0,0 0 16,0 0-16,1 22 0,-1-1 15,-21 0-15,21 0 16,-21 21-16,0-20 0,0 20 0,0-21 16,21 21-16,-21-20 0,21-1 15,-21 0-15,21 0 0,-21 0 0,22 0 16,-1 1-16,0-22 0,0 0 15,0 0-15,0 0 0,1 0 16,-1 0-16,0 0 0,0-22 0,21 1 16,-42 0-16,22 0 0,-1 0 0,0-22 15,0 22-15,0-21 0,-21 21 16,0 0-16,21-1 0,-21 1 0,0 0 16,0 42-1,-21 0 1,0 1-16,21-1 0,-21 0 15,0 0-15,21 0 0,0 0 0,0 1 16,-21-22-16,21 21 0,0 0 0,0 0 16,0-42 15,21 0-15</inkml:trace>
  <inkml:trace contextRef="#ctx0" brushRef="#br1" timeOffset="212759.49">22140 10922 0,'0'0'0,"0"-21"0,0 0 16,0 0-16,-21 21 0,0 0 15,0 0 1,21 21 0,0 0-16,21-21 15,0 0-15,0 21 16,0-21-16</inkml:trace>
  <inkml:trace contextRef="#ctx0" brushRef="#br1" timeOffset="213011.26">22627 10859 0,'0'0'0,"-21"0"16,0 0-16,0 0 0,-1 0 15,1 0-15,0 0 0,-21 21 16,21 0-16,-1 0 0,-20 0 0,21 22 15,0-22-15,-22 21 0,22-21 0,0 22 16,0-22-16,21 21 0,0 0 0,0-20 16,0 20-16,0-21 0,0 0 15,0 0-15,0 1 0,21-1 0,0 0 16,22-21-16,-22 0 0,21 0 16,-21 0-16,22 0 0,20 0 15,-21 0-15,1-21 0,-1 0 0,0-1 16,1 1-16,-1-21 0</inkml:trace>
  <inkml:trace contextRef="#ctx0" brushRef="#br1" timeOffset="213432.59">23050 10647 0,'0'0'0,"22"-42"0,-22 20 16,0-62 0,-22 84-16,22 21 15,-21 0-15,0 21 0,0 1 16,0-1-16,21 0 0,-21 22 15,-1-22-15,1 1 0,0 20 0,0-21 16,0 1-16,21-1 0,0 0 16,-21 1-16,-1-1 0,22 0 0,-21-20 15,21-1-15,0 0 0,0 0 0,0 0 16,-21-21-16,21-21 31,0 0-31,0 0 0,0-22 16,0 22-16,0-21 0,21 21 15,0-22-15,1 1 0,-1 21 0,0-21 16,21 20-16,-21-20 0,22 21 16,-1 0-16,-21 21 0,22 0 0,-22 0 15,21 0-15,-21 0 0,0 0 16,1 21-16,-1 0 0,-21 0 0,0 0 16,0 22-16,0-22 0,0 0 15,0 21-15,0-20 0,-21-1 0,21 21 16,-22-21-16,1 0 0,0 1 0,0-1 15,21 0-15,-21-21 0,21 21 0,-21-21 16</inkml:trace>
  <inkml:trace contextRef="#ctx0" brushRef="#br1" timeOffset="214303.63">24172 10943 0,'0'-21'47,"21"21"-47,1-21 0,-22 0 15,21 0-15,0 21 0,0-22 0,21 1 16,-20 21-16,-1-21 0,0 21 15,21 0-15,-21 0 0,1 0 16,-1 0-16,-21 21 0,0 0 0,0 1 16,0-1-16,0 0 0,0 0 0,0 21 15,-21-20-15,-1-1 16,22 21-16,0-21 0,-21 0 0,21 22 16,0-22-16,0 0 0,0 0 0,0 0 15,0 1-15,21-22 16,1 0-16,-1 0 0,21 0 0,170-43 31,-149 22-31,-20 0 0,-1-21 16,0 20-16,1 1 0,-22-21 0,21 21 15,-21-22-15,0 22 0,1 0 0,-1-21 16,0 21-16,-21-1 0,0 1 0,0 0 16,-21 21 15,0 21-31,-1 0 15,22 1-15,-21-1 0,0 0 16,0 21-16,21-21 0,-21 22 0,0-1 16,-1 0-16,1 1 0,21-1 0,-21 0 15,0 22-15,0-22 0,21 22 0,0-1 16,-21-20-16,21 20 0,0 1 16,0-1-16,0 1 0,0-1 0,0 1 15,0-1-15,0 1 0,0-1 0,0 1 16,0-22-16,0 21 0,0-20 15,-22-1-15,22-21 0,-21 22 16,0-22-16,0 0 0,0-21 16,0 0-16,-22 0 0,22 0 0,0 0 15,0 0-15,-22 0 0,22-21 16,-21 0-16,0-1 0,20 1 0,-20 0 16,21-21-16,0 21 0,0-1 0,-1 1 15,1-21-15,21 21 0,-21-22 16,21 22-16,0 0 0,0-21 0,0-1 15,0 22-15,42-21 0,-20 0 0,-1 20 16,21-41-16,0 21 0,22-1 0,-22 1 16</inkml:trace>
  <inkml:trace contextRef="#ctx0" brushRef="#br1" timeOffset="-214313.73">25590 10816 0,'0'0'0,"0"-21"0,0 0 0,0 0 15,0 0-15,0-1 0,-21 22 16,0 0-16,0 0 0,0 0 0,0 0 16,-1 0-16,1 0 0,0 22 0,0-1 15,0 0-15,0 0 0,-1 21 16,-20-20-16,21 20 0,0-21 0,0 21 16,21 1-16,0-22 0,-22 21 15,22-21-15,0 22 0,0-22 16,0 0-16,22 0 0,-1 0 0,0 1 15,0-1-15,21-21 0,-20 0 0,20 0 16,0 0-16,1 0 0,-1 0 16,0-21-16,1-1 0,-22 1 0,21 0 15,0 0-15,-20-21 0,-1 20 0,0-20 16,0 21-16,-21-21 0,0-1 0,0 1 16,0 21-16,0-22 0,0 1 15,-21 21-15,0 0 0,-22 0 0,22-1 16,0 22-16,-21 0 0,21 0 0,-22 0 15,22 0-15,-21 22 16,21-1-16,-1 0 0,1 0 0,-21 0 16,21 22-16,21-22 0,-21 0 0,21 21 15,-22-21-15,22 1 0,0-1 16,0 21-16,0-21 0,0 0 0,0 1 16,22-1-16,-1 0 0,0 0 0,21-21 15,-21 21-15,22-21 0,-1 0 16,-21 0-16,22 0 0,20 0 0,-21 0 15,1-21-15,-1 21 0,-21-21 0,22 0 16,-1 0-16,-21-1 0,21 1 16,-20 0-16,20-21 0,-21 21 0,0-1 15,0-20-15,-21 21 0,22 0 16,-22 0-16,21-1 0,-21 1 0,0 42 31,-21 1-15,-1-1-16,1 0 0,0 0 0,21 0 15,-21 0-15,21 1 0,-21-1 16,21 0-16,0 0 0,0 0 0,0 0 16,0 1-16,0-1 0,21-21 15,0 0-15,0 0 0,0 0 16,1 0-16,-1 0 0,21 0 0,-21 0 16,22-21-16,-1 21 0,-21-22 15,21 1-15,1 0 0,-22 0 16,21-21-16,1 20 0,-22-20 0,0 0 15,0 21-15,0-22 0,0 22 0,-21-21 16,0 21-16,0-1 0,-21 22 16,0 22-1,0-1-15,0 0 0,0 0 0,-1 0 16,1 22-16,0-1 0,0-21 0,21 21 16,-21-20-16,21 20 0,0 0 15,0-21-15,0 1 0,21 20 0,0-21 16,0 0-16,22-21 0,-22 21 0,21-21 15,0 0-15,1 0 16,-1 0-16,-21 0 0,22 0 0,-1 0 16,0 0-16,-21 0 0</inkml:trace>
  <inkml:trace contextRef="#ctx0" brushRef="#br1" timeOffset="-213369.16">1460 13145 0,'22'0'15,"-1"0"-15,0-22 16,-21 1-16,21 21 0,0-21 15,-21 0-15,0 0 0,0 0 0,21-1 16,-21 1-16,0 0 0,0 0 16,0 0-16,0 0 0,-21-1 0,0 1 15,0 0-15,-21 21 0,20-21 16,-20 21-16,0 0 0,-1 0 0,1 0 16,0 0-16,-1 21 0,-20 0 15,21 22-15,-1-1 0,22 0 16,-21 1-16,21-1 0,-22 21 15,22-20-15,21 20 0,0-20 0,0 20 16,0-21-16,0 1 0,0-1 16,0 0-16,0-20 0,21 20 0,22-21 15,-22 0-15,21 0 0,0-21 16,1 0-16,-1 0 0,22 0 0,-1 0 16,1-21-16,-1 0 0,1 0 15,-1 0-15,1-22 0,-1 22 0</inkml:trace>
  <inkml:trace contextRef="#ctx0" brushRef="#br1" timeOffset="-212572.62">1968 13145 0,'-148'-43'16,"296"86"-16,-317-86 16,148 64-16,-21 1 0,20-1 0,1 0 15,0 0-15,0 21 0,0-20 16,0 20-16,-1 0 0,1-21 0,21 22 15,0-1-15,0-21 0,0 22 16,0-22-16,0 0 0,0 0 0,21-21 16,1 0-16,-1 0 15,0 0-15,0 0 0,0 0 16,22-21-16,-22 0 0,0 0 16,21-1-16,-21 1 0,1 0 0,-1-21 15,0 21-15,0-1 0,0-20 16,-21 21-16,0 0 0,0-22 0,0 22 15,0 0-15,0 0 16,0 42 0,0 0-16,0 0 15,0 1-15,0 20 0,0-21 16,0 0-16,0 0 0,0 1 0,0-1 16,0 0-16,0 0 0,0 0 15,21 0-15,1-21 0,-1 0 16,0 0-16,21 0 15,-21 0-15,1 0 0,-1 0 0,21-21 16,-21 0-16,0 0 0,1 0 16,-1 0-16,0 21 0,0-43 0,-21 22 15,0 0-15,0 0 0,21 0 0,-21-1 16,0 1-16,0 0 16,0 42-1,0 0-15,0 1 16,0-1-16,0 21 15,0-21-15,0 0 0,0 1 16,0-1-16,0 0 0,0 0 0,-21 0 16,21 0-16,0 1 0,0-1 15,0-42 17,0-1-32,0 1 0,0 0 15,21 0-15,0 0 0,1 0 0,-1-22 16,0 22-16,0-21 0,0 21 15,22-22-15,-22 22 0,0-21 0,21 21 16,1-1-16,-22 1 0,21 21 16,0 0-16,-20 0 0,-1 21 15,0 1-15,0-1 0,0 21 0,0-21 16,-21 0-16,0 22 0,0-22 16,0 21-16,0-21 0,0 22 0,-21-22 15,0 0-15,21 21 0,0-20 0,-21-1 16,21 0-16,21-42 31,0 21-31</inkml:trace>
  <inkml:trace contextRef="#ctx0" brushRef="#br1" timeOffset="-210661.74">4085 13060 0,'0'0'0,"0"-21"0,0 0 0,21-1 16,0-20-16,1 21 0,-22-21 15,0 20-15,21-20 0,0 0 16,-21-1-16,0 1 0,0 21 0,0-21 16,0 20-16,0 1 0,0 0 0,0 42 31,0 22-31,-21-1 15,0 0-15,21 22 0,-22-1 0,1 1 16,21-1-16,-21 22 0,0-43 16,0 22-16,0-1 0,-1 1 15,1-22-15,0 0 0,0 1 0,0-1 16,0-21-16,-1 0 0,22 1 16,0-1-16,-21-21 0,0 0 15,0 0 1,21-21-16,0-1 0,0 1 0,0 0 15,0-21-15,0 21 0,0-22 0,0 1 16,0 0-16,0-1 0,0 1 16,0 0-16,0-1 0,0 1 0,0 21 15,0 0-15,0-1 0,21 22 16,0 22-16,-21-1 16,21 0-16,1 21 0,-22-21 15,21 22-15,0-1 0,-21-21 16,21 22-16,0-22 0,-21 21 0,21-21 15,1 22-15,-1-22 0,0 0 0,0 0 16,0 0-16,0 0 0,1 1 16,-1-22-16,21 0 0,0 0 0,1 0 15,-1 0-15,0-22 0,1 22 0,-1-21 16,0 0-16,22 0 0,-22 0 16,1 0-16,-1-1 0,-21-20 0,21 21 15,-20-21-15,-1 20 0,-21 1 0,0-21 16,0 0-16,0 20 0,0-20 15,0 21-15,-21 0 0,-1 0 16,1-1-16,0 1 0,0 21 0,0 0 16,-22 0-16,22 0 0,0 0 15,-21 21-15,21 1 0,-22-1 0,22 21 16,0-21-16,-21 22 0,20-22 16,1 21-16,0-21 0,21 22 0,0-22 15,-21 21-15,21-21 0,0 0 0,0 1 16,0-1-16,0 0 0,0 0 15,21-21-15,0 0 0,22 0 0,-22 0 16,0 0-16,21 0 0,1 0 0,-1-21 16,-21 0-16,21 0 0,1-1 15,-22 1-15,21 0 0,-21 0 16,22 0-16,-22-22 0,-21 22 0,21-21 16,-21 21-16,0-22 0,21 22 15,-21 0-15,0 0 0,0 0 0,0 0 16,-21 21-1,0 0-15,21 21 16,0 0-16,-21 21 0,21-21 0,-21 1 16,21 20-16,-22-21 0,22 0 0,0 22 15,0-22-15,0 0 0,0 0 16,0 21-16,0-20 0,0-1 16,22 0-16,-1-21 0,0 0 15,0 0-15,0 0 0,0 0 16,1 0-16,-1 0 0,21-21 0,-21 0 15,0-1-15,22 22 0,-22-21 0,0 0 16,0-21-16,0 21 0,1-1 16,-1 1-16,0-21 0,-21 21 0,0 0 15,0-1-15,0 1 0,21 0 0,-21 42 47,0 0-47,-21 1 0,21-1 16,0 0-16,0 0 0,0 0 15,0 22-15,0-22 0,0 0 16,0 0-16,0 0 0,0 0 16,0 1-16,21-22 15,0 0-15,0 0 0,1 0 16,-1 0-16,0 0 0,0-22 0,21 22 16,-20-21-16,20 0 0,-21 0 15,21 0-15,-20 0 0,-1-1 0,0 1 16,0 0-16,-21 0 0,0 0 0,0 0 15,0-1-15,0 1 0,0 0 16,0 42 0,-21-21-16,0 21 0,21 1 15,-21-1-15,21 0 16,0 21-16,-22-21 0,22 1 0,0-1 16,0 0-16,0 0 0,0 0 0,0 0 15,0 1-15,22-22 16,-1 0-16,0 0 0,0 0 0,21 0 15,-20 0-15,20 0 0,0 0 0,1 0 16,-1-22-16,-21 1 0,21 0 0,1 21 16,-22-21-16,0-21 0,0 20 15,0 1-15,1 0 0,-22-21 0,21 21 16,-21-1-16,0 1 0,0 0 16,0 0-16,-21 42 31,21 0-31,0 0 0,-22 1 15,22-1-15,0 0 0,0 0 16,0 0-16,0 0 0,0 1 0,0-1 16,-21 0-16,21 0 0,-21 0 15,21 0-15,0 1 16,0-44 0,0 1-1,0 0-15,0 0 0,0 0 16,0 0-16,21-22 15,0 22-15,1 0 0,-22-21 0,21-1 16,0 22-16,21 0 0,-21-21 0,1 20 16,-1 1-16,21 21 0,-21 0 15,22 0-15,-22 0 0,21 0 0,-21 0 16,0 21-16,1 1 0,-1-1 0,0 21 16,0-21-16,-21 0 0,0 22 15,0-22-15,0 0 0,0 0 0,0 0 16,0 1-16,-21-1 0,0 0 0,0 0 15,-1 0-15,44-21 47,-1-21-47,0 21 0,21-21 16,-21 0-16</inkml:trace>
  <inkml:trace contextRef="#ctx0" brushRef="#br1" timeOffset="-210392.97">7070 12912 0,'0'0'0,"0"-21"0,0-1 0,-22 1 0,1 21 15,0-21-15,0 21 0,0 0 16,-22 0-16,22 21 0,0 0 16,-21 22-16,21-22 0,-22 21 15,22 1-15,0-22 0,0 21 0,0 0 16,-1 1-16,1-22 0,21 21 15,0-21-15,0 22 0,0-22 0,0 0 16,21 0-16,1 0 0,20-21 16,-21 22-16,21-22 0,-20 0 0,20 0 15,0 0-15,1 0 0,-22-22 16,21 1-16,0 0 0,1 0 0,-22 0 16,21 0-16</inkml:trace>
  <inkml:trace contextRef="#ctx0" brushRef="#br1" timeOffset="-209941.89">7429 12573 0,'0'0'0,"0"-21"0,0 0 0,0 0 15,-21 21 1,21 21-16,0 0 0,-21 0 0,21 21 16,-21-20-16,21 20 0,-21 21 15,21-20-15,-21-1 0,21 22 0,0-22 16,0 0-16,-22 22 0,22-22 0,-21 0 15,21 1-15,0-22 0,0 21 0,0 1 16,0-22-16,0 0 0,0 0 16,0 0-16,0 0 15,0-42 1,0 0 0,0 0-16,0-21 15,0 20-15,0 1 0,0-21 0,21 21 16,-21-22-16,22 1 0,-1 0 0,21-1 15,-21 1-15,22 0 0,-1 21 16,0-1-16,1 1 0,-1 0 0,0 21 16,1 0-16,-1 0 0,0 21 0,-21 0 15,1 1-15,-1 20 0,0-21 16,-21 0-16,0 22 0,0-1 0,0-21 16,0 21-16,-21-20 0,0 20 0,-1-21 15,1 21-15,0-20 0,0-1 16,0 0-16,0 0 0,-1-21 15,1 21-15,0-21 0,0 0 16</inkml:trace>
  <inkml:trace contextRef="#ctx0" brushRef="#br1" timeOffset="-209376.65">9017 12467 0,'0'0'0,"21"-21"0,0 0 0,-21 0 16,0 0-16,21-1 0,-21 1 15,0 0-15,0 0 0,0 0 16,-21 42 0,0 21-1,0-21-15,0 22 0,0 20 0,-1 1 16,-20-1-16,0 22 0,-1 0 0,1-1 16,0 1-16,-22 0 0,22-1 15,-22 22-15,1-21 0,21-1 16,-22 1-16,22 0 0,-22-1 0,22-20 15,0-1-15,-1 1 0,1-22 0,21 22 16,-22-43-16,22 21 0,0-21 16,21 1-16,0-1 0,21-42 15,0-1 1,1 1-16,-1 0 0,0 0 16,21 0-16,-21-22 0,22 1 0,-1 0 15,0-1-15</inkml:trace>
  <inkml:trace contextRef="#ctx0" brushRef="#br1" timeOffset="-208909.69">9207 12848 0,'0'0'0,"0"-21"0,0 0 15,-21 21-15,0 0 16,0 21-16,0 0 0,0-21 0,-1 21 15,1 22-15,0-22 0,0 21 16,0 1-16,21-22 0,-21 21 0,-1 0 16,22 1-16,-21-22 0,21 21 15,0 1-15,0-22 0,0 0 16,0 0-16,0 0 0,21 0 0,1 1 16,-1-22-16,0 0 0,21 0 0,-21 0 15,22 0-15,-22 0 0,21 0 0,-21 0 16,22-22-16,-22 1 0,21 0 15,-21 21-15,1-21 0,-1-21 0,0 20 16,0 1-16,-21 0 0,0-21 0,0 21 16,0-22-16,0 1 0,-21 0 15,0 20-15,0-20 0,-1 21 0,-20-21 16,21 20-16,0 1 0,-22 21 0,22 0 16,0 0-16,-21 0 15,21 21-15,-1-21 0,1 43 0,-21-22 16,21 0-16,0 21 0,21-20 0,-22 20 15,22 0-15,-21 1 0,21-22 16,0 21-16,0-21 0,0 0 0,0 22 16,21-22-16,1 0 0,20-21 0,-21 21 15,21-21-15,1 0 0,-1 0 16,0 0-16</inkml:trace>
  <inkml:trace contextRef="#ctx0" brushRef="#br1" timeOffset="-208537.38">10075 12764 0,'0'0'0,"-21"0"0,0 0 0,0 0 16,0 0-16,-1 0 0,1 21 16,0 0-16,0 0 0,21 21 0,-21-20 15,0 20-15,-1 0 0,22 1 0,-21 20 16,21-21-16,-21 22 0,0-22 15,21 22-15,0-1 0,-21 1 0,0 20 16,21-20-16,0 21 0,-22-22 16,1 22-16,0-1 0,21 1 15,-21 0-15,0 21 0,0-22 0,-22 22 16,22-21-16,-21-1 0,21 22 0,-22-21 16,1 0-16,21-22 0,-22 22 0,22-22 15,0-20-15,0-1 0,21 0 16,0 1-16,0-22 0,0-42 31,21-1-31,0-20 0,0 21 0,1-21 16,20-1-16,-21 1 0,21-22 15,-20 22-15,20-21 0,0-22 0,1 21 16</inkml:trace>
  <inkml:trace contextRef="#ctx0" brushRef="#br1" timeOffset="-208180.58">9927 12848 0,'0'0'0,"-21"-21"0,21 0 16,0 0-16,0 0 16,21 21-16,0 0 0,0 0 15,1 0-15,-1 0 0,0 0 0,21 0 16,-21 0-16,22 0 15,-22 21-15,0 0 0,0 0 0,0 0 0,-21 0 16,0 22-16,0-22 0,0 0 16,0 0-16,-21 0 0,0 1 15,0-1-15,0 0 0,-22-21 0,22 21 16,-21 0-16,0-21 0,-1 21 0,22-21 16,-21 0-16,21 22 0,-1-22 15,1 0-15,0 0 0,0 0 16,21 21-16,21-21 15,0 0 1,0 0-16,1 0 0,-1 0 16,21-21-16,-21 21 0,22 0 15</inkml:trace>
  <inkml:trace contextRef="#ctx0" brushRef="#br1" timeOffset="-207405.18">10181 13102 0,'21'21'15,"0"-21"-15,-21 22 16,22-22-16,-1 0 0,0 0 16,0 0-16,21 0 0,-20-22 0,-1 22 15,0-21-15,21 0 0,-21 21 16,22-21-16,-22 0 0,0 0 0,0-1 16,0 1-16,1 0 0,-1-21 15,-21 21-15,21-1 0,-21 1 16,0-21-16,0 21 0,-21 0 0,0 21 15,-1 0-15,1 0 0,0 0 16,0 21-16,0 0 0,0 0 16,-1 0-16,1 22 0,0-22 0,21 21 15,0-21-15,-21 22 0,21-1 0,0-21 16,0 21-16,0-20 0,0-1 16,0 21-16,0-21 0,21 0 0,0 1 15,0-22-15,1 21 0,-1 0 0,0-21 16,0 0-16,21 0 0,-20 0 15,20 0-15,0 0 0,1 0 16,-22-21-16,21 0 0,0-1 0,1 1 16,-22 0-16,21 0 0,-21 0 0,1-22 15,-1 22-15,0-21 0,-21 21 16,0-22-16,21 22 0,-21-21 0,0 21 16,0 0-16,0-1 0,-21 44 31,21-1-31,0 0 0,0 0 15,-21 0-15,21 22 0,0-22 0,-21 0 16,21 21-16,0-21 0,-22 1 16,22 20-16,0-21 0,0 0 0,0 0 15,0 1-15,-21-22 0,21 21 16,0 0-16,-21-21 0,0 0 16,21-21-1,0 0 1,0-1-16,0 1 0,0 0 15,0 0-15,0-21 0,21-1 16,0 22-16,0-21 0,22-1 0,-22 1 16,0 0-16,21-1 0,1 1 0,-1 21 15,0 0-15,1 0 0,-1 21 16,0 0-16,1 0 0,-22 21 0,21 0 16,-21 0-16,1 0 0,-1 22 0,0-22 15,-21 21-15,0 0 0,0-20 16,0 20-16,0 0 0,0-21 15,0 22-15,-21-22 0,0 0 0,21 0 16,-22 0-16,1 1 0,0-1 0,21 0 16,-21-21-16,0 0 15</inkml:trace>
  <inkml:trace contextRef="#ctx0" brushRef="#br1" timeOffset="-206401.41">13081 12700 0,'0'0'0,"0"-21"15,0 0-15,0 0 0,0-1 16,0 1-16,0 0 0,0 42 31,0 0-15,0 22-16,-21-1 0,21 0 0,-21 22 16,-1-1-16,22-20 0,0 20 15,-21 1-15,0-22 0,0 22 0,21-22 16,-21 0-16,0 1 0,21-22 15,0 0-15,0 21 0,-22-42 0,22 21 16,0 1-16,0-44 31,0 1-15,0 0-16</inkml:trace>
  <inkml:trace contextRef="#ctx0" brushRef="#br1" timeOffset="-204025.51">12658 13060 0,'21'0'31,"0"0"-31,0 0 0,0 0 0,22 0 16,-22 0-16,21-21 0,0 0 16,22 21-16,-22-22 0,22 1 0,-1 0 15,1 0-15,-1 0 0,1 0 0,-1-1 16,1-20-16,-1 21 0,-20-21 15,-1-1-15,-21 22 0,21-21 16,-20 21-16,-22-22 0,0 22 0,0 0 0,0 0 16,0 0-16,-22 21 15,1 0-15,0 0 16,0 21-16,0 0 0,0 0 0,-1 21 16,1 1-16,0-1 0,0 0 15,0 22-15,0-22 0,21 1 0,-22 20 16,22-21-16,-21 22 0,21-22 0,0 1 15,0-1-15,0-21 0,-21 21 16,21-20-16,0 20 0,0-21 0,0 0 16,-21 0-16,21 1 0,0-44 31,0 1-15,0 0-16,0 0 0,21 0 0,0 0 15,0-22-15,1 1 0,-1 21 16,21-22-16,-21 1 0,22 0 15,-22 21-15,21-22 0,0 22 0,-20 0 16,20 21-16,-21 0 0,21 0 16,-20 0-16,-1 0 0,0 21 0,0 0 15,-21 0-15,0 1 0,0 20 0,0-21 16,0 0-16,0 22 0,0-22 16,0 0-16,-21 21 0,21-21 0,0 1 15,-21-1-15,21 0 0,0 0 16,0 0-1,21-21-15,0 0 16,0 0-16,22 0 16,-22-21-16,0 21 0,21-21 0,-21 0 15,22 0-15,-22-1 0,21 1 16,-21 0-16,22-21 0,-22 21 0,21-22 16,-21 1-16,1 21 0,-1-22 0,-21 1 15,0 21-15,0 0 0,0 0 16,0-1-16,0 1 0,-21 21 15,-1 0-15,1 0 0,0 0 0,0 21 16,0-21-16,0 22 16,-1-1-16,1 0 0,21 0 0,0 0 15,0 0-15,0 1 0,0-1 0,21 0 16,-21 0-16,22 0 16,-1 0-16,0-21 0,0 22 0,0-1 15,0 0-15,1 0 0,-22 0 16,21-21-16,-21 21 0,0 1 15,21-1 1,0-21 0,0 0-16,0 0 15,1 0-15,-1 0 0,0 0 16,0-21-16,0-1 0,0 22 16,1-21-16,-1 0 0,21 0 0,-21 0 15,0 0-15,1-22 16,-1 22-16,0-21 0,0 21 0,0-1 15,-21 1-15,0 0 0,21 0 0,-21 0 16,0 0-16,0 42 31,0 0-31,-21 0 0,21 21 16,0-20-16,-21-1 0,21 0 0,-21 21 16,21-21-16,0 1 0,0 20 15,0-21-15,0 0 0,0 0 0,0 1 16,0-1-16,0 0 0,0 0 15,21-21-15,0 0 16,0 21-16,1-21 0,-1 0 0,0 0 16,21 0-16,-21 0 0,1 0 0,20-21 15,-21 21-15,0-21 0,22 0 0,-22 0 16,0-1-16,0 1 0,-21-21 16,21 21-16,-21 0 0,0-22 0,0 1 15,0 21-15,0-22 0,0 1 0,0 21 16,-21 0-16,0 0 0,0-1 15,0 1-15,-1 21 0,1 0 0,-21 0 16,21 0-16,0 0 0,-1 0 16,-20 21-16,21 1 0,0-1 15,0 0-15,-1 0 0,22 21 0,0-20 16,0 20-16,0-21 0,0 21 0,0-20 16,0 20-16,0-21 0,0 0 0,0 0 15,22 1-15,-1-1 0,0 0 16,0-21-16,0 0 0,0 0 15,1 0-15,-1 0 0,21 0 0,-21 0 16,0-21-16,1 21 0,-1-21 16,0-1-16,0 1 0,0 0 0,22 0 15,-43-21-15,21 20 0,0-20 0,0 21 16,0-21-16,0 20 0,1 1 16,-22 0-16,0 0 0,0 42 46,0 0-46,-22 0 0,1 1 0,21 20 16,-21-21-16,21 0 0,0 0 0,0 1 16,0-1-16,0 21 0,0-21 0,0 0 15,0 1-15,0-1 16,42-21-16,-20 21 0,-1-21 16,21 0-16,-21 0 0,0 0 0,22 0 15,-22 0-15,21 0 0,-21-21 16,22 0-16,-22-1 0,0 1 0,21 0 15,-20 0-15,-1 0 0,0 0 0,0-22 16,0 22-16,0 0 16,1-21-16,-22 20 0,0 1 0,21 0 15,-21 0-15,0 0 16,0 42 0,0 0-16,-21 0 15,21 0-15,0 1 0,-22-1 0,22 21 16,-21-21-16,21 0 0,0 1 0,0-1 15,-21 0-15,21 21 0,0-21 16,0 1-16,21-1 0,0-21 16,1 21-16,-1-21 0,0 0 15,0 0-15,0 0 0,0 0 16,1 0-16,-1 0 0,21 0 0,-21-21 16,22 0-16,-22-1 0,21 22 0,0-21 15,-20-21-15,20 21 0,-21 0 0,0-22 16,-21 22-16,21-21 0,-21-1 15,0 22-15,0-21 0,0 21 0,0 0 16,0-1-16,-21 22 0,0 0 0,0 0 16,0 0-16,0 0 0,-22 0 15,22 22-15,-21-1 0,21 0 0,-1 0 16,1 0-16,0 0 0,0 1 16,21-1-16,-21 0 0,21 21 0,0-21 15,0 1-15,0-1 16,0 0-16,21-21 0,0 21 0,0-21 15,0 0-15,1 0 0,-1 0 16,0 0-16,0 0 0,0 0 0,0 0 16,1-21-16,-1 21 0,0-21 0,0 0 15,0 21-15,0-22 0,1 1 0,-22 0 16,21 21-16,-21-21 0,21 0 16,-21 0-16,21 21 15,-21 21 1,-21 0-1,0 0-15,21 0 0,-21 0 0,-1 1 16,1-1-16,21 0 0,0 21 16,-21-21-16,21 22 0,0-1 0,0 0 15,-21 1-15,21-1 0,0 22 16,0-1-16,0 1 0,0 20 0,0-20 16,0-1-16,0 22 0,0-22 0,0 22 15,21-21-15,-21 20 0,21-20 16,-21 20-16,0-20 0,0-1 0,21 1 15,-21-1-15,0-20 0,0-1 0,0-21 16,0 22-16,-21-22 0,0 0 0,0-21 16,-21 0-16,20 0 15,-20 0-15,0 0 0,-1 0 0,1 0 0,-21-21 16,20 0-16,1-1 0,0-20 16,-1 21-16,-20-21 0,20-1 0,22 1 15,-21 0-15,21-1 0,0-20 16,-1 20-16,1-20 0,21-1 0,0 1 15,0-1-15,0 1 0,0 21 0,0-22 16,21 1-16,1 20 0,-1 1 16,0-22-16,0 22 0,21 0 0,-20-1 15,-1 1-15,21-21 0,-21 20 0,22 1 16,-1 0-16,-21-1 16</inkml:trace>
  <inkml:trace contextRef="#ctx0" brushRef="#br1" timeOffset="-203561.74">16722 12383 0,'0'0'0,"0"-22"0,0 1 0,21 21 0,-21-21 16,0 42 0,0 0-16,0 1 15,0 20-15,0 0 0,0 1 0,0-1 16,0 0-16,-21 1 0,-1-1 15,22 21-15,-21-20 0,21-1 16,-21 0-16,0 1 0,0-1 0,21 0 16,-21-20-16,-1-1 0,1 0 0,21 0 15,-21 0-15,0 0 0,0-21 16,21-21 15,0 0-31,0 0 16,21-21-16,-21 20 0,21-20 0,21 0 15,-20 21-15,-1-22 0,21 1 16,-21 21-16,22-22 0,-1 22 16,-21 0-16,21 21 0,-20-21 0,20 21 0,-21 0 15,0 0-15,0 21 0,1-21 16,-1 21-16,0 22 0,0-22 16,-21 21-16,0 0 0,0-20 0,0 20 15,0 0-15,0-21 0,0 22 0,-21-22 16,0 21-16,21-21 0,-21 1 15,-1-1-15,22 0 0,-21-21 16,0 0-16</inkml:trace>
  <inkml:trace contextRef="#ctx0" brushRef="#br1" timeOffset="-202381.39">18097 12510 0,'0'0'0,"0"-22"0,0 1 0,0 0 16,0 0-16,0 0 0,0 0 16,0 42 15,0 21-31,0-21 0,0 22 16,0-1-16,0 0 0,-21 1 15,0-1-15,0 0 0,21 1 0,0 20 16,-21-21-16,0 1 0,21-22 15,0 21-15,0-21 0,0 22 0,0-22 16,0 0-16,21-21 31,0-21-31,0 0 16,0 0-16,0-1 0,1-20 0,-1 0 16,0 21-16,0-22 0,0 1 15,0 0-15,1-1 0,-1 22 16,0 0-16,0 0 0,-21 0 0,0-1 15,21 22-15,-21 22 16,0-1-16,0 0 16,0 21-16,0-21 0,0 22 0,0-22 15,0 21-15,0-21 0,0 1 0,0 20 16,0-21-16,0 0 0,0 0 16,0 1-16,21-1 0,1-21 15,-1 21-15,0-21 0,21 0 0,-21 0 16,1 0-16,20 0 0,-21-21 15,21 0-15,-20-1 0,20 1 0,-21 0 16,21-21-16,-20 21 0,-1-22 16,0 1-16,0 0 0,0-1 15,0 1-15,1 0 0,-1-1 0,-21 1 16,0 0-16,0-1 0,0 22 0,0-21 16,0 21-16,0-1 15,-21 22 1,-1 22-16,1-1 0,0 0 15,0 0-15,21 21 0,-21-20 0,0 20 16,-1 0-16,22-21 16,0 22-16,0-1 0,-21 0 0,21 1 0,0-1 15,0-21-15,0 22 0,0-22 16,0 21-16,21-21 0,1 0 16,-1 1-16,0-1 0,0-21 0,0 0 15,0 21-15,1-21 0,-1 0 0,21 0 16,-21 0-16,0-21 0,22 0 15,-22 21-15,21-22 0,-21 1 0,1 0 16,-1 0-16,0-21 0,0 20 0,-21 1 16,21-21-16,-21 21 0,0-22 15,0 22-15,0 0 0,0 0 0,0 0 16,-21 21 0,0 0-16,0 0 0,0 0 15,21 21-15,-22 0 0,1 0 0,21 0 16,0 22-16,-21-22 0,21 0 15,-21 21-15,21-20 0,0-1 0,0 21 16,0-21-16,0 0 0,0 1 16,21-1-16,0 0 0,0-21 15,1 0-15,-1 0 0,0 0 0,0 0 16,21 0-16,-20 0 0,-1-21 16,21 0-16,-21-1 0,22 1 0,-22-21 15</inkml:trace>
  <inkml:trace contextRef="#ctx0" brushRef="#br1" timeOffset="-201929.7">19621 12383 0,'0'0'0,"22"-43"16,-22 22-16,0 0 0,0 0 15,0 0-15,0 42 16,0 0-16,-22 0 0,1 21 16,21-20-16,0 20 0,0 0 15,-21 1-15,21-22 0,-21 21 0,21 0 16,-21 1-16,21-1 0,0 0 0,0 1 15,0-22-15,-21 21 0,21-21 16,0 1-16,-22-1 0,22 0 0,0 0 16,0 0-16,0-42 47,0 0-47,0 0 0,0 0 15,0-1-15,0 1 0,0-21 0,22 21 16,-1 0-16,-21-1 0,21 1 15,0 0-15,0 0 0,22 0 0,-22 0 16,0-1-16,21 22 0,-21 0 0,22 0 16,-1 0-16,-21 0 0,0 22 15,22-22-15,-22 21 0,0 0 0,-21 0 16,0 0-16,0 0 0,0 1 0,0 20 16,0-21-16,0 0 0,-21 0 15,0 1-15,0-1 0,-1-21 16,-20 21-16,21 0 0,-21-21 0,20 0 15,-20 21-15,21-21 0,0 0 0,-22 0 16,22 0-16,0 0 0,0 0 16,21-21-16</inkml:trace>
  <inkml:trace contextRef="#ctx0" brushRef="#br1" timeOffset="-201169.75">20891 12256 0,'22'-22'0,"-44"44"0,44-65 16,-1 22-16,-21 0 0,0 0 0,0 0 15,0 42 1,0 21-16,0-21 16,0 22-16,-21-1 0,21 0 0,-22 1 15,22-1-15,-21 21 0,0-20 16,21 20-16,-21-20 0,0 20 0,0-21 16,21 1-16,-22-1 0,1 0 0,21 1 15,0-1-15,-21-21 16,21 22-16,-21-22 0,21 0 0,0 0 15,-21-21-15,21 21 0,0-42 32,0 0-32,0 0 0,0 0 15,0-1-15,0-20 0,21 21 0,0-21 16,-21-1-16,21 1 0,0 21 16,1-22-16,-1 22 0,21-21 0,-21 21 15,0 0-15,22-1 0,-1 22 0,-21 0 16,22 0-16,-22 0 0,0 0 15,21 0-15,-21 22 0,22-1 16,-22 0-16,0 0 0,0 21 0,-21-20 16,0 20-16,0-21 0,0 0 0,0 22 15,0-22-15,0 0 0,-21 21 16,0-21-16,-21 1 0,20-22 0,-20 21 16,0 0-16,21-21 0,-22 21 0,1-21 15,0 0-15,20 0 0,-20 0 16,21 0-16,0 0 0,0 0 0,-1 0 15,1 0-15,42 0 32,1-21-32,-1 0 15,0 21-15,0-21 0,21 21 0</inkml:trace>
  <inkml:trace contextRef="#ctx0" brushRef="#br1" timeOffset="-200777.89">21336 12679 0,'0'0'16,"42"-42"-1,-21 42-15,1-22 0,-1 22 16,0 0-16,21 0 0,-21 0 0,1 0 16,20 0-16,0 0 0,-21 0 15,22 22-15,-22-22 0,0 42 16,21-21-16,-42 0 0,22 0 0,-22 22 15,0-22-15,0 21 0,0-21 0,0 22 16,0-22-16,-22 21 0,1-21 16,-21 1-16,21-1 0,0 0 0,-22 0 15,22-21-15,0 21 0,0-21 0,0 0 16,-1 0-16,22-21 16,0 0-1,22 21-15,-1-21 0,0 0 0,0-22 16,0 22-16,0 0 0,1-21 0,-1 20 15,21-20-15,-21 21 16,0-21-16,1 20 0,-1 1 0,0 0 16,0 0-16,0 21 0,0 0 0,1-21 15,-1 21-15,0 0 16,0 0-16</inkml:trace>
  <inkml:trace contextRef="#ctx0" brushRef="#br1" timeOffset="-200332.92">22310 12615 0,'0'-21'0,"0"42"0,0-63 15,-22 21 1,1 21 0,0 0-16,0 0 15,0 0-15,21 21 0,-21 0 16,-1 0-16,22 1 0,-21-1 0,0 0 15,0 21-15,0-21 0,21 22 0,0-22 16,-21 21-16,21-21 0,0 22 16,0-22-16,0 0 0,0 21 0,0-20 15,21-1-15,-21 0 0,21-21 16,0 0-16,0 0 0,0 0 16,1 0-16,-1 0 0,0 0 0,0-21 15,0 21-15,0-21 0,1-1 16,-1 1-16,0 0 0,0 0 0,0 0 15,-21 0-15,0-22 0,0 22 16,0-21-16,0 21 0,0-22 0,0 1 16,0 21-16,0-22 0,-21 22 0,21 0 15,-21 0-15,0 21 0,0 0 16,-1-21-16,1 21 0,0 0 0,0 0 16,0 21-16,0-21 0,-1 21 0,1 0 15,0 0-15,0 1 0,0-1 16,21 0-16,-21 0 0,21 0 0,0 0 15,0 1-15,0-1 0,21 0 16,0-21-16</inkml:trace>
  <inkml:trace contextRef="#ctx0" brushRef="#br1" timeOffset="-199732.21">22902 12488 0,'0'0'16,"0"-21"-16,-21 21 0,0 0 0,0 0 16,0 0-16,-1 21 0,22 1 15,-21-1-15,0 0 0,0 0 16,0 21-16,0-20 0,-1 20 0,1-21 16,0 21-16,21-20 0,-21 20 15,21-21-15,-21 0 0,21 0 0,0 1 16,0-1-16,0 0 0,21-21 31,0 0-31,0 0 0,0 0 16,-21-21-16,22 0 0,-1-1 0,0 22 15,0-21-15,0-21 0,0 21 16,1 0-16,-1-1 0,0 1 0,0 0 16,0 0-16,0 21 0,1 0 15,-22 21 1,0 0-16,0 0 15,0 1-15,0-1 0,0 0 0,0 0 16,0 0-16,0 0 0,0 1 0,0-1 16,0 0-16,0 0 0,21 0 15,0-21-15,0 0 16,0 0-16,0 0 0,1 0 16,-1 0-16,0-21 15,0 0-15,0 0 0,0 0 16,1-1-16,-22 1 0,0-21 0,21 21 15,-21-22-15,21 1 0,-21 21 16,0-21-16,0 20 0,0 1 16,0 0-16,0 0 0,0 0 0,-21 21 31,21 21-15,-21-21-16,21 21 15,0 0 1</inkml:trace>
  <inkml:trace contextRef="#ctx0" brushRef="#br1" timeOffset="-199265.05">23855 12615 0,'0'0'0,"0"-21"0,0 0 16,0 0-16,0 0 0,0 0 15,0-1-15,-21 22 16,-1 0-16,1 0 0,0 0 16,0 0-16,0 0 0,0 0 0,-22 22 15,22-22-15,0 21 0,0 0 16,0 0-16,-22 0 0,43 0 0,-21 1 16,0-1-16,21 0 0,0 0 15,0 0-15,0 0 0,0 1 16,0-1-16,21 0 0,0-21 15,0 21-15,1-21 0,-1 21 0,0 0 16,0-21-16,0 22 0,0-22 0,1 21 16,-22 0-16,21-21 15,-21 21-15,0 0 16,0 0-16,-21-21 16,-1 0-16,1 0 0,0 0 15,0 0-15,0 0 0,-22 0 0,22 0 16,0 0-16,-21 0 0,21 0 0,-1 0 15,1 0-15,0 0 0,0 0 16,0 0 0,42 0 15,0-21-31,0 21 16,0 0-16,1 0 0</inkml:trace>
  <inkml:trace contextRef="#ctx0" brushRef="#br1" timeOffset="-198873.28">24024 12891 0,'42'-22'31,"-20"1"-31,-1 21 16,0-21-16,0 21 0,0-21 0,0 0 15,-21 0-15,22-1 0,-1 1 0,-21 0 16,21 0-16,-21 0 16,0 0-16,0-1 0,-21 22 15,0 0 1,-1 0-16,1 0 0,0 22 16,0-1-16,0 0 0,0 0 15,-1 21-15,1-20 0,0-1 16,21 21-16,0-21 0,-21 0 0,21 1 15,0 20-15,0-21 0,0 0 16,0 0-16,0 1 0,21-22 16,0 21-16,0-21 0,1 0 15,-1 0-15,0 0 0,21 0 16,-21 0-16,1 0 0,-1 0 0,0-21 16,0-1-16,21 22 0,-20-21 0,-22 0 15,21 0-15,0 0 0</inkml:trace>
  <inkml:trace contextRef="#ctx0" brushRef="#br1" timeOffset="-198509.4">24426 12806 0,'0'-42'0,"21"-1"0,-21 22 16,-21 127-16,42-233 0,-21 106 0,0 0 0,22 21 16,-22-22-16,21 22 15,0 0-15,0 0 0,0 0 16,0 0-16,1 0 0,20 0 16,-21 0-16,0 0 0,22 22 15,-22-1-15,21 0 0,-21 0 0,0 21 16,1-20-16,-22-1 0,0 21 0,0-21 15,0 0-15,0 22 0,0-22 16,0 0-16,-22 0 0,1 0 0,0-21 16,21 22-16,-21-22 0,0 0 0,0 0 15,-1 0-15,1 0 0,0 0 16,0 0 0,21-22-16,0 1 15,0 0-15,0 0 0,21 0 16,-21-22-16,21 22 0,22 0 15,-22-21-15,0 21 0,21-22 0,1 22 16,-22-21-16,21 21 0,-21-1 0,22 1 16,-22 21-16,0-21 0,0 21 15,0 0-15,0 0 0,1 0 0,-22 21 32,0 0-17</inkml:trace>
  <inkml:trace contextRef="#ctx0" brushRef="#br1" timeOffset="-188213.35">3048 14139 0,'0'22'63,"21"-22"-32,0 0-31,0 0 0,1 0 16,20 0-16,-21 0 0,0-22 15,22 1-15,-1 21 0,-21-21 16,0 0-16,22 21 0,-22-21 0,0 0 16,-21-1-16,0 1 15,0 0-15,-42 21 0,20 0 16,1 0-16,-21 0 0,0 0 0,-1 0 16,22 21-16,-21 0 0,-1-21 15,22 43-15,0-22 0,0 0 16,0 0-16,0 22 0,21-22 15,-22 0-15,22 0 0,0 21 0,0-20 16,0-1-16,0 0 0,22-21 16,-1 21-16,0 0 0,21-21 0,-21 0 15,1 0-15,20 0 0,-21 0 0,21 0 16,1 0-16,-22-21 0,21 0 16,-21 21-16,1-21 0,-22 0 0,0-1 15,-22 22 1,1 0-16,-21 0 0,0 0 15,-1 22-15,1-1 0,0-21 16,20 21-16,-20 0 0,0 21 16,21-20-16,-1-1 0,1 21 0,0-21 15,21 0-15,0 22 0,0-22 16,0 0-16,0 21 0,0-20 0,0-1 16,21 0-16,-21 0 15,21-21-15,1 0 0,-1 0 0,0 0 16,21 0-16,-21 0 0,22 0 15,-1 0-15,0-21 0,1 0 0</inkml:trace>
  <inkml:trace contextRef="#ctx0" brushRef="#br1" timeOffset="-187596.7">4022 14266 0,'0'-21'0,"0"42"0,0-63 0,0 21 0,-22 21 16,22-21-16,-21 0 0,0 21 0,0 0 15,0 0-15,0 0 0,-1 0 16,1 0-16,0 0 0,0 21 0,0 0 16,0 0-16,-1 0 0,-20 22 15,21-22-15,0 21 0,21 0 0,-21-20 16,-1 20-16,22-21 0,-21 0 16,21 0-16,0 1 0,0-1 0,21-21 15,1 0-15,-1 0 16,0 0-16,0 0 15,21 0-15,-20-21 0,20-1 0,-21 1 16,21 0-16,-20-21 0,20 21 16,-21-1-16,0 1 0,0 0 0,1 0 15,-1 0-15,-21 0 0,0-1 0,0 44 47,0-1-47,0 0 0,-21 0 0,21 21 16,0 1-16,0-22 15,-22 21-15,22 22 0,0-22 0,-21 0 16,21 22-16,0-22 0,0 22 16,0-22-16,-21 22 0,21-22 0,0 21 15,0 1-15,0-1 0,0 1 0,0-22 16,-21 22-16,21-1 0,0 1 16,0-22-16,-21 0 0,0 1 0,-1-1 15,1 0-15,21-20 0,-21 20 0,-21-21 16,21-21-16,-1 21 0,-20-21 15,21 0-15,-21 0 0,-1 0 0,22-21 16,-21 0-16,-1 0 0,1 0 16,0-22-16,-1 1 0,1 0 15,0-1-15,21-20 0,-1 20 0,1-20 16,0-1-16,21 22 0,0-21 16,0 20-16,0 1 0,0 0 0,21 20 15,22-20-15,-22 0 0,21 21 16,0-1-16,1-20 0,20 21 0,1-21 15,-22-1-15</inkml:trace>
  <inkml:trace contextRef="#ctx0" brushRef="#br1" timeOffset="-187397.02">4381 14393 0,'0'-21'16,"-21"0"-1,21 42 32,21 0-31,-21 1-16</inkml:trace>
  <inkml:trace contextRef="#ctx0" brushRef="#br1" timeOffset="-187250.11">4339 14711 0,'0'0'0,"-21"42"16,0-21-16,0 1 15,42-22 17,0 0-32,0 0 15,0-22-15</inkml:trace>
  <inkml:trace contextRef="#ctx0" brushRef="#br1" timeOffset="-186801.12">5376 14034 0,'0'0'0,"0"-22"15,0-62 1,0 105 0,0 0-1,0 0-15,0 22 0,0-22 16,0 21-16,0 0 0,0 1 0,0-1 16,0 22-16,-21-22 0,0 0 0,0 22 15,0-22-15,21 0 0,-22 1 16,1-1-16,21-21 0,-21 22 15,21-22-15,0 0 0,21-21 32,0-21-32,1 0 15,-1-1-15</inkml:trace>
  <inkml:trace contextRef="#ctx0" brushRef="#br1" timeOffset="-186601.24">5461 14034 0,'0'0'0,"-21"-22"0,0 22 16,-1-21-16,44 21 31,-1 0-31,0 0 0,21 0 16,-21 0-16,22 0 0,-1-21 16,0 21-16,1 0 0,-1 0 15,-21 0-15,22 0 0,-22 0 0,0 0 16,0 0-16,-21 21 0,0 0 15</inkml:trace>
  <inkml:trace contextRef="#ctx0" brushRef="#br1" timeOffset="-186437.33">5355 14351 0,'0'0'0,"0"21"0,0 0 0,0 1 15,21-22 1,0 0-16,1 0 15,-1 0-15,0 0 0,21 0 0,-21 0 16,22 0-16,-22 0 0,21-22 16,1 22-16,-1 0 0</inkml:trace>
  <inkml:trace contextRef="#ctx0" brushRef="#br1" timeOffset="-185901.64">6096 14436 0,'0'0'15,"21"0"-15,-21 21 0,21-21 16,0-21 0,1 0-16,-22-1 15,21 22-15,-21-21 0,21 0 16,-21 0-16,0 0 0,0 0 0,0-1 16,0 1-16,0 0 0,0 0 0,0 0 15,-21 0-15,0 21 16,-1 0-16,1 0 0,-21 0 0,21 0 15,0 21-15,-22 0 0,22 0 0,0 0 16,0 0-16,-22 22 0,22-1 16,0 0-16,0 1 0,0-22 0,21 21 15,0 1-15,0-22 0,0 0 16,0 21-16,0-21 0,0 1 16,0-1-16,21-21 0,0 0 15,0 0-15,22 0 0,-22 0 0,0 0 16,21-21-16,1 21 0,-22-22 15,21 1-15,-21 0 0,0 0 0,22-21 16,-22 20-16,0 1 0,0-21 0,-21 21 16,0-22-16,21 22 0,-21 0 15,0 0-15,0 0 0,-21 42 32,0-21-17,21 42-15,0-21 0,0 1 0,-21-1 16,21 0-16,0 21 0,-21-21 0,21 1 15,0-1-15,0 0 0,0 0 16,0 0-16,21 0 0,0-21 16,0 0-16,0 0 0,1 0 0,-1 0 15,0 0-15,0 0 0,21 0 16,-20-21-16,-1 0 0,21 0 0</inkml:trace>
  <inkml:trace contextRef="#ctx0" brushRef="#br1" timeOffset="-185627.79">6794 14182 0,'0'-21'0,"0"42"0,0-64 16,-21 43-16,0 0 0,0 0 15,0 0-15,0 22 0,-1-1 0,1 0 16,-21 0-16,21 0 0,0 22 0,-1-22 16,1 21-16,21-21 0,-21 22 15,21-1-15,0-21 0,0 21 0,0-20 16,0-1-16,0 0 0,21 0 0,-21 0 15,43 0-15,-22-21 0,0 0 16,21 0-16,-21 0 0,22 0 0,-1 0 16,0 0-16,1 0 0,-1-21 15,0 0-15,1 0 0,-1 0 16,0-22-16,1 22 0,-22-21 0,21 0 16,-21-1-16,22 1 0,-22 0 0,0-22 15,-21 22-15</inkml:trace>
  <inkml:trace contextRef="#ctx0" brushRef="#br1" timeOffset="-185125.08">7302 13885 0,'0'-105'16,"0"253"-16,0-191 0,0-41 16,0 126-16,-21-21 15,21 22-15,-21-1 0,0 0 0,21 1 16,-21-1-16,21 0 0,0 1 0,-21 20 16,-1-21-16,22 1 15,0-1-15,0 0 0,0-20 0,-21 20 16,21-21-16,0 0 0,0 0 0,0 1 15,0-44 17,0 1-32,0 0 0,21 0 0,-21 0 15,0 0-15,22-22 0,-1 22 16,-21-21-16,21 21 0,0-22 0,0 22 16,-21 0-16,21 0 0,1 0 0,-1 21 15,0 0-15,-21-22 0,21 22 16,0 0-16,0 22 15,-21-1 1,0 0-16,0 0 0,-21-21 16,0 0-16,0 21 15,0-21-15,0 21 0,-1-21 0,1 0 16,0 0-16,-21 0 0,21 0 0,-1 0 16,1 0-16,21 22 15,0-1-15,0 0 16,0 0-16,0 0 15,21 0-15,-21 1 0,22-1 16,-1 0-16,0 0 0,0 0 0,0 0 16,0 1-16,1-22 0,-1 0 15,0 21-15,0-21 16,0 0-16,0 0 0,1 0 0,-1 0 16,0 0-16,21-21 0,-21 21 0,1-22 15,-1 1-15,21 0 0</inkml:trace>
  <inkml:trace contextRef="#ctx0" brushRef="#br1" timeOffset="-184633.36">7959 13780 0,'0'-22'16,"0"44"-16,-22-44 0,1 22 0,0 22 16,21-1-16,-21 0 0,0 21 15,21 1-15,-21-22 0,21 21 16,-22 0-16,1 1 0,21-1 0,0 0 15,-21 1-15,0-1 0,21-21 0,0 22 16,0-1-16,0-21 0,-21 21 16,21-20-16,0-1 0,0 0 0,0 0 15,0-42 17,0 0-32,0 0 15,0-22-15,0 22 0,21 0 16,-21 0-16,21-22 0,0 22 0,0 0 15,1 0-15,-1 0 0,0 0 16,0-1-16,21 22 0,-20 0 0,-1 0 16,21 0-16,-21 0 0,0 0 15,1 0-15,-1 0 0,-21 22 0,21-1 16,-21 0-16,21 0 0,-21 0 0,0 0 16,0 1-16,0 20 0,0-21 15,0 0-15,-21 0 0,0 22 0,0-22 16,-1 0-16,1 0 0,-21-21 0,21 21 15,-22 1-15,22-22 0,-21 0 0,21 21 16,0-21-16,-1 0 0,1 0 16,0 0-16,0 0 0,21-21 15,0-1-15,21 22 16,0-21-16,0 0 16,1 21-16,-1-21 0,0 0 0,0 21 15</inkml:trace>
  <inkml:trace contextRef="#ctx0" brushRef="#br1" timeOffset="-183948.75">8467 14097 0,'-22'0'16,"1"0"0,0 0-16,0 0 0,0 21 15,0 0-15,-1-21 0,22 22 0,-21-1 0,0 21 16,21-21-16,0 0 15,-21 22-15,21-22 0,-21 0 0,21 0 16,0 22-16,0-22 0,0 0 0,0 0 16,0 0-16,21-21 15,0 0-15,0 0 0,0 0 16,1 0-16,-1 0 0,0 0 16,-21-21-16,21 0 0,0 0 15,0 0-15,-21-1 0,0-20 16,0 21-16,0 0 0,0 0 15,0-1-15,0 1 0,0 0 16,0 0-16,0 0 0,-21 21 0,21-21 16,0-1-1,21 22 1,1 0-16,-1-21 0,0 21 16,0 0-16,0 0 0,22 0 0,-22 0 15,0 0-15,0 0 0,0 0 16,0 21-16,1-21 0,-22 22 0,0-1 15,0 0-15,0 0 0,0 0 16,-22 0-16,22 1 0,-21-1 0,0 21 16,0-21-16,0 0 15,0 1-15,-1-1 0,22 0 0,0 0 16,0 0-16,0 0 0,0 1 16,22-22-1,-1 0-15,0 0 0,0 0 0,0 0 16,22 0-16,-22 0 0,0-22 0,21 22 15,-21-21-15,1 0 0,-1 0 16,0 0-16,0-22 0,0 22 0,-21-21 16,21 21-16,-21-22 0,0 22 0,0-21 15,0 21-15,-21-22 0,0 22 16,0 0-16,0 0 0,0 21 0,-1 0 16,1-21-16,0 21 0,0 0 15,0 0-15,0 0 0,21 21 16,21 0-1,0-21-15,21 0 16,-21 0-16,1 0 0</inkml:trace>
  <inkml:trace contextRef="#ctx0" brushRef="#br1" timeOffset="-183329.11">9419 13653 0,'0'0'15,"0"-22"-15,0 1 0,-21 21 32,0 0-32,21 21 0,-21 1 0,21 20 15,0-21-15,-22 21 0,22 1 0,-21-1 16,21 0-16,-21 1 0,21-1 16,0-21-16,-21 22 0,21-1 0,-21 0 15,21 1-15,-21-22 0,21 21 0,0 0 16,0-20-16,-22-1 0,22 0 15,-21 21-15,21-21 0,-21-21 16,21-21 15,0 0-31,0 0 16,0-21-16,0 20 0,21 1 0,-21 0 16,21 0-16,1 0 0,-1 0 0,0-1 15,0 1-15,0 0 0,0 0 16,1 0-16,-1 0 0,0 21 0,0 0 15,0-22-15,0 22 0,1 0 0,-1 0 16,0 22 0,-21-1-16,0 0 0,0 0 15,0 0-15,-21-21 0,0 21 16,-1 1-16,1-22 0,0 0 16,0 0-16,0 21 0,0-21 0,-1 21 15,1-21-15,0 0 0,0 0 16,0 0-1,21 21 17,0 0-32,0 0 0,0 22 15,21-22-15,-21 0 0,0 0 16,0 22-16,0-22 0,0 0 0,21 21 16,-21-21-16,0 1 0,21-1 15,0 0-15,1-21 16,-1 0-16,0 0 0,0 0 15,0 0-15,0 0 0,1 0 0,-1-21 0,0 0 16,0-1-16</inkml:trace>
  <inkml:trace contextRef="#ctx0" brushRef="#br1" timeOffset="-183012.03">10012 14203 0,'-21'0'15,"42"0"-15,-64 0 0,22 0 0,0 21 16,21 0-16,0 0 16,0 1-16,0-1 15,21-21 1,0 0-16,1 0 16,-1-21-1,-21-1-15,0 1 16,0 0-16,0 0 15,-21 21-15,-1 0 0,1-21 0,0 21 16,0 0-16,0 0 16,0 0-16,-1 21 15,22 0-15,0 0 16,0 0 0</inkml:trace>
  <inkml:trace contextRef="#ctx0" brushRef="#br1" timeOffset="-182701.21">10626 14034 0,'-22'0'0,"44"0"0,-65 0 16,22 0-1,0 0-15,0 0 0,21 21 16,-21-21-16,-1 21 0,1 0 0,0 0 16,0 0-16,0 22 0,0-22 0,-1 21 15,22-21-15,-21 1 0,21 20 16,-21-21-16,21 21 0,0-20 0,0-1 16,0 0-16,0 0 0,21 0 0,0 0 15,1 1-15,-1-22 0,21 21 16,-21-21-16,0 0 0,1 0 0,-1 0 15,21 0-15,-21 0 0,0 0 0,1 0 16,20-21-16,-21 21 0</inkml:trace>
  <inkml:trace contextRef="#ctx0" brushRef="#br1" timeOffset="-181848.93">11007 14182 0,'0'0'0,"0"-21"0,0-1 16,-22 22-16,1 0 0,0 22 15,0-1-15,0-21 0,0 21 0,-1 21 16,1-21-16,0 1 0,21-1 16,0 21-16,-21-21 0,21 0 0,0 22 15,0-22-15,0 0 0,0 0 0,0 0 16,0 1-16,21-22 16,0 0-16,0 0 0,1 0 15,-1 0-15,0-22 16,-21 1-16,0 0 15,21 0-15,-21 0 0,0 0 0,0-1 16,0 1-16,0-21 0,0 21 0,21-22 16,-21 22-16,21-21 0,-21 21 15,22 0-15,-22-1 0,21 1 0,0 0 16,-21 0-16,21 21 0,0 0 0,0 0 16,1 0-16,-1 0 0,0 0 15,0 0-15,0 0 0,0 0 0,1 21 16,-1 0-16,0 0 0,0 22 15,-21-22-15,0 0 0,21 21 0,-21-20 16,0 20-16,0-21 0,0 0 16,0 0-16,0 22 0,0-22 15,-21 0-15,0 0 0,0-21 16,0 0 0,21-21-1,0 0-15,0 0 0,0 0 16,0-22-16,0 22 15,21 0-15,0-21 0,0 20 0,0 1 16,0-21-16,1 21 0,20 0 0,-21-22 16,0 43-16,0-21 15,22 0-15,-22 21 0,0 0 0,0 0 16,22 0-16,-22 0 0,0 0 0,0 21 16,0 0-16,-21 0 0,0 22 0,0-22 15,0 21-15,0-21 0,0 22 16,0-1-16,0-21 0,0 22 0,-21-22 15,21 0-15,-21 0 0,21 0 0,-21 0 16,0-21-16,21-21 31,0 0-31,0 0 0,0 0 16,0-22-16,0 22 0,21 0 16,0 0-16,0-21 0,21 20 15,-20-20-15,20 21 0,-21 0 0,21-22 16,1 22-16,-1 0 0,0 0 0,1 21 15,-1 0-15,0 0 0,-20 0 16,20 0-16,-21 21 0,0 0 0,0 0 16,1 22-16,-22-22 0,0 21 0,0 1 15,0-22-15,0 21 0,0 0 16,-22 1-16,1-22 0,0 0 0,0 21 16,0-20-16,0-1 0,-1 0 0,1-21 15,21 21-15,-21-21 0,0 0 16,0 0-16</inkml:trace>
  <inkml:trace contextRef="#ctx0" brushRef="#br1" timeOffset="-181376.85">13017 14499 0,'43'0'0,"-86"0"16,107 0-16,-43-21 0,0 21 16,-21 21 30,0 0-46,-21 1 0,0-1 0,0 0 16,0 0-16,21 21 0,-22-20 0,1-1 16,0 0-16,0 0 0,0 0 15,0 0-15,-1 1 0,1-22 0,0 21 16,0-21-16,0 0 0,0 0 16,-1 0-16,22-21 0,0-1 15,-21 22-15</inkml:trace>
  <inkml:trace contextRef="#ctx0" brushRef="#br1" timeOffset="-180539.42">13928 14415 0,'0'21'0,"0"-42"0,-22 42 16,22 0-16,0 0 15,22-21 1,-1 0-1,0 0-15,0 0 0,21 0 0,-20 0 16,20-21-16,0 0 0,1 0 0,-1-1 16,-21 1-16,21 0 0,1 0 15,-22-21-15,0 20 0,-21 1 0,0-21 16,0 21-16,0 0 0,0-1 0,-21 1 16,0 0-16,-22 21 0,22 0 15,-21 0-15,0 0 0,-1 0 16,1 0-16,-22 0 0,22 21 0,21 0 15,-21 1-15,-1-1 0,22 21 16,-21-21-16,42 0 0,-21 1 0,21 20 16,0-21-16,0 0 0,0 0 0,21-21 15,-21 22-15,21-1 0,21-21 16,-21 0-16,22 0 0,-1 0 0,0 0 16,1 0-16,-1 0 0,22-21 15,-22-1-15,0 22 0,1-21 16,-22 0-16,21 0 0,-21 21 0,0-21 15,1 0-15,-22-1 0,21 22 0,-21-21 16,-21 42 15,-1-21-31,1 22 0,21-1 0,-21 0 16,0 21-16,0 1 0,21-1 16,-21 0-16,-1 1 0,22-1 0,-21 21 15,21-20-15,0 20 0,0 1 0,-21-22 16,21 22-16,0-1 0,0 1 15,-21-1-15,21-21 0,0 22 0,-21-1 16,21-20-16,0-1 0,-21 0 0,-1 1 16,1-1-16,-21-21 0,21 22 15,-22-22-15,1 0 0,0 0 16,-1-21-16,1 0 0,0 0 0,-1 0 16,1 0-16,0-21 0,-1 0 0,1 0 15,21-22-15,-21 1 0,20 0 16,1-1-16,0-20 0,21-1 0,0 22 15,0-22-15,0 1 0,21 21 0,0-22 16,1 22-16,-1-1 0,21 1 16,-21 0-16,22-1 0,20 22 0,-21-21 15,22 0-15,-1 20 0,1-20 0</inkml:trace>
  <inkml:trace contextRef="#ctx0" brushRef="#br1" timeOffset="-179920.62">14732 14161 0,'0'21'32,"0"0"-32,0 0 15,0 0-15,-21 0 0,21 1 0,-21-1 16,21 0-16,0 0 0,-22 0 16,22 0-16,0 1 0,0-1 15,0 0-15,-21-42 47,21 0-47,0-1 0,0 1 16,0 0-16,0 0 0,0 0 15,0 0-15,0-1 0,0 1 0,21 0 16,1 0-16,-1 0 0,-21 0 0,21-1 16,0 22-16,0 0 0,22-21 0,-22 21 15,0 0-15,0 0 0,0 0 16,0 0-16,1 21 0,-1 1 0,0-1 15,-21 0-15,0 0 0,0 21 0,0-20 16,0-1-16,0 21 0,0-21 16,0 0-16,-21 1 0,21-1 15,0 0-15,-21 0 0,21 0 0,-22-21 16,1 0-16,21-21 31,0 0-31,0 0 0,0 0 16,0-1-16,0 1 0,21 0 15,1-21-15,-1 21 0,0-22 0,21 22 16,-21 0-16,1 0 0,20 0 0,-21-1 16,21 22-16,-20 0 0,-1 0 15,0 0-15,0 0 0,0 22 0,-21-1 16,0 0-16,0 0 0,0 21 0,0-20 16,0-1-16,0 21 15,0-21-15,0 22 0,0-22 0,-21 0 16,0 0-16,0 0 0,21 0 0,-21 1 15,21-1 1,-22-21-16,44 0 31,-1-21-31,0 21 0</inkml:trace>
  <inkml:trace contextRef="#ctx0" brushRef="#br1" timeOffset="-179126.73">15790 14330 0,'21'-64'16,"-42"128"-16,42-149 0,-21 64 15,0 0-15,0 0 16,0 0-16,0-1 0,-21 22 16,0-21-16,0 21 0,0 0 15,0 21-15,-1 1 0,1-22 0,0 42 16,0-21-16,0 0 0,0 22 15,-1-1-15,-20-21 0,21 21 0,21-20 16,0 20-16,-21-21 0,21 0 0,0 22 16,0-22-16,0 0 15,21 0-15,0-21 16,0 0-16,0 0 0,1 0 0,-1-21 16,0 21-16,0-21 15,0 0-15,0 21 0,1-43 0,-22 22 16,21 0-16,0-21 0,0 20 0,-21-20 15,21 21-15,-21 0 0,21 0 16,-21-1-16,0 1 0,0 0 0,0 42 31,0 0-31,0 1 0,0-1 16,0 0-16,0 0 0,0 0 0,0 22 16,0-22-16,0 0 0,0 21 15,0-21-15,0 1 0,0-1 0,0 0 16,0 0-16,22 0 15,-1-21-15,0 0 0,0 0 16,21 0-16,-20 0 0,-1 0 16,0-21-16,0 21 0,0-21 0,0 0 15,1-22-15,-1 22 0,0-21 0,21 0 16,-21-1-16,1 1 0,-1 0 16,0-22-16,0 22 0,0-22 0,22 1 15,-22-1-15,0 22 0,0-22 0,0 22 16,-21 0-16,0 21 15,0-22-15,0 22 0,-21 21 16,0 21-16,0 0 16,0 1-16,-1 20 0,1-21 15,0 21-15,0 1 0,0-1 0,21 0 16,0 1-16,-21-1 0,21 22 0,-22-22 16,22 0-16,0 1 0,0-1 15,0 0-15,0 1 0,0-22 0,0 21 16,22-21-16,-1 0 0,0 1 0,0-1 15,21 0-15,-20-21 0,-1 0 16,21 0-16,-21 0 0,22 0 0,-22 0 16,21 0-16,0-21 0,-20 0 15,20-1-15,-21 1 0,21 0 0,-20 0 16,-1 0-16,-21 0 0,21-22 16,0-63-1</inkml:trace>
  <inkml:trace contextRef="#ctx0" brushRef="#br1" timeOffset="-178829.9">16235 14076 0,'0'0'0,"21"0"16,-21-21 0,0 0-16,0-1 15,0 1-15,-21 0 16,0 21-16,-1 0 0,1 0 16,0 0-16,0 0 15,0 0-15,21 21 16,0 0-16,0 1 15,21-22 1,0 21-16,0-21 0</inkml:trace>
  <inkml:trace contextRef="#ctx0" brushRef="#br1" timeOffset="-178305.19">17081 14245 0,'0'-21'63,"22"21"-48,-1 0 1,-21-21-16,21 21 0,0 0 16,-21-21-1,-21 21 1,0 0-16,0 0 16,-1 0-16,22 21 0,-21-21 15,0 0-15,21 21 16,21-21-1,0 0-15,1 0 16,-1 0-16,0 0 0,21 0 16,-21 0-16,1 0 15</inkml:trace>
  <inkml:trace contextRef="#ctx0" brushRef="#br1" timeOffset="-178005.37">17907 14055 0,'0'0'0,"-42"-21"31,20 21-31,1 0 0,0 21 16,0 0-16,0-21 0,-22 21 0,43 0 15,-42 0-15,42 1 0,-21-1 16,0 0-16,0 0 0,21 0 0,0 22 15,0-22-15,0 0 0,0 0 0,0 0 16,0 0-16,0 1 0,21-1 16,-21 0-16,42 0 0,-21-21 0,0 0 15,1 21-15,20-21 0,-21 0 0,21 0 16,-20 0-16,20 0 0,0 0 16,-21-21-16,22 0 0,-1 0 0,0 21 15</inkml:trace>
  <inkml:trace contextRef="#ctx0" brushRef="#br1" timeOffset="-177073.9">18478 14076 0,'0'0'0,"0"-21"0,0 0 16,-21 21-1,0 0-15,0 0 16,0 21-16,0 0 0,-1 0 0,1 0 16,0 0-16,-21 22 0,21-22 15,-1 0-15,1 21 0,21-20 0,0 20 16,0-21-16,0 0 0,0 22 0,0-22 15,0 0-15,0 0 0,0 0 16,21-21-16,1 0 16,-1 0-16,0 0 0,0 0 0,0 0 15,0 0-15,1 0 0,-1-21 0,-21 0 16,21 0-16,-21-22 16,0 22-16,0-21 0,0 21 0,0-22 15,0 22-15,0-21 0,0 21 0,0-22 16,-21 22-16,21 0 0,0 0 15,0 0-15,0 0 0,0-1 16,21 22-16,0 0 0,0-21 16,0 21-16,22 0 15,-22 0-15,21 0 0,-21 0 0,22 0 16,-22 21-16,0-21 0,0 22 0,0-1 16,1 0-16,-22 0 0,0 0 15,0 0-15,0 1 0,0-1 0,0 0 16,0 21-16,0-21 0,0 1 0,0-1 15,-22 21-15,1-21 0,0 0 16,21 1-16,0-1 0,-21 0 16,0-21-16,21 21 0,-21-21 15,21-21 1,0 0 0,0 0-16,0-1 15,0-20-15,0 21 0,0 0 16,21 0-16,21-22 0,-21 22 0,0-21 15,1 21-15,20-22 0,-21 22 0,21-21 16,-20 21-16,20-1 0,-21 1 16,0 0-16,0 21 0,1 0 0,-1 0 15,0 0-15,0 0 0,-21 21 0,0 0 16,0 1-16,0-1 0,0 0 16,0 0-16,0 0 0,0 22 0,0-22 15,21 0-15,-21 0 0,0 0 0,0 22 16,0-22-16,0 0 0,0 0 15,0 0-15,-21-21 16,0 0 0,0-21-1,21 0-15,-21 21 0,21-21 16,0 0-16,0-1 0,0 1 0,0 0 16,0-21-16,21 21 0,21-1 0,-21-20 15,0 21-15,22-21 0,-1 20 16,-21 1-16,22-21 0,-1 21 0,0 21 15,1-21-15,-22 21 0,21 0 0,0 0 16,-20 0-16,-1 21 0,0 0 16,0 0-16,0 0 0,-21 22 0,0-22 15,0 0-15,0 21 0,0 1 16,0-22-16,-21 21 0,0-21 16,21 22-16,-21-22 0,0 21 0,21-21 15,-22 0-15,22 1 0,-21-1 0,0 0 16,21 0-16,-21 0 0,0-21 15,0 21-15,-22-21 0,22 0 16,0 0-16,0 0 0,-22 0 0</inkml:trace>
  <inkml:trace contextRef="#ctx0" brushRef="#br1" timeOffset="-175729.8">12912 14520 0,'21'0'31,"0"0"-31,0-21 16,-21 0-16,0 0 15,0 0-15,0 0 16,0-1-1,-21 22 1,0 0-16,0 0 16,21 22-16,0-1 0,0 0 15,0 0-15,0 0 16,0 0-16,0 1 16,0-1-16,21-21 15,0 0-15,0 0 16,0 0-16,0 0 0,1 0 15,-1-21-15,0 21 0,-21-22 0,0 1 16,0 0-16,0 0 16,0 0-16,0 0 15,0-1-15,-21 22 0,0-21 0,-1 21 16,1 0-16,0 0 0,0 0 16,0 0-16,0 21 15,21 1-15,0-1 0,0 0 16,0 0-1,0 0-15,21-21 16,0 0-16,0 0 16,0 0-16,0 0 15,1-21-15,-22 0 16,0 0 0,-22 0-1,1 21 1,0 0-16,0 0 15,21-22-15,21 22 63,0 0-47,0 0-16,1 0 15,-1 22-15,0-1 16,-21 0-16,0 0 15,0 0-15,0 0 0,0 1 16,0-1-16,0 0 0,0 0 0,0 0 16,-21 0-16,0 1 0,-1-1 15,22 0-15,-21 0 0,0 0 0,0 0 16,0 1-16,0-1 0,-1-21 0,1 21 16,0 0-16,0-21 0,0 0 15,0 0-15,-1 0 0,1 0 0,0 0 16,21-21-16</inkml:trace>
  <inkml:trace contextRef="#ctx0" brushRef="#br0" timeOffset="-157369.81">317 15473 0,'0'0'0,"-21"-21"0,0 21 16,0 0-16,-21 0 0,20 0 0,-20 0 16,21 0-16,-21 0 0,-1 0 15,1 0-15,63 0 47,43 0-31,-1 0-16,22 0 0,-1 0 15,-20 0-15,21 0 0,-22 0 0,22 0 16,-22 0-16,1 0 0,-22 0 16,22 0-16,-22 0 0,0 0 0,-21 0 15,1 0-15,-1 0 0,-42 0 32,-1 0-32,1 0 0,0 0 15,-21 0-15,21 0 0,-1 0 0</inkml:trace>
  <inkml:trace contextRef="#ctx0" brushRef="#br0" timeOffset="-157076.97">529 15473 0,'0'0'0,"-21"0"0,21 21 16,-21 0-16,21 0 15,0 1-15,0-1 16,0 0-16,0 0 0,-21 0 0,21 22 15,0-22-15,0 21 0,-22-21 16,22 22-16,-21-1 0,21 0 16,-21 1-16,0 20 0,0-21 0,21 1 15,-21-22-15,21 21 16,-22 1-16,22-22 0,0 0 0,0 0 16,0 0-16,0 0 0,22-42 31,-1 0-16,0 0-15,21 0 0,-21-22 0,1 22 16,20-21-16</inkml:trace>
  <inkml:trace contextRef="#ctx0" brushRef="#br0" timeOffset="-156445.33">783 15939 0,'0'0'0,"0"21"0,0 0 16,0 0-16,21-21 15,0 0 1,1 0-16,-1 0 0,0-21 16,0 0-16,0 21 0,0-21 15,1-1-15,-1 1 0,-21 0 0,0 0 16,21-21-16,-21 20 0,0 1 16,0 0-16,-21 21 15,0 0-15,-1 0 16,1 0-16,0 0 0,0 21 15,0 0-15,-22 1 0,22-1 0,21 0 16,-21 21-16,0-21 16,21 22-16,-21-22 0,21 21 0,0 1 15,0-22-15,0 0 0,0 21 16,0-21-16,0 1 0,21-22 0,-21 21 16,21 0-16,0-21 0,0 0 15,1 0-15,-1 0 0,21 0 16,-21 0-16,22-21 0,-1 0 0,-21-1 15,21 1-15,22-21 0,-22 21 16,1-22-16,-1 1 0,0 21 0,-21-21 16,1 20-16,-1-20 0,0 21 15,-21 0-15,0 0 0,-21 21 32,0 0-32,-1 0 0,1 21 0,-21 0 15,21-21-15,0 21 0,21 0 16,0 0-16,0 1 0,0-1 15,0 0-15,0 0 0,0 0 0,0 0 16,21 1-16,0-1 0,0 0 16,0 0-16,0 0 0,1 0 0,-1-21 15,0 22-15,-21-1 0,0 0 16,0 0-16,0 0 16,-21-21-1,0 0-15,-22 0 0,22 0 0,0 0 16,0 0-16,0 0 15,-1-21-15,1 21 0,21-21 0,0-21 16,0 20-16,0 1 0,0-21 16</inkml:trace>
  <inkml:trace contextRef="#ctx0" brushRef="#br0" timeOffset="-156145.52">1863 15452 0,'0'0'16,"-22"0"-16,1 21 0,-21 0 0,21 0 15,0 0-15,-1 1 0,1 20 0,0-21 16,0 21-16,0 1 0,0-1 16,-1 0-16,1 1 0,21-1 0,0 0 15,0 1-15,0-1 0,0 0 16,0-20-16,0 20 0,0-21 0,0 0 15,0 0-15,21 1 0,1-22 16,-1 0-16,0 0 0,0 0 16,0 0-16,0 0 0,1-22 15,-1 1-15,0 0 0,0 0 0,0-21 16,0 20-16,-21 1 16,0-21-16</inkml:trace>
  <inkml:trace contextRef="#ctx0" brushRef="#br0" timeOffset="-155988.59">1460 15833 0,'0'0'0,"-21"0"0,0 0 0,0 0 0,0 0 16,42 0 15,0 0-31,21 0 0,1 0 16,-1 0-16,0 0 0,22-21 15,-22 21-15,1-22 0,-1 22 16,-21-21-16</inkml:trace>
  <inkml:trace contextRef="#ctx0" brushRef="#br0" timeOffset="-155281.29">3450 15452 0,'0'-21'0,"-85"42"31,43 0-31,21 0 0,0 0 0,-22 22 16,22-1-16,0 0 0,0 1 15,-21 20-15,20-21 0,1 22 0,0-1 16,0-20-16,21-1 0,0 22 16,-21-43-16,21 21 0,0-21 0,0 0 15,0 1-15,0-1 0,21-21 16,0 0-16,0-21 0,0-1 16,1-20-16,-1 21 0,0-21 15,0-1-15,0 1 0,0 0 16,1-1-16,-1-20 0,0 20 0,0 1 15,0-21-15,0 20 0,-21 1 16,22 0-16,-22-1 0,21 1 0,-21 21 16,0 0-16,0 42 15,0 0-15,0 0 16,0 21-16,0 1 0,0-1 16,0 0-16,0 1 0,0-1 0,0 0 15,0 22-15,0-22 0,0 1 16,0-1-16,0 0 0,0 1 0,0-1 15,0-21-15,0 0 0,0 22 16,0-22-16,0 0 16,0-42 15,0 0-31,-21-1 0</inkml:trace>
  <inkml:trace contextRef="#ctx0" brushRef="#br0" timeOffset="-154716.62">3006 16002 0,'0'0'0,"-22"64"32,44-64-32,-1 0 0,0 0 15,0 0-15,21 0 0,-20 0 0,20-22 16,0 1-16,22 0 16,-22 0-16,22 0 0,-1 0 0,1-1 15,-1-20-15,-21 21 0,22 0 0,-22 0 16,1-1-16,-22 1 0,21 0 15,-21 0-15,-42 42 32,21 0-32,-21 0 15,21 1-15,-21-1 0,21 0 16,-21 21-16,21-21 0,0 22 16,0-22-16,0 0 0,0 21 0,0-20 15,0-1-15,0 0 0,0 0 16,21-21-16,0 21 0,0-21 0,0 0 15,0 0-15,1 0 0,-1 0 16,0 0-16,0 0 0,0-21 0,0 0 16,1 0-16,-1 0 0,0-1 15,0-20-15,0 21 0,0-21 0,-21-1 16,22 22-16,-22-21 0,21 21 0,-21-22 16,0 22-16,0 0 15,0 0-15,0 42 31,0 0-31,0 0 0,0 22 16,0-22-16,-21 0 0,21 21 0,0-21 16,-22 22-16,22-22 0,0 21 15,0-21-15,0 22 0,0-22 0,0 0 16,0 0-16,22 0 16,-1-21-16,0 0 0,0 0 0,0 0 15,0 0-15,22-21 0,-22 0 16,0 0-16,21 0 0,-20 0 0,20-22 15,0 1-15,-21 0 0</inkml:trace>
  <inkml:trace contextRef="#ctx0" brushRef="#br0" timeOffset="-154133.95">4699 15219 0,'0'0'0,"0"-21"0,0 0 0,0-1 0,0 1 15,-21 42 1,0 1-16,-1 20 0,22 0 15,-21 1-15,0 20 0,0-21 16,0 22-16,21-22 0,-21 22 0,-1-1 16,22-20-16,-21-1 0,21 21 0,0-20 15,0-1-15,0 0 0,0 1 16,0-22-16,0 21 0,0-21 0,0 1 16,21-22-16,1 21 15,-1-21-15,0 0 0,0 0 0,0 0 16,22-21-16,-22 21 0,0-22 0,21 1 15,-21-21-15,22 21 0,-22-22 16,0 22-16,0-21 0,0 21 0,1 0 16,-1-1-16,-21-20 0,0 21 15,0 0-15,0 42 32,0 0-17,-21 0-15,21 0 0,-22 1 0,22-1 16,0 21-16,0-21 0,0 0 15,0 1-15,0-1 0,0 0 16,0 0-16,0 0 0,22 0 0,-1 1 16,0-22-16,0 0 15,0 0-15,0 0 0,1 0 0,-1 0 16,0-22-16,0 1 0,0 0 0,0 0 16,-21 0-16,22 0 0,-1-22 15,-21 22-15,0-21 0,0 21 0,0-1 16,0-20-16,0 21 0,0 0 15,-21 0-15,-1-1 0,1 1 0,0 21 16,0 0-16,0 0 0,0 0 16,-1 0-16,1 0 0,0 0 15,0 0-15,0 0 0,0 21 16,-1-21-16,1 0 16</inkml:trace>
  <inkml:trace contextRef="#ctx0" brushRef="#br0" timeOffset="-153946.06">4191 15558 0,'0'0'0,"-21"0"0,42 0 31,21 0-15,-21 0-16,22 0 0,-1 0 0,22 0 15,-22 0-15,21 0 0,1 0 16,-22 0-16,22 0 0,-22-22 0,0 22 16</inkml:trace>
  <inkml:trace contextRef="#ctx0" brushRef="#br0" timeOffset="-152969.54">5440 15833 0,'0'0'0,"0"-21"0,0-1 0,-21 22 0,21-21 16,-22 21-16,22-21 0,0 0 15,0 0-15,0 0 16,0-1-16,22 22 16,-22-21-16,21 21 15,0 0-15,0 0 0,0 0 0,0 0 16,1 21-16,-1 1 0,0-1 16,0 0-16,0 0 0,0 21 0,1-20 15,-22 20-15,0 0 0,0 1 0,0-1 16,0-21-16,0 21 15,0 1-15,0-22 0,-22 21 0,1-21 16,0 1-16,21-1 0,0 0 16,-21-21-16,21-21 15,0 0 1,0-1-16,0-20 16,21 21-16,-21-21 0,21 20 0,0-20 15,1 0-15,-22 21 0,21-22 0,0 1 16,0 0-16,21 20 0,-20 1 15,-1 0-15,21 0 0,-21 0 16,22 0-16,-22 21 0,0 0 0,21 0 16,-21 0-16,1 0 0,-1 21 15,-21 0-15,0 0 0,21 0 0,-21 0 16,0 22-16,0-22 0,0 0 0,0 21 16,0-20-16,0-1 0,0 21 15,0-21-15,0 0 0,-21 1 0,21-1 16,0 0-16,-21-21 15,21-21 1,0 0 0,0-1-16,0 1 0,0-21 15,0 21-15,21-22 0,0 22 0,0-21 16,0 0-16,0 20 0,1-20 16,-1 21-16,0 0 0,0 0 15,21 21-15,-20 0 0,-1 0 0,0 0 16,21 0-16,-21 0 0,1 0 15,-1 21-15,-21 0 0,21 0 0,-21 0 16,21 0-16,-21 1 0,0 20 0,0-21 16,0 0-16,0 22 0,0-22 15,0 0-15,0 0 0,-21 0 0,21 0 16,-21 1-16,21-1 0,0 0 16,21-21-1,0 0 1,0-21-16,0 0 0,1 21 15,-1-22-15</inkml:trace>
  <inkml:trace contextRef="#ctx0" brushRef="#br0" timeOffset="-152494.02">6985 15642 0,'0'-63'15,"-21"63"1,0 0-16,-1 0 0,-20 0 15,21 0-15,0 0 0,-22 0 16,22 21-16,0 0 0,-21 0 0,21 22 16,-1-22-16,-20 0 0,21 21 0,0-21 15,0 22-15,21-1 0,0-21 16,-22 22-16,22-22 0,0 21 0,0-21 16,0 0-16,0 1 0,22-1 15,-22 0-15,21-21 0,0 0 0,0 0 16,0 0-16,22 0 0,-22 0 0,0 0 15,0 0-15,21-21 0,-20 0 16,-1-1-16,0 1 0,0-21 0,0 21 16,0-22-16,1 1 0,-1 21 15,-21-21-15,0-1 0,0 22 16,0 0-16,0-21 0,0 20 16,0 44-1,0-1 1,0 0-16,0 0 0,0 21 0,0-20 15,0 20-15,0-21 0,0 21 16,0-20-16,0-1 0,0 21 0,0-21 16,0 0-16,21 1 0,0-1 0,0-21 15,0 21-15,1-21 0,-1 0 16,0 0-16,0 0 0,21 0 0,-20-21 16,-1 0-16,21-1 0,0 1 15,-20 0-15,20-21 0,-21-1 16</inkml:trace>
  <inkml:trace contextRef="#ctx0" brushRef="#br0" timeOffset="-152237.15">7599 15240 0,'0'-21'0,"0"42"0,0-63 0,-21 42 16,-1 0-16,1 0 0,0 0 0,0 21 16,21 0-16,-21 0 0,0 22 15,-1-1-15,22 0 0,-21 1 0,0-1 16,21 0-16,0 1 0,-21-1 0,21 0 15,-21 22-15,21-43 16,0 21-16,0 1 0,0-1 0,0 0 16,0-21-16,0 22 0,0-22 15,0 0-15,0 0 0,21 0 0,0-21 16,0 0-16,0 0 0,22 0 16,-22 0-16,0-21 0,0 0 15,22 0-15,-22-21 0,0 20 0,21 1 16,1-21-16</inkml:trace>
  <inkml:trace contextRef="#ctx0" brushRef="#br0" timeOffset="-151321.64">7937 15515 0,'-21'21'16,"0"1"-16,21-1 16,-21 0-16,0 0 0,0 0 15,-1 0-15,22 1 0,-21 20 0,21-21 16,-21 21-16,21-20 0,-21-1 0,21 21 15,0-21-15,0 22 0,0-22 16,0 0-16,0 0 0,21 0 16,0-21-16,0 0 0,1 0 15,-1 0-15,0 0 0,21-21 0,-21 21 16,22-21-16,-1 0 0,0 0 0,-20-22 16,20 22-16,0-21 0,-21 21 15,22-22-15,-22 22 0,0-21 0,-21 21 16,21-22-16,-21 22 0,0 0 15,0 0-15,0 42 32,-21 0-32,21 0 0,-21 0 15,21 1-15,-21-1 0,0 21 16,21-21-16,0 0 0,-22 22 0,22-22 16,0 0-16,0 21 0,0-20 15,0-1-15,0 0 0,0 0 0,0 0 16,22-21-16,-1 0 15,0 0-15,0 0 0,0 0 16,0-21-16,1 0 0,-1 0 16,-21 0-16,21-1 0,-21 1 0,21 0 15,-21 0-15,0-21 0,0 20 16,0-20-16,0 21 0,0-21 0,0 20 16,0 1-16,0-21 0,0 21 0,0 0 15,0-1-15,0 1 16,0 0-16,21 21 0,0 0 15,1 0-15,-1-21 0,0 21 16,0 0-16,0 0 0,0 0 0,1 21 16,-1 0-16,0 0 0,0 1 0,0-1 15,0 0-15,1 0 0,-1 0 16,-21 22-16,21-22 0,-21 0 16,0 0-16,0 0 0,0 0 0,0 1 15,0-1-15,0 0 0,0 0 16,0 0-16,0 0 0,-21-21 15,0 0-15,-1 0 16,1-21 0,21 0-16,0 0 15,0 0-15,0 0 0,0-1 16,21-20-16,1 21 0,-1-21 16,0-1-16,0 22 0,0-21 0,0-1 0,22 1 15,-22 21-15,21 0 16,1 0-16,-22-1 0,21 1 0,-21 21 15,0 0-15,22 0 0,-22 21 0,0 1 16,0-1-16,0 0 0,1 0 16,-1 21-16,-21-20 0,21 20 0,-21-21 15,21 0-15,-21 22 0,0-22 0,0 0 16,0 21-16,0-21 0,0 1 16,0-1-16,0 21 0,0-21 15,0 0-15,0 1 0,-21-22 16,0 0-1,21-22-15,0 1 16,0 0-16,-21 0 0,21 0 0,0 0 16</inkml:trace>
  <inkml:trace contextRef="#ctx0" brushRef="#br0" timeOffset="-151121.77">8551 15071 0,'0'0'0,"-21"0"0,0 0 0,0 0 0,0 0 16,-1 0-16,1 0 15,0 0 32,0 21-47</inkml:trace>
  <inkml:trace contextRef="#ctx0" brushRef="#br0" timeOffset="-150925.87">7366 15304 0,'0'0'0,"-21"21"0,-22 0 31,43 0-31,22-21 0,-1 0 15,21 0-15,-21 0 0,22 0 0,-22 0 16,21 0-16,22 0 0,-22-21 16,21 21-16,1 0 0,-1-21 0,1 21 15,-1 0-15</inkml:trace>
  <inkml:trace contextRef="#ctx0" brushRef="#br0" timeOffset="-150193.29">9694 15727 0,'0'0'0,"-21"0"0,0 0 0,21-21 0,-21 21 15,0-21 1,42 21 15,0 0-15,0 0-16,21 0 0,1 0 0,-1 0 15,0 0-15,1 0 0,20 0 0,1 0 16,-22 0-16,22 0 0,-1 0 16,1 0-16,-1 0 0,-21 0 0,22 0 15,-22 0-15,22 0 0,-43 0 0,21 0 16,1-22-16,-22 22 0,0-21 16,-21 0-16,0 0 15,0 0-15,-21 21 0,-22-21 16,22-1-16,-21 1 0,0 21 15,-1-21-15,1 0 0,0 21 0,-1 0 16,22-21-16,-21 21 0,21 0 0,-1 0 16,1 0-16,0 0 0,21 21 31,21-21-31,0 21 16,1-21-16,-1 0 0,0 21 0,21-21 15,-21 0-15,22 21 0,-1-21 0,-21 0 16,22 0-16,-1 0 0,-21 22 15,21-22-15,-20 0 0,-1 0 0,0 0 16,0 21-16,0-21 16,-21 21-16,0 0 0,0 0 15,-21 0-15,0 1 0,0-1 16,-22 0-16,22 0 0,0 0 0,-21 0 16,-1 22-16,22-22 0,-21 0 15,21 21-15,0-20 0,-1-1 0,1 0 16,0 0-16,0-21 0,21 21 0,-21-21 31,0 0-31</inkml:trace>
  <inkml:trace contextRef="#ctx0" brushRef="#br1" timeOffset="-142189.14">11747 15494 0,'0'0'0,"-21"0"0,21-21 15,-21 0-15,21 0 16,-21-1-16,21 1 0,-21 0 16,21-21-16,0 21 0,0-1 15,0-20-15,0 21 0,0-21 0,0 20 16,0 1-16,0 0 0,0 0 0,0 0 16,0 0-16,0-1 15,0 44 1,0-1-16,0 0 15,0 0-15,0 21 0,0 1 0,0 20 16,0-20-16,-21 20 0,21 1 16,0-1-16,-22 1 0,1-1 15,0 1-15,0-1 0,21 22 0,-21-22 16,0 1-16,-1-1 0,22-20 16,0 20-16,0-21 0,-21 1 0,21-1 15,-21-21-15,21 0 0,0 1 0,0-1 16,0-42 15,21-1-31,0 1 0,-21-21 16,0 21-16</inkml:trace>
  <inkml:trace contextRef="#ctx0" brushRef="#br1" timeOffset="-141857.33">11642 15515 0,'0'0'0,"-22"-21"0,22 0 16,0 0-16,0 0 0,0-1 16,0-20-16,0 21 0,0 0 0,0 0 15,0-1-15,0 1 0,22 0 16,-1 0-16,21 21 0,-21 0 0,22 0 16,-1 0-16,0 0 0,-21 21 15,22 0-15,-1 0 0,-21 22 16,0-1-16,-21-21 0,0 22 0,0-1 15,0 0-15,-21 1 0,0-22 16,-21 21-16,-1-21 0,22 22 0,-21-22 16,0 0-16,-1 0 0,1 0 0,21 0 15,0-21-15,-1 22 0,1-22 16,0 0-16,42-22 31,0 22-31,1-21 0,-1 0 16,0 21-16,21-21 0</inkml:trace>
  <inkml:trace contextRef="#ctx0" brushRef="#br1" timeOffset="-141508.52">12128 15790 0,'22'0'16,"-1"0"-16,0 0 15,0-21-15,0 0 0,0 0 16,1 21-16,-1-21 0,0 0 0,0-1 16,-21 1-16,21 0 0,-21 0 15,0 0-15,0 0 0,-21 21 32,0 0-32,0 0 0,0 21 15,-1 0-15,-20 0 0,21 0 0,0 0 16,0 1-16,-1-1 0,1 21 0,0-21 15,21 0-15,-21 1 0,21-1 16,0 0-16,0 0 0,0 0 0,21 0 16,0-21-16,22 22 15,-22-22-15,21 0 0,-21 0 0,22 0 16,-1 0-16,0-22 0,-21 1 16,22 0-16,-1 21 0,-21-21 15</inkml:trace>
  <inkml:trace contextRef="#ctx0" brushRef="#br1" timeOffset="-141192.99">12658 15663 0,'0'-63'31,"0"42"-31,21 21 16,0 0-16,0 0 0,0 0 16,0 0-16,1 0 0,-1 0 15,0 0-15,0 21 0,0 0 0,22-21 16,-22 21-16,-21 0 0,21 1 15,-21-1-15,0 0 0,0 0 16,0 0-16,-21 0 0,0 1 0,-1-1 16,1 0-16,0-21 0,-21 21 0,21 0 15,-1-21-15,1 0 0,0 0 16,21-21 0,0 0-16,0 0 0,0 0 15,21-1-15,0 1 0,1 0 16,-22 0-16,21 0 0,21 0 0,-21-1 15,0 1-15,1 21 0,-1-21 16,0 0-16,21 21 0,-21 0 0,1 0 16</inkml:trace>
  <inkml:trace contextRef="#ctx0" brushRef="#br1" timeOffset="-140185.56">13208 15854 0,'0'0'0,"21"0"16,0 0-1,0 0-15,-21-21 0,43 0 16,-22-1-16,0 22 0,21-21 0,-20-21 0,20 21 16,-21 0-16,21-22 0,-20 22 15,-1-21-15,0-1 0,0 1 16,0 0-16,-21-1 0,0 1 0,0 0 15,0-1-15,0 1 0,0 21 16,0-21-16,0 20 0,-21 22 0,0 0 16,0 0-16,0 0 15,-1 22-15,1-1 0,0 0 0,0 21 16,0 1-16,0-1 0,-1 0 0,1 22 16,21-22-16,-21 22 0,0-22 15,0 21-15,21 1 0,-21-1 0,-1 1 16,1-1-16,21 22 0,-21-21 15,0-1-15,0 22 0,0-22 16,21 1-16,-22-1 0,22 1 0,-21-1 16,21 1-16,0-1 0,0-20 15,0 20-15,0-21 0,0 1 0,0-22 16,0 0-16,0 0 0,21 0 0,1-21 16,20 0-16,0 0 0,1-21 15,-1 0-15,0-21 0,1-1 0,-1 22 16,0-21-16,22 0 0,-22-22 0,0 22 15,1-1-15,-1-20 0,-21 21 16,22-22-16,-22 22 0,-21-22 16,0 22-16,0-22 0,0 1 0,0 21 15,-21-1-15,-22 1 0,22 0 0,0-1 16,-21 22-16,-1-21 0,22 21 16,-21-1-16,-1 22 0,22-21 15,0 21-15,-21 0 0,21 0 16,42 0 15,0 0-31,0-21 0,0 21 0,22-21 16,-22 21-16,21-21 0,0 21 0,1-21 15,-1-1-15,0 1 0,1 0 16,-1 0-16,0 0 0,1 0 16,-22-22-16,21 22 0,1-21 0,-22 21 15,0-1-15,0 1 0,-21 0 16,0 0-16,-21 21 15,0 0 1,0 21-16,-22 0 0,22 0 0,0 1 16,0-1-16,0 21 0,-1-21 0,22 22 15,0-22-15,-21 0 0,21 0 16,0 21-16,0-20 0,0-1 0,0 0 16,21-21-16,-21 21 0,22 0 0,20-21 15,-21 0-15,0 0 0,22 0 16,-22 0-16,21 0 0,-21 0 0,22-21 15,-22 0-15,21 21 0,-21-21 16,0 0-16,1-1 0,-1 1 16,-21-21-16,21 21 0,-21 0 0,0-22 15,0 22-15,0-21 0,-21 21 16,0-1-16,-1 1 0,1 0 0,0 21 16,-21 0-16,21 0 0,-1 0 0,-20 0 15,21 0-15,0 21 0,0 0 16,-1 1-16,1-1 0,21 0 0,-21 0 15,21 0-15,0 0 0,0 1 16,0-1-16,21-21 0,0 21 0,22 0 16,-22-21-16,0 0 0</inkml:trace>
  <inkml:trace contextRef="#ctx0" brushRef="#br1" timeOffset="-139817.78">14478 15579 0,'0'0'0,"0"-21"0,0-1 16,0 1-16,0 0 0,0 0 0,21 0 16,-21 0-16,21-1 15,0 1-15,1 21 0,-1 0 16,0 0-16,0 0 0,0 0 16,0 21-16,1-21 15,-1 22-15,0-1 0,-21 0 0,0 21 16,0-21-16,0 1 0,0-1 0,0 21 15,0-21-15,0 0 0,0 1 16,-21-1-16,21 0 0,-21 0 0,-1-21 16,1 21-16,0-21 0,0 0 15,21-21 1,0 0-16,0 0 0,0 0 16,0-22-16,0 22 0,21 0 15,0 0-15,0 0 0,-21-22 16,22 22-16,-1 0 0,0 0 0,0 0 15,-21-1-15,21 1 0,0 21 16,1 0-16,-1-21 0,0 21 16,0 0-16</inkml:trace>
  <inkml:trace contextRef="#ctx0" brushRef="#br1" timeOffset="-139133.97">15155 15388 0,'-21'0'32,"21"21"-32,0 1 15,-21-1-15,21 0 0,-21 0 16,21 0-16,0 0 0,0 1 16,0-1-16,0 0 0,0 0 15,-21 0-15,21 0 0,0 1 0,-22-22 16,22 21-16,0 0 0,-21-21 15,21 21-15,-21-21 16,21-21 0,0 0-1,0 0-15,0-1 16,0-20-16,0 21 0,21 0 0,0 0 16,1-1-16,-22-20 0,21 21 15,0 0-15,21 0 0,-21-1 16,1 1-16,-1 21 0,21 0 0,-21-21 15,0 21-15,1 0 0,20 0 0,-21 21 16,0 0-16,0-21 0,1 22 16,-22-1-16,21 0 0,-21 0 0,0 21 15,0-20-15,0-1 0,0 0 16,0 0-16,0 0 0,-21 0 16,21 1-16,-22-22 15,1 0-15,0 0 16,21-22-1,0 1-15,0 0 16,0 0-16,21-21 16,0 20-16,1 1 0,-1 0 0,0-21 15,0 21-15,0-22 0,22 22 0,-22 0 16,0 0-16,21 0 0,-21-1 16,1 22-16,20 0 0,-21 0 0,0 0 15,0 22-15,1-1 0,-1 0 0,0 0 16,0 0-16,-21 22 0,0-22 15,0 21-15,0-21 0,0 0 0,0 1 16,0-1-16,-21 0 0,21 0 0,-21 0 16,0 0-16,-1-21 0,22 22 15,-21-22 1</inkml:trace>
  <inkml:trace contextRef="#ctx0" brushRef="#br1" timeOffset="-138901.11">16171 15409 0,'0'22'16,"-21"-22"-16,21 21 15,-21 0-15,0 0 0,21 0 16,0 0-16,-21 1 0,-1-1 15,22 0-15,-21 0 0,21 0 16,0 0-16,0 1 16,21-22-1,1 0 1,-22-22-16,21 1 0,0 21 0</inkml:trace>
  <inkml:trace contextRef="#ctx0" brushRef="#br1" timeOffset="-138613.27">16192 15050 0,'0'0'0,"-21"21"0,0 0 16,21 0-16,0 0 0,0 0 16,0 1-16,0-1 0,0 0 15,21-21-15,0 0 16,1 0-16,-1 0 0,0 0 15,-21-21-15,21 21 0,0-21 0,-21-1 16,0 1-16,0 0 16,0 0-16,0 0 0,0 0 15,-21 21-15,0-22 0,0 22 16,0 0-16,-1 0 16,1 0-16,0 22 15,21-1-15,0 0 16</inkml:trace>
  <inkml:trace contextRef="#ctx0" brushRef="#br1" timeOffset="-137933.65">16700 15388 0,'22'0'15,"-44"21"1,1-21 0,0 22-16,21-1 0,0 0 15,-21 0-15,0 0 0,0 0 16,21 1-16,-22-1 0,22 0 15,-21 0-15,0-21 16,21 21-16,-21-21 16,0 0-1,21-21 1,0 0-16,0 0 16,0 0-16,0-1 0,21 1 15,0 0-15,0 0 0,0 0 16,22-22-16,-22 22 0,0 0 0,21 0 15,-20 0-15,20 0 0,0 21 16,-21 0-16,22 0 0,-1 0 0,-21 0 16,22 0-16,-1 0 0,-21 21 0,0 0 15,22 0-15,-43 21 0,21-20 16,-21-1-16,0 21 0,0-21 0,0 0 16,0 1-16,-21-1 0,-1 0 15,1 0-15,0-21 0,21 21 16,-21-21-16,0 0 0,0 0 15,21 21-15,21-21 32,0-21-32,21 21 0,-21-21 0</inkml:trace>
  <inkml:trace contextRef="#ctx0" brushRef="#br1" timeOffset="-137256.96">17653 15388 0,'0'0'0,"0"-21"0,0 0 16,0 0-16,-21 21 0,0 0 16,-1 0-16,1 0 15,-21 0-15,21 0 0,0 0 0,-1 0 16,-20 21-16,21 0 0,0-21 0,0 21 16,-22 0-16,22 1 0,0-1 15,21 0-15,0 0 0,-21 0 0,21 0 16,0 1-16,0-1 0,21 0 15,0-21-15,0 0 0,0 0 16,22 0-16,-22 0 0,21 0 0,-21 0 16,22 0-16,-1-21 0,-21 21 15,0-21-15,22-1 0,-22 1 16,0 0-16,0 0 0,-21 0 16,21 0-16,-21-1 0,22 22 15,-22-21-15,0 0 16,0 42 15,0 0-31,0 1 0,0-1 0,0 0 16,0 21-16,0-21 0,0 1 0,-22 20 15,22 0-15,-21 1 0,0-1 16,21 0-16,-21 1 0,21 20 16,0-21-16,-21 22 0,21-22 0,-21 22 15,-1-22-15,22 22 0,-21-22 16,0 0-16,21 22 0,0-22 0,-21 0 15,21 1-15,-21-1 0,0 0 0,21 1 16,0-1-16,-22 0 0,1 1 16,0-1-16,0 0 0,21-20 0,-21-1 15,0 0-15,-1-21 0,1 0 0,0 0 16,0 0-16,0 0 0,0 0 16,-1 0-16,1-42 0,0 20 0,0 1 15,0-21-15,0 0 0,21-1 16,-22 1-16,22 0 0,0-22 15,0 1-15,0 20 0,0-20 0,0-1 0,22 1 16,-1-1-16,0 1 0,0 20 16,21-20-16,-20 21 0,20-1 15,0 1-15,1 0 0,-1-1 0,21 22 16,-20-21-16,-1 21 0,0-22 16,1 22-16,-1-21 0,0 21 0,1-1 15</inkml:trace>
  <inkml:trace contextRef="#ctx0" brushRef="#br1" timeOffset="-136893.15">19092 15028 0,'0'-21'0,"0"42"0,0-63 0,0 21 0,0 0 15,0 0-15,0-1 16,-21 22-16,0 0 16,21 22-16,-21-1 15,21 21-15,0-21 0,-21 22 16,-1 20-16,22-21 0,0 1 0,-21-1 15,0 0-15,0 1 0,0-1 16,21 0-16,-21-20 0,-1 20 0,22-21 16,0 0-16,-21 0 0,21 1 0,-21-22 15,21 21-15,-21-21 16,21-21 0</inkml:trace>
  <inkml:trace contextRef="#ctx0" brushRef="#br1" timeOffset="-136305.48">18563 15304 0,'169'169'16,"-359"-338"-16,211 169 0,-21 0 15,21 0 1,0 0-16,1 0 0,-1 0 16,21 0-16,0 0 0,1 0 0,-1-22 15,22 22-15,-22-21 0,21 0 0,1 21 16,-1-21-16,1 0 0,-22 0 15,22-22-15,-22 22 0,-21 0 0,22 0 16,-22-22-16,0 22 0,0 0 16,-21-21-16,0 21 0,0-1 0,0 1 15,-21 0-15,0 21 0,0 0 16,-1 0 0,1 21-16,0-21 0,21 43 0,-21-22 15,0 0-15,21 21 0,0 1 0,-21-1 16,-1 0-16,1 1 0,21-1 15,0 21-15,-21-20 0,21-22 0,-21 21 16,0 1-16,21-22 0,0 21 16,0-21-16,-21 0 0,21 1 0,-22-22 15,22 21-15,-21-21 0,21-21 32,0-1-17,0 1-15,0 0 0,0 0 0,21-21 0,1 20 16,-1-20-16,21 0 15,-21 21-15,22-22 0,-1 22 0,-21 0 16,21 0-16,1 0 0,-1-1 16,0 22-16,1 0 0,-22 0 0,21 22 15,-21-22-15,1 42 0,-1-21 0,-21 0 16,21 0-16,-21 22 0,0-22 16,0 0-16,0 21 0,-21-20 0,0-1 15,-1 0-15,1 0 0,0 0 0,0 0 16,0-21-1,21 22-15,21-22 32,0-22-32,0 22 15</inkml:trace>
  <inkml:trace contextRef="#ctx0" brushRef="#br1" timeOffset="-135969.67">19918 15388 0,'21'0'16,"-21"-21"-16,21 21 0,-21-21 16,21 21-16,0-21 15,1 0-15,-1 21 0,-21-22 0,21 1 16,21 0-16,-21 0 0,1 21 0,-22-42 16,21 20-16,-21 1 15,21 0-15,-21 0 0,0 0 16,-21 0-16,0 21 15,-22 0-15,22 0 0,0 21 0,-21 0 16,20 0-16,-20 0 0,21 22 0,0-22 16,0 21-16,-1 0 15,1-20-15,0 20 0,21-21 0,0 0 0,0 22 16,0-22-16,0 0 0,0 0 0,21 0 16,0 0-16,1-21 15,-1 22-15,21-22 0,-21 0 0,22 0 16,-1 0-16,0 0 0,1 0 0,-1-22 15,21 1-15</inkml:trace>
  <inkml:trace contextRef="#ctx0" brushRef="#br1" timeOffset="-135573.9">21569 14753 0,'0'0'0,"-21"0"0,-1 0 0,1-21 15,0 21-15,42 0 32,0 0-32,22 0 15,-22 0-15,21 0 0,22 0 16,-22 0-16,0 0 0,22 0 16,-1 0-16,-20 0 0,20 0 0,1 0 15,-22 0-15,22 0 0,-22 0 16,0 0-16,-21 0 0,1 0 0,-22 21 15,-22-21 1,1 0-16,-21 0 0</inkml:trace>
  <inkml:trace contextRef="#ctx0" brushRef="#br1" timeOffset="-135333.03">21971 14732 0,'-21'0'16,"84"21"-16,-105-42 0,21 42 31,21 0-31,0 22 15,-21-22-15,21 0 0,-22 21 0,22 1 16,-21-1-16,0 0 0,21 1 16,-21-1-16,0 0 0,-22 1 0,22-1 15,0 0-15,0 1 0,-21-1 0,20 0 16,1-20-16,0 20 0,21-21 16,0 0-16,21-21 15,0 0 1,1 0-16,-1 0 0,21-21 15,-21 0-15,0 0 0,1-22 16,-1 22-16</inkml:trace>
  <inkml:trace contextRef="#ctx0" brushRef="#br1" timeOffset="-134953.03">22056 15219 0,'0'21'15,"-22"0"-15,1-21 16,21 21-16,21-21 31,1 0-31,-1 0 16,0 0-16,0-21 0,0 21 15,0-21-15,1 0 0,-1 0 16,0 0-16,-21-1 0,0 1 16,0 0-16,0 0 0,0 0 15,0 0-15,-21 21 16,0 0-16,-1 0 0,1 0 15,0 21-15,-21 0 0,21 0 0,-1 21 16,1-20-16,0 20 0,21-21 0,-21 21 16,21-20-16,-21-1 0,21 21 15,0-21-15,0 0 0,0 1 0,0-1 16,21 0-16,0-21 16,0 0-16,0 0 0,22 0 0,-22 0 15,21 0-15,1 0 0,-1 0 16,0 0-16,1 0 0,20-21 15,1 0-15,-22-1 0,21-20 0,-20 21 16,20 0-16,-20-22 0</inkml:trace>
  <inkml:trace contextRef="#ctx0" brushRef="#br1" timeOffset="-134648.21">22775 15198 0,'43'-85'15,"-65"64"1,1 21-16,21 106 0,-21-212 16,0 106-16,0 21 0,0 0 15,-1 0-15,1 1 0,0-1 0,0 0 16,0 0-16,21 0 0,0 0 15,0 1-15,0-1 0,0 0 0,0 0 16,21 0-16,0 0 16,0-21-16,0 22 0,1-1 15,-1-21-15,0 21 0,0-21 0,0 21 16,-21 0-16,21-21 0,-21 21 16,-42-21-1,21 22-15,0-22 0,0 0 16,-22 0-16,1 0 0,21 0 15,-22 0-15,22 0 0,-21-22 0,21 1 16,0 21-16,-1-21 0,1 21 0,21-21 16,0 0-16,0 0 15,0-1-15,21 1 0,1-21 0,-1 21 16,21 0-16,0-1 0,-20 1 16</inkml:trace>
  <inkml:trace contextRef="#ctx0" brushRef="#br1" timeOffset="-134157.49">23241 14732 0,'0'-21'0,"0"42"0,0-63 0,0 21 0,0-1 16,0 1 0,-21 42-1,21 1-15,-21-1 16,-1 21-16,1-21 0,21 22 0,-21-1 15,0 0-15,0 1 0,0-1 0,-1 21 16,1-20-16,0 20 0,0-20 16,21-1-16,0 21 0,0-20 0,0-1 15,0-21-15,0 22 0,0-22 0,0 21 16,0-21-16,0 0 0,21-21 16,0 22-16,0-22 0,1 0 0,-1 0 15,0 0-15,0 0 0,21 0 0,-20-22 16,-1 1-16,0 0 0,0 0 15,21 0-15,-20 0 0,-1-22 0,0 22 16,0-21-16,0 21 0,-21-22 16,21 22-16,-21 0 0,22 0 15,-22 0-15,-22 42 32,1 0-32,21 0 0,0 0 0,-21 0 15,0 1-15,21 20 0,-21-21 0,21 0 16,0 0-16,0 1 0,0-1 15,0 0-15,0 0 0,21-21 16,0 0 0,0 0-16,0 0 0,1 0 15,-1-21-15,0 21 0,0-21 16,0 0-16,0-1 0</inkml:trace>
  <inkml:trace contextRef="#ctx0" brushRef="#br1" timeOffset="-133873.65">23664 14901 0,'0'0'16,"0"-21"-16,-21 21 0,0 0 0,0 0 0,0 0 15,-1 0-15,1 0 16,0 0-16,0 0 16,21 21-16,0 1 15,0-1 1,21-21-16,0 0 15,0 0-15,1 0 16,-22-21-16,0-1 16,0 1-1,-22 21 1,1 0-16,0 0 0,0 0 16,0 0-16,0 0 0,-1 0 15,1 0-15,0 21 0</inkml:trace>
  <inkml:trace contextRef="#ctx0" brushRef="#br1" timeOffset="-133693.75">22818 15050 0,'0'0'0,"-43"21"31,64-21-31,1 0 16,20 0-16,0 0 0,1 0 0,-1 21 15,0-21-15,1 0 0,-1 0 16,21 0-16,-20 0 0,-1 21 0,0-21 16</inkml:trace>
  <inkml:trace contextRef="#ctx0" brushRef="#br1" timeOffset="-133218.03">23749 15198 0,'21'0'31,"-21"21"-31,0 0 16,0 0-16,-21 0 15,21 1-15,-21-1 0,0 0 0,21 0 16,0 0-16,-22 0 0,1 1 0,21-1 16,-21 0-16,21 0 15,0 0-15,-21-21 0,21 21 0,-21 1 16,21-1-16,-21-21 31,21-21-15,0-1-16,0 1 15,0 0-15,0 0 0,21 0 16,0-22-16,-21 22 0,21-21 0,21 0 16,-20 20-16,-1-20 0,21 21 15,-21-21-15,22 20 0,-22 1 0,21 0 16,-21 21-16,22 0 0,-22 0 0,0 0 15,0 0-15,0 21 16,-21 0-16,0 1 0,0 20 16,0-21-16,0 0 0,0 22 0,0-22 15,0 0-15,0 0 0,0 0 16,0 0-16,0 1 0,-21-1 0,0 0 16,21 0-16,-21-21 0,21 21 15</inkml:trace>
  <inkml:trace contextRef="#ctx0" brushRef="#br1" timeOffset="-132477.45">24892 15219 0,'0'0'0,"0"-21"0,0 0 15,0-1-15,0 1 0,-21 0 16,0 21-16,-1-21 0,1 0 0,0 21 16,-21 0-16,21 0 0,-1 0 0,-20 0 15,21 0-15,-21 0 0,-1 0 16,22 21-16,-21 0 0,21 0 16,-1 0-16,1 22 0,0-22 0,0 0 0,21 0 15,-21 22-15,21-22 16,0 0-16,0 0 0,0 0 0,0 0 15,21-21-15,0 22 0,0-22 0,0 21 16,22-21-16,-22 0 0,0 0 16,21 0-16,-20 0 0,-1-21 0,21-1 15,-21 1-15,0 0 0,1 0 16,20 0-16,-21 0 0,-21-1 0,21 1 16,0 0-16,1 0 0,-22 0 0,0 0 15,21-1-15,0 1 16,-21 42 31,-21 1-47,21-1 0,-21 21 0,-1-21 15,1 22-15,0-22 0,0 21 0,0 0 16,0 1-16,-1-22 0,1 21 16,0 1-16,21-1 0,-21 0 0,0 1 15,21-1-15,-21 0 0,21 22 16,0-22-16,-22 22 0,1-1 0,0-21 15,0 22-15,21-1 0,-21-20 0,21 20 16,-21-20-16,21 20 16,-22-21-16,22 22 0,-21-22 0,21 1 0,0 20 15,0-21-15,0 1 0,-21-1 0,21 0 16,-21-20-16,21 20 16,-21-21-16,0 0 0,-1-21 0,1 0 15,0 0-15,0 0 16,0 0-16,0 0 0,-1-21 0,1 0 15,0-21-15,0-1 0,0 1 0,0 0 16,21-1-16,0 1 0,0-22 16,0 22-16,0-21 0,0-1 0,21 22 15,0-22-15,0 1 0,21-1 16,-20 1-16,-1-1 0,21 1 16,0 20-16,-20-20 0,20 21 0,0-1 15,1 1-15,-1 21 0,0-22 16,1 1-16,-1 0 0,0-1 0,1 1 15</inkml:trace>
  <inkml:trace contextRef="#ctx0" brushRef="#br1" timeOffset="-131369.08">25336 15198 0,'0'0'16,"22"0"15,-1-21-31,0 21 0,0-22 16,0 1-16,0 0 0,22 0 15,-22 0-15,0 0 0,0-22 0,22 22 16,-22 0-16,0 0 0,0 0 0,0-1 16,-21 1-16,0 0 0,21 21 15,-21 21 1,-21-21-1,0 21-15,0 1 0,0 20 0,0-21 16,-1 21-16,1-20 0,0 20 0,0 0 16,0-21-16,0 22 0,21-22 15,0 21-15,0-21 0,0 22 0,0-22 16,0 0-16,0 0 16,21 0-16,21-21 0,-21 0 15,22 0-15,-22 0 0,21 0 0,0 0 16,1 0-16,-1-21 0,0 21 0,1-21 15,-1 0-15,-21 0 0,0-22 16,1 22-16,-1-21 0,-21 0 0,21 20 16,-21-20-16,0 0 0,0 21 0,0-22 15,-21 22-15,0 0 0,-1 0 16,-20 0-16,21 21 0,-21 0 0,20 0 16,-20 0-16,0 0 0,21 0 15,-1 0-15,1 0 0,0 0 0,21 21 16,21-21-1,0 21 1,22-21-16,-1 0 0,0 0 0,1 0 16,-1 0-16,22 0 0,-1 0 0,-21 0 15,22 0-15,-22 0 0,22 0 16,-22-21-16,22 21 0,-22-21 0,0 21 16,1-22-16,-22 22 0,21-21 0,-21 21 15,0-21-15,-21 0 16,-21 21 15,0 0-31,0 0 16,0 21-16,21 0 0,-21 0 0,-1 22 15,1-22-15,0 21 0,0 1 16,0-1-16,0 0 0,-1 1 16,22 20-16,-21-21 0,0 22 0,0-22 15,0 22-15,0-1 0,21-20 16,-22 20-16,1 1 0,21-1 0,-21 22 15,21-22-15,0 22 0,0-22 0,0 22 16,0-21-16,0-1 0,0 1 16,0-1-16,0 1 0,0-22 0,0 0 15,0 1-15,0-1 0,-21 0 16,0-21-16,0 1 0,-1-22 16,1 0-16,0 0 0,-21 0 0,21 0 0,-1 0 15,22-43-15,-21 22 16,0 0-16,0-21 0,21-1 0,0 1 15,0-22-15,0 22 0,0-43 0,0 22 16,0-22-16,0 22 0,21-22 16,0 0-16,0 22 0,1-1 0,20 1 15,0-1-15,1 1 0,-22 21 16,21-22-16,0 22 0,1-1 0,-1 22 16,0-21-16,1 0 0,20 20 0,-20-20 15,-1 21-15,0-21 0</inkml:trace>
  <inkml:trace contextRef="#ctx0" brushRef="#br1" timeOffset="-131045.33">27771 14711 0,'21'-21'0,"-42"42"0,42-63 0,0 20 0,-21 1 15,0 0-15,0 0 0,0 0 16,0 42 15,-21 0-31,0 0 0,21 22 0,-22-22 16,1 21-16,0 0 0,0 1 16,21-1-16,-21 0 0,0 1 15,-1-1-15,1-21 0,21 22 0,-21-1 16,0-21-16,21 0 0,0 22 15,-21-22-15,0-21 0,21 21 0,-22-21 16,1 0 0,0 0-16,0-21 15,0 0-15</inkml:trace>
  <inkml:trace contextRef="#ctx0" brushRef="#br1" timeOffset="-130273.77">27199 14944 0,'-21'-21'0,"42"42"0,-42-64 16,0 43-16,42 0 15,0 0 1,0 0-16,0 0 0,22 22 0,-1-22 16,0 21-16,1-21 0,20 0 15,-20 0-15,20 0 0,1 0 0,-1 0 16,1 0-16,-1 0 0,1 0 0,-1-21 16,-21-1-16,22 1 0,-22 0 15,-21 0-15,22 0 0,-22 0 0,0-22 16,0 22-16,-21-21 0,0-1 0,0 22 15,0 0-15,0-21 0,0 21 16,-21 21 0,0 0-16,0 21 0,21 0 15,-21 0-15,-1 21 0,1 1 0,0-1 16,21 0-16,-21 1 0,0-22 0,0 21 16,21 1-16,-22-1 0,1 0 15,0 1-15,21-1 0,0-21 0,-21 21 16,0-20-16,21-1 0,-21 0 15,21 0-15,0 0 0,0 0 16,0-42 0,0 0-1,21 0-15,0 0 0,0 0 16,21-22-16,-20 22 0,-1-21 0,21 21 16,-21-22-16,22 22 0,-22 0 15,0 0-15,0 0 0,0 21 0,0 0 16,1 0-1,-22 21-15,0 0 16,0 0-16,0 0 0,0 0 0,0 1 16,0-1-16,0 0 0,0 0 15,0 0-15,0 0 0,0 1 0,21-1 16,-21 0-16,21-21 0,0 0 16,0 21-16,22-21 15,-22 0-15,0 0 0,21 0 0,-21 0 16,1-21-16,20 21 0,-21-21 15,21 0-15,-20-1 0,20 1 0,-21 0 16,0-21-16,0 21 0,-21-22 0,0 22 16,22-21-16,-22 21 0,0-1 15,0 1-15,-22 21 16,1 0-16,0 0 16,0 21-16,0 1 0,0-1 0,-1 21 15,1-21-15,21 0 0,0 22 0,-21-22 16,21 0-16,0 0 0,0 0 15,0 1-15,0-1 0,0 0 16,21-21-16,0 0 16,1 0-16,20 0 0,-21 0 15,21 0-15,1-21 0,-1 0 0,0-1 16,1 1-16,-1 0 0,0 0 16</inkml:trace>
  <inkml:trace contextRef="#ctx0" brushRef="#br1" timeOffset="-129645.12">30120 15007 0,'0'0'0,"0"21"32,21-21-32,0 0 15,1 0-15,-1 0 0,0 0 16,0 0-16,0 0 0,0-21 16,1 0-16,-1 0 0,0 0 15,-21 0-15,0-1 16,0 1-16,0 0 0,0 0 15,0 0-15,0 0 0,-21 21 0,0-22 16,-1 22-16,1 0 0,0 0 16,-21 0-16,21 22 0,-22-22 0,1 21 15,21 21-15,-22-21 0,1 0 16,0 22-16,21-22 0,-22 21 0,22-21 16,0 22-16,0-22 0,21 0 0,0 21 15,0-20-15,0-1 0,42 0 16,-21 0-16,0-21 0,22 0 15,-1 0-15,0 0 0,1 0 16,-1 0-16,0-21 0,1 0 16,-1 0-16,-21-1 0,22 1 0,-22 0 15,0 0-15,0 0 0,0 0 16,0-1-16,-21 1 0,0 0 0,-21 42 47,0 0-47,21 1 0,0-1 0,-21 21 15,21-21-15,0 0 0,0 1 16,0-1-16,0 21 0,0-21 0,0 0 16,21 1-16,0-22 15,0 0-15,1 21 0,-1-21 16,21 0-16,-21 0 0,22 0 16,-22 0-16</inkml:trace>
  <inkml:trace contextRef="#ctx0" brushRef="#br1" timeOffset="-129365.29">31051 14944 0,'0'-21'0,"-211"275"0,422-487 0,-211 190 0,0 22 16,-21 21-1,0 21 1,0 1-16,0-1 0,0 0 0,-1 21 16,1 1-16,0-1 0,0 0 0,-21 1 15,20-1-15,1 21 16,-21-20-16,21 20 0,0 1 0,-1-22 15,1 22-15,0-22 0,0 0 16,0 22-16,0-22 0,-1 0 0,1 22 16,0-22-16,0 1 0,0-1 0,21-21 15,0 21-15,-21-20 0,21-1 16,0 0-16,0-42 31,21 0-31,0-1 0,-21 1 0,21-21 16</inkml:trace>
  <inkml:trace contextRef="#ctx0" brushRef="#br1" timeOffset="-129085.45">30797 15219 0,'0'0'0,"22"-42"0,-1-1 16,0 1-16,0 21 0,0-22 0,0 22 16,1 0-16,-1 21 15,0 0-15,0 0 0,0 0 16,0 0-16,1 0 0,-1 21 15,0 0-15,0 1 0,0-1 16,-21 0-16,0 0 0,0 0 16,0 0-16,0 1 0,-21-1 0,0-21 15,0 21-15,-22 0 0,22-21 16,0 0-16,-21 21 0,21-21 16,-1 0-16,-20 0 0,21 0 15,42-21 1,0 0-1,0 21-15,22-21 0,-22 0 16</inkml:trace>
  <inkml:trace contextRef="#ctx0" brushRef="#br1" timeOffset="-128813.6">31411 14944 0,'21'0'0,"-21"21"15,-21 0 1,0 0-16,21 0 0,-21 22 15,-21-1-15,20 0 0,1 1 0,0-1 16,0 0-16,-21 22 0,20-22 16,-20 22-16,21-22 0,0 22 0,-22-22 15,22 0-15,0 22 0,-21-22 16,21 0-16,-1 1 0,1-1 0,0 0 16,0 1-16,21-22 0,0 0 15,-21 0-15,21 0 0,0 1 0,21-22 47,-21-22-47,21-20 0,0 21 0,0 0 16,1-22-16,-1 1 0</inkml:trace>
  <inkml:trace contextRef="#ctx0" brushRef="#br1" timeOffset="-128520.77">31263 15134 0,'0'0'0,"21"-42"0,-21-22 0,0 22 16,21 21-16,-21-21 0,22 20 15,-22 1-15,0 0 0,21 21 16,0 0-16,0 0 0,0 0 16,0 0-16,1 0 15,-1 0-15,0 21 0,0 0 16,0 1-16,0-1 0,1 0 0,-22 0 16,0 0-16,0 0 0,0 22 15,0-22-15,-22 21 0,1-21 0,-21 1 16,21-1-16,0 0 0,-22 0 15,1-21-15,0 0 0,20 21 0,-20-21 16,0 0-16,21 0 0,-1 0 0,1 0 16,21-21-1,0 0-15,21 21 16,1-21-16,20 0 0,-21-1 16</inkml:trace>
  <inkml:trace contextRef="#ctx0" brushRef="#br1" timeOffset="-128093.03">31919 14520 0,'0'0'0,"0"-42"0,0 21 15,21 0-15,-21 0 16,-21 42 0,0 0-16,0 0 15,21 21-15,-21 1 0,0-1 0,-1 0 16,1 22-16,-21-22 0,21 1 15,0-1-15,-1 21 0,1-20 16,21-1-16,0 0 0,-21-20 0,21 20 16,0-21-16,0 21 0,0-20 15,0-1-15,0 0 0,21-21 16,0 0-16,1 0 16,-1 0-16,0-21 0,0 0 15,0-1-15,0 1 0,1 0 16,-1-21-16,0 21 0,-21-1 0,21 1 15,-21 0-15,21 21 0,-42 21 32,0 0-17,0 1-15,21-1 0,-21 0 16,-1 0-16,22 0 0,0 0 16,0 1-16,-21-1 0,21 0 15,21-21 16,-21-21-31</inkml:trace>
  <inkml:trace contextRef="#ctx0" brushRef="#br1" timeOffset="-127917.12">32025 14817 0,'0'0'0,"0"-21"15,-21 21-15,0 0 16,0 0-16,-1 21 15,1 0-15,21 0 16,0 0 0,21-21-1,1 21-15,-1-21 0,0 0 0</inkml:trace>
  <inkml:trace contextRef="#ctx0" brushRef="#br1" timeOffset="-127653.28">32343 14880 0,'0'0'0,"21"-42"32,-42 42-17,-1 0-15,1 0 0,0 0 16,0 21-16,0 0 0,0-21 16,-1 21-16,-20 1 0,21 20 0,0-21 15,21 0-15,-21 0 0,21 1 16,-22 20-16,22-21 0,-21 0 0,21 0 15,0 1-15,0-1 0,0 0 16,0 0-16,21 0 0,1-21 16,20 0-16,-21 21 0,21-21 15,1 0-15,-1 0 0,0 0 0,1 0 16,-1-21-16</inkml:trace>
  <inkml:trace contextRef="#ctx0" brushRef="#br1" timeOffset="-127249.03">32702 15071 0,'43'-85'15,"-128"233"-15,127-211 0,1-43 0,-43 85 16,-21 21 0,-1 0-16,1 0 0,0 0 0,-21 0 15,21 21-15,-1 0 0,-20-21 16,21 21-16,0 0 0,0 22 16,-22-22-16,22 0 0,21 0 0,-21 0 15,21 22-15,-21-22 0,21 0 16,0 0-16,0 0 15,21-21-15,0 0 16,0 0-16,0 0 16,1 0-16,-1-21 0,0 0 0,0 21 15,21-21-15,-20-21 0,-1 20 16,0 1-16,0-21 0,0 21 0,0 0 16,-21-1-16,0 1 0,22 0 15,-22 42 1,-22 0-16,1 1 15,21-1-15,-21 21 16,0-21-16,0 0 0,21 1 0,0 20 16,0-21-16,-21 0 0,21 0 15,0 1-15,21-22 16,0 0 0,0 0-16,0-22 15,0 1-15</inkml:trace>
  <inkml:trace contextRef="#ctx0" brushRef="#br1" timeOffset="-126953.2">33126 14478 0,'-43'21'15,"22"-21"1,21 21-16,-21 1 0,0-1 0,21 0 15,-21 21-15,0-21 0,-1 22 16,22-22-16,-21 21 0,0 1 0,0-22 16,0 21-16,0 0 0,-1-20 15,1 20-15,0 0 0,21-21 0,-21 22 16,21-22-16,-21 0 16,21 0-16,0 0 0,0 1 0,0-1 15,0 0 1,21-21-1,0 0-15,0-21 0,0 21 16,1-21-16,-1-1 0</inkml:trace>
  <inkml:trace contextRef="#ctx0" brushRef="#br1" timeOffset="-126245.33">33274 14965 0,'-21'0'16,"0"0"-16,-1 21 15,1 0-15,0-21 0,0 21 16,0 1-16,0-1 0,21 0 16,-22 0-16,1 0 0,21 0 0,-21 1 15,21-1-15,0 0 0,0 0 16,0 0 0,21-21-16,0 0 15,1 0-15,-1 0 0,0-21 16,-21 0-16,21 21 0,0-21 15,0 0-15,-21-1 0,0 1 16,0 0-16,0 0 0,22 0 0,-22 0 16,0-1-16,0 1 15,21 21 32,0 0-47,0 0 16,0 0-16,0 0 0,1 0 0,-1 21 15,-21 1-15,21-22 16,-21 21-16,0 0 16,0 0-16,0 0 0,0 0 0,0 1 15,-21-1-15,0 0 16,21 0-16,-22-21 16,22 21-16,-21-21 15,21-21 16,0 0-15,0 0-16,21 0 0,1-1 0,-1 1 16,0 0-16,0 0 0,0 0 15,22 0-15,-22-1 0,21 1 0,-21 0 16,0 0-16,22 21 0,-22 0 16,0 0-16,0 0 0,0 0 0,-21 21 15,0 0 1,0 0-16,0 22 0,0-22 15,-21 0-15,0 21 0,0-20 0,0-1 16,0 0-16,-1 0 16,1 0-16,0 0 0,0 1 0,0-22 15,21 21-15,-21-21 16,21-21 15,0-1-31,21 22 0</inkml:trace>
  <inkml:trace contextRef="#ctx0" brushRef="#br1" timeOffset="-126045.45">33803 14774 0,'0'0'31,"0"-21"-31,-21 21 63,0 0-48</inkml:trace>
  <inkml:trace contextRef="#ctx0" brushRef="#br1" timeOffset="-125843.55">32808 14669 0,'-42'21'16,"571"-21"-16,-1079 0 0,613-21 0,-147 63 0,62-42 0,22 21 16,22 0-1,-1-21 1,0 0-16,0 0 0,21 0 0,1 21 16,-22-21-16,21 0 0,1 0 15,-22 0-15,21 0 0,-21 0 16,0 0-16,-21 22 0</inkml:trace>
  <inkml:trace contextRef="#ctx0" brushRef="#br1" timeOffset="-123445.6">5821 16828 0,'0'0'0,"0"21"16,0 0 0,21-21-1,0 0 1,0-21 0,-21 0-16,0-1 0,0 1 15,0 0-15,0 0 0,0 0 0,0 0 16,0-1-16,-21 1 0,0 0 15,-21 0-15,20 0 0,1 0 0,-21-1 16,0 1-16,-1 0 16,1 0-16,21 21 0,-22 0 0,1 0 15,0 0-15,-1 0 0,1 21 16,0 0-16,21 0 0,-22 22 0,22-22 16,0 42-16,0-20 0,0 20 15,-1-20-15,1 20 0,21-21 0,0 1 16,0-1-16,0 0 0,0 1 0,0-22 15,0 0-15,0 0 0,21-21 16,1 0-16,-1 0 0,21 0 0,-21 0 16,22 0-16,-1-21 0,-21 0 15,21 0-15,1 0 0,-1-1 0,0-20 16,1 21-16,-1-21 16,0-1-16,-20 22 0,-1-21 0,21-1 15,-21 22-15,-21-21 0,21 21 16,-21 0-16,22 21 0,-22-22 0,0 44 31,0-1-31,0 0 0,0 0 16,-22 21-16,22-20 0,-21-1 15,21 21-15,0-21 0,0 22 0,0-22 16,0 0-16,0 0 0,0 0 16,0 0-16,0 1 0,21-22 15,1 21-15,-1-21 0,0 0 16,0 0-16,0 0 15,0-21-15,1 21 0,-1-22 0,0 1 16,0 0-16,0 0 0,0-21 16,1 20-16,-1 1 0,0-21 0,-21 21 15,0-22-15,21 22 0,-21 0 16,21 0-16,-21 0 0,0 42 31,0 0-31,0 0 16,0 0-16,0 1 0,0-1 15,0 21-15,-21-21 0,21 0 16,0 22-16,0-22 0,0 0 0,0 0 16,0 0-16,0 1 15,21-22-15,0 0 0,1 0 16,-1 0-16,0 0 16,0-22-16,0 1 0,0 21 0,1-21 15,-22 0-15,21 0 0,0 0 16,0-22-16,-21 22 0,21-21 0,0 21 15,-21-1-15,22-20 0,-22 21 16,0 0-16,0 0 0,21-1 0,0 22 31,-21 22-15,0-1-16,0 0 0,0 0 16,0 21-16,0-20 0,-21 20 15,21-21-15,0 21 0,0-20 0,0-1 16,0 21-16,0-21 0,0 0 15,0 1-15,0-1 0,21-21 16,0 0-16,0 0 0,0 0 16,1 0-16,-1 0 0,0-21 0,0-1 15,0 1-15,22 0 0,-22 0 16,0 0-16,0-22 0,0 22 0,0-21 16,1 0-16,-1-1 0,0 1 15,-21 0-15,21-1 0,-21-20 16,21 20-16,-21 1 0,0 21 0,0-21 15,0-1-15,0 22 0,0 0 16,0 42 15,0 21-31,-21-20 0,21-1 16,-21 21-16,21 0 0,-21 1 0,21-1 16,0 22-16,0-22 0,0 0 15,0 1-15,0-1 0,0 0 0,0-21 16,0 22-16,0-22 0,21 0 15,0 0-15,0 0 0,0-21 16,1 0-16,-1 0 16,0 0-16,0-21 0,0 21 15,0-21-15,1 0 0,20 0 0,-21 0 16,0-1-16,0-20 0,1 21 16,-1 0-16,0 0 0,-21-1 0,0 1 15,21 0-15,-21 42 31,0 0-31,-21 1 16,21-1-16,0 0 0,0 0 0,-21 0 16,21 0-16,0 22 0,0-22 0,0 0 15,0 0-15,0 0 16,0 1-16,0-1 0,21-21 0,0 21 16,0-21-16,0 0 0,1 0 15,-1 0-15,0 0 0,0 0 0,0-21 16,0 21-16,1-21 0,-1-1 15,21 1-15,-21 0 0,-21-21 0,21 21 16,1-22-16,-22 22 0,0-21 0,0-1 16,0 1-16,0 21 0,0-21 15,0 20-15,-22 1 0,1 0 0,0 0 16,-21 21-16,21 0 16,-1 0-16,1 0 0,0 0 15,0 0-15,0 0 0,0 0 16,21 21-16,-22-21 0,22 21 15</inkml:trace>
  <inkml:trace contextRef="#ctx0" brushRef="#br1" timeOffset="-123245.71">6710 16574 0,'-21'0'0,"42"0"0,-64 0 0,22-22 0,0 22 16,42 0 0,0-21-16,1 21 15,20 0-15,0 0 0,1 0 16,-1 0-16,21-21 0,-20 21 0,20 0 16,1 0-16,-22 0 0,22-21 0,-22 21 15,-21 0-15,21 0 0</inkml:trace>
  <inkml:trace contextRef="#ctx0" brushRef="#br1" timeOffset="-122088.93">7980 16743 0,'0'0'0,"0"-42"32,0 20-32,0 1 15,21 21 1,0-21-1,0 21-15,0 0 16,1 0-16,-1 0 0,0 21 16,0 0-16,0 1 0,0-1 0,1 0 15,-22 21-15,0-21 0,0 22 16,0-22-16,0 21 0,0-21 0,0 22 16,0-22-16,0 0 0,-22 0 15,1 0-15,21 1 0,-21-22 0,0 0 16,21 21-16,-21-21 0,0 0 15,21-21 1,0-1-16,0 1 0,0 0 16,0 0-16,0 0 15,0-22-15,0 22 0,21-21 0,0 21 16,0-22-16,0 22 0,-21-21 16,43 21-16,-22 0 0,0-1 0,0 1 15,0 21-15,0 0 0,1 0 16,-1 0-16,0 21 0,-21 1 15,0-1-15,0 0 0,0 0 0,0 21 16,0-20-16,0-1 0,0 21 16,0-21-16,0 0 0,0 1 0,0-1 15,-21 0-15,21 0 0,0 0 16,-21-21-16,21-21 47,0 0-47,0 0 0,0 0 15,0-1-15,21-20 0,0 21 16,0-21-16,0 20 0,0-20 0,1 21 16,-1 0-16,21 0 0,-21-1 15,22 1-15,-22 21 0,0 0 0,21 0 16,-21 0-16,1 21 0,-1 1 0,0-1 16,-21 0-16,21 0 0,-21 0 15,0 0-15,0 22 0,0-22 0,0 0 16,0 21-16,0-20 0,0-1 15,0 0-15,0 0 16,0 0-16,21-21 16,0 0-16,1 0 0,-1 0 15,0 0-15,0 0 0,0 0 0,0-21 16,22 0-16,-22 0 0,0 0 16,0-1-16,0 1 0,-21 0 0,22 0 15,-22-21-15,21 20 0,-21 1 16,0 0-16,0 0 0,-21 42 31,21 0-31,-22 0 16,22 1-16,-21-1 0,21 0 0,0 21 15,0-21-15,0 1 16,-21-1-16,21 0 0,0 0 0,0 0 16,0 0-1,21-21-15,0 0 16,-21-21-16,22 0 15,-1 21-15,-21-21 0</inkml:trace>
  <inkml:trace contextRef="#ctx0" brushRef="#br1" timeOffset="-121905.77">9186 16552 0,'0'0'0,"0"-21"0,0 0 0,-21 0 31,0 21-31,21 21 15,0 0 1,0 0-16,21 1 16,0-1-16,0-21 15,1 21-15,-1-21 0,0 0 16,0 21-16,21-21 0</inkml:trace>
  <inkml:trace contextRef="#ctx0" brushRef="#br1" timeOffset="-121624.92">9631 16679 0,'0'0'0,"21"0"0,-21-21 16,0 0-16,0 0 16,0 0-16,0 0 15,-21 21 1,0 0-16,-1 0 16,1 21-16,0-21 0,0 21 15,0 0-15,21 0 0,-21 22 0,-1-22 16,1 21-16,21-21 0,0 22 0,-21-1 15,21-21-15,0 21 0,0-20 16,0-1-16,21 0 0,0 0 0,1 0 16,-1 0-16,21 1 0,-21-22 15,22 0-15,-1 21 0,0-21 16,22 0-16,-22 0 0,22 0 0,-22 0 16,21-21-16,1-1 0,-22 22 15,1-21-15,-1 0 0</inkml:trace>
  <inkml:trace contextRef="#ctx0" brushRef="#br1" timeOffset="-120133.08">10372 16870 0,'42'-85'16,"-42"-42"0,-21 106-1,0 254-15,21-487 0,-22 254 0,1 0 0,0 0 0,0 0 16,-21 0-16,20 0 0,1 0 16,-21 21-16,21 0 0,-22 0 0,22 1 15,0-1-15,-21 21 16,21-21-16,21 22 0,-22-22 0,22 0 15,0 21-15,0-21 0,0 1 0,0-1 16,0 0-16,22 0 0,-1-21 16,0 0-16,0 0 0,21 0 0,-20 0 15,-1 0-15,21 0 0,-21 0 16,0-21-16,22 21 0,-22-21 0,0 0 16,0-1-16,0-20 0,-21 21 15,22 0-15,-22-22 0,21 22 0,-21-21 16,0 21-16,0 0 0,0-1 15,0 1-15,0 42 32,-21 1-32,21-1 15,-22 0-15,22 21 0,0-21 0,-21 1 16,21-1-16,0 21 0,0-21 16,0 0-16,0 1 0,0-1 0,21 0 15,1 0-15,-22 0 0,21 0 0,0-21 16,0 0-16,0 22 0,0-22 15,1 0-15,-1 0 0,0 0 0,0-22 16,0 1-16,0 21 0,1-21 16,-1-21-16,0 21 0,0-22 0,0 22 15,0-21-15,-21-22 0,22 22 16,-1 0-16,0-22 0,0 22 16,0-1-16,-21-20 0,21 21 0,1-1 15,-1 1-15,0 21 0,-21 0 16,0-1-16,0 1 0,0 42 31,-21 1-31,0 20 0,-1-21 16,22 0-16,-21 22 0,0-1 0,0-21 15,21 21-15,0 1 0,0-1 16,-21 0-16,21 1 0,0-22 0,0 21 16,0 1-16,0-22 0,0 21 15,0-21-15,0 0 0,21 1 16,0-1-16,-21 0 0,21-21 15,22 0-15,-22 0 0,0 0 0,21 0 16,-21-21-16,1 21 0,20-21 0,-21-1 16,0 1-16,22 0 0,-22-21 15,0-1-15,0 22 0,0-21 0,0 0 16,1-1-16,-1 1 0,-21 0 16,0 20-16,21-20 0,-21 21 0,0-21 15,0 20-15,0 1 0,-21 42 31,0-21-31,21 22 0,0-1 16,-22 21-16,22-21 0,-21 0 16,21 22-16,-21-1 0,21-21 15,0 22-15,0-1 0,0-21 0,0 21 16,0-20-16,0 20 0,0-21 16,0 0-16,21 0 0,0 1 0,1-1 15,-1 0-15,0-21 0,0 0 16,0 0-16,0 0 0,22 0 0,-22 0 15,0 0-15,0-21 0,0 0 0,1-1 16,-1 1-16,0 0 0,0 0 16,-21-21-16,21 20 0,-21 1 15,21 0-15,-21 0 0,0 0 16,0 42 0,0 0-1,0 0-15,0 0 16,0 1-16,0-1 0,0 0 15,0 0 1,22-21 0,-1 0-16,0 0 0,0 0 15,0 0-15,0-21 0,1 0 16,-1 21-16,0-21 0,-21-1 0,21 1 16,-21 0-16,21 0 15,-21 0-15,0 0 0,21 21 0,1-22 16,-22 1-16,0 0 15,0 42 17,0 0-32,0 1 0,0-1 0,-22 0 15,1 21-15,0-21 0,21 22 16,-21-1-16,0 0 0,21 1 0,0-1 16,-21 0-16,21 22 0,-22-22 15,22 1-15,0 20 0,0-21 0,0 1 16,0 20-16,0 1 0,0-22 0,0 22 15,0-1-15,0-21 16,0 22-16,0-22 0,0 22 0,22-22 16,-22 0-16,21 1 0,-21-1 15,0-21-15,0 22 0,0-22 0,0 0 16,0 0-16,0 0 0,-21-21 16,-1 0-16,1 0 15,0-21-15,0 0 0,0 0 16,-22-22-16,22 1 0,-21 0 0,21-1 15,0 1-15,21-21 0,0-1 16,0-21-16,0 22 0,0-22 0,0 22 16,0-22-16,0 22 0,21-22 15,21 21-15,-21-20 0,22 20 16,20 1-16,-21 20 0,22-20 0,-22 21 16,43-1-16,-22 1 0,1 21 15</inkml:trace>
  <inkml:trace contextRef="#ctx0" brushRef="#br1" timeOffset="-119397.59">13716 16616 0,'0'0'15,"21"0"-15,-21 21 0,0 0 16,0 0-16,0 1 0,0 20 15,0 0-15,0 1 0,-21-1 16,0 0-16,0-21 0,-1 22 16,22-1-16,-21-21 0,0 22 0,0-22 15,21 0-15,0 0 0,0 0 16,-21-21-16,42 0 31,0-21-31,-21 0 0,21 0 16,0 0-16,22-1 0,-22-20 0,0 0 15,21 21-15,-20-22 0,20 1 16,0 0-16,-21 20 0,22 1 0,-22 0 16,0 0-16,21 21 0,-20 0 15,-1 21-15,-21 0 16,21 0-16,-21 1 0,0-1 0,0 21 16,0-21-16,0 22 0,0-22 15,21 0-15,-21 21 0,21-21 0,-21 1 16,21-1-16,1 0 0,-1-21 15,0 21-15,0-21 0,0 0 0,0 0 16,22 0-16,-22 0 0,0 0 16,21-21-16,-20 0 0,-1 0 0,0-1 15,0 1-15,0-21 0,0 0 0,1-1 16,-22 1-16,0 0 16,0-22-16,0 22 0,0-1 0,0 1 15,0 21-15,0 0 0,0 0 0,0-1 16,-22 22-16,1 0 0,0 0 15,0 0-15,0 0 0,-22 22 0,22-1 16,0 0-16,0 0 0,0 0 16,0 0-16,21 1 0,0-1 0,0 21 15,0-21-15,0 0 0,21 1 16,0-1-16,0-21 0,21 21 16</inkml:trace>
  <inkml:trace contextRef="#ctx0" brushRef="#br1" timeOffset="-119164.72">14732 16785 0,'0'0'0,"0"-21"15,0 42 1,0 0 0,-21 1-16,21-1 0,0 0 15,-21 0-15,-1 0 0,22 0 16,0 1-16,0-1 0,-21 0 0,21 0 15,0 0-15,0 0 16,21-21 15,-21-21-31,22 0 0,-1 0 16</inkml:trace>
  <inkml:trace contextRef="#ctx0" brushRef="#br1" timeOffset="-118836.91">14817 16489 0,'0'0'0,"0"-21"0,0 0 0,-22 21 16,1 0 0,0 0-16,21 21 15,0 0-15,0 0 0,0 0 16,0 0-16,0 1 0,0-1 16,21-21-1,0 0-15,1 0 0,-1 0 16,0 0-16,0 0 0,0 0 0,-21-21 15,21-1-15,-21 1 16,0 0-16,0 0 0,0 0 0,0 0 16,0-1-16,0 1 0,-21 0 15,0 0-15,0 21 16,0 0-16,0 0 0,-1 21 16,1 0-16,0 0 0,21 1 15,-21-1-15,21 0 0,0 0 16,0 0-16,0 0 0,0 1 15,21-1-15,0 0 16</inkml:trace>
  <inkml:trace contextRef="#ctx0" brushRef="#br1" timeOffset="-118581.06">15494 16404 0,'0'0'0,"0"-21"0,0 0 16,-21 21 15,21 21-31,-21 0 0,-1 0 0,1 22 16,0-22-16,0 0 0,0 21 0,0 1 15,-1-22-15,1 21 16,0 1-16,0-1 0,21-21 0,0 21 16,0-20-16,0 20 0,0-21 0,0 0 15,0 0-15,0 1 16,21-22-16,0 0 15,0-22-15,1 1 0,-1 21 16,0-42-16</inkml:trace>
  <inkml:trace contextRef="#ctx0" brushRef="#br1" timeOffset="-118161.3">15663 16362 0,'0'-21'16,"-84"232"-16,189-465 0,-126 318 0,42-149 15,1 64-15,-22 42 16,0 0-16,0 1 0,0 20 15,0-21-15,-22 21 0,1 1 16,0-1-16,0 0 0,0 1 0,21-1 16,-21-21-16,-1 22 0,1-1 15,0 0-15,0-21 0,0 22 0,21-22 16,0 0-16,-21 0 0,21 0 0,-22-21 16,22-21 15,0-21-31,22 21 15,-1 0-15,-21-22 0,21 1 0,0 21 16,21-22-16,-20 22 0,-1-21 16,0 21-16,21 0 0,-21-1 15,1 1-15,-1 21 0,21 0 0,-21 0 16,0 21-16,-21 1 16,22-1-16,-22 0 0,0 0 0,0 0 15,0 22-15,0-22 0,0 0 0,0 21 16,0-21-16,0 1 0,-22-1 15,1 0-15,21 0 0,-21 0 0,0-21 16,0 21-16,0-21 16,-1 0-16,1 0 0,0 0 15,0 0-15,0-21 16</inkml:trace>
  <inkml:trace contextRef="#ctx0" brushRef="#br1" timeOffset="-117993.39">15071 16595 0,'0'0'0,"-22"0"15,22 21-15,22-21 16,-1 0-16,21 0 0,-21 0 16,22 0-16,20 0 0,-21 0 15,22 0-15,-22 0 0,22 0 0</inkml:trace>
  <inkml:trace contextRef="#ctx0" brushRef="#br1" timeOffset="-117585.12">16235 16404 0,'0'0'16,"0"-21"-16,-21 21 16,-1 0-16,1 21 15,0-21-15,0 21 0,-21 1 0,20-1 16,1 21-16,21-21 0,-21 22 15,21-22-15,-21 21 0,21 0 0,0-20 16,0 20-16,0-21 0,0 21 16,0-20-16,0-1 0,21 21 15,0-21-15,0-21 0,1 21 0,-1-21 16,21 0-16,-21 0 0,0 0 16,22 0-16,-22 0 0,0 0 0,21 0 15,-20-21-15,-1 0 0,0 0 0,0-21 16,-21 20-16,0-20 0,21 0 15,-21 21-15,0-22 0,0 1 0,0 0 16,0-1-16,0 22 0,-21-21 0,0 21 16,0-1-16,0 22 15,-1 0-15,-20 0 0,21 0 0,-21 0 16,20 0-16,-20 0 0,21 22 16,-21-1-16,20 0 0,1 0 0,0 21 15,0-20-15,21-1 0,0 0 0,0 21 16,0-21-16,21 1 0,0-1 15,0-21-15,1 21 0,20 0 0,0-21 16</inkml:trace>
  <inkml:trace contextRef="#ctx0" brushRef="#br1" timeOffset="-116924.98">16679 16531 0,'0'0'0,"21"-21"0,-21 0 16,-21 21-1,0 21 1,0 0-16,0 0 0,21 1 0,-21-1 16,-1 0-16,22 0 0,0 21 0,-21-20 15,21-1-15,0 0 0,0 21 16,0-21-16,0 1 0,0-1 0,21 0 16,-21 0-16,22-21 15,-1 0-15,0 0 0,0 0 0,0 0 16,0-21-16,1 0 0,-1 0 15,-21-1-15,21 1 16,0 0-16,0-21 0,0 21 0,1-22 16,-1 22-16,-21-21 0,0 21 15,21-1-15,-21 1 0,0 42 32,0 1-32,-21-1 15,0 0-15,21 21 0,0-21 0,0 1 16,0-1-16,0 21 0,0-21 0,0 0 15,0 1-15,0-1 0,21 0 16,0 0-16,0-21 0,0 0 16,22 0-16,-22 0 0,0 0 15,21 0-15,-21 0 0,1-21 16,-1 0-16,21 0 0,-21-1 0,0 1 16,1-21-16,-1 0 0,0-1 15,0 1-15,0 0 0,0-22 0,1 1 16,-1 20-16,21-20 0,-21-1 0,43-105 31,-64 148-31,0-22 0,0 22 0,-21 42 16,-1 1-1,1 20-15,0 0 0,-21 1 0,21-1 16,-1 0-16,1 1 0,-21-1 0,42 0 16,-21 22-16,21-22 15,-21 0-15,21 1 0,0-1 0,0 0 16,0 1-16,0-22 0,0 21 0,0-21 15,21 22-15,0-43 0,0 21 16,0 0-16,0-21 0,1 0 16,20 0-16,-21 0 0,0-21 15,0 0-15</inkml:trace>
  <inkml:trace contextRef="#ctx0" brushRef="#br1" timeOffset="-116737.64">17272 16404 0,'-21'0'16,"42"0"-16,-63 0 0,42 21 15,21 1 1,0-22-16,0 0 0,0 0 16,22 0-16,-22 0 0,21 0 15,0 0-15,1 0 0,-1 0 0,0 0 16,1-22-16</inkml:trace>
  <inkml:trace contextRef="#ctx0" brushRef="#br1" timeOffset="-114357.33">19008 16785 0,'0'-21'47,"0"0"-47,0 0 0,0 0 16,0-1-16,21-20 0,0 21 15,-21 0-15,21-22 0,0 22 16,0-21-16,22 0 0,-22-1 0,0 1 16,0-22-16,0 22 0,1 0 15,-1-1-15,0 1 0,-21 21 0,0-21 16,0 20-16,0 44 16,-21-1-1,0 0-15,-1 0 0,1 21 16,-21 1-16,21-1 0,0 0 0,-1 1 15,1-1-15,0 0 0,0 1 0,21-1 16,0 0-16,-21-20 0,21 20 16,0 0-16,0-21 0,0 1 0,0 20 15,21-21-15,0-21 0,0 21 16,0 0-16,1-21 0,-1 0 16,21 0-16,-21 0 0,22 0 0,-22 0 15,21-21-15,0 0 0,-20 0 16,20 0-16,0 0 0,-21-1 0,22-20 15,-22 21-15,21-21 0,-21-1 16,1 1-16,20 0 0,-21-1 0,0 1 16,0-22-16,1 22 0,-1 0 0,-21 21 15,0-22-15,21 22 0,-21 0 16,0 0-16,0 42 16,-21 0-1,0 0-15,21 22 16,-22-22-16,1 21 0,0-21 0,21 22 15,-21-22-15,0 21 0,21 0 16,0-20-16,-21 20 0,21-21 0,-22 21 16,22-20-16,0-1 0,0 21 0,0-21 15,0 0-15,0 1 0,22-1 16,-1-21-16,0 21 0,0-21 0,0 0 16,22 0-16,-22 0 0,21 0 15,0 0-15,1 0 0,-22-21 0,21 0 16,1-1-16,-1 1 0,0 0 15,1 0-15,-22 0 0,21-22 16,-21 22-16,0 0 0,1 0 0,-22-21 16,0 20-16,0 1 15,-22 21 1,1 0-16,0 0 0,0 21 0,0 1 16,0-1-16,21 0 0,0 0 15,-22 0-15,22 0 0,0 1 0,0-1 16,0 0-16,0 0 0,0 21 15,0-20-15,0-1 0,22 0 0,-22 0 16,0 0-16,21 0 0,-21 1 0,0-1 16,0 0-1,0-42 17,0 0-32,-21-1 0,21 1 15,-22 0-15,22 0 0,0 0 0,0 0 16,-21 21-16,21-22 0,-21 22 15,21 22 17,0-1-32,0 0 15,0 0-15,0 0 0,21-21 16,0 21-16,1 1 0,-1-22 0,0 0 16,0 21-16,0-21 0,0 0 15,22 0-15,-22 0 0,21 0 16,-21 0-16,22-21 0,-22-1 0,21 22 15,-21-21-15,22 0 0,-22-21 0,0 21 16,0-1-16,22-20 0,-22 21 16,-21-21-16,21 20 0,0 1 0,-21-21 15,21 21-15,-21 0 0,0-1 16,0 1-16,0 42 16,0 1-1,0-1-15,0 0 0,-21 0 16,21 0-16,-21 0 0,21 22 0,0-22 15,0 0-15,0 21 16,0-20-16,0 20 0,0-21 0,0 0 16,21 0-16,0 1 0,0-22 0,1 21 15,-1-21-15,21 0 0,-21 0 16,0 0-16,1 0 0,-1 0 0,21-21 16,-21 21-16,0-22 0,1 1 15,-1 0-15,0 0 0,0-21 16,0 20-16,-21 1 0,21-21 0,1 21 0,-22 0 15,0-1-15,21 1 0,-21 0 16,0 42 15,-21 0-31,-1 1 0,22-1 16,-21 0-16,0 21 0,0-21 0,21 1 16,0 20-16,-21-21 0,21 0 15,-21 0-15,21 1 0,0-1 0,-22-21 16,22 21-16,0-42 31,0 0-31,22 21 0,-1-22 16,-21 1-16,21-21 0,0 21 0,-21 0 15,21-1-15,0-20 0,1 21 0,-1 0 16,0 0-16,0-1 16,-21 1-16,21 21 0,0 0 0,-21 21 31,0 1-31,0-1 15,0 0-15,0 0 0,0 0 16,0 0-16,0 1 0,0 20 16,0-21-16,0 0 0,22 0 15,-1 1-15,0-1 0,0 0 16,21-21-16,-20 0 0,20 21 0,0-21 16,1 0-16,-1 0 0,0 0 15,1 0-15,-1 0 0,0-21 0,-21 0 16,22 0-16,-1-1 0,-21 1 0,0-21 15,1 21-15,-1-22 0,0 1 16,-21 21-16,0-21 0,0-1 16,0 22-16,0 0 0,0 0 0,0 0 15,-21 21-15,0 0 0,-1 0 16,1 0-16,-21 0 0,21 0 0,-22 21 16,1-21-16,0 21 0,21 0 15,-1 0-15,1 0 0,0 1 0,21-1 16,0 21-16,0-21 0,0 0 0,0 1 15,21-1-15,0 0 16,1-21-16,-1 0 0,0 0 0,0 0 16,0 0-16,0 0 0,1 0 15,-1-21-15,0 0 16,0-1-16,0 1 0,0 0 0,1 21 16,-22-21-16,0 0 0,21 21 15,-21-21-15,21 21 0,-21 21 31,0 0-15,-21 0-16,21 0 0,-21 0 0,21 1 16,0 20-16,-22-21 0,22 21 15,-21 1-15,21-22 0,-21 21 0,21 1 16,0-1-16,0 0 0,0 1 16,0-1-16,0 21 0,0-20 15,0-1-15,0 0 0,0 1 0,0-22 16,0 21-16,0 1 0,-21-1 15,0-21-15,0 0 0,-1 0 0,1 1 16,-21-1-16,0-21 0,20 0 0,-20 0 16,0 0-16,-1 0 0,1 0 15,21 0-15,-21-21 0,-1-1 0,22 1 16,-21 0-16,21 0 0,-1 0 16,1 0-16,0-1 0,21 1 0,0 0 15,0 0-15,0 0 0,0-22 0,0 22 16,0 0-16</inkml:trace>
  <inkml:trace contextRef="#ctx0" brushRef="#br1" timeOffset="-114165.45">21230 16277 0,'-63'-63'31,"41"42"-31,22-1 32</inkml:trace>
  <inkml:trace contextRef="#ctx0" brushRef="#br1" timeOffset="-113356.74">22987 16341 0,'0'42'16,"0"-21"-16,0 0 0,21 1 15,-21-1-15,0 0 0,0 0 16,0 0-16,0 0 0,-21 22 15,21-22-15,-21 0 0,0 0 16,-1 0-16,22 1 0,-21-1 0,0-21 16,0 21-16,0-21 15,0 0 1,21-21-16,0 0 16,0-1-16,0 1 0,21-21 15,0 21-15,0 0 0,0-22 0,22 22 16,-22-21-16,0-1 0,21 22 0,-21 0 15,22 0-15,-1 0 0,-21 0 16,22 21-16,-22 0 0,21 0 0,-21 0 16,22 21-16,-22 0 0,0 21 15,0-21-15,0 1 0,-21 20 16,0-21-16,0 21 0,0-20 0,0 20 16,0-21-16,0 21 0,0-20 15,0-1-15,0 0 0,-21 0 0,21 0 16,-21 0-16,0-21 15,21-21 1,0 0-16,0 0 0,0-21 16,0 20-16,0 1 0,0-21 15,21 21-15,0-22 0,0 1 0,0 21 16,22-21-16,-22-1 0,21 1 0,1 21 16,-1 0-16,0-1 15,1 22-15,-22 0 0,21 0 0,-21 0 16,22 22-16,-22-1 0,0 0 15,0 0-15,-21 21 0,0-20 0,0 20 16,0-21-16,0 21 0,0-20 0,0 20 16,0-21-16,0 0 0,-21 0 15,21 1-15,-21-1 0,21 0 0,0 0 16,21-21 15,0 0-31,0-21 0,0 0 0,1 21 16,20-21-16</inkml:trace>
  <inkml:trace contextRef="#ctx0" brushRef="#br1" timeOffset="-111433.33">24617 16425 0,'0'0'0,"0"-84"31,-21 63-31,-1 21 0,1-22 0,-21 22 16,21 0-16,0 0 0,-22 0 15,1 0-15,21 22 0,-22-1 0,1 0 16,21 0-16,-21 0 0,-1 22 0,22-22 16,0 21-16,0-21 0,0 0 15,-1 22-15,22-22 0,0 21 16,0-21-16,0 1 0,0-1 16,22 0-16,-1 0 0,0-21 0,0 0 15,0 0-15,22 0 0,-22 0 0,0 0 16,21 0-16,-21 0 0,22-21 15,-22 0-15,0 0 0,21-1 0,-20 1 16,-1 0-16,0-21 0,0 21 16,0-22-16,-21 22 0,21-21 0,-21 21 15,22-1-15,-22 1 0,0 0 0,0 0 16,0 42 0,-22 0-1,1 0-15,21 1 0,-21 20 16,21-21-16,0 0 0,0 0 15,0 22-15,0-22 0,0 0 0,0 0 16,0 0-16,0 1 0,21-22 16,0 21-16,1-21 0,-1 0 0,0 0 15,21 0-15,-21 0 0,22 0 0,-22 0 16,21 0-16,-21-21 0,22-1 16,-22 22-16,21-21 0,-21-21 0,1 21 15,-1 0-15,0-1 0,0-20 16,-21 21-16,0 0 0,21-22 0,-21 22 15,0 0-15,-21 21 32,21 21-32,-21 0 15,0 1-15,21-1 0,-21 0 16,-1 0-16,1 0 0,21 0 0,-21 22 16,21-22-16,-21 0 0,21 0 0,0 0 15,-21 1-15,21-1 0,0 0 16,-21-21-16,42-21 31,0 0-31,0-1 16,0 1-16,-21 0 0,21 0 15,1 0-15,-1-22 16,0 22-16,0 0 0,0 0 0,0 0 16,1 0-16,-1 21 15,-21 21 1,0 0-16,0 0 15,0 0-15,0 0 16,0 1-16,0-1 0,0 0 0,21 0 16,0 0-16,-21 0 0,21-21 0,0 22 15,1-1-15,-1-21 0,0 21 16,0-21-16,0 0 0,0 0 0,1 0 16,-1 0-16,0 0 0,0 0 15,0-21-15,0 0 16,-21-1-16,0 1 0,22 0 0,-1 0 15,-21 0-15,21-22 0,-21 22 16,21-21-16,-21 21 0,21 0 0,0-1 16,-21 1-16,0 0 0,0 42 31,0 0-15,0 1-16,-21-1 0,21 0 0,0 0 15,-21 0-15,21 0 0,-21 1 0,21-1 16,0 0-16,0 0 0,0 0 15,0 0-15,0 1 0,0-1 16,21-21-16,21 0 0,-20 0 16,-1 0-16,21 0 0,-21 0 15,0 0-15,22 0 0,-22 0 0,21-21 16,-21-1-16,22 1 0,-22 0 16,21 0-16,-21 0 0,1 0 0,-1-22 15,0 22-15,0 0 0,-21 0 0,0 0 16,0-1-16,0 1 0,0 42 47,0 1-47,-21-22 0,21 21 15,-21 0-15,21 0 0,-21 0 16,21 0-16,0 1 0,0-1 16,0 0-16,0 21 0,0-21 0,0 1 15,21-1-15,0 0 0,0 0 16,0-21-16,22 21 0,-22-21 0,0 0 15,21 0-15,-21 0 0,22 0 0,-22 0 16,21 0-16,-21 0 0,22-21 16,-22 0-16,21 0 0,-21 0 0,1-1 15,-1-20-15,0 21 0,0-21 16,0 20-16,-21-20 0,0 0 0,21 21 16,-21-1-16,0-20 0,0 21 0,0 0 15,-21 0 1,0 21-16,0 0 0,0 0 0,-22 0 15,22 21-15,0-21 0,0 21 16,-21 0-16,20 21 0,1-20 0,21-1 16,-21 0-16,21 0 0,0 21 0,0-20 15,0-1-15,0 0 0,0 0 16,0 0-16,0 0 0,21 1 16,0-22-16,1 0 15,-1 0-15,0 0 0,0 0 0,-21-22 16,21 1-16,0 21 0,1-21 15,-22 0-15,21 0 0,0 0 16,0-1-16,0-20 0,-21 21 0,0 0 16,21 0-16,-21-1 15,-21 22 17,0 22-32,21-1 0,0 0 15,-21 0-15,21 0 0,0 0 16,-21 22-16,21-22 0,0 0 15,0 0-15,0 0 0,0 1 0,0-1 16,0 0-16,0 0 0,21-21 0,0 21 16,0-21-16,0 0 0,1 0 15,-1 0-15,0 0 0,0-21 0,0 0 16,0 0-16,1 0 16,-1-1-16,0 1 0,21-21 0,-21 21 15,1-22-15,-1 1 0,0 0 0,21-22 16,-21 1-16,1-1 0,20 22 15,-21-22-15,21 1 0,-20 21 0,-1-1 16,-21 1-16,0 21 0,-21 21 16,-1 21-1,1 0-15,-21 21 0,21-20 0,0 20 16,-22 21-16,22-20 0,0-1 16,-21 22-16,20-22 0,22 0 0,0 22 15,-21-22-15,21 0 16,0 1-16,0-22 0,21 21 0,-21 1 15,22-22-15,-1 0 0,21 0 0,-21-21 16,0 0-16,22 0 0,-22 0 16,21 0-16,-21-21 0,22-21 0</inkml:trace>
  <inkml:trace contextRef="#ctx0" brushRef="#br1" timeOffset="-110898.02">28279 16298 0,'0'22'32,"0"-1"-32,0 0 0,-22 0 15,1 0-15,0 0 0,0 1 16,21-1-16,-21 0 0,0 21 0,-1-21 15,22 1-15,0-1 16,-21 0-16,21-42 47,21 0-47,-21-1 0,0 1 0,22 0 16</inkml:trace>
  <inkml:trace contextRef="#ctx0" brushRef="#br1" timeOffset="-110726.11">28300 15960 0,'0'0'0,"-21"0"31,-1 0-31,22 21 16,0 0-16,0 0 15,0 0 1,22-21-16,-1 0 0,0 22 15</inkml:trace>
  <inkml:trace contextRef="#ctx0" brushRef="#br1" timeOffset="-110037.3">28787 16108 0,'0'0'0,"0"21"0,0 43 31,0-43-31,-22 0 0,22 0 15,-21 0-15,21 22 0,-21-22 0,21 0 16,0 0-16,0 0 0,-21 0 16,21 1-16,0-1 0,-21 0 0,21 0 15,0 0-15,0 0 16,0-42 15,0 0-15,0 0-16,0 0 0,0 0 0,21-1 15,0 1-15,0-21 0,0 21 16,1-22-16,-1 1 0,21 21 0,-21-21 16,22 20-16,-1 1 0,-21 0 0,21 21 15,-20 0-15,20 0 0,-21 0 16,0 21-16,-21 0 0,0 1 16,0 20-16,0-21 0,0 0 15,0 22-15,0-22 0,0 0 0,-21 0 16,21 21-16,0-20 0,0-1 15,0 0-15,0 0 0,0 0 16,42-21-16,-20 21 16,-1-21-16,0 0 0,0 0 15,0 0-15,0 0 0,22 0 0,-22-21 16,0 0-16,0 21 0,0-21 16,-21 0-16,22 0 0,-1-1 0,-21-20 15,0 0-15,21-1 0,0 1 0,-21 0 16,21-22-16,-21 22 0,0-22 15,21 22-15,-21 0 0,22-1 0,-22 22 16,0 0-16,0 0 0,0 42 16,0 0-1,-22 0-15,1 22 0,0-22 16,0 21-16,21 1 0,-21-1 16,0 0-16,-1 1 0,22-1 0,0 0 15,-21 1-15,21-22 0,0 21 16,0-21-16,0 0 0,0 1 0,0-1 15,0 0-15,21 0 0,1-21 16,-1 0-16,0 0 0,0 0 16,0 0-16,0 0 0,1 0 15,-1-21-15,-21 0 0,21 21 0,0-21 16</inkml:trace>
  <inkml:trace contextRef="#ctx0" brushRef="#br1" timeOffset="-109865.46">29379 16235 0,'-21'0'16,"42"0"-16,-42 21 15,42-21 1,0 21-16,1-21 16,-1 0-16,0 0 0,21 0 15,-21 0-15,1 0 0,20 0 0,-21 0 16</inkml:trace>
  <inkml:trace contextRef="#ctx0" brushRef="#br1" timeOffset="-109181.85">29781 16298 0,'0'0'0,"-21"22"0,21-1 16,21-21 15,1 0-16,-1 0-15,0 0 0,0 0 0,21 0 16,-20 0-16,-1-21 0,0 21 16,0-22-16,-21 1 0,21 21 15,-21-21-15,0 0 0,0 0 0,0 0 16,-21 21 0,0 0-16,0 0 0,0 21 15,-1 0-15,-20 0 0,21 0 16,0 0-16,0 1 0,21-1 0,-22 0 15,22 0-15,0 0 0,0 22 16,0-22-16,0 0 0,0 0 0,22 0 16,-1 0-16,0-21 0,0 22 15,0-22-15,0 0 0,22 0 16,-22 0-16,21 0 0,-21 0 0,22 0 16,-22 0-16,0 0 15,0-22-15,0 1 0,-21 0 16,22 0-16,-1 0 0,-21 0 0,0-1 15,0 1-15,21 0 0,0-21 16,-21 21-16,21-1 0,0 1 0,-21 0 16,22 21-16,-1-21 0,0 21 15,0 0-15,0 0 0,0 0 16,1 0-16,-22 21 16,0 0-16,0 0 0,0 1 0,0-1 15,0 0-15,0 0 0,0 21 16,0-20-16,0-1 0,0 0 0,0 0 15,0 0-15,0 0 16,0 1 0,-22-22-16,22-22 15,0 1 1,0 0-16,0 0 16,22 0-16,-1 0 0,-21-1 15,21 1-15,0 0 0,0 0 0,0 0 16,-21 0-16,22 21 15,-1 0-15,0 0 16,0 0 0</inkml:trace>
  <inkml:trace contextRef="#ctx0" brushRef="#br1" timeOffset="-108826.06">30755 16298 0,'-42'22'0,"84"-44"0,-42 44 47,0-1-47,0 0 0,0 0 15,0 0-15,0 0 16,0 1-16,0-1 0,-21 0 16,21 0-16,0 0 15,0 0 1,21-21-16,0 22 0,0-22 15,1 0-15,-1 0 16,0 0-16,-21-22 0,21 1 16,0 0-16,0 0 15,1 0-15,-1-22 0,-21 22 0,21 0 16,0 0-16,0-21 0,0 20 16,-21 1-16,22 0 0,-1 21 15,-21 21 32,0 0-47</inkml:trace>
  <inkml:trace contextRef="#ctx0" brushRef="#br1" timeOffset="-108465.27">31094 16447 0,'0'21'16,"21"-21"-1,0 0-15,0 0 16,0 0-16,1-21 0,-1 21 16,0-22-16,0 22 0,0-21 0,0 21 15,1-21-15,-22 0 0,21 0 16,0 0-16,-21-1 16,0 1-16,0 0 15,-21 21-15,0 0 16,-1 21-16,1 0 0,0 1 15,0-1-15,0 0 0,0 0 16,21 0-16,0 0 0,-22 1 0,22-1 16,0 0-16,0 0 15,0 0-15,0 0 0,22 1 16,-1-22 0,0 0-16,0 0 0,0 0 0,22 0 15,-22 0-15,21 0 0,-21 0 16,0 0-16,22 0 0,-22-22 15,0 1-15,21 0 0,-20 0 0</inkml:trace>
  <inkml:trace contextRef="#ctx0" brushRef="#br1" timeOffset="-108005.52">31623 16447 0,'63'-149'31,"-63"86"-15,-63 275-16,126-403 31,-84 212-31,21 0 0,-21 1 16,0-1-16,0 0 0,21 0 0,-21 0 15,-1 0-15,22 1 0,0-1 16,-21 21-16,0-21 0,0 0 16,21 1-16,0-1 0,-21 0 15,21-42 32,0 0-47,0-1 0,21 1 16,-21 0-16,21 0 0,0-21 15,0 20-15,1 1 0,20-21 0,-21 21 16,0 0-16,22-1 0,-22 1 16,0 0-16,0 21 0,0 0 0,0 0 15,1 0-15,-1 0 16,-21 21-16,0 0 16,0 1-16,0-1 0,0 0 15,0 0-15,-21 0 0,-1 0 0,22 1 16,0-1-16,-21-21 0,0 21 15,0 0-15,21 0 0,0 0 16,-21-21-16,0 0 16,-1 0-16,44 0 47,-1-21-32,0 0-15</inkml:trace>
  <inkml:trace contextRef="#ctx0" brushRef="#br1" timeOffset="-107617.03">32216 16298 0,'0'0'15,"21"-21"-15,0 21 0,-21-21 16,-21 21 0,0 0-16,-22 0 15,22 0-15,0 21 0,-21-21 0,20 21 16,1-21-16,0 22 0,0-22 15,21 21-15,0 0 16,0 0-16,0 0 16,0 0-1,21-21-15,0 22 16,0-22-16,-21 21 0,0 0 16,22 0-1,-22 0-15,0 0 16,-22-21-1,1 0-15,0 0 16,0 0-16,0 0 0,0 0 16,-1 0-16,1 0 0,0 0 15,0 0-15,0 0 16,42 0 31</inkml:trace>
  <inkml:trace contextRef="#ctx0" brushRef="#br1" timeOffset="-107325.2">32533 16256 0,'21'0'0,"-42"0"0,42-21 0,-21 0 15,-21 21 16,0 0-31,21 21 0,-21 0 16,0 0-16,-1 0 0,1 1 16,0-1-16,0 0 0,0 0 15,21 0-15,-21 0 0,21 1 0,-22-22 16,22 21-16,0 0 0,0 0 16,0 0-1,22-21 1,-1 21-16,0-21 15,0 0-15,0 0 0,0 0 16,22 0-16,-22 0 0</inkml:trace>
  <inkml:trace contextRef="#ctx0" brushRef="#br1" timeOffset="-106657.58">32829 16362 0,'0'-21'15,"-63"105"-15,126-147 0,-63 63 16,-21 21-1,0-21-15,0 21 0,21 0 16,-21 1-16,21-1 16,-21 0-16,21 0 15,21-21 17,0 0-17,0-21 1,-21 0-16,0 0 15,21 21-15,-21-22 0,0 1 16,0 0-16,0 0 0,21 0 0,1 0 16,-22-1-16,21 1 0,-21 0 15,21 21-15,0-21 0,0 21 16,0 0-16,1 0 16,-1 0-16,0 0 0,0 21 15,0 0 1,-21 0-16,0 1 0,0-1 0,0 0 15,0 0-15,-21 0 0,21 0 16,-21 1-16,0-1 0,21 0 16,-21-21-16,-1 21 0,22 0 0,-21-21 15,21 21-15,-21-21 16,21-21 15,0 0-31,0 0 16,21 0-16,0 0 15,1-22-15,-1 22 0,0 0 0,21 0 16,-21-22-16,22 22 0,-1 0 16,-21 0-16,22 0 0,-22 0 15,21 21-15,-21 0 0,0 0 16,1 0-16,-22 21 0,0 0 16,0 0-16,0 21 0,0-20 15,-22-1-15,1 0 0,0 21 16,0-21-16,0 1 0,21-1 0,-21 0 15,-1 0-15,1 0 0,0 0 16,0-21 31</inkml:trace>
  <inkml:trace contextRef="#ctx0" brushRef="#br1" timeOffset="-106433.68">32766 16044 0,'-21'0'0,"42"0"0,-63-21 0,20 21 15,1 0-15,0 0 16,0 0-1,0 0 1,0 0-16,-1 0 0,1 0 16,0 0-16,-21 0 0</inkml:trace>
  <inkml:trace contextRef="#ctx0" brushRef="#br0" timeOffset="-90449.56">402 17886 0,'0'0'0,"21"0"16,0-21-16,1 0 15,-1 21-15,0 0 16,0-22-16,0 22 0,0-21 0,1 21 15,-22-21-15,21 21 0,0-21 16,0 0-16,-21 0 16,0-1-16,0 1 15,21 0-15,-21 0 16,0 0-16,0 42 47,-21 0-47,0 21 0,21-20 0,-21 20 15,0 0-15,-1 1 0,1-1 16,0 0-16,0 22 0,0-22 16,21 0-16,-21 22 0,-1-22 0,1 1 15,0-1-15,21 0 0,0 1 16,0-1-16,0-21 0,0 0 16,0 0-16,0 1 0,0-1 0,21-21 31,0 0-31,1 0 0,-1 0 15,21-21-15,-21-1 0,22 1 0,-22 0 16,21 0-16,0 0 0</inkml:trace>
  <inkml:trace contextRef="#ctx0" brushRef="#br0" timeOffset="-90001.81">1101 17992 0,'0'0'0,"0"-21"0,0-1 0,0 1 31,-22 21-15,1 0-16,0 21 0,0 1 16,21-1-16,0 0 0,-21 0 15,0 21-15,-1-20 0,22 20 16,0-21-16,0 21 0,-21 1 0,21-22 16,0 21-16,0-21 0,0 1 15,0 20-15,0-21 0,21-21 16,1 21-16,-1-21 0,0 0 15,0 0-15,21 0 0,-20 0 0,20-21 16,-21 0-16,21 0 0,-20 0 16,-1-1-16,21 1 15,-42 0-15,21-21 0,-21 21 0,0-1 16,0-20-16,0 21 0,-21 0 16,21-22-16,-42 22 0,21 0 15,-1 21-15,-20-21 0,21 21 0,-21-21 16,20 21-16,-20 0 0,21 0 15,0 0-15,0 0 0,-1 0 16,22 21-16,22-21 16,20 0-1,-21 0-15,21 0 0,1 0 16,-1 0-16,0-21 0,22 21 0,-22-21 16,1-1-16,-1 22 15,0-21-15,1 21 0</inkml:trace>
  <inkml:trace contextRef="#ctx0" brushRef="#br0" timeOffset="-89637.78">1651 17886 0,'0'0'16,"0"21"0,-21 0-16,0 0 15,-1 1-15,22 20 16,0-21-16,-21 0 0,0 0 0,21 22 16,-21-22-16,21 0 0,0 21 15,0-20-15,0-1 0,0 0 16,0 0-16,0 0 0,0 0 0,0 1 15,21-22 1,0 0-16,0 0 0,1 0 16,20 0-16,-21-22 0,0 1 0,0 0 15,1 0-15,-1 0 0,0 0 16,0-1-16,0 1 0,-21 0 16,0-21-16,0 21 0,0-1 0,0-20 15,0 21-15,0 0 0,-21 0 16,0-1-16,0 1 0,0 0 0,-1 21 15,1 0-15,0-21 0,0 21 16,0 0-16,0 0 16,-1 21-16,22 0 15,0 0 1,22-21-16,-1 0 16,21 0-16,-21 0 0</inkml:trace>
  <inkml:trace contextRef="#ctx0" brushRef="#br0" timeOffset="-89300.98">2095 17611 0,'0'0'0,"0"-21"0,0-1 16,0 1-16,0 0 16,-21 21 15,21 21-31,0 0 0,0 1 0,-21 20 15,21 0-15,-21-21 0,21 43 16,-21-22-16,21 1 0,-21-1 16,21 0-16,0 22 0,-22-22 0,22 0 15,-21 1-15,21-1 0,0-21 16,0 22-16,0-22 0,0 0 16,0 0-16,0 0 0,21-21 0,1 0 15,-1 0-15,0 0 0,0 0 16,0-21-16,0 21 0,1-21 0,-1 0 15,0 0-15,0-1 16,0 22-16,0-21 0,1 0 0,-22 0 16,0 0-16,0 0 0,0-1 15</inkml:trace>
  <inkml:trace contextRef="#ctx0" brushRef="#br0" timeOffset="-88913.14">0 17717 0,'0'-22'31,"0"1"-15,106 0-16,0 21 16,-1-21-16,1 21 0,0 0 0,-21-21 15,-22 21-15,1 0 16,-1 0-16,-20 0 0,-1 0 15,-21 0-15,0 0 0,0 0 0,-21 21 47</inkml:trace>
  <inkml:trace contextRef="#ctx0" brushRef="#br0" timeOffset="-87585.6">3746 18076 0,'0'0'0,"-21"0"0,0 0 0,0 0 16,0 0-16,0 0 0,-1 0 16,1 0-16,0 0 0,0 0 0,0-21 15,0 21-15,-1 0 16,44 0 31,20 0-47,-21 0 0,21 0 0,22 0 15,-22 21-15,22-21 0,-1 0 16,1 0-16,-1 0 0,22 22 0,-22-22 16,22 0-16,-21 0 15,20 0-15,-20 0 0,-1 0 0,22 0 16,-43 0-16,22 0 0,-22 0 15,0 0-15,1-22 0,-22 22 0,0 0 16,0 0-16,-21-21 0,0 0 16,0 0-16,-21 21 15,0 0-15,-21-21 0,-1 21 16,22-21-16,-21 21 0,-1-22 0,1 22 16,0-21-16,-1 21 0,1 0 15,0-21-15,21 21 0,-22-21 16,22 21-16,0 0 0,0 0 15,0 0-15,-1 0 0,44 21 47,20-21-47,-21 0 0,21 0 0,1 0 16,-1 0-16,22 0 0,-22 0 16,21 0-16,-20 0 0,20 0 0,-20 0 15,-1 0-15,0 0 0,-21 0 16,1 0-16,-1 0 0,-21 21 0,0 0 15,0 1-15,-21-1 16,-1 0-16,1 21 0,0-21 0,-21 1 16,-1 20-16,22-21 0,-21 21 15,0 1-15,20-1 0,-20-21 16,21 22-16,0-1 0,-22-21 16,22 21-16,21-20 0,-21-1 15,21 0-15,-21 0 0,0-21 31,0-21-31,-1 0 16</inkml:trace>
  <inkml:trace contextRef="#ctx0" brushRef="#br1" timeOffset="-82777.59">6054 17526 0,'0'-42'16,"0"21"0,0 42 15,0 0-31,0 0 0,0 0 0,0 22 15,0-22-15,0 0 0,0 21 16,0-21-16,0 1 0,0-1 16,21 0-16,0 0 0,0-21 15,0 0-15,0 0 16,1 0-16,-1 0 0,0 0 0,0 0 16,21-21-16,-20 0 0,-1 0 15,0-1-15,0 1 0,-21 0 16,21-21-16,-21 21 0,0-1 0,0-20 15,0 21-15,0 0 0,0 0 16,0-1-16,0 1 0,-21 21 16,0 21-1,21 1-15,0 20 16,0 0-16,-21-21 0,21 22 16,0 20-16,0-20 0,0-1 15,0 0-15,0 1 0,0 20 16,0-21-16,0-20 0,0 20 15,0 0-15,0 1 0,0-22 0,0 0 16,0 21-16,0-21 0,0 1 16,0-1-16,0 0 0,-21-21 15,-1 21-15,1 0 0,0-21 0,0 0 16,-21 0-16,-1 0 0,22 0 16,-21 0-16,-1 0 0,1 0 15,21 0-15,-21 0 0,20 0 0,1-21 16,0 21-16,0 0 15,21-21-15,0 0 16,21 0-16,0 21 16,0-22-16,22 22 0,-22-21 15,21 21-15,1-21 0,-1 0 16,0 0-16,1 0 0</inkml:trace>
  <inkml:trace contextRef="#ctx0" brushRef="#br1" timeOffset="-82501.75">6646 17653 0,'0'0'0,"0"-21"0,0 0 16,21 0-16,-21-1 0,0 1 16,22 0-16,-22 42 31,0 0-31,0 22 0,0-22 16,0 21-16,-22 1 0,22-1 15,-21 21-15,0-20 0,21-1 0,-21 0 16,0 1-16,21-1 0,-21 0 15,21 1-15,0-1 0,0-21 16,0 22-16,0-22 0,0 0 0,0 0 16,21 0-16,0-21 0,0 0 15,21 0-15,-20 0 0,-1-21 0,21 0 16,-21 0-16,0 0 0,1-1 16,-1 1-16,0-21 0,-21 21 15,21 0-15</inkml:trace>
  <inkml:trace contextRef="#ctx0" brushRef="#br1" timeOffset="-82345.84">6540 17949 0,'0'0'0,"-21"0"0,0 0 15,21 22 1,21-22 0,0 0-16,1 0 0,-1 0 15,21 0-15,0 0 0,1 0 0,-1 0 16,0 0-16,1 0 0,-1-22 15,0 22-15</inkml:trace>
  <inkml:trace contextRef="#ctx0" brushRef="#br1" timeOffset="-82066">7810 17865 0,'-21'0'15,"0"0"-15,0 0 16,21 21-16,-21-21 16,21 21-16,0 0 0,0 22 15,0-22-15,0 0 0,0 0 16,0 21-16,-21-20 0,21-1 16,0 21-16,-22-21 0,22 0 15,0 1-15,0-1 0,0 0 0,0 0 16,0 0-16,22-21 15,-1-21 1,0 21-16,0-21 0,0 0 16,22 0-16</inkml:trace>
  <inkml:trace contextRef="#ctx0" brushRef="#br1" timeOffset="-81701.21">8213 17928 0,'21'-21'31,"-42"21"-31,-1 0 16,1 0-16,0 0 0,0 21 0,0 0 16,0-21-16,-1 22 0,1-22 15,0 21-15,21 0 0,0 0 16,0 0-16,0 0 16,21 1-16,0-22 15,1 21-15,-1 0 0,0-21 16,0 21-16,0-21 0,22 21 15,-22 0-15,0-21 0,0 22 0,-21-1 16,21-21-16,-21 21 16,0 0-16,0 0 0,0 0 15,-21 1-15,0-22 0,0 21 16,0-21-16,-22 0 0,1 21 16,0-21-16,-1 0 0,1 0 0,0 0 15,20 0-15,-20 0 0,21 0 16,0-21-16,0 0 0,-1 21 0,22-22 15,0 1-15,0 0 0,0 0 16,0 0-16,0 0 0</inkml:trace>
  <inkml:trace contextRef="#ctx0" brushRef="#br1" timeOffset="-81513.32">7683 17801 0,'0'0'0,"-21"0"32,64 0-1,-22 0-31,0 0 16,21 0-16</inkml:trace>
  <inkml:trace contextRef="#ctx0" brushRef="#br1" timeOffset="-80889.67">10266 18394 0,'0'0'0,"-21"0"15,-1-85 1,1 64-16,21 0 0,0 0 16,0-22-16,0 22 0,0 0 0,0-21 15,-21 21-15,21-22 0,-21 1 16,0 21-16,0-22 0,-1 1 0,-20 21 15,0 0-15,21 0 0,-22-1 16,1 22-16,0 0 0,-1 0 16,1 0-16,-22 22 0,43-1 15,-21 21-15,0-21 0,20 22 16,-20-1-16,21 0 0,0 1 0,0-1 16,21 0-16,-22 1 0,22-22 15,0 21-15,0-21 0,0 22 16,0-22-16,43-21 0,-22 21 0,0-21 15,0 0-15,22 0 0,-1 0 16,0-21-16,1 21 0,-1-21 0,0-1 16,1 1-16,-1-21 0,85-43 31,-85 43-31,-21 21 0,1-22 0,-22 22 16,0 0-16,0 0 0,0 0 15,0 42 1,0 0-16,0 21 15,-22-20-15,22-1 0,0 21 0,-21-21 16,21 22-16,0-22 0,0 0 16,0 21-16,0-21 0,0 1 15,0-1-15,21 0 0,1-21 0,-1 21 16,21-21-16,-21 0 0,22 0 16,-1 0-16,0 0 0</inkml:trace>
  <inkml:trace contextRef="#ctx0" brushRef="#br1" timeOffset="-80273.33">12044 17886 0,'0'-21'15,"0"42"-15,0-63 0,0 20 16,0 1-16,0 0 0,0 0 0,21 0 16,-21 0-16,0-1 0,21-20 15,-21 21-15,0-21 0,0 20 0,0 1 16,0 0-16,-21 0 0,0 0 15,-22 21-15,1 0 0,21 0 0,-43 0 16,22 21-16,0 0 0,-1 0 16,-20 0-16,21 1 0,-1 20 0,22 0 15,-21-21-15,21 22 0,-1-22 16,22 21-16,0-21 0,0 22 16,0-22-16,22 21 0,-1-21 0,0 22 15,21-22-15,1 0 16,-1 21-16,0-20 0,1 20 0,-1-21 15,0 21-15,-21-20 0,22-1 16,-22 21-16,0-21 0,-21 0 0,0 22 16,0-22-16,0 0 0,-21-21 15,-21 21-15,-1 0 0,1 1 16,-22-22-16,1 0 0,-1 0 0,1 0 16,21 0-16,-22 0 0,1-22 15,20 1-15,-20 0 0,20 0 0,1 0 16,0-22-16,21 22 0,-1-21 15,1 21-15,21-22 0,0 22 16,0 0-16,0 0 0,21 0 16,1 0-16,-1 21 0,21-22 15,-21 22-15,22 0 0,-1 0 0,21-21 16,-20 21-16,-1 0 0,22 0 16</inkml:trace>
  <inkml:trace contextRef="#ctx0" brushRef="#br1" timeOffset="-79841.12">12340 17971 0,'-21'0'31,"0"21"-31,21 0 16,-21 0-16,-1 0 0,1 0 15,0 1-15,0-1 0,0 21 0,0-21 16,21 22-16,-22-22 0,22 0 15,-21 21-15,21-21 0,0 1 0,0-1 16,0 0-16,21-21 0,1 21 16,20-21-16,-21 0 0,21 0 0,1 0 15,-22 0-15,21 0 0,1-21 16,-1 0-16,-21 0 16,21-1-16,-20 1 0,-1 0 0,0-21 0,-21 21 15,0-1-15,0-20 0,0 21 16,-21-21-16,0 20 0,-1-20 15,-20 21-15,0 0 0,21 0 16,-22 21-16,1 0 0,0-22 0,-1 22 16,1 0-16,21 0 0,0 0 15,-22 0-15,43 22 16,21-1 0,22-21-16,-22 0 0,21 0 15,22 0-15,-22 0 0,22 0 0,-22 0 16,21-21-16,1-1 0,-22 1 15,22 21-15,20-42 0</inkml:trace>
  <inkml:trace contextRef="#ctx0" brushRef="#br1" timeOffset="-79154.05">13187 17590 0,'21'-85'16,"-63"212"-16,63-169 0,0-64 0,-21 85 16,0-1-16,-21 22 0,0 0 15,-1 0-15,1 22 0,0-1 16,0 21-16,-21 0 0,20 22 0,1-22 15,0 22-15,0-1 0,0 1 16,0 20-16,-1-20 0,1-1 0,0 22 16,0 0-16,21-1 15,-21 1-15,0 0 0,-1-22 0,22 22 16,-21 0-16,21-1 0,-21 1 16,21 0-16,-21-43 0,42-42 31,0 0-31,0 0 0,22 0 15,-22 0-15,21 0 0,1 0 0,-1 0 16,0 0-16,1 0 0,20 0 16,-21 0-16,1 0 0,-1 0 0,0 0 15,1-64-15,-22 1 0,0-1 16,-21-20-16,0 20 0,0 1 16,0-22-16,-21 22 0,-21-1 0,20 22 15,-20-1-15,-21 1 0,20 0 16,-20 21-16,20-1 0,1 1 15,-21 0-15,20 0 0,1 0 16,21 21-16,0 0 0,-1-21 0,22-1 16,22 22-1,20-21-15,0 21 16,1 0-16,-1-21 0,21 0 0,1 21 16,-1-21-16,1 0 0,-1-1 15,1 1-15,-22 0 0,22 0 0,-22-21 16,22 20-16,-43-20 0,21 0 15,-21-1-15,0 22 0,1-21 16,-22 0-16,0 20 0,0 1 0,0 0 16,0 0-16,-22 21 0,1 0 15,0 0-15,0 0 0,0 21 16,0 21-16,-1-20 0,1 20 0,0 0 16,0 1-16,0 20 0,0-21 15,-1 1-15,22-1 0,0 0 16,0-20-16,0 20 0,0-21 0,0 0 15,0 0-15,0 1 0,22-1 16,-1-21-16,0 0 0,0 0 0,0 0 16,0 0-16,1 0 0,-1 0 15,-21-21-15,0-1 16,0 1-16</inkml:trace>
  <inkml:trace contextRef="#ctx0" brushRef="#br1" timeOffset="-78981.15">13208 17886 0,'-21'0'16,"211"0"-16,-401 0 0,253 0 0,-106 0 0,43 0 16,42 0 15,22 0-31,-22 0 0,21 0 0,1 0 16,-1 0-16,0 0 0,22 0 15,-22 0-15,22-21 0,-22 21 16,0-21-16,1 21 0</inkml:trace>
  <inkml:trace contextRef="#ctx0" brushRef="#br1" timeOffset="-78453.22">13949 17801 0,'0'0'15,"-21"21"17,-1 1-32,1-1 0,21 0 0,-21 0 15,21 0-15,-21 0 0,21 22 16,0-22-16,0 0 0,-21 0 0,21 0 15,0 1-15,0-1 16,21-21 0,0 0-16,0 0 15,0 0-15,1 0 0,-1 0 16,0-21-16,0-1 0,0 1 0,0 0 16,1 0-16,-1 0 0,0 0 15,0-1-15,0 1 0,0 0 0,1 0 16,-1 21-1,-21 21-15,0 0 16,0 0-16,0 1 0,0-1 16,0 0-16,0 0 0,0 21 0,0-20 15,0-1-15,0 0 16,0 0-16,0 0 0,21 0 0,0 1 16,0-1-16,0-21 15,1 0-15,20 0 0,-21 0 16,0 0-16,0 0 0,22 0 0,-22-21 15,21-1-15,-21 1 0,1 0 16,20-21-16,-21 21 0,0-22 0,0 1 16,-21 0-16,0-1 0,0 1 15,0 0-15,0-1 0,0 22 0,0 0 16,-21-21-16,0 20 16,0 22-16,0 0 0,0 0 0,-1 22 15,1-22-15,0 21 16,21 0-16,0 0 0,0 0 0,0 0 15,0 1-15,0-1 0,0 0 16,0 0-16,0 0 0</inkml:trace>
  <inkml:trace contextRef="#ctx0" brushRef="#br1" timeOffset="-77985.49">15155 17780 0,'0'-21'16,"0"42"-16,-21-63 0,0 21 0,0 21 16,0 0-16,-1 0 0,1 0 15,0 0-15,0 0 0,0 21 16,0 0-16,-1 0 0,1 21 0,0-20 16,0 20-16,0-21 0,0 21 15,21 1-15,0-22 0,0 21 0,0-21 16,0 1-16,0 20 0,0-21 15,0 0-15,0 0 0,21-21 16,0 22-16,0-22 0,0 0 16,0 0-16,1-22 15,-1 1-15,0 0 0,0 0 16,-21 0-16,21-22 0,0 22 16,1-21-16,-22 0 0,21 20 0,0-20 15,-21 21-15,0 0 0,0 0 16,0-1-16,0 44 15,0-1 1,0 0-16,0 0 0,0 0 0,0 0 16,0 22-16,0-22 0,0 0 15,0 0-15,0 0 0,0 1 0,21-1 16,0 0-16,0 0 0,1 0 16,-1-21-16,21 0 0,-21 21 15,0-21-15,22 0 0,-22 0 0,0 0 16,0-21-16</inkml:trace>
  <inkml:trace contextRef="#ctx0" brushRef="#br1" timeOffset="-77661.18">15473 17949 0,'42'-42'15,"-42"0"-15,-63 190 0,84-212 0,42-41 0,-42 83 16,1 1-16,-1 0 0,21 0 0,-21 21 16,0 0-16,1 0 0,20 0 15,-21 0-15,0 0 0,0 21 16,1 0-16,20 0 0,-21 1 15,-21-1-15,21 21 0,-21-21 0,0 22 16,0-22-16,0 21 0,0-21 0,0 0 16,-21 1-16,21-1 15,-21 0-15,0 0 0,0-21 16,-1 0-16,22-21 31,0 0-31,0 0 0,0-1 16,0 1-16,22 0 0,-1 0 15,0-21-15,0 20 0,0-20 0,0 21 16,1-21-16,-1 20 0,0 1 16,0 0-16,21 0 0,-20 0 0,-1 21 15,21-21-15,-21 21 0,22 0 16</inkml:trace>
  <inkml:trace contextRef="#ctx0" brushRef="#br1" timeOffset="-77292.39">16468 17971 0,'0'0'0,"0"21"0,-22-21 0,44 0 47,-1 0-47,0 0 16,0-21-16,0-1 0,0 22 15,1-21-15,-1 0 0,0 0 0,0-21 16,0 20-16,0 1 0,-21 0 16,0-21-16,0 21 0,-21 21 15,0 0 1,0 21-16,-21-21 0,20 42 0,-20-21 16,21 22-16,0-22 0,0 21 15,-1-21-15,22 22 0,0-22 0,0 0 16,0 0-16,0 21 0,0-20 15,22-22-15,-1 21 0,21 0 16,0-21-16,22 0 0,-1 0 16,-20 0-16,41 0 0,1 0 15,0-21-15,-1 0 0,22-1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1T10:51:29.8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550 402 0,'0'-21'16,"0"0"0,0 0-16,0 0 15,0-1-15,0 1 16,0 0-16,0 0 0,0 0 16,0 0-1,0-1-15,0 1 0,0 0 16,0 0-1,0 42 1,0 0 0,0 0-16,-21 1 0,21 20 0,0 0 15,0 1-15,0-1 0,-21 0 16,21 1-16,-21-1 0,21 21 0,0-20 16,0-1-16,-21 0 0,21 1 15,-22-1-15,22 0 0,0-20 16,0 20-16,0-21 0,0 0 0,0 0 15,0 1 1,22-22-16,-1 0 0,0 0 16,-21-22-16,21 22 0,0-21 15,0 0-15,22 0 0,-22 0 0,0-22 16,0 22-16,0 0 0,1-21 16,-1 21-16,0-22 0,0 22 0,-21 0 15,21-21-15,0 20 0,1 1 16,-22 0-16,0 0 0,21 21 15,-21 21 1,0 0-16,0 22 16,0-22-16,0 0 0,0 0 15,0 21-15,0 1 0,0-22 16,0 21-16,-21 1 0,21-22 16,0 21-16,0-21 0,0 0 0,0 22 15,0-22-15,21 0 16,0-21-16,0 0 0,0 0 15,0 0-15,1 0 0,-1 0 0,0-21 16,0 0-16,0 0 0,22-1 16,-22 1-16,0 0 0,-21-21 0,21-1 15,0 1-15,-21 21 0,21-21 16,-21-1-16,0-20 0,0 20 16,0 1-16,0 0 0,0-1 0,0 22 15,0-21-15,0 21 0,-21 0 16,0-1-16,0 1 0,21 0 15,-21 21-15,0 0 0,-1 0 16,1 21 0,21 0-16,0 1 15,0-1-15,0 0 0,0 0 16,0 0-16,21-21 16,1 0-16</inkml:trace>
  <inkml:trace contextRef="#ctx0" brushRef="#br0" timeOffset="536.71">1566 85 0,'0'0'0,"0"-21"16,-21 42-1,21 0-15,-21 0 16,21 21-16,0-20 0,-21 20 15,0 0-15,21 1 0,0 20 0,-22-21 16,1 1-16,21-1 0,-21 0 16,21 1-16,0-1 0,-21 0 0,21 1 15,-21-22-15,21 21 16,0-21-16,0 1 0,0-1 0,0 0 16,0-42 15,0 0-16,0-1-15,0 1 0,0 0 16,0 0-16,0 0 0,0-22 0,21 1 16,0 21-16,0-21 0,0-1 15,1 1-15,20 21 0,-21-22 0,21 22 16,-20 0-16,20 0 0,-21 21 16,21 0-16,-20 0 0,-1 0 0,0 21 15,0 0-15,0 0 16,-21 1-16,0-1 0,0 21 0,0-21 15,0 0-15,0 22 0,0-22 16,0 0-16,-21 0 0,21 22 16,-21-22-16,0 0 0,21 0 0,-21-21 15,21 21-15,0 0 0,-22-21 16,44-21 15,-1 21-31,-21-21 16,21 0-16</inkml:trace>
  <inkml:trace contextRef="#ctx0" brushRef="#br0" timeOffset="1227.81">2222 360 0,'0'0'15,"0"21"1,0 0-16,-21-21 0,21 21 15,-21 1-15,21-1 0,0 21 0,-21-21 16,0 0-16,21 1 0,-21 20 16,-1-21-16,22 0 0,0 22 0,0-22 15,0 0-15,0 0 0,0 0 16,0 0-16,22 1 16,-1-22-16,0 0 0,0 0 15,21 0-15,-20 0 0,-1 0 0,21-22 16,0 1-16,-20 21 0,20-21 15,-21 0-15,21 0 0,-20 0 0,-1-1 16,0-20-16,21 21 0,-42 0 16,21 0-16,1-22 0,-1 22 0,-21 0 15,0 0-15,0 0 0,0-1 16,21 1-16,-21 0 16,0 42 15,0 0-16,-21 1-15,21-1 0,-21 0 0,21 21 16,0-21-16,0 22 0,-22-22 16,1 21-16,21 1 0,0-1 0,0 21 15,0-20-15,0 20 0,0 1 16,0-22-16,0 22 0,0-1 0,0 1 16,0-1-16,0-21 0,0 22 15,0-1-15,0 1 0,21-1 0,-21 1 16,22-1-16,-22 1 0,21-1 15,-21-20-15,0 20 0,0-20 16,0-1-16,0-21 0,0 21 0,0-20 16,-21-1-16,-22 0 0,22-21 15,0 0-15,-21 0 0,-1 0 0,1 0 16,0 0-16,-1 0 0,1-21 16,-22 0-16,22-22 0,0 22 0,-1 0 15,1 0-15,21-22 0,0 22 16,-22-21-16,43 21 0,-21 0 0,21-1 15,-21-20-15,21 21 0,0 0 0,0 0 16,0-22-16,21 22 0,0 0 16,-21-21-16,22 20 0,20 1 0,-21-21 15,21 0-15,-20 20 16</inkml:trace>
  <inkml:trace contextRef="#ctx0" brushRef="#br0" timeOffset="1531.63">3387 21 0,'-22'-21'0,"44"42"16,-65-42-16,22 21 15,0 0-15,21 21 0,0 0 16,-21 22-16,0-1 0,-1 0 15,-41 212 1,42-169-16,0-21 0,-1-1 16,1 22-16,-21-22 0,21 1 0,0-22 15,-1 22-15,1-22 0,0 0 16,0 1-16,0-1 0,21-21 0,0 0 16,0 0-16,21-21 31</inkml:trace>
  <inkml:trace contextRef="#ctx0" brushRef="#br0" timeOffset="2323.71">4127 804 0,'0'0'0,"22"0"0,20-63 31,-21 42-31,0 21 0,-21-21 16,0-1-16,0 1 15,0 0-15,0 0 0,0 0 0,0 0 16,0-1-16,-21 1 0,0 21 16,0-21-16,0 0 0,-1 0 0,1 21 15,0 0-15,0 0 0,-21 0 16,20 0-16,1 0 0,-21 0 0,21 0 16,-22 21-16,22 0 0,0 0 15,-21 22-15,21-22 0,-1 0 0,-20 21 16,21-21-16,21 22 0,-21-22 15,21 0-15,-21 21 0,21-20 0,0-1 16,0 0-16,0 0 16,21 0-16,0-21 0,0 0 15,0 0-15,0 0 0,1 0 16,20-21-16,-21 0 0,21 21 0,1-21 16,-22 0-16,21-22 0,1 22 15,-22 0-15,21 0 0,-21-22 0,22 22 16,-22 0-16,0-21 0,0 21 15,-21-1-15,0 1 0,21 0 0,-21 0 16,0 0-16,0 42 31,0 0-31,0 0 0,-21 22 16,21-22-16,-21 0 0,21 21 16,0 1-16,0-22 0,0 21 0,0-21 15,0 22-15,0-22 0,0 21 16,0-21-16,0 0 0,21 1 0,0-22 15,0 0-15,22 21 0,-22-21 16,21 0-16,1 0 0,-1-21 0,0-1 16</inkml:trace>
  <inkml:trace contextRef="#ctx0" brushRef="#br0" timeOffset="2843.76">5038 487 0,'0'0'0,"0"-21"0,0 0 15,-22 21 1,1 0-16,0 0 0,0 0 0,-21 0 16,20 0-16,1 0 0,-21 0 15,21 21-15,-22 0 0,22 0 0,-21 0 16,21 0-16,-22 22 0,22-22 16,0 21-16,-21-21 0,21 22 0,21-22 15,-22 0-15,22 21 0,-21-20 16,21-1-16,0 0 0,0 0 0,0 0 15,21 0-15,1-21 16,20 0-16,-21 0 0,21 0 16,-20 0-16,20-21 0,0 0 0,1 0 15,-1 0-15,-21 0 0,21-22 16,1 22-16,-22-21 0,0 21 0,0-22 16,0 1-16,1 0 0,-22-1 15,21 1-15,-21-22 0,0 22 0,0 0 16,0-1-16,0 1 0,0 0 15,0-1-15,0 22 0,0 0 0,0 0 16,0 0-16,-21 21 16,-1 21-16,22 0 0,-21 0 15,21 22-15,0-1 0,0 0 16,0 1-16,0-1 0,0 0 16,-21 22-16,21-22 0,0 0 0,0 1 15,0-1-15,0-21 0,0 22 16,0-1-16,0-21 0,0 0 0,0 0 15,0 1-15,21-1 0,0 0 16,1 0-16,-1-21 0,0 0 16,0 0-16,0 0 0,0 0 15,22-21-15</inkml:trace>
  <inkml:trace contextRef="#ctx0" brushRef="#br0" timeOffset="3234.84">5334 614 0,'0'0'0,"0"-21"16,0 0 0,21 21-1,0 0-15,0 0 16,1 21-16,-1 0 16,0-21-16,0 21 0,-21 0 0,21 22 15,0-22-15,-21 0 0,0 0 0,0 21 16,0-20-16,0-1 0,0 0 15,0 0-15,0 0 0,0 0 16,0 1 0,0-44-1,0 1 1,0 0-16,0 0 0,0-21 16,0 20-16,0 1 0,0-21 0,22 21 15,-1-22-15,-21 22 0,21 0 16,0-21-16,-21 21 0,21-1 0,0 1 15,-21 0-15,0 0 0,22 21 16,-1 0-16,0 0 16,-21 21-1,21-21-15,-21 21 0,0 0 16,0 1-16,0-1 0</inkml:trace>
  <inkml:trace contextRef="#ctx0" brushRef="#br0" timeOffset="3779.53">6117 910 0,'85'-106'32,"-85"85"-32,21 0 0,-21-21 0,21 21 0,-21-1 15,0-20-15,0 21 16,0-21-16,0 20 0,0 1 0,0 0 15,-21 21-15,0 0 0,0-21 16,-1 21-16,1 0 0,0 0 0,0 21 16,-21 0-16,20 0 0,1 1 15,-21-1-15,21 0 0,0 21 0,-1-21 16,1 22-16,21-22 0,0 21 0,-21 1 16,21-22-16,0 21 0,0-21 15,0 22-15,0-22 0,0 0 0,21-21 16,-21 21-16,21-21 0,1 0 15,20 0-15,-21 0 0,0 0 0,0 0 16,22 0-16,-22-21 16,0 0-16,21 0 0,-20-1 0,-1 1 15,0-21-15,0 21 0,0-22 0,0 22 16,-21-21-16,0 21 0,22-22 16,-22 22-16,0-21 0,0 21 0,0 0 15,0-1-15,-22 22 16,22 22-1,0-1-15,-21 0 16,21 0-16,-21 0 0,21 0 0,0 22 16,0-22-16,0 0 0,0 21 0,0-20 15,0-1-15,0 21 0,0-21 16,0 0-16,0 1 16,21-1-16,0-21 0,1 0 15,-1 0-15,21 0 0,-21 0 16,0-21-16</inkml:trace>
  <inkml:trace contextRef="#ctx0" brushRef="#br0" timeOffset="4131.32">6710 572 0,'0'0'0,"-21"0"16,21 21-16,-22 0 15,22 0-15,-21 0 0,21 0 16,-21 1-16,21-1 15,0 0-15,0 0 0,0 21 0,0-20 16,-21-1-16,21 0 0,0 0 16,0 0-16,-21 0 0,21 1 15,0-1 1,-21-21-16,21-21 16,0-1-16,0 1 15,0 0-15,0 0 0,0-21 16,21 20-16,-21-20 0,21 21 0,0-21 15,0-1-15,22 22 0,-22-21 16,0 21-16,21-1 0,1 1 16,-1 0-16,0 0 0,-21 21 0,22 0 15,-1 0-15,-21 0 0,0 0 16,1 0-16,-1 21 0,-21 0 0,21 22 16,-21-22-16,0 0 0</inkml:trace>
  <inkml:trace contextRef="#ctx0" brushRef="#br0" timeOffset="4235.27">7112 699 0,'0'-43'0,"0"86"0,0-1 0,0-21 0,-21 21 16,0 1-16,-1-22 0,22 0 15,0 21-15,-21-42 0,21 22 0,-21-1 16,21 0-16,21-42 31,0 0-31,1 21 0,-1-22 16</inkml:trace>
  <inkml:trace contextRef="#ctx0" brushRef="#br0" timeOffset="4503.14">7556 191 0,'-21'0'31,"0"0"-31,0 21 0,21 0 16,-21 21-16,0-21 0,-1 22 15,22-1-15,-21 0 0,0 1 0,21-1 16,0 0-16,-21 22 0,21-22 15,-21 1-15,21-1 0,0 0 0,0-21 16,0 22-16,0-22 0,0 21 16,0-21-16,21-21 0,0 22 0,0-22 15,0 21-15,1-21 0,20 0 0,-21 0 16,21-21-16,-20-1 0,20 22 16,0-21-16,-21 0 0</inkml:trace>
  <inkml:trace contextRef="#ctx0" brushRef="#br0" timeOffset="4687.03">7408 550 0,'-21'0'0,"42"0"0,-63 0 0,63 0 47,0 0-47,0 0 0,22 0 15,-22 0-15,0 0 0,21 0 0,1-21 16,-22 21-16</inkml:trace>
  <inkml:trace contextRef="#ctx0" brushRef="#br0" timeOffset="5479.64">8234 847 0,'0'-21'16,"21"-1"-16,-21 1 15,21 0-15,-21 0 16,21 0-16,-21 0 15,21-1-15,-21 1 0,0 0 16,0 0-16,0 0 16,0 0-16,0-1 0,0 1 0,-21 0 15,0 0-15,0 0 0,0 0 16,0-1-16,-1 22 0,1 0 0,-21 0 16,21 0-16,-22 0 0,22 0 0,-21 0 15,21 22-15,-22-1 0,1 21 16,21-21-16,-21 0 0,20 22 0,1-22 15,0 21-15,0 1 0,21-22 16,0 21-16,0-21 0,0 0 0,0 1 16,0-1-16,0 0 0,21-21 15,0 21-15,0-21 0,22 0 16,-22 0-16,21 0 0,-21-21 16,22 0-16,-1 0 0,-21 21 15,22-43-15,-1 22 0,-21 0 0,21 0 16,-20 0-16,-1-22 0,0 22 15,0 0-15,0-21 0,-21 20 0,0 1 16,0 0-16,0 0 0,0 42 31,0 0-15,0 0-16,0 22 16,0-22-16,0 0 0,0 0 0,0 22 0,0-22 15,0 0-15,0 0 16,0 21-16,0-20 0,0-1 0,0 0 15,21 0-15,1-21 0,-1 0 16,0 0-16,21 0 0,-21 0 16,22 0-16,-1 0 0,0 0 0,1-21 15,20 0-15,-20 0 0,-1-1 16</inkml:trace>
  <inkml:trace contextRef="#ctx0" brushRef="#br0" timeOffset="6167.61">9123 466 0,'0'0'0,"0"-21"0,0-1 15,-21 1-15,-1 21 0,1 0 16,0 0-16,-21 0 0,21 0 0,-22 0 16,1 0-16,21 0 0,-22 21 15,1 1-15,0-1 0,-1 0 16,22 21-16,-21-21 0,21 1 0,0-1 16,-1 0-16,1 21 0,21-21 15,-21 1-15,21-1 0,0 0 0,0 0 16,0 0-16,21 0 15,0-21-15,1 0 0,20 0 0,0 0 16,-21 0-16,22 0 0,20 0 0,-20-21 16,-1 21-16,0-21 0,1 0 15,-1 0-15,-21 0 0,21-1 0,-20 1 16,-1 0-16,0 0 16,-21 0-16,0 0 0,0-1 0,0 1 15,0 0-15,0 0 0,0 0 16,0 0-16,0-1 15,0 44 17,0-1-32,0 0 0,0 0 15,0 21-15,0-20 0,0 20 0,0 0 16,21 1-16,-21 20 0,0-21 16,0 22-16,21-1 0,-21 1 0,0-1 15,0 1-15,0-1 0,0 22 16,0-21-16,0 20 0,0-20 15,0 20-15,0 1 0,0-21 0,0 20 16,0-20-16,0-1 0,0 1 0,0-1 16,0 1-16,0-22 0,0 0 15,0 1-15,-21-1 0,21-21 0,-21 22 16,0-22-16,21 0 0,-21-21 16,-1 0-16,1 0 0,0-21 15,0 21-15,21-21 0,-21-1 16,0-20-16,-1 0 0,1 21 0,0-43 15,0 22-15,21-22 0,0 1 0,0-1 16,0-20-16,0-1 16,0 21-16,0-20 0,0 20 0,21 1 15,0-22-15,0 22 0,1-1 0,-1 22 16,0-22-16,21 22 0,-21 0 16,22-1-16,-1 1 0,-21 0 0,22-1 15,-1 22-15,0 0 0,1-21 16,-1 20-16,-21 1 0,21 0 0,1 21 15</inkml:trace>
  <inkml:trace contextRef="#ctx0" brushRef="#br0" timeOffset="6775.27">9652 677 0,'-42'22'32,"20"-22"-32,44 0 46,-1-22-46,0 22 16,21-21-16,-21 0 0,1 21 0,20-21 16,-21 0-16,0 0 0,0 21 0,1-22 15,-1 1-15,-21 0 0,0 0 16,0 0-16,0 0 0,0-1 16,-21 22-16,21-21 15,-43 21-15,22 0 0,0 0 0,0 21 16,0-21-16,-22 22 0,22-1 0,0 0 15,0 0-15,21 0 0,-21 0 16,21 1-16,-22-1 0,22 0 0,0 0 16,0 0-16,0 0 0,0 1 15,0-1-15,0 0 0,22-21 0,-1 21 16,0 0-16,0-21 0,0 0 0,0 0 16,22 0-16,-22 0 0,21 0 15,-21 0-15,22 0 0,-1 0 0,-21-21 16,22 21-16,-1-21 0,-21 0 15,21 0-15,1-1 0,-22 1 0,21 0 16,-21 0-16,1 0 0,-1-22 16,0 22-16,-21 0 0,0 0 15,21-21-15,-21 20 0,0 1 16,0 0-16,-21 21 16,0 0-16,0 0 0,-1 21 15,22 0-15,-21 1 16,21-1-16,0 0 0,0 0 0,0 21 15,0-20-15,0-1 0,21 21 0,-21-21 16,22 0-16,-22 22 0,0-22 16,0 0-16,0 0 0,21-21 0,-21 21 15,0 1-15,-21-1 16,-1-21 0,1 0-16,-21 0 0,21 0 0,0 0 15,-1 0-15,1-21 0,0-1 16</inkml:trace>
  <inkml:trace contextRef="#ctx0" brushRef="#br0" timeOffset="7923.61">12658 572 0,'0'-22'0,"0"44"0,0-65 16,0 1-16,0 21 0,0-22 0,0 22 15,0-21-15,0 21 0,0 0 16,0-1-16,0 1 0,-22 21 31,22 21-31,-21 1 0,0-1 16,0 21-16,0-21 0,0 22 15,-1-1-15,1 0 0,0 1 0,0-1 16,0 0-16,0 1 0,21-1 0,0 0 16,0-21-16,0 22 15,0-22-15,0 0 0,0 0 0,0 0 16,21 1-16,0-1 0,0-21 16,21 0-16,-20 0 0,-1 0 0,21 0 15,-21-21-15,22-1 0,-1 1 0,0-21 16,1 21-16,-22 0 0,21-22 15,0 22-15,-20-21 0,-1-1 0,0 22 16,-21-21-16,0 0 0,0-1 16,0 1-16,-21 21 0,-22-22 0,22 1 15,0 21-15,-21-21 0,21 20 0,-22 22 16,22-21-16,-21 21 0,21 0 16,-22 0-16,22 0 0,0 0 15,0 21-15,0 1 0,21-1 16,0 0-16,0 0 0,0 0 15,21 0-15,0 1 0,0-22 16,0 21-16,22-21 0,-1 0 0,0 0 16,1 0-16,20 0 0,1 0 0,-1 0 15,1 0-15,20 0 0,-20-21 16,20-1-16,-20 1 0,-1 0 0,1 0 16,-22 0-16,1 0 0,-1-22 15,-21 22-15,0-21 0,0 21 0,-21-22 16,0 22-16,0-21 0,0 21 0,0-22 15,0 22-15,-21 21 16,0 0-16,0 0 0,0 0 0,0 0 16,-1 0-16,1 0 0,0 21 0,0 22 15,0-1-15,0 0 0,-1 1 16,-20 20-16,21 1 0,0-1 0,0-21 16,-1 22-16,1 21 0,0-22 15,0 1-15,0 20 0,0-20 0,-1 20 16,22-20-16,-21 21 0,21-22 0,-21 22 15,21-22-15,0 22 0,0-22 16,0 22-16,0-21 0,0 20 0,0-20 16,0 20-16,0-20 0,0-1 0,0-20 15,21 20-15,-21-20 16,21-1-16,-21 0 0,22-21 0,-22 1 16,0-1-16,0 0 0,0 0 0,0-42 31,-22 0-31,1 0 0,21-1 15,-42-20-15,21 0 0,0-1 0,-1 1 16,-20-21-16,21 20 0,0-20 0,0-22 16,-1 22-16,1-1 0,0-21 15,21 22-15,0-1 0,0 1 0,0-1 16,0 1-16,0-1 0,21 1 16,0-1-16,22 22 0,-22 0 0,21-1 15,1 1-15,-1 0 0,0-1 16,1 1-16,-1 21 0,0-21 15,22 20-15,-22 1 0</inkml:trace>
  <inkml:trace contextRef="#ctx0" brushRef="#br0" timeOffset="8651.19">14880 508 0,'0'-21'16,"21"21"0,0 0-16,-21-21 0,22 0 15,-1 21-15,0-22 0,21 1 0,-21 0 16,1 0-16,20 0 16,-21 0-16,21-1 0,-20 1 0,-1 0 15,0 0-15,-21-21 0,0 20 0,0 1 16,-21 0-16,0 0 15,-22 21-15,1 0 0,21 0 0,-43 0 16,22 0-16,0 0 0,-1 0 16,1 21-16,0 0 0,-1 0 0,22-21 15,-21 22-15,21-1 0,-1 0 0,1 0 16,21 0-16,0 0 16,0 22-16,0-22 0,0 0 0,21 21 0,1-20 15,-1 20-15,21-21 0,-21 21 16,22-20-16,-1 20 0,0-21 15,1 21-15,-1-20 0,-21 20 0,21 0 16,-20-21-16,-1 22 0,-21-22 16,0 21-16,0-21 0,-21 1 0,-1 20 15,1-21-15,-21-21 0,0 21 16,-22 0-16,22-21 0,-1 0 0,-20 0 16,21 0-16,-1 0 0,1 0 0,0-21 15,-1 0-15,22 0 0,0 0 16,0-22-16,0 22 0,21-21 15,0 0-15,0 20 0,0-20 0,0 0 16,0 21-16,0-22 0,21 22 16,0-21-16,0 21 0,21-1 0,-20 1 15,-1 21-15,21-21 0,-21 21 16,22 0-16,-22 0 0,21 0 0,0 0 16,1 0-16,-1 0 0,-21 21 15,22-21-15,-1 21 0,0-21 0,-21 22 16</inkml:trace>
  <inkml:trace contextRef="#ctx0" brushRef="#br0" timeOffset="8987">15240 762 0,'0'0'0,"21"21"15,21-21 1,-20 0-16,-1 0 0,0 0 16,0-21-16,0 0 15,0 21-15,1-21 0,-1 0 16,0-1-16,0 1 0,0 21 0,0-21 15,-21 0-15,0 0 0,0 0 16,0-1-16,0 1 0,0 0 0,-21 21 16,0 0-1,-21 0-15,21 0 0,-1 0 0,-20 21 16,0 0-16,21 1 0,-22-1 0,22 21 16,-21-21-16,21 0 15,-22 22-15,22-22 0,0 21 0,0-21 16,0 1-16,21 20 0,0-21 0,0 0 15,0 0-15,0 1 0,42-22 16,-21 21-16,0-21 0,22 0 0,-1 0 16,0 0-16,22 0 0,-1 0 15,-20-21-15,20-1 0,1 1 0,-22 0 16,21 0-16,-20-21 0</inkml:trace>
  <inkml:trace contextRef="#ctx0" brushRef="#br0" timeOffset="9255.35">16108 85 0,'0'0'0,"0"-43"0,0 1 0,-21 42 16,-1 0-16,1 0 15,0 0-15,0 0 16,0 0-16,0 0 0,21 21 16,-22 22-16,1 20 0,21 1 0,-21-1 15,0 1-15,21-1 0,-21 1 16,0-22-16,-1 21 0,22 1 0,-21-22 15,21 22-15,-21-22 0,21 0 16,0 1-16,0-1 0,0-21 0,0 0 16,0 1-16,0-1 0,0 0 0,21-21 31,0 0-31,1-21 0,-1 21 16,0-21-16,0-22 0,21 22 0</inkml:trace>
  <inkml:trace contextRef="#ctx0" brushRef="#br0" timeOffset="9615.15">16129 656 0,'-21'0'15,"0"21"-15,21 1 32,21-22-17,0 0-15,0 0 16,0 0-16,0 0 0,1 0 0,-1 0 15,0-22-15,0 1 0,0 21 0,0-21 16,1 21-16,-1-21 0,-21 0 16,21 21-16,-21-21 0,0-1 0,-21 22 31,0 0-31,-22 0 0,22 0 0,0 0 16,-21 22-16,20-1 0,-20 0 0,21 0 15,0 0-15,-22 0 0,22 1 16,0 20-16,0-21 0,21 0 0,0 0 15,0 1-15,0-1 0,0 0 16,0 0-16,0 0 0,21-21 0,0 0 16,0 21-16,1-21 0,20 0 15,-21 0-15,21 0 0,1 0 16,-1-21-16,0 21 0,1-21 0</inkml:trace>
  <inkml:trace contextRef="#ctx0" brushRef="#br0" timeOffset="10086.87">16722 572 0,'0'0'0,"-22"0"16,1 21-1,21 0-15,-21 0 0,0 0 16,0 0-16,21 1 0,0-1 16,-21 21-16,21-21 0,-22 0 0,22 1 15,-21 20-15,21-21 0,0 0 16,0 0-16,0 1 0,0-1 0,0 0 15,0 0-15,-21-21 16,21-21 0,0 0-1,-21 21-15,21-43 0,0 22 16,0 0-16,0-21 0,0 21 0,0-1 16,21-20-16,0 0 15,0 21-15,1-1 0,-1-20 0,21 21 16,-21 0-16,22 0 0,-22 21 0,21-22 15,-21 22-15,22 0 0,-22 0 16,21 0-16,-21 22 0,22-22 0,-22 21 16,0 0-16,21 0 0,-42 21 15,21-20-15,-21-1 0,0 21 0,0-21 16,0 22-16,0-22 0,0 0 16,-21 0-16,21 0 0,-21 0 0,0 1 15,0-1-15,21 0 0,-21-21 16,21-21 15,21 0-15,-21-1-16,21 1 0,0 0 15</inkml:trace>
  <inkml:trace contextRef="#ctx0" brushRef="#br0" timeOffset="10307.27">17441 593 0,'-21'0'16,"0"21"0,0 0-16,21 0 0,-21 0 15,-1 1-15,1-1 0,21 0 0,-21 0 0,21 21 16,0-20-16,-21-1 16,21 0-16,-21 0 0,21 0 0,0 0 15,0 1-15,0-1 16,21-21-1,0-21-15,0-1 16</inkml:trace>
  <inkml:trace contextRef="#ctx0" brushRef="#br0" timeOffset="10684.06">17462 296 0,'0'0'0,"-21"0"0,-106 43 31,85-43-31,42 21 0,-21 0 16,0 0-16,21 0 0,0 1 15,0-1-15,0 0 0,21-21 16,-21 21-16,21-21 0,21 0 16,-21 0-16,1 0 0,-1 0 0,0 0 15,21 0-15,-21 0 0,1-21 0,-1 0 16,0 21-16,-21-21 0,0-1 15,0 1-15,0-21 0,0 21 0,0 0 16,0-1-16,0 1 16,0 0-16,-21 0 0,0 21 15,-1 0-15,1 0 0,-21 0 0,21 21 16,0-21-16,-22 21 0,22 22 16,0-22-16,0 0 0,0 0 0,-1 21 15,1-20-15,21-1 0,0 21 16,0-21-16,0 0 0,0 1 0,0-1 15,21 0-15,1 0 0,20-21 16</inkml:trace>
  <inkml:trace contextRef="#ctx0" brushRef="#br0" timeOffset="11142.79">17822 550 0,'-42'0'32,"21"0"-32,21 22 0,-21-22 15,-1 21-15,1 0 0,21 0 16,-21 0-16,0 0 0,21 1 0,0-1 0,0 0 16,-21 21-16,21-21 15,0 1-15,0-1 0,0 0 0,0 0 16,0 0-16,21 0 0,0 1 15,0-1-15,0-21 0,1 0 16,-1 0-16,21 0 0,-21 0 0,0 0 16,22-21-16,-22-1 0,0 1 15,0 0-15,22 0 0,-22 0 0,0-22 16,0 22-16,0-21 0,0 21 16,-21-22-16,0 22 0,22 0 0,-22 0 15,0 0-15,-22 21 31,1 0-31,0 21 0,21 0 16,-21 0-16,0-21 0,21 21 16,-21 1-16,21-1 0,0 0 0,0 0 15,0 0-15,-22 0 0,22 1 16,0-1-16,0 0 0,22-21 16,-1 0-16,0 0 15,0 0-15</inkml:trace>
  <inkml:trace contextRef="#ctx0" brushRef="#br0" timeOffset="11857.72">18457 635 0,'-42'-21'16,"21"21"-1,21 21 1,-21 0-16,21 0 0,0 1 0,-22-1 15,22 0-15,0 0 0,0 0 16,-21 0-16,21 22 0,0-22 0,0 0 16,0 0-16,0 0 0,-21 1 0,21-1 15,0 0-15,0 0 16,0 0-16,-21-21 31,21-21-31,0 0 16,0 0-16,0-22 0,0 22 15,0 0-15,0 0 0,0-21 16,0 20-16,21-20 0,0 21 0,0-21 16,1 20-16,-1 1 0,0-21 15,0 21-15,0 0 0,22 21 0,-22-22 16,0 22-16,21 0 0,-21 0 0,1 0 16,-1 0-16,0 22 0,0-22 15,-21 21-15,0 0 0,21 21 0,0-21 16,-21 22-16,22-22 0,-22 21 15,0-21-15,0 1 0,0 20 0,0-21 16,0 0-16,0 0 0,0 1 16,0-1-16,-22-21 15,22 21-15,-21-21 0,0 0 16,21-21 0,0 0-16,0-1 0,0 1 15,0 0-15,0 0 0,0 0 16,21-22-16,0 22 0,1-21 0,-1 21 15,21-22-15,-21 22 0,0 0 0,22-21 16,-1 21-16,-21-1 0,22 1 16,-1 0-16,-21 21 0,21 0 0,1 0 15,-1 21-15,0 0 0,-20 1 16,20 20-16,-21-21 0,0 21 16,0 1-16,-21-22 0,0 21 0,0 1 15,0-1-15,0-21 0,0 21 16,0-20-16,0-1 0,-21 0 0,0-21 15,0 21-15,0 0 16,0-21-16,-1 0 16,1-21-16,21 0 15,0 0 1,0 0-16</inkml:trace>
  <inkml:trace contextRef="#ctx0" brushRef="#br0" timeOffset="12259.61">20447 635 0,'-21'-21'0,"42"42"0,-63-42 0,20 0 15,-20 0-15,21-1 0,0 1 0,0 0 16,21 0-16,0 0 0,-22 0 0,22-1 15,0 1-15,0-21 16,22 21-16,-22-22 0,42 22 0,-21-21 16,21 21-16,1 0 0,-1-1 15,22 22-15,-22 0 0,21 0 0,-20 0 16,20 0-16,-20 0 0,-22 22 16,21-1-16,-21 0 0,0 0 0,-21 21 15,0 1-15,0-1 0,0 0 16,-21-20-16,-21 20 0,21 0 0,-22 1 15,1-1-15,21-21 0,-21 21 0,-1-20 16,1 20-16,0-21 0,20 0 16,-20 0-16,21 1 0,-21 20 0,42-21 15,-22-21-15,1 21 16,21 0-16,0 1 0,0-1 0,0 0 16,0 0-16,0 0 0,0 0 0,21 1 15</inkml:trace>
  <inkml:trace contextRef="#ctx0" brushRef="#br0" timeOffset="12759.51">20362 1545 0,'0'0'16,"-21"0"-16,21 21 0,0 1 0,-21-22 0,21 21 16,0 0-16,0 0 15,21-21-15,0 0 16,0 0-16,1 0 0,-1 0 0,0 0 15,0 0-15,21 0 0,-20 0 16,-1-21-16,0 0 0,0 0 0,0-1 16,0 1-16,-21 0 0,0 0 15,0 0-15,0 0 0,-21 21 16,0 0-16,0 0 16,-21 0-16,20 0 0,1 0 15,-21 21-15,21-21 0,0 21 0,-1 0 16,1 0-16,21 0 0,0 1 15,0-1-15,0 0 0,0 0 16,21-21 0,1 0-16,-1 0 15,0 0-15,0 0 0,0 0 0,0 0 16,1-21-16,-1 0 0,0 0 0,-21-1 16,21 1-16,-21 0 0,21 0 15,-21 0-15,0 0 0,0-1 0,0 1 16,0 0-16,-21 21 0,0 0 15,0 0-15,0 0 0,-22 0 0,22 0 16,0 21-16,-21-21 0,20 21 0,1 1 16,0-1-16,21 0 15,-21 0-15,21 0 0,0 0 16,0 1-16,0-1 16,21-21-1</inkml:trace>
  <inkml:trace contextRef="#ctx0" brushRef="#br1" timeOffset="139438.76">783 2688 0,'0'21'16,"-21"1"0,21-1-1,0-42 79,0-1-78,0 1-1,0 0-15,0 0 16,0 0-16,21 0 16,-21-1-16,0 1 0,0-21 15,0 21-15,0 0 0,0-1 0,0 1 16,0-21-16,0 21 15,0 0-15,0-1 0,-21 22 32,0 22-17,21-1-15,-21 0 0,21 0 16,0 0-16,-22 22 0,22-1 16,-21 0-16,0 1 0,21-1 0,-21 0 15,0 22-15,21-22 0,-21 0 16,-1 1-16,22-1 0,0 0 0,-21 1 15,21-22-15,-21 21 0,21-21 16,0 1-16,-21-1 0,21 0 16,0 0-16,0 0 0,0 0 15,0-42 32,0 0-31,0 0-16,0 0 0,21 0 15,0-1-15,-21 1 16,21 21-16,1-21 0</inkml:trace>
  <inkml:trace contextRef="#ctx0" brushRef="#br1" timeOffset="140038.71">1016 2900 0,'-21'21'0,"21"0"15,0 0-15,0 1 16,0-1-1,21-21 32,0-21-31,0 21-16,-21-22 0,0 1 16,0 0-16,0 0 15,0 0 1,-21 21-1,0 21 1,21 0-16,-21-21 0,21 21 16,0 0-16,0 1 15,21-22 17,0 0-32,0 0 15,0 0-15,-21-22 16,0 1-1,0 0 1,-21 0 0,0 21-16,0 0 15,0 0 1</inkml:trace>
  <inkml:trace contextRef="#ctx0" brushRef="#br1" timeOffset="141351.04">804 2540 0,'-21'0'31,"21"-21"1,-21 0-17,21 0 1,0-1 0,-21 22 46,0 0-62,21 22 16,0-1-16,0 0 0,0 0 15,-22 21-15,22-20 0,0 20 0,-21-21 16,21 21-16,0 1 0,0-22 16,0 21-16,0 1 0,0-22 0,0 21 15,0 0-15,0-20 0,0-1 16,0 21-16,0-21 0,0 0 15,0 1-15,0 20 0,0-21 16,0 0-16,0 0 16,0-42 15,0 0-15,0 0-16,0 0 0,0 0 15,0-22-15,0 22 0,0-21 16,0 21-16,0-22 0,0 1 0,0 0 15,0-1-15,0 1 0,0 0 16,0-1-16,0 1 0,0 21 0,0-22 16,0 1-16,0 21 0,0-21 15,0 20-15,0 1 0,0 0 16,0 0-16,0 0 16,0 42-1,0 0 1,0 0-16,0 22 0,0-22 15,0 21-15,0 0 0,0 1 0,0-1 16,0 0-16,0-20 0,0 20 16,0 0-16,0 1 0,-21-22 15,0 21-15,21-21 0,-21 22 0,21-22 16,0 0-16,0 0 0,0 0 16,-21 0-16,21 1 0,0-1 15,0 0-15,-22 0 16,22 0 15,0-42 16,0 0-31,0 0 15,0 42 31,0-42 48,0 0-95,0-1 17,-21 22 30,0 0-46,42 0-1,0 0-15</inkml:trace>
  <inkml:trace contextRef="#ctx0" brushRef="#br1" timeOffset="143238.4">2455 2561 0,'0'0'0,"0"-21"0,0 0 16,0 0-16,0 0 15,0-1-15,0 1 16,0 0-16,0 0 15,0 0-15,0 0 0,0-1 0,0 1 16,0 0-16,0 0 16,0 0-16,0 0 15,-21 42 48,21 0-63,0 0 0,0 21 0,-21 1 15,0-22-15,21 21 0,-21 22 16,-1-22-16,22 0 0,0 1 16,0 20-16,-21-20 0,21-1 15,-21 0-15,21 1 0,0-1 0,0 0 16,-21 1-16,21-22 0,0 21 16,-21-21-16,21 22 0,0-22 0,-21 0 15,21 21-15,0-21 0,0 1 16,0-1-16,0 0 0,0-42 47,0 0-47,0-1 15,0 1-15,0 0 0,0 0 0,0-21 16,21 20-16</inkml:trace>
  <inkml:trace contextRef="#ctx0" brushRef="#br1" timeOffset="143643.57">2476 2328 0,'0'0'0,"-21"0"0,21-21 15,-21 21-15,21-21 0,21 0 32,0 21-32,1 0 15,-1 0-15,21 0 0,-21-21 16,22 21-16,-1 0 0,0 0 0,1 0 16,-22-21-16,21 21 0,0 0 15,-20 0-15,20 0 0,-21 0 0,21 0 16,-20 0-16,-1-22 0,0 22 15,0 0-15,-42 0 63,0 22-47,0-22-1,-1 21-15</inkml:trace>
  <inkml:trace contextRef="#ctx0" brushRef="#br1" timeOffset="143986.4">2307 2773 0,'0'0'0,"21"0"31,0 0-31,1 0 16,-1 0-16,21 0 0,-21 0 16,22 0-16,-22 0 0,21 0 0,0-21 15,-20 21-15,20 0 0,-21 0 16,21-21-16,-20 21 0,-1 0 15,0 0-15,0 0 0,0 0 0</inkml:trace>
  <inkml:trace contextRef="#ctx0" brushRef="#br1" timeOffset="144602.37">3069 2815 0,'-21'0'0,"0"0"31,21-21-15,0 0 0,0 0-16,21 0 15,0 21 1,0-22-16,-21 1 0,21 21 16,1 0-16,-1 0 0,0 0 15,0 0-15,0 0 0,0 0 16,1 0-16,-1 0 0,0 21 15,-21 1-15,21-1 0,0 0 0,0 0 16,1 0-16,-22 22 0,21-22 16,0 0-16,-21 21 0,0-21 0,21 1 15,-21 20-15,21-21 0,-21 0 16,0 0-16,0 1 0,0-1 0,0 0 16,0 0-16,0 0 0,-21 0 15,0 1-15,0-22 16,0 0-1,-1-22-15,22 1 16,0 0-16,0 0 0,0 0 16,0 0-16,0-1 0,0 1 15,0-21-15,0 21 0,22 0 0,-1-1 16,-21 1-16,21 0 0,0-21 16,0 21-16,0-1 0,1 1 0,-1 0 15,0 0-15,0 0 0,0 0 16,0 21-16,1-22 0,-1 1 0,0 21 15,0 0-15,-21-21 0,21 21 16,0 0-16</inkml:trace>
  <inkml:trace contextRef="#ctx0" brushRef="#br1" timeOffset="145152.04">3895 2942 0,'-22'21'0,"44"-42"0,-44 64 15,44-43 32,-1 0-47,0 0 0,0 0 16,0 0-16,0-22 0,1 22 0,-1-21 15,0 21-15,-21-21 0,21 21 16,0-21-16,0 0 0,-21 0 16,22-1-16,-22 1 15,0 0-15,0 0 0,0 0 16,-22 21-1,1 0 1,0 0-16,0 0 16,0 0-16,0 21 15,-1 0-15,22 0 0,0 0 16,-21 1-16,21-1 0,-21 0 16,21 0-16,0 0 0,0 0 0,0 1 15,0-1-15,0 0 0,0 0 0,0 0 16,0 0-16,0 1 0,0-1 15,0 0-15,0 0 16,21 0-16,0 0 16,1-21-16,-1 0 15,0 0-15,0 0 16,0 0-16,0 0 16,1-21-16,-1 0 0,0 0 15,0 0-15,21 0 16</inkml:trace>
  <inkml:trace contextRef="#ctx0" brushRef="#br1" timeOffset="145714.73">4508 2900 0,'0'0'16,"0"21"-16,22-21 31,-1 0-31,0 0 16,0 0-16,0 0 0,0 0 0,1 0 16,-1-21-16,0 0 15,0 21-15,0-21 0,0 21 16,-21-22-16,0 1 0,22 21 0,-1-21 15,-21 0-15,0 0 16,0 0-16,0-1 0,0 1 0,0 0 16,0 0-16,0 0 15,-21 21-15,-1 0 16,1 0-16,0 0 16,0 21-16,-21-21 0,20 21 15,1 0-15,0 0 0,0 22 0,0-22 16,-22 0-16,22 21 0,0-20 15,21-1-15,-21 21 0,0-21 16,21 0-16,-21 22 0,21-22 16,0 0-16,0 0 0,0 0 0,0 1 15,0-1-15,0 0 0,0 0 0,21 0 16,0 0-16,0-21 0,0 0 16,22 22-16,-22-22 0,21 0 0,0 0 15,-20 0-15,20 0 0,0 0 16,1-22-16,-1 1 0,-21 21 0,0-21 15,0 0-15,1 21 0,-1-21 16,-21 0-16,0-1 16,0 1-16</inkml:trace>
  <inkml:trace contextRef="#ctx0" brushRef="#br1" timeOffset="149380.47">5800 3069 0,'-22'0'15,"22"21"-15,0 1 16,0-1 0,22-21 15,-1 0-31,0 0 0,0 0 15,0 0-15,0 0 16,1-21-16,-1 21 0,0-22 0,0 22 16,0-21-16,0 0 0,1 21 15,-1-21-15,0 0 0,0 0 0,0-22 16,-21 22-16,21-21 0,1 21 16,-22-22-16,21 1 0,-21 0 15,0-1-15,0 1 0,0-22 0,21 22 16,-21 0-16,0-1 0,0 1 15,0 0-15,0 21 0,0-22 0,0 22 16,0 0-16,0 0 0,0 42 31,0 0-31,-21 0 16,21 0-16,-21 22 16,21-1-16,0-21 0,-22 22 0,1-1 0,21 0 15,-21 1-15,21 20 16,0-21-16,-21 1 0,21-1 0,0 0 15,-21 1-15,21-22 0,0 21 0,0 1 16,0-22-16,0 21 0,0-21 16,0 22-16,0-22 0,21 0 0,0 0 15,-21 0-15,21 0 0,0 1 16,1-22-16,-1 21 0,0-21 16,0 0-16,0 0 0,0 0 15,1 0-15,-1-21 0,0-1 0,21 1 16,-21 0-16,1 0 0,-1 0 0,0 0 15,0-1-15,0-20 0,0 21 16,1 0-16,-1 0 0,-21-22 0,0 22 16,0 0-16,21 0 15,-21 0-15,0-1 0,0 1 16,0 42 15,0 1-15,-21-1-16,21 0 15,0 21-15,-21-21 0,21 1 0,0-1 16,-22 0-16,22 0 0,0 0 0,0 0 16,0 1-16,0-1 0,0 0 15,0 0-15,22 0 0,-1 0 16,0-21-16,0 0 16,0 22-16,0-22 0,22 0 0,-22 0 15,21 0-15,-21 0 0,22 0 16,-22-22-16,21 22 0,-21-21 0,1 0 15,20 21-15,-21-21 0,0 0 0,-21 0 16,21-1-16,-21-20 0,22 21 16,-22 0-16,0-22 0,0 22 0,0 0 15,0-21-15,0 21 0,-22-1 16,1 1-16,0 0 0,0 0 16,0 0-16,0 21 0,-22 0 0,22 0 0,0 0 15,-21 0-15,20 0 16,1 0-16,0 0 0,-21 21 0,21-21 15,21 21-15,-22 0 16,22 0-16,22-21 16,-1 0-16,21 22 15,-21-22-15,0 0 0,22 0 16,-1 0-16,0 0 0,-20 0 0,20 0 16,0 0-16,1-22 0,-1 22 15,-21 0-15,21-21 0,1 0 0,-22 21 16,21 0-16,-21-21 0,1 21 15,20-21-15,-21 21 0,0 0 0,-21-21 16,21 21-16,1-22 16,-1 1-16,-21 42 47,0 1-47,-21-1 15,-1 0-15,22 0 0,-21 0 0,21 0 16,0 1-16,0-1 0,-21 0 15,21 0-15,0 0 0,-21 0 0,21 1 16,0-1-16,0 0 0,0 0 16,0 0-16,0 0 0,0 1 15,21-22 1,0 0-16,0 0 16,1 0-16,-1 0 0,0 0 15,0-22-15,0 22 0,-21-21 16,21 21-16,1-21 0,-22 0 15,21 0-15,-21 0 0,21-1 0,-21 1 16,0 0-16,0-21 0,0 21 16,0-1-16,0-20 0,0 21 0,-21 0 15,21 0-15,-21-1 0,-1 1 0,1 0 16,0 21-16,0 0 16,0-21-16,0 21 0,21 21 31,0 0-16,21 0 1,0-21-16,0 0 16,0 0-16,0 0 0,1 0 0,20 0 15,-21 0-15,0 0 0,22-21 16,-1 0-16,0 21 0,1-21 0,-1 0 16,0 0-16,22-1 0,-43 1 15,21 0-15,-21 0 0,22-21 0,-43 20 16,21 1-16,-21 0 0,21 0 0,-21 0 15,0 0-15,0-1 0,0 1 16,-21 0-16,0 21 16,21-21-16,-21 21 0,-1-21 15,1 21-15,0 0 16,0 0-16,0 0 0,0 21 31,-1 0-31,22 0 0,0 0 16,-21 1-16,21-1 0,0 21 15,0 0-15,0 1 0,0-22 0,0 21 16,0 1-16,0-1 0,-21 0 16,21 1-16,0-1 0,0 0 0,0-21 15,0 22-15,0-1 0,-21-21 0,21 0 16,0 22-16,0-22 16,0 0-16,0 0 0,0 0 0,0 1 15,0-1-15,21 0 0,0-21 16,0 0-16,1 0 15,-1 0-15,0 0 0,0 0 16,21 0-16,-20-21 0,-1 21 16,0-21-16,0-1 0,21 1 0,-20 0 15,-1 21-15,0-21 0,0 0 0,0 0 16,0-1-16,-21 1 0,0 0 16,22 0-16</inkml:trace>
  <inkml:trace contextRef="#ctx0" brushRef="#br1" timeOffset="149890.6">6202 2434 0,'0'-21'16,"21"21"-16,0 0 16,21 0-16,1-21 0,20 21 15,1-21-15,-1 21 0,22-21 0,0 21 16,-1-22-16,-20 22 0,20 0 0,-20-21 15,-22 21-15,22 0 0,-43 0 16,21-21-16,-21 21 0,1 0 0,-1 0 16,-42 0 15,-1 0-15,1 0-16,0 0 0,0 0 15</inkml:trace>
  <inkml:trace contextRef="#ctx0" brushRef="#br2" timeOffset="160239.62">9504 2709 0,'0'0'0,"-21"0"0,-1 0 15,1 0-15,0 0 0,0 0 16,0 0 0,0 0-1,42 0 32,0 0-47,0 22 0,21-22 16,1 0-16,20 0 0,1 0 0,-1 0 15,22 0-15,0 0 0,20 0 16,1 0-16,0 0 0,-21 0 0,21 0 16,-22 0-16,-20 0 0,20 0 15,-20 0-15,-22 0 0,1 0 0,-22 0 16,0 0-16,0 0 0,-42 0 47,0 0-32,21-22 1,-21 22-16,-1 0 0,22-21 0</inkml:trace>
  <inkml:trace contextRef="#ctx0" brushRef="#br2" timeOffset="160647.39">10626 2455 0,'0'0'15,"-22"0"-15,1 0 16,21 22 15,0-1-15,0 0-16,0 0 0,21-21 15,1 21-15,-1 0 0,0-21 0,21 22 16,-21-22-16,22 0 0,-1 21 16,0-21-16,-20 0 0,20 0 0,0 0 15,-21 0-15,22 0 0,-22 0 0,0 0 16,-42 0 15,0 21-31,0 0 16,-1-21-16,-20 21 0,21 0 0,-21 22 15,-1-22-15,1 0 0,0 0 16,20 22-16,-20-22 0,0 0 16,21 0-16,-22 0 0,22 0 0,0 1 15,0-1-15,0 0 0,-1 0 16,22 0-16,22-21 31,-1 0-31</inkml:trace>
  <inkml:trace contextRef="#ctx0" brushRef="#br2" timeOffset="162211.06">12065 2731 0,'63'-43'32,"-41"22"-32,-1 0 15,-21 0-15,21 21 0,-21-21 0,0-1 16,0 1-16,0 0 0,0 0 15,0 0-15,0 0 0,0-1 0,-21 1 16,0 0-16,-1 0 0,1 21 0,0 0 16,0 0-16,0 0 0,0 0 15,-22 0-15,22 0 0,0 21 0,-21 0 16,20 22-16,1-22 0,0 21 16,0-21-16,0 22 0,0-22 15,-1 21-15,1-21 0,21 22 0,0-22 16,0 0-16,0 0 0,0 0 15,0 0-15,0 1 0,0-1 16,21-21-16,1 0 0,-1 0 16,0 0-16,0 0 0,0 0 0,0 0 15,22 0-15,-22 0 0,21-21 16,1-1-16,-22 1 0,21 0 0,0 0 16,1 0-16,-22-22 0,21 1 0,-21 0 15,22-1-15,-22 1 0,0-21 16,21 20-16,-42 1 0,22 0 0,-1-22 15,-21 22-15,21 21 0,-21-22 16,0 1-16,0 21 0,0 0 16,0-1-16,0 1 0,0 0 0,-21 42 31,0 0-31,21 1 0,0-1 16,-22 0-16,1 21 0,0 1 15,21-1-15,-21 21 0,0-20 0,21 20 16,-21-20-16,-1 20 0,22-21 15,0 1-15,0-1 0,0 0 0,0 1 16,0-22-16,0 0 0,0 0 0,22 0 16,-22 1-16,21-22 0,21 0 15,-21 0-15,0 0 0,1 0 0,-1 0 16,21 0-16,-21 0 16,0 0-16,1-22 0,-1 22 0,0-21 15,0 0-15,0 0 0,0 0 0,1-22 16,-1 22-16,0 0 0,0 0 15,0-21-15,-21 20 0,21 1 0,1-21 16,-22 21-16,0 0 0,21-1 16,-21 1-16,21 21 0,-21-21 0,0 42 47,0 0-47,-21 1 15,21 20-15,-21-21 0,21 0 16,0 22-16,0-22 0,-22 0 0,22 21 15,0-21-15,-21 1 0,21-1 16,0 0-16,0 0 0,0 0 0,0 0 16,0 1-16,21-22 0,1 0 15,-1 0-15,0 0 0,0 0 16,0 0-16,0 0 0,1 0 0,20 0 16,-21-22-16,0 1 0,22 21 15,-22-21-15,0 0 0,0 0 0,0-22 16,0 22-16,1-21 0,-22 21 15,0-22-15,0 1 0,0 21 0,0-21 16,-22-1-16,1 22 0,0 0 0,-21 0 16,21 0-16,-22 21 15,1 0-15,0 0 0,20 0 0,-20 0 16,21 0-16,-21 21 0,20 0 16,1 0-16,0 21 0,0-20 0,21-1 15,0 21-15,0-21 0,0 22 0,0-22 16,0 0-16,0 0 0,0 0 15,0 0-15,0 1 0,0-1 0,21-21 16,0 0-16,0 21 0,1-21 16,-1 0-16,0 0 0,0 0 15</inkml:trace>
  <inkml:trace contextRef="#ctx0" brushRef="#br2" timeOffset="163042.57">13335 2498 0,'0'-21'0,"0"-1"16,0 1-16,21 0 16,0 21-16,-21-21 15,21 21-15,1-21 0,-1 21 0,0 0 16,0-21-16,21-1 15,-20 22-15,-1 0 0,0 0 16,0 0-16,-21 22 0,0-1 16,0 0-16,0 21 0,0-21 0,0 1 15,0 20-15,0 0 0,0-21 16,0 22-16,0-22 0,-21 21 16,0-21-16,21 1 0,-21-1 0,21 0 15,-22 0-15,22-42 47,0 0-47,0 0 16,0-1-16,22 1 0,-22 0 0,21 0 15,-21-21-15,21 20 0,0-20 16,0 0-16,0-1 0,1 22 0,-1-21 16,21 21-16,-21 0 0,0-1 15,22 22-15,-22 0 0,0 0 16,0 0-16,22 0 0,-22 0 0,-21 22 15,21 20-15,-21-21 0,0 21 16,0 1-16,0-22 0,0 21 0,0 1 16,-21-1-16,21-21 0,-21 21 0,-1-20 15,22-1-15,0 0 0,0 0 16,-21 0-16,21 0 0,21-21 31,1 0-15,-1-21-16,0 0 0,-21 0 0,21 0 15</inkml:trace>
  <inkml:trace contextRef="#ctx0" brushRef="#br2" timeOffset="163299.44">14372 2032 0,'0'0'0,"-21"0"31,0 21-31,21 0 0,-21 1 15,-1 20-15,22-21 0,-21 21 0,0 1 16,0-1-16,21 0 0,-21 1 0,0-1 16,21 22-16,0-22 0,-22 0 15,22 1-15,-21-22 0,21 21 16,0-21-16,0 22 0,0-22 0,0 0 16,21 0-16,1-21 15,-1 0-15,0 0 0,0 0 0,0 0 16,0 0-16,1-21 0,-1 0 15,0 0-15,0-1 0</inkml:trace>
  <inkml:trace contextRef="#ctx0" brushRef="#br2" timeOffset="163455.35">14139 2307 0,'0'0'0,"-63"0"31,84 21 0,0-21-31,0 0 0,22 0 0,-1 0 16,-21 0-16,21 0 0</inkml:trace>
  <inkml:trace contextRef="#ctx0" brushRef="#br2" timeOffset="164614.7">15176 2455 0,'0'0'0,"0"-21"16,0 0-16,-21 21 0,21-21 0,0 0 16,0 0-1,0-1-15,0 1 16,21 0-16,1 21 0,-1-21 0,0 21 15,0 0-15,0 0 0,22 0 16,-22 0-16,21 0 0,-21 0 0,0 0 16,22 21-16,-22 0 0,0 22 0,-21-22 15,0 21-15,0-21 0,0 22 16,0-1-16,0 0 0,0-21 0,0 22 16,0-22-16,-21 21 0,0-21 15,21 1-15,-21-1 0,21 0 16,-22 0-16,22-42 31,0 0-31,0 0 16,22-1-16,-1 1 0,0 0 15,-21-21-15,21-1 0,0 22 0,22-21 16,-22 0-16,0-1 0,0 22 0,21-21 16,-20 21-16,-1-1 0,0 1 15,0 0-15,0 0 0,0 21 0,1 0 16,-1 0-16,-21 21 15,0 0-15,0 0 0,0 1 16,0 20-16,0-21 0,0 21 16,0 1-16,0-22 0,-21 21 0,21 1 15,-22-22-15,22 21 0,0-21 0,0 0 16,0 1-16,0-1 0,0 0 16,0 0-16,0 0 0,22-21 0,-1 0 15,0 0-15,21 0 0,-21 0 16,1 0-16,20 0 0,-21 0 0,21 0 15,-20-21-15,20 0 0,0 0 16,-21 0-16,22-22 0,-22 22 0,21-21 16,-21-1-16,1 1 0,-1 0 0,0 21 15,0-22-15,-21 22 16,21 0-16,-21 0 0,0 0 0,0-1 0,-42 22 31,21 0-31,0 0 0,-1 0 0,-20 22 16,21-1-16,0 0 0,0 0 0,-22 0 15,22 22-15,0-22 0,21 21 16,0 0-16,-21-20 0,21-1 0,0 21 16,0-21-16,0 22 0,0-22 15,21 0-15,0 0 0,0-21 0,0 21 16,1 0-16,20-21 0,-21 0 0,21 0 16,1 0-16,-1 0 0,0 0 15,1 0-15,-1-21 0,0 21 16,1-21-16,-1 0 0,-21 0 15,22-22-15,-22 22 0,0-21 0,0 21 16,0-22-16,0 22 0,-21-21 0,0 21 16,0-22-16,0 22 0,0 0 15,0 0-15,-21 0 16,0 21-16,0 0 16,0 21-16,0 0 0,-1 0 0,22 0 15,0 22-15,-21-22 0,21 0 16,-21 21-16,21-20 0,0 20 0,0-21 15,0 0-15,0 0 0,0 1 16,0-1-16,21 0 0,0 0 16,1-21-16,-1 21 0,0-21 15,21 0-15,-21 0 0,22 0 0,-22 0 16,21-21-16,1 21 0</inkml:trace>
  <inkml:trace contextRef="#ctx0" brushRef="#br2" timeOffset="165115.41">17526 2413 0,'0'-21'16,"0"42"-16,0-63 0,0 21 0,-21-1 15,0 1-15,-1 21 0,1 0 16,0 0-16,0 0 0,-21 0 16,20 0-16,1 0 0,-21 0 0,21 21 15,0 1-15,-22-1 0,22 21 16,0-21-16,0 22 0,0-22 0,-1 21 15,1-21-15,21 22 0,-21-22 0,21 21 16,0-21-16,0 0 0,0 1 16,0-1-16,21 0 0,0 0 0,1-21 15,-1 0-15,0 21 0,0-21 16,21 0-16,-20 0 0,20 0 0,-21 0 16,0-21-16,22 0 0,-22 0 0,21 0 15,-21-1-15,0-20 16,1 21-16,-1-21 0,0-22 0,0 22 15,0-1-15,0-20 0,1-1 16,-1 22-16,0-21 0,0 20 0,-21-20 16,0 20-16,21 1 0,-21 0 15,0-1-15,0 22 0,0 0 0,0 42 16,-21 0 0,0 1-16,0 20 0,0-21 15,-1 21-15,-20 22 0,21-22 0,0 22 16,21-22-16,-21 22 0,21-22 15,0 21-15,0-20 0,0-1 0,0 0 16,0 1-16,0-22 0,21 21 16,0-21-16,0 1 0,0-22 15,22 0-15,-22 0 0,21 0 0,-21 0 16,22 0-16,-1 0 0</inkml:trace>
  <inkml:trace contextRef="#ctx0" brushRef="#br2" timeOffset="165603.14">18838 2138 0,'0'0'0,"21"-21"0,-21 0 0,22 21 0,-22-22 16,0 44 0,0-1-1,0 0-15,-22 21 0,1-21 16,0 22-16,21-22 0,-21 21 16,0 1-16,0-1 0,21 21 0,-22-20 15,1-1-15,21-21 0,0 22 16,-21-22-16,21 21 0,-21-21 0,21 0 15,0 1-15,0-1 0,0 0 16,21-21-16,0 0 16,0 0-16,1 0 0,-1-21 15,0 0-15,0 21 0,0-22 16</inkml:trace>
  <inkml:trace contextRef="#ctx0" brushRef="#br2" timeOffset="165964.93">19177 2307 0,'0'0'0,"0"21"32,-21 1-32,21-1 15,0 0-15,-21 21 0,-1-21 0,1 22 0,21-22 16,0 21-16,0-21 0,-21 22 16,21-22-16,0 21 0,0-21 15,0 1-15,0-1 0,21 0 16,0-21-16,1 0 0,-1 0 15,0 0-15,21 0 0,1 0 0,-1 0 16,-21 0-16,21-21 0,1 0 16,-22-1-16,0 1 0,0 0 0,0 0 15,-21-21-15,0-1 0,0 22 16,0-21-16,-21-1 0,0 22 0,0 0 16,0 0-16,0 0 0,-1 0 15,-20 21-15,21 0 0,0 0 0,0 0 16,-1 0-16,1 0 0,0 0 0,0 0 15,0 0-15,21 21 16,0 0-16</inkml:trace>
  <inkml:trace contextRef="#ctx0" brushRef="#br2" timeOffset="166146.82">18732 2265 0,'0'0'0,"-21"0"0,42 0 31,22-21-31,-22 21 0,0 0 16,21 0-16,1 0 0,-1 0 16,0 0-16,1-21 0,-1 21 0,0 0 15,1 0-15,-1 0 0,0 0 0</inkml:trace>
  <inkml:trace contextRef="#ctx0" brushRef="#br2" timeOffset="166626.54">21082 2096 0,'0'0'0,"0"21"47,0 0-47,0 0 0,0 0 15,0 22-15,0-22 0,0 21 0,-21 0 16,21 22-16,-21-22 0,-1 1 15,22-1-15,0 0 0,0 22 0,-21-43 16,21 21-16,-21 1 0,21-22 16,0 0-16,-21 0 0,21 0 15,0 0-15,0-42 32</inkml:trace>
  <inkml:trace contextRef="#ctx0" brushRef="#br2" timeOffset="166991.34">20976 2159 0,'0'0'0,"0"-21"16,0-43 0,0 43-16,0 0 0,21 21 0,-21-21 15,21 0-15,-21 0 0,22 21 16,-1-22-16,0 1 0,0 21 0,21-21 15,-20 21-15,20 0 0,0 0 16,1 0-16,-1 0 0,0 0 0,1 0 16,-1 21-16,0 0 0,1 22 15,-22-22-15,-21 21 0,0-21 0,0 22 16,0-1-16,-43-21 0,22 22 16,-21-22-16,0 0 0,-1 0 15,1 21-15,0-42 0,-1 22 0,1-1 0,0 0 16,20-21-16,1 0 15,0 21-15,0-21 0,0 0 16,42 0 31,0 0-47,0 0 0</inkml:trace>
  <inkml:trace contextRef="#ctx0" brushRef="#br2" timeOffset="167583">21886 2561 0,'21'0'0,"-42"0"0,64 0 0,-22 0 16,0-21-16,0 0 0,0 21 15,-21-21-15,21 0 0,-21-1 16,0 1-16,0 0 0,0 0 15,0 0-15,0 0 0,0-1 0,0 1 16,-21 0-16,0 21 16,0 0-16,0 0 0,0 0 15,-1 0-15,-20 21 0,21 0 16,0 1-16,-22-1 0,22 21 0,-21-21 16,21 22-16,0-1 0,-1-21 15,1 21-15,0-20 0,21-1 16,-21 0-16,21 21 0,0-21 15,0 1-15,21-22 16,0 0-16,0 0 0,1 0 0,-1 0 16,0 0-16,0 0 0,21 0 15,-20-22-15,-1 22 0,21-21 0,-21 0 16,0 0-16,1 0 0,-1 0 0,0-22 16,0 22-16,0-21 0,0 21 15,-21-22-15,0 22 0,22 0 16,-22 0-16,21 0 0,-21-1 15,0 44 17,0-1-32,0 0 0,0 21 0,0-21 15,-21 22-15,21-22 0,-22 21 0,22-21 16,0 22-16,-21-22 0,21 0 16,0 0-16,0 0 0,0 1 0,0-1 15,0 0-15,21-21 16,1 21-16,-1-21 0,0 0 15,0 0-15,0 0 0,0-21 16,1 21-16,-1-21 0,0 0 0,21-1 16,-21 1-16,1 0 0</inkml:trace>
  <inkml:trace contextRef="#ctx0" brushRef="#br2" timeOffset="168438.71">22500 2350 0,'0'-22'15,"0"44"-15,0-65 0,-21 64 47,0 1-47,21-1 0,0 21 0,-21-21 16,21 0-16,-22 22 0,22-22 15,0 0-15,0 21 0,0-20 16,0-1-16,0 0 0,0 0 16,0 0-16,0 0 0,0 1 0,22-22 15,-1 21-15,0-21 0,21 0 16,-21 0-16,22 0 0,-22 0 15,21 0-15,1-21 0,-22-1 0,21 1 16,0 0-16,-20 0 0,20 0 16,-21 0-16,0-1 0,0-20 0,1 21 15,-1-21-15,0 20 0,0 1 16,0-21-16,-21 21 0,0 0 0,21 21 16,-21-22-16,22 1 0,-22 42 46,-22 1-46,1-1 0,21 21 16,-21 0-16,0 1 0,0-1 0,21 0 16,-21 1-16,-1-1 0,22 22 15,-21-22-15,21 0 0,0 1 0,0-1 16,0 21-16,0-20 0,0-1 16,0 22-16,0-22 0,0 21 0,0 1 15,0-22-15,-21 22 0,21-1 0,0 1 16,-21-22-16,0 22 0,21-22 15,-21 21-15,-1-20 0,22-1 16,-21 22-16,0-22 0,0 0 0,0 1 16,0-1-16,-1-21 0,1 21 15,0-20-15,0-1 0,0 0 0,0 0 16,-1-21-16,1 0 0,0 0 16,0-21-1,21 0-15,0 0 0,0-1 0,0-20 16,-21 0-16,21-1 0,0 1 0,-21 0 15,21-22-15,0 1 0,0-1 16,0 1-16,0-22 0,0 0 0,21 22 16,0-22-16,0 22 0,0-1 0,0-20 15,1 41-15,20-20 16,-21-1-16,21 22 0,1 0 0,-22-1 16,21 22-16,-21-21 0,22 21 15,-22-1-15,21 1 0,-21 0 0,22 0 16,-22 0-16,21 0 0,-21 21 15,22-22-15,-22 22 0,0 0 0,0 0 16,0 0 0,-42 0 31,21 22-32,0-1 1,-21-21-1,21 21-15,-21-21 0,21 21 16,-21-21-16,0 21 0</inkml:trace>
  <inkml:trace contextRef="#ctx0" brushRef="#br2" timeOffset="173427.61">4995 3725 0,'0'0'0,"21"0"46,1 0-30,-1 0-16,21 0 0,-21 0 0,22 0 16,-1 0-16,0 0 0,1 0 0,-1 0 15,0 0-15,1 0 0,-1 0 16,0 0-16,-21 0 0,22 0 0,-22 0 16,0 0-16,0 0 0,-21 22 15,-21-22 16,0 0-31,0 0 0</inkml:trace>
  <inkml:trace contextRef="#ctx0" brushRef="#br2" timeOffset="173683.48">5397 3704 0,'-21'0'15,"0"0"1,21 21-1,0 1-15,0-1 0,0 0 0,-21 0 16,21 0-16,-21 0 0,21 22 16,-21-1-16,21 0 0,0-20 15,-22 20-15,1 0 0,0 1 0,21-1 16,0-21-16,-21 21 0,21-20 16,-21 20-16,21-21 0,0 0 0,0 0 15,0 1-15,21-22 16,0-22-1,0 1-15,0 0 0,1 0 16</inkml:trace>
  <inkml:trace contextRef="#ctx0" brushRef="#br2" timeOffset="174155.33">5546 3810 0,'0'0'15,"0"-21"-15,0 0 0,0 42 31,0 0-31,0 0 0,0 0 16,0 1-16,0-1 0,0 21 16,0 0-16,0-20 0,0 20 0,0 0 15,0 1-15,-22-1 0,22-21 0,0 21 16,0-20-16,0 20 0,0-21 16,0 0-16,-21 0 0,21 1 15,0-44 16,0 1-31,0 0 16,0 0-16,0-21 0,0 20 16,21-20-16,-21 21 0,0-21 0,22 20 15,-1-20-15,0 21 0,0-21 16,0 20-16,0 1 0,1 21 0,20-21 16,-21 21-16,21 0 0,-20 0 0,20 0 15,-21 0-15,0 21 0,22 0 16,-22 1-16,0-1 0,-21 0 0,0 21 15,0-21-15,0 22 0,0-22 16,0 21-16,0-21 0,0 1 16,-21-1-16,21 0 0,-21 0 0,-1 0 15,22 0-15,-21 1 16,42-44 15,1 1-31,-1 0 0,0 0 16,0 0-16</inkml:trace>
  <inkml:trace contextRef="#ctx0" brushRef="#br2" timeOffset="174519.12">6181 4106 0,'0'22'15,"21"-22"1,0 0-1,0 0-15,0 0 16,0 0-16,1 0 0,-1-22 16,0 1-16,0 0 0,0 21 0,0-21 15,1 0-15,-1 0 0,0-1 16,-21 1-16,0 0 16,-21 21-16,0 0 15,-1 0-15,1 0 0,0 0 16,-21 21-16,21 0 0,-1 1 15,-20-1-15,21 21 0,0-21 0,21 22 16,-21-22-16,21 21 0,0-21 16,0 0-16,0 1 0,0 20 0,0-21 15,0 0-15,21 0 16,0-21-16,0 0 0,0 0 0,22 0 16,-22 0-16,0 0 0,21 0 0,-21 0 15,22-21-15,-22 21 0</inkml:trace>
  <inkml:trace contextRef="#ctx0" brushRef="#br2" timeOffset="175091.66">8022 4043 0,'0'0'0,"0"-21"0,0-64 32,0 64-32,0 0 0,0 0 0,0-1 15,0 1-15,0 42 32,0 1-17,0-1-15,0 0 16,0 21-16,0 1 0,0 20 0,0-21 15,0 22-15,0-22 0,0 22 0,0-1 16,0-20-16,0 20 0,-21 1 16,0-22-16,0 21 0,-1-20 0,1 20 15,0-20-15,0 20 0,0-21 0,0 1 16,21-1-16,0 0 0,-22-20 16,22-1-16,0 0 0,0 0 0,0 0 15,0-42 1,0 0-16,22 0 15,-22 0-15,21-1 0,-21-20 0,21 0 16,0 21-16,-21-22 0,0 1 16,21-22-16,0 22 0,-21 0 15,0-1-15</inkml:trace>
  <inkml:trace contextRef="#ctx0" brushRef="#br2" timeOffset="175407.48">7980 4043 0,'0'-21'0,"0"42"0,0-63 15,0 20-15,0 1 0,0 0 0,0 0 16,0 0-16,0 0 0,21-1 16,0 1-16,21 0 0,-20 0 15,-1 21-15,21-21 0,0 21 0,1 0 16,-1 0-16,0 0 16,1 0-16,-1 0 0,-21 0 0,22 0 15,-22 21-15,0 0 0,0 0 0,-21 0 16,0 1-16,0-1 15,-21 0-15,0 0 0,0 0 0,-1 0 16,-20 1-16,0-1 0,21 0 16,-22-21-16,22 21 0,-21-21 0,21 0 15,-1 21-15,1-21 0,0 0 0,42 0 47,0 0-47,1-21 16,-1 21-16,0 0 0</inkml:trace>
  <inkml:trace contextRef="#ctx0" brushRef="#br2" timeOffset="175803.67">8678 3768 0,'0'0'0,"21"0"0,85-21 31,-85 21-31,1 0 0,20 0 16,-21 21-16,0 0 0,22 0 15,-22-21-15,0 21 0,0 22 16,-21-22-16,0 0 0,0 0 0,0 0 16,0 22-16,0-22 0,0 0 15,-21 0-15,0 0 0,21 0 0,-21-21 16,-1 22-16,1-22 0,0 0 0,0 0 15,21-22 1,0 1 0,0 0-16,0 0 0,21 0 15,0 0-15,0-1 0,-21-20 16,22 21-16,-1 0 0,-21 0 0,21-22 16,0 22-16,0 0 0,0 0 15,1 0-15,-1-1 0,0 22 0,0-21 16,0 21-16,0 0 0,1-21 0,-1 21 15,0 0-15,0 0 0</inkml:trace>
  <inkml:trace contextRef="#ctx0" brushRef="#br2" timeOffset="176264.43">9525 3725 0,'-21'0'32,"0"0"-32,-1 0 0,1 22 15,0-22-15,21 21 16,-21 0-16,0 0 0,0 0 0,21 22 16,0-22-16,0 0 0,-22 21 0,22-21 15,0 1-15,0-1 0,0 21 16,0-21-16,0 0 0,0 1 15,22-1-15,-1-21 0,0 0 0,0 0 16,0 0 0,0 0-16,1-21 0,-1-1 0,21 22 15,-21-21-15,0 0 0,1 0 0,-1 0 16,0-22-16,-21 22 0,0 0 16,0 0-16,0-21 0,0 20 0,0 1 15,0-21-15,0 21 0,-21 0 16,0-1-16,-1 22 0,22-21 0,-21 21 15,0 0-15,0 0 0,0 0 0,0 0 16,-1 0-16,1 0 0,0 21 16,21 1-16,-21-1 0,21 0 15,0 0-15,0 0 0,0 0 16,0 1-16,21-22 16,-21 21-16,21-21 0,0 21 0,1 0 15</inkml:trace>
  <inkml:trace contextRef="#ctx0" brushRef="#br2" timeOffset="176702.59">9842 3958 0,'0'0'0,"22"-21"0,-1 21 0,0-21 16,0 0-16,0 0 16,-21-1-16,21 1 0,1 21 0,-22-21 15,21 0-15,-21 0 0,21 0 0,-21-1 16,0 1-1,21 21-15,-21-21 0,0 42 32,0 0-32,0 1 15,0 20-15,-21-21 0,21 21 0,-21-20 16,21 20-16,0 21 0,-21-20 16,-1 20-16,22-20 0,-21 20 0,21 1 15,0-22-15,0 21 0,0 1 0,-21-22 16,21 22-16,0-22 0,0 22 15,0-22-15,-21 21 0,21-20 0,0 20 16,0-20-16,-21-1 0,0 0 0,21 1 16,-22-22-16,1 0 15,21 0-15,0 0 0,0 0 0,-21-21 16,0 0-16,0 0 16,21-21-16,-21 0 15,21 0-15,-22 0 0,22 0 16,0-1-16,0 1 0,-21 0 0,21-21 15,0 21-15,-21-22 0,21 22 0,0-21 16,0 21-16,0-22 0,0 1 16,0 0-16</inkml:trace>
  <inkml:trace contextRef="#ctx0" brushRef="#br2" timeOffset="176915.46">10033 3598 0,'0'0'0,"21"0"78,0 0-63</inkml:trace>
  <inkml:trace contextRef="#ctx0" brushRef="#br2" timeOffset="177267.26">10245 3852 0,'42'43'15,"-21"-43"-15,0 0 16,0 0-16,1 0 15,-1 0-15,0-21 0,0-1 0,0 1 16,0 21-16,1-21 16,-1 0-16,-21 0 0,0 0 15,0-1-15,0 1 0,0 0 16,0 0-16,-21 21 16,-1 0-16,1 0 15,0 0-15,0 21 0,0 0 16,0 0-16,-1 1 0,1-1 0,21 0 15,-21 0-15,21 0 0,0 22 16,0-22-16,0 0 0,0 0 0,0 21 16,0-20-16,0-1 0,21-21 15,0 21-15,1 0 0,-1-21 0,0 0 16,0 0-16,0 0 0,0 0 16,22 0-16,-22 0 0,0 0 15,21-21-15,-20 0 0</inkml:trace>
  <inkml:trace contextRef="#ctx0" brushRef="#br2" timeOffset="177777">10943 3598 0,'0'0'0,"-21"0"0,0 0 16,0 22-16,21-1 0,-22 0 0,1 0 15,0 0-15,21 0 0,0 1 16,-21-1-16,21 21 0,-21-21 15,21 0-15,0 1 0,0 20 0,0-21 16,0 0-16,0 0 0,0 1 16,21-22-16,0 21 0,0 0 0,0-21 15,1 0-15,-1 0 0,0 0 16,21 0-16,1 0 0,-1 0 0,-21-21 16,21 21-16,1-21 0,-1-1 0,-21 1 15,22 0-15,-22-21 0,0 21 16,0-1-16,21-20 0,-42 0 0,22 21 15,-1-22-15,-21 1 0,21 0 0,-21-1 16,0 1-16,0 0 16,0-1-16,0 22 0,0-21 0,0 21 15,0-1-15,0 44 32,-21-22-32,21 42 0,-21-21 0,21 21 15,-22-20-15,22 20 0,0 0 16,0 1-16,-21-1 0,21 0 0,-21 1 15,21-1-15,0 0 0,0-21 0,0 22 16,0-22-16,0 21 0,0-21 16,0 1-16,0-1 0,0 0 0,21-21 15,0 21-15,1-21 0,-1 0 0,0 0 16,0 0-16,0 0 0,0-21 16,22 21-16,-22-21 0,0 0 15,0-1-15,-21 1 0,21 0 0,1 0 16</inkml:trace>
  <inkml:trace contextRef="#ctx0" brushRef="#br2" timeOffset="177943.37">11388 3641 0,'0'0'0,"-22"0"0,22 21 31,22-21-15,-1 0-16,0 0 0,0 21 15,0-21-15,0 0 0,1 0 16,-1 0-16,0 0 0,0-21 0</inkml:trace>
  <inkml:trace contextRef="#ctx0" brushRef="#br2" timeOffset="178491.64">13441 3493 0,'0'0'0,"0"-22"0,21 1 15,-21 0-15,21 0 0,-21 0 16,0 0-16,0-1 0,0 1 0,0 0 15,0 0-15,-21 21 16,0 0-16,0 0 0,-22 21 16,22 0-16,0 0 0,-21 1 0,20 20 15,-20-21-15,21 21 0,0 1 16,-22-1-16,22 0 0,0 1 0,0-22 16,0 21-16,21 1 0,0-1 0,0-21 15,0 21-15,0-20 16,0 20-16,0-21 0,0 0 0,21 0 15,0 1-15,0-1 0,0 0 0,22 0 16,-22-21-16,21 0 0,1 0 16,-1 0-16,0 0 0,1 0 0,-1-21 15,0 0-15,1 0 0,-1-1 16,0 1-16,-21 0 0,22 0 0</inkml:trace>
  <inkml:trace contextRef="#ctx0" brushRef="#br2" timeOffset="178906.52">13928 3641 0,'0'0'0,"0"-21"0,0-1 15,0 1 1,-22 21 0,22 21-16,-21 1 15,0-1-15,0 0 0,0 0 0,21 0 16,-21 0-16,-1 1 0,1 20 16,21-21-16,0 0 0,-21 0 0,21 1 15,-21-1-15,21 0 0,0 0 16,0 0-16,0 0 0,0 1 0,21-22 15,0 21-15,0-21 16,22 0-16,-22 0 0,0 0 16,21-21-16,-20-1 0,20 1 0,0 21 15,-21-21-15,22 0 0,-1 0 16,-21 0-16,22-1 0,-22-20 16,-21 21-16,0 0 0,0-22 0,0 22 15,0 0-15,0-21 0,0 21 16,-21-1-16,-1 1 0,1 21 0,-21-21 15,21 21-15,-22 0 0,1 0 0,21 0 16,-21 0-16,20 0 0,1 21 16,0 0-16,0 1 0,0-22 0,0 21 15,21 0-15,0 0 0,0 0 16,0 0-16,0 1 0,21-1 16,0-21-16,0 21 0,0-21 0,22 0 15,-22 0-15,21 0 0,0 0 16,-20 0-16</inkml:trace>
  <inkml:trace contextRef="#ctx0" brushRef="#br2" timeOffset="179279.31">14690 3598 0,'0'0'0,"0"-21"0,0 0 16,-22 21-16,1 0 15,0 0-15,0 0 0,0 0 0,-22 21 16,22-21-16,0 21 0,-21-21 15,21 22-15,-1-1 0,22 0 16,0 0-16,0 0 16,0 0-16,0 1 0,22-1 15,-1-21-15,21 21 0,-21 0 16,0-21-16,1 21 0,20-21 16,-21 21-16,0-21 0,0 22 0,1-22 15,-1 21-15,-21 0 0,0 0 16,-21 0-1,-1-21-15,-20 0 16,21 0-16,0 0 0,-22 0 0,22 0 16,-21 0-16,21 0 0,-22 0 15,22 0-15,0 0 0,0 0 0,0 0 16,0 0-16,21-21 16,0 0-1,21 21-15,0-21 0,0 0 0,0 21 16,22-22-16</inkml:trace>
  <inkml:trace contextRef="#ctx0" brushRef="#br2" timeOffset="179575.23">14944 3323 0,'0'0'0,"0"-21"31,0 42-31,0 0 0,0 1 16,0-1-16,0 21 0,-22-21 0,1 22 16,21-1-16,0 0 0,-21-21 15,21 22-15,-21-1 0,0 0 0,21 1 16,0-22-16,-21 21 0,21-21 0,-22 22 16,22-22-16,0 0 0,0 0 15,0 0-15,0 1 0,0-1 0,22-21 16,-1 0-16,0 0 15,0 0-15,0 0 0,0 0 0,1-21 16,-1-1-16,0 1 0,0 0 0,0 0 16</inkml:trace>
  <inkml:trace contextRef="#ctx0" brushRef="#br2" timeOffset="179743.13">14795 3641 0,'-21'0'0,"42"0"0,-42 21 16,42-21 0,1 0-16,-1 21 15,21-21-15,-21 0 0,0 0 16,1 0-16,20-21 0,-21 21 0</inkml:trace>
  <inkml:trace contextRef="#ctx0" brushRef="#br2" timeOffset="180208.58">16383 3641 0,'0'0'0,"0"-21"0,42-22 15,-42 22 1,0 42 15,0 0-31,-21 1 0,0-1 0,0 0 16,21 0-16,-21 0 0,-1 22 0,1-22 16,0 0-16,21 0 0,-21 0 15,21 0-15,-21 1 0,21-1 0,0 0 16,0 0-16,21-21 31,21 0-15,-21-21-16,1 21 0</inkml:trace>
  <inkml:trace contextRef="#ctx0" brushRef="#br2" timeOffset="180606.66">16891 3535 0,'0'0'0,"-21"0"32,0 0-32,-1 0 0,1 0 0,0 21 15,-21 0-15,21-21 0,-1 21 16,1 1-16,21-1 0,-21 0 16,21 0-16,0 0 15,21-21 1,0 21-16,1-21 15,-1 0-15,21 0 0,-21 22 16,0-22-16,22 0 0,-22 21 0,0-21 16,21 21-16,-20-21 0,-1 21 0,0-21 15,-21 21-15,0 0 0,21-21 16,-21 22-16,0-1 0,-21-21 16,-21 21-16,20-21 15,1 0-15,-21 0 0,21 21 0,-22-21 16,22 0-16,0 0 0,-21 0 0,21 0 15,-1 0-15,1 0 0,0 0 16,21-21 0,0 0-1,21 0 1</inkml:trace>
  <inkml:trace contextRef="#ctx0" brushRef="#br2" timeOffset="180818.93">16531 3429 0,'-21'0'15,"42"0"32,0 0-47</inkml:trace>
  <inkml:trace contextRef="#ctx0" brushRef="#br2" timeOffset="181443.27">17970 3768 0,'-42'-21'31,"42"-1"-15,0 1-16,0 0 16,0 0-16,0 0 0,0 0 15,21-1-15,0 22 0,1-21 0,-1 0 16,0 21-16,0 0 0,0-21 15,22 21-15,-22 0 0,21 0 0,-21 0 16,22 21-16,-22 0 0,0-21 16,21 21-16,-21 22 0,1-22 0,-22 0 15,0 0-15,0 22 0,0-22 16,0 0-16,0 0 0,-22 21 16,1-20-16,0-1 0,0 0 0,0 0 15,0-21-15,21 21 0,-22 0 16,1-21-16,0 0 0,21-21 31,0 0-31,0 0 16,0 0-16,21 21 0,0-21 0,-21-1 15,22 1-15,-1-21 0,0 21 16,-21 0-16,21-1 0,0 1 0,0 0 16,1 0-16,-1 0 0,0 0 15,0-1-15,0 22 0,0 0 0,-21-21 16,22 21-16,-1 0 0,0 0 15,0 0 1,0 0-16</inkml:trace>
  <inkml:trace contextRef="#ctx0" brushRef="#br2" timeOffset="181795.07">18627 3789 0,'0'21'16,"21"-21"-16,0 0 15,0 0-15,0 0 16,0 0-16,1 0 0,-1 0 0,0-21 16,0 0-16,0 21 0,0-21 15,1-1-15,-1 22 0,0-21 16,-21 0-16,21 0 0,-21 0 16,0 0-16,0-1 0,0 1 15,-21 21-15,0 0 16,0 0-16,-1 0 0,1 0 15,0 21-15,0 1 0,0-1 0,-22 0 16,43 0-16,-21 0 0,0 0 0,0 1 16,21-1-16,-21 0 0,21 0 15,0 0-15,0 0 0,0 1 0,0-1 16,0 0-16,21 0 16,0-21-16,0 21 0,0-21 15,22 0-15,-22 0 0,21 0 0,-21 0 16,22 0-16,-22 0 0,21 0 15,1-21-15</inkml:trace>
  <inkml:trace contextRef="#ctx0" brushRef="#br2" timeOffset="182774.51">19558 3641 0,'0'0'0,"0"-21"0,0-1 0,0 1 15,0 0-15,-21 0 0,0 21 16,-1 0-16,1 0 0,0 0 15,0 0-15,0 0 0,-22 0 16,22 21-16,0-21 0,-21 21 16,21 0-16,-1 1 0,1 20 0,-21-21 15,42 0-15,-21 0 0,0 22 0,21-22 16,0 0-16,0 0 0,0 0 16,0 1-16,0-1 0,0 0 0,21 0 15,0 0-15,21-21 16,-21 0-16,1 0 0,20 0 15,-21 0-15,21 0 0,-20 0 0,20-21 16,-21 21-16,21-21 16,-20 0-16,20 0 0,-21-1 0,0 1 15,0-21-15,1 21 0,-1-22 16,0 22-16,-21-21 0,21 0 0,-21 20 16,0-20-16,0 0 0,0-1 0,0 22 15,0-21-15,0 21 0,0 0 16,0-1-16,0 1 0,0 0 0,0 42 31,-21 0-31,21 1 0,-21 20 16,0-21-16,21 21 0,0-20 15,0 20-15,-22 0 0,22-21 16,-21 22-16,21-22 0,0 21 0,0-21 16,0 22-16,0-22 0,0 0 15,0 0-15,0 0 0,0 1 0,0-1 16,21 0-16,1-21 0,-1 0 15,0 0-15,0 0 0,0 0 16,0 0-16,1 0 0,20 0 0,-21 0 16,0-21-16,22 0 0,-22-1 15,0 22-15,0-21 0,0 0 0,-21 0 16,21 0-16,-21-22 0,22 22 0,-22 0 16,0 0-16,0 0 15,0 0 1,0 42-1,-22 0 1,22 0-16,-21 0 0,21 0 16,0 1-16,0-1 0,0 0 15,0 0-15,0 0 0,0 0 16,0 1-16,0-1 0,21 0 16,1-21-1,-1 0-15,0 0 16,0 0-16,0 0 0,0-21 15,1 21-15,-1-21 0,0-1 0,0 1 16,0 0-16,0 0 0,-21 0 16,22 0-16,-1-1 0,-21-20 15,0 21-15,21 0 0,-21 0 0,21-1 16,-21 1-16,-21 21 31,0 21-31,0 1 16,21-1-16,0 21 0,-22-21 15,22 0-15,-21 1 0,21-1 0,0 0 16,0 0-16,0 0 0,0 0 16,0 1-16,0-1 0,0 0 15,21 0 1,1-21-16,-1 0 16,21 0-16,-21 0 0,22 0 0,-1-21 15,-21 21-15,21-21 0,1 0 0,-1 21 16</inkml:trace>
  <inkml:trace contextRef="#ctx0" brushRef="#br2" timeOffset="183031.36">20891 3514 0,'0'0'16,"0"-21"-16,-21 21 0,0 0 16,0 0-16,0 0 0,0 21 15,-1 0-15,1 0 0,0 0 0,21 0 16,-21 1-16,0-1 15,0 0-15,-1 21 0,22-21 0,-21 1 16,21-1-16,0 21 0,0-21 16,0 0-16,0 1 0,0-1 0,0 0 15,0 0-15,21-21 16,1 0-16,-1 0 0,0 0 16,0 0-16,0 0 0,0 0 0,22 0 15,-22-21-15,0 0 0,21 21 0,-20-21 16</inkml:trace>
  <inkml:trace contextRef="#ctx0" brushRef="#br2" timeOffset="183435.18">21103 3662 0,'-21'0'0,"0"21"15,21 0-15,0 0 16,0 1-1,21-22-15,0 0 0,0 0 16,0 0-16,1 0 16,-1 0-16,0 0 0,0-22 15,0 1-15,-21 0 16,0 0 0,0 0-16,0 0 15,0-1-15,-21 22 16,0 0-16,0 0 15,0 0-15,-1 22 0,1-22 16,0 21-16,0 0 0,21 0 16,0 0-16,-21 0 0,21 1 0,-21-1 15,21 0-15,0 0 0,0 0 16,0 0-16,0 1 0,0-1 16,0 0-16,21 0 0,21-21 15,-21 0-15,0 21 0,22-21 16,-1 0-16,-21 0 0,22 0 15,-1 0-15,-21 0 0,21 0 16,1 0-16</inkml:trace>
  <inkml:trace contextRef="#ctx0" brushRef="#br2" timeOffset="183983.86">21823 3577 0,'0'0'0,"0"-21"0,-21 21 0,-1-21 15,1 21-15,0 0 0,0 0 16,0 0-16,0 0 0,-1 0 0,1 0 16,-21 21-16,21-21 0,0 21 15,-1 0-15,1 1 0,0-1 16,0 0-16,0 0 0,0 0 0,-1 0 16,22 1-16,0-1 0,0 21 15,0-21-15,0 0 0,0 1 0,0-1 16,22 0-16,-1-21 0,0 21 15,0-21-15,0 0 16,0 0-16,1 0 0,-1 0 0,21 0 16,-21-21-16,0 21 0,1-21 15,-1 0-15,21-1 0,-21 1 0,0 0 16,1-21-16,-1 21 0,0-22 16,0 1-16,0 0 0,0-1 15,1 1-15,-1-22 0,0 22 0,0 0 16,0-1-16,-21 1 0,0 0 15,0 21-15,21-1 0,-21 1 0,0 0 16,0 42 0,-21 0-16,0 1 15,0-1-15,21 21 0,-21 0 0,0 1 16,-1-1-16,22 22 0,0-22 16,-21 0-16,21 1 0,-21-1 0,21 0 15,0-21-15,0 22 16,0-22-16,0 0 0,0 21 0,0-20 15,21-22-15,0 21 0,1 0 0,-1-21 16,0 0-16,0 0 0,0 0 16,0 0-16,1 0 0,-1 0 15,0 0-15,0-21 0,0 21 16,0-21-16</inkml:trace>
  <inkml:trace contextRef="#ctx0" brushRef="#br2" timeOffset="184230.79">22415 3895 0,'0'0'0,"-21"0"62,21 21-46,-21-21-16</inkml:trace>
  <inkml:trace contextRef="#ctx0" brushRef="#br1" timeOffset="-202965.33">614 6075 0,'-21'0'78,"-1"0"-62,1 0-16,0 0 16,0-21-1,21 0 1,0-1-16,0 1 0,0 0 16,0 0-16,0 0 0,0 0 15,21-1-15,0 1 0,0 0 16,1 21-16,-1-21 0,0 0 15,0 21-15,21 0 0,-20-21 16,-1 21-16,21 0 0,-21 0 16,0 0-16,1 0 0,-1 0 15,0 0-15,0 0 0,0 21 0,0 0 16,-21 0-16,0 0 0,0 0 16,0 1-16,0 20 0,0 0 0,0-21 15,0 22-15,0-22 0,0 21 16,-21 1-16,0-1 0,21 0 0,-42-21 15,21 22-15,-1-1 0,-20 0 16,21 1-16,-21-1 0,-1 0 16,22-20-16,-21 20 0,-1-21 0,22 0 15,-21 0-15,0 1 0,20-22 16,-20 21-16,21-21 0,-21 0 16,20 0-16,1 0 0,-21 0 15,21-21-15,0 21 0,-1-22 0,22 1 16,-21-21-16,0 21 0,0 0 15,21-22-15,0 1 0,0 21 16,0-22-16,0 22 0,0-21 0,0 21 16,21 0-16,0-1 0,0 1 15,1 0-15,-1 0 0,21 21 0,0-21 16,1 21-16,-22 0 0,21 0 16,1 0-16,-22 0 0,0 0 15,21 21-15,-21 0 0,1 0 16,-1 0-16,-21 1 0,0-1 15,21 0-15,-21 21 0,21-21 0,-21 1 16,0 20-16,0-21 0,0 0 16,0 22-16,0-22 0,21 0 0,-21 0 15,21 0-15,-21 0 16,22-21 0,-1 0-16,0 0 15,0-21 1,0 0-16</inkml:trace>
  <inkml:trace contextRef="#ctx0" brushRef="#br1" timeOffset="-202669.5">1249 6265 0,'0'22'16,"21"-22"15,0 0-31,0 0 16,0 0-16,-21-22 15,22 22-15,-22-21 16,0 0 0,-22 21-1,1 0-15,0 0 0,0 0 16,0 0-16,0 0 15,21 21-15</inkml:trace>
  <inkml:trace contextRef="#ctx0" brushRef="#br1" timeOffset="-201814.35">2942 5525 0,'0'-43'16,"-21"22"0,0 21-16,0 0 15,-1 0-15,1 0 0,0 0 16,0 0-16,0 21 0,0 0 0,-22 1 16,22 20-16,-21 0 15,-1 1-15,22-1 0,-21 0 0,0 22 16,-1-22-16,22 22 0,0-22 15,-21 0-15,20 22 0,22-22 0,-21 0 16,21 1-16,0 20 0,0-20 16,0-1-16,0-21 0,0 21 0,21 1 15,1-22-15,-1 21 0,0-21 16,21 1-16,1-22 0,-1 21 0,0-21 16,1 0-16,-1 0 0,21 0 15,-20-21-15,20 21 0,-20-22 16,20-20-16,-21 21 0,1 0 15,-1-22-15,0 1 0,1 21 0,-1-21 16,0-1-16,-20 1 0,-1 0 0,0-1 16,0-20-16,-21 20 0,21-20 15,-21 21-15,0-22 0,0 1 0,0 20 16,0-20-16,-21 20 0,-21 1 16,21 0-16,-1 21 0,1-22 0,-21 22 15,21 0-15,-22 0 0,22 21 16,-21 0-16,0 0 0,-1 0 0,1 0 15,0 21-15,-1 0 0,1 21 16,0-20-16,-1 41 0,1-21 16,0 1-16,20 20 0,-20 1 15,21-22-15,0 22 0,0-1 0,21-21 16,0 1-16,0 20 0,0-20 16,0-1-16,0 0 0,0 1 0,0-22 15,21 21-15,21-21 0,-21 0 16,0 1-16,22-1 0,-1 0 0,-21-21 15,22 0-15,-1 0 0,0 0 16</inkml:trace>
  <inkml:trace contextRef="#ctx0" brushRef="#br1" timeOffset="-201421.36">3556 5927 0,'0'-21'0,"0"42"0,0-64 16,-21 43 0,0 0-1,21 22-15,0-1 0,0 0 16,-22 0-16,22 0 0,-21 22 16,21-22-16,0 21 0,0 0 0,0 1 15,-21-1-15,21 22 0,-21-22 16,21 21-16,-21 1 0,21-22 15,0 22-15,0-1 0,-21 1 0,-1-1 16,22-20-16,-21 20 0,0 1 16,21-1-16,-21 1 0,0-1 0,0 1 15,-1-1-15,1 1 0,0-1 0,0-21 16,0 22-16,21-22 0,-21 85 31,-1-127-31,22-21 16,22-21-1,-1 21-15,-21-22 0,21 1 0,0 0 16,0-22-16,-21 1 16,21 20-16</inkml:trace>
  <inkml:trace contextRef="#ctx0" brushRef="#br1" timeOffset="-201085.55">3387 6244 0,'0'0'0,"-22"-21"0,22 0 0,-21-21 15,21 20-15,0 1 0,0 0 16,0 0-16,0 0 0,0-22 0,0 22 16,21 0-16,1 0 0,20 21 0,-21-21 15,21 0-15,-20 21 0,20 0 16,-21 0-16,21 0 0,-20 0 16,-1 0-16,21 21 0,-21 0 15,0 0-15,1 0 0,-22 0 0,0 1 16,0-1-16,0 0 0,0 21 15,-22-21-15,-20 1 0,21-1 0,-21 0 16,20 0-16,-20 0 0,21 0 0,-21 1 16,-1-22-16,22 21 0,0-21 15,0 21-15,0-21 0,-1 0 0,44 0 47,-1 0-47,0 0 0,0 0 16,0 0-16,0-21 0</inkml:trace>
  <inkml:trace contextRef="#ctx0" brushRef="#br1" timeOffset="-200698.37">3789 6244 0,'21'0'31,"0"0"-15,0-21-16,0 21 0,1-21 16,-1 0-16,0 21 0,0-21 15,21-1-15,-20 1 0,-22 0 0,21 0 16,0 0-16,-21 0 0,21 21 16,-21-22-16,0 1 0,0 0 15,-21 21 1,0 0-16,0 0 0,-1 0 0,1 0 15,0 0-15,0 21 0,0 0 0,21 1 16,-21-1-16,21 0 0,-22 0 16,22 0-16,-21 0 0,21 1 0,0-1 15,0 0-15,0 0 0,0 0 16,0 0-16,21 1 0,1-22 16,-1 21-16,0-21 0,0 0 0,0 0 15,0 0-15,1 0 0,20 0 16,-21 0-16,0 0 0,0-21 0,1 21 15,-1-22-15,0 1 0</inkml:trace>
  <inkml:trace contextRef="#ctx0" brushRef="#br1" timeOffset="-200245.63">4360 5969 0,'21'-42'31,"-21"63"-15,0 0-1,0 0-15,0 0 0,0 1 16,0-1-16,0 0 0,-21 0 0,21 0 16,0 0-16,-21-21 0,21 22 15,0-1-15,0 0 0,0 0 16,-21-21-16,21 21 0,0-42 47,0 0-32,0 0-15,0 0 0,0-1 0,0 1 16,21-21-16,0 21 0,0 0 0,-21-1 16,22-20-16,20 21 15,-21 0-15,0 0 0,0-1 0,22 22 16,-22-21-16,21 21 0,1 0 16,-22 0-16,21 0 0,0 0 0,-20 21 15,-1-21-15,21 22 0,-21-1 0,-21 0 16,21 0-16,-21 21 0,0-20 15,0-1-15,0 0 0,0 0 0,0 0 16,0 0-16,-21 1 0,21-1 16,-21-21-16,21 21 0,0 0 15,-21-21-15</inkml:trace>
  <inkml:trace contextRef="#ctx0" brushRef="#br1" timeOffset="-199477.24">5821 5673 0,'0'0'0,"21"-21"16,0 21-16,0-22 15,0 1-15,1 21 0,-1-21 0,0 0 16,0 0-16,0 0 0,0-1 16,22 1-16,-22 0 0,0 0 0,0 0 15,-21 0-15,0-1 0,0 1 16,0 0-16,0 0 0,0 0 0,-21 21 15,0-21-15,-21 21 0,20 0 16,-20 0-16,0 0 0,-1 0 16,1 21-16,0 0 0,-1 0 0,1-21 15,0 21-15,21 0 16,-1 1-16,1-1 0,21 0 16,0 0-16,0 0 0,0 0 0,0 1 15,43 20-15,-22-21 0,0 0 16,21 22-16,-21-22 0,22 21 0,-1-21 15,-21 22-15,22-22 0,-1 21 16,-21-21-16,0 22 0,22-22 0,-22 0 16,0 21-16,-21-21 0,0 1 0,0-1 15,0 0-15,0 0 0,-21 0 16,0 0-16,-22 1 0,1-1 0,0-21 16,-1 21-16,-20-21 0,20 0 15,-20 0-15,21 0 0,-22 0 16,22 0-16,-1 0 0,1 0 0,0-21 15,21 0-15,-1-1 0,-20 1 16,42 0-16,-21 0 0,0 0 0,21 0 16,0-22-16,0 22 0,0 0 15,0 0-15,0 0 0,21-1 16,0 1-16,0 21 0,0-21 0,22 21 16,-22-21-16,21 21 0,1 0 15,-1 0-15,0 0 0</inkml:trace>
  <inkml:trace contextRef="#ctx0" brushRef="#br1" timeOffset="-197068.3">6435 5736 0,'0'0'0,"0"-21"0,0 0 16,-22 21-1,1 0-15,0 0 16,0 0-16,21 21 0,-21 0 0,0 0 16,-1 1-16,1-1 0,0 0 0,21 21 15,-21-21-15,0 1 0,0 20 16,-1-21-16,22 21 0,0-20 16,0-1-16,-21 0 0,21 21 0,0-21 15,0 1-15,0-1 0,21 0 16,1 0-16,-1 0 15,0-21-15,0 0 0,21 0 0,-20 0 16,-1 0-16,21 0 0,-21 0 16,22-21-16,-1 0 0,-21 21 0,0-21 15,22 0-15,-22-1 0,0-20 16,0 21-16,0 0 0,0-22 0,-21 1 16,0 21-16,0-21 0,0-1 0,0 22 15,0-21-15,-21 21 0,0-1 16,0 1-16,-21 0 0,20 21 15,1 0-15,-21 0 0,21 0 16,-22 0-16,22 0 0,0 0 0,0 21 16,-21-21-16,20 43 0,22-22 0,-21 0 15,0 0-15,21 0 0,-21 22 16,21-22-16,0 21 0,0-21 0,0 0 16,0 22-16,0-22 0,0 0 15,0 0-15,0 0 0,0 1 0,0-1 16,21-21-16,-21 21 0,21-21 0,0 0 15,1 21-15,-1-21 0,21 0 16,-21 0-16,22 0 0,-22 0 0,21 0 16,0 0-16,-20-21 0,20 21 15,0-21-15,-21 0 0,22-1 16,-22 1-16,21 0 0,-21 0 0,22 0 16,-22 0-16,0-22 0,0 22 15,0-21-15,-21 21 0,22-1 0,-22-20 16,21 21-16,-21 0 0,0 0 0,0-1 15,0 44 17,0-1-17,0 0-15,-21 0 0,-1 0 0,22 0 16,-21 22-16,21-22 0,0 0 0,-21 0 16,21 22-16,0-22 15,-21 0-15,21 0 0,0 0 0,0 0 16,0 1-16,0-1 0,21 0 15,0-21-15,0 0 0,1 0 16,-1 0-16,0 0 0,0 0 16,0 0-16,0 0 0,1-21 0,-1 21 15,0-21-15,0-1 0,0 1 16,0 0-16,1 0 0,-1-21 0,-21 20 16,21 1-16,0-21 0,-21 21 0,21 0 15,-21-1-15,21 1 0,-21 0 16,22 0-16,-22 0 0,0 0 15,0 42 32,-22 0-47,22 0 16,-21 0-16,21 22 0,0-22 0,-21 0 16,21 0-16,0 21 0,0-20 0,0-1 15,0 0-15,0 0 0,0 0 16,0 0-16,0 1 0,0-1 15,0 0 1,21-21-16,0 0 16,1 0-16,-1 0 15,0-21-15,0 0 0,0-1 0,0 22 16,22-21-16,-22-21 0,0 21 16,0 0-16,-21-1 0,21-20 0,-21 21 15,22 0-15,-22 0 0,0-1 0,0 1 16,0 0-16,0 0 0,0 0 15,-22 21 1,1 0-16,21 21 16,-21-21-16,21 21 15,0 0 1,0 0 0,21-21-16,0 0 15,1 0-15,-1 0 0,0 0 16,0-21-16,0 21 0,0-21 15,1 21-15,-1 0 0,0-21 0,0 21 16,0 0-16,-21-21 0,21 21 16,1-21-1,-22 42 17,0 0-32,-22-21 0,22 21 0,-21 0 15,0 0-15,21 1 16,0-1-16,0 0 0,-21 21 0,21-21 15,-21 1-15,21-1 0,0 0 0,0 0 16,0 0-16,0 0 0,0 1 16,0-1-16,21 0 15,0-21-15,0 0 0,0 0 0,1 0 16,-1 0-16,0 0 0,0 0 16,21 0-16,-20 0 0,-1 0 0,0-21 15,0 0-15,0-1 0,0 1 16,22 0-16,-22 0 0,0-21 0,0 20 15,0-20-15,22 0 0,-22 21 0,0-22 16,0 1-16,-21 21 0,21 0 16,-21-1-16,22 1 0,-22 0 15,0 42 17,0 0-17,0 1-15,0-1 0,0 0 16,21-42 46,-21 0-62,0-1 16,0 1-16,0 0 16,0 0-16,0 0 15,-21 21 16,21 21-15,-22-21-16,22 21 0,0 0 0,-21 0 16,0 1-16,21-1 0,0 21 15,-21-21-15,0 0 0,21 1 0,-21 20 16,21-21-16,-22 0 0,22 0 0,0 22 16,0-22-16,0 0 0,0 0 15,0 0-15,0 1 0,22-1 16,-1-21-16,0 0 15,0 0-15,0 0 0,0 0 16,1 0-16,-1 0 0,21 0 16,-21-21-16,0 21 0,1-22 0,-1 1 15,0 0-15,0 0 0,0 0 16,-21 0-16,0-1 0,21-20 16,-21 21-16,0 0 0,0 0 15,0-1-15,0 1 16,0 42 15,0 1-15,0-1-16,0 0 15,22-21 1,-1 0-16,0 0 16,0 0-16,0 0 0,22 0 15,-22 0-15,0 0 0,0 0 0,21-21 16,-20 21-16,-1-21 0,0-1 15,0 1-15,-21 0 0,21 0 16,-21 0-16,0 0 0,0-1 0,0 1 16,0 0-16,0 0 15,0 0-15,-21 0 0,0 21 0,0 0 16,0 0-16,-1 0 16,1 0-16,0 21 0,0-21 15,-21 21-15,20 0 0,1 21 0,0-20 16,0 20-16,0-21 0,21 21 15,-21-20-15,-1 20 0,22-21 0,-21 21 16,21-20-16,0 20 0,0-21 0,0 0 16,0 0-16,0 1 0,0-1 15,21-21-15,1 21 0,-1-21 16,0 21-16,0-21 0,0 0 0,0 0 16,1 0-16,-1 0 0,0 0 0,0-21 15,0 21-15,0-21 0,1 21 16,-1-21-16,-21-1 0,21 22 15,0-21-15,-21 0 0,21 0 0</inkml:trace>
  <inkml:trace contextRef="#ctx0" brushRef="#br2" timeOffset="-189897.63">10202 6075 0,'-21'0'31,"0"0"-15,21-21 15,-21 21-15,0 0-16,-1 0 15,1 0-15,0 0 0,0 0 16,0 0-16,0 0 0,-1 0 16,-20 0-16,21 0 0,0 0 0,-22-21 15,22 21-15,0 0 0,-21 0 16,21 0-16,-1 0 0,1 0 16,0 0-16,0 0 0,0 0 15,21-22-15,21 22 31,0 0-15,0 0-16,22 0 0,-1 0 16,0 0-16,1 0 0,20 0 0,1 0 15,-1 0-15,1 0 0,20 0 16,-20 0-16,-1 0 0,1 0 0,-1 0 16,22 0-16,-22 0 0,1 0 0,-1 0 15,22 0-15,-21 0 16,-1 0-16,-21 0 0,22 0 0,-22 0 15,1 0-15,-1 0 0,-21 0 16,21 0-16,-20 22 0,-1-22 0,0 0 16,0 0-1,-42-22 32,0 22-31,0 0-16,-1-21 0,1 21 15,0-21-15,0 0 16,-21 21-16,20-21 0,1 21 16,0-21-16,0 21 0,-21-22 15,20 1-15,1 21 0,21-21 0,-21 21 16,0-21-16,0 21 0,21-21 16,-21 21-16,-1 0 15,22 21 48,22-21-63,-1 21 0,0-21 15,0 21-15,0 0 0,22-21 16,-22 22-16,21-1 0,0-21 16,-20 21-16,20-21 0,0 0 0,1 21 15,-22-21-15,21 0 0,-21 21 16,22-21-16,-22 0 0,0 0 0,0 0 15,0 0-15,22 0 0,-22 0 16,0 0-16,0 0 16,-42 0 15,0 0-31,0 21 16,-1-21-16,1 0 15,0 22-15,-21-22 0,21 21 0,-1-21 16,-20 21-16,21-21 0,-21 21 15,-1 0-15,22-21 0,-21 21 16,-1 1-16,1-22 0,0 21 0,-1 0 16,22 0-16,-21-21 0,21 21 15,0-21-15,-1 21 0,1-21 0,0 0 16,21 22-16,-21-22 0,21 21 31</inkml:trace>
  <inkml:trace contextRef="#ctx0" brushRef="#br2" timeOffset="-184685.96">12552 5503 0,'21'0'125</inkml:trace>
  <inkml:trace contextRef="#ctx0" brushRef="#br2" timeOffset="-183785.39">12425 5842 0,'-21'0'0,"42"0"0,-42 21 0,-1-21 15,44 0 17,-1 0-17,0 0-15,0-21 0,-21 0 16,42 0-16,-20 0 0,-1-1 0,0 1 15,21-21-15,-21 21 0,22-22 0,-22 1 16,21 0-16,1 21 0,-22-22 16,21 1-16,-21 0 0,22 20 0,-43-20 15,21 21-15,-21 0 0,0 0 16,0-1-16,0 1 0,-21 21 16,-1 0-16,1 0 0,-21 0 15,21 0-15,0 21 16,-1 1-16,1-1 0,0 0 0,0 0 15,0-21-15,21 21 0,0 0 0,0 1 16,0-1-16,0 0 0,0 0 16,0 0-16,0 0 0,21 1 15,0-1-15,0-21 0,22 21 16,-22 0-16,0 0 0,0 0 0,0 1 16,22-22-16,-22 21 0,0 0 0,0 0 15,0-21-15,-21 21 0,0 0 16,0 1-16,0-1 15,-21-21-15,0 0 16,0 0-16,0 0 16,-22 0-16,22 0 0,0 0 0,0 0 15,0 0-15,-1 0 0,1-21 16,21-1-16,0 1 16,-21 21-16,21-21 0,0 0 15,0 0 1,21 21-1,-21-21-15,21 21 0,1 0 16,-22-22-16,21 22 0,0 0 16,0-21-16,0 21 0</inkml:trace>
  <inkml:trace contextRef="#ctx0" brushRef="#br2" timeOffset="-183341.65">13208 5630 0,'0'0'0,"21"0"16,0 0-16,0 0 0,1 0 16,-1-21-16,0 21 15,0-21-15,0 0 0,0 0 16,-21 0-16,22-1 15,-22 1-15,21 0 0,-21 0 16,0 0-16,0 0 16,0-1-16,-21 22 15,-1 0-15,1 0 0,0 0 16,0 22-16,0-1 0,0-21 16,-1 21-16,1 0 0,0 0 0,21 0 15,0 22-15,-21-22 0,21 0 16,-21 0-16,21 22 0,0-22 15,0 0-15,0 0 0,0 0 16,0 0-16,0 1 0,21-1 16,-21 0-16,21-21 0,0 0 0,0 0 15,1 0-15,-1 0 0,0 0 16,0 0-16,0 0 0,0 0 0,1 0 16,-1 0-16,0 0 0,0-21 0,0 0 15,0-1-15,1 1 0,20 0 16,-21 0-16</inkml:trace>
  <inkml:trace contextRef="#ctx0" brushRef="#br2" timeOffset="-182945.13">13801 5546 0,'-22'0'15,"22"21"-15,0 0 16,22-21 15,-1 0-31,0 0 0,0-21 16,0 21-16,-21-21 0,21 0 15,1 21-15,-22-22 0,0 1 16,21 0-16,-21 0 0,0 0 16,0 0-16,0-1 0,-21 22 31,-1 0-31,1 0 15,0 22-15,0-1 0,0 0 16,0 0-16,-1 0 0,22 22 16,-21-22-16,0 21 0,0-21 0,21 0 15,0 22-15,0-22 0,0 0 16,0 0-16,0 0 0,0 1 0,0-1 16,21 0-16,0-21 15,0 0-15,1 0 0,-1 0 16,0 0-16,0-21 0,0 21 0,22-21 15,-22-1-15,21 1 0</inkml:trace>
  <inkml:trace contextRef="#ctx0" brushRef="#br2" timeOffset="-182521.29">15155 4953 0,'0'0'0,"-21"0"0,-21 42 32,42-20-32,-21 20 0,21-21 0,-22 21 0,22 1 15,-21-22-15,21 21 0,0 1 16,-21-1-16,0 0 0,21 1 0,-21-1 16,21 0-16,0-21 0,0 22 0,-21-22 15,21 21-15,0-21 16,-22 1-16,22-1 0,0 0 0,0 0 15,22-21 1,-1 0 0,0-21-16,0 21 0,0-21 15,0 0-15,22-1 0</inkml:trace>
  <inkml:trace contextRef="#ctx0" brushRef="#br2" timeOffset="-182024.45">15494 4953 0,'0'85'31,"0"-64"-31,0 21 0,0-21 16,-21 22-16,21-1 0,-21 0 0,-1 1 15,22-22-15,-21 21 0,0 1 16,21-1-16,-21-21 0,21 21 0,-21-20 15,21-1-15,-21 21 0,21-21 0,0 0 16,0 1-16,0-1 16,0-42 15,0-1-15,0 1-16,0 0 0,0 0 0,0 0 15,0 0-15,21-1 0,-21-20 16,21 21-16,0 0 0,0 0 0,0-22 15,1 22-15,-1 0 0,0 0 0,21 21 16,-21-21-16,22 21 0,-22 0 16,21 0-16,-21 0 0,22 0 0,-22 0 15,0 0-15,0 21 0,0 0 16,1 0-16,-22 0 0,0 0 0,0 1 16,0-1-16,0 21 0,0-21 0,-22 0 15,1 1-15,0-1 0,0 0 16,21 0-16,-21 0 0,0 0 15,-1 1-15,44-22 47,-1 0-47,0-22 0</inkml:trace>
  <inkml:trace contextRef="#ctx0" brushRef="#br2" timeOffset="-181605.69">15960 5440 0,'21'0'31,"0"0"-15,0 0-16,0 0 15,0 0-15,1-21 0,-1 21 16,0-21-16,0 21 0,-21-22 0,0 1 15,21 21-15,-21-21 0,21 0 16,-21 0-16,0 0 16,-21 21-16,0 0 0,0 0 15,0 0-15,0 0 16,-1 0-16,1 21 0,0 0 0,0 0 16,0 0-16,0 0 0,-1 1 15,1-1-15,21 0 0,0 0 16,0 21-16,-21-20 0,21-1 0,0 0 15,0 0-15,0 0 0,21 0 16,0 1-16,1-22 0,-1 0 16,0 21-16,0-21 0,0 0 0,0 0 15,1 0-15,20 0 0,-21 0 16,0-21-16,0 21 0,1-22 0,-1 1 16,0 0-16,-21 0 0,21 21 15,0-21-15</inkml:trace>
  <inkml:trace contextRef="#ctx0" brushRef="#br2" timeOffset="-181334.09">14817 5228 0,'0'0'0,"21"0"16,0 0-16,0 0 15,21 0-15,1 0 0,-1 0 0,22 0 16,-22 0-16,21 0 0,1 0 16,-1 0-16,1-21 0,-22 21 0,1 0 15,-1 0-15,-21-21 0,21 0 0,-20 21 16</inkml:trace>
  <inkml:trace contextRef="#ctx0" brushRef="#br2" timeOffset="-180361.65">16933 5609 0,'0'0'0,"-21"0"0,21 21 15,0-42 16,21 21-31,0-21 16,1 0-16,-1 0 0,21 0 0,-21-1 16,22 1-16,-1 0 0,0 0 15,1-21-15,-1 20 0,21-20 0,-20 21 16,-22-21-16,21-1 0,-21 22 0,1-21 16,-1 21-16,-21-1 0,0 1 15,0 0-15,0 0 0,-21 21 0,-1 0 16,-20 0-16,21 0 15,0 0-15,-22 21 0,22 0 0,0 0 16,0 1-16,0-1 0,21 0 0,-21 0 16,21 21-16,0-20 0,0-1 15,21 0-15,0 21 0,-21-21 0,42 1 16,-21-1-16,1 21 0,-1-21 16,0 0-16,0 1 0,0-1 0,0 0 15,-21 0-15,22-21 0,-22 21 0,0 0 16,-22-21-1,1 22-15,0-22 0,0 0 16,0 0-16,0 0 0,-1 0 16,1 0-16,0-22 0,0 22 15,0-21-15,21 0 0,0 0 16,0 0-16,0 0 16,0-1-16,21 1 15</inkml:trace>
  <inkml:trace contextRef="#ctx0" brushRef="#br2" timeOffset="-179893.91">17843 5249 0,'0'0'0,"-21"0"47,21 22-47,-21-1 0,0 0 0,21 0 15,-21 0-15,0 0 0,21 1 16,-22-1-16,1 21 0,0-21 0,21 0 16,0 1-16,0 20 0,0-21 15,0 0-15,0 0 0,0 1 16,0-1-16,21-21 0,0 21 16,1-21-16,-1 0 0,21 0 15,-21 0-15,0 0 0,1-21 0,20 21 16,-21-21-16,0-1 0,0 1 15,1 0-15,-1 0 0,0-21 16,0 20-16,-21 1 0,0-21 0,0 21 16,0-22-16,0 22 0,0-21 15,0 21-15,-21 0 0,21-1 0,-21 1 16,0 0-16,-1 21 0,1 0 0,0 0 16,0 0-16,0 21 15,0 0-15,-1 1 0,1-22 0,21 21 16,0 0-16,-21 0 0,21 0 15,0 0-15,0 1 0,0-1 16,0 0-16,0 0 0,0 0 0,21 0 16,0-21-16,1 0 15,-1 0-15,0 0 0,0 0 0,0 0 16</inkml:trace>
  <inkml:trace contextRef="#ctx0" brushRef="#br2" timeOffset="-178989.91">18373 5249 0,'0'0'0,"0"-21"0,-22 42 47,1 1-47,21-1 0,-21 0 0,21 0 16,0 0-16,-21 0 0,0 1 15,21 20-15,-21-21 0,21 0 0,0 22 16,0-22-16,0 0 0,0 0 0,0 0 15,0 0-15,0 1 0,0-1 16,21-21-16,0 21 0,0-21 16,0 0-16,0 0 0,1 0 0,-1 0 15,0 0-15,21-21 0,-21 21 16,1-21-16,-1-1 0,21 1 0,-21-21 16,0 21-16,1 0 0,-1-22 15,21 22-15,-21-21 0,0 21 16,1-22-16,-1 22 0,-21 0 0,21 0 15,-21 0-15,21-1 0,-21 1 16,0 42 15,-21 1-31,21-1 16,-21 0-16,21 0 0,0 0 0,-21 0 16,-1 1-16,22-1 0,-21 0 15,21 21-15,0-21 0,0 1 16,0-1-16,0 0 0,0 0 0,0 0 0,0 0 15,0 1-15,21-22 16,1 0 0,-1 0-16,0 0 0,21 0 0,-21 0 15,1 0-15,20-22 0,-21 1 16,21 0-16,-20 0 0,-1 0 0,0 0 16,0-1-16,0 1 0,0-21 0,1 21 15,-22-43 1,0 43-16,0 0 0,0 0 0,-22 21 31,1 0-31,0 0 16,0 0-16,21 21 15,0 0-15,0 0 16,21-21 0,0 0-1,0 0-15,1 0 16,-1 0-16,0-21 0,0 21 15,0-21-15,0 21 0,1-21 16,-1 21-16,-21-21 16,21 21-1,-21 21 17,0 0-32,0 0 0,0 0 15,-21 0-15,21 1 0,-21-1 16,21 0-16,0 0 0,0 0 15,-22 0-15,22 1 0,0-1 0,0 0 16,0 0-16,0 0 16,0 0-16,22-21 15,-1 0 1,0 0-16,0 0 0,0 0 16,22 0-16,-22-21 0,0 0 0</inkml:trace>
  <inkml:trace contextRef="#ctx0" brushRef="#br2" timeOffset="-178654.11">19854 5228 0,'0'0'0,"-42"-21"31,21 21-31,0 0 0,-1 0 0,1 0 16,0 21-16,0 0 0,0 1 16,-22-22-16,22 42 0,0-21 15,0 0-15,21 0 0,-21 1 16,0 20-16,-1-21 0,22 0 16,0 0-16,0 1 0,0-1 0,0 0 15,0 0-15,0 0 0,0 0 0,0 1 16,22-22-16,-1 21 0,0-21 15,0 0-15,0 0 0,0 0 16,1 0-16,20 0 0,-21 0 0,0-21 16,0 21-16,1-22 0,20 1 15,-21 0-15</inkml:trace>
  <inkml:trace contextRef="#ctx0" brushRef="#br2" timeOffset="-178229.04">20087 5419 0,'0'21'0,"21"-21"32,0 0-17,1 0-15,-1 0 16,0-21-16,0 0 15,0-1-15,-21 1 16,0 0-16,0 0 16,0 0-1,-21 21-15,0 0 0,0 0 16,0 0-16,-1 0 0,1 21 16,0 0-16,0-21 0,0 21 15,0 0-15,-1 1 0,22-1 0,-21 0 16,0 21-16,0-21 0,21 1 0,-21-1 15,21 0-15,0 0 0,0 0 16,0 0-16,0 1 0,21-1 16,0-21-16,0 0 0,0 0 15,1 0-15,-1 0 0,0 0 16,0 0-16,0 0 0,0 0 0,1 0 16,-1 0-16,0-21 0,0-1 15,0 22-15,0-21 0</inkml:trace>
  <inkml:trace contextRef="#ctx0" brushRef="#br2" timeOffset="-177589.07">21548 5059 0,'0'0'0,"21"-85"31,-21 64-31,0 0 0,0 0 16,0 0-16,-21 21 16,-1 0-16,1 0 0,0 0 0,0 0 15,0 0-15,0 21 0,-22-21 0,22 42 16,0-21-16,-21 0 0,20 22 16,1-22-16,-21 21 0,0 1 15,20-22-15,-20 21 0,21 0 16,0 1-16,-22-22 0,22 21 0,0-21 15,21 22-15,0-22 0,0 21 0,0-21 16,0 1-16,0 20 0,0-21 16,21 0-16,0 0 0,1 1 0,20-1 15,-21-21-15,0 21 0,22-21 0,-1 0 16,-21 0-16,21 0 0,1 0 16,-1 0-16,0 0 0,1-21 0,-1 21 15,0-21-15,1-1 0,-1 1 16,0-21-16</inkml:trace>
  <inkml:trace contextRef="#ctx0" brushRef="#br2" timeOffset="-177138.32">21929 5313 0,'0'0'0,"0"-21"31,-22 21-15,1 0-16,0 21 15,0-21-15,21 21 0,-21 0 0,0 0 16,-1 1-16,22-1 0,0 0 15,-21 0-15,21 0 0,-21 0 0,21 1 16,0-1-16,0 0 16,0 0-16,0 0 0,0 0 0,0 1 15,21-1-15,0-21 0,1 0 16,-1 0-16,21 0 0,-21 0 16,0 0-16,22 0 0,-22 0 0,0 0 15,21 0-15,-20-21 0,-1-1 0,21 22 16,-21-21-16,0 0 0,1-21 15,-22 21-15,21-1 0,-21 1 0,21-21 16,-21 21-16,0-22 0,0 22 16,0-21-16,0 21 0,0 0 0,-21-1 15,0 1-15,-1 21 0,1 0 0,0 0 16,0 0-16,0 0 16,0 0-16,-1 0 0,1 0 0,-21 21 15,21 1-15,0-1 0,-1-21 0,1 21 16,0 0-16,0 0 0,0 0 15,0 1-15,21-1 0,0 0 16,0 0-16,21 0 16,0-21-16,0 0 0,0 21 15,22-21-15,-22 0 0,21 0 0,-21 0 16,0 0-16</inkml:trace>
  <inkml:trace contextRef="#ctx0" brushRef="#br2" timeOffset="-176508.6">22775 5376 0,'0'0'0,"21"0"0,-21-21 0,0 0 0,22 21 15,-22-21-15,0 0 0,0 0 16,0-1-16,0 1 0,0 0 16,-22 21-16,1-21 15,0 21-15,0 0 0,0 0 0,0 0 16,-1 0-16,-20 21 0,21 0 0,-21 0 15,20 1-15,1-1 0,-21 0 16,21 21-16,0-21 0,-1 1 0,1 20 16,0-21-16,21 0 0,0 22 15,0-22-15,0 0 0,0 0 16,0 0-16,21 0 0,0 1 0,1-22 16,-1 21-16,0-21 0,0 0 0,0 0 15,22 0-15,-22 0 0,0 0 16,21 0-16,-21-21 0,1 21 0,20-22 15,-21 1-15,0 0 0,22-21 16,-22 21-16,0-22 0,0 22 0,0-21 16,0-1-16,1 1 0,-1 0 0,0-1 15,0 1-15,-21-21 0,0 20 16,21-20-16,0 20 0,-21-20 16,0 21-16,0-1 0,0 1 0,0 21 15,0 0-15,0-1 0,0 1 16,-21 42-1,21 1-15,-21-1 16,0 21-16,21 0 0,-21 1 0,21-1 16,-21 22-16,-1-22 0,22 0 15,0 22-15,-21-22 0,21 0 0,-21 1 16,21-22-16,0 21 0,0 1 0,0-22 16,0 0-16,0 21 0,0-21 15,0 1-15,0-1 0,0 0 16,0 0-16,21 0 0,0-21 15,1 0-15,-1 0 16,0 0-16,0 0 16,0 0-16,0 0 15,1-21-15,-1 0 0,0 21 0,0-21 16,0 0-16,0-1 0</inkml:trace>
  <inkml:trace contextRef="#ctx0" brushRef="#br2" timeOffset="-176061.86">23326 5334 0,'0'21'15,"0"0"1,21-21 15,0 0-31,0 0 16,0 0-16,0-21 0,1 0 15,-1 21-15,-21-21 0,21 21 0,0-21 16,-21 0-16,0-1 0,0 1 16,0 0-16,0 0 0,0 0 15,-21 21 1,0 0-16,0 0 16,-1 21-16,1 0 0,0 0 15,0 0-15,0 1 0,0-1 0,-1 0 16,1 21-16,0-21 0,0 1 15,21-1-15,0 0 0,0 0 0,0 0 16,0 0-16,0 1 0,0-1 16,0 0-16,21-21 0,-21 21 15,21-21-15,0 0 0,1 0 0,-1 0 16,0 0-16,0 0 0,0 0 16,0-21-16,1 21 0,-1-21 15,0 21-15,0-21 0,0 21 0,-21-22 16,21 22-16,-21-21 15,22 21-15</inkml:trace>
  <inkml:trace contextRef="#ctx0" brushRef="#br2" timeOffset="-166210.33">13631 6816 0,'0'0'0,"0"21"0,-21-21 0,21 21 32,0-42 15,0 0-32,0 0-15,0-1 16,21 1-16,-21 0 15,0 0-15,0 0 0,-21 0 16,0-1-16,0 1 0,0 0 16,-1 21-16,-20-21 0,21 21 15,-21 0-15,20 0 0,-20 0 0,0 0 16,21 21-16,-22-21 0,1 21 0,0 0 16,20 1-16,-20-1 0,21 0 15,0 0-15,-22 21 0,43-20 16,-21-1-16,21 21 0,-21-21 0,21 0 15,0 1-15,0 20 0,0-21 16,0 0-16,21 0 0,0 1 0,1-1 16,-1 0-16,0 0 0,0-21 15,21 0-15,-20 21 0,20-21 0,0 0 16,-21 0-16,22 0 0,-22-21 0,21 21 16,1-21-16,-22 0 0,0 0 15,21-1-15,-21 1 0,1 0 0,20 0 16,-21-21-16,0 20 0,0-20 0,1 0 15,-1-1-15,0 1 0,-21 0 16,0-22-16,21 22 0,-21 0 16,0-22-16,21 22 0,-21-1 15,0 22-15,0-21 0,0 21 0,0 0 16,0-1-16,0 44 31,-21-1-31,21 21 0,-21-21 0,0 22 16,21-1-16,0 0 0,0 1 15,-21-1-15,21 21 0,-22-20 0,22-1 16,0 0-16,0-20 0,0 20 0,0 0 16,0-21-16,0 1 0,0 20 15,0-21-15,22 0 0,-1 0 16,0-21-16,0 22 16,0-22-16,0 0 15,1 0-15,-1 0 0,0 0 0,0-22 16,0 22-16,0-21 0,1 0 0</inkml:trace>
  <inkml:trace contextRef="#ctx0" brushRef="#br2" timeOffset="-165741.59">14266 6625 0,'0'0'0,"0"-21"0,-21 21 31,0 21-16,21 0-15,-21 1 0,0-1 0,-1 0 16,22 0-16,-21 21 0,0-20 16,0 20-16,21-21 0,0 21 0,0-20 15,-21-1-15,21 0 0,0 0 16,0 21-16,21-20 0,-21-1 16,21 0-16,0-21 0,0 0 0,22 0 15,-22 0-15,0 0 0,21 0 16,-20 0-16,20 0 0,-21-21 0,0 0 15,22 21-15,-22-22 0,0 1 0,0 0 16,0 0-16,0 0 16,-21-22-16,0 22 0,0 0 0,0-21 15,0-1-15,0 22 0,0-21 0,0 0 16,0 20-16,-21 1 0,0 0 16,0 0-16,0 0 0,0 21 0,-1 0 15,1 0-15,0 0 0,0 21 0,0 0 16,-22 0-16,22 0 0,0 1 15,0-1-15,21 0 0,-21 21 0,21-21 16,-21 1-16,21-1 0,0 0 16,0 0-16,0 0 0,0 0 0,0 1 15,0-1-15,21-21 0,0 0 0,0 21 16,0-21-16,0 0 0,1 0 16,-1 0-16,21 0 0</inkml:trace>
  <inkml:trace contextRef="#ctx0" brushRef="#br2" timeOffset="-164617.23">14795 6646 0,'0'0'16,"22"-21"-16,-22 0 16,0 42-1,0 0 1,0 1-16,0-1 0,0 0 15,0 0-15,-22 0 16,22 22-16,-21-22 0,21 0 0,0 0 16,-21 21-16,21-20 0,0-1 0,0 0 15,0 0-15,0 0 0,0 0 16,0 1-16,0-1 0,21-21 31,0 0-31,1 0 0,-1 0 16,0-21-16,0 21 0,0-22 0,0 1 15,1 21-15,-22-21 0,21 0 16,0 0-16,0 0 0,0-1 16,0 1-16,-21 0 0,22 0 0,-22 0 15,21 0-15,-21-1 0,21 22 16,-21-21-16,0 42 31,0 1-31,0-1 16,-21 0-16,21 0 0,-21 0 15,21 0-15,0 1 0,0-1 16,0 0-16,0 0 0,0 0 16,0 0-1,21-21-15,0 0 16,0 0-16,0 0 0,0 0 16,1 0-16,-22-21 0,21 0 15,0 21-15,0-21 0,-21 0 0,21 0 16,-21-1-16,0 1 0,21 0 15,-21 0-15,0 0 0,0 0 16,0-22-16,0 22 0,0 0 0,-21 21 16,21-21-16,-21 0 0,0 21 15,21-22-15,0 1 16,21 21 15,0-21-31,0 21 0,1 0 16,-1 0-16,0 0 0,21-21 0,-21 21 15,1 0-15,-1 0 0,0 0 16,0 0-16,0 0 0,0 0 0,1 21 16,-1-21-16,0 21 0,-21 0 0,21 1 15,0-1-15,-21 0 16,0 0-16,0 21 0,0-20 0,0-1 16,0 0-16,0 0 0,0 0 15,0 0-15,0 1 0,0-1 16,0 0-16,0 0 15,0 0 1,-21-21 15,21-21-15,0 0-16,0 0 16,0 0-16,0-1 0,0 1 15,0 0-15,21 0 0,-21-21 0,21 20 16,1 1-16,-1 0 0,-21 0 15,21 0-15,0 0 0,21 21 0,-20-22 16,-1 1-16,0 21 0,21 0 0,-21 0 16,1 0-16,20 0 0,-21 0 15,21 0-15,-20 21 0,20 1 0,-21-1 16,0 0-16,0 0 0,1 21 16,-22-20-16,0-1 0,0 0 15,0 0-15,0 0 0,-22 0 0,1 1 16,0-1-16,0 0 0,0 0 15,0-21-15,-1 21 16,1-21 0,21-21 31</inkml:trace>
  <inkml:trace contextRef="#ctx0" brushRef="#br2" timeOffset="-163707.77">16298 7006 0,'0'0'0,"-21"0"15,42 0 16,-21-21-31,21 21 16,1-21-16,-1 0 0,0 21 16,0-21-16,0-1 0,0-20 0,1 21 15,-1-21-15,42-128 16,-42 128-16,-21 0 16,0-1-16,0 1 0,0 0 0,0-1 15,0 22-15,0 0 0,0 0 16,0 0-16,0-1 15,-21 22-15,0 0 16,0 22-16,0-1 0,0 0 16,21 21-16,-22-21 0,1 22 0,0-1 15,21 0-15,-21 1 0,21-1 16,-21 0-16,21 1 0,0-1 16,0-21-16,0 22 0,0-22 0,0 21 15,0-21-15,0 0 0,0 1 16,0-1-16,21 0 0,0-21 0,0 21 15,0-21-15,1 0 0,-1 0 0,21 0 16,-21 0-16,0 0 0,1 0 16,-1 0-16,0-21 0,0 0 15,0 21-15,22-21 0,-22-1 0,0 1 16,0 0-16,-21 0 0,21-21 0,0 20 16,1 1-16,-22 0 0,21 0 15,-21 0-15,0 0 0,0-1 16,-21 44 15,21-1-31,-22 0 16,1 0-16,21 0 0,-21 22 0,21-22 15,0 0-15,-21 0 0,21 0 16,0 0-16,0 1 0,0-1 16,0 0-16,0 0 0,21 0 15,0-21 1,0 0-16,1 0 0,-1 0 0,21 0 15,-21 0-15,0 0 0,1 0 0,-1 0 16,0-21-16,21 21 0,-21-21 16,1 0-16,-1 21 0,0-21 15,-21-1-15,21 1 0,0 0 0,0-21 16,-21 21-16,22-1 0,-22-20 16,0 21-16,0-21 0,0 20 0,0 1 15,0-21-15,0 21 0,-22 21 0,1-21 16,0-1-16,0 22 0,0 0 15,0 0-15,-1 0 0,1 0 0,0 0 16,0 0-16,0 22 0,-22-1 0,22 0 16,0 0-16,0 0 0,0 0 15,21 1-15,-21-1 0,21 0 0,-22 0 16,22 0-16,0 0 0,0 1 16,0-1-16,0 0 0,0 0 15,22-21-15,-1 21 0,0-21 0,21 0 16,-21 0-16,22 0 0,-22 0 0</inkml:trace>
  <inkml:trace contextRef="#ctx0" brushRef="#br2" timeOffset="-162629.37">17780 6646 0,'0'0'0,"-21"-21"0,21 0 15,-21 21-15,-1-21 0,22 0 16,-21 21-16,0 0 0,0 0 0,0 0 16,0 0-16,-1 0 0,-20 21 15,21-21-15,0 21 0,0 0 16,-1 0-16,1 22 0,0-22 0,0 0 16,0 0-16,21 22 0,-21-22 15,21 0-15,-22 0 0,22 0 0,0 0 16,0 1-16,0-1 0,0 0 0,22-21 15,-1 21-15,0-21 16,0 0-16,21 0 0,-20 0 16,-1 0-16,21 0 0,-21 0 0,0 0 15,22 0-15,-22-21 0,0 0 0,21 0 16,-20-1-16,-1 1 0,0 0 16,0 0-16,-21 0 0,21 0 0,-21-22 15,0 22-15,0 0 0,0 0 0,0 0 16,0-1-16,-21 22 31,21 22-31,-21-1 0,0 0 16,21 0-16,0 0 0,-21 0 0,21 1 15,0-1-15,-22 0 0,22 0 16,0 0-16,0 0 0,0 1 0,0-1 16,0 0-16,22-21 0,-1 21 15,0-21-15,0 0 0,0 21 0,0-21 16,1 0-16,-1 0 0,0 0 0,21 0 15,-21 0-15,1 0 0,20 0 16,-21 0-16,0 0 0,22-21 0,-22 21 16,0-21-16,21 0 0,-21 0 0,1 21 15,20-22-15,-21 1 0,0 0 16,0 0-16,1 0 0,-1 0 0,0-22 16,-21 22-16,0 0 0,0 0 0,0 0 15,0-1-15,0 1 16,0 0-16,-21 21 0,0 0 15,-1-21-15,1 21 0,0 0 0,0 0 16,0 0-16,0 0 0,-1 0 16,1 21-16,0 0 0,0-21 0,0 21 15,0 1-15,-1-1 0,1 0 16,0 0-16,21 0 0,-21 0 0,21 1 16,0-1-16,0 0 0,0 0 0,0 0 15,0 0-15,0 1 0,0-1 16,21-21-16,-21 21 0,21-21 0,0 0 15,-21 21-15,22-21 0,-1 0 0,0 0 16,0 0-16,0 0 16,0 0-16,1 0 0,-1-21 15,0 0-15,0 0 0,0 21 0,0-22 16,1-20-16,-1 21 0,0 0 0,0-22 16,0 1-16,0 0 0,1-1 15,-1 1-15,-21 0 0,21-22 0,-21 22 16,21 0-16,-21-1 0,0 22 15,0 0-15,21 0 0,-21 0 0,0-1 16,-21 22 15,21 43-31,-21-22 0,0 0 0,21 21 16,-21 1-16,21-1 0,-22 0 16,1-20-16,21 20 0,0 0 15,0 1-15,0-1 0,0 0 0,0-21 16,0 22-16,0-22 0,0 0 0,0 0 15,0 0-15,21 1 0,1-1 16,-1 0-16,21-21 0,-21 21 16,0-21-16,1 0 0,-1 0 0,21 0 15,-21 0-15,0 0 0,1-21 16,-1 0-16,0 21 0,0-21 0</inkml:trace>
  <inkml:trace contextRef="#ctx0" brushRef="#br2" timeOffset="-162029.73">19875 6350 0,'0'0'0,"0"-21"0,0 0 0,0 0 15,0 42 1,0 0 0,-21 0-16,0 21 0,21-20 15,-21 20-15,0 0 0,21 1 0,-21-1 16,-1 0-16,22 1 0,-21-1 16,0 0-16,21 1 0,-21-22 15,21 0-15,0 0 0,-21 0 0,21 0 0,-21 1 16,21-1-16,0 0 15,0-42 17,0 0-32,0-1 15</inkml:trace>
  <inkml:trace contextRef="#ctx0" brushRef="#br2" timeOffset="-161373.1">19346 6689 0,'0'21'16,"21"-21"0,1 0-16,-1 0 15,21 0-15,0 0 0,1 0 16,-1 0-16,0 0 0,22 0 0,-22-21 16,1 0-16,-1 21 0,21-22 0,-41 1 15,20 0-15,0 0 0,-21 0 16,1 0-16,-1-1 0,0-20 0,0 21 15,0 0-15,-21-22 0,0 22 16,0 0-16,0 0 0,0 0 0,0 0 16,0-1-16,0 44 31,0-1-31,0 0 0,0 0 16,-21 21-16,21 1 0,0-1 15,-21 0-15,21 1 0,0-1 16,0 0-16,-21 1 0,0-22 0,21 21 15,-22-21-15,22 22 0,0-22 16,-21 0-16,21 0 0,-21 0 0,21 1 16,0-1-16,0 0 15,0-42 17,0 0-32,0-1 0,0 1 15,0 0-15,0 0 16,21 0-16,0-22 0,-21 22 0,22-21 15,-1 21-15,0 0 0,0-1 0,0 1 16,22 0-16,-22 0 0,0 0 16,21 21-16,-21 0 0,22 0 0,-22 0 15,0 21-15,21-21 0,-20 21 0,-1 0 16,0 0-16,0 22 0,-21-22 16,0 0-16,0 0 0,0 22 0,0-22 15,0 0-15,0 0 0,-21 0 16,21 0-16,-21 1 0,0-22 0,-1 21 15,22 0-15,-21-21 0,21 21 16,21-42 15,1 0-31,-1 21 16,0-21-16,-21-1 0,21 1 16,0 0-16</inkml:trace>
  <inkml:trace contextRef="#ctx0" brushRef="#br2" timeOffset="-161025.89">20595 6773 0,'21'0'0,"0"0"15,1 0-15,-1 0 0,0 0 16,0 0-16,21 0 16,-20 0-16,-1 0 0,0-21 15,21 21-15,-21-21 0,1 21 0,-1-21 16,0 21-16,0-21 0,-21 0 0,0-1 15,0 1-15,-21 0 16,0 21-16,0 0 16,-1 0-16,1 0 0,-21 0 15,21 21-15,-22-21 0,22 21 0,-21 22 16,21-22-16,-22 0 0,22 0 0,0 22 16,21-22-16,-21 0 15,21 0-15,0 0 0,0 0 0,0 1 16,0-1-16,21 0 0,0 0 0,0-21 15,1 0-15,20 21 0,-21-21 16,21 0-16,1 0 0,-1 0 0,0 0 16,1-21-16,-1 0 0,-21 0 0,22 0 15,-1-1-15,0 1 0</inkml:trace>
  <inkml:trace contextRef="#ctx0" brushRef="#br2" timeOffset="-159685.48">22267 6477 0,'21'0'15,"1"-21"-15,-22 0 16,21 21-16,-21-21 15,21 21-15,-21-22 16,0 1-16,0 0 16,-21 21-1,21-21 1,-21 21-16,-1 0 0,1 0 16,0 0-16,0 21 0,0 0 15,0 0-15,-1 1 0,1-1 0,0 21 16,0 0-16,0 1 0,0-1 15,-1 0-15,1-20 0,0 20 0,0 0 16,21-21-16,0 22 0,0-22 0,0 0 16,0 21-16,0-20 0,0-1 15,21 0-15,0-21 0,0 0 16,22 21-16,-22-21 0,0 0 16,21 0-16,-20 0 0,20 0 15,0 0-15,1 0 0,-22-21 0,21 21 16,0-21-16,1 0 0,-1 21 0,-21-22 15,22 1-15,-22 0 0,21 0 16,-21 0-16</inkml:trace>
  <inkml:trace contextRef="#ctx0" brushRef="#br2" timeOffset="-159253.72">22818 6625 0,'0'0'0,"0"-21"16,-22 21-1,1 21 1,0-21-16,0 21 0,21 1 15,-21-1-15,0 0 0,-1 0 16,1 0-16,0 0 0,21 1 0,0-1 16,-21 0-16,21 0 0,0 0 15,0 0-15,0 1 0,0-1 16,21-21-16,0 21 0,0-21 16,1 0-16,20 0 0,-21 0 15,21 0-15,-20 0 0,20 0 0,-21 0 16,21 0-16,-20-21 0,20 21 0,-21-21 15,0-1-15,22 22 0,-22-21 16,-21 0-16,21 0 0,-21 0 0,21 0 16,-21-22-16,0 22 0,0 0 15,0-21-15,0 20 0,0-20 16,-21 21-16,0 0 0,0 0 0,-1 21 16,1-22-16,-21 22 0,21 0 0,-22 0 15,22 0-15,-21 0 0,21 22 16,-22-1-16,22 0 0,-21 0 0,21 0 15,0 0-15,-1 1 0,1 20 16,0-21-16,21 0 0,0 0 0,0 1 16,0-1-16,0 0 0,21 0 0,0-21 15,1 21-15,20-21 0,-21 0 16,21 0-16,1 0 0,-1 0 16</inkml:trace>
  <inkml:trace contextRef="#ctx0" brushRef="#br2" timeOffset="-158670.33">23643 6625 0,'0'-63'16,"0"126"-16,-21-126 0,0 63 16,0 0-16,-1 0 15,1 0-15,0 0 0,-21 21 16,21 0-16,-1 0 0,1 0 0,-21 1 15,21-1-15,0 0 0,-1 0 16,1 21-16,21-20 0,0-1 0,-21 0 16,21 0-16,0 0 0,0 0 15,0 1-15,0-1 0,21-21 16,0 0-16,1 21 0,-1-21 0,0 0 16,0 0-16,0 0 0,22 0 15,-22 0-15,0 0 0,21-21 0,-21 0 16,22 21-16,-22-22 0,21 1 0,-21 0 15,1 0-15,-1-21 0,21 20 16,-21-20-16,-21 0 0,21-1 16,1-20-16,-1 21 0,-21-1 0,0-20 15,21 20-15,-21 1 0,0 0 16,21-1-16,-21 22 0,0 0 0,0 0 16,0 0-16,0 0 0,-21 42 31,0 0-31,0 0 0,21 0 0,0 22 15,-22-1-15,1 0 0,21 1 16,0 20-16,0-21 0,0 1 0,-21-1 16,21 0-16,0 1 0,0-1 0,0-21 15,0 0-15,-21 22 0,21-22 16,0 0-16,0 0 0,0 0 16,0 1-16,21-1 15,0-21-15,0 0 16,1 0-16,-1 0 0,0 0 15,0 0-15,0 0 0,22-21 0,-22 21 16,0-22-16,0 1 0,0 21 16,22-21-16</inkml:trace>
  <inkml:trace contextRef="#ctx0" brushRef="#br2" timeOffset="-158229.77">24193 6731 0,'0'21'32,"22"-21"-32,-1 0 15,0 0-15,0 0 0,0 0 16,0 0-16,-21-21 0,22 21 16,-1-21-16,0 21 0,0-21 0,0 0 15,0-1-15,-21 1 16,0 0-16,0 0 0,0 0 15,0 0-15,-21 21 16,0 0-16,0 0 16,0 21-1,0 0-15,-22 0 0,22 0 0,0 0 16,0 22-16,0-22 0,-1 0 0,1 21 16,0-20-16,21-1 0,0 0 15,0 0-15,0 0 0,0 0 0,0 1 16,21-22-16,0 21 15,1-21-15,-1 0 0,0 0 16,0 0-16,0 0 0,0 0 0,22 0 16,-22 0-16,0 0 0,21 0 0,-20-21 15,-1 21-15,0 0 0,0-22 16,-21 1-16,21 21 0,-21-21 16,21 21-16,-21-21 15</inkml:trace>
  <inkml:trace contextRef="#ctx0" brushRef="#br2" timeOffset="-144413.11">13187 7789 0,'0'0'0,"21"0"15,0-21-15,0 21 16,0-21-16,1 21 0,-22-21 16,21 0-16,-21 0 15,21 21-15,-21-22 0,21 1 0,-21 0 16,0 0-16,0 0 0,0 0 0,0-1 15,0 1-15,0 0 16,-21 21-16,0 0 0,0 0 0,-1 0 16,1 0-16,0 0 0,-21 0 15,21 0-15,-22 21 0,22 0 16,-21 1-16,21-1 0,-22 0 0,22 0 16,-21 21-16,21-20 0,-1 20 15,-20-21-15,21 21 0,0 1 0,0-1 16,-1 0-16,22-20 0,-21 20 0,21 0 15,0 1-15,0-1 0,0-21 16,0 21-16,0-20 0,0 20 0,21-21 16,1 0-16,-1-21 0,0 21 0,0 1 15,21-22-15,1 0 0,-22 0 16,21 0-16,1 0 0,-1 0 0,0 0 16,1 0-16,-1-22 0,0 1 15,1 0-15,-22 21 0,21-42 16,0 21-16,-20-1 0,-1 1 0,0-21 15,0 21-15,0 0 0,0-22 0,-21 22 16,0-21-16,0 21 0,0-1 16,22 1-16,-22 0 0,0 0 0,21 21 15,-21-21-15,0 42 47,0 0-47,0 0 0,0 0 0,0 1 16,0-1-16,-21 21 0,21-21 0,0 22 15,-22-22-15,22 0 0,0 21 16,0-21-16,0 1 0,0-1 0,0 0 16,0 0-16,0 0 0,0 0 15,22-21-15,-1 0 0,-21 22 0,21-22 16,0 0-16,0 0 0,0 0 0,1-22 16,-1 1-16,0 21 15,0-21-15,0 0 0,0 0 0,-21 0 16,22-22-16,-1 22 0,0-21 0,-21 21 15,21-22-15,0 22 0,-21-21 16,21 21-16,-21-1 0,22 1 0,-22 0 16,0 42 31,0 0-47,0 1 0,0-1 15,0 0-15,0 0 0,0 0 0,-22 22 16,22-22-16,0 0 0,-21 21 15,21-21-15,0 1 0,0-1 0,0 0 16,0 0-16,0 0 0,21-21 16,1 21-16,-1-21 15,0 0-15,0 0 0,0 0 16,0 0-16,1-21 0,-1 0 0,0 0 0,21 0 16,-21 0-16,22-1 15,-22 1-15,21-21 0,-21 21 0,1-22 16,-1 22-16,0-21 0,0 21 0,-21-22 15,21 22-15,-21 0 16,0 0-16,-21 21 16,0 0-16,0 0 0,0 21 15,21 0-15,-22 0 16,22 1-16,-21 20 0,21-21 0,0 0 16,0 0-16,0 22 0,0-22 0,0 0 15,0 21-15,0-20 16,21-1-16,-21 0 0,22 0 0,-22 0 15,0 0-15,21 1 0,0-1 16,-42-21 15,0 0-31,-1 0 16,1 0-16,0-21 0,0 21 16,0-22-16,0 22 0,-1 0 0,22-21 15,-21 21-15,21-21 16,21 21 15,1-21-15,-1 0-16,0 21 0,0 0 0</inkml:trace>
  <inkml:trace contextRef="#ctx0" brushRef="#br2" timeOffset="-144100.3">14795 7641 0,'0'0'0,"0"-21"0,0 0 0,0 0 16,-21 21-1,0 21 1,21 0-16,0 0 0,0 22 16,-21-22-16,21 21 0,-21 0 0,21-20 15,-21 20-15,21 0 0,0 1 0,-22-1 16,1 0-16,21 1 0,-21-1 15,21 0-15,0-21 0,0 1 0,0 20 16,0-21-16,0 0 0,0 0 16,21-21-1,0 0-15,1 0 16,-1 0-16,0-21 16,0 0-16,-21 0 0,21 0 0,0-22 15,-21 22-15,0 0 0</inkml:trace>
  <inkml:trace contextRef="#ctx0" brushRef="#br2" timeOffset="-143925.4">14626 7916 0,'0'0'0,"-21"0"16,42 22 15,0-22-31,0 0 0,1 0 16,-1 0-16,0 0 0,0 0 15,0 0-15,0 0 0,22-22 0,-22 1 16,0 21-16,21 0 0,-20-21 0</inkml:trace>
  <inkml:trace contextRef="#ctx0" brushRef="#br2" timeOffset="-143525.64">15198 7832 0,'-43'21'16,"22"0"-1,0-21-15,21 21 0,-21 0 16,21 1-16,-21-1 0,21 0 0,0 0 16,-22 0-16,22 22 0,0-22 0,-21 0 15,21 0-15,0 0 0,0 0 0,0 1 16,0-1 0,21-21-16,1 0 0,-1 0 15,0 0-15,0 0 0,0 0 0,0 0 16,22 0-16,-22 0 0,21-21 15,-21 21-15,22-22 0,-22 1 0,0 0 16,0 0-16,0-21 0,-21 20 0,0 1 16,0-21-16,0 21 0,0-22 15,0 22-15,0-21 0,0 21 0,-21 0 16,0-1-16,0 1 0,0 21 0,0 0 16,-1 0-16,-20 0 0,21 0 15,0 0-15,0 0 0,-1 21 0,1 1 16,0-1-16,0 0 0,0 0 15,0 0-15,-1 0 0,22 1 16,-21-1-16,21 0 0,0 0 0,0 0 16,0 0-16,21 1 0,1-22 15,-1 0-15,0 0 0</inkml:trace>
  <inkml:trace contextRef="#ctx0" brushRef="#br2" timeOffset="-142745.08">15706 7853 0,'-43'-21'16,"43"42"15,0 0-31,0 0 0,0 0 0,0 1 15,-21-1-15,21 0 0,0 0 0,-21 0 16,21 22-16,0-22 0,0 0 16,-21 0-16,21 0 0,-21 0 0,21 1 15,0-1-15,0 0 16,0 0-16,0-42 31,0 0-15,0 0-16,0-1 15,0-20-15,0 21 0,0 0 0,21-22 16,0 22-16,-21-21 0,21 21 0,0 0 16,-21-1-16,21 1 0,1 0 15,-1 0-15,0 21 0,0-21 0,0 21 16,0-21-16,1 21 0,-1 0 0,0 0 16,0 0-16,0 0 15,0 21-15,1 0 0,-22 0 16,21 0-16,-21 0 0,0 1 0,0-1 15,0 0-15,0 0 0,0 0 16,0 0-16,0 1 0,0-1 0,0 0 16,-21-21-16,21 21 0,0 0 0,0 0 15,-22-21 1,1 0 0,21-21-1,0 0-15,0 0 16,0 0-16,0 0 0,0-22 15,0 22-15,0 0 0,21 0 16,1 0-16,-1-1 0,0 1 16,0 0-16,0 0 0,0 21 0,22-21 15,-22 21-15,0 0 0,0 0 0,22 0 16,-22 0-16,0 0 0,21 0 16,-21 21-16,1 0 0,-1 0 0,0 0 15,0 1-15,-21-1 0,21 21 0,-21-21 16,0 0-16,0 1 0,0-1 15,0 0-15,-21 0 0,0 0 0,0-21 16,0 21-16,-1-21 0,1 22 16,21-1-16,-21-21 15,42 0 17</inkml:trace>
  <inkml:trace contextRef="#ctx0" brushRef="#br2" timeOffset="-142458.24">16743 7811 0,'-21'21'16,"-1"-21"-1,22 21-15,0 0 0,-21 0 16,0 22-16,0-22 0,21 0 0,-21 21 16,0-21-16,21 1 0,0-1 0,-22 21 15,1-21-15,21 0 0,-21 1 16,21-1-16,21-21 31,0 0-31,1 0 16,-1-21-16,-21-1 0,21 1 0</inkml:trace>
  <inkml:trace contextRef="#ctx0" brushRef="#br2" timeOffset="-142080.46">16764 7578 0,'0'0'0,"-21"0"0,0 0 0,-1 0 0,1 0 15,0 21-15,0 0 0,0 0 16,0 0-16,21 1 16,0-1-16,0 0 0,0 0 15,21-21-15,0 21 0,0-21 16,0 0 0,0 0-16,1 0 0,-1 0 15,0 0-15,0 0 0,-21-21 0,21 21 16,-21-21-16,21 0 0,-21 0 15,0-1-15,0 1 0,0 0 16,0 0-16,0 0 0,-21 0 16,0 21-1,0 0-15,0 0 0,0 0 0,-1 21 16,1-21-16,21 21 0,-21 0 16,0-21-16,21 21 0,0 0 15,0 1-15,0-1 0,0 0 16,0 0-1</inkml:trace>
  <inkml:trace contextRef="#ctx0" brushRef="#br2" timeOffset="-141406.05">17166 7853 0,'0'0'16,"-21"0"-16,21-21 15,21 21 1,0 0 0,0 0-16,1 0 0,20 0 0,-21 0 15,0 0-15,0 0 0,1 0 0,-1 21 16,0-21-16,-21 21 0,0 0 15,0 0-15,0 1 0,0-1 16,0 0-16,0 0 0,-21 0 16,0 0-16,-22 1 0,22-1 0,-21 0 15,21-21-15,-22 21 0,1 0 0,21 0 16,-22-21-16,22 22 0,0-22 16,0 0-16,0 21 0,42-21 46,0 0-46,0 0 0,22 0 16,-22 0-16,0 0 0,0-21 0,21 21 16,-20 0-16,-1 0 0,0 0 0,21 0 15,-21 0-15,1 0 0,-1 21 16,0-21-16,-21 21 0,21 0 0,-21 0 16,21 0-16,-21 1 0,21-1 0,-21 0 15,0 21-15,0-21 16,0 1-16,0 20 0,0-21 0,0 0 15,-21 0-15,0 22 0,0-22 0,0 0 16,0 0-16,-1 0 0,-20 1 16,21-1-16,0-21 0,-22 21 0,22-21 15,-21 0-15,21 21 0,0-21 0,-22 0 16,22 0-16,-21 0 0,21 0 0,-22 0 16,22-21-16,0 21 0,0-21 15,0 0-15,-1 21 0,22-22 0,-21 1 16,21 0-16,0 0 15,0 0 1,21 21-16,1-21 0,-1-1 16,0 1-16,0 21 0,21-21 0,-20 0 15,20-21-15</inkml:trace>
  <inkml:trace contextRef="#ctx0" brushRef="#br2" timeOffset="-140910.33">17695 7895 0,'21'0'47,"1"0"-47,-1 0 0,0 0 0,0 0 15,0 0-15,0-21 0,1 0 16,-1 21-16,0-21 0,-21 0 16,0-1-16,0 1 15,0 0-15,0 0 16,0 0-16,-21 21 0,0-21 16,-1 21-16,1 0 0,0 0 0,0 0 15,0 0-15,21 21 16,-21 0-16,-1 0 0,1 0 0,0 0 15,0 1-15,21 20 0,0-21 0,0 0 16,0 22-16,0-22 0,0 0 16,0 0-16,0 21 0,0-20 0,21-1 15,0 0-15,0-21 0,1 0 16,-1 0-16,0 0 0,0 0 16,0 0-16,0 0 0,1 0 0,-1 0 15,0 0-15,0-21 0,0 0 16,0 21-16,-21-22 0,0 1 15,22 21-15,-22-21 0,0 0 16</inkml:trace>
  <inkml:trace contextRef="#ctx0" brushRef="#br2" timeOffset="-129033.29">593 8678 0,'0'0'0,"21"0"16,0 0 0,-21-21-16,0 42 62,-21 22-46,21-22-16,-21 21 0,-1-21 15,1 22-15,0-1 0,0 0 16,0-20-16,-22 20 0,22 0 0,0 1 16,0-22-16,-21 0 0,20 21 15,1-21-15,0 1 0,0-1 0,21 0 16,-21-21-16,21-21 47,0 0-47,21-1 0,0 1 0,-21 0 15,21-21-15,0 21 16,1-22-16,20 1 0,-21 0 0,0-1 16,0 1-16,1 0 0,20-1 15,-21 1-15,0 21 0,0-22 0,1 22 16,-1 0-16,0 0 0,0 21 15,-21-21-15,21 21 16,0 21-16,-21 0 16,0 21-16,0-20 15,0 20-15,0 0 0,0 1 0,0-1 16,0 0-16,0 1 0,0-1 16,0 0-16,0 1 0,0-1 0,0-21 15,0 21-15,0-20 16,0-1-16,0 0 0,0 0 0,0 0 15,0-42 32</inkml:trace>
  <inkml:trace contextRef="#ctx0" brushRef="#br2" timeOffset="-128833.41">275 9102 0,'0'0'0,"-21"0"32,42 0-17,21 0-15,-20 0 0,-1 0 16,21 0-16,0 0 0,1-21 0,-1 21 16,0 0-16,1 0 0,-22-22 15,21 22-15,1 0 0,-22-21 0,21 21 16,-21 0-16,0 0 0</inkml:trace>
  <inkml:trace contextRef="#ctx0" brushRef="#br2" timeOffset="-128217.7">1333 8954 0,'22'-22'0,"-1"-41"32,-21 42-32,0 0 0,0-1 15,0 1-15,-21 21 0,-1-21 16,1 21-16,-21 0 0,21 0 16,0 0-16,-1 21 0,-20 0 15,21 1-15,-21 20 0,20-21 0,1 21 16,0-20-16,0 20 15,0 0-15,0-21 0,21 22 0,-22-22 16,22 21-16,0-21 0,0 1 16,0-1-16,0 0 0,0 0 0,22-21 15,-1 21-15,0-21 16,0 0-16,0 0 0,0 0 0,1 0 16,20-21-16,-21 0 0,0 21 15,0-21-15,1 0 0,20-22 0,-21 22 16,0 0-16,0-21 0,1-1 15,-1 1-15,0 0 0,0-22 0,-21 22 16,0-1-16,21-20 0,-21 21 16,21-1-16,-21 1 0,0 0 15,0 20-15,0-20 0,0 21 16,0 0-16,0 42 16,0 0-1,0 21-15,-21-20 0,21 20 16,0 0-16,-21 1 0,21 20 15,0-21-15,0 22 0,-21-22 0,21 22 16,0-22-16,0 0 0,0 1 16,0-22-16,0 21 0,0-21 0,0 1 15,0-1-15,0 0 0,0 0 16,21-21-16,0 0 0,0 0 16,1 0-16,-1 0 0,0 0 15,0-21-15,0 21 0,0-21 16,1 0-16</inkml:trace>
  <inkml:trace contextRef="#ctx0" brushRef="#br2" timeOffset="-127829.16">1714 8932 0,'0'0'0,"0"-21"15,22 21 1,-1 0-1,0 0-15,0 0 16,0 21-16,0 1 0,-21-1 16,22 0-16,-1 0 0,0 0 0,-21 0 15,0 1-15,0-1 0,0 0 16,0 21-16,0-21 0,0 1 0,0-1 16,0 0-16,0 0 15,21-21 1,-21-21-1,21 21-15,-21-21 0,0 0 16,21-1-16,-21 1 0,22-21 16,-22 21-16,0-22 0,21 22 15,-21-21-15,21 0 0,0 20 0,-21-20 16,0 21-16,21 0 0,0 0 16,-21-1-16,22 22 0,-1 0 15,0 0 1,-21 22-16,0-1 0,21-21 15</inkml:trace>
  <inkml:trace contextRef="#ctx0" brushRef="#br2" timeOffset="-126837.73">2561 9208 0,'0'0'0,"21"-22"0,-21 1 15,21 0-15,1 0 0,-22 0 0,0 0 16,21-1-16,-21 1 0,21 0 16,-21-21-16,0 21 0,0-22 0,0 22 15,0 0-15,0 0 0,-21 21 16,0-21-16,-1 21 0,1 0 0,0 0 16,0 0-16,0 21 0,-22 0 15,22 0-15,0 0 0,-21 0 16,21 1-16,-1 20 0,1-21 0,0 21 15,21-20-15,0 20 0,0-21 16,0 0-16,0 0 0,0 1 0,0-1 16,0 0-16,0 0 0,21-21 15,0 0-15,1 0 0,-1 0 16,0 0-16,0 0 0,21 0 0,-20 0 16,-1-21-16,21 0 0,-21 0 15,0-1-15,1 1 0,20 0 0,-42-21 16,21 21-16,-21-1 0,21-20 0,-21 21 15,0-21-15,0 20 0,0 1 16,0 0-16,0 0 16,0 42-1,0 0-15,-21 0 16,21 1-16,-21-1 0,21 0 0,0 21 16,0-21-16,0 1 0,0-1 15,0 0-15,0 0 0,0 0 0,0 0 16,0 1-16,0-1 0,21-21 15,0 0-15,0 21 0,1-21 0,-1 0 16,0 0-16,0 0 0,21 0 0,-20 0 16,20-21-16,-21 0 0,0 21 15,0-22-15,1 1 0,-1 0 0,0 0 16,0 0-16,-21-22 0,21 22 16,-21-21-16,21 21 0,-21-22 15,0 22-15,0 0 0,0-21 0,0 21 16,0-1-16,0 44 31,0-1-31,0 0 16,0 21-16,0-21 0,0 1 15,0-1-15,0 21 0,0-21 0,0 0 16,-21 1-16,21-1 0,0 0 16,-21 0-16,21 0 0,0 0 0,-21-21 15,21 22-15,-21-22 31,21-22-15,0 1-16,0 0 16,0 0-16,21-21 15,-21 20-15,21 1 0,0-21 0,0 21 16,1-22-16,-1 22 0,0-21 16,0 21-16,21 0 0,-20-1 0,20 22 15,-21 0-15,21 0 0,-20 0 16,-1 0-16,21 0 0,-21 22 0,-21-1 15,0 0-15,21 0 0,-21 0 0,0 22 16,0-22-16,0 21 0,0-21 16,-21 0-16,21 22 0,-21-22 15,0 0-15,21 0 0,-21-21 0,21 21 16,0 1-16,21-44 31,0 1-15,0 0-16</inkml:trace>
  <inkml:trace contextRef="#ctx0" brushRef="#br2" timeOffset="-126532.9">3873 8530 0,'0'0'0,"0"-21"0,0 42 31,-21 0-31,21 1 16,-21-1-16,21 21 0,0-21 16,-21 22-16,21-1 0,-21 0 0,0 1 15,21-1-15,-22-21 0,1 21 0,21 1 16,0-1-16,0-21 0,-21 0 16,21 1-16,0-1 0,0 0 15,0 0-15,21-21 16,0 0-16,1 0 0,-1 0 0,0 0 15,0 0-15,0-21 0,0 21 16,1-21-16,-1 0 0,0 21 0,0-22 16,0 1-16,0 0 0,-21 0 15</inkml:trace>
  <inkml:trace contextRef="#ctx0" brushRef="#br2" timeOffset="-126362">3746 8784 0,'-42'0'0,"84"0"0,-84 21 0,21-21 16,0 0-16,21 22 16,21-22-1,0 0-15,0 0 0,0 0 16,1 0-16,-1 0 0,21 0 16,-21-22-16,0 1 0,22 21 0,-22-21 15</inkml:trace>
  <inkml:trace contextRef="#ctx0" brushRef="#br2" timeOffset="-125701.39">4508 9081 0,'0'0'0,"-21"0"0,0 0 16,21-22-1,0 1-15,0 0 0,0 0 16,0 0-16,0 0 0,21-1 0,-21 1 16,0 0-16,21-21 0,-21 21 15,0-1-15,0-20 0,0 21 16,0 0-16,-21 0 0,0-1 0,0 1 15,0 21-15,0 0 16,-1 0-16,1 0 0,0 0 0,0 0 16,0 21-16,0 1 0,-1-1 0,1 0 15,0 0-15,0 21 0,0 1 16,0-22-16,-1 21 0,1-21 0,0 22 16,21-1-16,0-21 0,0 0 0,0 1 15,0-1-15,0 0 0,0 0 16,21-21-16,0 0 0,1 0 0,-1 0 15,0 0-15,0 0 0,21 0 0,-20 0 16,-1-21-16,21 21 16,0-21-16,-20 0 0,20-1 0,-21 1 15,21 0-15,-20 0 0,-1-21 0,0 20 16,0-20-16,-21 21 0,21-21 16,-21 20-16,0 1 0,0 0 0,0 0 15,-21 21 1,0 0-16,0 21 15,21 0-15,0 0 0,-21 1 16,21 20-16,0-21 0,-22 0 0,22 22 16,0-22-16,0 21 0,0-21 15,0 0-15,0 22 0,0-22 0,22 0 16,-1-21-16,0 21 0,0 0 16,21-21-16,-20 0 0,-1 0 15,21 0-15,-21 0 0,22 0 0,-1 0 16,-21 0-16,21-21 0,1 21 0,-1-21 15,-21 0-15</inkml:trace>
  <inkml:trace contextRef="#ctx0" brushRef="#br2" timeOffset="-124997.78">5249 8805 0,'21'-42'0,"-42"84"0,42-105 16,-21 42-16,0 0 0,0-1 16,-21 22-16,0 0 0,0 0 15,0 0-15,0 0 0,-1 0 0,1 0 16,0 22-16,0-1 15,0 0-15,0 21 0,-1-21 0,1 1 16,0 20-16,0-21 0,0 0 0,0 22 16,21-22-16,-22 0 0,22 21 15,0-21-15,0 1 0,0-1 16,0 0-16,22-21 0,-1 0 0,21 0 16,-21 0-16,0 0 0,1 0 15,20 0-15,-21 0 0,0-21 0,0 21 16,22-21-16,-22-1 0,0 1 0,-21 0 15,21 0-15,0 0 0,-21 0 16,22-22-16,-22 22 0,0 0 0,21 0 16,-21 0-16,0-1 0,21 22 15,-21-21-15,0 0 0,0 42 47,0 0-47,0 1 16,0 20-16,0-21 0,0 21 0,0-20 15,0 20-15,0 0 0,-21 1 0,21-1 16,-21 0-16,21 1 0,0-1 16,0 0-16,0 1 0,0 20 0,0 1 15,0-22-15,0 21 0,0 1 0,0-1 16,0 1-16,0-1 0,0 1 0,0-1 16,0 1-16,0-1 15,0 1-15,0-22 0,21 22 0,-21-1 16,0-20-16,0-1 0,0 0 0,0 1 15,0-1-15,0-21 0,0 0 0,0 0 16,0 1-16,-21-22 16,-1 0-16,1-22 15,21 1-15,-21 0 0,0 0 16,0-21-16,21 20 0,-21 1 0,21-21 16,-22 0-16,22 20 0,0-20 15,-21 0-15,21-22 0,-21 22 16,21 0-16,0-22 0,0 1 0,0 20 0,0-20 15,0-1-15,0 1 0,0-1 16,21 1-16,0-1 0,1 22 16,-1 0-16,-21-1 0,21 1 0,0 21 15,0-22-15,22 22 0,-22 0 0,0-21 16,0 21-16,0-1 0,22 1 16,-22 0-16</inkml:trace>
  <inkml:trace contextRef="#ctx0" brushRef="#br2" timeOffset="-124625.33">5651 9038 0,'0'21'15,"22"-21"1,-1 0-16,0 0 16,0 0-16,0 0 0,0-21 15,1 21-15,-1-21 0,0 21 16,0-21-16,0 0 0,0 0 0,-21-1 15,22 1-15,-22 0 0,21 0 0,-21 0 16,0 0-16,0-1 0,0 1 16,0 0-16,0 0 0,-21 21 0,-1-21 15,1 21-15,0 0 0,0 0 16,0 0-16,0 0 0,-1 0 16,-20 21-16,21 0 0,0 0 0,0 22 15,21-22-15,0 21 0,-22 0 0,22-20 16,0 20-16,0 0 0,0-21 15,0 22-15,0-22 0,22 0 0,-1 0 16,0 0-16,0 1 0,21-1 0,-20-21 16,20 0-16,-21 0 0,21 0 15,-20 0-15,20 0 0,0 0 0,-21-21 16,1 21-16,20-22 0,-21 1 16,0 0-16</inkml:trace>
  <inkml:trace contextRef="#ctx0" brushRef="#br2" timeOffset="-123493.68">7091 9144 0,'0'0'15,"-21"0"-15,-1 0 0,1 0 0,0 0 0,0 0 16,0 0-16,0 0 0,-1 0 16,1 0-16,0 0 0,42 0 62,0 0-62,1 0 0,-1 0 16,21 0-16,-21 0 0,22 0 15,-22 0-15,21 0 0,0 0 0,1 0 16,-1 0-16,0 0 0,1 0 0,-1 0 16,0 0-16,1 0 0,-1 0 0,0 0 15,-20 0-15,20 0 0,0 0 16,-21 0-16,22 0 0,-22-21 0,0 21 15,0 0-15,0-21 0,-21 0 16,0-1-16,0 1 16,-21 0-16,0 21 15,0-21-15,-21 0 0,20 21 0,1-21 16,0 21-16,0-22 0,0 1 16,0 21-16,-1-21 0,1 21 0,0 0 15,21-21-15,-21 21 0,0 0 16,0 0-1,21 21 17,0 0-17,0 0-15,21-21 0,0 0 16,0 22-16,0-22 0,0 0 0,22 0 16,-22 0-16,21 0 15,1 0-15,-22 0 0,21 0 0,0 0 16,-20 0-16,20 0 0,-21 0 0,0 0 15,0 0-15,1 0 0,-22 21 32,-43-21-17,22 0-15,0 21 0,0 0 16,0 0-16,-1-21 0,1 21 0,0 1 16,-21 20-16,21-21 0,-1 0 0,1 0 15,0 1-15,0-1 0,0 0 16,0 0-16,-1 0 0,1 0 15,0-21-15,21 22 0,0-1 0,-21-21 16,21 21-16,21-21 47,-21-21-47,21 21 16,0-21-16,1-1 0</inkml:trace>
  <inkml:trace contextRef="#ctx0" brushRef="#br2" timeOffset="-121832.43">10477 8657 0,'0'0'0,"0"-21"0,22 21 0,-22 21 32,-22-21-17,22 21-15,0 1 0,-21 20 0,21-21 16,-21 21-16,0 1 0,21-1 15,-21 0-15,21 1 0,-21-1 0,-1-21 16,22 22-16,0-1 0,-21 0 16,21-21-16,-21 1 0,21 20 0,0-21 15,0 0-15,0 0 16,0 1-16,21-22 16,0 0-16,1 0 0,-1 0 15,0-22-15,0 22 0,0-21 16,0 0-16,1 0 0</inkml:trace>
  <inkml:trace contextRef="#ctx0" brushRef="#br2" timeOffset="-121670.41">10329 8975 0,'0'0'0,"-21"0"0,0 0 0,0 0 16,42 0 15,0 0-31,0 0 0,0 0 0,22 0 15,-22 0-15,21 0 0,-21 0 0,22 0 16,-22 0-16,21 0 0,1-21 16,-22 21-16</inkml:trace>
  <inkml:trace contextRef="#ctx0" brushRef="#br2" timeOffset="-121317.61">10880 8911 0,'-22'21'15,"1"-21"-15,0 22 0,21-1 16,-21 0-16,0 0 15,0 0-15,-1 0 0,1 1 0,0-1 16,21 21-16,0-21 0,-21 0 0,21 1 16,0-1-16,0 0 0,0 0 15,0 0-15,0 0 0,21-21 16,0 0-16,0 0 0,1 0 16,-1 0-16,0 0 0,21 0 0,-21-21 15,22 21-15,-22-21 0,21 0 16,-21 0-16,22 0 0,-22-1 0,0 1 15,-21 0-15,0-21 0,0 21 0,0-22 16,0 22-16,0-21 0,-21 21 16,0-1-16,0 1 0,-1 0 15,-20 0-15,21 21 0,0 0 0,-22 0 16,22 0-16,-21 21 0,21 0 0,0 0 16,-1 1-16,1-1 0,21 0 15,0 0-15,0 21 0,0-20 0,0-1 16,21 0-16,1 0 0,-1-21 15,21 0-15,-21 21 0</inkml:trace>
  <inkml:trace contextRef="#ctx0" brushRef="#br2" timeOffset="-120634.02">11430 8975 0,'0'0'0,"-21"0"0,0 0 15,-1 0-15,1 21 16,0-21-16,21 21 16,0 0-16,0 0 0,0 1 0,-21-1 15,21 0-15,0 21 0,-21-21 0,21 1 16,0-1-16,0 0 0,0 0 16,0 0-16,-21 0 0,21 1 15,-22-22 1,22-22 15,0 1-31,0 0 0,0 0 16,0 0-16,0 0 0,0-1 0,0 1 15,0-21-15,22 21 0,-1 0 0,0-22 16,0 22-16,-21 0 0,21 21 16,0-21-16,1 0 0,-1 21 0,0 0 15,0 0-15,0 0 0,0 0 0,-21 21 16,22 0-16,-1 0 0,-21 0 15,0 0-15,21 1 0,-21-1 0,0 0 16,0 21-16,0-21 0,0 1 0,0-1 16,0 0-16,0 0 0,-21-21 15,21 21-15,-21 0 0,-1-21 16,1 0 0,21-21-1,0 0 1,0 0-16,21 0 0,1 21 15,-1-21-15,0-22 0,0 22 0,0 0 16,0 0-16,1-22 0,-1 22 0,0 0 16,21 0-16,-21 21 0,1 0 15,-1 0-15,0 0 0,0 0 16,0 0-16,-21 21 0,0 0 16,0 0-16,0 1 0,0-1 0,0 0 15,0 0-15,0 0 0,0 0 16,-21 1-16,0-1 0,21 0 0,-21 0 15,0 0-15,-1-21 16,22 21-16,22-42 47,-1 0-47</inkml:trace>
  <inkml:trace contextRef="#ctx0" brushRef="#br2" timeOffset="-120406.14">12065 9017 0,'0'42'31,"0"-20"-31,0-1 0,0 0 0,0 0 16,-21 0-16,0 0 0,-1 1 16,22-1-16,-21 0 0,21 0 0,0 0 15,0 0 1,21-21 15,1-21-31,-22 0 16,21 21-16,0-21 0,-21 0 15,21 0-15</inkml:trace>
  <inkml:trace contextRef="#ctx0" brushRef="#br2" timeOffset="-120232.24">12171 8763 0,'0'-21'0,"0"42"0,-21-63 15,-1 42 1,1 0-16,21 21 16,0 0-1,-21-21-15,21 21 0,21-21 47</inkml:trace>
  <inkml:trace contextRef="#ctx0" brushRef="#br2" timeOffset="-119437.7">12277 9081 0,'0'0'0,"84"-64"16,-63 64 0,1 0-16,-1 0 0,0 0 15,0 0-15,0 0 16,0 0-16,1 21 0,-1-21 0,-21 21 16,21 1-16,-21-1 0,0 0 0,0 0 15,0 0-15,-21 0 0,0 1 16,-1 20-16,1-42 0,-21 21 0,0 0 15,20 0-15,-20 1 0,0-1 0,21-21 16,-22 21-16,22-21 0,0 0 16,0 21-16,0-21 0,42 0 31,0 0-31,0 0 16,21 0-16,-20 0 0,20 0 15,-21 0-15,21 0 0,1 0 0,-22 0 16,21 21-16,1-21 0,-22 21 0,21-21 15,0 22-15,-20-1 0,-1 0 16,0 0-16,21 0 0,-42 0 0,21 1 16,-21 20-16,0-21 0,0 21 0,0 1 15,0-1-15,0-21 0,-21 22 0,0-1 16,0 0-16,-21 1 0,20-22 16,-20 21-16,0 0 0,-1-20 0,1 20 15,0-21-15,-1 0 0,1 22 0,-21-22 16,20 0-16,1 0 0,-22-21 15,22 21-15,-21-21 0,20 0 0,1 0 16,-22 0-16,22-21 0,0 0 16,-1 0-16,1 0 0,0-1 0,21 1 15,-22 0-15,22-21 0,0-1 0,21 22 16,0-21-16,0 0 0,0-1 0,0 1 16,0 21-16,0-22 0,21 1 15,0 0-15,0-1 0,1 1 0,20 0 16,-21 21-16,21-22 0,1 1 0,-1 21 15,0-22-15,1 22 0,20-21 16</inkml:trace>
  <inkml:trace contextRef="#ctx0" brushRef="#br2" timeOffset="-118906">13017 9186 0,'22'-21'16,"-44"42"-16,44-63 0,-1 21 0,-21 0 0,0 0 15,0-1-15,0 1 0,0 0 16,0 0-16,0 0 0,-21 21 0,-1-21 16,1-1-16,0 22 0,-21 0 15,21 0-15,-1 0 0,-20 0 16,21 0-16,-21 22 0,20-1 0,1 0 15,-21 0-15,21 0 0,0 0 0,-1 22 16,1-22-16,21 0 0,0 21 16,0-20-16,0-1 0,0 21 0,0-21 15,0 0-15,0 1 0,21-1 16,-21 0-16,22-21 0,-1 0 0,21 0 16,-21 0-16,0 0 0,22 0 15,-22 0-15,0-21 0,21 21 16,-20-21-16,20-1 0,-21 1 0,0 0 15,0 0-15,1 0 0,-22-22 16,0 22-16,21-21 0,-21 21 0,0 0 16,0-1-16,0 1 0,0 0 0,-21 21 31,-1 21-31,22 0 0,0 1 16,-21-1-16,0 0 0,21 0 0,0 21 15,0-20-15,0-1 0,0 0 0,0 0 16,0 0-16,0 0 0,0 1 15,0-1-15,0 0 16,21-21-16,0 0 0,1 21 0,-1-21 16,0 0-16,0 0 0,0 0 0,22 0 15,-22-21-15</inkml:trace>
  <inkml:trace contextRef="#ctx0" brushRef="#br2" timeOffset="-118654.14">13652 8763 0,'0'0'0,"0"-21"0,0 0 0,0 0 16,-21 21 0,0 0-16,0 21 0,0 0 15,0 0-15,-1 0 0,1 22 16,0-1-16,0-21 0,0 21 0,0 1 16,-1-1-16,22 0 0,-21 1 15,0-1-15,0-21 0,21 22 0,0-22 16,0 21-16,0-21 0,0 0 0,0 1 15,0-1-15,0 0 0,21-21 16,0 0-16,0 0 0,1 0 16,-1 0-16,0 0 0,0 0 0,21 0 15,-20-21-15</inkml:trace>
  <inkml:trace contextRef="#ctx0" brushRef="#br2" timeOffset="-118417.77">13928 9059 0,'0'0'0,"-22"0"32,1 22-17,0-1-15,0 0 0,21 0 16,-21 0-16,0 0 0,21 1 16,-22-1-16,22 0 0,0 0 0,-21 0 15,21 0-15,0 1 0,0-1 0,0 0 16,0 0-16,21 0 15,1-21-15,-1 0 16,0 0-16,0 0 0,21 0 16,-20 0-16</inkml:trace>
  <inkml:trace contextRef="#ctx0" brushRef="#br2" timeOffset="-117741.87">14309 9165 0,'0'-21'16,"-22"21"-1,1 0-15,0 21 0,0 0 16,0 1-16,0-1 0,21 0 16,0 0-16,-22 0 0,22 0 15,0 1-15,-21-1 0,21 0 0,0 0 16,0 0-16,0 0 0,0 1 16,0-1-1,21-21 16,-21-21-31,0-1 0,22 1 16,-22 0-16,0 0 0,0 0 0,0 0 16,21-1-16,-21-20 0,21 21 15,-21 0-15,21-22 0,0 22 0,-21 0 16,21-21-16,1 21 0,-1-1 0,0 22 16,0 0-16,0 0 15,0 0-15,1 0 0,-1 0 0,0 0 0,0 22 16,0-1-16,0 0 0,22 0 15,-43 0-15,21 0 0,0 22 16,-21-22-16,0 0 0,0 0 0,0 0 16,0 1-16,0-1 0,0 0 0,0 0 15,0 0-15,-21 0 0,0 1 16,0-22 0,21-22-1,0 1 1,0 0-16,0 0 15,21 0-15,0 0 0,0-1 0,-21-20 16,21 21-16,0-21 0,22 20 0,-22-20 16,0 21-16,0 0 0,0 0 15,22-1-15,-22 1 0,0 21 16,0 0-16,22 0 0,-22 0 0,0 21 16,-21 1-16,21-1 0,-21 0 0,0 0 15,0 0-15,0 22 0,0-22 16,0 0-16,0 0 0,0 21 0,0-20 15,-21-1-15,21 0 0,-21 0 16,0 0-16,21 0 0,-22-21 0,1 22 16,21-44 31,0 1-47,0 0 0</inkml:trace>
  <inkml:trace contextRef="#ctx0" brushRef="#br2" timeOffset="-117542.03">14351 8848 0,'0'0'0,"-42"0"0,20 0 0,1 0 0,0-21 16,0 21-16,0 0 15,42 0 32,-21 21-31</inkml:trace>
  <inkml:trace contextRef="#ctx0" brushRef="#br2" timeOffset="-117365.79">13356 8975 0,'0'0'0,"-21"0"0,0 0 32,42 0-32,0 0 0,0 0 0,22 0 15,-1 0-15,-21 0 0,21 0 16,22 0-16,-22 0 0,1 0 0,-1 0 16,0 0-16,1 0 0,-1 0 0</inkml:trace>
  <inkml:trace contextRef="#ctx0" brushRef="#br2" timeOffset="-116413.72">16129 8827 0,'0'0'0,"21"-22"0,-21 1 0,21 0 0,-21 0 15,21 0-15,-21 0 0,22-1 0,-22 1 16,0 0-16,0 0 0,0 0 16,-22 21-1,1 0-15,0 0 0,0 0 0,0 0 16,0 21-16,-22 0 0,22 0 15,-21 22-15,21-22 0,-22 21 0,1 0 16,21 1-16,-22-1 0,22 0 0,0 1 16,0-1-16,21 0 15,0 1-15,0-1 0,0-21 0,0 22 16,0-22-16,21 0 0,0 0 0,0 0 16,1 0-16,20-21 0,-21 0 15,21 22-15,1-22 0,-1 0 0,0 0 16,1 0-16,-1 0 0,0-22 0,1 1 15,-1 21-15,0-21 0,1 0 16,-1 0-16,0 0 0,1-22 0,-22 22 16,0 0-16,0-21 0,0 20 0,1-20 15,-22 21-15,21-21 0,-21 20 16,0 1-16,0 0 0,0 0 0,0 0 16,-21 21-1,-1 21-15,1-21 16,0 42-16,21-21 0,-21 1 15,0 20-15,0-21 0,-1 21 0,22-20 16,0 20-16,-21-21 0,0 0 0,21 0 16,0 22-16,0-22 0,0 0 15,0 0-15,0 0 0,21 1 16,0-22-16,1 0 16,-1 0-16,0 0 0,0 0 15,21 0-15,-20-22 0,-1 22 0,21-21 16,-21 0-16,22 0 0,-22 0 15,0 0-15,21-1 0,-21-20 0,1 21 16,-22-21-16,0 20 0,0-20 16,0 21-16,0-21 0,0 20 0,0 1 15,-22 0-15,1 21 0,0-21 0,0 21 16,0 0-16,-22 0 0,22 0 16,0 0-16,-21 0 0,21 21 0,-1 0 15,-20-21-15,21 21 0,0 1 0,0-1 16,21 0-16,0 21 0,-22-21 15,22 1-15,0-1 0,0 0 16,22-21-16,-1 0 0,21 21 0,-21-21 16,22 0-16,-1 0 0</inkml:trace>
  <inkml:trace contextRef="#ctx0" brushRef="#br2" timeOffset="-116009.96">17357 8996 0,'0'0'15,"0"-21"-15,0 0 0,-22-1 16,1 22-16,0 0 16,-21 0-16,21 0 0,-1 0 15,1 0-15,-21 0 0,21 0 0,0 22 16,-1-1-16,1-21 0,21 21 16,0 0-16,0 0 0,0 0 15,0 1-15,0-1 0,21 0 16,1 0-16,-1 0 0,21-21 15,-21 21-15,0-21 0,1 22 0,20-22 16,-21 0-16,0 21 0,0-21 16,1 0-16,-1 21 0,0-21 0,-21 21 15,0 0-15,-21-21 16,0 0-16,-1 0 16,1 21-16,-21-21 0,21 0 0,-22 0 15,22 0-15,-21 0 0,0 0 16,20 0-16,-20 0 0,21 0 0,-21 0 15,20 0-15,1 0 0,0 0 16,42-21 0,0 21-1,1-21-15,-1 0 0,0 21 0,21-21 16,-21 0-16</inkml:trace>
  <inkml:trace contextRef="#ctx0" brushRef="#br2" timeOffset="-115710.14">17949 8678 0,'0'0'0,"0"-21"0,0 0 15,0 0-15,0 0 0,0 42 32,0 0-17,0 21-15,-21 1 0,0-22 0,0 42 16,0-20-16,-1-1 0,1 0 15,0 1-15,0-1 0,0 0 0,0 1 16,21-1-16,0-21 0,-22 0 0,22 22 16,0-22-16,0 0 0,0 0 15,22 0-15,-1-21 16,0 0-16,0 0 0,0 0 16,0 0-16,1 0 0,-1 0 0,21-21 15,-21 0-15,0 0 0,1 21 16,-1-21-16,0 0 0,0-1 0</inkml:trace>
  <inkml:trace contextRef="#ctx0" brushRef="#br2" timeOffset="-115532.81">17759 8932 0,'0'0'0,"0"22"15,21-22 16,0 0-31,0 0 0,0 0 16,1 0-16,20 0 0,-21 0 0,0 0 16,0-22-16,1 22 0,20 0 15</inkml:trace>
  <inkml:trace contextRef="#ctx0" brushRef="#br2" timeOffset="-115029.85">19050 8869 0,'0'0'0,"21"-21"0,0 0 16,-21-1-16,0 1 0,0 0 15,21 21-15,-21 21 32,0 0-32,0 1 0,-21-1 15,21 0-15,0 21 0,0-21 16,-21 22-16,21-22 0,-21 0 0,21 0 16,-21 0-16,21 1 0,-21-1 15,21 0-15,0 0 0,0 0 16,-22-21-16,44-21 47,-1 0-47,0 21 0,0-21 15,0 0-15</inkml:trace>
  <inkml:trace contextRef="#ctx0" brushRef="#br2" timeOffset="-114632.99">19579 8763 0,'42'-21'16,"-84"42"-16,127-63 0,-64 42 0,0 0 0,0 0 15,-21-21-15,-21 21 32,0 0-32,-21 0 0,20 0 0,1 21 15,-21-21-15,21 21 0,0-21 16,-1 21-16,1 0 0,0-21 0,0 21 16,21 1-16,0-1 0,0 0 15,0 0-15,21-21 16,0 21-16,0 0 15,1-21-15,-1 22 0,21-22 0,-21 21 16,0-21-16,22 21 0,-22 0 16,0-21-16,0 21 0,0 0 0,1-21 15,-1 22-15,-21-1 0,21-21 16,-21 21-16,-21 0 16,-22-21-16,22 0 0,-21 21 15,-43-21-15,43 0 0,0 0 16,-1 0-16,1 0 0,0 0 15,-1 0-15,22 0 0,0 0 0,0 0 16,0 0-16,-1 0 0,22-21 16,0 0-1,0 0 1,22 0-16,-1-1 0</inkml:trace>
  <inkml:trace contextRef="#ctx0" brushRef="#br2" timeOffset="-114429.95">19219 8551 0,'-21'0'16,"0"0"-16,42 0 62,0 0-62,0 0 0</inkml:trace>
  <inkml:trace contextRef="#ctx0" brushRef="#br2" timeOffset="-113585.27">20786 9208 0,'0'0'15,"-22"21"-15,1-21 0,0 0 16,21 21-16,-21-21 0,42-21 31,0 0-31,0 21 0,1-22 16,-1 1-16,21 0 0,0 0 15,1 0-15,-22-22 0,21 22 16,1-21-16,-1 0 0,0-1 0,1 1 16,-22 0-16,-21 20 0,0-20 15,0 21-15,0 0 0,0 0 0,0-1 16,-21 22-16,-22 0 0,22 0 0,0 0 16,-21 0-16,20 0 0,1 22 15,0-1-15,0 0 0,21 0 16,0 0-16,0 0 0,0 1 0,0-1 15,21 0-15,-21 0 0,21 21 16,0-20-16,1-1 0,-1 0 0,0 0 16,0 0-16,0 0 0,-21 1 15,21-1-15,-21 0 0,22 0 16,-22 0-16,0 0 16,21-21-1,0 0 1,0 0-16,0 0 15,0 0-15,1 0 0,-1-21 0,0 21 16,0-21-16,0 21 0,0-21 0,1 0 16,20 0-16,-21-1 0,0 1 15,0 0-15,1 0 0,-1-21 16,0 20-16,-21 1 0,21 0 0,-21 0 16,0 0-16,0 0 0,0-1 15,-21 22 1,0 0-16,0 22 0,-1-22 15,22 21-15,-21 0 0,0 0 16,0 21-16,21-20 0,-21-1 0,21 0 16,-21 0-16,21 21 0,0-20 0,0-1 15,0 0-15,0 0 0,0 0 16,21 0-16,0-21 0,0 0 16,0 22-16,0-22 0,1 0 0,20 0 15,-21 0-15,21 0 0,1 0 16,-1 0-16,0 0 0</inkml:trace>
  <inkml:trace contextRef="#ctx0" brushRef="#br2" timeOffset="-111981.71">22331 8869 0,'0'0'0,"0"-42"0,0 20 0,0 1 15,0 0-15,0 0 0,-21 21 16,21-21-16,-22 21 0,1 0 15,0 0-15,0 0 0,0 0 0,0 0 16,-1 21-16,1 0 16,0 0-16,0 0 0,21 22 0,-21-22 15,0 21-15,21-21 0,-22 22 0,22-1 16,0-21-16,0 22 0,0-22 16,0 0-16,0 0 0,0 0 0,0 0 15,0 1-15,0-1 0,22-21 0,-1 0 16,0 21-16,0-21 0,0 0 15,0 0-15,1 0 0,-1 0 16,0-21-16,0 21 0,0-21 0,0-1 16,1 1-16,-22 0 0,21-21 0,0 21 15,0-22-15,0 1 16,0 0-16,1-1 0,-1 1 0,-21-22 16,21 22-16,0 0 0,-21-22 0,21 22 15,-21 0-15,0-1 0,0 22 16,0-21-16,21 21 0,-21-22 0,0 22 15,0 0-15,0 42 32,-21-21-32,0 21 0,21 0 0,-21 22 15,0-22-15,21 21 0,-21 1 0,21-1 16,0 0-16,-22 1 0,22-1 16,-21 0-16,21 1 0,-21-1 0,21 0 15,0 1-15,0-1 0,0-21 16,0 21-16,0-20 0,0-1 15,0 0-15,0 0 0,0 0 0,21-21 16,0 0-16,1 0 0,-1 0 0,0 0 16,0 0-16,0 0 0,0 0 0,1 0 15,-1-21-15,21 0 0,-21 0 16,22 0-16,-22-22 0,0 22 0,21 0 16,-21-21-16,1-1 0,-1 22 15,0 0-15,-21-21 0,0 20 0,0 1 16,0 42 15,-21 1-31,21-1 0,0 0 16,-21 0-16,-1 0 0,22 0 0,0 1 15,0-1-15,0 0 0,0 21 0,0-21 16,0 1-16,0-1 16,0 0-16,0 0 0,22-21 15,-1 0-15,0 0 16,0 0-16,0 0 0,0 0 15,22 0-15,-22-21 0,0 21 0,0-21 16,0 0-16,1-1 0,-1-20 16,0 21-16,0 0 0,0-22 0,-21 22 15,0 0-15,21 0 0,-21 0 16,0 0-16,0 42 31,0 0-31,0 0 0,-21 0 0,21 0 16,-21 1-16,21 20 0,0-21 0,0 0 15,0 0-15,0 1 0,0-1 16,0 0-16,0 0 0,0 0 16,21-21-1,0 0-15,22 0 0,-22 0 16,0 0-16,0 0 0,-21-21 0,21 21 16,1-21-16,-1 0 0,-21 0 0,21-1 15,0 1-15,-21 0 0,0 0 16,21-21-16,0 20 0,1-20 0,-22 21 15,0 0-15,0 0 0,21-1 16,0 44 15,-21-1-31,0 0 16,0 0-16,0 0 31,21-42-15,-21 0-1,0 0 1,0 0-16,0-1 16,0 1-16,0 0 15,-21 21 17,0 0-32,21 21 0,-21 0 15,21 1-15,0-1 0,0 0 16,-22 0-16,22 0 0,-21 22 0,21-22 15,0 0-15,-21 0 0,21 0 0,0 0 16,0 1-16,0-1 0,0 0 16,0 0-16,0 0 0,0 0 15,21-21-15,0 0 0,1 22 16,-1-22-16,21 0 0,-21 0 0,22 0 16,-1 0-16,-21 0 15,21 0-15,-20-22 0,-1 22 0,0-21 16,21 0-16,-21 0 0,1 0 0,-1 0 15,0-1-15,-21 1 0,21-21 16,-21 21-16,21 0 0,-21-22 0,0 22 16,0 0-16,0 0 0,0 0 15,-21 21 1,0 0-16,0 21 0,21 0 16,-21 0-16,-1 0 0,22 0 15,-21 1-15,21 20 0,0-21 0,-21 0 16,21 0-16,0 1 0,0 20 15,0-21-15,0 0 0,0 0 16,0 1-16,21-22 16,0 21-16,1-21 0,20 0 15,-21 0-15,21 0 0,-20 0 0,20 0 16,0 0-16,-21 0 0,22 0 0,-22-21 16,21 21-16,1-22 0,-22 22 15,21-21-15</inkml:trace>
  <inkml:trace contextRef="#ctx0" brushRef="#br2" timeOffset="-111373.52">24701 8890 0,'0'-21'16,"0"42"-16,0-63 0,0 21 0,0-1 15,-21 22-15,0-21 0,21 0 0,-21 21 16,0 0-16,21-21 0,-21 21 0,-1 0 15,1 0-15,0 0 16,0 0-16,0 21 0,0 0 0,-1 0 16,1 1-16,0-1 0,0 0 0,21 0 15,-21 21-15,0-20 0,-1-1 16,1 21-16,0-21 0,21 0 0,0 22 16,0-22-16,0 0 0,0 0 15,0 0-15,0 1 0,0-1 16,21-21-16,0 0 15,1 21-15,-1-21 0,0 0 0,0 0 16,0 0-16,0 0 0,1-21 0,-1 0 16,0 21-16,21-22 0,-21 1 15,1-21-15,20 21 0,-21-22 0,0 1 16,0 21-16,1-43 0,-1 22 0,0 0 16,0-1-16,0 1 0,0-21 15,-21 20-15,22 1 0,-22 0 0,0 20 16,0-20-16,0 21 0,0 0 15,0 0-15,0-1 0,0 44 32,0-1-32,-22 0 0,1 0 0,21 0 15,-21 22-15,0-22 0,21 21 16,-21 0-16,0 22 0,21-22 0,-22 1 16,22-1-16,0 0 0,0 1 0,0-1 15,0-21-15,0 21 0,0-20 0,0-1 16,0 0-16,0 0 0,0 0 15,22 0-15,-1-21 0,0 0 16,0 0-16,0 0 0,22 0 0,-22 0 16,21 0-16,-21 0 15,0 0-15,22 0 0,-22 0 0,0 0 16,-21-21-16,21 21 0,0 0 0,-21-21 16,22 21-16</inkml:trace>
  <inkml:trace contextRef="#ctx0" brushRef="#br2" timeOffset="-111118">25527 9271 0,'0'0'0,"-21"0"16,0 0 0</inkml:trace>
  <inkml:trace contextRef="#ctx0" brushRef="#br2" timeOffset="-98193.47">9715 8509 0,'0'0'0,"22"0"0,-44 0 156,1 0-156,0 0 16,42 0 46,0-21-46,1 0-1,-1 21-15,0 0 0,-21-21 0,21 21 16,0-22-16,0 1 0,1 21 0,-1-21 16,0 0-16,-21 0 0,21 21 15,-21-21-15,21-1 0,-21-20 0,0 21 16,0 0-16,0 0 0,0-22 16,0 22-16,-21-21 0,0 21 0,0-22 15,0 22-15,-1 0 0,-20 0 16,21 0-16,-21-1 0,-1 22 15,1 0-15,0 0 0,-1 0 0,-20 0 16,20 22-16,1 20 0,-21-21 16,20 21-16,-20 22 0,20-1 0,-20-20 15,-1 20-15,1 1 0,21-1 16,-22 22-16,22-22 0,-1 1 0,1-1 16,21 22-16,0-21 0,21-1 0,0 1 15,0-22-15,21 21 0,0-20 16,0-1-16,22 0 0,-1 1 0,0-22 15,1 0-15,-1 0 0,21 0 16,-20 1-16,-1-22 0,0 0 16,22 0-16,-22 0 0,1 0 0,-1 0 15,-21-22-15,21 1 0,1 0 16,-22 0-16,21 0 0,-21 0 0,1-1 16,-1-20-16,0 21 0,0-21 0,-21-1 15,0 1-15,0 21 0,0-22 16,0 1-16,0 21 0,0-21 0,0 20 15,0 1-15,0 0 16,0 42 0,-21 0-16,21 1 15,0-1-15,0 21 16,-21-21-16,21 0 0,0 1 0,0 20 16,0-21-16,0 0 0,0 0 15,0 22-15,0-22 0,0 0 0,0 0 16,0 0-16,21-21 15,0 22-15,0-22 16,0 0-16,1 0 0,-1 0 16,0-22-16,0 1 0,0 21 0,0-21 15,1 0-15,-1 0 0,0 0 16,0-22-16,0 22 0,-21 0 16,21-21-16,1 20 0,-22 1 0,21 0 15,-21 0-15,0 0 0,0 0 16,0 42 15,0 0-31,0 0 0,-21 0 16,21 0-16,0 1 0,0 20 0,0-21 15,0 0-15,-22 0 0,22 1 16,0-1-16,0 0 0,0 0 0,0 0 16,0 0-16,22-21 15,-1 0-15,0 22 0,0-22 16,0 0-16,0 0 0,1 0 15,-1 0-15,-21-22 0,21 22 16,0-21-16,0 21 0,-21-21 16,21 0-16,1 0 0,-1 0 0,-21-1 15,21 1-15,-21 0 0,21 0 16,-21 0-16,0 0 0,0-1 0,0 1 16,0 0-16,0 0 15,-21 21-15,0 0 0,0 0 16,-1 21-16,1 0 0,21 0 15,-21-21-15,21 22 0,0-1 0,0 0 16,0 0-16,0 0 0,0 0 16,0 1-16,0-1 0,21 0 0,0 0 15,1 0-15,-1 0 16,0 1-16,0-1 16,-21 0-16,-21 0 15,0-21 1,0 0-16,-1 0 0,-20 0 0,21 0 15,0 0-15,0 0 0,-1 0 0</inkml:trace>
  <inkml:trace contextRef="#ctx0" brushRef="#br2" timeOffset="3106.6">698 10118 0,'22'-21'79,"-1"-1"-64,-21 1-15,0 0 0,0 0 16,0 0-16,0 0 15,0-1-15,-21 1 0,-1 21 16,-20-21-16,21 21 0,0 0 16,-22 0-16,22 0 0,0 0 15,-21 0-15,21 0 0,-22 0 0,22 0 16,-21 21-16,21 0 16,-22 22-16,22-22 0,-21 0 0,21 21 15,-22 1-15,22-1 0,-21 0 16,21 1-16,-1 20 0,-20 1 0,21-1 15,21 1-15,0-1 0,0-20 16,0 20-16,0-21 0,0 1 0,0-1 16,21 0-16,0-20 0,0-1 15,22 0-15,-1 0 0,0-21 0,1 0 16,-1 0-16,0 0 0,22 0 16,-22-21-16,22 0 0,-22 0 0,22-1 15,-22 1-15,0 0 16,22-21-16,-43 21 0,21-22 0,1 1 15,-22 0-15,0-1 0,0 1 16,-21 0-16,0 20 0,0-20 0,21 21 16,-21 0-16,0 0 0,0-1 15,-21 22 1,21 22-16,-21-1 16,21 0-16,0 0 0,-21 21 0,21 1 15,0-22-15,-21 21 0,21 1 16,0-1-16,0 0 0,0-21 0,0 22 15,0-22-15,0 21 0,0-21 16,0 1-16,21-1 0,0-21 16,0 21-16,0-21 15,0 0-15,22 0 0,-22 0 0,0-21 16,21 0-16,-20-1 0,20 1 16,-21 0-16,21-21 0,-20 21 0,-1-22 15,21 22-15,-21-21 0,0-1 16,1 1-16,-1 21 0,-21-21 0,0 20 15,0-20-15,21 21 0,-21 0 16,0 0-16,0 42 31,0 0-31,0 0 0,-21 0 16,21 22-16,-21-22 0,21 21 16,0-21-16,-22 22 0,22-22 0,-21 21 15,21-21-15,0 22 0,0-22 16,0 0-16,0 0 0,0 0 0,0 0 15,21-21-15,1 0 0,-1 0 16,0 0-16,21 0 0,-21 0 0,22 0 16,-1-21-16,-21 0 0,22 0 15,-1 0-15,-21 0 0,21-1 0,-20-20 16,-1 21-16,0-21 16,0-1-16,0 22 0,-21-21 0,0 21 0,0-1 15,0 1-15,0 0 0,0 0 16,-21 21-1,0 0-15,21 21 0,-21 0 16,21 0-16,-21 1 0,21-1 0,0 21 16,0-21-16,0 0 0,0 1 15,0-1-15,0 0 0,21 0 0,-21 0 16,21 0-16,-21 1 0,0-1 16,0 0-16,0 0 15,0 0 1,-21-21-16,0 0 0,-1 0 15,1 0-15,0 0 0,0 0 0,0 0 16,21-21 0,0 0-16,0 0 0,0 0 15,0-22-15,0 1 0,21 21 16</inkml:trace>
  <inkml:trace contextRef="#ctx0" brushRef="#br2" timeOffset="3389.92">2286 9970 0,'-42'63'15,"20"-42"1,22 0-16,-21 22 0,-63 147 16,62-126-16,1-1 15,0 1-15,0-22 16,0 22-16,0-22 0,21 0 0,0 1 15,0-22-15,0 21 0,0-21 0,0 0 16,0 1-16,21-22 16,0 0-1,0-22-15,0 22 16,-21-21-16,0 0 0,21 0 0,-21 0 16,0-22-16,0 22 0,0 0 15</inkml:trace>
  <inkml:trace contextRef="#ctx0" brushRef="#br2" timeOffset="3538.84">1884 10541 0,'0'0'0,"21"0"47,0 0-47,0 0 0,0 0 16,22-21-16,-22 21 0,21-21 0,1 21 15,-22-21-15,21-1 0,0 22 16,1-21-16,-1 0 0</inkml:trace>
  <inkml:trace contextRef="#ctx0" brushRef="#br2" timeOffset="3877.64">2455 10393 0,'-21'42'15,"0"-21"-15,0 1 16,0-1-16,21 21 0,-22-21 0,1 0 16,0 22-16,21-22 0,0 0 15,-21 0-15,21 0 0,0 1 0,0-1 16,0 0-16,0 0 0,21-21 15,0 21-15,0-21 0,1 0 16,20 0-16,-21 0 0,21 0 0,-20-21 16,20 21-16,0-21 0,-21 0 15,22 0-15,-22-1 0,0 1 0,0 0 16,0 0-16,-21-21 0,0 20 16,0 1-16,0-21 0,0 21 15,-21 0-15,0-22 0,0 22 0,0 21 16,-22-21-16,22 21 0,-21 0 15,21 0-15,-22 0 0,22 0 0,-21 21 16,21-21-16,0 21 0,-1 0 16,1 1-16,21-1 0,0 0 15,0 0-15,21 0 16,1-21-16,-1 21 0,21-21 0,-21 0 16,22 0-16</inkml:trace>
  <inkml:trace contextRef="#ctx0" brushRef="#br2" timeOffset="4546.31">3006 10351 0,'0'0'15,"-22"0"17,1 21-32,21 0 0,0 0 15,0 21-15,-21-20 0,21-1 16,0 21-16,-21-21 0,21 22 0,-21-22 15,21 0-15,0 0 0,0 21 0,0-20 16,-21-1-16,21 0 16,0-42 31,0 0-47,0-1 0,0 1 0,0 0 15,0-21-15,0 21 0,0-22 16,0 1-16,21 21 0,-21-22 0,21 22 15,0-21-15,-21 21 0,21 0 16,0-1-16,1 22 0,-1 0 0,0 0 16,0 0-16,0 0 0,0 22 15,-21-1-15,22 0 0,-1 21 16,0 1-16,-21-22 0,21 21 16,0 0-16,0-20 0,-21 20 15,0-21-15,22 21 0,-22-20 0,0-1 16,0 0-16,0 0 0,21-21 31,-21-21-15,0 0-16,0 0 0,21-1 0,0 1 15,0-21-15,-21 21 0,21-22 16,1 1-16,-1 21 0,0 0 0,0-22 16,0 22-16,0 0 0,1 21 15,-1-21-15,0 21 0,0 0 0,0 0 16,0 21-16,1 0 15,-22 0-15,0 1 0,0 20 16,0-21-16,0 0 0,0 22 0,0-22 16,0 0-16,0 0 0,0 0 0,-22 0 15,22 1-15,0-1 0,-21 0 16,21 0-16,0-42 47,0 0-47,21 21 0,1-43 0,-1 22 15</inkml:trace>
  <inkml:trace contextRef="#ctx0" brushRef="#br2" timeOffset="4745.44">3831 10393 0,'0'63'32,"0"-41"-32,0 20 15,0-21-15,0 0 0,0 0 16,-21 22-16,0-22 0,21 0 0,0 0 15,0 0-15,0 1 0,-21-1 16,21 0-16,0-42 31,0 0-15,21-22-16,-21 22 0</inkml:trace>
  <inkml:trace contextRef="#ctx0" brushRef="#br2" timeOffset="4906.35">3852 10160 0,'-63'0'31,"84"0"1,0 0-32,0 0 15,0 0-15,1 0 0,-1 0 0,0 21 16</inkml:trace>
  <inkml:trace contextRef="#ctx0" brushRef="#br2" timeOffset="5462.03">4064 10499 0,'0'0'0,"0"-21"47,21 21-47,0 0 15,0 0-15,1 0 16,-1 21-16,-21 0 16,21 0-16,-21 0 0,0 0 15,0 1-15,0-1 0,0 0 16,0 21-16,-21-21 0,21 1 0,-21 20 16,-1-21-16,-20 0 0,21 22 0,0-22 15,-22 0-15,22 0 0,0 0 16,0-21-16,0 21 0,0-21 0,42 0 47,0-21-47,21 21 0,-21 0 15,1 0-15,-1 0 0,21 0 0,-21 0 16,0 0-16,1 0 0,20 0 16,-21 21-16,0-21 0,22 22 15,-22-1-15,0 0 0,21 0 0,-21 0 16,1 22-16,20-22 0,-42 21 15,0 0-15,0 1 0,0-1 0,0 0 16,0 1-16,-21-1 0,0 0 0,-22 1 16,1-1-16,21-21 0,-22 22 15,1-22-15,0 0 0,-1 0 0,1-21 16,0 0-16,-22 0 0,22 0 0,0 0 16,-22 0-16,22-21 0,-22 0 0,22 0 15,0-1-15,-1 1 16,22-21-16,-21 21 0,21-22 0,-1 1 15,22 21-15,0-21 0,0-1 0,0 1 16,0 21-16,22-22 0,-1 1 16,21 0-16,0 21 0,1-22 0</inkml:trace>
  <inkml:trace contextRef="#ctx0" brushRef="#br2" timeOffset="5961.93">4614 10605 0,'0'21'0,"0"-42"0,0-1 16,0 1-16,0 0 15,0 0-15,0 0 0,0 0 0,0-1 16,-21-20-16,0 21 0,0 0 16,21 0-16,-21-1 0,-1 1 0,1 21 15,0 0-15,0 0 0,0 0 0,0 0 16,-1 0-16,1 21 0,0 1 15,0-1-15,0 21 0,0 0 0,-1-20 16,1 20-16,21 0 0,-21-21 0,21 22 16,0-22-16,0 21 0,0-21 15,0 1-15,0-1 0,0 0 16,21-21-16,0 0 0,1 0 0,-1 0 16,0 0-16,21 0 0,-21-21 15,22 21-15,-22-21 0,0-1 16,0-20-16,22 21 0,-22-21 0,-21 20 15,21-20-15,-21 0 0,21 21 16,-21-22-16,0 22 0,0-21 0,0 21 16,0 42-1,0 0 1,0 21-16,0-21 0,0 22 0,-21-22 16,21 21-16,0-21 0,0 22 0,0-22 15,0 0-15,0 21 16,0-20-16,21-1 0,0 0 15,0-21-15,1 0 0,-1 0 16,0 0-16,0 0 0,0 0 16,22-21-16,-22 0 0,0-1 0</inkml:trace>
  <inkml:trace contextRef="#ctx0" brushRef="#br2" timeOffset="6225.78">5165 9927 0,'0'0'0,"-22"0"16,22 21 0,-21 1-16,0-1 0,0 0 15,21 21-15,0-21 0,-21 22 16,21-1-16,-21 0 0,-1 1 0,22 20 16,0-20-16,0-1 0,0 21 0,-21-20 15,21-1-15,0 0 0,0-20 16,0 20-16,0-21 0,0 0 0,0 0 15,0 1-15,21-22 16,1 0-16,-1 0 16,0 0-16,0 0 0,0-22 0,0 1 15,1-21-15,-1 21 0</inkml:trace>
  <inkml:trace contextRef="#ctx0" brushRef="#br2" timeOffset="6450.65">5440 10266 0,'21'0'0,"-21"21"31,0 0-31,0 0 16,0 1-16,-21 20 0,0-21 0,21 0 15,0 22-15,0-22 0,-22 0 16,22 21-16,-21-21 0,21 1 0,-21 20 16,21-21-16,0 0 0,0 0 15,0 1-15,21-22 16,0 0-1,1 0-15,-1 0 0,0 0 0,0-22 16,21 1-16,-20 0 0,20 0 16</inkml:trace>
  <inkml:trace contextRef="#ctx0" brushRef="#br2" timeOffset="7090.52">5884 10414 0,'-21'21'31,"0"0"-16,21 1-15,-21-1 0,21 0 0,0 21 16,-21-21-16,21 1 0,0-1 16,-22 0-16,22 0 0,0 0 0,0 0 15,0 1-15,0-1 16,0 0-16,22-21 0,-1 0 16,0 0-16,0 0 15,-21-21-15,0 0 16,0-1-16,0 1 0,0-21 15,0 21-15,0 0 0,0-22 0,0 1 16,0 21-16,0-22 0,0 1 16,21 21-16,0-21 0,-21 20 0,22 1 15,-1 0-15,0 21 0,0 0 0,0 0 16,0 0-16,1 0 16,-1 0-16,0 21 0,0 0 15,-21 1-15,0-1 0,21 0 0,-21 21 16,21-21-16,-21 22 0,0-22 15,0 21-15,0-21 0,0 1 0,0 20 16,0-21-16,0 0 0,0 0 0,0 1 16,0-1-16,0 0 15,0-42 17,0 0-32,0-1 15,0 1-15,0-21 0,22 21 0,-1-22 16,0 22-16,0-21 0,0 0 15,0-22-15,1 43 0,-1-21 0,0-1 16,0 22-16,0 0 0,0 21 16,1 0-16,20 0 0,-21 0 15,0 0-15,0 42 0,-21-21 0,0 1 16,0 20-16,0 0 0,0 1 16,0-22-16,0 21 0,0 0 0,0-20 15,0 20-15,0-21 0,-21 0 0,0 0 16,21 1-16,0-1 15,-21-21-15,21-21 16,0-1-16,-21 1 16,21-21-16,0 21 15</inkml:trace>
  <inkml:trace contextRef="#ctx0" brushRef="#br2" timeOffset="7270.42">6265 9948 0,'0'0'0,"-21"0"0,0 0 0,0 0 16,21 22-1,-21-22-15,21 21 16,-22-21 0,1 0-16,0 0 15</inkml:trace>
  <inkml:trace contextRef="#ctx0" brushRef="#br2" timeOffset="7457.81">5080 10181 0,'0'0'0,"0"21"31,21-21-31,0 0 0,22 0 0,-22 0 15,21 0-15,0 0 0,1 0 0,20 0 16,1 0-16,-22-21 0,43 21 0,-22-21 16,22 21-16</inkml:trace>
  <inkml:trace contextRef="#ctx0" brushRef="#br2" timeOffset="7989.64">7006 10541 0,'0'0'0,"-21"-21"0,-21 21 0,20 0 15,-20-21-15,21 21 0,42 0 31,0 0-15,0 0-16,22 0 0,20 0 0,-20 21 16,20-21-16,-21 0 0,22 0 0,-22 0 15,22 0-15,-22 0 0,0 0 16,1 0-16,-1 0 0,0 0 16,-20 0-16,20 0 0,-21 0 0,-21-21 15,0 0 1,-21-1-16,0 22 15,0-21-15,-1 21 0,-20-21 0,21 21 16,0 0-16,0-21 0,-1 0 16,22 0-1,22 21 1,-1 0-16,0 0 0,0 0 16,0 21-16,0-21 0,1 21 0,-22 0 15,0 0-15,21 22 0,-21-22 0,0 0 16,0 21-16,0-21 0,0 1 15,-21-1-15,-1 0 0,1 21 16,0-21-16,0 1 0,-21-1 0,20-21 16,1 21-16,-21 0 0,21 0 0,0-21 15,-1 0-15,1 0 0,0 0 16</inkml:trace>
  <inkml:trace contextRef="#ctx0" brushRef="#br2" timeOffset="9998.24">9271 10054 0,'-21'0'15,"0"0"1,-1 0 0,1 0-1,0 21-15,42-21 31,0 0-31,1 0 16,-1 0-16,21 0 0,-21 0 16,0 0-16,22 0 0,-22-21 0,0 21 15,0-21-15,22 0 0,-22 21 0,0-21 16,0 0-16,0-1 16,-21 1-16,0 0 0,0 0 15,0 0-15,0 0 16,0 42 15,0 0-31,0 0 0,0 0 16,0 0-16,0 22 0,0-22 0,0 21 15,0-21-15,0 22 0,0-22 16,0 21-16,-21 1 0,21-22 0,-21 21 16,21-21-16,-21 22 0,21-22 0,0 21 15,0-21-15,-21 0 0,21 1 16,-22-1-16,22 0 0,-21-21 15,21 21-15,-21-21 16,0 0-16,0 0 0,0-21 16,21 0-16,-22 0 0,1-1 0,0 1 15,0 0-15,0 0 0,0 0 16,-1 0-16,1-1 0,21 1 0,0 0 16,-21 21-1,21 21 1,0 0-16,21 1 15,-21-1-15,21 0 0,1 0 16,-1 0-16,-21 0 0,21 1 0,0-1 16,0 0-16,0-21 0,1 21 15,20-21-15,-21 0 0,0 0 16,22 0-16,-1 0 0,-21 0 0,21 0 16,1-21-16,-1 21 0,0-21 15,-20 0-15,20-1 0,-21-20 0,0 21 16,0 0-16,1-22 0,-1 22 0,-21 0 15,0-21-15,0 21 0,0-1 16,0 1-16,0 0 0,-21 42 31,21 0-15,-22 1-16,1-1 0,21 0 0,0 0 16,0 0-16,0 22 15,-21-22-15,21 0 0,0 21 0,0-21 16,0 1-16,0-1 0,0 0 15,21-21 1,0-21 0,1 0-16,-1-1 15,0 1-15,0-21 0,-21 21 0,21 0 16,0-1-16,1 1 0,-1 0 0,0 0 16,0 0-16,-21 0 0,21 21 15,0 0-15,1 0 0,-1 21 31,-21 0-31,0 0 0,21 0 16,-21 0-16,0 1 0,0 20 0,0-21 16,0 21-16,0-20 0,21-1 15,-21 21-15,21-21 0,-21 0 0,21 1 16,1-1-16,-22 0 0,21-21 0,0 21 16,0-21-16,0 0 0,0 0 15,1 0-15,-1 0 0,21-21 0,-21 0 16,0 0-16,1-1 0,-1 1 15,21-21-15,-21 21 0,0-22 0,1 1 16,-1 0-16,0-1 0,-21 1 0,21 0 16,-21-1-16,21 1 0,0 0 15,-21-1-15,0 1 0,0 21 16,0-21-16,0 20 0,0 1 16,0 42-1,-21 1 1,21-1-16,-21 0 0,21 21 15,-21-21-15,0 22 0,21-1 0,0-21 16,0 22-16,0-1 0,-21 0 16,21 1-16,0-1 0,0 0 0,0 1 15,0-22-15,0 21 0,21-21 0,0 0 16,0 1-16,0-22 0,22 21 16,-22-21-16,0 0 0,21 0 15,-21 0-15,22 0 0,-1-21 0,-21-1 16,22 1-16,-1 0 0,-21 0 15,0 0-15,22-22 0,-22 22 0,-21-21 16,21 21-16,-21-22 0,0 22 16,0 0-16,0 0 0,0 0 0,0 0 15,-21 21-15,0 0 16,-1 0-16,22 21 0,-21 0 16,0 0-16,21 0 0,0 22 15,0-22-15,0 0 0,0 21 0,0-21 0,0 1 16,0 20-16,0-21 0,21 0 15,0-21-15,1 21 0,-1 1 16,0-22-16,21 0 0,-21 0 16,1 0-16,-1 0 0,21 0 0,-21-22 15,0 1-15,1 0 0,-1 0 0,0 0 16,0 0-16,0-22 0,-21 22 16</inkml:trace>
  <inkml:trace contextRef="#ctx0" brushRef="#br2" timeOffset="10194.13">10626 10054 0,'0'0'15,"-85"21"1,85 1-16,21-22 31,0 0-31,0 0 0,1 0 0,20 0 16,0 0-16,1 0 0,-1 0 0,21 0 15,-20 0-15,20 0 0,-20 0 16,20 0-16,-21 0 0</inkml:trace>
  <inkml:trace contextRef="#ctx0" brushRef="#br2" timeOffset="10942.13">11938 10562 0,'0'0'0,"21"-21"0,0 0 15,-21 0-15,21 0 0,-21-1 0,22-20 16,-22 21-16,0-21 0,0 20 0,0 1 16,0-21-16,-22 21 0,1 0 15,0-1-15,0 1 0,-21 21 16,20 0-16,-20 0 0,21 0 15,-21 0-15,20 0 0,-20 0 0,0 21 16,21 1-16,-22-1 0,22 21 0,0-21 16,0 22-16,0-22 0,21 21 15,-22-21-15,22 22 0,0-22 0,0 0 16,0 21-16,0-21 0,22 1 0,-1-22 16,0 21-16,21-21 0,-21 0 15,1 0-15,20 0 0,-21 0 0,21 0 16,1 0-16,-1-21 0,-21-1 15,22 22-15,-22-21 0,21-21 0,-21 21 16,0 0-16,1-1 0,-1-20 0,-21 21 16,0 0-16,0 0 15,0-1-15,0 1 0,-21 21 32,21 21-17,-22 1-15,22 20 0,-21-21 0,21 21 16,0 1-16,0-1 0,0 0 0,0 1 15,0-1-15,0 22 0,0-22 16,0 0-16,0 1 0,0 20 0,0-21 16,-21 22-16,21-1 0,-21-20 0,21 20 15,0 1-15,0-1 0,-21 1 16,0-22-16,-1 22 0,1-22 0,21 0 16,-21 1-16,0-1 0,0 0 15,21 1-15,-21-22 0,21 0 0,-22 0 16,22-42 15,0 0-31,0 0 0,0-22 0,0 22 16,0-21-16,0-1 0,0-20 15,0 21-15,0-22 0,0 1 0,0-1 16,0 1-16,0-1 0,0 1 0,0 20 16,22 1-16,-1 0 0,-21-1 15,21 1-15,0 21 0,0 0 0,-21-22 16,21 22-16,1 0 0,-1 0 15,0 0-15,0-1 0,0-20 16,0 21-16,1 0 0</inkml:trace>
  <inkml:trace contextRef="#ctx0" brushRef="#br2" timeOffset="11337.9">12277 10372 0,'0'0'0,"-22"-85"31,22 64-31,0 0 0,22 0 16,-1 21-16,0 0 0,0 0 15,0 0-15,0 0 16,1 0-16,-1 0 0,0 0 0,0 0 16,0 21-16,0 0 0,1 21 0,-22-21 15,0 22-15,21-22 0,-21 21 16,0-21-16,0 22 0,0-22 0,0 21 15,0-21-15,0 1 0,-21-1 0,-1 0 16,22 0-16,-21-21 16,21-21-1,0 0 1,0 0-16,0-1 0,0 1 16,21-21-16,-21 21 0,0-22 0,22 1 15,-1 21-15,0-21 0,-21 20 0,21-20 16,0 21-16,0 0 0,1 0 15,-1 21-15,0-22 0,0 22 0,0-21 16,0 21-16,1 0 0,-1 0 16,0 0-16</inkml:trace>
  <inkml:trace contextRef="#ctx0" brushRef="#br2" timeOffset="12734.62">13356 10393 0,'0'0'0,"0"-21"15,0 0-15,0-1 0,0 1 0,0 0 16,0 0-16,0 0 0,0 0 16,0-1-16,0 1 0,-21 21 0,21-21 15,-21 0-15,0 21 0,-22 0 0,22 0 16,0 0-16,-21 0 0,20 0 15,1 0-15,-21 21 0,21 0 0,0 0 16,-22 1-16,43 20 0,-21-21 16,0 21-16,21-20 0,0 20 15,0 0-15,0-21 0,0 22 0,0-22 16,0 0-16,21 0 0,0 0 0,0 1 16,1-22-16,-1 0 0,0 0 15,0 0-15,0 0 0,0 0 0,22 0 16,-22 0-16,0-22 0,0 1 15,0 0-15,1 0 0,-1-21 0,0 20 16,0-20-16,-21 21 0,0 0 0,21-22 16,-21 22-16,0 0 0,0 0 15,0 0-15,0 0 16,0 42 0,0 0-1,-21 0-15,21 0 0,0 22 16,0-22-16,0 0 0,0 0 0,0 21 15,0-20-15,0-1 0,0 0 16,0 0-16,21 0 0,0 0 0,-21 1 16,22-22-16,-1 0 0,0 21 0,0-21 15,21 0-15,-20 0 0,-1 0 16,0 0-16,21 0 0,-21-21 0,1-1 16,-1 1-16,0 0 0,0 0 0,0-21 15,0-1-15,1 22 16,-1-21-16,0-1 0,0 1 0,-21 0 15,0-1-15,21 1 0,-21 0 0,21 21 16,-21-22-16,0 22 0,0 0 16,0 0-16,0 0 0,0 42 31,0 0-31,0 0 16,0 0-16,-21 0 0,21 22 0,-21-22 15,21 21-15,-21 1 0,21-22 16,0 21-16,0 0 0,0 1 0,0-1 15,0-21-15,0 22 0,0-22 0,0 21 16,0-21-16,0 0 0,21 1 16,0-1-16,0-21 15,1 0-15,-1 0 0,0 0 16,21-21-16,-21-1 0,1 22 16,-1-21-16,0 0 0,0-21 0,0 21 15,0-22-15,1 22 0,-22-21 0,21 21 16,-21-22-16,21 22 0,-21 0 15,0 0-15,0 0 0,-21 42 32,21 0-32,-21 0 15,21 0-15,-22 0 0,22 1 0,0 20 16,0-21-16,0 21 0,0-20 16,0-1-16,0 0 0,0 0 15,0 0-15,22 0 0,-22 1 0,42-22 16,-21 0-16,0 21 0,0-21 15,22 0-15,-22 0 0,0 0 0,21 0 16,-20-21-16,-1-1 0,0 1 0,0 0 16,0 0-16,0 0 0,1 0 15,-1-22-15,-21 22 0,0 0 0,0 0 16,0 0-16,0-1 0,-21 22 31,21 22-31,-22-1 16,1 0-16,21 0 15,0 0-15,-21 0 0,21 1 0,-21-1 16,21 0-16,-21 0 0,21 0 0,0 0 16,0 1-16,0-44 47,0 1-47,0 0 15,0 0-15,21 0 0,-21 0 16,21-22-16,0 22 0,-21 0 15,21-21-15,1 20 0,-1 1 0,21 0 16,-21 0-16,0 21 0,22-21 16,-22 21-16,0 0 0,0 0 15,0 21-15,-21 0 16,0 0-16,0 0 0,0 1 0,0-1 16,0 0-16,0 21 0,0-21 15,0 1-15,0-1 0,0 0 0,-21 0 16,21 0-16,-21 0 0,21 1 15,-21-22 1,42-22 15,-21 1-31,21 21 16</inkml:trace>
  <inkml:trace contextRef="#ctx0" brushRef="#br2" timeOffset="13357.6">15325 10202 0,'0'0'0,"0"-21"15,-22 21-15,1 0 16,0 0-16,0 0 0,0 0 0,0 0 16,-22 0-16,22 21 0,-21 1 15,21-1-15,-1 21 0,1-21 0,-21 0 16,21 22-16,21-22 0,-21 0 15,21 21-15,0-20 0,0-1 16,0 0-16,0 0 0,0 0 0,0 0 16,21-21-16,0 0 15,0 0-15,0 0 0,0 0 0,1-21 16,-1 21-16,0-21 0,0 0 0,0 0 16,22 0-16,-22-22 0,-21 22 15,21-21-15,0 21 0,0-1 0,-21 1 16,21 0-16,-21 0 0,0 0 0,0 0 15,0 42 17,0 0-32,-21 0 15,0 0-15,0 22 0,21-1 16,-21-21-16,0 21 0,-1 1 0,1 20 16,0-20-16,0-1 0,0 0 15,0 22-15,21-22 0,0 22 0,0-1 16,0-21-16,0 22 0,0-1 0,0 1 15,0-1-15,0 22 0,-22-21 16,22-1-16,0-21 0,0 22 0,0-1 16,-21-20-16,21-1 0,0 0 0,0 1 15,-21-1-15,0-21 0,21 0 0,-21 1 16,0-1-16,-1-21 16,1 0-16,0 0 0,0 0 15,0 0-15,0-21 0,-1-1 0,1 22 16,0-21-16,0 0 0,21 0 15,0 0-15,0 0 0,0-1 0,0-20 16,0 21-16,0 0 0,0-22 0,0 1 16,0 0-16,0-1 0,21 1 15,-21-21-15,21-1 0,0 22 0,1-22 16</inkml:trace>
  <inkml:trace contextRef="#ctx0" brushRef="#br2" timeOffset="13578.48">14626 9906 0,'-21'0'0,"42"0"0,-63 0 0,21-21 16,-1 21 62,1 0-78,0-21 0,0 21 16</inkml:trace>
  <inkml:trace contextRef="#ctx0" brushRef="#br2" timeOffset="13734.39">13737 9970 0,'0'0'0,"0"21"15,0 0 1,21-21-16,0 0 0,1 0 16,-1 0-16,0 0 0,21 0 15,-21 0-15,1 0 0,20 0 0,-21 0 16</inkml:trace>
  <inkml:trace contextRef="#ctx0" brushRef="#br2" timeOffset="14422.11">16616 10181 0,'21'0'0,"-42"0"0,63 0 0,-21 0 16,0 0-1,1 0-15,-1 0 16,0-21-16,0 21 0,0-21 16,0 0-16,1 0 0,-22-1 15,0 1-15,21 0 0,-21 0 16,0 0-16,0 0 0,0-1 0,-21 22 16,-1-21-16,-20 0 0,21 21 15,-21 0-15,-1 0 0,1 0 0,0 0 16,-22 21-16,43 0 0,-21 1 0,-1-1 15,22 0-15,0 0 0,0 0 16,21 0-16,0 1 0,0-1 0,0 0 16,21 0-16,0 0 0,0 0 15,22 1-15,-22-1 0,21 0 0,-21 0 16,0 21-16,22-20 0,-22-1 0,0 21 16,0-21-16,-21 0 15,0 1-15,0-1 0,0 0 0,-21 0 16,-21 0-16,21-21 0,-22 21 0,1-21 15,-22 0-15,22 0 0,0 0 16,-22 0-16,22 0 0,0 0 0,20-21 16,-20 21-16,21-21 0,-21 0 0,20 0 15,22 0-15,0-1 0,0-20 16,0 21-16,0-21 0,0 20 0,0 1 16,22 0-16,20-21 0,-21 21 15,0-1-15,22 1 0,-1 21 16,0-21-16,1 0 0,-1 21 0,0 0 15,1 0-15</inkml:trace>
  <inkml:trace contextRef="#ctx0" brushRef="#br2" timeOffset="14782.91">16870 10329 0,'0'22'0,"0"-44"0,0 65 0,21-22 15,0-21 1,0 0-16,0 0 15,1-21-15,-1 21 16,0-21-16,0-1 0,0 1 0,0 0 0,1 0 16,-1 0-16,0 0 0,0-1 15,-21 1-15,21 0 0,-21 0 16,0 0-16,0 0 0,-21 21 16,0 0-16,-21 0 0,20 0 0,1 0 15,-21 0-15,21 21 0,0 0 16,-22 0-16,22 0 0,0 0 0,0 1 15,21 20-15,0-21 0,-21 0 0,21 22 16,0-22-16,0 0 0,0 0 16,0 0-16,0 0 0,21 1 0,0-22 15,0 0-15,0 21 0,0-21 16,22 0-16,-22 0 0,21 0 16,1-21-16,-1-1 0,0 22 0,1-42 15,-1 21-15,0 0 0,1 0 16,-1-22-16</inkml:trace>
  <inkml:trace contextRef="#ctx0" brushRef="#br2" timeOffset="15018.77">17653 9737 0,'0'-21'0,"0"42"0,0-64 0,0 22 16,-21 42 0,0 1-16,-1-1 0,1 21 0,0 0 15,0 1-15,0-1 16,0 0-16,-1 1 0,1-1 0,-21 0 15,21 1-15,0-1 0,-1 0 0,1 1 16,21-1-16,-21-21 0,21 22 16,0-22-16,-21 0 0,21 0 0,0 0 15,0 0-15,21-21 16,0 0-16,22 0 0,-22 0 0,0 0 16,21-21-16,-21 0 0,22 0 0,-22 0 15</inkml:trace>
  <inkml:trace contextRef="#ctx0" brushRef="#br2" timeOffset="15374.57">17632 10224 0,'-21'21'31,"-1"-21"-31,22 21 0,0 0 16,22-21 0,-22 21-16,21-21 15,0 0-15,0 0 0,0 0 16,0 0-16,22 0 0,-22-21 0,0 21 15,0-21-15,0 0 0,1 0 16,-22-1-16,0 1 16,0 0-16,0 0 0,-22 21 15,1 0-15,0 0 16,-21 0-16,21 0 16,-1 21-16,1-21 0,0 21 0,-21 0 15,42 1-15,-21-1 0,-1 21 16,22-21-16,0 0 0,0 1 0,0-1 15,0 0-15,0 0 0,0 0 0,22 0 16,-1 1-16,0-22 0,0 0 16,0 0-16,0 0 0,22 0 0,-22 0 15,21 0-15,1 0 0,-22-22 0,21 1 16,0 0-16,-20 0 16,20 0-16</inkml:trace>
  <inkml:trace contextRef="#ctx0" brushRef="#br2" timeOffset="15818.31">18182 10118 0,'0'0'0,"0"-21"0,0 42 32,-21 0-32,0 0 0,21 0 15,-21 0-15,21 1 0,0-1 0,-22 0 16,22 21-16,-21-21 0,21 1 16,0-1-16,0 21 0,0-21 0,0 0 15,-21 1-15,21-1 0,0 0 31,0-42-15,0 0-16,0-1 16,0 1-16,0 0 15,0-21-15,0 21 0,21-1 0,-21-20 16,21 21-16,1-21 0,-1 20 0,21 1 16,-21-21-16,0 21 0,22 0 15,-22 21-15,21 0 0,-21 0 0,22 0 16,-22 0-16,0 0 0,0 21 15,-21 0-15,0 0 0,0 0 0,0 0 16,0 22-16,0-22 0,0 21 0,0-21 16,-21 1-16,0 20 0,21-21 15,-21 0-15,0 0 0,-1 1 0,22-1 16,-21 0-16,0-21 16,21-21 15,21 0-16,0-1-15,1 1 0,-1 0 16,0 0-16,0-21 0</inkml:trace>
  <inkml:trace contextRef="#ctx0" brushRef="#br2" timeOffset="16030.19">18775 10139 0,'-21'106'31,"-1"-85"-31,22 0 15,-21 0-15,21 22 16,-21-22-16,0 0 0,21 0 0,0 0 16,0 0-16,-21-21 0,21 22 0,-21-1 15,21-42 17,21-1-32,0 1 15,0 0-15,-21 0 0,21 0 16</inkml:trace>
  <inkml:trace contextRef="#ctx0" brushRef="#br2" timeOffset="16330.02">18817 9970 0,'0'-22'0,"0"44"0,0-65 15,0 22-15,-21 21 0,0 0 0,0 0 16,-1 0-16,22 21 16,-21-21-16,21 21 0,0 1 0,0-1 15,0 0-15,21 0 16,1-21-16,-1 0 15,0 0-15,0 0 0,0 0 16,0 0 0,-21-21-16,0 0 0,0 0 15,0-1-15,0 1 0,0 0 16,0 0-16,-21 21 0,0 0 16,0 0-16,0 0 15,0 0-15,-1 21 0,1 0 16,0 0-16,0 1 0,21-1 0,0 0 15,0 0-15,0 0 0,0 0 0,0 1 16,0-1-16,0 0 16,21 0-16</inkml:trace>
  <inkml:trace contextRef="#ctx0" brushRef="#br2" timeOffset="16719.88">19156 10118 0,'0'0'0,"-21"0"16,-1 0-16,22 21 15,-21-21-15,0 21 0,0 0 0,21 0 16,-21-21-16,0 22 0,21-1 16,0 21-16,0-21 0,-22 0 0,22 1 15,0-1-15,0 0 0,0 0 0,0 0 16,0 0-16,0 1 0,22-22 15,-1 21-15,0-21 0,0 0 16,0 0-16,0 0 0,1 0 16,-1-21-16,0-1 0,0 1 0,0 0 15,-21 0-15,21 0 0,1 0 16,-1-1-16,-21-20 0,0 21 16,21 0-16,-21 0 0,0-1 0,0 1 15,0 0-15,0 0 0,-21 21 31,21 21-15,0 0 0,21-21-16,0 0 15</inkml:trace>
  <inkml:trace contextRef="#ctx0" brushRef="#br2" timeOffset="17346.52">19664 10139 0,'0'0'0,"-21"0"16,-1 0 0,1 21-16,21 0 0,-21 0 15,0 1-15,21-1 0,-21 21 16,21-21-16,0 0 0,0 1 16,-21-1-16,21 0 0,0 0 0,-22 0 15,22 0 1,0 1-16,0-44 31,0 1-31,0 0 16,0 0-16,0 0 0,0 0 0,0-1 15,22 1-15,-1 0 0,0-21 0,0 21 16,0-1-16,0-20 0,22 21 16,-22 0-16,0 0 0,21 21 0,-20 0 15,-1 0-15,0 0 0,0 0 16,0 0-16,0 0 0,-21 21 0,22-21 15,-22 21-15,0 0 0,0 0 0,0 0 16,0 1-16,0-1 16,0 0-16,0 0 0,-22 0 0,1 0 15,21 1-15,-21-1 0,21 0 16,-21-21-16,0 0 16,0 0-1,21-21-15,0 0 16,0-1-16,21 1 15,0 0-15,0 0 0,0 0 0,0 0 16,22-22-16,-22 22 0,21 0 16,-21 0-16,1 0 0,20 21 0,-21 0 15,21 0-15,-20 0 0,-1 0 0,0 0 16,0 21-16,0 0 16,-21 0-16,0 21 0,0-20 0,0 20 15,0-21-15,0 21 0,0-20 0,0 20 16,0-21-16,-21 21 0,21-20 15,-21-1-15,0-21 0,21 21 0,0 0 16,-21-21-16,-1 0 0,1 0 16,21-21-1,0 0-15</inkml:trace>
  <inkml:trace contextRef="#ctx0" brushRef="#br2" timeOffset="18218.02">21315 10054 0,'-21'-21'0,"21"-64"31,0 64-31,0 0 0,0 0 16,0 42 0,0 0-16,0 0 15,-22 1-15,22-1 0,0 21 0,-21-21 16,0 22-16,21-22 0,-21 0 0,21 21 15,0-21-15,-21 1 0,21-1 16,-21 21-16,21-21 0,0 0 16,21-21 15,0 0-31,0-21 0,0 21 0,0-21 16,1 0-16,-1 0 0,0 0 15,0-1-15,0 1 0,22 0 0,-22 21 16,0-21-16,-21 0 0,21 21 0,0 0 15,-21 21 17,0 0-32,0 0 0,0 0 15,0 1-15,0-1 0,0 0 16,0 0-16,0 0 0,21 0 16,1 1-16,-1-22 0,0 21 15,21-21-15,-21 0 0,22 0 0,-1 0 16,-21 0-16,22 0 0,-1 0 0,0 0 15,1 0-15,-1-21 0,-21-1 16,21 1-16,-20 0 0,-1-21 0,-21 21 16,0-1-16,0-20 0,0 0 0,0 21 15,0-22-15,0 22 16,-21 0-16,21 0 0,-22 0 0,1-1 16,0 22-16,0 0 0,0 0 15,-22 0-15,22 0 0,0 22 0,0-1 16,21 0-16,-21-21 0,21 21 15,0 0-15,0 0 16,0 1-16,21-22 0,-21 21 16,21-21-16,21 0 0,-20 0 0,-1 0 15</inkml:trace>
  <inkml:trace contextRef="#ctx0" brushRef="#br2" timeOffset="18449.89">22331 10033 0,'0'21'16,"0"0"0,-21-21-16,21 22 0,0-1 0,-22 0 15,1 0-15,21 0 0,0 0 0,0 1 16,-21-1-16,21 0 0,0 0 16,-21-21-16,21 21 0,0 0 0,0 1 15,21-22 16,0-22-31,-21 1 16,21 0-16,1 21 0,-22-21 16</inkml:trace>
  <inkml:trace contextRef="#ctx0" brushRef="#br2" timeOffset="18785.99">22394 9758 0,'0'0'0,"0"-21"0,-21 21 16,0 0-1,21 21-15,0 0 0,-21 0 16,21 0 0,0 1-16,0-1 0,0 0 15,21-21-15,0 21 0,0-21 16,0 0-16,1 0 16,-1 0-16,0 0 0,0 0 0,0-21 15,-21 0-15,0 0 16,0-1-16,0 1 0,0 0 15,0 0-15,-21 0 0,0 21 16,0 0-16,0 0 0,-1 0 16,1 0-16,0 0 0,21 21 0,-21 0 15,21 0-15,-21 0 0,21 1 16,0-1-16,0 0 0,0 0 0,0 0 16,0 0-16,21-21 15,21 0-15,-21 22 0,1-22 16,20 0-16,0 0 0</inkml:trace>
  <inkml:trace contextRef="#ctx0" brushRef="#br2" timeOffset="19063.87">23050 9716 0,'0'0'0,"22"-22"0,-22 1 15,0 42 1,0 1-16,-22-1 15,1 0-15,21 21 0,-21-21 0,0 22 16,0-22-16,0 21 0,21 1 16,-22-22-16,1 21 0,0 0 0,0-20 15,21 20-15,-21-21 0,0 21 0,21-20 16,-22-1-16,22 0 0,0 0 16,0 0-16,0 0 0,0 1 15,22-22 1,-1 0-16,0 0 0,0-22 0,0 22 15,0-21-15,1 0 0,20 0 0,-21 0 16</inkml:trace>
  <inkml:trace contextRef="#ctx0" brushRef="#br2" timeOffset="19519.6">23410 9631 0,'0'0'0,"0"21"16,0 0-1,0 22-15,0-22 0,-21 21 0,0 0 16,21 1-16,-21-1 0,0 0 16,21-20-16,-22 20 0,1 0 0,21 1 15,0-22-15,-21 21 0,0-21 0,21 22 16,0-22-16,0 0 16,-21 0-16,21 0 0,-21 0 15,21 1-15,0-44 31,0 1-31,0 0 0,0 0 16,0 0-16,21 0 0,-21-1 16,21 1-16,0 0 0,0-21 0,0 21 15,1-1-15,-1-20 0,0 21 0,0 0 16,21 0-16,-20 21 0,-1 0 16,0 0-16,21 0 0,-21 0 0,1 21 15,-1 21 1,-21-21-16,0 0 0,0 1 15,0-1-15,0 21 0,0-21 0,-21 0 16,-1 1-16,1-1 0,21 0 16,-21 0-16,0 0 0,21 0 15,-21-21-15,0 0 16,21-21 0,0 0-1,0 0-15</inkml:trace>
  <inkml:trace contextRef="#ctx0" brushRef="#br2" timeOffset="19698.51">22818 9906 0,'-22'0'0,"44"0"0,-44 21 16,44-21-1,-1 0 1,0 0-16,0 0 0,21 0 0,1 0 15,-1 0-15,-21 0 0,22 0 16,-22 0-16,21 0 0,-21 0 0</inkml:trace>
  <inkml:trace contextRef="#ctx0" brushRef="#br2" timeOffset="20594.59">17822 11134 0,'0'-21'0,"0"42"0,-21-42 15,21-1-15,0 1 16,0 0-1,21 21-15,0 0 0,1-21 0,-1 21 16,21 0-16,-21 0 16,0 0-16,1 0 0,-1 0 0,0 0 15,0 0-15,0 21 0,-21 0 16,0 0-16,0 1 0,0 20 16,0-21-16,0 0 0,-21 22 0,0-22 15,0 21-15,-22-21 0,1 0 16,0 22-16,-1-22 0,1 0 0,0 0 15,21-21-15,-22 21 0,22-21 0,0 0 16,0 0-16,42-21 31,0 21-31,21 0 0,-20-21 16,-1 21-16,21 0 0,0 0 16,-20 0-16,-1 0 0,21 0 0,0 0 15,-20 21-15,-1 0 0,21-21 16,-21 22-16,0-1 0,-21 0 15,0 0-15,0 0 0,0 0 0,0 1 16,-21-1-16,0 0 0,0-21 16,-21 21-16,-1 0 0,1-21 15,0 0-15,-1 21 0,1-21 0,0 0 16,20 0-16,-20 0 0,0 0 16,21 0-16,-1 0 0,1-21 0,0 21 15,0-21-15,21 0 0,0 0 16,0 0-1,21-1-15,0 1 16,0 21-16,22-21 0,-22 21 16,0-21-16,0 0 15,0 21-15</inkml:trace>
  <inkml:trace contextRef="#ctx0" brushRef="#br2" timeOffset="20954.54">18203 11091 0,'0'0'0,"21"-21"0,1 21 0,-1-21 15,0 21-15,21-21 0,-21 21 16,1 0-16,20 0 0,-21 0 16,21 0-16,-20 21 0,-1 0 0,0 0 15,0 1-15,-21-1 0,0 21 16,0-21-16,0 0 0,0 22 0,0-22 15,-21 0-15,0 0 0,0 0 0,-1 1 16,1-1-16,0-21 0,0 0 16,21 21-16,0-42 31,0 0-31,0-1 0,0 1 0,0 0 16,0 0-16,21 0 0,0-22 0,0 22 15,1 0-15,-1-21 0,-21 21 16,21-1-16,0 1 0,0 21 15,0-21-15,1 21 0,-1 0 0,0 0 16,21 0-16,-21 0 0,1 0 16,-1 0-16</inkml:trace>
  <inkml:trace contextRef="#ctx0" brushRef="#br2" timeOffset="21429.47">19283 11091 0,'0'0'0,"0"-21"0,0 0 0,0 0 15,-21 0-15,-1 21 0,1 0 16,-21 0-16,21 0 16,0 0-16,-1 0 0,-20 0 0,21 21 15,0 0-15,0 0 0,-22 22 16,22-22-16,0 0 0,21 21 0,0-21 15,-21 22-15,21-22 0,0 21 0,0-21 16,0 1-16,0-1 0,21-21 16,0 21-16,0 0 0,0-21 0,1 0 15,-1 0-15,0 0 0,21 0 16,-21-21-16,22 0 0,-22 21 16,0-21-16,21-22 0,-20 22 0,20 0 15,-21-21-15,0-1 0,22 22 16,-22-21-16,0-1 0,0 1 0,0 0 15,-21-1-15,0 1 0,0 21 0,0-21 16,0 20-16,0 1 0,0 0 16,-21 21-16,0 0 0,0 21 15,0 0-15,-1 1 0,1-1 0,0 0 16,0 21-16,21 1 0,0-22 16,-21 21-16,21 0 0,0 1 0,0-22 15,0 21-15,0 1 0,21-22 0,0 0 16,0 0-16,22 0 15,-22-21-15,21 0 0,-21 0 0</inkml:trace>
  <inkml:trace contextRef="#ctx0" brushRef="#br2" timeOffset="21618.42">20637 11155 0,'0'0'0,"-21"0"15,0 0-15,0-21 0,0 0 16,0 21-16</inkml:trace>
  <inkml:trace contextRef="#ctx0" brushRef="#br2" timeOffset="21870.28">20659 10837 0,'21'0'0,"-42"0"0,63 0 16,-42 22-1,0-1-15,0 21 16,-21-21-16,0 22 0,-1-1 0,1 0 16,0 1-16,0-1 0,0 21 15,0-20-15,-1-1 0,1 0 16,0 1-16,0-1 0,0 0 0,21 1 15,0-1-15,-21-21 0,21 0 0,0 1 16,0-1-16,0 0 16,21-21-1,0 0-15,-21-21 0,21 0 0,-21-1 16,0 1-16,21 0 0</inkml:trace>
  <inkml:trace contextRef="#ctx0" brushRef="#br2" timeOffset="22135.07">20510 11049 0,'0'0'0,"0"-42"0,0-1 0,0 22 16,0-21-16,22 21 0,-1 0 16,-21-1-16,21 1 0,21 0 0,-21 21 15,22 0-15,-22 0 0,21 0 0,1 0 16,-1 0-16,0 0 0,1 21 16,-22 0-16,21 1 0,-42 20 0,0-21 15,0 21-15,0-20 0,0 20 16,-21-21-16,0 0 0,-22 22 0,1-22 15,0 0-15,-22 0 0,22 0 16,0 0-16,-1 1 0,1-22 0,0 21 16,20-21-16,1 0 0,0 0 15,42 0 1,0 0-16,1 0 0,-1 0 16,21 0-16,0 0 0,1 0 0</inkml:trace>
  <inkml:trace contextRef="#ctx0" brushRef="#br2" timeOffset="22605.84">21167 11303 0,'21'0'0,"-42"0"0,42-21 15,0 0-15,-21 0 0,0-1 16,21 1-16,-21 0 16,0 0-16,0 0 0,0 0 15,0-1-15,-21 22 16,0 0-16,0 0 0,-1 22 15,1-1-15,-21 0 0,21 0 16,0 21-16,-1-20 0,1 20 0,0-21 16,-21 21-16,21-20 0,-1 20 15,22-21-15,-21 0 0,21 0 0,0 1 16,0-1-16,0 0 16,21-21-16,1 0 0,-1 0 0,0 0 15,0 0-15,21 0 0,-20 0 0,20-21 16,0 0-16,-21 21 15,22-43-15,-22 22 0,0 0 0,21 0 16,-20-22-16,-1 1 0,-21 21 0,0 0 16,21-22-16,-21 22 0,0 0 15,-21 42 1,21 0-16,-21 1 0,21-1 16,-22 0-16,1 0 0,21 21 15,0-20-15,0-1 0,0 21 0,0-21 16,0 0-16,0 1 0,0-1 15,0 0-15,0 0 0,21 0 16,1-21-16,-1 0 0,0 21 16,21-21-16,-21 0 0,1 0 15,20 0-15,-21 0 0,21-21 0,-20 0 16</inkml:trace>
  <inkml:trace contextRef="#ctx0" brushRef="#br2" timeOffset="22933.65">21675 11261 0,'0'0'0,"0"-21"0,0-1 15,0 1-15,0 0 16,21 21 0,0 0-1,0 0-15,0 0 0,0 0 0,1 0 16,-1 21-16,0 0 0,0 1 16,0-1-16,0 0 0,-21 21 15,22-21-15,-22 22 0,0-22 0,0 21 16,0-21-16,0 22 0,-22-22 0,1 0 15,0 0-15,0 0 0,0 1 16,0-22-16,-1 21 0,1-21 0,0 0 16,21-21-1,0-1 1,21 1-16,-21 0 0,21 0 16,1 0-16,20-22 0,-21 22 0,0-21 15,0 0-15,1 20 0,-1-20 16,21 0-16,-21 21 0,0-22 15,1 22-15,-1 0 0,0 0 16</inkml:trace>
  <inkml:trace contextRef="#ctx0" brushRef="#br2" timeOffset="23730.46">22585 10880 0,'0'-21'0,"-21"21"32,-1 21-32,1 0 0,21 0 15,-21 0-15,0 0 0,0 1 0,0-1 16,-1 21-16,1-21 0,0 22 16,0-1-16,21 0 0,0 1 0,-21-22 15,21 21-15,0 0 0,0-20 0,0 20 16,0-21-16,0 0 0,0 0 15,0 1-15,0-1 0,21-21 0,0 0 16,0 21-16,0-21 16,1 0-16,-1 0 0,21-21 0,-21 0 15,0 21-15,1-22 0,20 1 0,-21 0 16,0-21-16,22 21 0,-22-22 16,0 22-16,0-21 0,-21 21 15,21-22-15,-21 22 0,21 0 0,-21 0 16,0 42-1,-21 0 1,0 0-16,21 22 0,-21-22 16,21 0-16,0 21 0,-21-21 0,21 1 15,0-1-15,0 0 0,0 0 0,0 0 16,0 0-16,0 1 0,21-22 16,0 0-16,21 0 15,-20 0-15,-1 0 0,21 0 0,0 0 16,-20-22-16,20 1 15,-21 0-15,0 0 0,0 0 0,1 0 16,-1-22-16,0 22 0,0 0 0,-21-21 16,0 20-16,0 1 0,0 0 15,-21 42 17,21 0-32,0 22 15,-21-22-15,21 0 0,-21 21 0,21 1 16,0-22-16,-22 21 0,22 1 15,-21-1-15,0 0 0,21 1 0,0-1 16,0 0-16,0 1 0,0-1 0,0 21 16,0-20-16,0-1 15,0 0-15,0 1 0,0-1 0,-21 0 16,21 1-16,-21-22 0,21 21 0,0-21 16,-21 1-16,-1-1 0,1-21 15,21 21-15,-21-21 0,0 0 0,0 0 16,0 0-16,-1 0 0,22-21 15,-21 21-15,21-21 0,-21-1 16,21 1-16,0 0 0,0 0 0,-21 0 16,21 0-16,0-1 0,0 1 0,0-21 15,0 21-15,0-22 0</inkml:trace>
  <inkml:trace contextRef="#ctx0" brushRef="#br2" timeOffset="23941.8">22352 11049 0,'21'0'16,"0"0"-16,22 0 0,-22 0 16,21 0-16,-21 0 0,22 0 0,-1-21 15,0 21-15,22 0 0,-22 0 16,0 0-16,-20 0 0,20 0 15,-21-21-15,0 21 0,0 0 0,1-21 16</inkml:trace>
  <inkml:trace contextRef="#ctx0" brushRef="#br2" timeOffset="24430.01">24215 10710 0,'0'0'0,"0"-21"31,0 42-31,-22 1 0,1-1 15,0 21-15,0 0 0,21 1 16,-21-22-16,0 42 0,-1-20 0,1-1 16,21 0-16,-21 1 0,21-1 0,-21 0 15,21 1-15,0-22 0,0 21 16,0-21-16,0 1 0,0-1 0,0 0 16,0 0-16,21-21 15,0 0-15,0 0 0,1 0 16,-1 0-16,21-21 0,-21 0 15,0 0-15</inkml:trace>
  <inkml:trace contextRef="#ctx0" brushRef="#br2" timeOffset="24845.68">24447 10943 0,'0'0'0,"0"21"31,0 1-31,0-1 0,-21 0 15,0 0-15,21 0 0,-21 22 0,0-22 16,0 21-16,21-21 16,0 22-16,0-22 0,-22 21 0,22-21 15,0 0-15,0 1 0,0-1 0,0 0 16,22 0-16,-22 0 0,21-21 16,0 0-16,0 0 0,0 0 0,0 0 15,1 0-15,20 0 0,-21-21 0,0 21 16,0-21-16,1 0 0,-1 0 15,0-1-15,0-20 0,-21 21 0,0-21 16,0-1-16,0 22 0,0-21 16,0-1-16,0 22 0,0 0 0,-21 0 15,0 0-15,0 0 0,-1 21 0,1 0 16,0 0-16,0 0 16,0 0-16,0 21 0,-1 0 15,22 0-15,0 0 16,0 0-1,22-21-15,-1 0 0,21 0 0,-21 0 16,22 0-16,-1 0 0,-21 0 0,21 0 16,1 0-16,-1 0 0,0-21 15,1 21-15</inkml:trace>
  <inkml:trace contextRef="#ctx0" brushRef="#br2" timeOffset="25209.53">25125 11007 0,'0'-21'15,"-43"42"-15,86-21 0,-64-21 16,-1 21-1,1 21-15,0 0 0,0 0 16,0 0-16,0 22 0,-1-22 0,1 21 16,21-21-16,-21 22 0,0-22 15,21 21-15,-21-21 0,21 22 0,0-22 16,0 0-16,0 0 0,0 0 0,0 0 16,21 1-16,0-22 15,0 0-15,0 0 0,1 0 0,-1 0 16,0 0-16,0 0 0,21 0 0,-20-22 15,-1 1-15,0 0 0,0 0 16,0 0-16,0 0 0,-21-22 16,0 1-16,0 21 0,0-22 0,0 1 15,0 0-15,0 21 0,0-1 16,-21 1-16,0 0 0,0 0 0,0 21 16,0 0-16,-1 0 0,-20 0 15,21 0-15,0 0 0,0 0 0,-1 21 16,1-21-16,21 21 0,0 0 0,0 1 15,0-1 1,43-21-16,-22 21 0,0-21 0,0 0 16,21 0-16,-20 0 0</inkml:trace>
  <inkml:trace contextRef="#ctx0" brushRef="#br2" timeOffset="25542.32">25739 10668 0,'0'0'0,"0"-21"0,0 0 0,-22 21 31,1 0-31,0 21 0,21 0 16,-21 21-16,0-20 0,0 20 0,-1 0 16,1 1-16,0-1 0,21 0 15,-21 22-15,0-22 0,0 0 0,21 22 16,0-22-16,-22 1 0,22-1 15,-21 0-15,21 1 0,0-22 16,0 0-16,0 0 0,0 0 0,0 0 16,0 1-16,21-22 15,1 0-15,-1 0 0,0 0 0,0 0 16,0 0-16,0 0 0,22-22 0,-22 1 16,0 0-16,0 0 0,22 0 15,-22 0-15,0-1 0,0-20 0,-21 21 16,0 0-16,21 0 0,-21-1 0</inkml:trace>
  <inkml:trace contextRef="#ctx0" brushRef="#br2" timeOffset="25839">23961 10880 0,'0'0'0,"-22"0"0,44 0 31,-1-21-31,0 21 0,21 0 16,1 0-16,-1 0 0,0 0 15,22 0-15,-22 0 0,22 0 16,-22 0-16,21 0 0,-20 0 0,-1 0 15,0 0-15,1 0 0,-22 0 16,0 0-16,0 0 0,-21-22 16,21 22-16</inkml:trace>
  <inkml:trace contextRef="#ctx0" brushRef="#br2" timeOffset="26179.81">26479 11472 0,'-21'22'15</inkml:trace>
  <inkml:trace contextRef="#ctx0" brushRef="#br1" timeOffset="71617.83">550 12277 0,'-21'0'16,"0"0"-1,21 21-15,-21-21 0,0 0 0,-1 0 16,1 0 0,0 0-16,42-21 62,0 21-62,1 0 0,20 0 16,-21-21-16,21 21 0,-20 0 0,20 0 15,-21 0-15,0 0 16,22 0-16,-22 0 0,0 0 0,0 0 16,0 0-16,-21 21 15,21 0-15,-21 0 0,0 0 16,0 0-16,-21 1 0,0-1 15,0 0-15,-21 0 0,-1 0 0,22 0 16,-21-21-16,-1 22 0,22-1 16,-21 0-16,0-21 0,20 21 15,1-21-15,0 0 0,0 0 0,0 0 16,42 0 15,0 0-15,0 0-16,0 0 0,22-21 0,-22 21 15,0 0-15,0 0 0,22 0 16,-22 0-16,21-21 0,-21 21 16,0 0-16,22 0 0,-22 0 0,0 0 15,0 0-15,0 21 0,22-21 16,-22 21-16,0-21 0,-21 21 0,21 0 16,0 1-16,1-1 0,-22 0 15,0 0-15,0 0 0,0 0 0,0 1 16,0 20-16,-22-21 0,1 0 15,-21 0-15,21 1 0,-22-1 0,1 0 16,0 0-16,-1 0 16,1 0-16,0-21 0,-1 22 0,-20-22 15,21 0-15,-1 0 0,1 0 16,0 0-16,-1 0 0,1 0 0,21-22 16,-22 22-16,22-21 0,0 0 15,-21 21-15,21-21 0,-1 0 16,1 21-16,21-21 0,-21 21 15,21-22 1,21 22 15,22 0-31,-22 0 0,21 0 0,0 0 16,1 0-16,-1 0 0</inkml:trace>
  <inkml:trace contextRef="#ctx0" brushRef="#br1" timeOffset="72905.44">1376 12615 0,'-21'0'94,"-1"0"-78,22 22-1,0-1-15,0 0 47,22-21 0,-22-21-47,21 0 16,-21-1-1,21 22-15,-21-21 16,0 0-16,-21 21 47,0 0-47,-1 0 15,22 21 1,0 0 0,0 1-1,22-22 1,-1 0 15,0 0 0,-21-22-15,-21 22 15,0 0-15,21 22 15,0-1-15</inkml:trace>
  <inkml:trace contextRef="#ctx0" brushRef="#br1" timeOffset="74226.38">2222 11875 0,'0'-22'0,"-21"22"31,21 22-15,0-1-16,0 0 0,0 21 0,0 1 0,0-1 16,0 21-16,0-20 15,0 20-15,-21 1 0,21-22 0,0 22 16,-21-22-16,21 0 0,-21 1 16,21-1-16,0 0 0,0 1 0,0-1 15,-21-21-15,21 0 0,0 22 16,0-22-16,0 0 0,-22-21 15,22-21 17,0 0-32,22-1 15,-22 1-15,21 0 0</inkml:trace>
  <inkml:trace contextRef="#ctx0" brushRef="#br1" timeOffset="74577.96">2053 12086 0,'-21'-21'0,"42"42"0,-42-63 16,21 21-16,0 0 0,0-22 15,0 22-15,0 0 0,0 0 0,0-22 16,21 22-16,0 0 0,0 0 16,22 21-16,-1-21 0,0 21 0,1 0 15,20 0-15,1 0 0,-1 21 16,1-21-16,-22 42 0,22-21 15,-22 22-15,-21-1 0,0 0 16,-21 1-16,0-1 0,0 0 0,-21 1 16,-21-1-16,-1 0 0,1 1 0,-21-1 15,-1-21-15,22 0 0,-22 22 16,22-22-16,-22 0 0,22-21 0,21 21 16,-21-21-16,20 0 0,1 0 15,0 0-15,42 0 31,22-21-31,-22 0 0,21 21 16,0-21-16,1 0 16,-1-1-16</inkml:trace>
  <inkml:trace contextRef="#ctx0" brushRef="#br1" timeOffset="74862">3069 11832 0,'0'0'0,"0"21"31,0 1-31,0 20 0,-21-21 0,21 21 16,-21 1-16,0-1 0,21 0 16,-22 22-16,1-22 0,0 1 15,21-1-15,-21 0 0,0 1 16,0-1-16,-1 0 0,1 1 0,21-22 15,-21 21-15,21-21 0,-21 0 0,21 1 16,0-1-16,0 0 0,0 0 16,21-21-16,0 0 15,0 0-15,1 0 0,20 0 16,-21-21-16</inkml:trace>
  <inkml:trace contextRef="#ctx0" brushRef="#br1" timeOffset="75642.53">3704 12256 0,'0'0'16,"-21"0"-16,0-22 0,0 22 0,-1 0 16,1 0-16,0 0 0,-21 0 0,21 0 15,-22 0-15,1 0 0,21 22 16,-22-1-16,22 0 0,0 0 0,-21 21 15,21-20-15,-1 20 0,1-21 16,0 21-16,0-20 0,0 20 16,21-21-16,-21 21 0,21-20 0,0-1 15,0 0-15,0 0 0,0 0 16,0 0-16,21-21 0,0 0 16,21 0-16,-21 0 0,1 0 15,20 0-15,0-21 0,-21 0 0,22 0 16,-1 0-16,0 0 0,-20-1 0,20 1 15,-21 0-15,21-21 0,-20 21 16,-1-22-16,0 22 0,-21 0 0,0-21 16,0 20-16,21 1 0,-21 0 15,0 0-15,0 0 0,0 42 32,0 0-32,-21 0 15,21 0-15,-21 1 0,21-1 0,0 0 16,0 0-16,0 21 0,0-20 15,0-1-15,0 0 0,0 21 0,0-21 16,0 1-16,0-1 0,0 0 0,0 0 16,21 0-16,0-21 15,0 0-15,0 0 0,1 0 16,20 0-16,-21-21 0,0 0 16,22 0-16,-22 0 0,0-1 0,21 1 15,-21 0-15,22-21 0,-22 21 16,0-22-16,0 1 0,0 0 15,1-1-15,-1 1 0,0-22 0,0 22 16,0 0-16,-21-1 0,21 1 0,-21 0 16,0 21-16,22-1 0,-22 1 15,0 0-15,0 42 16,0 0 0,-22 22-16,22-22 0,0 21 0,-21 1 15,21 20-15,-21-21 0,0 1 16,21-1-16,0 0 0,-21 1 0,0-1 15,21 0-15,0-20 0,0 20 0,0-21 16,-22 21-16,22-20 16,0-1-16,0 0 0,0 0 0,22 0 15,-1-21-15,0 0 16,0 0-16,0 0 0,0-21 16,22 0-16,-22 0 0,0 0 0,0-1 15,0 1-15</inkml:trace>
  <inkml:trace contextRef="#ctx0" brushRef="#br1" timeOffset="75830.42">4064 12256 0,'0'0'0,"-21"0"0,0 21 0,-1-21 16,22 21-1,22-21 1,-1 0-16,0 0 15,21 0-15,-21 0 0,22 0 16,-22 0-16,21 0 0,1-21 0,-22 21 16,21 0-16</inkml:trace>
  <inkml:trace contextRef="#ctx0" brushRef="#br1" timeOffset="76973.85">4720 12404 0,'0'0'0,"0"21"0,0 0 31,21-21-31,0 0 16,1 0-16,-1 0 0,0 0 0,0-21 16,21 0-16,-20 21 0,20-21 15,0-1-15,-21-20 0,22 21 0,-22 0 16,21-22-16,-21 1 0,1 21 15,-1-21-15,-21-1 0,0 22 0,0-21 16,0-1-16,0 22 0,0 0 0,0 0 16,0 0-16,0 0 0,-21 21 15,-1-22-15,1 22 16,0 0-16,0 0 0,0 22 16,21-1-16,-21 0 15,-1 0-15,22 21 0,0 1 0,-21-1 16,0 0-16,0 22 0,21-22 0,-21 22 15,0-1-15,-1-20 0,22 20 16,-21 1-16,0-1 0,0 1 0,21-1 16,-21 22-16,0-22 0,21 1 0,-22 20 15,22-20-15,0-1 0,-21 1 16,0 21-16,0-22 0,21 1 0,0 20 16,-21-20-16,0-1 0,-1 1 15,1-1-15,21 1 0,0-1 16,-21-20-16,21-1 0,0 0 0,0-21 15,0 22-15,0-22 0,21-21 0,0 21 16,1-21-16,-1 0 0,0 0 16,21 0-16,1-21 0,-22 0 0,21 0 15,0-1-15,22-20 0,-22 21 0,1-21 16,-1-1-16,0-20 0,1 20 16,-1 1-16,0-21 0,1 20 0,-1-20 15,-21-1-15,0 22 0,0-22 0,-21 22 16,0-21-16,0 20 0,0-20 15,-21 20-15,-21 1 0,21 0 16,0-1-16,-22 1 0,1 0 0,0-1 16,-1 22-16,1 0 0,0 0 15,20 0-15,-20 0 0,0 21 0,21 0 16,-1-22-16,1 22 0,21-21 16,0 0-1,21 21-15,1-21 16,-1 0-16,0 21 0,0-21 15,21-1-15,-20 22 0,20-21 0,0 0 16,-21 0-16,22 0 0,-1 0 0,-21-1 16,22 1-16,-1-21 0,-21 21 15,0 0-15,22-1 0,-22 1 16,-21 0-16,21 0 0,-21 0 0,0 0 16,0-1-16,-21 22 31,0 0-16,21 22-15,-22-1 16,22 0-16,0 0 0,-21 0 0,21 22 16,0-22-16,0 0 0,0 0 15,0 0-15,0 0 0,0 1 16,0-1-16,21 0 0,1 0 0,-1-21 0,0 21 16,0-21-16,0 21 15,0-21-15,1 0 0,20 0 16,-21 0-16,0 0 0,0 0 0,1-21 15,-1 21-15,0-21 0,0 0 16,0 0-16,0 0 0,-21-1 0,0-20 16,0 21-16,0-21 0,0 20 0,0 1 15,0-21-15,0 21 0,-21 0 16,0-1-16,0 1 0,0 21 0,-22 0 16,22-21-16,0 21 0,-21 0 0,21 0 15,-1 0-15,1 0 16,0 0-16,0 21 0,0 0 0,0 1 15,21-1-15,0 0 16,0 0-16,21 0 16,0-21-16,0 0 0,0 21 0,22-21 15,-22 0-15,21 0 0</inkml:trace>
  <inkml:trace contextRef="#ctx0" brushRef="#br1" timeOffset="77361.63">5948 12361 0,'0'0'0,"0"-21"16,0 0-16,0 0 0,0 0 15,0 0-15,0-1 16,21 1-16,0 21 0,0-21 0,0 21 16,1 0-16,-1 0 0,0 0 0,0 0 15,0 0-15,0 0 0,1 0 16,-1 21-16,0 0 0,0 1 0,0-1 15,0 21-15,-21-21 0,0 0 0,0 1 16,0-1-16,0 21 0,0-21 16,0 0-16,-21 1 0,0-1 15,0 0-15,21 0 16,-21-21-16,0 0 16,21-21-1,0 0-15,0 0 16,0-1-16,0 1 15,0-21-15,0 21 0,21 0 0,-21-1 16,21 1-16,0-21 0,-21 21 0,21 0 16,0-1-16,1 22 0,-1-21 15,0 21-15,0-21 0,0 21 0,22 0 16,-22 0-16</inkml:trace>
  <inkml:trace contextRef="#ctx0" brushRef="#br1" timeOffset="78060.24">6858 12171 0,'0'0'0,"-21"0"0,0-21 15,-1 0-15,1 21 0,0-22 16,0 22 0,0 0-1,21 22-15,-21-1 0,21 21 16,0-21-16,0 0 0,0 1 0,0-1 15,0 21-15,0-21 0,-22 0 16,22 1-16,0-1 0,0 21 0,-21-21 16,21 0-16,0 1 15,0-1-15,0 0 16,0-42 15,0 0-31,0-1 16,0 1-16,0 0 0,0 0 0,0-21 15,21 20-15,1-20 0,-1 21 0,0 0 16,0-22-16,0 22 0,0 0 16,1 0-16,-1 0 0,0 21 0,0 0 15,0 0-15,0 0 0,22 0 0,-22 0 16,0 21-16,-21 0 0,21 0 16,0 0-16,1 1 0,-22-1 15,0 0-15,0 0 0,21 21 0,-21-20 16,0-1-16,0 0 0,0 0 15,0 0-15,0 0 0,0 1 0,0-1 16,0 0 0,-21-21-16,-1-21 31,22 0-31,0-1 0,0 1 16,0 0-16,22 0 0,-1-21 15,0 20-15,0-20 0,0 0 0,0 21 16,22-22-16,-22 22 0,0 0 0,21 0 15,-20 0-15,20 21 16,-21 0-16,21 0 0,-20 0 0,-1 0 16,0 21-16,0 0 0,-21 21 0,0-21 15,0 1-15,0 20 0,0-21 0,0 21 16,0-20-16,0 20 0,0-21 16,0 0-16,-21 0 0,21 1 0,0-1 15,-21 0-15,21 0 0,-21-21 0,21 21 16,-22-21-16</inkml:trace>
  <inkml:trace contextRef="#ctx0" brushRef="#br1" timeOffset="80443.84">8530 11790 0,'0'0'0,"-21"0"0,0 21 15,21 0 1,0 0-16,0 1 0,0-1 15,0 0-15,21 0 16,0-21-16,0 0 16,0 0-16,1 0 0,20 0 0,-21 0 15,21 0-15,-20 0 0,20-21 0,0 21 16,1-21-16,-22 0 0,21-1 16,-21 22-16,22-21 0,-22 0 0,0 0 15,-21 0-15,0 0 0,0-1 0,0 1 16,0 0-16,0 0 0,0 0 15,0 0-15,-21 21 16,0 0 0,-1 21-16,1 0 0,21 0 15,0 0-15,-21 22 0,21-22 0,-21 21 16,21 22-16,-21-22 16,21 0-16,0 22 0,0-22 0,-21 22 15,21-22-15,-22 0 0,22 1 0,0-1 16,0 0-16,0-21 0,0 1 15,0 20-15,0-21 0,0 0 16,0 0-16,-21-21 0,0 0 16,0 0-1,0-21-15,0 0 16,-1 0-16,1 0 0,0 0 0,0-1 16,0 1-16,0 0 0,-1 0 15,-20 0-15,21 0 0,21-1 0,-21 22 16,0 0-16,-1 0 15,22 22 1,0-1-16,0 0 0,0 0 0,0 0 16,0 0-16,0 1 0,0-1 15,22 0-15,-1 0 0,0-21 0,21 21 16,-21 0-16,22-21 0,-22 22 0,21-22 16,1 0-16,20 0 0,-21 0 15,1 0-15,-1 0 0,22 0 0,-22 0 16,0-22-16,1 1 0,-1 21 0,0-21 15,-21 0-15,22-21 16,-22 20-16,0 1 0,-21-21 0,0 21 16,21-22-16,-21 22 0,0 0 0,0 0 15,0 0-15,21 21 0,-21 21 32,0 0-32,0 21 0,0-20 15,0-1-15,-21 21 0,21-21 16,-21 0-16,21 22 0,-21-22 0,21 0 15,0 0-15,0 0 0,0 1 0,-21-22 16,21 21-16,21-21 31,0 0-31,-21-21 16,21-1-16,0 1 0,1 0 16,-22 0-16,21-21 0,0 20 15,0 1-15,0-21 0,0 21 0,1 0 16,-1-1-16,0 1 0,0 21 15,0 0-15,0 0 16,-21 21 0,0 1-16,0-1 0,0 0 15,22 0-15,-22 21 0,21-20 16,-21-1-16,21 0 0,0 0 0,0 0 16,0 0-16,1-21 0,-1 22 15,0-1-15,0-21 0,0 0 0,22 0 16,-1 0-16,-21 0 0,21 0 0,1 0 15,-22 0-15,21 0 16,1-21-16,-22-1 0,21 1 0,-21 0 16,0 0-16,1 0 0,-1-22 0,0 22 15,-21-21-15,21 0 0,-21-1 16,0 1-16,0 0 0,0 20 0,0-20 16,-21 21-16,0-21 0,0 42 0,-1-22 15,1 22-15,0 0 0,-21 0 16,21 0-16,-22 0 0,1 22 0,21-1 15,-22 21-15,22-21 0,-21 22 16,21-1-16,0-21 0,-1 21 0,22 1 16,-21-1-16,21 0 0,0-20 15,0 20-15,0-21 0,21 0 0,1 22 16,-1-43-16,0 21 0,0 0 16,0-21-16,0 0 0,1 0 0,20 0 15,-21 0-15,21 0 0,-20-21 0,20 0 16,-21-1-16,21 1 0,-20 0 15,-1-21-15,21-1 0,-21 1 0,0-21 16,1 20-16,-1-20 0,0-1 0,0 1 16,0-1-16,0 1 0,-21-1 15,0 22-15,0 0 0,0-1 0,22 1 16,-22 21-16,0 0 0,0-1 0,0 1 16,-22 21-1,1 0-15,0 21 0,21 1 16,-21-1-16,0 21 0,21-21 0,-21 22 15,-1 20-15,22-21 0,0 22 16,0-22-16,-21 22 0,21-1 0,0-20 16,0 20-16,0-21 0,0 1 0,0-1 15,0 0-15,0 1 0,0-22 16,0 0-16,21 0 0,1 0 0,20 1 16,-21-1-16,21-21 0,-20 0 0,20 0 15,0 0-15,1 0 0,-22 0 16,21 0-16,0-21 0,1-1 0,-1 1 15,0 0-15,-20-21 0,20 21 16,-21-22-16,0 22 0,0 0 16,-21-21-16,0 20 0,0 1 0,0 0 15,0 0-15,0 0 0,0 0 0,-21 21 16,0 0 0,0 0-16,0 0 0,0 21 0,-1 0 15,1 0-15,21 0 0,0 0 16,0 1-16,0-1 0,0 21 0,0-21 15,0 0-15,0 1 0,0-1 16,21 0-16,1 0 16,-1-21-16,0 0 0,0 21 0,0-21 0,22 0 15,-22 0-15,0 0 16,21 0-16,1 0 0,-1-21 0,-21 0 16,21 0-16,-20 0 0,20-1 0,-21 1 15,0 0-15,0-21 0,1 21 16,-1-1-16,-21-20 0,21 21 0,-21 0 15,0 0-15,0-22 0,0 22 16,0 0-16,0 42 31,0 0-31,0 0 0,0 22 16,0-22-16,-21 21 0,21 1 16,-21-1-16,21 0 0,-22 1 0,22 20 15,-21-21-15,0 22 0,21-1 16,0 1-16,-21-1 0,21 1 0,-21 21 15,21-22-15,-21 22 0,-1-22 16,22 22-16,-21-22 0,0 22 0,0 0 16,0-22-16,0 22 0,-1 0 0,-20-22 15,21 22-15,0-22 0,0 1 16,-1-1-16,1-20 0,0 20 0,21-21 16,-21 1-16,21-22 0,0 21 0,0-21 15,21-21 1,0 0-16,22 0 0,-22-21 0,0 0 15,21-21-15,-21-1 0,22 1 0,-1 0 16,0-22-16</inkml:trace>
  <inkml:trace contextRef="#ctx0" brushRef="#br1" timeOffset="80757.69">11493 12383 0,'0'0'0,"0"-43"0,-21 22 0,21 0 16,-21 0-16,21 0 16,0-1-16,0 1 0,0 0 0,0 0 15,21 21-15,0 0 0,1-21 0,-1 21 16,0 0-16,0 0 0,0 0 16,0 21-16,1-21 0,-1 21 0,0 0 15,0-21-15,0 21 0,-21 1 0,21-1 16,-21 0-16,0 0 0,0 0 15,0 0-15,-42 1 0,21-1 0,0-21 16,0 21-16,-22 0 0,1 0 0,21-21 16,-22 21-16,1-21 0,0 0 15,21 22-15,-1-22 0,1 21 0,0-21 16,21-21 0</inkml:trace>
  <inkml:trace contextRef="#ctx0" brushRef="#br1" timeOffset="81278.93">11747 12256 0,'0'0'0,"0"21"0,0 0 16,22-21-1,-1 0-15,0 0 0,21 0 0,1 0 16,-1 0-16,0-21 0,1 21 0,-1-21 15,21-1-15,-20 1 16,-1 0-16,-21 0 0,22 0 0,-22 0 0,0-1 16,0-20-16,-21 21 0,0 0 15,0 0-15,0-1 0,0 1 16,-21 0-16,0 21 0,0 0 0,-22 0 16,22 0-16,-21 21 0,21 0 0,-1 1 15,-20 20-15,21-21 0,0 21 16,-22-20-16,22 20 0,0-21 0,21 21 15,-21-20-15,21-1 0,0 21 0,0-21 16,0 0-16,0 1 0,0-1 16,21-21-16,0 21 0,0-21 0,22 0 15,-1 0-15,-21 0 0,43 0 16,-22 0-16,0 0 0,1 0 16,-1-21-16,22 0 0,-22-1 0,0 1 0,1 0 15,-22 0-15,21-21 0,0 20 16</inkml:trace>
  <inkml:trace contextRef="#ctx0" brushRef="#br1" timeOffset="81682.71">12742 12065 0,'0'42'16,"0"-84"-16,-21 63 15,0 0-15,21 1 0,-21-1 16,0 0-16,21 0 0,0 0 0,-22 22 16,1-22-16,21 0 0,0 0 15,-21 0-15,21 0 0,-21 1 0,21-1 16,0 0-16,0 0 15,0-42 17,0 0-17,0 0-15,0-1 0,0 1 16,0 0-16,21 0 0,0 0 0,0-22 16,-21 22-16,22 0 0,20-21 0,-21 21 15,0 21-15,0-22 0,22 1 16,-22 21-16,0 0 0,21 0 0,-20 0 15,-1 0-15,0 0 0,21 21 0,-21 1 16,1-1-16,-1 0 16,0 0-16,-21 21 0,0-20 0,0-1 15,0 21-15,0-21 0,0 0 0,-21 22 16,0-22-16,21 0 0,-22 0 0,1 0 16,0-21-16,0 22 0,0-22 15,21 21-15,21-21 16,0 0-1,0-21-15,0-1 0</inkml:trace>
  <inkml:trace contextRef="#ctx0" brushRef="#br1" timeOffset="82190.13">13631 12150 0,'0'0'0,"0"-21"16,0-1-16,0 1 0,0 0 15,-21 0-15,0 21 0,0 0 16,0 0-16,-1 0 0,-20 0 0,21 0 16,0 0-16,-22 21 0,22 0 0,-21 0 15,21 22-15,-22-22 0,22 21 16,0-21-16,-21 22 0,21-22 0,21 21 16,0-21-16,-22 22 0,22-22 0,0 0 15,0 0-15,0 0 0,0 1 16,22-1-16,-1 0 0,0-21 15,0 0-15,21 0 0,-20 0 0,20 0 16,-21 0-16,21 0 0,-20 0 16,20-21-16,-21 0 0,21-1 0,-20 1 15,20 0-15,-21-21 0,0 21 0,0-22 16,1 1-16,-1 0 0,-21-22 16,21 22-16,-21-22 0,21 22 0,-21-22 15,0 22-15,21 0 0,-21-1 0,0 22 16,0 0-16,0 0 0,-21 21 31,21 21-31,-21 21 0,0-20 0,21 20 16,0 0-16,-21 1 0,21-1 15,-22 0-15,22 22 0,-21-22 16,21 0-16,0 1 0,0-1 0,0-21 16,0 22-16,0-22 0,0 21 15,0-21-15,0 0 0,0 1 0,0-1 16,21-21-16,1 0 0,-1 0 15,0 0-15,0 0 0,21 0 16,-20-21-16</inkml:trace>
  <inkml:trace contextRef="#ctx0" brushRef="#br1" timeOffset="82561.92">14033 12319 0,'0'0'16,"-21"0"-16,21 21 15,21-21 1,1 0 0,-1 0-16,0 0 0,0-21 15,0 21-15,22-21 0,-22 0 16,0 21-16,0-21 0,-21-1 0,21 1 16,0 0-16,-21 0 0,0 0 0,0 0 15,0-1-15,-21 22 16,0 0-16,0 0 0,0 0 15,0 22-15,-1-22 0,1 21 16,0 21-16,0-21 0,0 0 16,0 1-16,-1 20 0,22-21 0,0 21 15,0-20-15,0-1 0,0 0 0,0 0 16,0 0-16,0 0 0,22-21 16,-1 22-16,0-22 0,0 0 0,0 0 15,0 21-15,1-21 0,20 0 0,0 0 16,1 0-16,-1-21 0,0 21 15,1-22-15,-1 1 0,0 0 0,1 0 16</inkml:trace>
  <inkml:trace contextRef="#ctx0" brushRef="#br1" timeOffset="82993.7">14774 12086 0,'0'0'0,"-21"21"31,0 1-31,21-1 0,0 0 16,0 0-16,-21 0 0,21 22 0,-21-22 15,21 0-15,0 0 0,0 21 16,0-20-16,-22-1 0,22 0 0,0 0 16,-21 0-16,21 0 0,0 1 15,-21-22 1,21-22 15,0 1-31,0 0 16,0 0-16,0 0 0,21 0 0,0-22 15,1 1-15,-1 21 0,0-22 0,0 1 16,21 0-16,-20-1 0,20 1 16,0 21-16,-21 0 0,22 0 0,-22 21 15,21 0-15,-21 0 0,1 21 0,20 0 16,-21 0-16,0 0 0,0 0 16,1 22-16,-22-1 0,0-21 0,0 22 15,0-22-15,0 21 0,0-21 16,0 0-16,-22 22 0,22-22 15,-21 0-15,0 0 0,21 0 0,0 1 16,-21-22-16,21 21 16,-21-21-16,21-21 31,21-1-31,0 22 0,0-21 0</inkml:trace>
  <inkml:trace contextRef="#ctx0" brushRef="#br1" timeOffset="83278.13">15536 11642 0,'0'0'0,"0"-21"0,-21 21 16,21 21 0,-21-21-16,0 42 0,0-21 15,-1 0-15,22 22 0,-21-1 0,0 0 16,0 22-16,0-22 0,0 22 0,-1-1 15,22-20-15,0 20 0,-21-21 16,21 1-16,0-1 0,0 0 0,0-20 16,0 20-16,0-21 0,21 0 0,-21 0 15,22 1-15,-1-1 0,0-21 16,0 0-16,0 0 0,0 0 0,1 0 16,-1 0-16,21 0 0,-21-21 15,22-1-15,-22 22 0,21-21 0,-21-21 16</inkml:trace>
  <inkml:trace contextRef="#ctx0" brushRef="#br1" timeOffset="83517.99">15325 11896 0,'0'0'0,"-43"0"0,1 0 31,42 21-31,21-21 0,21 0 15,-20 0-15,20 0 0,0 21 16,1-21-16,-1 0 0,0 0 16,1 0-16,-1 0 0,0 0 0,-21 0 15,22 0-15,-22 0 0,0 0 0,0 0 16,0 0-16,1 0 0,-1 0 16,-21 21-1</inkml:trace>
  <inkml:trace contextRef="#ctx0" brushRef="#br1" timeOffset="84674.8">2392 13123 0,'0'0'0,"-21"0"0,-1 22 0,1-22 15,0 0-15,0 0 0,0 0 16,0 21-16,-1-21 0,44 0 47,-1 0-47,0 0 15,21 0-15,-21 0 0,22 0 16,-22 0-16,21 0 0,1 0 0,-1 0 16,21 0-16,-20 0 0,-1 0 15,22 0-15,-1 0 0,1 0 0,-22 0 16,43 0-16,-22 0 0,1 0 0,20 0 16,1 0-16,21 0 0,-22 0 15,22 0-15,21 0 0,-21 0 16,0 0-16,21 0 0,-21 0 0,21-21 15,0 21-15,21 0 0,-21 0 16,21 0-16,-21 0 0,21 0 0,0 0 16,1 0-16,-1 0 0,21 0 0,0-22 15,-20 22-15,20 0 0,21 0 16,-20 0-16,20 0 0,1-21 0,-22 21 16,22 0-16,-1 0 0,1 0 15,-1 0-15,1 0 0,-1 0 0,22 0 16,-22 0-16,22 0 0,-22 0 0,22 0 15,0 0-15,-22 0 0,22 0 16,-22 0-16,22 0 0,0 0 16,-22-21-16,22 21 0,-22 0 0,1 0 15,21 0-15,-22 0 0,22 0 16,-22 0-16,-20-21 0,20 21 0,-21 0 16,1 0-16,-1-21 0,-21 21 0,22-21 15,-43 21-15,21 0 0,-21-22 16,0 22-16,-21-21 0,-1 21 0,1 0 15,-21-21-15,0 21 0,-1-21 16,-20 21-16,20 0 0,-41 0 16,20 0-16,-20 0 0,-1 0 0,-21 0 15,21 0-15,-20 0 0,-1 0 16,-42 0 15,-1 0-15,1 0-16,0 0 0,-21 0 15,21 0-15</inkml:trace>
  <inkml:trace contextRef="#ctx0" brushRef="#br1" timeOffset="85861.36">2540 6837 0,'0'0'0,"-21"0"0,0 0 16,-1 0-16,1 0 0,0 0 16,0 0-1,42 0 48,0 0-63,0 0 15,22 0-15,-22 0 0,42 0 0,1 0 16,-1 0-16,1 0 0,21 0 16,-1 0-16,1 0 0,0 0 0,20 0 15,22 0-15,0 0 0,0 0 16,22 0-16,-1 0 0,21 0 0,0 0 15,22 0-15,-22 0 0,22 0 0,-1 0 16,22 0-16,-22 0 0,22 0 16,-21 0-16,-1 0 0,1 0 0,-1 0 15,1 0-15,-22 0 0,0 0 0,1 0 16,-22 0-16,0 0 0,-21 0 16,0 0-16,0 0 0,-21 0 15,-22 0-15,22 0 0,-21 0 0,-22 0 16,1 0-16,-22 0 0,1 0 15,-1 0-15,-21 0 0,21 0 0,-20 0 16,-44 0 15,1 0-31,0-21 0,0 21 16,0 0-16</inkml:trace>
  <inkml:trace contextRef="#ctx0" brushRef="#br1" timeOffset="86961.73">2349 3641 0,'-21'21'16,"42"-42"-16,-63 42 0,42 0 0,-21-21 15,0 0-15,21 21 16,0 0 15,21-21-15,0 0-16,0 0 0,0 0 0,22 0 16,-1 22-16,22-22 0,-22 0 15,21 0-15,1 0 0,21 0 0,-22 0 16,22 0-16,-22 0 0,43 0 15,-21 0-15,21 0 0,21 0 0,0-22 16,0 22-16,21 0 0,0 0 16,0 0-16,21 0 0,1-21 0,20 21 15,-20 0-15,-1 0 0,0 0 16,22 0-16,-22 0 0,22 0 16,-22 0-16,21-21 0,-20 21 15,20 0-15,-20 0 0,20 0 0,-42 0 16,22 0-16,-22 0 0,0 0 0,0 0 15,0 0-15,-21 0 0,0 0 16,-21 0-16,0 0 0,-21 0 0,-1 0 16,-20 0-16,-1 0 0,1 0 15,-22 0-15,-21 0 0,22 0 0,-22 0 16,0 0-16</inkml:trace>
  <inkml:trace contextRef="#ctx0" brushRef="#br2" timeOffset="99525.32">550 14055 0,'0'-21'0,"0"-1"15,0 1-15,0 0 16,0 0-16,0 0 0,21 0 16,-21-1-16,22 1 0,-1 0 15,-21 0-15,0 0 16,0 42 15,0 0-31,0 0 0,0 22 0,0-22 16,0 21-16,0 0 0,0 1 15,-21-1-15,-1 0 0,1 1 0,21-1 16,-21 0-16,21 1 0,-21-1 16,21-21-16,0 22 0,0-22 15,0 0-15,0-42 32,21 0-32,0-1 0,0 1 0,1-21 15,-1 21-15,0-22 0,0 1 16,0 21-16,0-21 0,22 20 15,-22 1-15,0-21 0,-21 21 16,21 0-16,0 21 0,-21-22 0,22 22 16,-1 22-1,-21-1-15,0 0 16,0 0-16,0 0 0,0 0 16,0 1-16,0-1 0,0 21 15,0-21-15,0 0 0,0 1 0,0-1 16,0 0-16,0 0 0,0 0 15,0 0-15,21-21 0,0 0 0,0 0 16,0 0-16,1 0 16,-1-21-16,0 0 0,0 0 15,0 0-15,0 0 0,1-1 16,-1-20-16,0 21 0,0 0 0,-21-22 16,0 22-16,21-21 0,-21 21 15,21 0-15,-21-22 0,0 22 0,22 21 16,-22-21-16,0 0 0,0 42 31,0 0-15,-22 21-16,22-20 15,0-1-15,-21 0 0,21 21 0,0-21 16,0 1-16,0 20 0,0-21 16,0 21-16,0-20 0,21-1 15,1 0-15,-1 0 0,0-21 16,0 21-16,21-21 0,-20 0 0,20 0 15,0 0-15,1-21 0,-1 21 16,-21-21-16,21 0 0,1 0 0,-1-1 16,-21 1-16,22-21 0,-22 21 15,0-22-15,-21 22 0,0 0 0,0-21 16,0 21-16,0-1 0,0 1 16,0 0-16,0 0 0,-21 21 15,0 0-15,-1 0 0,1 0 16,0 21-16,0 0 0,0 0 0,0 1 15,21-1-15,-22 0 16,22 0-16,0 21 0,-21-20 0,21-1 16,0 0-16,0 0 0,21 0 15,1 22-15,-1-22 0,0-21 0,0 21 16,0 0-16,22-21 0,-22 21 16,21-21-16,-21 0 0,22 0 0,-22 0 15,21 0-15,0 0 0</inkml:trace>
  <inkml:trace contextRef="#ctx0" brushRef="#br2" timeOffset="99829.81">3069 13801 0,'0'-21'0,"0"42"0,0-64 0,-21 43 0,0 0 15,0 0-15,-1 0 0,1 0 16,0 0-16,-21 0 0,21 22 0,-1-1 16,-20 0-16,21 0 0,-21 21 0,-1-20 15,22 20-15,0-21 16,0 21-16,0 1 0,-1-22 0,22 21 16,0 1-16,0-22 0,0 0 15,0 21-15,22-21 0,-1 1 0,0-1 16,21 0-16,-21 0 0,22-21 15,-1 0-15,0 0 0,1 0 0,-1 0 16,0 0-16,1 0 0,-1 0 16,0 0-16</inkml:trace>
  <inkml:trace contextRef="#ctx0" brushRef="#br2" timeOffset="100633.56">3535 14012 0,'0'0'0,"0"-21"0,0 0 16,-21 0-16,-1 21 0,1 0 15,0 0-15,0 0 0,0 0 0,0 0 16,-22 0-16,22 0 0,0 21 16,0 0-16,0 0 0,-1 1 0,1-1 15,0 21-15,21-21 0,-21 0 0,21 22 16,0-22-16,0 0 0,0 21 16,0-20-16,0-1 0,0 0 0,21 0 15,0-21-15,0 21 0,22-21 16,-22 0-16,0 0 0,21 0 0,-20-21 15,20 21-15,-21-21 0,0 0 16,22 0-16,-22-1 0,-21 1 16,21 0-16,-21 0 0,21-21 0,-21 20 15,0 1-15,0 0 0,0 0 16,0 0-16,0 0 0,-21 21 16,0 21-1,21 0-15,0 0 16,-21 0-16,21 0 0,0 1 0,0-1 15,0 0-15,0 0 0,0 0 16,21 0-16,-21 1 0,21-22 0,0 21 16,0-21-16,0 0 0,22 0 0,-22 0 15,21 0-15,1 0 0,-1 0 16,0 0-16,1-21 0,-22-1 16,0 1-16,0 21 0,0-21 0,0-21 15,1 21-15,-22-1 0,0 1 16,0-21-16,0 21 0,0 0 0,0-1 15,0 1-15,0 42 32,0 1-32,0-1 15,-22 0-15,22 0 0,0 0 16,0 0-16,-21 1 0,21-1 0,0 0 16,0 0-16,0 0 0,0 0 0,-21 1 15,21-1-15,-21-21 16,21-21 15,0-1-15,0 1-16,0 0 0,0 0 0,0 0 15,0-22-15,0 22 0,21-21 16,0 0-16,22 20 0,-22-20 0,0 21 16,21 0-16,-21 0 0,22-1 0,-1 22 15,22 0-15,-22 0 0,21 0 16,-20 22-16,-1-1 0,0 0 0,1 0 15,-22 0-15,0 22 0,-21-22 16,0 0-16,0 21 0,0-21 0,0 1 16,-21 20-16,0-21 0,0 0 15,-1 0-15,1 1 0,0-1 0,0-21 16,0 21-16</inkml:trace>
  <inkml:trace contextRef="#ctx0" brushRef="#br2" timeOffset="101069.27">5736 14012 0,'0'0'0,"21"-21"0,22 0 31,-22 21-31,-21 21 16,0 0 0,0 1-16,0-1 0,0 0 0,-21 21 15,-1-21-15,1 1 0,0-1 16,21 0-16,-21 0 0,0 0 0,0 0 16,21 1-16,-22-22 0,22 21 15,22-21 16,-1-21-31,0-1 0,0 1 16,0 0-16,-21-21 0</inkml:trace>
  <inkml:trace contextRef="#ctx0" brushRef="#br2" timeOffset="101410.08">5884 13568 0,'-21'-21'0,"42"42"0,-63-42 0,21 21 0,0 0 16,-1 21-16,1 0 0,0 0 15,0 22-15,21-22 0,-21 0 0,21 0 16,-21 0-16,21 0 0,0 1 16,0-1-16,0 0 0,21-21 0,0 0 15,0 0-15,21 0 0,-20 0 0,20 0 16,0 0-16,-21-21 0,22 0 16,-1-1-16,-21 1 0,0 0 15,1 0-15,-1 0 0,-21 0 0,0-22 16,0 22-16,0 0 0,-21 0 15,-1 0-15,1-1 0,-21 22 0,21 0 16,0 0-16,-22 0 0,22 22 0,-21-1 16,21 0-16,-1 21 0,1-21 15,0 1-15,21 20 0,-21-21 0,21 0 16,0 0-16,0 22 0,0-22 16,21 0-16,0-21 0,0 21 0,22 0 15,-22-21-15,21 0 0,1 0 0,-1 0 16,0 0-16</inkml:trace>
  <inkml:trace contextRef="#ctx0" brushRef="#br2" timeOffset="101845.58">6392 13864 0,'-63'43'16,"63"-22"-16,-21 0 15,21 0-15,-22 0 0,1-21 16,21 21-16,0 1 0,0-1 0,0 0 15,0 0-15,0 0 0,0 0 0,0 1 16,0-1-16,0 0 0,0-42 63,0 0-63,0-1 0,0 1 15,0 0-15,0 0 0,0 0 0,21-22 16,-21 22-16,22-21 0,20 21 0,-21-22 15,0 22-15,22 0 0,-1-21 16,-21 42-16,21-21 0,1 21 0,-1 0 16,0 0-16,1 0 0,-22 21 0,21-21 15,-21 21-15,1 21 0,-1-21 16,-21 1-16,0 20 0,0-21 16,0 0-16,0 22 0,-21-22 0,-1 0 15,1 0-15,0 0 0,0 0 16,0 1-16,0-22 0,-1 21 0,44-42 47,-1-1-47,0 1 0,0 21 15,0-21-15</inkml:trace>
  <inkml:trace contextRef="#ctx0" brushRef="#br2" timeOffset="102234.32">7302 13780 0,'0'0'0,"0"-22"0,0 1 16,-21 21-1,0 0-15,0 0 0,0 0 0,0 21 16,-22 1-16,22-1 0,0-21 16,0 21-16,-22 0 0,43 0 0,-21 0 15,21 1-15,0-1 0,0 0 0,0 0 16,21-21-16,1 21 0,-1 0 15,0-21-15,0 22 0,21-22 0,-20 0 16,-1 21-16,0-21 0,21 21 16,-21-21-16,-21 21 0,22-21 0,-22 21 15,0 0 1,0 1-16,-22-22 0,1 0 16,0 0-16,0 21 0,-21-21 0,20 0 15,-20 0-15,21 0 0,-21 0 16,20 0-16,-20 0 0,21 0 0,0 0 15,0 0-15,-1 0 0,22-21 16,0-1 0,22 1-1,-1 21-15,21-21 0,-21 21 16,22-21-16</inkml:trace>
  <inkml:trace contextRef="#ctx0" brushRef="#br2" timeOffset="102525.79">7789 13610 0,'0'0'0,"0"-21"0,0 0 0,-21 21 32,0 0-32,21 21 15,0 0-15,-21 0 0,0 1 0,-1 20 16,22-21-16,-21 21 0,0 1 0,21-1 15,-21-21-15,0 22 16,21-1-16,-21-21 0,21 21 0,0-20 16,0 20-16,0-21 0,0 0 0,0 0 15,0 1-15,42-22 0,-21 0 16,0 0-16,0 0 0,1 0 16,20 0-16,-21 0 0,0 0 0,22 0 15,-22-22-15,0 1 0,0 0 0</inkml:trace>
  <inkml:trace contextRef="#ctx0" brushRef="#br2" timeOffset="102706.81">7683 13843 0,'-21'0'16,"21"21"-1,21-21 1,1 0-16,20 0 0,-21 0 15,0 0-15,0 0 0,22 0 0,-22 0 16,21 0-16,1 0 0,-1 0 16,-21 0-16</inkml:trace>
  <inkml:trace contextRef="#ctx0" brushRef="#br2" timeOffset="103237.5">8572 13907 0,'0'-22'16,"0"1"-16,-21 0 15,21 0-15,-21 0 0,0 0 16,21-1-16,-21 22 0,0-21 0,-1 0 16,22 0-16,-21 21 0,0 0 0,0 0 15,0 0-15,0 0 16,-1 21-16,1 0 0,0 0 15,0 22-15,0-22 0,0 0 0,-1 21 16,1-20-16,0 20 0,21-21 16,0 21-16,0-20 0,0-1 0,0 0 15,0 0-15,0 0 0,0 0 0,21-21 16,0 0-16,1 0 0,-1 0 16,0 0-16,0 0 0,0 0 0,0 0 15,1 0-15,-1-21 0,0 21 0,0-21 16,0 0-16,0 0 0,1 0 15,-22-22-15,21 22 0,-21 0 0,21-21 16,-21 20-16,0 1 0,0 0 0,0 0 16,0 0-16,0 42 31,0 0-31,-21 0 16,21 0-16,-21 1 0,21-1 0,0 21 15,0-21-15,0 0 0,0 1 16,0-1-16,0 0 0,0 0 0,0 0 15,0 0-15,0 1 0,21-22 16,0 0-16,0 0 16,0 0-16,0 0 0,22 0 0,-22-22 15,21 22-15,-21-21 0,22 0 0,-1 0 16,-21 0-16</inkml:trace>
  <inkml:trace contextRef="#ctx0" brushRef="#br2" timeOffset="103623.48">8975 13780 0,'0'-149'16,"0"298"-16,0-319 15,0 149-15,-22 21 16,1 0-16,0 21 0,0 0 0,21 22 16,-21-22-16,0 21 0,-1-21 15,1 22-15,0-1 0,0-21 0,21 22 16,0-1-16,0-21 0,0 21 0,0-20 16,0-1-16,0 0 0,0 0 15,0 0-15,0 0 0,21-21 0,0 0 16,0 22-16,1-22 0,-1 0 15,21 0-15,-21 0 0,0-22 0,22 22 16,-22-21-16,0 0 0,21 0 16,-20 0-16,20 0 0,-21-22 0,0 22 15,0-21-15,1-1 0,-1 1 0,0 0 16,0-1-16,-21 1 0,0 21 16,0-21-16,0 20 0,-21 44 15,21-1 1,-21 0-16,0 21 0,21 1 15,-22-22-15,1 21 0,21 0 0,0 1 16,-21-1-16,0-21 0,21 22 0,0-22 16,0 0-16,0 21 0,0-21 15,0 1-15,0-1 16,21-21-16,0 0 0,0 0 0,1 0 16</inkml:trace>
  <inkml:trace contextRef="#ctx0" brushRef="#br2" timeOffset="104377.95">10880 13864 0,'42'-21'16,"-21"21"-1,21-21-15,-20 0 0,-1 21 0,21-21 16,-21-1-16,22 1 0,-22 0 0,0 0 16,0 0-16,0-22 0,-21 22 15,0 0-15,0-21 0,0 21 0,0-1 16,-21 1-16,0 0 0,-21 21 16,-1 0-16,1 0 0,0 0 0,-1 0 15,1 0-15,-22 21 0,43 0 0,-21 1 16,0 20-16,20-21 0,1 0 15,21 22-15,0-22 0,0 21 0,0-21 16,0 22-16,21-22 0,1 0 0,-1 21 16,0-21-16,21 1 0,-21-1 15,1 21-15,20-21 0,-21 0 16,0 1-16,0-1 0,-21 0 0,0 0 16,0 0-16,0 0 0,-21 1 0,0-1 15,-21-21-15,-1 21 0,1-21 16,0 0-16,-22 0 0,22 0 0,0 0 15,-1 0-15,-20 0 0,20 0 0,1 0 16,0-21-16,-1 0 0,22-1 16,0 1-16,0 0 0,0-21 0,0-1 15,21 1-15,0 0 0,0-1 0,0 1 16,0 0-16,0-1 16,0 1-16,21 21 0,0 0 0,0 0 0,0 21 15,22 0-15,-22 0 0,0 0 16,0 21-16,21 0 0,-20 0 15,-1 0-15,-21 22 0,21-22 0,0 21 16,-21-21-16,0 22 0,0-22 0,0 0 16,21 0-16,-21 21 0,21-20 15,1-1-15,-22 0 0,21-21 16,0 0-16,0 0 0,0 0 0,0 0 16,1 0-16</inkml:trace>
  <inkml:trace contextRef="#ctx0" brushRef="#br2" timeOffset="104950.7">11261 13970 0,'0'0'0,"0"-21"15,42 0 1,-42 0-16,0-1 16,0 1-1,21 21-15,-42 0 47,0 0-47,0 21 16,-1 1-16,1-22 0,0 21 15,0 0-15,21 0 0,-21 0 16,0 0-16,-1 1 0,22-1 16,0 0-16,0 0 0,22 0 31,-1-21-31,0 0 0,0 0 0,0 0 15,22 0-15,-22 0 0,0 0 0,21 0 16,-21-21-16,22 21 0,-22-21 16,21 0-16,1 0 0,-1-1 0,-21 1 15,21 0-15,-20-21 0,20-1 0,-21 1 16,0 0-16,0-1 16,1 1-16,-1 0 0,-21-22 0,0 22 15,0 0-15,0-1 0,0 22 0,0 0 16,0 0-16,0 0 0,-21 21 15,-1 21 1,1 0-16,0 0 0,0 21 0,21 1 16,-21-1-16,0 0 0,-1 1 15,1-1-15,21 0 0,0 1 0,-21-1 16,0 0-16,21 1 0,0-22 0,0 21 16,0-21-16,0 1 0,0-1 15,0 0-15,0 0 0,21 0 16,0-21-1,22 0-15,-22 0 0,0-21 0,21 21 16,-21-21-16,1 0 0,20 0 16</inkml:trace>
  <inkml:trace contextRef="#ctx0" brushRef="#br2" timeOffset="105277.52">11959 13928 0,'-21'0'15,"0"0"-15,0 0 16,21 21-16,21-21 31,0 0-31,0 0 16,0 0-16,22 0 0,-22 0 15,0 0-15,0-21 0,0 21 16,0-21-16,1-1 0,-1 22 0,0-21 16,-21 0-16,0 0 0,0 0 15,0 0-15,-21 21 16,0 0-16,-22 0 0,22 0 15,0 0-15,0 21 0,0 0 0,-22 0 16,22 0-16,0 0 0,0 1 16,21-1-16,0 21 0,-21-21 0,21 0 15,0 1-15,0-1 0,0 0 16,21-21-16,0 21 16,0-21-16,0 0 0,22 0 0,-22 0 15,21 0-15,0 0 0,1 0 0,-1 0 16</inkml:trace>
  <inkml:trace contextRef="#ctx0" brushRef="#br2" timeOffset="105718.52">12573 13843 0,'-42'106'31,"42"-85"-31,-22 0 16,22 0-16,0 1 15,0-1-15,-21-21 0,21 21 0,0 0 16,-21-21-16,21 21 0,-21-21 31,21-21-15,0 0-16,0 0 16,0 0-16,21-1 0,-21 1 15,21 0-15,0 0 0,1-21 0,-1 20 16,0-20-16,0 21 0,21 0 0,-20 0 15,20-1-15,-21 1 0,21 21 16,1 0-16,-22 0 0,21 0 16,-21 21-16,1 1 0,20-1 0,-21 0 15,0 21-15,0-21 0,-21 1 16,0 20-16,0-21 0,0 0 0,0 0 16,0 1-16,-21-1 0,0 0 0,0 0 15,0 0-15,0-21 0,21 21 0,-22-21 16,1 0-1,42 0 1,1-21-16,-22 0 16,21 0-16,0 21 0,0-21 15</inkml:trace>
  <inkml:trace contextRef="#ctx0" brushRef="#br2" timeOffset="105913.41">13250 13780 0,'0'0'0,"0"21"15,0 0-15,0 0 0,-21 0 16,21 0-16,-21 1 0,21-1 16,0 0-16,-21 0 0,0 0 0,21 0 15,-22 1-15,22-1 0,0 0 16,0 0-16,22-21 31,-22-21-31,21 0 16,0 0-16,0-1 0</inkml:trace>
  <inkml:trace contextRef="#ctx0" brushRef="#br2" timeOffset="106223.23">13398 13483 0,'0'0'0,"-63"21"31,42-21-31,21 22 0,-21-1 0,21 0 16,0 0-16,0 0 15,21-21 1,0 21-16,0-21 16,0 0-16,0 0 15,-21-21-15,22 21 0,-22-21 16,0 0-16,0 0 16,0 0-16,-22 21 15,1 0-15,0 0 0,0 0 16,0 0-16,21 21 0,-21 0 0,-1 0 15,1 0-15,21 0 0,-21 1 16,21-1-16,0 0 0,0 0 0,0 0 16,0 0-16,0 1 0,0-1 0,0 0 15</inkml:trace>
  <inkml:trace contextRef="#ctx0" brushRef="#br2" timeOffset="106585.92">13737 13801 0,'0'0'16,"-21"0"-16,0 0 15,0 0-15,-1 21 0,1-21 16,21 21-16,0 0 0,-21 0 0,0 1 16,21-1-16,-21 21 0,21-21 15,0 0-15,0 1 0,0-1 0,0 0 16,0 0-16,21 0 0,0-21 15,0 0-15,0 0 0,1 0 16,-1 0-16,0 0 0,0 0 16,0 0-16,0-21 0,1 0 0,-1 21 15,0-21-15,-21 0 0,21-1 0,0-20 16,-21 21-16,0 0 0,0-22 16,0 22-16,0 0 0,21-21 0,-21 21 15,0-1-15,-21 22 16,21 22-1,0-1-15,0 0 16,-21 0-16,21 0 0,0 0 16,0 1-16,21-22 0</inkml:trace>
  <inkml:trace contextRef="#ctx0" brushRef="#br2" timeOffset="107209.83">14330 13843 0,'0'0'0,"0"-21"0,0 0 0,-21 21 16,-1 0-16,1 0 16,0 21-1,21 0-15,-21 0 0,21 0 16,-21 1-16,21-1 0,0 0 0,0 21 16,-21-21-16,21 1 15,-22-1-15,1 0 0,21 0 16,0 0-16,-21-21 15,21-21 17,0 0-32,0 0 0,0 0 15,0-1-15,21 1 0,-21 0 16,21-21-16,1 21 0,-1-22 0,21 22 16,-21-21-16,0 21 0,22-1 0,-22 1 15,0 21-15,21 0 0,-20 0 16,-1 0-16,0 0 0,0 0 0,0 21 15,-21 1-15,0-1 16,0 21-16,0-21 0,0 0 0,0 1 16,0-1-16,0 21 0,0-21 15,0 0-15,0 1 0,-21-1 0,21 0 16,-21-21-16,0 21 16,0-21-16,21-21 31,0 0-31,0 0 15,21-1-15,0 1 0,0 0 16,21-21-16,-20 21 0,-1-22 0,21 22 16,0-21-16,1 21 0,-22-1 15,21 1-15,1 0 0,-22 21 0,21 0 16,-21 0-16,22 0 0,-43 21 16,21-21-16,-21 43 0,0-22 0,0 0 15,0 0-15,0 0 0,0 22 0,0-22 16,0 0-16,-21 0 0,-1 0 15,1 0-15,21 1 0,-21-1 0,21 0 16,-21-21-16</inkml:trace>
  <inkml:trace contextRef="#ctx0" brushRef="#br2" timeOffset="107910.43">16065 13483 0,'22'-21'0,"-44"42"0,44-63 0,-1 42 15,-21-21-15,-21 21 16,-1 0-16,1 0 15,-21 21-15,21 0 0,-22 21 0,22-20 16,-21 20-16,0 0 0,20 1 16,-20-1-16,21 0 0,0 1 15,21-1-15,0 0 0,0 1 0,0-22 16,0 21-16,0-21 0,0 0 0,42 1 16,-21-1-16,22 0 0,-1-21 15,0 0-15,22 0 0,-1 0 0,1 0 16,-1 0-16,1 0 0,20-21 0,-20 21 15,-1-21-15,1-1 0,-22 1 16,22-21-16,-43 21 0,21-22 0,-21 1 16,1 0-16,-22-1 0,0-20 0,0 21 15,0-22-15,-22 22 0,1-22 16,-21 22-16,21 0 0,-22 20 16,1-20-16,0 21 0,-22 21 0,22 0 15,-22 0-15,22 0 0,-21 21 0,20 0 16,1 0-16,0 22 0,-1-1 15,1 22-15,0-22 0,20 21 0,1-20 16,21 20-16,0-20 0,0-1 0,0 0 16,0 1-16,21-22 0,1 21 15,20-21-15,0 0 0,1 1 0,20-1 16,1-21-16,-22 0 0,21 0 0,1 0 16,-1 0-16,1 0 0,-1 0 15,1-21-15,-22-1 0,22 1 0,-22-21 16,0 21-16</inkml:trace>
  <inkml:trace contextRef="#ctx0" brushRef="#br2" timeOffset="108257.23">16933 13758 0,'0'-21'0,"0"-42"16,0 147-16,-21-147 15,21 84-15,0 0 16,-21 0-16,21 1 0,-21 20 0,21-21 16,-21 0-16,21 22 0,0-22 0,0 0 15,0 0-15,0 0 0,-22 0 16,22 1-16,0-1 0,-21-21 15,21-21 17,0-1-17,0 1-15,0-21 0,0 21 0,21-22 16,22 22-16,-22-21 0,21 0 16,1-1-16,-22 22 0,42-21 0,-20 21 15,-1-1-15,0 22 0,1 0 0,-1 0 16,0 0-16,1 22 0,-22-1 15,0 21-15,0-21 0,-21 22 0,21-22 16,-21 21-16,0-21 0,0 22 0,-21-22 16,0 0-16,0 21 0,0-21 0,-1-21 15,1 22-15,0-1 16,0 0-16,0-21 0</inkml:trace>
  <inkml:trace contextRef="#ctx0" brushRef="#br2" timeOffset="108893.8">18711 13907 0,'0'0'16,"21"0"-16,1 0 0,-1 0 0,0 0 16,0 0-16,-21-22 0,21 1 15,0 21-15,-21-21 0,22 0 0,-22 0 16,0 0-16,0-1 0,0 1 0,0-21 15,0 21-15,-22 0 0,1-1 16,0 1-16,-21 0 0,21 21 0,-22 0 16,1 0-16,0 0 0,-1 0 15,1 21-15,0 0 0,-1 1 16,1-1-16,0 21 0,-1 0 0,22-20 16,-21 20-16,21 0 0,-1-21 0,22 22 15,0-22-15,0 0 0,0 21 16,0-20-16,22-22 0,20 21 0,-21 0 15,21-21-15,1 0 0,20 0 0,-20 0 16,20 0-16,-21 0 0,22-21 16,-22 0-16,22 21 0,-22-22 0,0 1 15,1 0-15,-1-21 0,-21 21 0,0-22 16,1 22-16,-22-21 0,0 21 16,0-1-16,0 1 0,0 0 15,0 0-15,-22 21 0,1 0 16,0 0-16,0 0 0,0 21 0,0 0 15,-1 0-15,1 1 0,0 20 16,21-21-16,-21 0 0,21 22 0,0-22 16,0 0-16,0 21 0,0-21 0,0 1 15,21-1-15,0 0 16,0-21-16,22 0 0,-22 0 0,21 0 16,1 0-16,-1 0 0,0 0 0,1 0 15,-1 0-15</inkml:trace>
  <inkml:trace contextRef="#ctx0" brushRef="#br2" timeOffset="109902.45">19452 13758 0,'0'0'0,"0"-21"0,0 0 0,0 0 0,0 0 15,-21 21-15,0 0 16,0 21-16,-1 0 0,1 21 16,0-20-16,0-1 0,21 0 15,0 21-15,-21-21 0,21 1 0,-21-1 16,21 0-16,0 0 0,0 0 0,0 0 15,0 1-15,0-44 47,21 1-47,0 0 16,0 0-16,0 0 0,0-22 0,1 22 16,-1 0-16,0-21 0,0 21 0,21-1 15,-20 1-15,-1 0 0,0 0 16,0 21-16,0 0 0,0 21 15,-21 0-15,0 0 16,0 1-16,0-1 0,0 21 16,0-21-16,0 0 0,0 1 0,0-1 15,0 0-15,0 0 0,0 0 0,0 0 16,0 1-16,0-1 0,22 0 16,-1-21-16,0 0 15,0 0-15,0 0 0,0 0 0,22 0 16,-22 0-16,0 0 0,21 0 0,1-21 15,-22 0-15,0-1 0,21 1 16,-20 0-16,-1 0 0,0-21 0,0 20 16,0-20-16,0 21 0,-21 0 0,0 0 15,22-1-15,-22 1 0,-22 42 32,22 1-32,0-1 15,-21 0-15,21 0 0,-21 0 16,21 22-16,0-22 0,-21 0 0,21 0 15,0 0-15,0 0 0,0 1 16,0-1-16,21 0 0,0-21 16,0 0-16,22 0 0,-22 0 15,21 0-15,1 0 0,-1 0 0,-21 0 16,21 0-16,1-21 0,-1 21 0,-21-21 16,0-1-16,22 1 0,-22 0 15,0-21-15,0 21 0,-21-1 0,0 1 16,21 0-16,-21 0 0,0 0 0,22 0 15,-22-1-15,-22 22 32,1 22-32,21-1 0,-21 0 15,0 21-15,0-21 0,0 22 0,21-22 16,-43 21-16,22 1 0,0-1 16,0 0-16,0 1 0,-1-1 0,22 21 15,-21 1-15,0-22 0,21 22 0,-21-1 16,0 22-16,0-22 0,21 1 15,-22-1-15,1 22 0,21-21 0,0 20 16,-21 1-16,0-22 0,21 22 0,-21 0 16,21-22-16,0 1 0,-21-1 0,21 1 15,-22-1-15,1-20 0,21-1 16,-21 0-16,21-21 0,-21 1 16,0-1-16,21 0 0,-21-42 15,21 0-15,0-1 16,0 1-16,0-21 0,0 0 15,0-22-15,0 22 0,0-22 0,0-20 16,0 20-16,0-21 0,0 1 0,0-1 16,0 0-16,0 1 0,0-1 15,21 22-15,-21-22 0,21 21 0,0 1 16,0-1-16,0 1 0,22-1 0,-22 22 16,21 0-16,1-22 0,-1 22 15,0 0-15,1-1 0,20 1 0</inkml:trace>
  <inkml:trace contextRef="#ctx0" brushRef="#br2" timeOffset="110650.06">22458 13420 0,'0'0'16,"0"-21"-16,0-22 0,0 22 0,0 0 0,0 0 16,0 0-16,-21-1 15,-1 1-15,1 21 0,0 0 16,0 0-16,0 0 0,-22 0 0,22 21 15,-21 1-15,21 20 0,-22-21 0,22 21 16,-21 1-16,21 20 0,0 1 16,-1-22-16,-20 22 0,42-22 0,-21 21 15,21-20-15,0-1 0,0 0 0,0 1 16,0-22-16,21 21 0,0-21 16,0 1-16,1-22 0,20 21 0,0-21 15,-21 0-15,22 0 0,20 0 0,-20 0 16,20-21-16,-21-1 0,22 1 15,-1 0-15,1 0 0,-1-21 16,1-1-16,-22 1 0,22 0 0,-22-1 16,0-20-16,-20-1 0,-1 22 15,0-22-15,-21 1 0,0-1 0,0 1 16,0 21-16,0-22 0,-21 1 0,0 20 16,-22-20-16,1 20 0,0 1 15,-1 21-15,-20 0 0,20 0 0,-20 21 16,-1 0-16,1 21 0,21 21 0,-22 0 15,22 1-15,-1-1 0,1 22 16,0-1-16,21 1 0,-22-1 0,43 1 16,-21-1-16,21 1 0,0-1 15,0-21-15,0 22 0,0-22 16,21 1-16,0-1 0,22 0 0,-22-21 16,21 1-16,1-1 0,20 0 0,-21-21 15,22 0-15,-1 0 0</inkml:trace>
  <inkml:trace contextRef="#ctx0" brushRef="#br2" timeOffset="110942.89">23220 13589 0,'21'-42'0,"-42"84"0,42-127 0,-21 43 15,21 21-15,-21 0 0,0-22 16,0 22-16,-21 21 16,0 0-16,0 21 0,-1 1 15,22-1-15,-21 21 0,0 0 16,0 1-16,0 20 0,0 1 15,-1-1-15,1 1 0,21-1 0,-21 1 16,0-1-16,0 1 0,0-1 0,-1 1 16,1-1-16,0 1 0,0-1 0,0 1 15,0-1-15,-1 1 0,1-1 16,0-20-16,0-1 0,0 0 0,21 1 16,-21-1-16,21-21 0,-22 0 0,22 0 15,0 1-15,0-1 0,22-21 31,-1-21-31,0-1 0,0 1 16,0-21-16,0 21 0</inkml:trace>
  <inkml:trace contextRef="#ctx0" brushRef="#br2" timeOffset="111161.77">23156 13801 0,'0'-43'0,"0"86"0,0-149 0,0 85 16,0-22-16,0 1 0,0 21 15,0 0-15,0 0 0,0-1 0,21 22 16,-21-21-16,22 0 0,-1 21 16,21 0-16,-21 0 0,22 0 15,-1 0-15,0 0 0,1 0 0,-1 21 16,0 0-16,1 1 0,-1-1 0,-21 0 16,0 0-16,-21 0 0,0 22 15,0-22-15,0 0 0,-21 0 0,0 0 16,0 0-16,-22-21 0</inkml:trace>
  <inkml:trace contextRef="#ctx0" brushRef="#br2" timeOffset="111873.75">23580 13737 0,'0'0'0,"21"0"0,0 0 0,0 0 16,0 0-16,0 0 0,1 0 15,-1 0-15,0 0 0,0 0 0,0 0 16,0-21-16,1 21 0,20-21 16,-21 0-16,0 21 0,0-21 0,1-1 15,-1 1-15,-21 0 0,21 0 0,-21 0 16,0 0-16,-21 21 15,0 0-15,-22 0 16,22 0-16,0 0 0,-21 21 0,20 0 16,1 0-16,-21 0 0,21 22 15,0-22-15,-1 0 0,22 21 0,0-21 16,0 1-16,0-1 0,0 0 0,0 0 16,0 0-16,0 0 0,22-21 15,20 22-15,-21-22 0,0 0 0,22 0 16,-22 0-16,21 0 0,0 0 0,-20 0 15,-1 0-15,21 0 0,-21-22 16,0 22-16,1-21 0,-22 0 16,0 0-16,21 0 0,-21 0 0,21-22 15,-21 22-15,0 0 0,0-21 0,0 20 16,21 1-16,-21 0 0,21 0 16,0 21-16,1 0 0,-22-21 0,21 21 15,0 0-15,0 0 0,0 21 16,0 0-16,1 0 0,-1 0 0,0 1 15,-21-1-15,0 21 0,21-21 0,-21 0 16,0 22-16,0-22 0,0 0 0,0 0 16,0 0-16,-21-21 0,21 22 15,-21-1-15,0-21 0,-1 0 0,1 0 16,0 0-16,0 0 16,0 0-1,21-21-15,0-1 0,0 1 16,0 0-16,0 0 0,21 0 0,0-22 15,0 22-15,0-21 0,1 21 16,-1-22-16,0 22 0,0 0 0,21-21 16,-20 42-16,-1-21 0,21-1 0,-21 22 15,0 0-15,22 0 0,-22 0 16,0 0-16,0 22 0,0-1 0</inkml:trace>
  <inkml:trace contextRef="#ctx0" brushRef="#br2" timeOffset="112365.31">24955 13695 0,'0'0'0,"43"-21"16,-43 0-1,0-1-15,21 1 0,-21 0 16,0 0-16,0 0 0,0-22 16,0 22-16,-21 0 0,0 0 15,-1 21-15,-20 0 0,21 0 16,0 0-16,0 21 0,-22 0 15,22 0-15,-21 1 0,21-1 16,-1 21-16,-20-21 0,21 22 0,0-22 16,21 21-16,0-21 0,0 22 0,0-22 15,0 0-15,0 0 0,0 0 16,0 0-16,21 1 0,0-22 16,0 0-16,0 0 0,1 0 0,-1 0 15,0 0-15,0 0 0,0-22 16,0 1-16,22 21 0,-22-21 0,0 0 15,0 0-15,0-22 0,1 22 0,-1-21 16,0 21-16,-21-22 0,21 22 16,-21 0-16,0 0 0,0 0 0,0 0 15,0 42 1,0 0 0,-21 0-16,0 0 0,0 22 0,-1-22 15,22 0-15,0 21 0,0-21 0,-21 1 16,21 20-16,0-21 0,0 0 15,0 0-15,0 1 0,21-1 16,1-21-16,-1 0 0,0 0 16,0 0-16,21 0 0,1 0 15,-1 0-15,-21-21 0,22-1 0,-1 1 16,-21 0-16,0 0 0</inkml:trace>
  <inkml:trace contextRef="#ctx0" brushRef="#br2" timeOffset="113198.23">25548 13420 0,'21'-106'15,"0"85"-15,-105 232 0,126-295 0,22-86 0,-64 128 0,0 21 16,21 0-16,-21 63 31,-21-21-31,-1 0 0,1 22 0,0-1 16,0 0-16,0 1 0,0 20 16,-1-20-16,1-1 0,0 0 0,0 1 15,21-1-15,0 0 0,0 1 0,0-22 16,0 21-16,0-21 0,0 0 15,0 1-15,21-22 16,0 0-16,0 0 0,1 0 0,-1 0 16,0 0-16,21 0 0,-21-22 15,1 1-15,20 21 0,-21-21 16,0-21-16,0 21 0,22-1 0,-22 1 16,-21-21-16,21 21 0,0 0 15,-21-1-15,0 1 0,0 42 31,-21 1-31,0-1 16,21 0-16,-21 0 0,21 21 0,-21-20 16,21-1-16,-22 0 0,22 0 0,0 0 15,0 0-15,0 1 0,0-1 0,0 0 16,22-21 0,-1 0-16,0 0 0,0 0 15,21 0-15,1 0 0,-22 0 0,21 0 16,1 0-16,-1-21 0,-21 0 15,21-1-15,-20 1 0,-1 0 0,0-21 16,0 21-16,0-22 0,0 22 0,1 0 16,-22 0-16,0 42 31,-22 0-31,1 0 0,0 0 16,21 1-16,0-1 0,-21 0 15,0 0-15,21 0 0,-21 0 0,21 1 16,0-1-16,-22-21 15,22 21-15,0-42 47,0 0-47,0-1 0,0 1 16,22 0-16,-22 0 0,21 0 16,21 0-16,-21-22 0,0 22 0,1-21 15,-1 21-15,21-1 0,-21 1 0,0 0 16,22 21-16,-22 0 0,0 0 15,0 0-15,0 0 0,1 0 0,-22 21 16,21 0-16,-21 1 0,0-1 0,21 0 16,-21 21-16,0-21 15,0 1-15,0 20 0,0-21 0,0 0 16,0 0-16,-21 1 0,0-1 0,-1 0 16,22 0-16,-21-21 15,21 21-15,-21-21 16,21-21 15,21 0-31,0 21 0</inkml:trace>
  <inkml:trace contextRef="#ctx0" brushRef="#br2" timeOffset="113798.2">27199 13674 0,'0'0'0,"0"-85"31,-21 85-31,0 0 0,0 0 16,-1 0-16,1 0 0,0 0 0,0 0 15,-21 21-15,20 0 0,-20 1 16,21-1-16,-21 0 0,20 21 0,-20-21 16,21 1-16,0 20 0,21-21 0,0 0 15,-21 0-15,21 1 0,0-1 0,0 0 16,0 0-16,21-21 15,0 0-15,0 0 16,0 0-16,0 0 0,1 0 16,-1 0-16,21-21 0,-21 21 0,0-21 15,1 0-15,-1-1 0,21 1 0,-21 0 16,0-21-16,1 21 0,-1-1 16,0 1-16,-21 0 0,21 0 15,-21 0-15,21 21 0,-21 21 16,0 0-1,-21 0-15,0-21 0,0 21 16,0 22-16,-1-22 0,1 0 16,0 21-16,0-20 0,0 20 0,0 0 0,-1 1 15,22-1-15,-21 21 16,0-20-16,0 20 0,21-20 0,-21 20 16,0 1-16,-1-1 0,1-21 0,0 22 15,0-1-15,0-20 0,0 20 0,21-20 16,-22 20-16,1-21 0,21 1 15,-21-1-15,0 0 0,21 1 0,-21-1 16,0-21-16,-1 0 0,1 1 0,0-22 16,0 0-16,0 0 15,0 0-15,-1-22 16,22 1-16,-21 0 16,21 0-16,0 0 0,0 0 15,0-1-15,0 1 0,0 0 16,0-21-16,0 21 0,0-22 0,0 22 15,21-21-15</inkml:trace>
  <inkml:trace contextRef="#ctx0" brushRef="#br2" timeOffset="114026.12">26776 13420 0,'0'0'0,"-21"-21"0,-43-43 31,43 64-31,0 0 16,21-21-1,-21 21 1,-1 0-16,1 0 16,0 0-16,0 0 15,0 0-15,-22 0 0,22 0 0</inkml:trace>
  <inkml:trace contextRef="#ctx0" brushRef="#br2" timeOffset="114206.01">25379 13356 0,'-21'0'16,"42"0"-16,-64 21 0,43 1 16,22-22-16,-1 0 0,0 0 0,0 21 15,21-21-15,-20 0 0,20 0 16,0 0-16,1 0 0,-1 0 0,0 0 15,-21 0-15,22 0 0,-22 0 0,-42 0 32,0 0-32</inkml:trace>
  <inkml:trace contextRef="#ctx0" brushRef="#br2" timeOffset="115441.94">1037 15367 0,'0'0'0,"-21"0"0,0 0 16,0 0 0,21-21-16,0 0 15,0 0 1,0-1-16,21 1 0,0 21 15,0-21-15,0 0 16,0 0-16,1 0 0,-1-22 16,0 22-16,0 0 0,0 0 0,-21 0 15,21 21-15,-21-22 0,0 1 16,-21 21-16,0 0 0,0 0 16,0 0-16,0 0 0,-1 0 15,-20 0-15,21 21 0,-21 1 0,20-1 16,-20 0-16,21 0 0,0 0 15,0 0-15,21 1 0,0-1 16,0 0-16,0 0 0,0 0 0,42 22 16,-21-22-16,0 0 0,22 0 15,-1 21-15,-21-20 0,21-1 0,1 21 16,-1-21-16,0 0 16,-20 1-16,-1-1 0,0 0 0,-21 0 15,0 0-15,0 0 0,-21 1 16,0-1-16,-22-21 0,1 21 0,0-21 15,-1 0-15,-20 21 0,-1-21 16,1 0-16,20 0 0,-20 0 0,-1 0 16,1 0-16,-1-21 0,22 0 15,-21 21-15,20-21 0,1-1 16,21 1-16,-22-21 0,22 21 0,21 0 16,0-1-16,0 1 0,21 0 15,1 0-15,20 0 0,0 0 0,22-1 16,-22 1-16,22 0 0,-1 0 15,22 21-15,-22-21 0,1 0 0,-1-1 16</inkml:trace>
  <inkml:trace contextRef="#ctx0" brushRef="#br2" timeOffset="116685.89">1630 15177 0,'0'21'31,"0"0"-16,-21-21-15,-1 21 0,22 21 16,-21-20-16,21-1 0,0 0 16,-21 21-16,21-21 0,-21 1 15,21 20-15,0-21 0,0 0 0,0 0 16,0 1-16,21-1 16,0-21-16,22 0 0,-22 0 15,0 0-15,0 0 0,21 0 16,-20-21-16,20-1 0,-21 1 0,0 0 15,22 0-15,-22 0 0,0 0 16,0-1-16,0 1 0,0 0 0,-21-21 16,22 21-16,-22-1 15,0 1-15,0 42 32,0 1-17,0-1-15,0 21 0,-22-21 0,22 22 16,0-22-16,0 21 0,-21 0 15,21 1-15,0-1 0,0 0 0,0 1 16,0 20-16,0-20 0,0 20 16,0 1-16,0-1 0,21 1 0,1-22 15,-22 21-15,21 1 0,-21-1 16,21-20-16,-21-1 0,0 22 0,21-22 16,-21 0-16,0-21 0,0 22 15,0-1-15,0-21 0,0 0 0,-21 1 16,0-1-16,0 0 15,-1-21-15,1 0 0,0 0 0,0 0 16,-21 0-16,20-21 0,1 0 16,-21-1-16,21 1 0,0 0 0,-22-21 15,43 21-15,-21-22 0,21 1 16,0 0-16,0-1 0,0 1 0,0 0 16,21-1-16,0-20 0,1-1 15,-1 1-15,21-1 0,-21 1 0,22-1 16,-1 1-16,0-1 0,1 1 15,-1-1-15,21 1 0,-20-1 0,-1 1 16,22 20-16,-22-20 16,0 21-16,1-1 0,-1 22 0,-21 0 15,0 0-15,-21 0 0,-21 21 32,0 0-32,0 21 0,0 0 15,-1-21-15,1 21 0,0 0 0,0 0 16,21 1-16,0-1 0,0 0 0,0 0 15,0 0-15,21 0 16,0-21-16,0 22 0,1-1 0,-1 0 16,0-21-16,0 21 0,0 0 15,0-21-15,1 21 0,-22 1 32,-22-22-17,1 0-15,0 0 0,0 0 16,0 0-16,0-22 0,-1 22 0,-20 0 15,21-21-15,0 21 0,0-21 16,-1 21-16,1 0 16,21 21-16,0 0 15,0 1-15,0-1 16,21 0-16,1-21 0,-1 21 0,21-21 16,-21 0-16,0 21 0,22-21 15,-1 0-15,-21 0 0,22 0 0,-1 0 16,0 0-16,1-21 15,-22 21-15,21-21 0,0 0 0,1 0 16,-1-1-16,-21 1 0,22 0 16,-22-21-16,0-1 0,21 22 0,-21-42 15,-21 20-15,22 1 0,-1 0 16,-21-1-16,0 1 0,0 0 0,0 21 16,0-1-16,0 1 0,0 0 0,0 0 15,-21 21 1,21 21-16,-22 0 15,22 0-15,-21 22 0,21-22 16,0 21-16,0-21 0,-21 22 0,21-1 16,0-21-16,0 22 0,0-1 15,0-21-15,0 21 0,0-20 16,0 20-16,0-21 0,0 0 0,0 0 16,21 1-16,0-22 15,1 0-15,-1 0 0,0 0 16,0 0-16,-21-22 15,21 22-15,-21-21 0,21 0 0,-21 0 16</inkml:trace>
  <inkml:trace contextRef="#ctx0" brushRef="#br2" timeOffset="116886.77">2963 15155 0,'-21'0'0,"42"0"0,-63 0 0,42 22 47,21-22-31,0 0-16,0 0 15,1 0-15,-1 0 0,0 0 0,21 0 16,-21 0-16,1-22 0,-1 22 16,0-21-16,21 21 0,-21-21 0</inkml:trace>
  <inkml:trace contextRef="#ctx0" brushRef="#br2" timeOffset="117258.04">3408 15219 0,'0'0'0,"-21"21"0,21 0 16,0 0-16,0 1 16,21-22 15,0 0-31,0 0 0,0-22 15,0 1-15,1 21 0,-1-21 16,0 0-16,0 21 0,-21-21 16,21 0-16,0-1 0,-21 1 0,0 0 15,0 0-15,0 0 16,-21 21 0,0 0-16,0 0 15,0 21-15,0-21 0,-1 21 0,1 0 16,0 0-16,0 1 0,0 20 0,21-21 15,0 0-15,0 0 0,0 22 16,0-22-16,0 0 0,0 0 0,21 0 16,-21 1-16,21-22 15,0 0-15,0 0 0,22 0 0,-22 0 16,0 0-16,0 0 0,22 0 16,-22-22-16,0 1 0</inkml:trace>
  <inkml:trace contextRef="#ctx0" brushRef="#br2" timeOffset="117881.59">4000 15092 0,'0'0'0,"0"21"31,-21-21-31,21 21 0,-21 0 16,21 1-16,-21-1 0,21 0 16,0 0-16,0 0 0,0 0 0,0 1 15,0-1-15,0 0 0,0 0 16,0 0-16,0 0 15,0 1-15,0-1 16,-21-21 0,0-21-1,21-1-15,0 1 16,0 0-16,0 0 0,0 0 16,0 0-16,42-128 15,-21 128-15,-21 0 16,21-21-16,0 21 0,1 21 0,-1-22 15,0 22-15,0 0 0,0 0 16,-21 22-16,21-1 16,-21 0-16,22 0 0,-22 0 15,21 22-15,-21-22 0,0 21 16,21-21-16,0 22 0,-21-22 0,0 21 16,21-21-16,-21 0 0,0 1 0,21-1 15,-21 0-15,0 0 16,-21-21 15,21-21-31,0 0 0,0 0 16,0-1-16,0 1 0,0 0 0,0-21 15,21-1-15,-21 22 0,22-21 16,-1 0-16,0-1 0,0 22 0,0 0 16,22 0-16,-22 0 0,0-1 15,21 22-15,-21 0 0,1 0 16,-1 22-16,0-1 0,-21 0 0,0 0 15,0 21-15,0-20 0,0 20 16,0-21-16,0 21 0,0 1 0,0-22 16,0 0-16,-21 21 0,0-20 0,21-1 15,-22 0-15,1 0 0,21 0 16,0 0 0</inkml:trace>
  <inkml:trace contextRef="#ctx0" brushRef="#br2" timeOffset="119170.86">6202 15515 0,'0'0'0,"-43"21"15,22-21 1,0 0-16,21 22 0,0-44 47,21 1-47,0 0 0,1 21 0,-1-21 16,0-21-16,21 20 0,-21 1 15,22-21-15,-1 0 0,0-1 0,1 1 16,-1 0-16,0-22 0,-20 22 15,20-1-15,0 1 0,-21 21 16,-21 0-16,0-22 0,0 22 16,-21 21-16,-21 0 15,21 0-15,-22 21 0,1-21 0,0 22 16,21 20-16,-22-21 0,22 21 0,0-20 16,0 20-16,21 0 0,0-21 15,0 22-15,0-1 0,0-21 0,21 22 16,0-1-16,0-21 0,22 0 0,-22 22 15,0-22-15,21 0 16,-21 0-16,1 0 0,-1-21 0,0 21 0,0 1 16,-42-22 15,0 0-31,0 0 0,-1 0 16,1-22-16,0 1 0,0 21 0,0-21 15,0 0-15,21 0 0,-22 0 16,22-1-16,0 1 0,0 0 0,0 0 15,0 42 17,0 0-32,0 0 0,0 1 0,22-1 15,-22 0-15,21 0 0,-21 0 16,0 0-16,0 1 0,21-1 0,0 0 16,0-21-16,0 21 0,1-21 0,-1 21 15,0-21-15,0 0 16,0 0-16,22 0 0,-22 0 0,21 0 15,-21 0-15,22 0 0,-1-21 0,0 21 16,1-21-16,-22 0 0,21 0 16,0-1-16,1-20 0,-1 21 0,-21-21 15,0 20-15,22-20 0,-22 0 16,-21-1-16,21 1 0,-21 21 0,0-21 16,21 20-16,-21 1 0,0 0 0,-21 21 31,0 21-31,0 0 0,0 1 15,21-1-15,-22 0 0,1 21 16,21 1-16,0-22 0,-21 21 16,21-21-16,0 22 0,0-22 0,0 0 15,0 21-15,21-21 0,0-21 0,1 22 16,-1-1-16,0-21 0,0 0 16,0 0-16,0 0 0,22 0 0,-22 0 15,0 0-15,21 0 0,-20-21 0,-1-1 16,0 1-16,0 0 0,0 0 15,-21-21-15,21 20 0,-21-20 16,0 21-16,0-21 0,-21-1 0,0 22 16,0 0-16,0 0 0,0 0 0,-1-1 15,1 22-15,-21 0 0,21 0 16,0 0-16,-1 0 0,-20 22 16,21-22-16,0 21 0,21 0 0,-21 0 15,21 0-15,0 0 0,0 1 16,0-1-16,21-21 15</inkml:trace>
  <inkml:trace contextRef="#ctx0" brushRef="#br2" timeOffset="121488.05">8551 15325 0,'-21'0'0,"0"0"47,21 21 250,0 0-156,0 0-110,0-42 78,0 0-109,0 0 16,0 0-16,0-1 16,0 1-16,21 0 15,-21 0-15,21 0 0,0 0 16,-21-1-16,22 1 0,-1 0 16,0 0-16,0 21 0,0-21 0,0 21 15,1 0-15,-1 0 0,0 0 16,0 0-16,0 0 15,-21 21-15,0 0 16,0 0-16,0 0 16,0 1-1,0-1-15,0 0 16,0-42 62,0 0-47,0-1 188</inkml:trace>
  <inkml:trace contextRef="#ctx0" brushRef="#br2" timeOffset="123807.39">8699 15177 0,'-21'0'32,"21"-22"15,0 1-32,21 21-15,-21-21 16,22 21-16,-1-21 0,0 0 15,0 21-15,0 0 16,-21-21-16,21 21 16,-42 0 109,0 0-110,0 0-15,0 0 16,0 0-16,-1 0 16,1 0-16,0 0 0,0 0 15,0 0-15,0 21 16,-1 0-16,1 0 0,21 21 15,-21-20-15,0 20 0,21 0 0,-21 1 16,21-1-16,0 0 0,0-21 0,0 22 16,0-22-16,0 21 0,0-21 15,0 1-15,21-1 0,0-21 0,0 21 16,0-21-16,1 0 0,-1 0 16,0 0-16,21 0 0,-21 0 0,22 0 15,-22-21-15,21 0 0,-21-1 0,22 1 16,-22 0-16,21-21 0,-21 21 15,22-22-15,-22 1 0,0 0 0,0-22 16,0 22-16,1-1 0,-1-20 16,-21 21-16,0-1 0,0 1 15,0 0-15,0-1 0,0 1 0,0 0 16,0 20-16,0 1 0,0 0 0,0 0 16,-21 21-1,-1 21-15,22 0 0,-21 22 16,21-22-16,0 21 0,0 0 15,0 1-15,0 20 0,0-20 0,0-1 16,0 21-16,0-20 0,0-1 0,0 0 16,0 1-16,0-1 0,0 0 15,0-20-15,0-1 0,0 21 0,0-21 16,21-21-16,-21 21 0,22 1 16,-1-22-16,0 0 15,0 0-15,0 0 0,0-22 0,22 1 16,-22 21-16,0-21 0,0 0 0,0-21 15,22 20-15,-22 1 0,0-21 16,0 21-16,0-22 0,-21 22 0,22-21 16,-22 21-16,21 0 0,-21-1 15,21 22-15,-21-21 0,0 42 16,0 1 0,0-1-16,0 0 15,0 0-15,0 21 0,-21-20 0,21-1 16,0 0-16,0 0 0,-21 0 15,21 0-15,0 22 0,0-22 16,0 0-16,21 0 0,0-21 16,0 21-16,0-21 0,0 0 15,1 0-15,-1 0 0,0 0 16,0-21-16,0 21 0,0-21 0,1 0 16,-1 0-16,0 0 0,0-1 0,0 1 15,-21 0-15,21 0 0,-21-21 16,0 20-16,0-20 0,0 21 0,-21-21 15,-21 20-15,21 1 0,0 0 16,-22 0-16,22 21 0,-21 0 0,21 0 16,-22 0-16,22 0 0,0 21 15,-21 0-15,20 0 0,1 1 16,21-1-16,0 0 0,0 0 0,0 0 16,0 0-16,0 1 0,21-1 15,1 0-15,20-21 0,-21 0 16,21 0-16,-20 0 0,20 0 0,0 0 15,1 0-15,-1-21 0,21 0 0,-20-1 16,-1 22-16,0-21 0,1 0 16,-22 0-16,21 0 0,-21 21 0,22-21 15,-22-1-15,0 22 16,-21 22 0,0-1-16,0 0 0,0 21 15,-21-21-15,0 1 0,21-1 16,0 0-16,0 0 0,-21 0 15,21 0-15,0 1 0,-22-1 16,22 0-16,0 0 16,0-42 15,22 21-31,-1-21 0,-21 0 16,21-1-16,-21 1 0,21 0 0,0-21 15,-21 21-15,21-1 0,1 1 0,-22 0 16,0 0-16,21 0 15,0 0-15,0 42 16,-21 0-16,0 0 16,0 0-16,0 22 0,0-22 15,21 0-15,-21 0 0,0 21 0,0-20 16,0-1-16,0 0 0,0 0 0,0 0 16,21 0-16,1 1 0,-1-1 15,0-21-15,0 0 0,0 0 16,0 0-16,1 0 0,20 0 15,-21-21-15,0-1 0,0 22 16,22-42-16,-22 21 0,0 0 0,21-22 16,-20 1-16,-1 0 0,0-1 15,0-20-15,0 21 0,0-22 16,1 22-16,-22-22 0,0 22 0,21 0 16,-21-1-16,21 22 0,-21 0 0,0 0 15,-21 63 1,0-21-1,-1 0-15,1 22 0,21-1 0,-21 0 16,0 22-16,21-22 0,-21 22 16,21-22-16,0 0 0,0 22 0,0-22 15,0-21-15,0 22 0,0-22 16,0 21-16,0-21 0,0 1 0,21-22 16,0 0-16,0 21 0,0-21 15,1 0-15,20 0 0,-21-21 0,0-1 16,0 22-16,1-21 0,-1 0 15,0-21-15,0 21 0,0-22 0</inkml:trace>
  <inkml:trace contextRef="#ctx0" brushRef="#br2" timeOffset="123957.31">10774 15092 0,'0'0'0,"-43"0"0,1 0 16,21 0-16,0 0 0,0 21 15,21 0 1,21-21-16,21 0 15,-21 0-15,22 0 16,-22 0-16,21 0 0,0 0 0,1 0 16,-1-21-16,0 0 0</inkml:trace>
  <inkml:trace contextRef="#ctx0" brushRef="#br2" timeOffset="124997.57">12107 15282 0,'0'0'0,"0"-21"15,0 0 1,0 0-16,0 0 16,0 0-16,0-1 15,21 1-15,1 21 16,-1 0-16,0 0 0,0 0 16,0 0-16,0 21 0,1 1 15,-22-1-15,21 0 16,-21 0-16,0 21 0,0-20 0,0-1 15,0 21-15,0-21 0,0 0 0,0 1 16,0 20-16,-21-21 0,21 0 16,-22-21-16,22 21 0,-21-21 0,21 22 15,0-44 17,21 1-32,1 0 0,-1 0 0,0 0 15,0 0-15,0-22 0,0 22 0,1-21 16,20 21-16,-21-22 0,0 1 15,0 21-15,22 0 0,-22-22 16,0 22-16,0 0 0,0 21 16,-21 21-1,0 0-15,0 0 0,0 1 16,0 20-16,0-21 0,0 0 0,0 0 16,0 22-16,0-22 0,0 0 15,0 21-15,0-20 0,0-1 0,0 0 16,0 0-16,22 0 0,-1-21 0,0 21 15,0-21-15,0 0 16,0 0-16,1 0 0,-1 0 0,21 0 16,-21 0-16,22 0 0,-22-21 15,21 0-15,-21 0 0,22 0 16,-22 0-16,21-1 0,-21 1 0,0 0 16,1-21-16,-1 21 0,0-22 0,-21 22 15,0 0-15,0 0 0,0 0 16,0-1-16,0 1 0,-21 21 15,0 0 1,-1 0-16,1 0 0,21 21 0,-21 1 16,0-1-16,21 0 0,0 0 0,0 21 15,0-20-15,0-1 0,0 21 16,0-21-16,0 0 0,0 1 0,0 20 16,0-21-16,0 0 0,21 0 0,0-21 15,-21 22-15,21-1 16,1-21-16,-1 0 0,21 0 0,-21 0 15,22 0-15,-22 0 0,21 0 0,-21 0 16,22-21-16,-22-1 0,21 1 16,-21 0-16,22 0 0,-22 0 0,0-22 15,0 22-15,-21-21 0,0 21 0,21 0 16,-21-1-16,0 1 0,0 0 16,-21 21-1,0 0-15,0 0 0,0 0 16,-1 21-16,1 0 15,21 1-15,-21-1 0,21 0 0,-21 0 16,21 0-16,0 0 0,0 1 0,0-1 16,0 0-16,0 0 0,0 0 15,21-21-15,0 21 0,0 1 0,1-22 16,-1 0-16,21 0 0,0 21 0,1-21 16</inkml:trace>
  <inkml:trace contextRef="#ctx0" brushRef="#br2" timeOffset="125483.23">14478 15282 0,'0'0'0,"0"-42"16,-64-43 0,43 64-16,0 21 0,0 0 15,-21 0-15,20 0 0,1 21 16,0 1-16,-21-1 0,21 0 0,-1 21 15,-20-21-15,21 22 0,0-1 0,0-21 16,-1 22-16,22-22 0,0 21 16,-21-21-16,21 22 0,0-22 0,0 0 15,0 0-15,0 0 0,21-21 0,1 21 16,-1-21-16,0 0 0,0 0 16,21 0-16,-20 0 0,20 0 0,-21-21 15,21 21-15,-20-21 0,20 0 16,-21-21-16,21 20 0,-20-20 0,-1 0 15,0-1-15,0 1 0,0-21 16,0 20-16,1-20 0,-22-1 0,21 22 16,-21-22-16,0 22 0,0-21 0,0 41 15,0-20-15,0 21 0,0 0 16,-21 21-16,-1 0 16,22 21-16,-21 21 0,0-21 0,21 22 15,-21-1-15,21 0 16,-21 22-16,21-22 0,0 22 0,0-22 0,0 22 15,0-22-15,0 0 0,0 1 16,0-1-16,0 0 0,21-21 16,0 1-16,0-1 0,0 0 0,1 0 15,20-21-15,-21 0 0,21 0 0,1 0 16</inkml:trace>
  <inkml:trace contextRef="#ctx0" brushRef="#br2" timeOffset="125941.87">16065 15007 0,'22'-42'0,"-44"84"0,65-105 0,-22 20 0,-21 22 15,0 0-15,21 0 0,-21 42 31,0 0-31,0 0 0,0 1 16,-21 20-16,0 0 0,0 1 16,-1-1-16,1 0 0,0 1 0,21-1 15,-21 0-15,0 1 0,0-1 0,-1 0 16,22-21-16,0 22 0,0-22 16,0 0-16,0 0 0,0 0 15,22-21 1,-1 0-16,0 0 15,21-21-15,-21 0 0,1 21 0,20-21 0,0-21 16,-21 20-16</inkml:trace>
  <inkml:trace contextRef="#ctx0" brushRef="#br2" timeOffset="126297.66">16468 15134 0,'21'-21'0,"-106"106"16,191-170-16,-148 106 0,84-21 15,-42 21-15,-21 1 16,0-1-16,-1 0 0,1 21 0,21-21 15,-21 22-15,21-22 0,-21 0 16,21 21-16,0-20 0,0-1 16,0 0-16,0 0 0,0 0 0,21 0 15,0-21-15,0 22 0,1-22 16,-1 0-16,21 0 0,-21 0 0,22 0 16,-22 0-16,21 0 0,0-22 0,-20 1 15,-1 21-15,21-42 0,-21 21 16,0 0-16,-21-1 0,0-20 0,0 21 15,0-21-15,0 20 0,0-20 16,0 21-16,0-21 0,-21 20 0,0 22 16,21-21-16,-21 21 0,0 0 0,0 0 15,-1 0-15,1 0 0,0 0 16,0 21-16,21 1 16,-21-1-16,0 0 0,21 0 15</inkml:trace>
  <inkml:trace contextRef="#ctx0" brushRef="#br2" timeOffset="126529.84">15896 15092 0,'0'21'15,"21"0"1,0-21-16,1 0 0,20 0 0,0 0 16,-21 0-16,43 0 0,-22 0 0,1-21 15,20 0-15,1 21 0,-22 0 16,21-21-16,-20 21 0,-1 0 0,0 0 16,-20-21-16,-1 21 0,0-22 15,0 22-15,-21-21 0,21 21 16</inkml:trace>
  <inkml:trace contextRef="#ctx0" brushRef="#br2" timeOffset="127245.71">18627 15007 0,'0'0'0,"0"-21"0,21 0 16,-21 0-1,0 0 1,0 42 15,0 0-31,0 21 0,0 1 16,0-1-16,-21 0 0,21 22 0,0-1 15,0 1-15,-22-1 0,22 1 16,-21-1-16,0 1 0,21-1 16,0 1-16,-21-1 0,0 1 0,0 20 15,-1-20-15,1 21 0,0-22 0,0 1 16,0-1-16,0 1 0,-1-22 0,1 0 15,0 1-15,0-1 0,21-21 16,0 21-16,0-20 0,0-44 31,0 1-31,0 0 0,21-21 16,0 21-16,-21-22 0,21-20 16</inkml:trace>
  <inkml:trace contextRef="#ctx0" brushRef="#br2" timeOffset="127570.54">18478 15409 0,'0'0'0,"0"-63"0,0-1 0,0 22 16,0-21-16,0 20 0,0 1 0,22 21 15,-1-22-15,0 22 0,0 0 0,0 0 16,0 0-16,22 0 0,-22 21 16,21 0-16,1 0 0,-1 0 0,0 21 15,1 0-15,-1 21 0,0-21 0,1 22 16,-22-1-16,0 0 15,0-20-15,-21 20 0,0 0 0,0-21 16,0 22-16,-21-22 0,0 0 0,-22 0 16,1 0-16,0-21 0,-1 22 15,1-22-15,0 0 0,-1 0 0,22 21 16,-21-21-16,21 0 0,0 0 0,21-21 31,21-1-31,0 1 0,0 21 16,0-21-16,22 0 0,-1 0 15,-21 0-15,21-1 0,1-20 0,-1 21 16,0 0-16,1-22 0</inkml:trace>
  <inkml:trace contextRef="#ctx0" brushRef="#br2" timeOffset="128190.18">19262 15028 0,'0'0'32,"0"22"-17,-22-1-15,1 0 0,0 0 0,21 0 16,-21 0-16,0 22 0,0-22 0,21 0 15,0 21-15,0-20 0,-22-1 16,22 0-16,0 0 0,0 0 0,0 0 16,0 1-16,22-22 0,-1 0 15,0 0-15,0 0 0,0 0 16,22 0-16,-22 0 0,0-22 0,21 1 16,-21 0-16,1 21 0,20-42 15,-21 21-15,0-1 0,0-20 16,1 21-16,-22-21 0,0 20 0,21-20 15,-21 21-15,0 0 0,0 0 0,21-1 16,-21 44 15,0-1-31,-21 0 0,0 21 16,21-21-16,-22 22 0,22-22 16,0 21-16,0-21 0,-21 1 0,21 20 15,0-21-15,0 0 0,0 0 16,0 1-16,21-1 0,1 0 15,-1-21-15,0 0 0,21 0 16,-21 0-16,22 0 0,-22 0 16,21-21-16,-21 21 0,22-21 0,-1-1 15,-21 1-15,22-21 0,-22 21 0,21-22 16,-21 1-16,0 0 0,-21 21 16,0-22-16,0 1 0,0 21 0,0 0 15,0-1-15,-21 22 16,0 0-16,0 0 15,0 22-15,21-1 0,-21 0 16,21 0-16,0 21 0,0-20 16,0-1-16,0 0 0,0 0 15,0 21-15,21-20 0,-21-1 0,21 0 16,0 0-16,-21 0 0,21 0 16,-21 1-16,21-22 0,1 21 0,-22 0 15,21-21-15,0 0 0,0 0 0,0 0 16,0 0-16,1 0 15,-1 0-15,0-21 0,21 21 0,-21-21 16,1-1-16</inkml:trace>
  <inkml:trace contextRef="#ctx0" brushRef="#br2" timeOffset="129718.31">20510 15113 0,'43'-85'32,"-22"64"-32,-85 127 0,128-233 0,-64 106 15,-21 21-15,0 0 16,-1 0-16,1 0 0,0 0 15,0 21-15,0 0 0,0 0 0,-1 22 16,1-22-16,21 0 0,0 21 0,-21-20 16,21 20-16,0 0 0,0-21 15,0 22-15,0-22 0,0 0 0,0 0 16,0 0-16,21 1 0,0-1 0,1 0 16,-1-21-16,0 0 0,0 0 15,0 0-15,22 0 0,-22 0 16,21 0-16,0-21 0,-20 0 0,20-1 0,0 1 15,-21-21-15,1 21 16,20-22-16,-21 1 0,0 0 0,0-1 16,1 1-16,-22 0 0,21-1 0,0 1 15,-21 0-15,0-1 0,0 22 16,0 0-16,-21 42 31,0 0-31,21 22 0,-22-22 16,1 21-16,0 1 0,21-22 0,0 21 15,-21 0-15,21 1 0,-21-1 16,21 0-16,0-20 0,0 20 0,0-21 16,0 0-16,0 0 0,0 1 0,0-1 15,21-21 1,0 0 0,0-21-16,0 21 0,-21-22 0,22 1 15,-1 0-15,0 0 0,0-21 16,-21 20-16,21 1 0,0 0 0,1 0 15,-1 21-15,-21-21 0,21 21 16,-21 21 0,0 0-16,0 0 0,0 0 15,0 1-15,0-1 0,0 0 16,0 0-16,0 0 16,0 0-16,21-21 0,0 22 0,-21-1 0,21-21 15,22 0-15,-22 0 0,21 0 16,1 0-16,-22 0 0,21 0 15,0 0-15,1 0 0,-1-21 0,-21 21 16,22-22-16,-22 1 0,21 0 0,-21 0 16,0-21-16,1 20 0,-1-20 15,-21 0-15,0-1 0,21 22 0,-21-21 16,0 21-16,0 0 0,0-1 0,-21 1 16,0 21-1,-1 0-15,1 21 16,0 1-16,-21-1 0,21 0 0,-1 0 15,1 0-15,21 22 0,-21-22 16,21 0-16,-21 21 0,21-21 0,0 1 16,0-1-16,0 0 0,0 0 0,0 0 15,0 0-15,21-21 16,0 0-16,0 0 0,1 0 0,-1 0 16,0 0-16,0-21 0,0 0 15,0 0-15,1 0 0,-22 0 16,21-1-16,0 1 0,-21-21 0,0 21 15,21 0-15,-21-1 0,21 1 16,-21 0-16,0 0 16,0 42-1,-21 0 1,21 0-16,-21 1 0,21-1 0,0 0 16,-21 21-16,21-21 0,0 1 0,0-1 15,0 0-15,0 0 0,0 0 16,0 0-16,0 1 0,21-22 15,21 0-15,-21 0 16,22 0-16,-22 0 0,21 0 16,1 0-16,-1-22 0,0 1 0,-21 0 15,22 0-15,-22-21 0,0 20 0,21-20 16,-20 0-16,-1 21 16,0-22-16,-21 1 0,21 21 0,-21 0 15,0-1-15,0 1 0,0 0 0,-21 21 16,0 21-1,21 0-15,-21 1 0,-1-1 16,22 0-16,0 0 0,0 0 0,0 22 16,0-22-16,0 0 0,0 0 15,0 0-15,0 0 0,0 1 0,0-1 16,0 0-16,0 0 16,0-42 30,-21 21-46,21-21 16,-21 21-16,21 21 47,21-21-47,0 21 16,1-21-16,-1 0 15,0 21-15,0-21 0,0 0 0,22 0 16,-22 0-16,21 0 0,0 0 0,-20-21 15,20 21-15,0-21 0,1 0 16,-22 0-16,21-1 0,-21 1 0,0 0 16,1-21-16,-1 21 0,-21-1 15,0-20-15,0 21 0,0 0 16,0 0-16,-21 21 16,-1 0-16,1 21 15,0 0-15,0 0 0,21 21 16,0-20-16,-21 20 0,21-21 0,0 0 15,0 22-15,0-22 0,0 0 0,0 0 16,21-21 0,0 0-16,21 0 15</inkml:trace>
  <inkml:trace contextRef="#ctx0" brushRef="#br2" timeOffset="131842.12">24807 14732 0,'0'0'0,"0"-21"0,0 0 31,0 0-31,0-1 0,21 1 16,1 0-16,-22 0 0,21 21 0,0-21 15,-21 0-15,0-1 0,21 1 16,-21 0-16,21 0 0,-21 42 31,0 0-15,0 0-16,-21 22 0,21-1 0,-21 0 16,0 1-16,-22-1 0,22 0 0,-21 1 15,21-1-15,-22 0 0,1 1 16,0-22-16,21 21 0,-22 1 0,1-22 15,21 21-15,0-21 0,-22 0 0,22 1 16,0-1-16,0-21 16,0 0-1,21-21-15,0-1 0,0 1 16,0-21-16,0 21 0,0-22 16,0 1-16,21 0 0,0-1 15,-21 1-15,21 0 0,0-1 0,-21 1 16,21 21-16,-21 0 0,22 0 15,-1-1-15,-21 44 16,21-1-16,-21 0 0,21 0 0,-21 0 16,21 22-16,-21-22 0,0 21 15,0-21-15,21 22 0,1-22 0,-1 0 16,0 21-16,-21-21 0,42 1 0,-21 20 16,1-21-16,20 0 0,0 0 15,1-21-15,-1 22 0,0-22 16,1 0-16,-1 0 0,0 0 0,1 0 0,-1 0 15,0-22-15,1 22 16,-22-21-16,0 0 0,0-21 0,0 21 16,0-1-16,1 1 0,-22-21 0,21 21 15,-21 0-15,0-1 0,0 1 16,0 0-16,0 42 31,0 0-31,0 1 16,0-1-16,0 0 0,0 0 0,0 0 15,0 0-15,0 1 0,0-1 0,0 0 16,0 0-16,0 0 0,0 0 16,0 1-16,21-22 0,0 21 15,0-21-15,0 21 0,1-21 0,-1 0 16,0 0-16,21 0 0,-21 0 16,22-21-16,-22 0 0,21 21 0,-21-22 15,22 1-15,-22 0 0,21 0 0,-21-21 16,1 20-16,-1 1 0,-21 0 15,21 0-15,-21 0 0,0 0 0,21 21 16,-21-22-16,-21 22 16,0 0-1,0 0-15,21 22 0,-22-1 0,1-21 16,0 21-16,21 0 0,0 0 16,0 0-16,0 1 0,0-1 15,0 0-15,0 0 0,0 0 16,21 0-16,0-21 0,1 0 15,-1 22-15,21-22 0,-21 0 16,0 0-16,22 0 0,-1 0 0,-21 0 16,22-22-16,-1 1 0,-21 0 0,21 21 15,-20-21-15,-1-21 0,0 20 16,0 1-16,0 0 0,-21 0 0,0 0 16,21 0-16,-21-1 0,0 1 15,-21 21 1,0 0-1,0 21-15,0 1 0,21-1 16,-21 0-16,21 0 0,0 0 16,-22 0-16,1 1 0,21-1 0,0 0 15,0 0-15,0 0 0,0 0 16,0 1-16,0-1 0,0-42 47,0-1-47,21 1 0,1 0 15,-22-21-15,21 21 0,0-1 0,0 1 16,0-21-16,0 21 0,1 0 16,-1-1-16,0 22 0,0-21 15,0 21-15,0 0 0,1 0 0,-22 21 32,0 1-32,0-1 0,0 0 0,0 0 15,0 0-15,0 0 0,0 1 0,0-1 16,0 0-16,0 0 0,0 0 15,0 0-15,0 1 0,21-1 0,0 0 16,0 0-16,0-21 0,0 0 16,1 0-16,-1 0 0,0 0 15,21 0-15,-21-21 0,1 0 0,20 21 16,-21-21-16,21-1 0,-20-20 0,20 21 16,-21 0-16,21-22 15,-20 22-15,-1 0 0,0-21 0,0 21 16,-21-1-16,0 1 0,21 0 0,-21 0 15,0 42 1,0 0 0,-21 0-16,0 22 0,21-22 15,0 0-15,0 0 0,0 0 16,0 1-16,-21-1 0,21 0 0,0 0 16,0 0-16,0 0 0,0 1 15,-21-22 32,21-22-47,0 1 16,0 0-16,-22 21 0,22-21 0,-21 21 15,0 0 1,0 0-16,21 21 16,-21 0-16,21 0 15,0 1-15,0-1 16,0 0-16,0 0 0,21-21 15,0 0-15,0 21 0,0-21 0,1 0 16,-1 0-16,21 0 0,0 0 16,1 0-16,-1 0 0,0 0 15,1 0-15,-1-21 0,0 0 0,-20 21 16,20-42-16,-21 20 0,0 1 16,0 0-16,1-21 0,-1 21 0,0-1 15,0-20-15,0 21 0,-21 0 0,0 0 16,0-1-16,0 1 15,-21 21 1,0 0-16,0 0 16,21 21-16,-21 1 0,21-1 15,-22 0-15,22 21 0,-21-21 0,21 1 16,0 20-16,0-21 0,0 0 16,0 0-16,0 1 0,0-1 15,0 0-15,0 0 0,0 0 0,21-21 16,1 0-1,20 0-15,-21 0 0,21 0 0,-20 0 16,20 0-16,0 0 0,1 0 0,-22 0 16,21-21-16,0 21 0,1-21 15</inkml:trace>
  <inkml:trace contextRef="#ctx0" brushRef="#br2" timeOffset="132318.83">28194 15007 0,'0'0'0,"0"-21"0,0 0 16,0 0-16,0 0 0,0-1 0,-21 22 15,0 0-15,-1 0 16,-20 0-16,21 0 0,0 22 16,0-1-16,-22-21 0,22 21 0,0 0 15,0 0-15,-22 0 0,22 22 16,21-22-16,0 0 0,-21 0 0,21 0 16,0 22-16,0-22 0,0 0 15,0 0-15,21 0 0,0-21 16,1 0-16,-1 0 0,0 0 0,0 0 15,0 0-15,0 0 0,1-21 16,-1 21-16,21-21 0,-21-21 0,0 21 16,1-22-16,-1 22 0,21-21 15,-21-22-15,0 22 0,22 0 16,-22-22-16,0 1 0,21 20 0,-20-20 16,-1-1-16,0 1 0,0 20 0,0 1 15,0 0-15,-21 21 0,0-1 16,0 1-16,0 42 15,-21 22-15,0-22 0,-21 21 16,21 1-16,-1 20 0,-20-21 0,21 22 16,0-22-16,0 22 0,-1-22 0,1 22 15,21-22-15,0 21 16,0-20-16,0-1 0,0 0 0,0 22 0,21-43 16,1 21-16,-1 1 0,21-22 0,0 0 15,1 0-15,-22-21 16,21 0-16,1 0 0,-1 0 0,0 0 15,1-21-15,20 21 0,-21-21 0,1-21 16,-1 20-16</inkml:trace>
  <inkml:trace contextRef="#ctx0" brushRef="#br2" timeOffset="132554.7">26543 14415 0,'-64'21'0,"128"-42"0,-191 63 0,85-21 0,-22 0 16,43-21-16,-21 21 0,20 1 16,-20-22-16,21 0 0,42 0 31,0-22-16,0 22-15,1-21 0</inkml:trace>
  <inkml:trace contextRef="#ctx0" brushRef="#br2" timeOffset="133281.45">30268 14351 0,'0'0'0,"21"-21"0,1 21 16,-22-21-16,-22 42 31,1 0-31,0 0 16,-21 0-16,21 1 0,-1 20 15,-20 0-15,0 1 0,21-22 0,-22 21 16,22 0-16,-21 1 0,21-1 16,-1 0-16,1 1 0,0-1 0,21-21 15,-21 22-15,21-1 0,0-21 0,0 21 16,0-20-16,21 20 0,0-21 16,22 0-16,-22 0 0,21 1 0,0-22 15,1 21-15,-1-21 0,0 0 16,1 0-16,20 0 0,-20 0 0,20-21 15,-21 21-15,1-22 0,20-20 16,-20 21-16,-1 0 0,-21-22 0,21 1 16,-20 0-16,20-1 0,-21 1 15,0-21-15,-21 20 0,0-20 16,0-1-16,0 1 0,0 20 0,0-20 16,0 21-16,0-1 0,-21 1 0,0 21 15,-21 0-15,20-1 0,-20 1 16,0 21-16,-22 0 0,22 0 0,-22 21 15,1 22-15,21-22 0,-22 21 16,22 1-16,-22-1 0,22 0 0,0 1 16,20-1-16,-20 21 0,42-20 15,-21-1-15,21 0 0,0 1 0,0-22 16,0 21-16,21 1 0,0-22 0,0 0 16,1 0-16,20 0 15,0 0-15,-21 1 0,22-22 0,-1 0 16,0 0-16</inkml:trace>
  <inkml:trace contextRef="#ctx0" brushRef="#br2" timeOffset="133842.25">31581 14520 0,'0'0'0,"21"-21"0,0-21 31,-21 21-15,-21 0 0,0 21-16,-1 0 0,1 0 0,0 0 15,-21 0-15,21 21 0,-22 0 16,1 0-16,0 21 0,-1-20 0,-20-1 16,20 21-16,1-21 0,0 22 0,21-22 15,-22 21-15,22-21 0,21 0 16,0 1-16,0-1 0,0 0 0,0 0 15,0 0-15,21 0 16,0-21-16,1 0 0,-1 0 0,21 22 16,-21-22-16,22 0 0,-1 0 15,-21 21-15,21-21 0,-20 0 16,20 21-16,-21 0 0,0-21 0,0 21 16,1-21-16,-1 21 0,0-21 15,-21 22-15,0-1 0,0 0 16,0 0-16,-21 0 15,0-21-15,-1 0 0,-20 0 0,21 21 16,-21-21-16,20 0 0,-20 0 16,0 0-16,21 0 0,-22 0 0,22 0 15,-21 0-15,21 0 0,-1 0 0,-20 0 16,21 0-16,0 0 16,0 0-16,-1 0 15,22-21 32,22 21-47,-1 0 16,0 0-16,0-21 0,21 21 0,-20 0 15</inkml:trace>
  <inkml:trace contextRef="#ctx0" brushRef="#br2" timeOffset="134109.83">31962 15240 0,'-22'0'16,"1"0"0,0 0-16,0-21 15,0 21 1</inkml:trace>
  <inkml:trace contextRef="#ctx0" brushRef="#br1" timeOffset="157522.24">741 16362 0,'0'0'0,"0"-21"15,0 0 1,0 42 15,-21 0-31,21 0 16,-22 0-16,1 22 0,21-22 16,-21 21-16,0 0 0,0 1 0,0-1 15,-1 0-15,-20 1 0,21-1 16,0 0-16,0 1 0,-1-1 15,22 0-15,-21-20 0,21-1 16,-21 0-16,21 0 0,21-21 31,0-21-15,-21-21-16,22 20 0,-1-20 16,-21 21-16,21-21 0,0-1 0,-21-20 15,21 20-15</inkml:trace>
  <inkml:trace contextRef="#ctx0" brushRef="#br1" timeOffset="157770.09">698 16277 0,'0'0'0,"22"0"0,-22 21 16,0 1-16,0-1 0,21 0 0,-21 21 16,21-21-16,-21 22 0,0-22 15,21 21-15,-21 1 0,21-1 16,-21 0-16,0 1 0,0-1 0,0 0 15,0 1-15,0-1 0,0 0 16,0 1-16,0-22 0,0 0 0,0 0 16,0 0-16,21 0 0,-21-42 47,0 0-47,-21 0 0,0 0 15,0 0-15</inkml:trace>
  <inkml:trace contextRef="#ctx0" brushRef="#br1" timeOffset="157954">275 16764 0,'-21'0'0,"42"0"0,-42 21 16,63-21 0,-21 0-16,22 0 0,-1 0 15,0 0-15,1 0 0,-1 0 16,0 0-16,1-21 0,-1 21 0,0-21 15,1 21-15,-1-21 0,0 0 16,-20 21-16,-1-22 0,0 22 16,0 0-16</inkml:trace>
  <inkml:trace contextRef="#ctx0" brushRef="#br1" timeOffset="158517.88">1312 16574 0,'0'0'0,"-21"-22"31,0 22-31,0 0 0,0 0 0,-1 0 16,1 0-16,0 0 0,-21 0 15,21 22-15,-1-1 0,-20 21 0,21-21 16,0 22-16,0-22 0,-1 21 15,1 0-15,0 1 0,21-22 16,0 21-16,0-21 0,0 1 0,0-1 16,0 0-16,0 0 0,0 0 15,21-21-15,0 0 0,1 0 16,20 0-16,-21 0 0,0 0 0,0 0 16,22-21-16,-22 0 0,21 0 15,-21 0-15,22-22 0,-22 1 16,0 0-16,0-1 0,0 1 15,1-22-15,-22 22 0,0 0 0,0-22 16,0 22-16,0 0 0,0-1 16,0 1-16,0 0 0,0-1 15,-22 22-15,22 0 0,0 0 0,-21 0 16,21 42 0,0 21-16,0-21 15,0 22-15,0-22 16,0 21-16,0 0 0,0 1 0,21-1 15,1 0-15,-22 1 0,21-1 16,0 0-16,-21-20 0,0 20 16,21 0-16,0-21 0,0 1 0,-21-1 15,0 0-15,22 0 0,-1 0 16,0-21-16,0 0 0,0 0 16,0-21-16,1 0 15,-1 0-15</inkml:trace>
  <inkml:trace contextRef="#ctx0" brushRef="#br1" timeOffset="158901.88">1736 16595 0,'21'21'63,"0"0"-63,-21 0 0,21 0 0,0 1 15,-21-1-15,0 0 0,21 21 16,-21-21-16,22 22 0,-22-22 16,0 0-16,0 0 0,0 0 0,0 1 15,0-1-15,0 0 0,21-21 32,0-21-17,-21 0-15,0-1 16,0-20-16,21 21 0,-21-21 15,21-1-15,-21 1 0,0 0 0,0 20 16,21-20-16,1 21 0,-22-21 16,21 20-16,-21 1 0,21 21 0,0 0 15,0 0 1,0 0 0,-21 21-1,22 1 1</inkml:trace>
  <inkml:trace contextRef="#ctx0" brushRef="#br1" timeOffset="159473.55">2540 16849 0,'42'-64'16,"-42"43"-1,21 0-15,-21 0 0,0 0 0,22-22 0,-22 22 16,0 0-16,0 0 16,0 0-16,0-1 0,-22 1 0,1 0 15,0 21-15,0 0 16,0 0-16,0 0 0,-1 0 0,1 0 16,0 0-16,0 21 0,0 0 15,0 22-15,-1-22 0,1 21 0,0-21 16,0 22-16,0-1 0,21 0 15,0-20-15,0 20 0,0 0 0,0-21 16,0 1-16,0-1 0,0 0 16,21 0-16,0 0 0,0-21 0,0 0 15,1 0-15,-1 0 0,0 0 16,0 0-16,0-21 0,0 0 16,1 0-16,-1 0 0,0-1 15,0-20-15,0 21 0,-21-21 16,21 20-16,-21-20 0,0 0 0,0 21 15,0-1-15,0 1 0,0 0 16,0 0-16,0 42 31,0 0-31,0 0 0,0 1 16,0-1-16,0 21 0,0-21 16,0 0-16,0 1 0,0 20 0,0-21 15,0 0-15,22 0 0,-1-21 16,-21 22-16,21-1 0,0-21 15,0 0-15,0 0 16,1 0-16,20-21 0,-21-1 0,0 22 16,22-21-16,-22-21 0,0 21 15,0 0-15,-21-1 0</inkml:trace>
  <inkml:trace contextRef="#ctx0" brushRef="#br1" timeOffset="159898.3">2984 16552 0,'0'-21'16,"0"64"-16,0-65 0,0 22 15,0 22-15,0-1 16,0 0-16,0 21 0,0-21 16,0 1-16,-21 20 15,21-21-15,0 21 0,0-20 0,0-1 16,0 0-16,0 0 0,0 0 16,-21 0-16,21 1 0,0-1 15,0-42 16,0-1-31,0 1 16,0 0-16,0-21 0,0 21 0,0-22 16,0 22-16,0-21 15,0-1-15,21 22 0,-21 0 0,21-21 0,1 21 16,-1 21-16,0-22 0,0 22 16,0 0-16,0 0 0,1 0 15,20 0-15,-21 22 0,0-22 16,0 21-16,1 0 0,-1 0 0,0 21 15,-21-20-15,0 20 0,0-21 16,0 21-16,0-20 0,0 20 0,0 0 16,0-21-16,0 1 0,0-1 15,0 0-15,-21 0 0,21 0 0,0-42 47,21 0-47,-21 0 0,21 0 0</inkml:trace>
  <inkml:trace contextRef="#ctx0" brushRef="#br1" timeOffset="160193.94">3683 16341 0,'0'0'0,"0"-21"0,0 42 31,0 0-16,0 0-15,0 0 0,-21 0 16,21 1-16,-21 20 0,21-21 0,-22 21 16,22 1-16,0-1 0,-21-21 0,21 22 15,0-1-15,-21 0 16,21-21-16,0 1 0,0 20 0,0-21 16,0 0-16,0 0 15,21 1-15,0-22 0,1 0 16,-1 0-16,0-22 15,-21 1-15,21 21 0,-21-21 0,21 0 16,0 0-16</inkml:trace>
  <inkml:trace contextRef="#ctx0" brushRef="#br1" timeOffset="160382.83">3408 16616 0,'0'0'0,"42"42"31,0-42-15,-20 0-16,-1 0 0,0 0 0,0 0 15,21 0-15,-20 0 0,20 0 16,-21 0-16,21-21 0,1 0 0,-1 21 16,-21 0-16</inkml:trace>
  <inkml:trace contextRef="#ctx0" brushRef="#br1" timeOffset="161609.8">4318 16722 0,'21'-21'31,"-21"-1"-15,0 1-16,0 0 15,0 0-15,0 0 0,0 0 16,0-1-16,0 1 16,0 0-16,0 0 0,-21 0 0,0 21 15,0 0-15,-1 0 0,1 0 16,0 0-16,0 0 0,0 0 16,-22 21-16,22 0 0,0 0 0,0 22 15,0-22-15,0 21 0,-1-21 16,1 22-16,21-1 0,0-21 0,0 21 15,0-20-15,0 20 0,0-21 16,0 0-16,0 0 0,21-21 0,1 22 16,-1-22-16,0 0 0,0 0 15,0 0-15,0 0 0,1-22 0,-1 22 16,21-21-16,-21 0 16,0 0-16,-21 0 0,22-22 0,-1 22 15,-21-21-15,0 0 0,21 20 0,-21-20 16,21 21-16,-21 0 0,0 0 15,0-1-15,0 1 0,0 42 32,-21-21-32,21 22 15,0-1-15,-21 0 0,21 21 16,0-21-16,0 1 0,0 20 0,0-21 16,0 0-16,0 0 0,0 22 15,21-22-15,0 0 0,-21 0 0,21 0 16,0-21-16,1 22 0,20-1 15,-21-21-15,21 0 0,1 0 16,-1 0-16,0 0 0,1 0 0,-1 0 16,0-21-16,1 21 0,-22-22 15,21 1-15,-21 0 0,1 0 0,-1-21 16,-21 20-16,21-20 0,-21 21 16,0-21-16,0 20 0,0 1 0,0 0 15,0 0-15,-21 0 0,0 21 16,-1 0-16,1 0 0,0 0 0,0 0 15,-21 0-15,20 0 0,1 0 16,-21 21-16,21 0 0,0 0 0,-1 0 16,1 1-16,21-1 0,0 0 15,0 0-15,0 0 0,21 0 16,1 1-16,-1-1 0,0-21 16,0 0-16,0 0 0,22 0 15,-22 0-15,0 0 0,0 0 0,0-21 16,0 21-16,1-22 0,-1 1 15,0 0-15,-21 0 0,0 0 16,0 0-16,21-1 0,-21 1 16,0 0-16,0 0 15,0 42 17,0 0-32,0 0 0,0 1 15,0-1-15,0 21 0,0-21 16,0 22-16,-21-1 0,21 0 0,-21 1 15,21 20-15,0-21 0,-21 22 0,-1-22 16,1 22-16,21-22 0,0 22 16,-21-1-16,21 1 0,-21-1 0,0 1 15,21-22-15,0 21 0,0-20 16,-21 20-16,21-20 0,0-1 0,-22 0 16,22-21-16,0 22 0,0-22 15,-21 0-15,21 0 0,0 0 16,-21-21-1,21-21 1,0 0-16,0 0 16,0 0-16,0-22 0,0 22 0,0-21 15,0 0-15,0-1 0,21-20 16,-21 20-16,21-20 0,-21-1 0,22 1 16,-1 21-16,-21-22 0,21 22 15,0-1-15,21-20 0,-20 21 0,-1-1 16,0 1-16,21 0 0,-21-1 15,1 1-15,20 21 0,-21-22 0,0 1 16,0 21-16,1 0 16,-1 0-16,0-1 0,0 1 0,0 0 15,0 0-15,1 21 0</inkml:trace>
  <inkml:trace contextRef="#ctx0" brushRef="#br1" timeOffset="161925.62">5292 16743 0,'0'21'31,"21"-21"-15,0 0-16,0 0 15,0 0 1,0 0-16,1-21 0,-22 0 16,21 21-16,0-21 0,-21-1 15,21 1-15,-21 0 0,21 0 0,-21 0 16,0 0-16,0-1 16,0 1-16,-21 21 15,0 0-15,0 0 0,0 0 16,-1 0-16,1 21 0,0 1 15,0-1-15,0 0 0,21 21 0,0-21 16,0 22-16,0-22 0,0 21 16,0-21-16,0 1 0,0-1 0,0 21 15,21-42-15,0 21 0,0 0 0,0 1 16,1-22-16,20 0 0,-21 0 16,0 0-16,0 0 0,1 0 0,20 0 15,-21-22-15,0 22 0,0-21 16,-21 0-16,22 21 15,-22-21-15</inkml:trace>
  <inkml:trace contextRef="#ctx0" brushRef="#br1" timeOffset="162534.27">1079 17314 0,'-21'0'16,"42"0"-16,-63 0 0,21 0 0,0 0 16,0 0-16,-1 0 15,1 0 1,42 0 15,1 0-15,-1 0-16,0 22 0,21-22 0,1 0 15,-1 0-15,21 21 0,22-21 16,0 0-16,21 0 0,-1 0 16,1 0-16,21 0 0,21 0 0,1 0 15,20 0-15,-21 0 0,21 0 16,22 0-16,-22 0 0,22 0 0,-1 0 16,1 0-16,-22 0 0,22-21 15,-22 21-15,0-22 0,1 22 0,-22 0 16,0 0-16,0-21 0,-21 21 15,-21 0-15,0 0 0,-22-21 16,-20 21-16,-1 0 0,1 0 16,-22 0-16,-21-21 0,22 21 0,-22 0 15,0 0 1,-21-21 15,0 0-15</inkml:trace>
  <inkml:trace contextRef="#ctx0" brushRef="#br1" timeOffset="163289.83">6392 16785 0,'0'0'0,"-21"0"16,0 0-16,42 0 31,0 0-31,22 0 16,-22 0-16,42 0 0,-20 0 16,20 0-16,1 0 0,-1 0 0,22 0 15,-22 0-15,1 0 0,20 0 0,-20 0 16,-1-21-16,-20 21 0,-1 0 15,0 0-15,1-21 0,-22 21 16,0 0-16,0 0 0,-21-21 16,0 0-16,0-1 15,0 1-15,-21 21 0,0-21 16,-21 0-16,20 21 0,-20-21 0,0 21 16,21 0-16,-22-21 0,1 21 15,21 0-15,-22 0 0,22 0 0,0 0 16,0 0-16,42 0 31,0 0-31,22 0 16,-22 0-16,21 0 0,0 0 15,1 21-15,-1-21 0,0 0 16,1 0-16,-22 0 0,21 21 0,-21-21 16,1 0-16,-1 0 0,0 21 15,0-21-15,-21 21 0,0 0 16,0 1-16,0-1 15,0 0-15,-21-21 0,0 21 0,0 0 16,-1 0-16,-20 1 0,21-1 16,0 0-16,-22 0 0,22 0 0,0 0 15,0 1-15,0-22 0,0 21 16,-1 0-16,22 0 16,-21-21-16,0 21 0,0-21 15,0 0 1</inkml:trace>
  <inkml:trace contextRef="#ctx0" brushRef="#br2" timeOffset="171862.95">8297 16341 0,'-21'0'16,"21"21"-1,-21-21-15,21 21 16,0 0 0,0 0-16,0 1 15,21-22 1,0 0-16,0 0 0,1 0 15,-1 0-15,0 0 0,0 0 16,21 0-16,-20 0 0,20-22 16,-21 1-16,21 21 0,-20-21 0,-1 0 15,0 21-15,0-21 0,0 0 16,-21-1-16,0 1 0,0 0 16,-21 21-16,0-21 0,0 21 0,0 0 15,-1 0-15,-20 0 0,21 0 16,0 0-16,-22 0 0,22 0 0,0 21 15,0 0-15,0 0 0,0 1 16,-1 20-16,1-21 0,0 0 0,21 22 16,0-22-16,0 0 0,0 0 15,0 0-15,0 0 0,21 1 16,0-22-16,1 21 0,-1-21 0,0 21 16,0-21-16,21 0 0,-20 0 15,-1 0-15,21 0 0,-21 0 0,0 0 16,-21-21-16,0 0 15,-21 21 1,0 0-16,0 0 0,-21 0 0,20 0 16,-20 0-16,21 21 0,-21-21 15,20 21-15,-20 0 0,21 0 16,-21 0-16,20 1 0,1 20 16,0-21-16,0 0 0,0 0 0,21 22 0,0-22 15,0 0-15,0 0 0,0 0 16,21 1-16,0-22 0,0 21 15,0-21-15,1 0 0,20 0 0,-21 0 16,21 0-16,1 0 0,-1 0 16,0 0-16,1 0 0,-1 0 0,0 0 15,22 0-15,-22-21 0,1-1 16,-1 1-16</inkml:trace>
  <inkml:trace contextRef="#ctx0" brushRef="#br2" timeOffset="173298.44">9165 16658 0,'42'-84'0,"-126"211"15,126-170-15,0-63 0,-42 85 0,0 0 16,0 0-16,-21 21 0,0 0 16,0 0-16,0 0 15,0 0-15,-1 0 0,-20 21 0,21 0 16,0 0-16,0 22 0,-22-22 0,22 21 16,0-21-16,0 22 0,0-22 15,-1 21-15,1-21 0,21 1 0,0 20 16,0-21-16,0 0 15,0 0-15,21-21 0,1 0 16,-1 0-16,0 0 0,21-21 16,-21 0-16,22 0 0,-22 0 0,21 0 15,-21-1-15,1 1 0,20 0 16,-21-21-16,-21 21 0,21-1 16,0-20-16,-21 21 0,22 0 0,-22 0 15,0-1-15,0 44 31,0-1-31,-22 0 16,22 0-16,0 21 0,-21-20 16,21 20-16,-21-21 0,21 21 0,0-20 15,0-1-15,0 21 16,0-21-16,0 0 0,0 1 0,0-1 16,21-21-16,0 0 0,1 0 15,-1 0-15,0 0 0,0 0 16,0 0-16,22-21 0,-22 21 0,0-22 15,21-20-15,-21 21 0,22 0 16,-22-22-16,21 22 0,1-21 0,-22 0 16,0 20-16,0-20 0,0 21 15,-21-21-15,0 20 0,0 1 16,0 0-16,-21 21 16,0 0-16,0 21 15,0 0-15,21 1 0,-22-1 0,22 0 16,-21 0-16,21 21 0,0-20 15,0-1-15,0 21 0,0-21 16,0 0-16,21 1 0,-21-1 16,22 0-16,-1 0 0,0 0 0,0 0 15,0 1-15,0-22 16,-42 0 15,0 0-31,0-22 0,0 22 16,0-21-16,-1 21 0,22-21 15,-21 21-15,0 0 16,21 21 0,0 0-1,0 1-15,21-22 16,0 0-16,1 0 0,-1 21 0,21-21 16,-21 0-16,0 0 0,1 0 15,20 0-15,0 0 0,-21 0 0,22-21 16,-1-1-16,-21 22 0,22-21 15,-1 0-15,-21-21 0,0 21 0,22-1 16,-22 1-16,0-21 0,0 21 16,0 0-16,0-1 0,-21 1 15,0 0-15,0 0 0,0 0 16,0 42 15,-21 0-31,0 0 0,21 0 16,0 1-16,0-1 0,0 0 15,0 0-15,0 0 0,0 0 0,0 1 16,0-1-16,0 0 16,21-21-16,0 0 0,1 0 15,-1 0-15,0 0 16,0 0-16,0 0 0,0-21 0,1 0 16,-1-1-16,0 1 0,0 0 15,0-21-15,0 21 0,1-1 0,-1 1 16,0 0-16,-21 0 0,0 0 15,21 21-15,-21-21 16,0-1-16,-21 22 31,21 22-15,0-1-16,0 21 0,-21-21 16,0 22-16,21-1 0,-22 0 0,22 1 15,-21-1-15,0 21 0,21 1 0,0-1 16,-21 1-16,21-1 0,0 1 15,0-1-15,0 22 0,0-21 0,21 20 16,-21 1-16,21 0 16,0-22-16,1 22 0,-22-22 0,21 1 0,0-1 15,-21 1-15,0-1 0,0-20 16,0-1-16,0 0 0,0-21 16,0 1-16,0-1 0,-21-21 15,0 0-15,-1 0 0,22-21 16,-42-1-16,21 1 0,0-21 15,0 21-15,-22-22 0,22 22 0,-21-21 16,21 0-16,-1-1 0,-20 1 16,21-22-16,0 22 0,21-21 15,0 20-15,0 1 0,0-22 0,0 22 16,0-21-16,0 20 0,0 1 0,21-22 16,21 22-16,-21 0 0,22-1 15,-22 1-15,21 0 0,1-22 16,20 22-16,1-22 0,-1 22 0,1 0 15,20-1-15</inkml:trace>
  <inkml:trace contextRef="#ctx0" brushRef="#br2" timeOffset="173735.19">11811 16362 0,'0'0'0,"0"-42"0,0 20 16,0 1-16,0 0 0,0 0 0,21 0 15,-21 0-15,0-1 0,0 1 0,0 42 31,0 1-31,0 20 16,0-21-16,0 21 0,0-20 16,-21 20-16,0 0 0,21 1 15,-21-22-15,-1 21 0,1 0 0,0 1 16,0-22-16,0 21 0,0 1 16,21-22-16,-22 0 0,22 21 0,-21-21 15,21 1-15,0-1 16,21-21 15,1-21-31,-1-1 0,21 1 0,-21 0 16,22 0-16,-22 0 0,21 0 0,-21-22 15,22 22-15,-22 0 0,21 0 16</inkml:trace>
  <inkml:trace contextRef="#ctx0" brushRef="#br2" timeOffset="174089.98">12023 16531 0,'84'-42'15,"-168"84"16,168-63-31,-105 42 16,0 0-16,21 1 0,-21-1 16,0 0-16,21 21 0,0-21 15,0 1-15,-22-1 0,22 0 0,0 21 16,0-21-16,0 1 0,0-1 16,22 0-16,-1-21 0,0 0 15,0 0-15,0 0 0,22 0 16,-22 0-16,0 0 0,0 0 0,21-21 15,-20 0-15,-1-1 0,0 1 16,0 0-16,0-21 0,-21 21 0,21-1 16,-21-20-16,0 21 0,0 0 15,0-22-15,-21 22 0,0 21 0,0-21 16,0 0-16,0 21 0,-22 0 16,22 0-16,-21 0 0,21 0 0,-22 0 15,22 0-15,-21 21 0,21 0 0,-1-21 16,1 21-16,21 1 15,0-1-15,21-21 32</inkml:trace>
  <inkml:trace contextRef="#ctx0" brushRef="#br2" timeOffset="174281.87">11515 16468 0,'-22'0'15,"44"0"-15,-86 0 0,43 0 16,21-21 0,21 21-16,0 0 0,0 0 15,22 0-15,-22 0 0,42 0 0,-20 0 16,20 0-16,-20-22 0,20 22 16,1 0-16,-1 0 0,1 0 15,-22 0-15,0 0 0,1 0 0,-1 0 16,-21 0-16</inkml:trace>
  <inkml:trace contextRef="#ctx0" brushRef="#br2" timeOffset="174769.59">13250 16616 0,'0'0'0,"-21"-21"0,0 0 16,0-1-16,21 1 16,0 0-16,0 0 0,0 0 0,0 0 15,0-1-15,21-20 0,0 21 16,-21 0-16,21-22 0,0 22 0,-21 0 15,22-21-15,-1 21 0,-21-1 0,21 22 16,-21-21-16,0 42 16,0 1-16,0-1 15,0 21-15,0 0 0,0 22 16,0-1-16,0 1 0,-21 21 0,0-1 16,-1 1-16,1 0 0,-21 20 0,21 1 15,0-21-15,-22 21 0,1 0 16,21-1-16,0 1 0,-22-21 0,22 21 15,-21-22-15,21 1 0,-1 0 16,1-22-16,0 1 0,0-1 0,21-20 16,-21-1-16,21-21 0,0 0 15,0-42-15,0 0 16,21 0-16,0 0 16,0-22-16,0-20 0,1 20 0,-22-20 15,21-22-15,0 22 0</inkml:trace>
  <inkml:trace contextRef="#ctx0" brushRef="#br2" timeOffset="175067.24">13017 17018 0,'0'-127'16,"0"64"-16,0 422 0,0-528 0,0-85 0,0 212 0,0-22 15,0 22-15,0 0 0,0 20 16,0-20-16,22 21 0,-1 0 0,0 0 16,0-1-16,21 1 0,-20 0 0,20 21 15,21-21-15,-20 21 0,-1 0 16,0 0-16,22 0 0,-22 0 0,-21 21 15,22 0-15,-22 0 16,0 1-16,-21 20 0,0-21 0,0 0 16,0 22-16,-42-22 0,21 21 0,-1-21 15,-20 0-15,0 1 0,-1 20 16,1-21-16,0-21 0,-1 21 0,1 0 16,21-21-16,0 0 0,0 0 15,-1 0-15,22-21 31,22 0-31,-1 0 0,0 0 0,0 21 16,21-21-16</inkml:trace>
  <inkml:trace contextRef="#ctx0" brushRef="#br2" timeOffset="175397.49">13547 16637 0,'21'0'15,"0"0"-15,0-21 31,0 21-31,-21-21 0,21 21 16,1-21-16,-1-1 0,0 1 16,0 0-16,0 0 0,0 21 15,-21-21-15,-21 21 32,0 0-17,0 21-15,0 0 0,0 0 0,-1 0 16,1 22-16,0-22 0,21 0 15,0 0-15,-21 0 0,21 1 0,0-1 16,0 0-16,0 0 0,0 0 16,0 0-16,21-21 0,0 22 15,0-22-15,22 0 0,-22 0 16,0 0-16,21 0 0,1-22 0,-22 1 16,21 0-16,1 0 0,-22 0 0,21 0 15,-21-1-15</inkml:trace>
  <inkml:trace contextRef="#ctx0" brushRef="#br2" timeOffset="175693.31">14097 16552 0,'0'-42'16,"0"21"-16,0 0 16,0 105-16,0-189 0,0 83 15,21 22 1,0 0-16,0 0 0,1 0 16,-1 0-16,0 0 0,0 0 15,21 22-15,-20-1 0,-1 0 0,0 0 16,-21 0-16,0 0 0,0 1 0,0-1 15,0 0-15,0 0 0,0 21 16,-21-20-16,0-1 0,-1-21 0,1 21 16,0 0-16,0-21 15,0 0-15,0 0 0,-1 0 16,22-21 0,0 0-16,0 0 0,0-1 15,0 1-15,22 0 0,-22 0 0,21 0 16,0-22-16,0 22 0,0 21 15,0-21-15,1 0 0,-1 0 0,0 21 16,21 0-16,-21-21 0</inkml:trace>
  <inkml:trace contextRef="#ctx0" brushRef="#br2" timeOffset="176349.94">14478 16595 0,'0'0'0,"0"21"0,0 21 31,0-21-31,21-21 16,0 0-16,0 0 16,1-21-16,-1 21 0,0-21 15,0 0-15,21 0 0,-20 0 0,-1-1 16,21 1-16,-21 0 0,0-21 0,1 21 16,-1-22-16,0 1 0,-21 21 15,0-22-15,0 1 0,0 0 0,0 21 16,0-22-16,0 22 0,0 0 15,-21 0-15,0 0 0,-1 21 16,1 0-16,21 21 0,-21 0 16,21 0-16,-21 21 0,0-20 15,21 20-15,-21 21 0,-1-20 0,22 20 16,-21-20-16,0 20 0,21 22 16,-21-22-16,0 22 0,0-22 0,-1 22 15,1 0-15,0-22 0,0 22 0,0 0 16,0-22-16,-1 22 0,22-1 15,-21 1-15,0 0 0,0-1 0,0-20 16,0 21-16,-1-22 0,22 1 16,0-22-16,0 21 0,0-20 0,0-1 15,0-21-15,0 22 16,22-43-16,-1 21 0,21-21 0,-21 0 16,22 0-16,-1-21 0,-21-1 15,21 1-15,1 0 0,-1-21 0,0 21 16,1-22-16,-22 1 0,21 0 0,-21-1 15,22-20-15,-43 20 0,21-20 16,-21-1-16,0 1 0,0 21 0,0-22 16,-21-21-16,0 22 0,-22-1 15,22 1-15,-21-1 0,21 1 0,-22 21 16,1-22-16,0 22 0,20-1 16,1 22-16,-21-21 0,42 21 15,0 0-15,0-1 0,42 22 31,-21 0-31,1-21 0,20 21 0,0-21 16,1 21-16,-1-21 0,0 21 16,1-21-16,-1 0 0,21-1 0,-20 1 15,20 0-15,-20 0 0</inkml:trace>
  <inkml:trace contextRef="#ctx0" brushRef="#br2" timeOffset="176705.74">15198 16531 0,'42'-63'31,"-84"63"-15,20 0-16,44 63 0,-65-126 0,22 63 15,0 0-15,0 0 0,0 21 0,-1 0 16,1 0-16,0 0 16,21 22-16,0-22 0,0 21 0,-21-21 15,21 22-15,0-22 0,0 21 16,0-21-16,0 1 0,21-1 0,0 0 16,0 0-16,1 0 0,20-21 0,-21 0 15,21 0-15,-20 0 0,20 0 16,0 0-16,-21-21 0,1 0 0,20 0 15,-21 0-15,0-22 0,0 22 16,-21-21-16,0-1 0,0 22 16,0-21-16,0 21 0,0-22 0,0 22 15,-21 0-15,0 21 0,0-21 0,-21 21 16,20 0-16,-20 0 0,21 0 16,-21 0-16,-1 21 0,22 0 15,0-21-15,-21 21 0,42 1 0,-22-1 16,22 0-16,0 21 0,0-21 0,0 1 15,22-1-15,-1 0 0,0-21 16,0 21-16,21 0 0,-20-21 0,20 0 16,-21 0-16</inkml:trace>
  <inkml:trace contextRef="#ctx0" brushRef="#br2" timeOffset="177073.87">15536 16616 0,'0'0'0,"0"-21"0,0-43 31,0 43-31,0 0 0,21 21 16,1-21-16,-1 21 0,0 0 15,0 0-15,0 0 0,0 0 16,1 21-16,-1 0 0,0-21 0,0 21 16,-21 0-16,21 22 0,-21-22 15,0 0-15,21 21 0,-21-20 0,0 20 16,0-21-16,0 21 0,-21-20 0,0-1 15,21 0-15,-21 0 0,0-21 16,0 21-16,-1-21 16,22-21-1,0 0-15,0 0 16,0 0-16,0-1 0,22-20 0,-22 21 16,21-21-16,0 20 0,0 1 15,-21-21-15,21 21 0,0 0 0,-21-1 16,22 1-16,-1 21 0,0-21 15,0 21-15,0 0 0,0 0 16,1 0-16,-1 0 0,0 0 16</inkml:trace>
  <inkml:trace contextRef="#ctx0" brushRef="#br2" timeOffset="177646.7">16108 16510 0,'0'21'15,"0"0"1,0 1-16,-21-1 0,21 0 15,0 0-15,0 0 0,0 0 0,-22 1 16,22-1-16,0 0 0,0 0 0,-21 0 16,21 0-16,0 1 15,0-1-15,-21-21 32,0-21-17,21-1-15,0 1 0,0 0 16,0 0-16,0-21 0,0 20 15,0 1-15,0 0 0,21-21 0,0 21 16,0-1-16,1 1 0,-1 0 0,21 0 16,-21 0-16,22 21 0,-22 0 15,0 0-15,21 0 0,-21 0 0,22 0 16,-22 0-16,0 21 0,0 0 16,0 0-16,-21 0 0,0 1 0,22-1 15,-22 0-15,0 21 0,0-21 0,0 1 16,0-1-16,0 0 15,0 0-15,-22 0 0,1-21 0,21 21 16,-21-21-16,0 0 0,0 0 16,21-21-1,0 0-15,0 0 16,21-21-16,0 20 0,0 1 16,22-21-16,-22 21 0,21 0 0,-21-22 15,22 22-15,-22 0 0,21 21 0,-21-21 16,22 21-16,-22 0 0,0 0 15,0 21-15,0 0 0,0 0 0,-21 0 16,0 1-16,0-1 16,0 21-16,0-21 0,0 22 0,-21-22 15,0 21-15,0-21 0,0 0 0,0 1 16,-1-1-16,1 0 0,0 0 16,0-21-16,0 0 0,21 21 0,-21-21 15</inkml:trace>
  <inkml:trace contextRef="#ctx0" brushRef="#br2" timeOffset="179109.81">18373 16574 0,'-22'0'0,"44"0"0,-65 0 0,43-22 15,-21 22-15,21-21 16,0 0-16,0 0 0,21 21 15,0-21-15,1 0 0,-1-1 0,21 22 16,-21-21-16,0 0 0,22-21 16,-22 21-16,21-1 0,-21 1 15,-21 0-15,0 0 16,-21 21-16,0 0 16,-21 0-16,-1 0 0,1 21 0,0-21 15,-1 21-15,1 0 0,-21 22 16,20-22-16,22 0 0,-21 0 0,21 22 15,-1-22-15,1 0 0,21 0 16,0 0-16,0 0 0,0 1 0,0-1 16,21 0-16,1 0 0,-1 21 0,0-20 15,21-1-15,-21 21 0,1-21 16,-22 0-16,0 1 0,0-1 0,0 0 16,0 0-16,0 0 15,-22 0-15,1 1 0,-21-1 0,21-21 16,-22 0-16,1 21 0,0-21 0,-1 0 15,1 0-15,0 0 0,-1 0 16,22-21-16,-21 21 0,21-21 0,0-1 16,-1 1-16,22-21 0,0 21 15,0-22-15,0 1 0,22 0 0,-1 21 16,0-22-16,0 1 0,-21 21 16,21 0-16,0-1 0,1 1 0,-1 21 15,0 0-15,-21 21 16,0 1-16,0-1 15,0 0-15,0 21 0,0-21 16,0 22-16,0-1 0,0 0 16,0-20-16,0 20 0,0 0 0,0-21 15,0 1-15,21 20 0,0-21 0,0-21 16,1 21-16,-1 0 0,21-21 16,-21 0-16,22 0 0,-1 0 0,0 0 15,1 0-15,-1-21 0,21 0 16,-20 0-16,-1 0 0,0 0 0,1-22 15,-22 22-15,21-21 0,-21 21 16,1-22-16,-1 22 0,0 0 0,0 0 16,-21 0-16,21-1 0,-21 44 31,-21-1-15,0 0-16,0 0 0,0 0 15,-1 0-15,22 22 0,0-22 0,-21 0 16,21 0-16,0 0 0,0 1 0,0-1 15,0 0-15,0 0 0,21-21 16,1 21-16,-1-21 0,0 0 0,0 0 16,21 0-16,1 0 0,-22 0 15,21-21-15,1 21 0,-22-21 0,21 0 16,0 0-16,-20-1 0,-1 1 16,21-21-16,-21 21 0,0 0 15,1-1-15,-22 1 0,21 0 16,-21 0-16,0 0 15,-21 42 1,-1 0 0,22 0-16,0 0 0,-21 1 0,21 20 15,-21-21-15,21 21 0,-21 1 0,21 20 16,0-20-16,0-1 0,-21 21 16,21 1-16,0-1 0,-21 1 0,21-1 15,0 22-15,0-21 16,0 20-16,0 1 0,-22 0 0,22-1 0,-21-20 15,0 20-15,21 1 16,-21 0-16,-21-22 0,20 1 0,-20-1 16,0-20-16,-1-1 0,1 0 15,-21 1-15,20-22 0,-20 0 0,20-21 16,-20 0-16,21 0 0,-22-21 16,22-22-16,-1 1 0,-20 0 0,42-1 15,-22-20-15,22-1 0,0 1 16,0-1-16,21 1 0,0-1 0,0 1 15,21-1-15,0 1 0,0 21 16,22-22-16,-1 1 0,22-1 0,-1 1 16,1 20-16,-1-20 0,22 20 15,-1-20-15,-20 21 0,21-22 0,20 22 16</inkml:trace>
  <inkml:trace contextRef="#ctx0" brushRef="#br2" timeOffset="179493.58">19812 16701 0,'63'-43'16,"-295"213"-16,464-361 0,-295 255 0,126-149 16,-63 64-16,22 0 15,-22-1-15,-22 22 16,1 0-16,0 0 16,0 0-16,-21 0 0,20 0 15,-20 22-15,21-1 0,-21 0 0,20 0 16,1 0-16,0 0 0,21 1 15,0-1-15,0 0 0,21 0 16,22-21-16,-22 21 16,0 0-16,21-21 0,1 22 0,-22-1 15,0 0-15,21-21 0,-21 21 0,1 0 16,-22 0-16,0 1 0,0-1 16,0 0-16,-22-21 0,1 0 15,0 21-15,-21-21 0,-1 0 16,1 0-16,0 0 0,-1 0 15,1 0-15,0 0 0,-1-21 16,22 21-16,0-21 0,0 21 0,21-21 16,0-1-16,0 1 0,21 0 15,0 0-15,0 0 0,1 0 16,20-1-16,0 1 0,1-21 0</inkml:trace>
  <inkml:trace contextRef="#ctx0" brushRef="#br2" timeOffset="179741.45">20341 16298 0,'0'-21'16,"-275"233"-16,550-403 0,-275 149 0,-21 42 15,0 0 1,0 21-16,-1 0 0,1 1 0,0-1 16,-21 21-16,21-21 0,-1 22 0,1-1 15,0 0-15,0-21 0,0 22 16,21-1-16,0 0 0,0 1 0,0-1 15,0-21-15,0 22 0,0-22 16,0 0-16,0 0 0,0 0 0,21-21 16,0 0-16,0 21 0,0-21 15,1 0-15,-1 0 0,0-21 0,0 21 16,0-21-16,0 0 0</inkml:trace>
  <inkml:trace contextRef="#ctx0" brushRef="#br2" timeOffset="179906.34">20002 16637 0,'0'0'0,"-21"0"0,0 0 16,42 0 15,0 0-31,1 0 16,-1 0-16,0 0 0,21 0 15,-21 0-15,22 0 0,-1 0 0,-21 0 16</inkml:trace>
  <inkml:trace contextRef="#ctx0" brushRef="#br2" timeOffset="180253.54">20468 16637 0,'-21'0'0,"21"21"15,0 0-15,21-21 16,0 0-1,0 0-15,1 0 0,20 0 0,-21 0 16,21-21-16,-20 21 0,-1-21 16,0 21-16,0-21 0,0 21 15,0-21-15,-21 0 0,0-1 16,0 1 0,-42 21-16,21 0 0,0 0 0,0 0 15,-1 0-15,-20 21 0,21-21 16,-21 22-16,20 20 0,1-21 0,-21 0 15,21 22-15,0-22 0,21 21 16,0-21-16,0 0 0,0 22 0,0-22 16,21 0-16,0 0 0,0 0 0,0-21 15,22 0-15,-1 22 0,0-22 16,1 0-16,-1 0 0,21-22 16,-20 22-16,20-21 0</inkml:trace>
  <inkml:trace contextRef="#ctx0" brushRef="#br2" timeOffset="180833.42">21145 16658 0,'-21'-84'47,"0"84"-47,63 127 0,-42-170 0,-42-20 0,21 84 0,0 0 0,21 0 16,0 0-16,0 22 0,-21-22 16,21 21-16,0-21 0,-22 1 0,22 20 15,0-21-15,0 0 0,0 0 16,0 1-16,0-1 0,0 0 15,-21-21 17,21-21-32,0 0 0,0-1 15,0 1-15,0 0 0,0-21 0,21 21 16,-21-22-16,22 1 0,-1 21 16,0-22-16,0 22 0,21-21 0,-20 21 15,-1 0-15,21-1 0,-21 22 16,0 0-16,1 0 0,-1 0 0,0 0 15,0 0-15,0 22 0,-21-1 16,21 0-16,-21 0 0,0 0 16,0 22-16,0-22 0,0 21 0,0-21 15,-21 22-15,0-22 0,0 0 16,21 0-16,-21 0 0,0 0 0,-1 1 16,1-22-1,21-22 1,0 1-16,0 0 0,21 0 15,1 0-15,-1-22 0,21 22 16,0-21-16,1 0 0,-1 20 16,0-20-16,22 21 0,-22-21 0,1 20 15,-1 1-15,0 21 0,1 0 0,-22 0 16,0 0-16,0 0 0,-21 21 16,0 1-16,0-1 0,0 0 15,0 0-15,0 0 0,-21 22 0,0-22 16,0 0-16,21 0 0,-22 0 0,1 0 15,0 1-15,0-1 0,0-21 16,21 21-16,-21-21 0,-1 0 16</inkml:trace>
  <inkml:trace contextRef="#ctx0" brushRef="#br2" timeOffset="182166.16">24109 16044 0,'0'-21'15,"0"42"-15,21-63 0,-21 21 0,0 0 0,0 0 16,-21-1-16,-22 1 0,22 0 15,-21 21-15,0 0 0,-1 0 0,-20 0 16,20 0-16,-20 21 0,21 0 0,-1 1 16,1 20-16,-22 0 0,22 22 15,0-22-15,21 22 0,-22-22 16,1 21-16,21-20 0,-22-1 0,22 0 16,21 1-16,0-1 0,0 0 15,0-20-15,0 20 0,0-21 0,43 0 16,-22 0-16,21-21 0,0 0 15,1 0-15,20 0 0,-20 0 0,20 0 16,1 0-16,-1-21 0,1 0 16,-1 0-16,1 0 0,-1 0 0,-21-22 15,22 22-15,-22-21 0,-21 21 0,22-22 16,-22 22-16,0 0 0,0 0 16,-21 0-16,0-1 0,0 1 0,-21 21 31,0 0-31,0 21 0,0 1 15,-1-1-15,1-21 0,0 42 0,0-21 16,0 0-16,0 1 0,-1-1 16,22 0-16,0 0 0,0 0 0,0 0 15,0 1-15,0-1 16,22-21-16,-1 0 0,0 0 16,0 0-16,0 0 0,0 0 0,1 0 15,-1 0-15,0 0 0,0-21 16,0-1-16,0 22 0,-21-21 0,0 0 15,0 0-15,0 0 0,0 0 16,0-1-16,0 1 0,0 0 0,-21 0 16,21 0-16,0 0 15,0-1-15,0 1 16,21 21 0,1 0-16,20 0 0,-21 0 15,21 0-15,-20 0 0,20 0 0,0 21 16,-21 1-16,22-22 0,-22 21 0,21 0 15,-21 21-15,-21-21 0,0 1 16,0-1-16,0 0 0,0 21 0,0-21 16,-21 1-16,21-1 0,-21 0 15,0 0-15,-64 21 16,64-42 0,0 0-16,21-21 15,0 0 1,0 0-16,0 0 15,21 0-15,0-1 0,0-20 0,22 21 16,-22 0-16,0 0 0,21-22 0,1 22 16,-22 0-16,21 21 0,1-21 15,-1 21-15,-21 0 0,21 0 0,-20 0 16,-1 21-16,0 0 0,0 0 16,0 0-16,-21 1 0,0-1 0,0 0 15,0 0-15,0 0 0,0 0 0,0 1 16,0-1-16,-21-21 0,21 21 15,-21-21-15,0 21 16,0-21 0,21-21-1,0 0-15,0 0 16,21-1-16,-21 1 0,21 0 16,0 0-16,21-21 0,-20 20 0,-1 1 15,21-21-15,-21 21 0,0 0 16,22 21-16,-22 0 0,0 0 0,0 0 15,0 0-15,1 0 0,-1 21 0,-21 0 16,0 0-16,0 0 0,0 0 16,0 1-16,0-1 0,0 21 0,-21-21 15,21 0-15,-22 1 16,1-1-16,21 0 0,-21 0 16,21 0-16,21-21 31,0-21-31</inkml:trace>
  <inkml:trace contextRef="#ctx0" brushRef="#br2" timeOffset="182477.99">25717 16256 0,'-63'148'16,"126"-296"-16,-63 169 15,-21 0-15,0 1 16,0-1-16,21 0 0,-21 21 0,0 1 15,-1-22-15,1 21 0,0 22 0,0-22 16,0 21-16,0 1 0,-1-1 16,1 22-16,0-21 0,0 20 0,0-20 15,21 20-15,0 1 0,-21 0 16,-1-1-16,1 1 0,0 0 0,0-1 16,0 1-16,0-21 0,-22-1 15,22 22-15,-21-43 0,21 22 16,-1-22-16,1 0 0,21-21 0,0 1 15,-21-1-15,21-42 16,0-1 0,0-20-16,21 0 0,0-1 15,1 1-15,-1-21 0,0-1 0</inkml:trace>
  <inkml:trace contextRef="#ctx0" brushRef="#br2" timeOffset="182741.83">25421 16679 0,'21'-84'15,"-105"676"-15,168-1248 0,-105 804 0,42-380 0,0 189 0,-21-20 0,22 20 16,-22 22-16,21-21 0,-21 21 16,21 0-16,0 21 0,0 0 15,0 0-15,1 21 16,-1 0-16,0 0 0,0 0 16,-21 0-16,0 22 0,21-22 0,-21 0 15,0 21-15,0-20 0,0 20 16,0-21-16,0 0 0,-21 0 0,0 1 15,21-1-15,-21 0 0,0-21 16,-1 0-16,1 21 0,0-21 0,0 0 16,0 0-16,21-21 15,0 0-15,21 0 16,0-1-16,0 1 0</inkml:trace>
  <inkml:trace contextRef="#ctx0" brushRef="#br2" timeOffset="183485.41">26225 16362 0,'0'-21'15,"0"42"-15,0-63 0,0 20 16,0 1-16,0 0 0,-21 0 16,21 0-16,-21 21 15,0-21-15,0 21 16,0 0-16,-1 0 15,1 0-15,0 0 16,21 21-16,0 0 0,-21 0 16,0 0-16,21 0 0,-21 1 0,-1-1 15,22 0-15,-21 0 0,21 0 16,-21 0-16,21 1 0,-21-22 0,21 21 16,0 0-16,0 0 0,0 0 15,21 0-15,0-21 0,0 0 16,1 0-16,-1 0 0,0 0 15,0 0-15,0 0 0,22 0 0,-22-21 16,0 21-16,0-21 0,0 0 16,0 0-16,-21 0 0,22-1 15,-1-20-15,-21 21 0,0 0 0,0 0 16,0-1-16,0 1 0,0 42 31,-21 1-31,21-1 16,-22 0-16,1 0 0,21 0 15,0 0-15,0 1 0,0-1 0,0 21 16,0-21-16,0 0 16,0 1-16,21-22 0,1 0 0,-22 21 15,21-21-15,0 0 0,0 0 0,0 0 16,22 0-16,-22-21 16,0-1-16,0 22 0,21-21 0,-20-21 15,-1 21-15,0-22 0,21 22 0,-21-21 16,1-22-16,-1 22 0,0 0 15,0-22-15,0 22 0,-21 0 0,0-1 16,0 1-16,21 21 0,-21 0 16,0-1-16,-21 22 15,0 22-15,0-1 0,0 0 0,0 21 16,-1 1-16,1-1 0,0 0 16,0 1-16,0-1 0,0 0 0,-1 1 15,22-1-15,0 0 0,0 1 16,-21-1-16,21-21 0,0 21 15,0-20-15,0-1 0,21 0 16,-21 0-16,22 0 0,-1-21 0,0 0 16,0 0-16,0 0 0,0 0 0,22 0 15,-22-21-15,0 0 0,0 0 16,0 0-16</inkml:trace>
  <inkml:trace contextRef="#ctx0" brushRef="#br2" timeOffset="183641.33">26606 16256 0,'0'0'0,"-127"21"32,127 0-32,0 1 31,22-22-31,-1 0 0,0 0 16,0 0-16,0 0 0,22 0 15,-1 0-15</inkml:trace>
  <inkml:trace contextRef="#ctx0" brushRef="#br2" timeOffset="184327.73">27030 16489 0,'21'0'0,"21"0"31,-21 0-15,-21-21-16,22 21 0,-22-21 16,0-1-16,0 1 0,0 0 15,0 0-15,0-21 0,0 20 0,0 1 16,0-21-16,-22 21 0,1 0 16,0 21-16,21-22 0,-21 22 0,-21 0 15,20 0-15,1 22 0,0-1 16,-21 0-16,21 0 0,-1 21 0,1-20 15,-21 20-15,21-21 0,0 21 0,21 1 16,0-22-16,-22 0 0,22 0 16,0 22-16,0-22 0,22 0 15,-22 0-15,21-21 16,21 0-16,-21 0 0,0 0 0,22 0 16,-1 0-16,0 0 0,-20-21 0,20 21 15,0-21-15,1 0 0,-22-1 16,21 1-16,-21 0 0,0-21 0,1 21 15,-1-22-15,0 22 0,-21 0 16,0 0-16,21 0 0,-21 42 31,-21 0-31,21 0 0,-21 0 16,0 0-16,-1 1 0,22-1 16,-21 0-16,21 0 0,-21 21 15,21-20-15,0-1 0,0 0 16,0 0-16,21-21 0,0 0 15,1 0-15,-1 0 0,0 0 16,0 0-16,21 0 0,1-21 0,-22 21 16</inkml:trace>
  <inkml:trace contextRef="#ctx0" brushRef="#br2" timeOffset="185821.88">27771 16171 0,'21'-105'15,"-85"359"-15,107-403 0,-22 22 0,-21 106 16,0 0-16,0 42 15,0 0-15,0 1 16,-21-1-16,-1 21 0,22-21 16,-21 22-16,0-1 0,0 0 0,0-21 15,21 22-15,-21-22 0,-1 21 0,1-21 16,0 22-16,21-22 0,-21 0 16,21 0-16,-21-21 0,21 21 0,0-42 46,0 0-46,21 21 0,0-21 16,0 0-16,-21 0 0,43-1 16,-22 1-16,0 0 0,0 0 15,21 0-15,-20 21 0,20 0 16,-21 0-16,21 0 0,-20 0 0,20 0 16,-21 21-16,0 0 0,0 0 0,-21 0 15,22 1-15,-22 20 0,0-21 16,0 0-16,0 0 0,0 1 0,0-1 15,0 0-15,-22-21 0,1 21 16,0 0-16,0-21 0,0 0 0,-22 0 16,22 0-16,0 0 0,-21 0 15,21 0-15,-1 0 0,1-21 0,0 0 16,0 21 0,21-21-16,0 0 15,21 21 1,-21 21-1,21-21-15,0 21 0,1 0 16,-1-21-16,0 21 0,0-21 16,21 0-16,-20 0 0,-1 21 15,21-21-15,0 0 0,-20 0 0,20 0 16,0 0-16,-21 0 0,22-21 16,-22 21-16,21-21 0,-21 0 0,1 0 15,-1 0-15,21-22 0,-21 22 16,0 0-16,-21-21 0,22 20 15,-1-20-15,-21 21 0,0 0 0,0 0 16,0 42 0,0 0-1,0 0-15,-21 0 0,-1 0 16,1 22-16,21-22 0,-21 0 0,21 0 16,0 0-16,0 1 0,0-1 0,0 0 15,0 0-15,21 0 16,0-21-16,1 0 0,-1 0 0,0 0 15,0 0-15,21 0 0,-20 0 16,-1 0-16,21-21 0,-21 0 0,0 0 16,1 0-16,-1-1 15,0 1-15,0-21 0,0 0 0,0-1 16,1 1-16,-1 0 0,0-22 0,0 1 16,0 20-16,0-20 0,-21-1 15,0 22-15,0 21 0,0-22 0,0 22 16,0 42-1,0 1-15,-21 20 16,0 0-16,0 1 0,0 20 16,0-21-16,-1 1 0,1 20 0,0-20 15,0-1-15,21 0 0,0 1 16,-21-22-16,21 21 0,0-21 0,0 0 16,0 22-16,0-22 0,0 0 15,21 0-15,0-21 16,0 0-16,0 0 0,1 0 0,-1 0 15,0 0-15,21-21 0,-21 0 0,1 21 16,20-21-16,-21 0 0,0-1 16,0 1-16,22 0 0,-43 0 0,21 0 15,0 0-15,-21 42 32,-21-21-32,0 21 15,21 0-15,0 0 0,-21 0 16,-1 1-16,22-1 0,0 0 15,0 0-15,0 0 16,22-21-16,-1 0 16,0 0-16,0 0 15,21 0-15,-20 0 0,20 0 0,-21-21 16,21 21-16,-20-21 0,-1 0 0,0 0 16,21-1-16,-21 1 0,1 0 15,-1 0-15,-21 0 0,21 0 0,-21-1 16,21 1-16,-42 21 31,0 21-15,0 1-16,-1-1 0,1 0 0,0 21 15,0-21-15,0 22 0,0-1 16,-22 0-16,22 1 0,-21 20 16,21-20-16,-1 20 0,1-21 0,0 22 15,0-1-15,0 1 0,21-22 16,0 22-16,-21-1 0,21-20 0,-22 20 15,1 1-15,0-22 0,21 0 0,-21 22 16,0-22-16,21-21 0,-21 22 16,-1-22-16,1 0 0,0 0 0,0-21 15,0 0-15,0 0 16,-22 0-16,22 0 0,0 0 0,-21-21 0,20 0 16,1 0-16,-21-1 0,21 1 15,-22 0-15,22 0 0,0-21 16,0 20-16,0 1 0,21 0 0,0-21 15,0 21-15,0-1 0,0-20 16,0 21-16,0 0 0,21-22 0</inkml:trace>
  <inkml:trace contextRef="#ctx0" brushRef="#br2" timeOffset="186041.75">28702 16404 0,'0'0'0,"0"-21"0,21 0 32,0 0-32,0 21 0,1 0 15,-1 0-15,0-21 0,21 21 16,-21 0-16,22 0 0,-1-22 0,-21 22 16,22 0-16,-1 0 0,-21-21 15,0 21-15,0 0 0,-21-21 0,0 0 16,0 0-16</inkml:trace>
  <inkml:trace contextRef="#ctx0" brushRef="#br2" timeOffset="186205.66">28300 16108 0,'-43'0'0,"86"0"0,-107 21 0,43-21 15,21 21 1,21-21-1,0 0 1,1 21-16,-1-21 0,0 0 16,21 0-16</inkml:trace>
  <inkml:trace contextRef="#ctx0" brushRef="#br2" timeOffset="186625.56">30141 16087 0,'0'0'0,"0"-21"0,21 21 47,1 0-47,-1 0 15,21 0-15,0 0 0,-20 0 16,20 0-16,0 0 0,22 0 0,-22 0 15,0 0-15,1-22 0,-1 22 16,0 0-16,1 0 0,-22 0 0,0 0 16,0 0-16,-42 0 15,0 0 1,0 0-16,-22 0 0,1 0 0,21 0 16</inkml:trace>
  <inkml:trace contextRef="#ctx0" brushRef="#br2" timeOffset="186857.43">30374 16108 0,'0'0'0,"0"21"16,0 0-16,0 0 0,0 1 0,0-1 15,0 0-15,0 21 0,-21 1 16,0-22-16,21 21 0,-21 0 16,-1 1-16,1-1 0,0-21 0,0 22 15,0-1-15,21 0 0,-21-21 16,-1 22-16,1-22 0,21 21 0,0-21 15,0 1-15,-21-22 0,21 21 16,21-21 0,0 0-1,1-21-15,-1-1 0,0 22 0,21-21 16</inkml:trace>
  <inkml:trace contextRef="#ctx0" brushRef="#br2" timeOffset="187450.19">30586 16552 0,'-43'22'15,"107"-44"-15,-85 22 0,63 0 32,-21 0-17,0 0-15,1 0 16,-1 0-16,0 0 0,0 0 16,0 0-16,0 0 0,1 0 15,-1-21-15,0 0 0,0 21 0,0-21 16,0 0-16,-21 0 15,0-1-15,0 1 0,-42 21 16,21 0-16,0 0 0,0 0 16,-1 0-16,-20 0 0,21 21 15,0-21-15,-22 22 0,22 20 0,0-21 16,0 0-16,0 0 0,21 22 16,0-22-16,-21 0 0,21 21 0,0-20 15,0-1-15,0 0 0,0 0 16,21 0-16,0 0 0,0-21 0,0 22 15,0-22-15,1 0 0,20 0 16,0 0-16,-21 0 0,22 0 0,-1-22 16,22 22-16,-22-21 0,21 0 15,-20 0-15,-1 0 0,0 0 16,1-1-16,-1 1 0,-21-21 0,0 21 16,1 0-16,-22-1 0,0 1 15,-22 21 1,-20 0-16,21 0 0,0 0 0,0 0 15,-1 0-15,1 21 0,21 1 0,0-1 16,0 21-16,0-21 0,0 0 16,0 22-16,0-22 0,0 0 0,21 21 15,-21-20-15,22-1 0,-22 0 16,0 0-16,0 0 0,0 0 16,-22-21-16,1 0 0,0 0 15,0 0-15,-21 0 0,20 0 0,1 0 16,-21-21-16,21 0 0,0 21 15,21-21-15,0 0 0,0 0 16,0-1-16,0 1 0,21 0 16</inkml:trace>
  <inkml:trace contextRef="#ctx0" brushRef="#br2" timeOffset="188822.19">31813 16171 0,'0'0'0,"43"-42"0,-22 21 16,0 0-16,0-22 0,-21 22 15,-21 21 1,0 21-16,0 1 16,0 20-16,-1 0 0,1-21 0,-21 22 15,21-1-15,0 0 0,-1 22 16,1-22-16,-21 1 0,21-1 16,0 0-16,-1-21 0,1 22 15,21-1-15,0 0 0,0 1 0,0-22 16,0 0-16,0 21 0,0-20 15,0-1-15,21 0 0,1-21 16,-1 0-16,0 0 0,0 0 16,21 0-16,-20 0 0,-1-21 0,0 0 15,21-1-15,-21 1 16,1 0-16,-1 0 0,0-21 0,0 20 0,0 1 16,-21 0-16,0 0 0,0 0 15,0 42 1,-21 0-1,0 0-15,21 0 0,-21 1 0,0 20 16,-1-21-16,1 0 0,21 0 16,-21 22-16,21-22 0,0 0 0,0 0 15,0 0-15,0 1 16,21-22-16,0 0 0,1 0 0,-1 0 16,0 0-16,0 0 0,21 0 15,-20-22-15,20 22 0,-21-21 16,21 0-16,-20 0 0,20 0 0,-21 0 15,0-22-15,0 22 16,1 0-16,-1 0 0,-21 0 0,0-1 16,-21 44-1,-1-1-15,1 0 16,21 0-16,-21 0 0,0 0 16,0 22-16,0-22 0,-1 0 0,1 0 15,21 0-15,-21-21 0,21 22 16,-21-22-16,21 21 0,0-42 47,21 21-47,-21-22 0,21 1 15,0 0-15,1 0 0,20 0 0,-21 0 16,21-22-16,-20 22 0,-1 0 16,21 0-16,-21 21 0,0-21 15,1 21-15,-1 0 0,-21 21 16,0 0-16,0 0 15,0 21-15,0-20 0,-21-1 0,21 0 16,0 0-16,-22 0 0,22 0 16,0 1-16,0-1 0,0 0 15,22-21 1,-1 21-16,0-21 0,0 0 0,0 0 16,22 0-16,-22 0 0,21 0 15,-21 0-15,22-21 0,-22 0 16,21 0-16,0-1 0,-20 1 0,-1 0 15,21-21-15,-21 21 0,0-22 16,1 22-16,-22-21 0,0 21 0,0-1 16,0 1-16,0 0 0,0 0 15,-22 21 1,1 0-16,0 0 0,0 21 16,0-21-16,21 21 0,-21 0 15,-1 1-15,22-1 0,0 0 0,0 0 16,0 0-16,0 0 15,0 1-15,22-22 16,-1 0-16,0 0 16,0 0-16,0 0 15,0 0-15,1-22 0,-1 22 0,0-21 16,0 21 0,-21-21-16,0 42 31,-21 0-31,21 1 0,-21-1 15,0 0-15,-1 21 0,1-21 0,0 22 16,0-1-16,21 0 0,-21 1 16,0 20-16,-1-20 0,22 20 15,-21 1-15,0-1 0,21 1 16,-21 20-16,0-20 0,-22-1 16,22 22-16,0-22 0,-21 1 0,-1-1 15,1 1-15,0-22 0,-1 22 16,1-1-16,0 1 0,-1-22 0,1 22 15,21-22-15,-21 0 0,-1 1 16,22-22-16,-21 21 0,21-21 0,-1 0 16,-20-21-16,21 0 0,0 0 15,0 0-15,-1 0 16,1-21-16,21 0 0,0 0 16,-21 0-16,0-22 0,21 1 15,0 21-15,0-21 0,0-1 0,0 1 16,0-22-16,21 22 0,0 0 15,0-22-15,1 1 0,-1 20 0,21-41 16,0 20-16,-20 1 0</inkml:trace>
  <inkml:trace contextRef="#ctx0" brushRef="#br2" timeOffset="189090.04">32618 16468 0,'0'0'0,"-21"-21"0,-1 21 15,1 0 1,21-22 0,-21 22 46,0 0-62,0 0 0,0 0 16,-22 0-16,22 0 0</inkml:trace>
  <inkml:trace contextRef="#ctx0" brushRef="#br2" timeOffset="189294.92">31750 16510 0,'0'0'0,"-21"0"32,42 0-17,0 0 1,0 0-16,0 0 0,1 0 0,-1 0 16,0 0-16,0 0 0,0 0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1T11:02:28.56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593 995 0,'0'-21'0,"21"21"15,-21-21-15,0-1 16,21 1-16,-21 0 0,21 21 16,-21-21-16,0 0 0,0 0 15,0-1-15,0 1 0,21 0 16,-21 0-16,0 0 0,0 0 0,0-1 15,0 1-15,0 42 47,0 22-47,0-22 0,0 21 16,0 22-16,-21-22 0,0 22 16,21-1-16,-21 1 0,0-1 15,-1-21-15,1 22 0,-21-22 0,21 1 16,0-1-16,21 0 0,-22 1 15,1-22-15,21 0 0,0 0 16,0 0-16,0-42 31,0 0-31,0 0 0,0 0 16,21-22-16,1 22 0,-22-21 16,21 21-16,0-1 0,-21 1 0,21-21 15,0 42-15,0-21 16,1 21-16,-1 0 0,0 0 0,0 0 15,0 0-15,0 21 0,1-21 16,-1 21-16,0 0 0,0-21 16,0 21-16,0-21 0,1 22 15,-1-22-15,0 0 0,0 0 16,0 0-16,0 0 0,1-22 16,-1 22-16,-21-21 0,21 0 15,-21 0-15,0 0 0,21-22 16,-21 22-16,0 0 15,0-21-15,0 21 0,0-22 0,0 22 16,0-21-16,-21 21 0,21-1 16,0 1-16,-21 42 31,21 22-31,-21-22 16,21 0-16,0 21 0,0 1 0,0-22 15,0 21-15,-22 1 0,22-1 16,-21 0-16,21 1 0,-21-22 0,21 21 15,0-21-15,0 22 0,0-22 16,0 0-16,0 0 0,0 0 16,0 0-16,0 1 0,0-1 15,0 0 1,0-42 15,0 0-31,0-1 0,0 1 16,0 0-16,0 0 15,21 0-15</inkml:trace>
  <inkml:trace contextRef="#ctx0" brushRef="#br0" timeOffset="435.74">1460 1143 0,'0'21'0,"-21"0"16,0 1-16,21-1 15,21-21 48,0 0-48,-21-21-15,22-1 0,-22 1 16,0 0 0,-22 21-1,1 0 1,0 0-16,21 21 15,0 0-15,-21-21 0,21 22 0,-21-1 16,21 0 0,-21-21-16,21 21 0</inkml:trace>
  <inkml:trace contextRef="#ctx0" brushRef="#br1" timeOffset="7935.76">762 741 0,'21'0'15,"-21"-21"-15,0 0 32,21 21-32,-21-22 15,0 1-15,0 0 16,-21 21 46,0 21-46,0-21-16,21 21 0,-21 1 16,-1-22-16,22 21 0,-21 0 15,0 0-15,21 21 0,-21-20 16,0 20-16,21 0 0,-21-21 0,-1 22 16,1-1-16,21 0 0,-21-20 15,0 20-15,0-21 0,21 21 0,-21-20 16,-1-1-16,22 21 0,-21-21 15,21 0-15,-21 1 16,0-1-16,21 0 0,-21-21 0,21 21 16,0 0-16,-21-21 0,21 21 15,-22-21-15,1 0 0,21 22 16,0-44 31,0 1-32,0 0-15,0 0 16,0 0-16,21 0 16,1 21-16,-22-22 0,21 22 15,0 0-15,-21-21 0,21 21 16,0 0-16,0 0 16,1 0-16,-1 0 15,0 0-15,0 0 16,0 0-16,-21 21 15,21-21-15,1 0 0,-1 22 16,0-22-16,0 0 16,0 0-16,0 0 15,1 0-15,-1 0 0,0 0 16,0 0-16,0 0 16,0-22-16,1 22 0,-22-21 15,0 0-15,21 0 16,0 0-16,-21 0 0,21-1 0,-21 1 15,0 0-15,0 0 0,21 0 16,-21 0-16,0-1 0,0 1 16,0 0-16,0 0 0,0 0 15,0 42 32,-21 0-47,21 0 16,0 0-16,0 1 0,-21-1 0,21 21 15,-21-21-15,0 22 0,21-22 16,0 21-16,-22-21 0,22 22 16,-21-22-16,21 21 0,0-21 15,0 0-15,0 22 0,-21-22 0,21 0 16,0 0-16,0 0 0,0 1 16,-21-1-16,21 0 0,0 0 15,0 0-15,0-42 63,0 0-63,0 0 15,-21 0-15,21-1 0,-21-20 16,21 21-16,0 0 0</inkml:trace>
  <inkml:trace contextRef="#ctx0" brushRef="#br1" timeOffset="8872.21">571 826 0,'0'0'0,"0"-64"32,0 43-17,0 42 32,0 0-47,0 0 16,0 22-16,0-22 15,0 21-15,0 1 0,-21-1 0,0 0 16,0 1-16,21-1 0,-21 0 16,0 1-16,-1-22 0,22 21 15,-21 0-15,0-20 0,0-1 0,21 0 16,-21 0-16,21 0 0,0 0 16,-21-21-16,21 22 0,0-44 46,21 1-30,-21 0-16,21 21 0,-21-21 16,21 21-16,0-21 0,0 21 15,1-21 1,-1 21-16,0-22 0,0 22 16,0 0-16,0 0 0,1 0 15,-1 0-15,0-21 0,0 21 16,0 0-16,0 0 0,1 0 0,-1 0 15,0 0-15,0-21 0,0 21 16,0 0-16,-21-21 16,22 21-16,-22-21 0,0 0 15,21-1-15,0 1 16,-21 0-16,0 0 0,0 0 0,0 0 16,0-1-16,0 1 15,21 0-15,-21 0 0,0 0 0,0 0 16,0-1-1,0 44 17,0-1-32,0 0 15,0 0-15,0 21 0,-21-20 0,21 20 16,-21 0-16,21-21 0,0 22 16,-21-1-16,21 0 0,-22 1 15,1-22-15,21 21 0,0-21 0,0 22 16,-21-22-16,21 0 0,-21 0 15,21 22-15,0-22 16,0 42 0,0-42-1,-21-21 17,21-21-17,0 0 1,0 0-16,0 0 0,21 0 15,0-1-15</inkml:trace>
  <inkml:trace contextRef="#ctx0" brushRef="#br1" timeOffset="9687.7">1503 1228 0,'0'21'46,"-21"-21"-30,21 21-16,0 0 16,0 0-1,21-21 32,-21-21-31,0 0-16,0 0 15,0 0-15,0 0 16,0-1 0,-21 22-16,-1 0 15,1 0 1,0 22-16,21-1 0,0 0 16,0 0-1,0 0-15,0 0 31,21-21-15,0 0-16,1-21 16,-1 21-1,-21-21-15,0 0 16,0 0-16,0 0 16,-21 21-1,-1 0 1,1 0-1,21 21 1,-21-21-16,21 21 0</inkml:trace>
  <inkml:trace contextRef="#ctx0" brushRef="#br1" timeOffset="12175.79">1058 1101 0,'0'0'0,"0"-21"0,0-1 31,-21 44 0,0-1-15,21 0 0,0 0-16,-21 0 0,21 0 15,-21 1-15,21-1 0,0 0 16,0 21-16,0-21 0,-22 1 15,22 20-15,0-21 0,-21 0 0,21 0 16,0 22-16,0-22 0,0 0 16,0 0-16,-21 0 0,21 22 0,0-22 15,0 0-15,-21-21 0,21 21 16,0 0-16,0 1 0,0-44 78,0 1-62,0 0-1,0 0-15,21 0 16,-21 0 0,0-1-1,0 1-15,21 21 0,-21-21 0,0 0 16,21 0-16,-21 0 0,0-1 15,0 1-15,0 0 0,0 0 0,0-21 16,0 20-16,0 1 0,0 0 16,0 0-16,0 0 0,0 0 15,0-1-15,0 1 32,-21 21-1,21 21-31,-21 1 0,21-1 15,0 0-15,0 0 16,0 0-16,-21 0 16,21 1-16,0-1 0,0 0 0,-21-21 15,21 21-15,0 0 0,0 0 16,0 1-16,0-1 0,-21 0 0,21 0 16,0 0-16,0 0 15,-22 1-15,22-1 0,0 0 0,0 0 16,0 0-1,0 0 1,-21-21 0,21 22-1,0-44 17,0 1-17,0 0 1,0 0-16,0 0 0,0 0 15,21 21-15,-21-22 0,0 1 16,0-21-16,22 21 0,-22 0 16,21-22-16,-21 22 0,0 0 0,21-21 15,-21 20-15,21 1 0,-21 0 16,0 0-16,0 0 0,21 0 0,-21-1 16,0 1-16,0 0 0,0 0 15,21 0-15,-21 0 16,0-1-16,0 1 15,0 0 1,0 0 0,0 0-16,0 0 15,22 21 63,-22 21-15,0 0-63,0 0 16,0 0-16,0 0 15,-22-21-15,22 22 0,-21-1 16,21 0-16,-21 0 15,0 0-15,0-21 0,21 21 0,-21 1 16,-1-22-16,1 21 0,21 0 16,-21 0-16,0-21 0,21 21 0,-21-21 15,21 21-15,-21-21 0,21 22 16,-22-22-16,1 0 16,21 21-16,-21-21 15,0 0 48,0 0-48,21-21 1,-21 21-16,-1 0 0,22-22 16,-21 22-1,21-21-15,-21 21 0,0 0 16,0 0-1,0 0 1,-1 0-16,1 0 31,21 21-31,-21-21 0,42 0 94,0-21-94,1 0 0,-1 21 16,-21-21-16,21 21 0,0-21 15,0 21-15,0-21 0,1-1 0,-1 22 16,0-21-16,0 0 16,0 0-16,-21 0 0,21 0 15,1-1-15,-22 1 0,21 0 0,-21 0 16,0 0-16,0-22 0,0 22 15,0 0-15,0 0 0,0 0 0,0 0 16,0-1-16,0 1 0,0 0 16,0 0-16,0 0 15,0 0 1,0-1 15,-21 22 32,21 22-63,-22-22 0,1 21 15,21 0 63,0 0-62,0 0 0,0 0-16,0 1 0,0 20 0,0-21 15,0 21-15,0-20 16,0 20-16,0-21 0,0 21 0,-21-20 16,21 20-16,-21-21 0,21 0 15,-21 0-15,21 1 0,-21-1 16,21 0-16,0 0 0,-22 0 15,1 0 1,21 1-16,-21-22 0,0 0 141</inkml:trace>
  <inkml:trace contextRef="#ctx0" brushRef="#br1" timeOffset="17451.13">2392 339 0,'0'21'47,"0"0"-47,0 0 15,0 0-15,0 1 0,0-1 16,0 0-16,0 0 0,0 0 0,0 0 16,0 1-16,0-1 0,0 0 15,21-21 1,0 0-16,0 0 0,0 0 0,1 0 15,-1 0-15,21 0 0,-21 0 16,22-21-16,-22 0 0,0 21 0,21-22 16,-21 1-16,1 0 0,-1 0 15,0-21-15,0 20 0,-21 1 0,21 0 16,-21 0-16,0-21 0,0 20 16,0 1-16,0 0 15,0 42 16,-21 0-31,21 1 16,-21 20-16,21-21 0,0 0 16,0 22-16,-21-1 0,21-21 0,-21 21 15,21 1-15,-22-1 0,1 0 16,21 1-16,0-1 0,0 22 0,-21-22 16,21 0-16,0 22 0,-21-22 15,21 0-15,0-20 0,0 20 0,0 0 16,0-21-16,0 22 0,0-22 15,0 0-15,0 0 0,0 0 16,0 1-16,0-1 16,-21-21 15,0-21-31,-22 21 0,22-22 16,0 1-16,-21 0 0,20 0 15,-20 0-15,21 0 0,-21-1 16,20 1-16,1 0 0,0 0 0,0 0 15,0 21-15,0-21 0,21-1 16,0 1-16,0 0 31,21 21-31,0-21 16,21 21-16,-21-21 0,1 21 16,20-21-16,-21 21 0</inkml:trace>
  <inkml:trace contextRef="#ctx0" brushRef="#br1" timeOffset="17811.91">3133 360 0,'0'0'0,"0"-21"0,0 0 31,0 42-16,0 0-15,-22 0 16,22 21-16,0-20 0,0 20 0,0-21 16,0 21-16,-21 1 0,21-1 15,0 22-15,0-22 0,-21 21 0,21-20 16,0-1-16,-21 22 0,21-22 16,0 0-16,0 1 0,0-22 0,0 21 15,0-21-15,0 0 0,0 1 16,0-1-16,21-21 15,0 21-15,0-21 16,1 0-16,-1 0 0,-21-21 16,21 0-16,0-1 0,-21 1 15,0 0-15,21 0 0,0 0 0,-21-22 16,0 22-16</inkml:trace>
  <inkml:trace contextRef="#ctx0" brushRef="#br1" timeOffset="17987.82">2984 804 0,'0'0'0,"0"22"31,22-22-15,-1 0-16,0 0 0,0 0 15,0 0-15,0 0 0,1 0 0,20-22 16,-21 22-16,0-21 0</inkml:trace>
  <inkml:trace contextRef="#ctx0" brushRef="#br1" timeOffset="19440.18">5016 614 0,'22'-21'62,"-1"0"-62,0 21 0,0-22 16,-21 1-16,21 21 0,0-21 0,1 0 15,-1 0-15,0 0 0,-21-22 16,21 22-16,-21 0 0,21 0 16,-21 0-16,0-22 0,0 22 0,0 0 15,0 0-15,-21 0 0,-21 21 16,21 0-16,-1 0 0,-20 0 0,21 0 15,-21 0-15,-1 0 0,1 21 16,21 0-16,-22 0 0,1 0 0,21 0 16,0 1-16,0-1 0,-1 0 15,22 0-15,0 0 0,0 0 0,0 1 16,0-1-16,0 0 16,22 0-16,-1 0 0,0 0 0,0 1 15,21-1-15,-20 0 0,-1 0 16,21 0-16,-21 22 0,22-22 0,-22 21 15,0-21-15,0 0 0,0 22 16,0-22-16,-21 21 0,0-21 0,0 22 16,0-22-16,0 21 0,0-21 15,-21 1-15,-21-1 0,21 0 0,-22 0 16,1 0-16,0 0 0,-1 1 16,1-22-16,0 0 0,-22 0 0,22 0 15,0 0-15,20 0 0,-20-22 16,0 1-16,21 0 0,-22 0 15,22 0-15,0-22 0,0 22 16,0-21-16,-1 0 0,1-22 0,0 22 16,21-1-16,0 1 0,-21 0 15,21-1-15,-21 1 0,21 21 0,0-21 16,0 20-16,0 1 0,21 21 16,0 0-16,0 0 15,0 21-15,1 1 0,-1 20 16,0-21-16,0 21 0,0 1 0,0-1 15,-21 0-15,22 1 0,-1-1 16,-21 0-16,21 1 0,0-22 0,0 21 16,-21-21-16,21 22 15,1-22-15,-1 0 0,0 0 0,21 0 16,-21 1-16,22-1 0,-22-21 16,21 0-16,-21 0 0,22 0 0,-22 0 15,21 0-15,-21 0 0,22 0 16,-22-21-16,21-1 0,-21 1 0,22 0 15,-22 0-15,0-21 0,21 20 16,-20-20-16,-1 21 0,0-21 0,-21-1 16,0 22-16,21-21 0,-21-1 15,0 22-15,0 0 0,0 0 0,0 0 16,0 0-16,0 42 47,0 0-47,0 0 0,0 0 0,0 0 15,0 22-15,0-22 0,0 21 16,0 1-16,0-22 0,0 21 0,0-21 16,0 22-16,0-22 0,0 0 15,0 0-15,21 0 0,0 0 0,1 1 16,-1-22-16,-21 21 16,21-21-16,0 0 0,0 0 0,0 0 15,22-21-15,-22-1 0,0 22 16,21-21-16,-20-21 0,-1 21 0,21 0 15,-21-22-15,0 22 0,1-21 16,-1-1-16,-21 22 0,0-21 16,21 21-16,-21 0 0,0-1 0,0 1 15,0 0-15,-21 42 32,21 0-17,0 1-15,0-1 0,-21 0 0,21 0 16,-22 0-16,22 22 0,-21-22 15,21 0-15,0 0 0,0 0 16,0 0-16,0 1 0,21-22 16,1 0-16,-1 0 15,0 0-15,0 0 16,0 0-16,0-22 0,1 1 0</inkml:trace>
  <inkml:trace contextRef="#ctx0" brushRef="#br1" timeOffset="19768">6075 677 0,'0'0'0,"0"-21"16,0 42 15,0 1-31,0-1 0,-21 0 16,21 21-16,-22 1 0,22-1 15,0 0-15,0 1 0,0-1 16,0 21-16,-21 1 0,21-22 0,-21 22 15,21-22-15,-21 22 0,21-1 16,0 1-16,0-1 0,-21 1 0,21-1 16,0 1-16,-21-1 0,21 1 15,0-1-15,0-21 0,0 22 0,0-22 16,0 1-16,0-22 0,0 21 0,0-21 16,0 0-16,21-42 31,-21 0-31,21 0 0,-21-21 0,0 20 15,0-20-15,0 0 16,21-22-16,-21 1 0,0-1 0</inkml:trace>
  <inkml:trace contextRef="#ctx0" brushRef="#br1" timeOffset="20091.84">5990 910 0,'0'0'0,"0"-42"0,-21-43 31,21 64-31,0 0 0,21 0 16,0 21-16,0 0 0,1 0 0,-1 0 16,0 0-16,21 0 0,-21 0 15,22 0-15,-22 0 0,0 21 16,0-21-16,0 21 0,1 0 0,-22 0 16,0 1-16,0 20 0,0-21 15,0 0-15,-22 22 0,1-22 0,0 0 16,0 0-16,0 0 0,0 0 15,-22 1-15,22-1 0,0 0 0,0-21 16,0 0-16,21 21 0,-22-21 16,1 0-16,42-21 31,1 0-31,-1 0 0,0 21 16,0-22-16,0 1 15,0 0-15,22 0 0</inkml:trace>
  <inkml:trace contextRef="#ctx0" brushRef="#br1" timeOffset="20419.66">6604 656 0,'-42'0'16,"20"0"-16,22 21 15,0 1-15,-21 20 16,21-21-16,-21 21 0,0 1 0,21-1 15,0 22-15,0-22 0,-21 21 0,21 1 16,-21-1-16,21-20 0,-22 20 16,22 1-16,0-1 0,0 1 0,0 20 15,-21-20-15,21-1 0,0 1 16,-21-1-16,21 1 0,0-1 0,0-20 16,0 20-16,0-20 0,0-1 15,0-21-15,0 21 0,0-20 0,0-1 16,21-42 15,-21-1-31,21 1 0,1-21 16,-22 21-16,0-22 0,21 1 0,0-21 15,-21-1-15</inkml:trace>
  <inkml:trace contextRef="#ctx0" brushRef="#br1" timeOffset="20747.48">6477 974 0,'0'0'0,"-21"-43"0,21 22 0,0 0 0,0 0 16,0 0-16,0 0 0,0-1 16,0 1-16,21 0 0,0 21 15,0-21-15,0 21 0,22 0 16,-22 0-16,0 0 0,21 0 16,1 0-16,-22 0 0,21 0 0,-21 0 15,1 21-15,-1 0 0,0 0 16,-21 1-16,21-1 0,-21 21 0,0-21 15,0 22-15,-21-22 0,0 0 16,0 0-16,-1 21 0,-20-20 0,21-1 16,0-21-16,0 21 0,-22 0 15,22-21-15,0 21 0,0-21 0,0 0 16,-1 0 0,44 0-1,-1 0 1,-21-21-16,21 21 0,0-21 15,21 0-15,-20 0 0</inkml:trace>
  <inkml:trace contextRef="#ctx0" brushRef="#br1" timeOffset="21203.86">7154 635 0,'0'0'0,"0"-21"0,0 42 31,0 0-15,-21 0-1,0 1-15,21 20 0,-21-21 0,0 21 16,21-20-16,0 20 0,0 0 16,0-21-16,0 22 0,0-22 0,0 21 15,0-21-15,0 1 0,0-1 16,21 0-16,-21 0 0,21-21 0,0 0 15,0 21-15,0-21 0,1 0 16,-1 0-16,0 0 0,0-21 16,0 0-16,0 0 0,-21 0 0,22-1 15,-22 1-15,21 0 0,-21-21 16,0 21-16,0-22 0,0 1 16,0 21-16,0-22 0,0 1 15,0 21-15,0 0 0,-21 0 0,-1-1 16,1 1-16,0 21 15,0 0-15,0 0 0,0 0 0,-1 0 16,1 21-16,21 1 16,-21-22-16,21 21 0,0 0 0,0 0 15,0 0-15,0 0 16,21-21-16,0 0 16,1 0-16</inkml:trace>
  <inkml:trace contextRef="#ctx0" brushRef="#br1" timeOffset="21641.62">7620 741 0,'0'0'0,"-21"0"0,21-21 0,-21 21 15,21-21-15,-22 21 0,22-22 16,0 1-1,22 21 1,-1 0-16,0 0 16,0 0-16,0 0 0,0 0 0,1 21 15,-1 1-15,0-1 0,0 0 16,-21 0-16,21 21 0,-21-20 0,21-1 16,-21 21-16,0-21 0,0 0 15,0 1-15,0-1 0,0 0 0,0 0 16,0 0-16,0 0 15,0-42 17,0 0-17,0 0-15,0 0 0,0 0 0,0-1 16,0-20-16,0 21 16,0 0-16,0 0 0,0-22 0,0 22 15,0 0-15,22 0 0,-1 0 16,0-1-16,0 1 15,0 21-15,0-21 0,1 0 16,-1 21-16</inkml:trace>
  <inkml:trace contextRef="#ctx0" brushRef="#br1" timeOffset="21976.8">8509 233 0,'0'0'0,"0"-21"0,0 0 16,-21 21-16,21-22 16,-21 22-16,-1 0 0,22 22 15,0-1 1,-21 0-16,21 21 0,-21-21 0,21 22 16,0-1-16,0 0 0,-21 1 15,21-1-15,-21 0 0,0 1 0,21-1 16,0 0-16,0 1 0,-22-1 15,22 0-15,0 1 0,0-22 0,0 21 16,0-21-16,0 22 0,0-22 16,0 0-16,0 0 0,0 0 15,22-21 1,-1 0-16,0 0 0,0 0 16,0-21-16,0 0 0,1 0 0,20 0 15,-21 0-15,0-22 0,22 22 16</inkml:trace>
  <inkml:trace contextRef="#ctx0" brushRef="#br1" timeOffset="22283.62">8763 635 0,'0'0'0,"0"-21"0,21-21 16,-42 42-1,0 0-15,0 0 0,-1 0 16,1 0-16,0 21 0,0 0 16,21 0-16,0 0 15,0 0-15,0 1 0,0-1 16,0 0-16,0 0 15,21-21-15,0 21 0,0 0 0,1-21 16,-1 22-16,0-1 0,0 0 16,0 0-16,-21 0 15,21-21-15,-21 21 0,0 1 16,0-1-16,-21-21 16,0 21-16,0-21 0,0 0 15,0 0-15,-22 0 0,22 0 16,0 0-16,0 0 0,0 0 15,-1 0-15,1 0 0,21-21 16,-21 21-16,21-21 0,0-1 16,0 1-16,0 0 0,0 0 0</inkml:trace>
  <inkml:trace contextRef="#ctx0" brushRef="#br1" timeOffset="22519.49">8128 466 0,'0'0'0,"21"0"16,0 0-16,0 0 15,1 0-15,-1 0 0,21-21 0,0 21 16,1-22-16,-1 22 0,0 0 16,1-21-16,-1 21 0,0 0 0,1 0 15,-1 0-15,-21-21 0,22 21 16,-22 0-16,0 0 15</inkml:trace>
  <inkml:trace contextRef="#ctx0" brushRef="#br1" timeOffset="23800.69">10499 889 0,'0'0'0,"0"-21"15,21 0 1,-21 0-16,0-1 15,0 1-15,0 0 0,0 0 0,0 0 16,0 0-16,0-1 0,0-20 0,0 21 16,0 0-16,0 0 15,-21-1-15,-1-20 0,1 21 16,0 0-16,0 21 0,0 0 16,0 0-16,-1 0 0,-20 0 0,21 21 15,0 0-15,-22 0 0,22 0 16,0 1-16,-21 20 0,21 0 0,-1 1 15,1-1-15,0 0 0,0 1 0,21-1 16,0 0-16,0 1 0,0-1 16,0 0-16,0-21 0,0 1 0,0 20 15,0-21-15,0 0 16,21-21-16,0 0 0,22 0 0,-22 0 16,0 0-16,0-21 15,0 0-15,22 21 0,-22-21 0,21-22 16,-21 22-16,0 0 0,1-21 0,20-1 15,-21 1-15,0 0 0,-21-1 16,21 1-16,1 21 0,-22-21 0,21-1 16,-21 22-16,0 0 0,0 0 15,0 0-15,0 42 32,0 0-32,-21 0 0,-1 21 15,22-20-15,-21 20 0,21 0 16,0 1-16,-21-1 0,21-21 15,-21 21-15,21 1 0,0-1 0,0-21 16,0 22-16,0-22 0,0 0 16,0 0-16,21 0 0,0-21 0,0 0 15,1 0-15,20 0 16,-21 0-16,21 0 0,-20-21 0,20 21 16,0-21-16,1 0 0,-1-22 15,0 22-15,-21-21 0,22 0 0,-1-1 16,-21 1-16,22 0 0,-22-22 0,0 22 15,0 21-15,0-22 0,-21 1 16,0 21-16,0 0 0,0-1 0,0 1 16,0 42 15,-21-21-31,0 22 0,0 20 16,0-21-16,21 21 0,-22-20 15,1 20-15,21 0 0,-21 1 0,21-22 16,0 21-16,0 0 0,0 1 15,0-22-15,0 21 0,0-21 0,0 1 16,0 20-16,21-21 16,0 0-16,1-21 0,-1 0 0,0 0 15,0 0-15,0 0 0,22 0 0,-22 0 16,0 0-16,21-21 0,-21 0 16,22 0-16,-22-22 0,21 22 0,-21-21 15,22 0-15,-22-1 16,0 1-16,0 0 0,0-22 0,1 22 15,-1-1-15,-21 1 0,0 0 0,0-1 16,0 1-16,0 21 0,0 0 16,0 42-1,-21 0 1,-1 0-16,1 22 0,21-22 0,-21 21 16,0 0-16,21 22 0,0-22 15,-21 1-15,21-1 0,-21 0 16,21 1-16,0-1 0,0 0 0,0 1 15,0-22-15,0 0 0,21 0 16,0 0-16,0-21 0,0 0 0,0 0 16,1 0-16,20 0 0,-21 0 15,21 0-15,-20-21 0,20 0 0</inkml:trace>
  <inkml:trace contextRef="#ctx0" brushRef="#br1" timeOffset="24311.24">13250 423 0,'0'0'0,"0"-21"15,21 0-15,-21 0 0,0 42 32,0 0-32,-21 0 0,21 22 15,-21-22-15,0 21 0,21 1 16,-21-1-16,0 0 0,-1 22 0,1-22 16,0 0-16,0 1 0,0 20 15,0-42-15,21 22 0,-22-1 0,22-21 16,0 0-16,0 1 0,0-1 0,0 0 15,0 0-15,0-42 47,0 0-47,0 0 16,0-1-16</inkml:trace>
  <inkml:trace contextRef="#ctx0" brushRef="#br1" timeOffset="24963.9">12700 847 0,'-21'0'0,"42"0"0,-21 0 47,21 0-47,0 0 16,22 0-16,-1 0 0,0 0 0,1-21 16,20-1-16,1 22 0,-1-21 0,1 0 15,-1 0-15,22 0 0,-43 21 16,22-21-16,-22-1 0,0-20 0,1 21 15,-22 0-15,21 0 0,-42-1 16,21-20-16,-21 21 0,0 0 0,0-22 16,0 22-16,0 0 0,0 0 15,0 0-15,0 0 0,-21 21 16,21 21 0,-21 0-16,21 0 0,0 0 15,-21 22-15,21-1 0,0 0 16,0 1-16,-21-1 0,-1 0 15,22 1-15,-21-1 0,21 21 0,0-20 16,-21-1-16,0 0 0,21 1 16,-21-22-16,0 21 0,21-21 0,0 22 15,0-22-15,-22 0 0,22 0 0,-21-21 16,21 21-16,0-42 31,0 0-31,0 0 16,0 0-16,0 0 0,0-1 0,0-20 15,21 21-15,1-21 0,-1 20 16,0-20-16,0 21 0,0-21 16,0 20-16,1 1 0,20 0 0,-21 0 15,0 21-15,22 0 0,-22 0 16,0 0-16,0 0 0,0 0 0,0 21 16,1 0-16,-22 0 0,0 1 15,21-1-15,-21 0 0,0 0 0,0 0 16,0 22-16,0-22 0,0 0 0,-21 0 15,21 0-15,0 0 0,-22 1 16,1-1-16,0 0 0,21 0 16,0 0-1,21-42 1,0 0 0,1 0-16,-22 0 0,21-1 15,0 1-15</inkml:trace>
  <inkml:trace contextRef="#ctx0" brushRef="#br1" timeOffset="25335.69">13970 868 0,'0'21'16,"0"0"-16,21-21 16,0 0-1,0 0-15,1 0 16,20-21-16,-21 21 0,0-21 15,0 0-15,1 21 0,-1-21 0,0-1 16,-21 1-16,0 0 16,0 0-16,0 0 0,0 0 15,-21 21-15,0-22 0,-1 22 16,1 0-16,0 0 0,0 0 16,-21 22-16,20-1 0,1-21 0,-21 21 15,21 0-15,0 21 16,-22-20-16,22 20 0,0-21 0,21 0 15,0 22-15,-21-22 0,21 0 0,0 21 16,0-21-16,0 1 0,0-1 16,21-21-16,0 21 0,0-21 0,22 0 15,-22 0-15,21 0 0,0 0 16,1 0-16,-22 0 0,21 0 0,1 0 16,-1-21-16,-21 0 0,21-1 0,-20-20 15</inkml:trace>
  <inkml:trace contextRef="#ctx0" brushRef="#br1" timeOffset="25879.91">15663 699 0,'0'0'0,"0"-22"0,43-83 16,-43 83 0,0 44 15,0-1-31,0 21 0,0 0 16,0 1-16,-22-1 0,1 22 15,0-1-15,21 1 0,-21-1 0,0 1 16,0-1-16,-1 1 0,1-1 0,-21 1 15,21-1-15,0 1 16,-1-1-16,-20 22 0,21-22 0,-21 1 16,20 20-16,1-20 0,0-22 0,0 22 15,0-1-15,0-20 0,21-1 16,0 0-16,0 1 0,0-22 0,0 0 16,0 0-16,0 0 0,21-42 31,0 21-31,-21-21 0,21-21 15,0 20-15,-21-20 0,21 0 0</inkml:trace>
  <inkml:trace contextRef="#ctx0" brushRef="#br1" timeOffset="26244.7">15409 868 0,'-21'-21'16,"42"42"-16,-42-63 0,0-1 0,0 22 0,0 0 15,21 0-15,0 0 0,0-1 16,0 1-16,0 0 0,21 21 16,-21-21-16,42 21 0,-21 0 15,22-21-15,-1 21 0,0 0 0,1-21 16,-1 21-16,0 0 0,1 0 0,-1 0 16,0 0-16,1 21 0,-22 0 15,21-21-15,-21 21 0,-21 21 16,0-20-16,0-1 0,0 21 15,0-21-15,-42 0 0,21 22 0,0-22 16,-22 0-16,1 21 0,0-20 0,20-1 16,-20-21-16,0 21 0,21 0 15,-22 0-15,22-21 0,0 0 0,0 21 16,42-21 15,0 0-31,0-21 0,0 0 0,1 21 16,20-21-16,-21 0 15,21 0-15</inkml:trace>
  <inkml:trace contextRef="#ctx0" brushRef="#br1" timeOffset="26683.44">16192 550 0,'0'0'0,"-21"0"31,0 22-16,0-1-15,21 0 0,-21 0 0,0 0 16,-1 22-16,1-22 16,0 21-16,0 0 0,21-20 0,-21 20 15,21-21-15,-21 21 0,21-20 16,0 20-16,0-21 0,0 0 0,0 0 16,0 1-16,21-1 0,0-21 15,21 0-15,-21 0 16,1 0-16,-1 0 0,21 0 0,-21-21 15,0-1-15,22 1 0,-22 0 16,0 0-16,21 0 0,-20-22 0,-22 22 16,21-21-16,-21 21 0,0-22 0,0 22 15,0-21-15,0 21 0,0 0 16,-21-1-16,-1 1 0,1 21 16,0 0-16,0 0 0,0 0 15,0 0-15,-1 0 0,1 0 0,0 0 16,0 0-16,0 21 0,0 1 0,-1-1 15,1 0-15,21 0 16,0 0-16,0 0 0,0 1 0,21-1 16,1-21-16,-1 0 15,0 0-15,0 0 0,21 0 0,1 0 16,-22 0-16</inkml:trace>
  <inkml:trace contextRef="#ctx0" brushRef="#br1" timeOffset="27012.25">16785 572 0,'0'0'0,"0"-22"16,-21 22-1,0 22 1,0-22-16,21 21 0,-22 0 16,1 21-16,0-21 0,21 22 0,-21-1 15,0 0-15,0 22 0,-1-1 0,22-20 16,-21 20-16,0 1 0,0-1 15,0 1-15,0-1 0,21 1 0,-22 20 16,1-20-16,0-1 0,-21 1 16,21 21-16,-1-22 0,1 1 15,0-1-15,0 1 0,0-1 0,0-21 16,21 22-16,0-43 0,-22 21 0,22 1 16,0-22-16,0 0 15,22-21 1,-1-21-16,0 0 0,0 0 0,0-1 15,0 1-15,1-21 0,20 0 16,-21-1-16</inkml:trace>
  <inkml:trace contextRef="#ctx0" brushRef="#br1" timeOffset="27361.06">16616 677 0,'0'0'0,"0"-21"0,-21 0 0,21 0 16,0 0-16,0 0 0,0-1 0,0 1 16,21 0-16,0 21 15,0 0-15,0-21 0,0 21 0,22 0 16,-22 0-16,0 0 0,21 0 16,-20 21-16,20 0 0,-21-21 0,0 21 15,0 22-15,1-22 0,-22 0 16,0 21-16,0-20 0,0-1 0,-22 21 15,1-21-15,0 22 0,0-22 16,0 0-16,-22 0 0,22 0 16,-21 0-16,21 1 0,-22-22 0,22 21 15,0-21-15,0 0 0,0 21 16,0-21-16,42 0 31,0 0-31,0-21 16,0 0-16,22 21 0</inkml:trace>
  <inkml:trace contextRef="#ctx0" brushRef="#br1" timeOffset="27835.78">17187 572 0,'0'0'15,"0"21"1,-21-21-16,0 21 0,21 0 15,0 0-15,0 0 0,-21 1 0,21-1 16,-21 0-16,21 21 0,-22-21 16,22 22-16,0-22 0,0 21 0,0-21 15,0 1-15,0 20 0,0-21 0,0 0 16,0 0-16,0 1 0,22-22 16,-1 21-16,0-21 0,0 0 15,0 0-15,0 0 16,1-21-16,-1 21 0,0-22 0,0 1 15,0 0-15,0 0 0,1-21 16,-22 20-16,21-20 0,0 0 0,0 21 16,0-22-16,0 1 0,1 21 0,-22-22 15,0 22-15,21 0 0,-21 0 16,0 42 15,-21 0-31,21 0 0,-22 22 16,1-22-16,21 21 0,-21-21 0,21 22 15,0-1-15,0-21 0,-21 22 16,21-22-16,0 21 0,0-21 0,0 0 16,0 1-16,0-1 0,21 0 15,0-21-15,0 21 0,1-21 16,-1 0-16,0 0 0,0 0 16,0-21-16,0 0 0,1 21 0,-1-21 15</inkml:trace>
  <inkml:trace contextRef="#ctx0" brushRef="#br1" timeOffset="28108.32">17949 296 0,'0'-21'0,"0"42"0,0-63 16,0 21-16,-21 21 16,0 0-16,21 21 15,-21 0-15,0 0 0,21 1 16,0-1-16,-22 21 0,1 0 0,0 1 15,21-1-15,0-21 0,-21 22 16,0-1-16,21 0 0,0 1 0,0-1 16,0-21-16,-21 21 0,21 1 0,0-22 15,0 21-15,0-21 0,0 1 16,0-1-16,0 0 0,21 0 0,0 0 16,0-21-16,21 21 15,-20-21-15,-1 0 0,21 0 16,-21 0-16,22 0 0</inkml:trace>
  <inkml:trace contextRef="#ctx0" brushRef="#br1" timeOffset="28600.45">18500 783 0,'0'0'16,"0"-21"-16,0 0 0,0 0 0,0 0 15,0-1-15,0 1 0,-22 0 0,22 0 16,-21 21-16,0 0 0,0-21 15,0 21-15,0 0 0,-22 0 16,22 0-16,0 0 0,-21 21 0,20 0 16,1 0-16,-21 0 0,21 1 15,-22 20-15,22 0 0,0-21 0,0 22 16,0-1-16,0 0 0,21 1 0,0-22 16,0 21-16,0-21 0,0 22 15,0-22-15,0 0 0,0 0 0,21 0 16,0-21-16,0 0 0,0 0 15,0 0-15,1 0 0,20 0 0,-21 0 16,0-21-16,22 0 0,-22 0 16,0 0-16,21-22 0,-21 22 15,1-21-15,-1 0 0,0-1 0,0 1 16,-21 0-16,21-1 0,-21 22 16,21-21-16,-21 21 0,0-1 0,0 1 15,-21 42 16,0 1-31,21-1 0,-21 0 0,21 21 16,0-21-16,-21 22 0,21-1 16,0-21-16,0 22 0,0-22 0,0 21 15,0-21-15,0 0 0,0 1 16,0-1-16,21 0 0,0-21 16,0 21-16,0-21 0,1 0 15,-1 0-15,0 0 0,21 0 16</inkml:trace>
  <inkml:trace contextRef="#ctx0" brushRef="#br1" timeOffset="28983.23">18838 720 0,'0'0'0,"0"-21"0,0-1 0,0 1 16,0 0-16,0 0 15,21 21-15,1 0 0,-1-21 0,0 0 16,0 21-16,0 0 15,0 0-15,1 0 16,-1 21-16,0 0 0,0 0 0,-21 0 16,0 0-16,0 1 0,0 20 15,0-21-15,0 21 0,0-20 0,0 20 16,0-21-16,0 21 0,0-20 0,0-1 16,0 0-16,0 0 0,0 0 15,0 0-15,0 1 0,-21-22 0,21 21 16,-21-21-16,21-21 31,0-1-31,0 1 0,0 0 0,0 0 16,0 0-16,21-22 15,0 1-15,0 21 0,0-21 0,1-1 16,-1 22-16,0-21 0,0 21 16,0-22-16,0 22 0,1 0 0,-1 0 15,0 0-15,0-1 0,0 22 0,0-21 16,1 0-16</inkml:trace>
  <inkml:trace contextRef="#ctx0" brushRef="#br1" timeOffset="29808.76">20764 487 0,'0'0'0,"0"-21"0,0 0 0,0-1 16,0 1-16,0 0 0,0 0 0,0 0 15,0 0-15,0-1 0,0 44 31,0-1-31,0 0 16,0 21-16,0 1 0,0-1 0,0 0 16,0 1-16,0 20 0,0-21 15,-21 22-15,21-1 0,-21-20 16,0 20-16,21-20 0,-21 20 0,21-21 16,0 1-16,-21-22 0,21 21 15,-22-21-15,22 1 0,0-1 0,0 0 16,0 0-16,0-42 31,-21 21-31,21-21 0,0 0 16,0-1-16,0-20 0,0 21 15,0-21-15,0 20 0,21-20 0,1 0 16,-1-1-16,0 1 0,0 21 16,21-21-16,-20 20 0,20 1 0,-21 0 15,21 0-15,1 21 16,-22 0-16,21 0 0,1 0 0,-22 0 15,21 0-15,-21 21 0,22 0 0,-22 0 16,0 22-16,0-22 0,0 21 16,-21-21-16,0 22 0,0-22 0,0 21 15,-21-21-15,0 22 0,-21-22 16,20 0-16,-20 0 0,0 0 0,21 1 16,-22-1-16,1-21 0,0 21 15,20-21-15,-20 0 0,21 0 0,0 0 16,0 0-16,-1 0 0,1 0 15,21-21 1,0 0 0,21 21-16,1 0 15,-1-22-15,0 22 0,0-21 0,0 0 16,0 21-16</inkml:trace>
  <inkml:trace contextRef="#ctx0" brushRef="#br1" timeOffset="30235.54">21378 762 0,'0'0'0,"0"-21"0,0 0 32,21 21-17,1-21-15,20 21 0,-21 0 16,0 0-16,0 0 0,22 0 0,-22 0 15,21 0-15,-21 21 0,1 0 16,20 0-16,-21 0 0,-21 0 0,0 22 16,21-22-16,-21 21 0,0-21 15,0 22-15,0-22 0,-21 21 0,0-21 16,0 1-16,0-1 0,-1 0 16,1 0-16,0 0 15,0-21-15,0 0 0,21-21 31,0 0-31,0 0 0,0 0 16,0-1-16,21 1 0,0-21 16,0 21-16,22-22 0,-22 1 0,0 0 15,0-1-15,0 22 0,22-21 0,-22 21 16,0 0-16,0-1 16,21 22-16,-20-21 0,-1 21 0,0-21 0,0 21 15,0 0-15,0 0 16,1 0-16</inkml:trace>
  <inkml:trace contextRef="#ctx0" brushRef="#br1" timeOffset="30699.79">22352 572 0,'-21'0'31,"0"0"-31,21 21 16,-22 0-16,1 0 0,0 0 0,0 22 16,21-22-16,-21 21 0,0-21 15,-1 22-15,22-22 0,-21 21 16,21 0-16,0-20 0,0-1 0,0 21 16,0-21-16,0 0 0,0 1 15,0-1-15,21-21 0,1 21 0,-1-21 16,0 0-16,21 0 0,-21 0 15,1 0-15,20 0 0,-21 0 16,0-21-16,22 0 0,-22-1 0,21 1 16,-21 0-16,0 0 0,1-21 15,-1-1-15,0 1 0,-21 0 16,0-1-16,0 1 0,0 21 0,0-22 16,0 1-16,0 21 0,-21 0 0,0 0 15,21-1-15,-22 22 0,1 0 16,0 0-16,-21 0 0,21 0 15,-1 0-15,1 0 0,0 0 0,0 22 16,0-1-16,0 0 0,-1 0 16,1 0-16,0 0 0,21 1 15,0-1-15,0 0 0,0 0 16,21 0-16,0 0 0,1-21 16,-1 0-16</inkml:trace>
  <inkml:trace contextRef="#ctx0" brushRef="#br1" timeOffset="31347.91">22966 635 0,'0'-42'16,"-21"42"-1,-1 0 1,22 21-16,-21-21 0,0 21 0,21 21 15,0-20-15,-21-1 0,21 21 16,-21 0-16,21-20 0,-21 20 0,21 0 16,0-21-16,0 22 0,0-22 15,0 0-15,0 0 0,0 0 16,0 1-16,0-1 16,21-21-16,0 0 0,0 0 15,0 0-15,0-21 0,1-1 16,-1 1-16,0 0 0,0 0 15,0 0-15,0 0 0,1-22 0,-1 22 16,-21-21-16,21 21 0,0-22 0,0 22 16,-21 0-16,0 0 0,21 0 15,-21 42 17,0 0-32,-21 21 15,21-21-15,0 1 0,-21 20 16,21-21-16,-21 0 0,21 22 0,0-22 15,0 0-15,0 0 0,0 0 16,0 0-16,21 1 0,0-22 0,0 0 16,1 0-16,-1 0 0,0 0 0,0 0 15,0 0-15,0 0 0,1-22 16,-1 1-16,0 0 0,0 0 0,0 0 16,0 0-16,1-22 0,-22 1 15,21 0-15,-21 20 0,21-20 0,-21 0 16,0-1-16,0 22 0,0 0 15,0 0-15,0 0 0,0 0 16,0-1-16,-21 22 16,0 0-16,-1 0 15,1 0-15,21 22 0,0-1 0,-21-21 16,21 21-16,-21 0 0,21 0 16,0 0-1,21-21-15</inkml:trace>
  <inkml:trace contextRef="#ctx0" brushRef="#br1" timeOffset="31787.49">24003 593 0,'0'0'0,"21"0"0,-21-21 0,-21 21 31,0 0-31,0 0 0,-22 0 15,22 0-15,-21 0 0,21 0 0,-1 21 16,-20-21-16,21 21 0,0 0 16,-22-21-16,22 21 0,21 0 0,-21 1 15,0-1-15,21 0 16,0 0-16,0 0 0,0 0 0,0 1 16,21-1-16,0 0 15,-21 0-15,21 0 0,1 0 16,-1-21-16,0 22 0,0-1 0,0-21 15,0 21-15,1 0 0,-1-21 16,-21 21-16,21-21 0,-21 21 0,21-21 16,-21 22-16,0-1 15,-21-21 1,0 0-16,0 0 16,-1 0-16,-20 0 0,21 0 0,0 0 15,0 0-15,-1 0 0,1 0 0,0 0 16,0 0-16,0 0 15,21-21-15,0-1 16,0 1-16,21 0 16,0 21-16,0-21 0,0 0 15</inkml:trace>
  <inkml:trace contextRef="#ctx0" brushRef="#br1" timeOffset="32144.03">24088 826 0,'0'0'0,"21"0"0,0-22 16,0 22-16,0-21 15,0 0-15,1 0 16,-1 0-16,0 0 0,-21-1 16,21 1-16,0 0 15,-21 0-15,0 0 0,0 0 16,-21 21-1,0 21 1,0 0-16,0-21 0,-1 21 0,1 21 16,0-20-16,0-1 0,0 0 15,21 21-15,-21-21 0,21 1 0,-22 20 16,22-21-16,0 0 0,0 0 16,0 1-16,0-1 0,0 0 0,22 0 15,-1-21-15,0 0 16,0 0-16,0 0 0,0 0 15,22 0-15,-22 0 0,21 0 0,1 0 16,-22-21-16,21 0 0</inkml:trace>
  <inkml:trace contextRef="#ctx0" brushRef="#br1" timeOffset="32543.81">24617 656 0,'21'-84'15,"-42"168"-15,42-190 0,-21 85 16,21 21-16,0-21 0,0 21 15,1 0-15,-1 0 0,0 0 16,0 0-16,0 0 0,22 0 16,-22 0-16,0 0 0,21 0 0,-21 21 15,1 0-15,-1 1 0,-21-1 16,0 0-16,0 0 0,0 21 0,0-20 16,0-1-16,0 21 0,0-21 15,0 0-15,-21 22 0,21-22 0,-22 0 16,1 0-16,21 0 0,-21 1 15,0-22-15,21-22 32,0 1-17,0 0-15,0 0 0,0 0 16,0 0-16,0-1 0,21-20 16,0 21-16,22-21 0,-22 20 0,0-20 15,21 21-15,-21-21 0,1 20 16,20 1-16,-21 0 0,0 21 0,0-21 15,1 0-15,-1 21 0,0 0 0,0 0 16,0 0-16</inkml:trace>
  <inkml:trace contextRef="#ctx0" brushRef="#br1" timeOffset="35852.26">2455 1799 0,'-21'0'0,"0"0"15,0 0-15,0 0 16,-1 0 0,1 0-16,0 0 31,21 21-31,21-21 47,0 0-47,1 0 0,-1 0 15,0 0-15,0 0 0,0 0 0,0 0 16,1 0-16,-1 0 0,0 0 16,0 0-16,0 0 0,0 0 0,1 0 15,20 0-15,-21 0 0,21 0 16,-20 0-16,20 0 0,0 0 15,1 0-15,-22-21 0,21 21 16,0 0-16,1 0 0,-1 0 0,0 0 16,1 0-16,-1 0 0,0 0 15,-20-21-15,20 21 0,0 0 0,1 0 16,-1 0-16,0 0 0,1 0 0,20 0 16,-21 0-16,1 0 0,20 0 15,1 0-15,-22-21 0,22 21 0,-1 0 16,1 0-16,-1-21 0,1 21 15,20 0-15,-20 0 0,-1 0 0,22-21 16,-22 21-16,22 0 0,-21 0 16,-1 0-16,22 0 0,-22 0 15,22 0-15,-22-22 0,1 22 0,-1 0 16,1 0-16,-1 0 0,1 0 16,-1 0-16,1 0 0,-1 0 0,1 0 15,21-21-15,-43 21 0,21 0 16,1 0-16,-1 0 0,1 0 0,-1 0 15,1 0-15,-22 0 0,22 0 0,-1 0 16,1 0-16,-1 0 0,1 0 16,-1 0-16,1 0 0,-1 0 0,1 0 15,20 0-15,-20 0 0,-1 0 16,22 0-16,-21 0 0,-1 0 0,1 0 16,-22 0-16,21 0 0,1 0 15,-22 0-15,22 0 0,-22 0 16,22 0-16,-22 0 0,21 0 0,-20 0 15,-1 0-15,22 0 0,-22 0 0,0 0 16,22 0-16,-22 0 0,0 0 16,22 0-16,-22 0 0,1 0 0,-1 0 15,0-21-15,22 21 0,-22 0 16,0 0-16,1 0 0,20 0 0,-20 0 16,-1 0-16,21 0 0,-20 0 15,-1 0-15,22 0 0,-22 0 0,0 0 16,1 0-16,20 0 0,-21 0 15,1 0-15,20 0 0,-20 0 16,-1 0-16,21 0 0,-20 0 0,-1 0 16,22 0-16,-1 0 0,-21 0 0,22 0 15,-1 0-15,1 0 0,-1 0 16,22 0-16,-21 0 0,-1 0 0,22 0 16,-22 0-16,1 0 0,-1 0 0,1 0 15,-1 0-15,1 0 0,20 0 16,-20 0-16,-1 21 0,1-21 0,-1 0 15,1 0-15,21 0 0,-22 0 16,1 0-16,-1 0 0,22 0 0,-22 0 16,1 0-16,-1 0 0,1 0 15,-1 0-15,1 0 0,-1 0 16,1 0-16,-1 0 0,1 0 0,20 0 16,-20 0-16,-1 0 0,1 0 0,-1 0 15,-20 0-15,20 0 0,1 0 16,-22 0-16,22 0 0,-22 0 0,21 0 15,-20 0-15,-1 21 0,22-21 0,-22 0 16,0 0-16,22 0 0,-22 0 16,22 0-16,-22 0 0,0 0 0,22 0 15,-22 0-15,22 0 0,-22 0 16,0 0-16,1 0 0,-1 0 0,21 0 16,-41 0-16,20 0 0,0 0 15,1 0-15,-1 0 0,0 0 16,-21 0-16,22 0 0,-1 0 0,0 0 15,1 0-15,-22 0 0,21 0 0,1 0 16,-1 0-16,0 0 0,1 0 16,-22 0-16,21 0 0,0-21 0,1 21 15,-1 0-15,-21 0 0,22 0 0,-1 0 16,0 0-16,1 0 0,-1 0 16,0 0-16,1 0 0,-1 0 0,0 0 15,1 0-15,-1 0 0,0 0 16,1 0-16,-1 0 0,21 0 0,-20 0 15,-1 0-15,22-21 0,-22 21 16,21 0-16,1 0 0,-22 0 16,22 0-16,-1 0 0,-20 0 0,20 0 15,-21 0-15,1 0 0,20 0 0,-20-21 16,-1 21-16,0 0 0,22 0 16,-22 0-16,0 0 0,22 0 0,-22 0 15,22 0-15,-22 0 0,22-21 16,-22 21-16,21 0 0,-20 0 0,20 0 15,-20 0-15,-1 0 0,21 0 0,-20 0 16,20 0-16,-20-21 0,-1 21 16,0 0-16,22 0 0,-22 0 15,0 0-15,22 0 0,-22 0 16,1 0-16,20 0 0,-21 0 0,22-22 16,-22 22-16,22 0 0,-22 0 0,22 0 15,-22 0-15,0 0 0,1 0 16,-1 0-16,0 0 0,1 0 0,-1 0 15,0 0-15,1 0 0,-1 0 0,0 0 16,1 0-16,-1 0 0,0 0 16,1 0-16,-1 0 0,-21-21 0,21 21 15,1 0-15,-1 0 0,-21 0 16,22 0-16,-1-21 0,-21 21 0,21 0 16,1 0-16,-1 0 0,-21 0 0,22 0 15,-22 0-15,21 0 16,0 0-16,-20 0 0,20 0 0,-21-21 15,21 21-15,1 0 0,-22 0 0,21 0 16,1 0-16,-1 0 0,0 0 16,1 0-16,-1 0 0,0 0 0,1 0 15,-1 0-15,0 0 0,-21 0 0,22 0 16,-1 0-16,0 0 0,1 0 16,-1 0-16,0 0 0,22 0 0,-22 0 15,1 0-15,-1 0 16,21 0-16,-20 0 0,-1 0 0,0-21 15,22 21-15,-22 0 0,22 0 0,-22 0 0,22 0 16,-1 0-16,1 0 16,-1 0-16,1 0 0,-1 0 0,1 0 15,-1 0-15,1 0 0,-22 0 16,21 0-16,1 0 0,-22 0 0,22 0 16,-22 0-16,22 0 0,-22 0 0,21 0 15,1 0-15,-1 0 0,1 0 16,-1 0-16,1 0 0,-1 0 0,-20 0 15,20 0-15,1 0 0,-22 0 16,22 0-16,-1 0 0,-21 0 16,1 0-16,20 0 0,-20 0 0,20 0 15,-21 0-15,1 0 0,20 0 16,-20 0-16,20 0 0,1 0 0,-22 0 16,21 0-16,1 0 0,-1 0 15,1 0-15,-22 0 0,22 0 0,-1 0 16,-20 0-16,-1 0 0,0 0 0,1 0 15,-1 0-15,0 0 0,1 0 16,-1 0-16,0 0 0,1 0 0,-1 0 16,21-21-16,-20 21 0,20 0 15,1 0-15,-22 0 0,22 0 0,-1 0 16,-21 0-16,22-22 0,-1 22 16,-20 0-16,-1 0 0,22 0 15,-22 0-15,0 0 0,22 0 0,-22 0 16,0 0-16,22 0 0,-22 0 0,1 0 15,-1 0-15,0 0 0,1 0 16,-1 0-16,0 0 0,1 0 0,-1 0 16,0 0-16,1 0 0,-22 0 15,21 0-15,-21 0 0,22 0 0,-22 0 16,0 0-16,0 0 0,0 0 16,0 0-16,1 0 0,-1 0 15,0 0-15,0 0 31,0-21-15,-21 0 62,-21 21-78,0-21 16</inkml:trace>
  <inkml:trace contextRef="#ctx0" brushRef="#br0" timeOffset="42503.8">2413 2900 0,'0'-85'31,"0"64"-31,-21 21 0,0 0 16,-22 0-16,22 0 0,0 0 16,-21 0-16,20 0 0,-20 0 15,21 21-15,-21 0 0,20 22 0,-20-22 16,21 21-16,-21-21 0,20 22 15,-20-1-15,21 0 0,0 1 0,21-1 16,-21 0-16,21 22 0,0-43 16,0 21-16,0 1 0,0-1 0,0-21 15,21 22-15,-21-22 0,21 0 16,0 0-16,21 0 0,-20 0 16,-1-21-16,21 22 0,-21-22 15,22 0-15,-22 0 0,21 0 0,0 0 16,1-22-16,-1 1 0,0 0 15,22 0-15,-22 0 0,1-22 0</inkml:trace>
  <inkml:trace contextRef="#ctx0" brushRef="#br0" timeOffset="43037.49">2815 2646 0,'0'21'16,"0"0"-16,0 0 0,-21 22 16,21-22-16,0 21 0,0 1 0,-21-1 15,21 0-15,0 1 0,0-1 16,0 0-16,0 1 0,0-1 0,-21 0 16,21 1-16,-22-1 0,22-21 15,0 21-15,0-20 0,0 20 0,0-21 16,0 0-16,0 0 15,0 1-15,0-44 32,0 1-32,0 0 15,0 0-15,0-21 16,0 20-16,0-20 0,0 21 0,22-21 16,-1 20-16,0-20 0,0 21 15,0-21-15,0 20 0,1 1 0,-1 0 16,21 21-16,-21 0 0,0-21 15,1 21-15,-1 0 0,0 0 0,0 21 16,0-21-16,0 21 0,1 0 16,-22 1-16,0-1 0,0 21 15,0-21-15,0 0 0,0 22 0,0-22 16,0 21-16,0-21 0,-22 1 16,22-1-16,0 0 0,-21 0 0,21 0 15,-21 0-15,21 1 16,0-44 15,0 1-15,21 21-16,-21-21 0</inkml:trace>
  <inkml:trace contextRef="#ctx0" brushRef="#br0" timeOffset="43444.26">3302 3027 0,'0'0'16,"0"-21"-16,0 0 15,0-1 1,21 22-16,0 0 16,0 0-16,1 0 0,-1 0 0,0 0 15,0 22-15,0-22 0,0 21 16,1 0-16,20 0 0,-21 21 15,0-20-15,0 20 0,-21-21 16,22 21-16,-22-20 0,0 20 0,0-21 16,0 21-16,0-20 0,0-1 15,0 0-15,0 0 0,-22-21 0,1 21 16,0-21-16,21-21 31,0 0-31,0 0 16,0-22-16,0 22 0,21 0 0,-21-21 15,21 21-15,1-22 0,-22 22 16,21 0-16,0-21 0,0 20 0,-21 1 16,21 0-16,0 0 0,1 0 15,-1 21-15,0-21 0,0 21 16,0 0-16,0 0 16</inkml:trace>
  <inkml:trace contextRef="#ctx0" brushRef="#br0" timeOffset="43892.1">4276 2921 0,'0'0'0,"-85"0"31,64 21-31,0 0 0,-1 22 15,1-22-15,21 0 0,-21 0 16,21 22-16,-21-22 0,21 21 0,0 0 16,0-20-16,0-1 0,0 21 15,0-21-15,0 0 0,0 1 0,0-1 16,21 0-16,0-21 0,0 0 0,1 0 16,-1 0-16,0 0 0,0 0 15,0 0-15,22 0 0,-22-21 16,0 0-16,21-1 0,-21 1 15,1 0-15,-1 0 0,0 0 0,-21 0 16,0-22-16,0 22 0,0-21 16,0 21-16,0-1 0,-21-20 0,0 21 15,-1 0-15,1 0 0,-21-1 0,21 22 16,0 0-16,-22 0 0,22 0 16,0 0-16,0 0 0,0 22 0,-1-22 15,1 21-15,21 0 0,-21 0 16,21 0-16,0 0 0,0 1 0,0-1 15,0 0-15,21 0 0,0 0 16,1-21-16,-1 21 0</inkml:trace>
  <inkml:trace contextRef="#ctx0" brushRef="#br0" timeOffset="44607.69">4741 2942 0,'-21'0'15,"0"21"-15,21 1 16,0-1-16,0 0 0,0 0 0,0 0 16,0 0-16,0 22 0,0-22 15,0 21-15,0-21 0,0 22 16,0-22-16,0 0 0,0 0 15,0 22-15,0-22 0,0 0 16,0 0-16,-21-21 31,0-21-31,21 0 16,0 0-16,0-1 0,0 1 16,0 0-16,0 0 0,0-21 0,0-1 15,21 22-15,0-21 16,-21 21-16,42-22 0,-21 22 0,1-21 15,20 21-15,-21-1 0,21 1 0,-20 21 16,20 0-16,-21 0 0,21 0 16,-20 0-16,-1 0 0,0 21 0,0-21 15,0 22-15,0 20 0,-21-21 16,0 0-16,22 0 0,-22 22 0,0-22 16,0 0-16,0 21 0,0-20 15,0-1-15,0 0 0,-22 21 0,22-21 16,-21 1-16,0-22 15,21-22 17,0 1-32,21-21 15,0 21-15,-21 0 0,22-22 0,20 22 16,-21-21-16,0 21 0,22-22 16,-22 22-16,21 0 0,0 0 15,-20 0-15,20-1 0,-21 22 0,21 0 16,-20 0-16,-1 22 0,0-22 15,0 21-15,-21 0 0,0 0 0,0 0 16,0 22-16,0-22 0,0 0 0,0 21 16,-21-21-16,21 1 0,-21 20 15,0-21-15,-1 0 0,22 0 0,-21 1 16,0-1-16,21 0 16,0-42 15,21 0-31</inkml:trace>
  <inkml:trace contextRef="#ctx0" brushRef="#br0" timeOffset="44996.46">5884 3112 0,'0'0'0,"0"21"0,0 0 15,21-21-15,1 0 16,-1 0-16,0 0 0,0 0 16,0 0-16,0 0 0,1-21 0,20 0 15,-21 21-15,0-22 0,0 22 16,-21-21-16,22 0 0,-1 0 16,-21 0-16,0 0 0,0-1 15,-21 22-15,-1 0 16,-20 0-16,21 0 0,0 0 0,-22 0 15,22 22-15,0-1 0,-21 0 16,21 21-16,-1-21 0,-20 22 0,21-1 16,0-21-16,21 22 0,0-22 15,0 21-15,0-21 0,0 0 16,0 1-16,21-22 0,0 0 0,21 0 16,1 0-16,-1 0 0,0 0 0,1 0 15,-1 0-15,0-22 0,1 1 16,-1 0-16,-21 0 0,0 0 0,1 0 15,-1-1-15</inkml:trace>
  <inkml:trace contextRef="#ctx0" brushRef="#br0" timeOffset="45535.16">2011 4424 0,'0'0'16,"0"21"0,0 0-16,-21 0 0,21 22 15,-22-1-15,22 0 0,-21 22 16,21-1-16,0 1 0,-21-1 0,0 1 16,21-1-16,-21 1 0,0-1 15,21-20-15,0-1 0,-22 0 0,22 1 16,0-1-16,0-21 0,0 0 15,0 1-15,22-22 16,-1 0 0,0-22-16,0-20 0</inkml:trace>
  <inkml:trace contextRef="#ctx0" brushRef="#br0" timeOffset="45764.02">2011 4657 0,'0'0'0,"0"-21"0,0-1 16,-21 22-16,21-21 0,0 0 16,0 0-1,21 21-15,0-21 0,0 21 0,0-21 16,0 21-16,22-22 0,-1 22 16,-21 0-16,22 0 0,-22-21 0,21 21 15,-21 0-15,0 0 0,1 0 16,-44 21-1,1-21-15,0 22 16,-21-1-16,21 0 0</inkml:trace>
  <inkml:trace contextRef="#ctx0" brushRef="#br0" timeOffset="45939.93">1926 4890 0,'0'0'16,"0"21"-16,0 85 15,0-85-15,21-21 16,0 0-16,1 0 15,-1 0-15,21 0 16,-21 0-16,22-21 0,-22-1 0,21 22 16,-21-21-16,22 0 0,-1 21 15,-21-21-15,0 0 0,0 21 16,22-21-16,-22 21 0</inkml:trace>
  <inkml:trace contextRef="#ctx0" brushRef="#br0" timeOffset="46147.8">2561 4847 0,'0'106'31,"0"-85"-31,-21 0 0,21 22 16,-21-22-16,21 0 0,-21 21 0,21-20 0,-22-1 16,22 0-16,0 0 0,0 0 15,0 0-15,-21 1 0,21-1 16,21-42 15,1-1-31,-22 1 16</inkml:trace>
  <inkml:trace contextRef="#ctx0" brushRef="#br0" timeOffset="46324.7">2646 4720 0,'0'0'0,"-21"-42"15,-1 21-15,1 21 16,42 0 15,1 21-31,-1-21 16,0 0-16,0 21 0,0-21 16</inkml:trace>
  <inkml:trace contextRef="#ctx0" brushRef="#br0" timeOffset="46724.27">2942 4953 0,'0'-21'0,"-21"0"0,21 0 16,0-1-16,0 1 0,0 0 15,0 0-15,0 0 0,0 0 16,21 21-16,-21-22 0,21 22 0,0 0 15,1 0-15,-1 0 0,21 0 16,-21 0-16,0 22 0,1-1 0,20 21 16,-21-21-16,0 22 0,0-22 0,-21 21 15,0 0-15,0 1 0,0-22 16,0 21-16,0-21 0,0 22 0,-21-22 16,0 21-16,0-21 15,21 1-15,-21-22 0,0 21 0,-1-21 16,1 0-16,21-21 15,0-1 1,0 1-16,0 0 0,0-21 0,0 21 16,21-22-16,-21 1 0,22 0 15,-1 20-15,0-20 0,0 0 0,0 21 16,0-22-16,1 22 0,-1 0 16,0 21-16,0-21 0,0 0 0,0 21 15,1 0-15,-1 0 0</inkml:trace>
  <inkml:trace contextRef="#ctx0" brushRef="#br0" timeOffset="47219.84">3514 4932 0,'0'0'0,"-22"0"16,44 0-1,-1 0-15,0 0 16,0 0-16,21 0 0,-20 0 15,20-21-15,-21 21 0,21-21 0,1 21 16,-22-22-16,21 1 0,-21 0 0,1 0 16,-1 21-16,0-21 0,-21 0 15,21 21-15,-21-22 0,-21 22 16,0 0-16,0 0 16,-1 0-16,-20 0 0,21 0 0,-21 0 15,-1 22-15,1-1 0,0 21 16,20-21-16,-20 0 0,21 22 15,0-1-15,0-21 0,21 22 0,0-22 16,0 21-16,0-21 0,0 22 16,21-22-16,0 0 0,0-21 0,21 21 15,-20 0-15,20-21 0,0 0 16,1 0-16,-1 0 0,21 0 0,-20 0 16,-1-21-16,0 0 0,-20 0 0,20 0 15,0-1-15</inkml:trace>
  <inkml:trace contextRef="#ctx0" brushRef="#br0" timeOffset="48004.39">4551 4255 0,'0'0'16,"0"-43"-16,-21 1 0,-1 21 0,-20-85 31,21 106-31,0 0 0,21 42 15,-21-21-15,21 22 16,-22 20-16,22 1 0,-21-1 16,21 1-16,0-1 0,0 22 0,-21-22 15,21 22-15,-21 0 0,21-1 0,-21 1 16,21 0-16,0-1 0,-21 1 16,-1-21-16,22 20 0,0 1 15,-21 0-15,0-1 0,0 1 0,21-22 16,-21 22-16,21 0 0,0-22 0,-21 22 15,21-22-15,-22 1 0,22-1 16,0 1-16,0-22 0,0 1 0,0-1 16,0 0-16,0-21 0,43-21 15,-22 0-15,0-21 16,21 0-16,1 0 0,-22-21 16,42-1-16,-20 1 0,-1 0 0,0-1 15,22 1-15,-22-22 0,1 22 16,-1-21-16,0 20 0,1-20 0,-22-1 15,-21 22-15,0-22 0,0 22 0,0-21 16,-21 20-16,-1 1 0,-20 0 16,0-1-16,-1 22 0,1-21 0,-21 21 15,20-1-15,-20 1 0,20 0 16,-20 0-16,21 0 0,20 21 0,-20 0 16,21-21-16,0 21 0,21-22 31,21 22-31,21 0 15,-21-21-15,22 21 0,-1-21 16,0 0-16,1 0 0,20 0 0,-20-1 16,20-20-16,-21 21 0,22-21 0,-22-1 15,1 22-15,-1-21 0,0-1 16,1 1-16,-22 21 0,0-21 0,0 20 16,-21-20-16,0 21 0,0 0 15,0 0-15,0-1 0,0 1 16,0 0-16,-21 21 31,0 21-31,21 0 0,-21 1 0,21-1 16,0 21-16,0 0 15,-22 1-15,22-1 0,-21-21 0,21 22 16,0-1-16,0 0 0,0-21 0,0 22 16,0-22-16,0 0 0,43 0 15,-22-21-15,0 21 0,0-21 16,0 0-16,0 0 0,1-21 15,-1 0-15,21 21 0,-21-21 0</inkml:trace>
  <inkml:trace contextRef="#ctx0" brushRef="#br0" timeOffset="48480.12">5122 4763 0,'0'0'0,"-21"-22"0,21 1 0,-21 0 16,0 0-16,21 0 15,0 0-15,0-1 0,21 1 16,0 0-16,0 21 15,0-21-15,1 21 0,-1 0 0,0-21 16,21 21-16,-21 0 0,22 0 16,-22 0-16,21 21 0,-21 0 0,1 0 15,-1 0-15,0 1 0,0 20 0,-21-21 16,0 21-16,0 1 0,0-22 16,0 21-16,0-21 0,-21 22 0,0-22 15,0 0-15,-1 0 0,22 0 16,-21 1-16,0-1 0,21-42 47,0-1-47,0-20 0,21 21 15,0 0-15,1-22 0,-1 1 16,0 21-16,0-21 0,0-1 0,0 22 16,1-21-16,-1 21 0,0-22 15,0 22-15,0 0 0,-21 0 16,21 21-16,-21 21 15,0 0-15,-21 0 16,21 22-16,-21-1 0,21-21 0,-21 21 16,0 1-16,21-1 0,0-21 0,0 22 15,0-22-15,0 21 16,0-21-16,21 0 0,0 1 0,0-22 16,0 0-16,1 0 0,20 0 15,-21 0-15,0-22 0,22 22 0,-1-21 16,-21 0-16</inkml:trace>
  <inkml:trace contextRef="#ctx0" brushRef="#br0" timeOffset="49320.18">2857 6668 0,'0'-22'0,"0"44"0,0-65 0,0 64 31,0 1-31,0-1 16,-21 21-16,21 0 0,-21 1 16,21-1-16,-21 22 0,21-22 15,-21 21-15,21-20 0,0 20 0,-21 1 0,21-22 16,-22 0-16,22 1 0,-21-1 15,21 0-15,0-20 0,0-1 16,0 0-16,0 0 0,0 0 16,21-21-1,-21-21 1,0 0-16,0 0 0,0 0 0,0-1 16</inkml:trace>
  <inkml:trace contextRef="#ctx0" brushRef="#br0" timeOffset="49568.04">2413 7260 0,'0'0'16,"-21"43"-16,-43 126 15,43-148-15,21 21 16,0 1-16,0-22 0,0 0 0,21 0 16,0 0-16,1 1 0,20-1 15,0-21-15,1 0 0,-1 0 0,0 0 16,1 0-16,-1 0 0,0-21 15,22-1-15,-22 1 0,0 0 0,1 0 16,-22 0-16,21 0 0,-21-1 16,1 1-16,-1-21 0,0 21 0,-21-22 15,0 22-15,0-21 0,0 0 0,0 20 16,0-20-16,0 0 0</inkml:trace>
  <inkml:trace contextRef="#ctx0" brushRef="#br0" timeOffset="49840.89">2371 6752 0,'0'0'0,"0"-21"16,21 21-16,0 0 15,0-21-15,21 0 0,-20 21 0,20-21 16,0 21-16,1-22 0,-1 22 15,0-21-15,1 21 0,-1 0 16,-21-21-16,21 21 0,-20 0 16,-1 0-16,0 0 0,0 0 0,0 0 15,0 0 1,1 0-16,-1 0 16,0 21-16,0-21 15</inkml:trace>
  <inkml:trace contextRef="#ctx0" brushRef="#br0" timeOffset="50215.67">3979 6625 0,'0'0'0,"-63"-21"31,42 21-31,-1 0 0,1 0 0,0 21 16,0 0-16,21 1 0,-21 20 15,0 0-15,-1 1 0,1-1 0,21 0 16,-21 1-16,0-1 0,21 0 0,-21 22 16,21-22-16,0 0 0,0 1 15,0-1-15,0 0 0,0-20 16,42-1-16,-21 0 0,0 0 0,1 0 15,20-21-15,-21 0 0,21 0 16,-20 0-16,20 0 0,-21 0 0,21 0 16,-20 0-16,-1-21 0,0 0 15,21 0-15,-21 21 0,1-21 0,-1-1 16,-21 1-16,21 0 0,-21 0 0,21 0 16,-21 0-16,0-1 0,0 1 15,0 0-15</inkml:trace>
  <inkml:trace contextRef="#ctx0" brushRef="#br0" timeOffset="50407.57">3831 7006 0,'0'0'0,"42"0"31,-20 0-31,-1 0 16,0 0-16,0 0 0,0 0 0,22-21 15,-22 21-15,0-21 0,0 21 0,0-21 16,0 21-16,1-21 0,-22-1 16,0 1-16</inkml:trace>
  <inkml:trace contextRef="#ctx0" brushRef="#br0" timeOffset="50620.45">3831 6668 0,'0'-43'31,"21"43"-31,0 0 16,1 0-16,20-21 0,-21 0 0,21 21 15,1 0-15,-22-21 0,21 21 0,-21-21 16,22 21-16,-1 0 16,-21-22-16,22 22 0,-22 0 0,0 0 15,0 0-15,-21 22 16,0-1-1,0 0-15</inkml:trace>
  <inkml:trace contextRef="#ctx0" brushRef="#br0" timeOffset="51479.7">2561 8424 0,'0'0'0,"-21"22"0,-170 147 31,149-127-31,21 22 0,-21-22 16,-1 22-16,22-1 0,0 1 15,0-1-15,0 1 0,21-22 0,-22 21 16,22-20-16,0-1 0,0 0 16,22 1-16,-1-22 0,0 0 0,21 0 15,1 0-15,-1 1 0,0-22 16,22 0-16,-22 0 0,22 0 0,-1 0 16,-21-22-16,22 1 0,-1 21 0,-20-21 15,20 0-15,-20-21 16,20 20-16,-21 1 0,1-21 0,-22 0 0,21-1 15,-21 1-15,1 0 16,-1-1-16,-21 1 0,0-22 0,0 22 16,-21-21-16,-1-1 0,1 22 0,0-1 15,-21-20-15,-1 21 0,22-1 16,-42 1-16,20 0 0,1 20 0,-21 1 16,20 0-16,-20 21 0,-1 0 15,1 0-15,-1 21 0,1 0 0,-1 22 16,22-1-16,0 0 0,-1 22 15,1-1-15,21 22 0,0-21 0,-1 20 16,22-20-16,0 20 16,0-20-16,0-1 0,0 1 0,22-1 15,-1-20-15,21-1 0,0 0 16,1 1-16,-1-1 0,0-21 0,22 0 16,-1 1-16,-20-22 0,20 0 15,1 0-15,-1 0 0,1 0 0,-22-22 16,22 1-16</inkml:trace>
  <inkml:trace contextRef="#ctx0" brushRef="#br0" timeOffset="51815.51">3535 8848 0,'0'0'0,"0"-21"16,0-1-16,0 1 0,0 0 15,-21 21-15,-1 0 16,1 21-16,21 0 0,0 22 0,-21-22 15,0 21-15,21 1 0,0 20 16,-21-21-16,21 22 0,0-1 0,0-20 16,0 20-16,0 1 0,0-1 0,0 1 15,0-1-15,0 1 0,0-1 16,0 1-16,0 20 0,0-20 0,0-1 16,0 1-16,0-1 0,0-20 0,0 20 15,0 1-15,0-1 0,0 1 16,0-22-16,0 22 0,0-22 15,0-21-15,0 21 0,0-20 0,0-1 16,0 0-16,0 0 0,0-42 31,21 0-31,-21 0 0,21-22 0,-21 22 16,0-21-16,21-1 0</inkml:trace>
  <inkml:trace contextRef="#ctx0" brushRef="#br0" timeOffset="52140.66">3577 9144 0,'0'-233'15,"0"466"-15,0-508 16,0 233-16,0-1 0,21 22 0,-21 0 16,43 0-16,-22 0 0,0-1 15,0 22-15,21 0 0,-20 0 0,20 22 16,-21-1-16,21 21 0,-20-21 15,-22 22-15,0-1 0,0 0 0,0 1 16,0-22-16,0 21 0,-22 0 0,1-20 16,0 20-16,0-21 0,-21 0 15,20 0-15,-20 1 0,21-1 0,-21 0 16,20-21-16,1 0 0,-21 21 16,21-21-16,42-21 31,0 0-16,0 0-15,0-1 0,1 22 16,20-21-16,-21 0 0</inkml:trace>
  <inkml:trace contextRef="#ctx0" brushRef="#br0" timeOffset="52511.44">4043 9017 0,'21'-21'31,"0"21"-31,0-21 0,0 0 16,-21-1-16,22 1 15,-1 21-15,-21-21 0,21 0 0,0 0 16,-21 0-16,21-22 0,-21 22 0,21 21 16,-21-21-16,0 0 0,0 0 15,-21 21 1,0 0-16,0 0 15,0 21-15,21 0 0,0 0 16,-21 0-16,21 22 0,-22-22 0,22 21 16,0-21-16,0 22 15,0-22-15,0 21 0,0-21 0,0 0 16,0 1-16,0-1 0,0 0 0,22-21 16,-1 21-16,0-21 0,0 0 15,0 0-15,0 0 0,1 0 0,-1 0 16,0 0-16,0 0 0,0 0 15,0-21-15,1 21 0,-1-21 0,21 0 16,-21-1-16</inkml:trace>
  <inkml:trace contextRef="#ctx0" brushRef="#br0" timeOffset="52857.25">4572 8827 0,'0'0'0,"0"-22"0,0 1 16,0 0-1,0 0-15,0 0 0,21 0 16,0 21-1,0 0-15,1-22 0,-1 22 0,0 0 16,0 0-16,0 0 0,0 0 0,1 0 16,20 22-16,-21-1 0,0 0 15,-21 0-15,21 0 0,-21 22 0,22-22 16,-22 21-16,0-21 0,0 0 0,0 1 16,0 20-16,0-21 0,0 0 15,-22 0-15,1-21 0,21 22 16,-21-22-16,0 0 15,21-22 1,0 1-16,0 0 16,0 0-16,0-21 0,21 20 15,-21 1-15,21-21 0,0 0 16,-21 20-16,22-20 0,-1 21 0,0-21 16,0 20-16,0 1 0,0 0 0,1 21 15,-1-21-15,0 0 0,0 21 16,0 0-16</inkml:trace>
  <inkml:trace contextRef="#ctx0" brushRef="#br0" timeOffset="53456.33">5588 8869 0,'42'-42'31,"-42"20"-31,0 1 0,21 21 0,-21-21 0,22 0 16,-22 0-16,0 0 0,0-1 0,0 1 15,0-21-15,0 21 0,0 0 16,0-1-16,-22 1 0,1 0 16,0 21-16,21-21 0,-21 21 0,-21 0 15,20 0-15,1 0 0,0 0 16,-21 21-16,-1 0 0,22 0 0,0 22 15,-21-22-15,21 21 0,-1 1 0,1-1 16,21 0-16,0 1 0,0-22 16,0 21-16,0 0 0,0-20 0,0 20 15,0-21-15,21 0 0,1 0 16,-1 1-16,0-22 0,0 0 0,0 0 16,0 0-16,1 0 0,-1 0 0,0-22 15,21 22-15,-21-21 0,1 0 16,-1 0-16,0 0 0,0 0 15,0-22-15,0 22 0,1-21 0,-22-1 16,21 22-16,-21-21 0,21 0 16,-21 20-16,0-20 0,0 21 0,0 0 15,0 0-15,0-1 0,0 44 32,0-1-32,0 21 0,0-21 15,0 0-15,0 22 0,0-1 0,0-21 16,0 22-16,0-22 0,0 21 15,0-21-15,0 0 0,0 1 0,0-1 16,0 0-16,21-21 0,0 21 0,0-21 16,1 0-1,-1 0-15,0 0 0,0 0 16,0-21-16,0 0 0,1 21 0,-1-21 16,-21-1-16,21 1 0,0 0 0</inkml:trace>
  <inkml:trace contextRef="#ctx0" brushRef="#br0" timeOffset="53637.23">6032 8784 0,'-21'0'0,"0"0"16,21 21 46,-21-21-62,0 0 16</inkml:trace>
  <inkml:trace contextRef="#ctx0" brushRef="#br0" timeOffset="59485.34">2244 10837 0,'21'0'15,"0"0"-15,0 0 0,0 0 16,0 0-16,1 0 0,-1 0 0,21 0 16,-21-21-16,22 0 0,-1 21 0,-21-21 15,21 0-15,1 0 0,-22-1 16,0 1-16,21 21 0,-20-21 0,-22 0 16,0 0-16,0 0 15,0-1-15,0 1 0,-22 0 16,1 21-16,-21 0 0,0 0 15,-1 0-15,1 0 0,-22 0 0,22 0 16,-21 21-16,-1 0 0,22 1 0,-22-1 16,22 21-16,0-21 0,20 22 15,-20-22-15,21 21 0,0-21 0,0 22 16,21-22-16,0 0 0,0 21 16,0-21-16,21 1 0,0-1 0,21 0 15,1 0-15,-1-21 16,0 42-16,1-20 0,20-1 0,1 0 15,-22 21-15,21-21 0,1 22 0,-22-22 16,1 21-16,-1 1 0,-21-22 16,0 21-16,0 0 0,-21 1 0,0-22 15,0 21-15,-42 1 0,21-22 16,-21 21-16,-1-21 0,-20 0 0,20 1 16,-20-1-16,-1 0 0,1 0 15,-1-21-15,22 0 0,-21 0 0,-1 0 16,22 0-16,-22 0 0,22 0 15,0-21-15,-1 0 0,22-22 0,-21 22 16,21-21-16,-1 0 0,1-1 16,21 1-16,0 0 0,0-22 0,0 22 15,0-1-15,0-20 0,0 21 16,21-1-16,22 1 0,-22 21 16,21 0-16,1-22 0,-1 43 0,0-21 15,1 21-15,-1-21 0,0 21 16,22 0-16,-22 0 0</inkml:trace>
  <inkml:trace contextRef="#ctx0" brushRef="#br0" timeOffset="60052.05">3133 11578 0,'0'0'0,"21"0"0,0 0 0,0-21 16,0 21-16,0-21 0,-21 0 15,22 0-15,-1-1 0,0-20 0,-21 21 16,0 0-16,0-22 0,0 1 0,0 0 16,0-1-16,0 22 0,0-21 15,0 0-15,0 20 0,-21 1 0,0 0 16,-1 0-16,-20 0 0,21 21 16,0 0-16,0 0 0,-22 21 0,22 0 15,0 0-15,0 0 0,-22 22 0,22-1 16,0 0-16,0 1 0,0-1 15,21 0-15,0 1 0,0-1 16,0 0-16,0 1 0,0-1 16,0-21-16,0 0 0,0 1 0,0-1 15,21-21-15,0 0 0,0 0 0,0 0 16,22 0-16,-22 0 0,0-21 16,21-1-16,-20 1 0,-1 0 0,21 0 15,-21 0-15,0-22 0,22 1 0,-22 21 16,0-21-16,-21-1 0,21 1 15,-21 0-15,0 20 0,0-20 0,0 21 16,0 0-16,0 0 0,-21 21 31,21 21-31,0 0 16,-21 21-16,21-21 0,-21 22 16,21-1-16,0-21 0,0 22 0,0-1 15,0 0-15,0-21 0,0 22 16,0-22-16,0 0 0,0 0 0,21 0 15,0 1-15,0-22 0,0 0 0,1 0 16,-1 0-16,21 0 0,-21 0 16,22-22-16,-22 1 0,21 0 0,0 0 15,-20 0-15,20-22 0,0 1 16</inkml:trace>
  <inkml:trace contextRef="#ctx0" brushRef="#br0" timeOffset="60600.15">4043 10647 0,'0'0'16,"0"-42"-16,-21-1 0,21 22 0,0 0 16,-22 0-16,1 0 0,0 21 15,21 21-15,-21 0 16,21 0-16,0 21 0,0 1 16,-21 20-16,21-20 0,0 20 0,0 1 15,0-1-15,0 22 0,0-22 0,-21 22 16,-1 0-16,22-22 15,-21 22-15,0-1 0,21 1 0,-21 0 16,0-22-16,0 22 0,-1 21 0,1-22 16,21 1-16,-21 0 0,0 21 15,0-22-15,0 1 0,-1 0 0,1-1 16,0 1-16,0 0 0,21-1 16,-21-20-16,21-1 0,-21 1 0,21-1 15,0-20-15,0-1 0,0 0 0,0-21 16,21 1-16,0-22 0,0 0 0,0 0 15,0 0-15,1 0 0,-1-22 16,21-20-16,0 0 0,1-1 0,-1 1 16,0-21-16,1-1 0,-1 1 15,0-1-15,1-21 0,20 1 16,-20-1-16,-22 22 0,21-22 0,-21 0 16,0 1-16,-21-1 0,0 0 0,0 22 15,-21-1-15,0 1 0,-21-1 16,-1 22-16,1-22 0,0 22 0,-1 21 15,-20-21-15,21 20 0,-1 1 0,1 0 16,0 21-16,-1 0 0,22 0 16,0 0-16,0 0 0,42 0 31,0 0-31,0 0 0,0 0 16,1 0-16,20 0 0,-21-21 15,21 0-15,-20 21 0,20-21 16</inkml:trace>
  <inkml:trace contextRef="#ctx0" brushRef="#br0" timeOffset="61636.54">4572 10986 0,'0'-22'0,"0"44"0,0-65 16,0 22-16,0-21 0,-21 21 0,0-1 15,-1 1-15,1 0 0,0 21 0,0-21 16,0 21-16,0 0 15,-1 0-15,1 0 0,0 0 0,0 21 16,0 0-16,21 0 0,-21 22 0,-1-1 16,22 0-16,-21 1 0,21-1 15,0 0-15,0 22 0,0-22 0,0 1 16,0-22-16,0 21 0,0-21 0,0 22 16,0-22-16,21 0 0,1-21 15,-22 21-15,21-21 0,0 0 0,21 0 16,-21 0-16,1 0 0,-1-21 15,0 0-15,21 0 0,-21-1 0,1 1 16,-1 0-16,0-21 0,21-1 0,-21 22 16,-21-21-16,22 0 0,-1-1 15,-21 22-15,21-21 0,-21 21 16,0-1-16,0 1 0,0 0 0,0 0 16,0 42 15,0 0-31,-21 0 0,21 1 0,0-1 15,0 0-15,0 21 0,0 1 16,0-22-16,0 21 0,0-21 0,0 22 16,0-22-16,0 0 0,0 21 0,21-21 15,0 1-15,-21-1 0,21-21 16,0 21-16,1-21 0,20 0 16,-21 0-16,0 0 0,0 0 0,1 0 0,-1-21 15,21 0-15,-21-1 16,0 1-16,1 0 0,-1 0 0,0-21 15,0-1-15,0 22 0,0-21 0,-21-1 16,0 22-16,0-21 0,0 21 16,0 0-16,0-1 0,0 1 0,-21 21 15,0 0-15,0 0 16,0 0 0,21 21-16,0 1 0,0-1 15,0 0-15,0 0 0,21 0 16,0-21-16,-21 21 15,21-21-15,0 22 0,-21-1 0,22-21 0,-1 21 16,0 0-16,-21 0 16,0 0-16,21 1 0,-21-1 15,0 0-15,0 0 0,0 0 16,0 0-16,0 1 0,0-1 16,21-21-16,-21 21 0,21-21 15,1 0 1,-1 0-16,0 0 0,0 0 0,0 0 15,0 0-15,1-21 0,-1 0 16,0-1-16,0 1 0,21 0 0,-20-21 16,-1 21-16,0-22 0,21 1 15,-21 21-15,1-22 0,-1 1 16,0 0-16,-21 21 0,21-22 0,-21 22 16,21 0-16,-21 0 0,0 0 0,0 42 31,0 0-31,0 0 15,0 0-15,-21 22 0,21-22 0,0 0 16,-21 21-16,21-21 0,0 22 0,0-22 16,0 21-16,0-21 0,0 1 15,0 20-15,0-21 0,21 0 0,0 0 16,-21 1-16,21-22 16,1 0-16,-1 0 0,0 0 15,21 0-15,-21 0 0,1 0 0,-1-22 16,0 1-16,0 21 0,-21-21 0,21-21 15,0 21-15,1-22 0,-1 22 16,-21-21-16</inkml:trace>
  <inkml:trace contextRef="#ctx0" brushRef="#br0" timeOffset="61979.23">5927 10351 0,'0'0'0,"-22"0"0,-41 0 31,21 0-31,42 21 0,-22 0 0,22 0 16,-21 0-16,21 22 0,0-22 0,0 0 16,0 0-16,0 0 0,21 0 15,1 1-15,-1-1 0,0-21 0,0 0 16,0 0-16,0 0 0,1 0 0,-1 0 16,0 0-16,0-21 0,0 21 15,0-22-15,-21 1 0,22 0 0,-22 0 16,0 0-16,0 0 0,0-1 0,0-20 15,0 21-15,-22 0 0,1 0 16,0-1-16,0 1 0,0 21 0,0 0 16,-1 0-16,1 0 0,0 0 15,0 0-15,0 21 16,0 1-16,-1-1 0,22 0 0,-21 21 16,21-21-16,0 1 0,0 20 0,0-21 15,0 0-15,0 22 0,0-22 16,0 0-16</inkml:trace>
  <inkml:trace contextRef="#ctx0" brushRef="#br0" timeOffset="63788.85">2900 12573 0,'21'0'78,"0"0"-78,0 21 31,0 0-31,-21 1 16,0-1-16,0 0 15</inkml:trace>
  <inkml:trace contextRef="#ctx0" brushRef="#br0" timeOffset="63991.73">2984 12975 0,'0'0'0,"-21"21"0,21 1 16,0-1 0,-21-21-1,0 0 1,0 0 0,21 21-16,0 0 15,-21-21 1,-1 21-16</inkml:trace>
  <inkml:trace contextRef="#ctx0" brushRef="#br0" timeOffset="64375.93">2857 13716 0</inkml:trace>
  <inkml:trace contextRef="#ctx0" brushRef="#br0" timeOffset="69172.42">9250 3450 0,'0'-21'16,"0"0"-1,-21 21 17,-1 21-17,1 0-15,21 22 0,0-22 16,-21 0-16,21 21 0,-21 1 16,0-22-16,0 21 0,21 0 15,-22 1-15,1-22 0,0 21 0,0 1 16,0-1-16,0 0 0,-1-21 0,1 22 15,0-1-15,0-21 0,21 22 16,0-22-16,0 0 0,0 0 16,21-21-1,0 0-15,0-21 0</inkml:trace>
  <inkml:trace contextRef="#ctx0" brushRef="#br0" timeOffset="69517.23">9165 3598 0,'0'0'0,"21"-105"31,-21 83-31,0 1 0,0 0 0,21 0 16,1 0-16,-1 0 16,0-1-16,0 22 0,0 0 0,0 0 15,1 0-15,-1 0 0,0 0 16,0 22-16,0-1 0,0 0 0,22 0 15,-22 21-15,0 1 0,0-1 0,0-21 16,-21 22-16,0-1 0,0 0 16,0 1-16,0-22 0,0 21 15,0 0-15,-21-20 0,0 20 16,21-21-16,-21 0 0,0 0 0,21 1 16,0-1-16,-21 0 0,-1-21 15,1 0-15,21-21 31,-21 21-31,21-21 0,-21-1 0,0 1 16,21 0-16</inkml:trace>
  <inkml:trace contextRef="#ctx0" brushRef="#br0" timeOffset="69708.12">8932 3789 0,'0'0'0,"-42"21"16,63-21 15,0 0-31,22 0 0,-22 0 0,21 0 16,0 0-16,22-21 0,-22 21 15,22-21-15,-22 21 0,22-21 0,-1-1 16,1 22-16,-22-21 0,21 0 0,-20 21 16,20-21-16,-20 0 0</inkml:trace>
  <inkml:trace contextRef="#ctx0" brushRef="#br0" timeOffset="70179.98">9991 3556 0,'0'0'0,"0"21"31,0 0-15,-22 1-16,22-1 16,-21 0-16,0 0 0,21 21 0,-21-20 15,21-1-15,0 0 0,-21 0 0,21 0 16,-21 0-16,21 1 0,-22-1 15,22 0-15,0 0 0,0 0 16,-21-21-16,21 21 16,0-42 15,0 0-31,0 0 16,0 0-16,0 0 0,0-1 15,0 1-15,0 0 0,21 0 0,1 0 16,-1-22-16,0 22 0,0 0 15,21 0-15,-20 0 0,20 0 0,0 21 16,1-22-16,-22 22 0,21 0 0,0 0 16,1 0-16,-1 0 0,-21 0 15,22 0-15,-22 22 0,0-1 16,0 0-16,0 0 0,-21 0 0,0 22 0,0-22 16,0 0-16,0 0 0,0 0 15,0 0-15,-21 1 0,0-1 16,0 0-16,0-21 0,-1 21 0,22 0 15,-21-21-15,0 21 16,42-42 15,0 21-31,-21-21 0,22 21 16</inkml:trace>
  <inkml:trace contextRef="#ctx0" brushRef="#br0" timeOffset="70743.73">11049 3620 0,'0'0'16,"0"-22"-16,0 1 0,-21 21 0,0-21 0,-1 21 16,1 0-16,0-21 0,0 21 15,0 0-15,0 0 0,-1 0 0,1 0 16,0 0-16,0 21 0,0 0 0,0 0 15,-1 1-15,1-1 0,0 0 16,0 0-16,0 21 0,0-20 0,21-1 16,0 21-16,0-21 0,0 0 15,0 1-15,0-1 0,0 0 16,21 0-16,-21 0 0,21-21 16,0 0-16,0 0 0,0 0 0,1 0 15,-1 0-15,0 0 0,21 0 16,-21-21-16,1 0 0,-1 0 0,0 0 15,21-1-15,-21 1 0,1 0 0,-1 0 16,0-21-16,0 20 0,-21-20 16,21 0-16,0-1 0,-21 1 0,0 0 15,22-1-15,-22 1 0,21 0 16,-21-1-16,21 1 0,-21 0 0,0-1 16,0 22-16,0 0 0,0 0 15,0 42 1,0 0-16,-21 22 15,21-22-15,-21 21 0,21 0 0,-22 22 16,22-22-16,0 1 0,0-1 16,-21 21-16,21-20 0,-21-22 0,21 21 15,-21 1-15,21-22 0,0 21 16,0-21-16,0 0 0,0 1 0,21 41 31,0-63-31,0 0 0,1 0 0,-1 0 16,0 0-16,0 0 0,0-21 15</inkml:trace>
  <inkml:trace contextRef="#ctx0" brushRef="#br0" timeOffset="71163.67">11345 3662 0,'-21'-21'16,"21"0"-1,0-1 1,0 1-16,21 21 0,0 0 16,1-21-16,-1 21 0,0 0 15,0 0-15,0 0 0,0 0 16,1 0-16,-1 21 0,0 0 16,0 1-16,0-1 0,0 0 0,-21 0 15,0 0-15,0 0 0,0 1 16,0-1-16,0 0 0,0 0 0,0 0 15,0 0-15,-21 1 0,21-1 0,-21-21 16,21 21-16,-21-21 0,0 21 16,21-42 15,0 0-15,0 0-16,0-1 0,21 1 15,-21 0-15,21 0 0,-21 0 0,21 0 16,-21-1-16,21-20 0,1 21 15,-22 0-15,21 0 0,0-1 0,0 1 16,-21 0-16,21 21 0,0 0 16,-21-21-16,22 21 0,-1 0 15</inkml:trace>
  <inkml:trace contextRef="#ctx0" brushRef="#br0" timeOffset="71635.6">12192 3429 0,'0'0'0,"0"-21"0,-21 21 16,0 0 0,-1 0-16,1 21 0,0 0 15,0 0-15,0 22 0,0-22 16,-1 0-16,1 21 0,0-20 0,21 20 15,-21-21-15,21 0 0,-21 22 16,21-22-16,-21 0 0,21 0 0,0 0 16,0 0-16,0 1 0,0-1 0,0 0 15,21-21-15,0 21 0,0-21 16,0 0-16,0 0 0,1 0 16,-1 0-16,0 0 0,21 0 0,-21 0 15,1-21-15,-1 0 0,21 21 16,-21-21-16,0-1 0,1 1 0,-1 0 15,-21 0-15,21 0 0,0 0 0,-21-1 16,0-20-16,0 21 0,0-21 16,0 20-16,0-20 0,0 21 0,0-21 15,-21 20-15,21 1 0,-21 0 0,0 21 16,-1 0-16,-20 0 0,21 0 16,0 0-16,0 0 0,-1 0 15,1 21-15,0 0 0,0-21 0,0 22 16,21-1-16,0 0 0,0 0 15,-21-21-15,21 21 0,0 0 16</inkml:trace>
  <inkml:trace contextRef="#ctx0" brushRef="#br0" timeOffset="71959.42">12658 3493 0,'-22'0'0,"22"21"16,-21-21-16,21 21 0,0 0 15,-21 0-15,21 0 0,0 1 0,0-1 16,0 0-16,0 0 0,-21 0 0,21 0 15,0 1-15,-21-1 0,21 0 16,0 0-16,0 0 0,0 0 0,0 1 16,-21-1-16,42-21 47,-21-21-47,21 21 15</inkml:trace>
  <inkml:trace contextRef="#ctx0" brushRef="#br0" timeOffset="72347.67">12700 3154 0,'-21'0'0,"-22"42"31,43-21-31,0 1 0,-21-22 0,21 21 16,0 0-16,0 0 0,0 0 0,0 0 16,21-21-1,1 0-15,-1 0 0,0 0 16,0 0-16,0 0 0,0 0 16,1-21-16,-22 0 0,21 21 15,-21-21-15,21 0 0,-21 0 0,0-1 16,0 1-16,0 0 15,0 0-15,0 0 0,0 0 16,-21 21-16,0 0 0,-1 0 16,1 0-16,0 0 0,0 0 15,0 0-15,0 0 0,21 21 16,-22 0-16,22 0 16,0 0-16,0 0 0,0 1 0,0-1 15,0 0-15,0 0 0</inkml:trace>
  <inkml:trace contextRef="#ctx0" brushRef="#br0" timeOffset="73005.31">13568 3598 0,'0'-21'0,"0"-42"31,0 42-31,0-1 16,0 1-16,-21 21 0,-1-21 0,1 21 16,0 0-16,0 0 0,0 0 15,0 0-15,-1 0 0,1 0 0,0 0 16,0 21-16,-21 0 0,20 1 15,1-1-15,-21 0 0,21 0 0,0 21 16,-1-20-16,1-1 0,0 0 0,0 0 16,21 21-16,0-20 0,0-1 15,0 0-15,0 0 0,0 0 16,21 0-16,0-21 0,0 0 0,1 22 16,20-22-16,-21 0 0,21 0 15,-20 0-15,20 0 0,-21 0 0,21 0 16,-20-22-16,20 1 0,-21 0 0,21 21 15,-20-21-15,-1 0 16,0-22-16,0 22 0,0-21 0,0 21 16,1-22-16,-1 1 0,-21-21 15,0 20-15,21 1 0,-21-22 0,21 22 16,-21 0-16,0-1 0,0 1 0,0 0 16,0 21-16,0-1 0,0 1 15,0 0-15,0 42 31,0 22-31,-21-22 16,21 21-16,-21 0 0,21 1 0,-21 20 16,21-20-16,0-1 15,0 21-15,0-20 0,0-1 0,0 0 16,0 1-16,0-1 0,0 0 0,0-20 16,0 20-16,21-21 0,-21 0 15,21 0-15,0 1 0,0-22 16,0 21-16,1-21 0,-1 0 0,0 0 15,21 0-15,-21 0 0</inkml:trace>
  <inkml:trace contextRef="#ctx0" brushRef="#br0" timeOffset="73938.78">15007 3641 0,'0'0'0,"-21"0"0,0 0 0,0 0 15,-1 0-15,1 0 0,0 0 16,42 0 15,22 0-31,-1 0 16,21 0-16,-20 0 0,41 21 16,-20-21-16,21 0 0,-1 0 0,1 0 15,-22 0-15,22 0 0,0 0 0,-1 0 16,-20 0-16,21 0 0,-22 0 15,22 0-15,-22 0 0,1 0 0,-1 0 16,-20 0-16,-1 0 0,0 0 16,-21 0-16,1-21 0,-1 21 0,-21-21 15,-21-1-15,-1 22 16,1-21-16,-21 0 0,21 21 16,-22-21-16,1 21 0,0-21 0,21 0 15,-22 21-15,1-22 16,0 1-16,-1 21 0,22-21 0,0 21 15,-21 0-15,20-21 0,1 21 16,21 21 0,21-21-1,1 21-15,-1-21 16,0 0-16,0 21 0,21-21 0,-20 0 16,20 0-16,0 22 0,1-22 15,-1 0-15,0 0 0,1 0 0,-1 0 16,0 0-16,1 0 0,-22 0 0,21 0 15,-21 0-15,0 0 0,1 0 16,-1 0-16,-21 21 16,0 0-16,-21 0 15,-1-21-15,1 21 0,-21 0 16,21 1-16,-22-1 0,1 0 0,0 0 16,-1 0-16,1 0 0,0 1 15,21-1-15,-22 0 0,1 0 0,0 0 16,20 0-16,1 1 0,-21-1 15,21 0-15,0-21 0,-1 21 0,22 0 16,-21-21-16,21-21 47</inkml:trace>
  <inkml:trace contextRef="#ctx0" brushRef="#br0" timeOffset="80763.57">17843 3090 0,'22'0'0,"-1"0"15,0 0 110</inkml:trace>
  <inkml:trace contextRef="#ctx0" brushRef="#br0" timeOffset="81227.3">17928 3196 0,'0'-21'47,"21"0"-32,0 0-15,-21 0 16,0-1-16,22 22 15,-22-21-15,0 0 0,0 0 16,-22 0 0,1 21-16,0 0 15,-21 0-15,21 21 16,-1 0-16,-20-21 0,21 21 0,-21 0 16,20 1-16,-20 20 0,21 0 15,-21-21-15,-1 22 0,22-1 16,0 0-16,0 1 0,-22-1 0,43-21 15,0 22-15,-21-1 0,21-21 16,0 21-16,0-20 0,0-1 0,21 0 16,1 0-16,-1 0 0,21 0 15,-21-21-15,22 22 0,-1-22 0,0 21 16,1-21-16,-22 0 0,21 0 0,0 0 16,1 0-16,-22 0 0,21 0 15,1-21-15,-22-1 0,21 1 0,0 0 16</inkml:trace>
  <inkml:trace contextRef="#ctx0" brushRef="#br0" timeOffset="81779.42">18605 2794 0,'0'0'0,"0"-21"0,-21 21 31,0 21-31,21 0 0,-21 0 0,0 1 16,0 20-16,21 0 0,-22 1 0,1-1 16,21 0-16,-21 1 0,21 20 15,-21-21-15,21 22 0,-21-22 16,0 1-16,21-1 0,0 0 16,0 1-16,-22-22 0,22 21 0,0-21 15,-21 0-15,21 1 0,0-1 0,0 0 16,0-42 15,0 0-15,0-1-16,0 1 0,0 0 0,0 0 15,0 0-15,0-22 0,21 1 16,1 21-16,-1-21 0,0-1 16,0 1-16,0 21 0,0 0 0,22-22 15,-22 22-15,0 21 0,21-21 16,-20 21-16,20 0 0,-21 0 0,21 0 15,-20 0-15,20 21 0,-21 0 16,0 0-16,0 1 0,1 20 0,-22-21 16,21 21-16,-21-20 0,0 20 15,0-21-15,0 0 0,0 22 0,-21-22 16,-1 0-16,1 0 0,0 0 0,0 0 16,0 1-16,0-22 15,21 21-15,-22-21 16,44-21 31,-1-1-47</inkml:trace>
  <inkml:trace contextRef="#ctx0" brushRef="#br0" timeOffset="82203.19">19050 3281 0,'0'-85'32,"0"64"-32,0 0 15,21 21-15,0 0 0,0-21 0,1 21 16,-1 0-16,0 0 16,21 0-16,-21 0 0,1 0 0,20 21 15,-21 0-15,0 0 0,22 0 0,-22 1 16,0 20-16,-21-21 0,0 0 15,0 22-15,0-22 0,0 0 0,0 0 16,0 21-16,-21-20 0,0-1 16,-1-21-16,1 21 0,0-21 0,0 0 15,0 21-15,0-21 16,21-21 0,0 0-1,21 0-15,-21-1 16,21 1-16,0 0 0,0 0 0,0-21 15,1 20-15,-1 1 0,0-21 16,0 21-16,0 0 0,0-1 0,22 1 16,-22 0-16,0 0 0,0 0 0,0 21 15,1 0-15,-1 0 0,0 0 16,0 0 0</inkml:trace>
  <inkml:trace contextRef="#ctx0" brushRef="#br0" timeOffset="82639.83">20108 3069 0,'0'-21'31,"-21"42"-31,0 0 0,0 1 16,0 20-16,-1-21 0,1 0 0,0 22 15,0-22-15,0 21 0,0-21 16,-1 22-16,22-22 0,0 0 0,0 21 16,0-21-16,0 1 0,0-1 15,0 0-15,22-21 16,-22 21-16,21-21 0,0 0 16,0 0-16,21 0 0,-20 0 15,-1-21-15,0 21 0,0-21 0,0 0 16,22-1-16,-22 1 0,0 0 15,0 0-15,0-21 0,-21 20 0,0-20 16,21 0-16,-21 21 0,0-22 0,0 22 16,0 0-16,0-21 0,-21 20 15,0 1-15,0 21 16,0 0-16,0 0 0,-22 0 0,22 0 16,0 0-16,0 0 0,0 21 15,-1 1-15,1-1 0,0 0 0,21 0 16,0 0-16,0 22 0,0-22 15,0 0-15,0 0 0,0 0 16,21 0-16,0-21 0</inkml:trace>
  <inkml:trace contextRef="#ctx0" brushRef="#br0" timeOffset="83379.41">20701 3090 0,'0'0'16,"-42"0"-1,20 0-15,1 0 0,21 22 0,0-1 16,-21 0-16,21 0 0,-21 0 16,21 22-16,0-22 0,0 21 0,0 0 15,-21-20-15,21 20 0,0-21 16,-21 21-16,21-20 0,0-1 0,0 0 15,0 0-15,0 0 0,0 0 0,0 1 16,-22-22 0,22-22 15,0 1-31,0 0 16,0 0-16,0 0 0,0 0 0,0-1 15,22-41-15,-22 42 16,21-22-16,0 22 0,0-21 0,0 0 15,0 20-15,22 1 0,-22 0 16,0 0-16,21 0 0,-20 21 0,-1 0 16,21 0-16,-21 0 0,0 0 0,1 21 15,-1 0-15,0 0 0,0 0 16,-21 1-16,0 20 0,21-21 16,-21 21-16,0-20 0,0 20 15,0-21-15,0 21 0,0-20 0,0-1 16,0 0-16,0 0 0,-21 0 15,21 0-15,-21-21 16,0 0-16,0 0 16,21-21-1,0 0 1,0 0-16,0 0 0,21 0 0,0-1 16,0 1-16,0-21 0,0 21 15,22-22-15,-22 22 0,0 0 0,21-21 16,-20 21-16,-1 21 0,21 0 15,-21 0-15,0 0 0,1 0 16,-1 21-16,0 0 0,-21 0 0,0 0 16,0 0-16,0 22 0,0-22 15,0 0-15,0 21 0,0-20 0,0-1 16,0 0-16,0 0 0,-21 0 0,0 0 16,-1 1-16,1-1 15,0-21-15</inkml:trace>
  <inkml:trace contextRef="#ctx0" brushRef="#br0" timeOffset="83775.17">21569 3429 0,'0'0'0,"-21"0"15,21 21-15,21-21 32,0 21-32,0-21 0,0 0 15,0 0-15,22 0 0,-1 0 16,0 0-16,1 0 0,-1 0 0,0 0 16,-20-21-16,20 0 0,-21 21 15,-21-21-15,21 0 0,-21 0 16,0-1-16,0 1 15,-21 21-15,0 0 0,0 0 16,0 0-16,-22 0 0,1 21 0,0 1 16,-1-1-16,1 0 0,0 0 0,-1 21 15,22-20-15,-21-1 0,21 21 16,-1-21-16,22 0 0,0 1 0,0-1 16,0 0-16,22-21 0,20 21 15,-21 0-15,21-21 0,1 0 0,-22 0 16,42 0-16,-20 0 0,-1 0 0,0 0 15,1 0-15,20 0 16,-20-21-16,-1 0 0,-21 0 0,21 0 16,-20-1-16</inkml:trace>
  <inkml:trace contextRef="#ctx0" brushRef="#br0" timeOffset="85467.71">10012 5567 0,'21'-21'0,"-21"0"16,0-1-1,0 44 17,0-1-32,0 21 0,0 0 15,0 1-15,-21 20 0,21-20 0,-21 20 16,21 1-16,-22-22 0,22 0 0,-21 22 15,21-22-15,-21 0 0,21 1 16,0-22-16,0 21 0,-21-21 0,21 1 16,0-1-16,0 0 0,0 0 0,21-21 31,0 0-31,0-21 16,1 0-16,-1 0 0,0-1 0,0 1 15,21 0-15</inkml:trace>
  <inkml:trace contextRef="#ctx0" brushRef="#br0" timeOffset="85928.44">10499 5567 0,'0'0'0,"0"21"15,0 0-15,0 0 0,0 1 16,0 20-16,0 0 0,0 1 0,0-22 15,-22 21-15,22 0 0,0 1 0,0-1 16,-21 0-16,21-20 0,-21 20 16,21-21-16,-21 21 0,21-20 0,0-1 15,0 0-15,0 0 0,0 0 0,0 0 16,0 1-16,21-1 16,0-21-16,0 0 0,1 0 15,20 0-15,-21 0 0,21-21 0,-20-1 16,20 1-16,-21 0 15,21 0-15,-20 0 0,20 0 0,-21-1 16,21-20-16,-20 0 0,-1 21 0,0-22 16,-21 1-16,0 0 0,0-1 15,0 1-15,0 0 0,0-1 0,0 1 16,-21 0-16,0-1 0,-1 22 0,1 0 16,0 0-16,0 0 0,-21 21 15,20 0-15,1 0 0,0 0 0,-21 21 16,21 0-16,-1 0 0,1 0 15,0 22-15,0-22 0,21 21 0,0 0 16,0 1-16,0-22 0,0 21 0,0-21 16,0 22-16,0-22 15,21 0-15,-21 0 0,42 0 0,-20-21 16</inkml:trace>
  <inkml:trace contextRef="#ctx0" brushRef="#br0" timeOffset="86365.19">11620 5694 0,'0'0'0,"0"-21"0,0 0 15,0-1-15,0 1 16,-21 21-16,0 0 16,0 0-16,0 0 0,0 0 15,-1 0-15,1 21 0,0 1 0,-21-1 16,21 0-16,-1 0 0,22 0 15,-21 0-15,21 1 0,-21-1 0,21 0 16,0 0-16,0 0 0,0 0 0,0 1 16,21-1-16,0-21 0,1 21 15,-1 0-15,0 0 0,21-21 0,-21 21 16,1 1-16,-1-22 0,0 21 0,0 0 16,0-21-16,0 21 0,1 0 15,-22 0-15,0 1 16,0-1-16,-22-21 15,1 21-15,0-21 16,-21 0-16,21 0 0,-1 21 0,-20-21 16,0 0-16,21 0 0,-22 0 0,22 0 15,-21 0-15,21 0 0,-22 0 16,22 0-16,0 0 0,0 0 0,0 0 16,42 0 15,0-21-31,0 21 0</inkml:trace>
  <inkml:trace contextRef="#ctx0" brushRef="#br0" timeOffset="87191.65">13504 5969 0,'0'0'16,"0"-21"-16,21 21 47,1 0-32,20 21-15,-21-21 0,21 0 0,1 0 16,-1 0-16,22 21 0,-1-21 16,1 0-16,20 0 0,-20 0 15,20 0-15,-20 0 0,21 0 0,-22 0 16,22 0-16,-22 0 0,1 0 0,-22 0 16,22-21-16,-1 21 0,-21 0 15,1 0-15,-1-21 0,-21 21 0,22 0 16,-22 0-16,-21-21 0,0 0 15,0-1 1,-21 1-16,-22 21 0,22-21 16,-106 0-1,85 21-15,-1-21 0,22 21 16,-21 0-16,21 0 0,0 0 16,-1 0-16,1 0 0,42 0 46,1 0-46,-1 0 0,0 0 16,21 0-16,-21 0 0,22 0 0,-1 0 16,-21 0-16,22 0 0,-1 0 15,-21 0-15,21 21 0,-20-21 0,-1 21 16,0-21-16,-21 21 0,0 0 16,0 1-16,0-1 0,0 0 15,-21 21-15,0-21 0,-22 1 0,22-1 0,-21 21 16,-1-21-16,1 0 0,0 1 15,-1-1-15,1 0 0,0 0 16,21 0-16,-22-21 0,22 21 0,0-21 16,0 22-16,0-22 0</inkml:trace>
  <inkml:trace contextRef="#ctx0" brushRef="#br0" timeOffset="90659.29">17462 5757 0,'22'0'15,"-1"0"-15,0-21 0,0 21 16,0-21-16,0 0 0,1 0 0,-1 0 16,0-1-16,21 1 0,-21 0 15,1 0-15,-1 0 0,-21-22 0,0 22 16,21 0-16,-21 0 0,0 0 15,0 0-15,-21-1 16,0 1-16,-1 21 0,1 0 0,-21 0 16,21 0-16,-22 0 0,22 0 15,-21 0-15,21 0 0,-22 21 0,1-21 16,21 22-16,-21-1 0,20 0 0,1 0 16,0 0-16,0 0 0,21 1 15,0-1-15,0 0 0,0 0 0,0 0 16,0 0-16,21 1 15,0-1-15,22 0 0,-22 0 0,0 0 16,21 0-16,-21 1 0,22-1 16,-1 0-16,-21 0 0,22 0 15,-22 0-15,21 1 0,-21-1 0,0 21 16,1-21-16,-22 0 0,0 1 16,0-1-16,0 0 0,-22 21 0,-20-21 15,0 1-15,-1-1 0,-20-21 0,-1 21 16,1 0-16,-22-21 0,22 0 15,-1 0-15,1 0 0,-1 0 0,22 0 16,-22 0-16,22-21 0,0 0 16,21 0-16,-1-1 0,1 1 0,0 0 15,21 0-15,-21 0 0,21-22 0,0 22 16,0-21-16,0 21 0,0-22 16,21 1-16,0 21 0,0-21 15,1 20-15,-1-20 0,0 42 16,21-21-16,-21 0 0,22 21 0,-22 0 15,21 0-15,-21 0 0,22 21 0,-22 0 16,0-21-16,0 21 0,0 0 16,1 1-16,-1-1 0,0 0 0</inkml:trace>
  <inkml:trace contextRef="#ctx0" brushRef="#br0" timeOffset="91212.12">18119 5863 0,'0'0'0,"21"-21"0,0 0 0,0-21 16,-21 20-16,0 1 0,0-21 16,0 21-16,0 0 0,0-22 0,0 22 15,-21 0-15,0 21 0,0-21 0,-22 21 16,22 0-16,0 0 0,-21 21 15,20-21-15,-20 42 0,21-21 0,0 1 16,0 20-16,-22 0 0,22-21 16,0 22-16,21-1 0,-21 0 0,21-20 15,0 20-15,0-21 0,0 0 16,0 0-16,0 1 0,0-1 16,0 0-16,21-21 0,0 21 0,0-21 15,0 0-15,1 0 16,-1 0-16,21 0 0,-21 0 0,0 0 15,22 0-15,-22 0 0,21-21 0,-21 0 16,22 21-16,-22-21 0,0-22 16,0 22-16,0 0 0,1 0 0,-1-22 15,-21 22-15,0-21 0,0 21 16,0 0-16,0-1 0,0 44 31,-21 20-15,21-21-16,-22 0 0,22 0 15,-21 1-15,21-1 0,0 0 0,0 0 16,0 0-16,0 0 0,0 1 16,0-1-16,21-21 15,1 0-15,-1 0 0,0 0 16,0 0-16,21 0 0,-20 0 0,-1 0 16,21 0-16,-21-21 0,22-1 0,-22 22 15</inkml:trace>
  <inkml:trace contextRef="#ctx0" brushRef="#br0" timeOffset="91782.79">19029 5249 0,'0'0'0,"0"-21"0,0 0 0,0 42 31,0 0-31,0 1 15,-21 20-15,-1 0 0,1 1 16,21 20-16,-21 1 0,0-1 0,0 1 16,0 20-16,-1-20 0,1-1 0,0 22 15,0-22-15,0 1 16,-22 21-16,22-22 0,0 22 0,0-1 16,0 1-16,-22-21 0,22 20 0,0 1 15,0 0-15,0-22 0,0 22 16,-1-1-16,22-20 0,-21 21 0,0-22 15,0 22-15,21-22 0,0 1 0,-21-1 16,21-20-16,0-1 0,0 0 16,0 1-16,0-22 0,21 0 0,0 0 15,0-21-15,0 0 0,22 0 16,-1 0-16,0-21 0,22 0 16,-22-22-16,22 22 0,-1-21 0,1-22 15,-1 22-15,1-21 0,-1-1 0,1 1 16,-1-1-16,-20 1 0,-1-1 0,-21 1 15,0-22-15,-21 21 0,0 1 16,0-22-16,-42 22 0,21-1 0,-22-20 16,1 20-16,0 22 0,-1-22 15,1 22-15,0-22 0,-22 43 0,22-21 16,0 0-16,-1 20 0,-20 1 0,42 0 16,-22 21-16,22-21 0,0 21 15,0-21-15,0 21 0,42 0 31,0 0-31,0 0 0,0 0 16,22 0-16,-1-21 0,-21-1 16,21 22-16,1-21 0</inkml:trace>
  <inkml:trace contextRef="#ctx0" brushRef="#br0" timeOffset="92767.23">19643 5546 0,'0'0'15,"0"-21"-15,0-1 0,-22 1 16,1 21-16,0 0 0,-21 0 16,21 0-16,-22 0 0,22 0 0,-21 0 15,21 21-15,-22 1 0,1-1 16,21 0-16,0 0 0,-1 21 0,-20-20 16,21 20-16,21-21 0,-21 21 15,21-20-15,-21 20 0,21-21 0,0 0 16,0 0-16,0 1 0,0-1 15,0 0-15,0 0 0,21-21 0,0 0 16,0 0-16,0 0 0,0 0 0,1 0 16,-1 0-16,0 0 0,21 0 15,-21 0-15,22-21 0,-22 0 0,21 0 16,-21-1-16,1 1 0,-1 0 16,0-21-16,0 21 0,-21-22 15,0 22-15,21-21 0,-21 21 0,0-1 16,0 1-16,0 0 0,-21 21 31,0 21-31,21 0 16,-21 1-16,0 20 0,21-21 0,-22 21 15,22-20-15,-21 20 0,21-21 0,0 0 16,0 0-16,0 22 0,0-22 16,0 0-16,0 0 0,0 0 15,21-21-15,1 22 16,-1-22-16,0 0 15,0 0-15,21 0 0,-20 0 0,-1-22 16,21 1-16,-21 21 0,0-21 16,22-21-16,-22 21 0,21-1 0,-21-20 15,22 21-15,-22-21 0,0-1 0,-21 1 16,0 21-16,21 0 0,-21-22 16,0 22-16,0 0 0,-21 21 15,0 0-15,0 0 16,0 21-16,-1 0 15,22 0-15,0 1 0,0-1 16,0 0-16,0 0 0,22-21 16,-1 21-16,-21 0 0,21 1 15,-21-1-15,0 0 0,21-21 16,0 21-16,-21 0 0,21 0 0,-21 1 16,0-1-16,0 0 0,22 0 15,-1-21 1,-21 21-16,21-21 15,0 0-15,0 0 16,0 0-16,1 0 0,20-21 16,-21 0-16,0 0 0,0 0 0,22-1 15,-22 1-15,21 0 0,-21-21 16,1-1-16,20 22 0,-21-21 0,0 0 16,0 20-16,1 1 0,-1 0 15,-21 0-15,0 0 0,0 42 31,0 0-31,-21 21 16,-1-20-16,22-1 0,-21 0 0,21 21 16,0-21-16,0 1 0,0 20 15,0-21-15,0 0 0,0 0 0,0 1 16,0-1-16,21-21 0,1 0 16,-1 21-16,0-21 0,0 0 15,0 0-15,0 0 0,22 0 0,-22 0 16,0-21-16,0 0 0,0 21 0,22-22 15,-22-20-15,0 21 16,-21-21-16,21 20 0,0-20 0</inkml:trace>
  <inkml:trace contextRef="#ctx0" brushRef="#br0" timeOffset="93096.04">20807 5165 0,'0'0'0,"21"0"0,0 0 0,0 0 16,0 0-16,22 0 0,-22 0 16,0 0-16,0 0 15,0 0-15,1-21 0,-22-1 0,0 1 16,0 0-16,0 0 0,0 0 15,0 0-15,0-1 0,-22 1 0,1 0 16,0 21-16,0-21 0,0 21 16,0 0-16,-1 0 0,-20 0 0,21 0 15,0 21-15,0 0 0,-22 0 16,22 1-16,21-1 0,-21 21 0,21-21 16,-21 0-16,21 1 0,0 20 15,0-21-15,0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1T10:57:08.8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3704 1863 0,'0'-21'31</inkml:trace>
  <inkml:trace contextRef="#ctx0" brushRef="#br0" timeOffset="576.66">3852 1672 0,'0'0'15,"21"0"-15,1 0 0,-22-21 16,-22 21 0,1 0-16,0 0 0,0 0 15,-21 0-15,-1 0 0,1 0 16,0 21-16,-1-21 0,1 21 16,0 1-16,-1-22 0,1 21 15,0-21-15,20 21 0,-20 0 0,21-21 16,0 21-16,0 0 0,-1 1 15,1-1-15,0 0 0,21 0 16,0 0-16,-21 0 0,0 22 0,21-1 16,-21-21-16,21 22 0,0-1 15,0 21-15,-22-20 0,22 20 0,0 1 16,0-1-16,0 1 0,0-1 16,0 22-16,0-22 0,0 22 0,0-21 15,0 20-15,0 1 0,-21 0 16,21 20-16,0-20 0,0 21 15,0-21-15,-21 20 0,21-20 0,0 21 16,-21 0-16,21-22 0,0 22 16,0-21-16,0 0 0,0-1 0,0 1 15,0-22-15,0 1 0,0-1 16,0 1-16,0-22 0,0 1 0,0-1 16,0 0-16,0-21 0,0 1 0,0-1 15,0-42 1,0-1-16,0 1 0,0-21 0,0 0 15,0-1-15</inkml:trace>
  <inkml:trace contextRef="#ctx0" brushRef="#br0" timeOffset="1747.99">3344 1715 0,'0'0'0,"21"0"31,1 0-31,-1 0 16,0 0-16,0 0 0,21 0 0,1 0 15,20-22-15,1 22 16,-1 0-16,1-21 0,20 21 0,1 0 16,0 0-16,-1-21 0,22 21 15,0-21-15,0 21 0,0 0 16,0 0-16,-1 0 0,1 0 0,0 0 16,0 0-16,0 0 0,21 0 15,-21 0-15,21-21 0,-22 21 0,1 0 16,-21 0-16,0 0 0,-1 0 15,1 0-15,0 0 0,-22 0 0,22 0 16,-22 0-16,1 0 0,-1 0 16,-20 0-16,20 0 0,-21 0 0,1 0 15,-1 0-15,-21 0 16,0 21-16,1 0 0,20-21 0,-42 21 16,21-21-16,-21 21 0,21 1 15,-21-1-15,0 0 0,0 21 16,0-21-16,0 1 0,0 20 15,0-21-15,0 21 0,-21 1 0,0-1 16,0 0-16,0 1 0,-1-1 16,1 22-16,0-22 0,0 21 0,0 1 15,21-1-15,-21 1 0,21-1 16,-22-20-16,22 20 0,0 1 0,0-1 16,0 1-16,0-1 0,0 1 15,0-1-15,0 1 0,0-1 16,0 22-16,0-22 0,0 1 0,0-1 15,22 1-15,-22-1 0,0 1 0,21-22 16,-21 22-16,0-1 0,0-20 16,0 20-16,0 1 0,21-1 0,-21-21 15,0 22-15,21-22 0,-21 1 16,21-1-16,-21 0 0,0 1 0,0-1 16,0-21-16,0 21 0,0-20 0,0-1 15,0 0-15,0 0 0,0 0 16,-21 0-16,21 1 15,-21-22-15,-21 21 0,20-21 0,1 0 16,-21 21-16,0-21 0,-1 0 16,1 0-16,0 21 0,-1-21 0,1 0 15,0 21-15,-22-21 0,22 0 0,-22 21 16,1-21-16,-22 0 0,0 22 16,1-22-16,-1 21 0,-21-21 0,22 21 15,-22-21-15,21 21 0,-21-21 0,0 0 16,1 0-16,-1 21 0,21-21 15,-21 0-15,0 0 0,22 0 0,-22 0 16,21 0-16,1 0 16,20-21-16,-21 21 0,22-21 0,-22 21 15,22 0-15,-1-21 0,1 0 0,-1 21 16,22 0-16,0 0 0,-1-22 16,1 22-16,0 0 0,20 0 0,-20 0 15,21 0-15,0 0 0,0 0 16,-1 0-16,22 22 31</inkml:trace>
  <inkml:trace contextRef="#ctx0" brushRef="#br0" timeOffset="9056.57">3217 529 0,'0'21'0,"0"1"0,0-1 16,0 0-16,0 0 15,0 0 1,21-21-16,1 0 16,-1 0-1,0 0-15,0 0 0,0 0 16,0 0-16,1-21 0,20 0 15,-21 0-15,0 0 16,-21-1-16,0 1 0,-21 0 16,0 21-16,0 0 0,-22 0 15,1 0-15,0 0 0,-1 0 16,-20 0-16,21 21 0,-1 0 16,1 1-16,-22-1 0,22 0 15,21 0-15,-21 0 0,20 0 0,1 1 16,21-1-16,0 0 0,0 0 15,0 0-15,21 0 0,1 1 0,-1-1 16,0 0-16,21 0 0,-21 0 16,22 0-16,-1 1 0,-21-1 0,22 21 15,-22-21-15,21 0 0,-21 1 16,0-1-16,1 21 0,-22-21 0,0 0 16,0 1-16,0-1 0,-22 0 15,1-21-15,0 21 0,0 0 0,-21-21 16,-1 0-16,1 21 15,0-21-15,-1 0 0,1 0 0,0 0 16,20-21-16,-20 21 0,21-21 16,-21 0-16,20 0 0,1 0 0,21-1 15,0 1-15,0 0 0,0 0 16,0 0-16,0 0 0,21-1 0,22 22 16,-22-21-16,21 0 0,-21 21 15,22-21-15,-1 21 0,0 0 16,1-21-16</inkml:trace>
  <inkml:trace contextRef="#ctx0" brushRef="#br0" timeOffset="9432.24">3471 1143 0,'0'0'0,"43"0"16,-22 0-16,0 0 15,0 0-15,0-21 0,0 0 16,1 0-16,20-1 0,-21 1 0,0 0 16,0 0-16,1 0 0,-22-22 15,0 22-15,0 0 0,0 0 16,-22 0-16,1 21 16,0 0-16,0 0 0,0 0 0,0 21 15,-22 0-15,22 0 0,0 0 16,-21 22-16,20-22 0,1 21 0,0 1 15,0-22-15,0 21 0,21-21 16,-21 22-16,21-22 0,0 0 0,0 0 16,0 0-16,21 0 0,0 1 15,0-1-15,0-21 0,0 21 0,1-21 16,20 0-16,-21 0 0,21 0 16,-20 0-16,20 0 0,-21 0 15,21 0-15,-20-21 0,20 21 0,-21-21 16,21-1-16</inkml:trace>
  <inkml:trace contextRef="#ctx0" brushRef="#br0" timeOffset="9695.98">4149 275 0,'0'0'0,"0"21"0,0 1 15,-22-1-15,22 21 0,-21 0 16,0 22-16,0-22 0,0 22 16,21-1-16,-21 1 0,-1-1 15,1 1-15,0-1 0,0-20 0,21 20 16,0-21-16,0 1 0,0-22 16,0 21-16,0-21 0,0 1 0,0-1 15,21-21 1,0 0-16,0 0 15,1-21-15</inkml:trace>
  <inkml:trace contextRef="#ctx0" brushRef="#br0" timeOffset="10056.02">4212 1058 0,'0'0'0,"-21"0"0,21 22 15,21-22 1,0 0 0,0 0-16,1 0 0,-1-22 0,0 1 15,0 21-15,0-21 0,0 0 16,-21 0-16,22 0 0,-1-1 0,-21 1 16,0 0-16,-21 21 31,-1 0-31,1 0 15,0 0-15,0 21 0,0 0 0,-22 1 16,22 20-16,0-21 0,21 0 16,-21 0-16,0 1 0,21 20 0,-21-21 15,21 0-15,0 0 0,0 1 16,0-1-16,21-21 0,0 0 16,0 0-16,0 0 0,0 0 15,22 0-15,-22 0 0,21-21 0,1 21 16,-22-22-16</inkml:trace>
  <inkml:trace contextRef="#ctx0" brushRef="#br0" timeOffset="10491.77">4741 847 0,'0'42'31,"0"-21"-31,0 0 0,-21 1 0,0-1 16,21 21-16,-21-21 0,21 0 0,0 22 15,-21-22-15,21 0 0,-22 0 16,22 22-16,0-22 0,0 0 16,0 0-16,0-42 47,0 0-47,0 0 15,0-1-15,0-20 0,0 21 0,22-21 16,-1 20-16,0-20 0,-21 21 15,42-21-15,-21 20 0,1 1 0,-1 0 16,21 0-16,-21 21 0,22 0 16,-22 0-16,0 0 0,21 0 0,-21 21 15,1 0-15,-1 0 0,0 1 16,0 20-16,-21-21 0,0 21 0,0-20 16,0-1-16,0 21 0,0-21 15,0 0-15,-21 1 0,0-1 0,0 0 16,-1 0-16,22 0 15,0-42 17,22 0-17,-1 0-15</inkml:trace>
  <inkml:trace contextRef="#ctx0" brushRef="#br0" timeOffset="10724.75">5440 910 0,'0'0'16,"-64"64"-1,43-43-15,21 0 0,-21 0 0,21 0 16,0 1-16,-21-1 0,21 0 16,-21-21-16,21 21 0,0 0 0,0 0 15,0 1-15,21-22 31,0 0-31,0 0 16,0-22-16,-21 1 0,21 0 0,1 0 16</inkml:trace>
  <inkml:trace contextRef="#ctx0" brushRef="#br0" timeOffset="11059.72">5355 593 0,'0'0'0,"-21"0"0,-64 63 32,85-42-32,0 1 0,0-1 15,0 0-15,21-21 0,1 0 0,-1 0 16,0 0-16,0 0 0,0 0 16,0 0-16,1 0 0,-1 0 0,0-21 15,0 0-15,0 21 0,-21-22 16,0 1-16,0 0 0,0 0 15,0 0-15,0 0 16,0-1-16,-21 22 0,0 0 16,0 0-16,0 0 0,-1 0 15,1 22-15,0-22 0,0 21 0,0 0 16,0 0-16,21 0 0,-22 0 0,22 1 16,0 20-16,0-21 0,0 0 15,0 22-15,0-22 0,22 0 0,-1 0 16,0 0-16</inkml:trace>
  <inkml:trace contextRef="#ctx0" brushRef="#br0" timeOffset="11419.87">5736 826 0,'-42'42'16,"21"-21"-1,-1 0-15,22 0 0,-21 22 16,0-22-16,0 21 0,21-21 0,0 22 16,0-22-16,0 21 0,0-21 0,0 1 15,0-1-15,0 0 0,0 0 16,21-21-16,0 0 16,0 0-16,1 0 0,-1 0 15,0-21-15,0 0 0,21 21 0,-20-21 16,-1-1-16,0 1 0,0-21 0,0 21 15,0 0-15,-21-22 0,22 22 16,-22-21-16,0 21 0,0-1 0,0 1 16,0 0-16,-22 21 31,22 21-15,0 0-1</inkml:trace>
  <inkml:trace contextRef="#ctx0" brushRef="#br0" timeOffset="12052.98">6244 826 0,'0'21'15,"-21"-21"1,21 21-16,-21 0 0,21 0 15,0 0-15,-21 1 0,21-1 0,0 21 16,0-21-16,0 0 0,-22 1 16,22-1-16,0 0 0,0 0 15,-21 0-15,21 0 0,0-42 47,0 0-47,0 0 16,0 0-16,0 0 0,0-1 0,21 1 15,-21 0-15,22-21 0,-22 21 16,21-1-16,0 1 0,-21 0 0,21 0 16,0 0-16,0 21 15,1 0-15,-1 0 16,0 21-16,-21 0 0,21 0 16,-21 0-16,0 1 0,0-1 15,0 0-15,0 0 0,0 0 0,0 22 16,0-22-16,0 0 0,0 0 15,0 0-15,0 0 0,0-42 47,0 0-47,21 21 16,0-42-16,1 21 0,-1-1 0,0-20 16,0 0-16,21-1 0,-20 22 0,20-21 15,-21 0-15,21 20 0,1 1 16,-1 21-16,-21 0 0,22 0 15,-1 0-15,0 0 0,-21 21 16,22 1-16,-22 20 0,0-21 0,0 21 16,-21 1-16,0-1 0,0 0 15,0-20-15,-21 20 0,0 0 0,0-21 16,0 1-16,-1 20 0,1-21 0,0-21 16,0 21-16,0 0 0,0-21 15,-1 0-15,1 0 0,0 22 0,0-22 16</inkml:trace>
  <inkml:trace contextRef="#ctx0" brushRef="#br0" timeOffset="13004.74">2244 5567 0,'0'0'0,"0"-21"0,0 0 0,0-1 16,0 44-1,0-1 1,0 0-16,0 21 0,0 1 15,-22 20-15,1-21 0,0 1 0,21-1 16,0 0-16,-21 1 16,21-1-16,-21-21 0,21 22 0,0-22 15,0 0-15,21-21 16,0 0-16,0 0 16,0-21-16,1 0 0,20-1 0,-21 1 15,21 0-15,-20-21 0,20-1 16,-21 1-16,0 21 0,0-21 0,1-1 15,-1 22-15,0-21 0,-21 21 16,21 21-16,-21 21 16,0 0-16,0 21 15,0-21-15,0 22 0,0-1 0,0-21 16,0 22-16,0-1 16,0-21-16,0 21 0,21-20 0,-21-1 15,21 0-15,22 0 0,-22-21 16,21 0-16,-21 0 0,22 0 0,-1 0 15,0 0-15,22-21 0,-22 0 0,1 0 16,-1-1-16,0 1 0,1-21 16,-1 0-16,-21-1 0,21 1 0,-20-22 15,-22 22-15,0-21 0,0 20 16,0-20-16,0 20 0,-22-20 0,1 21 16,-21 20-16,21-20 0,0 21 15,-1 21-15,-20 0 0,21 0 0,0 0 16,-22 0-16,22 21 0,0 0 15,0 0-15,0 1 0,21 20 16,-21 0-16,21 1 0,0-22 0,0 21 16,0 0-16,0 1 0,21-22 15,0 0-15,0 21 0,0-20 0,0-1 16</inkml:trace>
  <inkml:trace contextRef="#ctx0" brushRef="#br0" timeOffset="13313.47">3365 5884 0,'0'0'0,"22"0"0,-1 0 16,0 0-16,0 0 0,0 0 16,0-21-16,1 0 15,-1 21-15,0-21 0,0 0 0,0 0 16,0-1-16,1 1 0,-22 0 16,0 0-16,0 0 0,0 0 15,0-1-15,-22 22 16,1 0-16,0 0 0,0 0 0,0 0 15,-22 22-15,22-1 0,-21 21 16,21-21-16,-22 22 0,22-22 0,0 21 16,-21 0-16,42-20 0,-21 20 15,21-21-15,0 0 0,0 22 0,0-22 16,0 0-16,21 0 16,0-21-16,21 0 0,-21 0 15,22 0-15,-1 0 0,22 0 0,-22-21 16,0 0-16,22 0 0,-1-22 0</inkml:trace>
  <inkml:trace contextRef="#ctx0" brushRef="#br0" timeOffset="13748.24">4254 5249 0,'0'0'16,"-21"0"-16,-63 64 15,84-43-15,-22 0 16,1 22-16,21-1 0,-21 0 0,0 1 15,21-1-15,-21 0 0,21 1 16,0-1-16,0 21 0,0-20 16,0-22-16,0 21 0,0 1 0,0-22 15,0 0-15,0 0 0,0 0 0,0 0 16,0-42 15,0 0-31,21-21 0,-21 21 16,21-1-16,0-20 0,-21 0 15,21 21-15,1-22 0,-1 1 0,0 21 16,0 0-16,0-1 0,22 1 16,-22 21-16,0 0 0,21 0 15,-21 0-15,22 0 0,-22 21 0,0 1 16,0-1-16,0 0 0,1 0 16,-1 21-16,-21-20 0,0-1 0,0 21 15,0-21-15,-21 0 0,-22 22 0,22-22 16,-21 0-16,21 0 0,-22 0 15,1 1-15,21-1 0,-22-21 0,22 0 16,0 0-16,0 0 0,0 0 16,21-21-1,0-1-15,21 1 0</inkml:trace>
  <inkml:trace contextRef="#ctx0" brushRef="#br0" timeOffset="14216.35">5313 5292 0,'-106'84'32,"85"-41"-32,0-22 0,-1 42 15,1-20-15,21-1 0,-21 22 16,0-22-16,0 0 0,0 1 0,-1-1 15,1 0-15,0 1 0,21-22 16,0 0-16,-21 0 0,21 0 0,21-21 31,0-21-31,0 0 0,1 0 16,-1-22-16,0 22 0,0-21 0,0 0 16,0-1-16,1-20 0,-1-1 0,0 22 15,0-22-15,-21 1 0,0 21 16,21-1-16,-21 1 0,21 21 0,-21 0 15,0-1-15,0 44 16,0-1-16,0 0 16,0 21-16,0-21 0,0 22 15,0-1-15,0 22 0,0-22 16,0 0-16,0 1 0,0 20 0,0-21 16,0-20-16,0 20 0,0 0 15,0-21-15,0 1 0,0-1 0,0 0 16,-21-42 15,0 0-31</inkml:trace>
  <inkml:trace contextRef="#ctx0" brushRef="#br0" timeOffset="14372.41">4953 5736 0,'0'0'0,"-21"0"0,42 0 31,0 0-31,0 0 0,22 0 0,-22 0 15,21 0-15,0 0 0,1 0 0,20-21 16,-20 21-16,20-21 0,-21 0 16,22 0-16,-22-1 0,1 1 0,-1 0 15,0 0-15,-21 0 0</inkml:trace>
  <inkml:trace contextRef="#ctx0" brushRef="#br0" timeOffset="14580.52">5715 5440 0,'0'0'16,"0"-21"-16,0 0 0,-21 21 15,0 0 1,21 21-16,-22 0 0,22 21 0,-21-21 15,0 22-15,21-1 0,0 0 16,-21 1-16,0 20 0,0-20 16,21 20-16,0-21 0,-22 22 0,22-22 15,-21 1-15,21-1 0,0 0 0,0 1 16,0-1-16,-21 0 0,21 1 0,0-22 16,0 21-16,0-21 0,0 0 15,0 1-15,0-44 31,0 1-31,21 0 0,0 0 0</inkml:trace>
  <inkml:trace contextRef="#ctx0" brushRef="#br0" timeOffset="14840.38">5630 5546 0,'0'0'15,"0"-21"-15,85-22 16,-64 43-16,21 0 0,-20 0 15,20 0-15,0 0 0,-21 0 0,22 0 16,-22 0-16,21 21 0,-21 1 0,1-1 16,-22 0-16,0 0 0,0 0 15,0 0-15,0 1 0,-22-1 16,1 21-16,-21-21 0,21 0 0,-22 1 16,1-1-16,0-21 0,-1 21 15,1 0-15,0 0 0,-1-21 0,22 0 16,0 21-16,0-21 0,42 0 15,0-21 1,22 0-16,-22 21 0</inkml:trace>
  <inkml:trace contextRef="#ctx0" brushRef="#br0" timeOffset="15117.68">6350 5440 0,'0'42'31,"-21"-21"-31,0 22 0,-1-22 16,22 42-16,-21-20 0,0-1 0,0 22 15,0-1-15,0-21 0,-1 22 16,1-22-16,0 22 0,0-22 0,0 0 16,0 1-16,-1-1 0,1-21 0,0 22 15,0-22-15,21 21 0,0-21 16,0 0-16,21-42 15,0 21 1,0-21-16,1 0 0,-1 0 0,-21-22 16,21 22-16,0-21 15,0 0-15</inkml:trace>
  <inkml:trace contextRef="#ctx0" brushRef="#br0" timeOffset="15335.77">6202 5715 0,'0'0'0,"21"-42"0,0-1 15,-21 1-15,0 21 0,21-21 0,0 20 16,-21 1-16,22 21 0,-1-21 0,0 21 15,21 0-15,-21 0 0,22 0 16,-1 0-16,-21 0 0,22 0 0,-1 21 16,0 0-16,-21 1 0,1-1 0,-22 21 15,0-21-15,0 22 0,0-22 16,-22 21-16,-20-21 0,21 0 16,-43 22-16,22-22 0,0 0 0,-22 0 15,22-21-15,-22 21 0,22 1 16,0-22-16,21 0 0,-22 0 0,22 0 15,21-22-15,0 1 0,0 0 16,0 0-16</inkml:trace>
  <inkml:trace contextRef="#ctx0" brushRef="#br0" timeOffset="16040.72">15049 1609 0,'0'0'0,"0"42"0,0 0 0,0 22 0,0-1 16,-21 1-16,21 21 0,-21-1 16,21 22-16,0 0 0,-21 0 0,0 21 15,0-21-15,-1-1 0,22 22 0,-21-21 16,0 21-16,0-21 15,0 0-15,0 0 0,-1 0 0,1-22 16,21 1-16,-21-22 0,21 1 0,0-1 16,0 1-16,0-22 0,0 1 15,0-1-15,0-21 0,0 0 0,21-21 16,0 0-16,1 0 0,-1-21 16,0-21-16,0 21 0,0-22 15,0 22-15</inkml:trace>
  <inkml:trace contextRef="#ctx0" brushRef="#br0" timeOffset="16744.39">15303 1990 0,'0'0'0,"-21"-21"0,0-1 0,21 1 0,0 0 16,0 0-16,0 0 0,0 0 15,21 21-15,0-22 0,22 22 0,20 0 16,1-21-16,-1 21 0,22 0 16,0 0-16,20-21 0,1 21 0,21 0 15,21 0-15,1 0 0,-1-21 16,0 21-16,21 0 0,1 0 0,20 0 16,-21 0-16,22 0 15,-22 0-15,22 21 0,-1-21 0,-20 21 16,-1-21-16,0 0 0,-21 21 0,-21-21 15,0 22-15,0-22 0,0 0 16,-42 0-16,0 0 0,-1 0 0,-20 0 16,-22 0-16,1 0 0,-22 0 15,0 0-15,0 21 0,-21 0 16,0 0 0,0 0-16,0 0 0,-21 22 0,0-22 15,0 21-15,-1 1 0,1-1 16,0 21-16,0-20 0,0 41 15,0-20-15,-1 21 0,1-1 0,0 1 16,0 21-16,0-22 0,0 1 16,-1 21-16,22-21 0,0 20 0,0-20 15,0 21-15,0-21 0,0-1 0,0 1 16,0 0-16,0-1 0,0 1 16,0-22-16,0 22 0,-21-21 0,21-1 15,-21 1-15,0-22 0,0 0 0,0 1 16,-1-1-16,-20-21 0,0 0 15,-1 0-15,-20 1 0,-1-1 0,-20 0 16,-1-21-16,-21 0 0,-21 0 0,0 21 16,0-21-16,-21 0 15,0 0-15,-43 0 0,22 0 0,-21-21 16,-1 21-16,-21-21 0,1 0 0,-1 21 16,22-22-16,-22 22 0,21-21 0,1 0 15,-1 21-15,22 0 0,21-21 16,0 21-16,21 0 0,21 0 0,21 0 15,22-21-15,-1 21 0,22 0 0,0 0 16,20-21-16,1 21 0,21-22 16,0 1-16,21 0 0,1-21 0,-1 21 15,21-22-15</inkml:trace>
  <inkml:trace contextRef="#ctx0" brushRef="#br0" timeOffset="17084.86">16383 1778 0,'0'0'0,"-21"-21"0,0 0 16,-1 21-16,1 0 0,0 0 0,0 42 15,0-21-15,0 22 0,-1 20 16,22 1-16,-21-1 0,0 22 15,21 21-15,-21-1 0,21 22 16,-21-21-16,0 21 0,-1 21 0,1-21 16,21 22-16,-21-22 0,0 0 0,0 0 15,0 0-15,-1 0 0,1-22 16,0 1-16,0 0 0,0 0 0,21-21 16,0-1-16,0-20 0,0-1 0,0-20 15,0-1-15,0-21 0,21 0 16,0 0-16,0-21 0,22 0 0,-22-21 15,21 0-15,0-21 0,1-1 0,-1 1 16</inkml:trace>
  <inkml:trace contextRef="#ctx0" brushRef="#br0" timeOffset="17372.08">17293 1969 0,'0'0'0,"21"-43"0,-21 22 0,0 0 0,0 42 16,0 21 0,0 1-16,-21 20 0,0 1 0,0 42 15,0-22-15,-1 43 0,1-21 16,0 21-16,-21 0 0,21 21 16,-1-21-16,1 0 0,0-21 0,21 21 15,-21-21-15,0-21 0,0 20 0,21-20 16,0 0-16,0-1 0,-22-20 15,22 21-15,0-43 0,0 21 0,0-41 16,0 20-16,0-21 0,0 0 0,22-21 16,-1 0-16,0-21 0,0 0 15,21 0-15,-20-22 0</inkml:trace>
  <inkml:trace contextRef="#ctx0" brushRef="#br0" timeOffset="17655.91">18309 1905 0,'0'0'0,"21"-21"15,22 63 1,-43 1-16,0-1 16,0 21-16,0 22 0,0 0 0,-22 21 15,1-1-15,21 22 0,-42 0 0,21-21 16,0 21-16,-22 0 0,22 0 15,-21-21-15,21 0 0,-22 0 0,22 0 16,-21-22-16,21 1 0,-1 0 16,1-22-16,0 1 0,21-1 15,0 1-15,-21-22 0,21-21 0,0 21 16,0-20-16,0-1 0</inkml:trace>
  <inkml:trace contextRef="#ctx0" brushRef="#br0" timeOffset="18048.75">15642 2709 0,'0'0'0,"-42"0"0,21 0 0,-1 0 0,22-21 16,22 21 0,20 0-16,0 0 0,1 0 15,20-21-15,22 21 0,21 0 0,21 0 16,0 0-16,21 0 0,0-21 16,42 21-16,-20 0 0,41 0 0,-20-21 15,21 0-15,-1 21 0,1 0 0,0 0 16,-1-22-16,-41 22 15,20 0-15,-42 0 0,0 0 0,-42 0 16,0 0-16,0 0 0,-43 0 16,1 0-16,-22 0 0,1 0 0,-22 0 15,0 0-15,-42 0 16,0 22-16,-22-1 0,1-21 16,-22 21-16,1-21 0,-22 0 0,-21 21 15,1-21-15,-22 21 0</inkml:trace>
  <inkml:trace contextRef="#ctx0" brushRef="#br0" timeOffset="18356.58">15430 3408 0,'0'0'0,"-63"21"0,42 21 31,63-42-31,43 0 0,-22 0 0,43 0 15,0 0-15,42 0 0,-21 0 0,42 0 16,1 0-16,-1 0 0,0 0 16,22 0-16,-1 0 0,-20 0 0,-1 0 15,-21 0-15,0 0 0,1 0 16,-22 0-16,-22 0 0,22 0 16,-42 0-16,0 0 0,-1 0 0,-20 0 15,-22-21-15,1 21 0,-1 0 16,-84 0-1,-1 0-15,1 0 0,-22 0 16,-20 0-16,-1 0 0,0 0 16,-20 0-16,-1 0 0</inkml:trace>
  <inkml:trace contextRef="#ctx0" brushRef="#br0" timeOffset="18629.41">15409 4085 0,'0'0'0,"0"21"0,0 1 16,0-1-16,43-21 0,-1 21 0,0-21 15,43 0-15,0 21 0,-1-21 0,22 0 16,21 21-16,21-21 0,-21 0 16,21 21-16,1-21 0,-1 0 0,0 0 15,0 0-15,0 0 0,0 0 0,-21 0 16,0 0-16,-21 0 0,-21 0 15,21 0-15,-22-21 0,-20 21 0,-1-21 16,1 0-16,-22 0 0,1 0 0,-1-1 16,-21 1-16,0 0 15,0 0-15,-21-21 0,0 20 0,0-20 16</inkml:trace>
  <inkml:trace contextRef="#ctx0" brushRef="#br0" timeOffset="19672.61">16383 445 0,'0'0'0,"-21"0"0,0 0 16,-1 0-16,1 0 0,0 21 15,0 0 1,21 0-16,21-21 16,0 0-1,0 0-15,1 0 0,20 0 0,0 0 16,1 0-16,-1 0 0,0-21 16,22 21-16,-22-21 0,0 0 15,1-1-15,-1 1 0,0-21 0,-20 21 16,-1 0-16,-21-22 0,0 22 15,0 0-15,-21 0 0,-1 0 0,-20-1 16,-21 1-16,-1 21 0,1 0 16,-1 0-16,-21 21 0,22 1 0,-22-1 15,22 0-15,-1 0 0,22 21 16,0 1-16,-1-22 0,22 21 0,0 1 16,21-1-16,0-21 0,0 21 15,0 1-15,0-22 0,21 21 0,0-21 16,0 1-16,22 20 0,-1-21 15,0 0-15,1 0 0,20 1 16,-20-22-16,-1 21 0,0-21 0,1 0 16,-22 0-16,21 0 0,-21 0 15,-42-21 1,-21-1-16,21 22 16,-22 0-16,1-21 0,0 21 0,-1 0 15,-20 0-15,20 0 0,1 21 0,0 1 16,21-22-16,-22 21 0,22 0 15,0 21-15,0-21 0,0 1 0,21 20 16,-22-21-16,22 0 0,0 22 16,0-22-16,0 0 0,0 0 15,22 0-15,-1 0 0,0 1 16,21-1-16,-21 0 0,22-21 0,-1 0 16,0 21-16,1-21 0,-1 0 0,-21 0 15,22 0-15,-1 0 0</inkml:trace>
  <inkml:trace contextRef="#ctx0" brushRef="#br0" timeOffset="20172.36">16616 953 0,'0'0'15,"0"-22"-15,0 1 0,21 0 0,0 0 16,0 0-16,0 0 0,1 21 0,-1-22 16,0 22-16,0 0 15,21 0-15,-20 0 0,20 0 0,-21 22 16,21-1-16,-20 0 0,20 0 15,-42 21-15,21-20 0,-21 20 0,0-21 16,0 21-16,-21-20 0,0 20 16,0-21-16,-1 21 0,-20-20 0,0-1 15,21 0-15,-22 0 0,22 0 16,-21-21-16,21 21 0,-1-21 0,44-21 47,-1 21-47,0-21 0,21 0 0,-21-21 15,22 20-15,-1 1 0,0-21 16,1 0-16,-1-1 0,-21 22 0,22-21 16,-1-1-16,0 22 0,-21 0 15,1 0-15,-1 0 0,0 0 0,-42 21 32,0 21-32,-1 0 15,-20 0-15,21 0 0,0 0 16,-22 22-16,22-1 0,0-21 0,0 22 15,-21-22-15,20 21 0,22 0 16,-21-20-16,21-1 0,0 21 16,0-21-16,0 0 0,0 1 0,0-1 15,21-21-15,1 0 16,20 21-16,-21-21 0,21 0 0,1 0 16,-1 0-16,0 0 0,22-21 15,-22 0-15,1-1 0,20 22 0</inkml:trace>
  <inkml:trace contextRef="#ctx0" brushRef="#br0" timeOffset="20412.23">17738 974 0,'0'0'0,"-22"-127"31,1 127-31,0 0 0,0 0 16,0 21-16,-22 0 0,22 0 15,0 0-15,-21 1 0,21 20 16,-1-21-16,1 21 0,0 1 0,0-1 15,0-21-15,21 22 0,0-22 0,0 21 16,0-21-16,0 0 0,0 1 16,21-1-16,0 0 0,0 0 0,0-21 15,22 0-15,-22 0 0,21 0 16,1 0-16,-1 0 0,0 0 0,-21 0 16,22-21-16,-1 21 0,0-21 15</inkml:trace>
  <inkml:trace contextRef="#ctx0" brushRef="#br0" timeOffset="21039.87">18097 1058 0,'0'0'0,"-21"0"15,0 0-15,0 0 16,21 22-16,-21-1 0,21 0 16,0 0-16,0 0 15,21-21-15,0 0 16,0 0-16,0 0 0,1 0 15,-1 0-15,0 0 0,21 0 16,-21 0-16,22-21 0,-1 0 0,-21 21 16,0-21-16,22 0 0,-43-1 15,21 22-15,-21-21 0,0 0 0,0 0 16,0 0-16,0 0 16,-21 21-16,0 0 0,-1 0 0,1 0 15,-21 0-15,21 21 0,-22 0 16,22 0-16,0 0 0,0 0 0,-21 1 15,20 20-15,1-21 0,21 0 16,0 22-16,-21-22 0,21 0 0,0 0 16,0 21-16,0-20 0,21-1 15,0 0-15,1-21 16,-1 0-16,0 21 0,21-21 0,1 0 16,-1 0-16,21 0 0,-20 0 15,20-21-15,-20 21 0,20-21 0,-21 0 16,1-1-16,-1-20 0,0 0 15,1-1-15,-1 1 0,0-21 0,-20 20 16,-1-20-16,21-1 0,-21 1 16,0-1-16,1 1 0,-1-1 0,-21 1 15,0 20-15,21 1 0,-21 0 0,0 21 16,0-1-16,0 1 0,-21 42 16,0-21-16,-1 43 15,1-22-15,0 21 16,21 1-16,-21 20 0,0-21 0,0 22 15,-1-1-15,22 1 0,0-1 16,0-20-16,0 20 0,0 1 0,0-22 16,0 0-16,0 1 0,0-22 15,0 21-15,22-21 0,-1 1 0,0-1 16,21 0-16,-21-21 0,1 0 0,20 0 16,-21 0-16,21 0 0,1 0 15,-22 0-15</inkml:trace>
  <inkml:trace contextRef="#ctx0" brushRef="#br0" timeOffset="21196.78">19367 1291 0,'0'0'0,"-21"0"0,0 0 63,0 0-48</inkml:trace>
  <inkml:trace contextRef="#ctx0" brushRef="#br0" timeOffset="22146.51">14372 5863 0,'0'0'0,"-21"0"0,21 21 15,0 1-15,0-1 16,21-21 0,0 0-16,0 0 0,1 0 15,-1 0-15,21-21 0,-21-1 16,22 22-16,-22-21 0,21 0 16,0 0-16,-20 0 0,-1 0 0,0-1 15,-21 1-15,0 0 0,0 0 16,0 0-16,-21 0 0,0-1 15,-22 22-15,1 0 0,0 0 16,-1 0-16,-20 0 0,20 22 0,-20-1 16,21 0-16,-1 0 0,1 0 15,0 0-15,20 22 0,1-22 0,21 21 16,0-21-16,0 1 0,0 20 0,21-21 16,1 21-16,20-20 0,0 20 15,-21-21-15,22 21 0,-1-20 0,0 20 16,-20-21-16,20 0 0,-21 22 15,0-1-15,0-21 0,-21 21 16,0-20-16,0-1 0,0 21 0,-21-21 16,0 0-16,-21 1 0,-1-22 0,-20 21 15,-1-21-15,1 0 0,-1 0 16,1 0-16,21-21 0,-22 21 0,22-22 16,-1 1-16,1-21 0,0 21 0,21-22 15,-22 22-15,22-21 0,21 21 16,0-22-16,-21 1 0,21 0 0,0 21 15,0-22-15,0 1 0,0 21 0,21-22 16,0 22-16,0 0 0,1 0 16,20 21-16,0 0 0,1 0 15,20 0-15,-21 0 0,22 0 0,-1 0 16,1 0-16,-1 0 0,1 21 16</inkml:trace>
  <inkml:trace contextRef="#ctx0" brushRef="#br0" timeOffset="22441.34">15388 5609 0,'0'0'0,"0"-21"0,0 0 0,0 0 0,0 0 16,-21 21-16,0 0 0,0 0 15,-1 21-15,1 0 0,0 0 0,0 21 16,0 1-16,-22-1 0,22 0 15,-21 22-15,0-22 0,20 22 0,-20-1 16,0-20-16,-1 20 0,22-21 0,-21 22 16,21-22-16,-22 22 0,22-22 15,21 0-15,0 1 0,-21-1 0,21 0 16,0-20-16,0-1 0,0 0 0,21-21 16,0 0-16,1 0 0,-1 0 15,21 0-15,-21-21 0,22 0 0,-22-1 16,21 1-16,-21-21 0,0 21 15</inkml:trace>
  <inkml:trace contextRef="#ctx0" brushRef="#br0" timeOffset="22604.25">14711 6138 0,'0'0'0,"-21"0"0,-1 0 0,1 0 0,42 0 46,22 0-46,-22 0 0,21 0 16,-21 0-16,22 0 0,20 0 0,-20 0 0,-1 0 16,21 0-16</inkml:trace>
  <inkml:trace contextRef="#ctx0" brushRef="#br0" timeOffset="24004.07">15473 6223 0,'21'0'16,"0"0"-16,0 0 16,0 0-16,1 0 0,-22-21 15,21 21-15,0-21 0,0 21 16,-21-21-16,0-1 0,21 22 16,-21-21-16,0 0 0,0 0 0,0 0 15,0 0-15,-21 21 0,0-22 16,0 22-16,0 0 0,-1 0 15,-20 0-15,0 0 0,21 0 0,-22 22 16,1-1-16,0 0 0,-1 0 16,1 0-16,0 0 0,20 22 0,-20-22 15,21 0-15,0 0 0,0 22 0,-1-22 16,22 0-16,0 21 0,0-21 16,0 1-16,0-1 0,22 0 0,-1-21 15,21 0-15,-21 21 0,22-21 16,-1 0-16,0 0 0,1 0 0,-1-21 15,0 0-15,1 0 0,-1-1 16,0 1-16,-21 0 0,22-21 0,-22 21 16,0-1-16,0 1 0,0-21 0,1 21 15,-22 0-15,0-1 0,0 1 16,0 0-16,-22 42 31,22 0-15,0 1-16,0-1 0,-21 0 0,21 0 15,0 0-15,0 0 0,0 1 0,0-1 16,0 0-16,0 0 16,0 0-16,21 0 0,1 1 0,-1-1 15,0-21-15,0 0 0,21 0 0,-20 0 16,20 0-16,-21 0 0,21-21 16,1-1-16,-1 1 0,-21 0 0,22 0 15,-22 0-15,0 0 0,0-1 0,0 1 16,0 0-16,1-21 0,-22 21 15,0-1-15,0 1 0,-22 21 32,1 21-32,21 1 15,-21-1-15,0 0 0,0 0 0,0 0 16,21 0-16,-22 1 0,1-1 16,21 0-16,-21 0 0,21 0 15,0 0-15,0 1 0,0-1 16,0-42 15,21-1-31,0 1 0,1 0 16,-1 0-16,0 0 0,0 0 0,0-1 15,-21 1-15,21 0 0,1 0 16,-1 0-16,0 0 0,0 21 0,-21-22 16,21 22-16,0 0 15,-21 22-15,0-1 16,0 0-16,0 0 15,0 0-15,0 0 0,0 1 0,0 20 16,0-21-16,0 0 0,0 0 0,22 1 16,-1 20-16,21-21 0,-21-21 15,22 21-15,-1 0 0,0-21 0,1 0 16,-1 0-16,21 0 0,-20 0 0,-1 0 16,0-21-16,1 0 0,-1 0 15,0 0-15,1 0 0,-1-1 0,-21-20 16,0 21-16,1-21 0,-1 20 0,0-20 15,-21 21-15,0-21 0,0 20 16,0-20-16,0 21 0,-21 0 0,0 21 16,-1-21-16,1 21 0,-21 0 15,21 0-15,-22 0 0,1 0 16,21 21-16,-21 0 0,-1 0 0,22 0 16,-21 0-16,21 1 0,-1 20 0,1-21 15,0 0-15,21 22 0,0-22 16,0 21-16,0-21 0,0 0 0,0 22 15,0-22-15,21-21 0,0 21 0,1 0 16,-1-21-16,0 0 0,21 0 16,-21 0-16,22 0 0,-22-21 0,0 21 15,21-21-15,-20-21 0,20 20 16,-21 1-16,21-21 0,-20 0 16,20-1-16,-21 1 0,21 0 0,-20-1 15,-1-20-15,0 20 0,0-20 0,0-1 16,0 1-16,-21-1 0,0 1 15,0-1-15,22 22 0,-22 0 0,0 21 16,0-1-16,0 1 0,-22 21 0,1 0 16,0 21-16,0 1 15,0 20-15,0 0 0,-1 1 0,1 20 16,0-21-16,0 22 0,21-1 16,-21-20-16,0-1 0,21 22 0,0-22 15,0 0-15,0 1 0,0-1 0,0 0 16,0-21-16,0 22 15,21-22-15,0 21 0,0-21 0,21 1 16,-20-22-16,20 21 0,0-21 0,-21 0 16,22 0-16,-1 0 0,22 0 15,-22-21-15,0-1 0,1 1 0,20 0 16</inkml:trace>
  <inkml:trace contextRef="#ctx0" brushRef="#br0" timeOffset="24434.02">17928 6054 0,'0'0'0,"0"-21"0,0-85 15,0 85-15,-21 21 16,0 0-16,0 0 0,-1 0 0,1 0 16,0 0-16,-21 21 0,21 0 15,-1 0-15,-20 21 0,21-20 16,0-1-16,-22 21 0,22-21 0,0 0 16,21 1-16,0 20 0,-21-21 0,21 0 15,0 0-15,0 1 0,0-1 16,21 0-16,0-21 0,0 0 15,22 0-15,-22 0 0,0 0 0,21 0 16,-20-21-16,20 0 0,-21 21 16,0-22-16,22 1 0,-22 0 0,0-21 15,0 21-15,0-22 0,-21 1 16,21 21-16,1-22 0,-22 1 16,0 21-16,0 0 0,0 0 0,0-1 15,0 44 1,-22-22-16,1 21 15,21 0-15,-21 21 0,21-21 0,0 1 16,-21-1-16,21 21 0,0-21 0,0 0 16,0 1-16,0-1 0,0 0 15,0 0-15,0 0 0,21 0 16,0-21-16,0 0 0,1 0 16,-1 0-16,0 0 0,0 0 15,0 0-15,0 0 0,1-21 16,-1 0-16,21 0 0</inkml:trace>
  <inkml:trace contextRef="#ctx0" brushRef="#br0" timeOffset="25352.41">18648 5376 0,'0'0'0,"0"-21"0,0-21 31,-21 42-31,-1 0 0,1 21 0,0 0 16,0 0-16,0 1 0,0 20 0,-1 0 15,-20 1-15,21 20 0,0-21 16,0 22-16,-1-22 0,1 22 16,0-22-16,0 22 0,21-22 0,0 0 15,0 1-15,0-22 0,0 21 16,0-21-16,0 22 0,0-22 0,21 0 16,0 0-16,0-21 0,1 0 15,-1 0-15,21 0 0,-21 0 16,22 0-16,-22-21 0,21 0 0,0 0 15,-20 21-15,20-22 0,-21-20 0,21 21 16,-20 0-16,20-22 0,-21 22 16,0-21-16,-21 21 0,0 0 0,21-1 15,-21 1-15,-21 21 32,0 0-32,0 21 0,0 1 0,0-1 15,-1 0-15,22 0 0,-21 0 0,0 22 16,0-22-16,21 0 0,0 0 15,0 0-15,0 22 0,0-22 16,0 0-16,0 0 0,21 0 16,0-21-16,0 0 0,1 0 15,-1 0-15,0 0 0,0 0 16,0 0-16,-21-21 0,0 0 16,21 0-16,-21 0 0,0-1 15,0 1-15,0 0 0,0-21 0,0 21 16,0-22-16,0 22 0,0 0 15,22-21-15,-22 20 0,0 1 16,0 0-16,21 21 0,0-21 0,0 21 16,0 0-16,0 0 0,1 0 15,20 0-15,-21 0 0,0 0 16,0 0-16,1 21 0,-1 0 0,0 0 16,0 22-16,-21-22 0,0 0 15,0 0-15,0 22 0,0-22 0,0 0 16,0 0-16,0 0 0,0 0 0,-21 1 15,0-1 1,0-21-16,21-21 47,0-1-47,0 1 0,0 0 16,21 0-16,0 0 0,0 0 0,0-1 15,22-20-15,-22 0 0,21 21 16,-21-22-16,22 22 0,-22 0 0,21 0 15,0 0-15,-20 21 0,20 0 0,-21 0 16,0 0-16,0 0 0,1 21 16,-1 0-16,0 21 0,-21-21 0,0 1 15,0 20-15,0-21 0,0 21 16,0-20-16,-21 20 0,0-21 0,21 0 16,-22 0-16,1 1 0,21-1 15,-21 0-15,21 0 0,-21-21 16,42-21 15,0 0-31,-21 0 16,21 21-16</inkml:trace>
  <inkml:trace contextRef="#ctx0" brushRef="#br0" timeOffset="25736.3">19897 5969 0,'0'21'15,"0"0"1,21-21 0,0 0-16,0 0 15,0 0-15,0 0 0,1 0 0,-1 0 16,0-21-16,0 0 0,21 21 16,-20-21-16,-1 0 0,-21 0 0,21-1 15,0 1-15,-21 0 0,0 0 0,0 0 16,0 0-16,0-1 0,-21 22 31,0 0-31,-22 22 0,22-1 0,0 0 0,0 0 16,-21 21-16,20-20 0,1 20 15,0-21-15,0 21 0,21-20 16,0-1-16,0 0 0,0 0 0,0 0 16,0 0-16,0 1 0,21-22 15,0 21-15,0-21 0,1 0 0,20 0 16,-21 0-16,0 0 0,22 0 0,-22 0 15,21 0-15,0 0 0,-20 0 16,20-21-16,-21 21 0,0-22 0,0 1 16,1 21-16,-1 0 0,-21-21 0</inkml:trace>
  <inkml:trace contextRef="#ctx0" brushRef="#br0" timeOffset="25900.21">20362 6244 0,'-42'21'31,"21"-21"-15,0 22-16,-1-22 0,1 0 16</inkml:trace>
  <inkml:trace contextRef="#ctx0" brushRef="#br0" timeOffset="63393.39">9398 1228 0,'0'-21'0,"0"-1"16,-21 22 0,21-21-16,0 0 0,0 0 15,0 0 1,0 0-16,0-1 0,0 1 16,0 0-16,0 0 15,21 21-15,0 0 0,0-21 16,0 21-16,1 0 15,-1 0-15,0 0 0,0 0 16,0 21-16,0 0 0,1 0 0,-1 0 16,0 1-16,-21-1 0,0 21 15,0-21-15,0 22 0,0-22 0,-21 21 16,0-21-16,-1 22 0,-20-22 16,21 21-16,-21-21 0,20 0 0,-20 1 15,21-1-15,0 0 0,-22-21 16,22 21-16,0-21 0,0 0 15,21-21 17,21 0-17,0 0-15,0 21 0,1-22 16,-1 22-16,0 0 0,0 0 16,0 0-16,0 0 0,1 0 0,-1 0 15,0 0-15,0 0 0,0 0 16,0 0-16,1 22 0,-1-1 0,0-21 15,-21 21-15,21 0 0,-21 0 16,0 0-16,0 22 0,0-22 0,0 0 16,0 21-16,-21-20 0,0-1 15,-22 0-15,22 0 0,-21 0 0,21 0 16,-22 1-16,1-1 0,21-21 0,-21 21 16,20-21-16,-20 0 15,21 0-15,0 0 0,0 0 0,-1 0 16,1 0-16,0 0 0,0 0 0,21-21 15,0 0-15,0-1 16,-21 22-16,21-21 0,0 0 16,0 0-1,0 0-15,0 0 16,21 21-16,0-22 0</inkml:trace>
  <inkml:trace contextRef="#ctx0" brushRef="#br0" timeOffset="63859.72">9715 1080 0,'0'0'0,"0"-22"0,43-41 31,-43 42-31,21 0 0,0-1 0,0 22 0,0-21 16,1 21-16,-1 0 16,21 0-16,-21 0 0,22 0 0,-1 0 15,-21 21-15,21 1 0,-20-1 16,-1 21-16,0-21 0,0 22 0,-21-1 16,0-21-16,0 21 0,0 1 0,0-22 15,-21 0-15,0 21 0,0-20 16,-1-1-16,1-21 0,21 21 0,-21-21 15,0 0-15,0 0 16,0 0-16,21-21 16,0 0-1,0-1-15,0 1 0,0 0 16,0 0-16,21 0 0,-21 0 16,21-1-16,0 1 0,0-21 15,-21 21-15,21 0 0,1-1 0,-1 1 16,0 0-16,0 0 0,0 21 15,0 0-15,1 0 16,-1 0 0</inkml:trace>
  <inkml:trace contextRef="#ctx0" brushRef="#br0" timeOffset="64435.69">10774 974 0,'0'0'0,"21"-127"31,-21 106-31,0-1 0,-21 22 16,0 0-16,-1 0 0,1 0 0,0 0 15,0 0-15,-21 0 0,20 0 16,1 22-16,-21 20 0,21-21 0,-22 21 15,22-20-15,-21 20 0,21 0 16,0 1-16,-1-22 0,22 21 0,0-21 16,0 22-16,0-22 0,0 0 15,0 0-15,0 0 0,0 0 16,43-21-16,-43 22 0,42-22 0,-21 0 16,0 0-16,1 0 0,-1 0 15,0 0-15,0 0 0,0 0 0,0 0 16,1-22-16,-1 1 0,0 0 15,0 0-15,0 0 0,0 0 0,1-22 16,-1 1-16,0 21 0,0-43 0,0 22 16,0 0-16,1-1 0,20 1 15,-21 0-15,0-1 0,0 1 0,1 0 16,-22 20-16,0-20 16,21 21-16,-21 0 0,0 0 0,0-1 15,0 1-15,-21 21 16,-1 0-16,1 21 0,21 1 15,-21-1-15,0 0 0,0 21 0,0 1 16,21-1-16,-22 0 0,1 22 16,21-22-16,-21 0 0,21 1 0,0-1 15,0 0-15,0 1 0,0-22 16,0 0-16,0 0 0,0 0 0,0 1 16,0-1-16,0 0 0,21-21 15,0 21-15,1-21 16</inkml:trace>
  <inkml:trace contextRef="#ctx0" brushRef="#br0" timeOffset="64840.46">10964 1503 0,'0'0'0,"0"-21"0,0 0 15,0-1 1,0 44 0,-21-22-1,21 21-15,-21 0 0,0 21 16,21-21-16,-21 22 0,-1-1 0,1 0 15,21 22-15,-21-22 0,0 1 0,0 20 16,0-21-16,-1 1 0,1 20 16,0-20-16,0-1 0,21 0 0,-21 1 15,21-1-15,-21-21 0,21 21 0,0-20 16,0-1-16,0 0 0,0 0 16,0 0-16,0 0 0,21-42 31,0 21-16,-21-21-15,21 0 0,0-21 0,-21 20 16,21 1-16,1-21 0</inkml:trace>
  <inkml:trace contextRef="#ctx0" brushRef="#br0" timeOffset="65156.28">10774 1609 0,'0'-43'0,"0"86"0,-21-107 0,21 43 0,-22 0 0,22 0 16,0 0-16,0-1 0,0 1 15,0 0-15,22 0 16,-1 21-16,0 0 0,0-21 16,21 21-16,-20 0 0,20 0 0,0 0 15,1 0-15,-22 0 0,21 0 0,-21 0 16,22 0-16,-22 21 0,0-21 16,-21 21-16,0 0 0,0 0 0,0 1 15,0-1-15,-21 0 16,0 0-16,-1 0 0,-20-21 0,21 21 15,-21 1-15,20-22 0,1 21 16,-21-21-16,21 0 0,0 0 0,-1 0 16,22 21-16,22-21 47,-1 0-47,0-21 0</inkml:trace>
  <inkml:trace contextRef="#ctx0" brushRef="#br0" timeOffset="65610.02">11557 1334 0,'0'0'0,"0"-22"16,0 1 0,-21 21-16,0 0 15,-1 0-15,1 0 16,0 0-16,-21 21 0,21 1 15,-1-1-15,1 0 0,-21 0 16,21 0-16,0 0 0,-1 1 0,1-1 16,21 21-16,0-21 0,0 0 0,0 1 15,0-1-15,0 0 16,21 0-16,1-21 16,-1 0-16,0 0 0,0 0 15,0 0-15,0-21 0,1 0 16,-1 21-16,0-21 0,0-1 15,-21 1-15,21 0 0,0 0 16,-21 0-16,22 0 0,-22-1 0,0 1 16,0 0-16,0 0 0,0 42 47,0 0-47,0 0 0,0 1 15,0-1-15,0 0 0,0 0 16,0 0-16,0 0 0,0 1 15,0-1-15,0 0 0,21 0 16,0-21 0,0 0-16</inkml:trace>
  <inkml:trace contextRef="#ctx0" brushRef="#br0" timeOffset="65988.38">11726 1397 0,'0'0'0,"0"-21"0,0 0 0,0 0 16,0-1-16,0 1 0,43 0 16,-22 21-1,-21-21-15,21 21 0,0 0 0,0 0 16,0 0 0,1 0-16,-1 21 0,-21 0 15,21 0-15,-21 1 0,0 20 0,0-21 16,0 0-16,0 0 0,0 22 15,0-22-15,-21 0 0,21 0 0,-21 22 16,-1-22-16,1 0 16,21 0-16,-21-21 0,21 21 15,0-42 1,0 0 0,0 0-16,0 0 0,0-1 15,21 1-15,0 0 0,-21-21 16,22 21-16,-1-1 0,-21-20 0,21 21 15,0 0-15,0 0 0,-21-1 16,21-20-16,1 21 0,-1 0 16,0 0-16,0-1 0,0 22 0,-21-21 15</inkml:trace>
  <inkml:trace contextRef="#ctx0" brushRef="#br0" timeOffset="66780.92">12467 826 0,'0'0'0,"0"21"31,-21 0-31,21 0 16,-21 21-16,0-20 0,-1 20 16,22-21-16,-21 21 0,0 1 0,0-1 15,0 0-15,0 1 0,-1-1 0,22 0 16,-21 1-16,21-22 0,-21 21 15,21 1-15,0-22 0,0 21 0,0-21 16,0 0-16,0 1 0,0-1 16,21 0-16,0-21 0,1 0 15,-1 0-15,0 0 16,0 0-16,21-21 0,-20 0 16,-1-1-16,0 22 0,21-21 0,-21-21 0,1 21 15,-1 0-15,0-1 16,0 1-16,-21 0 0,21 0 0,-21 0 15,21 21-15,-21-21 0,0 42 32,0 0-32,-21-21 0,21 21 15,-21 0-15,0 0 0,21 1 16,0-1-16,0 0 0,0 0 16,0 0-16,0 0 15,0 1 1,21-22-16,0 0 15,0 0-15,1 0 0,-1 0 16,0-22-16,21 22 0,-21-21 0,1 0 16,-1 0-16,21 0 0,-21 0 0,0-1 15,1 1-15,-22 0 0,21 0 16,0 0-16,-21 0 0,-21 21 31,0 0-15,-1 0-16,22 21 0,-21 0 0,0 0 15,21 0-15,-21 0 0,0 22 16,0-22-16,21 21 0,-22 1 16,1-1-16,21 0 0,0 1 0,-21-1 15,0 0-15,21 1 0,-21-1 16,21 0-16,0 1 0,0-1 0,0-21 16,0 21-16,0 1 0,0-22 0,0 0 15,0 21-15,-21-20 0,21-1 16,0 0-16,0 0 0,0 0 15,-22-21-15,1 0 16,0 0 0,0-21-16,21 0 15,-21 0-15,0 0 0,21-1 16,-22 1-16,22 0 0,0 0 16,-21 0-16,0-22 0,21 22 0</inkml:trace>
  <inkml:trace contextRef="#ctx0" brushRef="#br0" timeOffset="67028.38">12001 1270 0,'106'-21'31,"-63"21"-31,-1 0 0,0-21 0,1 21 16,-1 0-16,21 0 15,-20-21-15,-1 21 0,0 0 0,22 0 16,-22-22-16,1 22 0,-22 0 0,21 0 16,-21 0-16,22 0 0,-22 0 15,0 0-15,-42 0 32</inkml:trace>
  <inkml:trace contextRef="#ctx0" brushRef="#br0" timeOffset="67549.07">11345 2265 0,'0'0'0,"0"-21"0,0 0 16,0 42 15,-21 0-31,21 0 0,-21 21 15,0 1-15,0-22 0,-1 21 16,22 1-16,-21 20 0,0-21 0,0 1 16,0-22-16,21 21 0,-21 1 15,21-22-15,-22 0 0,22 21 0,0-21 16,0 1-16,0-1 0,22-21 16,-1 0-1,0 0-15,0 0 0,0 0 0</inkml:trace>
  <inkml:trace contextRef="#ctx0" brushRef="#br0" timeOffset="67976.42">11642 2519 0,'-22'21'15,"1"-21"1,21 21-16,-21 0 0,21 1 0,-21-1 15,0 0-15,21 0 0,0 0 0,0 0 16,0 1-16,0-1 0,0 0 16,0 0-16,0 0 0,0 0 15,21 1-15,0-22 16,0 0 0,0 0-16,1 0 0,-1 0 0,0 0 15,0 0-15,0-22 0,0 1 0,1 21 16,-1-21-16,-21 0 0,0 0 15,21 0-15,-21-1 0,0 1 0,0 0 16,0-21-16,0 21 0,0-1 0,0 1 16,-21 0-16,0 0 0,21 0 15,-22 21-15,1 0 0,0 0 16,0 0-16,21 21 31,0 0-15,21-21-16,0 0 15,22 0-15,-22 0 0,0 0 16,0 0-16,21 0 0,-20 0 16,20 0-16</inkml:trace>
  <inkml:trace contextRef="#ctx0" brushRef="#br0" timeOffset="68361.21">12192 2477 0,'21'0'0,"-42"0"0,42 21 31,-42-21-31,0 21 15,0 0-15,-1 0 0,1 0 16,21 1-16,-21-1 0,0 0 16,0 0-16,21 21 0,-21-20 0,21-1 0,0 0 15,0 0-15,0 0 16,0 0-16,0 1 16,21-22-16,0 0 0,0 0 15,0 0-15,0 0 0,1 0 0,-1 0 16,21 0-16,-21-22 0,0 22 15,1-21-15,-1 21 0,0-21 0,-21 0 16,21 0-16,-21 0 0,21-22 16,-21 22-16,0 0 0,0-21 0,0 20 15,0 1-15,0 0 0,-21 0 0,0 0 16,0 0-16,0-1 0,-1 22 16,1 0-16,0 0 15,0 0-15,0 0 16,0 22-16,21-1 15,0 0 1,21-21-16,0 0 16,0 0-16,0 0 0</inkml:trace>
  <inkml:trace contextRef="#ctx0" brushRef="#br0" timeOffset="68667.95">12742 2138 0,'0'0'0,"0"-21"16,0 42-1,0 0 1,-21-21-16,21 21 0,0 0 16,-21 22-16,0-22 0,0 21 0,-1-21 15,22 22-15,-21-1 0,0 0 0,21 1 16,-21-1-16,0 0 0,0 1 15,21-1-15,-22 0 0,22 1 0,0-22 16,0 21-16,0-21 0,0 1 16,0-1-16,0 0 0,0 0 15,22-21-15,-1 0 16,0 0-16,0 0 0,0 0 16,0 0-16,1-21 0,-1 0 15,0 0-15,0-1 0</inkml:trace>
  <inkml:trace contextRef="#ctx0" brushRef="#br0" timeOffset="68936.12">11282 2434 0,'0'0'0,"-21"0"0,21 21 0,21-21 16,0 0-1,0 0-15,21 0 0,-20 0 16,20-21-16,0 21 0,1-21 0,-1 0 16,21 21-16,-20-21 0,-1 21 0,22 0 15,-22-21-15,0 21 16,-21 0-16,1 0 0,-1 0 0</inkml:trace>
  <inkml:trace contextRef="#ctx0" brushRef="#br0" timeOffset="69677.31">6329 3662 0,'0'21'0,"0"0"31,-21-21-31,42 0 47,0 0-47,21-21 0,1 0 0,20 0 16,1 0-16,20-1 0,22-20 15,0 21-15,0-21 0,0-1 0,21 1 16,0-22-16,21 22 0,0-21 0,0 20 16,0-20-16,0 20 0,1-20 15,-1 21-15,0-1 0,-21 1 0,21 0 16,-42-1-16,0 22 0,-22 0 15,1 0-15,-21 0 0,-1-1 16,-42 22-16,22 0 0,-22-21 0,0 21 16,-42 0 31,21-21-32,-21 21-15,21-21 16</inkml:trace>
  <inkml:trace contextRef="#ctx0" brushRef="#br0" timeOffset="70075.88">9059 2413 0,'0'0'0,"-21"0"0,0 0 15,0 0-15,0 21 0,-1-21 0,22 21 16,-21-21-16,21 22 0,21-22 16,22 21-16,-22-21 15,21 0-15,1 0 0,-22 0 0,42 0 16,-20 0-16,-1 0 0,0 0 16,-21 0-16,22 0 0,-1 0 0,0 0 15,-20 0-15,20 0 0,-21 0 16,0 0-16,-21 21 15,0 0-15,-21 21 16,0-20-16,-21-1 0,20 21 16,-20 0-16,0 1 0,-22-1 0,22 0 15,-22 1-15,1-1 0,21 0 0,-22 1 16,22-1-16,-1-21 0,1 22 16,0-22-16,21 21 0,-22-21 0,22 0 15,21 1-15,0-1 0,0 0 16,21-21-1</inkml:trace>
  <inkml:trace contextRef="#ctx0" brushRef="#br0" timeOffset="70808.3">13864 2413 0,'-42'-63'31,"21"63"-15,21 21 0,0 0-1,0 21-15,21 1 0,0-1 0,21 0 16,-21 22-16,22-1 0,-1 1 0,0-1 16,22 1-16,-22-1 0,22 1 15,-22 20-15,22-20 0,-1-1 0,-21 1 16,22-1-16,-22 1 0,22-1 15,-22 1-15,0-22 0,1 1 0,-1 20 16,22-42-16,-22 22 0,0-1 0,1-21 16,-22 0-16,21 0 0,-21 1 15,22-1-15,-22-21 0,0 0 0,0 21 16,0-21 0,0 0-16,-21-21 15,0 0-15,0-1 0,0 1 16,0-21-16,-21 21 0</inkml:trace>
  <inkml:trace contextRef="#ctx0" brushRef="#br0" timeOffset="71452.66">14203 2117 0,'0'0'15,"21"0"-15,0 0 16,-21 21 0,0 0-1,-21-21-15,0 0 0,0 21 16,-1-21-16,1 0 0,0 0 0,0 21 15,-21-21-15,-1 0 0,1 0 16,0 0-16,-1 0 0,-20 0 0,20 0 16,1 0-16,-21 0 0,20 0 15,1 0-15,0 0 0,-1 0 0,22 0 16,-21-21-16,21 21 0,-1 0 16,22-21-1,22 42 16,-1 0-31,0 1 0,0-1 0,0 21 16,-21 0-16,21 1 0,1 20 0,-1 1 16,-21-22-16,21 22 0,-21-1 15,0-21-15,21 22 0,-21-22 0,21 1 16,-21-1-16,0 0 16,21-21-16,1 22 0,-22-22 0,0 0 0,0 0 15,21 0-15,0 1 0,0-22 16,0 0-1,0 0-15,1 0 0</inkml:trace>
  <inkml:trace contextRef="#ctx0" brushRef="#br0" timeOffset="77919.73">9737 1905 0,'0'0'0,"-22"0"0,-20 0 0,21 0 15,-21 21-15,20-21 0,1 0 16,0 0-16,0 0 15,21 21 1,21-21 31,21 0-47,-20 0 16,20 0-16,0 0 0,1 0 0,20 0 15,1 0-15,-1 0 0,22 0 16,-22 0-16,22 0 0,0 0 0,-1 0 15,22 0-15,-21 0 0,21 0 16,21 22-16,-22-22 0,22 0 0,0 0 16,0 0-16,0 0 0,0 21 15,22-21-15,-22 0 0,21 0 0,-21 0 16,-21 0-16,21 0 16,-43 21-16,22-21 0,-21 0 0,-22 0 15,22 0-15,-22 0 0,-20 0 16,20 0-16,-20 0 0,-22 0 0,21 0 15,-21 0-15,0 0 16,-42 0 15,0 0-31,0 0 0,0 0 16,0 0-16,-1 0 16,-20 0-16,21 21 0,-21-21 0,20 0 15,-20 21-15,0 0 0</inkml:trace>
  <inkml:trace contextRef="#ctx0" brushRef="#br0" timeOffset="78405.84">10541 3069 0,'0'0'0,"-21"0"0,0 0 15,-1 0-15,1 0 16,42 0 15,1 0-31,20 0 0,0 0 16,1 0-16,20 0 0,22 0 15,-1 0-15,1 0 0,21 0 0,-21 0 16,20 0-16,-20 0 0,21 0 16,0 0-16,-22 0 0,22 0 15,0 0-15,-21 0 0,21 0 0,-22 0 16,-20 0-16,20 0 0,-20 0 15,-1 0-15,-20 0 0,-1 0 0,0 21 16,-20-21-16,-1 0 0,0 0 0,0 0 16,-42 0 15,0 0-15,-22 0-16,22 0 0</inkml:trace>
  <inkml:trace contextRef="#ctx0" brushRef="#br0" timeOffset="79296.06">9165 1969 0,'42'0'16,"-42"-22"0,-21 22 15,0 0-15,0 0-16,0 0 0,-22 0 15,1 0-15,0 0 0,-1 0 0,-20 0 16,21 22-16,-22-22 0,-21 21 15,22-21-15,-22 21 0,1-21 0,-1 21 16,0-21-16,-21 21 0,1 0 16,-1-21-16,0 22 0,0-1 15,0-21-15,22 21 0,-1-21 0,-21 21 16,21-21-16,22 0 0,-22 21 16,22-21-16,-1 0 0,22 0 0,-22 0 15,22 21-15,0-21 0,-1 0 16,22 0-16,-21 0 0,21 0 0,0 0 15,-22 0-15,22 0 0,0 0 16,0 0-16,0 0 16,-1 0-1,44 0 17,-1 0-17,0-21-15,0 21 0</inkml:trace>
  <inkml:trace contextRef="#ctx0" brushRef="#br0" timeOffset="79612.07">7070 1715 0,'0'21'31,"0"0"-15</inkml:trace>
  <inkml:trace contextRef="#ctx0" brushRef="#br0" timeOffset="80440.97">8445 1736 0,'22'0'78,"-1"21"-78,0-21 16,-21 21-16,42-21 0,-21 21 0,1-21 16,20 21-16,-21-21 0,21 22 0,1-22 15,-1 21-15,0-21 0,1 0 16,-1 0-16,-21 0 0,22 0 16,-1 21-16,0-21 0,-21 0 0,22 0 15,-22 0-15,21 0 0,-21 0 16,1 0-16,-1 0 0,-21 21 62,-21 0-62,-1-21 16,1 21-16,0-21 0,0 22 0,0-1 16,-22 0-16,22-21 0,-21 21 15,21 0-15,-22 0 0,1 1 0,21-22 16,-21 21-16,-1 0 0,22 0 15,-21-21-15,21 21 0,-1-21 0,1 21 16,0-21-16,0 0 0,21 22 16,-21-22-16,21 21 15</inkml:trace>
  <inkml:trace contextRef="#ctx0" brushRef="#br0" timeOffset="83139.87">4170 2434 0,'0'0'0,"-21"0"0,-1 0 16,1 0-16,0 0 15,0 0-15,0 0 0,0-21 0,-1 21 16,1 0-16,0 0 0,0 0 16,-21 0-16,20 0 0,-20 0 0,21 0 15,-21 0-15,20 0 0,1 0 16,0 0-16,0 0 0,0 0 16,63 0-1,-21 0 1,22 0-16,20 0 0,-21 0 15,22 0-15,21 0 0,-1 0 0,1 0 16,21 0-16,0 0 0,-1 21 16,1-21-16,21 0 0,-21 0 0,0 0 15,0 0-15,-22 0 0,1 0 16,21 0-16,-43 0 0,22 0 0,-21 0 16,-1 0-16,-21 0 0,22 0 15,-43 0-15,21 0 0,-20 0 0,-1 0 16,-42 0 15,-1 0-15,-20 0-16,21 0 0,-21 21 0,-1-21 15,1 0-15,0 0 0,-1 0 16,1 0-16,0 0 0,-22 22 0</inkml:trace>
  <inkml:trace contextRef="#ctx0" brushRef="#br0" timeOffset="83608.89">3810 2688 0,'0'0'16,"0"21"-16,21-21 47,0 0-47,22 0 0,-22 0 15,21 0-15,0 0 0,22 0 16,-1 0-16,1 0 0,21 0 15,-1 0-15,22 0 0,0 0 0,0 0 16,0 0-16,-1 0 0,-20 0 16,0-21-16,-1 21 0,1 0 0,-21 0 15,-1 0-15,1 0 0,-1 0 0,-21 0 16,1 0-16,-1 0 0,-21 0 16,22 0-16,-22 0 0,-42 0 46,-22 0-46,22 0 16,0 0-16,-21 0 0,20 0 16,-20 0-16,0 0 0,-1 0 0</inkml:trace>
  <inkml:trace contextRef="#ctx0" brushRef="#br0" timeOffset="84095.66">3746 2985 0,'0'0'0,"22"0"16,-1 0 0,21 0-16,-21 0 15,22 0-15,-1 0 0,21 0 0,-20 0 16,20 0-16,22 0 0,0 0 15,-1 0-15,22 0 0,-21 0 16,21 0-16,-1 0 0,-20 0 0,0 0 16,-1 0-16,1 0 0,-21 0 0,-22 0 15,21 0-15,-20 0 0,-1 0 16,-21 0-16,0 0 0,1 0 0,-1 0 16,-42 0 15,-1 0-16,1 0-15,0 0 0,0 0 16,0 0-16,-22 0 0,22 0 0</inkml:trace>
  <inkml:trace contextRef="#ctx0" brushRef="#br0" timeOffset="84631.87">3535 3260 0,'-21'0'32,"42"0"-32,21 0 0,-21 0 15,22 0-15,20 0 16,1 0-16,-1 0 0,1 0 0,-1 0 15,22 0-15,-1 0 0,1 0 0,0 0 16,-1 0-16,1 0 0,0 0 16,-1 0-16,1 0 0,0 0 0,-22 0 15,1 0-15,-1 0 0,-20 0 16,-1 0-16,0 21 0,-21-21 0,1 0 16,-1 0-16,0 0 0,-21 21 15,21-21-15,-21 21 16,0 0-1,0 1-15,21-22 47,0-22-47,1 22 16,-1-21-16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1T11:05:29.17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296 275 0,'-21'0'16,"0"0"0,0 0-16,21 21 15,-21-21-15,21 22 0,0-1 16,-22 0-16,22 0 0,0 0 15,0 0-15,0 1 0,0-1 0,0 0 16,22 0-16,-1 0 16,0 0-16,21 1 15,-21-22-15,1 0 0,-1 0 0,21 0 16,0 0-16,-20 0 0,20 0 16,0 0-16,1-22 0,-22 1 0,21 21 15,0-21-15,-20 0 16,-1 0-16,21-22 0,-21 22 0,-21 0 0,21 0 15,-21-21-15,22 20 0,-22 1 16,0 0-16,0 0 0,0 0 16,0 42 15,0 0-31,0 0 0,0 22 16,0-22-16,-22 21 0,22 0 0,-21 1 15,21-1-15,0 0 0,0 22 16,-21-22-16,21 1 0,-21 20 0,21-21 15,0 22-15,-21-22 0,21 1 16,0 20-16,0-21 0,0-20 16,0 20-16,0 0 0,0-21 0,0 22 15,0-22-15,0 0 0,0 0 16,0 0-16,-21 1 16,-1-22-16,1 0 0,-21 0 15,21 0-15,-22 0 0,22 0 16,-21 0-16,-22-22 0,22 1 15,-21 21-15,20-21 0,1 0 0,-22 0 16,22 0-16,0-1 0,-1 1 16,22 0-16,0 0 0,0 21 0,21-21 15,0 0-15,0-1 16,21 1-16,0 21 16,0-21-16,1 21 0,20-21 15,0 21-15,-21-21 0,22 0 0,-1-1 16,0 1-16</inkml:trace>
  <inkml:trace contextRef="#ctx0" brushRef="#br0" timeOffset="367.88">1164 296 0,'0'0'0,"0"-84"31,0 63-31,0 42 31,0 21-31,-21-21 16,21 22-16,-21-1 0,21 0 0,0 1 16,-21 20-16,-1-21 0,22 22 15,-21-22-15,21 22 0,0-1 0,-21-20 16,21 20-16,-21-21 0,21 1 15,0-1-15,0 0 0,0 1 0,0-22 16,0 21-16,0-21 0,0 1 16,0-1-16,21 0 15,0-21-15,0 0 16,1 0-16,-1 0 0,0 0 0,0-21 16,0 21-16,0-21 0,22-1 15,-22-20-15,0 21 0,0-21 0,-21 20 16</inkml:trace>
  <inkml:trace contextRef="#ctx0" brushRef="#br0" timeOffset="551.84">974 720 0,'0'0'0,"-22"0"15,22 21 1,22-21-16,-1 0 15,0 0-15,0 0 0,0 0 16,0 0-16,1 0 0,20-21 16,-21 21-16,21-21 0,-20-1 0,20 1 15</inkml:trace>
  <inkml:trace contextRef="#ctx0" brushRef="#br0" timeOffset="1883.88">3154 572 0,'0'-22'0,"21"22"16,-21-21-16,21 21 15,0-21-15,0 0 0,1 0 16,20 0-16,-21-1 0,0 1 16,0 0-16,1 0 0,-1 0 0,21 0 15,-42-22-15,21 22 0,-21 0 16,0-21-16,0 20 0,0 1 0,0 0 16,-21 0-16,0 0 0,-21 0 15,20 21-15,-20 0 0,0 0 16,-1 0-16,-20 0 0,21 21 15,-1 0-15,1 0 0,0 0 0,-1 22 16,1-22-16,21 0 0,-22 21 16,22-21-16,21 22 0,0-1 0,0-21 15,0 22-15,0-1 0,21-21 16,1 21-16,-1 1 0,0-22 0,21 21 16,-21 1-16,22-1 0,-22-21 15,21 21-15,-21 1 0,22-1 16,-22-21-16,0 22 0,0-22 0,-21 21 15,0-21-15,0 0 0,0 1 0,-21-1 16,0 0-16,-21 0 0,20 0 16,-20 0-16,-21-21 0,20 0 15,1 0-15,-22 0 0,22 0 0,-21 0 16,20 0-16,1-21 0,0 0 16,-1 0-16,1-21 0,21 20 0,-22-20 15,22 0-15,0-22 0,0 22 16,0-22-16,21 22 0,0 0 0,0-1 15,0 1-15,0 0 0,0 21 16,0-1-16,0 1 0,0 0 0,21 21 16,0 0-16,0 0 15,0 21-15,1 0 0,-1 22 16,0-22-16,0 21 0,-21 1 16,21-1-16,-21 21 0,21-20 0,-21-1 15,22 0-15,-22 22 0,0-22 16,21-21-16,0 22 0,0-1 0,-21-21 15,21 0-15,0 1 0,22-1 16,-22 0-16,0-21 0,21 0 0,-20 0 16,20 0-16,-21 0 0,21 0 15,1-21-15,-22 21 0,21-21 0,1-1 16,-1 1-16,-21-21 0,21 21 16,-20-22-16,20 1 0,-21 0 0,0-1 15,0 22-15,1-21 16,-1 0-16,0 20 0,0 1 0,-21 0 15,0 0-15,21 21 0,-21 21 32,0 0-17,0 0-15,0 1 0,-21 20 0,21-21 16,-21 21-16,21-20 0,0 20 16,0-21-16,-21 21 0,21-20 0,0-1 15,0 0-15,0 0 0,0 0 0,0 0 16,21-21-16,0 0 15,-21 22-15,21-22 0,0 0 0,22 0 0,-22 0 16,0-22-16,0 22 16,22-21-16,-22 0 0,21 0 0,-21 0 15,22-22-15,-22 22 0,0-21 16,0 0-16,0 20 0,0-20 0,1 21 16,-22-21-16,0 20 0,21 22 15,-21-21-15,0 0 0,0 42 31,0 0-31,-21 1 0,-1-1 16,22 21-16,0-21 0,0 0 0,-21 22 16,21-22-16,0 0 15,-21 0-15,21 0 0,0 1 0,0-1 16,0 0-16,0 0 0,21 0 16,0-21-16,1 0 15,-1 0-15,21 0 0,-21 0 16,0-21-16,22 0 0,-22 0 0,0 0 15,21-22-15</inkml:trace>
  <inkml:trace contextRef="#ctx0" brushRef="#br0" timeOffset="2199.96">4297 656 0,'0'0'16,"0"-42"0,0 21-16,-21 21 15,-1 21 1,22 0-16,-21 0 15,21 0-15,0 22 0,0-22 0,0 42 16,-21-20-16,21-1 0,-21 22 16,21-1-16,-21-21 0,21 22 0,-21-1 15,-1 1-15,22-1 0,-21 22 0,0-21 16,0 20-16,21 1 0,0 0 16,-21-22-16,21 22 0,-21-1 0,-1-20 15,22 21-15,0-22 0,0 1 0,-21-1 16,21-21-16,0 22 15,-21-22-15,21 1 0,0-22 0,0 0 0,0 0 16,0 0-16,0-42 16,0 0-1,21 0-15,0-22 0,-21 1 0,22 0 16,-1-1-16,0-20 0</inkml:trace>
  <inkml:trace contextRef="#ctx0" brushRef="#br0" timeOffset="2531.77">4297 995 0,'0'0'0,"-21"-21"0,-1-149 31,22 149-31,0-21 0,22 21 0,-1 0 16,0-1-16,21 22 0,1-21 15,-1 0-15,0 21 0,1 0 0,-1 0 16,0 0-16,-21 0 0,22 0 15,-22 21-15,0 0 0,-21 1 0,0-1 16,0 0-16,0 0 0,-21 0 16,-21 22-16,-1-22 0,1 21 0,0-21 15,-1 0-15,-20 22 0,20-22 0,1 0 16,0 0-16,21 0 0,-22 1 16,22-1-16,0-21 0,0 21 15,0-21-15,21 21 16,21-21-1,0 0-15,0 0 16,21-21-16,-20 0 0,20 21 0</inkml:trace>
  <inkml:trace contextRef="#ctx0" brushRef="#br0" timeOffset="2883.73">4911 699 0,'0'0'0,"0"-22"0,0 1 31,-22 21-31,1 0 16,21 43-1,0-22-15,0 21 16,0 0-16,0 22 0,0-22 0,0 22 16,0 20-16,-21-20 0,21 21 15,-21-22-15,0 22 0,0-1 0,-1 1 16,1 0-16,0 21 0,0-22 0,0-20 15,-22 20-15,22 1 0,0-21 16,0-1-16,0 1 0,0-1 0,-1-21 16,1 1-16,0-1 0,21 0 15,-21 1-15,21-22 0,0 0 16,21-42 0,0 0-16,0-22 15,1 1-15,-1 0 0,0-1 16,21 1-16,-21-21 0,1-22 0,20 21 15,0-20-15</inkml:trace>
  <inkml:trace contextRef="#ctx0" brushRef="#br0" timeOffset="3212.3">4911 1207 0,'0'0'0,"0"-64"0,-22 22 16,1-1-16,21 1 0,0 0 16,-21-1-16,21 1 0,-21 0 0,21-1 15,0 22-15,0-21 0,0 21 16,0-22-16,0 22 0,21 0 15,0 0-15,0 0 0,1 21 16,-1 0-16,21-21 0,-21 21 0,22 0 16,-1 0-16,-21 0 0,21 21 15,-20 0-15,20-21 0,-21 21 0,0 0 16,-21 22-16,0-22 0,0 21 0,0-21 16,0 22-16,-21-22 0,21 21 15,-42-21-15,21 0 0,-1 1 0,-20 20 16,21-42-16,0 21 15,-22 0-15,22 0 0,0-21 0,0 0 16,21 22-16,0-44 31,21 22-31,0-21 16,0 0-16,1 0 0,-1 0 16,21 0-16</inkml:trace>
  <inkml:trace contextRef="#ctx0" brushRef="#br0" timeOffset="3644.95">5482 550 0,'0'0'0,"0"-21"0,0 0 15,-21 21 1,0 0 0,21 21-16,-21 0 0,-1 1 0,22-1 15,0 0-15,-21 21 0,21-21 16,-21 22-16,21-1 0,0 0 0,0 1 15,0-22-15,0 21 0,0 1 16,0-22-16,0 0 0,21 0 0,-21 0 16,21 0-16,1 1 0,20-22 15,-21 0-15,0 0 0,22 0 0,-22 0 16,21 0-16,-21 0 0,0-22 0,22 1 16,-22 0-16,21 0 0,-21-21 15,1 20-15,-22-20 0,0 0 16,0-1-16,0 1 0,0 0 15,0-1-15,0 1 0,-22 21 0,1-21 16,0 20-16,0 22 0,-21-21 0,20 21 16,-20 0-16,21 0 0,-21 0 15,-1 21-15,22 1 0,0-1 0,-21 0 16,20 0-16,22 0 0,-21 0 16,21 1-16,0-1 0,0 21 0,0-21 15,0 0-15,21 1 0,1-1 16,-1 0-16,0 0 0,21-21 15,1 0-15,-22 0 0,21 0 0,0 0 16</inkml:trace>
  <inkml:trace contextRef="#ctx0" brushRef="#br0" timeOffset="4019.75">6032 762 0,'0'0'16,"22"-63"-1,-22 41-15,0 1 16,0 0-16,0 0 0,21 0 31,0 21-31,0 0 0,0 0 0,0 0 16,1 0-16,-1 21 0,0 0 15,0 0-15,0 0 0,0 22 16,22-22-16,-22 0 0,0 21 0,0 1 16,0-22-16,-21 21 0,0-21 15,0 22-15,0-22 0,0 0 0,0 21 16,-21-20-16,0-1 0,0 0 15,0-21-15,0 0 0,-1 0 16,1 0-16,0-21 16,21 0-16,0-1 0,0 1 15,0 0-15,0 0 0,0-21 0,0-1 16,0 22-16,21-21 0,0 21 0,1-22 16,-1 22-16,0-21 15,0 21-15,0-1 0,0 1 0,1 0 16,-1 21-16,21-21 0,-21 0 15,22 0-15,-22 21 0,21-22 0,-21 22 16</inkml:trace>
  <inkml:trace contextRef="#ctx0" brushRef="#br0" timeOffset="4299.59">6964 296 0,'0'0'0,"0"-42"31,0 21-31,0 42 16,0 21-1,0-20-15,0-1 16,-21 21-16,-1 0 0,22 1 0,-21-1 16,0 0-16,21 1 0,-21-1 15,0 0-15,0 1 0,21-1 0,0 0 16,0 1-16,-22-1 0,22 0 16,0-20-16,0 20 0,0-21 0,0 0 15,0 0-15,0 1 0,22-1 0,-22 0 16,21-21-16,0 0 0,0 0 15,0 0-15,0 0 0,1 0 0,-1 0 16,21-21-16,-21 0 0,0-1 16,1 1-16,-1 0 0</inkml:trace>
  <inkml:trace contextRef="#ctx0" brushRef="#br0" timeOffset="4480.49">6773 593 0,'0'0'0,"-21"0"32,42 0-17,0 0-15,1 0 0,20 0 16,-21 0-16,0 0 0,22 0 0,-22 0 16,0 0-16,0 0 15,0 0-15,0 0 0</inkml:trace>
  <inkml:trace contextRef="#ctx0" brushRef="#br0" timeOffset="5971.91">8869 1037 0,'21'0'16,"0"-21"-1,-21 0-15,21 0 16,0 0-16,1-1 15,-22 1-15,0 0 0,0 0 16,21 0-16,-21 0 0,0-1 0,0-20 16,0 21-16,0 0 0,0-22 15,0 22-15,0 0 0,-21 0 0,-1-21 16,1 20-16,0 1 0,0 0 0,0 21 16,0-21-16,-22 21 0,22 0 15,0 0-15,0 0 0,-22 0 16,22 21-16,0 0 0,-21 0 15,21 1-15,-1 20 0,1-21 0,0 21 16,0-20-16,0 20 0,21 0 0,0 1 16,0-1-16,0 0 0,0-21 15,0 22-15,0-22 0,0 0 0,0 0 16,21 0-16,0-21 0,0 0 16,0 22-16,1-22 0,-1 0 0,0 0 15,0 0-15,21 0 0,-20-22 16,20 1-16,-21 0 0,0 0 0,0 0 15,1 0-15,-1-1 0,0-20 16,0 21-16,-21-21 0,21 20 16,-21-20-16,0 0 0,0 21 0,0-22 15,0 22-15,0 0 0,0 0 0,0 0 16,0 42 15,0 0-31,0 0 0,0 0 16,0 22-16,0-22 0,0 21 0,0 0 15,0-20-15,0 20 0,0 0 0,0-21 16,0 22-16,0-22 0,21 0 16,1 0-16,-22 0 0,21 1 0,-21-1 15,21-21-15,0 0 16,0 21-16,0-21 0,1 0 0,-1 0 16,0 0-16,0 0 0,0-21 0,0 0 15,1-1-15,-1 1 0,0 0 16,0 0-16,0-21 0,0-1 0,1 1 15,-1-22-15,0 22 0,0 0 16,0-22-16,0 22 0,1 0 0,-1-1 16,0-20-16,0 42 0,0-22 0,0 1 15,1 21-15,-22 0 0,0-1 16,0 1-16,0 0 0,0 0 0,0 42 47,0 0-47,0 0 0,-22 1 0,22 20 15,0-21-15,-21 21 0,0 1 16,21-22-16,-21 21 0,21 1 0,0-1 16,-21-21-16,21 21 0,-21 1 15,21-1-15,0 0 0,0-20 0,0 20 16,0-21-16,0 0 0,0 22 0,0-22 16,0 0-16,21 0 15,0 0-15,0-21 0,0 0 16,0 0-16,22 0 15,-22 0-15,0 0 0,0-21 0,22 0 16,-22 21-16,21-21 0,-21-22 0,22 22 16,-1 0-16,-21-21 0,0-1 15,22 1-15,-22 0 0,0-1 0,0 1 16,0 0-16,0-1 0,-21 1 16,0-21-16,22 20 0,-22 1 0,21 0 15,-21 20-15,0-20 0,0 21 0,0 0 16,0 42-1,0 0 1,0 21-16,0-20 16,0 20-16,-21 0 0,21 1 0,-22-1 15,22 0-15,0 1 0,0-1 16,-21 0-16,21 1 0,0-1 16,-21-21-16,21 21 0,0-20 0,0-1 15,0 21-15,0-21 0,0 0 16,21 1-16,0-22 0,1 21 15,-1-21-15,0 0 16,0 0-16,0 0 16,0 0-16,1-21 0,-22-1 15,21 22-15,0-21 0,-21 0 16,21 0-16,-21 0 16,0 0-16</inkml:trace>
  <inkml:trace contextRef="#ctx0" brushRef="#br0" timeOffset="6123.82">10308 783 0,'0'21'63,"0"-42"-32</inkml:trace>
  <inkml:trace contextRef="#ctx0" brushRef="#br0" timeOffset="8676.18">12509 508 0,'0'-21'16,"22"21"-1,-22-21-15,0 0 16,0-1-16,0 1 16,0 0-16,0 0 15,0 0-15,0 42 47,0 0-47,0 21 16,-22 1-16,22-1 0,-21 0 0,0 22 15,21 21-15,-21-22 0,0 22 0,0-1 16,-1 1-16,1-21 0,0 20 16,0 1-16,0 0 0,0-1 0,-1 1 15,1 0-15,0-1 0,0-20 0,0 20 16,0-20-16,-1-1 0,1 1 16,0-22-16,0 1 0,21-1 0,0-21 15,0 21-15,0-20 0,0-44 31,0 1-31,0 0 0,21 0 16,0-21-16,-21-1 0,21 1 0,1-22 16,-1 1-16,0-1 0,0 1 15</inkml:trace>
  <inkml:trace contextRef="#ctx0" brushRef="#br0" timeOffset="8988">12298 847 0,'0'0'16,"-21"-43"-16,-1 1 0,22 0 0,-63-128 31,63 149-31,0-21 0,0 21 0,0 0 16,0-1-16,0 1 0,21 0 15,0 0-15,22 21 0,-22 0 16,21-21-16,0 21 0,1 0 16,-1 0-16,22 21 0,-43 0 15,21 21-15,0-20 0,-20-1 0,-1 21 16,0-21-16,-21 0 0,0 22 0,0-22 15,0 0-15,0 0 0,-21 0 16,0 1-16,-1-1 0,-20 0 0,21 0 16,-21-21-16,20 21 0,-20-21 15,21 0-15,0 0 0,0 0 0,-1 0 16,44-21 0,-1 21-1,0-21-15,21 0 0,-21 21 16</inkml:trace>
  <inkml:trace contextRef="#ctx0" brushRef="#br0" timeOffset="9371.78">13102 445 0,'0'0'16,"0"-22"-16,-21 22 16,0 22-16,0-1 15,-1 0-15,1 0 0,-21 0 0,21 0 16,0 22-16,21-22 15,-22 21-15,22-21 0,-21 22 0,21-22 16,0 0-16,0 0 0,0 0 0,0 1 16,21-1-16,1 0 0,-1-21 15,0 0-15,21 0 0,-21 0 0,22 0 16,-22 0-16,21 0 0,-21-21 16,22 0-16,-22-1 0,0 1 0,0 0 15,0 0-15,1 0 0,-1 0 0,-21-22 16,0 22-16,0 0 0,0-21 15,0 20-15,0 1 0,0-21 0,-21 21 16,-1 21-16,1-21 0,-21 21 16,21 0-16,-22 0 0,22 0 15,-21 0-15,0 21 0,20-21 0,1 21 16,0 0-16,0 0 0,21 0 16,0 1-16,0-1 0,0 0 15,21-21-15,-21 21 0,21-21 0,22 0 16,-22 0-16</inkml:trace>
  <inkml:trace contextRef="#ctx0" brushRef="#br0" timeOffset="9692.6">13674 423 0,'0'0'0,"0"-21"0,21 21 0,-21-21 16,0 0-16,0 42 31,-21 0-31,21 22 0,-22-22 15,1 21-15,21 0 0,0 1 0,0-1 16,-21 22-16,0-1 0,21 22 0,-21-22 16,21 22-16,0 0 0,-21-22 15,-1 22-15,1-1 0,0 1 0,0 0 16,0-1-16,-22 22 0,22-21 0,0 0 16,-21-22-16,21 22 0,-1-22 15,1 1-15,0-1 0,0 1 0,21-22 16,0 0-16,-21-20 0,21-1 0,0 0 15,0 0-15,0-42 16,21 0 0,0 0-16,0-1 0,0-20 0,1 0 15,20-22-15,-21 22 0,21-43 0,-20 22 16</inkml:trace>
  <inkml:trace contextRef="#ctx0" brushRef="#br0" timeOffset="10012.42">13674 741 0,'0'0'0,"0"-42"0,0-22 0,0 22 16,0-1-16,-22 22 0,22-21 16,0 21-16,0 0 0,0-1 0,0 1 15,0 0-15,22 0 0,-1 0 16,21 21-16,-21 0 16,0 0-16,22 0 0,-22 0 0,21 0 15,1 21-15,-22 0 0,0 0 16,0 0-16,0 22 0,0-22 0,-21 0 15,0 0-15,0 22 0,0-22 0,-21 0 16,0 0-16,0 0 0,0 0 16,-22 1-16,22-1 0,0-21 0,-21 21 15,21-21-15,-1 0 0,1 21 0,0-21 16,0 0-16,42 0 31,0 0-15,0-21-16,1 0 0,20 21 0,0-21 15,-21-1-15,22 1 0</inkml:trace>
  <inkml:trace contextRef="#ctx0" brushRef="#br0" timeOffset="10640.06">14372 423 0,'-42'85'31,"21"-64"-15,-1 22-16,22-22 0,0 0 0,-21 21 15,21 1-15,-21-22 0,21 21 16,0-21-16,0 0 0,0 22 16,0-22-16,0 0 0,21-21 0,0 21 15,1-21-15,-1 0 0,0 0 16,0 0-16,0 0 0,0-21 16,22 0-16,-22 0 0,0 0 0,0-1 15,0 1-15,-21-21 0,22 21 16,-1-22-16,0 22 0,-21-21 0,0 21 15,0-22-15,21 22 0,-21 0 16,0 42 0,0 0-1,0 1-15,-21-1 16,21 0-16,0 21 0,0-21 0,0 22 16,-21-22-16,21 0 0,0 21 0,0-20 15,0-1-15,0 0 0,21 0 16,-21 0-16,21 0 0,0-21 0,0 0 15,1 0-15,-1 0 0,21 0 16,-21 0-16,22-21 0,-1 21 0,0-21 16,1 0-16,-22-21 0,21 20 0,0-20 15,-20 21-15,20-21 0,-21-1 16,0-20-16,0 20 0,1-20 0,-1 21 16,0-1-16,0-20 0,-21 20 15,0 1-15,0 0 0,0 21 16,0-1-16,0 1 0,0 42 15,-21 1 1,0-1-16,0 21 0,-1 0 0,1 1 16,0-1-16,0 0 0,0 1 15,0-1-15,21 22 0,-22-22 0,22 0 16,-21-21-16,21 22 0,0-1 0,0-21 16,0 22-16,0-22 0,0 0 15,0 0-15,21 0 0,1-21 0,20 0 16,-21 0-16,0 0 15,22 0-15,20 0 0</inkml:trace>
  <inkml:trace contextRef="#ctx0" brushRef="#br0" timeOffset="11400.14">15875 445 0,'0'-22'0,"0"44"0,0-65 0,0 22 0,-21 0 16,0 21-16,-1 0 15,1 0-15,0 21 0,-21 0 16,-1 0-16,22 22 0,-21-22 16,0 21-16,-1 1 0,22-22 0,-21 21 15,21 0-15,-1 1 0,1-22 0,21 21 16,0 1-16,0-22 0,0 0 16,0 0-16,21 0 0,1 0 15,20-21-15,-21 0 0,0 0 0,22 0 16,-22 0-16,21 0 0,-21-21 15,22 0-15,-22 0 0,0 0 0,0 0 16,0-22-16,0 1 0,1 21 0,-1-22 16,0 1-16,0 21 0,-21-21 15,0 20-15,0 1 0,0 0 0,0 42 32,-21 0-17,21 1-15,-21-1 0,0 0 0,21 21 16,-22-21-16,22 22 0,-21-22 15,21 21-15,0-21 0,0 22 0,0-22 16,0 0-16,0 0 0,0 0 0,0 1 16,21-1-16,1-21 0,-1 21 15,0-21-15,0 0 0,0 0 16,0 0-16,1-21 0,-1 21 16,0-21-16,-21-1 0,21 1 0,0 0 15,0-21-15,-21 21 0,22-22 0,-22 22 16,0 0-16,21-21 0,-21 20 15,0 1-15,21 0 0,-21 0 0,0 0 16,21 0-16,-21-1 16,0 1-16,21 21 0,0 0 15,-21-21-15,22 21 0,-1 0 0,0 0 16,0 0-16,0 0 0,22 21 16,-22-21-16,0 21 0,0 1 15,0-1-15,0 21 0,1-21 0,-22 22 16,0-22-16,0 21 0,0-21 15,0 22-15,-22-22 0,1 21 0,0-21 16,0 0-16,0 1 0,0-22 16,-1 21-16,1-21 0,0 0 0,0 0 15,21-21 1,0-1 0,0-20-16,0 21 0,0 0 0,21-22 15,21 22-15,-20-21 0,-1 0 0,0 20 16,21-20-16,-21 0 0,1 21 15,20-22-15,-21 22 0,0-21 0,0 21 16,1-22-16</inkml:trace>
  <inkml:trace contextRef="#ctx0" brushRef="#br0" timeOffset="11984.31">18817 593 0,'0'0'0,"0"-21"0,0-1 0,0-20 15,0 21-15,0 0 0,0 0 16,-21 21-16,0 0 16,0 0-16,-1 21 0,1 0 15,21 0-15,-21 21 0,0 22 16,21-1-16,-21 22 0,21 0 16,0 21-16,0-22 0,-21 22 0,21 0 15,-22-21-15,1 20 0,0 1 0,21 0 16,-21 0-16,-21 0 0,20 0 15,1-1-15,0-20 0,0 21 0,-21-21 16,20-1-16,1-20 0,0-1 0,0 1 16,0-1-16,0-20 0,21-22 15,-22 0-15,22 0 0,0 0 0,0-42 16,22 0 0,-1-21-16,0 20 0,0-20 15,0-21-15,0 20 0</inkml:trace>
  <inkml:trace contextRef="#ctx0" brushRef="#br0" timeOffset="12327.98">18690 1185 0,'0'0'16,"0"-63"-16,0 21 0,0-22 0,0 22 0,0-1 16,0-20-16,0 21 0,21-1 15,0 22-15,1-21 0,-1-1 16,0 22-16,21 0 0,-21 0 0,22-21 0,-1 42 15,22-22-15,-22 22 16,0 0-16,22 0 0,-1 22 0,-20-1 16,-1 0-16,0 0 0,1 21 15,-22 1-15,-21-1 0,0 0 0,0 1 16,0-1-16,-21 0 0,-22 1 16,1-22-16,0 21 0,-1-21 0,1 1 15,0-1-15,-1 0 0,1-21 0,21 21 16,-22-21-16,22 0 0,-21 0 15,21 0-15,0 0 16,42-21 15,0 21-31,21-21 0,-21 0 0,22 21 16,-1-22-16,0 1 0</inkml:trace>
  <inkml:trace contextRef="#ctx0" brushRef="#br0" timeOffset="12699.77">19537 699 0,'0'0'0,"0"-22"0,0 1 0,0 0 16,21 21-1,0-21-15,0 21 16,0 0-16,1 0 16,20 0-16,-21 0 0,0 21 0,22-21 15,-22 21-15,21 0 0,-21 1 0,0 20 16,1-21-16,-1 21 0,0 1 15,-21-22-15,0 21 0,0 1 0,0-1 16,0-21-16,0 0 0,0 22 16,-21-22-16,21 0 0,-21-21 0,-1 21 15,1-21-15,0 0 0,0 0 16,0 0-16,21-21 16,0 0-16,0 0 0,0-22 15,0 22-15,0 0 0,21-21 16,0-1-16,-21 22 0,21-21 15,0 21-15,1-22 0,-1 22 16,0 0-16,0 0 0,0 0 0,0 21 16,1-22-16,-1 22 0,0 0 0,0 0 15,0 0-15,0 0 0,22 0 16,-22 0-16,0 0 0</inkml:trace>
  <inkml:trace contextRef="#ctx0" brushRef="#br0" timeOffset="13119.53">20680 572 0,'0'0'0,"-21"0"15,-1 0-15,1 0 16,0 0-16,0 0 0,0 21 0,0 0 16,-22 0-16,22 0 0,0 0 0,0 22 15,0-22-15,-1 21 0,1-21 16,21 22-16,0-22 0,0 21 0,0-21 15,0 1-15,0-1 0,0 0 16,0 0-16,21 0 0,1 0 0,-1-21 16,0 0-16,21 0 0,-21 0 0,22 0 15,-22 0-15,21-21 0,1 0 16,-22 0-16,21 0 0,-21 0 0,22-22 16,-22 22-16,0-21 15,0-1-15,-21 1 0,0 21 0,0-21 16,0-1-16,0 22 0,0-21 15,-21 21-15,0-1 0,0 1 0,-22 21 16,22 0-16,0 0 0,-21 0 0,-1 0 16,22 21-16,-21-21 0,-1 22 15,22-1-15,-21 0 0,21 0 0,0 0 16,-1 0-16,22 1 0,0-1 16,0 0-16,0 21 0,0-21 0,22 1 15,20-22-15,-21 21 0,21 0 16,1-21-16</inkml:trace>
  <inkml:trace contextRef="#ctx0" brushRef="#br0" timeOffset="13844.83">21463 677 0,'0'0'0,"0"-42"15,-21 42-15,0-21 0,-1 0 0,1 21 16,-21 0-16,21 0 0,0 0 15,-22 0-15,22 0 0,0 0 0,-21 21 16,20 0-16,1 0 0,-21 0 0,21 1 16,0-1-16,-1 0 0,22 21 15,0-21-15,0 22 0,0-22 16,0 0-16,0 21 0,0-20 16,0-1-16,22-21 0,20 21 0,-21-21 15,0 0-15,22 0 0,-22 0 0,0 0 16,21 0-16,-21 0 0,22-21 15,-22 21-15,0-21 0,0-1 0,0-20 16,1 21-16,-1 0 0,0-22 16,-21 22-16,21 0 0,-21 0 0,21-21 15,-21 20-15,0 1 16,0 0-16,0 42 16,0 0-1,0 1-15,0-1 0,-21 21 16,0 0-16,0 1 0,0-1 0,21 22 15,-22-1-15,1 1 0,0-1 0,0 1 16,0-1-16,0 1 0,21 20 16,0-20-16,0 20 0,0 1 0,0-21 15,0 20-15,0 1 0,0 0 16,0-1-16,0 1 0,0 0 0,0 20 16,21-20-16,0 21 0,-21-21 0,21-1 15,0 1-15,-21 0 0,21-1 0,-21 1 16,0-22-16,22 1 0,-22-1 15,0 1-15,0-22 0,0 1 16,-22-1-16,1-21 0,0 0 0,0 0 16,0-21-16,0 0 0,-22 0 15,22 0-15,0 0 0,0-21 16,0-21-16,-22 21 0,22-22 0,0 1 16,0 0-16,0-22 0,-1 1 0,22-1 15,0 1-15,0-22 0,0 0 16,0 1-16,0-1 0,22-21 0,-1 22 15,0-22-15,0 21 0,0 0 0,0 22 16,1-22-16,-22 22 0,42-22 16,-42 22-16,42 20 0,-21-20 15,1 20-15,-1-20 0,0 21 16,0 20-16,0-20 0,0 0 0,22 21 16,-22-22-16,0 22 0,21 0 0</inkml:trace>
  <inkml:trace contextRef="#ctx0" brushRef="#br0" timeOffset="14388.16">21717 804 0,'0'-21'0,"0"42"0,0-63 0,0 21 16,0 0-16,21 0 0,0-1 15,0 22 1,1-21-16,-1 0 15,0 21-15,0 0 0,0 0 16,0 0-16,1 0 0,-1 21 16,0 0-16,0 1 0,-21-1 0,0 21 15,21-21-15,-21 22 0,0-1 16,0-21-16,0 21 0,0-20 0,0 20 16,0-21-16,-21 0 0,21 0 15,-21 1-15,0-22 0,0 0 0,-1 0 16,1 0-16,21-22 15,0 1 1,0 0-16,0 0 0,0 0 0,0 0 16,0-22-16,21 22 0,1-21 15,-1 21-15,21-22 0,-21 22 0,0-21 16,1 21-16,-1-1 16,0 1-16,0 0 0,0 0 0,0 21 15,1 0-15,-1 0 0,0 0 0,0 0 16,0 0-16,0 0 0,1 0 15,-1 0-15,0 21 0</inkml:trace>
  <inkml:trace contextRef="#ctx0" brushRef="#br0" timeOffset="17376.36">22669 931 0,'0'0'0,"22"0"0,-1 0 0,0 0 0,0-21 16,0 0-16,-21 0 0,21 0 15,1 0-15,-1-1 0,0 1 0,-21-21 16,0 21-16,21 0 0,-21-1 16,0-20-16,0 21 0,0 0 0,0 0 15,-21-1-15,0 22 16,0 0-16,-1 0 0,1 0 0,-21 22 16,21-22-16,-22 21 0,1 21 0,0-21 15,21 22-15,-22-22 0,22 21 16,-21 0-16,21 1 0,-1-22 15,1 21-15,21-21 0,0 22 0,0-22 16,0 0-16,0 0 0,0 0 16,21 1-16,1-22 0,-1 0 15,0 21-15,0-21 0,0 0 0,22 0 16,-22 0-16,0-21 0,21-1 0,-21 1 16,22 0-16,-22 0 0,0-21 15,21 20-15,-20-20 0,-1 21 0,0-21 16,0-1-16,-21 22 0,21 0 15,-21 0-15,21 0 0,-21-1 0,0 44 32,0-1-32,0 0 15,-21 0-15,21 21 0,-21-20 16,21-1-16,0 21 0,0-21 16,0 0-16,0 1 0,0-1 0,0 0 15,0 0-15,21 0 0,0-21 16,1 21-16,-1-21 0,0 0 15,0 0-15,21 0 0,-20 0 16,20-21-16,-21 21 0,21-21 0,-20 0 16,-1 0-16,0-22 0,0 22 15,0-21-15,0 21 0,-21-22 0,0 22 16,22 0-16,-22 0 0,0 0 16,0 0-16,0 42 31,0 0-31,-22 0 0,22 21 15,-21-20-15,21 20 0,0-21 0,-21 21 16,0-20-16,21 20 0,0-21 0,0 0 16,0 0-16,-21 1 0,21-1 15,0 0-15,0-42 32,0 0-17,0-1-15,0 1 16,0-21-16,0 21 0,0-22 0,21 1 15,0 21-15,-21-21 16,21-1-16,0 22 0,1-21 0,-1 21 16,0-1-16,-21 1 0,21 0 0,0 21 15,0 0-15,1 0 0,-1 0 16,0 0-16,21 21 0,-21 0 16,1 1-16,-22 20 0,21-21 15,-21 21-15,0-20 0,0 20 0,0-21 16,0 21-16,0-20 0,0-1 15,-21 0-15,21 0 0,-22 0 0,22 0 16,0 1-16,-21-22 16,21-22 15,0 1-31,0 0 16,0-21-16,21 21 0,-21-1 15,22-20-15,-1 21 0,0-21 0,21-1 16,-21 22-16,1 0 0,20 0 15,-21 0-15,0-1 0,22 22 0,-22 0 16,0 0-16,0 0 0,0 0 16,0 0-16,1 22 0,-22-1 0,21 0 15,-21 0-15,0 0 0,0 22 0,0-22 16,0 21-16,-21-21 0,21 22 16,-22-22-16,22 0 0,0 0 0,0 0 15,0 0-15,0 1 16,0-1-16,0 0 15,22-21-15,-1 0 0,0 0 0,0 0 16,21 0-16,-20 0 0,-1-21 16,21 0-16,-21-1 0,0 1 0,22 0 15,-22 0-15,0-21 0,0 20 16,0-20-16,1 0 0,-1-1 0,0 1 16,0 21-16,-21 0 0,0-22 15,0 22-15,0 0 0,0 42 31,-21-21-31,21 21 16,-21 1-16,0 20 0,-1-21 0,22 0 16,-21 22-16,0-22 0,21 21 15,-21-21-15,21 22 0,0-22 0,-21 0 16,21 0-16,0 0 0,-21 0 0,21 1 16,0-44 30,0 1-46,0-21 0,0 21 16,21 0-16,0-22 0,-21 22 16,21-21-16,0 21 0,0-22 0,1 22 15,-1 0-15,-21 0 0,21 0 16,0-1-16,0 22 0,0 0 16,1 0-16,-1 0 0,-21 22 15,21-22 1,-21 21-16,0 0 0,0 0 0,0 0 15,0 22-15,0-22 0,0 0 0,0 0 16,0 0-16,0 0 0,0 1 16,0-1-16,0 0 0,21-42 62,-21 0-62,21-1 0,0 1 16,1 0-16,-1 0 0,0-21 0,0 20 15,0-20-15,0 21 0,1 0 16,-1-22-16,0 22 0,0 0 0,0 21 16,0-21-16,1 21 15,-22 21 1,0 0-16,0 0 0,0 1 16,-22 20-16,22-21 0,-21 0 15,21 22-15,-21-22 0,21 0 0,0 21 16,0-21-16,0 1 15,0-1-15,0 0 0,0 0 0,0 0 0,21 0 16,0 1-16,1-22 0,-1 0 16,0 21-16,21-21 0,-21 0 15,1 0-15,20 0 0,-21 0 0,21 0 16,-20-21-16,20 21 0,-21-22 16,21 1-16,-20 0 0,-1-21 0,0 21 15,0-22-15,0 22 0,0-21 16,1-1-16,-1 22 0,-21 0 0,21 0 15,-21 42 17,0 0-32,0 0 0,-21 1 15,21-1-15,-21 0 16,21 21-16,-22-21 0,1 1 0,21-1 16,0 0-16,0 0 0,0 0 15,0 0-15,0 1 0,0-1 16,21-21-1,1 0-15,-1 0 0,0 0 16,21 0-16,-21-21 0,22-1 0,-22 22 16,21-21-16,-21-21 0,22 21 15,-22 0-15,21-22 0,-21 22 0,1-21 16,-1-1-16,0 22 0,0 0 16,0 0-16,-21 0 0,0 42 31,-21 0-16,0 0-15,0 22 0,21-22 0,-21 0 16,-1 21-16,1-21 0,21 1 16,0-1-16,-21 21 0,0-42 0,21 21 15,-21 0-15,21 1 0,0-44 47,21 1-31,-21 0-16,21 0 0,0 0 15,0 0-15,1-22 0,-1 22 16,0-21-16,21 21 0,-21-1 0,1 1 16,-1 0-16,0 0 0,0 21 0,0 0 15,0 0 1,-21 21-16,0 0 0,0 0 16,0 1-16,0-1 0,0 0 15,0 21-15,0-21 0,0 1 0,0 20 16,0-21-16,22 0 0,-1 0 15,0 1-15,0-1 0,0 0 0,22 0 16,-22-21-16,0 0 0,0 21 0,21-21 16,-20 0-16,20 0 15,0 0-15,-21 0 0,22 0 0,-22-21 16,0 0-16,21 0 0,-20 0 16,-1-22-16,0 1 0,0 21 0,0-22 15,22 1-15,-22 0 0,0-1 16,-21 1-16,21 21 0,-21 0 0,0 0 15,-21 21 1,0 0-16,-22 0 0,22 0 16,-21 21-16,0 0 0,-1 0 0,1 0 15,21 22-15,0-22 16,-22 21-16,22-21 0,21 0 0,0 22 0,0-22 16,0 0-16,0 0 15,0 0-15,0 1 0,21-22 16,0 0-16,1 0 0,-1 0 15,0 0-15,21 0 0,-21 0 16,1-22-16,-1 1 0,0 0 0,0 0 16,0 0-16,22 0 0,-22-1 15,0 1-15,0 0 0,0 21 0,-21-21 16,21 0-16,1 21 16,-22 21-1,0 0-15,0 0 16,-22 0-16,1 1 0,0 20 0,0-21 15,0 21-15,0 1 0,-22-1 16,22 0-16,0 1 0,0-1 16,0 0-16,-1 22 0,1-22 0,0 22 15,0-1-15,-21 1 0,20 20 16,1-20-16,0-1 0,0 22 0,0-21 16,0 20-16,-1-20 0,1 20 0,0-20 15,21 21-15,0-22 0,-21 1 16,0-1-16,0 1 0,21-1 0,-22-21 15,1 1-15,0 20 0,0-20 16,0-22-16,21 21 0,-21-21 0,-1 0 16,1 1-16,0-1 0,0 0 15,0-21-15,0 0 0,-1 0 0,1 0 16,0 0-16,0 0 16,21-21-16,0 0 0,0-1 15,0 1-15,0-21 0,0 0 0,0-1 16,0 1-16,0-22 0,0 1 0</inkml:trace>
  <inkml:trace contextRef="#ctx0" brushRef="#br0" timeOffset="17620.31">25209 529 0,'0'0'0,"-21"0"16,0 0 0,0 0-16,0 21 31,0-21-31</inkml:trace>
  <inkml:trace contextRef="#ctx0" brushRef="#br0" timeOffset="20184.04">8149 2794 0,'0'0'16,"21"-21"-16,-21-21 0,21 20 0,-21 1 15,0-21-15,0 21 0,0 0 0,0-1 16,-21 44 0,21-1-1,-21 0-15,21 21 0,-21 22 16,0-22-16,21 22 0,-21-1 16,-1 1-16,1 20 0,0-20 0,0 20 15,0 1-15,-22-21 0,22-1 16,-21 1-16,21-1 0,-22 1 0,1-22 15,0 0-15,-1 1 0,22-22 0,-21 0 16,21 0-16,0 0 0,-1 0 16,1-21-16,0 0 15,21-21-15,0 0 0,-21 0 0,21-21 16,0 20-16,0-20 0,0 0 16,0-1-16,0-20 0,0 21 0,0-22 15,0 1-15,21-1 0,-21 1 16,21 20-16,-21-20 0,0 20 15,21 22-15,-21-21 0,0 21 0,22 21 16,-1 21 0,-21 0-16,21 21 15,0 1-15,-21-1 0,21 0 0,0 22 16,1-22-16,-1 1 0,0-1 16,0 0-16,21 1 0,-20-1 0,20-21 15,0 0-15,1 0 0,-1 1 0,0-1 16,1-21-16,-1 0 0,0 0 15,22 0-15,-22 0 0,22 0 16,-22-21-16,21-1 0,-20 22 0,20-42 16,-20 21-16,-1 0 0,0-22 15,1 1-15,-22 21 0,0-43 0,0 22 16,0 0-16,-21-1 0,0 1 16,0 0-16,0-1 0,0 1 0,-21 0 15,0 21-15,0-1 0,-22 1 0,22 0 16,0 21-16,-21 0 0,21 0 15,-22 0-15,22 0 0,-21 21 0,21 0 16,-22 1-16,22 20 0,-21-21 16,21 21-16,-1 1 0,1-1 0,0 22 15,21-22-15,0 0 0,0 1 16,0-1-16,0-21 0,0 21 0,0-20 16,21-1-16,0 0 0,1 0 15,-1 0-15,0-21 0,21 0 0,-21 0 16,22 0-16,-22 0 0,21 0 15,1-21-15,-22 0 0,21 0 0,0 0 16,-20-22-16,20 22 0,-21-21 0,0 21 16,0-22-16,-21 1 0,0 0 15,0 20-15,22 1 0,-22-21 0,0 21 16,0 0-16,-22 21 16,22 21-16,-21-21 15,21 21-15,0 21 0,-21-21 16,21 1-16,0 20 0,0 0 0,0-21 15,0 22-15,0-22 0,0 0 16,21 21-16,0-20 0,1-1 0,-1-21 16,0 21-16,0 0 0,21-21 0,-20 0 15,20 0-15,0 0 0,-21 0 16,22 0-16,-1 0 0,-21-21 0,22 0 16,-22 0-16,21-1 0,-21 1 15,0 0-15,1 0 0,-1-21 0,0 20 16,0-20-16,-21 0 0,0-1 0,0 1 15,0 21-15,0-21 16,0 20-16,0 1 0,-21 42 31,21 22-31,-21-22 16,21 21-16,-21-21 0,21 22 0,0-1 16,0-21-16,-22 22 0,22-1 0,0-21 15,0 0-15,-21 22 0,21-22 16,0 0-16,0 0 0,21-21 47,-21-21-47,22 0 0,-22 0 0,0-1 15,21 1-15,0-21 0,0 21 16,-21-22-16,21 1 0,0 0 16,-21 21-16,22-22 0,-1 22 0,0-21 15,0 21-15,0-1 0,0 22 16,1 0-16,-1 0 15,-21 22-15,21-1 0,-21 0 0,21 0 16,-21 0-16,0 22 0,0-1 0,21-21 16,-21 21-16,21-20 0,1 20 15,-22-21-15,21 21 0,0-20 0,0-1 16,21 0-16,-20 0 0,20 0 0,-21-21 16,21 0-16,1 21 15,-1-21-15,0 0 0,1 0 0,20 0 16,-20-21-16,-1 0 0,21 21 0,-20-21 15,-1 0-15,0-22 0,1 22 16,-22-21-16,0 21 0,0-22 0,0 1 16,1 0-16,-22-1 0,21 1 0,-21 0 15,0-1-15,0 22 0,0-21 16,0 21-16,0 0 0,0-1 0,-21 1 16,-1 21-16,1 0 0,0 0 15,-21 0-15,21 0 0,-1 21 0,-20 1 16,21-1-16,-21 0 0,20 21 15,-20-21-15,21 22 0,0-1 0,-22 0 16,43 1-16,0-22 0,0 21 16,0 1-16,0-22 0,0 0 0,0 0 15,22 0-15,-1 0 0,0-21 16,21 0-16,-21 0 0,1 0 0,20 0 16,-21 0-16,21 0 0,-20-21 0,-1 0 15,0 21-15,21-21 0,-21-21 16,1 20-16,-22 1 0,21 0 0,0-21 15,-21 21-15,21-22 0,-21 22 0,0 0 16,0 0-16,0 0 0,0-1 16,0 1-16,0 42 31,0 1-31,0-1 16,-21 21-16,21 0 0,0 1 15,0-1-15,-21 0 0,21 1 0,-21 20 16,21-20-16,-22 20 0,22-21 0,0 22 15,0-1-15,0-20 0,0 20 16,0 1-16,0-1 0,0 1 0,22-1 16,-1 22-16,0-22 0,0 1 0,-21-1 15,0 1-15,21-22 0,-21 22 16,0-1-16,0 1 0,0-1 0,0 1 16,-21-1-16,0 1 0,0-22 0,0 22 15,-22-22-15,22 0 0,-21-21 16,-1 22-16,22-22 0,-21-21 0,21 0 15,0 0-15,-1 0 0,1 0 16,0 0-16,21-42 0,-21 20 0,0-20 16,0 0-16,-1-1 0,-20-20 0,21-1 15,0-20-15,-22 20 0,22-20 0,-21-1 16,21 0-16,0-21 0,21 22 16,0-1-16,0 0 0,0 1 0,0 20 15,21 1-15,0-1 0,21 22 0,-21 0 16,22-1-16,-1 1 15,-21 0-15,22 20 0,-1-20 0,0 21 16,1 0-16,-1 0 0,0-1 0,1 1 16,-1-21-16,0 21 0,1 0 15,-1-1-15,0 1 0</inkml:trace>
  <inkml:trace contextRef="#ctx0" brushRef="#br0" timeOffset="21804.11">11112 2985 0,'0'0'0,"43"-64"32,-43 85-17,0 0 1,0 1-16,0-1 0,0 0 16,0 21-16,0-21 0,0 22 0,0-1 15,-21-21-15,21 22 0,-22-22 16,22 21-16,0-21 0,0 0 0,0 1 15,0-1-15,0 0 0,22-21 0,-1 0 16,0 21-16,0-21 0,21 0 16,-20 0-16,-1 0 0,21-21 0,-21 21 15,22-21-15,-22 0 0,21-1 0,-21 1 16,22 0-16,-22-21 16,0 21-16,0-22 0,0 22 0,0-21 15,1 21-15,-22-22 0,0 22 0,21 0 16,-21 0-16,0 0 0,0 42 47,-21 0-47,21 0 0,-22 0 0,22 0 15,0 1-15,0 20 0,0-21 16,0 0-16,0 22 0,0-22 0,0 0 16,0 21-16,0-21 0,0 1 15,0-1-15,22 0 0,-1-21 0,0 21 16,21-21-16,-21 0 15,1 0-15,-1 0 0,21 0 0,0 0 16,1 0-16,-1-21 0,0 0 16,22 21-16,-22-43 0,1 22 0,-1 0 15,-21-21-15,21 21 0,-20-22 0,-1 1 16,0 21-16,0-22 0,-21 22 16,0-21-16,0 21 0,0 0 0,0-22 15,-21 22-15,0 0 0,0 0 16,-1 21-16,1 0 0,0 0 15,0 0-15,0 0 0,-22 0 0,22 0 16,0 21-16,-21 0 0,21 0 0,-1 22 16,1-22-16,-21 21 15,42-21-15,-21 22 0,0-22 0,21 21 16,-22-21-16,22 0 0,0 22 0,0-22 16,0 0-16,0 0 0,22-21 15,-1 21-15,0 1 0,0-22 0,0 0 16,0 0-16,22 0 0,-22 0 0,0 0 15,21 0-15,-20-22 0,-1 1 16,0 0-16,0 0 0,0 0 0,0-22 16,1 22-16,-1-21 0,0 21 0,0-22 15,-21 1-15,21 21 0,-21-21 16,21 20-16,-21 1 0,0 0 0,0 0 16,0 42-1,0 0 1,0 0-16,-21 1 0,0-1 0,21 21 15,0-21-15,-21 22 0,0-1 0,21 0 16,0 1-16,0-22 0,0 21 16,0 0-16,0-20 0,0-1 0,21 21 15,0-21-15,21 0 0,1-21 0,-1 22 16,0-1-16,1-21 0,-1 0 16,22 0-16,-1 0 0,-21 0 0,22 0 15,-1-21-15,1-1 0,-22 22 0,22-42 16,-22 21-16,0 0 0,1-22 15,-1 1-15,-21 0 0,22-22 16,-22 22-16,-21 0 0,0-1 0,21 1 16,-21 0-16,0 20 0,0 1 15,-21-21-15,0 21 0,-1 21 0,1-21 16,-21 21-16,0 0 0,-1 0 0,1 21 16,0-21-16,-1 21 0,1 0 15,0 21-15,-1-20 0,1 20 0,21-21 16,0 21-16,-1-20 0,1 20 0,21 0 15,0-21-15,0 1 0,0 20 16,21-21-16,1 0 0,-1-21 0,0 21 16,21-21-16,-21 0 0,22 0 0,-22 0 15,21 0-15,-21 0 16,22 0-16,-22-21 0,21 0 0,-21 0 16,1 0-16,-1-22 0,0 22 0,0 0 15,0-21-15,0 21 0,1-1 16,-22-20-16,21 21 0,-21 0 0,21 0 15,-21-1-15,0 1 0,21 21 16,-21 21 0,0 1-1,0-1-15,0 21 0,-21-21 16,21 22-16,0-1 0,0 0 16,-21 22-16,21-22 0,0 22 0,-21-1 15,21 1-15,0-1 0,0 1 16,0-1-16,0 1 0,0 20 0,0-20 15,0 20-15,0 1 0,0 0 16,0-1-16,0 1 0,0 0 0,0-1 16,21 1-16,-21 0 0,21-1 0,-21 1 15,0 0-15,0-1 0,0 1 0,0-21 16,21-1-16,-21 1 0,21-1 16,-21-21-16,0-20 0,0 20 0,0-21 15,0 0-15,-21-42 16,0 21-16,0-21 15,-22-21-15,22 20 0,-21-20 16,21 0-16,0-1 0,-22 1 16,22-21-16,0 20 0,0-41 0,0 20 15,-1 1-15,22-22 0,0 21 0,0-20 16,0-1-16,0 0 0,0 1 16,43-1-16,-22 0 0,0 1 0,21-1 15,1 0-15,-1 1 0,0-1 0,1 0 16,-1 22-16,0-22 0,1 22 15,-1-1-15,-21 1 0,22 20 0,-1 1 16,-21 0-16,0-1 0,22 22 16,-22-21-16,0 21 0,0 0 0,0-1 15</inkml:trace>
  <inkml:trace contextRef="#ctx0" brushRef="#br0" timeOffset="22196.89">13864 3112 0,'0'0'16,"0"21"-16,21-21 31,0 0-31,1 0 0,-1-21 16,0 21-16,0-22 0,0 1 0,0 21 16,1-21-16,-1 0 0,0 0 15,0 21-15,0-21 0,0-1 0,1 1 16,-1 0-16,-21 0 0,0 0 15,0 0-15,0-1 16,-21 22-16,-1 0 0,-20 0 0,21 0 16,-21 22-16,-1-1 0,22 0 0,-21 0 15,21 0-15,-1 22 0,1-22 16,0 21-16,21-21 0,0 22 0,0-22 16,0 21-16,0-21 0,21 0 0,22 1 15,-22-1-15,0 0 0,21 0 16,1 0-16,-1-21 0,0 0 15,1 0-15,-1 0 0,0 0 0,1 0 16,-22 0-16,21 0 0,0 0 16,-20-21-16,-1 21 0,0-21 0,0 0 15,-21 0-15,0-1 0,0 1 0,0 0 16</inkml:trace>
  <inkml:trace contextRef="#ctx0" brushRef="#br0" timeOffset="24728.11">85 1842 0,'-22'0'16,"1"0"31,42 0 0,1 0-32,-1 0-15,0 0 0,0 0 16,0 0-16,0 0 0,22 0 15,-22 0-15,0 0 0,21 0 16,1 0-16,-1 0 0,0 0 0,1 0 16,20 0-16,1 0 0,-1 0 15,1 0-15,-1 0 0,1 0 0,-1 0 16,1 0-16,-1 0 0,22 0 16,0 0-16,-1 21 0,1-21 0,0 0 15,-1 0-15,1 0 0,0 0 16,-22 0-16,22 0 0,-1 21 15,1-21-15,0 0 0,-1 0 16,1 0-16,21 0 0,-21 0 0,20 0 16,-20 0-16,21 21 0,0-21 15,-22 0-15,22 0 0,0 0 0,0 21 16,21-21-16,-21 0 0,0 0 0,21 0 16,-22 0-16,22 21 0,-21-21 15,21 0-15,-21 0 0,21 0 0,-21 22 16,21-22-16,0 0 0,-21 0 15,0 21-15,21-21 0,-22 0 0,1 0 16,21 0-16,-21 21 0,21-21 16,-21 0-16,0 21 0,0-21 15,21 0-15,-22 0 0,1 21 0,21-21 16,-21 0-16,0 0 0,21 0 16,-21 0-16,-22 21 0,22-21 0,0 0 15,-21 0-15,21 22 0,-1-22 0,1 0 16,0 0-16,0 0 0,0 21 15,-22-21-15,22 0 0,-21 21 0,21-21 16,0 0-16,-1 0 0,-20 0 16,21 0-16,0 21 0,0-21 0,-1 0 15,1 0-15,0 0 0,-21 0 0,21 0 16,-1 0-16,1 0 0,0 21 16,0-21-16,0 0 0,0 0 15,-1 0-15,1 0 0,-21 0 0,21 21 16,0-21-16,-1 0 0,1 0 15,0 0-15,0 0 0,0 0 0,0 0 16,-22 0-16,22 0 0,0 0 0,0 0 16,-22 0-16,22 0 0,0 0 15,0 0-15,0 0 0,-22 0 0,1 0 16,21 0-16,-21 0 0,-1 0 16,1 0-16,21 0 0,-22 0 0,1 0 15,21 0-15,-21 0 0,-1 0 0,1 0 16,21 0-16,-22 0 0,1 0 15,0 0-15,-1 0 0,1 0 16,0 0-16,-1 0 0,1 0 0,21 0 16,-21 0-16,-1 0 0,1 0 15,0 0-15,-1 0 0,-20 0 0,20 0 16,1 0-16,0 0 0,-1 0 16,22 0-16,-21 0 0,0 0 0,20 0 15,-20 0-15,0-21 0,-1 21 0,1 0 16,0 0-16,-1 0 0,1-21 15,0 21-15,-1 0 0,1 0 0,21-21 16,-21 21-16,-1 0 0,1 0 16,0-21-16,-1 21 0,-20 0 0,20 0 15,1-21-15,0 21 0,21 0 16,-22 0-16,22-22 0,-21 22 16,21 0-16,-1 0 0,1-21 0,-21 21 15,42 0-15,-21 0 0,0-21 16,21 21-16,-22 0 0,22 0 0,-21-21 15,0 21-15,0-21 0,0 21 0,0 0 16,-1 0-16,1-21 0,21 21 16,-21 0-16,0 0 0,0-22 0,21 22 15,-43 0-15,43 0 0,-21-21 16,0 21-16,21 0 0,-21 0 0,21 0 16,-21 0-16,21 0 0,-21 0 15,-1-21-15,22 21 0,-21 0 16,21 0-16,0 0 0,0 0 15,-21 0-15,21 0 0,0 0 0,-21 0 16,21 0-16,0 0 0,0 0 16,0 21-16,0-21 0,0 0 0,-21 0 15,0 0-15,-1 0 0,1 0 16,0 0-16,0 21 0,0-21 0,0 0 16,-1 0-16,1 0 0,-21 0 15,0 0-15,-1 22 0,-20-22 16,20 0-16,-20 0 0,21 0 0,-22 21 0,1-21 15,-22 0-15,21 0 0,-20 0 16,-1 0-16,0 0 0,-20 0 16,-1 0-16,-42 0 31,-1 0-31,-41 0 0,-1 0 16,1 0-16,-22 0 0,-21 0 0,-21 0 15,0 0-15</inkml:trace>
  <inkml:trace contextRef="#ctx0" brushRef="#br0" timeOffset="25793.62">7916 4085 0,'0'0'0,"-148"21"32,127-21-32,-21 0 0,20 0 15,-20 22-15,21-22 0,0 0 0,0 0 16,-1 0-16,1 0 0,21 21 15,0 0 1,21-21 0,1 0-16,-1 0 15,0 0-15,21 0 0,1 0 0,-1 0 16,21 0-16,1 0 0,-1 0 0,1 0 16,21 0-16,-1 0 15,1 0-15,0 0 0,-1 0 0,22 0 16,0 0-16,21 0 0,-21 0 0,21 0 15,0 0-15,0 0 0,0 0 16,0-21-16,21 21 0,0 0 0,0 0 16,0 0-16,1 0 0,-1 0 0,0-21 15,21 21-15,-21 0 0,1 0 16,20 0-16,-21 0 0,0 0 0,22 0 16,-1 0-16,0-22 0,-21 22 15,22 0-15,-1 0 0,-21 0 0,22 0 16,-22 0-16,21 0 0,-21 0 0,0 0 15,1 0-15,-22 0 16,21 0-16,-21 0 0,21 0 0,-42 22 16,21-22-16,-21 0 0,-22 0 0,22 21 15,-42-21-15,20 0 0,-41 0 16,20 0-16,-21 0 0,-20 0 0,-1 21 16,0-21-16,0 0 0,-21 21 31,0 0-16,0 0-15,-21-21 16,0 0 0,0 0-16</inkml:trace>
  <inkml:trace contextRef="#ctx0" brushRef="#br1" timeOffset="31108.98">931 5609 0,'21'-21'0,"-42"42"0,42-63 0,-21 21 16,22 0-16,-22-1 0,0 1 16,0 0-16,0 0 15,21 21-15,-21-21 0,0 0 16,0-1-1,0 44 17,0-1-17,21 0-15,-21 0 0,0 21 16,0 1-16,0-1 0,0 0 0,0 1 16,0-1-16,0 0 0,0 22 15,0-22-15,0 1 0,0-1 16,0 0-16,-21-21 0,21 22 15,0-22-15,0 21 0,0-21 0,-21 1 16,21-1-16,0 0 0,-22 0 16,22-42 31,0 0-47,0 0 15,22-1-15,-1 22 0</inkml:trace>
  <inkml:trace contextRef="#ctx0" brushRef="#br1" timeOffset="31439.78">1376 5906 0,'21'0'0,"-21"21"15,21-21 1,0 0 15,0 0-31,1 0 0,-22-21 16,21 21-16,-21-22 15,0 1-15,0 0 16,0 0-16,-21 21 16,-1 0-16,1 0 0,0 0 15,0 0-15,0 0 0,0 0 16,21 21-1,0 0 17,21-21-17,0 0-15,0 0 0</inkml:trace>
  <inkml:trace contextRef="#ctx0" brushRef="#br1" timeOffset="31832.04">2413 5292 0,'0'0'0,"-42"0"0,20-21 0,-20 21 0,21 0 16,21-22-16,-21 22 16,21-21-16,21 21 15,21 0-15,1 0 0,-1 0 16,0 0-16,22-21 0,20 21 0,-20 0 16,-1 0-16,22-21 0,-21 21 0,-1 0 15,1 0-15,-1-21 0,-21 21 16,22 0-16,-22-21 0,22 21 0,-22 0 15,0 0-15,-20 0 0,20 0 16,-21 0-16,0 0 0,-42 0 31,0 0-15,0 0-16,-22 0 0,22 0 16</inkml:trace>
  <inkml:trace contextRef="#ctx0" brushRef="#br1" timeOffset="32280.48">3133 5165 0,'0'21'15,"0"0"1,-22-21-16,22 21 0,0 0 16,-21 1-16,21-1 15,0 0-15,0 0 0,0 0 0,0 22 16,0-22-16,0 21 0,0 0 15,0 1-15,0-1 0,0 22 0,0-22 16,0 0-16,0 1 0,0 20 16,0-42-16,0 22 0,0-1 0,0 0 15,0-21-15,0 1 0,0 20 16,0-21-16,0 0 0,0 0 0,0 1 16,0-1-16,-21 0 0,0-21 15,0 0-15,0 0 0,-1 0 16,-20 0-16,21 0 0,-21 0 0,20 0 15,1 0-15,-21 0 0,21-21 16,-22 0-16,22 21 0,-21-22 16,21 1-16,0 0 0,-1 0 0,1 0 15,0 0-15,0-1 0,21 1 16,0 0-16,0 0 16,21 21-1,0 0 1,0 0-16,1 0 0,20 0 15,-21 0-15,21 0 0,-20 0 0,20 0 16,0 0-16,-21 0 0</inkml:trace>
  <inkml:trace contextRef="#ctx0" brushRef="#br1" timeOffset="32831.75">3810 5863 0,'0'0'0,"21"-21"0,0-42 31,-21 41-31,0 1 0,0 0 0,0 0 0,0 0 16,0 0-16,0-1 0,0 1 15,0 0-15,-21 0 0,0 21 0,0 0 16,0 0-16,-1 0 16,-20 0-16,21 21 0,0 0 15,0 0-15,-22 22 0,22-1 0,0 0 16,0-20-16,0 20 0,-1 0 15,1 1-15,0-1 0,21 0 0,0-21 16,0 22-16,0-22 0,0 0 16,0 0-16,0 0 0,0 1 15,21-22-15,0 0 0,1 0 0,-1 0 16,0 0-16,0 0 0,0 0 16,22-22-16,-22 22 0,0-21 0,0 0 15,0 0-15,0 0 0,1-22 16,-1 22-16,0-21 0,0 21 0,0-22 15,-21 1-15,0 21 0,21-21 0,-21 20 16,22 1-16,-22 0 16,0 0-16,0 42 15,0 0-15,0 0 16,0 22-16,0-22 0,0 0 16,0 21-16,0-20 0,0-1 0,0 21 15,0-21-15,0 0 0,0 1 16,21-1-16,-21 0 0,21-21 0,-21 21 15,21 0-15,0-21 0,0 0 16,1 21-16,-1-21 16,0 0-16,0 0 0,0-21 15,0 0-15,1 0 16,-1 0-16,-21 0 0,0-1 16</inkml:trace>
  <inkml:trace contextRef="#ctx0" brushRef="#br1" timeOffset="33077.43">4276 5673 0,'0'-21'0,"0"42"0,0-64 0,0 22 16,21 21 0,0 21-1,-21 1 1,0-1-16,0 0 0,0 21 0,0-21 16,0 1-16,0 20 0,0-21 15,21 21-15,-21-20 0,0-1 16,0 0-16,21 0 0,-21 0 0,0 0 15,21 1-15,-21-1 0,0 0 16,22-21 0,-1 0-16,0 0 15,-21-21 1,21 21-16,0-21 0</inkml:trace>
  <inkml:trace contextRef="#ctx0" brushRef="#br1" timeOffset="33309.3">4868 5588 0,'0'-21'16,"0"42"-16,0-63 0,0 21 15,-21 21 1,0 0-16,0 21 16,0 0-16,-1 0 0,-20 0 0,21 22 15,0-22-15,-22 21 0,22-21 16,-21 0-16,21 22 0,0-22 0,-22 0 15,22 0-15,0 0 0,0 1 0,21-1 16,0 0-16,21-21 16,0 0-1,0 0-15</inkml:trace>
  <inkml:trace contextRef="#ctx0" brushRef="#br1" timeOffset="33804.01">5292 5546 0,'0'0'0,"0"-21"0,-22-1 16,22 1-16,0 0 0,-21 21 0,0-21 16,0 21-16,0 0 0,0 0 15,-1 0-15,1 0 0,0 21 16,0 0-16,0 0 0,0 1 15,-1 20-15,1 0 0,0-21 0,0 22 16,0-1-16,21 0 0,0-20 0,0 20 16,0-21-16,0 21 0,0-20 15,0-1-15,0 0 0,0 0 0,21-21 16,0 21-16,0-21 0,0 0 16,1 0-16,-1 0 0,0 0 15,0 0-15,0-21 0,0 0 0,1 21 16,-1-21-16,0 0 0,-21-22 15,21 22-15,0 0 0,0-21 0,-21-1 16,22 1-16,-22 21 0,21-22 16,-21 22-16,0 0 0,0 0 15,0 0-15,0 42 16,-21 0-16,21 21 0,-22-20 16,22 20-16,-21 0 0,21 1 15,0-1-15,0-21 0,0 21 0,0 1 16,0-22-16,21 21 0,1-21 15,20 1-15,0-1 0,1 0 0,-1-21 16,-21 21-16,21-21 0,1 0 0,-1 0 16,0 0-16,-20 0 0,20 0 15</inkml:trace>
  <inkml:trace contextRef="#ctx0" brushRef="#br1" timeOffset="34840.04">1291 7684 0,'0'-22'15,"0"1"-15,0 0 16,0 0-16,0 0 16,0 0-16,0-1 15,0 1-15,0 0 0,0 0 16,21 21-16,0 0 0,1 0 15,-1 0-15,0 21 0,0 0 16,0 22-16,0-1 0,-21 0 0,0 1 16,0-1-16,0 21 0,0 1 15,-21-22-15,-21 22 0,0-1 0,-1-20 16,1 20-16,0-21 0,-1 1 16,1-22-16,21 21 0,-22-21 0,22-21 15,-21 22-15,21-22 0,0 0 16,-1 0-16,1-22 0,0 22 15,0-21-15,0 0 0,21-21 0,0 21 16,0-22-16,0 1 0,0 21 16,0-22-16,0 1 0,0 21 15,21-21-15,-21 20 0,21 1 0,0 21 16,22 0-16,-22 0 0,0 0 16,21 0-16,-21 0 0,1 21 0,20 1 15,-21-1-15,0 21 0,22-21 16,-22 22-16,-21-1 0,21-21 0,0 21 15,0-20-15,-21 20 0,0-21 16,21 0-16,-21 0 0,22 1 16,-1-1-16,0-21 15,0 0-15,0 0 0,0-21 16,1 21 0,-1-22-16,0 1 0</inkml:trace>
  <inkml:trace contextRef="#ctx0" brushRef="#br1" timeOffset="34991.96">1884 7874 0</inkml:trace>
  <inkml:trace contextRef="#ctx0" brushRef="#br1" timeOffset="35475.83">2857 7303 0,'0'0'15,"0"-43"-15,0 22 0,22-21 0,-22-1 16,21 1-16,-21 0 0,21-1 0,-21 22 16,0-21-16,0 21 15,0-22-15,0 22 0,21 0 0,-21 0 16,0 42 0,0 21-1,0 1-15,0 20 0,0 1 0,0-1 16,0 22-16,0 0 0,-21-22 15,21 22-15,-21-22 0,21 1 0,-21-1 16,21 1-16,-22-22 0,22 22 0,0-22 16,0 0-16,0 1 0,0-22 15,0 21-15,0-21 0,0 0 0,0 1 16,22-22 0,-1 0-1</inkml:trace>
  <inkml:trace contextRef="#ctx0" brushRef="#br1" timeOffset="35780.28">2709 7430 0,'0'-64'16,"0"128"-16,0-170 0,0 42 0,0 22 0,0 0 16,0-1-16,0 1 0,21 0 15,1-1-15,-1 1 0,21 21 0,-21 0 16,22-22-16,-1 43 0,0-21 15,1 21-15,-1 0 0,21 0 16,-20 0-16,20 21 0,-20 22 0,-1-22 16,-21 21-16,0 0 0,-21 22 15,0-22-15,0 22 0,-21-22 0,0 22 16,-21-22-16,20 0 0,-20 22 16,0-43-16,-1 21 0,1 1 0,21-22 15,-21 0-15,20 0 0,1-21 0,21 21 16,21-42 15,1 21-31,-1-21 0</inkml:trace>
  <inkml:trace contextRef="#ctx0" brushRef="#br1" timeOffset="36456.82">3535 7408 0,'0'0'0,"21"64"31,-21-43-31,0 0 0,-21 0 16,21 22-16,-21-22 0,-1 0 0,22 0 16,0 0-16,0 22 0,0-22 15,0 0-15,0 0 0,0 0 16,22-21-16,-1 22 16,0-22-16,21 0 0,-21 0 0,22 0 15,-1 0-15,0-22 0,1 1 16,-22 21-16,21-21 0,1 0 15,-1 0-15,-21 0 0,0-1 0,22 1 16,-22 0-16,-21-21 0,21 21 0,-21-1 16,21-20-16,-21 21 0,0 0 15,0 0-15,0-1 0,0 1 0,0 0 16,0 0-16,-21 21 31,21 21-31,0 0 16,-21 22-16,21-22 0,0 21 15,0 0-15,0 1 0,0-1 0,0 0 16,0 22-16,0-22 0,0 22 16,0-1-16,0 1 0,21-1 0,0 1 15,-21 20-15,21-20 0,-21 21 16,21-22-16,-21 22 0,22-1 0,-22 1 16,0-21-16,0 20 0,0 1 0,0 0 15,0-22-15,0 22 0,0-22 16,-22 1-16,1-1 0,0 1 0,0-22 15,0 22-15,0-22 0,-1-21 0,-20 21 16,21-20-16,-21-1 0,20 0 16,-20-21-16,0 0 0,21 0 15,-22 0-15,1 0 0,0-21 0,-1-22 16,1 22-16,0-21 0,-1 0 0,1-22 16,21 22-16,-22-22 0,22-20 15,0 20-15,0-21 0,21 1 0,0-1 16,0 22-16,0-22 0,0 0 0,21 22 15,0-1-15,0 1 0,1-1 16,20 1-16,-21-1 0,21 1 0,1-1 16,-1 22-16,22-22 0,-22 22 15,21-21-15,-20 20 0,20 1 0,-20 0 16,20-1-16,-21 1 0,22 21 0</inkml:trace>
  <inkml:trace contextRef="#ctx0" brushRef="#br1" timeOffset="36744.39">4720 7049 0,'0'0'0,"0"-22"0,0 1 0,0 0 0,-21 0 16,0 0-16,0 21 16,-1-21-16,1 21 0,0 0 15,0 21-15,0 0 0,0 0 0,-1 0 16,22 22-16,-21-1 15,0 0-15,0 1 0,21-1 0,0 21 16,-21-20-16,21-1 0,-21 0 0,21 1 16,0-1-16,0-21 0,0 22 15,0-22-15,0 0 0,0 0 0,0 0 16,0 0-16,0 1 16,21-22-16,0 0 15,0 0-15,0 0 0,22-22 0,-22 1 16,0 0-16</inkml:trace>
  <inkml:trace contextRef="#ctx0" brushRef="#br1" timeOffset="37232.11">4911 7091 0,'0'0'0,"0"-42"0,21-1 0,-21 22 16,0 0-16,0 0 0,0 0 0,21 21 16,-21 21-1,0 0 1,0 21-16,0-21 0,0 22 0,0-1 15,0 0-15,0 1 0,0 20 16,-21-20-16,21-1 0,0 0 0,0 1 16,0-22-16,0 21 0,-21-21 0,21 22 15,0-22-15,-22 0 16,22 0-16,0 0 0,0-42 47,0 0-47,0 0 0,0 0 15,22-22-15,-1 22 0,-21-21 16,21-1-16,0 22 0,0-21 0,0 0 16,1-1-16,-1 22 0,21 0 0,-21 0 15,0 0-15,22 21 0,-22 0 16,0 0-16,21 0 0,-20 21 0,20 0 16,-21 0-16,0 0 0,0 22 0,1-1 15,-22-21-15,0 21 0,0-20 16,0 20-16,0-21 0,-22 21 15,1-20-15,21-1 0,-21 0 0,0 0 0,21 0 16,-21 0-16,21 1 16,-21-22-16,42 0 31,0 0-15,0 0-16,0-22 0,0 1 15,1 21-15,-1-21 0</inkml:trace>
  <inkml:trace contextRef="#ctx0" brushRef="#br1" timeOffset="37904.81">5863 7303 0,'0'0'0,"0"-43"31,-21 64-15,21 1-16,-21-22 0,0 42 15,-1-21-15,1 0 0,0 0 0,0 22 16,21-22-16,0 0 0,-21 0 0,21 22 15,0-22-15,0 0 16,0 0-16,0 0 0,21-21 16,0 0-16,0 0 15,0 0-15,1 0 16,-22-21-16,0 0 16,0 0-16,0 0 0,0-1 0,0 1 15,0-21-15,21 21 0,-21-22 16,0 22-16,21-21 0,0 0 15,-21 20-15,21-20 0,0 21 0,1 0 16,-22 0-16,21 21 0,0-22 0,21 22 16,-21 0-16,1 0 0,-1 0 15,21 0-15,-21 22 0,0-1 0,1 0 16,-1 0-16,0 21 0,-21-20 16,0 20-16,21-21 0,-21 21 0,0-20 15,0-1-15,0 21 0,0-21 0,0 0 16,0 1-16,0-1 0,0 0 15,-21 0-15,0-21 16,0 0 0,-1-21-16,22 0 15,0 0-15,0-1 16,0-20-16,22 21 0,-1-21 0,0 20 16,0-20-16,0 0 0,22-1 0,-22 1 15,21 0-15,0-1 0,1 22 16,-1 0-16,0 0 0,1 21 0,-1 0 15,0 0-15,-20 0 0,20 21 0,-21 0 16,0 0-16,0 22 0,1-1 16,-22-21-16,0 22 0,0-1 15,0 0-15,0 1 0,0-1 0,-22-21 16,1 21-16,21-20 0,-21 20 16,0-21-16,0 0 0,0 0 0,-1-21 15,22 22-15,-21-22 0,0 0 0,0 0 16,0 0-1,0 0-15,21-22 16,-22 1-16</inkml:trace>
  <inkml:trace contextRef="#ctx0" brushRef="#br1" timeOffset="38176.76">4508 6964 0,'0'0'0,"22"0"16,-1 0-16,21 0 0,22 0 16,-22 0-16,21 0 0,22 0 15,-21-21-15,-1 21 0,22 0 0,-22 0 16,22-21-16,-22 21 0,22-22 15,-21 22-15,-1 0 0,1 0 16,-22 0-16,0-21 0,1 21 0,-22 0 16,0 0-16</inkml:trace>
  <inkml:trace contextRef="#ctx0" brushRef="#br1" timeOffset="39271.89">1249 9398 0,'0'0'0,"-21"-21"15,-1 21-15,22-21 16,-21 21-16,21-21 15,0-1-15,0 1 16,0 0-16,21 21 0,1 0 16,-22-21-16,21 21 0,0 0 15,0 0-15,0 0 0,0 0 0,1 0 16,20 0-16,-21 0 16,0 0-16,22 21 0,-22 0 0,0 0 15,0 1-15,-21-1 0,0 21 16,0-21-16,0 0 0,0 22 0,-21-22 15,0 21-15,0-21 0,-22 22 16,22-22-16,-21 0 0,21 0 0,-1 0 16,-20 1-16,21-22 0,0 21 15,0-21-15,-1 0 16,22-21 0,0-1-16,0 1 15,0 0-15,22 0 0,-1 21 16,0-21-16,0 0 0,0-1 15,0 22-15,1-21 0,-1 0 16,0 21-16,21 0 0,-21 0 0,22 0 16,-22 0-16,21 0 0,-21 0 15,22 0-15,-22 21 0,0 0 0,0 1 16,0-1-16,1 21 0,-22-21 16,0 0-16,0 22 0,0-22 0,0 21 15,0-21-15,-43 22 0,22-22 0,0 0 16,-21 21-16,-1-20 15,1-1-15,0 0 0,-22-21 0,22 21 16,-1-21-16,1 0 0,0 0 0,-1 0 16,1 0-16,21 0 0,-21 0 15,20 0-15,-20 0 0,21 0 16,0-21-16,0 21 0,21-21 0,-22 0 16,1-1-16,21 1 15,0 0 1,0 0-1,21 21-15,1-21 0,-1 21 0,0-21 16</inkml:trace>
  <inkml:trace contextRef="#ctx0" brushRef="#br1" timeOffset="39496.54">2328 9589 0,'0'0'0,"0"-22"16,21 1 62</inkml:trace>
  <inkml:trace contextRef="#ctx0" brushRef="#br1" timeOffset="40028.6">3937 9123 0,'0'0'0,"0"-42"16,21-64-1,-42 127 17,0 0-32,0 0 0,21 22 15,-22-22-15,1 21 0,0-21 0,21 22 16,-21-1-16,0 0 0,0-21 0,21 22 15,0 20-15,-22-20 0,1-1 16,0 21-16,21 1 0,-21-22 0,21 22 16,-21-1-16,0-20 0,-1 20 15,22 1-15,-21-22 0,0 0 16,21 1-16,0-1 0,0-21 0,0 21 0,-21-20 16,21-1-16,0 0 0,0 0 15,0 0-15,0-42 31,21 0-31,-21 0 16,0 0-16</inkml:trace>
  <inkml:trace contextRef="#ctx0" brushRef="#br1" timeOffset="40356.33">3789 9356 0,'0'-21'0,"0"42"0,-21-64 0,21 1 15,-22 21-15,22 0 0,0-22 16,0 22-16,0 0 0,0 0 16,0 0-16,22 0 0,20 21 0,-21-22 15,21 22-15,-20 0 0,20 0 0,0 0 16,1 22-16,-1-1 0,0 0 16,1 21-16,-1-21 0,0 22 0,-21-1 15,1-21-15,-22 22 0,0-1 0,0-21 16,0 21-16,-43-20 0,22 20 15,-21 0-15,-1-21 0,1 1 0,0-1 16,-1 0-16,1 0 0,0 0 0,21 0 16,-22-21-16,22 0 0,0 0 15,0 0-15,0 0 16,21-21-16,21 21 16,0-21-16,0 0 0,0 0 15,22-22-15,-22 22 0</inkml:trace>
  <inkml:trace contextRef="#ctx0" brushRef="#br1" timeOffset="40748.18">4508 9335 0,'0'63'31,"22"-63"-15,-1 0-16,0 0 15,0 0-15,0 0 0,0 0 0,1-21 16,-1 21-16,0-21 0,21 0 0,-21-1 16,1 1-16,-1 0 0,0 0 15,0 0-15,-21 0 0,0-1 0,0 1 16,0 0-16,0 0 0,0 0 0,-21 21 16,0 0-1,-22 0-15,22 21 0,0 0 0,0 0 16,-21 0-16,20 1 0,1 20 15,0-21-15,21 21 0,0-20 16,-21-1-16,21 21 0,0-21 0,0 0 16,0 1-16,0-1 0,21 0 0,0 0 15,0-21-15,1 21 0,-1-21 16,21 0-16,-21 0 0,22 0 0,-1 0 16,0 0-16,1 0 0,-1 0 15,0 0-15,1-21 0,-22 0 0,21 0 16,-21 0-16,22 21 0</inkml:trace>
  <inkml:trace contextRef="#ctx0" brushRef="#br1" timeOffset="41071.99">5228 9271 0,'0'0'0,"0"-21"0,0 0 0,0 0 0,0-1 0,0 1 15,0 0-15,21 0 16,0 21-16,-21-21 0,22 21 16,-1 0-16,0-21 0,0 21 0,21 0 15,-20 0-15,20 0 0,-21 0 0,21 21 16,1 0-16,-22 0 0,21 0 15,-21 0-15,1 1 0,-1-1 0,-21 21 16,21-21-16,-21 0 0,0 1 0,0-1 16,-21 21-16,0-21 0,-1 0 15,-20-21-15,21 22 0,0-1 0,0-21 16,-1 0-16,-20 21 0,21-21 16,0 0-16,0 0 15,21-21-15,0 0 0,0-1 16,0 1-16,21 0 15,0-21-15,-21 21 0,42-1 0,-21-20 16,1 0-16,-1 21 0,0-22 16,21 22-16,-21-21 0,22 21 0,-22-1 15,21-20-15,1 21 0,-1 0 0,-21-22 16</inkml:trace>
  <inkml:trace contextRef="#ctx0" brushRef="#br1" timeOffset="41340.83">6329 8573 0,'0'0'0,"0"-22"32,-21 22-32,21 22 15,-22-22-15,22 21 0,0 0 0,-21 21 16,0 1-16,21-22 0,-21 42 0,0-20 16,0-1-16,21 21 0,-22-20 15,1 20-15,0-20 0,0 20 0,0-21 16,0 1-16,-1-1 0,22 0 0,-21-20 15,21 20-15,0-21 0,0 0 0,0 0 16,0 1-16,21-1 0,1-21 16,-1 0-16,21 0 0,-21 0 15,0 0-15,22 0 0,-1-21 0,-21-1 16,22 22-16,-1-21 0,-21-21 16,21 21-16,1 0 0</inkml:trace>
  <inkml:trace contextRef="#ctx0" brushRef="#br1" timeOffset="42223.64">1672 11388 0,'0'0'16,"0"-21"-16,21 21 0,-21 21 15,0 0 1,0 21-16,0-21 0,-21 22 0,0-1 15,21 0-15,-21 1 0,-22-1 16,22 0-16,0-20 0,0 20 0,0-21 16,0 0-16,21 0 0,0 1 15,21-22 17,0 0-32,21-22 0,-21 22 15,22-21-15,-1 0 0,0 0 16,1 21-16,-1-21 0,0 0 0,-20-1 15,20 22-15,0-21 0,1 0 0,-1 0 16,-21 0-16,0 0 0,22-22 16,-43 22-16,21 0 0,-21-21 0,0 20 15,0 1-15,0 0 0,0 0 16,-21 0-16,-1 21 0,1 0 0,0 0 16,0 0-16,0 21 0,21 21 15,-21-21-15,-1 22 0,1-22 0,21 21 16,0 1-16,-21-1 0,21 0 15,-21 1-15,21-1 0,-21-21 16,21 21-16,0 1 0,0-22 0,0 21 16,-21-21-16,21 1 0,0-1 15,0 0-15,0 0 16,21-21-16,0 0 16,-21-21-16,21 0 0,0 0 0,0-1 15</inkml:trace>
  <inkml:trace contextRef="#ctx0" brushRef="#br1" timeOffset="42377.55">2561 11599 0,'0'0'0,"42"-21"31,-42 42-15,-21 1-16,0-22 15</inkml:trace>
  <inkml:trace contextRef="#ctx0" brushRef="#br1" timeOffset="42728.35">3916 10986 0,'0'-64'16,"0"43"-16,-21 0 0,21 0 15,-22-1-15,1 1 0,21 0 0,-21 0 16,0 21-16,0 0 0,0 21 16,-1 0-16,22 0 15,-21 22-15,21-1 0,0 22 0,0-1 16,0 1-16,-21-1 0,21 22 15,-21-22-15,21 1 0,0-1 16,-21 1-16,0-1 0,21-20 0,-22-1 16,22 0-16,0 1 0,-21-22 15,21 21-15,0-21 0,0 0 16,0-42 0,21 21-16,-21-21 15,0 0-15</inkml:trace>
  <inkml:trace contextRef="#ctx0" brushRef="#br1" timeOffset="43063.67">3514 11176 0,'0'0'0,"-22"-21"0,22-21 0,0-1 16,0 22-16,0-21 0,0 21 16,0-1-16,22-20 0,-1 21 0,21 21 15,-21-21-15,22 0 0,20 21 0,-21 0 16,1 0-16,20 0 0,-20 0 15,-1 0-15,21 0 0,-41 21 0,20 0 16,-21 21-16,0-21 0,-21 1 0,0-1 16,0 21-16,0-21 0,-21 22 15,0-1-15,-21-21 0,-1 21 0,1-20 16,0 20-16,-1-21 0,1 0 16,0 0-16,20 1 0,-20-22 15,21 0-15,0 21 0,21-42 31,0-1-31,21 22 0,0-21 16,0 0-16,0 21 0,1-21 0,20 0 16,-21 0-16,0-1 0,22 22 15,-22-21-15,21 0 0,0 0 0</inkml:trace>
  <inkml:trace contextRef="#ctx0" brushRef="#br1" timeOffset="43335.73">4762 10816 0,'0'-21'16,"0"0"-16,0 42 15,0 0 1,0 0-16,0 1 0,-21-1 16,0 21-16,21 0 0,-21 1 0,0-1 15,21 22-15,0-22 0,-21 0 0,21 22 16,-22-22-16,1 0 0,21-20 15,0 20-15,0 0 0,-21-21 0,21 1 16,0-1-16,0 0 0,0 0 0,0 0 16,21-21 15,0 0-31,1-21 0,-1 0 0,0 0 16,0 0-16</inkml:trace>
  <inkml:trace contextRef="#ctx0" brushRef="#br1" timeOffset="43595.58">5059 10880 0,'0'0'0,"63"-170"31,-63 149-31,21 0 0,-21 42 16,0 0-16,0 1 16,22-1-16,-22 21 0,0 0 15,0 1-15,0-1 0,0 0 0,0 1 16,0-1-16,0 22 0,0-22 15,0 0-15,0 1 0,0-1 0,0 0 16,0 1-16,0-1 0,0-21 0,-22 0 16,22 0-16,0 1 0,0-1 15,0 0-15,0-42 32,0 0-32</inkml:trace>
  <inkml:trace contextRef="#ctx0" brushRef="#br1" timeOffset="43788.41">4678 11218 0,'0'0'0,"-43"-21"31,65 21-15,-1-21-16,0 21 0,21 0 15,-21 0-15,22 0 0,-22 0 0,21 0 16,1-21-16,-1 21 0,0 0 0,-21 0 15,22-21-15,-1 21 0,0-21 16,1-1-16,-1 22 0,0-21 0,22 21 16</inkml:trace>
  <inkml:trace contextRef="#ctx0" brushRef="#br1" timeOffset="44083.96">6011 10753 0,'0'-21'0,"0"42"0,-21-42 16,0 21-16,0 0 16,0 0-16,-1 0 15,22 21-15,-21 0 0,0 0 0,21 21 16,-21-20-16,0 20 16,21-21-16,0 21 0,-21 1 0,21-1 15,-22 22-15,22-22 0,-21 0 0,21 1 16,0-1-16,0 0 0,0 1 15,0-1-15,0-21 0,0 21 0,0-20 16,0-1-16,0 0 0,0 0 16,0 0-16,0-42 31,21 0-31,-21 0 0,0 0 16</inkml:trace>
  <inkml:trace contextRef="#ctx0" brushRef="#br1" timeOffset="44344.81">5778 10964 0,'0'0'0,"0"-42"0,0 0 0,0-1 0,0 1 16,0 21-16,0-21 0,0-1 15,0 22-15,22 0 0,-1-21 0,0 20 16,0 1-16,21 0 0,1 21 0,-22 0 16,21 0-16,1 0 0,-1 0 15,0 0-15,1 21 0,-1 0 0,-21 22 16,0-22-16,0 21 0,-21 1 0,0-22 15,0 21-15,0 0 0,0-20 16,-21 20-16,0-21 0,-21 21 0,-1-20 16,1-1-16,0 0 0,-1 0 15,1 21-15,0-20 0,-1-22 16,22 21-16,-21 0 0,0 0 0,-1 0 16,22-21-16,-21 21 0,-1 1 0</inkml:trace>
  <inkml:trace contextRef="#ctx0" brushRef="#br1" timeOffset="45039.87">1185 13123 0,'0'-21'31,"0"0"-16,21 21-15,-21-21 16,22 21-16,-1 0 31,0-21-31,0 21 0,0 0 0,0 0 16,1 0-16,20 0 0,-21 0 16,21-21-16,-20 21 0,20 0 0,0 0 15,-21 0-15,1 0 0,-1 0 16,0-22-16,0 22 0,0 0 15,-42 0 1,0 0-16,0 0 16,0 0-16</inkml:trace>
  <inkml:trace contextRef="#ctx0" brushRef="#br1" timeOffset="45544.6">1228 12975 0,'0'0'0,"-43"21"31,22 1-31,21-1 16,-21 0-16,0 21 0,21-21 0,-21 1 16,21-1-16,0 21 0,-22-21 15,1 0-15,0 1 0,21-1 0,-21 0 16,21 0-16,0 0 0,0 0 16,-21 1-16,42-44 62,0 1-62,0 21 16,0-21-16,1 21 0,-1 0 15,0-21-15,21 21 0,-21 0 16,22 0-16,-1 0 0,0 0 0,1 0 16,-1 0-16,0 0 0,1 0 15,-1 21-15,-21 0 0,0-21 0,1 21 16,-1 1-16,-21-1 0,0 0 15,0 21-15,0-21 0,-21 1 0,-22 20 16,22-21-16,-21 0 0,-22 22 16,22-22-16,0 0 0,-22 0 0,22 0 15,-1-21-15,1 21 0,0-21 16,21 0-16,-22 0 0,22 0 0,0 0 16,0 0-16,0-21 15,-1 21-15,22-21 0,-21 21 0,21-21 16,0 0-16,0 0 15,21-1 1,1 22-16,-1-21 0,0 21 16,0 0-16,0-21 0</inkml:trace>
  <inkml:trace contextRef="#ctx0" brushRef="#br1" timeOffset="45723.92">1947 13377 0,'0'0'0,"21"0"16,1 0-16,-1 0 0,0 0 63</inkml:trace>
  <inkml:trace contextRef="#ctx0" brushRef="#br1" timeOffset="46403.99">3408 12806 0,'0'0'0,"-21"-21"0,21 0 0,0-1 16,0 1-16,-22 0 0,22 0 15,-21 0-15,0 21 0,0 0 16,0 0 0,0 21-16,-1 0 0,1 0 0,0 22 15,0-1-15,0 0 0,0 22 0,-1-1 16,22-20-16,-21 20 0,21 1 16,-21-22-16,21 21 0,0-20 0,0-1 15,0 0-15,21 1 0,0-1 16,1-21-16,-1 22 0,21-22 15,0-21-15,1 21 0,-1-21 0,0 0 16,1 0-16,20 0 0,-20-21 16,-1 0-16,0-1 0,22 1 0,-22 0 15,0 0-15,1-21 0,-22 20 16,21-20-16,-21 0 0,1-1 0,-1 1 16,0 0-16,-21-22 0,0 1 0,0 20 15,0-20-15,-21-1 0,0 1 16,-22 21-16,22-1 0,-21 1 0,-1 0 15,-20 20-15,21 1 0,-1 0 0,-20 21 16,20 0-16,1 0 0,0 0 16,-1 42-16,1-20 0,0 20 0,21 0 15,-22 22-15,22-1 0,21 1 16,0-1-16,-21-20 0,21 20 16,0 1-16,0-22 0,0 21 0,0-20 15,21-22-15,0 21 0,22-21 16,-22 22-16,21-43 0,0 21 0,1-21 15,20 0-15,-20 0 0,20 0 16,-21 0-16,22-21 0</inkml:trace>
  <inkml:trace contextRef="#ctx0" brushRef="#br1" timeOffset="47352.01">4297 12658 0,'0'0'0,"0"-43"0,0 1 16,0 21-16,0-21 0,0 20 15,0 1-15,0 42 16,0 1-16,-21-1 0,21 21 16,-22 0-16,22 1 0,0-1 15,0 22-15,0-1 0,0-21 0,0 22 16,0-1-16,-21-20 0,21 20 16,0-20-16,0-1 0,0 0 0,0 1 15,0-1-15,0-21 0,0 21 0,0-20 16,0-1-16,0 0 15,0 0-15,0-42 32,0 0-32,21 0 15,1-1-15,-22-20 0,21 21 0,21 0 16,-21 0-16,0-22 0,22 22 0,-22 0 16,21 0-16,-21 0 0,22-1 15,-22 22-15,0 0 0,21 0 0,-20 0 16,-1 0-16,0 0 0,0 0 15,0 0-15,0 22 0,1-1 0,-22 0 16,0 0-16,21 0 0,-21 0 16,0 1-16,0-1 0,-21 0 15,-1 0-15,1 0 0,0 0 0,-21 1 16,-1-22-16,1 21 0,-21 0 16,20 0-16,1 0 0,-22-21 15,22 21-15,0-21 0,-1 0 0,22 0 16,0 0-16,-21 0 0,21 22 15,42-22 1,21 0 0,-21 0-16,22 0 0,-22 0 15,21 0-15,22 0 0,-22-22 16,0 1-16,22 21 0,-22-21 16,22 0-16,-22 0 0,21 21 0,-20-21 15,-1-22-15,0 22 0,1 0 16,-1 0-16,-21 0 0,0-22 0,1 22 15,-1 0-15,0-21 0,-21 20 0,0 1 16,21 0-16,-21 0 0,0 0 16,0 0-16,0-1 0,0 44 31,-21-1-31,21 0 16,0 0-16,0 0 0,-21 22 0,21-22 15,0 21-15,-21 0 0,21 1 0,0-1 16,0 22-16,0-22 0,0 21 15,0 22-15,0-21 0,0-1 16,21 22-16,0-1 0,-21-20 0,21 21 16,-21-1-16,0 1 0,0 21 15,0-22-15,0 1 0,0 21 0,-21-21 16,0-22-16,0 22 0,-1-22 0,1 1 16,0-22-16,21 22 0,-21-22 15,0-21-15,21 21 0,0-20 0,-21-1 16,-1-21-16,1 0 0,0 0 15,0 0-15,21-21 0,-21-1 16,0 1-16,-1 0 0,1-21 0,0 21 16,0-22-16,-21 1 0,20-22 0,1 22 15,0-21-15,0-1 0,0 1 0,21-22 16,0 0-16,0 1 16,0-1-16,0 0 0,21-21 0,21 22 15,-21-22-15</inkml:trace>
  <inkml:trace contextRef="#ctx0" brushRef="#br1" timeOffset="47531.8">5165 12742 0,'0'-21'15,"0"42"1,0 1-16,0-1 15,0 0 1,21-21-16</inkml:trace>
  <inkml:trace contextRef="#ctx0" brushRef="#br1" timeOffset="47863.5">5419 12912 0,'0'0'0,"21"0"15,0 0-15,0 0 0,0-21 0,0 21 16,1-22-16,-1 1 16,0 0-16,0 0 0,-21 0 0,21 0 15,0-1-15,-21 1 0,0 0 0,0 0 16,0 0-16,-21 21 16,0 0-16,0 0 15,0 21-15,-22 0 0,22 21 0,0-20 16,-21 20-16,21 0 0,-1 1 15,1-1-15,0 0 0,0 1 0,0-1 16,21 0-16,0 1 0,0-22 16,0 0-16,0 21 0,0-21 0,21 1 15,0-22-15,0 21 0,22-21 16,-22 0-16,21 0 0,0 0 16,1 0-16,-1-21 0,22-1 0,-22 22 15,0-21-15,22 0 0,-1-21 0,-20 21 16</inkml:trace>
  <inkml:trace contextRef="#ctx0" brushRef="#br1" timeOffset="49152.27">6202 12764 0,'0'0'16,"0"-22"-16,0 1 0,0 0 0,0 0 15,-21 21-15,-1 0 0,1 0 0,0 0 16,0 0-16,0 0 0,0 21 0,-1 0 16,1 0-16,0 22 0,0-1 15,21 0-15,0 1 0,-21-1 16,21 0-16,0-20 0,0 20 0,0 0 15,0-21-15,0 22 0,21-22 0,0 0 16,0 0-16,0 0 0,1-21 16,-1 0-16,0 0 0,21 0 0,-21 0 15,22 0-15,-22 0 0,21-21 0,-21 0 16,22 0-16,-1 0 0,0-22 16,1 22-16,-22-21 0,21 0 0,-21-22 15,22 22-15,-22-22 0,0 1 0,0-1 16,0 1-16,-21 20 15,0-20-15,22 21 0,-22-22 0,0 22 16,0-1-16,0 1 0,0 21 0,0 0 16,0 0-16,-22-1 0,1 22 15,0 0-15,0 0 0,21 22 16,-21-1-16,0 0 0,21 0 0,-22 21 16,22 1-16,0-1 0,0 0 15,0 1-15,-21 20 0,21-20 0,0 20 16,0 1-16,0-22 0,0 21 0,0-20 15,0 20-15,0-20 0,0-22 16,0 21-16,0-21 0,21 22 0,1-43 16,-1 21-16,-21 0 0,42-21 0,-21 0 15,0 0-15,22 0 16,-22 0-16,0 0 0,21-21 0,-20 0 16,20-1-16,-21 1 0,0 0 0,0 0 15,1-21-15,-1 20 0,0-20 16,0 21-16,0 0 0,-21 0 0,21-1 15,-21 1-15,0 0 0,0 42 32,0 0-32,0 1 15,0 20-15,-21-21 0,21 0 16,-21 0-16,21 1 0,0 20 0,0-21 16,0 0-16,0 0 0,0 1 15,0-1-15,0 0 0,0 0 16,21-21-16,0 0 15,1 0-15,-1 0 0,0 0 16,0 0-16,0-21 0,0 0 0,1 0 16,-1-1-16,0 1 0,0 0 0,0-21 15,0 21-15,1-22 0,-1 22 16,-21 0-16,21-21 0,-21 20 0,21 1 16,-21 0-16,0 42 31,0 0-31,0 1 15,0-1-15,0 21 0,0-21 0,0 0 16,0 1-16,0-1 16,0 0-16,0 0 0,0 0 0,0 0 15,0 1-15,21-22 16,0 0-16,1 0 0,-1 0 16,0 0-16,21-22 0,-21 1 15,1 21-15,-1-21 0,0 0 0,0 0 16,0 0-16,22-1 0,-22-20 0,0 21 15,0 0-15,0-22 0,-21 22 16,21 0-16,1 0 0,-22 0 0,0 42 47,0 0-47,0 0 16,0 0-16,0 22 0,-22-22 0,22 0 15,0 0-15,-21 0 0,21 1 16,0-1-16,0 0 0,0 0 0,21 0 15,22-21-15,-22 0 0,21 0 16,-21 0-16,22 0 0,-1 0 0,0 0 16,-20 0-16,20 0 0,-21-21 15,21 0-15,-20 0 0,20 0 0,-21-22 16,0 22-16,0 0 0,1-21 16,-1-1-16,-21 1 0,0 0 0,21-1 15,-21 22-15,0-21 0,0 21 16,0-1-16,0 1 0,-21 21 15,0 0 1,-1 21-16,1 1 0,0-1 0,21 0 16,-21 21-16,0 1 0,0-22 0,21 21 15,0 0-15,0-20 0,0-1 0,0 21 16,0-21-16,0 0 0,0 1 16,0-1-16,21-21 0,0 0 15,0 0-15,0 0 0,0 0 0,1 0 16,-1 0-16,0 0 0,0-21 15,0 21-15,0-22 0,-21 1 0,22 0 16,-1 0-16</inkml:trace>
  <inkml:trace contextRef="#ctx0" brushRef="#br1" timeOffset="49356.15">7916 12383 0,'0'0'0,"-42"0"0,21 0 16,0 0-16</inkml:trace>
  <inkml:trace contextRef="#ctx0" brushRef="#br1" timeOffset="49563.48">6540 12531 0,'85'21'31,"-64"-21"-31,22 0 0,-1 0 0,0 0 16,1 0-16,-1 0 0,21 0 0,1 0 16,-22 0-16,22-21 0,-1 21 0,-20 0 15,20 0-15,1-21 0</inkml:trace>
  <inkml:trace contextRef="#ctx0" brushRef="#br1" timeOffset="49952.26">9588 12404 0,'0'0'0,"22"0"0,-22-21 0,0-1 16,0 1-16,0 0 0,0 0 0,-22 21 15,1-21-15,0 0 0,0 21 16,0 0-16,-22 0 0,1 0 0,21 0 16,-21 0-16,-22 21 0,22 0 0,-1 0 15,1 21-15,-21 1 16,20-1-16,1 0 0,0 1 0,-1-1 16,22 0-16,0 1 0,21-1 0,0 0 15,0 1-15,21-1 0,21-21 16,-20 0-16,20 1 0,21-1 0,-20 0 15,20-21-15,-20 0 0,20 0 0,-21 0 16,22 0-16,-22 0 0,1 0 16,-1-21-16,0 21 0,1-21 0,-1-1 15,-21 1-15,21 0 0,-20 0 0,-1 21 16,0-21-16,-21 0 0</inkml:trace>
  <inkml:trace contextRef="#ctx0" brushRef="#br1" timeOffset="50835.65">1757 14817 0,'0'0'0,"21"-21"15,-21-1-15,-21 22 31,0 0-15,-1 22-16,-20-1 0,0 21 0,21-21 16,-22 22-16,1 20 0,21-21 15,0 22-15,-1 21 0,1-22 16,21 1-16,0-1 0,0 22 0,0-43 16,0 22-16,21-22 0,1 0 15,-1 1-15,21-1 0,-21-21 0,22 0 16,-1 0-16,0-21 0,22 0 15,-22 0-15,0 0 0,1 0 16,20-21-16,-20 0 0,-1 0 0,0 0 16,1-22-16,-22 22 0,0-21 15,0 21-15,-21-22 0,0 22 0,0-21 16,-21 21-16,0-22 0,0 22 16,-22 0-16,1 0 0,21 21 0,-22 0 15,1 0-15,0 0 0,21 21 16,-22 0-16,22 0 0,-21 1 0,21 20 15,21-21-15,-22 21 0,22-20 16,0 20-16,-21-21 0,21 0 0,0 22 16,0-22-16,0 0 15,0 0-15,21 0 0,1-21 0,-1 0 16,0 0-16,0 0 0,0 0 16,22 0-16</inkml:trace>
  <inkml:trace contextRef="#ctx0" brushRef="#br1" timeOffset="51024.55">2561 15367 0,'0'0'0,"0"21"78,21-21-78,0 0 15,1 0-15,-1 0 0,0 0 0,21 0 16,-21-21-16</inkml:trace>
  <inkml:trace contextRef="#ctx0" brushRef="#br1" timeOffset="51723.99">4085 14774 0,'0'0'0,"21"0"15,0-42 1,-21 63 15,0 0-31,0 22 0,0-22 0,-21 21 16,21 1-16,0 20 0,-21-21 0,0 1 16,21 20-16,-21-20 0,0-1 15,21 21-15,-22-20 0,1-1 0,21 0 16,0 1-16,-21-22 0,21 21 0,-21-21 15,21 1-15,0-1 16,0 0-16,0-42 16,0 0-1,0-1 1,0 1-16,0-21 0,21 21 0,0-22 16,-21 1-16,21-21 0,1 20 15,-22-20-15,21 20 0,0-20 0,0-1 16,21 22-16,-20-21 0,-1 20 0,21 1 15,0 21-15,-20-22 0,20 22 16,0 0-16,-21 21 0,22 0 0,-22 0 16,0 0-16,0 0 0,0 21 0,-21 0 15,22 1-15,-22-1 16,0 21-16,0-21 0,-22 22 0,-20-22 0,21 21 16,-21-21-16,-1 22 0,1-22 15,0 21-15,-1-21 0,1 0 16,0 1-16,-1-1 0,1 0 0,21-21 15,0 0-15,-22 0 0,22 0 16,21-21 0,21 21-1,0 0-15,1 21 16,-1 0-16,0 0 0,0 22 0,0-22 16,0 0-16,22 21 0,-22-21 0,21 1 15,-21 20-15,22-21 0,-1 0 16,-21-21-16,22 21 0,-1-21 0,0 0 15,-21 0-15,22 0 0,-1 0 16,-21-21-16,22 0 0,-22 21 16,21-21-16,-21 0 0,0-22 0,1 22 15,-22 0-15,0 0 0,0 0 0,0 0 16,0-1-16,0 1 0,0 0 16,-22 21-16,1 0 0,0 21 15</inkml:trace>
  <inkml:trace contextRef="#ctx0" brushRef="#br1" timeOffset="52275.68">1439 16764 0,'43'42'0,"-86"-84"0,107 84 16,-43-20-16,0-1 0,0-21 0,0 0 15,22 21-15,-22-21 0,21 0 16,1 0-16,-1 0 0,0-21 0,1 0 16,-1-1-16,-21 1 0,21 0 15,1 0-15,-1-21 0,-21 20 0,0 1 16,1-21-16,-1 21 0,0 0 16,-21-1-16,0 1 0,0 0 0,0 0 15,-21 21 1,0 0-16,-1 21 0,22 0 15,-21 0-15,0 22 0,0-22 16,21 21-16,0 1 0,-21 20 0,21-21 16,-21 22-16,-1-22 0,22 22 15,0-1-15,0-20 0,-21-1 0,21 0 16,-21 1-16,21-1 0,0 0 16,0-21-16,0 22 0,0-22 0,0 0 15,0 0-15,0 0 16,0-42 15</inkml:trace>
  <inkml:trace contextRef="#ctx0" brushRef="#br1" timeOffset="52463.57">1503 17314 0,'0'0'0,"21"0"16,0 0-1,0 0-15,22-21 0,-1 21 0,-21 0 16,21-21-16,1 21 0,-1-21 16,0 21-16,1-21 0,-1 21 0,0-21 15,1-1-15,-1 22 0,-21-21 16,22 21-16,-22-21 0,0 0 0,0 21 16,0-21-16</inkml:trace>
  <inkml:trace contextRef="#ctx0" brushRef="#br1" timeOffset="52644.08">2519 16976 0,'0'0'0,"21"-21"0,0 21 0,-21-22 0,21 22 15,-21-21 1,21 21 15,1 0-15,-22-21-1,21 21-15,0 0 0,0 0 16</inkml:trace>
  <inkml:trace contextRef="#ctx0" brushRef="#br1" timeOffset="53120.21">4424 16531 0,'0'0'0,"0"-21"0,0 0 0,0-21 0,0 20 16,0-20-16,0 21 0,0-21 15,0 20-15,0 1 0,0 0 0,0 0 16,0 42 0,0 21-1,21-20-15,-21 20 0,0 0 0,21 1 16,-21 20-16,0-21 0,0 22 15,0-1-15,0-20 0,0 20 0,0-20 16,0-1-16,0 0 0,0 1 16,0-1-16,0-21 0,0 21 0,0-20 15,0-1-15,0-42 32,0-1-17,0 1-15,0 0 0,0 0 16,0-21-16</inkml:trace>
  <inkml:trace contextRef="#ctx0" brushRef="#br1" timeOffset="53468.38">4276 16552 0,'0'-21'15,"0"42"-15,0-84 0,0 42 0,0 0 16,0-22-16,0 22 0,0 0 0,0-21 16,0 20-16,21 1 0,0 0 0,0 0 15,21 0-15,1 0 0,-1-1 16,22 22-16,-1 0 0,1 0 0,20 22 15,-20-1-15,20 0 0,-20 0 16,21 21-16,-22 1 0,1-22 0,-1 21 16,-21 1-16,1-1 0,-1 0 0,-21 1 15,0-1-15,-21 0 0,0 1 16,0-22-16,-42 21 0,21 0 16,-21-20-16,-1 20 0,1-21 15,-22 0-15,22 22 0,-21-22 0,20-21 16,-20 21-16,20-21 0,-20 0 0,21 0 15,-1 0-15,1 0 0,0 0 16,20 0-16,1 0 0,0 0 0,42 0 31,0 0-31,1 0 16,20 0-16,-21 0 0,21 0 16,1 0-16,-22-21 0</inkml:trace>
  <inkml:trace contextRef="#ctx0" brushRef="#br1" timeOffset="54464.19">5715 16637 0,'42'-63'15,"-84"126"-15,84-148 16,-42 64-16,0 0 0,0 0 0,-21 21 16,0 0-16,-21 0 0,20 0 0,1 0 15,-21 0-15,21 0 0,-22 21 16,22 0-16,0 0 0,-21 1 0,21 20 15,-1 0-15,-20-21 0,21 22 16,0-1-16,0 0 0,21 1 16,0-1-16,-22-21 0,22 22 0,0-22 15,0 0-15,0 0 0,0 0 16,22-21-16,-1 0 0,0 0 0,0 0 16,21 0-16,-20 0 0,20-21 15,-21 0-15,21 21 0,1-42 0,-1 20 16,-21 1-16,22 0 0,-22-21 0,0 21 15,0-22-15,-21 22 0,0-21 16,21 21-16,-21-22 0,0 22 0,0 0 16,0 0-16,0 0 0,21 21 15,-21 21 1,0 0-16,0 0 16,0 21-16,0-20 0,0 20 0,0 0 15,0 1-15,0-1 0,0 0 16,0-21-16,0 22 0,0-1 0,0-21 15,0 0-15,22 1 0,-1-1 16,0-21-16,0 0 0,21 0 16,-20 0-16,20 0 0,-21 0 0,21-21 15,1 21-15,-1-22 0,0-20 16,1 21-16,-22 0 0,21-22 0,-21 1 16,22 21-16,-22-21 0,-21-1 15,0 22-15,0-21 0,0 21 16,0-1-16,0 1 0,-21 21 15,0 0-15,-1 0 16,1 21-16,21 1 16,-21-1-16,21 0 15,0 0-15,21 0 0,0 0 16,1 1-16,-1-1 0,-21 0 0,21 0 16,0 0-16,0 0 0,-21 1 15,21-1-15,1 0 0,-22 0 16,0 0-16,21-21 0,0 21 15,0-21 1,0 0 0,-21-21-16,21 21 0,1-21 15,-1 0-15,0 0 0,0 0 16,0-1-16,0 1 0,-21 0 0,22 0 16,-1-21-16,0 20 0,0-20 15,-21 0-15,21 21 0,-21-22 0,0-20 16,21 20-16,1 1 0,-1 0 0,-21-22 15,0 22-15,21 0 0,-21-1 16,21 1-16,-21 21 0,0 0 0,0-1 16,0 65-1,0-22 1,0 0-16,0 21 0,-21 1 0,0-1 16,21 0-16,-21 1 0,-1 20 15,1-20-15,21-1 0,0 21 0,-21-20 16,21-1-16,0 0 0,0 1 0,0-22 15,0 21-15,0-21 0,21 1 16,0-1-16,1 0 0,-1 0 0,0 0 16,0-21-16,21 0 0,-20 0 15,20 0-15,-21 0 0,21 0 0,-20-21 16,-1 0-16,21 0 0,-21 0 16,0-22-16,1 22 0</inkml:trace>
  <inkml:trace contextRef="#ctx0" brushRef="#br1" timeOffset="54640.02">6816 16574 0,'-22'0'0,"44"0"0,-65 0 0,22 0 0,0 0 16,42 0 0,0-22-16,22 22 15,-1 0-15,0 0 0,1-21 0,-1 21 16,0-21-16,22 0 0,-22 0 15,0 21-15,1-21 0</inkml:trace>
  <inkml:trace contextRef="#ctx0" brushRef="#br1" timeOffset="55747.43">14563 5863 0,'0'0'0,"0"-21"16,0-42-1,0 41-15,0 1 16,0 0-16,0 0 0,0 0 0,0-22 15,0 22-15,21 0 0,0-21 0,-21 21 16,21-1-16,0-20 0,0 21 16,22 0-16,-22 0 0,0 21 0,0-22 15,0 22-15,1 0 0,-1 0 16,-21 22-16,0-1 0,0 0 16,0 21-16,-21 1 0,-1-1 15,-20 21-15,21-20 0,-21 20 0,-1 1 16,1-22-16,0 22 0,-1-22 15,22 21-15,0-20 0,0-1 0,21 0 16,0-20-16,0 20 0,0-21 0,21 0 16,0 0-16,0-21 0,22 22 15,-22-22-15,21 0 0,0 0 0,1 0 16,-1 0-16,0 0 0,1-22 0,-1 22 16,22-21-16,-22 0 0,0 0 15,-21 21-15,22-21 0,-22 0 0,-21-1 16,0-20-16,0 21 0,0 0 0,-21 0 15,-22-1-15,22 1 16,-21 0-16,-22 21 0,22 0 0,0-21 16,-1 21-16,1 0 0,21 0 0,-21 0 15,20 0-15,1 21 0,0-21 16,0 21-16,21 0 0,0 1 16,0-1-16,21-21 15,0 0-15,0 0 0,1 21 16,-1-21-16,21 0 0</inkml:trace>
  <inkml:trace contextRef="#ctx0" brushRef="#br1" timeOffset="55916.35">15600 5948 0,'0'0'0,"-21"0"31,-1 0-16,44 0 17</inkml:trace>
  <inkml:trace contextRef="#ctx0" brushRef="#br1" timeOffset="56320.15">17378 5186 0,'0'0'0,"-21"-21"15,-1-22 1,44 22-16,20 21 16,21 0-16,-20 0 0,20 0 15,1 0-15,20 0 0,-20 0 0,21 0 16,-22 0-16,22 0 0,-22 0 15,22 0-15,-22 0 0,-20 0 0,20 0 16,-20 0-16,-22 0 0,0 0 16,0 0-16,-42 0 15,-21 0-15,20 0 0,-20 0 16</inkml:trace>
  <inkml:trace contextRef="#ctx0" brushRef="#br1" timeOffset="56684.96">17970 5080 0,'0'0'0,"-21"0"0,0 0 0,0 0 15,21 21 1,0 0-16,0 1 0,0-1 16,0 21-16,0 0 0,21 1 15,-21-1-15,0 0 0,21 22 0,-21-22 16,21 22-16,-21-1 0,0 1 16,0-1-16,0 1 0,0-22 15,0 22-15,0-22 0,0 21 0,-21-20 16,0-1-16,21 0 0,-21-20 0,0 20 15,0-21-15,-1 21 0,1-20 16,0-1-16,0 0 0,-21 0 0,-1-21 16,22 21-16,-21-21 0,-22 0 0,22 0 15,0 0-15,-22 0 0,22 0 16,-1-21-16,1 0 0,0 0 0,21 0 16,-22-1-16,43 1 0,0 0 0,-21-21 15,21 21-15,0-22 0,0 22 16,0-21-16,21-1 0,-21 22 0,21-21 15,1 21-15,-1-22 0,0 22 16,21 0-16,-21 0 0,22 0 16,-22 21-16,21-21 0,1 21 0,-1 0 15,0 0-15,1 0 0</inkml:trace>
  <inkml:trace contextRef="#ctx0" brushRef="#br1" timeOffset="57228.12">18584 5906 0,'0'0'0,"21"0"0,-21-22 0,22 1 0,-22 0 16,0 0-16,0 0 0,0 0 16,0-1-16,0-20 0,0 21 15,0 0-15,-22 0 0,1-1 0,0 1 16,0 0-16,0 21 0,0 0 15,-1 0-15,1 21 0,0 0 0,0 1 16,0 20-16,0-21 0,-22 21 0,43 1 16,-21-1-16,0 0 0,0 1 15,21-1-15,-21-21 0,21 22 0,0-1 16,0-21-16,0 0 0,0 0 16,0 1-16,0-1 0,42-21 0,-21 21 15,0-21-15,0 0 0,1 0 16,-1 0-16,21 0 0,-21 0 0,0-21 15,22 21-15,-22-21 0,0-1 0,21 1 16,-20 0-16,-1 0 0,0 0 16,0-22-16,-21 22 0,21-21 0,0 21 15,-21-22-15,22 22 0,-22-21 16,0 21-16,0 0 0,0-1 0,0 44 31,0-1-31,0 0 0,0 21 16,0-21-16,0 1 0,0 20 15,0-21-15,0 0 0,0 22 0,0-22 16,0 0-16,0 0 0,0 0 0,21-21 16,0 21-16,-21 1 0,21-22 15,0 0-15,0 0 0,1 0 0,-1 0 16,0 0-16,0 0 0,0 0 0,0-22 16,1 22-16,-1-21 0,0 0 15,0 0-15</inkml:trace>
  <inkml:trace contextRef="#ctx0" brushRef="#br1" timeOffset="57435.96">19219 5800 0,'0'0'16,"0"-43"-16,21 1 0,1 21 0,-22 0 16,21 0-16,-21-1 0,0 44 15,0-1 1,0 21-16,0-21 0,0 22 16,0-22-16,0 21 0,-21 0 15,21-20-15,-22 20 0,1-21 0,21 21 16,0-20-16,0-1 0,-21 0 0,21 0 15,0 0-15,21-21 32,0 0-32,1 0 0,-1 0 0,0 0 15,0 0-15,21-21 0</inkml:trace>
  <inkml:trace contextRef="#ctx0" brushRef="#br1" timeOffset="57644.49">19727 5779 0,'0'0'0,"0"-22"0,0 1 0,0 0 15,0 0-15,-21 21 16,0 0-16,0 0 16,0 21-16,-22-21 0,22 21 15,-21 22-15,21-22 0,-22 0 0,22 21 16,-21-21-16,21 1 0,-1 20 16,-20-21-16,21 0 0,21 0 0,-21 1 15,21-1-15,0 0 0,0 0 0,21-21 16,-21 21-16,21-21 0,0 0 15,22 0-15,-22 0 16</inkml:trace>
  <inkml:trace contextRef="#ctx0" brushRef="#br1" timeOffset="58083.96">20024 5863 0,'21'-190'31,"-21"147"-31,-21 22 15,-1 21-15,22-21 0,-21 21 0,0 0 16,0 0-16,0 21 0,0-21 16,-1 43-16,1-22 0,0 0 0,0 21 15,0 1-15,0-1 0,-1 0 0,22-21 16,0 22-16,-21-1 16,21-21-16,0 0 0,0 22 0,0-22 15,0 0-15,21 0 0,1-21 16,-1 0-16,0 0 15,0 0-15,0 0 0,0 0 0,22-21 16,-22 0-16,0 0 0,0 0 0,0-1 16,1-20-16,-1 21 0,0-21 15,0 20-15,0-20 0,0 0 0,1-1 16,-22 22-16,0-21 0,21 21 16,-21 42-1,0 0 1,-21 21-16,21-20 0,0 20 0,-22-21 15,1 21-15,21-20 0,-21 20 16,21-21-16,0 0 0,0 22 0,0-22 16,0 0-16,0 0 0,21 0 15,0-21-15,1 0 0,-1 0 16,0 0-16,0 0 0,0 0 0,0 0 16</inkml:trace>
  <inkml:trace contextRef="#ctx0" brushRef="#br1" timeOffset="58788.27">21294 5461 0,'0'0'0,"0"21"0,21-21 32,0 0-32,0 0 15,0 0-15,0 0 0,1 0 0,-1-21 16,0 21-16,21-21 0,-21 0 15,1 0-15,20 21 0,-21-22 0,0 1 16,0 0-16,1-21 0,-22 21 0,0-1 16,0-20-16,0 21 0,0-21 15,-22 20-15,1 1 0,-21 0 0,0 0 16,-1 0-16,1 21 0,0 0 16,-1 0-16,1 21 0,-22-21 15,22 42-15,0-21 0,21 1 0,-22 20 16,22 0-16,0 1 0,0-22 15,21 21-15,0 0 0,0 1 0,0-22 16,0 21-16,0 1 0,21-1 0,0-21 16,0 21-16,0 1 0,22-1 15,-22-21-15,21 22 0,-21-1 0,1 0 16,20-21-16,-21 22 0,0-1 0,0-21 16,1 0-16,-22 22 0,21-22 15,-21 0-15,0 0 0,0 0 0,-21-21 16,-22 22-16,22-22 0,-21 0 0,-1 0 15,-20 21-15,21-21 0,-22 0 16,22 0-16,-22 0 0,22-21 16,0 21-16,-22-22 0,43 1 0,-21 0 15,20 0-15,-20 0 0,42-22 0,0 22 16,0 0-16,0-21 0,0-1 16,0 22-16,0-21 0,21 0 0,0 20 15,1-20-15,-1 21 0,21 0 0,-21 21 16,0 0-16,22 0 0,-22 0 15,0 0-15,21 0 0,-20 0 0,-1 0 16,0 21-16,0-21 0,0 21 16</inkml:trace>
  <inkml:trace contextRef="#ctx0" brushRef="#br1" timeOffset="59620.23">21865 5779 0,'21'-22'0,"-42"44"0,63-65 16,1 22-16,-43-21 0,21 21 0,-21-1 16,21-20-16,-21 21 0,0 0 0,0 0 15,0-1-15,0 1 16,-21 21-16,0 0 0,0 0 0,-1 0 0,1 0 16,0 0-16,0 21 0,0 1 0,0 20 15,-1-21-15,1 21 16,0 1-16,-21-22 0,21 21 0,-1 1 15,1-1-15,0 0 0,21-21 0,0 22 16,-21-22-16,21 0 0,0 21 16,0-20-16,0-1 0,21-21 0,0 21 15,0 0-15,1-21 0,-1 0 0,0 0 16,21 0-16,-21 0 0,22 0 16,-1 0-16,-21 0 0,22-21 0,-1 21 15,0-21-15,-21 0 0,22-1 0,-22 1 16,0 0-16,21-21 0,-20 21 15,-1-22-15,0 1 0,-21 21 16,0-22-16,0 1 0,0 21 0,0 0 16,0 0-16,0-1 0,-21 22 15,0 0-15,-1 0 0,1 22 16,0-1-16,0 0 0,0 0 0,21 0 16,0 22-16,0-22 0,0 0 15,0 0-15,0 0 0,0 0 0,0 1 16,0-1-16,21 0 0,0-21 0,-21 21 15,21-21-15,0 0 0,1 0 16,-1 0-16,0 0 0,0 0 16,0 0-16,0 0 15,1 0 17,-1-21-17,-21 0 1,21 0-16,0-1 15,0 22-15,-21-21 0,21 0 16,1 0-16,-1 21 16,0-21-16,0 0 0,0 21 0,0-22 15,1 1-15,-1 21 0,0-21 16,0 21-16,0 0 0,-21 21 16,0 0-1,0 1-15,-21 20 16,21-21-16,-21 0 0,0 0 0,0 1 15,-1-1-15,22 0 0,-21 0 16,21 0-16,-21 0 0,21 1 0,-21-1 16,21 0-16,21-21 31,0 0-31,0 0 16,1 0-16,-1 0 0,-21-21 0,21 0 15,0-1-15,0 1 0,0 0 16,1 0-16</inkml:trace>
  <inkml:trace contextRef="#ctx0" brushRef="#br1" timeOffset="59984.16">22923 5398 0,'-21'0'16,"42"0"-16,-63 0 0,21 0 0,0 0 15,0 0-15,-1 0 0,1 0 0,0 21 16,0 0-16,21 0 0,-21 0 15,21 0-15,0 1 16,0-1-16,0 0 0,21-21 16,0 0-16,0 0 0,0 0 0,1 0 15,-1 0 1,0 0-16,0 0 0,0 0 0,0-21 16,1 0-16,-1-1 0,0 22 0,-21-21 15,0 0-15,21 0 0,-21-21 16,0 20-16,0 1 0,0 0 15,-21 0-15,0 21 0,-22 0 16,22 0-16,0 0 0,-21 0 16,21 21-16,-22 0 0,22 0 0,-21 1 15,21-1-15,-1 0 0,1 0 16,0 0-16,21 22 0,0-22 0,0 0 16,0 0-16,0 0 0,0 0 15,21 1-15,0-1 0,1 0 0</inkml:trace>
  <inkml:trace contextRef="#ctx0" brushRef="#br1" timeOffset="60336.82">23347 5694 0,'0'0'16,"0"-21"-16,0 0 0,0-1 0,-21 1 15,21 0-15,0 0 0,-22 21 0,1-21 16,0 21-16,21 21 15,0 0-15,0 0 16,-21 0-16,21 1 0,0 20 16,-21 0-16,21 1 0,0-1 0,0 0 15,0 1-15,0-1 0,0 21 16,-21-20-16,21-1 0,0 22 0,-22-22 16,22 21-16,-21 1 0,21-1 0,-21 1 15,0-22-15,21 22 0,-21-1 0,0-20 16,-1 20-16,1-21 0,0 1 15,0-1-15,0 0 0,0 1 0,-1-1 16,1-21-16,0 22 0,21-22 0,0 0 16,0 0-16,-21 0 0,42-21 31,0 0-15,0-21-16</inkml:trace>
  <inkml:trace contextRef="#ctx0" brushRef="#br1" timeOffset="60680.61">23326 5927 0,'0'0'0,"0"-43"0,21 1 16,-21 0-16,0-1 0,21 1 0,-21 21 16,21-21-16,0 20 15,-21 1-15,21 0 0,1 0 0,-1 21 16,21 0-16,-21-21 0,22 21 0,-22 0 15,21 0-15,-21 21 0,0 0 16,22 0-16,-22 0 0,0 1 0,-21 20 16,0-21-16,0 21 0,0-20 0,0 20 15,-42 0-15,21-21 0,-1 1 16,-20-1-16,21 0 0,-21 0 0,-1 0 16,1 0-16,21-21 0,-22 0 0,22 22 15,-21-22-15,21 0 0,0 0 16,-1 0-16,1 0 0,21-22 31,0 1-31,21 21 16,1-21-16,20 0 0,-21 0 0,0 0 15,22-1-15</inkml:trace>
  <inkml:trace contextRef="#ctx0" brushRef="#br1" timeOffset="61000.05">24236 5249 0,'21'-42'0,"-42"84"0,63-105 16,-21 42-16,0 0 0,-21-1 0,22 22 0,-22-21 16,0 42-1,0 1 1,-22-1-16,1 21 0,0 0 0,0-20 16,0 20-16,-22 0 0,22 22 15,0-22-15,0 22 0,-21-1 0,20 1 16,1-1-16,0-21 0,0 22 0,21-22 15,0 1-15,0-1 0,0 0 16,0 1-16,21-22 0,0 0 0,-21 0 16,21 0-16,1 0 0,-1-21 0,0 0 15,0 0-15,0 0 0,0 0 16,1 0-16,-1 0 0,0 0 0,0 0 16,0-21-16,0 0 0,1 0 15,-22 0-15,21 0 0,0-1 16,0-20-16,0 21 0,0-21 0</inkml:trace>
  <inkml:trace contextRef="#ctx0" brushRef="#br1" timeOffset="61231.92">24024 5482 0,'21'0'0,"127"43"31,-105-43-31,-1 0 0,22 0 0,-22 0 16,0 0-16,22 0 0,-22 0 15,22 0-15,-22 0 0,0 0 0,22 0 16,-43 0-16,21 0 0,-21 0 0,1 21 16,-22 0-16,0 0 15,-22-21-15</inkml:trace>
  <inkml:trace contextRef="#ctx0" brushRef="#br1" timeOffset="62592.24">14901 7620 0,'21'0'63,"1"0"-48,-1-21 1,0 21-16,-21-21 0,21 0 15,0-1-15,-21 1 16,0 0-16,0 0 0,0 0 16,0 0-16,0-1 0,0 1 15,-21 0-15,0 0 0,0 0 0,0 0 16,-1-1-16,1 1 0,0 21 16,0 0-16,-21 0 0,20 0 0,1 0 15,-21 0-15,21 21 0,-22-21 0,22 22 16,0 20-16,-21-21 0,21 0 15,-1 0-15,1 22 0,0-22 16,21 0-16,0 0 0,0 0 0,0 1 16,0-1-16,0 0 0,0 0 15,21-21-15,0 0 0,1 0 16,-1 0-16,0 0 0,21 0 0,-21 0 16,22 0-16,-22 0 0,21-21 15,1 21-15,-1-21 0,0 0 0,1-1 16,-22 1-16,21 21 0,0-21 0,-20 0 15,20 0-15,-21 0 0,0 21 16,-21-22-16,21 22 0,-21-21 16,0 42 15,0 1-31,0-1 0,0 0 16,0 0-16,0 0 0,-21 22 0,21-22 15,0 21-15,0 0 0,-21-20 0,21 20 16,-21 0-16,21 1 0,0-1 15,0 0-15,-21 22 0,21-22 0,-21 0 16,21 1-16,-22-1 0,22 0 0,-21 1 16,21-22-16,0 21 0,0-21 0,-21 1 15,0-1-15,21 0 0,0 0 16,-21 0-16,0-21 0,-1 0 16,1 0-16,0 0 0,0 0 0,0 0 15,0 0-15,-1-21 16,1 0-16,0 21 0,21-21 15,-21 0-15,0-1 0,0 1 0,-1-21 16,22 21-16,0 0 0,0-1 0,-21 1 16,21 0-16,0 0 0,0 0 15,0 0 1,21 21-16,1-22 16,-1 22-16,0 0 0</inkml:trace>
  <inkml:trace contextRef="#ctx0" brushRef="#br1" timeOffset="62984.33">15769 7874 0,'0'21'16,"-21"-21"-1,42 0 32,0 0-31,-21-21-16,21 0 0,-21 0 16,0 0-1,-21 21 1,0 0-1,0 0-15,0 21 16,21 0 0,0 0-1,0 0 1,-21-21 0,-1 0-1</inkml:trace>
  <inkml:trace contextRef="#ctx0" brushRef="#br1" timeOffset="79315.92">18817 7514 0,'0'0'0,"0"-63"31,0 42-31,0-1 16,0 1-16,-21 21 0,21-21 16,0 0-16,0 0 15,0 42 16,-21 0-31,21 0 0,-21 22 0,21-22 16,0 21-16,0 0 16,-22 22-16,1-22 0,0 22 0,0-22 15,0 22-15,0-1 0,-1 1 0,22 20 16,-42-41-16,42 20 0,-42 1 16,42-22-16,-21 0 0,-1 1 0,1-1 15,21-21-15,-21 0 0,21 22 0,-21-22 16,21 0-16,-21-21 15,21-21 17,21 0-32,0-1 15,0-20-15,0 21 0,1-21 16</inkml:trace>
  <inkml:trace contextRef="#ctx0" brushRef="#br1" timeOffset="79699.91">18859 7535 0,'0'0'0,"0"-21"0,0 0 16,22-21-16,-22 21 0,21-22 15,-21 1-15,0 21 0,0-22 0,0 22 16,0 0-16,21 0 0,-21 0 15,0 0-15,0 42 16,0 0-16,0 21 16,0 1-16,0 20 0,-21-21 0,0 22 15,-1 21-15,1-22 0,0 1 0,0-1 16,0 22-16,-22-22 0,22 1 16,0-1-16,0 1 0,0-22 0,0 0 15,-1 1-15,22-1 0,0 0 0,-21-20 16,0-1-16,21 0 15,0 0-15,-21-21 16,21-21 0,0 0-1,0 0-15,0-1 0,0 1 0,0 0 16,21 0-16,-21-21 0</inkml:trace>
  <inkml:trace contextRef="#ctx0" brushRef="#br1" timeOffset="81187.99">18775 7599 0,'0'0'0,"0"-21"0,0 0 0,0-1 16,0 1-16,0 0 0,0 0 0,0 0 15,0 0-15,0-22 0,0 22 16,0-21-16,21-1 0,0 22 0,0-21 15,0 21-15,1 0 0,20-22 16,-21 43-16,21-21 0,1 0 0,-1 21 16,0 0-16,22 0 0,-22 0 15,22 0-15,-1 0 0,-20 21 0,20 21 16,-21 1-16,1-1 0,-1 0 0,-21 1 16,-21 20-16,0-20 15,-21 20-15,-21-21 0,-1 1 0,1-1 16,-21 0-16,-1 1 0,1-1 0,-1-21 15,1 22-15,-1-22 0,1-21 16,20 21-16,1 0 0,0-21 0,20 0 16,-20 0-16,21 0 0,0 0 15,21-21-15,0 0 0,0 0 16,0-1-16,0 1 0,0 0 16,21 21-16,0-21 0,-21 0 15,21 21-15,0 0 0,1 21 16,-22 0-16,21 0 0,-21 22 15,0-22-15,0 21 16,0 0-16,0 1 0,0-1 0,0 0 16,0 1-16,21-1 0,-21 0 0,21-20 15,-21 20-15,21-21 0,0 0 16,1 0-16,-1 1 0,0-22 0,21 0 16,1 0-16,-22 0 0,21 0 0,22 0 15,-22-22-15,0 22 0,1-21 16,20 0-16,-21-21 0,1 21 0,20-22 15,-20 22-15,-1-21 0,-21-1 16,21 1-16,-20 0 0,-1-1 0,0 22 16,0 0-16,-21 0 0,0 0 0,0 0 15,-21 21 17,21 21-32,-21 0 0,0 0 0,-1 21 15,1-20-15,0 20 0,21 0 16,-21 1-16,0-22 0,21 21 0,0-21 15,0 0-15,0 22 0,0-22 0,0 0 16,0 0-16,21-21 16,0 0-16,0 0 15,22 0-15,-22 0 0,0 0 0,21-21 16,-21 0-16,22 0 0,-22 0 16,0-1-16,21-20 0,-20 21 15,-1-21-15,0-1 0,0 22 16,0-21-16,0 21 0,-21-1 0,22 1 15,-22 0-15,0 42 32,0 0-32,0 22 15,0-22-15,-22 21 0,22-21 0,0 22 16,0-22-16,-21 21 0,21 1 16,0-22-16,0 0 0,0 0 0,0 0 15,21 0-15,-21 1 0,22-22 0,-1 0 16,0 21-16,0-21 0,21 0 15,-20 0-15,20 0 0,0-21 16,1 21-16,-1-22 0,0-20 0,1 21 16,-1 0-16,-21-22 0,21 1 15,1-21-15,-1 20 0,-21 1 0,22-22 16,-22 1-16,0 21 0,0-22 16,0 22-16,0-22 0,-21 1 0,0 20 15,0-20-15,0 21 0,0 20 0,0-20 16,0 21-16,0 0 0,0 0 15,-21 21-15,0 0 0,0 21 16,21 21-16,0-21 0,-21 22 16,0-1-16,21 0 0,-22 22 0,22-22 15,-21 0-15,0 22 0,21-22 16,-21 22-16,21-1 0,0-20 16,-21 20-16,21-21 0,-21 1 0,21-1 15,0-21-15,0 22 0,0-22 0,0 0 16,0 0-16,0 0 0,0-42 31,0 0-31,0 0 16,0-22-16,0 22 0,0-21 15,0 0-15,0 20 0,21-20 0,-21 0 16,21 21-16,0-22 0,0 22 16,0 0-16,1 0 0,20 0 0,-21-1 15,21 22-15,-20 0 0,20 0 16,-21 0-16,21 0 0,1 0 15,-1 22-15,-21-1 0,22 0 0,-1 21 16,-21-21-16,0 22 0,0-22 0,1 21 16,-22-21-16,0 22 0,0-22 15,0 21-15,-22-21 0,1 1 0,0-1 16,-21 0-16,-1 0 0,22 0 0,-21-21 16,0 0-16,-1 0 0,1 0 15,0 0-15,20 0 0,-20 0 0,21 0 16,0 0-16,0-21 0,-1 21 0,22-21 15,0 0-15,0 0 16,22-1-16,-1 22 16,0-21-16,0 0 0,0 21 0,0-21 15,1 21-15,-1 0 0</inkml:trace>
  <inkml:trace contextRef="#ctx0" brushRef="#br1" timeOffset="81884.59">21336 7938 0,'21'-22'0,"-42"44"0,63-65 15,-21 43-15,1-21 0,-1 21 16,0 0-16,-21-21 0,0 42 31,0 0-15,0 22-16,0-22 0,0 0 0,0 21 16,0-21-16,-21 22 0,21-22 0,0 21 15,0-21-15,0 22 0,0-22 16,0 0-16,0 0 0,0 0 0,21 1 15,0-22-15,0 0 0,22 0 16,-22 0-16,21 0 0,0 0 16,1 0-16,-1-22 0,0 1 0,22 0 15,-22 0-15,1 0 0,-22-22 0,21 22 16,0-21-16,-20 0 16,20 20-16,-21-20 0,0 0 0,0 21 15,-21-1-15,22 1 0,-22 0 0,0 0 16,21 21-16,-42 21 31,21 0-31,-22 0 16,22 1-16,0 20 0,-21-21 0,0 21 15,21 1-15,-21-1 0,21 22 0,0-22 16,-21 0-16,0 22 0,21-22 16,0 22-16,0-1 0,0 1 0,0-1 15,0 1-15,0 20 0,0-20 0,0 20 16,0-20-16,0 21 0,0-22 15,21 1-15,-21 20 0,21-20 16,-21-1-16,0 22 0,0-22 0,0 1 16,0-1-16,0 1 0,0-1 0,0-20 15,-21-1-15,0 22 0,-1-22 16,1 0-16,0-21 0,-21 22 0,21-22 16,-22 0-16,1 0 0,0-21 0,20 0 15,-20 0-15,0 0 0,-1 0 0,22-21 16,-21 0-16,21-21 0,-22-1 15,22 1-15,0-22 0,0 1 0,0-22 16,21 1-16,0-22 0,0 21 0,0-21 16,21 0-16,21 1 15,1-1-15,-1 0 0,21 0 0,1 0 16,-1 22-16,-20-1 0,20 21 0,1-20 16,-1 20-16,1 1 0,-1 20 15,1 1-15,-1 0 0,-20-1 0,20 22 16,1 0-16,-1 0 0,-21 21 0,1 0 15,-1 0-15</inkml:trace>
  <inkml:trace contextRef="#ctx0" brushRef="#br1" timeOffset="82244.38">19325 9567 0,'0'0'0,"0"-21"16,0 0 0,21 21-16,0 0 15,1 0-15,-1 0 0,0 0 16,0 0-16,0 21 0,0 0 16,1-21-16,-22 22 0,0-1 15,21-21-15,-21 21 0,0 0 0,0 0 16</inkml:trace>
  <inkml:trace contextRef="#ctx0" brushRef="#br1" timeOffset="82435.28">19410 10287 0,'0'0'0,"-21"64"31,21-43-31,-22-21 16,22 21-16,0 0 15</inkml:trace>
  <inkml:trace contextRef="#ctx0" brushRef="#br1" timeOffset="82628.17">19367 10922 0,'0'0'0,"22"21"0,-22 0 15,0 1 1,0-1-16,0 0 16,0 0-1,0 0-15,-22-21 0,22 21 16,-21-21-16,21 22 0,-21-1 0</inkml:trace>
  <inkml:trace contextRef="#ctx0" brushRef="#br1" timeOffset="82792.07">19325 11451 0,'0'0'0,"0"21"31,0 1-31,0-1 15,0 0 1,0 0-16,0 0 16,0 0-16</inkml:trace>
  <inkml:trace contextRef="#ctx0" brushRef="#br1" timeOffset="82927.99">19283 11726 0,'0'0'0,"0"22"15,0-1 1,21-21 31,0-21-47,-21-1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1T11:08:59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1587 677 0</inkml:trace>
  <inkml:trace contextRef="#ctx0" brushRef="#br0" timeOffset="965.2">1630 593 0,'-43'-64'31,"22"43"-31,21 0 15,0 0 1,-21 21-16,21-21 0,0 42 31,0 0-15,0 0-16,0 0 0,0 0 0,0 22 16,0-22-16,-21 21 0,21 1 15,0-1-15,0 0 0,-21 22 16,21-22-16,-21 22 0,21-22 0,-22 21 15,22-20-15,-21-1 0,21 0 16,0 1-16,0-1 0,-21 0 16,21 1-16,-21-1 0,21-21 15,-21 0-15,21 1 0,0-1 0,0 0 16,0 0-16,-21 0 0,-1-21 16,1-21-1,0 0 1,21 0-16,-21 0 0,21-1 15,0 1-15,-21-21 0,21 21 0,-21-22 16,21 1-16,0-21 0,0 20 16,0 1-16,0 0 0,0-1 15,0 22-15,0-21 0,21 21 16,0 21-16,0 0 16,0 0-16,0 0 0,1 21 15,-1 0-15,0 21 0,-21-21 16,21 1-16,0 20 0,-21 0 15,0-21-15,21 22 0,1-22 0,-1 0 16,-21 21-16,21-20 0,0-1 16,0 0-16,-21 0 0,21-21 0,1 21 15,20-21-15,-21 0 0,0 0 16,0 0-16,22 0 0,-22-21 0,21 0 16,-21 0-16,1 0 0,20-1 15,-21-20-15,0 0 0,0-1 16,1 1-16,-22 0 0,0-22 15,21 22-15,-21-22 0,0 1 0,0 21 16,0-22-16,0 22 0,-21-22 16,-1 22-16,1 0 0,0-1 15,-21 1-15,-1 0 0,1 20 0,21 1 16,-21 0-16,-1 21 0,1 0 16,0 0-16,-1 0 0,1 21 0,21 0 15,0 1-15,-1 20 0,1-21 16,0 21-16,21 1 0,0-1 15,0 0-15,0 1 0,0-1 0,0 0 16,21 1-16,0-1 16,1 0-16,-1-20 0,21-1 0,-21 0 15,0 0-15,22 0 0,-22-21 16,21 0-16,-21 21 0,22-21 0,-22 0 16,0 0-16,21 0 0,-20 0 15,-1 0-15,0-21 0,21 21 0,-21-21 16,1 0-16</inkml:trace>
  <inkml:trace contextRef="#ctx0" brushRef="#br0" timeOffset="1423.36">2159 974 0,'0'0'0,"-21"0"15,0 0-15,21-21 16,0-1 0,0 1-1,21 21 1,0 0-16,0 0 16,0 0-16,22 0 0,-22 0 15,0 21-15,0 1 0,0-1 16,0 0-16,1 21 0,-1-21 0,0 1 15,-21 20-15,21-21 0,-21 0 16,0 0-16,0 22 0,0-22 0,0 0 16,0 0-16,-21 0 0,0-21 15,21 22-15,-21-1 0,-1-21 32,22-21-17,0-1-15,0 1 0,0 0 16,0 0-16,0-21 0,0 20 0,22-20 15,-22 21-15,21-21 0,0-1 16,0 22-16,0-21 0,0 21 16,1-1-16,-1 1 0,0 0 15,0 0-15,0 21 0,0 0 16,1-21-16,-1 21 0,0 0 0,0 0 16</inkml:trace>
  <inkml:trace contextRef="#ctx0" brushRef="#br0" timeOffset="2022.79">3090 1207 0,'43'-43'15,"-43"22"1,0 0-16,0 0 0,0 0 15,21-1-15,-21-20 0,0 21 0,0-21 16,0 20-16,0 1 0,0-21 16,-21 21-16,21 0 0,-22-1 0,1 22 15,0 0-15,0 0 0,0 0 16,0 0-16,-22 0 0,22 22 16,0-1-16,0 21 15,0-21-15,-22 22 0,22-1 0,0-21 16,0 21-16,0 1 0,-1-1 15,22 0-15,0-20 0,0 20 0,0-21 16,0 0-16,0 0 0,0 1 16,0-1-16,22 0 0,-1-21 0,0 0 15,0 0-15,0 0 0,22 0 16,-22 0-16,0 0 0,0-21 0,0 21 16,0-21-16,1-1 0,20 1 15,-21-21-15,-21 21 0,21-22 0,0 22 16,-21-21-16,0 0 15,0 20-15,0-20 0,0 21 0,0-21 16,0 20-16,0 1 0,0 0 0,0 42 31,0 0-15,0 1-16,0-1 0,0 21 16,0-21-16,0 22 0,0-22 0,0 21 15,0-21-15,0 0 0,0 22 16,0-22-16,0 0 0,0 0 0,0 0 15,0 1-15,0-1 16,22-21-16,-1 0 0,0 0 16,0 0-1,0 0-15,0 0 0</inkml:trace>
  <inkml:trace contextRef="#ctx0" brushRef="#br0" timeOffset="2646.44">3514 974 0,'0'0'16,"0"-21"-16,0 42 31,0 0-15,-22 0-16,22 0 0,0 22 0,-21-22 16,21 21-16,-21-21 15,21 0-15,0 22 0,0-22 0,-21 21 16,21-21-16,-21 1 0,21-1 15,0 0-15,0 0 0,0 0 16,21-21 0,0 0-16,0-21 15,0 0-15,1 21 0,-1-21 16,-21 0-16,21-1 0,0 1 16,0 0-16,0-21 0,-21 21 0,22-1 15,-1 1-15,-21 0 0,0 0 16,21 21-16,-21-21 0,21 21 0,-21 21 47,0 0-47,0 0 0,0 0 15,0 22-15,0-22 0,0 0 0,0 0 16,21 0-16,-21 1 0,21-1 16,-21 0-16,22 0 0,-1-21 0,0 21 15,0-21-15,0 0 0,0 0 16,1 0-16,-1 0 0,0 0 0,0 0 15,21-21-15,-20 0 0,-1 21 0,0-21 16,0 0-16,0-1 0,0-20 16,1 21-16,-22-21 0,0-1 0,0 22 15,0-21-15,0-1 16,0 1-16,0 0 0,0-1 0,-22 22 16,22 0-16,-21 0 0,0 0 15,0 0-15,0 21 0,0 0 16,-1 0-16,1 0 0,0 0 15,21 21 17</inkml:trace>
  <inkml:trace contextRef="#ctx0" brushRef="#br0" timeOffset="3267.08">4403 339 0,'0'0'0,"-22"0"0,1-21 0,0 21 15,0 21 1,21 0-1,0 0-15,0 21 0,0 1 16,0-22-16,0 21 0,0 22 16,0-22-16,21 22 0,-21-22 0,0 21 15,0 1-15,0-22 0,0 22 16,0-22-16,0 0 0,0 1 0,0-1 16,0 0-16,0-20 0,0 20 15,0-21-15,0 0 0,0 0 0,0 1 16,0-44 15,0 1-15,0 0-16,0-21 0,21 21 0,-21-1 15,21-20-15,-21 0 0,22-1 16,-1 1-16,-21 0 0,21 21 16,0-22-16,0 1 0,0 21 15,1 0-15,20-1 0,-21 1 0,21 0 16,1 21-16,-1 0 0,0 0 0,-20 0 15,20 21-15,0 0 0,-21 1 16,22-1-16,-22 21 0,-21-21 0,0 22 16,21-22-16,-21 21 0,0 0 15,0-20-15,-21 20 0,0-21 0,0 0 16,-22 0-16,22 1 16,-21-1-16,-1 0 0,22 0 0,-21 0 0,0-21 15,20 21-15,-20-21 0,21 0 16,0 0-16,0 0 0,-1 0 15,1 0-15,21-21 32,0 0-32,0 0 0,0 0 0,21 0 15</inkml:trace>
  <inkml:trace contextRef="#ctx0" brushRef="#br0" timeOffset="3931.7">5588 995 0,'-21'-21'0,"42"42"0,-63-63 16,42 20-16,0 1 15,0 0-15,0 0 0,0 0 0,0-22 16,0 22-16,-22 0 0,22 0 16,-21 0-16,0 0 0,21-1 15,0 1-15,-21 0 0,0 21 0,0 0 16,-1 0-16,1 0 0,0 0 16,-21 21-16,21-21 0,-1 21 15,-20 22-15,21-22 0,0 21 16,-22 1-16,22-1 0,0 0 0,0 1 15,21-1-15,0 0 0,0 1 16,0-1-16,0 0 0,0-21 0,0 1 16,0 20-16,0-21 0,21-21 15,0 21-15,0 0 0,1-21 16,-1 0-16,0 0 0,0 0 16,0 0-16,22 0 0,-22-21 0,0 21 15,0-21-15,0 0 0,22-21 16,-22 20-16,0-20 0,0 21 15,0-21-15,-21-1 0,21 1 0,-21 0 16,22 20-16,-22-20 0,0 21 16,0 0-16,0 0 0,0-1 0,0 44 31,0-1-31,-22 0 0,22 0 16,-21 21-16,21 1 0,0-22 15,0 21-15,0-21 0,0 22 0,0-22 16,0 0-16,0 21 0,0-20 0,0-1 15,0 0-15,0 0 16,0 0-16,21-21 0,1 0 16,-1 0-16,0 0 0,0 0 15,0 0-15,0 0 0,22 0 0,-22 0 16,21-21-16,1 0 0,-1 0 16,-21-22-16,21 22 0</inkml:trace>
  <inkml:trace contextRef="#ctx0" brushRef="#br0" timeOffset="4220.53">6181 741 0,'-22'-85'31,"1"85"-31,0 0 16,0 0-16,0 0 0,0 21 16,-1 1-16,1-1 0,0 0 0,0 21 15,0-21-15,21 22 0,-21-1 16,21 0-16,-22 1 0,22-1 0,0 0 15,0-20-15,0 20 0,0-21 16,0 21-16,22-20 0,-1-1 0,0 0 16,0 0-16,0 0 0,0-21 15,1 0-15,20 21 0,-21-21 0,0 0 16,22 0-16,-22 0 0,21-21 16,-21 21-16,22-21 0,-22 0 0,21 0 15,0-22-15,-20 22 0,20-21 16,0 0-16,-21-22 0,1 22 15</inkml:trace>
  <inkml:trace contextRef="#ctx0" brushRef="#br0" timeOffset="4855.17">6689 445 0,'0'-43'15,"0"86"-15,0-107 0,0 43 0,0 0 16,-22 21-16,1 0 16,0 21-16,21 0 15,-21 21-15,21-20 0,0 20 0,-21 0 16,21 1-16,-21-1 0,21 21 0,-22-20 15,22 20-15,0-20 16,0 20-16,-21-21 0,21 1 0,-21-1 16,21 0-16,0 1 0,0-22 15,0 0-15,0 0 0,0 0 0,-21 1 16,21-1-16,0-42 31,0-1-15,0 1-16,0 0 0,21-21 15,0-1-15,-21 22 0,21-42 0,1 20 16,20 1-16,-21 0 0,0-1 16,22 1-16,-22 21 0,21-21 15,-21 20-15,22 1 0,-22 0 0,0 21 16,0 0-16,21 0 0,-20 0 16,-1 0-16,0 21 0,-21 0 0,21 1 15,-21-1-15,0 21 0,0-21 16,0 22-16,0-22 0,0 21 0,-21-21 15,0 0-15,0 22 0,-1-22 16,-20 0-16,21-21 0,0 21 0,0-21 16,-22 0-16,22 0 0,-21 0 15,21 0-15,-1 0 0,1 0 0,0 0 16,0-21-16,0 0 0,0 0 0,21 0 16,-22-1-16,22 44 46,0-1-46,22 21 0,-22-21 16,21 0-16,0 1 0,0 20 16,0-21-16,0 0 0,1 0 0,-1 1 15,21-1-15,-21 0 0,22 0 0,-22-21 16,21 0-16,0 21 0,-20-21 16,20 0-16,-21 0 0,21 0 0,-20 0 15,-1 0-15,21-21 0,-21 21 16,0-21-16,1 0 0,-22 0 0,21-1 15,0 1-15,0 0 0</inkml:trace>
  <inkml:trace contextRef="#ctx0" brushRef="#br0" timeOffset="6088.47">9207 508 0,'22'-21'0,"-44"42"0,44-63 0,-22 21 15,0-1-15,0 1 0,-22 42 31,1 1-15,0-1-16,21 21 0,-21-21 0,0 22 16,0-1-16,-1 21 0,1-20 15,0-1-15,0 22 0,21-22 0,0 21 16,0-20-16,0-1 0,0-21 0,0 22 16,0-22-16,0 0 0,21 0 15,21 0-15,-20 0 0,20-21 0,-21 0 16,21 0-16,1 0 0,-1 0 15,0-21-15,1 0 0,-1 0 0,0 0 16,1 0-16,-1-22 16,0 22-16,-20-21 0,20-1 0,-21-20 15,21 21-15,-42-1 0,0-20 0,0 20 16,0 1-16,0-21 0,0 20 16,-21 1-16,0 0 0,-21-1 0,21 22 15,-1-21-15,-20 21 0,21 21 16,0 0-16,-22 0 0,22 0 0,0 0 15,-21 0-15,21 0 0,-1 21 16,1 0-16,0 0 0,21 0 0,0 0 16,0 1-16,0-1 0,0 0 15,0 0-15,0 0 0,21 0 16,0 1-16,1-1 0,-1 0 0,21-21 16,0 0-16,1 21 0,-1-21 15,22 0-15,-1 0 0,22 0 0,-22-21 16,22 0-16,-22 0 0,22-1 15,-21 1-15,-1 0 0,-21-21 0,22 21 16,-22-22-16,-21 22 0,22-21 16,-43 21-16,21-22 0,-21 1 0,0 21 15,0-22-15,0 22 0,0 0 0,0 0 16,-21 0-16,0 0 0,21-1 16,-22 22-16,1 0 15,0 22-15,21-1 16,0 0-16,0 21 0,0 1 0,-21-1 15,21 0-15,0 22 0,-21-1 16,21 1-16,0-1 0,0 1 0,-21 20 16,21-20-16,-22 21 0,22-1 0,0 1 15,0 0-15,0-1 0,0 1 16,0 0-16,0-1 0,0 22 0,0-21 16,0 21-16,22-22 0,-22 1 0,21 21 15,-21-22-15,0 1 0,21 0 16,-21-1-16,0 1 0,0-21 0,0 20 15,21 1-15,-21-22 0,21 1 16,-21-1-16,0-20 0,21 20 16,-21-42-16,0 22 0,0-1 0,0-21 15,0 0-15,0-42 16,0 0 0,-21 0-16,0-21 0,0-1 15,0 1-15,-22-22 0,1 1 0,0-22 16,-1 1-16,1-1 0,0 0 0,-1 1 15,1-22-15,0 21 0,21-21 16,-22 22-16,43-22 0,0 21 0,0 0 16,0 22-16,0-1 0,0 1 15,0-1-15,21 22 0,1 0 16,-1-1-16,21 1 0,-21 0 0,22 21 16,-22-22-16,21 1 0,0 21 15,1 0-15,-1-22 0,-21 22 0,22 0 16,-1 0-16,0 0 0</inkml:trace>
  <inkml:trace contextRef="#ctx0" brushRef="#br0" timeOffset="6830.72">12107 656 0,'0'0'0,"0"21"0,21-21 0,1 0 16,-1 0-16,0 0 0,0 0 0,0 0 16,0 0-16,1 0 0,20 0 15,-21 0-15,0-21 0,22 0 16,-22 0-16,21 21 0,-21-21 0,0 0 16,1-1-16,-1 1 0,0 0 15,0 0-15,-21 0 0,0 0 0,0-1 16,0 1-16,0 0 0,-21 0 15,0 0-15,-22 21 0,1 0 0,0 0 16,-1 0-16,1 0 0,0 0 0,-1 0 16,1 0-16,0 21 15,21 0-15,-22 0 0,22 0 0,0 1 0,0-1 16,21 0-16,0 0 0,0 21 16,0-20-16,0-1 0,0 21 15,21-21-15,21 22 0,-21-1 16,1-21-16,20 21 0,0 1 0,1-1 15,-22 0-15,21 1 0,0-1 0,1-21 16,-1 22-16,-21-1 0,0-21 16,1 21-16,-1-20 0,-21-1 0,0 0 15,0 21-15,0-21 0,-21 1 16,-1-22-16,-20 21 0,0 0 0,-1 0 16,1-21-16,-21 0 0,-1 0 15,22 0-15,-22 0 0,22 0 16,-22 0-16,22-21 0,0 0 0,-1 0 15,22-1-15,0 1 0,0-21 0,0 21 16,0-22-16,21 1 0,0 0 16,0-22-16,0 22 0,0 21 0,21-22 15,0 1-15,0 21 0,0 0 16,22 0-16,-1-1 0,0 22 0,1 0 16,20 0-16,-21 0 0,22 0 0,-22 0 15,1 0-15,-1 22 0,21-1 16</inkml:trace>
  <inkml:trace contextRef="#ctx0" brushRef="#br0" timeOffset="7174.52">12785 1122 0,'42'0'31,"-21"0"-31,-21-21 0,21 21 16,0-21-16,1-1 0,-1 1 0,0 0 15,0-21-15,0 21 0,0-1 16,1-20-16,-22 21 0,0-21 0,0 20 16,0-20-16,0 21 0,0 0 0,0 0 15,-22-1-15,1 1 16,0 21-16,0 0 0,0 0 0,0 0 16,-22 21-16,22 1 0,0-1 0,0 0 15,0 21-15,-1 1 0,1-1 16,0 0-16,0 1 0,21 20 0,0-21 15,0 1-15,0-1 0,0-21 16,0 22-16,0-22 0,21 0 0,0 0 16,0 0-16,22-21 0,-22 0 0,21 0 15,1 0-15,20 0 0,-21-21 16,22 0-16,-22 0 0,22 0 0,-22-1 16</inkml:trace>
  <inkml:trace contextRef="#ctx0" brushRef="#br0" timeOffset="7475.28">13525 21 0,'0'0'0,"0"-21"0,-21 21 32,0 0-32,21 42 15,0 1-15,-21 20 0,21-20 0,0 20 16,0 1-16,0-1 0,-21 1 15,21-1-15,-21 22 0,-1-22 0,22 1 16,-21-1-16,0 22 0,21-22 16,-21 1-16,0-22 0,21 22 15,-21-22-15,21 0 0,0-20 0,0 20 16,0-21-16,0 0 0,0 0 0,0 1 16,21-22-1,0 0-15,0 0 0,0 0 0,0-22 16,1 1-16,-1 0 0,0 0 15,0 0-15</inkml:trace>
  <inkml:trace contextRef="#ctx0" brushRef="#br0" timeOffset="7859.49">13674 974 0,'0'0'0,"-22"21"15,22 0-15,0 0 16,0 0-1,22-21 1,-1 0 0,0-21-16,0 21 0,-21-21 15,21 0-15,0 21 0,1-21 0,-1 0 16,-21-1-16,0 1 0,21 0 0,-21 0 16,21-21-16,-21 20 0,0 1 15,0 0-15,0 0 0,-21 21 16,0 0-16,0 0 15,-1 0-15,1 21 0,0 0 16,0 0-16,0 1 0,21-1 0,-21 21 16,-1-21-16,1 22 0,0-1 15,0-21-15,21 21 0,-21-20 0,21 20 16,0-21-16,0 0 0,0 0 0,0 1 16,0-1-16,21-21 15,0 0-15,0 0 0,22 0 0,-22 0 16,21 0-16,0 0 0,1-21 15,20-1-15,-20 1 0,20 0 16</inkml:trace>
  <inkml:trace contextRef="#ctx0" brushRef="#br0" timeOffset="8355.2">14499 720 0,'0'0'0,"-21"0"16,0 0-16,0 21 0,21 0 15,-22 0-15,1 0 0,21 1 0,-21-1 16,21 21-16,-21-21 0,21 22 16,-21-22-16,21 21 0,0-21 0,0 22 15,-21-22-15,21 0 16,-22 21-16,22-21 0,-21 1 0,21-1 16,-21 0-16,21 0 0,-21-21 15,0 0 1,21-21-1,0 0-15,0 0 0,0-1 16,0 1-16,0-21 0,0 0 16,0 20-16,0-20 0,0 0 0,21 21 15,0-22-15,0 1 0,22 21 16,-22 0-16,21-1 0,-21 1 0,22 0 16,-22 0-16,21 21 0,0 0 0,1 0 15,-22 0-15,21 0 16,-21 0-16,22 21 0,-22 0 0,0 22 15,0-22-15,-21 0 0,0 21 16,0-21-16,0 22 0,0-22 0,0 21 16,0-21-16,0 1 0,0-1 0,-21 21 15,0-21-15,0 0 0,0 1 16,-1-1-16,1-21 0,21 21 16,21-42 15,-21 0-16,22-1-15,-1 22 0</inkml:trace>
  <inkml:trace contextRef="#ctx0" brushRef="#br0" timeOffset="8603.06">15282 762 0,'0'0'0,"-21"21"16,0 0-1,0 1-15,21-1 0,-21 0 0,-1 0 16,22 21-16,-21-20 0,0 20 16,21-21-16,-21 21 0,21-20 0,0 20 15,-21-21-15,21 0 0,-21 0 0,21 1 16,0-1-16,0 0 16,0 0-16,21-21 15,0 0 1,0 0-16,0-21 0,0 0 15,1 0-15,-1-1 0</inkml:trace>
  <inkml:trace contextRef="#ctx0" brushRef="#br0" timeOffset="8999.78">15367 381 0,'0'0'0,"-42"-21"0,-128 21 31,128 0-31,21 21 16,0 0-16,21 0 0,0 22 0,0-22 16,0 0-16,0 0 0,0 0 0,0 22 15,0-22-15,21-21 0,0 21 16,0 0-16,0 0 0,0-21 0,1 0 16,-1 0-16,21 0 0,-21 0 15,0 0-15,22 0 0,-22 0 0,0-21 16,0 21-16,0-21 0,1 0 0,-1 0 15,0 0-15,-21-1 0,0-20 16,0 21-16,0 0 0,0-22 0,0 22 16,0 0-16,-21 0 15,0 0-15,-1 21 0,1 0 0,0 0 16,0 0-16,-21 0 0,20 0 0,1 0 16,0 21-16,0 0 0,0 0 15,0 0-15,-1 22 0,22-22 0,-21 21 16,21-21-16,0 22 0,0-22 15,0 21-15,0-21 0,0 22 0,0-22 16,21 0-16,1 0 0,-1 0 0</inkml:trace>
  <inkml:trace contextRef="#ctx0" brushRef="#br0" timeOffset="9459.21">15790 720 0,'0'0'0,"0"-21"0,0-43 16,0 43 0,-21 42-1,21 0-15,-21-21 0,21 21 16,0 22-16,-21-22 0,0 21 16,21-21-16,0 22 0,0-1 0,0 0 15,-22 1-15,22-22 0,0 21 16,0-21-16,0 1 0,0-1 15,0 0-15,22 0 0,-1 0 0,0 0 16,0-21-16,0 0 0,0 0 16,1 0-16,-1 0 0,0 0 0,21-21 15,-21 21-15,1-21 0,-1 0 0,0-21 16,21 20-16,-21-20 0,1 21 16,-1-21-16,0-1 0,-21 1 0,21 0 15,-21-1-15,21 1 0,-21 21 16,0 0-16,0-1 0,0 1 0,0 0 15,-21 21 1,0 21 0,21 0-16,-21 1 0,21-1 0,-21 0 15,21 0-15,0 0 0,0 0 0,-22 22 16,22-22-16,0 0 0,0 0 16,0 0-16,0 1 0,0-1 0,22 0 15,-1-21-15,0 21 16,21-21-16</inkml:trace>
  <inkml:trace contextRef="#ctx0" brushRef="#br0" timeOffset="10198.11">16637 720 0,'21'0'0,"-42"0"0,42-21 0,-21-1 16,0 1-16,0 42 31,0 1-31,0 20 15,0-21-15,0 0 0,-21 22 0,21-22 16,0 21-16,0-21 0,0 22 16,0-22-16,-21 21 0,21-21 0,-21 0 15,21 22-15,0-22 0,0 0 16,0 0-16,0 0 0,0 1 16,0-1-16,0-42 46,0-1-46,0 1 0,0 0 16,0-21-16,0 21 0,0-22 16,21 1-16,0 0 0,0-1 0,0 1 15,0 0-15,1 20 0,-1-20 16,0 21-16,21-21 0,-21 20 0,1 1 16,20 21-16,-21-21 0,21 21 15,-20 0-15,20 0 0,0 0 0,-21 21 16,1 0-16,20 1 0,-21-1 0,0 0 15,0 21-15,1 1 0,-22-22 16,21 21-16,-21 0 0,0 1 16,0-22-16,0 21 0,0-21 15,-21 1-15,21 20 0,-22-21 0,1 0 16,21 0-16,-21 1 0,0-22 16,0 0-16,21-22 31,0 1-31,0 0 15,0 0-15,0 0 0,0-22 0,21 1 16,-21 0-16,42-1 0,-21 1 0,22 0 16,-22-22-16,42 22 0,-20 0 15,-1-1-15,22 1 0,-22 21 0,21 0 16,-20-1-16,20 1 16,-20 21-16,-1 0 0,0 0 0,1 21 15,-1 1-15,-21-1 0,0 0 0,0 21 16,1 1-16,-22-1 0,0 21 15,0-20-15,0-1 0,0 22 0,0-22 16,-22 0-16,22 1 0,-21-1 0,0 0 16,21-21-16,-21 22 0,0-22 15,21 0-15,-21 0 0,-1 0 0,1 1 16,21-1 0,-21-21-16,0 0 15</inkml:trace>
  <inkml:trace contextRef="#ctx0" brushRef="#br0" timeOffset="11664.94">1630 2053 0,'0'0'0,"-21"0"0,-1 0 0,1 0 0,0 0 15,0 0-15,21-21 16,0 0 0,21 21-1,0 0-15,0 0 0,1 0 16,-1-21-16,0 21 0,21 0 0,-21 0 16,22-21-16,-1 21 0,-21 0 15,22 0-15,-1 0 0,0 0 0,22 0 16,-22 0-16,22 0 0,-22 0 15,21 0-15,1 0 0,-1 0 0,22 0 16,-21 0-16,20 0 0,-20 0 16,-1 0-16,22 0 0,-22 21 15,22-21-15,-21 0 0,-1 0 16,22 0-16,-1 21 0,1-21 0,0 0 16,-1 0-16,22 0 0,0 0 0,0 0 15,0 0-15,0 0 0,-1 0 16,22 0-16,0 0 0,0 0 0,0 0 15,0 0-15,0 0 0,0 0 16,0 0-16,0 0 0,0 0 0,0 0 16,0 0-16,22 0 0,-22-21 0,0 21 15,21 0-15,0 0 0,0-21 16,0 21-16,0 0 0,1 0 0,-1-22 16,21 22-16,-21 0 0,22 0 15,-22-21-15,0 21 0,21 0 16,-21 0-16,1 0 0,-1-21 0,21 21 15,-21 0-15,0 0 0,1 0 16,-1 0-16,0 0 0,0 0 0,0-21 16,0 21-16,1 0 0,-1 0 0,0 0 15,0 0-15,0 0 0,0 0 16,-21 0-16,22 0 0,-1 0 0,-21 0 16,21 0-16,-21 0 0,21 0 15,-21 0-15,21 0 0,-21 0 0,0 0 16,0 0-16,0 0 0,0 0 0,0 0 15,21 0-15,-21 0 0,0 0 16,0 0-16,-21 0 0,21 0 16,0 0-16,-21 0 0,21 0 0,0 21 15,-21-21-15,21 0 0,0 0 16,-21 0-16,21 0 0,0 0 0,-21 0 16,21 0-16,0 0 0,0 0 0,0 0 15,0 0-15,0 0 0,-22 0 16,1 0-16,21 0 0,-21 0 0,0 0 15,21 21-15,-21-21 0,0 0 16,-1 0-16,1 0 0,-21 0 16,0 0-16,20 0 0,-20 0 0,0 0 15,-22 0-15,22 0 0,0 0 0,-22 0 16,-21 0-16,22 0 0,-22 0 16,1 0-16,-1 0 0,-21 0 15,21 0-15,-20 0 0,-1 0 16,-21-21 62</inkml:trace>
  <inkml:trace contextRef="#ctx0" brushRef="#br0" timeOffset="11842.93">17759 1926 0,'0'21'32,"-21"-21"-1,21 22-31,-22-22 0,1 0 16,0 21-1,0-21-15,21 21 16,0 0-16,-21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1T11:11:34.65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4720 0,'0'-21'62,"0"42"1,0 0-47</inkml:trace>
  <inkml:trace contextRef="#ctx0" brushRef="#br0" timeOffset="1908.43">995 3641 0,'-21'0'31,"-1"0"-31,1 0 16,0 0-16,-21 21 0,21-21 15,-1 0-15,1 0 0,-21 0 16,21 0-16,0 0 0,-22 0 16,22 0-16,0 0 0,0 0 15,0 0-15,-1 0 0,1 0 16,0 0 0,42 0 15,-21 21-31,43-21 0,-22 0 15,21 0-15,0 0 0,1 0 16,20 21-16,1-21 0,-1 0 0,1 0 16,-1 0-16,22 0 15,0 0-15,-1 0 0,-20 0 0,20 0 0,1 0 16,-21 0-16,-1 0 16,1 0-16,-22 0 0,0 0 0,22 0 15,-43 0-15,21 0 0,-21 0 16,1 0-16,-1 0 0,0 0 0,-21-21 15,0 0 17,-21 21-1,0 0-31,-1-21 0,1 21 0,0 0 16,0 0-16,0 0 0,-22-21 15,22 21-15,-21 0 0,21-22 0,-22 22 16,22 0-16,0-21 15,0 21-15,0-21 0,0 21 0,-1 0 16,22-21-16,-21 21 0,21-21 31,21 21 1,1 0-32,-1 0 0,21 21 0,-21-21 15,22 0-15,-1 21 0,-21-21 16,21 0-16,1 21 0,-1-21 0,0 0 15,-20 0-15,20 0 16,-21 21-16,0-21 0,22 0 0,-22 0 16,0 0-16,0 0 15,-21 22 1,-21-1 0,21 0-16,-21-21 0,0 21 15,-1 0-15,1 0 0,-21 1 16,21-1-16,0 0 0,-1 0 15,-20 0-15,21 22 0,0-22 0,-22 0 16,22 0-16,-21 21 0,21-20 16,0-1-16,-1 0 0,1 0 15,0 0-15,0 0 0,0-21 16,21 22-16,-21-1 0,21 0 16,21-42 15,0 0-31,0-1 15</inkml:trace>
  <inkml:trace contextRef="#ctx0" brushRef="#br0" timeOffset="4249.09">3175 2985 0,'0'0'0,"0"-22"16,0 1-16,0 0 0,0 0 0,0 0 16,0 0-16,0-1 0,0 1 15,0 0-15,0 0 16,0 0-16,-21 21 31,21 21-31,-21 0 0,21 0 16,0 0-16,-22 1 15,22 20-15,-21 0 0,21-21 0,-21 22 0,21-1 16,0 22-16,0-22 16,-21 21-16,21 1 0,0-22 0,0 22 15,0-1-15,0-20 0,0-1 16,0 21-16,0-20 0,0-1 0,21-21 15,0 22-15,-21-22 0,21 0 16,1 21-16,20-42 0,-21 21 0,21 1 16,-20-22-16,20 0 0,0 0 15,1 0-15,-1 0 0,0 0 0,1-22 16,-1 1-16,0 21 0,1-21 0,-1 0 16,0 0-16,-21-22 0,22 22 15,-22-21-15,0 0 0,0-1 16,0 1-16,-21-22 0,0 22 15,0-21-15,0-1 0,0 22 0,0-22 16,0 1-16,0 20 0,0 1 16,-21 0-16,0-1 0,0 1 0,0 0 15,0 21-15,-22-1 0,22 1 16,-21 0-16,21 0 0,-22 0 0,1 21 16,0 0-16,20 0 0,-20 0 15,0 21-15,-1 0 0,22 0 0,-21 0 16,0 22-16,20-22 0,1 21 15,0 1-15,0-1 0,0 21 0,0-20 16,21 20-16,0-20 0,0 20 16,0 1-16,0-22 0,0 21 15,0-20-15,21-1 0,0 0 16,0 1-16,0-22 0,22 0 0,-22 21 16,21-20-16,0-22 0,1 21 15,20 0-15,-20-21 0,20 0 0,1 0 16,-1 0-16,-21 0 0,22-21 15,-1 0-15,-20 21 0,-1-22 0,0 1 16,-20 0-16,20 0 0,-21-21 16,0 20-16,0-20 0,1 21 15,-22-21-15,21 20 0,-21-20 0,0 21 16,0-21-16,0 20 0,0 1 0,0 0 16,0 0-16,0 42 31,0 0-31,0 0 0,0 1 15,0-1-15,0 0 0,0 21 16,0-21-16,0 22 0,0-1 0,-21-21 16,21 0-16,0 22 0,0-22 0,0 0 15,0 0-15,0 0 0,0 1 16,0-1-16,0 0 0,0 0 16,0-42 15,0 0-31,0 0 15,21-1-15,-21 1 0,0 0 16,0-21-16,21 21 0,-21-22 0,21 22 16,-21-21-16,0 21 0,21-1 15,0 1-15,-21-21 0,22 42 0,-22-21 16,21 0-16,0 21 0,0 0 16,-21 21-16,21 0 15,-21 0-15,21 0 0,-21 22 16,0-22-16,0 0 0,0 21 0,0-21 15,0 1-15,22 20 0,-22-21 16,21 0-16,-21 0 0,0 1 16,21-22-16,0 21 0,0-21 0,0 0 15,1 0-15,-1 0 0,0 0 16,21 0-16,-21 0 0,1 0 0,20-21 16,-21 21-16,21-22 0,-20 1 15,-1-21-15,0 21 0,0-22 0,0 1 16,0 0-16,1-22 0,-1 22 0,0-22 15,-21 1-15,0 21 0,0-22 16,0 22-16,21-1 0,-21-20 0,0 42 16,0-22-16,0 22 0,0-21 15,0 21-15,0 0 0,-21 21 16,0 0 0,21 21-16,-21 0 15,21 0-15,0 21 0,0-20 0,-22 20 16,22 0-16,0 1 0,0 20 15,0-21-15,0 22 0,0-22 0,0 1 16,0 20-16,0-21 0,0 1 16,0-1-16,0-21 0,0 22 0,22-22 15,-1 0-15,0 21 0,0-42 16,0 21-16,0 1 0,1-22 0,-1 0 16,0 0-16,0 0 0,0 0 0,0 0 15,1 0-15,-1-22 16,0 1-16,0 0 0,0 0 0,0 0 15,1-22-15,-22 22 0,21 0 16,0-21-16,-21-1 0,0 22 0,0 0 16,21-21-16,-21 21 0,0-1 0,0 1 15,0 42 1,0 1 0,0-1-16,0 0 0,0 0 15,0 0-15,0 0 0,0 1 0,0 20 16,0-21-16,0 0 0,0 0 15,0 22-15,0-22 0,0 0 0,21 0 16,0 0-16,1-21 16,-1 0-16,0 0 0,0 0 15,21 0-15,-20 0 0,-1 0 0,21 0 16,-21-21-16,0 0 0,1 0 0,-1 0 16,0 0-16,0-22 0,0 22 15,0-21-15,-21 21 0,22-22 0,-22 1 16,21 21-16,-21-22 0,0 22 15,0 0-15,21-21 0,-21 21 0,0-1 16,0 1-16,21 21 0,-21-21 16,0 42-1,0 0-15,0 1 0,0-1 16,0 0-16,0 0 16,0 21-16,0 1 0,0-1 0,0 0 15,0 1-15,0-1 0,0 0 16,-21 1-16,21 20 0,-21-20 0,21 20 15,0 1-15,0-1 0,0 1 0,0 20 16,0-20-16,0 20 0,0 1 16,0 0-16,21-22 0,-21 22 0,21 21 15,0-22-15,0 1 0,-21 0 0,22-1 16,-1 1-16,0 0 0,0-22 16,0 22-16,0-22 0,1 1 0,-1-22 15,0 22-15,0-22 0,0 0 16,-21 1-16,0-22 0,21 0 0,-21 0 15,0 0-15,-21-21 16,0 0-16,0-21 16,0 0-16,-22 0 0,22-21 0,-21 20 15,0-20-15,-1 0 0,-20-22 16,20 22-16,1-22 0,-21 1 0,20-1 16,1-20-16,0 20 0,20-20 0,1 20 15,0-21-15,0 22 0,21-22 16,21-190-1,-21 212-15,21-1 0,22 22 16,-22-22-16,0 1 0,21 20 0,-21 1 16,22-21-16,-22 41 0,21-20 15,-21 0-15,1 21 0,-1-22 16,0 22-16,21 0 0,-21 0 0,1 0 16,-1-22-16,0 22 0,0 0 0</inkml:trace>
  <inkml:trace contextRef="#ctx0" brushRef="#br0" timeOffset="5435.92">7810 3196 0,'0'0'0,"0"-42"0,0 21 0,0 0 16,0-22-16,0 22 0,0 0 0,0-21 15,0 20-15,0 1 0,0 0 16,0 0-16,0 0 0,0 0 15,0 42 17,0 0-32,0 0 0,0 0 15,0 22-15,0-1 0,0 0 16,0 22-16,0-22 0,-21 22 0,21-1 16,-21 1-16,0-1 0,21-21 15,-21 1-15,21-1 0,-21 0 0,21 1 16,0-22-16,0 0 0,0 0 0,0 0 15,0 1-15,21-22 32,0-22-32,21 1 0,-21 0 0,1 0 15,-1 0-15,21-22 0,-21 22 16,0-21-16,1 0 0,-1-1 0,0 1 16,0 0-16,0-1 0,0 1 15,-21 21-15,0-22 0,22 22 0,-1 0 16,-21 42-1,0 0 1,0 1-16,0-1 0,0 21 0,0 0 16,0-20-16,0 20 0,21 0 15,-21-21-15,0 22 0,0-22 16,21 21-16,-21-21 0,0 1 0,21 20 16,-21-21-16,0 0 15,21-21-15,1 0 0,-1 0 16,0 0-16,0 0 15,0 0-15,0-21 0,-21 0 0,22 0 16,-1-22-16,0 1 0,-21 21 0,21-43 16,0 22-16,0-21 0,-21 20 15,0-20-15,0 20 0,22-20 0,-22 21 16,21-1-16,-21 1 0,0 0 16,0 20-16,0-20 0,0 21 0,0 0 15,0 0-15,0-1 16,0 44-1,0-1 1,0 0-16,0 0 0,-21 21 16,21 1-16,0-22 0,-22 42 0,22-20 15,0-1-15,0 0 0,0 22 16,0-22-16,0 1 0,0-1 0,0 0 16,0 1-16,0-22 0,0 21 15,22-21-15,-1 0 0,0 1 0,0-1 16,0 0-16,0 0 0,22-21 0,-22 0 15,0 0-15,0 0 0,22 0 16,-22 0-16,0 0 0,21-21 0,-21 21 16,1-21-16,20 0 0,-21-22 15,0 22-15,0 0 0,-21-21 16,22-1-16,-1 1 0,-21 0 0,0-1 16,0 1-16,0 21 0,0-22 15,0 22-15,0 0 0,0 0 0,0 0 16,-21 21-16,-1 0 15,1 0-15,21 21 16,-21 0-16,0 0 0,21 22 0,-21-22 16,21 21-16,0-21 0,0 22 15,0-1-15,0-21 0,0 21 16,0-20-16,0 20 0,0-21 0,21 0 0,-21 0 16,21 1-16,0-1 15,0 0-15,1-21 0,-1 0 0,0 21 16,0-21-16,21 0 0,-20 0 0,-1 0 15,0-21-15,0 21 0,0-21 16,0 0-16,22-1 0,-22-20 0</inkml:trace>
  <inkml:trace contextRef="#ctx0" brushRef="#br0" timeOffset="5943.68">9588 2667 0,'-21'0'0,"0"0"16,21 21-16,0 0 0,-21 1 0,21-1 16,-21 21-16,21 0 0,-21 1 0,21-1 15,0 0-15,0 22 0,0-22 16,0 22-16,0-22 0,0 22 0,0-22 16,0 21-16,-22-20 0,22-1 15,0 0-15,0 1 0,0-22 0,0 21 16,0-21-16,0 1 0,0-1 15,0 0 1,-21-21-16,21-21 16,0 0-16,0-1 0,0 1 15,0 0-15,0-21 0,0 21 16,0-22-16,0 22 0,0-21 0,21-1 16,1 22-16,-1 0 0,0-21 15,0 21-15,0-1 0,0 1 0,22 0 16,-22 21-16,21 0 0,-21 0 0,22 0 15,-22 0-15,21 0 0,-21 21 16,1 0-16,20 1 0,-21-1 0,0 21 16,0-21-16,-21 0 0,0 22 0,0-22 15,0 21-15,0-21 16,0 1-16,-21-1 0,0 0 0,0 0 16,-21 0-16,20 0 0,-20 1 0,21-22 15,-21 21-15,-1-21 0,22 0 16,-21 0-16,21 0 0,-1 0 0,1 0 15,0 0-15,0 0 16,21-21-16,0-1 16,0 1-16</inkml:trace>
  <inkml:trace contextRef="#ctx0" brushRef="#br0" timeOffset="8160.98">11451 3069 0,'0'0'0,"0"-21"0,21 0 0,-21 0 0,21 0 15,-21-1-15,0 1 0,0 0 16,0 0-16,0 0 0,0 0 0,0-1 16,0 1-16,0 0 15,0 0-15,0 0 0,0 42 16,0 0 0,0 0-16,-21 22 0,21-1 15,0 21-15,0-20 0,-21 20 0,21-20 16,-21 20-16,21 1 0,-21-22 15,21 21-15,0-20 0,0-1 0,0 0 16,0-20-16,0 20 0,0-21 0,0 0 16,0 0-16,0 1 15,-21-22 1,21-22 0,0 1-16,0 0 0,0-21 15,0 21-15,0-1 0,0 1 16,0-21-16,0 0 0,0 20 15,21-20-15,-21 21 0,21 0 0,0-22 16,0 22-16,0 21 0,1-21 0,-1 0 16,0 21-16,0 0 0,21 0 15,-20 21-15,20 0 0,0 0 0,-21 1 16,22-1-16,-22 21 0,21-21 16,-21 22-16,1-1 0,-22-21 0,0 21 15,0-20-15,0-1 0,0 21 16,-22-21-16,1 0 0,0-21 15,0 22-15,-21-1 0,-1-21 0,22 0 16,-21 0-16,21 0 0,-22 0 16,22 0-16,-21 0 0,21 0 0,-1 0 15,1 0-15,21-21 0,-21 21 16,21-22-16,0 1 16,21 0-1,0 21-15,1 0 16,-1-21-1,0 21-15</inkml:trace>
  <inkml:trace contextRef="#ctx0" brushRef="#br0" timeOffset="9299.33">12446 3217 0,'0'0'16,"21"-21"-16,0 0 0,-21 0 0,21-21 0,-21 20 15,0 1-15,0 0 0,0 0 16,0 0-16,0 0 0,-21 21 16,0 0-16,0 0 0,0 0 15,0 0-15,-1 21 0,1 0 16,0 0-16,-21 0 0,21 22 0,-1-1 16,1 0-16,-21 1 0,21-1 15,0 0-15,-1 1 0,1-1 0,0-21 16,21 21-16,0-20 0,0 20 0,0-21 15,0 0-15,0 0 0,21-21 16,0 22-16,1-22 0,-1 0 0,21 0 16,-21 0-16,22 0 0,-22 0 15,21-22-15,-21 1 0,0 0 0,22 0 16,-22-21-16,0 20 0,0-20 0,-21 0 16,21-1-16,1 1 15,-22 0-15,21-1 0,-21 1 0,0 0 16,21 21-16,-21-1 0,0 1 0,0 0 15,0 0-15,0 42 32,0 0-17,0 0-15,0 22 0,0-22 0,-21 21 16,21-21-16,0 22 0,-21-1 0,21-21 16,0 22-16,0-22 0,0 0 15,0 21-15,0-21 0,21 1 0,0-22 16,-21 21-16,21 0 0,0-21 15,0 0-15,1 0 0,-1 0 16,21 0-16,-21 0 0,0-21 0,22 0 16,-1-1-16,-21 1 0,22 0 15,-1-21-15,-21-1 0,21 1 0,-20 21 16,-1-21-16,0-1 0,0 22 16,0-21-16,-21 21 0,0-1 0,0 1 15,0 0-15,-21 21 16,0 21-1,21 0-15,-21 22 0,21-22 16,0 0-16,0 0 0,0 22 0,0-22 16,0 21-16,0-21 0,21 0 15,-21 22-15,21-22 0,0 0 16,-21 0-16,21 0 0,1 1 16,-22-1-16,21-21 15,-42-21 16,-1-1-31,1 1 16,0 0-16,0 21 0,21-21 16,-21 21-16,0 0 0,-1 0 15,22 21 1,0 0 0,0 0-16,0 1 0,22-1 15,-1 0-15,0-21 0,0 21 16,0-21-16,0 0 0,1 21 15,-1-21-15,0 0 0,0 0 0,21 0 16,-20 0-16,20 0 0,-21 0 0,21-21 16,-20 0-16,20 21 0,-21-21 15,0 0-15,0-1 0,22-20 0,-22 21 16,0-21-16,-21 20 0,21-20 16,-21 21-16,21-21 0,-21 20 0,0 1 15,0 0-15,0 0 0,0 0 16,-21 21-16,0 0 15,0 21-15,0-21 0,0 21 16,21 0-16,-22 0 0,22 22 16,-21-22-16,21 0 0,0 21 15,0-20-15,0-1 0,0 21 0,0-21 16,0 0-16,0 1 0,0-1 16,21 0-16,1 0 0,-1-21 15,0 0-15,0 0 0,21 0 0,-20 0 16,20 0-16,0 0 0,-21 0 15,22 0-15,-1 0 0,-21-21 0,22 0 16</inkml:trace>
  <inkml:trace contextRef="#ctx0" brushRef="#br0" timeOffset="9795.33">14330 3133 0,'0'0'0,"21"-21"0,-21-1 0,0 1 15,0 0-15,0 0 0,0 0 0,0 0 16,-21 21-16,0-22 15,-1 22-15,1 0 0,0 0 16,0 22-16,0-1 0,-22-21 0,22 21 16,0 0-16,0 21 0,-21-20 15,20 20-15,1-21 0,0 21 0,0 1 16,21-22-16,0 21 0,0 1 16,0-22-16,0 21 0,0-21 0,0 0 15,0 1-15,21-1 0,0-21 0,0 21 16,1-21-16,20 0 15,-21 0-15,21 0 0,-20 0 0,-1-21 16,21 21-16,-21-21 0,0-1 0,22-20 16,-22 21-16,0-21 0,0-1 15,0 1-15,1-22 0,-1 22 0,-21-21 16,21 20-16,-21-20 0,21 20 16,-21-20-16,0 21 0,0-22 0,0 43 15,0-21-15,0 20 0,0-20 0,0 21 16,0 42-1,-21 0-15,21 0 0,-21 1 16,21 20-16,-21 0 0,21 1 16,0-1-16,0 21 0,0-20 15,0 20-15,0-20 0,0-1 0,0 21 16,0-20-16,21-1 0,0 0 16,0-20-16,0 20 0,0-21 0,22 0 15,-22-21-15,0 21 0,21-21 0,-20 0 16,-1 0-16,0 0 0,0-21 15,21 0-15,-20 0 0,-1 0 0</inkml:trace>
  <inkml:trace contextRef="#ctx0" brushRef="#br0" timeOffset="10535.78">16806 2836 0,'0'0'0,"21"-42"0,1-43 31,-22 64-31,0 42 15,0 1-15,-22 20 16,22 0-16,-21-21 0,0 22 16,21-1-16,-21 0 0,0 22 0,0-22 15,-22 1-15,22-1 0,0 0 16,-21-21-16,20 22 0,1-22 0,0 21 16,0-21-16,0 1 0,21-1 15,-21-21 1,21-21-16,0-1 15,0 1-15,0 0 0,21-21 16,0 21-16,-21-22 0,21 1 0,0 0 16,0-1-16,1 1 0,-1-22 15,-21 22-15,21-21 0,0 20 16,0 1-16,0 0 0,1 20 0,-1-20 16,-21 21-16,21 21 15,0 0-15,-21 21 0,0 0 16,21 22-16,-21-1 0,21 0 15,-21 1-15,0-1 0,0 21 0,0-20 16,0-1-16,0 22 0,0-22 16,0 0-16,0 1 0,0-1 0,0-21 15,22 21-15,-22-20 0,0-1 0,0 0 16,0 0-16,21-21 16,-21 21-16,0-42 31,-21 21-31,-1-21 0,1 0 15,0-22-15</inkml:trace>
  <inkml:trace contextRef="#ctx0" brushRef="#br0" timeOffset="10972.22">16552 3154 0,'21'0'32,"22"0"-32,-22-21 15,0 21-15,21 0 0,1 0 16,-1 0-16,0-21 0,1 21 0,20-22 15,-20 22-15,20-21 0,-21 21 16,22 0-16,-22-21 0,1 21 16,-1-21-16,0 21 0,-21-21 0,1 0 15,-1 21-15,-21-22 0,0 1 16,0 0-16,0 0 16,-21 21-1,-1 0-15,22 21 16,-21 0-16,21 0 0,0 22 0,-21-22 15,21 21-15,-21 1 0,21 20 16,-21-21-16,21 22 0,-21-22 0,-1 22 16,22-1-16,0-20 15,-21 20-15,0-21 0,21 1 0,-21 20 0,21-20 16,0-1-16,0 0 0,0 1 16,0-22-16,0 21 0,0-21 15,0 22-15,0-22 0,0 0 16,21-21-1,0 0-15,-21-21 0,21 21 16,-21-21-16,0-22 0,22 22 0,-22 0 16,0-21-16,0 20 0,0-20 15,21-21-15,-21 20 0,21-20 0,-21-1 16</inkml:trace>
  <inkml:trace contextRef="#ctx0" brushRef="#br0" timeOffset="11236.07">17314 3069 0,'0'0'0,"0"-21"0,0-21 16,0 21-16,21-1 15,1 1-15,-1 0 0,0 0 0,0 0 16,0 21-16,0 0 0,22 0 0,-22 0 16,21 0-16,1 0 0,-22 0 15,21 21-15,-21 0 0,0 0 0,1 0 16,-1 1-16,-21 20 0,0-21 16,0 21-16,0-20 0,-21-1 0,-1 21 15,-20-21-15,21 0 0,-21 1 16,20-1-16,-20-21 0,0 21 0,21-21 15,-22 0-15,22 0 0,0 21 0,0-21 16,21-21 15,21 21-31,21-21 0,-21 0 16,1 21-16,-1-22 0,21 1 0,0 0 16</inkml:trace>
  <inkml:trace contextRef="#ctx0" brushRef="#br0" timeOffset="11512.91">17886 2942 0,'21'-21'16,"-21"42"-16,0 0 15,0 22 1,0-22-16,0 21 0,0 1 0,0-1 16,0 0-16,0 1 0,0 20 15,0-21-15,0 22 0,0-1 0,-21-20 16,0 20-16,21-20 0,-22 20 0,22-21 15,-21 1-15,0-1 0,21 0 16,-21 1-16,21-22 0,0 21 0,0-21 16,-21 22-16,21-22 0,0 0 0,21-42 31,-21 0-15,0 0-16,21-1 15,0-20-15,0 21 0,-21-21 0</inkml:trace>
  <inkml:trace contextRef="#ctx0" brushRef="#br0" timeOffset="11824.14">17928 3006 0,'0'0'0,"0"-21"0,0-106 32,21 105-32,0 1 0,1 0 15,-1 21-15,0 0 0,21-21 16,1 21-16,-1 0 0,0 0 0,1 0 15,-1 21-15,0 0 16,1 0-16,-22 22 0,0-22 0,-21 21 16,0-21-16,0 22 0,0-1 15,-21-21-15,0 22 0,-22-22 0,22 0 16,-21 21-16,-1-21 0,1 1 0,21-22 16,-21 21-16,20 0 0,-20-21 15,21 0-15,0 0 0,0 0 0,21 21 16,0-42-1,0 0 1,0 0-16,21-1 16,0 1-16,0 0 0</inkml:trace>
  <inkml:trace contextRef="#ctx0" brushRef="#br0" timeOffset="12299.87">18669 2455 0,'0'0'0,"0"-21"0,0 0 0,-21 21 31,0 21-31,21 22 16,-22-22-16,22 21 0,0 0 16,-21 22-16,21-22 0,-21 22 0,0-22 15,21 22-15,0-22 0,0 21 16,-21-20-16,21 20 0,0-20 15,0-1-15,0 0 0,0-21 0,0 22 16,0-22-16,21 0 0,-21 0 16,21 0-16,0-21 0,0 0 0,1 0 15,20 0-15,-21 0 0,0-21 16,0 0-16,22 0 0,-22 0 0,0 0 16,0-22-16,0 22 0,1-21 0,-1-1 15,0 22-15,0-21 0,-21 21 16,0 0-16,0-1 0,21 1 0,-21 42 31,0 1-31,0-1 0,-21 0 16,21 0-16,0 0 0,0 0 15,0 22-15,-21-22 0,21 0 16,0 0-16,0 0 0,0 1 0,0-1 16,0 0-16,21-21 31,0-21-16,-21 0-15,21-1 0,1 1 16</inkml:trace>
  <inkml:trace contextRef="#ctx0" brushRef="#br0" timeOffset="12472.77">19071 2709 0,'0'0'0,"-21"0"0,0 0 16,0 0-16,-1 0 15,22 22 1,0-1 0,0 0-16,22-21 31</inkml:trace>
  <inkml:trace contextRef="#ctx0" brushRef="#br0" timeOffset="12783.8">19579 2815 0,'0'0'0,"21"-21"0,-21 0 0,-21 0 15,0 21 1,0-21-16,0 21 16,-22 0-16,22 0 0,0 21 0,0 0 15,0 0-15,-1 0 0,1 0 16,-21 1-16,21 20 0,0-21 0,-1 21 15,1 1-15,21-22 16,-21 21-16,21 1 0,-21-22 0,21 21 16,0-21-16,0 0 0,0 22 15,0-22-15,21 0 0,0 0 0,0-21 16,1 21-16,-1-21 0,0 0 0,21 0 16,-21 0-16,22 0 0,-1 0 15,0 0-15,1-21 0,-1 0 0,22 21 16,-22-21-16,0 0 0,1 0 15</inkml:trace>
  <inkml:trace contextRef="#ctx0" brushRef="#br0" timeOffset="13264.16">20045 2900 0,'0'-21'0,"0"42"0,0-63 16,0 20-16,0 1 16,0 0-16,-21 21 0,-1 0 15,1 0-15,0 21 16,0 0-16,0 1 0,-22-1 0,22 0 15,0 0-15,0 21 0,0-20 16,0-1-16,-1 21 0,1-21 0,0 22 16,21-22-16,-21 0 0,21 21 15,0-21-15,0 1 0,0-1 0,0 0 16,0 0-16,21 0 0,0-21 0,0 0 16,1 0-16,-1 0 15,0 0-15,0 0 0,0 0 16,0-21-16,1 0 15,-1 0-15,0-22 0,0 22 0,-21-21 16,21 0-16,0-1 0,1 22 0,-22-21 16,0-1-16,0 1 0,21 21 15,-21-21-15,0 20 0,0 1 16,0 42 0,0 1-16,-21 20 15,21-21-15,0 0 0,-22 22 16,22-22-16,-21 21 0,21-21 0,0 22 15,0-22-15,-21 0 0,21 0 0,0 21 16,0-20-16,0-1 16,21 0-16,0 0 0,1-21 15,-1 0-15,0 0 16,0 0-16,0 0 0,0 0 16,1-21-16,-1 0 0,0 0 0,0-1 15,0 1-15,0-21 0</inkml:trace>
  <inkml:trace contextRef="#ctx0" brushRef="#br0" timeOffset="13544">20510 2328 0,'0'0'0,"0"-21"0,-21 21 16,0 0-1,0 21-15,21 1 0,-21-1 0,0 21 16,-1 0-16,22 1 0,-21-1 15,0 0-15,0 22 0,0-22 0,21 22 16,-21-22-16,21 0 0,-22 22 16,22-22-16,0 1 0,0-1 0,0-21 15,0 21-15,0-20 0,0 20 0,0-21 16,0 0-16,0 0 0,0 1 16,0-1-16,0 0 15,22 0-15,-1-21 0,0 0 16,0 0-16,0 0 15,0 0-15,1-21 0</inkml:trace>
  <inkml:trace contextRef="#ctx0" brushRef="#br0" timeOffset="13828.51">20891 2815 0,'0'0'0,"0"-21"0,0 0 0,0 0 16,-21 21-1,0 0 1,0 21-16,0 0 0,0 0 0,-1 0 16,1 22-16,0-1 0,0-21 15,0 22-15,0-22 0,-1 21 16,22 0-16,-21-20 0,21 20 0,-21-21 16,21 21-16,0-20 0,0-1 15,0 0-15,0 0 0,0 0 0,0 0 16,21-21-16,0 0 0,1 0 0,-1 0 15,0 0-15,0 0 0,0 0 16,0-21-16,22 0 0,-22 0 0,21 0 16,1 0-16,-1-1 0</inkml:trace>
  <inkml:trace contextRef="#ctx0" brushRef="#br0" timeOffset="14584.09">21230 2921 0,'0'0'0,"-21"0"31,0 0-31,0 21 0,21 0 16,-22-21-16,1 22 0,0-1 0,21 0 16,0 0-16,-21 0 0,21 0 15,-21 1-15,21-1 0,0 21 0,0-21 16,0 0-16,0 1 0,0-1 16,0 0-16,21-21 0,0 21 0,0-21 15,0 21-15,1-21 16,-1 0-16,0 0 15,0-21-15,-21 0 16,0 0-16,0 0 0,0-1 16,0 1-16,0-21 0,0 21 0,0 0 15,21-22-15,-21 22 0,0 0 0,21 0 16,-21 0-16,0-1 0,22 1 16,-1 0-16,0 0 0,21 21 15,-21-21-15,1 21 0,-1 0 16,21 0-16,-21 0 0,22 0 0,-1 21 15,-21 0-15,0 0 0,0-21 0,22 21 16,-43 1-16,21-1 16,0 21-16,-21-21 0,21 0 0,-21 1 15,0-1-15,0 21 0,0-21 16,0 0-16,0 1 0,0-1 0,-21 0 16,21 0-16,-21 0 0,0 0 0,21 1 15,-21-22 1,21-22 15,0 1-31,0 0 0,0 0 16,0-21-16,0 20 0,21 1 15,0-21-15,0 0 0,0 20 16,0-20-16,22 0 0,-22 21 0,21-22 16,-21 22-16,22 0 0,-1 0 15,0 0-15,1-1 0,-1 22 0,-21 0 16,22 0-16,-22 0 0,21 0 0,-21 0 15,0 0-15,1 22 0,-22-1 16,0 0-16,0 21 0,0-21 0,0 1 16,0 20-16,0-21 0,0 21 15,0-20-15,0 20 0,0-21 0,-22 21 16,22 1-16,-21-22 0,21 0 0,0 21 16,-21-20-16,21-1 0,-21 0 15,21 0-15,-21-21 0,21-21 47,0 0-47,0 0 16,0-1-16,-21-20 0,21 21 15,-22-21-15</inkml:trace>
  <inkml:trace contextRef="#ctx0" brushRef="#br0" timeOffset="14827.95">21611 2328 0,'0'0'0,"-21"0"0,0 0 16,0 0-16,-1 0 0,22-21 0,-21 21 94,0 0-94,0 0 15</inkml:trace>
  <inkml:trace contextRef="#ctx0" brushRef="#br0" timeOffset="15104.15">20299 2646 0,'0'0'0,"-21"0"0,21 21 0,0 0 15,21-21-15,0 0 16,0 0-16,21 0 0,-20 0 0,20 0 16,0 0-16,1 0 0,20 0 15,-21-21-15,-20 21 0,20 0 16,-21-21-16,0 21 0,0 0 15,1 0-15,-44 0 32,1 0-32,0 0 15,0 0-15,0 0 0,0 0 0,-1 0 16,1 0-16</inkml:trace>
  <inkml:trace contextRef="#ctx0" brushRef="#br0" timeOffset="29160.03">1058 5969 0,'21'0'0,"1"0"125,-1 0-109</inkml:trace>
  <inkml:trace contextRef="#ctx0" brushRef="#br0" timeOffset="30279.49">1312 5969 0,'-21'0'47,"0"0"-47,0 0 16,21 21-16,-21-21 0,-1 0 0,-20 0 16,21 0-16,0 0 0,-22 21 15,1-21-15,0 22 0,21-22 0,-22 0 16,1 0-16,0 0 0,-1 0 15,1 0-15,0 0 0,20 0 16,-20 0-16,21 0 0,0 0 0,0 0 16,-1 0-16,1 0 0,0 0 15,21-22 32,21 22-31,0 0-16,1 0 0,-1 0 15,21 0-15,0 0 0,1 0 16,-1 0-16,0 0 0,22 0 16,-22 0-16,22 0 0,20 0 0,-20 0 15,21 0-15,-1 0 0,1 0 16,0 0-16,-1 0 0,1 0 16,0 0-16,-1 0 0,-20 0 0,-1 0 15,1 0-15,-22 0 0,22 0 16,-22 0-16,0 0 0,1 0 0,-22-21 15,21 21-15,-21 0 0,0 0 16,1 0-16,-1 0 0,-21-21 31,0 0-15,0 0 0,-21 21-1,21-21-15,-22 21 0,1 0 16,0-22-16,0 22 0,0 0 0,-22-21 15,22 0-15,-21 21 0,21-21 16,-22 21-16,22-21 0,-21 0 0,21 21 16,0-22-16,-1 1 0,1 0 15,0 21-15,0-21 0,21 0 16,-21 21-16,0-21 16,21 42 30,0 0-46,21-21 0,21 21 16,-21 0-16,0 0 0,22 1 16,-1-22-16,0 21 0,1 0 0,20-21 15,-20 21-15,-1-21 0,0 0 16,1 21-16,-1-21 0,0 21 0,-21-21 16,22 0-16,-22 0 0,0 0 15,0 0-15,0 0 0,-21 22 31,-21-1-15,0-21 0,0 21-16,0 0 0,-22-21 0,22 21 15,0 0-15,-21 1 0,21-22 16,-22 21-16,1 21 0,0-21 0,20 0 16,-20 1-16,0-1 0,-1 0 15,1 21-15,0-21 0,21 1 0,-1-1 16,-20 0-16,21 0 0,0 0 15,0 0-15,21 1 0,-22-1 16,22 0-16,0 0 16,-21-21-16,21 21 15,21-21 17,1 0-32,-1-21 15,-21 0-15,21 0 16,0 0-16,-21-1 0</inkml:trace>
  <inkml:trace contextRef="#ctx0" brushRef="#br0" timeOffset="41043.68">3598 5186 0,'0'-42'16,"0"20"-1,0 1-15,0 0 16,0 0-16,0 0 15,0 0-15,0-1 0,0 1 16,0 42 15,0 1-15,0 20-16,0-21 0,0 21 16,21 1-16,-21 20 0,0-20 15,0 20-15,0 1 0,0-1 0,0 1 16,0-1-16,0 1 0,0-1 15,0-21-15,0 22 0,0-22 0,0 1 16,-21-1-16,21 0 0,0 1 16,0-22-16,-21 0 0,21 0 0,-21 0 15,21 0-15,0-42 32,0 0-17,0-21-15,0 21 0,0-1 16,0-20-16,0 0 0,0-1 15,0 1-15,21 0 0,0-22 16,0 22-16,1 0 0,-1-1 0,0 1 16,0 21-16,0 0 0,22-1 15,-22 1-15,0 0 0,21 21 0,-21 0 16,1 0-16,20 0 0,-21 0 16,0 21-16,-21 0 0,0 1 0,0-1 15,0 0-15,0 0 16,0 0-16,-21 0 0,0 1 0,0-22 15,0 21-15,-1-21 0,1 0 16,0 0-16,0 0 0,0 0 0,0 0 16,-1 0-16,1 0 15,0 0-15,21 21 32,0 0-17,0 0-15,0 0 0,21 22 16,-21-22-16,21 0 0,1 21 0,-1-20 15,0 20-15,0-21 0,0 0 16,0 0-16,1 1 0,-1-1 0,21 0 16,-21-21-16,22 21 0,-22-21 15,0 21-15,21-21 0,1 0 0,-22 0 16,21 0-16,0 0 0,1-21 16,-1 0-16,0 0 0,1 0 15,-22-1-15,21-20 0,1 21 0,-22-21 16,0-1-16,0 1 0,0 0 15,-21-1-15,0 1 0,0 0 0,0-1 16,0 22-16,0-21 0,0 21 16,-21 21-1,0 21 1,21 0-16,0 21 0,-21-21 0,21 22 16,-21-1-16,21 0 0,0 1 15,-22-1-15,1-21 0,21 22 0,-21-22 16,21 21-16,0-21 0,0 0 15,0 1-15,0-1 0,0 0 16,21-21 0,0 0-1,-21-21-15,22 0 0,-1-1 0,0 1 16,0 0-16,-21 0 0,21-21 0,0-1 16,1 1-16,-22 0 0,21 20 15,0-20-15,-21 0 0,21 21 0,-21-1 16,21 1-16,0 21 15,1 0 1,-1 21-16,-21 1 0,0 20 16,0-21-16,21 21 0,-21 1 0,21-22 15,-21 21-15,21 1 0,-21-22 16,0 21-16,21-21 0,1 0 0,-1 1 16,-21-1-16,21 0 0,0 0 0,0-21 15,0 0-15,1 0 0,20 0 16,-21 0-16,0 0 0,22 0 0,-22 0 15,0-21-15,0 0 0,21 0 16,-20-1-16,-1 1 0,0-21 0,0 21 16,0-22-16,0 1 0,-21 0 15,22-1-15,-22 22 0,21-21 0,-21 21 16,0-22-16,0 22 0,21 21 16,-21-21-16,0 42 15,0 0 1,0 1-16,0-1 0,0 21 15,0-21-15,-21 22 0,21-1 0,0-21 16,0 21-16,0-20 0,0 20 16,0-21-16,0 21 0,0-20 0,0-1 15,0 0-15,21-21 0,-21 21 0,21-21 16,0 0-16,0 0 0,22 0 16,-22 0-16,21 0 0,-21 0 15,22 0-15,-1-21 0,-21 0 16,22 0-16,-1-1 0,-21-20 0,0 21 15,0-21-15,1-1 0,-1 1 0,-21 0 16,0-1-16,0 1 0,0-22 16,0 22-16,0 21 0,-21-21 0,-1-1 15,-20 22-15,21 0 0,-21 0 16,20 21-16,-20 0 0,0 0 0,-1 0 16,22 0-16,-21 21 0,0 0 15,20 0-15,-20 22 0,21-1 0,0 0 16,21 1-16,0 20 0,0-21 0,0 1 15,0-1-15,0 0 16,0 1-16,0-1 0,21-21 0,21 22 16,-21-22-16,22 0 0,-22-21 15,21 21-15,1-21 0,-1 0 0,0 0 16,22 0-16,-22 0 0,0-21 0,1 0 16,20 0-16,-20-1 0,-22 1 15,21-21-15,0 21 0,-20-22 16,-1 1-16,0 0 0,0-1 0,0 1 15,-21 0-15,0 21 0,0-22 0,21 22 16,-21 0-16,0 42 31,0 0-31,0 0 0,0 22 16,0-22-16,-21 21 0,21 1 16,0-1-16,0-21 0,0 21 0,0-20 15,0 20-15,0-21 0,0 0 0,0 0 16,0 1-16,0-1 0,21 0 15,1-21-15,-1 0 16,0 0-16,0 0 0,0-21 16,0 0-16,1 21 0,-1-22 0,0-20 15,0 21-15,0 0 0,-21-22 0,21 1 16,1 0-16,-1 21 0,-21-22 16,0 1-16,21 21 0,-21 0 0,0-1 15,0 44 16,0-1-31,0 0 16,0 0-16,0 21 0,0-20 0,0 20 16,0-21-16,0 21 0,0-20 0,0 20 15,0-21-15,0 0 0,0 0 16,21 1-16,0-22 0,0 21 0,1-21 16,-1 0-16,0 0 0,21 0 15,-21 0-15,1 0 0,20 0 0,-21 0 16,0-21-16,0-1 0,22 1 0,-22 0 15,0-21-15,0 21 0,0-22 16,1 1-16,-1 0 0,-21-1 16,0 1-16,21 21 0,0-22 0,-21 22 15,0 0-15,0 0 0,0 0 16,21 21-16,-21 21 31,0 21-31,0-21 0,0 1 16,-21 20-16,21 0 0,-21-21 0,21 22 15,0-22-15,0 21 0,0-21 16,0 22-16,0-22 0,0 0 0,0 0 16,0 0-16,0 1 0,21-1 15,0-21-15,0 0 0,1 0 0,-1 0 16,21 0-16,-21 0 0,0 0 16,1 0-16,20 0 0,-21-21 15,0-1-15,0 1 0,22 0 0,-22-21 16,0-1-16,0 1 0,0 0 0,-21-1 15,22-20-15,-1 21 0,0-22 16,-21 22-16,0-22 0,21 22 0,0 0 16,-21-1-16,0 1 0,0 0 15,0 20-15,0 1 0,0 0 0,0 0 16,0 0-16,-21 21 0,0 0 16,21 21-16,-21 0 0,0 0 15,21 0-15,-22 22 0,22-22 0,-21 21 16,0 1-16,21-1 0,0 21 15,0-20-15,0-1 0,0 22 16,0-22-16,0 0 0,0 1 0,21-1 16,0 0-16,1 1 0,-1-22 15,0 0-15,0 0 0,0 0 0,22 0 16,-22-21-16,21 0 0,-21 0 0,22 0 16,-22 0-16,21 0 0,0 0 15,1 0-15,-22-21 0,21 0 0,-21 0 16,22-21-16,-22 20 15,0-20-15,0 0 0,0 21 0,22-64 16,-43 43-16,0-1 0,0 22 0,0 0 16,0 0-16,0 0 15,0-1-15,-21 22 16,-1 0-16,1 0 0,0 22 16,0-1-16,21 21 0,0-21 15,0 22-15,0-1 0,0-21 0,0 21 16,0-20-16,0 20 0,0-21 15,0 21-15,0-20 0,21-1 0,0 0 16,0 0-16,22-21 0,-22 21 0,21-21 16,1 21-16,20-21 0,-21 0 15,1 0-15,20 0 0,1 0 0,-22 0 16,22 0-16,-22-21 0,21 0 16,-20 21-16,-1-21 0,22 0 15,-43-22-15,21 22 0,-21-21 0,22 21 16,-22-22-16,-21 1 0,0 0 15,0 21-15,0-22 0,0 22 0,-21-42 16,-1 41-16,-20 22 0,21-21 16,0 21-16,-22 0 0,22 0 15,-21 0-15,21 0 0,-22 21 0,22 1 16,-21-1-16,21 21 0,0-21 0,-1 22 16,1-22-16,21 21 0,-21-21 15,21 22-15,0-22 0,0 21 0,0-21 16,0 0-16,21 1 0,0-1 15,1 0-15,-1 0 16,0-21-16,0 0 0,0 0 0,0 0 16,1 0-16,20 0 0,-21 0 15,0-21-15,0 0 0,22 0 0,-22-1 16,0-20-16,0 0 0,22-1 0,-22 1 16,0 0-16,0-22 0,0 22 15,0-22-15,1 22 0,-22-21 16,21-1-16,-21 22 0,21-22 0,-21 22 15,0 0-15,0-1 0,0 22 16,0 0-16,0 0 0,0 0 0,0-1 16,-21 22-1,0 22-15,21-1 0,-22 0 0,22 21 16,0 1-16,-21-1 0,21 0 16,-21 22-16,21-22 0,0 22 0,0-22 15,0 21-15,0 1 0,0-22 0,0 22 16,0-22-16,0 0 0,21 1 15,0-1-15,1 0 0,-1-20 0,0-1 16,0 0-16,0 0 0,22 0 16,-22 0-16,0-21 0,21 0 0,-21 0 15,22 0-15,-1 0 0,0-21 0,-20 0 16,41 0-16,-21 0 16,1-22-16,-1 22 0,0-21 0,22 0 15,-22-1-15,1 1 0,-22 0 0,21-1 16,-21 1-16,-21 0 0,0 20 15,0 1-15,0-21 0,-21 21 16,-21 21-16,21-21 0,-22 21 0,1 0 16,21 21-16,-22 0 0,1 0 15,21 0-15,-21 0 0,20 22 0,-20-22 16,21 21-16,0 1 0,0-1 16,21-21-16,0 21 0,0 1 0,0-22 15,0 0-15,0 0 0,0 0 0,0 1 16,21-1-16,0-21 15,0 0-15,0 0 0,0 0 0,1 0 16,20 0-16,-21 0 0,21 0 0,-20-21 16,-1-1-16,21 1 0,-21 0 15,0-21-15,22-1 0,-22 22 16,0-21-16,0 0 0,-21 20 0,21-20 16,-21 21-16,22 0 0,-22 0 0,0-1 15,0 1-15,0 42 31,0 1-15,-22-1-16,22 21 0,-21 0 0,21 1 16,0-1-16,-21 0 0,21 1 15,-21-1-15,0 22 0,21-22 0,-21 0 16,21 22-16,0-22 0,0 22 0,0-1 16,0 1-16,0-1 0,21 1 15,-21 20-15,21-20 0,0 20 0,-21-20 16,0 21-16,21-22 0,0 1 0,1 20 15,20 1-15,-21-22 0,0 1 16,0 21-16,1-22 0,-1-21 0,0 22 16,0-22-16,-21 1 0,21-22 0,-21 21 15,0-21-15,-21-21 16,0 0-16,0 0 0,0 0 0,-1-21 16,1 0-16,-21-21 0,21-1 15,0 1-15,-1 0 0,1-22 16,0 22-16,0-22 0,21 1 0,-21-1 15,21 1-15,0-1 0,0 1 0,0-22 16,0 22-16,0-1 0,0-21 0,0 22 16,0-22-16,21 22 0,0-1 15,0 1-15,0 20 0,1-20 16,-1 21-16,0-1 0,21 1 0,-21-22 0,22 22 16,-22 0-16,21 21 15,-21-22-15,22 1 0,-22 0 0,0 20 16,21 1-16,1-42 0,-22 42 15,0-1-15</inkml:trace>
  <inkml:trace contextRef="#ctx0" brushRef="#br0" timeOffset="41371.9">10583 5630 0,'0'22'16,"-21"-22"-16,21 21 16,21-21-1,0 0 1,1 0-16,-22-21 15,21 21-15,0-22 0,0 1 16,-21 0-16,0 0 0,21 0 0,-21 0 16,0-1-16,0 1 0,0 0 15,0 0-15,0 0 0,-21 21 16,0 0-16,0 0 0,0 0 16,-1 0-16,1 0 0,0 0 0,0 21 15,0 0-15,0 0 0,-1 22 0,22-1 16,0 0-16,0 1 0,0-1 15,0 0-15,0-21 0,0 22 0,0-22 16,22 21-16,-1-21 0,0 1 16,21-22-16,-21 21 0,22-21 0,-22 0 15,21 0-15,-21 0 0,22-21 0,-22-1 16,21 1-16,1-21 0,-22 21 16,21-22-16,0 1 0</inkml:trace>
  <inkml:trace contextRef="#ctx0" brushRef="#br0" timeOffset="42508.75">12594 4826 0,'0'-42'0,"0"84"0,21-127 15,0 64-15,1-21 0,-1 0 0,0 20 16,-21-20-16,0 21 15,0 0-15,0 0 0,-21 21 16,0 0-16,-1 21 16,-20 0-16,21 0 0,0 0 15,-22 22-15,22-1 0,-21 0 16,0 22-16,20-1 0,-20 1 0,21-1 16,-21 1-16,20-1 0,1 1 0,0-1 15,0 1-15,0-22 0,21 22 16,0-22-16,0 0 0,0 1 0,21-1 15,0 0-15,0-21 0,22 22 0,-22-22 16,21-21-16,0 21 0,1-21 16,-1 0-16,0 0 0,1 0 0,-1 0 15,0-21-15,22 0 0,-22 0 16,22-22-16,-1 22 0,-20-21 0,20-1 16,-21 1-16,1 0 0,-22-22 15,0 22-15,0-22 0,-21-20 16,0 20-16,0-20 0,-21 20 0,0 1 15,0-1-15,-22 1 0,1 20 16,0 1-16,-1 0 0,1 20 0,0 1 16,-1 0-16,1 21 0,0 0 0,-1 0 15,1 21-15,0 0 0,21 1 16,-22 20-16,22 21 0,0-20 0,0 41 16,0-20-16,-1-1 15,22 1-15,-21 21 0,21-43 0,0 21 0,0 1 16,0-22-16,21 1 0,1-1 0,-1-21 15,0 0-15,0 22 16,21-43-16,1 21 0,-22 0 0,21-21 16,22 0-16,-22 0 0,0 0 15,22-21-15,-22 0 0,1-1 0,-1 1 16,21 0-16,-41 0 0,20-21 0,0 20 16,-21-20-16,1 0 0,-1-1 15,0 1-15,-21 21 0,21-21 0,-21 20 16,0 1-16,0 0 0,0 0 15,0 42 1,0 0-16,0 0 0,0 1 0,0 20 16,0 0-16,0-21 0,0 22 15,0-22-15,0 21 0,0-21 0,0 22 16,0-22-16,0 0 0,0 0 0,0 0 16,-21 1-16,21-1 0,0 0 15,-21-21-15,0-21 31,21 0-15,0-1-16,0-20 0,0 21 0,0-21 16,21 20-16,0-20 0,0 0 15,0-1-15,0 22 0,22-21 16,-1 0-16,0 20 0,1 1 0,-1 0 16,0 0-16,1 21 0,-1 0 15,0 0-15,1 21 0,-1 0 0,-21 22 16,22-22-16,-22 0 0,0 21 15,0-21-15,-21 22 0,0-22 0,0 21 16,0-21-16,0 1 0,0-1 0,-21 0 16,0 0-16,21 0 0,-21 0 15,-1 1-15,22-1 0,0 0 16,-21-21-16,21-21 31,0 0-31</inkml:trace>
  <inkml:trace contextRef="#ctx0" brushRef="#br0" timeOffset="43488.86">15642 5419 0,'0'0'0,"-21"21"0,42-42 31,0 21-15,0-21-16,1-1 0,-1 1 15,0 0-15,0 0 0,-21 0 16,0 0-16,21-1 0,-21-20 0,0 21 16,0-21-16,0-1 0,0 1 0,0 21 15,-21-22-15,0 22 16,0 0-16,0 0 0,-1 0 0,1 21 16,-21 0-16,0 0 0,-1 21 15,1 0-15,0 0 0,-1 22 0,1-1 16,0 0-16,-1 1 0,1-1 0,0 21 15,20-20-15,1-1 0,-21 22 16,42-22-16,-21 0 0,21 1 0,0-22 16,0 21-16,0-21 0,21 0 15,-21 1-15,42-1 0,-21 0 0,22-21 16,-1 0-16,-21 0 0,22 0 0,-1 0 16,0-21-16,1 0 0,-1-1 15,0-20-15,-21 21 0,22 0 16,-22-22-16,0 1 0,0 0 0,0 21 15,1-43-15,-22 22 0,0-1 16,0 1-16,0 0 0,0-1 0,0 1 16,0 21-16,0 0 0,0 0 15,0 42 1,0 0-16,0 0 0,0 21 16,-22 1-16,22-22 0,0 21 0,-21 1 15,21-1-15,0 0 0,0-21 0,0 22 16,0-22-16,0 21 15,0-21-15,0 1 0,21-1 0,1 0 0,-1 0 16,0-21 0,0 0-16,0 0 0,22 0 0,-22 0 15,0 0-15,21-21 0,-21 0 0,22 0 16,-22-1-16,21-20 0,-21 0 16,22-1-16,-22 1 0,0-21 0,0 20 15,0-20-15,1-22 0,-22 22 16,0-1-16,21 1 0,-21-1 0,0 1 15,21 20-15,-21 1 0,0 21 0,0-22 16,0 22-16,0 0 0,0 42 16,0 0-1,0 1-15,0 20 0,0 21 16,0-20-16,0 20 0,0 1 0,-21-1 16,21 1-16,-21-1 0,21 1 15,0-22-15,0 22 0,0-22 16,0 0-16,0-21 0,0 22 0,0-22 15,0 0-15,0 0 0,21 0 16,0 1-16,0-22 0,0 0 0,22 0 16,-22 0-16,21 0 0,-21 0 0,22-22 15,-22 1-15,21 21 0,-21-21 16,0-21-16,1 21 0,-22-1 0,0 1 16</inkml:trace>
  <inkml:trace contextRef="#ctx0" brushRef="#br0" timeOffset="43676.09">16129 5059 0,'0'0'0,"0"21"31,21-21-31,0 0 0,0 0 0,1 21 0,20-21 16,0 0-16,1 0 0,-1 0 15,-21 0-15,21 0 0,1 0 0,-1 0 16,-21-21-16,0 21 15,22-21-15,-22 0 0,0 0 16</inkml:trace>
  <inkml:trace contextRef="#ctx0" brushRef="#br0" timeOffset="44320.25">16616 5398 0,'0'21'16,"0"-42"-16,0 84 0,0-42 0,0 0 0,0 1 15,0-1-15,21-21 16,0 0-16,0 0 16,0 0-16,22 0 0,-22-21 0,0-1 15,21 1-15,-20 0 0,-1 0 16,21 0-16,-21-22 0,22 1 16,-22 0-16,0-22 0,0 22 15,0-22-15,-21 1 0,0-1 0,21-20 16,-21 41-16,0-20 0,0 21 0,0-22 15,0 43-15,0-21 0,0 20 16,0 1-16,-21 21 16,21 21-16,-21 1 15,21-1-15,-21 0 0,21 21 0,-21 1 16,21 20-16,-21-21 0,-1 22 16,22-22-16,0 22 0,-21-22 15,21 22-15,-21-22 0,21 0 0,0 1 16,0-1-16,0-21 0,0 21 15,0-20-15,21-1 0,0 0 0,-21 0 16,22-21-16,-1 0 0,0 21 0,0-21 16,0 0-16,22 0 0,-22 0 15,21-21-15,-21 21 0,22-21 0,-22 0 16,21 0-16,0-1 0,-20 1 16,-1 0-16,21-21 0,-21 21 0,-21-22 15,21 22-15,-21-21 0,0 21 0,0-1 16,0 1-16,0 0 15,0 0-15,-21 21 0,0 0 16,0 21-16,0-21 16,0 21-16,21 22 0,-22-22 0,22 0 15,-21 21-15,21-21 0,0 1 0,0 20 16,0-21-16,0 0 0,0 0 16,0 1-16,0-1 0,0 0 0,0 0 15,21-21-15,1 21 0,20-21 16,-21 0-16,0 0 0,22 0 15,-1 0-15,0 0 0,1 0 0,-22 0 16,21-21-16,0 0 0,1 21 16,-1-21-16</inkml:trace>
  <inkml:trace contextRef="#ctx0" brushRef="#br0" timeOffset="45435.59">18161 5144 0,'0'-22'0,"0"44"0,0-86 0,0 43 0,0 0 16,0 0-16,0-1 0,0 1 15,-21 0-15,0 0 0,-1 21 16,1 0-16,0 0 0,0 21 16,-21 0-16,20 0 0,1 1 0,0-1 15,0 21-15,0 0 0,0-20 0,-22 20 16,22 0-16,21 1 0,-21-22 16,21 21-16,-21-21 0,21 0 0,0 22 15,0-22-15,0 0 0,0 0 16,21 0-16,0-21 0,0 22 15,0-22-15,1 21 0,-1-21 0,21 0 16,-21 0-16,0 0 0,1-21 16,20-1-16,-21 22 0,0-21 0,0 0 15,1-21-15,-1 21 0,-21-22 0,21 22 16,-21-21-16,21-1 0,-21 1 16,0 0-16,0-1 0,0 1 0,0 21 15,0 0-15,0 0 0,0-1 16,0 44-1,0-1-15,0 0 16,-21 0-16,21 21 0,-21-20 16,21 20-16,0-21 0,0 21 0,0-20 15,0 20-15,0-21 0,0 0 16,0 0-16,0 1 0,0-1 0,0 0 16,21 0-16,0-21 0,0 21 15,0-21-15,22 0 0,-22 0 16,21 0-16,1 0 0,-1-21 0,0 0 15,1 0-15,-1 0 0,-21-1 0,21 1 16,1-21-16,-22 21 0,0-22 16,0 1-16,0 0 0,1 21 0,-22-1 15,0-20-15,0 21 16,-22 21 0,1 0-16,0 0 0,21 21 0,-21 0 15,0 0-15,21 1 0,0-1 16,0 0-16,0 21 0,0-21 0,0 1 15,0-1-15,0 0 0,0 0 16,0 0-16,21 0 0,-21 1 0,21-1 16,-21 0-16,0 0 15,-21-42 17,21 0-32,-21 21 0,21-21 15,0-1-15,-21 22 16,-1-21-16,22 0 15,0 42 1,0 0 0,22 1-16,-1-1 15,0 0-15,0-21 16,0 0-16,0 0 0,1 0 0,-1 21 16,21-21-16,0 0 0,-20 0 0,20 0 15,0 0-15,-21-21 0,22 0 16,-1 21-16,-21-21 0,22-1 0,-22 1 15,0-21-15,21 21 0,-21-22 16,1 1-16,20-21 0,-21-1 0,0 1 16,0-1-16,1 22 0,-22-22 15,0 1-15,0 20 0,0 1 16,0 0-16,0 21 0,0-1 0,0 1 16,-22 21-1,22 21-15,-21 1 0,0-1 0,0 21 16,0 0-16,21 1 0,-21-1 0,21 22 15,-22-1-15,22-21 0,0 22 16,0-22-16,0 22 0,0-22 0,0 0 16,0 1-16,0-1 0,0 0 15,0-20-15,0-1 0,22 0 16,-1 0-16,0 0 0,-21 0 0,21-21 0,0 0 16,0 0-16,1 0 0,-1 0 15,0 0-15,21 0 0,-21 0 16,22-21-16,-22 0 0,0 0 0,0 0 15,0 0-15,1-1 0,-1-20 16,-21 21-16,0-21 0,0 20 0</inkml:trace>
  <inkml:trace contextRef="#ctx0" brushRef="#br0" timeOffset="45612.49">19283 4974 0,'0'0'0,"-21"0"0,-1 0 0,1 21 15,21 1 1,21-22-1,1 21-15,-1-21 0,21 0 16,-21 0-16,22 0 0,-22 0 16,21 0-16,0 0 0,-20-21 0,20-1 15,-21 22-15,21-21 0,-20 21 16,-1-21-16,0 0 0,0 0 0,0 21 16</inkml:trace>
  <inkml:trace contextRef="#ctx0" brushRef="#br0" timeOffset="47043.78">21590 4445 0,'0'0'0,"0"-21"0,21 0 15,-21-22-15,0 22 0,0 0 0,0-21 16,0 21-16,-21-1 0,21 1 16,-21 0-16,0 21 0,-1 0 0,1 0 15,0 0-15,0 0 0,0 0 0,0 42 16,-22-20-16,22 20 0,0 0 16,-21 1-16,20 20 0,-20-21 0,21 22 15,-21-1-15,20 1 0,-20-1 16,21 22-16,0-21 0,0-1 15,-1 1-15,22-22 0,0 21 0,0-20 16,0-1-16,22-21 0,-1 22 16,0-22-16,0 0 0,0 0 0,22 0 15,-1-21-15,0 0 0,1 0 16,-1 0-16,0 0 0,22 0 0,-22 0 16,22-21-16,-1 0 0,1 0 0,-1 0 15,-21-22-15,22 1 0,-22 0 16,1-1-16,-22-20 0,21-1 15,-21 1-15,-21-22 0,0 22 0,0-1 16,0 1-16,0-1 0,-21 1 0,-21-1 16,21 1-16,-22 20 0,1 1 15,-22 21-15,22-22 0,0 43 16,-22 0-16,1 0 0,20 0 0,-20 22 16,21 20-16,-1 0 0,1 1 15,0-1-15,20 21 0,-20-20 0,21 20 16,0 1-16,0-1 0,21 1 15,0-1-15,0-20 0,0 20 0,0-21 16,0 1-16,0-1 0,21 0 16,21 1-16,-21-22 0,0 0 0,22 0 15,-1 0-15,0-21 0,1 0 0,20 0 16,1 0-16,-22 0 16,22 0-16,-1 0 0,1-21 0,-1 0 15,1 0-15,-22-21 0,21 20 0,-20-20 16,-22 0-16,21-1 0,-21 1 15,22 0-15,-22-1 0,-21 1 0,21 21 16,-21 0-16,21 0 0,-21-1 16,0 44-1,0-1-15,0 0 0,0 0 16,0 21-16,-21-20 0,21 20 0,-21 0 16,21 1-16,-21-22 0,21 21 15,0 0-15,0-20 0,-21-1 0,21 21 16,0-21-16,0 0 0,-22 1 15,22-1-15,22-21 32,-1-21-17,-21-1-15,0 1 16,21 0-16,0 0 0,0-21 0,-21 20 16,21-20-16,1 0 0,-1-1 15,-21 22-15,21-21 0,0 21 0,0 0 16,0-1-16,1 1 0,-1 21 15,0 0-15,-21 21 16,21 1-16,-21-1 0,21 0 0,-21 0 16,0 0-16,0 22 15,0-22-15,0 21 0,0-21 0,0 0 16,0 1-16,0-1 0,0 0 0,21 0 16,1 0-16,-1 0 0,-21 1 15,21-22-15,0 0 0,21 21 0,-20-21 16,-1 0-16,21 0 0,-21 0 15,22 0-15,-1 0 0,-21 0 0,21-21 16,1-1-16,-1 1 0,-21 0 0,22 0 16,-22 0-16,21-22 15,-21 1-15,0 0 0,1-1 0,-1 22 16,0-21-16,-21 0 0,21 20 0,-21 1 16,0 0-16,-21 21 15,0 0-15,0 21 16,-1 0-16,1 1 0,0-1 0,0 21 15,0 0-15,0 1 0,21-1 0,0-21 16,0 22-16,0-22 0,0 21 16,0-21-16,0 0 0,0 1 0,21-1 15,-21 0-15,42-21 0,-21 0 16,0 21-16,1-21 0,20 0 0,-21 0 16,0 0-16,22 0 0,-22-21 0,21 0 15,-21 21-15,22-21 16,-22-1-16,0 22 0,21-21 0,-21 0 0,1 0 15,-22 0-15</inkml:trace>
  <inkml:trace contextRef="#ctx0" brushRef="#br0" timeOffset="47911.98">2857 7239 0,'0'0'0,"0"-21"0,0 0 0,0 63 31,0-21-31,0 22 0,0-1 16,0 21-16,0 1 0,0-1 0,0 1 15,0 21-15,0-22 0,0 22 16,0-22-16,0 22 0,0-22 0,0 1 16,0-1-16,0 1 0,-21-22 15,21 22-15,0-43 0,0 21 0,0-21 16,0 1-16,0-1 0,21-21 16,1 0-1,-1 0-15,0-21 0,-21-1 16,21 1-16,-21 0 0,21-21 0,-21 21 15</inkml:trace>
  <inkml:trace contextRef="#ctx0" brushRef="#br0" timeOffset="48272.78">2752 7535 0,'0'0'0,"-22"-21"0,-20-106 31,42 106-31,0-21 0,0 21 0,0-22 15,21 1-15,0 21 16,1-22-16,20 22 0,0 0 0,1 0 16,-1 0-16,0 0 0,22 21 0,-1 0 15,-20 0-15,20 0 0,1 21 16,-1 21-16,-21 0 0,1 1 0,-22-1 16,0 0-16,-21 22 0,0-22 15,0 22-15,-21-22 0,-21 22 0,-1-22 16,1 0-16,0 1 0,-1-1 15,1 0-15,0-21 0,-1 1 16,-20 20-16,42-21 0,-22-21 0,1 21 16,21 0-16,0-21 0,-1 0 15,1 0-15,21 22 0,21-22 32,1 0-32,-1 0 0,0 0 15,0 0-15,0 0 0,0 0 16,1 0-16</inkml:trace>
  <inkml:trace contextRef="#ctx0" brushRef="#br0" timeOffset="48683.58">3196 8107 0,'0'0'0,"0"-21"15,0 0-15,0-1 16,0 1-16,0 0 0,0 0 0,0 0 15,0 0-15,21-1 0,0 1 0,1 21 16,-1-21-16,0 21 0,21 0 16,-21 0-16,22 0 0,-22 0 0,21 0 15,-21 0-15,22 21 0,-22 22 16,0-22-16,0 21 0,0-21 0,1 22 16,-22-1-16,0-21 0,0 21 0,0 1 15,0-1-15,0-21 16,0 0-16,-22 22 0,1-22 0,0 0 15,21 0-15,-21-21 16,0 0-16,0 0 16,21-21-16,0 0 0,0 0 15,0 0-15,0-1 0,0-20 16,0 21-16,0-21 0,21-1 0,0 22 16,0-21-16,-21-1 0,21 1 15,0 21-15,1-21 0,-1 20 0,0 1 16,0 0-16,0 0 0,0 0 0,1 21 15,-1-21-15,0 21 16,0 0-16,0 0 0,0 0 0</inkml:trace>
  <inkml:trace contextRef="#ctx0" brushRef="#br0" timeOffset="49140.32">4149 7832 0,'-22'0'15,"22"21"1,-21-21-16,21 21 16,-21 0-16,21 0 0,0 1 0,-21-1 15,0 0-15,21 0 16,-21 21-16,21-20 0,0-1 0,0 21 16,0-21-16,0 0 0,0 1 0,0-1 15,0 0-15,0 0 0,21 0 16,0-21-16,0 0 0,0 21 0,0-21 15,1 0-15,-1 0 0,21 0 0,-21-21 16,22 0-16,-22 0 0,0 21 16,21-21-16,-21-22 0,1 22 0,-1 0 15,0-21-15,-21-1 0,0 22 16,0-21-16,0 0 0,0-1 0,0 1 16,-21 0-16,0-1 0,21 22 0,-43-21 15,22 21-15,0-1 16,0 22-16,0 0 0,-1 0 0,1 0 15,0 0-15,0 0 0,0 0 0,-22 22 16,22-1-16,0 0 0,0 21 16,21-21-16,0 1 0,-21 20 0,21-21 15,0 21-15,0-20 0,0 20 16,0-21-16,21 21 0,0-20 0,0 20 16,0-21-16,1 0 0,-1 0 0,21 1 15,0-22-15,1 21 16</inkml:trace>
  <inkml:trace contextRef="#ctx0" brushRef="#br0" timeOffset="49844.92">5186 7916 0,'0'0'0,"21"-21"0,-21-127 32,0 127-32,-21 0 0,0 0 0,-1 21 15,1 0-15,0 0 0,-21 0 16,21 0-16,-22 0 0,22 0 0,-21 21 15,-1 0-15,22 0 0,-21 21 0,21-20 16,0 20-16,-1-21 0,22 21 16,0 1-16,0-22 0,0 21 0,0-21 15,43 22-15,-22-22 0,0 0 0,21 0 16,-20 0-16,20-21 16,-21 0-16,21 0 0,-20 0 0,20 0 15,0 0-15,-21 0 0,1-21 0,20 0 16,-21 0-16,0 0 0,-21-22 15,21 22-15,1 0 0,-22-21 0,0 21 16,0-22-16,0 22 0,0 0 0,0 0 16,0 0-16,0-1 0,0 1 15,0 0-15,0 42 32,0 0-32,0 1 15,0-1-15,0 21 0,0 0 0,0 1 16,0 20-16,0-20 0,0 20 15,0 1-15,0-1 0,0 22 16,0-22-16,0 1 0,0 20 0,-22-20 16,22 21-16,-21-1 0,21 1 0,0 0 15,-21-22-15,0 22 0,21-1 16,-21-20-16,21-1 0,0 1 0,0-1 16,0 1-16,0-1 0,0 1 0,0-22 15,0 1-15,0-22 0,-21 21 0,21-21 16,0 0-16,-22-21 15,1 0 1,0 0-16,0-21 0,21 0 16,-21-21-16,0 21 0,-1-22 0,1 1 15,-21 0-15,21-1 0,0 1 16,-22-22-16,22 22 0,0-21 0,0-1 16,0-21-16,21 22 0,0-1 0,0-20 15,0 20-15,0 1 0,0-1 16,21 1-16,0 20 0,0 1 0,21-21 15,-20 20-15,-1 22 0,21-21 0,-21-1 16,22 1-16,-22 21 0,21-21 16,-21 20-16,0-20 0,1 21 0,20 0 15,-21-22-15,0 22 0,0 0 16</inkml:trace>
  <inkml:trace contextRef="#ctx0" brushRef="#br0" timeOffset="50440.73">5546 7811 0,'0'0'16,"0"-22"-16,0 1 0,0 0 16,-22 0-16,22 0 15,0 0-15,0-1 16,22 22-16,-1 0 15,0 0-15,0 0 16,0 22-16,0-22 0,1 21 0,20 0 16,-21 0-16,0 21 0,22-20 0,-43 20 15,21-21-15,-21 21 0,21 1 16,-21-22-16,0 21 0,0 1 0,0-22 16,0 21-16,-21-21 0,21 0 0,0 1 15,-21-1-15,-1-21 0,1 0 16,21-21-1,0-1-15,0 1 16,0-21-16,0 0 0,0-1 16,0 22-16,21-21 0,1-1 0,-1 1 15,0 0-15,21-1 0,-21 1 16,1 21-16,-1 0 0,0-22 16,21 22-16,-21 21 0,1-21 0,-1 21 15,0 0-15,0 0 0,0 0 16,0 21-16,1 0 15,-22 1-15,0-1 0,0 0 0,0 0 16,0 0-16,0 22 16</inkml:trace>
  <inkml:trace contextRef="#ctx0" brushRef="#br0" timeOffset="51686.15">6752 8022 0,'0'0'16,"21"-21"-16,0 0 0,1 0 0,-22 0 0,0-1 16,0 1-16,0-21 0,0 21 15,0-22-15,0 22 0,0-21 0,0 21 16,0-22-16,-22 22 0,1-21 16,-21 21-16,21 0 0,0-1 0,-1 1 15,1 21-15,-21 0 0,21 0 0,0 0 16,-1 21-16,-20 1 0,21-1 15,0 0-15,0 0 0,-1 21 16,1 1-16,0-22 0,21 21 0,0 1 16,-21-1-16,21-21 0,0 21 15,0 1-15,0-1 0,0-21 0,0 22 16,21-22-16,0 0 0,0 0 0,1-21 16,-1 21-16,0-21 0,21 0 15,-21 0-15,22 0 0,-22-21 0,21 21 16,1-21-16,-22 0 0,21-22 0,0 22 15,-20 0-15,-1-21 0,21-1 16,-21 22-16,0-21 0,-21 0 0,22-1 16,-22 1-16,21 0 0,-21 20 0,0-20 15,0 21-15,0 0 16,0 0-16,0-1 0,-21 44 16,-1-1-1,22 0-15,-21 21 0,21-21 16,0 22-16,-21-22 0,21 21 0,0-21 15,0 22-15,0-1 0,0-21 0,0 22 16,0-22-16,21 21 0,0-21 16,1 0-16,-22 1 0,21-22 0,0 21 15,0-21-15,0 0 0,0 0 0,1 0 16,-1-21-16,21-1 0,-21 1 16,0 0-16,1 0 0,-1 0 0,0-22 15,0 22-15,0-21 0,-21 21 16,21-22-16,-21 1 0,22 21 15,-22 0-15,0-22 0,0 22 0,0 0 16,0 42 15,0 0-31,0 1 0,0 20 16,-22-21-16,22 0 0,0 0 0,0 1 16,-21 20-16,21-21 0,0 0 15,0 22-15,0-22 0,0 0 0,0 0 16,0 0-16,0 0 0,0 1 15,0-44 32,0 1-47,0 0 0,0 0 0,21 0 16,-21 0-16,22-1 0,-1-20 0,-21 21 16,0-21-16,21 20 0,0-20 15,0 21-15,-21-21 0,21 20 0,1 1 16,-1 0-16,0 21 0,0 0 0,0 0 15,0 0-15,1 21 16,-22 0-16,21 1 16,-21 20-16,0-21 0,0 0 0,0 0 15,0 22-15,0-22 0,0 0 16,21 21-16,-21-20 0,0-1 16,21 0-16,-21 21 0,0-21 15,0 1-15,0-1 16,0-42-1,0-1 1,21 1-16,-21 0 0,21 0 0,-21 0 16,22 0-16,-22-1 0,21-20 15,0 21-15,0-21 0,0 20 0,0-20 16,1 0-16,20-1 0,-21 1 16,0 21-16,22-21 0,-22 20 0,0 1 15,0 0-15,21 21 0,-20 0 16,-1 0-16,-21 21 0,21 0 15,-21 1-15,0-1 0,0 21 16,0-21-16,0 22 0,0-22 0,0 21 16,0 0-16,0 1 0,0-22 0,0 21 15,0-21-15,0 22 0,21-22 16,-21 0-16,21 0 0,0 0 0,-21 1 16,22-22-16,-1 0 0,0 0 0,0 0 15,0 0-15,0 0 0,1-22 16,-1 1-16,0 21 0,0-42 0,0 21 15,0 0-15,1-1 0,-1-20 0,0 21 16,0-21-16</inkml:trace>
  <inkml:trace contextRef="#ctx0" brushRef="#br0" timeOffset="54623.59">9610 7662 0,'0'0'0,"0"22"16,0-1-16,21 0 15,0 0 1,0-21 0,0 0-16,0 0 15,1 0-15,-1 0 0,0 0 0,21-21 16,-21 0-16,22 21 15,-1-21-15,-21-1 0,22 1 0,-1 0 16,0-21-16,-21 21 0,22-22 0,-22 1 16,21 0-16,-21-22 0,1 22 15,-1-22-15,-21 22 0,0-22 0,0 22 16,0-21-16,0 20 0,0 1 0,0 0 16,0-1-16,-21 22 0,-1-21 15,22 21-15,-21-1 0,0 22 16,0 0-16,0 0 15,0 22-15,-1-1 0,1 21 0,0 0 16,0 1-16,-21-1 0,20 22 0,1-22 16,0 21-16,-21 22 0,21-21 15,-1-1-15,-20 1 0,21-1 0,21-21 16,-21 1-16,21-1 0,-21 0 0,21 1 16,0-22-16,0 21 15,0-21-15,0 1 0,0-44 31,0 1-15,0-21-16,0 21 0,21 0 16,-21-22-16,0 22 0,0-21 0,21-1 15,-21 22-15,21-21 0,0 0 16,-21 20-16,0 1 0,21 0 0,-21 0 16,22 21-16,-1 0 15,0 0-15,0 21 16,0 21-16,-21-20 0,21-1 15,-21 21-15,22-21 0,-1 22 16,-21-22-16,21 0 0,0 21 16,0-21-16,-21 1 0,21-1 0,1 0 15,20 0-15,-21 0 0,0-21 0,0 21 16,22-21-16,-22 0 0,21 0 0,-21 0 16,22 0-16,-1 0 0,0-21 15,1 21-15,-1-21 0,0 0 0,1 0 16,-1 0-16,-21-22 0,22 22 0,-22-21 15,0 21-15,0-22 16,0 1-16,-21 0 0,0-1 0,0 1 16,0 21-16,0-22 0,0 22 0,-21 0 15,0 21-15,21-21 0,-21 21 16,0 0-16,-22 0 0,22 21 0,0-21 16,0 21-16,0 22 0,-1-22 0,1 21 15,0-21-15,0 22 0,21-22 16,-21 21-16,21 0 0,0-20 0,0-1 15,0 21-15,0-21 0,0 0 0,0 1 16,0-1-16,0 0 0,21-21 16,-21 21-16,21-21 0,0 0 0,0 0 15,1 0-15,-1 0 0,0 0 0,0-21 16,21 0-16,-20 21 0,-1-21 16,21-1-16,-21 1 0,0 0 15,1-21-15,-1 21 0,0-22 0,-21 22 16,0-21-16,21 21 0,-21-22 0,0 22 15,0 0-15,0 0 0,0 0 16,-21 21 0,21 21-16,0 0 0,-21 21 15,21-21-15,-21 1 0,21 20 16,0-21-16,0 21 0,0-20 0,0-1 16,0 21-16,0-21 0,21 0 15,0 1-15,0-1 0,0 0 16,22-21-16,-22 0 0,0 0 15,21 0-15,-21 0 0,22 0 0,-22 0 16,21-21-16,1 0 0,-22 21 16,21-22-16,-21 1 0,22-21 0,-22 21 15,0 0-15,0-22 0,0 22 0,-21-21 16,0 21-16,21-22 0,-21 22 16,0 0-16,0 0 0,0 42 31,0 0-31,-21 0 15,21 22-15,0-22 0,0 0 0,0 21 0,-21-21 16,21 22-16,0-22 0,-21 0 0,21 0 16,0 0-16,0 1 0,0-1 15,0 0 1,0-42 0,21 0-1,0-1-15,-21 1 0,21 0 16,1 0-16,-1 0 0,-21-22 0,21 22 15,0-21-15,0 21 0,0-22 0,-21 22 16,22 0-16,-22 0 16,21 0-16,0 21 15,-21 21-15,21 0 0,-21 0 16,0 0-16,21 22 0,-21-22 16,0 0-16,0 21 0,0-20 15,21 20-15,1-21 0,-1 0 0,0 22 16,21-22-16,-21-21 0,22 21 15,-22 0-15,21-21 0,-21 0 0,22 0 16,-1 0-16,0 0 0,1 0 0,-1 0 16,0 0-16,1 0 0,-22-21 15,21 0-15,1 0 0,-1-1 0,-21 1 16,0-21-16,0 0 0,1 20 0,-1-20 16,-21 0-16,21-1 0,-21 1 15,0 0-15,0-1 0,0 1 16,0 0-16,-21 21 0,0-1 0,-1 22 0,1 0 15,0 0-15,0 0 0,0 0 16,-22 0-16,1 22 0,21 20 16,-21-21-16,20 21 0,1-20 0,0 20 15,-21 0-15,42 1 0,-21-22 16,21 21-16,-22 0 0,22-20 0,0 20 16,0-21-16,0 0 0,22 0 0,-1 1 15,0-22-15,0 21 0,21-21 16,-20 0-16,20 0 0,-21 0 0,21 0 15,-20 0-15,-1-21 0,21-1 0,-21 22 16,0-21-16,1 0 0,-1 0 16,0-21-16,-21 20 0,21 1 15,-21-21-15,21 21 0,-21 0 0,21-22 16,-21 22-16,0 0 0,0 0 0,0 0 16,0 42 15,0 0-31,0 0 0,0 21 15,0-20-15,0 20 0,0-21 16,0 21-16,0 1 0,0-1 0,0 0 16,0 1-16,0-1 0,0 22 0,0-22 15,0 21-15,0 1 16,0-1-16,0 1 0,0-1 0,0 1 16,0-1-16,0 1 0,0-1 0,0 1 15,-21-1-15,21 1 0,-21-1 0,21 1 16,0-1-16,0 1 0,0-1 15,0 1-15,0-1 0,0-20 0,0 20 16,0-20-16,0-1 0,-21-21 0,21 21 16,0-20-16,0-1 0,-21 0 0,0-21 15,-1 0-15,22-21 16,0 0-16,0-1 16,0 1-16,0-21 0,-21 0 0,21-1 15,-21 1-15,21-22 0,0 1 16,-21-1-16,0 1 0,21-22 0,-21 22 15,21-22-15,0 22 0,0-22 16,0 21-16,0-20 0,0 20 0,0 1 16,21-1-16,0 22 0,0-22 0,0 22 15,-21 0-15,21-1 0,1 1 0,-1 21 16,0-21-16,0-1 0,0 22 16,0-21-16,1 21 0,20-22 0</inkml:trace>
  <inkml:trace contextRef="#ctx0" brushRef="#br0" timeOffset="56458.54">13271 7303 0,'0'0'0,"22"0"16,-1-85 0,-21 64-16,0 0 0,0-1 15,0 1-15,0 0 0,0 0 0,-21 21 31,21 21-15,-22 0-16,1 22 0,21-22 0,-21 21 16,0 0-16,0 1 0,21-1 0,-21-21 15,21 22-15,-22-1 0,22-21 16,-21 21-16,21-20 0,0-1 0,0 0 16,0 0-16,0 0 0,21-21 15,1 0-15,-1 0 16,0 0-16,0 0 0,21 0 0,-20-21 15,20 0-15,-21 21 0,21-21 0,-20 0 16,20-22-16,-21 22 0,21 0 16,-20-21-16,-1-1 0,0 1 0,0 0 15,0-1-15,0 1 0,-21 0 0,22 20 16,-22-20-16,0 21 0,0 0 16,0 42-1,0 0 1,0 0-16,0 0 15,0 22-15,0-1 0,0 0 0,0 1 16,0-22-16,0 21 0,0 1 0,0-1 16,0-21-16,0 21 0,0-20 15,21-1-15,0 0 0,0 0 0,0 0 16,0-21-16,1 21 0,20-21 0,0 0 16,-21 0-16,22 0 0,-1 0 15,22 0-15,-22-21 0,0 21 0,1-21 16,20 0-16,-21 0 0,1-22 0,-22 22 15,21-21-15,-21 0 0,1-1 16,-1 1-16,-21 0 0,0-1 0,0 1 16,0 0-16,0-1 0,0 22 15,0 0-15,0 0 0,-21 0 0,-1 21 16,1 0-16,-21 0 0,21 0 16,0 0-16,-22 0 0,22 21 15,0 0-15,-21 21 0,20-21 0,1 22 16,-21-22-16,42 21 0,-21 1 0,0-1 15,21 0-15,-22 1 0,22-22 16,0 21-16,0-21 0,0 22 0,0-22 16,22 0-16,-1 0 0,-21 0 0,21 0 15,0-21-15,0 22 0,22-22 16,-22 0-16,0 0 0,21 0 0,-21 0 16,22 0-16,-22-22 0,21 22 0,-21-21 15,22 0-15,-22 0 0,0 0 16,21-22-16,-20 22 0,-1-21 15,0 21-15,0-22 0,-21 1 0,0 21 16,21-21-16,-21 20 0,21 1 16,-21 0-16,0 42 15,-21 0 1,21 1-16,-21-1 0,21 0 16,0 0-16,-21 0 0,21 22 0,0-22 15,0 0-15,0 21 0,0-21 0,0 1 16,0-1-16,0 0 0,21 0 15,0-21-15,0 21 0,1-21 16,-1 0-16,0 0 0,0 0 0,21 0 16,-20 0-16,20 0 0,0 0 0,1 0 15,-1-21-15,21 0 0,-20 0 16,-1 0-16,0-1 0,1 1 0,-1-21 16,0 21-16,-20-22 0,-1 1 0,0 0 15,0-1-15,0 1 0,-21 0 16,0 21-16,0-1 0,0 1 0,0 0 15,-21 0-15,0 21 0,0 0 16,0 0-16,-22 0 0,22 21 0,0-21 16,-21 21-16,20 22 0,1-22 0,0 0 15,0 21-15,0-21 0,0 22 16,21-22-16,-22 21 0,22-21 16,0 22-16,0-22 0,0 0 0,0 0 15,0 0-15,22 1 0,-1-22 0,0 0 16,0 21-16,0-21 0,0 0 15,22 0-15,-22 0 0,0 0 0,21 0 16,-20-21-16,20-1 0,-21 1 0,0 0 16,22 0-16,-22 0 0,0 0 15,0-22-15,-21 22 0,21-21 0,-21 21 16,21-22-16,-21 22 0,0 0 16,0 0-16,0 0 0,0-1 15,0 44 1,-21-1-1,21 0-15,-21 21 16,21-21-16,0 22 0,-21-1 0,0 0 16,0 1-16,-1-1 0,22 0 15,-21 1-15,0 20 0,21-20 0,0 20 16,0 1-16,0-1 0,0 1 0,0 20 16,0-20-16,0-1 0,-21 1 0,21 20 15,0-20-15,0 21 0,0-22 16,0 1-16,0 20 0,0 1 0,0-22 15,0 1-15,0-1 0,0 1 16,0-1-16,-21 1 0,0-22 0,21 1 16,-22-1-16,1 0 0,0-21 15,0 1-15,0-1 0,0 0 0,-22-21 16,22 0-16,0 0 0,0 0 16,0 0-16,21-21 0,-22 0 15,1-22-15,21 22 0,-21-21 0,21-1 16,0-20-16,0 21 0,0-43 15,0 21-15,0 1 0,0-22 0,0 22 16,0-22-16,0 0 0,21 1 0,0-1 16,1 0-16,-22 22 0,21-22 15,0 22-15,0-1 0,0 1 16,0 20-16,1-20 0,-1 21 0,0-1 16,0-20-16,21 20 0,-20 1 15,20 21-15,-21-21 0,0-1 0,22 1 16,-22 21-16,21 0 0,-21-22 0,0 22 15,1 21-15,-1-21 0,0 21 16,-21-21 0</inkml:trace>
  <inkml:trace contextRef="#ctx0" brushRef="#br0" timeOffset="56845.31">15642 7324 0,'21'0'31,"0"0"-31,1 0 15,-1 0 1,-21-21-16,21 21 0,0-22 0,0 22 16,0-21-16,1 0 0,-1 0 0,0 21 15,-21-21-15,21 0 0,0-1 16,0 1-16,-21 0 0,0 0 0,0 0 16,0 0-16,0-1 15,-21 22 1,0 0-16,0 0 0,0 0 0,0 22 15,-1-1-15,1 0 0,0 0 0,0 0 16,0 22-16,21-22 16,0 21-16,0-21 0,0 22 0,0-22 15,0 0-15,0 0 0,0 21 0,21-20 16,0-22-16,0 21 0,0 0 16,1-21-16,-1 0 0,0 0 0,21 0 15,-21 0-15,1 0 0,20 0 0,-21 0 16,0 0-16,0 0 0,1-21 15,-1 21-15,0-21 0,-21-1 16,21 22-16,-21-21 0,0 0 16,0 0-1</inkml:trace>
  <inkml:trace contextRef="#ctx0" brushRef="#br0" timeOffset="68411.47">677 10075 0,'0'0'0,"-21"0"0,-21 0 0,-1-21 16,1 21-16,0-21 0,-1 21 15,1 0-15,0 0 0,21-21 0,-22 21 16,1 0-16,21 0 0,0 0 16,-1 0-16,1 0 0,0 0 0,0 0 15,42 0 1,0 0 0,22 0-16,-1 0 0,21 0 15,22 21-15,0-21 0,-1 0 16,1 0-16,0 21 0,21-21 0,-22 0 15,22 0-15,-21 0 0,21 21 16,-1-21-16,-20 0 0,0 0 0,-1 0 16,1 0-16,-21 0 0,-1 0 15,-21 0-15,22 0 0,-43 0 0,0 0 16,0 0-16,-42-21 16,0 21-1,0 0-15,0-21 0,-22 21 16,1-21-16,0 21 0,-1-21 0,-20 21 15,21-21-15,-1 21 0,-20-22 16,20 22-16,1-21 0,0 21 16,-1 0-16,22 0 0,0 0 0,42 0 31,0 0-31,22 0 0,-1 0 16,0 0-16,22 0 0,-22 0 15,22 0-15,-22 0 0,22 0 0,-22 0 16,0 0-16,1 0 0,-22 21 15,21 1-15,-21-22 0,-21 21 0,0 0 16,0 0-16,0 0 0,-21 22 16,0-22-16,-21 0 0,-1 21 0,1-21 15,0 22-15,-1-22 0,1 21 16,0-21-16,-1 22 0,1-22 16,0 0-16,20 0 0,1 22 0,0-43 15,0 21-15,21 0 0,21-21 31,21 0-31</inkml:trace>
  <inkml:trace contextRef="#ctx0" brushRef="#br0" timeOffset="69120.8">3154 9758 0,'0'-21'0,"0"42"0,0-85 0,0 43 0,-21-21 16,21 21-16,-22-22 0,22 22 16,0-21-16,-21 21 0,21 0 0,0-1 15,0 1-15,-21 42 16,21 1 0,0 20-16,0 0 0,0 1 15,0 20-15,0-21 0,0 22 0,-21-1 16,0 1-16,21-1 0,-21-20 0,-1 20 15,1-20-15,21-1 0,-21 21 16,0-20-16,0-1 0,0 0 0,-1 1 16,1-22-16,21 21 0,0-21 15,-21 1-15,21-44 16,0 1 0,0 0-16,21 0 0,-21-21 15,21 20-15,1-20 0,-1 0 0,0-1 16,0-20-16,0 21 0,0-22 0,1 22 15,-1-22-15,0 1 0,0-1 16,0 1-16,0-1 0,1 22 0,-1 0 16,0-1-16,-21 22 0,0 0 15,21 0-15,0 21 0,-21 21 16,0 0-16,0 21 0,21-20 0,-21 20 16,22 21-16,-22-20 0,0-1 15,0 22-15,21-22 0,-21 21 0,21-20 16,-21-1-16,21 0 0,-21 1 0,0-1 15,0 0-15,21 1 16,-21-22-16,0 21 0,21-21 0,-21 1 16,0-1-16,0 0 0,0 0 0,0 0 15,22-21-15,-22-21 32,-22 0-32</inkml:trace>
  <inkml:trace contextRef="#ctx0" brushRef="#br0" timeOffset="69715.46">2857 10202 0,'0'0'16,"-21"0"-16,0 0 0,0 0 0,0 0 15,42 0 1,0 0 0,0 0-16,0 0 0,22 0 0,-1 0 15,-21 0-15,22 0 0,-1-21 0,21 21 16,-20-21-16,20 0 0,-20 0 15,20 21-15,1-21 0,-22-1 0,21 1 16,-20 0-16,-1 0 0,0 0 0,-20 0 16,-1-1-16,0 22 0,0-21 15,-21 0-15,-21 42 32,0 0-32,0 1 15,21-1-15,-22 21 0,22-21 0,0 22 16,-21-22-16,0 21 0,21-21 15,0 22-15,0-1 0,0 0 0,0-21 16,0 22-16,0-22 0,0 21 0,0-21 16,0 1-16,21-1 15,0-21-15,1 0 0,20 0 0,-21 0 16,0 0-16,22-21 0,-22-1 0,21 1 16,-21 0-16,22 0 0,-22-21 15,21 20-15,-21-20 0,0 21 16,1-21-16,-1-1 0,0 22 0,0-21 15,-21 21-15,0-1 0,21 1 16,-21 0-16,0 0 0,21 21 0,-21 21 31,0 0-31,0 0 16,0 22-16,0-22 0,0 0 0,0 0 16,0 22-16,0-22 0,0 0 0,0 21 15,0-21-15,0 1 0,0 20 16,0-21-16,0 0 0,22 0 0,-22 1 15,21-22-15,0 21 0,0-21 0,0 21 16,0-21-16,22 0 16,-22 0-16,21 0 0,-21-21 0,22 0 15,-1-1-15,0 1 0,1 0 0</inkml:trace>
  <inkml:trace contextRef="#ctx0" brushRef="#br0" timeOffset="70839.28">4868 9991 0,'0'0'15,"0"-21"-15,0-1 0,0 1 0,0 0 0,0 0 16,-21 21-16,0 0 0,0-21 0,0 21 16,-1 0-16,1 0 0,0 0 15,0 21-15,-21 0 0,20 0 0,1 0 16,0 1-16,0 20 0,0-21 16,0 21-16,-1 1 0,22-22 15,0 21-15,-21 1 0,21-22 0,0 21 16,0-21-16,0 22 0,0-22 0,0 0 15,0 21-15,21-42 0,-21 21 0,22 1 16,-1-22-16,0 0 0,0 0 16,0 0-16,0 0 0,1 0 0,20-22 15,-21 1-15,0 0 0,0 0 0,22 0 16,-22-22-16,0 1 0,0 21 16,22-21-16,-22-1 0,0-20 0,0 20 15,0-20-15,0 21 0,-21-22 0,22 1 16,-22 20-16,21-20 15,-21 20-15,0 1 0,0 0 0,0 21 16,0-1-16,0 1 0,0 0 0,0 42 31,0 0-31,0 22 0,-21-1 16,21 0-16,-22 1 0,22 20 0,0-20 16,0 20-16,-21-21 0,21 1 15,-21 20-15,21-20 0,0-1 0,0 0 16,0 1-16,0-1 0,0 0 0,0-21 15,0 22-15,0-22 0,21 21 16,0-21-16,1-21 0,-1 22 16,21-22-16,-21 0 0,22 0 0,-22 0 15,21 0-15,-21-22 0,22 22 16,-22-21-16,0 0 0,21 0 0,-21-21 16,22 20-16,-22 1 0,0-21 0,0 0 15,0 20-15,-21-20 0,0 21 0,22 0 16,-22-22-16,21 22 0,-21 0 15,0 0-15,0 42 32,0 0-32,-21 0 15,21 1-15,0-1 0,-22 0 0,22 0 16,0 21-16,0-20 0,0-1 16,0 0-16,0 21 0,0-21 15,0 1-15,0-1 0,22 0 16,-1 0-16,0-21 0,0 0 0,0 0 15,0 0-15,22 0 0,-22 0 0,0-21 16,21 0-16,-20 0 0,20-1 16,-21 1-16,21 0 0,-20 0 0,-1 0 15,21-22-15,-21 22 0,0 0 0,1-21 16,-1 21-16,0-1 0,-21 1 16,0 0-16,0 0 0,0 42 46,0 0-46,0 0 0,-21 1 16,21 20-16,-21-21 0,21 0 0,0 0 16,0 22-16,0-22 0,0 0 0,0 0 15,0 0-15,21 1 0,0-1 16,0-21-16,21 0 0,-20 0 0,-1 0 16,21 0-16,-21 0 0,0 0 0,22 0 15,-22-21-15,0-1 0,0 1 16,0 0-16,1 0 0,-1 0 0,0-22 15,0 22-15,-21-21 0,0 21 16,0-22-16,0 1 0,0 0 0,0-1 16,0 1-16,-21 0 0,0-1 15,-22 22-15,22 0 0,0 0 0,0 21 16,-21 0-16,20 0 0,-20 0 0,0 0 16,21 21-16,-22 0 0,22 0 15,0 1-15,-21-1 0,20 0 0,1 0 16,21 21-16,0-20 0,-21-1 0,21 0 15,0 0-15,0 0 16,0 0-16,21-21 16,0-21-1</inkml:trace>
  <inkml:trace contextRef="#ctx0" brushRef="#br0" timeOffset="71011.61">5821 9610 0,'0'0'0,"-21"0"0,-1 0 0,1 0 0,0 0 16,0 0-16,0 0 15,42 0 17,0 0-32,0 0 15,0 0-15</inkml:trace>
  <inkml:trace contextRef="#ctx0" brushRef="#br0" timeOffset="71856.12">7408 9864 0,'21'-21'0,"1"21"0,-1-22 16,0 22-16,21-21 0,-21 0 0,1 21 15,20-21-15,-21 0 0,0 0 16,0-1-16,1 1 0,-22 0 0,0 0 16,0 0-16,0 0 0,0-1 0,0 1 15,-22 21-15,1 0 16,0 0-16,-21 0 0,21 21 16,-22-21-16,22 22 0,-21 20 0,21-21 15,-1 0-15,1 22 0,0-1 16,0-21-16,0 21 0,21 1 0,0-22 15,0 21-15,0-21 0,0 1 0,0-1 16,0 0-16,0 0 0,21-21 0,0 21 16,0-21-16,22 21 0,-22-21 15,21 0-15,-21 0 0,22 0 0,-1 0 16,0 0-16,-21 0 0,22-21 0,-22 21 16,0-21-16,0 21 0,0 0 15,-21-21-15,-21 21 16,0 0-1,0 0-15,0 0 0,-22 0 0,22 0 16,-21 0-16,0 21 0,20-21 16,-20 21-16,21 0 0,0 1 0,0-1 15,-1-21-15,1 21 0,21 0 0,0 0 16,0 0-16,0 1 16,0-1-16,21 0 0,1-21 15,-1 0-15,21 0 0,-21 0 0,22 0 16,-1 0-16,-21 0 0,21 0 0,1-21 15,-1 0-15,0 21 16,-20-22-16,20 1 0,-21 21 0,0-21 16,0 0-16,1 21 0,-22-21 15,-22 21 1,1 21-16,0 0 16,0 0-16,0 0 0,-22 1 0,22-1 15,0 21-15,-21-21 0,21 22 0,-1-1 16,1-21-16,0 21 0,0 1 0,0-22 15,21 21-15,0-21 0,0 22 16,0-22-16,0 0 0,0 0 0,0 0 16,0 1-16,21-22 0,0 0 15,0 0-15,0 0 0,1-22 0,20 1 16,-21 0-16</inkml:trace>
  <inkml:trace contextRef="#ctx0" brushRef="#br0" timeOffset="72323.86">8890 9504 0,'0'0'0,"0"-21"0,0-64 16,21 64 0,0 0-16,0 0 0,1 21 0,-1 0 15,0 0-15,21 0 0,-21 0 0,22 0 16,-22 21-16,21 0 0,1 0 15,-22 0-15,21 22 0,-21-1 0,0 21 16,1-20-16,-1 20 0,-21-20 16,0 20-16,0-21 0,0 1 0,0-1 15,0 0-15,0 1 0,0-1 16,0-21-16,0 0 0,0 1 0,0-1 16,0 0-16,0 0 0,0-42 46,0 0-46,21 0 0,0-1 0,-21-20 16,21 0-16,0-1 0,1 1 0,-1 0 16,0-22-16</inkml:trace>
  <inkml:trace contextRef="#ctx0" brushRef="#br0" timeOffset="72563.72">9737 9335 0,'0'0'0,"0"-43"0,0 22 0,0 0 15,-22 21 1,22 21-16,-21 0 0,0 0 15,0 22-15,0-1 0,0 0 0,-1 1 16,1-1-16,0 22 0,0-22 16,0 0-16,0 22 0,-1-22 0,1 0 15,0 1-15,0-1 0,0 0 0,21-20 16,0 20-16,-21-21 0,21 0 16,-22 0-16,22 1 15,0-1-15,22-21 16,-1 0-16,0 0 0,0 0 0,-21-21 15,42-1-15,-20 22 0,-1-21 16,0 0-16,0 0 0,21 0 0,-20-22 16</inkml:trace>
  <inkml:trace contextRef="#ctx0" brushRef="#br0" timeOffset="72796.58">9864 9673 0,'0'0'0,"63"-42"31,-63 63-31,0 0 0,0 0 16,0 1-16,0-1 0,-21 0 15,21 21-15,-21-21 0,0 1 16,21 20-16,-22-21 0,22 0 0,-21 0 16,0 1-16,21-1 0,-21 0 15,21 0-15,0 0 0,0 0 16,-21-21-16,21-21 47,21 0-47,-21 0 0,21 0 0,0-22 15,0 22-15,1-21 0,-22 0 0</inkml:trace>
  <inkml:trace contextRef="#ctx0" brushRef="#br0" timeOffset="72959.49">9948 9483 0,'0'0'0,"0"-21"0,0-1 16,-21 22-1,21 22 16,0-1-31,0 0 16,21 0-16,0-21 16,1 21-16,-1 0 0,0 1 0,0-1 15,0-21-15</inkml:trace>
  <inkml:trace contextRef="#ctx0" brushRef="#br0" timeOffset="73537.16">10774 9800 0,'0'0'0,"0"-84"31,0 62-31,0 1 0,0 0 0,-21-21 16,-1 21-16,1 21 0,0-22 0,0 1 16,0 21-16,0 0 0,-1 0 15,1 0-15,-21 0 0,21 21 0,-22 1 16,22-1-16,0 0 0,-21 0 0,21 21 15,-22-20-15,22 20 0,0 0 16,0-21-16,0 22 0,-1-1 16,1-21-16,21 22 0,0-22 0,0 0 15,0 0-15,0 0 0,0 0 0,21 1 16,1-1-16,20-21 0,-21 0 16,0 0-16,0 0 0,22 0 0,-22 0 15,0 0-15,21 0 0,-20-21 0,20-1 16,-21 1-16,0 0 0,22 0 15,-22-21-15,0-1 0,0 1 0,0 0 16,0-22-16,1 1 0,-1 20 0,-21-20 16,0-1-16,21 22 0,-21-22 0,0 22 15,0 0-15,0 21 0,0-1 16,0 1-16,0 0 0,0 0 16,-21 21-16,0 21 15,-1 0-15,22 0 0,0 1 16,-21 20-16,0 0 0,21 1 0,-21-1 15,21 0-15,0 1 0,0-1 0,0 21 16,0-20-16,0-1 0,0 0 16,0 1-16,0-1 0,0-21 0,0 0 15,0 22-15,0-22 0,21-21 0,0 21 16,0 0-16,1-21 16,-1 0-16,0 0 0,21 0 0,-21 0 15,1 0-15,20-21 0,-21 21 0,21-21 16,-20 0-16,20 0 0,-21-1 15,0 1-15</inkml:trace>
  <inkml:trace contextRef="#ctx0" brushRef="#br0" timeOffset="73920.3">11155 9758 0,'0'0'0,"0"21"0,0 0 15,0 0-15,0 1 16,21-22-1,0 0-15,0 0 16,0 0-16,1 0 0,-1 0 16,0-22-16,0 22 0,0-21 0,0 0 15,1 0-15,-1 0 0,0 0 16,-21-1-16,21 1 0,-21 0 0,21 0 16,-21-21-16,0 20 0,0 1 0,0 0 15,-21 21 1,0 0-16,0 0 0,0 21 15,-1 0-15,1 1 0,-21-1 0,21 0 16,0 21-16,-1 1 0,1-22 0,0 21 16,21 0-16,0-20 0,0 20 15,0-21-15,0 0 0,0 0 0,0 1 16,0-1-16,0 0 0,21 0 16,0-21-16,1 0 0,-1 0 0,21 0 15,-21 0-15,22 0 0,-22 0 16,21 0-16,-21 0 0,22-21 0,-1 0 15,-21 0-15,21-1 0,1 1 0</inkml:trace>
  <inkml:trace contextRef="#ctx0" brushRef="#br0" timeOffset="74364.03">11959 9567 0,'0'0'0,"0"-21"0,0 0 16,0 0-16,-21 21 15,0 21 1,0 0-16,21 0 15,-22 1-15,22-1 0,-21 21 0,0-21 16,21 22-16,0-22 0,0 21 16,0-21-16,-21 22 0,21-22 0,0 0 15,0 21-15,0-21 0,0 1 0,0-1 16,21 0-16,0-21 0,0 21 0,1 0 16,-1-21-16,0 0 0,21 21 15,-21-21-15,1 0 0,20 0 0,0 0 16,-21 0-16,22 0 0,-22-21 15,0 0-15,21 0 0,-20 0 0,-1 0 16,0-1-16,0 1 0,0-21 0,-21 0 16,0-1-16,21 1 0,-21-22 15,0 22-15,0 0 0,0-1 0,0 1 16,-21 0-16,0 21 0,0-1 16,0 1-16,0 0 0,-1 21 0,-20 0 15,21 0-15,0 0 0,-22 0 0,22 0 16,0 21-16,0-21 0,-21 21 0,20 1 15,1-1-15,21 0 0,-21 21 16,21-21-16,-21 1 0,21-1 0,0 0 16,0 0-16,0 0 0,0 0 0,0 1 15,0-1-15,0 0 16,21-21-16,0 0 0,0 0 16</inkml:trace>
  <inkml:trace contextRef="#ctx0" brushRef="#br0" timeOffset="76416.37">1206 11896 0,'0'0'0,"-21"0"16,0 0-16,21 21 0,-21-21 0,0 0 16,0 0-16,-1 21 0,1-21 15,0 0-15,0 0 0,-21 0 16,20 0-16,-20 0 0,0 0 16,-1 0-16,1 0 0,0 0 15,-1 0-15,1 0 0,0 0 0,-1 0 16,1-21-16,-21 21 0,20-21 15,1 21-15,0 0 0,-1-21 0,22 21 16,0-22-16,-21 22 0,20 0 16,44 0 15,20 0-31,0 0 0,1 0 16,20 0-16,22 0 0,-1 0 0,-20 0 15,21 0-15,-1 0 16,1 0-16,0 0 0,-1 0 0,1 0 15,0 0-15,-1 0 0,-20 0 16,-1 0-16,1 0 0,-1 0 0,-20 0 16,-1 0-16,0 0 0,-21 0 15,22 0-15,-22-21 0,-21 0 16,0 0 0,-21 21-16,-22 0 15,22-21-15,0 0 0,-21 21 16,-1 0-16,1 0 0,0-22 0,-1 22 15,1 0-15,21 0 0,-21 0 16,20 0-16,1 0 0,0 0 16,0 0-16,63 0 31,-21 0-31,22-21 0,-1 21 0,0 0 16,1 0-16,-1 0 0,0 0 15,1 0-15,-1 0 0,0 0 0,1 0 16,-22 0-16,21 0 0,-21 21 15,1 1-15,-1-1 0,-21 0 0,0 0 16,0 21-16,0-20 0,0 20 16,0 0-16,-43 1 0,22-1 0,0 0 15,-21 1-15,21-22 0,-22 21 16,1 0-16,0-20 0,20 20 16,-20-21-16,0 0 0,21 0 0,-1 1 15,1-22-15,21 21 0,21-21 16,1 0-1,20-21-15</inkml:trace>
  <inkml:trace contextRef="#ctx0" brushRef="#br0" timeOffset="77208.53">3683 11367 0,'0'-22'15,"0"44"-15,0-65 0,0 22 0,0 0 16,0 0-16,0 0 0,0-1 0,0 1 16,0 0-16,0 0 0,21 0 15,-21 42 16,-21 0-31,21 21 0,-21-20 16,21 20-16,0 0 0,-21 1 0,21-1 16,-22 21-16,22-20 0,-21-1 15,21 0-15,0 1 0,0-1 16,0 0-16,0 1 0,0-1 0,0 0 16,0 1-16,21-1 0,1 0 15,-1-20-15,0-1 0,0 0 0,0 21 16,22-42-16,-22 21 0,21-21 0,0 0 15,-20 0-15,20 0 0,0 0 16,-21 0-16,22-21 0,-1 0 0,-21 0 16,22 0-16,-1 0 0,0-22 15,-21 22-15,22-21 0,-22-1 0,0 22 16,0-21-16,0 0 0,-21-1 0,0-20 16,0 20-16,0 1 0,0-21 15,-21-1-15,0 22 0,-21-22 16,21 22-16,-1-22 0,-20 22 0,21 21 15,-21-21-15,20 20 0,-20 1 16,0 21-16,21 0 0,-22 0 0,22 0 16,-21 0-16,-1 21 0,22 1 0,-21 20 15,21 0-15,0 1 0,-1 20 16,1 1-16,0-22 0,0 21 0,21-20 16,0 20-16,0-20 0,0-1 0,0 0 15,0 1-15,0-1 0,0-21 16,0 21-16,21-20 0,0-1 0,0 0 15,22-21-15,-22 21 0,0-21 16,21 0-16,-20 0 0,20 0 16,0 0-16,1-21 0,-1 0 0,0 0 15,1 21-15</inkml:trace>
  <inkml:trace contextRef="#ctx0" brushRef="#br0" timeOffset="77539.34">4911 11282 0,'0'0'0,"-22"0"16,-20 0 0,42-21-1,21 21-15,0 0 16,1 0-16,20 0 0,-21 0 0,21-21 15,1 21-15,-1 0 0,0 0 0,1-22 16,-1 22-16,0 0 0,1 0 16,-22 0-16,0 0 0,0 0 0,0 0 15,-42 0 17,0 0-32,0 0 0,0 0 0,0 0 15,-1 0-15,1 22 16,0-22-16,0 0 0,0 0 15</inkml:trace>
  <inkml:trace contextRef="#ctx0" brushRef="#br0" timeOffset="77816.17">5186 11240 0,'0'21'15,"-21"-21"32,21 21-47,0 0 16,0 0-16,-22 0 0,22 22 15,0-22-15,0 21 0,0 1 0,0-1 16,0 0-16,0 1 0,0-1 16,0 0-16,0 1 0,0-1 15,0 0-15,0 1 0,0-22 0,0 21 16,0 0-16,0 1 0,0-22 0,0 0 16,0 0-16,0 0 0,0 1 15,0-1-15,22-21 31,-1 0-31,0-21 0,-21-1 16,21 1-16,21 0 0,-20 0 0,-1-21 16</inkml:trace>
  <inkml:trace contextRef="#ctx0" brushRef="#br0" timeOffset="78144.99">5948 11282 0,'0'21'31,"-21"0"-31,21 0 0,-22 1 16,1 20-16,21 0 16,0-21-16,-21 43 0,0-22 0,0 1 0,21-1 15,-21 0-15,21 1 0,-22-1 0,22 0 16,0 1-16,0-1 15,0 0-15,0 1 0,0-22 0,0 21 16,0-21-16,0 0 0,0 1 0,0-1 16,0 0-16,22-42 47,-22 0-47,21-1 0,-21 1 0,0 0 15,0 0-15,21-21 0,0-1 16</inkml:trace>
  <inkml:trace contextRef="#ctx0" brushRef="#br0" timeOffset="78479.8">5884 11472 0,'0'0'0,"0"-21"0,-21 0 16,21 0-16,0 0 15,0 0-15,21-1 0,-21 1 16,21 21-16,1-21 0,-1 0 0,0 21 15,0 0-15,21-21 0,-20 21 16,-1 0-16,0 0 0,0 0 0,0 21 16,0 0-16,1 0 0,-22 0 0,0 1 15,0-1-15,0 0 0,0 21 16,0-21-16,0 1 0,0-1 0,0 0 16,-22 21-16,1-21 0,0 1 15,0-1-15,-21-21 0,20 21 16,-20 0-16,21 0 0,-21-21 0,-1 21 15,22-21-15,0 22 0,0-22 0,0 0 16,-1 0-16,1 21 0,0-21 16,21 21-1,-21 0 1,21 0-16,-21-21 0</inkml:trace>
  <inkml:trace contextRef="#ctx0" brushRef="#br0" timeOffset="79376.81">42 13631 0,'0'0'16,"-42"0"-16,84 22 78,43-22-78,21 0 16,-22 0-16,22 0 0,0 0 15,0 0-15,0 0 0,-22 0 0,22 0 16,0 0-16,0 0 15,-21 0-15,-1-22 0,1 22 0,-22 0 16,-20-21-16,-1 21 0,-21-21 16,0 21-16,1-21 0,-22 0 15,-22 0-15,1 21 16,-21-22-16,0 22 0,-1-21 0,1 0 16,0 21-16,-1-21 0,-20 21 15,20 0-15,1 0 0,21-21 0,-21 21 16,20 0-16,1 0 0,0 0 15,63 0 1,-20 0 0,20 0-16,-21 0 0,21 0 15,1 0-15,-1 0 0,0 0 16,1 21-16,-1-21 0,-21 21 16,0 0-16,1 0 0,-1 1 0,-21-1 15,0 21-15,0-21 0,0 22 16,-21-22-16,-1 21 0,1-21 0,-21 0 15,0 22-15,20-22 0,-20 0 16,0 21-16,-1-20 0,22-1 0,0 0 16,-21 0-16,21-21 0,-1 21 15,22 0-15,0 1 16,22-22 0,-1 0-16,0 0 0,0-22 15</inkml:trace>
  <inkml:trace contextRef="#ctx0" brushRef="#br0" timeOffset="81975.82">3514 13102 0,'0'0'15,"-22"0"1,22 21-16,0 1 0,0-1 16,0 0-16,0 0 15,22 0-15,-1-21 0,0 21 16,0-21-16,0 0 0,0 0 0,1 0 15,20 0-15,-21-21 0,0 0 16,22 0-16,-22 0 0,21 0 0,-21-1 16,22 1-16,-22-21 0,0 21 15,0-22-15,0 1 0,-21 0 16,0-1-16,0 22 0,0-21 0,0 0 16,0 20-16,0 1 0,0 0 15,0 0-15,0 42 16,-21 21-1,21 1-15,0-1 0,0 0 0,0 22 16,0-22-16,0 22 0,0-1 0,0 1 16,0-22-16,0 22 0,0-1 15,0 1-15,0-22 0,0 21 0,0-20 16,0-1-16,0 0 0,0 1 16,0-1-16,0-21 0,0 0 0,0 1 15,-21-1-15,0-21 16,0 0-1,-1 0-15,1-21 0,0-1 0,0 1 16,0 0-16,0-21 0,-1 21 0,1-22 16,0 1-16,0 21 0,0-22 15,21 22-15,-21 0 0,21-21 0,-22 42 16,22-21-16,-21 21 0,21 21 16,0 0-1,0 0-15,21 21 0,1-20 0,-1 20 16,0-21-16,0 21 0,0-20 15,0 20-15,1-21 0,20 0 0,-21 0 16,0 1-16,22-22 16,-22 0-16,21 21 0,-21-21 0,22 0 15,-1 0-15,-21-21 0,21-1 0,1 22 16,-1-21-16,0-21 0,1 21 16,-1-22-16,-21 22 0,22-21 0,-1 0 15,-21-1-15,0 1 0,0 21 0,1-22 16,-22 1-16,0 21 0,0 0 15,0 0-15,0-1 0,21 22 32,-21 22-32,0-1 15,0 0-15,0 21 0,0-21 0,0 1 16,0 20-16,0-21 16,0 21-16,0-20 0,0 20 0,0-21 15,0 0-15,21 22 0,-21-22 0,21 0 16,-21 0-16,21-21 31,-21-21-31,21 21 0,-21-21 16,0 0-16,0-22 0,22 22 15,-22-21-15,21 21 0,0-22 0,-21 1 16,0 21-16,21-22 0,0 22 16,0 0-16,-21 0 0,22 0 15,-1 0-15,0-1 0,0 22 16,0 0-16,0 0 0,1 22 15,-1-1-15,-21 0 0,0 0 16,21 0-16,0 0 0,-21 22 0,21-22 16,-21 0-16,0 21 0,21-20 15,1-1-15,-22 21 0,0-21 0,21 0 16,0 1-16,-21-1 0,21-21 0,0 0 16,-21 21-16,21-21 0,1 0 15,-1 0-15,0-21 0,0 0 16,0-1-16,0 1 0,1 0 15,-1 0-15,0-21 0,0 20 16,-21-20-16,21 21 0,0-21 0,1 20 16,-1-20-16,-21 21 0,0-21 0,21 20 15,0 1-15,-21 0 0,0 0 16,21 21 0,-21 21-16,0 0 15,0 0-15,0 1 0,0-1 16,0 0-16,21 0 0,-21 21 0,0-20 15,0-1-15,22 21 0,-22-21 0,21 0 16,0 22-16,0-22 0,0 0 16,22 0-16,-22-21 0,21 21 0,0 1 15,1-22-15,-22 0 0,21 0 16,1 0-16,20 0 0,-21 0 16,1-22-16,-1 1 0,-21 0 0,22 0 15,-1 0-15,-21 0 0,0-1 0,0-20 16,1 21-16,-1 0 0,-21-22 15,0 22-15,0-21 0,0 21 0,0-22 16,0 22-16,0 0 0,0 0 0,-21 0 16,-1 0-16,1 21 0,0 0 15,-21 0-15,21 0 0,-1 0 16,1 21-16,0 0 0,-21 0 0,21 0 16,-1 0-16,1 22 0,21-22 15,-21 0-15,21 21 0,0-20 16,0 20-16,0-21 0,0 21 0,0-20 15,0-1-15,21 0 0,-21 0 16,21 0-16,1 0 0,-1-21 0,0 0 16,21 0-16,-21 0 0,1 0 0,-1 0 15,0 0-15,0-21 0,0 0 16,0 0-16,1 0 0,-1 0 0,0-1 16,0 1-16,-21 0 0,21-21 0,-21 21 15,21-22-15,-21 22 0,22 0 16,-22-21-16,0 20 0,0 1 0,0 0 15,0 0-15,0 42 32,0 0-17,0 0-15,0 1 0,0 20 0,0-21 16,0 0-16,0 22 0,0-22 16,21 0-16,0 21 0,0-21 0,0 22 15,0-22-15,1 0 0,20 0 0,-21-21 16,21 21-16,1 1 0,-1-22 15,22 0-15,-22 0 0,21 0 0,-20 0 16,20-22-16,1 1 0,-22 0 0,0 0 16,22 0-16,-22-22 0,1 22 15,-22-21-15,21 21 0,-21-22 0,0 22 16,1-21-16,-22 0 0,0 20 16,0-20-16,0 21 0,0-21 0,0 20 15,0 1-15,-22 0 16,1 21-16,0 0 0,0 0 0,-21 0 15,20 0-15,1 0 0,-21 21 0,21 0 16,-22 1-16,22-1 0,0 0 16,0 0-16,21 0 0,0 0 0,0 22 15,0-22-15,0 0 0,0 0 0,0 0 16,0 1-16,21-1 16,0 0-16,0-21 0,1 21 0,-1-21 0,0 21 15,0-21-15,0 0 0,22 0 0,-22 0 16,0-21-16,0 0 15,0 21-15,0-21 0,1 0 0,-1-1 16,-21 1-16,21 0 0,-21 0 16,0 0-16,0 0 0,0-1 15,0 1-15,0 0 0,0 0 0,0 0 16,-21 42 15,21 0-15,0 0-16,-21 0 0,21 1 0,0 20 15,0 0-15,0 1 0,0-1 0,-22 0 16,22 22-16,-21-1 16,21-20-16,-21 20 0,21 1 0,0 20 15,0-20-15,0-1 0,0 1 0,21-1 16,0 22-16,1-22 0,-1 22 16,-21-21-16,21-1 0,0 1 0,0-1 15,0 1-15,-21-22 0,0 21 0,0-20 16,0-22-16,0 21 0,0-21 0,-21 1 15,0-1-15,0-21 0,0 0 16,0 0-16,-1 0 0,1 0 0,0 0 16,0-21-16,0-1 0,0-20 0,-1 21 15,1-21-15,0-1 0,0 1 0,0-22 16,21 22-16,0-21 16,-21-22-16,21 21 0,0-20 0,0 20 15,0-20-15,0 20 0,21-21 0,0 1 16,0 20-16,-21 1 0,42-1 0,-20 1 15,-1 20-15,0-20 0,0 42 16,0-22-16,0 1 0,1 21 16,20 0-16,-21 0 0,0-1 0,22 1 15,-22 0-15,21 0 0,-21 0 0,22 21 16,-22-21-16</inkml:trace>
  <inkml:trace contextRef="#ctx0" brushRef="#br0" timeOffset="82399.95">7916 13314 0,'0'0'0,"21"0"16,1 0-16,-1 0 15,0-21-15,0 0 16,0-1-16,0 1 0,1 21 16,-22-21-16,21 0 0,0 0 15,-21 0-15,0-22 0,0 22 0,0 0 16,0 0-16,0 0 0,0-1 0,0 1 15,0 0-15,-21 21 16,0 0-16,-22 0 0,1 0 16,21 21-16,-22 0 0,1 1 0,0-1 15,-1 21-15,22-21 0,0 22 0,0-22 16,21 21-16,0-21 0,0 0 16,0 22-16,21-22 0,0 0 0,0-21 15,22 21-15,-22 0 0,21-21 0,1 0 16,-1 0-16,0 0 0,1 0 15,-1 0-15,0 0 0,-21 0 0,22 0 16,-22-21-16,21 21 0,-21-21 0,1 0 16,-1 21-16,-21-21 0,0 0 15,21-1-15,-21 1 0,0 0 16,-21 21 15,0 0-31,-1 0 16,1 21-16,-21 0 0</inkml:trace>
  <inkml:trace contextRef="#ctx0" brushRef="#br0" timeOffset="83643.86">910 15304 0,'0'0'15,"-21"-22"-15,0 22 16,0 0-16,-1 0 0,1 0 16,0 0-16,0 0 15,0 0-15,0 0 0,-1 0 16,-20 0-16,0 0 0,-1 0 15,1 0-15,0 0 0,-1 0 16,-20 22-16,21-22 0,-1 0 0,1 0 16,21 0-16,-22 0 0,22 0 15,0 0-15,0 0 0,42 0 32,0 0-32,22 0 15,-1 0-15,21 0 0,1 0 0,-1 0 16,1 0-16,21 0 0,-22 0 15,22 0-15,-22 0 0,22 0 16,0 0-16,-1 0 0,1 0 16,-22 0-16,22 0 0,0 0 0,-22 0 15,1-22-15,-1 22 0,-20 0 16,-1-21-16,0 21 0,-21-21 0,1 0 16,-22 0-16,0 0 15,0-1-15,-22 1 0,1 21 0,-21-21 16,21 0-16,-22 0 0,1 21 15,0-21-15,-1 21 0,1 0 16,0-22-16,-1 22 0,1 0 0,21 0 16,-21 0-16,20 0 0,1 0 15,42 0 17,1 0-32,20 0 0,-21 0 15,21 0-15,1 0 0,20 0 16,-20 0-16,-1 0 0,0 0 0,1 0 15,-1 0-15,0 0 0,1 0 16,-22 0-16,0 22 0,0-22 0,0 0 16,-21 21-16,0 0 15,0 0-15,0 0 0,0 0 0,-21 1 16,0-1-16,0 0 0,-22 21 16,22 1-16,-21-1 0,21 0 15,-22 1-15,1-1 0,21-21 0,-21 21 16,20 1-16,-20-1 0,21-21 15,0 22-15,0-22 0,-1 0 16,1 0-16,21 0 0,0 0 16,-21 1-16,21-1 0,21-21 47,0-21-32,1-1-15,-1 22 0,0-21 16</inkml:trace>
  <inkml:trace contextRef="#ctx0" brushRef="#br0" timeOffset="86387.61">4022 14732 0,'0'0'0,"0"-21"0,0 0 0,0 0 16,0-1-16,0 1 16,0 42-1,0 1-15,0 20 16,-22-21-16,22 21 0,-21 22 16,21-22-16,0 1 0,0 20 0,-21 1 15,21-22-15,-21 21 0,21-20 16,-21-1-16,21 0 0,0 1 0,0-1 15,0-21-15,0 0 0,0 1 16,0-1-16,0 0 0,0-42 47,0 0-47,21-1 0,-21 1 16,0 0-16,0-21 15,21 21-15,-21-22 0,0 1 0</inkml:trace>
  <inkml:trace contextRef="#ctx0" brushRef="#br0" timeOffset="86943.76">3937 14732 0,'0'0'0,"0"-21"0,-21 0 0,21 0 16,0-1-16,0 1 0,0 0 16,0 0-16,21 21 0,0-21 15,-21 0-15,21 21 0,0 0 0,1-22 16,20 22-16,-21 0 0,21 0 15,-20 0-15,20 22 0,-21-1 16,21 0-16,-20 21 0,-1-21 0,-21 22 16,0-22-16,0 21 0,0-21 15,0 22-15,-21-22 0,-1 21 0,1 1 16,-21-22-16,21 21 0,-22-21 16,22 22-16,0-22 0,-21 0 0,21 0 15,-1 0-15,1 0 0,0-21 0,0 0 16,21-21-1,21 0 1,0 0 0,0 0-16,1 21 0,-1 0 0,21-21 15,-21 21-15,22 0 0,-1 0 0,0 21 16,1-21-16,-1 21 0,0 0 16,1 0-16,-1 0 0,0 1 0,1-1 15,-22 21-15,0-21 0,-21 0 16,0 22-16,0-22 0,0 0 0,-21 21 15,-22-20-15,22-1 0,-21 0 0,0 0 16,-1 0-16,-20-21 0,20 21 16,1-21-16,0 22 0,-1-22 0,1 0 15,21 0-15,-21 0 16,20 0-16,-20-22 0,21 1 0,0 0 16,0 0-16,21 0 15,0 0-15,0-1 16,21 1-16,0 21 0,0 0 15,0 0-15,0-21 0,22 21 16,-22 0-16,21-21 0,-21 21 0,22-21 16,-1 21-16</inkml:trace>
  <inkml:trace contextRef="#ctx0" brushRef="#br0" timeOffset="87431.98">4889 15092 0,'22'0'16,"-44"0"-16,65-21 0,-43 0 0,0-1 0,0 1 15,0 0-15,0 0 0,-21 0 16,-1 0-16,1 21 0,0 0 16,-21-22-16,21 22 0,-1 0 0,1 0 15,-21 0-15,21 22 0,0-1 16,-1 0-16,1 0 0,0 21 0,0-20 16,0 20-16,0 0 0,-1 1 15,22-1-15,-21 0 0,21 1 0,0-1 16,0 0-16,0-21 0,0 22 0,0-22 15,0 0-15,21 0 0,1-21 16,-1 21-16,0-21 0,0 0 16,0 0-16,22 0 0,-22 0 0,21-21 15,-21 0-15,22 21 0,-22-21 16,21-21-16,-21 20 0,22 1 0,-22-21 16,0 0-16,0-1 0,-21 1 15,0 21-15,21-22 0,-21 1 0,0 21 16,0 0-16,0 0 0,0-1 0,0 44 31,0-1-31,0 0 0,-21 0 16,21 21-16,0-20 0,0 20 15,0-21-15,0 21 0,0-20 0,0 20 16,21-21-16,-21 0 0,21 0 16,1 1-16,-1-1 0,0-21 15,0 21-15,0-21 0,0 0 0,1 0 16,-1 0-16,0 0 0,0 0 0,0 0 15,0 0-15,1-21 0,-1 0 16,0 21-16,0-22 0</inkml:trace>
  <inkml:trace contextRef="#ctx0" brushRef="#br0" timeOffset="87775.78">5334 15198 0,'0'0'0,"-21"-21"0,21-1 0,-21 1 0,21 0 16,0-21-16,0 21 0,0-1 15,0 1-15,0 0 0,21 21 16,0-21-16,21 21 0,-21 0 0,22 0 15,-22 0-15,21 0 16,1 0-16,-1 21 0,0-21 0,1 21 16,-1 0-16,0 1 0,-21 20 0,22-21 15,-22 21-15,0 1 0,-21-22 16,0 21-16,0-21 0,0 22 0,0-22 16,-21 0-16,0 21 0,-22-20 15,22-1-15,0-21 0,0 21 0,0-21 16,0 0-16,-1 0 15,22-21-15,0 0 16,0-1-16,0 1 0,0 0 0,0 0 16,22-21-16,-1 20 0,-21-20 15,21 21-15,0-21 0,0 20 16,-21-20-16,21 21 0,1 0 0,-1 0 16,21-1-16,-21 1 0,0 0 0,1 21 15,-1 0-15,21-21 0,-21 21 16,0 0-16,1 0 0</inkml:trace>
  <inkml:trace contextRef="#ctx0" brushRef="#br0" timeOffset="88476.04">6583 14880 0,'0'0'0,"0"-21"0,0 0 16,-21 0-16,-1 21 0,1 0 15,0 0-15,0 0 16,0 0-16,0 0 0,-1 0 0,1 21 16,21 21-16,-21-21 0,0 1 15,0 20-15,0 0 0,-1-21 0,1 22 16,0-1-16,21 0 0,0 1 0,0-1 16,0-21-16,0 22 0,0-22 15,21 21-15,0-21 0,1 0 16,-1-21-16,21 22 0,0-22 0,-20 0 15,20 0-15,21 0 0,-20 0 16,-1 0-16,0 0 0,22-22 0,-22 1 16,1 0-16,-1 0 0,-21 0 0,21 0 15,-20-1-15,-1-20 0,0 0 16,0 21-16,-21-22 0,21 1 0,-21 21 16,0-22-16,0 22 0,0 0 0,0 0 15,0 0-15,0 0 0,-21 21 16,0 0-16,0 21 15,21 0-15,-21 0 0,21 0 16,-22 0-16,22 1 16,-21 20-16,21-21 0,0 21 0,0-20 15,0-1-15,0 21 0,0-21 0,0 0 16,0 1-16,21-1 0,1 0 16,-1-21-16,0 0 0,21 21 0,-21-21 15,1 0-15,20 0 0,-21 0 16,21-21-16,-20 21 0,20-21 0,-21 0 15,0-1-15,0 1 0,22 0 0,-22 0 16,-21-21-16,21-1 0,-21 22 16,21-21-16,-21 21 0,0-22 0,0 1 15,0 21-15,0-22 0,-21 22 16,0 0-16,0 0 0,0 21 16,-1 0-16,-20 0 0,21 0 0,0 0 15,-22 0-15,1 0 0,21 21 0,-21 0 16,20 0-16,1 1 0,0-1 15,21 0-15,0 21 0,0-21 0,0 22 16,0-22-16,0 0 0,0 21 0,21-20 16,0-1-16,22 0 0,-22 0 15,21-21-15,1 0 0,-1 21 0,0-21 16,1 0-16</inkml:trace>
  <inkml:trace contextRef="#ctx0" brushRef="#br0" timeOffset="89247.83">8086 14965 0,'0'0'0,"0"-42"0,0-43 16,-22 64-1,1 0-15,0-1 0,0 22 16,0 0-16,0 0 0,-1 0 0,1 0 16,0 0-16,-21 0 0,21 22 0,-1-1 15,1 0-15,0 21 0,0-21 16,0 22-16,0-22 0,21 21 0,0 1 15,0-22-15,0 21 0,0 0 0,0-20 16,0 20-16,0-21 0,0 21 16,21-20-16,0-1 0,0-21 15,0 21-15,0-21 0,22 0 0,-22 0 16,21 0-16,-21 0 0,22-21 16,-22 21-16,0-21 0,21-1 0,-20-20 15,-1 21-15,0-21 0,0-1 0,0 1 16,0 0-16,-21-1 0,22 1 15,-22-22-15,21 22 0,-21-21 0,0-1 16,21 22-16,-21-22 0,0 22 16,21 0-16,-21-1 0,0 22 0,0 0 15,0 0-15,0 0 0,-21 42 16,0 0 0,0 0-16,-1 21 0,22 1 15,-21-1-15,21 0 0,-21 1 0,21 20 16,-21-20-16,21-1 0,0 0 15,0 1-15,0-1 0,0 0 0,21 1 16,0-1-16,-21 0 0,21 1 0,1-22 16,-1 0-16,0 21 0,0-42 15,0 21-15,0 1 0,22-22 0,-22 0 16,21 0-16,-21 0 0,22 0 16,-22-22-16,21 1 0,1 0 15,-22 0-15,21 0 0,-21 0 0,22-22 0,-22 22 16,0-21-16,0 21 15,0-22-15,-21 22 0,0 0 0,0 0 16,0 0-16,0-1 0,-21 22 31,0 22-31,0-1 0,0 0 0,-1 21 16,22-21-16,0 22 0,-21-1 0,21-21 16,0 22-16,0-1 0,0-21 15,0 0-15,0 0 0,21 1 0,1-1 16,-1 0-16,21-21 0,-21 0 0,22 0 15,-1 0-15,21 0 16,-20-21-16,-1 0 0,0-1 0,22 1 0,-22 21 16,-21-21-16,22 0 0,-22 0 15,0 21-15,0-21 0,-42 21 32,0 0-32,-21 0 0</inkml:trace>
  <inkml:trace contextRef="#ctx0" brushRef="#br0" timeOffset="90152.1">63 16637 0,'-42'0'16,"84"0"-16,-105 0 0,126-21 46,1 21-46,21 0 16,-1 0-16,1 0 0,0-21 16,20 21-16,-20 0 0,21-21 0,-21 21 15,20-22-15,-20 22 16,0-21-16,21 21 0,-22-21 0,22 21 16,-42 0-16,20-21 0,-20 21 15,-22-21-15,-21 21 0,22 0 0,-43-21 16,-22-1-1,1 22-15,0 0 0,-21 0 0,-1 0 16,1-21-16,0 21 0,-1 0 16,1 0-16,0 0 0,21 0 0,-22 0 15,22 0-15,42 0 32,22 0-32,-22 0 15,21 0-15,0 0 0,1 0 16,-1 0-16,0 21 0,1-21 15,-22 22-15,21-1 0,-21-21 0,1 21 16,-1 0-16,-21 0 0,0 22 16,0-22-16,-21 0 0,-1 21 0,1 1 15,-21-22-15,0 21 0,-1 0 16,1-20-16,0 20 0,-1 0 16,1-21-16,0 1 0,20-1 0,-20 0 15,42 0-15,21-21 16</inkml:trace>
  <inkml:trace contextRef="#ctx0" brushRef="#br0" timeOffset="91336.24">4043 16214 0,'0'0'0,"0"-21"0,21-1 0,-21 1 0,0-21 16,0 21-16,0 0 0,0-1 0,0 1 16,0-21-16,0 21 15,-21 0-15,0 21 0,-1 0 0,1 0 16,0 0-16,0 21 0,-21 0 16,20 0-16,-20 21 0,0 1 15,21-1-15,-22 0 0,1 1 0,21 20 16,0-20-16,-1 20 0,1-21 0,0 1 15,21 20-15,0-20 16,0-1-16,0 0 0,0-21 0,21 22 16,0-22-16,1 0 0,-1 0 0,21 0 15,0-21-15,1 0 0,-1 0 16,0 0-16,22 0 0,-22 0 0,1-21 16,20 0-16,-21 0 0,1 0 15,20 0-15,-20-22 0,-1 22 0,0 0 16,1-21-16,-22 20 0,0-20 15,-21 21-15,0-21 0,0 20 0,0-20 16,0 21-16,-21 0 0,0 0 16,-1-1-16,-20 22 0,21 0 15,-21 0-15,20 0 0,1 0 0,-21 0 16,21 22-16,-22 20 0,22-21 0,0 0 16,0 22-16,0-22 0,21 21 15,-21 0-15,21-20 0,0 20 0,0-21 16,0 0-16,0 0 0,0 1 15,0-1-15,21 0 0,0-21 16,21 0-16,-21 0 0,1 0 16,20 0-16,-21-21 0,21 0 0,1-1 15,-22 22-15,21-21 0,1 0 0,-22-21 16,21 21-16,-21-1 16,0 1-16,-21 0 0,0 0 0,22 0 15,-22 0-15,-22 42 31,22 0-15,-21 0-16,21 0 0,0 0 16,0 1-16,0-1 0,0 0 0,0 0 15,21 0-15,1 0 16,20-21-16,-21 0 0,0 0 16,22 0-16,-22 0 0,21 0 0,0 0 15,1-21-15,-22 0 16,21 0-16,-21 21 0,22-21 0,-22 0 15,0-1-15,0-20 0,0 21 0,-21 0 16,22-22-16,-22 22 0,0-21 16,0 21-16,0 0 0,0-22 0,0 22 15,0 0-15,0 42 32,0 0-32,0 0 0,0 22 0,21-22 15,-21 21-15,0 1 0,0 20 16,0-21-16,21 22 0,-21-1 0,0 1 15,0 21-15,0-1 0,0-20 16,0 20-16,21 1 0,-21 0 16,0-1-16,0-20 0,0 21 0,0-1 15,0 1-15,0-22 0,0 22 16,0-21-16,-21-22 0,21 0 0,-21 1 16,21-1-16,-21-21 0,-1-21 15,22-42 1,0 21-1,0-1-15,0-20 0,0 0 0,22-22 16,-1 22-16,0-22 0,0 1 16,0-1-16,-21 1 0,21-22 0,1 22 15,-1-1-15</inkml:trace>
  <inkml:trace contextRef="#ctx0" brushRef="#br0" timeOffset="91617.09">5207 16616 0,'0'0'16,"21"-42"-16,-21-1 0,0 1 0,0 0 0,0 20 15,21-20-15,0 21 0,1 0 0,-1 0 16,0-1-16,0 1 0,0 21 16,0 0-16,1 0 0,-1 0 0,21 0 15,-21 21-15,0 1 0,1-1 16,-1 21-16,0-21 0,-21 0 16,0 22-16,0-22 0,0 0 0,-21 21 0,0-20 15,-22-1-15,22 0 16,-21 0-16,21 0 0,-22 0 0,22 1 15,-21-22-15,-1 21 0,22-21 16,0 0-16,0 0 0,0 0 0,0 0 16,-1 0-16,44-21 15,-1 21 1,0-22-16,0 1 0,21 0 0,1 0 16,-22 21-16</inkml:trace>
  <inkml:trace contextRef="#ctx0" brushRef="#br0" timeOffset="91903.91">6159 16023 0,'0'0'0,"0"-42"0,0 21 0,0 0 0,0-1 16,0 1-16,-21 21 16,0 0-16,0 21 0,21 1 15,-21 20-15,0-21 0,21 21 0,-22 22 16,1-22-16,21 1 0,-21 20 15,21-21-15,-21 22 0,21-22 0,0 22 16,-21-22-16,21 0 0,0 1 0,0-1 16,0 0-16,0-20 0,0 20 15,21-21-15,0 0 0,-21 0 0,21-21 16,22 0-16,-22 0 0,0 0 16,0 0-16,0 0 0,22-21 15,-22 0-15,0 0 0,0-21 0,-21 20 16,21 1-16,-21-21 0</inkml:trace>
  <inkml:trace contextRef="#ctx0" brushRef="#br0" timeOffset="92075.86">5969 16362 0,'0'0'0,"-21"0"0,0 0 16,42 0 15,0 0-31,0 0 0,21 0 0,-20 0 0,-1 0 15,21 0-15,0 0 16,-20-21-16,20 21 0,-21-21 0,21-1 16,1 22-16,-22-21 0,21 21 0</inkml:trace>
  <inkml:trace contextRef="#ctx0" brushRef="#br0" timeOffset="93059.99">5863 16298 0</inkml:trace>
  <inkml:trace contextRef="#ctx0" brushRef="#br0" timeOffset="94472.78">6689 16404 0,'0'-63'31,"0"42"-31,-22 21 0,1 0 16,0 0-16,0 0 0,0 0 16,0 0-16,-1 21 0,-20-21 15,21 21-15,0 21 0,0-21 0,21 1 16,-22 20-16,22-21 0,-21 21 16,21-20-16,0 20 0,0-21 15,0 21-15,0-20 0,0 20 0,21-21 16,1 0-16,-1-21 0,0 21 15,21 1-15,-21-22 0,22 0 0,-1 0 16,0 0-16,-20 0 0,20-22 0,21 1 16,-20 21-16,-1-21 0,0-21 15,1 21-15,-1-1 0,-21-20 16,22 21-16</inkml:trace>
  <inkml:trace contextRef="#ctx0" brushRef="#br0" timeOffset="95313.03">7218 16002 0,'0'0'0,"0"-42"0,0 21 0,0-1 0,0 1 16,0 0-16,0 42 16,-21 0-16,-1 22 0,22-1 15,0 0-15,0 1 0,-21 20 0,21-20 16,-21 20-16,21-21 0,0 22 16,-21-22-16,21 1 0,0-1 0,0 0 15,0 1-15,-21-22 0,21 21 0,0-21 16,-21 0-16,21 1 0,0-1 15,0 0-15,0-42 32,21 0-32,0-1 15,-21 1-15,21-21 0,0 21 0,0 0 16,-21-22-16,22 22 0,-1 0 16,0-21-16,0 20 0,21 22 0,-42-21 15,22 21-15,-1 0 0,0 0 0,0 0 16,0 0-16,-21 21 0,21 1 15,-21-1-15,22 0 0,-22 0 0,0 0 16,21 0-16,0 1 0,-21-1 0,21 0 16,-21 0-16,21 0 0,0 0 15,1 1-15,-1-22 0,0 0 0,21 21 16,-21-21-16,22 0 16,-22 0-16,21 0 0,1 0 0,-1-21 15,0-1-15,1 1 0,-1 0 0,0 21 16,1-21-16,-1-21 0,0 20 15,-21 1-15,1-21 0,-1 21 0,-21-22 16,0 22-16,0-21 0,0 0 0,0-1 16,0 22-16,0 0 0,-21 0 15,-1 0-15,1-1 0,0 22 0,0 0 16,0 0-16,0 0 0,-1 22 16,-20-1-16,21 0 0,0 21 0,0-21 15,-1 22-15,1-1 0,0 0 0,21-20 16,-21 20-16,21-21 15,0 21-15,0-20 0,0-1 0,0 0 16,21 0-16,0 0 0,0 0 0,1-21 16,-1 0-16,0 0 0,21 0 15,-21 0-15,1 0 0,-1 0 0,0-21 16,21 0-16,-21 0 0,1 0 0,-1 0 16,-21-1-16,21-20 0,-21 21 15,21 0-15,-21-22 0,0 22 0,0 0 16,0 0-16,0 0 0,0 0 0,0 42 31,0 0-31,0 0 0,0 0 16,0 0-16,0 1 0,0 20 15,0-21-15,0 0 0,0 0 16,0 1-16,21 20 0,0-42 0,1 21 16,-1 0-16,0 0 0,0-21 15,0 0-15,0 0 0,22 0 0,-1 0 16,0 0-16,-20 0 0,20 0 0,0-21 15,-21 0-15,1 21 0,-1-21 16,0 0-16,0 0 0,-21-1 0</inkml:trace>
  <inkml:trace contextRef="#ctx0" brushRef="#br0" timeOffset="96248.49">2095 17695 0,'-42'0'15,"84"0"-15,-126 0 0,63 0 0,-22 0 16,1 0-16,21 0 0,-22 0 0,1 0 16,21 0-16,-21 0 0,20 22 15,-20-22-15,21 0 16,0 0-16,0 21 0,21 0 31,21-21-31,0 0 0,21 0 16,1 21-16,-1-21 0,21 0 15,-20 0-15,20 0 0,22 0 16,-22 0-16,22 0 0,0 0 0,21 0 16,-22 0-16,1 0 0,0-21 15,-22 0-15,1 21 0,-1-21 0,1 21 16,-22-22-16,0 22 0,-21-21 16,1 21-16,-1-21 0,-21 0 15,0 0 1,-21 0-16,-1 21 0,-20-22 15,21 22-15,-21-21 0,-1 21 16,22-21-16,-21 21 0,21 0 16,-1-21-16,1 21 0,21-21 0,21 21 31,1 0-31,20 0 0,-21 21 16,21 0-16,1 0 0,-1 0 15,0 1-15,1 20 0,-22-21 0,0 21 16,0 1-16,-21-1 0,0-21 15,0 22-15,0-1 0,-21-21 0,-21 21 16,21 1-16,-22-22 16,1 0-16,0 21 0,-1-20 0,1-1 15,0 0-15,-1 0 0,22-21 16,0 21-16,0-21 0,42 0 16,0 0-16</inkml:trace>
  <inkml:trace contextRef="#ctx0" brushRef="#br0" timeOffset="96843.91">5270 17780 0,'-21'0'0,"42"0"0,-63 0 16,21 0 0,21-21-16,0 0 0,0 0 15,0-1-15,0 1 16,0-21-16,0 21 0,0 0 0,0-1 15,0-20-15,21 21 0,-21 0 16,0-22-16,0 22 0,0 0 16,0 0-16,0 42 31,0 0-31,0 22 0,21-22 16,0 21-16,1 22 0,-22-22 0,21 0 15,0 22-15,-21-22 0,21 0 16,-21 1-16,21-1 0,-21 0 0,0 1 15,0-22-15,0 21 0,0-21 16,0 22-16,0-22 0,0 0 0,0 0 16,-21-21-16,0 21 15,-21-21-15,20 0 0,1 0 0,0 0 16,-21 0-16,-1 0 0,22 0 16,-21 0-16,0-21 0,20 21 0,-20-21 15,0 0-15,21 0 0,-1 0 16,-20-1-16,21 1 0,21 0 15,0 0-15,0 0 16,42 21-16,-21 0 16,1 0-16,20 0 0,0 0 15,1 0-15,-1 0 0,0 0 0</inkml:trace>
  <inkml:trace contextRef="#ctx0" brushRef="#br0" timeOffset="97933.79">6350 17844 0,'0'0'0,"42"-22"0,-21 1 0,-21 0 0,0 0 15,0 0-15,0 0 0,0-1 16,0-20-16,0 21 0,0 0 16,-21-22-16,0 22 0,0 0 0,0 0 15,0 21-15,-1 0 0,-20 0 16,21 0-16,0 0 0,-22 21 0,22 0 15,-21 0-15,21 22 0,0-22 16,-22 21-16,22 1 0,0-1 0,21 0 16,-21 1-16,21-1 0,0 0 15,0 1-15,0-22 0,0 0 0,0 0 16,21 0-16,0 0 0,0-21 16,22 0-16,-22 0 0,21 0 15,0 0-15,1 0 0,-22-21 0,21 0 16,1 0-16,-1 0 0,-21 0 15,0-1-15,22 1 0,-22-21 0,-21 21 16,21-22-16,-21 22 0,0-21 16,0 21-16,0 0 0,0-1 15,-21 44 17,21-1-32,0 21 0,0-21 0,0 22 15,0-22-15,0 21 0,0-21 16,0 0-16,21 22 0,0-22 0,0 0 15,0 0-15,1-21 0,-1 21 16,0-21-16,21 0 0,-21 0 0,22 0 16,-22 0-16,21 0 0,1 0 15,-1-21-15,-21 0 0,21 0 0,-20 21 16,-1-21-16,0-22 16,0 22-16,-21 0 0,0-21 0,0 21 15,21-22-15,-21 22 0,0-21 16,0 21-16,0-1 0,0 44 31,0 20-31,0-21 16,0 0-16,-21 22 0,21-22 15,0 0-15,0 21 0,0-21 0,-21 1 16,21-1-16,0 0 0,-21 0 16,21 0-16,0-42 46,0 0-46,0 0 0,21 0 16,0-22-16,-21 22 0,21-21 16,0 21-16,-21-22 0,22 1 0,-1 21 15,0-22-15,0 22 0,0 0 16,0 21-16,1 0 0,-22 21 16,21 0-16,0 1 15,-21 20-15,0-21 0,0 0 0,0 22 16,21-1-16,-21-21 15,21 21-15,-21-20 0,0-1 0,21 21 0,1-21 16,-22 0-16,21-21 0,-21 22 16,21-22-1,0 0-15,0 0 16,0-22-16,-21 1 0,22-21 16,-1 21-16,0 0 15,-21-22-15,21 1 0,0 0 0,0-1 16,1 1-16,20 0 0,-21-1 15,0 22-15,0-21 0,1 42 0,-1 0 16,0 0-16,-21 21 16,0 0-16,0 21 15,0-20-15,0 20 0,0-21 0,0 21 16,0 1-16,0-22 0,0 21 0,-21-21 16,21 1-16,0 20 0,0-21 15,0 0-15,0 0 16,0 1-16,21-22 15,21 0-15,-21 0 16,22 0-16,-22 0 0</inkml:trace>
  <inkml:trace contextRef="#ctx0" brushRef="#br0" timeOffset="98575.43">8636 17738 0,'-21'0'0,"42"0"0,-63-21 16,20 21-16,1-22 16,0 22-16,0-21 0,0 21 0,21-21 15,0 0-15,-21 0 16,21 0-16,0-22 0,0 22 0,0 0 15,21 0-15,0-22 0,0 22 16,0 21-16,22-21 0,-1 0 16,0 21-16,1 0 0,-1 0 0,0 21 15,1 0-15,20 0 0,-21 22 16,1-22-16,-1 42 0,-21-20 0,22-1 16,-22 0-16,-21 1 0,0-1 15,0 0-15,0 1 0,0-1 0,0-21 16,-21 0-16,21 1 0,-22-1 15,1 0-15,0 0 0,0-21 0,0 0 16,0 0-16,-1 0 0,1 0 16,0-21-16,0 21 0,21-21 15,-21 0-15,21-1 0,0-20 16,0 0-16,0 21 0,0-43 16,0 22-16,42-1 0,-21-20 0,0 21 15,22-1-15,-1 1 0,0 0 16,1 20-16,-1 1 0,-21 0 0,22 21 15,-1 0-15,0 21 0,1 0 16,-22 1-16,21 20 0,-21 0 0,0 1 16,1-1-16,-1 21 0,-21-20 15,0-1-15,0 0 0,0 1 0,0-1 16,0-21-16,0 22 0,-21-22 16,21 0-16,-22 0 0,22 0 15,-21-21 1,21-21-1,0 0-15,21 0 16,-21 0-16,22-1 0,-1 1 0,0 0 16,21-21-16,-21 21 0</inkml:trace>
  <inkml:trace contextRef="#ctx0" brushRef="#br0" timeOffset="98984.19">9842 17463 0,'0'0'0,"0"-22"0,0 1 31,-21 21-31,0 21 0,21 1 16,-21 20-16,0-21 16,21 21-16,-21 1 0,-1-1 0,22 0 15,-21-20-15,21 20 0,0 0 16,0 1-16,0-22 0,0 21 0,0-21 16,0 0-16,21-21 0,1 22 15,-1-1-15,21-21 0,-21 0 0,22 0 16,-1 0-16,0 0 0,1 0 15,20 0-15,-21-21 0,1-1 0,-1 1 16,-21 0-16,22 0 0,-22 0 16,-21-22-16,0 1 0,0 21 0,0-21 15,0-1-15,0 1 0,0 0 0,-21-1 16,-1 22-16,-20 0 16,21 0-16,-21 0 0,-1-1 0,1 22 15,21 0-15,-22 0 0,1 22 16,0-1-16,21-21 0,-1 21 0,-20 21 15,21-21-15,21 1 0,0-1 16,0 0-16,0 0 0,0 0 0,0 0 16,0 1-16,21-22 0,0 21 15,0-21-15,1 0 0,20 0 0,0 0 16,-21 0-16,22 0 0,-1-21 0</inkml:trace>
  <inkml:trace contextRef="#ctx0" brushRef="#br0" timeOffset="99260.03">10520 17145 0,'0'0'0,"0"-42"16,0 21-16,-21-43 31,-1 64-31,22 21 0,0 22 16,-21-22-16,21 21 0,-21 22 0,21-22 15,-21 21-15,21-20 0,0 20 16,0 234 15,0-255-31,21 0 0,0-21 0,0 1 0,1-1 16,-1 0-16,0-21 0,0 0 15,21 0-15,-20 0 0,-1 0 16,0 0-16,0-21 0,0 21 0,0-21 16,-21-1-16,0 1 0,22-21 15,-22 21-15,0 0 0</inkml:trace>
  <inkml:trace contextRef="#ctx0" brushRef="#br0" timeOffset="99431.94">10308 17441 0,'-21'0'0,"42"0"32,0 0-17,0 0-15,1 0 0,-1 0 0,21 0 16,-21 0-16,22 0 0,-22 0 15,21 0-15,0-21 0,-20 0 0,20 21 16,0-21-16,1 0 0</inkml:trace>
  <inkml:trace contextRef="#ctx0" brushRef="#br0" timeOffset="100433.37">11620 17420 0,'0'0'16,"0"-21"-1,0 0 17,0 0-17,0 0 1,0-1-1,22 22 1,-1 0 0,0 0-16,0 0 15,0 0-15,0 0 0,1 0 16,-1 0-16,0 0 16,-21 22-1,-21-22 16,0 0-15,-1 0 15,1 0-15,21-22 0,0 1-1,0 0 1,0 0-1,21 21-15,1 0 0,-1 0 16,0 0-16,0 21 16,0 0-16,22 0 0,-22 1 15,0 20-15,0-21 0,0 21 0,22 1 16,-22-1-16,0 0 0,-21 1 16,0-1-16,0 0 0,0 1 0,0-22 15,0 0-15,-21 21 0,0-20 16,-1-22-16,1 21 0,0 0 0,0-21 15,0 0-15,0 0 0,-1 0 16,1 0-16,21-21 0,-21 0 16,21-1-16,0 1 15,0-21-15,0 21 0,0-22 0,21 22 16,0-21-16,1 0 0,-1-1 16,0 1-16,21 21 0,-21-22 15,22 22-15,-22-21 0,21 21 0,1 0 16,-1 21-16,0-22 0,22 22 15,-22 0-15,-21 0 0,22 0 0,-1 0 16,-21 0-16,21 0 0</inkml:trace>
  <inkml:trace contextRef="#ctx0" brushRef="#br0" timeOffset="100847.9">12742 17336 0,'0'0'0,"0"-22"31,-21 22-16,0 0 1,21 22-16,-21-22 0,0 21 16,-1 0-16,22 0 0,0 21 0,-21-20 15,21 20-15,-21-21 0,21 21 16,0-20-16,0-1 0,0 21 0,0-21 16,0 0-16,21 1 0,0-1 15,1-21-15,-1 21 0,0-21 0,0 0 16,0 0-16,22 0 0,-22 0 15,21 0-15,-21 0 0,22-21 0,-22 0 16,21-1-16,-21 1 0,0 0 16,1 0-16,-22 0 0,0-22 15,0 1-15,0 21 0,0-21 0,0-1 16,0 22-16,-22-21 0,1-1 16,-21 22-16,21 0 0,0 0 0,-22 0 15,22 0-15,-21 21 0,21 0 16,-1 0-16,1 0 0,-21 21 0,21 0 15,21 0-15,-21 0 0,21 0 0,0 22 16,0-22-16,0 0 0,0 21 16,0-20-16,21-1 0,-21 21 15,21-42-15,0 21 0,21 0 0,-20-21 16</inkml:trace>
  <inkml:trace contextRef="#ctx0" brushRef="#br0" timeOffset="101388.06">13483 17060 0,'0'0'0,"0"-21"0,0-21 0,0 21 15,0 0-15,0-1 0,0 44 16,0-1 0,0 0-16,0 21 0,0 1 15,-21-1-15,21 0 0,0 1 16,-21-1-16,21 0 0,0 22 0,0-22 15,0 0-15,0 22 0,0-22 0,0 1 16,0-1-16,0 0 0,0-21 16,0 22-16,0-22 0,0 0 0,0 0 15,0 0-15,0-42 32,0 0-17,0 0-15,0 0 0,0 0 0,0-1 16,21-20-16,0 0 0,0 21 15,0-22-15,1 1 0,-1 21 0,21-22 16,-21 22-16,22 0 0,-22 0 16,21 21-16,-21 0 0,22 0 15,-22 0-15,0 21 0,0 0 0,0 22 16,0-22-16,-21 21 0,0-21 16,0 22-16,0-1 0,0 0 0,0-21 15,-21 22-15,0-22 0,0 0 16,-21 0-16,20 22 0,-20-43 0,21 21 15,0 0-15,-22-21 0,22 0 16,-21 21-16,21-21 0,0 0 0,-22 0 16,22 0-16,0 0 0,0 0 15,21-21-15,0 0 16,0 0-16,21 21 16,0-22-16,0 1 0,0 21 15,1-21-15,20 0 0,0 0 0</inkml:trace>
  <inkml:trace contextRef="#ctx0" brushRef="#br0" timeOffset="101800.83">14309 17357 0,'0'0'16,"21"-21"-16,-21-22 16,-21 64-1,-1-21-15,1 22 0,0-1 16,0 21-16,0-21 15,0 22-15,21-1 0,-22 0 0,1-21 16,21 22-16,-21-1 0,21-21 16,0 22-16,0-22 0,0 0 0,0 0 15,0 0-15,21 0 0,22 1 16,-22-22-16,0 0 0,0 0 0,0 0 16,22 0-16,-22 0 0,0 0 0,0 0 15,21-22-15,-20 1 0,-1 0 16,0 0-16,-21 0 0,21 0 0,0-22 15,-21 22-15,21-21 16,-21-1-16,0 1 0,0 0 0,0-1 0,0 22 16,0-21-16,0 21 15,0 0-15,-21-1 0,0 22 16,0 0-16,0 0 0,0 0 0,-1 0 16,-20 22-16,42-1 0,-21 0 15,0 0-15,0 0 0,21 0 0,0 1 16,0-1-16,0 0 0,0 0 15,0 0-15,21-21 0,0 0 16</inkml:trace>
  <inkml:trace contextRef="#ctx0" brushRef="#br0" timeOffset="102139.63">14986 16976 0,'0'0'0,"21"-43"0,0 1 0,-21 21 0,21 0 15,-21 0-15,0-1 0,0 44 16,-21-1 0,0 0-16,21 21 0,-21 1 15,0-1-15,0 0 0,-1 1 16,1-1-16,21 21 0,-21-20 0,0-1 0,21 0 16,0 1-16,-21 20 15,21-20-15,-21-1 0,21 0 0,0 1 16,0-22-16,0 21 0,0-21 15,0 22-15,0-22 0,0 0 0,21 0 16,0-21-16,0 0 16,0 0-16,0 0 0,1 0 0,-1 0 15,0 0-15,-21-21 0,21 0 16,0 21-16,0-21 0,1-1 0,-1 1 16,0-21-16,-21 21 0,0-22 0,21 22 15,-21-21-15,0 21 0</inkml:trace>
  <inkml:trace contextRef="#ctx0" brushRef="#br0" timeOffset="102375.5">14838 17272 0,'0'21'16,"21"-21"-1,0 0-15,0 0 0,22 0 16,-22 0-16,0 0 0,0 0 15,21 0-15,-20 0 0,-1-21 0,0 21 16,21 0-16,-21-21 16,1 21-16,-1 0 0,-21-21 15,-21 21 17,-1 0-32,1 0 15</inkml:trace>
  <inkml:trace contextRef="#ctx0" brushRef="#br0" timeOffset="106103.82">15557 10012 0,'-21'0'0,"42"0"0,-63 0 15,21 0-15,0 0 0,0 0 0,-1 0 16,1-21-16,0 21 0,0 0 16,0 0-16,42 0 15,0 0 1,21-21-16,1 21 0,20 0 15,1 0-15,-1 0 0,22 0 0,0 0 16,-1 0-16,22 0 0,-21 0 16,21 0-16,-1 0 0,-20 0 15,21 0-15,-21 0 0,-22 0 0,22 0 16,-43 0-16,22 0 0,-22 0 16,0 0-16,-21 0 0,1 0 0,-22-22 31,-22 1-16,1 21-15,0-21 0,0 0 0,0 21 16,0-21-16,-1 21 0,-20-21 16,21-1-16,-21 22 0,20-21 0,-20 21 15,21-21-15,-21 21 0,-1 0 16,22 0-16,-21 0 0,21 0 0,-1 0 16,44 0 15,-1 0-31,21 21 0,0-21 15,-20 0-15,20 0 0,0 0 16,1 21-16,-1-21 0,0 0 0,-21 0 16,22 0-16,-1 0 0,-21 0 0,0 0 15,1 22-15,-1-22 0,0 21 16,-21 0-16,0 0 0,0 0 16,0 0-16,-21 1 15,0-1-15,-1 21 0,1-21 0,0 0 0,-21 22 16,21-22-16,-22 21 0,22-21 15,-21 22-15,21-22 0,-1 21 16,-20-21-16,21 22 0,0-22 0,-22 0 16,22 0-16,21 0 0,-21 1 0</inkml:trace>
  <inkml:trace contextRef="#ctx0" brushRef="#br0" timeOffset="107163.81">17907 9652 0,'0'21'0,"0"-42"0,-21 63 0,0-42 16,21 22-16,0-1 15,21-21 16,0 0-31,0 0 0,0 0 16,0-21-16,1-1 0,-1 22 0,0-21 16,21 0-16,-21 0 0,1 0 15,20-22-15,-21 22 0,0 0 0,0 0 16,1 0-16,-22-22 0,21 22 0,-21 0 16,0-21-16,0 21 15,0-22-15,0 22 0,0-21 0,0-1 16,0 22-16,0-21 0,-21 21 15,21 0-15,0-1 0,0 1 0,-22 21 16,1 0-16,0 0 0,21 21 16,-21 1-16,21-1 15,-21 21-15,21 0 0,-21 1 0,21-1 16,0 22-16,0-1 0,0 1 16,0 20-16,0-20 0,0 20 0,0 1 15,0 0-15,0-22 0,0 22 0,0 0 16,0-1-16,0-20 0,0 20 15,0 1-15,0 0 0,-22-22 0,22 22 16,-21-22-16,21 1 0,0-22 0,0 22 16,0-22-16,0-21 15,0 22-15,0-22 0,0 0 0,0 0 16,21-21-16,1 0 0,-1 0 16,21 0-16,-21-21 0,22 0 0,-1 0 15,0-1-15,1-20 0,-22 21 16,21-21-16,0-1 0,1 1 0,-22 0 15,0-22-15,0 1 0,-21 20 0,0-20 16,0-1-16,0 1 0,-42-1 16,21 1-16,0 20 0,-22-20 0,1 21 15,0-1-15,-1 1 0,1 21 16,0-22-16,-1 22 0,22 0 0,-21 0 16,21 21-16,-1 0 0,1-21 15,42 21 16,1 0-31,-1 0 0,21 0 16,0 0-16,1-21 0,-1 21 16,0-22-16,22 22 0,-22-21 0,1 0 15,20 0-15,-21 0 0,-20 0 16,20-22-16,0 22 0,-21 0 0,1 0 16,-1 0-16,-21-1 0,0 1 0,0 42 46,-21 22-46,-1-22 16,1 21-16,21-21 0,-21 22 0,21-22 16,0 21-16,-21-21 0,21 1 0,-21 20 15,21-21-15,0 0 0,0 0 16,0 1-16,21-22 31,0 0-31,-21-22 16,21 1-16,-21 0 0,0 0 0,0 0 15,21-22-15</inkml:trace>
  <inkml:trace contextRef="#ctx0" brushRef="#br0" timeOffset="107335.72">18775 9377 0,'0'-21'0,"0"42"0,0-63 16,0 20-16,-21 22 31,21 22 0,21-22-31,0 0 0,0 21 0,0-21 16,0 21-16,1-21 15,-1 21-15</inkml:trace>
  <inkml:trace contextRef="#ctx0" brushRef="#br0" timeOffset="107795.93">19092 9483 0,'0'21'0,"0"0"15,0 0-15,0 0 16,0 1-16,0-1 0,-21 0 0,21 0 16,0 21-16,0-20 0,0-1 15,-21 21-15,21-21 0,0 0 0,0 22 16,0-22-16,0 0 0,0 0 0,0 0 16,0 1-16,-21-22 0,21 21 15,0 0 1,0-42-1,0 0 1,0-1-16,0 1 0,0 0 16,0 0-16,0-21 0,21 20 15,0-20-15,0 0 0,0-1 0,1 22 16,-1-21-16,0 0 0,21 20 0,1 1 16,-22 0-16,21 0 0,0 21 15,-20 0-15,20 0 0,0 0 0,-21 21 16,1 0-16,20 0 0,-21 1 15,0 20-15,-21-21 0,0 21 0,0 1 16,0-22-16,0 21 0,0-21 16,0 1-16,-21-1 0,21 0 15,-21 0-15,0 0 0,0 0 0,-1 1 16,22-1-16,0 0 16,22-21-1,-1 0-15,21 0 16,-21 0-16,22 0 0,-22 0 0,21 0 15,0-21-15,1 21 0</inkml:trace>
  <inkml:trace contextRef="#ctx0" brushRef="#br0" timeOffset="108435.78">20151 9673 0,'0'0'0,"0"-42"0,0 21 16,0 0-16,0-22 0,0 22 0,0 0 15,-22 21-15,1-21 0,0 21 16,0 0-16,-21 0 0,20 0 15,1 0-15,0 0 0,0 21 16,-21 21-16,20-21 0,1 1 0,0 20 16,0-21-16,0 21 0,0 1 0,21-22 15,0 21-15,0-21 0,0 1 16,0 20-16,0-21 0,0 0 0,21 0 16,0 1-16,0-22 0,0 21 15,0-21-15,1 0 0,-1 0 16,0 0-16,0 0 0,0 0 0,0 0 15,-21-21-15,22 21 0,-1-22 0,0 1 16,0 0-16,0 0 0,-21-21 16,21 20-16,-21-20 0,22 21 0,-22-21 15,0 20-15,21 1 0,-21 0 16,0 0-16,0 42 16,0 0-1,0 22-15,0-22 0,-21 21 16,21 0-16,0 1 0,-22-1 0,1 0 15,21 1-15,0 20 0,-21-20 0,0 20 16,21-21-16,-21 22 0,21-1 16,0 1-16,0-1 0,0 1 15,0-1-15,0 1 0,0-22 0,0 22 16,0-22-16,21 22 0,-21-22 16,0 0-16,0 1 0,0-1 0,0 0 15,0 1-15,0-1 0,-21-21 0,0 0 16,21 0-16,-22 1 0,1-1 15,0-21-15,0 0 0,0-21 16,0-1-16,21 1 0,-22 0 16,22-21-16,0 21 0,-21-22 0,21 1 15,0 0-15,0-1 0,0-20 16,0 20-16,0-20 0,0-1 0,0 1 16,21-22-16,1 22 0,-1-1 15,0 1-15,0 20 0,0-20 16,22 21-16,-22-1 0,21 1 0,-21 0 15,22 20-15,-1-20 0,0 0 0,1 21 16,-1-22-16,0 22 0</inkml:trace>
  <inkml:trace contextRef="#ctx0" brushRef="#br0" timeOffset="109064.61">20574 9716 0,'-21'0'15,"0"0"-15,-1 21 0,1-21 16,42 0 15,1 0-31,-1-21 16,0 21-16,0-22 15,0 22-15,-21-21 0,21 0 0,1 0 16,-1 0-16,-21 0 16,0-1-16,0 1 0,-21 21 15,-1 0 1,1 21-16,0 1 0,0 20 0,21-21 15,-21 21-15,21-20 0,-21 20 16,21 0-16,0-21 0,0 22 0,0-22 16,0 0-16,21 0 0,0 0 15,0 1-15,0-22 0,0 21 16,1-21-16,-1 0 0,0 0 16,0 0-16,0-21 0,0-1 15,1 22-15,-1-21 0,-21 0 0,21 0 16,-21 0-16,21-22 0,0 22 15,-21-21-15,21 0 0,1-1 0,-22 1 16,21 0-16,0 20 0,-21-20 16,21 21-16,0 0 0,0 0 0,-21-1 15,22 22-15,-1 0 0,0 0 16,0 0-16,0 0 16,0 22-16,-21-1 0,0 21 15,22-21-15,-22 22 0,21-22 0,-21 21 16,21 0-16,-21-20 0,0 20 15,0-21-15,0 21 0,0-20 0,0-1 16,0 0-16,0 0 0,-21 0 0,0-21 16,21 21-16,-22-21 0,1 0 15,21-21 1,0 0 0,0 0-16,0 0 15,0 0-15,0-1 0,0-20 0,0 21 16,0 0-16,21-22 15,-21 22-15,22 0 0,-22-21 0,0 21 16,21-1-16,0-20 0,0 21 0,0 0 16</inkml:trace>
  <inkml:trace contextRef="#ctx0" brushRef="#br0" timeOffset="109519.64">22225 9292 0,'0'0'15,"0"-21"-15,0 0 16,-21 42 0,21 21-1,-21-20-15,21 41 0,0-21 0,0 22 16,0-1-16,0 22 16,0-21-16,-22 20 0,22 1 0,-21-22 15,21 22-15,-21-21 0,21 20 0,-21-20 16,21 20-16,0-20 0,0 21 15,0-22-15,0 1 0,0-1 0,0-21 16,0 1-16,0 20 0,0-42 0,0 22 16,0-22-16,0 0 0,0 0 0,0 0 15,21-21 1,0-21-16,0 0 16,-21 0-16,0 0 0,22 0 0,-22-22 15,21 1-15,-21 0 16,0-1-16</inkml:trace>
  <inkml:trace contextRef="#ctx0" brushRef="#br0" timeOffset="109849.2">22204 9779 0,'0'0'0,"-21"-63"0,21-1 0,0 1 0,0 20 16,0-20-16,0 20 0,0 1 0,0 21 16,0-21-16,0-1 0,21 22 15,0 0-15,21 0 0,-21 0 0,22 21 16,-1 0-16,0 0 0,1 0 15,-1 0-15,0 0 0,1 21 0,-1 21 16,0-21-16,1 0 0,-22 22 16,0-22-16,-21 21 0,0 1 15,0-22-15,-21 21 0,0-21 0,-22 22 16,22-22-16,-21 0 0,0 0 0,-1 0 16,1-21-16,21 21 0,-22-21 15,22 0-15,0 22 0,0-22 0,0 0 16,42 0 15,0 0-31,0 0 16,22 0-16,-22 0 0,0-22 15,21 22-15,-21 0 0,1-21 0,20 21 16</inkml:trace>
  <inkml:trace contextRef="#ctx0" brushRef="#br0" timeOffset="110243.27">22839 9525 0,'0'-21'0,"0"42"0,0-63 0,21 21 15,-21-1-15,0 1 0,0 0 16,0 0-16,21 0 0,-21 0 16,0-1-16,21 22 15,0 0-15,1 0 0,-1 0 0,21 0 16,-21 0-16,0 0 0,1 0 16,-1 0-16,0 0 0,0 22 15,0-1-15,0 0 0,1 21 0,-1-21 16,-21 22-16,0-22 0,0 21 15,0-21-15,0 22 0,0-22 16,0 0-16,0 21 0,0-20 0,0-1 16,-21-21-16,-1 21 0,1-21 15,0 0 1,0 0-16,21-21 16,0 0-16,0-1 0,0 1 15,0 0-15,0-21 0,0 21 0,21-1 16,0-20-16,0 21 0,1 0 0,-22-22 15,21 22-15,0 0 0,-21 0 16,21 0-16,0 0 0,0 21 16,1-22-16,-1 22 0,0 0 0,0 0 15,0 0-15,0 0 16,1 0-16,-1 0 0,0 0 16,21 0-16</inkml:trace>
  <inkml:trace contextRef="#ctx0" brushRef="#br0" timeOffset="110456.15">23770 9292 0,'-21'21'31,"0"1"-31,21-1 16,0 0-16,-21 0 0,-1 0 16,22 0-16,-21 22 0,21-22 0,0 0 15,0 0-15,0 0 0,0 1 16,0-1-16,0 0 0,0 0 0,0 0 15,0-42 17,21 21-32,1-21 0,-1 0 15</inkml:trace>
  <inkml:trace contextRef="#ctx0" brushRef="#br0" timeOffset="110804.05">23791 9102 0,'0'0'0,"-21"0"0,-85-21 32,85 21-32,0 0 15,21 21-15,0 0 16,21-21-16,0 0 16,0 21-16,1-21 0,-1 0 0,21 0 15,-21 0-15,0 0 0,1 0 0,-1 0 16,0 0-16,0-21 0,0 0 15,0 21-15,1-21 0,-22-1 0,0 1 16,0 0-16,0 0 0,0 0 16,0 0-16,-22 21 15,1 0-15,0 0 0,0 0 0,0 0 16,0 0-16,-22 21 0,22 0 16,0 0-16,0 0 0,21 22 0,0-22 15,0 0-15,0 21 0,0-21 0,0 1 16,0-1-16,0 0 0,21 0 15,0 0-15,0 0 0,0 1 0,22-22 16,-22 21-16</inkml:trace>
  <inkml:trace contextRef="#ctx0" brushRef="#br0" timeOffset="111259.79">24215 9313 0,'0'0'0,"0"-21"31,0 42 0,0 1-31,0-1 0,0 0 0,0 0 16,0 0-16,0 0 0,0 22 0,0-22 15,0 0-15,0 0 0,-22 0 16,22 1-16,0-1 0,0 0 0,0 0 16,0 0-1,-21-21-15,21-21 16,0 0-1,0 0-15,0 0 16,0-1-16,0 1 0,0 0 0,0-21 16,21 21-16,1-1 0,-22-20 0,42 21 15,-21-21-15,0 20 0,0-20 16,22 21-16,-22 0 0,21 0 0,1-1 16,-22 22-16,0 0 0,21 0 0,-21 0 15,1 22-15,-22-1 0,0 0 16,21 0-16,-21 21 0,0-20 0,0 20 15,0-21-15,0 21 0,0 1 16,0-22-16,-21 21 0,-1-21 16,22 1-16,0-1 0,-21 0 0,21 0 15,-21 0-15,21 0 16,0-42 0,0 0-1,21 0-15</inkml:trace>
  <inkml:trace contextRef="#ctx0" brushRef="#br0" timeOffset="111552.62">25167 8827 0,'0'0'0,"-21"0"15,21 21 1,-21 0-16,0 0 0,-1 21 0,1 1 15,-21-1-15,21 0 0,0 1 16,-1-1-16,1 22 0,0-22 0,0 0 16,0 1-16,0 20 0,-1-21 15,22 1-15,-21-1 0,21 0 0,-21-20 16,21 20-16,0-21 0,0 0 0,0 0 16,0 1-16,0-1 0,21-21 31,0 0-31,1-21 0,-1 21 15,0-22-15,21 1 0,1 0 16,-1 0-16</inkml:trace>
  <inkml:trace contextRef="#ctx0" brushRef="#br0" timeOffset="111907.42">25463 9313 0,'22'0'0,"-44"0"0,44-21 16,-44 21 15,1 0-31,0 0 0,0 0 0,0 0 15,-22 0-15,22 0 0,0 21 16,0 1-16,0-22 0,0 21 16,21 0-16,0 0 0,0 0 15,0 0-15,0 1 16,0-1-16,21-21 0,0 0 16,0 21-16,0-21 0,0 0 15,1 21-15,-1-21 16,0 0-16,-21 21 0,0 0 31,0 1-31,-21-1 16,0-21-16,-1 0 0,1 21 15,0-21-15,0 0 16,0 0-16,0 0 0,-1 0 0,1 0 16,0 0-16,21-21 31,0 0-31,0-1 15</inkml:trace>
  <inkml:trace contextRef="#ctx0" brushRef="#br0" timeOffset="112212.25">24807 9081 0,'0'0'0,"-42"0"0,21 0 0,42 0 31,0 0-31,21 0 0,1 0 0,-1 0 16,22 0-16,-22 0 0,21-22 15,1 22-15,-22 0 0,22 0 0,-22-21 16,0 21-16,1-21 0,-1 21 16,0-21-16,-20 21 0,20-21 0,-21 21 15,0-21-15,0 21 0,1 0 0,-1 0 16,0 0-16,0 0 0,0 0 15,-21 21 1,0 0 0,-21-21-16,0 0 0,-21 0 15,20 0-15,-20 0 0</inkml:trace>
  <inkml:trace contextRef="#ctx0" brushRef="#br0" timeOffset="113063.91">15981 11811 0,'0'0'0,"-21"0"0,-1 0 16,1 0-16,0 0 0,0 0 15,0 0-15,0 0 16,-1 0 0,1 0-16,0 0 15,0 0-15,0-21 0,0 21 16,-1 0-16,1 0 15,0 0-15,-21 0 0,-1 0 0,1 0 16,21 0-16,-21 0 0,-1 0 0,1 0 16,21 21-16,0-21 15,-1 0-15,22 21 0,43-21 16,-22 0-16,21 0 16,22 0-16,-1 0 0,1 0 15,-1 0-15,22 0 0,-22 0 0,43 0 16,-21 0-16,21 0 0,-22 0 0,22 0 15,-21-21-15,0 21 0,-1 0 16,-20-21-16,-22 21 0,0 0 0,1-21 16,-22 0-16,0 21 0,-21-22 0,0 1 15,-21 0 1,0 21-16,0-21 0,-22 0 16,22 21-16,-21-21 0,-1-1 0,1 22 15,21 0-15,-21-21 0,20 21 16,1 0-16,42 0 31,1 0-31,20 0 16,-21 0-16,21 0 0,1 21 0,-22-21 15,21 22-15,-21-1 0,22 0 0,-43 0 16,21 0-16,-21 0 0,0 1 16,0-1-16,0 0 0,-21 21 15,-22-21-15,22 1 0,-21 20 0,-22-21 0,22 0 16,0 22-16,-22-22 0,22 0 15,0 0-15,20 0 0,-20-21 16,42 21-16</inkml:trace>
  <inkml:trace contextRef="#ctx0" brushRef="#br0" timeOffset="113735.77">17801 11515 0,'0'-21'16,"0"42"-16,0-64 0,0 22 0,0 0 0,0 0 15,0 0-15,-21 42 32,21 21-32,-21-21 0,21 22 15,0 20-15,0-20 0,0-1 16,0 21-16,0-20 0,0 20 0,0-20 15,0 20-15,0 1 0,0-22 0,0 21 16,0-20-16,0-1 0,0 0 16,0 1-16,0-22 0,-21 0 0,21 0 15,-22 0-15,22 1 0,-21-22 16,0 0 0,0 0-16,21-22 15,0 1-15,0 0 0,0-21 16,0 21-16,0-22 15,0 1-15,0 0 0,21-1 0,0 1 16,0 0-16,22-1 0,-22 1 0,21 0 16,1 20-16,-1-20 0,0 21 15,1 21-15,-1 0 0,0 0 0,1 0 16,-1 0-16,0 0 0,-21 21 0,22 0 16,-22 22-16,0-22 0,0 0 15,0 21-15,-21 1 0,0-22 0,0 21 16,0-21-16,0 22 0,-21-22 0,21 0 15,-21 0-15,0 0 16,0 0-16,0 1 0,-1-1 0,1-21 16,0 0-16,21 21 0,21-42 31,0 0-31,22 21 0,-1-22 16</inkml:trace>
  <inkml:trace contextRef="#ctx0" brushRef="#br0" timeOffset="114231.49">18986 11959 0,'0'0'0,"0"-21"0,0 0 0,0-21 15,0 20-15,0 1 0,0 0 16,-21-21-16,0 21 0,21-1 16,-21 1-16,0 0 0,-22 0 0,22 0 15,0 21-15,0 0 0,0 0 0,-22 0 16,22 0-16,0 21 0,-21 0 15,21 0-15,-1 0 0,-20 1 0,21 20 16,0 0-16,0-21 0,-1 22 16,1-1-16,21 0 0,0 1 0,0-1 15,0-21-15,0 22 0,0-22 0,0 0 16,0 0-16,21 0 0,-21 0 16,43-21-16,-22 0 0,0 0 0,21 0 15,-20 0-15,20 0 0,-21 0 16,21-21-16,-20 0 0,20 0 15,-21 0-15,0 0 0,0-1 0,22-20 16,-22 0-16,-21 21 0,21-22 0,-21 1 16,21 0-16,-21 20 0,0 1 15,0 0-15,0 0 0,0 0 0,0 42 32,0 0-32,0 0 0,0 0 15,0 1-15,0 20 0,0-21 0,0 21 16,0 1-16,0-22 0,0 0 0,0 21 15,21-20-15,-21-1 0,22 0 16,-1 0-16,0 0 0,21 0 16,-21-21-16,1 22 0,-1-22 15,0 0-15,0 0 0,0 0 16,0 0-16,22 0 0,-22-22 0</inkml:trace>
  <inkml:trace contextRef="#ctx0" brushRef="#br0" timeOffset="114607.47">19410 11875 0,'0'0'16,"0"-22"-16,0 1 0,0 0 0,0 0 0,0 0 16,0 0-16,0-1 15,21 22-15,0-21 0,0 21 0,0 0 16,22 0-16,-22 0 0,0 0 16,21 0-16,1 21 0,-22-21 15,21 22-15,-21-1 0,22 21 0,-22-21 16,0 22-16,21-22 0,-20 21 0,-22 0 15,21 1-15,-21-1 0,0-21 16,0 22-16,0-22 0,0 21 0,0-21 16,-21 0-16,-1 1 0,1-1 15,0-21-15,0 0 0,0 0 16,0 0-16,21-21 16,0-1-16,0 1 0,0 0 15,0 0-15,21 0 16,0 0-16,0-22 0,0 1 0,0 21 15,1-22-15,-1 1 0,0 0 0,0 21 16,0-22-16,0 22 0,1 0 16,-1 0-16,21 21 0,-21-21 0,0 21 15,1 0-15,-1 0 0,0 0 0,0 0 16,0 0-16,0 0 0</inkml:trace>
  <inkml:trace contextRef="#ctx0" brushRef="#br0" timeOffset="115772.1">20828 12065 0,'21'-21'0,"-42"42"0,42-63 16,0 42-16,-21-21 0,0-1 0,0-20 16,0 21-16,0 0 0,0-22 15,0 22-15,0-21 0,0 21 0,0 0 16,0-22-16,0 22 0,-21 0 0,0 0 15,0 0-15,0 21 0,-22 0 16,22 0-16,-21 0 0,21 0 0,-22 21 16,1 0-16,0 0 0,-1 0 0,1 22 15,21-22-15,-22 21 0,22-21 16,0 22-16,21-1 0,0-21 16,0 21-16,0 1 0,0-22 0,0 0 15,21 21-15,0-20 0,1-1 16,20-21-16,-21 21 0,0-21 0,22 0 15,-22 0-15,21 0 0,0 0 0,-20 0 16,20-21-16,0 21 0,-21-21 16,22-1-16,-22-20 0,0 0 0,21 21 15,-20-22-15,-1 1 0,0-22 0,0 22 16,0 0-16,0-22 0,-21 1 16,22 20-16,-22-20 0,21-1 0,-21 1 15,0 21-15,0-1 0,0 22 16,0-21-16,0 21 15,-21 42-15,-1 0 16,1 21-16,0 1 0,0-1 16,21 0-16,-21 1 0,21 20 0,-21-21 15,21 1-15,0 20 0,0-20 0,0-1 16,0 21-16,0-20 0,21-1 16,0 0-16,-21 1 0,21-1 0,0-21 15,0 0-15,1 1 0,-1-1 16,0 0-16,0-21 0,0 0 0,0 0 15,1 0-15,-1 0 0,0 0 0,0 0 16,0-21-16,0 0 0,1-1 16,-1 1-16,0 0 0,21-21 15,-21-1-15,1 22 0,-1-21 0,-21 0 16,21-1-16,-21 22 0,21-21 16,-21 21-16,0-1 0,0 1 0,-21 21 31,21 21-16,-21-21-15,21 22 0,-21 20 0,21-21 16,0 0-16,0 0 0,0 22 0,0-22 16,0 21-16,0-21 0,0 1 15,0 20-15,0-21 0,0 0 0,0 0 16,0 1-16,21-22 16,0 0-16,0 0 15,0 0-15,0 0 0,1 0 16,-1-22-16,0 22 0,0-21 0,0-21 15,0 21-15,1 0 0,-1-22 16,0 22-16,0-21 0,0 21 0,0-1 16,1 1-16,-22 0 0,21 0 0,-21 42 47,0 0-47,0 0 0,0 1 15,-21-1-15,21 0 0,0 0 0,0 0 16,0 0-16,0 1 0,0-1 15,0 0-15,21 0 0,0 0 16,0 0-16,0-21 0,0 22 0,1-22 16,20 0-16,-21 0 0,21 0 0,1 0 15,-22 0-15,21 0 0,-21-22 16,22 1-16,-22 0 0,0 0 0,0-21 16,0 20-16,1-20 0,-22 0 0,0-1 15,21 1-15,-21 0 0,0-1 16,0 22-16,0-21 0,0 21 0,0 0 15,-21-1-15,-1 1 0,1 21 0,0 0 16,0 0-16,0 0 0,0 0 16,-1 0-16,1 21 0,0 1 15,21-1-15,0 0 0,-21 0 0,21 0 16,0 0-16,0 22 0,0-22 16,0 0-16,21-21 0,-21 21 0,21 0 15,0-21-15,1 0 0,-1 22 16,0-22-16</inkml:trace>
  <inkml:trace contextRef="#ctx0" brushRef="#br0" timeOffset="116566.44">22966 11663 0,'0'0'0,"0"-21"0,0 0 16,0-1-16,0 1 0,-21 0 0,-1 21 15,1 0-15,-21 0 0,21 0 0,0 0 16,-22 21-16,22 0 0,-21 1 15,-1-1-15,22 0 0,-21 21 0,21-21 16,0 22-16,-1-1 0,1-21 16,21 22-16,0-1 0,0 0 0,0-21 15,0 22-15,0-22 0,21 0 0,-21 0 16,22 0-16,-1 1 0,0-1 16,21-21-16,-21 0 0,1 0 0,-1 0 15,21 0-15,-21 0 0,0-21 16,22-1-16,-22 1 0,0 0 15,0-21-15,0 21 0,1-22 0,-1 1 16,0 0-16,-21 20 0,21-20 0,-21 0 16,21-1-16,-21 22 0,0 0 15,0 0-15,0 42 32,0 0-32,0 22 0,0-22 15,0 0-15,0 0 0,0 21 0,0-20 16,0 20-16,0-21 0,21 0 15,1 0-15,-22 1 0,21-1 0,0 0 16,-21 0-16,21-21 0,0 0 16,0 21-16,1-21 0,-1 0 15,0 0-15,0-21 0,0 21 16,-21-21-16,21 0 0,1-22 16,-22 22-16,21 0 0,0-21 0,0-1 15,0 22-15,0-21 0,1 21 0,20-22 16,-21 22-16,21 0 0,-20-21 15,20 21-15,0 21 0,-21-22 0,22 22 16,-1 0-16,0 0 0,1 0 0,-22 22 16,21-1-16,-21 0 0,1 0 15,-1 0-15,21 22 0,-21-1 16,0-21-16,-21 21 0,0-20 16,0 20-16,0-21 0,0 21 0,0-20 15,0-1-15,-21 0 0,21 0 0,-21 0 16,0-21-16,0 0 0,0 0 15,-1 0-15,1 0 0,0 0 0,0 0 16,0 0-16,21-21 0,0 0 0,0 0 16,0 0-16,0-1 0,0 1 15,0-21-15,0 21 0,21 0 0,0-22 16,0 22-16,0-21 0,22-1 16,-22 22-16,21-21 0,-21 21 15,22 0-15,-22-1 0,0 1 0,0 0 16,22 21-16,-22 0 0,0-21 15,0 21-15,0 0 0,0 0 0,1 0 16,-1 0-16,0 0 0,0 0 0</inkml:trace>
  <inkml:trace contextRef="#ctx0" brushRef="#br0" timeOffset="116904.17">24680 11705 0,'43'0'16,"-22"0"-16,0 0 15,0 0-15,0-21 0,0 0 16,1 0-16,-1 21 0,0-21 16,-21-1-16,0 1 0,0 0 15,0 0 1,-21 21-16,0 0 0,-1 0 0,1 0 15,-21 21-15,21 0 0,-22 0 16,22 1-16,-21-1 0,21 0 0,0 21 16,21-21-16,0 1 0,0 20 0,0-21 15,0 21-15,0-20 16,0-1-16,21 21 0,0-21 0,0 0 16,21 1-16,1-1 0,-1 0 0,0-21 15,1 0-15,20 0 0,-20 0 16,-1 0-16,0 0 0,-21 0 0</inkml:trace>
  <inkml:trace contextRef="#ctx0" brushRef="#br0" timeOffset="117759.44">15769 14415 0,'0'0'0,"-21"0"15,0 0 1,42 0-1,0 0 1,21 0-16,-20 21 0,20-21 16,21 0-16,1 0 0,21 0 0,-1 0 15,22 0-15,0 0 0,-21 0 16,20 0-16,-20 0 0,0 0 0,-1 0 16,1 0-16,-21-21 0,-22-1 0,0 22 15,1 0-15,-22-21 16,0 0-16,-21 0 0,-21 0 15,0 21-15,-22 0 0,1-21 16,21 21-16,-22 0 0,1 0 16,0-22-16,21 22 0,-1 0 0,1 0 15,0 0-15,21-21 16,21 21 0,0 0-16,1 0 0,20 0 15,-21 21-15,21-21 0,1 22 16,-22-1-16,21 0 0,1 0 0,-22 0 15,0 22-15,-21-22 0,0 21 0,0-21 16,0 22-16,-42-22 16,20 21-16,-20-21 0,0 0 0,-1 22 15,1-22-15,-21 0 0,20 0 0,1 0 16,-22 1-16,22-22 0,21 21 16,-21-21-16,20 0 0,22-21 15</inkml:trace>
  <inkml:trace contextRef="#ctx0" brushRef="#br0" timeOffset="117988.32">18690 13907 0,'0'0'0,"-21"0"16,0 0 0</inkml:trace>
  <inkml:trace contextRef="#ctx0" brushRef="#br0" timeOffset="121616.3">18415 13949 0,'0'0'0,"-21"21"15,0-21-15,-1 0 0,22 21 0,0 0 16,22-21 0,-1 0-1,0 0-15,0 0 0,21 0 0,1 0 16,-22 0-16,21 0 0,-21-21 16,22 21-16,-1-21 0,-21 0 0,0 21 15,1-21-15,-1 0 0,0-22 0,0 22 16,-21 0-16,0-21 0,0 20 15,0-20-15,0 0 0,0-1 0,0 22 16,-21-21-16,0 21 16,0 0-16,-22-1 0,22 22 0,-21 0 15,-1 0-15,1 0 0,0 0 0,-1 0 16,1 43-16,0-22 0,-1 21 16,22 1-16,-21-1 0,42 0 0,-21 1 15,21-1-15,0 0 0,0 1 16,0-1-16,21 0 0,-21-21 0,21 22 15,21-22-15,-20 0 0,20 0 0,0 0 16,1-21-16,-1 22 0,0-22 16,-21 0-16,22 0 0,-1 0 0,-21 0 15,0 0-15,1 0 0,-1 0 0,-21-22 16,0 1 0,-21 0-16,-1 21 0,-20 0 15,0-21-15,21 21 0,-22 0 0,1 0 16,0 0-16,-1 21 0,1 0 15,0-21-15,20 43 0,-20-22 0,21 0 16,0 21-16,21 1 0,0-1 16,0 0-16,0 1 0,0-1 0,0 0 15,0-21-15,0 22 0,21-22 0,0 21 16,21-21-16,-20-21 16,20 22-16,0-1 0,22-21 0,-22 0 15,0 0-15,22 0 0,-1-21 0,-20-1 0,20 1 16,-20 0-16,-1 0 15,0 0-15,1-22 0,-1 1 0,0 0 16,-21 21-16,1-22 0,-22 1 0,0 0 16,0-1-16,0 1 0,0 21 15,0 0-15,0-1 0,0 1 0,0 42 32,-22 1-32,22-1 0,0 0 15,-21 21-15,21-21 0,0 22 0,0-22 16,0 21-16,0-21 0,0 1 15,0-1-15,0 21 0,0-21 16,0 0-16,21-21 31,1-21-15,-1 0-16,0-21 0,0 21 0,0-1 16,0-20-16,1 0 0,-1 21 15,0-22-15,0 1 0,0 21 0,0 0 16,1-1-16,-22 1 0,21 0 15,0 21-15,-21 21 16,21 0-16,-21 1 0,21-1 0,-21 0 16,0 0-16,0 21 0,0-20 15,0-1-15,0 21 0,0-21 0,21 0 16,-21 22-16,22-22 0,-22 0 16,0 0-16,21-21 0,0 21 15,-21 1-15,21-22 0,0 0 0,0 0 16,1 0-16,-1 0 0,0 0 0,0-22 15,0 1-15,0 0 0,1 0 16,-1 0-16,0 0 0,0-22 0,-21 22 16,21-21-16,-21-1 0,21 1 0,-21 21 15,22-21-15,-22-1 0,0 22 16,0 0-16,0 0 0,0 42 31,0 0-31,0 21 16,0-20-16,0-1 0,0 21 0,0 0 15,0-20-15,0 20 0,0 0 0,0-21 16,0 22-16,0-22 0,0 0 16,0 0-16,21 0 0,0 1 0,0-22 15,0 0-15,0 21 0,22-21 16,-22 0-16,21 0 0,1 0 0,-22-21 16,21-1-16,-21 1 0,0 0 0,22 0 15,-22-21-15,0 20 0,0-20 16,-21 0-16,0-1 0,21-20 0,-21 21 15,0-1-15,0-20 0,0 20 0,0-20 16,0 21-16,0-1 16,0 1-16,0 0 0,0 20 0,-21 22 15,21 22 1,0 20-16,-21 0 0,21 1 16,0-1-16,-21 0 0,21 1 0,0-1 15,0 21-15,0-20 0,0-1 16,0 0-16,0 22 0,0-22 0,0 1 15,0-22-15,0 21 0,0-21 0,0 0 16,0 1-16,0-1 0,0-42 31,0-1-15,0 1-16,0 0 16,0 0-16,0-21 0,21-1 0,0 22 15,-21-21-15,21-1 0,1 22 0,-1 0 16,0 0-16,0 0 0,0 0 15,22-1-15,-22 22 0,0 0 0,0 0 16,21 0-16,-20 22 0,-1-1 0,0 0 16,-21 0-16,21 0 0,0 0 15,0 1-15,-21 20 0,0-21 0,0 21 16,0-20-16,0-1 0,0 21 0,0-21 16,-21 0-16,21 1 0,-21-1 15,0 0-15,0-21 0,0 21 16,-1-21-16,1 0 0,0 0 0,0 0 15,0 0-15,0 0 0,-1 0 16,1 0-16,0-21 0,0 0 16,21 0-16,-21-1 15,21 1-15,0 0 0,0 0 16,0 42 15,0 0-31,21 0 0,0-21 16,0 22-16,-21-1 0,21-21 0,1 21 15,-1-21-15,21 0 0,-21 21 16,22-21-16,-22 0 0,21 0 16,0 0-16,22 0 0,-22 0 0,22 0 15,-22-21-15,0 21 0,22-21 16,-22 21-16,1-21 0,-22-1 0,21-20 16,-21 21-16,0-21 0,1 20 0,-22-20 15,0 0-15,21 21 0,-21-22 16,0 1-16,0 21 0,0 0 0,0-1 15,0 1-15,-21 21 0,-1 0 16,1 0-16,21 21 16,-21 1-16,0-1 0,21 21 0,-21-21 15,21 22-15,0-22 0,0 21 0,0-21 16,0 22-16,0-22 16,0 21-16,0-21 0,0 0 0,0 1 15,21-1-15,0 0 0,0 0 0,0-21 16,1 0-16,20 21 0,0-21 15,1 0-15,-1 0 0,21 0 0,1 0 16,-1 0-16,1-21 0,-22 0 16,22 21-16,-22-21 0,22 0 0,-22-1 15,-21 1-15,21 0 0,-20 0 0,-1 0 16,0 0-16,0-22 0,-21 22 16,0-21-16,0 21 0,0-1 0,0-20 15,0 21-15,0 0 0,-21 0 0,0-1 16,0 22-1,-1 0-15,1 0 0,-21 0 0,21 0 16,0 0-16,-1 22 0,1-1 0,0 0 16,0 21-16,0-21 0,21 22 15,-21-22-15,21 21 0,0-21 0,0 22 16,0-22-16,0 0 0,0 0 16,0 0-16,0 1 0,21-1 0,0-21 15,0 0-15,0 0 0,0 0 0,1 0 16,-1 0-16,0 0 0,0 0 15,0-21-15,0-1 0,-21 1 16,22 0-16,-1 0 0,0-21 0,-21-1 16,21 1-16,0 0 0,-21-1 15,21 1-15,-21 0 0,0-22 0,22 22 16,-22-22-16,0 22 0,21-22 0,-21 22 16,0-21-16,0 41 0,0-20 15,0 21-15,0 0 0,0 0 0,0 42 16,0 0-1,-21 21-15,21-21 0,-22 22 0,22-1 16,0 22-16,0-22 0,0 0 0,0 1 16,0-1-16,0 21 0,22-20 15,-1-1-15,21 0 0,-21 1 0,0-22 16,1 21-16,20-21 0,-21 1 16,0-1-16,22 0 0,-1 0 15,-21 0-15,21-21 0,1 0 0,-1 0 16,0 0-16,1 0 0,-22-21 15,21 0-15,1 21 0,-22-21 0,0 0 16,0-22-16,21 22 0,-42 0 0,22-21 16,-1 20-16,-21-20 0,0 21 15,0-21-15,0 20 0,0 1 0,0 0 16,-21 0-16,-1 21 0,-20 0 16,21 0-16,0 0 15,-22 0-15,22 0 0,0 21 0,0 0 0,0 0 16,0 22-16,-1-22 0,1 0 15,21 21-15,0-20 0,0 20 16,0-21-16,0 21 0,0-20 0,0-1 16,0 0-16,21 0 0,1-21 15,-1 21-15,0-21 0,0 0 0,0 0 16,0 0-16,1 0 0,-1 0 0,0 0 16,0-21-16,0 21 0,0-21 15,1 0-15,-1-22 0,0 22 0,-21 0 16,21-21-16,0-1 0,0 1 0,-21 0 15,0-1-15,22 1 16,-1 0-16,-21-22 0,0 22 0,0 0 16,0-1-16,0 1 0,0 0 15,0 20-15,-21 44 16,21-1 0,0 21-16,-22-21 0,22 22 15,-21-1-15,21 0 0,0 1 0,0-1 16,0-21-16,0 21 0,0 1 0,0-22 15,0 21-15,0 1 0,21-22 16,1 21-16,-1-21 0,0 0 0,0 1 16,0-1-16,0 0 0,1 0 15,-1-21-15,0 0 0,21 0 0,-21 0 16,1 0-16,20 0 0,-21 0 16,0 0-16,22 0 0,-22-21 15,0 0-15,0 0 0,0-22 0,0 22 16,1-21-16,-22 21 0,21-22 0,-21 22 15,21-21-15,-21 21 0,0-1 16,0 1-16,0 0 0,0 0 0,-21 21 16,0 0-1,-1 21-15,1 0 16,21 22-16,-21-22 0,21 0 0,0 21 16,0 1-16,0-22 0,0 21 15,0-21-15,0 0 0,0 22 16,0-22-16,21 0 0,0 0 0,1 0 15,-1-21-15,0 22 0,0-22 16,21 0-16,1 0 0,-1 0 0,0 0 16,1 0-16,20 0 0,-20 0 0,20 0 15,-21 0-15,1-22 0,-1 1 16,0 0-16,1 0 0,-22 0 16,42-22-16,-41 1 0,-1 21 15,-21-21-15,0 20 0,0 1 0,0 0 16,0 0-16,0 0 0,0 0 0,-21-1 15,-1 22-15,1 0 16,0 0-16,0 0 0,-21 0 16,20 0-16,-20 22 0,21-22 0,0 21 15,0 21-15,-1-21 0,1 0 16,0 1-16,0 20 0,21-21 0,-21 0 16,21 22-16,0-22 0,0 0 0,0 0 15,0 0-15,0 0 0,21-21 16,0 22-16,0-22 0,0 0 0,1 0 15,-1 0-15,0 0 0,21 0 16,-21 0-16,1 0 0,-1 0 0,0-22 16,0 1-16,0 0 0,0 0 15,1 0-15,-1-22 0,0 1 16,21-21-16,-21 20 0,1-20 16,-1 20-16,0 1 0,0-21 0,0-1 15,0 22-15,1-22 0,-22 1 16,0 20-16,21-20 0,-21 42 0,21-22 15,-21 22-15,0 0 0,0 42 16,0 22-16,0-22 16,0 21-16,0 22 0,-21-22 0,21 21 15,0-20-15,0-1 0,0 22 16,0-22-16,21 0 0,0 1 0,-21-1 16,21 0-16,-21-21 0,21 22 15,-21-22-15,22 21 0,-22-21 16,21 1-16,0-22 0,-21 21 0,0 0 15,21-21-15,0 0 0,0 0 16,1 0-16,-1 0 0,0 0 16,0 0-16,0 0 0,0 0 15,1 0-15,-1-21 16,0 0-16,0 21 0,-21-22 16,21 22-16</inkml:trace>
  <inkml:trace contextRef="#ctx0" brushRef="#br0" timeOffset="121836.17">25252 14478 0,'-21'42'31,"21"-20"0,-22-22-15,1 0 0,21-22-1</inkml:trace>
  <inkml:trace contextRef="#ctx0" brushRef="#br1" timeOffset="160086.65">11747 13928 0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5868-7EA9-47E4-B894-3F9BCD6ED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17CAB-C6CD-48B3-A3E9-55F8B12D9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D9CA-E97E-4AFD-9A31-DC849C03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7F0-C238-48BB-ADDA-ED5A0B5971F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B05B2-7915-4A18-A3D0-4B145ECF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A5B6-7CF6-4EB0-B942-8F819B07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C97D-7464-4C64-ACE1-64858F96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8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AF51-D701-46B2-86F4-904F14AB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31DCA-3A30-4DA1-941F-218DBB39C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FA16A-B64C-43D1-A2B3-2B422546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7F0-C238-48BB-ADDA-ED5A0B5971F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CA435-CB3F-456D-B7C7-BBF2AB29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3C567-C3B8-41DE-9C66-F6296B16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C97D-7464-4C64-ACE1-64858F96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6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FFC94-3F6D-456C-B8C1-4C6AF82D3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D4A70-B129-4B23-B652-B6CFD3693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2050-29AB-4759-8ED2-E4BCC304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7F0-C238-48BB-ADDA-ED5A0B5971F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BD01-6F58-408D-A13A-27DC46D6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3D0D-D5B5-4372-86C0-036F0DDC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C97D-7464-4C64-ACE1-64858F96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2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3808-0943-4C91-BD17-4BD6116D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4D2B-A6E4-4EBE-AFAA-E4B00888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F4D5B-5511-492A-87E9-FD6874A1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7F0-C238-48BB-ADDA-ED5A0B5971F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14B23-CF2A-459B-83BA-92D416A4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65709-5603-46A1-9F56-A82F3B16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C97D-7464-4C64-ACE1-64858F96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0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0BA5-5364-4114-8B8C-222D6E2B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3DCA1-ADB4-4483-9E91-93A40B82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02A84-7AB9-4595-8216-B7FE8CBE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7F0-C238-48BB-ADDA-ED5A0B5971F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4532B-918B-4218-918B-FCE3D8B8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01D2-EBB5-426B-8407-5198FD60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C97D-7464-4C64-ACE1-64858F96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6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66A2-2FC4-4DC7-AD4C-1EF7D8A1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C3C6-CF36-478F-AC82-222987EAF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073AE-C180-46B0-A3D3-FCAE574EB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8686D-0095-4064-8DC5-8C2F31E5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7F0-C238-48BB-ADDA-ED5A0B5971F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980AD-D2AC-44D0-B64A-22505863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DD1D0-5004-4646-943C-AE9C7896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C97D-7464-4C64-ACE1-64858F96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2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8CB8-4501-4366-8930-A46F3259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2B95D-AE23-421E-AE1E-559EAEB41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34E27-A4C2-496A-8981-012AD2712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96594-A437-451C-B84B-C4A87A70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B6245-F1BE-4D02-B5C9-907543AB0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01A69-1122-4120-B364-13FBDCAA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7F0-C238-48BB-ADDA-ED5A0B5971F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CEC81-7469-46EC-98ED-252F1D2E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D5EEE-13AC-4AA5-842F-CC99FF97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C97D-7464-4C64-ACE1-64858F96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62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F8D8-27E8-456C-9AE7-DCA4D635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D0F6C-AE3C-4D2C-9BC2-C26C9E76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7F0-C238-48BB-ADDA-ED5A0B5971F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25970-E4A0-4602-A8A0-0C0CF7DE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1FA4D-84E2-4543-991D-ECF61213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C97D-7464-4C64-ACE1-64858F96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4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46196-37E2-4ED1-A8BF-E9231297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7F0-C238-48BB-ADDA-ED5A0B5971F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292CC-75C0-4457-8223-97353BA5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C9668-C1FA-4CE6-838D-A05AC61E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C97D-7464-4C64-ACE1-64858F96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35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B44D-FDD7-45D3-832C-62EBF990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2E305-255F-4A55-B4C3-54FA95D7F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CAEB0-780C-47DC-8C2F-21D61E3C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4D306-B25C-4072-BD40-03791A66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7F0-C238-48BB-ADDA-ED5A0B5971F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5C4CD-C327-46C3-BCE5-87DDE5F5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C076-617A-43AA-8B05-FD7D8DAD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C97D-7464-4C64-ACE1-64858F96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05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661E-5BF3-4E04-A99B-3DDE2699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6DFE2-818A-4567-9B02-4C751B64C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A166B-ABEC-4A45-827B-CDDD3966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C563-60F4-40F3-9B30-79400E78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7F0-C238-48BB-ADDA-ED5A0B5971F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B0A3E-0F3A-4454-A76F-E396F720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91EDB-B9C7-41BB-9C84-CB121303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C97D-7464-4C64-ACE1-64858F96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60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C6852-7CAB-4B13-B0A2-A67BEC7A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B135D-1A30-4F0C-936B-B923EF3F2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5DE35-E390-49F3-A536-5C7E5D9CB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37F0-C238-48BB-ADDA-ED5A0B5971FA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622E6-BEDC-4303-BB6A-1ED2B1FC1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8EF93-9E79-4A4A-BB47-3BCB6EDCA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AC97D-7464-4C64-ACE1-64858F96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8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2125-5D60-4A34-BB0A-B20B4906B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0C7F-4295-4D06-B89B-D0CBD8D5F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43C1F1-A7F0-4E0D-A33C-0880E537907C}"/>
                  </a:ext>
                </a:extLst>
              </p14:cNvPr>
              <p14:cNvContentPartPr/>
              <p14:nvPr/>
            </p14:nvContentPartPr>
            <p14:xfrm>
              <a:off x="1546920" y="236160"/>
              <a:ext cx="6454440" cy="282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43C1F1-A7F0-4E0D-A33C-0880E53790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7560" y="226800"/>
                <a:ext cx="6473160" cy="28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366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2125-5D60-4A34-BB0A-B20B4906B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0C7F-4295-4D06-B89B-D0CBD8D5F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6B38FE-FC9D-43DE-AA72-955AFA47A939}"/>
                  </a:ext>
                </a:extLst>
              </p14:cNvPr>
              <p14:cNvContentPartPr/>
              <p14:nvPr/>
            </p14:nvContentPartPr>
            <p14:xfrm>
              <a:off x="274320" y="30600"/>
              <a:ext cx="8664120" cy="313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6B38FE-FC9D-43DE-AA72-955AFA47A9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1240"/>
                <a:ext cx="8682840" cy="31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80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2125-5D60-4A34-BB0A-B20B4906B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0C7F-4295-4D06-B89B-D0CBD8D5F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9EADAD-714C-4BC6-8208-93016743CB3E}"/>
                  </a:ext>
                </a:extLst>
              </p14:cNvPr>
              <p14:cNvContentPartPr/>
              <p14:nvPr/>
            </p14:nvContentPartPr>
            <p14:xfrm>
              <a:off x="0" y="0"/>
              <a:ext cx="1216944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9EADAD-714C-4BC6-8208-93016743CB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18816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315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2125-5D60-4A34-BB0A-B20B4906B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0C7F-4295-4D06-B89B-D0CBD8D5F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1AFEA8-DD2A-42FC-B988-7D1F598826E0}"/>
                  </a:ext>
                </a:extLst>
              </p14:cNvPr>
              <p14:cNvContentPartPr/>
              <p14:nvPr/>
            </p14:nvContentPartPr>
            <p14:xfrm>
              <a:off x="0" y="0"/>
              <a:ext cx="11849400" cy="671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1AFEA8-DD2A-42FC-B988-7D1F59882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868120" cy="67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91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2125-5D60-4A34-BB0A-B20B4906B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0C7F-4295-4D06-B89B-D0CBD8D5F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B03BBF-5253-4088-B5D1-46789613722F}"/>
                  </a:ext>
                </a:extLst>
              </p14:cNvPr>
              <p14:cNvContentPartPr/>
              <p14:nvPr/>
            </p14:nvContentPartPr>
            <p14:xfrm>
              <a:off x="106560" y="60840"/>
              <a:ext cx="9052920" cy="487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B03BBF-5253-4088-B5D1-4678961372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51480"/>
                <a:ext cx="9071640" cy="48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86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2125-5D60-4A34-BB0A-B20B4906B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0C7F-4295-4D06-B89B-D0CBD8D5F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3A8528-8B2F-400E-AD0C-5DF633B67F63}"/>
                  </a:ext>
                </a:extLst>
              </p14:cNvPr>
              <p14:cNvContentPartPr/>
              <p14:nvPr/>
            </p14:nvContentPartPr>
            <p14:xfrm>
              <a:off x="769680" y="53280"/>
              <a:ext cx="6584040" cy="231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3A8528-8B2F-400E-AD0C-5DF633B67F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43920"/>
                <a:ext cx="6602760" cy="23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55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2125-5D60-4A34-BB0A-B20B4906B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0C7F-4295-4D06-B89B-D0CBD8D5F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45C3D4-A33A-4CBA-952E-0D648E8E13F8}"/>
                  </a:ext>
                </a:extLst>
              </p14:cNvPr>
              <p14:cNvContentPartPr/>
              <p14:nvPr/>
            </p14:nvContentPartPr>
            <p14:xfrm>
              <a:off x="0" y="23040"/>
              <a:ext cx="9632160" cy="625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45C3D4-A33A-4CBA-952E-0D648E8E13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9650880" cy="627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95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2125-5D60-4A34-BB0A-B20B4906B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0C7F-4295-4D06-B89B-D0CBD8D5F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A9E5EC-335B-4499-87A1-24DDA31FB11C}"/>
                  </a:ext>
                </a:extLst>
              </p14:cNvPr>
              <p14:cNvContentPartPr/>
              <p14:nvPr/>
            </p14:nvContentPartPr>
            <p14:xfrm>
              <a:off x="442080" y="0"/>
              <a:ext cx="6035400" cy="111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A9E5EC-335B-4499-87A1-24DDA31FB1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-9360"/>
                <a:ext cx="6054120" cy="11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0E9C53-6D64-440C-AD26-22DF1EA07628}"/>
                  </a:ext>
                </a:extLst>
              </p14:cNvPr>
              <p14:cNvContentPartPr/>
              <p14:nvPr/>
            </p14:nvContentPartPr>
            <p14:xfrm>
              <a:off x="0" y="830520"/>
              <a:ext cx="9250920" cy="5722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0E9C53-6D64-440C-AD26-22DF1EA076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821160"/>
                <a:ext cx="9269640" cy="57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58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2125-5D60-4A34-BB0A-B20B4906B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0C7F-4295-4D06-B89B-D0CBD8D5F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AFCEC6-A7D3-471F-AC11-0ED3B269C233}"/>
                  </a:ext>
                </a:extLst>
              </p14:cNvPr>
              <p14:cNvContentPartPr/>
              <p14:nvPr/>
            </p14:nvContentPartPr>
            <p14:xfrm>
              <a:off x="159840" y="0"/>
              <a:ext cx="9533160" cy="677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AFCEC6-A7D3-471F-AC11-0ED3B269C2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-9360"/>
                <a:ext cx="9551880" cy="67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20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2021-10-11T11:48:56Z</dcterms:created>
  <dcterms:modified xsi:type="dcterms:W3CDTF">2021-10-11T11:49:31Z</dcterms:modified>
</cp:coreProperties>
</file>