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03T10:41:24.1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22754 7768 0,'0'0'0,"0"-21"31</inkml:trace>
  <inkml:trace contextRef="#ctx0" brushRef="#br0" timeOffset="10728.45">571 275 0,'22'0'16,"-22"-21"93</inkml:trace>
  <inkml:trace contextRef="#ctx0" brushRef="#br0" timeOffset="13591.6">635 296 0,'0'-21'16,"0"0"-16,0 0 16,0 0-16,0 0 0,0-1 15,0 1-15,0 0 16,0 0-16,0 0 16,-21 21-16,21-21 0,-21 42 31,21 21-16,0-21-15,0 22 16,0-1-16,0 0 0,0 1 16,0 20-16,0-21 0,0 22 15,0-1-15,0 1 0,0-1 16,0 1-16,0-1 0,-22 1 0,22-1 16,0 1-16,-21-22 0,21 1 15,-21-1-15,21 0 0,-21-21 0,21 22 16,0-22-16,0 0 0,0 0 15,0-42 1,0 0 0,0 0-16,0 0 0,0-1 15,0-20-15,0 0 0,21-1 16,0 1-16,-21-21 0,21-1 16,1 22-16,20-64 0,-42 85 15,21-22-15,0 1 0,0 21 16,1 0-16,-1 0 0,0 21 15,0 0-15,0 0 16,0 0-16,-21 42 0,0-21 0,22 0 16,-1 22-16,-21-1 0,0 0 15,0 1-15,0-1 0,0 0 16,21 22-16,-21-22 0,0-21 0,21 22 16,-21-1-16,21-21 0,-21 0 15,0 0-15,21 1 0,1-1 16,-1-21-16,0 0 15,0 0-15,0 0 0,0 0 0,1-21 16,-1 21-16,0-22 0,0-20 16,-21 21-16,21 0 0,-21-22 0,21 1 15,-21-21-15,0 20 0,0-20 16,0-1-16,0 22 0,0-22 16,0 1-16,0-1 0,0 1 0,0-1 15,0 1-15,0-1 0,0 22 16,0-21-16,0 20 0,0 22 0,0-21 15,0 21-15,-21-1 16,21 1-16,0 42 31,0 1-31,0-1 0,0 0 16,0 21-16,0-21 0,0 1 16,21-1-16,-21 0 0,22 0 15,-1 0-15</inkml:trace>
  <inkml:trace contextRef="#ctx0" brushRef="#br0" timeOffset="14040.04">1545 953 0,'21'21'31,"0"-42"-31,1-1 16,-1 1-16,0 21 0,0-21 15,-21 0-15,21 0 0,0 0 16,1-1-16,-22 1 0,0-21 16,0 21-16,21 0 0,-21-1 0,0 1 15,0 0-15,-21 21 31,-1 0-31,1 0 0,0 21 0,0 0 16,0 1-16,0-1 0,-1 21 16,1-21-16,0 22 0,0-1 0,21 0 15,0-21-15,0 22 0,-21-1 16,21-21-16,0 0 0,0 22 0,0-22 16,21 0-16,-21 0 15,21-21-15,0 0 0,0 0 16,1 0-16,-1 0 0,0 0 15,0 0-15,21 0 0,-20-21 0,-1 0 16,21 21-16,-21-21 0,0 0 0,1-22 16,-1 22-16,21-21 15</inkml:trace>
  <inkml:trace contextRef="#ctx0" brushRef="#br0" timeOffset="14620.73">2201 0 0,'-21'0'15,"0"21"-15,21 22 16,0-1-16,-21 0 0,21 1 0,-21 20 16,21-21-16,-22 22 0,22-1 15,0-20-15,-21 20 0,21-20 0,-21 20 16,21-21-16,-21 1 0,21 20 15,0-20-15,0-22 0,0 21 16,0-21-16,0 22 0,0-22 0,0 0 16,0 0-16,0 0 15,0-42 17,0 0-32,0 0 0,0 0 15,0-1-15,0 1 16,0-21-16,0 21 0,0 0 0,0-22 15,0 22-15,0 0 0,0 0 16,21 0-16,0-1 0,0 1 16,1 0-16,-1 21 0,21 0 0,-21-21 15,22 21-15,-22 0 0,21 0 16,22 0-16,-43 21 0,21 0 16,-21 0-16,0 1 0,1-1 15,-22 0-15,0 21 0,0-21 0,0 1 16,0 20-16,0-21 0,-22 0 15,-20 0-15,21 22 0,-21-22 16,20 0-16,-20-21 0,0 21 16,21 0-16,-22-21 0,1 0 0,21 22 15,0-22-15,-1 0 0,1 0 16,0 0-16,0 0 0,0 0 16,21-22-16,0 1 15,0 0-15,0 0 0,0 0 16,21 0-16,0-1 0,0 1 15</inkml:trace>
  <inkml:trace contextRef="#ctx0" brushRef="#br0" timeOffset="14944.54">2900 0 0,'-21'0'16,"-1"42"15,22 22-31,0-22 0,-21 22 16,21-1-16,-21 1 0,21-22 0,-21 22 16,0-1-16,21-21 0,-21 22 15,-1-22-15,22 22 0,-21-22 16,21 0-16,-21-20 0,0 20 15,21 0-15,0-21 0,0 1 0,0-1 16,0 0-16,0-42 47,0 0-47,0-1 0,0 1 0</inkml:trace>
  <inkml:trace contextRef="#ctx0" brushRef="#br0" timeOffset="15328.35">2455 191 0,'0'0'0,"0"-22"0,0 1 15,0-21-15,0 21 0,0 0 16,0-1-16,0 1 0,21 0 16,1 21-16,-1 0 0,21 0 0,0 0 15,1 0-15,-1 0 0,0 0 16,22 0-16,-1 0 0,-20 0 0,20 0 15,-20 0-15,20 0 0,-21 21 16,1 43-16,-1-22 0,-21 0 0,22 22 16,-22-22-16,0 22 0,-21-22 15,0 22-15,0-22 0,0 0 0,0 22 16,-21-22-16,0 0 16,-22 1-16,22-1 0,-21 0 0,-1 1 15,1-22-15,-21 21 0,20-21 16,1 22-16,-22-22 0,22 0 0,0 0 15,-1 0-15,1 1 0,0-22 16,-1 21-16,1-21 0,21 0 0,-21 0 16,20 0-16,1 0 0,21-21 31,21 21-15,1-22-16</inkml:trace>
  <inkml:trace contextRef="#ctx0" brushRef="#br0" timeOffset="16060.93">3175 677 0,'0'-21'31,"0"0"-31,0 0 15,0 0 1,0 0-16,21 21 0,0 0 16,0-22-16,1 22 0,-1 0 15,21 0-15,-21 0 0,0 0 16,22 22-16,-22-1 0,0 0 0,21 0 16,-20 0-16,-1 22 0,0-1 15,0-21-15,0 21 0,-21 1 0,0-1 16,0-21-16,0 22 15,0-1-15,0-21 0,-21 0 0,0 0 16,0 1-16,21-1 16,-21-21-16,-1 0 15,1-21 1,21-1-16,0 1 0,0 0 16,0 0-16,0 0 0,0 0 15,0-22-15,0 22 0,0-21 0,21 21 16,1-22-16,-1 22 0,0 0 15,-21-21-15,21 20 0,0 1 16,0 21-16,1-21 0,20 0 16,-21 21-16,0 0 0,0-21 15,1 21-15,-1 0 0,0 0 16</inkml:trace>
  <inkml:trace contextRef="#ctx0" brushRef="#br0" timeOffset="16303.98">3979 593 0,'0'21'0,"0"0"15,0 0-15,0 0 0,0 1 0,0-1 16,0 0-16,0 0 0,0 0 16,0 22-16,0-22 0,0 0 0,0 0 15,0 21-15,0-20 0,0-1 16,-21 0-16,21 0 0,0 0 15,0-42 32,21 0-47,-21 0 0,0 0 0</inkml:trace>
  <inkml:trace contextRef="#ctx0" brushRef="#br0" timeOffset="16695.87">3937 191 0,'0'0'0,"0"21"0,-21 21 16,0-21-16,21 0 0,-22 22 16,22-22-16,0 0 0,0 21 15,0-20-15,0-1 0,0 0 0,22 0 16,-1-21-16,0 0 15,0 21-15,0-21 0,0 0 16,1 0-16,-1 0 0,0 0 0,0 0 16,0-21-16,0 21 0,-21-21 15,22 0-15,-1 21 0,-21-21 0,0-1 16,0 1-16,0 0 0,0 0 16,0-21-16,0 20 0,-21 1 0,-1 0 15,22 0-15,-21 0 0,0 21 16,0 0-16,0 0 0,0 0 0,-1 0 15,1 21-15,21 0 16,-21 21-16,21-20 0,0-1 0,0 21 16,0-21-16,0 0 15,0 22-15,0-22 0,0 0 0,0 0 16,21 0-16,0 1 0,-21-1 16</inkml:trace>
  <inkml:trace contextRef="#ctx0" brushRef="#br0" timeOffset="17136.15">4318 677 0,'-21'0'16,"21"22"-1,0-1 1,0 0-16,0 0 15,0 0-15,0 0 0,0 1 0,0-1 16,21 21-16,0-21 0,-21 0 16,21 1-16,-21 20 0,0-21 0,0 0 15,21 0-15,-21 1 16,22-22-16,-22 21 0,21-42 31,0-1-15,-21 1-16,21 0 0,0 0 15,-21-21-15,21 20 0,1-20 0,-1 21 16,0-21-16,0-1 0,0 22 16,0-21-16,1 21 0,-1-1 15,0 1-15,-21 0 0,21 21 0,0-21 16,0 21 15,-21 21-31,0 0 16,0 0-1,22 1 1</inkml:trace>
  <inkml:trace contextRef="#ctx0" brushRef="#br0" timeOffset="17531.91">4826 889 0,'21'21'31,"0"-21"-31,-21-21 0,21 21 16,1-21-16,-22 0 0,21 21 15,0-21-15,0-1 0,0 1 16,-21 0-16,0 0 0,21 0 16,-21 0-16,22 21 0,-22-22 0,0 1 15,0 0 1,-22 21-1,1 0-15,0 21 0,0-21 16,0 21-16,0 1 0,-1-1 0,1 21 16,0-21-16,0 22 0,21-22 15,0 21-15,-21-21 0,21 22 0,0-22 16,-21 0-16,21 0 0,0 0 16,0 0-16,0 1 0,21-1 15,0-21-15,0 0 0,0 0 16,0 0-16,22 0 0,-22 0 15,0 0-15,0 0 0,0 0 16,1-21-16,-1-1 0,0 22 16,21-21-16,-21 0 0</inkml:trace>
  <inkml:trace contextRef="#ctx0" brushRef="#br0" timeOffset="17943.68">5249 699 0,'0'-22'15,"0"1"-15,0 0 16,21 21-16,1 0 16,-1-21-16,0 21 15,0 0-15,0 0 0,0 0 0,1 0 16,-1 0-16,0 21 0,0 0 16,0 0-16,0 1 0,1-1 0,-1 0 15,-21 0-15,0 21 0,0-20 16,0-1-16,0 21 0,0-21 0,0 0 15,0 1-15,0-1 0,0 0 16,-21 0-16,-1 0 0,22 0 0,-21-21 16,0 0-1,0 0-15,21-21 16,0 0 0,0 0-16,0 0 15,0 0-15,0-1 0,0 1 0,0-21 16,0 21-16,0-22 0,21 22 15,0 0-15,-21-21 0,21 21 0,1-1 16,-1 1-16,0 21 0,0-21 16,-21 0-16,21 21 0,0-21 0,1 21 15,-1-21-15,0 21 16,0-22-16,0 22 0</inkml:trace>
  <inkml:trace contextRef="#ctx0" brushRef="#br0" timeOffset="18516.41">6519 529 0,'0'0'16,"0"-21"-16,0 0 0,0 0 15,0 0-15,-21 21 16,0 0-16,0 0 0,0 0 16,-1 0-16,1 0 0,0 0 15,0 21-15,0 0 16,0 0-16,-1 0 0,22 22 15,-21-1-15,0 0 0,21 1 0,-21-1 16,21 0-16,0 1 0,0 20 16,0-21-16,0 1 0,0-22 0,0 21 15,0 1-15,0-22 0,0 0 16,0 0-16,21 0 0,-21 0 0,21-21 16,0 0-16,1 22 0,-1-22 15,0 0-15,0 0 0,0 0 0,0 0 16,22-22-16,-22 22 0,0-21 0,21 0 15,-20 0-15,20 0 0,0-22 16,-21 22-16</inkml:trace>
  <inkml:trace contextRef="#ctx0" brushRef="#br0" timeOffset="18828.24">6964 85 0,'0'0'15,"0"-43"-15,0 22 0,0 0 0,-21 21 16,21 42 0,0-20-16,-22 20 0,22 21 15,-21-20-15,21 20 0,-21 1 16,21-1-16,0 1 0,0-22 16,-21 22-16,21-1 0,-21-21 0,21 22 15,0-1-15,0-20 0,0-1 16,-21 0-16,21 1 0,0-1 0,0-21 15,0 0-15,-22 22 0,22-22 16,0 0-16,0 0 16,22-42 15,-1 21-31,0-21 16,0 0-16</inkml:trace>
  <inkml:trace contextRef="#ctx0" brushRef="#br0" timeOffset="19387.91">7345 826 0,'21'-22'0,"-42"44"0,42-65 16,0 22-16,-21 0 16,0 0-16,0 0 0,0-1 15,0 1-15,-21 0 0,0 0 16,0 0-16,-1 21 0,1 0 15,0 0-15,0 0 16,0 0-16,0 21 0,21 0 16,-22 0-16,1 0 15,0 1-15,0 20 0,21 0 0,-21 1 16,0-1-16,21 0 0,0 1 16,-22-1-16,22-21 0,0 21 0,-21-20 15,21 20-15,0-21 0,0 0 0,0 0 16,0 1-16,21-22 0,1 0 15,-22 21-15,21-21 0,0 0 0,0 0 16,0 0-16,0-21 16,1-1-16,-1 22 0,0-21 0,0 0 15,0 0-15,0 0 0,-21-22 16,22 22-16,-1-21 0,-21 0 16,0 20-16,21-20 0,0 0 15,-21 21-15,21-22 0,-21 22 0,0 0 16,0 42 15,0 0-31,0 0 0,0 22 16,0-22-16,-21 21 0,21-21 0,0 22 15,0-22-15,0 21 0,0-21 0,0 1 16,0 20-16,0-21 0,0 0 16,0 0-16,0 1 15,0-1 1,21-21-1,0 0-15,1-21 0,-1-1 16</inkml:trace>
  <inkml:trace contextRef="#ctx0" brushRef="#br0" timeOffset="19863.65">8107 720 0,'0'0'16,"-21"0"-1,-1 0 1,1 0-16,-21 0 0,21 0 16,0 0-16,-22 0 0,22 21 0,-21 0 15,21-21-15,-1 21 0,1 0 16,0 1-16,0-22 0,0 21 0,21 0 16,0 0-16,0 0 15,0 0-15,21-21 16,0 22-16,21-22 0,-20 0 15,-1 0-15,0 21 0,21-21 16,-21 0-16,1 21 0,-1-21 0,21 0 16,-21 21-16,-21 0 0,21-21 15,1 21-15,-1 1 16,-21-1-16,0 0 16,0 0-16,0 0 15,-21-21-15,-1 0 0,1 21 0,0-21 16,0 0-16,-21 0 0,20 22 15,-20-22-15,21 0 0,-21 0 0,20 0 16,1 0-16,-21 0 0,21 0 16,0 0-16,-1 0 0,1 0 15,0 0-15,21-22 0,-21 22 16,21-21 0,0 0-1,21 21-15,0-21 16,0 21-16,22-21 0,-22 21 0</inkml:trace>
  <inkml:trace contextRef="#ctx0" brushRef="#br0" timeOffset="20361.36">8699 762 0,'0'0'0,"0"-21"0,0 0 15,0 0-15,0-1 16,-21 22 0,0 0-16,-21 0 0,21 0 15,-1 0-15,1 0 0,-21 0 16,21 22-16,0-22 0,-1 21 0,1 0 16,0 0-16,0 0 0,0-21 15,21 21-15,-21 1 0,21-1 16,0 0-16,0 0 0,0 0 0,21-21 15,0 21-15,0-21 16,21 0-16,-20 0 0,-1 0 16,0 0-16,21 22 0,-21-22 15,22 0-15,-22 0 0,0 21 16,21-21-16,-20 21 0,-1-21 16,0 21-16,0-21 0,0 21 0,-21 0 15,0 1-15,0-1 16,-21 0-16,0 0 0,0-21 15,-22 21-15,22-21 0,-21 21 0,21-21 16,-22 22-16,22-22 0,-21 0 16,21 0-16,0 21 0,-22-21 0,22 0 15,0 0-15,0 0 0,0 0 16,-1 0-16,1 0 16,0-21-16,21-1 15,0 1 1,0 0-16</inkml:trace>
  <inkml:trace contextRef="#ctx0" brushRef="#br0" timeOffset="20868.7">9546 339 0,'0'0'0,"0"-21"0,0-1 0,0 1 15,0 0-15,0 0 16,0 0-16,0 42 31,0 21-15,0-21-16,0 43 0,0-22 0,0 1 15,0 20-15,0 1 0,0-1 0,0 1 16,0-1-16,0 1 0,0-1 16,0 1-16,0-22 0,0 0 0,0 1 15,0-1-15,0 0 0,0-21 16,0 22-16,0-22 0,0 0 16,0-42 15,0 0-31,0 0 15</inkml:trace>
  <inkml:trace contextRef="#ctx0" brushRef="#br0" timeOffset="21332.43">9207 381 0,'0'0'0,"-21"-21"0,0 0 0,0 0 0,21-1 15,0 1-15,0-21 0,0 21 16,0 0-16,0-1 0,0 1 16,21-21-16,0 21 0,43 0 15,-43-1-15,21 1 0,1 21 16,-1 0-16,0 0 0,1 0 0,20 21 16,1 1-16,-1-1 0,1 21 15,-1 0-15,1 1 0,-1-1 0,1 0 16,-1 22-16,-21-22 0,1 22 15,-1-22-15,-21 22 0,0-22 0,1 21 16,-22 1-16,0-22 0,0 22 0,0-1 16,-22-20-16,1 20 0,0-21 15,-21 1-15,-1-1 0,1 0 16,0 1-16,-22-22 0,22 0 16,-22 0-16,22 0 0,0 1 0,-22-1 15,22-21-15,0 0 0,20 0 0,-20 0 16,0 0-16,21 0 0,-22 0 15,22 0-15,0 0 0,0 0 0,0-21 16,-1-1-16,22 1 16,-21 21-16,21-21 0,0 0 0,0 0 15,21 0-15,1-1 16,-1 22-16,0-21 0,0 0 16,21 0-16,1 21 0</inkml:trace>
  <inkml:trace contextRef="#ctx0" brushRef="#br0" timeOffset="21648.48">10477 783 0,'0'21'16,"0"1"-1,0-1-15,0 0 0,0 21 16,0-21-16,0 22 0,0-22 16,-21 21-16,21-21 0,0 1 15,0-1-15,-21 0 0,21 0 0,0 0 16,0 0-16,0 1 0,0-1 16,0-42 30,0-1-46,0 1 16,0-21-16,0 21 0</inkml:trace>
  <inkml:trace contextRef="#ctx0" brushRef="#br0" timeOffset="22039.75">10499 402 0,'0'0'0,"-64"0"31,43 0-31,0 21 0,0 1 0,-1-1 16,1 0-16,0 0 0,21 0 0,0 0 15,0 1-15,0-1 0,0 0 16,0 0-16,0 0 16,21-21-16,0 0 0,1 0 15,-1 0-15,0 0 16,0 0-16,0 0 0,0 0 0,1-21 15,-1 21-15,0-21 0,0 0 16,-21 0-16,0-1 0,0 1 16,0 0-16,0 0 15,0 0-15,0 0 0,-21-1 0,21 1 16,-21 21-16,0 0 0,-1 0 16,1 0-16,0 0 0,0 0 15,0 21-15,21 1 0,0-1 16,0 0-16,0 0 0,-21 0 15,21 0-15,0 1 0,0-1 16,0 0-16,0 0 0,0 0 16,21 0-16,-21 1 0,21-1 0,0-21 15</inkml:trace>
  <inkml:trace contextRef="#ctx0" brushRef="#br0" timeOffset="22607.88">11155 1016 0,'0'0'0,"21"-21"0,-21 0 15,0 0-15,0-1 16,0 1-16,0 0 0,0 0 0,0 0 0,-21 0 16,21-22-16,-21 22 15,-1 0-15,1 21 0,0-21 0,0 0 16,0 21-16,0 0 0,-1 0 15,1 0-15,0 0 0,0 0 0,0 21 16,-22 0-16,22 0 0,0 0 0,0 22 16,0-22-16,0 21 0,-1-21 15,1 22-15,0-1 0,0-21 0,21 21 16,0-20-16,0-1 0,0 21 16,0-21-16,0 0 0,0 1 15,21-22-15,0 0 0,0 0 16,1 0-16,-1 0 15,0 0-15,0 0 0,0 0 0,22 0 16,-22-22-16,0 1 0,0 0 16,0 0-16,0 0 0,1 0 0,20-1 15,-21 1-15,0-21 0,0 21 16,-21-22-16,22 1 0,-1 21 0,-21 0 16,21 0-16,-21-1 0,0 1 0,0 0 15,0 42 1,0 0-16,0 1 15,0-1-15,0 0 0,-21 0 16,21 21-16,0-20 0,0-1 16,0 21-16,0-21 0,0 0 15,0 1-15,0-1 0,0 0 0,0 0 16,0 0-16,0 0 0,21-21 31,0 0-31,21 0 16,-20 0-16</inkml:trace>
  <inkml:trace contextRef="#ctx0" brushRef="#br0" timeOffset="23492.89">11980 699 0,'0'-22'0,"0"1"0,0 0 15,-21 0-15,0 0 0,0 0 0,0 21 16,-1-22-16,1 22 0,0 0 0,0 0 15,-21 0-15,20 0 0,-20 22 16,21-22-16,-21 21 0,20 0 0,1 21 16,0-21-16,0 22 0,0-22 15,0 21-15,-1 1 0,22-1 0,-21-21 16,21 21-16,0-20 0,0 20 16,0-21-16,0 0 0,0 22 15,21-43-15,1 21 0,-22 0 16,21-21-16,0 0 0,0 0 15,0 0-15,0 0 0,22 0 0,-22 0 16,0-21-16,0 0 0,0 21 16,1-22-16,-1 1 0,0 0 0,0 0 15,0-21-15,-21 20 0,21 1 16,-21-21-16,22 21 0,-22-22 0,0 22 16,21 0-16,-21 0 0,21 0 0,-21 0 15,0-1-15,0 1 0,0 42 47,0 22-47,0-22 0,0 0 16,0 21-16,0-20 15,0 20-15,0 0 0,0 22 0,0-22 16,0 0-16,0 1 0,0 20 0,-21-20 16,21 20-16,0 1 0,0-22 15,0 21-15,0 1 0,0 21 0,0-22 16,0 1-16,0 20 0,0-20 15,0-1-15,0 1 0,0 20 0,0-20 16,0-1-16,0 22 0,0-21 0,0-1 16,0 22-16,0-22 0,0 1 0,0 20 15,21-20-15,-21-22 0,0 22 16,0-1-16,21-20 0,-21 20 0,21-21 16,-21 1-16,21-1 0,-21 0 15,0 1-15,0-22 0,0 0 0,0 0 16,0 0-16,-21-21 15,0 0-15,0 0 0,0-21 16,0 0-16,21 0 0,-22-21 0,1 20 16,0-20-16,0 0 0,-21-22 0,20 1 15,1-1-15,0-20 0,21 20 16,-21-42-16,0 22 0,0-22 16,-1 21-16,22 0 0,-21 1 15,21-22-15,-21 21 0,21 1 0,0-1 16,0 21-16,0-20 0,0 20 0,0-63 15,0 64-15,0-1 16,0 22-16,0 0 0,21-1 0,-21 1 16,21 0-16,-21 20 0,22-20 15,-22 21-15,21 21 0,-21-21 0,0 0 16,0-1 0,0 1-1,0 0-15,21 0 16,-21 0-16</inkml:trace>
  <inkml:trace contextRef="#ctx0" brushRef="#br0" timeOffset="24255.45">12171 656 0,'21'0'0,"0"-21"16,-21 0-16,21 0 16,0 21-1,1 0-15,-1 0 16,0 0-16,0 0 16,0 0-16,0 21 15,-21 0-15,22 0 0,-1 0 0,-21 22 16,21-22-16,-21 0 0,0 21 15,0-20-15,21 20 0,-21-21 16,0 21-16,0-20 0,0-1 0,0 0 16,0 0-16,0 0 0,0 0 15,-21-21 1,0 0 0,21-21-16,0 0 0,0 0 15,0 0-15,0 0 0,0-1 16,0 1-16,0 0 0,0 0 0,0 0 15,21-22-15,0 22 0,-21 0 0,21 0 16,0 0-16,1-22 0,-1 22 16,0 21-16,0-21 0,-21 0 15,21 21-15,0 0 0,-21-21 16,22 21-16,-1 0 16,0 0-16,0 0 15,0 0 1,0 0-16,1 21 15,-1-21-15</inkml:trace>
  <inkml:trace contextRef="#ctx0" brushRef="#br0" timeOffset="24884.09">13356 826 0,'0'0'0,"0"-22"0,0 1 16,0 0-16,0 0 16,0 0-16,0 0 0,0-1 15,0 1-15,-21 0 0,0 0 16,21 0-16,-21 0 0,-1 21 16,22-22-16,-21 1 0,0 21 0,0 0 15,0 0-15,0 0 0,-1 0 16,1 0-16,-21 0 0,21 21 15,0 1-15,-22-1 0,22 0 0,0 0 16,0 0-16,-22 22 0,22-22 16,21 21-16,-21 0 0,21-20 0,-21 20 15,21-21-15,0 21 0,0-20 16,0-1-16,0 0 0,0 0 0,21-21 16,0 21-16,0-21 0,1 0 15,-1 0-15,0 0 0,0 0 0,0 0 16,0 0-16,1 0 0,-1 0 15,0-21-15,21 21 0,-21-21 0,1 0 16,-1 0-16,0-1 0,0 1 0,0 0 16,0 0-16,1-21 0,-1 20 15,0-20-15,0 21 0,0 0 0,0 0 16,-21-1-16,0 1 16,22 0-16,-22 0 15,0 42 1,0 0-1,-22 0-15,22 1 0,0 20 0,0-21 16,-21 0-16,21 22 0,0-22 16,0 0-16,0 21 0,0-21 0,0 1 15,0-1-15,0 0 0,0 0 16,0 0 0,21-21-1,1 0-15,-1 0 16,0 0-16,0-21 15,0 21-15,0-21 0,1 0 16</inkml:trace>
  <inkml:trace contextRef="#ctx0" brushRef="#br0" timeOffset="25672.64">13737 677 0,'0'-42'31,"0"84"-31,0-63 16,-21 21-16,0 21 15,21 1-15,0-1 0,0 0 0,-21 0 16,21 21-16,0-20 16,0-1-16,0 0 0,-22 21 0,22-21 15,0 1-15,0-1 0,0 0 0,0 0 16,0 0-16,0 0 16,0 1-1,0-44 16,0 1-15,0 0-16,0 0 0,0 0 16,0 0-16,0-22 0,0 22 15,0-21-15,0 21 0,22-22 16,-1 22-16,0-21 0,-21 21 0,21-22 16,0 22-16,0 0 0,1 0 15,-1 0-15,0 21 0,0-22 0,0 22 16,22 0-16,-22 0 0,0 0 15,0 0-15,0 0 0,0 22 0,1-1 16,-1 0-16,-21 21 0,21-21 16,-21 1-16,0 20 0,21-21 15,-21 0-15,0 22 0,0-22 0,0 21 16,0-21-16,0 0 0,0 1 16,0-1-16,0 0 0,0 0 15,0 0-15,0 0 16,-21-21-16,0 0 31,0-21-15,21 0-1,-22 0-15,22 0 0,0 0 16,0-1-16,0 1 0,0-21 0,0 21 16,22-22-16,-1 22 0,0-21 0,0 21 15,21-22-15,-20 22 0,20 0 16,0 0-16,1-21 0,-1 42 0,0-22 15,1 1-15,-1 21 16,0 0-16,-21 0 0,22 0 0,-22 21 16,0 1-16,0 20 0,-21-21 0,21 0 15,-21 22-15,0-1 0,0-21 16,0 21-16,0-20 0,-21 20 0,0-21 16,21 21-16,-21-20 0,21-1 15,0 0-15,-21-21 0,21 21 0,-21 0 16,-1-21-16,22 21 15,-21-42 32,21 0-47</inkml:trace>
  <inkml:trace contextRef="#ctx0" brushRef="#br0" timeOffset="28700.71">15833 233 0,'0'-21'15,"0"0"-15,0-1 16,0 1-16,0 0 15,0 0-15,0 0 0,0 0 16,0-1-16,0 1 16,0 0-16,21 21 0,0 0 15,-42 0 63,0 0-62,-1 21-16,1 64 0,-21 21 16,0-22-16,-1 22 0,1-21 0,-22 21 15,22 0-15,0-1 0,-22-20 16,22 21-16,0-21 0,-1-22 0,1 22 16,0-22-16,20 1 0,-20-22 15,21 22-15,0-22 0,-22 43 16,22-43-16,0-21 0,0 21 0,21-20 15,0-1-15,0 0 0,0 0 16,0-42 15,0 0-31,0 0 16,21-1-16,0 1 0,0-21 0,1 21 16,20-22-16</inkml:trace>
  <inkml:trace contextRef="#ctx0" brushRef="#br0" timeOffset="29324.49">16235 677 0,'21'0'31,"0"0"-31,-21-21 16,21 0-16,0 21 0,-21-21 0,22 21 16,-1-21-16,0 21 0,0-21 15,0-1-15,0 1 0,1 21 0,-1-21 16,0 0-16,0 0 0,-21 0 16,0-1-16,0 1 0,0 0 15,-21 0-15,0 21 16,-22 0-16,1 0 0,0 0 0,-22 0 15,22 21-15,-22 0 0,22-21 16,-21 43-16,20-22 0,1 0 0,21 0 16,-22 21-16,22-20 0,21-1 15,0 21-15,0-21 0,0 0 16,0 1-16,0-1 0,0 0 0,0 0 16,21 0-16,1 0 0,-1 1 15,0-1-15,21 0 0,-21 0 0,22 0 16,-22 0-16,21 1 0,-21 20 15,22-21-15,-22 0 0,0 0 0,0 1 16,-21-1-16,0 0 0,0 0 16,0 0-16,0 0 0,0 1 15,-21-22-15,0 21 0,-21-21 0,20 0 16,-20 21-16,0-21 0,-1 0 0,22 0 16,-21 0-16,0 0 0,20 0 15,-20 0-15,21-21 0,0 0 16,0 21-16,-1-22 0,1 1 0,0 0 15,0 0-15,21 0 0,-21 0 0,21-1 16,0-20-16,0 21 16,0 0-16,0 0 0,21-1 0,0 22 15,21-21-15,-20 21 16,-1-21-16,42 0 0,-42 21 16,22 0-16</inkml:trace>
  <inkml:trace contextRef="#ctx0" brushRef="#br0" timeOffset="29700.6">16362 868 0,'0'0'0,"21"21"0,0-21 16,0 0-16,0 0 0,1 0 15,-1 0 1,0 0-16,-21-21 0,21 0 16,0 21-16,0-21 0,-21-1 15,22 1-15,-1 0 0,-21 0 16,0 0-16,0 0 15,0-1-15,0 1 0,0 0 0,0 0 16,-21 21 0,-1 0-16,1 0 15,0 0-15,0 21 0,0 0 0,0 0 16,-1 22-16,1-1 0,0 0 16,0 1-16,21-1 0,-21 0 0,21 1 15,0-1-15,0 0 0,0 1 16,0-22-16,0 0 0,0 0 0,0 0 15,0 1-15,21-1 0,0-21 16,0 21-16,0-21 0,1 0 16,-1 0-16,0 0 0,0 0 0,0 0 15,22-21-15,-22 21 16,0-21-16,21-1 0,-21 1 0,1-21 16,20 21-16</inkml:trace>
  <inkml:trace contextRef="#ctx0" brushRef="#br0" timeOffset="30012.42">17187 85 0,'-21'0'0,"42"0"0,-63 0 16,21 0-16,21 21 0,-21 21 15,-1 1-15,1-1 0,21 0 16,-21 22-16,0-22 0,0 22 0,21-22 15,-21 21-15,21 1 0,-22-22 16,22 22-16,0-1 0,-21-20 0,0 20 16,21-21-16,-21 22 0,0-22 15,21-21-15,0 22 0,0-22 0,-21 21 16,21-21-16,0 1 0,-22-1 16,22 0-16,22-21 46,-1-21-46,0 0 0,0 21 16</inkml:trace>
  <inkml:trace contextRef="#ctx0" brushRef="#br0" timeOffset="30392.2">17081 910 0,'22'0'31,"-1"0"-31,0 0 16,0 0-16,0 0 0,0 0 0,1-21 15,-1 21-15,0-21 0,0 0 16,0 0-16,0 21 0,1-22 16,-1 1-16,-21 0 0,0 0 15,0 0-15,0 0 16,-21 21-16,-1 0 0,1 0 15,-21 0-15,21 21 0,0 0 16,-22 0-16,1 0 0,21 0 0,0 22 16,-22-1-16,43-21 0,-21 22 15,21-22-15,-21 0 0,21 0 0,0 0 16,0 0-16,0 1 16,0-1-16,0 0 0,21-21 0,0 21 15,0-21-15,1 0 16,-1 0-16,0 0 0,21 0 0,1 0 15,-22-21-15,21 21 0,-21-21 16,22 0-16,-1-1 0</inkml:trace>
  <inkml:trace contextRef="#ctx0" brushRef="#br0" timeOffset="30916.54">17738 699 0,'-22'21'0,"1"-21"0,21 21 15,-21 21-15,0-21 16,0 1-16,21 20 0,0-21 0,-21 21 16,21-20-16,-22-1 0,22 21 15,-21-21-15,21 0 0,0 1 0,0-1 16,0 0-16,0 0 16,-21-21-16,21 21 0,0-42 46,0 0-30,-21 21-16,21-21 0,0 0 0,0-1 16,0 1-16,0 0 0,0-21 0,0 21 15,21-22-15,0 1 16,0 21-16,1-22 0,-1 1 0,0 21 16,21 0-16,-21-22 0,22 22 15,-22 0-15,21 0 0,-21 21 0,22 0 16,-1 0-16,-21 0 0,0 0 15,1 0-15,-1 21 0,0 0 0,-21 0 16,21 22-16,-21-1 0,0 0 16,0 1-16,0-1 0,0 0 0,0 1 15,-21-22-15,0 21 0,0-21 16,-1 1-16,22-1 0,0 0 16,-21 0-16,0 0 0,21 0 15,-21-21-15,21-21 47,0 0-47,0 0 16,0 0-16,21 0 0,0-1 15</inkml:trace>
  <inkml:trace contextRef="#ctx0" brushRef="#br0" timeOffset="31156.4">18288 614 0,'0'0'0,"0"-21"0,0 42 31,0 0-31,-21 21 16,0-20-16,-1-1 0,22 21 15,0 0-15,-21-20 0,21 20 0,0 0 16,-21-21-16,21 1 0,0 20 16,0-21-16,0 0 0,0 0 15,0 1-15,0-44 47,0 1-31,21 0-16</inkml:trace>
  <inkml:trace contextRef="#ctx0" brushRef="#br0" timeOffset="31556.17">18351 318 0,'0'0'0,"-21"-22"0,21 1 0,-21 21 16,0 0-16,0 0 16,0 0-16,-1 0 15,22 21-15,-21 1 0,21-1 16,0 0-16,0 0 16,0 0-16,21-21 0,-21 21 15,22-21-15,-1 0 0,0 0 16,0 0-16,0 0 15,0 0-15,1 0 0,-1 0 16,0 0-16,0-21 0,0 21 0,-21-21 16,21 0-16,-21 0 15,0 0-15,0-1 0,0 1 16,0 0-16,0 0 0,0 0 16,-21 21-16,0-21 0,0 21 15,0 0-15,0 0 0,-1 21 16,1-21-16,21 21 0,-21 21 0,0-21 15,0 1-15,0-1 0,21 21 16,0-21-16,0 0 0,0 22 0,0-22 16,0 0-16,0 0 15,0 0-15,0 1 0,21-1 0,0-21 16</inkml:trace>
  <inkml:trace contextRef="#ctx0" brushRef="#br0" timeOffset="31971.84">18754 635 0,'-43'0'16,"22"0"0,0 21-16,0 0 0,0 1 15,-1 20-15,22-21 0,0 0 16,-21 22-16,21-22 0,-21 21 0,21 0 15,0-20-15,0-1 0,0 21 16,0-21-16,0 0 0,0 1 0,0-1 16,21-21-16,-21 21 0,21-21 15,1 0-15,-1 0 0,0 0 0,0 0 16,0 0-16,0 0 0,1 0 16,-1 0-16,0-21 0,0 0 0,0-1 15,0 1-15,1 0 0,-1 0 16,0-21-16,-21 20 0,21-20 15,-21 21-15,21-21 0,-21-1 0,0 22 16,0-21-16,0 21 0,0-1 16,0 1-16,0 0 15,0 42 17,21 0-17</inkml:trace>
  <inkml:trace contextRef="#ctx0" brushRef="#br0" timeOffset="32723.73">19262 699 0,'-22'0'15,"1"0"-15,21 21 16,-21 0-16,0 21 0,21-21 15,-21 22-15,21-22 0,-21 21 16,21-21-16,0 22 0,0-22 0,0 0 16,-22 21-16,22-20 15,0-1-15,0 0 0,-21 0 0,21 0 16,0-42 31,0 0-47,0 0 15,0 0-15,0-1 0,0 1 0,21-21 16,1 21-16,-22-22 0,21 1 16,0 0-16,0-1 0,0 22 0,0-21 15,22 0-15,-22 20 0,21-20 16,1 21-16,-22 0 0,21 0 16,0-1-16,1 22 0,-22 0 0,21 0 15,-21 0-15,1 0 0,-1 22 16,0-1-16,-21 0 0,0 0 0,0 21 15,0-20-15,0 20 0,0-21 16,0 21-16,0 1 0,0-1 0,0-21 16,0 22-16,0-22 0,-21 0 15,21 0-15,0 0 0,-21 0 0,21 1 16,-22-22-16,1 21 16,0-21-1,0 0-15,21-21 16,0-1-16,0 1 15,0 0-15,0 0 0,0 0 16,0 0-16,21-22 0,0 1 0,0 21 16,1-22-16,20 1 15,-21 21-15,21-21 0,1 20 0,-1-20 16,0 21-16,-20 21 0,20-21 16,0 21-16,1 0 0,-22 0 0,0 21 15,0-21-15,0 42 0,-21-21 16,0 22-16,0-22 0,0 21 0,0 1 15,-21-1-15,0 0 0,21 1 16,-21-1-16,0-21 0,21 21 16,-22-20-16,22-1 0,-21 0 0,0-21 15,21 21-15,0 0 0,-21-21 16,0 0 0,21-21-1,0 0-15</inkml:trace>
  <inkml:trace contextRef="#ctx0" brushRef="#br0" timeOffset="33611.83">21505 423 0,'21'-42'0,"-42"84"0,42-105 16,1 42-16,-22-22 0,21 22 16,-21-21-16,0 21 0,21 0 0,-21-22 15,21 22-15,-21 0 0,0 42 32,-21 21-17,0 1-15,0-1 0,-1 22 0,1-1 16,0-21-16,-21 22 0,21-1 0,-1 1 15,1-22-15,-21 22 0,21-1 16,0 1-16,-22-1 0,22-20 0,0 20 16,-21 22-16,20-43 15,22-21-15,0 0 0,-21 1 0,21-1 16,0 0-16,0-42 31,0 0-15,21-22-16,-21 22 0,22-21 15,-1-1-15,0 1 0,-21 0 16,21-22-16,0 22 0,22-22 0,-22 1 16,0 21-16,0-22 0,21 22 0,-20-22 15,20 1-15,0 20 0,-21 1 16,22-21-16,-22 20 0,0 22 0,0 0 16,0 0-16,-21 0 0,0 42 15,0 21-15,0-21 16,0 22-16,0-1 0,0 0 15,0 22-15,0-22 0,0 22 16,-21-22-16,21 21 0,-21 1 16,21-1-16,-21-20 0,21 20 0,0-20 15,0-1-15,0 0 0,-21 1 16,21-22-16,0 21 0,0-21 0,-21 0 16,21 1-16,0-1 0,0 0 15,-22-21 1,1 0-16</inkml:trace>
  <inkml:trace contextRef="#ctx0" brushRef="#br0" timeOffset="33820.72">21061 1016 0,'0'0'0,"21"0"31,0 0-31,0-21 16,0 21-16,1 0 0,20 0 0,0-21 16,1 21-16,-1 0 0,0-21 15,22 21-15,-22-22 0,22 1 0,-22 21 16,21-21-16,-20 21 0</inkml:trace>
  <inkml:trace contextRef="#ctx0" brushRef="#br0" timeOffset="34225.51">21886 762 0,'0'0'0,"-21"0"0,21-21 16,-21 0-16,21 0 15,0-1 1,21 22 0,0 0-1,0 0-15,1 0 0,-1 0 0,0 0 16,0 22-16,21-1 0,-42 0 0,43 0 15,-43 21-15,21-20 16,0 20-16,0 0 0,-21 1 0,0-22 16,0 21-16,0 0 0,0-20 15,0-1-15,0 0 0,0 0 0,0 0 16,0 0-16,0 1 0,-21-22 16,0 0-16,0 0 15,0-22 1,21 1-16,0 0 15,0 0-15,0 0 0,0 0 16,0-1-16,0 1 0,0-21 0,0 21 16,21 0-16,-21-22 0,21 22 15,-21 0-15,21 0 0,0 21 16,-21-21-16,21-1 0,1 22 16,-1 0-16,0-21 0,0 21 0,0 0 15,0 0-15,22 0 0,-22 0 0</inkml:trace>
  <inkml:trace contextRef="#ctx0" brushRef="#br0" timeOffset="34492.36">22627 720 0,'0'-21'0,"0"42"0,0-64 15,-21 22 17,0 21-32,0 0 0,-1 0 15,1 0 1,0 21-16,0 1 0,0-1 0,21 21 15,-21-21-15,-1 22 0,22-1 16,0-21-16,0 21 0,-21 1 0,21-22 16,0 21-16,0-21 0,0 22 15,0-22-15,0 0 0,0 0 0,0 0 16,21 1-16,1-22 16,20 21-16,-21-21 0,21 0 0,1 0 15,-22 0-15,42-21 0,-20 21 16,-1-22-16,0 1 0,1 0 0</inkml:trace>
  <inkml:trace contextRef="#ctx0" brushRef="#br0" timeOffset="35004.62">23114 508 0,'0'0'0,"0"-63"0,0 20 0,0 22 16,0-21-16,0 21 0,0-1 15,0 1-15,-21 21 16,0 21-16,-1 1 15,22-1-15,-21 21 0,21-21 0,0 22 16,-21-1-16,0 0 0,21 22 16,0-22-16,0 22 0,0-22 0,-21 21 15,21-20-15,0 20 16,-21-20-16,21 20 0,0-21 0,0-20 16,0 20-16,0-21 0,0 21 0,0-20 15,0-1-15,-22-21 16,1 0-16,0 0 31,21-21-31,0-1 0,0 1 16,0 0-16,0 0 15,0-21-15,0 20 0,21-20 0,-21 21 16,21-21-16,22-1 0,-22 1 16,0 0-16,21 20 0,1 1 15,-22-21-15,21 42 0,-21-21 0,22 21 16,-22 0-16,21 0 0,-21 21 15,1 0-15,-22 0 0,21 0 16,-21 22-16,21-1 0,-21-21 0,0 22 16,0-1-16,0-21 0,0 21 15,0-20-15,0-1 0,0 0 0,-21 0 16,0 0-16,21 0 0,0 1 0,-22-22 16,22 21-16,-21-21 15,21-21 16,0-1-31,21 22 0</inkml:trace>
  <inkml:trace contextRef="#ctx0" brushRef="#br0" timeOffset="35219.5">23622 826 0,'-21'63'16,"0"-42"-16,21 0 15,0 22-15,-22-22 0,1 0 16,21 21-16,0-20 0,0-1 0,-21 0 16,21 0-16,-21 0 15,21 0 1,-21-21-16,21-21 31</inkml:trace>
  <inkml:trace contextRef="#ctx0" brushRef="#br0" timeOffset="35560.31">23601 466 0,'0'0'0,"-21"0"0,-22 21 31,43 0-16,21-21 1,1 0-16,-1 0 0,0 0 16,0 0-16,0 0 0,0 0 15,1 0-15,-22-21 16,0 0-16,0 0 16,0-1-16,0 1 15,-22 21-15,1-21 0,0 21 0,0 0 16,0 0-16,0 0 0,-1 0 15,1 0-15,0 0 0,0 0 16,21 21-16,-21 0 16,21 1-16,0-1 0,0 0 15,0 0-15,21-21 16</inkml:trace>
  <inkml:trace contextRef="#ctx0" brushRef="#br0" timeOffset="35863.96">24109 360 0,'0'0'0,"0"-21"0,0 0 0,0-1 15,0 1-15,0 0 0,0 0 16,0 42 15,0 0-31,0 22 0,0-22 16,-21 21-16,-1 0 0,1 1 15,0-1-15,0 22 0,-21-22 0,20 0 16,1 22-16,0-22 0,0 22 16,21-22-16,-21 0 0,21 1 0,-21-1 15,21 0-15,-22-21 0,22 1 16,0 20-16,0-21 0,0 0 16,22-21-1,-1 0-15,0 0 0,0 0 0,0 0 16,0-21-16,1 0 0</inkml:trace>
  <inkml:trace contextRef="#ctx0" brushRef="#br0" timeOffset="36056.85">23876 741 0,'-21'0'0,"42"0"47,0 0-47,0 0 0,0 0 16,1 0-16,-1 0 0,0 0 0,21 0 15,-21 0-15,22 0 0,-22-21 16</inkml:trace>
  <inkml:trace contextRef="#ctx0" brushRef="#br0" timeOffset="36440.62">24363 741 0,'0'0'0,"-21"0"0,21 21 15,21-21 32,0 0-31,0 0-16,0-21 0,0 21 15,1 0-15,-1-21 0,-21 0 16,21 21-16,-21-22 0,-21 22 31,0 0-15,-1 22-16,1-1 16,0 0-16,0 0 0,0 0 15,0 0-15,-1 22 0,22-22 0,-21 0 16,21 21-16,-21-20 0,21-1 15,-21 0-15,21 0 0,0 0 0,0 0 16,0 1-16,21-1 16,0-21-16,0 0 15,1 0-15,-1 0 0,0 0 16,21-21-16,-21 21 0</inkml:trace>
  <inkml:trace contextRef="#ctx0" brushRef="#br0" timeOffset="36700.46">24998 614 0,'0'0'0,"0"-21"0,-21 21 15,-1 0-15,1 0 0,0 0 16,-21 0-16,21 0 0,-1 0 16,1 21-16,0 0 0,-21 0 15,21 22-15,-1-22 0,22 21 0,-21-21 16,21 22-16,-21-1 0,21 0 15,0-21-15,0 22 0,0-22 0,0 0 16,0 21-16,21-20 0,0-22 16,1 21-16,-1 0 0,0-21 0,21 0 15,-21 0-15,22 0 0,-1 0 16,0 0-16,1 0 0,-1 0 16,0-21-16</inkml:trace>
  <inkml:trace contextRef="#ctx0" brushRef="#br0" timeOffset="37391.64">25485 275 0,'0'-42'0,"0"84"0,0-126 0,0 62 0,0 1 16,0 0-16,-22 21 16,1 0-16,0 21 15,21 22-15,-21-22 0,0 21 16,0 0-16,-1 1 0,22 20 15,-21-20-15,0-1 0,0 21 0,21-20 16,0 20-16,-21-20 0,21 20 16,0-21-16,0 22 0,0-22 0,0 1 15,0-1-15,0 0 0,0-21 16,0 1-16,21 20 0,-21-21 16,21 0-16,0-21 0,0 0 15,1 0-15,-1 0 0,0 0 16,0-21-16,0 0 0,0 0 15,-21 0-15,22-1 0,-1 1 16,0-21-16,-21 21 0,21-22 16,0 1-16,-21 0 0,21-1 0,1 1 15,-22 0-15,0 21 0,0-1 0,21 1 16,-42 42 0,-1 1-1,22 20-15,-21-21 0,21 21 16,-21 1-16,21-22 0,0 21 0,0 1 15,-21-22-15,21 21 0,0-21 16,0 0-16,0 1 0,0-1 0,21 0 16,-21 0-16,21 0 0,0-21 15,1 0-15,-1 0 0,0 0 16,0 0-16,0 0 0,0 0 0,1 0 16,-1-21-16,0 21 0,0-21 15,0 0-15,0 0 0,1-22 0,-1 22 16,-21-21-16,21-1 0,0 1 15,0 21-15,-21 0 0,0-22 0,21 43 16,-21-21-16,0 0 16,0 42-16,-21 0 15,0 1-15,21-1 0,-21 0 16,21 0-16,0 0 0,-21 0 0,21 22 16,-21-22-16,21 0 0,0 0 15,0 0-15,0 1 0,0-1 16,0 0-16,21 0 15,0-21-15,0 0 16,0 0-16,22 0 0</inkml:trace>
  <inkml:trace contextRef="#ctx0" brushRef="#br0" timeOffset="37808.37">26204 847 0,'0'0'16,"0"-21"-16,0-1 0,0 1 0,0 0 15,0 0-15,0 0 0,0 0 16,21 21 0,1 0-1,-1 0-15,0 0 0,0 0 16,0 0-16,-21 21 0,21 0 16,1 0-16,-1 0 0,-21 0 15,0 1-15,21-1 0,-21 0 0,0 21 16,21-21-16,-21 1 0,0-1 15,0 0-15,0 0 0,0 0 0,0 0 16,0 1 0,0-44 15,0 1-31,0 0 16,0 0-16,0 0 0,0-22 15,0 22-15,0 0 0,0-21 16,0 21-16,0-22 0,0 22 0,21 0 15,0 0-15,-21 0 16,22 21-16,-22-22 0,21 22 16,0 0-1,0 0-15,0 0 0,0 0 16</inkml:trace>
  <inkml:trace contextRef="#ctx0" brushRef="#br0" timeOffset="38191.4">26755 741 0,'-22'0'31,"22"-21"-31,0 0 16,22 21-1,-1 0-15,0-22 0,-21 1 16,21 21-16,-21-21 0,21 21 15,-21-21-15,0 0 0,-21 21 47,0 0-47,0 21 0,0-21 16,-1 21-16,1 0 0,0 0 0,0 22 16,0-22-16,0 21 0,21-21 15,0 22-15,0-22 0,0 0 0,0 21 16,0-20-16,0-1 0,0 0 0,0 0 15,21-21-15,0 21 0,0-21 16,21 0-16,-20 0 0,-1 0 0,21 0 16,-21 0-16,22-21 0,-22 0 15,21 21-15,-21-21 0,22 0 0,-22-1 16,21-20-16</inkml:trace>
  <inkml:trace contextRef="#ctx0" brushRef="#br0" timeOffset="38536.25">25167 233 0,'0'0'0,"21"0"32,22 0-32,-1 0 0,0 0 15,1 0-15,20 0 0,1 0 0,20 0 16,-20 0-16,20 0 0,1 0 16,-21 0-16,20 0 0,-20 0 0,-1 0 15,-20 0-15,-1 0 0,-21 0 16,0 0-16,0 0 0,1 0 0,-1 0 15,0 0 1,0 0 0</inkml:trace>
  <inkml:trace contextRef="#ctx0" brushRef="#br0" timeOffset="40492.15">27876 381 0,'0'-21'16,"0"0"-16,0 0 15,0-1 1,0 44 15,0-1-31,0 21 16,0-21-16,0 22 0,0-1 15,0 0-15,0-21 0,0 22 16,0-1-16,0 0 0,0 1 0,0-1 16,-21 0-16,21 1 0,0-1 15,0-21-15,0 0 0,0 1 0,0-1 16,0 0-16,0 0 16,0-42-1,0 0 1,21 0-16,1-1 15</inkml:trace>
  <inkml:trace contextRef="#ctx0" brushRef="#br0" timeOffset="40724.78">28279 572 0,'0'0'16,"-22"0"-1,1 0-15,0 0 16,0 21-16,-21 0 0,20-21 15,-20 21-15,0 0 0,21 0 0,-22 1 16,22 20-16,-21-21 0,21 0 16,-1 0-16,1 1 0,0-1 15,0 0-15,0 0 0,21 0 16,-21-21-16,21 21 0,21-21 31,21-21-31,-21 0 0</inkml:trace>
  <inkml:trace contextRef="#ctx0" brushRef="#br0" timeOffset="40956.69">28215 572 0,'0'0'15,"21"-22"-15,-21 1 0,0 0 16,0 42 15,0 0-31,0 1 0,0 20 0,0-21 16,21 0-16,-21 22 0,22-22 15,-22 21-15,0 0 0,21-20 0,0 20 16,-21-21-16,21 0 0,0 0 16,-21 1-16,0-1 0,21 0 0,1-21 15,-22 21-15,21-21 16,0 0-16,-21-21 0,21 21 16,-21-21-16</inkml:trace>
  <inkml:trace contextRef="#ctx0" brushRef="#br0" timeOffset="41208.23">28702 296 0,'0'0'0,"-21"22"16,0-1-16,21 21 15,-22-21-15,1 22 0,0-1 0,0-21 16,0 21-16,21 1 0,-21-1 15,-1 0-15,1 1 0,0-22 0,0 21 16,0 1-16,21-22 0,-21 0 16,21 0-16,-22 21 15,22-20-15,0-1 0,22-21 32,-1 0-32,0-21 0</inkml:trace>
  <inkml:trace contextRef="#ctx0" brushRef="#br0" timeOffset="41449.08">28808 423 0,'0'0'15,"21"-21"-15,-21 0 0,0 0 0,0 42 16,0 0 0,0 0-16,-21 1 0,21 20 15,0-21-15,-21 21 0,-1 1 16,22-22-16,-21 21 0,21 1 15,-21-1-15,21-21 0,0 21 0,0-20 16,-21 20-16,21-21 0,-21 0 16,21 0-16,0 1 0,0-1 0,21-21 47</inkml:trace>
  <inkml:trace contextRef="#ctx0" brushRef="#br0" timeOffset="41911.82">28871 402 0,'0'-21'0,"0"42"0,0-63 0,0 21 0,21 0 16,-21-1-16,0 1 0,22 0 16,-1 21-16,0-21 0,0 0 0,0 21 15,0 0-15,22 0 0,-22 0 16,21 0-16,-21 21 0,22 0 15,-22 0-15,0 22 0,0-1 0,-21-21 16,0 21-16,0 1 0,0-1 16,-21-21-16,0 0 0,-21 22 15,-1-22-15,1 0 0,0 0 0,-1 0 16,1-21-16,0 22 0,-1-22 0,1 0 16,21 0-16,-22 0 0,22 0 15,0 0-15,0 0 16,21-22-16,21 22 31,0 0-31,0 0 16,1 0-16,-22 22 0,21-1 15,0 0-15,0 0 0,-21 0 16,21 0-16,0 1 0,-21 20 0,0-21 16,22 0-16,-1-21 0,-21 21 15,21 1-15,-21-1 0,21-21 16,0 0-16,0 0 15,1 0-15,-1 0 16,0 0-16,0 0 0,0-21 16,0 21-16,1-22 0,-1 1 0</inkml:trace>
  <inkml:trace contextRef="#ctx0" brushRef="#br0" timeOffset="42171.67">29570 402 0,'0'0'0,"-21"0"0,-1 0 16,44 0 15,20 0-15,-21 0-16,21 0 0,1 0 15,-1 0-15,22 0 0,-22 0 0,0 0 16,22 0-16,-22 0 0,-21 0 15,22 0-15,-22 0 0,0 0 16,0 0-16,-63 0 31,21 0-31</inkml:trace>
  <inkml:trace contextRef="#ctx0" brushRef="#br0" timeOffset="42428.53">29803 445 0,'-64'105'31,"64"-83"-31,-21-1 0,21 21 0,-21-21 16,0 22-16,21-1 0,-22-21 0,22 21 16,-21 1-16,21-22 0,0 21 15,-21-21-15,21 1 0,-21-1 16,21 0-16,0 0 0,0 0 15,-21-21-15,21 21 0,0-42 32,0 0-17,21 21-15,0-21 0</inkml:trace>
  <inkml:trace contextRef="#ctx0" brushRef="#br0" timeOffset="42768.33">30797 42 0,'0'0'0,"0"-21"16,-21 21-16,42 0 15,1 0 1,20 0-16,0 0 0,1 0 16,20 0-16,1 0 0,-1 0 0,1 0 15,-1 0-15,22 0 0,-22 0 16,1 0-16,-1 0 0,-20 0 16,20 0-16,-21 0 0,1 0 15,-22 0-15,0 0 0,0 0 16,-42 0-1,0 0 1,0 0-16,0 0 0</inkml:trace>
  <inkml:trace contextRef="#ctx0" brushRef="#br0" timeOffset="43164.52">31432 106 0,'0'0'0,"-21"21"0,21 0 15,-21 0-15,21 1 0,-21-1 0,21 0 16,0 0-16,0 21 0,-21-20 16,21 20-16,0-21 0,-21 21 0,21 1 15,0-22-15,0 21 0,0 1 16,0-1-16,0 0 0,0-21 16,0 22-16,0-1 0,0 0 0,-22 1 15,22-1-15,-21 0 0,21-20 16,0 20-16,-21-21 0,0 0 0,0 0 15,0 1-15,-1-1 16,-20-21-16,21 21 0,-21-21 0,-1 0 16,22 0-16,-21 0 0,-1 0 15,22 0-15,0 0 0,-21 0 0,21-21 16,-1 21-16,1-21 0,0-1 16,21 1-16,-21 0 0,0 0 15,21 0-15,0 0 0,0-1 16,0 1-16,0 0 15,0 0-15,21 21 16,0-21 0,21 0-16,-20 21 0,20 0 0</inkml:trace>
  <inkml:trace contextRef="#ctx0" brushRef="#br0" timeOffset="43688.21">31665 741 0,'0'-21'0,"21"-43"16,-21 43-1,0 0-15,0 0 0,0 0 0,0-1 16,0 1-16,-21 21 47,0 0-47,0 0 0,0 21 0,0 22 15,-1-22-15,-20 0 0,21 21 16,0-20-16,-22 20 0,22 0 16,0 1-16,0-22 0,21 21 0,0 0 15,0-20-15,0-1 0,0 0 16,0 0-16,0 0 0,21-21 16,0 21-16,0-21 0,1 0 15,-1 0-15,0 0 0,0 0 0,0-21 16,0 0-16,1 0 0,-1 21 15,0-21-15,0-22 0,0 22 16,0 0-16,1-21 0,-1-1 16,0 22-16,0-21 0,0 21 15,-21 0-15,0-22 0,21 43 0,-21-21 16,0 0-16,0 42 31,0 0-31,0 0 0,0 1 0,0-1 16,0 21-16,0-21 0,0 0 15,0 22-15,0-22 0,0 0 16,0 0-16,0 0 0,22-21 16,-22 22-16,21-22 15,0 0-15,0 0 0,0 0 16,22 0-16</inkml:trace>
  <inkml:trace contextRef="#ctx0" brushRef="#br0" timeOffset="43920.71">32216 635 0,'0'-42'0,"0"84"0,0-105 0,0 41 16,21 1-16,-21 42 31,0 1-31,0-1 16,0 0-16,0 0 0,0 21 15,0-20-15,0-1 16,0 21-16,0-21 0,0 22 0,0-22 15,0 0-15,0 0 0,0 0 16,0 0-16,21-21 0,-21 22 16,21-22-16,0 0 15</inkml:trace>
  <inkml:trace contextRef="#ctx0" brushRef="#br0" timeOffset="44167.57">32575 614 0,'0'-64'32,"0"128"-32,-21-128 15,0 64 1,0 22-16,0-1 0,0 0 16,-22 0-16,22 0 0,0 0 15,0 1-15,-22-1 0,22 0 0,0 0 16,-21 21-16,21-20 0,-1-22 15,1 21-15,0 0 0,21 0 0,0 0 32,21-21-32,0 0 15</inkml:trace>
  <inkml:trace contextRef="#ctx0" brushRef="#br0" timeOffset="44692.27">32956 550 0,'0'0'0,"0"-21"0,0 0 0,0 0 16,0 0-1,0 0-15,-21-1 16,0 22 0,0 0-16,0 0 0,0 22 15,-1-1-15,1 0 16,-21 0-16,21 0 0,-22 0 15,22 22-15,-21-22 0,21 0 0,-22 21 16,22 1-16,0-22 0,-21 21 16,42-21-16,-21 22 0,21-22 15,0 0-15,0 0 0,0 0 0,0 1 16,21-22 0,0 0-16,0 0 0,0 0 0,0 0 15,1-22-15,-1 22 0,21-21 16,-21 0-16,0 0 0,1 0 15,-1-22-15,0 22 0,0 0 16,0-21-16,0 21 0,1-1 16,-1-20-16,0 21 0,-21 0 0,0 0 15,21-1-15,-21 44 32,0-1-32,-21 21 15,21-21-15,-21 0 0,21 1 16,0-1-16,0 21 0,0-21 15,0 0-15,-21 1 0,21-1 0,0 0 16,0 0-16,0 0 0,0 0 16,21-21-1,0 0-15,0 0 16,0 0-16,22 0 0</inkml:trace>
  <inkml:trace contextRef="#ctx0" brushRef="#br0" timeOffset="44863.82">33232 931 0,'0'0'16,"-22"0"-16,1 0 0,0 0 0,21 22 16,-21-22-16,21 21 15,-21-21-15,21 21 0,-21-21 16,-1 21-16,1-21 0</inkml:trace>
  <inkml:trace contextRef="#ctx0" brushRef="#br0" timeOffset="46728.2">783 1757 0,'0'0'0,"-21"0"0,0 21 0,0-21 0,-22 0 15,22 21-15,0-21 16,-21 0-16,-1 21 0,22-21 0,-21 22 15,-1-22-15,22 0 0,-21 21 16,21-21-16,0 0 0,-1 0 0,1 0 16,21 21 15,21-21-31,1 0 0,-1 0 16,0 0-16,0 0 0,0 0 15,0 0-15,1 0 0,20 0 16,-21 0-16,21 0 0,1 0 0,-1 0 15,0 0-15,1 0 16,-1 0-16,22 0 0,-22 0 0,21 0 16,1-21-16,-1 21 0,22 0 15,0 0-15,-1-21 0,1 21 0,21 0 16,-21 0-16,-22 0 0,22-22 16,-22 22-16,22 0 0,-22 0 15,1 0-15,21 0 0,-1 0 0,-20 0 16,42-21-16,-22 21 0,1 0 15,0 0-15,20 0 0,-20 0 0,0-21 16,-1 21-16,1 0 0,0 0 16,21 0-16,-22-21 0,22 21 15,-21 0-15,21 0 0,-1 0 16,-20 0-16,21-21 0,0 21 0,0 0 16,-1 0-16,22-21 0,-21 21 15,21 0-15,0 0 0,-21 0 0,21 0 16,-21 0-16,21 0 0,-21 0 15,21 0-15,-21 0 0,21 0 0,-22 0 16,1 0-16,0 0 0,0 0 16,0 0-16,21 0 0,-21 0 0,21 0 15,-22 0-15,22 0 0,-21 0 16,21 0-16,-21 0 0,21 0 0,-21 0 16,42 0-16,-21 0 0,0 0 15,0 0-15,0 21 0,0-21 16,0 0-16,21 0 0,-21 0 0,21 0 15,-21 0-15,22 0 0,-22 0 16,0 0-16,0 0 0,21 0 0,-21 0 16,21 0-16,-21 0 0,21 0 15,-21 0-15,0 0 0,0-21 0,0 21 16,0 0-16,0 0 0,0 0 16,-21-22-16,21 22 0,-21 0 0,0 0 15,-1-21-15,1 21 0,0 0 16,0 0-16,0-21 0,0 21 0,-1 0 15,1-21-15,-21 21 16,0 0-16,-1-21 0,-20 0 0,-1 21 16,85-22-16,-105 22 15,20 0-15,-20 0 0,20-21 0,-21 21 16,-20 0-16,20 0 0,-21 0 0,0 0 16,-21-21-16,21 21 0,1 0 15,-1 0-15,0-21 125,-21 0-125,0 0 16</inkml:trace>
  <inkml:trace contextRef="#ctx0" brushRef="#br0" timeOffset="48668.79">16277 1693 0,'0'0'0,"-21"-21"0,0 21 16,0 0-16,-1 0 15,1-21-15,0 21 0,0 0 0,-21 0 16,20 0-16,1 0 0,0 0 16,0 0-16,0 0 0,0 0 0,-1 0 15,1 0 1,42 0 46,1-21-62,20 21 16,-21 0-16,21 0 0,22 0 16,-22 0-16,22 0 0,-1 0 15,1-21-15,-1 21 0,22 0 0,-22 0 16,22 0-16,0 0 0,-22 0 16,22 0-16,21 0 0,-22 0 0,1 0 15,21 0-15,-21 0 0,-1 0 16,1 21-16,-22-21 0,22 0 0,-21 0 15,20 0-15,1 0 0,0 0 16,-1 0-16,1 0 0,21 0 0,-22 0 16,22 0-16,-21 0 15,21 0-15,-22 0 0,1 0 0,-21 0 0,20 0 16,1 0-16,0 0 16,-1 0-16,1 0 0,-22 0 0,22 0 15,0 0-15,-1 0 0,-20 0 16,21 0-16,-22 0 0,1 0 0,20 0 15,-20 0-15,-1 0 0,22 0 16,0 0-16,-1 0 0,1 0 16,0 0-16,-22 0 0,22 0 0,-1 0 15,-20 0-15,-1 0 0,1 0 16,-1 0-16,1 0 0,21 0 0,-22 0 16,1 0-16,20 0 0,-20 0 15,20 0-15,1 0 0,0 0 0,-1 0 16,1 0-16,0 0 15,-1 0-15,-20-21 0,21 21 0,-1 0 16,1 0-16,0 0 0,-1 0 16,1-21-16,-22 21 0,22 0 0,0 0 15,-1 0-15,-20-22 0,-1 22 16,22-21-16,-21 21 0,-1 0 0,1 0 16,20-21-16,-20 21 0,-1 0 0,22-21 15,-22 21-15,22 0 0,0 0 16,-22 0-16,22-21 0,0 21 0,-1 0 15,1 0-15,-22 0 0,22 0 16,0 0-16,-1 0 0,1 0 0,21-21 16,-21 21-16,-1 0 15,1 0-15,-22 0 0,22 0 0,-21-22 16,-1 22-16,1 0 0,-1 0 16,1-21-16,20 21 0,-20 0 0,-1-21 15,22 21-15,-22 0 0,22 0 16,-21 0-16,20-21 0,1 21 0,-22 0 15,1 0-15,21 0 0,-22 0 0,1 0 16,-1 0-16,1-21 0,-1 21 16,1 0-16,-1 0 0,1 0 0,-1 0 15,22 0-15,-22 0 0,1 0 16,-1 0-16,22 0 0,-22 0 0,1 0 16,-1 0-16,1 0 15,21 0-15,-22-21 0,22 21 0,-1 0 16,-20 0-16,21 0 0,-1 0 15,1 0-15,-22 0 0,22 0 0,-21 0 16,-1 0-16,1 0 0,-1 0 16,22 0-16,-22 0 0,1 0 0,20 0 15,1 0-15,0 0 0,-1 0 16,1 0-16,0 0 0,-22 0 0,22 0 16,-22 0-16,1 0 0,21 0 15,-22 0-15,1 0 0,-1 0 16,1 0-16,-1 0 0,22 0 15,-22 0-15,22 0 0,-22 0 16,22 0-16,-21 21 0,20-21 0,-20 0 16,-1 0-16,-20 0 0,20 0 15,1 0-15,-1 0 0,1 0 0,-1 0 16,1 0-16,-1 0 0,1 0 16,-1 0-16,1 0 0,20 0 0,-20 0 15,-1 0-15,1 0 0,-22 0 16,22 0-16,-22 0 0,0 0 0,1 0 15,-1 0-15,0 0 16,1 0-16,-1 0 0,0 0 16,22 0-16,-22 0 0,0 0 0,1 0 15,20 0-15,-20-21 0,20 21 16,-21 0-16,1 0 0,-1 0 16,0 0-16,-20 0 0,20 0 0,-21 0 15,0 0-15,0 0 0,-21-22 16,0 1-1,-21 21 1,0 0-16,0-21 0,-21 21 16,20 0-16,-20 0 0,0-21 15</inkml:trace>
  <inkml:trace contextRef="#ctx0" brushRef="#br0" timeOffset="52935.83">12763 2477 0,'0'-22'0,"-21"22"93,21 22-77,0-1 0,0 0-16,-21 0 0,21 0 15,0 0-15,0 1 16,0-1-16,0 0 0,0 0 0,0 21 15,0-20-15,0-1 0,0 0 0,0 21 16,0-21-16,0 1 16,0-1-16,0 0 0,0 0 0,0 0 15,0 22-15,0-22 0,0 0 16,0 0-16,0 0 0,0 22 0,-21-22 16,21 21-16,0-21 0,0 22 0,0-22 15,0 21-15,0 0 0,0-20 16,0 20-16,0 0 0,0-21 0,0 22 15,0-22-15,0 21 0,0-21 0,0 22 16,0-22-16,0 0 0,0 0 16,0 0-16,0 1 0,0-1 15,0 0-15,0 0 0,0 0 0,0 0 16,0 1-16,0-1 0,0 21 0,0-21 16,0 0-16,0 1 0,0 20 15,0-21-15,-21 0 0,21 0 16,0 22-16,0-22 0,0 0 0,0 0 15,0 0-15,0 1 0,0-1 0,0 0 16,0 0-16,0 0 0,0 0 16,0 1-16,0-1 0,0 0 0,0 0 15,0 0-15,-21 0 0,21 1 16,0-1-16,0 0 16,0 0-16,-22-21 0,22 21 15,0 0-15,0 1 0,0-1 31,0-42 1,0-1-32,0 1 15,0 0-15,0 0 16,0 0-16</inkml:trace>
  <inkml:trace contextRef="#ctx0" brushRef="#br0" timeOffset="55373.52">12700 2434 0,'21'0'16,"-21"-21"-1,21 21 1,-21-21-1,0 0 1,21 21 0,1 0-1,-1 0 17,0 0-32,0 0 15,0 0-15,0 0 16,1 0-16,20 0 0,-21 0 15,0 0-15,22 0 0,-1 0 16,0 0-16,-21 0 0,22 0 0,-1 0 16,0 0-16,22 0 0,-22 0 15,1 0-15,-1 21 0,0-21 0,1 0 16,-1 0-16,0 0 0,1 0 16,20 0-16,-21 0 0,22 0 0,-22 0 15,22 0-15,-1 0 0,1 21 0,-1-21 16,1 0-16,-1 0 0,1 0 15,-1 0-15,1 0 0,-1 0 16,-20 21-16,20-21 0,-21 0 0,22 0 16,-1 0-16,1 0 0,-1 0 15,1 0-15,21 0 0,-22 0 16,22 0-16,-22 0 0,22 21 0,-22-21 16,1 0-16,21 0 0,-22 0 15,1 0-15,-22 0 0,21 0 0,1 0 16,-1 0-16,1 0 0,-22 0 0,22 0 15,-1 0-15,22 0 0,-22 0 16,1 0-16,21 0 0,-22 0 0,1 0 16,20 0-16,-20 0 15,-1 0-15,1 0 0,20 0 0,-20 0 0,-1 0 16,1 0-16,21 0 0,-22 0 16,1 0-16,-1 0 0,-21 0 15,22 0-15,-22 0 0,22 0 16,-22 0-16,0 0 0,1-21 0,-1 21 15,0 0-15,1 0 0,20 0 16,-20 0-16,20 0 0,1 0 0,-22 0 16,43 0-16,-22 0 0,1 0 15,20 0-15,-20-21 0,-1 21 0,1 0 16,-22 0-16,22 0 0,-22 0 16,21 0-16,-20 0 0,-1 0 15,0 0-15,1 0 0,-22 0 0,21 0 16,1 0-16,20 0 0,-21 0 15,1 0-15,-1 0 0,22 0 0,-22 0 16,21 0-16,-20 0 0,-1 0 16,22 0-16,-22 0 0,0 0 0,1 0 15,-1 0-15,0 0 0,1 0 16,-22 0-16,21 0 0,-21 0 0,22 0 16,-22 0-16,0 0 0,21 0 15,-21 0-15,1 0 0,20 0 0,-21 0 16,0 0-16,22 0 0,-22 0 15,0 0-15,0 0 0,0 0 0,0 0 16,1 0-16,-1 0 16,0 0-16,0 0 0,0 0 15,0 0-15,1 0 16,-1 0-16,0 0 0,0 0 16,0 0-16,0 0 0,1 0 15,-1 0-15,0 0 0,0 0 16,0 0-16,0 0 15,1 0-15,-1 0 16,0 0 0,0 0-16,0 0 0,0 0 15,1 0-15,-1 0 16,0 21-16,0-21 0,0 0 0,0 0 16,1 0-16,-1 0 0,0 0 15,0 0-15,0 0 0,0 0 31,1 0 16,-1 0-15,0 0-32,-21 21 93,0 1-77,0-1-16,0 0 16,-21-21-16,21 21 0,0 0 15,0 0-15,-21-21 0,21 22 0,-22-1 16,1 0-16,21 21 0,0-21 15,-21 1-15,0-1 0,21 21 16,-21-21-16,21 22 0,0-22 0,-21 21 16,21-21-16,-22 22 0,22-22 15,0 21-15,0-21 0,0 22 0,0-1 16,0 0-16,0 1 0,0-1 16,0 0-16,0-21 0,0 22 0,0-1 15,-21 0-15,21 1 0,0-22 16,0 21-16,0 1 0,-21-22 0,21 21 15,0 0-15,0-20 0,0-1 0,0 21 16,0-21-16,0 22 0,0-22 16,0 21-16,0-21 0,0 22 0,-21-22 15,21 0-15,0 21 16,0-21-16,0 1 0,-21-1 0,21 0 16,0 0-16,0 0 0,0 0 0,0 1 15,-21-1-15,21 0 16,0 0-16,-22-21 15,1 0 79,0 0-78,0-21-16,0 21 0,0-21 0,-1 0 15,-20 21-15</inkml:trace>
  <inkml:trace contextRef="#ctx0" brushRef="#br0" timeOffset="57388.67">12763 4572 0,'-21'0'0,"21"21"0,21-21 63,1 0-47,-1 0-16,0 0 0,0 0 15,0 0-15,22 0 0,-22 0 16,21 0-16,0 0 0,1 0 0,20 0 15,-20 0-15,20 0 0,1 0 16,-22-21-16,21 21 0,1-21 0,-1 21 16,-20 0-16,20 0 0,1-21 0,20 21 15,-20 0-15,-1 0 16,22-21-16,-21 21 0,-1 0 0,22 0 16,-22 0-16,22-22 0,-22 22 15,22 0-15,-21 0 0,20 0 0,-20 0 16,20-21-16,1 21 0,0 0 0,21 0 15,-22 0-15,1 0 0,21 0 16,-22 0-16,1 0 0,0 0 0,-1 0 16,1-21-16,-21 21 0,20 0 15,1 0-15,0 0 0,-22 0 0,22 0 16,-1 0-16,1-21 0,0 21 0,-22 0 16,22 0-16,-22 0 15,22 0-15,-21 0 0,20 0 0,1 0 0,-22 0 16,22 0-16,0 0 15,-1 0-15,-20 0 0,21 0 0,-1 0 16,-20 0-16,-1 0 0,1 0 0,-1 0 16,-20 0-16,20 0 0,-21 0 15,22 0-15,-22 0 0,22 0 0,-1 0 16,-20 0-16,20 0 0,1 0 16,-1 0-16,-21 0 0,22 0 0,-1 0 15,-20 0-15,20 0 0,-20 0 16,20 0-16,-21 0 0,22 0 0,-22 0 15,22 0-15,-22 0 0,22 21 16,-22-21-16,0 0 0,1 0 16,-1 0-16,0 0 0,1 0 0,-1 21 15,-21-21-15,21 0 0,1 0 16,-22 0-16,0 0 0,21 0 0,-20 0 16,20 0-16,-21 0 0,0 0 0,22 0 15,-22 0-15,0 0 0,21 0 16,-21 0-16,1 0 0,-1 0 0,21 0 15,-21 0-15,0 0 0,1 0 16,-1 0-16,0 0 0,0 0 16,0 0-16,0 0 0,1 0 15,-1 0 1,0 0 0,0 0-16,0 0 31,0 0 0,1 0-15,-1 0-1,0 0 1,0 0-16,0 0 31,0 0-31,-21 21 16,22-21-16,-1 0 15,0 0-15,0 0 16,0 0-16,0 0 31,1 0 1,-1 0-17,0 0 1,0 0-1,0 0 1,0 0-16,1 0 16,-1 0-16,0 0 15,0 0 1,0 0 46,-21-21 1,21 21-32,-21-21 0,22 21-31,-1-21 16,-21 0 0,21 0-16,0 21 15,-21-22-15,0 1 16,0 0 0,0 0-1,0 0 1,-21 0-1,0-1-15,0 1 16</inkml:trace>
  <inkml:trace contextRef="#ctx0" brushRef="#br0" timeOffset="58832.78">12636 6943 0,'0'-21'0,"0"-1"31,0 1-16,0 0-15,0 0 16,0 0 0,0 0-16,0-1 15,0 1 1,0 42 46,0 1-62,0-1 0,0 0 16,0 0-16,0 0 0,0 0 16,0 1-16,0-1 0,0 21 15,0-21-15,0 0 0,0 22 0,0-1 16,0 0-16,0 1 0,0-1 16,0 0-16,0 22 0,0-22 0,0 1 15,0 20-15,0-21 0,0 1 0,0 20 16,0-20-16,0-1 0,0 21 15,0 1-15,0-1 0,0 1 0,0-1 16,0 1-16,0-1 0,0 1 0,0-1 16,0 1-16,0-22 0,0 22 15,0-1-15,0 1 0,0-22 16,-21 22-16,21-1 0,0 1 0,0-22 16,0 21-16,-21-20 0,21 20 0,0-20 15,0-1-15,0 0 0,0 1 16,0-1-16,0 0 0,0 1 0,0-22 15,0 21-15,0-21 0,0 0 0,0 1 16,0-1-16,0-42 31,0-1-31,0 1 0,0-21 16,21 21-16,-21-22 0,21 1 0,-21 0 16,0-22-16,22 1 0</inkml:trace>
  <inkml:trace contextRef="#ctx0" brushRef="#br0" timeOffset="61275.8">12594 6858 0,'0'0'16,"-21"0"-16,0 0 16,42 0 31,0 0-47,0 0 15,0 0-15,22 0 0,-22 0 16,21 0-16,1 0 0,-1 0 0,21 0 15,-20 21-15,20-21 0,1 0 0,-1 0 16,1 0-16,-1 0 0,1 0 16,-1 0-16,22 0 0,-22 0 0,1 0 15,21 0-15,-1 0 0,1 0 16,0 0-16,-1 0 0,1 0 0,21 0 16,-22 0-16,22 0 0,-21 0 0,0 0 15,20 0-15,-20 0 16,21 0-16,21 0 0,-21 0 0,21 21 15,-21-21-15,-1 0 0,22 0 0,-21 0 16,21 0-16,0 22 0,0-22 16,0 0-16,0 0 0,0 0 0,-21 0 15,21 21-15,0-21 0,-21 0 16,21 0-16,-21 0 0,0 0 0,21 21 16,-22-21-16,1 0 0,-21 0 0,0 21 15,20-21-15,-20 0 0,-21 0 16,20 0-16,1 0 0,21 21 0,-22-21 15,1 0-15,0 0 0,-1 0 16,1 21-16,0-21 0,-22 0 16,22 0-16,-22 0 0,1 0 0,21 22 15,-22-22-15,1 0 0,20 0 16,-20 0-16,-1 0 0,1 0 0,-1 0 16,1 0-16,-22 0 0,22 0 0,-1 0 15,-21 0-15,22 0 0,-22 0 16,22 0-16,-22 0 0,22 0 0,-22 0 15,21 0-15,-20 0 0,20 0 16,-20 0-16,20 0 0,-21 0 0,22 0 16,-22 0-16,22 0 0,-22 0 0,0 0 15,1 0-15,-1 0 16,0 0-16,-20 0 0,20 0 0,-21 0 16,21 0-16,-20 0 0,-1 0 15,0 0-15,0 0 0,0 0 0,0 0 16,1-22-16,-1 22 0,0 0 0,0 0 15,0 0-15,0 0 16,1 0 0,-1-21-16,0 21 15,0 0 1,-21-21-16,21 21 0,0-21 16,1 21-1,-1 0 1,-21-21-16,21 21 0,0 0 15,0 0 1,-21 21 93,0 0-109,0 0 16,0 0-16,-21 1 0,21-1 16,0 0-16,-21 0 0,21 21 15,0-20-15,0 20 0,0 0 0,0 1 16,0-22-16,0 21 0,-21 0 16,21 1-16,0-1 0,0-21 0,-21 22 15,21-1-15,0 0 0,0 1 16,0-22-16,0 21 0,0 0 0,0 1 15,0-1-15,0 22 0,0-22 0,0 0 16,0 22-16,0-22 0,0 0 16,0 1-16,0-1 0,0 22 0,0-43 15,0 21-15,0 0 0,0 1 0,0-22 16,0 21-16,0-21 16,0 22-16,0-22 0,0 0 0,0 0 15,0 0-15,0 22 0,0-22 0,0 0 16,-22 0-16,22 0 15,0 1-15,-21-1 0,21 0 16,0 0-16,0 0 16,-21-21-1,0 0-15,21 21 16,-21-21 0,0 0-16,-1 0 15,1 0-15,0 22 16,0-22-16,0 0 0,0 0 15,-1 0-15,1 0 0,-21 0 0,21 0 16,-22 0-16,22 0 0,-21 0 0,0 0 16,-1 0-16,1 21 0,0-21 15,-22 0-15,22 0 0,-22 0 0,1 0 16,20 0-16,-20 0 0,-1 0 0,1 0 16,-1 0-16,-20 0 0,20 0 15,-20 0-15,-1 21 0,0-21 0,1 0 16,-1 0-16,0 0 0,1 0 15,20 21-15,-21-21 0,22 0 0,-1 0 16,1 0-16,-22 0 0,22 0 16,-1 0-16,1 0 0,-22 0 15,22 0-15,-1 0 0,-21 0 0,22 0 16,-22 0-16,22 0 0,-1 0 0,-20 0 16,20 0-16,1 0 0,-1 21 15,1-21-15,-1 0 0,1 0 0,-1 0 16,1 0-16,-1 0 0,-21 0 0,22 0 15,-1 0-15,-20 0 0,-1 0 16,22 0-16,-22 0 0,21 0 0,-20 0 16,20 0-16,-20 0 0,20 21 15,-21-21-15,22 0 0,-22 0 0,22 0 16,-1 0-16,1 0 0,-1 0 16,1 0-16,-1 22 0,22-22 0,-22 0 15,1 0-15,21 0 0,-22 0 16,22 0-16,-22 0 0,1 0 0,-1 0 15,1 0-15,20 0 0,-20 0 0,-1 0 16,1 0-16,21 0 0,-22 0 16,22 0-16,-1 0 0,1 0 0,0 0 15,-1 0-15,1 0 0,0 0 16,-1 0-16,22 0 0,-21 0 0,0 0 16,20 0-16,-20 0 0,0 0 0,21 0 15,-22 0-15,1 0 0,21 0 16,-22 0-16,1 0 0,21 0 15,-21 0-15,20 0 0,-20 0 0,21 0 16,-21 0-16,-1 0 0,22 0 16,-21 0-16,-1 0 0,1 0 0,21 0 15,-21 0-15,-1 0 0,22 0 0,-21 0 16,21 0-16,-22 0 0,22 0 16,-21 0-16,21 0 0,-22 0 0,1-22 15,21 22-15,-22 0 0,1 0 0,-21 0 16,20 0-16,1 0 15,-22 0-15,22 0 0,-21 0 0,20 0 0,1 0 16,0 0-16,-1 0 0,1 0 0,0 0 16,20 0-16,1 0 15,-21 0-15,21 0 0,0 0 0,-22 0 16,1 0-16,21 0 0,-22 0 0,1 0 16,21 0-16,-21 0 0,-1 0 15,22 0-15,-21 0 0,21 0 0,-1 0 16,1 0-16,0 0 0,0 0 0,0 0 15,0 0-15,21-21 47,21 21 0,-42 21-31,-1 1-1,1-22-15,0 0 16,0 0-16,0 0 0,0 0 16</inkml:trace>
  <inkml:trace contextRef="#ctx0" brushRef="#br0" timeOffset="62272.23">1291 6710 0,'0'0'0,"0"-21"15,-21 0 1,0 21 15,21 21-15,0 0-16,0 0 0,0 21 0,-21-20 16,21 20-16,0 21 0,0-20 15,0 41-15,0-20 0,-22 21 16,22-1-16,0 1 0,0 0 0,0-1 15,0 1-15,0 0 0,0-1 0,0 1 16,-21 0-16,21 20 16,0-20-16,0-21 0,0 20 0,0-20 15,-21 20-15,21-20 0,0-22 0,-21 22 16,21-22-16,0 0 0,0 1 16,0-1-16,0-21 0,0 0 15,0-42 16,0 0-31,-21 0 0,0 0 16,21-22-16,-22 22 0,22-21 0</inkml:trace>
  <inkml:trace contextRef="#ctx0" brushRef="#br0" timeOffset="63932.28">1143 6752 0,'0'0'0,"-21"-21"0,0 21 0,21-21 15,21 21 17,0 0-32,21 0 0,-21-21 15,22 21-15,-22 0 0,21 0 16,1-21-16,-1 21 0,0 0 0,22 0 16,-22 0-16,0 0 0,22 0 15,-22-22-15,22 22 0,-22 0 0,22 0 16,-22 0-16,21 0 15,1 0-15,-1 22 0,86-22 0,-65 21 16,1-21-16,0 0 0,-1 0 16,22 0-16,0 21 0,-21-21 15,20 0-15,22 0 0,0 0 0,0 0 16,0 0-16,0 0 0,0 0 0,0 0 16,0 0-16,0 0 15,22 0-15,-22 0 0,21-21 0,-21 21 16,21 0-16,0 0 0,-21 0 15,21 0-15,22-21 0,-22 21 0,0 0 16,0 0-16,-21 0 0,21 0 0,-21 0 16,0-22-16,21 22 0,-21 0 15,0 0-15,-21 0 0,0 0 0,0-21 16,0 21-16,-22 0 0,1 0 16,0 0-16,-1 0 0,1 0 15,0 0-15,-1 0 0,1 0 16,0 0-16,-22 0 0,22 0 0,-22 0 15,-20 0-15,20 0 0,-20 0 0,-1 0 16,-21 0-16,21 0 0,-20 0 16,-1 0-16,0 0 0,0 0 0,0 0 15,0 0-15,1 0 16,-1 0-16,0 0 16,0 0-16,-21-21 0,21 21 15,0 0-15,1 0 16,-1 0-1,0 0 1,-21 21 0,0 0-16,0 1 15,0-1-15,0 0 0,0 0 16,0 0-16,-21 0 0,21 1 16,-21-1-16,21 0 0,0 0 0,-22 21 15,22-20-15,0 20 0,0-21 0,0 21 16,0 1-16,0-1 0,0 0 15,0 22-15,-21-22 0,21 22 0,0-22 16,-21 22-16,21-22 0,0 21 16,0-20-16,0 20 0,0-20 0,0-1 15,-21 0-15,21 1 0,0 20 16,0-21-16,0 1 0,-21-1 16,21 22-16,0-22 0,0 0 0,0 1 15,0-22-15,0 21 0,0 0 0,0-20 16,0-1-16,0 21 0,0-21 15,0 0-15,0 1 0,-21-1 16,21 0-16,-22 0 16,1-21 15,0 0-31,0 0 16,0 0-16,0 0 0,-22 0 15,22 0-15,0 0 0,-21 0 16,-1 0-16,1 0 0,-22 0 15,1 0-15,-1 0 0,1 0 0,-22 0 16,22 0-16,-22 0 0,22 0 0,-22 0 16,0 0-16,22 0 0,-43 0 15,21 0-15,-21 0 0,1 0 0,-1 0 16,0 21-16,0-21 0,0 0 0,-21 0 16,21 21-16,-21-21 0,22 0 15,-22 22-15,21-22 0,-21 0 0,21 0 16,0 21-16,0-21 0,22 0 0,-1 0 15,-21 21-15,21-21 0,1 0 16,-1 0-16,-21 21 0,22-21 16,-22 0-16,21 0 0,0 21 0,-20-21 15,20 0-15,0 21 0,-21-21 16,22 0-16,-1 22 0,0-1 0,1-21 16,-1 21-16,0-21 0,1 0 15,-1 21-15,0-21 0,22 21 0,-22-21 16,22 21-16,-22-21 0,0 22 15,22-22-15,-22 21 0,1-21 0,-1 0 16,0 21-16,1-21 0,-1 0 16,0 21-16,22-21 0,-1 0 0,1 21 15,20-21-15,1 0 0,0 0 16,-1 0-16,1 21 0,0-21 16,-1 0-16,1 0 0,0 0 0,-1 22 15,1-22-15,-21 0 0,20 0 16,1 0-16,-22 21 0,22-21 15,21 0-15,-21 0 0,-1 0 0,22 0 16,-21 0-16,21 0 0,-22 0 16,22 0-16,-21 0 0,21 0 0,-22 0 15,22 21-15,-21-21 0,21 0 16,-22 0-16,22 0 0,0 0 0,0 0 16,0 0-1,-1 0 16,44 0 1,-1 0-32,0 0 0,0-21 0,0 0 15,0 21-15,22-22 0,-1 1 16</inkml:trace>
  <inkml:trace contextRef="#ctx0" brushRef="#br0" timeOffset="67252.23">23961 7197 0,'0'-21'16,"0"-1"-16,0 1 31,0 42 16,0 1-47,0-1 16,21 0-16,-21 21 0,0-21 15,0 1-15,0 20 0,0-21 0,0 21 16,0 1-16,0-1 0,0 0 15,0 1-15,0-1 0,0 0 0,-21 1 16,21 20-16,0 1 0,0-22 16,0 22-16,0-1 0,-22 1 15,22-1-15,0 64 0,0-63 16,0-1-16,0-21 0,0 22 0,0-22 16,0 1-16,0 20 0,0-21 15,0 1-15,22-1 0,-22 0 0,0 1 16,0-22-16,0 42 0,0-41 15,0-1 1,21-42 15,-21-1-31,0 1 16,0 0 0,0 0-1,0 0 1,0 0-16,0-1 0,0 1 15,-21 0-15</inkml:trace>
  <inkml:trace contextRef="#ctx0" brushRef="#br0" timeOffset="69276.38">23728 7218 0,'0'0'0,"-21"0"16,-1 0-1,44 0 32,-1 0-47,0 0 0,21 0 16,1 0-16,-1 0 0,0 0 15,22 0-15,-22 0 0,22 0 0,20-21 16,1 21-16,0 0 0,42-21 16,-22 21-16,22-22 0,0 1 15,0 21-15,0 0 0,0 0 16,0-21-16,22 21 0,-1 0 0,-21 0 0,21 0 16,-21-21-16,0 21 0,0 0 15,0 0-15,21 0 0,0 0 16,-21 0-16,21 0 0,-21 0 0,22 0 15,-1 0-15,21 0 0,0-21 16,-20 21-16,20 0 0,-21 0 0,21 0 16,-20 0-16,20 0 0,0 0 15,-21 0-15,1 0 0,-22 0 0,0 0 16,0 21-16,0-21 0,0 0 16,0 0-16,-22 0 0,1 21 0,0-21 15,0 0-15,-21 0 0,20 0 16,-20 0-16,21 0 0,-21 0 15,-1 0-15,1 0 0,0 0 0,-1 0 16,1 0-16,0 0 0,-1 0 16,-20 0-16,-1 0 0,1 0 15,-1 0-15,64 0 16,-84 0-16,20 0 0,1 0 0,-1 0 16,1 0-16,-1 0 0,1 0 0,-1 0 15,1 0-15,-1 0 0,1 0 16,-1 0-16,-21 0 0,22-21 0,-22 21 15,1 0-15,-1 0 0,-21 0 16,21 0-16,1 0 0,-22 0 0,0-21 16,21 21-16,-20 0 15,-1 0-15,0 0 0,0 0 0,0 0 16,0 0-16,1 0 0,-1 0 31,-21 21 0,0 0-15,0 0-16,0 0 16,0 1-16,-21-1 15,21 0-15,0 0 0,0 0 0,0 0 16,-22 22-16,22-22 16,0 21-16,0-21 0,-21 22 0,21-22 15,0 21-15,0 1 0,0-22 16,0 21-16,0 0 0,0-20 0,0 20 15,0 0-15,0 1 0,0-1 16,0 0-16,0 1 0,-21-1 0,21 0 16,0 22-16,-21-22 0,21 0 15,-21 22-15,21-22 0,0 1 0,0-1 16,-21 0-16,21 1 0,-22-1 16,22-21-16,0 21 0,0 1 0,0-1 15,0-21-15,-21 22 16,21-1-16,0 0 0,-21-21 0,21 22 15,-21-1-15,21-21 0,0 0 16,-21 22-16,21-22 0,-21 0 0,-1 0 16,22 0-16,-21 1 0,0-1 15,0-21-15,21 21 0,-21-21 16,0 0-16,-1 21 0,1-21 16,-21 0-16,21 0 0,-22 0 0,22 0 0,-21 0 15,-22 0-15,22 0 0,-21 0 16,-1 0-16,-21 0 0,22 0 0,-22 0 15,22 0-15,-85-21 16,63 21-16,0 0 0,1-21 16,-22 21-16,21 0 0,-21 0 15,0 0-15,22-21 0,-22 21 0,21 0 16,-21 0-16,1 0 0,-1-22 0,0 22 16,0-21-16,-21 21 0,21 0 15,0 0-15,1 0 0,-1 0 0,0 0 16,21 0-16,-21 0 0,22 0 15,-22 0-15,0 0 0,21 0 0,-20 0 16,-1 0-16,21 0 0,-21 0 0,0 0 16,22 0-16,-22 0 15,0 0-15,0 0 0,0 0 0,1 0 0,-1 0 16,0 0-16,21 0 0,1 0 16,-1 0-16,0 0 0,1 0 15,-1 0-15,0 0 0,1 0 0,-1 0 16,0 0-16,1 0 0,-1 0 0,0 0 15,22 0-15,-1 0 0,-63 0 16,64 0-16,-1 0 0,22 0 16,-22 21-16,1-21 0,21 0 15,-22 0-15,1 0 0,20 0 0,-20 0 16,-1 0-16,1 0 0,-1 0 0,22 0 16,-22 0-16,1 0 15,21 0-15,-1 0 0,1 0 0,0 0 0,-1 0 16,22 0-16,-21 0 0,21 0 15,-22 0-15,22 0 0,-21 0 16,-1 0-16,1 0 0,0 0 0,-1-21 16,1 21-16,0 0 0,-1 0 0,1 0 15,0 0-15,21 0 0,-1 0 16,1 0-16,0 0 0,0-21 0,0 21 16,0 0-16,-1 0 0,1 0 15,0 0-15,0 0 0,0 0 16,0 0-16,-1 0 15,1 0-15,0 0 0,0 0 0,0 0 16,0 0-16,-1 0 16,1 0-16,0 0 15,0 0 1,0 0-16,0 0 16,-1 0-1,1-21-15,0 21 0,0 0 16,0 0-16,0 0 0,-1 0 0,1 0 15,0 0-15,0 0 16,0 0-16,0 0 0,-1 0 16,1 0-16,0 0 0,0 0 15,0 0-15,0 0 16,-1 0-16,1 0 16,0-21 15,0 21-31,0 0 15,21-21-15,0-1 16,-21 1-16,-1 21 0,1-21 16</inkml:trace>
  <inkml:trace contextRef="#ctx0" brushRef="#br0" timeOffset="72484.28">12531 10986 0,'0'0'0,"21"-127"31,0 127-31,-21-22 0,0 44 31,0-1-15,0 21-16,0-21 0,0 22 16,0-1-16,0 21 0,0 1 0,-21-1 15,21 1-15,0-1 0,0 22 16,-21-21-16,21-1 0,0 1 15,0-1-15,0 85 0,-22-84 16,22-1-16,0 1 0,-21-22 0,21 22 16,0-22-16,0 0 0,0 1 15,0-22-15,0 0 0,0 0 0,0 0 16,0 0-16,0-42 31,0 0-31,0 0 0,0 0 0,0-22 16,0 1-16</inkml:trace>
  <inkml:trace contextRef="#ctx0" brushRef="#br0" timeOffset="74116.17">12615 10922 0,'0'0'0,"0"-21"0,21 0 0,-21 0 16,0-1-1,22 22 32,-1 0-31,0 0-16,0 0 0,0 0 0,22 0 16,-22 0-16,42 0 0,-20 0 15,20 0-15,1 0 0,-1 0 0,22 0 16,-1 0-16,1-21 0,0 0 0,-1 21 15,43-21-15,-21 0 0,21 0 16,0 21-16,21-22 0,1 1 0,-1 0 16,0 0-16,21 21 0,1-21 15,-1 0-15,-21 21 0,21 0 0,1-22 16,-1 22-16,22 0 0,-22 0 16,0-21-16,-21 21 0,22 0 0,-1 0 15,0 0-15,-20 0 0,20 0 16,-21-21-16,0 21 0,0 0 15,1 0-15,-1 0 0,0 0 0,0 0 16,0 0-16,-21 0 0,0 0 16,0 0-16,0 21 0,-21-21 0,21 0 15,-21 0-15,0 0 0,0 0 16,-1 0-16,-20 0 0,-21 0 0,20 0 16,-20 0-16,-1 0 0,-20 0 0,20 0 15,1 0-15,-22 0 0,21 0 16,-20 0-16,20 0 0,-20 0 15,20 0-15,1 0 0,-22 0 0,21-21 16,-20 21-16,20 0 0,-20 0 0,-1 0 16,0 0-16,1 0 0,-22 0 15,21 0-15,-21 0 0,0 0 16,1 0-16,-1 0 0,0 0 0,0 0 16,0 0-16,0 0 15,1 0-15,-1 0 16,0 0-16,0 0 15,0 21-15,-21 0 16,0 1-16,0-1 0,0 0 16,0 0-16,0 0 0,0 0 15,0 1-15,0-1 0,0 42 16,0-20-16,0-1 0,0 0 16,0 1-16,-21-1 0,21 0 15,-21 22-15,21-1 0,0 1 0,-21-1 16,0-20-16,21 20 0,-22 1 15,22-1-15,0 1 0,-21-22 0,0 21 16,0 1-16,21-1 0,0 1 0,-21-1 16,0 1-16,-1-22 0,22 22 15,0-1-15,0-20 0,-21-1 0,0 0 16,21 1-16,-21-22 0,21 21 16,-21-21-16,21 0 0,-21 1 0,-1-1 15,22 0-15,-21-21 0,0 0 16,0 21-16,0-21 0,0 0 15,-1 0-15,-20 0 0,21 0 16,-21 0-16,-1 0 0,-20 0 0,20 0 0,-20 0 16,21 0-16,-22-21 0,1 21 15,-1 0-15,1-21 0,-22 0 0,0 21 16,1-22-16,-22 22 0,21 0 0,-21-21 16,0 21-16,1 0 0,20 0 15,-21 0-15,21-21 0,-20 21 0,-1 0 16,0 0-16,0 0 15,-21 0-15,21 0 0,-21 0 0,0 0 0,0 0 16,21 0-16,-21 0 0,0 0 0,0 0 16,0 0-16,0 0 15,22 0-15,-1 0 0,0 0 0,21 0 16,-21 0-16,22 0 0,-1 0 0,-21 0 16,22 0-16,-22 0 0,21 0 15,-21 0-15,22 0 0,-22 21 0,0-21 16,21 0-16,-21 0 0,-21 21 15,22-21-15,-1 0 0,0 22 0,21-22 16,1 21-16,-1-21 0,21 0 16,1 0-16,21 21 0,-22-21 15,1 0-15,20 0 0,-20 21 0,-1-21 16,-20 0-16,20 0 0,1 0 0,-1 0 0,1 0 16,20 0-16,-20 0 15,20 0-15,1 0 0,-21 0 0,20 0 16,1 0-16,0 0 0,20 0 15,-20 0-15,0 0 0,-1 0 0,22 0 16,-21 0-16,21 0 0,-22 0 0,22 0 16,-21 0-16,0 0 0,20 0 15,-20 0-15,21 0 0,-21 0 0,20 0 16,1 0-16,0 0 0,0 0 16,0 0-16,0 0 0,-1 0 15,1 0-15,0 0 0,0-21 0,0 21 16,0 0-16,-1 0 0,1 0 15,0 0-15,0 0 0,0 0 16,21-21 0,-21 21-1,-1 0 1,22-21 0,-21 21-16,0 0 0,0-22 15,21 1 1,-21 21-16,0 0 0,-1 0 15,22-21-15,-21 21 0,0 0 16,0-21 0,0 21 31,0 21-16,21 0-31,-22-21 0</inkml:trace>
  <inkml:trace contextRef="#ctx0" brushRef="#br0" timeOffset="74736.78">8488 14266 0,'0'0'16,"-21"-21"-16,21 0 0,-22 21 15,22-21-15,-21 21 16,0 0 0,21 21-1,0 0-15,0 22 0,0-1 0,0 0 16,0 1-16,0 20 0,0-21 16,0 22-16,0-1 0,0 1 0,0-1 15,0 22-15,0-21 0,0 20 0,0 1 16,0-22-16,0 22 0,0 0 15,0-22-15,0 22 0,0-22 0,0 1 16,0-22-16,0 22 0,0-22 16,0 0-16,0 1 0,0-22 0,0 21 15,0-21-15,0 1 0,0-1 16,0-42 15,0-1-31,0 1 0,0 0 16,0 0-16,0-21 0</inkml:trace>
  <inkml:trace contextRef="#ctx0" brushRef="#br0" timeOffset="76155.92">8551 14351 0,'0'-21'0,"0"42"0,0-63 15,0 21-15,0-1 0,0 1 16,0 0 0,21 21-1,1 0 1,-1 0-16,21 0 0,0 0 16,1 0-16,-1 0 0,0 0 0,22 0 15,-1 0-15,1 0 0,-1 0 16,22 0-16,0 0 0,-1 0 15,1 0-15,42 0 0,0 0 0,0 0 16,0 0-16,0 0 0,21 0 16,0 0-16,1 0 0,20 0 0,0 0 15,1 0-15,-1 0 0,0 0 16,1 0-16,20 0 0,-21 0 0,1 21 16,-1-21-16,-21 0 0,22 0 15,-22 21-15,21-21 0,-21 22 0,0-22 16,1 21-16,-22-21 0,0 21 15,0 0-15,0-21 0,0 21 0,-22-21 16,22 21-16,-21 1 0,0-22 16,-21 21-16,-1-21 0,1 21 15,0-21-15,-22 0 0,85 21 16,-63-21-16,-21 21 0,-1-21 16,1 0-16,-1 21 0,1-21 0,-22 0 15,0 0-15,1 0 0,-1 22 16,0-22-16,-21 0 0,1 0 0,-1 0 15,0 0-15,0 21 0,0-21 16,0 0-16,-21 21 0,22-21 16,-22 21-16,21-21 0,-21 21 0,0 0 15,0 1-15,21-1 16,-21 0-16,0 0 0,0 21 0,0-20 16,0-1-16,0 21 0,0-21 15,0 22-15,0-22 0,0 21 16,0 0-16,0 1 0,0 20 0,0-20 15,0-1-15,0 0 0,0 22 16,0-22-16,0 0 0,0 22 0,0-22 16,0 1-16,0-1 0,0 0 15,0 1-15,0-22 0,0 21 0,0 0 16,0 1-16,0-1 0,0-21 0,0 22 16,0-1-16,0 0 0,0-21 15,0 22-15,0-1 0,0-21 16,0 0-16,0 22 0,0-22 0,-21 0 15,21 0-15,-21 0 0,-1-21 0,1 22 16,0-1-16,0-21 16,0 21-16,-22-21 0,22 21 0,-21-21 15,0 0-15,-1 0 0,1 0 0,0 0 16,-22 0-16,22 0 0,-22 0 16,22 0-16,-22 0 0,1 0 0,21 0 15,-22 0-15,1 0 0,-1 0 16,-21 0-16,22 0 0,-22 0 0,-21 0 15,22 0-15,-22 0 0,0 0 16,0-21-16,0 21 0,1 0 0,-1 0 16,0 0-16,-21 0 0,21 0 0,-21 0 15,21 0-15,-21 0 0,21 0 16,1 0-16,-22 0 0,21 0 16,-21 0-16,0 0 0,0 0 15,0 0-15,0 0 0,21 0 0,-21 21 16,-21-21-16,21 21 0,-21-21 15,-1 0-15,22 21 0,-21-21 0,21 0 16,21 22-16,-21-22 0,0 0 0,22 0 16,-1 21-16,-21-21 0,21 0 15,21 0-15,-21 0 0,22 0 0,-22 21 16,21-21-16,-21 0 0,22 0 16,-1 0-16,-21 0 0,22 0 0,-1 0 15,0 0-15,22 0 0,-1 0 16,1 0-16,20 0 0,-20 0 15,21 0-15,-1 0 0,22 0 0,-21 0 16,-1 0-16,22 0 0,0 0 16,-21 0-16,21 0 0,-1 0 0,1 0 15,0 0-15,0 0 16,0 0-16,0 0 16,-1 0-1,1 0-15,0 0 16,0 0 31,21-21 0,0 0-47,0-1 31,21 22 0,0-21-31,0 21 0,1-21 0,-1 21 16,21-21-16</inkml:trace>
  <inkml:trace contextRef="#ctx0" brushRef="#br0" timeOffset="76800.02">17060 14436 0,'0'-21'0,"0"42"0,21-64 16,-21 65 15,0-1-31,0 0 0,22 21 15,-22 1-15,0-1 0,0 0 0,21 1 16,-21 20-16,0-21 0,0 22 16,0-1-16,0 1 0,0 21 15,0-22-15,0 22 0,0-1 16,0-20-16,0-1 0,0 1 0,-21-1 0,21-20 16,-22 20-16,22-20 15,-21-1-15,21 0 0,0 1 0,0-22 16,0 21-16,0-21 0,-21 0 0,21 1 15,0-44 17,0 1-32,0 0 0,0-21 15,0 21-15,0-22 0</inkml:trace>
  <inkml:trace contextRef="#ctx0" brushRef="#br0" timeOffset="78216.72">17208 14605 0,'0'0'16,"0"-21"-16,22 0 16,20 0-1,-21 21-15,0-22 0,22 22 16,-1 0-16,0-21 0,1 21 0,20-21 15,-21 0-15,22 21 0,-1-21 16,1 21-16,-1-21 0,22-1 16,0 22-16,21-21 0,-1 0 15,22 0-15,0 21 0,0-21 0,0 0 16,0 21-16,43-22 0,-22 22 16,21 0-16,1-21 0,-22 21 0,21 0 15,22 0-15,-1-21 0,-21 21 0,22 0 16,-22 0-16,22 0 0,-1 0 15,-20-21-15,20 21 0,-21 0 0,1 0 16,20 0-16,-20 0 0,-1 0 16,0 0-16,-21 0 0,1 0 0,-1 0 15,-21 0-15,0 0 16,-21 0-16,21-21 0,-22 21 0,1 0 16,0 0-16,-21 0 0,-1 0 15,1 0-15,-21 0 0,-22 0 0,21-21 16,-20 21-16,-1 0 0,0 0 15,1 0-15,-22 0 0,21 0 0,-21-22 16,22 22-16,-22 0 0,0 0 0,21 0 16,-20 0-16,-1 0 0,0 0 15,0 0-15,-21 22 32,0-1-32,0 0 15,0 0-15,0 0 0,0 22 16,0-22-16,-21 21 0,21 0 0,0 1 15,-21-1-15,0 0 0,21 1 16,-22-1-16,22 22 0,0 20 16,-21-41-16,0 62 0,21-62 15,0 20-15,-21-20 0,21 20 16,0 1-16,0-22 0,-21 21 0,21 1 16,-21-22-16,21 1 0,0-1 15,0 0-15,-22 1 0,22-1 0,-21 0 16,0-21-16,21 22 0,-21-22 15,21 0-15,-21 21 0,0-20 16,21 20-16,-22-21 0,1 0 0,0 22 16,0-22-16,0 0 0,0 0 15,-1 0-15,1 0 0,0 1 0,0-1 16,-21 0-16,20 0 0,-20-21 16,0 21-16,-1-21 0,-20 0 0,21 21 15,-22-21-15,1 0 0,-22 0 16,21 0-16,-20 0 0,-1 0 0,0 0 15,-20 0-15,-22 22 0,21-22 16,-21 0-16,0 0 0,0 0 0,21 0 16,-21 0-16,21 0 0,-21 0 0,0 0 15,21 0-15,-21 0 16,21 21-16,-21-21 0,22 0 0,-22 0 16,21 0-16,-21 0 0,0 0 15,-21 0-15,21 0 0,-22 0 0,1 0 16,21 0-16,-21 0 0,0 0 15,0 0-15,0 0 0,21 0 0,0 0 16,0 0-16,21 0 0,0 0 0,0 0 16,0 0-16,22 0 0,-22 0 15,0 0-15,0 0 0,0 0 0,0 0 16,1 0-16,20 0 0,-21 0 16,0 0-16,22 0 0,-1 0 0,-21 0 15,43 0-15,-22 0 16,21 0-16,-20 0 0,41 0 0,-20-21 15,21 21-15,-1 0 0,1 0 16,0-22-16,20 22 0,1 0 0,0 0 16,0 0-16,0 0 15,0 0 1,21-21 31,-22 0 47,22 0-79,0 0 1,0 0-1,22 21 1,-22-22-16,21 22 0,-21-21 16,0 0-1,21 21-15,-21-21 16,21 21-16,-21-21 16,0 0-16,0-1 15,0 1-15</inkml:trace>
  <inkml:trace contextRef="#ctx0" brushRef="#br1" timeOffset="84479.59">13335 3387 0,'0'0'16,"0"21"-16,21-21 15,0 0 1,0 0-16,1 0 16,-1 0-16,0-21 0,0 0 15,0-1-15,0 22 0,1-21 0,-1 0 16,0 0-16,0 0 0,0 0 16,0-1-16,-21 1 0,0 0 0,22 21 15,-22-21-15,0 0 0,0 0 16,0-1-16,0 1 0,-22 0 15,22 0-15,-42 21 0,21 0 0,0 0 16,-22 0-16,22 0 0,-21 0 16,21 0-16,-22 21 0,22-21 0,0 21 15,-21 0-15,21 1 16,-1 20-16,22-21 0,0 0 0,-21 22 16,21-22-16,0 0 0,0 21 0,0-21 15,0 1-15,0-1 0,21 0 16,-21 0-16,22 0 0,-1 0 0,0 1 15,0-1-15,0 0 0,0 0 16,1 0-16,-1 0 0,0 1 0,0-1 16,0 0-16,0 0 0,-21 0 15,22 0-15,-22 1 0,0-1 16,0 0-16,-22 0 16,-20-21-16,21 0 15,-21 0-15,20 0 0,-20 0 16,0 0-16,-1 0 0,1 0 0,0 0 15,-1 0-15,1 0 0,21 0 16,-21-21-16,20 0 0,1 21 16,0-21-16,0 21 0,-21-43 0,42 22 15,0 0 1,0 0-16,21 21 16,0 0-16,0-21 0,0 21 15,0-22-15,1 22 0,-1 0 0,21-21 16</inkml:trace>
  <inkml:trace contextRef="#ctx0" brushRef="#br1" timeOffset="84877.37">13631 3598 0,'43'0'31,"-22"0"-31,0 0 16,0-21-16,0 21 0,-21-21 0,21 0 16,1 0-16,-1 21 0,-21-21 15,21-1-15,0 1 0,-21 0 16,21 21-16,-21-21 0,0 0 16,0 0-16,0-1 0,-21 22 15,0-21-15,0 21 0,0 0 0,-1 0 16,1 0-16,0 21 0,-21 1 15,21-22-15,-1 21 0,22 0 0,-21 0 16,0 0-16,0 22 0,21-22 16,0 0-16,0 0 0,0 0 0,0 22 15,0-22-15,0 0 0,0 0 16,0 0-16,21-21 0,0 21 16,0-21-16,1 22 0,-1-22 15,0 0-15,0 0 16,0 0-16,0 0 0,1 0 0,-1 0 15,0 0-15,0 0 0</inkml:trace>
  <inkml:trace contextRef="#ctx0" brushRef="#br1" timeOffset="85392.07">14436 3217 0,'0'0'0,"-22"0"0,1 0 0,0 0 0,0 0 16,0 0-16,0 22 16,-22-22-16,22 21 0,0 0 0,-21 0 15,20 21-15,-20-20 0,21 20 0,0-21 16,0 21-16,-1-20 0,1-1 16,0 21-16,0-21 0,21 0 0,0 1 15,0-1-15,0 0 0,0 0 16,0 0-16,21-21 15,0 0-15,0 0 0,1 0 0,-1 0 16,0 0-16,0 0 0,21-21 16,-20 21-16,-1-21 0,21 0 0,-21 0 15,0-1-15,1 1 0,-1 0 16,0-21-16,0 21 0,-21-22 16,0 22-16,0-21 0,0 21 0,21-1 15,-21 1-15,0 0 0,0 42 47,0 0-47,0 1 0,0-1 0,0 0 16,0 0-16,0 0 0,0 22 0,0-22 15,0 0-15,0 0 0,0 0 16,0 0-16,0 1 0,0-1 0,21 0 16,1 0-1,-1-21-15,0 0 16,0 0-16,0 0 0,0 0 15,1-21-15,-1 21 16,-21-21-16,21 0 0</inkml:trace>
  <inkml:trace contextRef="#ctx0" brushRef="#br1" timeOffset="85799.84">14647 3387 0,'0'0'0,"0"-21"0,0-1 0,0 1 16,0 0 0,21 21-16,1 0 0,-1-21 0,0 21 15,0 0-15,0 0 16,0 0-16,1 21 0,-1-21 0,0 21 16,0 0-16,0 1 0,0-1 15,1 21-15,-22-21 0,21 0 0,-21 1 16,21 20-16,-21-21 0,0 0 0,0 0 15,0 1-15,0-1 0,-21 0 16,21 0-16,-21-21 0,-1 0 16,22-21 15,0 0-31,0 0 16,0-1-16,0 1 0,0 0 15,0 0-15,0 0 0,0 0 0,0-1 16,0 1-16,22-21 0,-22 21 0,21 0 15,0-1-15,-21 1 0,21 21 16,0-21-16,-21 0 0,21 21 0,1 0 16,-1-21-16,0 21 0,0 0 15,0 0-15,0 0 0</inkml:trace>
  <inkml:trace contextRef="#ctx0" brushRef="#br1" timeOffset="86132.65">15536 3217 0,'-21'0'0,"42"0"0,-63 0 0,21 0 16,0 0-16,-1 0 15,1 0-15,0 22 0,0-1 16,0 0-16,0 0 0,-1 0 0,1 22 15,21-22-15,-21 21 16,0-21-16,21 22 0,-21-22 0,21 0 16,0 21-16,0-21 0,0 1 15,0-1-15,21 0 0,0 0 16,0-21-16,22 0 0,-22 0 0,0 0 16,21 0-16,-21 0 0,1 0 15,20 0-15,-21 0 0,21-21 0,-20 21 16,20-21-16,-21 0 0,21-1 15,-20 1-15,-1-21 0,0 21 0</inkml:trace>
  <inkml:trace contextRef="#ctx0" brushRef="#br1" timeOffset="86627.72">15896 2709 0,'0'22'0,"0"-44"0,-21 86 0,21-43 16,-21 21-16,21 1 0,0-1 16,0 0-16,0 1 0,-21-1 0,21 22 15,0-22-15,0 0 0,-22 1 0,22 20 16,0-21-16,0-20 0,0 20 16,0 0-16,0-21 0,0 1 0,-21-1 15,21 0-15,0 0 16,-21-21-16,21 21 0,0-42 31,0 0-15,0 0-16,0 0 0,0-1 0,0 1 15,0 0-15,0-21 0,0 21 16,0-22-16,21 1 0,0 0 0,1 20 16,-1-20-16,0 21 0,21 0 15,-21 0-15,1 21 0,20 0 0,0 0 16,-21 0-16,22 0 0,-1 0 0,-21 0 15,22 42-15,-22-21 16,0 0-16,0 22 0,0-22 0,0 21 16,-21 0-16,0-20 0,0 20 15,0-21-15,0 21 0,0-20 0,-21-1 16,0 0-16,0 0 0,0 0 0,0 0 16,-1 1-16,1-22 0,0 21 15,0-21-15,0 0 0,0 0 16,-1 0-1,22-21-15</inkml:trace>
  <inkml:trace contextRef="#ctx0" brushRef="#br1" timeOffset="87219.72">17018 2985 0,'0'-22'0,"0"44"0,21-65 16,-21 22-16,0 0 0,0 0 0,0 0 15,0-1-15,-21 1 16,0 21-16,21-21 0,-21 21 0,-1 0 16,1 0-16,0 0 0,0 0 15,0 0-15,0 0 0,-1 0 0,1 21 16,0 22-16,0-22 0,21 0 0,-21 21 16,0 1-16,-1-1 0,1 21 15,0-20-15,0 20 0,0-20 0,0 20 16,-1-21-16,1 22 0,0-22 15,21 1-15,0-1 0,0 0 0,0-21 16,0 1-16,0-1 0,0 0 16,21 0-16,0-21 0,1 0 0,20 0 15,-21 0-15,0 0 0,22 0 16,-22 0-16,21 0 0,-21 0 16,22-21-16,-1 0 0,-21 0 0,21-1 15,-20 1-15,20-21 0</inkml:trace>
  <inkml:trace contextRef="#ctx0" brushRef="#br1" timeOffset="87944.31">17293 3281 0,'-21'0'0,"42"0"0,-63 21 0,21-21 0,-1 21 0,1 0 16,0 1-16,0-1 0,0 0 15,0 0-15,21 0 0,-22 0 16,22 1-16,-21-1 0,21 0 0,0 0 15,0 0-15,0 0 0,0 1 16,21-1 0,1-21-16,-1 0 0,0 0 15,0 0-15,0 0 0,0 0 16,1 0-16,-1-21 0,-21-1 16,0 1-16,21 0 15,-21 0-15,0 0 0,0 0 16,0-1-16,0-20 0,0 21 15,0 0-15,0 0 0,0-1 0,0 1 16,0 0-16,0 0 16,21 0-16,0 21 0,0 0 15,1 0-15,-1 0 0,0 0 0,0 0 16,0 0-16,22 0 0,-22 21 16,0-21-16,0 21 0,0 0 0,0 0 15,-21 1-15,22-1 0,-1 0 16,-21 21-16,0-21 0,0 1 15,21-1-15,-21 0 0,0 0 0,0 0 16,0 0-16,0 1 0,0-1 16,-21-21 15,21-21 0,0-1-31,0 1 0,0 0 0,0 0 16,0 0-16,0 0 0,0-1 15,21-20-15,0 21 0,-21-21 0,42 20 16,-20-20-16,-1 21 0,0 0 0,21 0 16,-21-1-16,22 22 0,20 0 15,-42 0-15,1 0 0,-1 22 16,21-1-16,-21 0 0,-21 0 16,21 21-16,1-20 0,-22 20 0,21-21 15,-21 21-15,0-20 16,0-1-16,0 0 0,0 21 0,-21-21 15,-1-21-15,22 22 0,0-1 0,-21-21 16,21 21-16,-21-21 0,0 0 16,21-21 15,21 0-31</inkml:trace>
  <inkml:trace contextRef="#ctx0" brushRef="#br1" timeOffset="88236.14">18627 2836 0,'0'-21'0,"0"42"0,-22-21 32,22 22-17,-21 20-15,0-21 0,0 21 16,21-20-16,0 20 0,-21 21 0,21-20 15,-21-1-15,21 0 0,-22 1 16,22-1-16,0 0 0,0 1 0,0-22 16,-21 21-16,21-21 0,0 1 15,0-1-15,0 0 0,0 0 16,21 0-16,1-21 16,-1 0-16,0 0 15,0 0-15,0-21 0,0 0 16,-21 0-16,22 21 0</inkml:trace>
  <inkml:trace contextRef="#ctx0" brushRef="#br1" timeOffset="88456.01">18309 3196 0,'0'0'0,"-21"21"31,21 1-15,21-22-16,0 0 0,0 0 16,1 0-16,-1 0 0,0 0 15,21 0-15,-21 0 0,1 0 0,-1 0 16,21 0-16,-21 0 0,0 0 16,1 0-16,-1-22 0</inkml:trace>
  <inkml:trace contextRef="#ctx0" brushRef="#br1" timeOffset="88867.78">18796 3387 0,'0'0'0,"-21"0"16,42 0 15,0 0-16,-21-21-15,21 21 0,-21-22 0,21 22 16,1-21-16,-22 0 0,21 21 16,0-21-16,-21 0 0,21 0 15,-21-1-15,0 1 16,-21 21 15,0 0-31,21 21 16,0 1-16,-21-1 0,21 0 0,-22 0 15,22 0-15,0 0 0,-21 1 16,21-1-16,0 0 0,0 0 0,0 0 16,0 0-16,0 1 0,0-1 15,0 0-15,21-21 0,1 0 16,-22 21-16,21-21 0,0 0 16,0 0-16,0 0 15,22 0-15,-22 0 0,0 0 0,0 0 16,21-21-16,-20 21 0,20-21 15</inkml:trace>
  <inkml:trace contextRef="#ctx0" brushRef="#br1" timeOffset="89132.63">19367 3260 0,'0'0'0,"0"21"16,0 0-1,0 0-15,0 0 0,0 1 16,0-1-16,0 0 0,0 0 16,0 0-16,0 0 0,0 1 15,22-1-15,-22 0 0,21 0 16,-21 0-16,0 0 16,21-21 15,0 0-16,-21-21-15</inkml:trace>
  <inkml:trace contextRef="#ctx0" brushRef="#br1" timeOffset="89376.49">19621 3281 0,'0'0'0,"-42"0"16,21 0-16,0 42 15,0-42-15,-1 21 0,1 1 0,0-1 16,0 0-16,0 0 0,0 0 16,-1 0-16,1 1 0,0-1 0,0 0 15,21 0-15,-21 0 0,0 0 16,-1-21-16,22 22 0,0-1 0,-21 0 16,42-21 15,1 0-31,20 0 15,-21-21-15</inkml:trace>
  <inkml:trace contextRef="#ctx0" brushRef="#br1" timeOffset="89712.3">19918 2900 0,'0'0'16,"0"21"0,-21 0-16,-1 0 0,22 1 15,-21 20-15,21-21 0,0 21 16,-21 1-16,0-22 0,21 21 0,-21 1 16,21-1-16,0 0 0,0-21 15,-21 22-15,21-1 0,0-21 0,-22 22 16,22-22-16,0 21 0,0-21 0,0 0 15,0 1-15,0-1 0,0 0 16,22-21-16,-1 21 16,0-21-16,0 0 15,0 0-15,0 0 0,1 0 16,-1 0-16,0 0 0,0-21 16,0 0-16,0 0 0,1 21 15</inkml:trace>
  <inkml:trace contextRef="#ctx0" brushRef="#br1" timeOffset="89932.17">19685 3323 0,'21'0'31,"0"0"-31,0 0 0,1 0 16,-1 0-16,0 0 0,0 0 16,0 0-16,0-21 0,1 0 15,-1 21-15,0 0 0,0-21 16</inkml:trace>
  <inkml:trace contextRef="#ctx0" brushRef="#br1" timeOffset="90328.73">20447 2731 0,'0'21'16,"0"0"0,0 0-16,0 0 15,0 0-15,0 1 0,0-1 16,0 0-16,0 0 0,0 0 15,-21 0-15,21 1 0,-21-1 0,21 0 16,0 0-16,0 0 16,0 0-1,21-21 17,0 0-32</inkml:trace>
  <inkml:trace contextRef="#ctx0" brushRef="#br1" timeOffset="90599.57">20299 3133 0,'0'0'15,"21"0"17,0 0-32,0 0 0,0 0 15,1 0-15,-1 0 0,0 0 16,0 0-16,0 0 0,0 0 16,1 0-16,-1 0 0,0-21 15,0 21-15,0-22 0,0 22 0</inkml:trace>
  <inkml:trace contextRef="#ctx0" brushRef="#br1" timeOffset="90885.41">20278 2773 0,'0'0'0,"21"0"0,0 0 0,0 0 0,0 0 15,0 0-15,1 0 16,-1 0-16,0 0 0,0 0 0,0 0 15,22 0-15,-22 0 16</inkml:trace>
  <inkml:trace contextRef="#ctx0" brushRef="#br1" timeOffset="91540.46">20447 2392 0,'-21'0'15,"42"0"-15,-85 0 0,22 21 0,21-21 16,-21 21-16,20 0 0,-20-21 0,21 22 15,-21-1-15,20 0 0,1 21 16,-21-21-16,21 22 0,0-22 0,-1 21 16,1 1-16,0-22 15,0 21-15,21 0 0,0-20 0,-21 20 16,21 0-16,0-21 0,0 22 16,0-22-16,0 21 0,0-21 0,0 22 15,21-22-15,0 21 0,0-21 0,0 1 16,1 20-16,-1-21 0,0 0 15,21-21-15,-21 21 0,64 1 16,-64-22-16,22 21 0,-1-21 16,0 0-16,1 0 0,20 0 0,-21 0 15,1 0-15,-1-21 0,0 21 16,1-22-16,-1 1 0,0 0 0,-20 0 16,20 0-16,-21 0 0,0-1 15,0 1-15,1-21 0,-1 21 16,0-22-16,-21 1 0,21 0 0,-21-1 15,0 1-15,0 0 0,0-1 16,0 1-16,0 0 0,0-1 0,0 22 16,0-21-16,0 0 0,-21-1 15,0 1-15,0 21 0,-1-22 0,-20 22 16,21 0-16,-21 0 0,-1 0 16,22 0-16,-21 21 0,-1 0 0,1 0 15,0 0-15,-1 0 0,1 0 16,0 0-16,21 0 0,-22 0 0,22 21 15,0 0-15,0-21 16,-22 21-16,22 0 0,21 0 0,-21 1 16,0-1-16,0 0 0,21 0 15</inkml:trace>
  <inkml:trace contextRef="#ctx0" brushRef="#br1" timeOffset="95200">21209 3366 0,'0'0'0,"-21"0"16,0 0-1,-1 0 1,1 0-1,21-22 32,0 1-47,21 21 16,1-21-16,-1 0 0,0 21 0,21-21 16,-21 0-16,22-1 0,-22 1 15,21 0-15,1 0 0,-1 0 0,0 0 16,22-1-16,-22 1 0,0 21 15,22-21-15,-22 0 0,1 0 0,-1 0 16,-21 21-16,21-22 0,-20 22 0,-1 0 16,0 0-16,-21-21 15,21 21-15,0 0 16,0-21 31,-42 21 234,21-21-203,0 0-47,-21 21-15,0 0 15,21-21-31</inkml:trace>
  <inkml:trace contextRef="#ctx0" brushRef="#br1" timeOffset="95644.74">21929 2815 0,'-22'0'16,"1"0"0,21 21 15,0 1-31,0-1 15,21-21-15,1 0 16,-1 21-16,0-21 16,0 0-16,0 0 0,0 0 0,1 0 15,-1 0-15,0 0 0,0 0 16,0 0-16,0 0 0,1 0 16,-1-21-1,-21 0 1,-21 21 15,-1 0-31,1 21 16,0-21-16,0 21 15,0 0-15,21 0 0,-21-21 0,-1 21 16,1 1-16,0-1 0,21 0 16,-21-21-16,0 21 0,0 0 0,-1 0 15,22 1-15,-21-22 16,0 0-16,21 21 0,0 0 31</inkml:trace>
  <inkml:trace contextRef="#ctx0" brushRef="#br1" timeOffset="96067.82">21040 3471 0,'0'22'16,"0"-1"-16,21 0 15,0 0 1,0-21-16,21 21 0,-20-21 16,20 21-16,-21-21 0,21 22 0,22-22 15,-22 21-15,22-21 0,-22 21 16,22-21-16,-1 21 0,-21-21 0,22 0 16,-1 21-16,-20-21 0,-1 0 15,-21 0-15,22 0 0,-22 0 0,0 21 16,0-21-16,-21-21 31,0 0 0,-21 0-31,0 0 16,0 21-16,-1-21 0</inkml:trace>
  <inkml:trace contextRef="#ctx0" brushRef="#br1" timeOffset="96327.67">21802 3598 0,'-22'0'0,"44"22"47,-1-22-47,0 0 16,0 21-16,0-21 0,0 21 16,1-21-16,-1 0 0,-21 21 15,0 0-15,0 0 16,0 1-16,0-1 15,-21 0-15,-1-21 0,1 21 16,0 0-16,-21 0 0,21-21 0,-22 22 16,22-1-16,0-21 0,0 21 0,0-21 15,-1 0-15</inkml:trace>
  <inkml:trace contextRef="#ctx0" brushRef="#br1" timeOffset="97223.83">22500 3196 0,'0'-21'16,"0"0"0,0 0-16,0 0 15,21 21-15,0 0 0,1-22 16,-22 1-16,21 21 0,0 0 16,0-21-16,0 21 0,0 0 15,1 0-15,-1 0 0,0 0 16,0 0-16,0 0 0,0 21 15,1 0-15,-1 1 0,0-1 0,0 0 16,-21 0-16,21 0 0,-21 22 16,0-1-16,0-21 0,0 21 0,0-20 15,0 20-15,-21-21 0,0 21 16,0-20-16,0 20 0,-22-21 0,1 0 16,0 0-16,20 1 15,-20-1-15,0 0 0,-22 0 0,22-21 16,21 0-16,0 0 0,-1 0 15,1 0-15,0 0 0,0 0 16,0-21-16,0 0 16,21 0-16,0-1 0,0 1 15,0 0-15,0 0 0,0 0 0,0 0 16,0-22-16,0 22 0,0 0 16,0 0-16,21 0 0,0 21 15,0 0-15,0 0 16,0 0-16,1 0 0,-1 21 0,0 0 15,0 0-15,0 0 0,0 0 0,1 1 16,-1-1-16,0 0 0,21 0 16,-21 0-16,1-21 0,-1 21 15,0 1-15,21-22 0,-21 21 16,1-21-16,-1 0 0,0 0 0,21 0 16,-21 0-16,1 0 0,-1 0 15,0 0-15,0 0 0,21-21 0</inkml:trace>
  <inkml:trace contextRef="#ctx0" brushRef="#br1" timeOffset="98344.92">23410 3027 0,'0'-21'0,"-21"21"47,21 21-31,-21-21-16,21 21 0,-21 21 0,0-20 15,21-1-15,0 21 0,-22 0 16,1 1-16,21-22 0,-21 21 0,21 1 16,0-22-16,-21 21 0,21-21 15,-21 0-15,21 1 0,-21-1 16,21 0-16,0-42 47,0 0-47,0-1 0,0 1 15,0 0-15,21 0 0,0-21 0,-21 20 16,21-20-16,-21 0 0,21 21 16,0-22-16,-21 1 0,22 21 0,-1-22 15,-21 22-15,21 0 0,-21-21 16,21 42-16,-21-21 0,21 21 16,-21 21-1,21 0-15,-21 0 16,0 0-16,0 22 0,0-22 0,0 21 15,0 0-15,0 1 0,0-22 16,0 21-16,0-21 0,0 1 0,0-1 16,0 0-16,22 0 0,-22 0 15,0 0-15,0 1 16,21-22-16,-21-22 31</inkml:trace>
  <inkml:trace contextRef="#ctx0" brushRef="#br1" timeOffset="98541.93">23156 3281 0,'21'0'16,"1"0"-16,-1 0 15,0 0-15,0 0 0,0 0 0,0 0 16,22-21-16,-22 21 15,21 0-15,1-21 0,-1 21 0,-21-22 0,21 22 16,1-21-16,-1 0 16,0 21-16,1-21 0,-1 0 0,-21 0 15</inkml:trace>
  <inkml:trace contextRef="#ctx0" brushRef="#br1" timeOffset="99035.65">23918 2858 0,'0'0'16,"0"-22"-16,0 44 31,0-1-31,-21 0 16,21 0-16,0 0 0,-21 0 15,21 22-15,0-22 0,0 21 0,0-21 16,0 22-16,0-1 0,-21-21 16,21 22-16,0-1 0,-21-21 0,21 0 15,0 22-15,0-22 0,0 0 16,0 0-16,-22 0 0,22 0 15,-21-21 1,21-21 0,0 0-1,0 0-15,0 0 16,0 0-16,0-22 0,0 22 16,0 0-16,21 0 0,-21-22 15,22 22-15,-1 0 0,0 0 0,21 21 16,-21-21-16,1 21 0,-1 0 15,21 0-15,-21 0 0,0 0 0,1 0 16,-1 0-16,0 21 0,0 0 16,0 0-16,-21 0 0,0 22 0,0-22 15,0 0-15,0 0 0,0 0 16,0 1-16,-21-1 0,-21 0 0,21 0 16,-1 0-16,-20 0 0,21-21 15,-21 22-15,20-22 0,1 0 0,0 0 16,0 0-16,0 0 0,21-22 31,21 1-15,0 0-16,0 0 0</inkml:trace>
  <inkml:trace contextRef="#ctx0" brushRef="#br1" timeOffset="99452.04">24511 3112 0,'0'0'0,"21"-22"0,-21 1 16,0 0-16,-21 21 31,0 0-31,0 0 0,-22 0 16,22 21-16,0 0 16,0-21-16,0 22 0,-1-22 15,22 21-15,0 0 0,0 0 0,0 0 16,0 0-16,0 1 15,0-1-15,22-21 16,-1 21-16,0-21 0,0 21 16,0-21-16,22 21 0,-22-21 0,0 21 15,21-21-15,-21 22 0,1-22 16,-1 21-16,0 0 0,0 0 16,-21 0-16,-21 0 15,0-21-15,-22 0 16,22 22-16,-21-22 0,21 0 0,-22 21 15,22-21-15,-21 0 0,0 0 16,20 0-16,1 0 0,0 0 0,0 0 16,0 0-16,21-21 15,0-1 1,0 1-16,21 0 0,0 0 0,0 0 16</inkml:trace>
  <inkml:trace contextRef="#ctx0" brushRef="#br1" timeOffset="99735.88">24955 2794 0,'0'0'0,"-21"0"32,21 21-32,0 0 15,-21 1-15,0-1 0,21 21 0,-21-21 16,21 22-16,0-22 0,-21 21 15,21-21-15,-22 22 0,22-1 0,0 0 16,-21 1-16,21-22 0,-21 21 16,21-21-16,-21 22 0,21-22 15,0 0-15,0 0 0,0 0 0,0 0 16,21-21 0,0 0-16,0 0 15,1-21-15,-1 21 16,0-21-16,0 0 0</inkml:trace>
  <inkml:trace contextRef="#ctx0" brushRef="#br1" timeOffset="99911.78">24638 3154 0,'0'0'0,"-21"0"0,42 0 31,0 0-16,0 0-15,0 0 0,1 0 0,20 0 16,-21 0-16,21 0 0,1-21 16,-22 21-16,21 0 0,1 0 0</inkml:trace>
  <inkml:trace contextRef="#ctx0" brushRef="#br1" timeOffset="100324.89">25061 3133 0,'0'0'0,"-21"0"0,21-21 16,0-1-1,0 1-15,21 0 16,0 21-16,1 0 0,-1-21 16,0 21-16,0 0 0,0 0 15,0 0-15,1 0 0,-1 0 0,0 21 16,0-21-16,0 21 0,0 0 0,-21 22 15,22-22-15,-22 21 0,21-21 16,-21 22-16,0-22 0,0 21 0,0-21 16,0 1-16,0-1 0,0 0 15,0 0-15,0 0 0,0 0 16,-21-21 0,-1 0-16,22-21 15,0 0 1,0 0-16,0 0 0,0-22 15,0 22-15,0 0 0,0 0 16,22-21-16,-1 20 0,-21 1 0,0 0 16,21 0-16,0 0 0,0 0 0,0 21 15,1-22-15,-1 22 16,0 0-16,21 0 0,-21 0 0,1 0 16</inkml:trace>
  <inkml:trace contextRef="#ctx0" brushRef="#br1" timeOffset="100836.37">26035 3196 0,'0'0'0,"0"-21"16,0 0-16,0 0 16,0 0-16,0-1 0,0 1 15,0 0-15,-21 21 0,21-21 16,-21 21-16,-1 0 0,1-21 15,0 21-15,0 0 0,0 0 16,0 0-16,-1 21 0,1 0 16,-21 0-16,21 0 0,0 1 0,-1-1 15,1 21-15,0-21 0,0 22 16,0-1-16,0-21 0,-1 21 0,22-20 16,0-1-16,0 21 0,0-21 15,0 0-15,0 1 0,22-22 16,-1 0-1,0 0-15,0 0 0,0 0 0,0-22 16,1 1-16,-1 0 0,0 0 0,0 0 16,0 0-16,0-1 0,22-20 15,-22 21-15,0-21 0,0 20 16,0 1-16,-21 0 0,22 0 16,-22 0-16,21 0 0,-21 42 31,0 0-31,0 21 0,-21-21 15,21 1-15,0-1 0,-22 21 16,22-21-16,0 0 0,0 1 16,0-1-16,0 0 0,0 0 0,0 0 0,22-21 15,-1 21-15,0-21 16,0 0-16,21 0 0,-20 0 16,-1-21-16,21 21 0</inkml:trace>
  <inkml:trace contextRef="#ctx0" brushRef="#br1" timeOffset="101084.47">26437 3048 0,'-63'21'32,"63"0"-32,-22 1 0,1-1 0,21 0 15,-21 0-15,21 21 0,-21-20 16,21 20-16,0-21 0,0 0 15,0 0-15,0 22 0,0-22 0,0 0 16,0 0-16,0 0 16,21-21-16,0 0 15,0 0-15,1 0 0,-1 0 16,0 0-16,0-21 0,21 21 0,-20-21 16,20 0-16,-21 0 0</inkml:trace>
  <inkml:trace contextRef="#ctx0" brushRef="#br1" timeOffset="101356.31">26924 2773 0,'0'0'0,"0"-21"16,-42 21 0,20 0-16,22 21 0,-21 0 15,0 0-15,21 0 0,-42 43 16,42-22-16,-21 1 0,21-22 15,-22 21-15,22 0 0,0 1 16,-21-1-16,21 0 0,0 1 0,0-22 16,-21 21-16,21-21 0,0 1 0,0-1 15,0 0-15,0 0 0,21-21 16,0 0 0,1 0-16,-1 0 0,0-21 15,0 0-15,0 0 0,0-1 16</inkml:trace>
  <inkml:trace contextRef="#ctx0" brushRef="#br1" timeOffset="101565.19">26649 3006 0,'0'0'0,"-21"0"0,-1 0 0,1 0 0,42 0 31,1 0-16,-1 0-15,0 0 0,21 0 16,-21 0-16,22 0 0,-22 0 16,21 0-16,-21 0 0,22 0 0,-22 0 15,0 0-15</inkml:trace>
  <inkml:trace contextRef="#ctx0" brushRef="#br1" timeOffset="102491.89">23114 3916 0,'0'0'0,"0"-21"0,0 0 16,0 42 15,0 0-31,0 0 16,0 0-16,0 0 0,0 1 15,0 20-15,0-21 0,0 21 0,0-20 16,0-1-16,0 0 0,-21 0 15,21 0-15,-21 0 0,21 1 16,-22-22-16,22 21 0,0-42 31,0-1-31,0 1 16,0 0-16,0 0 0,0 0 16,0 0-16,22-1 0,-1 1 0,-21-21 15,21 21-15,0-22 0,0 22 16,0 0-16,1 0 0,-1-21 0,0 20 15,21 22-15,-21-21 0,22 0 0,-22 21 16,21 0-16,-21 0 0,22 0 16,-22 21-16,0-21 0,0 21 0,-21 1 15,0-1-15,0 0 0,0 21 16,0-21-16,0 1 0,0-1 0,0 21 16,0-21-16,-21 0 0,0 1 15,21-1 1,-21-21-1,21-21 1,0-1-16,0 1 0,0 0 16,0 0-16,21 0 0,-21 0 15,21-1-15,0 1 0,0 0 0,1-21 16,-1 21-16,21-1 0,-21 1 0,22 0 16,-22 21-16,21-21 15,0 21-15,-20 0 0,20 0 0,-21 0 0,0 21 16,0-21-16,-21 42 15,0-20-15,0-1 0,0 21 0,0-21 16,0 22-16,0-22 0,0 21 16,0-21-16,-21 0 0,0 1 0,0 20 15,21-21-15,0 0 0,0 0 32,21-21-17,0-21-15,-21 0 16,21 0-16,1 21 0,-1-21 0</inkml:trace>
  <inkml:trace contextRef="#ctx0" brushRef="#br1" timeOffset="102816.7">24066 3979 0,'0'0'0,"0"-21"16,22 21-1,-1 0-15,0 0 0,0 0 0,-21-21 16,21 21-16,0 0 0,1-21 0,-1 21 15,0 0-15,0-21 0,0 21 16,-42 0 15,0 0-15,0 21-16,-22-21 0,22 21 0,0 0 16,0 0-16,0 1 0,0 20 15,-1-21-15,1 0 0,21 0 0,0 1 16,0-1-16,0 0 0,0 0 15,0 0-15,0 0 0,0 1 0,21-22 16,1 21-16,-1-21 16,0 0-16,21 0 0,-21 0 0,1 0 15,-1-21-15,21-1 0,-21 22 0,22-21 16,-1 0-16</inkml:trace>
  <inkml:trace contextRef="#ctx0" brushRef="#br1" timeOffset="103064.56">24744 3768 0,'-21'0'0,"-43"63"15,64-42 1,-21 22-16,21-22 0,-21 0 16,21 21-16,0-20 0,0 20 0,0-21 15,0 21-15,-21-20 0,21-1 16,0 21-16,0-21 0,0 0 0,0 1 15,0-1-15,21-21 32,0 0-17,0-21-15,0-1 0,0 1 16,-21 0-16,22 0 0</inkml:trace>
  <inkml:trace contextRef="#ctx0" brushRef="#br1" timeOffset="103488.32">24934 3704 0,'0'0'0,"0"21"16,0 1-1,0-1-15,0 0 0,0 0 16,-21 21-16,0-20 0,21 20 0,-21 0 16,0-21-16,21 22 0,-22-1 15,22-21-15,0 22 0,-21-22 0,21 0 16,-21 0-16,21 0 0,-21 0 15,21 1-15,0-44 32,21 1-17,0 0-15,-21 0 0,21 0 16,1 0-16,-1-1 0,0 1 16,0-21-16,0 21 0,0 0 0,22-1 15,-22 1-15,0 0 16,0 21-16,0 0 0,1 0 0,-1 0 15,0 0-15,-21 21 0,21 0 16,0 22-16,-21-22 0,0 0 16,0 0-16,0 22 0,0-22 0,0 0 15,0 0-15,0 0 0,0 0 16,0 1-16,-21-1 0,0-21 16,0 0-16,0 0 15,-1 0-15,1 0 16,0-21-16,0 21 0</inkml:trace>
  <inkml:trace contextRef="#ctx0" brushRef="#br1" timeOffset="103636.23">24490 4022 0,'0'0'0,"-21"0"0,42 0 31,0 0-31,0 0 16,21 0-16,-20 0 0,20 0 15,0 0-15,22 0 0,-22 0 0,0-21 16</inkml:trace>
  <inkml:trace contextRef="#ctx0" brushRef="#br1" timeOffset="104012.02">25463 3937 0,'-21'0'16,"0"0"-1,0 0-15,0 21 0,0 0 16,-1 1-16,22-1 0,-21 0 0,21 0 16,-21 0-16,21 0 0,0 1 15,0-1-15,0 0 0,0 0 0,0 0 16,0 0-16,0 1 0,0-1 16,21-21-16,0 0 15,1 0-15,-1 0 16,0 0-16,0 0 0,0-21 15,0 21-15,1-22 0,-1 1 0,0 21 16,-21-21-16,0 0 0,0 0 16,0 0-16,0-1 0,0 1 0,0 0 15,0 0-15,0 0 0,0 0 16,-21-1-16,0 22 0,-1 0 16,1 0-16,21 22 31,0-1-31,0 0 15,21-21 1</inkml:trace>
  <inkml:trace contextRef="#ctx0" brushRef="#br1" timeOffset="104520.73">25971 4022 0,'0'0'0,"0"-21"0,0-1 0,-21 22 15,0-21-15,21 0 0,-21 21 0,0 0 16,0 0-16,-1 0 16,1 0-16,0 0 0,0 0 0,0 21 15,0-21-15,-1 21 0,1 22 16,21-22-16,-21 0 0,0 0 16,0 22-16,21-22 0,0 0 0,0 0 15,0 21-15,0-20 0,0-1 16,0 0-16,0 0 0,21-21 15,0 0 1,0 0-16,0 0 0,1 0 16,-1 0-16,0-21 0,-21 0 0,21 0 15,0-1-15,0 1 0,1 0 16,-22 0-16,21-21 0,0-1 0,0 22 16,-21-21-16,21-1 15,-21 22-15,21-21 0,-21 21 0,0-22 16,22 22-16,-22 0 0,0 0 0,21 21 15,-42 21 17,21 0-32,-22 22 0,1-22 15,21 21-15,-21-21 0,21 22 0,0-22 16,-21 21-16,21 0 0,0-20 16,-21-1-16,21 21 0,0-21 0,0 0 15,0 1-15,0-1 0,21-21 31,0 0-31,0 0 0,0 0 16,1 0-16,-1 0 0,21 0 0</inkml:trace>
  <inkml:trace contextRef="#ctx0" brushRef="#br1" timeOffset="104875.39">26374 4064 0,'0'0'0,"0"-42"0,0 21 0,0-1 15,0 1-15,0 0 16,-22 21-16,1 0 15,0 0-15,0 0 0,0 0 16,0 21-16,-1 0 0,22 1 16,-21-1-16,21 0 0,0 0 15,0 0 1,21 0-16,1-21 16,-1 0-16,0 0 15,0 0-15,-21 22 0,21-22 0,0 0 16,1 21-16,-1 0 15,0 0-15,-21 0 16,0 0-16,0 1 16,-21-22-1,0 21-15,-1-21 16,1 21-16,0-21 16,0 0-16,0 0 15,0 0-15,-1-21 16,1 0-1,0-1-15</inkml:trace>
  <inkml:trace contextRef="#ctx0" brushRef="#br1" timeOffset="143684.64">14097 7811 0,'0'0'0,"0"-22"0,-21 22 31,0 0-15,-1 0-16,1 0 0,0 0 16,21 22-16,-21-22 0,0 21 0,0-21 15,-1 21-15,1 0 16</inkml:trace>
  <inkml:trace contextRef="#ctx0" brushRef="#br1" timeOffset="144088.41">13695 7557 0,'-64'-170'16,"276"699"-16,-424-1079 15,276 741-15,-128-403 0,64 191 0,-21 0 16,21 42 0,0 21-16,0-21 15,0 22-15,0-1 0,21 21 16,-21-20-16,21 20 0,1-20 0,-22 20 16,0 1-16,21-1 0,0 1 0,-21-1 15,21-21-15,-21 22 0,0-1 16,0-20-16,0-1 0,0 0 0,0 1 15,0-22-15,0 0 0,0 0 0,0 0 16,0 1-16,0-44 47,0 1-47,0-21 16,0 21-16,0-22 0,0 22 0,0-21 15</inkml:trace>
  <inkml:trace contextRef="#ctx0" brushRef="#br1" timeOffset="144359.76">13991 7662 0,'0'0'0,"0"22"16,-21-1-16,-21 0 15,20 0-15,1 0 0,0 22 0,0-22 16,0 0-16,0 21 0,-1 1 15,1-22-15,0 21 0,0 0 0,0-20 16,0 20-16,21-21 0,0 0 0,-22 0 16,22 1-16,-21-1 0,21 0 15,0-42 17,21 0-17,1-1-15,-22 1 0,0-21 0,21 21 16,0-22-16</inkml:trace>
  <inkml:trace contextRef="#ctx0" brushRef="#br1" timeOffset="144607.62">13928 7726 0,'0'0'16,"21"0"-16,0 0 0,0 21 16,0-21-16,-21 21 0,21 0 15,1 22-15,-22-22 0,21 0 0,0 21 16,-21 1-16,21-22 0,0 21 0,-21 1 15,21-1-15,1 0 16,-1-21-16,0 22 0,-21-22 0,21 21 16,0-21-16,-21 1 0,0-1 0,21-21 15,1 21-15,-22 0 0,21-21 16,0 0 0,0 0-16,-21-21 0,0 0 15,0 0-15,0-1 0,0 1 16,21-21-16</inkml:trace>
  <inkml:trace contextRef="#ctx0" brushRef="#br1" timeOffset="144872.47">14436 7366 0,'-64'106'31,"64"-64"-31,0 1 0,0-1 15,0 21-15,-21-20 0,21-1 0,0 22 16,0-22-16,-21 21 0,21 1 0,0-22 16,0 1-16,0 20 0,0-21 15,0-20-15,0 20 0,0 0 16,0-21-16,0 1 0,0 20 0,0-21 16,21-21-1,0 0-15,0-21 16,-21 0-16,21 21 0,1-21 0,-22-22 15,21 22-15</inkml:trace>
  <inkml:trace contextRef="#ctx0" brushRef="#br1" timeOffset="145271.76">14541 8086 0,'0'0'0,"0"21"0,0 42 31,22-63 1,-1 0-32,0 0 0,0-21 0,0 0 15,0 0-15,1 0 0,-1 0 16,0-1-16,0 1 0,-21 0 0,21-21 16,-21 21-16,0-1 0,0 1 0,0 0 15,0 0-15,0 0 16,-21 21-16,0 0 0,0 0 15,0 0-15,-1 21 0,1 0 0,0 0 16,0 0-16,0 1 0,21 20 16,-21 0-16,21 1 0,-22-1 0,22-21 15,0 21-15,0 1 0,0-22 16,0 21-16,0-21 0,0 1 16,22-1-16,-1 0 0,-21 0 0,21-21 15,0 0-15,0 21 0,0-21 0,1 0 16,-1 0-16,0 0 0,0 0 15,21-21-15,-20 0 0,20 0 0,-21 0 16,21-1-16,-20-20 0,20 21 0</inkml:trace>
  <inkml:trace contextRef="#ctx0" brushRef="#br1" timeOffset="145811.35">15261 7408 0,'0'0'16,"-21"0"-16,0 22 0,0-1 0,21 0 16,-22 21-16,22-21 0,0 22 15,0-1-15,0 0 0,0-20 0,0 20 16,0 0-16,0 22 0,0-22 0,0 0 16,0 1-16,0-1 0,0 0 15,0 1-15,0-22 0,0 21 0,0-21 16,0 1-16,0-1 0,0 0 15,0 0-15,0 0 16,0-42 0,0 0-1,0 0-15,0 0 16,0-1-16,0-20 0,0 21 0,0 0 16,0-22-16,0 22 0,0-21 0,0 21 15,0 0-15,22-22 0,-22 22 16,42 0-16,-21 0 0,21 21 0,1-21 15,-22 21-15,21 0 0,1 0 16,-1 0-16,0 0 0,1 21 0,-1 0 16,0 0-16,1 0 0,-22 0 0,0 1 15,0 20-15,0-21 0,-21 21 16,0 1-16,0-22 0,-21 21 16,0-21-16,-21 1 0,-1 20 0,1-21 15,0 0-15,-1 0 0,1 1 16,0-1-16,-22 0 0,22-21 0,-1 0 15,22 21-15,-21-21 0,21 0 0,-22 0 16,22 0-16,21-21 16,0 0-16,0 0 15,0-1-15,21 22 0,1-21 0,-1 0 16,0 0-16</inkml:trace>
  <inkml:trace contextRef="#ctx0" brushRef="#br1" timeOffset="146147.16">16065 7578 0,'0'0'0,"0"-21"15,-21 21-15,21 21 16,0 0-16,0 0 15,0 0-15,0 22 0,0-22 0,0 21 16,0 0-16,0 1 0,0-1 16,0 22-16,-21-22 0,21 0 15,0 1-15,0-1 0,0 0 0,-21 1 16,21-22-16,0 21 0,0-21 0,0 0 16,0 1-16,0-1 0,0 0 15,21-21 1,0 0-16,0-21 15,1 0-15,-22-1 0,0 1 16,21 0-16,-21-21 0</inkml:trace>
  <inkml:trace contextRef="#ctx0" brushRef="#br1" timeOffset="146540.29">15896 7599 0,'-21'-21'0,"42"42"0,-84-63 16,63 20-16,-22 22 0,22-21 15,-21 0-15,21 0 0,0 0 16,21 0 0,1 21-16,20 0 0,0 0 15,1-22-15,-1 22 0,21 0 0,1 0 16,-1 0-16,1 22 0,-1-22 16,1 21-16,-1 0 0,1 21 0,-22-21 15,1 22-15,-1-22 0,-21 21 16,21 1-16,-20-1 0,-1 0 15,-21 1-15,0-1 0,0 0 0,-21 1 16,-1-1-16,-20 0 0,0 1 16,-1-1-16,1 0 0,-21 1 0,20-22 15,-20 21-15,-1-21 0,22 0 0,-22 1 16,22-1-16,0-21 0,-1 21 16,1-21-16,0 0 0,21 0 0,-1 0 15,1 0-15,0 0 0,0 0 0,21-21 31,0 0-31,0-1 16,0 1-16,21 21 0,0-21 16,0 0-16,1 0 0,20 0 15</inkml:trace>
  <inkml:trace contextRef="#ctx0" brushRef="#br1" timeOffset="147036.04">16743 8001 0,'0'0'0,"-21"0"0,-1-21 16,22 0-16,0 0 0,0-1 15,0 1-15,0 0 0,22 0 16,-1 21-16,-21-21 15,21 21-15,21 0 0,-21-21 0,1 21 16,-1 0-16,0 0 0,21 0 0,-21 0 16,1 0-16,-1 0 0,0 21 15,0 0-15,0 0 0,0 0 0,1 0 16,-1 22-16,-21-22 0,0 21 16,0-21-16,0 22 0,0-22 0,0 0 15,0 21-15,0-20 0,-21-22 0,-1 21 16,1 0-16,21 0 0,-21-21 15,0 0 1,21-21 0,0 0-16,0 0 15,0-1-15,0 1 0,0 0 16,0 0-16,0-21 0,0 20 0,21 1 16,-21 0-16,21 0 0,-21 0 15,21 0-15,-21-1 0,22 22 0,-1 0 16,0-21-16,0 21 0,0 0 15,0 0-15,1-21 0,-1 21 16,0 0-16,0 0 0,21-21 0,-20 21 16,-1 0-16,0 0 0</inkml:trace>
  <inkml:trace contextRef="#ctx0" brushRef="#br1" timeOffset="147276.43">17568 7811 0,'0'21'16,"-21"-21"-1,21 21-15,-21 0 0,21 0 16,0 0-16,0 1 0,0-1 16,0 21-16,0-21 0,0 0 0,0 1 15,0-1-15,0 21 0,0-21 0,0 0 16,0 1-16,0-1 16,0 0-16,0 0 0,0 0 15,21-21 16,0 0-31,-21-21 0,0 0 16,21 21-16,1-21 0,-1-22 0,-21 22 16</inkml:trace>
  <inkml:trace contextRef="#ctx0" brushRef="#br1" timeOffset="147657.6">17653 7535 0,'0'0'0,"-21"-21"0,-22 21 0,22 0 15,-21 0-15,21 0 0,0 0 0,-22 0 16,22 21-16,0-21 0,21 22 16,0-1-16,-21 0 0,21 0 15,0 0-15,21 0 16,-21 1-16,21-22 0,21 0 0,-20 21 16,-1-21-16,0 0 0,21 0 0,-21 0 15,1 0-15,-1 0 0,21 0 16,-21 0-16,0-21 0,1-1 15,-1 22-15,0-21 0,-21 0 0,0 0 16,0 0-16,0 0 0,0-1 16,0 1-16,0 0 0,-21 0 15,21 0-15,-21 21 0,-1 0 0,1 0 16,0 0-16,0 0 0,0 0 16,0 0-16,-1 21 0,1 21 0,0-21 15,21 1-15,0 20 0,-21-21 16,21 0-16,0 22 0,0-22 0,0 0 15,0 0-15,0 0 0,21 0 0,-21 1 16,21-1-16,0-21 0,1 21 16,-1-21-16</inkml:trace>
  <inkml:trace contextRef="#ctx0" brushRef="#br1" timeOffset="147943.44">17928 7789 0,'0'22'16,"0"-1"0,0 0-16,0 0 0,21 0 15,-21 0-15,21 1 0,-21 20 16,0-21-16,22 21 0,-1-20 0,0 20 16,-21-21-16,0 0 0,0 0 0,21 22 15,-21-22-15,0 0 16,21-21-16,-21 21 0,0 0 0,0 1 15,21-22 17,-21-22-32,22 1 0,-22 0 15,21 0-15,0-21 0,-21 20 16,21-20-16,0 21 0</inkml:trace>
  <inkml:trace contextRef="#ctx0" brushRef="#br1" timeOffset="148175.38">18351 7768 0,'0'0'0,"-21"0"16,0 0 0,21 21-16,-21-21 0,0 22 15,0-1-15,-22 0 0,22 0 0,0 21 16,0-20-16,0 20 0,21 0 0,-22-21 16,1 22-16,0-22 0,21 21 15,0-21-15,-21 1 0,21-1 0,-21 0 16,21 0-16,0 0 0,0 0 15,21-21 1,0 0 0,0-21-16,0 0 0,22 0 15,-22 0-15</inkml:trace>
  <inkml:trace contextRef="#ctx0" brushRef="#br1" timeOffset="148597.24">18457 7959 0,'0'0'16,"-21"21"-16,0-21 0,21 21 0,-21-21 15,21 21 1,21-21 15,0 0-31,0 0 0,0-21 16,1 21-16,-1-21 0,0 0 0,0 21 15,0-21-15,-21-1 0,21 22 16,-21-21-16,22 0 0,-22 0 0,0 0 16,0 0-16,-22 21 15,1 0 1,0 0-16,0 0 0,0 21 0,0-21 16,-1 21-16,1 21 0,21-21 0,-21 1 15,0 20-15,21 0 0,0-21 16,-21 22-16,21-22 0,0 21 0,0-21 15,0 1-15,0-1 0,0 0 0,0 0 16,21-21-16,-21 21 16,21-21-16,0 0 0,0 0 0,1 0 15,-1 0-15,21 0 0,-21 0 0,22 0 16,-22 0-16,21 0 0,-21-21 16,22 0-16,-22 21 0,21-21 15,-21 0-15,0-1 0,22 1 0</inkml:trace>
  <inkml:trace contextRef="#ctx0" brushRef="#br1" timeOffset="148984.21">18944 7938 0,'-21'-22'31,"21"1"-31,21 127 0,-21-169 0,-21-1 0,21 43 16,0 0-16,21 0 16,0-1-16,0 22 15,1 0-15,20 0 0,-21 0 0,0 0 16,0 0-16,1 0 0,-1 0 0,0 22 15,0-22-15,0 21 0,-21 21 16,21-21-16,-21 0 0,22 22 0,-22-1 16,0 0-16,0-20 0,0 20 0,0 0 15,0-21-15,0 1 0,0 20 16,-22-21-16,22 0 0,-21 0 0,21 1 16,-21-1-16,0-21 15,21-21 1,0-1-1,0 1-15,0 0 0,0 0 0,0 0 16,0 0-16,0-22 0,21 22 16,-21-21-16,21-1 0,-21 22 0,21-21 15,1 0-15,-1 20 0,-21 1 16,0 0-16,21 21 0,0-21 16,0 21-16,-21-21 15,21 21-15,1-21 0,-1 21 0,0 0 16,0-22-16</inkml:trace>
  <inkml:trace contextRef="#ctx0" brushRef="#br1" timeOffset="149336.01">20468 7303 0,'0'-22'16,"-21"22"-1,21 22 1,0-1-16,0 0 16,-21 0-16,21 0 0,-21 0 0,21 1 15,0-1-15,0 21 0,0-21 0,-22 0 16,22 1-16,0-1 0,0 0 15,0 0-15,-21 0 0,21 0 0,0 1 16,0-1-16</inkml:trace>
  <inkml:trace contextRef="#ctx0" brushRef="#br1" timeOffset="149599.85">20151 7705 0,'0'0'0,"0"21"0,0 0 16,0 0-1,21-21 16,0 0-31,0 0 0,0 0 0,0 0 16,1 0-16,-1 0 0,0 0 16,0 0-16,0 0 0,0 0 15,1 0-15,-1 0 0,0 0 16,0-21-16,0 0 16,-21 0-1,21 21-15,-21-21 0</inkml:trace>
  <inkml:trace contextRef="#ctx0" brushRef="#br1" timeOffset="149832.24">20108 7472 0,'-21'0'0,"42"0"0,-63 0 0,21-21 15,21 0 1,21 21 15,0-22-31,0 22 16,0 0-16,1 0 0,-1 0 15,0 0-15,0 0 0,0 0 16,0 0-16,1-21 0,-1 21 0,0 0 16,0 0-16,0 0 0</inkml:trace>
  <inkml:trace contextRef="#ctx0" brushRef="#br1" timeOffset="150384.34">20553 7176 0,'0'0'0,"0"-22"16,-21 22-16,21-21 0,-22 21 0,1 0 15,0-21-15,0 21 0,0 0 0,-22 0 16,22 0-16,0 0 0,0 0 15,-21 0-15,20 0 0,-20 0 0,21 21 16,0 0-16,-22 1 0,22-1 16,-21 0-16,21 21 0,0 1 15,-22-22-15,22 21 0,0 0 0,0-20 16,0 20-16,-1 0 0,1 1 16,21-22-16,0 21 0,0 0 0,0-20 15,0 20-15,0-21 0,0 0 0,21 0 16,1 1-16,-1 20 0,0-42 15,0 21-15,21 0 0,-20 0 0,20-21 16,-21 0-16,21 22 0,1-22 0,-1 0 16,0 0-16,22 0 0,-22-22 15,1 22-15,20-21 0,-21 21 16,1-21-16,20 0 0,-20-21 0,-1 20 16,0 1-16,1-21 0,-1 0 15,-21-1-15,0 1 0,0-22 0,-21 1 16,0-43-16,0 43 15,0 20-15,-21 1 0,0 0 0,0-1 16,-21 22-16,20 0 0,-20 0 0,0 21 16,-1 0-16,1-21 0,0 21 15,-22 0-15,22 0 0,0 0 16,-1 21-16,1-21 0,0 21 0,-1 0 16,22-21-16,-21 21 0,-1 0 0,22 1 15,0-1-15,0 0 0,0-21 16,0 21-16,-1 0 0,1-21 15,21 21-15</inkml:trace>
  <inkml:trace contextRef="#ctx0" brushRef="#br1" timeOffset="151663.9">21823 7789 0,'-21'0'0,"21"-21"16,0 0 15,0 0 0,0 42 16,0 0-31,0 0-16,0 1 0,0-1 15,0 0-15,0 21 0,0-21 16,0 1-16,0 20 0,0 0 16,0-21-16,0 22 0,-22-22 0,22 0 15,0 21-15,0-20 0,-21-1 16,21 0-16,0 0 0,0 0 16,0 0-1,0-42 16,0 0-15,0 0-16,0 0 0,21 21 16,1-21-16,-22-1 15</inkml:trace>
  <inkml:trace contextRef="#ctx0" brushRef="#br1" timeOffset="152059.68">21992 7789 0,'0'0'0,"0"-21"32,0 42 14,0 1-46,0-1 0,0 0 16,0 0-16,0 0 0,0 0 16,0 22-16,0-22 0,0 21 0,0-21 15,0 1-15,0 20 0,0-21 16,0 0-16,-21 0 0,21 1 0,0-1 16,0 0-16,0 0 0,0 0 15,0-42 48,0 0-63,0 0 15,0 0-15,21-1 0,-21 1 16</inkml:trace>
  <inkml:trace contextRef="#ctx0" brushRef="#br1" timeOffset="152468.44">22394 7789 0,'0'-21'31,"-21"42"16,0 1-47,21-1 0,0 0 16,0 0-16,0 21 15,0-20-15,-21-1 0,21 0 16,0 21-16,-21-21 0,21 1 15,0-1-15,0 0 0,0 0 0,0 0 16,0 0-16,0 1 0,0-1 0,0 0 16,0 0-1,0-42 17,0 0-32,0 0 15</inkml:trace>
  <inkml:trace contextRef="#ctx0" brushRef="#br1" timeOffset="152832.23">22373 7853 0,'0'-21'0,"0"-22"31,21 22-15,0 21-16,1 0 15,-1-21-15,0 21 0,21 0 0,-21 0 16,1 0-16,20 0 0,-21 0 0,0 0 16,22 0-16,-22 0 0,0 21 15,0 0-15,0-21 0,0 22 0,1-1 16,-1 0-16,-21 21 0,21-21 16,-21 1-16,0-1 0,0 21 15,0-21-15,0 0 0,0 1 0,-21-1 16,0 0-16,-1 0 0,22 0 15,-21 22-15,0-43 0,21 21 16,-21-21-16,21 21 16,0-42 15,0 0-15,0-1-16</inkml:trace>
  <inkml:trace contextRef="#ctx0" brushRef="#br1" timeOffset="153143.42">22373 8022 0,'0'0'0,"21"0"16,0 0-1,1 0-15,-1 0 0,0 0 16,0 0-16,0 0 0,0 0 16,1 0-16,-1 0 0,0-21 15,0 21-15,0 0 0,0 0 0,1 0 16,-1 0-16,0 0 16,0-21-16,0 21 0,0 0 15,1 0 1,-22-21-16,21 21 15,0 0-15,-21-21 16,21 21-16</inkml:trace>
  <inkml:trace contextRef="#ctx0" brushRef="#br1" timeOffset="153471.57">23156 7811 0,'0'21'47,"0"0"-47,0 0 16,0 0-16,0 0 15,0 22-15,-21-22 0,21 0 16,0 0-16,0 22 0,0-22 15,0 0-15,0 0 0,0 0 0,0 0 16,0 1-16,0-1 0,0 0 16,0 0-1,0-42 17,0 0-32,0 0 15,0-1-15,21 1 0</inkml:trace>
  <inkml:trace contextRef="#ctx0" brushRef="#br1" timeOffset="153771.48">23156 7853 0,'0'0'0,"21"0"31,1 21-15,-22 0-1,21-21-15,-21 21 0,0 1 0,21-22 16,-21 21-16,21 0 0,-21 0 16,21 0-16,-21 0 0,0 1 15,21-22-15,-21 21 16,22-21-16,-22 21 0,21-42 78</inkml:trace>
  <inkml:trace contextRef="#ctx0" brushRef="#br1" timeOffset="154319.64">23474 7768 0,'-43'21'31,"22"1"-31,0-1 16,0 0-16,21 0 16,0 0-16,-21-21 0,0 21 0,21 1 15,-22-1-15,22 0 0,0 0 16,-21-21-16,21 21 0,-21-21 0,21 21 15,0 1 1,21-22 15,-21-22-31,21 22 16,-21-21-16,22 0 0,-1 21 0,-21-21 16,21 0-16,0 0 0,-21-1 0,0 1 15,21 0-15,0 0 0,-21 0 16,0 0-16,22-1 0,-1 22 15,-21-21-15,21 42 32,-21 1-32,0-1 15,0 0-15,0 0 16,0 0-16,0 22 0,0-22 16,0 0-16,0 21 0,0-21 15,0 1-15,0 20 0,0-21 0,0 0 16,0 0-16,0 1 0,0-1 0,0 0 15,0 0-15,0 0 16,0 0 0,0-42 15,21 21-31</inkml:trace>
  <inkml:trace contextRef="#ctx0" brushRef="#br1" timeOffset="167811.3">20214 7366 0,'21'0'78,"0"0"-78,1 0 16,-1 0-16,0 0 15,0 0-15,0 0 16,0 0 0,-21-21-16,22 21 0,-1 0 15,0 0-15,0 0 16,0 0 0,0 0-16,1 0 15,-1 0-15,0 0 31,0 0-31,0 0 47,0 0-31</inkml:trace>
  <inkml:trace contextRef="#ctx0" brushRef="#br1" timeOffset="168187.91">20680 7345 0,'-21'0'125,"-1"21"-125,1-21 15,0 0-15,0 0 0,0 0 16,-22 0-16,22 21 0,0-21 15,0 0-15,0 0 0,-22 0 0,22 0 16,0 0-16,0 0 0,0 0 16,0 0-16,-1 0 0,1 0 15,0 0-15,0 0 16</inkml:trace>
  <inkml:trace contextRef="#ctx0" brushRef="#br1" timeOffset="173225.36">16679 4551 0,'0'21'16,"0"-42"140,21 21-156</inkml:trace>
  <inkml:trace contextRef="#ctx0" brushRef="#br1" timeOffset="174403.39">16849 4466 0,'0'21'110,"0"1"-95,-22-22-15,22 21 16,0 0-16,0 0 0,0 0 15,0 0 1,0 1-16,0-1 0,-21-21 0,21 21 16,0 0-16,0 0 0,-21 0 15,21 1-15,0-1 16,0 0-16,0 0 0,0 0 0,0 22 16,0-22-16,-21 0 0,21 0 15,0 21-15,0-20 0,0-1 0,0 21 16,-21-21-16,21 0 0,0 22 15,0-22-15,0 0 0,0 21 0,0-20 16,0-1-16,0 0 0,-21 0 16,21 21-16,0-20 0,0-1 0,0 0 15,0 0-15,0 0 0,-22 0 16,22 1-16,0-1 0,0 0 0,0 0 16,0 0-16,0 0 0,0 1 15,0 20-15,0-21 0,0 0 16,0 0-16,0 1 0,0-1 0,0 0 15,0 0-15,0 0 0,-21 0 0,21 1 16,0-1-16,0 0 0,0 0 16,0 0-16,-21 0 0,21 1 0,0-1 15,0 0-15,0 0 0,0 0 16,0 0-16,0 1 16,0-1-16,0 0 0,0 0 15,0 0-15,0 0 0,0 1 16,0-1-16,0 0 15,0 0-15,0 0 0,0 0 16,0 1-16,0-1 16,0 0-16,0 0 15,0 0-15,0 0 0,0 1 16,0-1-16,0 0 16,0 0-16,-21-21 15,21 21-15,0 0 16,0 1-1,0-1 1,-21 0 0,21 0-16,0 0 15,0 0-15,-21 1 16,21-1 0,-22-21-16,22 21 0,0 0 15,0 0 32,0 0-31,0 1 15,0-1-15,-21-21-1,21 21-15,0 0 31</inkml:trace>
  <inkml:trace contextRef="#ctx0" brushRef="#br1" timeOffset="184075.46">16743 4551 0,'21'-21'31,"-21"0"-15,21 21-16,-21-22 15,0 1 1,0 0-1,0 42 32,0 0-47,-21 1 16,0-1-16,0 0 0,-1-21 16,1 21-16,0 0 0,0 0 0,0 22 15,0-22-15,-1 0 0,-20 0 16,21 22-16,0-22 0,-22 21 15,22-21-15,0 22 0,0-22 0,0 21 16,0-21-16,-1 0 0,1 1 16,21-1-16,0 0 0,-21 0 0,0 0 15,21 0-15,0 1 16,0-44 31,0 1-32,0 0 1,0 0-16,21 21 16,-21-21-16,21 0 0,0 21 15,-21-22-15,22 1 0,-1 0 0,0 0 16,-21 0-16,21 0 0,0-1 0,0 1 16</inkml:trace>
  <inkml:trace contextRef="#ctx0" brushRef="#br1" timeOffset="185652.05">16849 4509 0,'0'-43'31,"21"43"31,0 0-46,-21 21-16,0 1 0,0-1 16,21-21-16,0 21 0,0 0 0,-21 0 15,22 0-15,-22 1 0,21-1 16,0 0-16,0 0 0,0 0 15,0 0-15,1 1 0,-1-1 0,0 0 16,0 0-16,0 0 0,0 0 16,22 1-16,-22-1 0,0 0 0,0 0 15,0 0-15,1 0 0,-1 1 16,0-22-16,-21 21 0,0 0 0,21-21 16,0 21-16,-21 0 46,-21-21-14,0-21-32,0 21 15,0-21-15,21 0 0,-22 21 16,1-21-16,0-1 16,0 1-16,0 0 0,0 21 0,-1-21 15,1 0-15,0-22 0,0 22 16,0 0-16,0 0 0,-1 0 0,1-22 15,0 22-15,0 0 0,0 0 16,0 0-16,-1 0 0,1-1 0,0 1 16,0 0-16,21 0 0,-21 21 15,21-21-15,-21 0 0,-1-1 16,22 1-16,0 0 16,-21 21-16,0-21 0,21 0 15,-21 21-15,0 0 16,0-21-1,21-1 126,0 44-94,0-1-31,0 0-1,0 0-15,0 0 0,0 0 16,0 1-16,0-1 0,-22 0 15,1 0-15,21 0 0,-21 0 16,21 22-16,-21-22 0,0 0 16,21 0-16,-21 0 0,-1 1 15,1 20-15,21-21 0,-21 0 0,0 0 16,0 1-16,0-1 0,21 0 16,-22 0-16,1 0 0,0 0 0,0 1 15,0-1-15,0 0 0,21 0 16,-22 0-16,1-21 0,21 21 0,0 1 15,-21-22-15,0 21 0,21 0 16,-21-21 0,21 21-16,0-42 78,21 21-16,0 0-46,-21-21 0,21 21-16,0 0 15,-21-21-15,22 21 0,-1 0 16,0-22-16,-21 1 0,21 0 15,0 0-15,0 21 0,22-42 0,-22 20 16,0 1-16,0-21 0,0 21 16,1-22-16,20 22 0,-21-21 0,0 21 15,0-22-15,1 22 0,-1 0 16,0-21-16,-21 21 0,0-1 0,21 1 16,-21 0-16,21 21 0,-21-21 15,0 0-15,0 0 16,21 21-16</inkml:trace>
  <inkml:trace contextRef="#ctx0" brushRef="#br1" timeOffset="195083.95">21251 8615 0,'0'0'0,"-21"0"0,21-21 16,0 0 0,0 42 62,0 0-78,0 0 15,0 0-15,0 22 0,-21-22 0,21 0 16,0 21-16,0-21 0,-21 1 0,21 20 16,0-21-16,0 0 0,0 0 15,0 1-15,0-1 0,-21 0 0,21 0 16,0 0-16,0 0 15,0-42 48,0 0-63,0 0 16,-22 0-16</inkml:trace>
  <inkml:trace contextRef="#ctx0" brushRef="#br1" timeOffset="195431.65">20997 8827 0,'21'0'31,"1"0"-15,-1 0-16,0 0 0,0 0 15,0 0-15,0 0 0,1 0 0,-1-22 16,0 22-16,0 0 0,0 0 16,0 0-16,1-21 0,-1 21 15,0 0-15,0 0 0,0 0 0,-21-21 78,21 21-78</inkml:trace>
  <inkml:trace contextRef="#ctx0" brushRef="#br1" timeOffset="196035.17">21907 8636 0,'0'-21'31,"0"0"-31,0 0 31,22 21-15,-1 0-1,0 0-15,0 0 16,0 0-16,0 21 16,-21 0-1,22 0-15,-1 0 0,-21 22 16,0-22-16,0 0 0,0 0 0,0 21 15,0-20-15,0-1 0,0 0 16,-21 0-16,-1 21 0,1-20 0,0-1 16,-21-21-16,21 21 0,-1 0 15,-20-21-15,21 21 0,0-21 0,0 0 16,-1 0-16,1 0 0,0 0 0,0 0 16,0 0-1,21-21-15,0 0 16,0 0-16,0 0 0,0-1 15,0 1-15,0 0 16,0 0-16,21 0 0,0 21 16,0 0-16,0 0 15,1 0-15,-1 0 0,0 21 16,0 0-16,0 0 0,0-21 16,1 21-16,-22 1 0,21-22 15,0 21-15,0 0 0,0 0 16,0-21-16,-21 21 0,22-21 15,-1 0 1,0 0-16</inkml:trace>
  <inkml:trace contextRef="#ctx0" brushRef="#br1" timeOffset="196340.3">22648 8573 0,'-21'0'31,"21"21"-31,-21-21 0,0 21 0,21 0 16,0 0-16,0 22 0,-21-22 15,21 0-15,-22 21 0,22-21 0,-21 1 16,21-1-16,0 0 0,0 0 16,0 0-16,-21 0 0,21 1 0,0-1 15,0 0-15</inkml:trace>
  <inkml:trace contextRef="#ctx0" brushRef="#br1" timeOffset="196655.57">22564 8615 0,'0'-21'0,"42"0"31,-21 21-31,0 0 0,0-22 16,1 22-16,-1 0 0,0 0 15,0 0-15,0 0 16,0 22-16,1-22 0,-1 21 16,0 0-16,-21 0 0,21 0 0,-21 0 15,21 1-15,-21 20 0,0-21 16,0 0-16,0 22 0,0-22 0,0 0 16,0 21-16,0-21 0,0 1 15,0-1-15,-21-21 0,0 21 0,21 0 16,-21-21-16,21 21 0,-21-21 15,-1 0 1</inkml:trace>
  <inkml:trace contextRef="#ctx0" brushRef="#br1" timeOffset="196856.46">22394 8869 0,'0'0'16,"21"0"0,1 0-1,-1 0-15,0 0 0,21 0 0,-21-21 16,1 21-16,20 0 0,-21 0 16,21-21-16,-20 21 0,20 0 15,0-22-15,-21 22 0,1 0 0,-1-21 16</inkml:trace>
  <inkml:trace contextRef="#ctx0" brushRef="#br1" timeOffset="197131.6">23177 8551 0,'-21'22'32,"21"-1"-32,0 0 0,-21 0 0,21 0 15,0 0-15,-21 1 0,21-1 16,0 0-16,0 0 0,0 0 0,0 0 16,0 1-16,0-1 0,0 0 15,0 0-15,0 0 0</inkml:trace>
  <inkml:trace contextRef="#ctx0" brushRef="#br1" timeOffset="197380.46">23135 8551 0,'0'0'0,"21"0"15,-21 22 1,21-1 0,1 0-16,-22 0 0,21-21 15,-21 21-15,0 0 0,21 1 16,-21-1-16,21 0 0,0 0 16,-21 0-16,21-21 15,1 0 1,-1 0-1</inkml:trace>
  <inkml:trace contextRef="#ctx0" brushRef="#br1" timeOffset="197692.28">23643 8488 0,'-85'42'16,"64"-42"-1,0 21-15,21 1 0,-21-22 0,0 21 16,0 0-16,-1 0 0,1-21 16,0 21-16,0 0 0,0 1 15,21-1-15,-21-21 0,21 21 16,21-21 15,0-21-15,-21 0-16,21 21 0,0-22 0,0 1 15,1 21-15,-1-21 0,0 0 0,-21 0 16,21 0-16</inkml:trace>
  <inkml:trace contextRef="#ctx0" brushRef="#br1" timeOffset="197891.55">23580 8530 0,'0'-21'0,"42"0"46,-84 63-46,84-63 0,-42 42 16,0 0-16,0 1 0,0-1 0,0 0 16,-21 0-16,21 0 0,0 0 15,-21 1-15,21 20 0,0-21 0,0 0 16,0 0-16,0 1 0,0-1 16,-22 0-16,22 0 0,0 0 15,0 0-15,-21 1 0</inkml:trace>
  <inkml:trace contextRef="#ctx0" brushRef="#br1" timeOffset="198512.6">21738 9250 0,'0'0'16,"-21"0"-16,0 0 15,42 0 32,0 0-31,0 0-16,22 0 0,-22 0 0,21 0 15,0 0-15,1 0 0,20 0 16,1 0-16,-1 0 0,1 0 0,20 0 16,1 0-16,0-21 0,21 21 0,-22 0 15,22 0-15,0 0 16,-21 0-16,-1 0 0,1-21 0,0 21 15,-1 0-15,-20 0 0,-1 0 0,1 0 16,-1-22-16,-20 22 0,20 0 16,-21 0-16,1 0 0,-1 0 0,-21 0 15,22-21-15,-22 21 0,0 0 16,-42 0 31,0 0-47,-1 0 15,1 0-15,0 0 0,0 0 16,-21 21-16</inkml:trace>
  <inkml:trace contextRef="#ctx0" brushRef="#br1" timeOffset="198935.54">21780 9377 0,'-21'0'16,"21"21"-16,0 0 15,0 0 1,0 1-16,0-1 0,0 0 0,0 0 16,0 0-16,0 0 0,-21 1 15,21-1-15,0 0 16,0 0-16,0 0 0,0 0 0,0 1 15,0-1-15,0-42 63</inkml:trace>
  <inkml:trace contextRef="#ctx0" brushRef="#br1" timeOffset="199644.35">22098 9377 0,'0'0'0,"0"-21"31,21 21-16,0 0-15,0 0 0,1-21 16,-1 21-16,0 0 16,0 0-16,0 0 0,0 0 15,1 0-15,-1 0 0,0 0 0,0 21 16,0-21-16,-21 21 16,0 0-16,0 0 15,0 0-15,0 1 16,-21-22-16,0 21 0,0-21 15,0 21-15,-1-21 0,1 0 0,0 0 16,0 21-16,0-21 0,0 21 0,-1-21 16,1 0-1,42 0 32,1 0-31,-1 0-1,0 0-15,0 0 0,0 0 16,0 0-16,1 0 0,-1 0 16,0 0-16,0 0 0,0 21 15,0-21-15,1 22 0,-22-1 16,21 0-16,-21 0 16,0 0-1,-21 0 1,-1 1-16,1-22 0,0 0 0,0 21 15,0-21-15,-22 0 0,22 0 16,0 21-16,-21-21 0,21 0 0,-1 0 16,-20 0-16,21 0 0,0 0 15,0 0-15,-1 0 0,1 0 0,0 0 16,0 0-16,0 0 0,0 0 31,42 0 0,0-21-31,0 0 16,0-1-16</inkml:trace>
  <inkml:trace contextRef="#ctx0" brushRef="#br1" timeOffset="199964.17">22691 9356 0,'0'0'15,"0"21"17,0 0-32,0 0 15,0 0-15,0 1 16,0-1-16,0 0 0,0 0 15,0 0-15,0 0 0,0 1 16,0-1-16,0 0 0,-22 0 16,22 0-16,0 0 15,-21-21 1,21-21 15</inkml:trace>
  <inkml:trace contextRef="#ctx0" brushRef="#br1" timeOffset="200319.96">22669 9377 0,'0'0'0,"0"-21"0,0 0 16,22 21-1,-1 0-15,0 0 16,0 0-16,0 0 0,0 0 0,1 0 15,-1 0-15,0 0 0,0 0 0,0 0 16,0 0-16,1 0 0,-1 21 16,0 0-16,0 0 0,-21 0 15,21 0-15,-21 1 0,0-1 16,0 0-16,0 0 0,0 0 16,0 0-16,0 1 0,-21-1 15,0 0-15,0 0 0,21 0 16,-21-21-16,21 21 0,-22-21 15,22 22-15,-21-22 16,0 0 15,21-22-15,-21 22-16</inkml:trace>
  <inkml:trace contextRef="#ctx0" brushRef="#br1" timeOffset="200579.82">22585 9567 0,'0'0'0,"21"0"31,0-21-15,0 21-16,0 0 15,1 0-15,-1 0 0,0 0 0,0 0 16,0 0-16,0 0 0,1 0 0,-1 0 15,0-21-15,0 21 0,0 0 16,0 0-16,1 0 16,-22-21-1,21 0 17,0 21-32</inkml:trace>
  <inkml:trace contextRef="#ctx0" brushRef="#br1" timeOffset="200871.65">23304 9377 0,'-21'21'15,"0"0"-15,21 0 16,0 1-16,0-1 15,0 0-15,0 0 0,0 0 0,0 0 16,0 1-16,0-1 0,0 0 16,-21-21-16,21 21 0,0 0 0,0 0 15,0 1 1,0-44 31,0 1-47,0 0 15</inkml:trace>
  <inkml:trace contextRef="#ctx0" brushRef="#br1" timeOffset="201112.51">23262 9377 0,'21'0'15,"-21"21"-15,21-21 16,-21 21-16,0 0 0,22 1 15,-22-1-15,21-21 0,-21 21 16,0 0-16,21-21 16,0 21-16,0-21 0,-21 21 15,21 1-15,-21-44 47,22 1-31</inkml:trace>
  <inkml:trace contextRef="#ctx0" brushRef="#br1" timeOffset="201647.56">23685 9335 0,'-21'0'31,"0"0"-31,0 21 16,0-21-16,0 21 0,-1 0 16,1 0-16,0-21 15,0 21-15,21 1 0,-21-22 16,0 0-16,21 21 0,21-21 47,0 0-47,0 0 15,-21-21-15,21 21 16,0-22-16,1 1 0,-1 21 16,0-21-16,-21 0 0,21 21 0,0-21 15,-21 0-15,21-1 0,1 22 16,-22-21-16,21 21 0,0 0 16,-21 21-1,0 1 1,0-1-16,0 0 0,0 0 15,0 0-15,0 0 0,0 1 0,-21-1 16,21 0-16,0 21 16,0-21-16,-21 1 0,21-1 0,0 0 15,0 0-15,0 0 0,0 0 16,0 1-16,0-1 16,0-42 46,-22-1-62</inkml:trace>
  <inkml:trace contextRef="#ctx0" brushRef="#br1" timeOffset="-214196.59">16827 4657 0,'-21'0'172,"21"21"-172,-21-21 0,0 21 16,0 0-16,0 0 15,-1 1-15,22-1 16,-21 0-16,0 0 0,0 0 0,21 0 16,-21-21-16,0 22 0,21-1 15,0 0-15,-22-21 0,1 21 16,21 0-16,-21-21 0,21 21 0,-21-21 16,21 22-16,-21-1 0,0-21 15,21 21-15,-22-21 16,22 21-16,-21-21 0,21-21 94,0 0-79,21 21-15,-21-21 0,22 21 0,-1-22 16,-21 1-16,21 21 15,0-21-15,-21 0 0,21 21 0,0-21 16,1 0-16,-22-1 0,21 22 16,0-21-16,0 0 0,-21 0 0,21 21 15,0-21-15,1 0 0,-22-1 16,21 22-16,-21-21 16,21 21-16,-21-21 15,0 0-15,21 21 16,0-21-1,-21 0 17,21 21 15,-21-22-16,0 1 94,22 21 47,-1 0-157,-21 21 1,21 1 0,0-22-1,-21 21-15,21-21 16,-21 21-1,21 0-15,1-21 0,-22 21 16,21 0-16,0-21 16,-21 22-16,21-22 0,-21 21 15,21 0-15,0 0 16,1 0 0,-1 0-16,0 1 15,0-1-15,0-21 0,0 21 16,1-21-16,-22 21 15,21-21-15,0 21 0,0-21 16,-21 21-16,21-21 16,0 0-16,-21 22 15,0-1 17,22-21-17,-22 21-15,21-21 16,-21 21-16,21 0 31,0-21-31,-21 21 16,21-21-16,-21 22 31,-21-22 78,21-22-93,-21 22 0,21-21-16,-21 21 0,0 0 15,21-21-15,0 0 0,-22 21 16,1-21-16,0 0 15,21-1-15,-21 22 16,21-21-16,-21 21 0,0-21 0,21 0 16,-22 21-1,22-21-15,-21 21 0,0-21 16,21-1 0,-21 22-16,21-21 0,-21 21 15,21-21-15,-21 0 16,-1 21-1,22-21-15,0 0 16,-21 21-16,0 0 16,21-22-16,-21 22 15,0-21 1,0 21 0,21-21-1,-22 21 32,22-21-47,0 0 31,-21 21 1,21-21-17,-21 21 1,21-22 62,-21 22-47,0 0-15,0 0 15,-1 0-15,1 0 62,0 0-47,0 0 16,0 0-16,0 0 0,21 22-15,-22-22-16,22 21 0,0 0 16,0 0-1,-21 0-15,0 0 16,21 1-16,0-1 16,-21-21-16,21 21 15,-21-21-15,21 21 0,-21 0 16,-1-21-1,22 21-15,-21-21 16,0 0 0,21 22-16,-21-22 15,0 0-15,0 21 32,-1 0-1,22 0 16,0-42 15,22 0-46,-1 21 15,-21-21-31,0-1 141</inkml:trace>
  <inkml:trace contextRef="#ctx0" brushRef="#br1" timeOffset="-212633.19">16256 5101 0,'21'0'0,"-21"-21"16,0 0 30</inkml:trace>
  <inkml:trace contextRef="#ctx0" brushRef="#br1" timeOffset="-201953.26">1757 7239 0</inkml:trace>
  <inkml:trace contextRef="#ctx0" brushRef="#br1" timeOffset="-201525.5">1714 7176 0,'0'0'0,"-21"-22"15,0 22-15,0 0 16,0 0-16,0 0 0,-1 0 16,1 0-16,0 0 15,0 0-15,0 0 16,0 0-1,-1 0 1,65 0 31,-22 0-47,21 0 0,1 22 0,-1-22 16,0 0-16,22 0 0,-22 0 15,0 0-15,22 0 0,-22 0 0,1 0 16,-1 0-16,0 0 15,1 0-15,-1 0 0,0 0 0,1 0 16,-22 21-16,0-21 0,0 0 16,0 0-16,-21 21 31,-21-21-31,0 0 16,0 0-16,0 0 0,-1 0 15,1 21-15</inkml:trace>
  <inkml:trace contextRef="#ctx0" brushRef="#br1" timeOffset="-201036.78">2011 7260 0,'-21'0'16,"-1"0"15,1 0-16,21 21-15,0 1 16,0-1-16,0 0 16,0 0-16,0 0 0,0 22 15,0-22-15,0 0 0,0 21 16,0-21-16,21 22 0,-21-1 16,0-21-16,0 22 0,0-1 15,0-21-15,0 21 0,0 1 0,0-1 16,0-21-16,0 22 0,0-1 15,0-21-15,0 21 0,-21-20 0,21-1 16,-21 0-16,0 21 0,21-21 0,-21-21 16,0 22-16,-1-1 0,1-21 15,0 21-15,0-21 0,-21 0 0,20 0 16,-20 0-16,0 0 0,21 0 16,-22 0-16,1-21 0,0 21 0,-1-21 15,1-1-15,21 1 0,-22 0 16,22 0-16,0 0 0,0 0 15,21-1-15,0 1 16,0 0-16,0 0 0,0 0 16,21 0-16,0 21 15,0 0-15,1-22 0,-1 22 0,0 0 16,0 0-16,21-21 0,-20 21 16,-1 0-16,0 0 0,21 0 0</inkml:trace>
  <inkml:trace contextRef="#ctx0" brushRef="#br1" timeOffset="-200465.66">2561 7811 0,'0'0'0,"0"-43"16,0 22-16,0 0 15,-21 21-15,0-21 0,0 0 16,-1-1-16,1 1 0,-21 21 0,21-21 16,-22 21-16,22 0 0,-21 0 0,21 0 15,0 0-15,-22 0 0,22 0 16,0 21-16,0 0 0,-22 1 16,22-1-16,0 21 0,21-21 15,-21 22-15,0-1 0,0-21 0,21 21 16,0 1-16,0-1 0,-22 0 15,22-20-15,0 20 0,0-21 0,0 0 16,0 0-16,0 1 0,22-1 16,-1-21-16,0 0 0,0 0 15,0 0-15,0 0 0,22 0 0,-22 0 16,0-21-16,21-1 0,-20 1 16,-1 0-16,21-21 0,-21 21 0,0-22 15,1 22-15,-1-21 0,0-1 16,0 22-16,-21-21 0,21 21 15,-21-22-15,0 22 0,0 0 0,0 0 16,0 42 0,0 0-1,0 0-15,0 1 0,0-1 16,0 0-16,0 21 0,0-21 0,0 1 16,0 20-16,0-21 0,0 21 15,0-20-15,0-1 0,0 0 0,0 0 16,0 0-16,21-21 0,1 21 15,-1-21-15,0 0 16,0 0-16,0 0 0,0 0 0,1-21 16</inkml:trace>
  <inkml:trace contextRef="#ctx0" brushRef="#br1" timeOffset="-200240.79">2815 7705 0,'0'0'0,"0"21"31,0 0-15,0 0-16,0 0 0,0 1 15,0-1-15,0 0 0,0 0 16,0 21-16,0-20 0,0-1 16,0 0-16,0 0 0,0 0 15,0 0-15,0 1 0,0-1 16,21-21-16,0 0 15,1 0-15</inkml:trace>
  <inkml:trace contextRef="#ctx0" brushRef="#br1" timeOffset="-200008.92">3090 7705 0,'0'-21'0,"0"42"0,-21-42 31,0 42-31,0-21 16,0 21-16,-1 0 0,1 0 16,0 0-16,0 1 0,0-1 0,0 0 15,-1 21-15,1-21 0,0 22 16,0-22-16,0 0 0,21 0 16,0 0-16,0 1 0,0-1 0,0 0 0,0 0 15,21-21 1,0 0-16,21 0 0</inkml:trace>
  <inkml:trace contextRef="#ctx0" brushRef="#br1" timeOffset="-199561.18">3344 7768 0,'21'-21'0,"-21"0"0,0 0 15,0 0-15,-21 21 16,0 0-16,0 0 15,0 0-15,0 0 0,-1 21 16,1 0-16,21 0 0,-21 0 16,0 0-16,0 1 0,21-1 0,-21 21 15,21-21-15,-22 0 0,22 22 16,0-22-16,0 0 0,0 0 16,0 0-16,0 1 0,0-1 15,22-21-15,-1 0 16,0 0-16,0-21 0,0 21 15,0-22-15,-21 1 0,22 0 0,-1 0 16,0 0-16,0 0 0,0-1 16,0 1-16,-21-21 0,22 0 15,-1 20-15,0 1 0,-21 0 0,0 0 16,0 42 15,0 0-31,0 0 0,0 1 16,0-1-16,0 0 0,0 21 15,0-21-15,0 1 0,0-1 0,0 0 16,0 0-16,0 0 0,0 0 16,0 1-16,21-22 0,0 0 15,0 0-15,1 0 0,-1 0 16,0 0-16,0 0 0</inkml:trace>
  <inkml:trace contextRef="#ctx0" brushRef="#br1" timeOffset="-199148.41">4212 7451 0,'0'0'0,"21"-21"0,-21-22 0,0 22 0,0 0 15,0 0-15,0 0 0,-21 21 16,0 0-16,0 0 0,0 0 16,-22 0-16,22 21 0,-21 0 0,-1 0 15,1 21-15,0-20 0,21 20 16,-22-21-16,22 21 0,0-20 0,0 20 15,0-21-15,21 0 0,0 0 16,0 1-16,0-1 0,0 0 0,21 0 16,0-21-16,0 21 0,0 0 0,22-21 15,-22 22-15,21-22 0,0 21 16,-20 0-16,20-21 0,-21 21 16,21-21-16,-20 21 0,-1 0 0,0 1 15,0-1-15,-21 0 16,0 0-16,0 0 0,0 0 0,-42 1 15,21-1-15,-1 0 0,-20-21 16,21 21-16,-21-21 0,-1 0 16,1 0-16,0 21 0,-1-21 0,1 0 15,0 0-15,-1 0 0,22 0 0,-21 0 16,21-21-16,-1 0 0,1 21 16,21-21-16,0 0 0,0-22 0,0 22 15,0 0-15,0 0 0</inkml:trace>
  <inkml:trace contextRef="#ctx0" brushRef="#br1" timeOffset="-198145.13">4297 7747 0,'0'0'0,"21"0"0,0-21 0,0 0 16,0 0-16,-21-1 15,22 1-15,-22 0 0,0 0 16,0 0-16,0 0 16,-22 21-1,1 0-15,0 0 16,0 21-16,0 0 0,0 0 0,-1 0 15,1 0-15,0 1 0,0 20 16,0-21-16,21 21 0,-21 1 0,-1-22 16,22 21-16,-21 1 0,21-1 15,0-21-15,0 21 0,0-20 0,0-1 16,0 0-16,0 0 0,0 0 0,21-21 16,1 0-16,-1 21 0,0-21 15,0 0-15,0 0 0,22 0 0,-22-21 16,21 0-16,-21 21 0,22-21 0,-1 0 15,0-22-15,1 22 16,-1 0-16,-21 0 0,21-21 0,-20 20 16,-1 1-16,0-21 0,-21 21 0,0 0 15,0-1-15,0 1 16,0 0-16,0 0 0,-21 21 0,0 0 16,-22 0-16,22 0 0,0 0 0,0 0 15,-22 0-15,22 0 0,0 21 16,21 0-16,0 0 15,0 1-15,0-1 16,21-21-16,-21 21 16,21-21-16,1 21 0,-1-21 0,0 21 0,0 0 15,0-21-15,-21 22 0,21-1 16,1 0-16,-22 0 16,21 0-16,-21 0 0,0 1 15,21-1-15,0-21 16,0 0-1,0 0-15,1 0 0,-1-21 16,0-1-16,0 22 0,0-21 16,0 0-16,1 0 0,-22 0 0,21 0 15,0-1-15,0 1 0,-21 0 16,0 0-16,21 0 0,-21 0 0,0-1 16,21 22-16,-21-21 15,0 42 1,0 1-16,0-1 15,0 0-15,-21 0 0,21 0 16,-21 0-16,21 22 0,0-22 0,0 0 16,0 0-16,0 0 0,0 1 15,0-1 1,0-42 0,0-1-1,0 1 1</inkml:trace>
  <inkml:trace contextRef="#ctx0" brushRef="#br1" timeOffset="-197978.79">5016 7599 0,'0'0'0,"0"-21"0,-21 21 16,0 0-1,21 21 1,0 0-1,0 0 1,21-21-16</inkml:trace>
  <inkml:trace contextRef="#ctx0" brushRef="#br1" timeOffset="-197617">5292 7705 0,'-22'21'16,"22"0"-16,0 0 16,-21 0-16,21 1 15,0-1-15,-21 21 0,21-21 0,0 22 0,0-1 16,0 0-16,0 1 0,0 20 16,0-21-16,0 22 0,0-1 15,0 1-15,0-1 0,0 1 0,0-1 16,0 22-16,-21-21 0,0-1 0,21 22 15,-21-22-15,-1 22 0,1-22 0,0 1 16,21-1-16,-21-20 0,0 20 16,0-20-16,-1-1 0,1-21 0,21 21 15,0-20-15,0-1 0,0 0 0,0-42 32,0 0-32,21-22 15,-21 22-15,22 0 16,-1-21-16,-21-1 0,21 1 0,0 0 15,0-22-15,-21 1 0,21-22 0</inkml:trace>
  <inkml:trace contextRef="#ctx0" brushRef="#br1" timeOffset="-197317.17">5270 8297 0,'22'-148'0,"-65"614"0,64-784 16,1 107-16,-22 147 0,0 1 16,0 20-16,0 1 0,0 21 0,0-21 0,0 20 15,0 1-15,0-21 0,0 21 16,0 0-16,0-1 0,21 22 15,0-21-15,21 21 16,-21 0-16,1 0 0,-1 0 0,21 21 16,-21 1-16,22-1 0,-22-21 15,0 21-15,0 21 0,0-21 0,0 1 16,-21-1-16,0 0 0,0 0 0,0 21 16,-21-20-16,0-1 0,-21 0 15,21 0-15,-1 0 0,-20 0 0,0 1 16,21-22-16,-22 21 0,22-21 0,0 0 15,0 0-15,0 0 0,21-21 32,0-1-32,21 1 15,0 0-15,21 0 16</inkml:trace>
  <inkml:trace contextRef="#ctx0" brushRef="#br1" timeOffset="-197054.32">5990 7408 0,'0'0'0,"-21"22"15,21-1-15,-21 0 16,0 21-16,21-21 0,-22 22 16,22-1-16,-21-21 0,0 22 0,21-1 15,0 0-15,-21-21 0,0 22 16,21-1-16,-21-21 0,21 22 15,0-22-15,0 0 0,0 0 0,0 0 16,0 0-16,0 1 0,21-22 16,0 0-16,0 0 0,0 0 15,0 0-15,1-22 0,-1 22 0,0-21 16,0 0-16,0 0 0</inkml:trace>
  <inkml:trace contextRef="#ctx0" brushRef="#br1" timeOffset="-196883.42">5715 7768 0,'-21'0'16,"42"0"-16,-63 0 0,20 0 0,44 0 31,-1 0-15,21 0-16,-21 0 0,22 0 0,-1-21 15,0 21-15,1-21 0,-22 21 16,21-21-16,-21 21 0</inkml:trace>
  <inkml:trace contextRef="#ctx0" brushRef="#br1" timeOffset="-196128.85">6350 7620 0,'21'0'47,"0"0"-32,0 0-15,1 0 0,-1-21 16,0 21-16,0-21 0,0 21 16,0-21-16,1 21 0,20-22 0,-21 1 15,21 0-15,22 0 0,-43 0 16,0 0-16,0-1 0,1 1 0,-22 0 15,0 0-15,0-21 0,0 20 16,0 1-16,-43 0 0,22 0 16,-21 0-16,21 21 0,-22 0 0,1 0 15,0 0-15,-22 0 0,22 0 16,-1 21-16,1 0 0,0 0 0,-1 22 16,22-22-16,-21 21 0,21 0 0,0-20 15,21 20-15,0-21 0,0 21 16,0-20-16,0 20 0,0-21 0,21 0 15,0 0-15,0 1 0,0-1 0,0-21 16,22 21-16,-22-21 0,21 0 16,-21 0-16,22 0 0,-1 0 0,-21 0 15,22 0-15,-22 0 0,0 0 16,0 0-16,-21 21 16,-21-21-1,-21 21-15,-1-21 0,1 21 0,0-21 16,-1 22-16,1-1 0,0 0 15,-1 0-15,1 0 0,21 22 0,0-22 16,-1 0-16,1 0 0,0 0 0,21 0 16,0 1-16,0-1 0,0 0 15,0 0-15,21-21 0,0 0 16,1 21-16,-1-21 0,0 0 0,21 0 16,-21 0-16,22 0 0,-22 0 15,21 0-15,1 0 0,-1-21 16,-21 0-16,21 21 0,1-21 0,-22 0 15</inkml:trace>
  <inkml:trace contextRef="#ctx0" brushRef="#br1" timeOffset="-195892.99">6752 7768 0,'0'0'0,"-21"-21"31,21 42-31,0 0 16,0 1-16,0-1 15,0 0-15,21 0 0,0 0 16,0 0-16,-21 1 0,0-1 0,22 0 0,-22 0 16,21-21-16,-21 21 15,21 0-15,-21 1 16,21-22-16,0 0 16,0-22-1,1 1-15,-22 0 16</inkml:trace>
  <inkml:trace contextRef="#ctx0" brushRef="#br1" timeOffset="-195693.1">6985 7768 0,'0'0'0,"-42"0"31,20 21-31,1 1 16,0-22-16,0 21 0,-21 21 15,-1-21-15,22 0 0,0 22 16,0-22-16,0 0 0,21 0 0,-22 0 15,22 1-15,-21-1 0,21 0 0,0 0 16,21-21 0,1 0-16,-1 0 15,0 0-15,0 0 0,0-21 0</inkml:trace>
  <inkml:trace contextRef="#ctx0" brushRef="#br1" timeOffset="-195285.27">7112 7874 0,'-21'21'31,"42"-21"-15,0 0-1,0 0-15,0 0 16,1-21-16,-1 21 0,0-21 15,0 0-15,0 0 16,-21-1 0,0 1-16,0 0 15,-21 21-15,0 0 16,0 0-16,0 0 0,-1 0 16,1 21-16,0-21 0,0 21 0,0 1 15,0-1-15,-1 0 0,1 0 0,0 0 16,21 22-16,-21-22 0,21 0 15,0 0-15,0 0 0,0 0 0,0 1 16,0-1-16,0 0 0,21 0 16,0-21-16,0 0 0,1 0 15,-1 0-15,0 0 0,0 0 16,0 0-16,0 0 0,1 0 0,-1-21 16,0 0-16,0 21 0,0-21 0,0-1 15</inkml:trace>
  <inkml:trace contextRef="#ctx0" brushRef="#br1" timeOffset="-194840.76">7514 7789 0,'0'0'0,"-21"22"47,0-1-47,21 0 0,0 0 15,-21 0-15,21 0 0,0 1 0,-22-1 16,22 0-16,0 0 0,0 0 15,0 0-15,0 1 16,22-22 0,-1 0-16,0 0 15,0 0-15,0 0 16,0-22-16,1 1 0,-1 21 16,0-21-16,0 0 0,0 0 0,-21 0 0,21-1 15,-21 1-15,22 0 0,-22 0 16,0 0-16,21 0 0,-21 42 47,-21-21-47,21 21 0,-22 0 0,22 0 15,0 0-15,0 1 16,0-1-16,0 0 0,0 0 16,0 0-16,0 0 15,22-21 1,-1 0-1,0 0-15,0 0 0,0 0 0,0 0 16,1-21-16,-1 0 0,0 0 0,0 0 16,0 0-16</inkml:trace>
  <inkml:trace contextRef="#ctx0" brushRef="#br1" timeOffset="-194549.93">8213 7303 0,'0'0'0,"0"-22"0,-22 22 16,1 22 0,0-1-16,0 0 0,21 21 15,0 1-15,-21-22 0,21 21 0,-21 0 16,21 1-16,-22-1 0,22 0 16,0 1-16,0-22 0,0 21 0,0 1 15,-21-22-15,21 0 0,0 21 0,-21-21 16,21 1-16,0-1 0,0 0 15,0 0-15,0 0 0,0 0 16,21-21 15,0-21-31,-21 0 16,22 0-16,-1 0 0,0 0 0</inkml:trace>
  <inkml:trace contextRef="#ctx0" brushRef="#br1" timeOffset="-194168.4">8297 7726 0,'0'21'16,"-21"0"-16,21 0 15,-21 1-15,0-1 0,21 0 16,-21-21-16,21 21 0,0 0 0,0 0 16,-22 1-16,22-1 0,0 0 15,0 0-15,0 0 0,0 0 0,0 1 16,22-22-16,-1 21 15,0-21-15,0 0 16,0 0-16,0 0 0,1 0 0,-1-21 16,0 21-16,0-22 0,0 22 0,0-21 15,1 0-15,-22 0 16,0 0-16,0 0 0,0-1 0,0 1 16,0 0-16,0 0 0,0 0 0,0 0 15,0-1-15,-22 1 0,1 21 16,0 0-16,21-21 0,-21 21 15,0 0-15,0 21 16,21 0-16,-22-21 0,22 22 16,0-1-16,0 0 15,22-21 1,-1 0-16,0 0 0,0 0 16,0 0-16</inkml:trace>
  <inkml:trace contextRef="#ctx0" brushRef="#br1" timeOffset="-193800">8636 7747 0,'0'0'15,"0"-21"-15,21 21 47,-21 21-31,21 0-16,-21 0 15,0 1-15,0-1 0,0 0 16,0 0-16,0 0 0,0 0 0,0 1 16,0-1-16,0 0 0,0 0 15,0 0-15,0 0 16,-21-21-16,0 0 0,21-21 47,0 0-47,0 0 15,0 0-15,21 0 0,-21-1 16,21 1-16,0 0 0,-21 0 16,22 0-16,-1 0 0,-21-1 0,21 1 15,-21 0-15,21 21 0,-21-21 0,0 0 16,0 0 0</inkml:trace>
  <inkml:trace contextRef="#ctx0" brushRef="#br1" timeOffset="-193557.14">7937 7493 0,'0'0'0,"22"0"31,-1 0-31,0 0 0,0 0 15,0 0-15,22 0 0,-22 0 16,0-21-16,21 21 0,-21 0 0,1 0 16,20-21-16,-21 21 0,0 0 0,0-21 15,1 21-15,-1-22 0,0 1 16,0 21-16</inkml:trace>
  <inkml:trace contextRef="#ctx0" brushRef="#br1" timeOffset="-193217.34">9102 6773 0,'0'0'0,"21"0"0,-21-21 0,0 42 31,0 1-15,0-1-16,0 0 0,0 0 0,0 0 15,-21 0-15,21 1 0,0-1 16,0 0-16,0 0 0,0 0 16,-22 0-16,22 1 0,0-1 15,-21-21-15,21 21 16,21-21 15</inkml:trace>
  <inkml:trace contextRef="#ctx0" brushRef="#br1" timeOffset="-192977.47">8911 7091 0,'-21'0'0,"0"0"16,21 21-16,0 0 16,21-21-1,0 0-15,0 0 0,0 0 16,1 0-16,-1 0 0,0 0 16,0 0-16,0 0 0,0 0 0,1 0 15,-1 0-15,0 0 0,0 0 16,0-21-16,-21 0 0,21 21 15,1-21-15,-22 0 0,0-1 16</inkml:trace>
  <inkml:trace contextRef="#ctx0" brushRef="#br1" timeOffset="-192763.09">8848 6795 0,'21'0'31,"0"0"-31,0 0 16,0 0-16,0 0 0,1 0 15,-1 0-15,21 0 0,-21 0 16,0 0-16,1 0 0,-1 0 0,0 0 16,0 0-16,0 0 0,0 0 0,1-22 15,-1 22-15,-21-21 0</inkml:trace>
  <inkml:trace contextRef="#ctx0" brushRef="#br1" timeOffset="-192193.1">9144 6414 0,'0'0'0,"-42"0"0,20 0 0,1-22 15,0 22-15,-21 0 0,21 0 16,-22 0-16,1 0 0,21 0 0,-22 0 16,22 0-16,-21 22 0,21-22 15,-22 21-15,22 0 0,0 0 0,-21 0 16,21 22-16,-1-22 0,1 21 0,0 0 16,21 1-16,0-1 0,-21 0 15,21 1-15,0-1 0,0 0 0,0 1 16,0-1-16,0 0 0,0-20 15,0 20-15,0 0 0,21 1 16,0-1-16,0-21 0,1 21 0,-1-20 16,21 20-16,-21-21 0,22 0 15,-22-21-15,21 21 0,0-21 0,1 0 16,41 0-16,-41 0 16,-1 0-16,0 0 0,1 0 0,-1-21 15,0 0-15,1 0 0,-1 0 0,0 0 16,-20-22-16,20 22 0,-21-21 15,21-1-15,-20 1 0,20 21 0,-21-21 16,0-1-16,-21 1 0,21 0 16,-21-1-16,0-20 0,0 20 0,0 1 15,0 0-15,-21-1 0,0 1 16,0 0-16,0-1 0,-22 1 0,1 21 16,0 0-16,-1 0 0,1-1 15,0 1-15,-1 21 0,1 0 16,0 0-16,-1 0 0,1 0 0,0 0 0,-1 0 15,1 21-15,21 1 0,0-1 16,0 0-16,-1 0 0,1 0 0,0 43 16,0-43-16,21 0 15,0 0-15,0 0 0,-21 1 0</inkml:trace>
  <inkml:trace contextRef="#ctx0" brushRef="#br1" timeOffset="-191276.63">3069 9271 0,'0'0'0,"-21"0"16,21-21-16,-21 21 0,21-21 16,-21 21-16,21-21 0,0-1 15,0 1-15,0 0 0,0 0 16,0 0-16,0 0 16,21 21-16,0 0 15,0 0-15,0 0 16,0 21-16,1 0 15,-1 0-15,-21 21 0,0-20 0,0 20 16,0-21-16,0 21 0,0 1 16,0-1-16,-21 0 0,-1 1 0,1-1 15,-21 0-15,21 1 0,-22-1 16,22-21-16,-21 22 0,0-1 0,20-21 16,-20 0-16,21 0 0,0 1 0,0-22 15,-1 0-15,1 0 16,0 0-16,0 0 0,0 0 15,21-22-15,-21 1 0,21 0 0,-22 0 16,22 0-16,0-22 0,0 1 16,0 0-16,0 21 0,22-22 0,-1 1 15,0 21-15,0-22 0,0 22 16,22 0-16,-1 0 0,-21 21 0,21 0 16,1 0-16,-22 0 0,0 0 0,21 0 15,-20 21-15,-1 0 0,0-21 16,-21 21-16,21 1 0,-21 20 0,21-21 15,-21 0-15,0 0 0,0 22 16,21-22-16,-21 0 0,22 0 0,-22 0 16,0 1-16,0-1 0,21 0 15,0-21-15,0 0 16,0 0-16,0 0 16,1 0-16,-1 0 0,0-21 0,0 21 15,0-21-15</inkml:trace>
  <inkml:trace contextRef="#ctx0" brushRef="#br1" timeOffset="-191023.7">3873 9165 0,'0'21'31,"-21"1"-31,0-1 16,21 0-16,-21 0 0,0 21 15,21-20-15,0-1 0,-21 21 0,-1-21 16,22 0-16,-21 22 0,21-22 16,-21 0-16,21 21 0,-21-20 0,21-1 15,0 0-15,0 0 0,-21 0 0,21 0 16,21-21 0,0-21-1,0 21-15,-21-21 0</inkml:trace>
  <inkml:trace contextRef="#ctx0" brushRef="#br1" timeOffset="-190740.86">3831 9335 0,'0'0'0,"0"-22"15,0 1-15,0 0 0,0 0 16,0 0-16,21 21 0,-21-21 16,21 21-16,1-22 15,-1 22-15,0 0 0,0 0 0,0 0 16,0 0-16,1 0 0,-1 0 0,0 22 15,0-1-15,0 0 0,0 0 16,1 0-16,-22 0 0,0 1 0,21-1 16,-21 21-16,0-21 0,0 0 0,0 1 15,0-1-15,-21 0 0,-1 0 16,1 0-16,21 0 0,-21 1 0,0-1 16,0 0-16,0-21 0,21 21 15,-22-21-15,1 21 16,0-21-16,0 0 15,0 0-15</inkml:trace>
  <inkml:trace contextRef="#ctx0" brushRef="#br1" timeOffset="-190547.97">3641 9567 0,'0'0'0,"21"-21"31,21 21-31,-21 0 0,0 0 15,22-21-15,-22 21 0,21 0 16,1-21-16,-22 21 0,21-21 0,0 21 16,-20-21-16,20 21 0,-21-22 15,21 22-15,-20-21 0,20 21 0,-21-21 16,0 21-16,0-21 0,1 0 16,-1 21-16</inkml:trace>
  <inkml:trace contextRef="#ctx0" brushRef="#br1" timeOffset="-190283.86">4424 9186 0,'0'0'0,"0"22"47,0-1-47,0 0 0,0 0 16,0 0-16,0 0 0,0 1 0,0-1 15,0 21-15,0-21 0,0 0 16,-21 1-16,21-1 0,0 0 0,0 0 15,-22 0-15,22 0 0,-21 1 0,21-1 16,0 0 0,0-42-1,0 0 1,0-1 0,21 1-16,-21 0 0,0 0 0,0 0 15</inkml:trace>
  <inkml:trace contextRef="#ctx0" brushRef="#br1" timeOffset="-190071.98">4403 9313 0,'63'-84'32,"-126"168"-32,147-168 0,-84 105 15,21 0-15,1-21 0,-22 21 16,21 0-16,-21 1 0,0-1 0,21 0 16,-21 0-16,21 0 0,-21 0 15,0 1-15,0-1 0,0 0 16,0 0-16,21-21 15,-21 21-15,21-21 32,1 0-32,-1-21 0,0 0 15,-21 0-15,21 21 0</inkml:trace>
  <inkml:trace contextRef="#ctx0" brushRef="#br1" timeOffset="-189572.18">4889 9208 0,'0'0'0,"-21"0"31,0 0-31,0 0 0,0 21 16,0-21-16,-1 21 0,1 0 0,0 0 15,0 0-15,0-21 0,0 22 16,-1-1-16,1 0 0,0-21 0,0 21 16,0 0-16,0-21 0,21 21 15,-22-21-15,44 0 31,-1 0-31,0 0 16,0-21-16,0 0 0,0 21 0,1-21 16,20 0-16,-21 21 0,0-21 0,0-1 15,1 1-15,20 0 16,-21 0-16,0 21 0,0-21 0,1 0 0,-1 21 16,0-22-16,0 22 0,0 0 15,0-21-15,1 21 16,-22 21-1,21-21-15,-21 43 16,0-22-16,0 0 0,0 0 16,0 0-16,0 1 0,0-1 0,0 0 15,0 0-15,0 21 0,0-20 0,0-1 16,0 21-16,0-21 0,0 22 16,-21-22-16,21 21 0,0-21 0,0 0 15,0 1-15,0-1 0,0 0 16,-22-21-16,22 21 0,0-42 47,0 0-47,0 0 0,0-1 15,22 1-15</inkml:trace>
  <inkml:trace contextRef="#ctx0" brushRef="#br1" timeOffset="-186163.89">24469 7472 0,'-22'0'0,"1"0"0,0 0 16,21 21-16,-21-21 16,42 0 15,0 0-31,22 0 0,-1 0 0,0 0 16,22-21-16,-22 21 0,22 0 15,20 0-15,-20 0 0,-1 0 16,1 0-16,-1 0 0,1 0 0,-22 0 15,0 0-15,1 0 0,-22 0 16,0 0-16,0 0 0,0 0 0,-42 0 31,0 0-31,-21 0 16,21 0-16,-1 0 0,-20 0 16,21 0-16,-21 0 0</inkml:trace>
  <inkml:trace contextRef="#ctx0" brushRef="#br1" timeOffset="-185901.05">24934 7493 0,'0'0'0,"-21"0"16,21 21-1,-21 0-15,0 1 16,21-1-16,0 0 16,-21 21-16,21-21 0,-22 22 15,1-1-15,0 0 0,0 1 0,21-1 16,-21 22-16,0-22 0,-1 21 0,1 1 15,0-22-15,0 22 0,0-22 16,0 0-16,-1 1 0,22-1 16,0 0-16,-21-20 0,21 20 0,0-21 15,0 0-15,0 0 0,0 1 16,21-22 0,1 0-16,-1 0 15,21-22-15,-21 1 0</inkml:trace>
  <inkml:trace contextRef="#ctx0" brushRef="#br1" timeOffset="-185393.34">25463 8107 0,'0'0'0,"22"-21"0,-22 0 16,0-1-16,0 1 0,0 0 15,0 0-15,0 0 0,0 0 16,0-1-16,-22 1 0,22 0 0,-21 0 15,0 21-15,0 0 0,-21-21 16,20 21-16,1 0 0,0 0 0,-21 21 16,21 0-16,-22 0 0,22 0 0,-21 1 15,21 20-15,-1 0 0,-20 1 16,21-1-16,0 0 0,21 1 0,-21-22 16,21 21-16,0-21 0,0 22 15,0-22-15,0 0 0,0 0 16,21 0-16,0-21 0,0 0 15,0 0-15,0 0 0,1 0 16,-1 0-16,21 0 0,-21-21 0,0 0 16,1 0-16,-1 0 0,21-1 0,-21 1 15,0-21-15,1 21 0,-1-22 16,-21 1-16,21 0 0,0 21 0,-21-22 16,0 1-16,0 21 15,0 0-15,0-1 0,0 44 16,0-1-16,0 0 15,-21 0-15,21 21 0,-21-20 0,21 20 16,0 0-16,0-21 0,0 22 16,0-22-16,0 21 0,0-21 15,0 1-15,0-1 0,0 0 0,21 0 16,0-21-16,0 0 0,0 21 0,1-21 16,-1 0-16,0 0 0,0 0 15,21-21-15,-20 0 0,20 0 0,-21 21 16</inkml:trace>
  <inkml:trace contextRef="#ctx0" brushRef="#br1" timeOffset="-184800.5">25971 7641 0,'0'0'16,"0"-21"-16,0-21 0,0 21 0,0-1 16,-21 22-16,0 0 15,0 22-15,21 20 16,0-21-16,-21 21 0,21 1 0,-21-1 15,21 0-15,-22 22 0,22-22 16,-21 1-16,21 20 0,0-21 0,-21 1 16,21-1-16,-21 0 0,21-20 0,0 20 15,0-21-15,0 0 0,0 0 16,0 1-16,0-44 31,0 1-31,0 0 16,0 0-16,0 0 0,0 0 15,0-22-15,0 22 0,0-21 16,0-1-16,21 22 0,21-21 0,-20 0 16,-1 20-16,21 1 0,-21 0 15,22 21-15,-22 0 0,21-21 0,-21 21 16,0 0-16,1 0 0,-1 0 0,-21 21 16,0 0-16,0 0 15,0 1-15,-21-1 0,-22-21 0,22 21 16,-21 0-16,-1 0 0,22-21 15,-21 21-15,0-21 0,20 0 0,-20 0 16,21 0-16,0 0 0,0 0 16,-1 0-16,1 0 15,21 22 17,0-1-32,21 0 0,1 0 0,-1 0 15,0 0-15,0 1 0,0-1 0,-21 21 16,21-21-16,1-21 0,-1 21 15,0 1-15,0-1 0,0 0 0,0 0 16,1-21-16,-1 0 0,0 0 16,0 0-16,0 0 0,0 0 15,1 0-15,-1 0 0,21 0 0,-21-21 16,0 21-16,1-21 16</inkml:trace>
  <inkml:trace contextRef="#ctx0" brushRef="#br1" timeOffset="-184416.79">26395 8128 0,'0'0'0,"21"0"47,0 0-47,0 0 0,0 0 16,1-21-16,-1 21 0,0-21 15,0 0-15,0 21 0,0-22 0,-21 1 16,22 21-16,-22-21 0,0 0 16,0 0-16,0 0 0,-22-1 15,1 22 1,0 0-16,0 0 0,0 0 0,0 22 16,-1-1-16,1 0 0,0 0 0,0 0 15,21 22-15,-21-22 0,0 21 16,21-21-16,0 22 0,0-22 0,0 21 15,0-21-15,0 0 0,0 1 16,0-1-16,0 0 16,21 0-16,0-21 15,0 0-15,0 0 0,0 0 16,1 0-16,-1 0 0,21-21 0,-21 21 16,22-21-16,-1 0 0</inkml:trace>
  <inkml:trace contextRef="#ctx0" brushRef="#br1" timeOffset="-184047">27114 7980 0,'0'-64'16,"0"128"-16,0-149 15,-84 85 1,41 0-16,22 21 0,-21-21 16,21 22-16,-22-1 0,22-21 15,0 21-15,0 0 0,0 0 16,21 0-16,-21 1 0,21-1 15,0 0-15,0 0 0,21-21 16,0 0-16,0 0 0,0 21 16,0-21-16,1 0 0,-1 21 0,0-21 15,0 22-15,0-22 0,0 21 16,1-21-16,-1 21 0,-21 0 0,0 0 16,0 0-16,0 1 15,-21-1 1,-1-21-16,-20 0 0,21 21 0,0 0 0,-22-21 15,1 0-15,21 0 0,0 0 16,-22 0-16,22 0 0,0 0 16,0 0-16,0 0 0,0 0 0,21-21 15,-22 21-15,22-21 16,-21 0-16,21-1 0,0 1 16</inkml:trace>
  <inkml:trace contextRef="#ctx0" brushRef="#br1" timeOffset="-183297.32">27813 7895 0,'0'0'0,"21"-21"16,0 21-16,-21-21 0,21 21 0,1-21 16,-1 0-16,0-1 15,0 1-15,0 0 0,0 0 0,1 0 16,-1 0-16,-21-1 0,21 1 0,0-21 16,0 21-16,0 0 0,-21-1 15,0-20-15,0 21 0,0 0 16,-21 21-16,0 0 15,-21 0-15,-1 0 0,1 0 0,0 21 16,-1-21-16,1 21 0,-21 0 0,20 0 16,1 22-16,21-22 0,-22 0 15,22 0-15,0 0 0,21 1 0,0-1 16,0 0-16,0 21 0,0-21 16,0 1-16,21-1 0,0 0 15,22 0-15,-22 0 0,0 0 0,21 1 16,1-1-16,-22 0 0,21 0 0,1 21 15,-22-20-15,21-1 0,0 21 16,-20 0-16,-22-20 16,0-1-16,0 0 0,0 0 0,-22 0 15,-20 0-15,0 1 0,-1-1 0,-20 0 16,21-21-16,-22 21 0,1-21 16,20 0-16,-20 0 0,20 0 0,1 0 15,0 0-15,21 0 0,-22-21 16,22 0-16,0 21 0,0-21 0,21-1 15,0 1-15,0 0 0,0 0 0,0 0 16,0 0-16,0-1 0,0 1 16,21 0-16,0 0 0,0 0 0,0 21 15,1-21-15,-1-1 0,0 22 16,0-21-16,21 21 0,-20 0 16,20 0-16</inkml:trace>
  <inkml:trace contextRef="#ctx0" brushRef="#br1" timeOffset="-181561">28342 7832 0,'0'0'0,"0"-21"31,-21 21-31,0 0 0,0 21 15,-1 0-15,1 0 0,0 0 16,0 22-16,21-22 0,-21 21 0,0-21 16,21 22-16,0-22 0,-22 21 15,22-21-15,-21 0 0,21 22 0,0-22 16,0 0-16,0 0 0,21 0 16,1 1-16,-1-22 0,0 0 15,0 21-15,21-21 0,-20 0 16,-1 0-16,21 0 0,-21 0 0,0 0 15,22-21-15,-22 21 0,0-22 0,21 1 16,-20 0-16,-1 0 0,21 0 16,-21 0-16,0-1 0,1-20 15,-22 21-15,0-21 0,0 20 0,0 1 16,0 0-16,0 0 0,0 0 0,0 0 16,-22 21-16,1 0 15,0 0-15,0 0 0,21 21 16,-21 0-16,21 0 0,0 0 15,0 0-15,0 1 0,0-1 0,0 0 16,0 0-16,0 0 0,21 0 0,-21 1 16,0-1-16,21 0 0,-21 0 15,21 0-15,-21 0 0,21 1 16,1-22-16,-1 0 16,-21 21-16,21-21 0,0 0 15,0 0-15,0 0 0,1 0 16,-1 0-16,0 0 0,0-21 15,21-1-15,-20 22 0,-1-21 0,0 0 16,21 21-16,-21-21 0,1 0 16,-1 0-16,0-1 0,0 1 0,0 0 15,-21 0-15,21-21 0,-21 20 0,0 1 16,0 0-16,0 0 16,0 0-16,-21 21 15,0 0-15,0 0 16,0 0-16,0 21 0,-1 0 15,1-21-15,0 21 0,0 0 16,0 1-16,0-1 0,-1 0 0,22 21 16,0-21-16,0 1 0,0-1 0,0 0 15,0 0-15,0 0 0,0 0 16,22 1-16,-1-22 0,0 0 16,0 21-16,0-21 0,22 0 15,-22 0-15,21 0 0,0 0 0,1 0 16,-1 0-16,22 0 0,-22 0 0,0-21 15,1-1-15,20 22 0,-21-21 16,-20 0-16,20 0 0,-21 0 16,0-22-16,0 22 0,-21 0 0,22-21 15,-22 21-15,0-1 0,0 1 16,0 0-16,0 0 0,0 0 0,-22 21 16,1 0-16,0 0 0,0 0 15,0 0-15,0 21 0,21 0 16,0 0-16,-22 0 0,22 1 15,-21-1-15,21 0 0,0 21 0,0-21 16,0 1-16,0-1 0,0 0 16,0 0-16,0 0 0,21 0 15,1-21-15,-1 0 0,0 0 16,0 0-16,0 0 0,0 0 16,22 0-16,-22 0 0,21 0 0,-21 0 15,1-21-15,20 21 0,-21-21 16,0 0-16,0 0 0,1 0 0,-22-1 15,0 1-15,21-21 0,-21 21 0,0 0 16,21-22-16,-21 22 0,0 0 16,0 0-16,-21 42 31,0 0-31,21 0 0,-22 0 16,22 1-16,0-1 0,-21 21 15,0-21-15,21 0 0,0 1 0,-21-1 16,21 0-16,-21 0 0,21 0 15,-21-21-15,21 21 0,0-42 47,0 0-31,21 0-16,-21 0 0,21 0 16,0-1-16,21 1 0,-20-21 15,20 21-15,-21 0 0,21-22 0,1 22 16,-22 0-16,21 0 15,-21 0-15,1 21 0,-1 0 0,21 0 16,-21 0-16,-21 21 16,0 21-16,0-21 0,0 0 15,0 22-15,0-22 0,-21 21 0,0-21 16,21 1-16,0-1 0,0 0 16,0 0-16,0 0 0,0 0 0,0 1 15,21-22-15,-21 21 16,42-21-16,-20 0 0,-1 0 0,0 0 15,0 0-15,21 0 0,1-21 16,-22-1-16,21 22 0,1-21 0,-22 0 16,21 0-16,-21 0 0,22 0 15,-22-1-15,0-20 0,0 0 16,0 21-16,-21-22 0,21 1 0,-21 21 0,0 0 16,0-1-16,0 1 15,0 0-15,-21 21 16,0 0-16,0 0 0,0 0 15,0 21-15,21 0 0,0 1 0,0-1 16,0 0-16,0 21 0,0-21 16,0 22-16,0-22 0,0 0 0,0 21 15,0-20-15,0-1 0,0 0 0,0 0 16,21 0-16,-21 0 0,0 1 16,-21-22 15,-1 0-31,1 0 15,0 0-15,21-22 16,-21 1 0,21 0-16,0 0 15,0 0-15,0 0 0,21-1 16,-21 1-16</inkml:trace>
  <inkml:trace contextRef="#ctx0" brushRef="#br1" timeOffset="-181053.3">31348 7535 0,'0'0'15,"-21"0"-15,-1 0 0,1 0 16,0 22-16,0-22 0,0 42 0,21-21 16,-21 0-16,-1 22 0,1-22 0,0 21 15,0 0-15,21 1 0,0-1 16,-21 0-16,21 1 0,-21-1 0,21 0 15,-22 1-15,22-1 0,0-21 16,0 22-16,-21-22 0,21 0 0,-21 0 16,21 0-16,0 0 15,-21-21 1,0 0 0,21-21-16,0 0 15,0 0-15,0 0 0,0 0 0,0-1 16,21-20-16,0 21 0,21-21 15,-20-1-15,-1 22 0,0-21 0,21 21 16,1-1-16,-22 1 0,21 0 16,-21 21-16,22 0 0,-22 0 0,0 0 15,0 0-15,0 0 0,-21 21 16,21 0-16,-21 22 0,0-22 0,0 21 16,0-21-16,0 22 0,0-22 15,0 0-15,-21 21 0,0-20 16,21-1-16,-21 0 0,21 0 15,0 0-15,-21 0 0,0-21 16,21-21 31,21 0-47,0 0 0</inkml:trace>
  <inkml:trace contextRef="#ctx0" brushRef="#br1" timeOffset="-180672.52">31771 7874 0,'0'0'16,"-21"0"-1,0 21-15,0 0 0,-1 1 16,1-1-16,0 21 0,-21-21 0,21 22 16,-1-22-16,1 21 0,0 0 15,0-20-15,0-1 0,21 21 0,0-21 16,0 0-16,0 1 0,0-1 15,0 0-15,0 0 0,21-21 0,0 21 16,0-21-16,0 0 0,1 0 16,-1 0-16,0 0 0,21 0 0,-21 0 15,1-21-15,-1 21 0,0-21 16,0 0-16,0 0 0,0-22 16,-21 22-16,0-21 0,22 21 15,-22-22-15,0 1 0,0 0 0,0-1 16,0 22-16,0 0 0,-22 0 15,22 0-15,-21-1 0,0 22 0,0 0 16,0 0-16,0 0 0,-1 0 16,1 0-16,0 0 0,21 22 31,21-22-31,0 0 16</inkml:trace>
  <inkml:trace contextRef="#ctx0" brushRef="#br1" timeOffset="-180361.7">32512 7557 0,'0'0'0,"-21"0"16,0 0-16,-1 0 16,1 0-16,21 21 15,-21 0-15,0 0 0,21 0 0,-21 0 16,0 22-16,21-22 0,-22 21 15,1 1-15,21-1 0,-21 0 0,21 1 16,-21-1-16,21 0 0,-21 1 16,21-1-16,0-21 0,0 21 15,0-20-15,0-1 0,0 0 16,0 0-16,0 0 0,0 0 0,21-21 16,0 0-16,0 0 0,0 0 15,1 0-15,-1 0 0,0 0 0,0 0 16,21-21-16,-20 21 0,20-21 15,-21 0-15,0 0 0,0 0 0</inkml:trace>
  <inkml:trace contextRef="#ctx0" brushRef="#br1" timeOffset="-180180.8">32173 7874 0,'0'0'0,"-21"0"0,0 0 0,0 0 16,42 0-1,0 0 1,21 0-16,-20 0 0,20 0 0,0 0 16,1 0-16,-1 0 0,-21 0 15,21 0-15,1 0 0,-22 0 16,21-21-16,1 21 0</inkml:trace>
  <inkml:trace contextRef="#ctx0" brushRef="#br1" timeOffset="-179852.99">33083 6668 0,'0'-22'31</inkml:trace>
  <inkml:trace contextRef="#ctx0" brushRef="#br1" timeOffset="-179709.07">33020 6752 0,'0'64'31,"0"-128"-31,-21 149 0,21-64 0,0 0 16,0 0-16,0 1 0,0-1 15,0 0-15,0 0 0,0 0 16,0 0-16,0 1 0,21-1 15,0-21 1,0 0 0</inkml:trace>
  <inkml:trace contextRef="#ctx0" brushRef="#br1" timeOffset="-179461.21">32851 7049 0,'0'0'0,"-22"0"16,44 0-1,-1 0-15,0 21 16,0-21-16,21 0 0,-20 0 16,-1 0-16,21 21 0,-21-21 15,0 0-15,22 0 0,-22 0 0,0 0 16,0 0-16,0 0 0,1 0 15,-1 0-15,0-21 16,-21 0 0,0-1-16</inkml:trace>
  <inkml:trace contextRef="#ctx0" brushRef="#br1" timeOffset="-179268.32">32872 6900 0,'0'0'16,"-21"0"-16,21-21 31,21 21-15,21 0-16,-21 0 0,0 0 15,1 0-15,20 0 0,-21 0 16,0 0-16,22 0 0,-22 0 16,0 0-16,0-21 0,0 21 15,0-21-15,1 21 0,-1 0 16</inkml:trace>
  <inkml:trace contextRef="#ctx0" brushRef="#br1" timeOffset="-178700.57">33359 6456 0,'0'0'0,"-22"0"0,1 0 0,0 0 16,-21 0-16,-1 0 0,22 0 16,-21 0-16,0 0 0,-1 0 0,22 21 15,-21-21-15,-1 21 0,1 22 16,21-22-16,-21 0 0,20 21 0,-20 1 16,21-22-16,0 21 0,0 0 15,-1 1-15,1-1 0,21 0 16,-21-20-16,21 20 0,0 0 0,0 1 15,0-1-15,21-21 0,0 21 16,1 1-16,-1-1 0,0-21 16,21 0-16,-21 22 0,22-22 15,-1 0-15,0-21 0,1 21 0,-1-21 16,22 0-16,-22 0 0,21 0 16,-20 0-16,20 0 0,-20-21 15,20 0-15,-21 0 0,22-22 0,-22 22 16,1-21-16,-1 0 0,0 20 15,1-20-15,-1 0 0,0-1 0,-21 1 16,-21 0-16,0-1 0,0 1 16,0 0-16,0-1 0,0-20 0,0 21 15,-42-1-15,0 1 0,-1 0 16,-20-1-16,-1 22 0,-20 0 16,20 0-16,-20 0 0,20 21 15,1 0-15,-1 0 0,1 0 16,20 21-16,1 0 0,0-21 0,-1 42 15,1-21-15,21 1 0,0-1 16,-22 21-16,43-21 0,-21 22 0,0-22 16,0 0-16,21 0 0,-21 0 15,-1 0-15</inkml:trace>
  <inkml:trace contextRef="#ctx0" brushRef="#br1" timeOffset="-177977">27749 9694 0,'0'0'0,"0"-21"0,22-106 31,-22 106-31,0 0 0,0 42 47,0 0-47,-22 22 16,22-22-16,-21 21 0,21-21 0,0 22 15,0-22-15,0 21 0,-21-21 0,21 22 16,-21-22-16,21 0 0,0 0 16,0 0-16,0 0 0,0 1 15,0-1-15,0-42 47,21 21-47,0-22 0</inkml:trace>
  <inkml:trace contextRef="#ctx0" brushRef="#br1" timeOffset="-177720.14">28300 9440 0,'0'0'0,"0"-21"0,0 42 31,0 1-31,0-1 0,0 0 0,0 0 16,0 21-16,-21-20 0,21 20 15,-22 0-15,1-21 0,21 22 16,0-22-16,-21 21 0,0-21 0,0 1 16,21-1-16,-21 0 0,21 0 15,0 0-15,0 0 0,-22-21 0,22 22 16,0-44 15,22 1-31,-1 21 0,-21-21 16</inkml:trace>
  <inkml:trace contextRef="#ctx0" brushRef="#br1" timeOffset="-177436.31">28321 9525 0,'0'-21'0,"0"42"0,21-63 0,0 21 0,-21-1 16,21 1-16,-21 0 0,22 0 15,-1 21-15,0-21 0,0 21 16,0 0-16,0 0 0,1 0 0,20 0 16,-21 0-16,0 0 0,22 21 15,-22 0-15,0 0 0,21 0 0,-21 1 16,-21 20-16,22 0 0,-22 1 0,0-1 16,0 0-16,0-21 0,0 22 15,0-1-15,-22-21 0,22 22 0,-21-22 16,0 0-16,0 0 0,0-21 15,21 21-15,-21 0 0,-1-21 0,1 0 16,0 0 0,0 0-1,0 0-15,0-21 0,-1 21 16,22-21-16</inkml:trace>
  <inkml:trace contextRef="#ctx0" brushRef="#br1" timeOffset="-177252.41">28152 9758 0,'0'0'0,"0"-21"16,0 42 0,21-21-16,0 0 0,0 0 15,0 0-15,0 0 0,22 0 16,-22-21-16,0 21 0,21 0 16,-20 0-16,20-21 0,0 21 0,-21 0 15,22-22-15,-1 22 0,-21-21 16,22 21-16,-1-21 0,-21 0 0,21 21 15</inkml:trace>
  <inkml:trace contextRef="#ctx0" brushRef="#br1" timeOffset="-177004.55">29252 9398 0,'0'0'15,"0"21"1,0 0-16,-21 1 0,21-1 15,0 0-15,0 0 0,-21 21 16,0-20-16,21 20 0,-21-21 0,21 21 16,0-20-16,0-1 0,-22 0 15,22 0-15,0 0 0,-21 0 0,21 1 16,0-1-16,0 0 16,0-42 15</inkml:trace>
  <inkml:trace contextRef="#ctx0" brushRef="#br1" timeOffset="-176775.69">29125 9440 0,'21'-21'0,"-42"318"0,64-615 16,-86 360-16,107-84 0,-43 42 15,0 0-15,-21 21 16,21 0-16,0 1 0,-21-1 0,22 0 15,-1 0-15,0 0 0,-21 22 16,21-22-16,-21 0 0,21 0 0,-21 0 16,0 0-16,21 1 0,-21-1 15,0 0-15,22-21 32,-22-21-17,0 0-15</inkml:trace>
  <inkml:trace contextRef="#ctx0" brushRef="#br1" timeOffset="-176355.93">29718 9377 0,'0'0'0,"-21"0"16,0 0-16,21 21 0,-22-21 16,1 21-16,0-21 0,-21 21 15,21 1-15,-1-1 0,1 0 0,0 0 16,0-21-16,0 21 15,21 0-15,-21 1 0,42-22 47,0 0-47,0 0 0,0-22 16,0 1-16,1 21 0,-1-21 16,21 0-16,-21 0 0,0 0 0,1-1 15,-1 1-15,0 0 0,0 0 16,-21 0-16,21 21 0,-21 21 31,0 0-31,0 0 0,-21 0 16,0 22-16,0-22 0,21 21 15,-21 1-15,-1-1 0,22-21 0,-21 21 16,21-20-16,0 20 0,0-21 16,0 0-16,-21 0 0,21 1 0,0-1 15,0 0-15,-21 0 16,0-21-1,0 0 1</inkml:trace>
  <inkml:trace contextRef="#ctx0" brushRef="#br1" timeOffset="-143757.11">13335 11240 0,'0'0'0,"0"-22"16,-21 22-16,21-21 0,-21 21 16,21-21-16,-22 21 31,1 21-15,21 22-16,0-22 0,0 21 15,0 0-15,0 1 0,0-1 0,0 0 16,0 22-16,0-22 0,0 1 0,0-1 15,0 0-15,-21 1 0,21-1 16,-21 0-16,21-21 0,-21 22 0,21-1 16,0-21-16,0 0 0,0 1 0,0-1 15,0 0-15,0 0 16,0-42 15,0 0-31,0 0 0,0-1 16,0 1-16,0-21 0,0 21 0</inkml:trace>
  <inkml:trace contextRef="#ctx0" brushRef="#br1" timeOffset="-143229.42">13017 11388 0,'-84'275'281,"359"-296"-281,-466-233 0,107 508 0,84-275 16,21 21-1,0 0-15,0 0 0,0 0 16,1 0-16,-1 21 16,0 0-16,0 0 0,0-21 15,-21 21-15,21 0 0,1 1 0,-22 20 16,0-21-16,0 0 16,0 0-16,0 1 0,0-1 0,0 0 15,0 0-15,0 0 0,0 0 16,21-21-1,-21-21 1,21 21-16,-21-21 0</inkml:trace>
  <inkml:trace contextRef="#ctx0" brushRef="#br1" timeOffset="-142580.79">13039 11282 0,'0'-21'0,"0"42"0,0-63 15,-22 20-15,22 1 16,0 0-16,0 0 0,0 0 15,22 0-15,-1 21 16,0-22-16,0 22 0,0 0 0,22-21 16,-1 21-16,0 0 0,1 0 15,-1 0-15,-21 0 0,21 0 0,1 0 16,-1 0-16,0 0 0,1 0 16,-22 21-16,21 22 0,-21-22 0,1 21 15,-22-21-15,0 22 0,0-1 16,0-21-16,0 22 0,-22-1 15,1-21-15,0 21 0,-21-20 0,-1 20 0,-20-21 16,21 0-16,-1 0 0,-20 1 0,20-1 16,1-21-16,0 21 0,21 0 15,-1-21-15,-20 0 0,21 0 16,0 0-16,0 0 0,-1 0 16,22-21-1,0 0-15,0 0 16,22 21-1,-1 0-15,0 21 0,0-21 16,0 21-16,0 0 0,1 0 16,-1 0-16,0 1 0,0-1 0,0 0 15,0 0-15,1 0 0,-1 0 16,0 1-16,0-1 0,0 0 0,0 0 16,1 0-16,-22 0 0,21 1 0,0-22 15,0 21-15,0-21 0,0 0 16,1 0-16,-1 0 15,0 0-15,42-21 16,-63-1-16,22 1 16,-1 0-16,0 0 0,0 0 15</inkml:trace>
  <inkml:trace contextRef="#ctx0" brushRef="#br1" timeOffset="-142128.05">13779 11769 0,'-21'21'15,"42"-42"-15,-63 42 0,42 0 16,21-42 15,0 21-31,1-21 16,-1 0-16,0-1 0,0 22 15,0-21-15,-21 0 0,0 0 0,21 21 16,-21-21-16,0 0 0,0-1 16,0 1-16,-21 21 15,0 0-15,0 0 16,0 0-16,0 0 0,-1 0 16,1 21-16,0 1 0,0-1 15,0 0-15,0 0 0,-1 0 0,22 0 16,0 1-16,-21-1 0,21 0 0,-21 0 15,21 0-15,0 22 0,0-22 16,0 0-16,21 0 0,0 0 16,1-21-16,-1 0 0,0 0 0,0 0 15,0 0-15,0 0 0,22 0 16,-22 0-16,21-21 0,-21 21 0,22-21 16,-22 0-16,0 0 0,21 21 0,-20-22 15,-1 1-15,0 0 0,0 0 16,0 0-16,0 0 0,-21-1 15</inkml:trace>
  <inkml:trace contextRef="#ctx0" brushRef="#br1" timeOffset="-141449.43">14203 11557 0,'0'21'15,"0"-42"-15,0 42 32,-21-21-32,21 21 0,-22 1 0,22-1 15,-21 0-15,21 0 0,0 0 16,0 0-16,-21 1 0,21-1 0,0 0 15,-21 0-15,21 0 16,0 0-16,0 1 0,0-1 16,0 0-16,0-42 47,0 0-47,0-1 15,0 1-15,0 0 0,0 0 16,0-21-16,0 20 0,0 1 15,0 0-15,0 0 0,0 0 0,21 0 16,0-1-16,0 1 0,1 0 16,-1 21-16,0-21 0,21 21 0,-21 0 15,1 0-15,-1 0 0,0 0 16,21 0-16,-21 0 0,1 21 16,-1-21-16,0 21 0,-21 0 0,21 1 15,0-1-15,0 0 0,-21 0 0,0 0 16,22 0-16,-22 1 0,0-1 0,0 0 15,0 0-15,0 0 0,0 0 16,-22 1-16,1-1 0,0 0 16,0-21-1,21-21 1,0 0-16,0-1 16,0 1-16,0 0 0,0 0 15,0 0-15,0-22 16,21 22-16,0 0 0,0-21 0,1 21 15,-1-1-15,0-20 0,21 42 0,-21-21 16,1 0-16,-1 21 0,21 0 16,-21 0-16,0 0 0,1 0 0,-1 42 15,0-21-15,-21 0 0,21 1 16,-21-1-16,0 0 0,0 0 16,0 0-16,0 0 0,0 1 0,0-1 15,0 21-15,-21-21 16,0 0-16,0 1 0,21-1 31,0-42-15,0-1-1,21 1-15</inkml:trace>
  <inkml:trace contextRef="#ctx0" brushRef="#br1" timeOffset="-141022.68">15155 11536 0,'0'-21'32,"-21"21"-32,0 0 0,21 21 15,-21-21-15,0 21 0,21 0 0,0 0 16,-22 1-16,1-1 0,21 0 16,-21 0-16,21 0 0,0 0 15,0 22-15,-21-22 0,21 0 16,0 0-16,0 0 0,0 1 0,21-1 15,0-21-15,0 0 16,1 0-16,-1 0 0,0 0 0,21 0 16,-21 0-16,1 0 0,20-21 15,-21 21-15,0-22 0,22 1 0,-22 0 16,0 0-16,-21 0 0,21 0 0,-21-1 16,21 1-16,-21-21 0,0-22 15,0 22-15,-21 21 0,0-21 16,0 20-16,0 1 0,-1 0 15,1 21-15,-21 0 0,21 0 0,0 0 16,-22 0-16,22 0 0,0 0 16,0 21-16,0 0 0,-1 1 0,1-1 15,21 0-15,-21 0 0,21 0 0,0 0 16,0 1-16,0-1 0,21 0 16,0-21-16,1 0 0,-1 0 15,21 0-15,0 0 0</inkml:trace>
  <inkml:trace contextRef="#ctx0" brushRef="#br1" timeOffset="-140708.86">15833 11049 0,'0'0'0,"-22"-21"31,1 42-31,21 0 15,-21 0-15,0 22 0,21-1 0,-21 0 16,21 1-16,-21-1 0,-1 0 16,22 1-16,0 20 0,-21-20 0,21-1 15,-21 0-15,21 1 0,0-1 0,0-21 16,0 21-16,-21-20 0,21 20 16,0-21-16,0 0 0,0 0 15,0 1-15,0-1 0,21-21 31,0 0-31,0-21 16,1-1-16,-1 1 0,0 21 0,0-21 16,-21-21-16,21 21 0,0-1 0</inkml:trace>
  <inkml:trace contextRef="#ctx0" brushRef="#br1" timeOffset="-140304.09">15854 11578 0,'0'0'0,"0"21"0,-21-21 0,21 22 15,-22-22-15,22 21 0,0 0 16,0 0-16,22-21 16,-1 0-1,0 0-15,0 0 0,0 0 16,0 0-16,1 0 0,-1-21 0,0 21 16,0-21-16,0 21 0,0-21 15,1-1-15,-22 1 0,0 0 16,21 0-16,-21 0 0,-21 21 15,-1 0 1,1 0-16,0 0 0,0 0 16,0 0-16,0 21 0,-1 0 0,1 0 15,0 0-15,0 1 0,0-1 16,0 21-16,-1-21 0,22 0 0,0 1 16,0-1-16,0 0 0,0 21 0,0-21 15,22 1-15,-1-1 0,0 0 16,0-21-16,0 0 0,22 0 15,-22 0-15,21 0 0,-21 0 0,22 0 16,-22-21-16,21 21 0,-21-21 0,22-1 16,-22 1-16,0 0 0,0 0 15,0 0-15,0-22 0,1 22 16,-22-21-16,0 0 0,0 20 0</inkml:trace>
  <inkml:trace contextRef="#ctx0" brushRef="#br1" timeOffset="-140105.21">15536 11303 0,'0'0'0,"0"21"16,21-21-16,1 0 0,-1 0 16,21 0-16,-21 0 0,22 0 15,-1 0-15,0 0 0,22 0 16,-22 0-16,0 0 0,22-21 0,-22 21 15,1 0-15,-1-21 0,-21 21 16,21 0-16,-20-21 0</inkml:trace>
  <inkml:trace contextRef="#ctx0" brushRef="#br1" timeOffset="-139588.5">16595 11218 0,'0'-21'16,"0"42"-16,0-63 0,21 21 0,-21 0 0,0 0 15,0-1-15,0 44 31,0-1-31,-21 0 16,21 21-16,0 1 0,0-1 0,-22 0 16,22 1-16,-21-1 0,21 0 15,0 1-15,-21-1 0,0 0 0,0 1 16,21-1-16,-21-21 0,21 21 0,-22-20 16,22 20-16,-21-21 0,21 0 15,0 0-15,0 1 0,21-22 31,1 0-31,-22-22 16,21 1-16,0 0 0,0 0 16,0 0-16,0 0 0</inkml:trace>
  <inkml:trace contextRef="#ctx0" brushRef="#br1" timeOffset="-139149.35">16849 11472 0,'-22'0'31,"22"22"-31,-21-22 0,0 21 16,0 0-16,0-21 0,0 21 0,-1 0 16,1 0-16,0 1 15,0-1-15,0 0 0,-22 0 0,22 0 16,0 0-16,0 1 0,-21-1 16,20 0-16,1-21 0,21 21 15,21-21 16,1 0-31,-1-21 0,0 21 0,0-21 16,0 0-16,0 21 0,-21-22 16,22 1-16,-1 0 0,0-21 0,0 21 15,-21-1-15,21 1 0,0 0 0,-21 0 16,0 0-16,22 0 0,-1 21 16,0 0-1,-21 21-15,21 0 16,-21 0-16,0 0 0,21 0 0,-21 1 15,21-1-15,-21 0 0,22 0 16,-22 0-16,21 0 0,0 1 0,-21-1 16,21 0-16,0-21 0,-21 21 15,21-21-15,1 0 16,-1 0-16,0 0 16,0 0-16,0-21 0,-21 0 0,21 21 15,1-21-15,-1-1 0</inkml:trace>
  <inkml:trace contextRef="#ctx0" brushRef="#br1" timeOffset="-138905.5">17187 11070 0,'0'0'0,"0"-21"15,0-21-15,0 21 0,0-1 0,-21 22 16,0 0-16,0 0 0,21 22 16,-21-1-16,21 21 15,-22-21-15,22 22 0,0 20 0,0-21 16,0 22-16,0-22 0,0 22 0,0-22 15,0 0-15,0 1 0,0-1 16,0 0-16,0 1 0,0-22 16,0 21-16,0-21 0,0 1 0,0-1 15,0 0-15,22-21 32,-1 0-32,0-21 0,0 0 15,0-1-15</inkml:trace>
  <inkml:trace contextRef="#ctx0" brushRef="#br1" timeOffset="-138512.72">17314 11536 0,'-21'0'16,"42"0"-16,-42 21 0,21 0 16,-21 0-16,0 1 0,21-1 15,0 0 1,21-21-16,0 0 0,0 0 0,0 0 15,1 0-15,-1 0 0,0 0 16,0-21-16,0 21 0,22-21 0,-22-1 16,0 22-16,0-21 0,0 0 0,0 0 15,-21 0-15,0-22 0,0 22 16,22 0-16,-22 0 0,0 0 0,-22 21 16,1 0-16,0 0 15,0 0-15,0 21 0,-22 0 16,22 0-16,0 0 0,-21 1 15,21 20-15,-1-21 0,1 0 0,0 22 16,0-22-16,21 0 0,0 21 16,0-21-16,0 1 0,0-1 0,0 0 15,0 0-15,21 0 0,0-21 0,0 21 16,1-21-16,20 0 0,-21 0 16,21 0-16,1 0 0,-1 0 0,-21 0 15,22 0-15,-1-21 0,0 0 0,1 0 16,-22 0-16</inkml:trace>
  <inkml:trace contextRef="#ctx0" brushRef="#br1" timeOffset="-138040.92">18097 11028 0,'0'0'0,"0"-42"0,0 20 0,-21 22 16,0 0-16,0 0 0,21 22 0,-21-22 15,0 21-15,-1 21 0,22 0 0,0 1 16,-21-1-16,0 0 0,21 1 15,0 20-15,0-20 0,0 20 0,-21-21 16,21 1-16,0-1 0,0 0 16,0 1-16,-21-22 0,21 21 0,0-21 15,0 1-15,0-1 0,0 0 0,0 0 16,0-42 31,0 0-47,0 0 0,0-1 0,0 1 15,0 0-15,0 0 0,0 0 16,21-22-16,0 22 0,-21 0 0,21 0 16,0 0-16,1 0 0,-1-1 0,21 22 15,-21-21-15,0 21 0,22 0 16,-1 0-16,-21 0 0,22 0 0,-1 0 16,0 21-16,1 1 0,-1-1 0,0 0 15,-21 0-15,1 0 16,-22 0-16,0 1 0,0 20 0,0-21 0,-43 0 15,22 0-15,-85 22 16,64-22-16,-22 0 0,1 0 0,21 0 16,-22-21-16,1 22 0,20-22 15,1 21-15,21-21 0,-22 0 0,22 0 16,21-21 0,21 21-16</inkml:trace>
  <inkml:trace contextRef="#ctx0" brushRef="#br1" timeOffset="-137560.2">18775 11176 0,'0'-42'32,"0"84"-32,0-105 0,0 84 15,0 0-15,0 0 16,-21 0-16,21 22 0,-22-1 0,1 0 16,21 1-16,0-1 0,0 0 0,-21 22 15,0-22-15,0-21 16,21 22-16,0-1 0,-43 21 15,43-41-15,0-1 0,0 0 0,0 0 16,-21 0-16,21 0 0,21-21 31,-21-21-15,0 0-16</inkml:trace>
  <inkml:trace contextRef="#ctx0" brushRef="#br1" timeOffset="-137178.42">18457 11324 0,'0'0'0,"-21"-42"0,0 21 0,0-22 16,0 1-16,21 0 16,0 21-16,0-1 0,0-20 0,0 21 15,0 0-15,0 0 0,0-1 0,21 22 16,21-21-16,-21 0 0,22 21 16,-1 0-16,21 0 0,1 0 15,-1 0-15,1 0 0,-1 0 0,1 42 16,-1-20-16,-20 20 0,20 0 0,1 1 15,-22 20-15,0 1 0,43 105 16,-85-127-16,0 22 0,0-22 16,0 22-16,-21-22 0,0 0 15,0-21-15,-22 22 0,1-1 0,0-21 16,-1 0-16,-20 22 0,20-22 16,-20 0-16,-1-21 0,22 21 15,-21-21-15,20 0 0,1 21 0,0-21 16,-1 0-16,22 0 0,0 0 0,0 0 15,21-21 1,0 0-16,21 0 16,0 21-16,0-21 0,22 0 0,-22 21 15,21-22-15,0 22 0,-20-21 0,20 0 16,0 0-16</inkml:trace>
  <inkml:trace contextRef="#ctx0" brushRef="#br1" timeOffset="-136580.77">19240 11726 0,'0'-63'15,"0"42"1,0 0-16,0-1 16,22 22-16,-1-21 15,0 21-15,0-21 0,0 21 16,22 0-16,-22 0 0,0 0 0,0 0 15,0 0-15,22 21 0,-22 0 16,0-21-16,0 22 0,-21-1 0,21 0 16,0 0-16,-21 0 0,22 0 15,-22 1-15,0-1 0,0 0 16,0 0-16,0 0 0,0 0 0,0 1 16,-22-22-16,1 21 0,0-21 15,0 0 1,0 0-16,0 0 15,21-21-15,0-1 16,0 1-16,0 0 0,0 0 16,0 0-16,21 0 0,0-22 15,0 22-15,0 0 0,0 0 0,1 0 16,-1 21-16,0-22 0,0 22 16,0 0-16,0-21 0,1 21 15,-1 0-15,0 0 0,0 0 16,0 0-16,0 0 0,-21 21 15,22 1 1,-22-1-16,0 0 0,0 0 16,0 0-16,0 0 0,0 1 0,0-1 15,0 0-15,-22 0 16,22 0-16,0 0 0,-21-21 16,0 22-16,21-44 46,0 1-30,0 0-16,0 0 16,21 0-16,-21 0 0,21 21 15</inkml:trace>
  <inkml:trace contextRef="#ctx0" brushRef="#br1" timeOffset="-136391.87">19897 11388 0,'0'0'0,"-22"0"0,1 0 0,0 0 16,0 0 15,21 21-31,0 0 16,21-21 0,0 0-16,0 0 15,-21 21-15,22-21 0,-1 0 0</inkml:trace>
  <inkml:trace contextRef="#ctx0" brushRef="#br1" timeOffset="-136013.09">20045 11515 0,'0'21'16,"0"0"-1,0 0-15,0 0 16,0 1-16,21-22 0,-21 21 0,21 0 15,-21 0-15,21-21 0,-21 21 16,0 0-16,0 1 0,21-1 16,-21 0-16,0 0 0,0 0 15,22-21 32,-22-21-47,0 0 16,21 0-1,0 0-15,-21-1 0,21 1 0,0 0 16,-21 0-16,21 0 0,1 0 16,-22-1-16,21 22 0,0-21 15,0 21 1,-21 21 0,0 1 15,21-22-31</inkml:trace>
  <inkml:trace contextRef="#ctx0" brushRef="#br1" timeOffset="-135392.45">20362 11642 0,'21'21'16,"-42"-42"-16,64 42 0,-22-21 15,0 0 1,0 0-16,0 0 16,0-21-16,1 21 0,-1-21 0,0 21 15,0-22-15,0 22 16,-21-21-16,0 0 15,-21 21 1,0 0-16,0 0 0,0 0 0,-22 0 16,22 21-16,0 0 0,21 1 15,-21-22-15,0 21 0,21 0 16,-22 0-16,22 0 0,0 0 0,0 1 16,0-1-16,0 0 0,0 0 15,22 0-15,-1 0 0,0 1 16,0-22-16,0 0 0,0 21 15,1-21-15,-1 0 0,0 0 0,0 0 16,0 0-16,0-21 16,-21-1-16,22 22 0,-22-21 15,21 0-15,-21 0 0,21 0 0,-21 0 16,0-1-16,0 1 0,21-21 16,-21 21-16,21 0 0,-21-1 0,21 22 15,1-21-15,-22 0 0,21 21 16,0 0-16,0 0 0,0 0 15,0 0-15,1 0 0,-1 0 16,0 0-16,0 21 0,0 0 0,0-21 16,1 22-16,-1-1 0,0 0 15,0 0-15,0 0 0,-21 0 0,0 1 16,0-1-16,0 0 0,0 0 0,0 0 16,0 0-16,0 1 0,-21-1 15,0-21-15,0 0 16,0 0-1,21-21 1,0-1-16,0 1 16,0 0-16,0 0 0,0 0 15,0-22-15,21 22 0,-21 0 0,21 0 16,0-21-16,-21 20 0,21 1 16,0 0-16,-21 0 0,22 0 0,-22 0 15,21-1-15,0 1 0,-21 0 0,0 0 16</inkml:trace>
  <inkml:trace contextRef="#ctx0" brushRef="#br1" timeOffset="-134836.58">20891 10520 0,'0'0'0,"0"-21"16,0 0-16,0-1 0,-21 1 16,0 0-16,21 0 0,-21 21 15,0 0-15,0 0 0,-1 0 16,1 0-16,0 21 0,0 0 15,0 0-15,0 1 0,-1-1 0,1 0 16,0 21-16,21-21 0,-21 1 16,21-1-16,-21 21 0,21-21 15,-21 0-15,21 1 0,0-1 0,0 0 16,0 0-16,21-21 0,0 21 16,0-21-16,0 0 0,22 0 15,-22 0-15,0 0 0,21 0 0,-21 0 16,22 0-16,-1 0 0,-21 0 0,22 0 15,-1-21-15,-21 0 0,21 21 16,-20-21-16,20 0 0,-21-1 0,0 1 16,0 0-16,1 0 0</inkml:trace>
  <inkml:trace contextRef="#ctx0" brushRef="#br1" timeOffset="-134279.9">21188 10097 0,'0'0'0,"-21"-22"0,-85-20 32,63 42-32,22 0 0,-21 0 0,21 0 0,-22 0 15,1 0-15,21 0 0,-21 0 16,-1 0-16,1 0 0,0 21 0,-1 0 16,1 1-16,0-1 0,-1 0 0,1 0 15,21 21-15,-22-20 0,1 20 16,21 0-16,0 1 0,-22-1 15,22 21-15,21-20 0,-21-1 0,21 0 16,0 1-16,-21-1 0,21 0 16,0 1-16,0-22 0,21 21 0,21 22 15,-20-43-15,-1 0 0,42 21 16,-20-20-16,-1-1 16,21 0-16,-20-21 0,20 21 0,-20-21 15,20 0-15,1 0 0,-1 0 0,1 0 16,-22 0-16,21 0 0,-20-21 15,-1 21-15,22-21 0,-22 0 0,-21-1 16,21 1-16,-20 0 0,-1-21 16,0 21-16,0-22 0,0 1 0,-21 0 15,21-22-15,-21-42 16,0 43-16,0 20 0,0-20 0,-21-1 16,0 22-16,0 0 0,21-1 0,-42 22 15,20-21-15,1 21 0,0 0 16,-21-1-16,21 1 0,-22 0 0,1 21 15,0 0-15,20 0 0,-20 0 0,0 0 16,-1 0-16,1 0 0,0 0 16,21 21-16,-22 0 0,1 1 0,21-22 15,0 21-15,-22 0 0,22 0 0,0 0 16,0-21-16,0 21 0,-1 1 16,1-1-16,0 0 15,0 0-15</inkml:trace>
  <inkml:trace contextRef="#ctx0" brushRef="#br1" timeOffset="-133208.2">7535 8700 0,'0'-22'0,"-21"44"63,21-1-63,0 0 15,0 0-15,0 0 16,0 0-16,0 1 16,0-1-16,0 0 0,0 0 15,0 0-15,0 0 0,-21 1 16,21-1-1,-21 0 1,21 0 0,0 0-16</inkml:trace>
  <inkml:trace contextRef="#ctx0" brushRef="#br1" timeOffset="-132913.37">7514 9271 0,'0'0'16,"0"21"-16,0 0 15,0 1 1,0-1 0,0 0-1,0 0-15,0 0 16,0 0-16,0 1 15,0-1-15,0 0 16,0 0-16,-21 0 16,21 0-16,0 1 0,0-1 15,0 0-15,-21 0 0,21 0 16,0 0-16,0 1 0,0-1 16</inkml:trace>
  <inkml:trace contextRef="#ctx0" brushRef="#br1" timeOffset="-132681.52">7472 9864 0,'0'0'0,"0"21"31,0 0-31,0 0 16,0 0-1,-21 1 1,21-1-16,0 0 15,-22 0-15,22 0 16,0 0-16,0 1 16,0-1-1,-21-21-15,21 21 0,0 0 16</inkml:trace>
  <inkml:trace contextRef="#ctx0" brushRef="#br1" timeOffset="-132456.64">7514 10499 0,'0'0'0,"-63"84"32,63-62-32,0-1 0,-22 0 15,22 0-15,-21 0 16,21 0-1,0 1 1,-21-22 15</inkml:trace>
  <inkml:trace contextRef="#ctx0" brushRef="#br1" timeOffset="-132176.62">7472 11113 0,'0'21'0,"0"-42"0,0 63 15,0-21-15,0 0 16,0 0-16,-21-21 16,21 22-1,0-1-15,0 0 16,0 0-1,0 0-15,0 0 16,0 1-16,0-1 0,0 0 16,0 0-16,0 0 15,0 0-15,0 1 16</inkml:trace>
  <inkml:trace contextRef="#ctx0" brushRef="#br1" timeOffset="-131960.24">7493 11621 0,'0'21'16,"21"-21"77,0 0-61</inkml:trace>
  <inkml:trace contextRef="#ctx0" brushRef="#br1" timeOffset="-131762.22">7683 11684 0,'43'21'16,"-149"-63"-16,169 63 0,1 0 0,-43-21 15,0 0-15,0 0 0,1 0 16,-1 0-16,0 0 16,0 0-16,21 0 0,-20 0 15,-1 0-15,0 0 0,0 0 16,21 0-16,-20 0 0,-1 0 0,21 0 16,-21 0-16,0 0 0,1-21 15,20 21-15,-21 0 0,0 0 0,0 0 16,22 0-16</inkml:trace>
  <inkml:trace contextRef="#ctx0" brushRef="#br1" timeOffset="-131396.05">8805 11684 0,'21'0'15,"1"21"-15,-192-42 0,297 21 0,-63 21 0,-43-21 16,0 0-16,0 0 16,0 0-1,1 0-15,-1 0 16,0 0-16,0 21 0,21-21 15,-20 0-15,-1 0 0,63 0 16,-62 0-16,20 0 0,0 0 0,1 0 16,-1 0-16,-21 0 0,21 0 0,1 22 15,-1-22-15,0 0 0,1 0 16,-1 0-16,0 0 0,1 0 0,-1 21 16,0-21-16,1 0 0,-22 0 0,21 0 15,-21 0-15,22 0 0,-22 0 0,0 0 16,0 0-1,0 0 17,1 0-32,-1 0 15,0 0-15,0 0 0,0 0 16,0 0-16,1 0 0,-1 0 16,0-21-16,0 21 0,21 0 0,-20 0 15,20 0-15,-21 0 0,21 0 0</inkml:trace>
  <inkml:trace contextRef="#ctx0" brushRef="#br1" timeOffset="-131200.75">10753 11748 0,'21'0'0,"42"0"31,-147 0-31,189 0 0,-83 0 16,-1 0 0,0 0-16,0 0 15,0 0-15,0 0 16,1 0-16,-1 0 0,0 0 0,0 0 15,21 0-15,-20 0 0,-1 0 16,0 0-16,21 0 0,-21 0 16,1 0-16,20 0 0,-21 0 0,0 0 15,0 0-15</inkml:trace>
  <inkml:trace contextRef="#ctx0" brushRef="#br1" timeOffset="-130968.89">11515 11726 0,'21'0'16,"-42"0"15,63 0 0,-21 0-15,0 0-16,0 0 15,1 0-15,-1 0 16,0 0-16,0 0 16,0 0-16,0 0 0,1 0 15,-1 0 1,0 0-16,0-21 15,0 21-15,-21-21 16</inkml:trace>
  <inkml:trace contextRef="#ctx0" brushRef="#br1" timeOffset="-130500.7">11874 11451 0,'0'0'0,"-21"-21"16,0 0 0,42 21 15,0 0-15,1 0-16,-1 21 15,0-21-15,0 21 16,0-21-16,0 21 0,1-21 15,-1 0-15,0 22 0,0-22 16,0 0-16,0 0 0,1 0 16,-22 21-16,21-21 0,0 0 15,-21 21 1,0 0 0,-21 0-16,0-21 15,-1 21-15,1-21 0,0 22 16,0-1-16,0 0 0,0 0 0,-22 0 15,22 0-15,-21 1 0,21-1 16,-22 0-16,22 21 0,-21-21 0,-1 22 16,22-22-16,-21 21 0,21-21 0,-22 22 15,22-22-15,-21 0 0,21 21 0,0-20 16,-1-1-16,1 0 0,0 0 0,21 0 16,-21-21-1,21-21 1,21 0-16,0 0 0,0 0 15</inkml:trace>
  <inkml:trace contextRef="#ctx0" brushRef="#br1" timeOffset="-129796.74">16298 9081 0,'0'0'16,"0"-22"-16,0 1 31,-21 21 0,0 0-31,21 21 16,0 1-1,0-1-15,0 0 16,0 0-16,0 0 0,0 0 16,0 1-16,0-1 0,0 0 15,0 0-15,21 0 16,0-21-16,0 21 0</inkml:trace>
  <inkml:trace contextRef="#ctx0" brushRef="#br1" timeOffset="-129608.83">16362 9419 0,'0'64'16,"0"-170"-16,0 148 0,0 43 16,-21-64-16,21 0 15,0 0-15,0 1 16,0-1 0,0 0-16,0 0 15,21-21 1,-21 21-1,21-21 1</inkml:trace>
  <inkml:trace contextRef="#ctx0" brushRef="#br1" timeOffset="-129332.98">16383 9885 0,'-21'21'0,"42"-42"0,-42 63 16,0-42-16,21 21 0,-22 1 15,1-22-15,21 21 16,-21-21-16,21 21 16,0 0-1,0 0 1,0 0 0,0 1 15,0-1 0</inkml:trace>
  <inkml:trace contextRef="#ctx0" brushRef="#br1" timeOffset="-129109.09">16298 10139 0,'0'42'16,"0"-105"-16,0 84 0,0 42 15,0-41 1,0-1 0,0 0-1,0 0 1,0 0 0,0 0-1</inkml:trace>
  <inkml:trace contextRef="#ctx0" brushRef="#br1" timeOffset="-128717.33">15790 10245 0,'0'0'16,"-21"0"-16,21-21 16,21 21 30,0 0-46,1 21 0,-1-21 16,0 21-16,0-21 0,0 21 0,0 0 16,1-21-16,20 21 0,-21-21 0,0 22 15,22-1-15,-22-21 0,0 21 16,0-21-16,0 21 0,0-21 16,-21 21-16,22-21 0,-22 21 15,21-21-15,-21-21 47,0 0-31</inkml:trace>
  <inkml:trace contextRef="#ctx0" brushRef="#br1" timeOffset="-128433.06">16700 10118 0,'0'0'0,"-21"0"31,0 0-31,0 0 0,0 0 0,0 21 16,-1 0-16,1-21 0,0 21 16,0 0-16,0 1 0,0-22 0,-1 21 15,1 0-15,0 0 0,0 0 16,0 0-16,0 1 0,-1-22 0,1 21 15,21 0-15,-21-21 0,21 21 16,-21-21-16,21-21 47,21 21-47</inkml:trace>
  <inkml:trace contextRef="#ctx0" brushRef="#br1" timeOffset="-127400.91">25802 9144 0,'21'-21'31,"-21"42"16,0 0-47,0 0 15,0 1-15,0-1 0,0 0 16,0 0-16,0 0 0,0 0 16,-21 22-16,21-22 0,0 0 15,0 21-15,0-20 0,0 20 0,-21-21 16,21 0-16,-21 22 0,21-22 16,0 0-16,0 21 0,0-21 0,0 1 15,0-1-15,0 0 0</inkml:trace>
  <inkml:trace contextRef="#ctx0" brushRef="#br1" timeOffset="-127152.89">25781 10139 0,'-21'21'16,"42"-42"-16,-42 63 0,0-42 0,21 21 16,-22 1-16,1-22 0,0 21 15,21 0-15,-21 0 16,0-21-16,21 21 0,0 0 15,0 1-15,-21-1 0,21 0 16,0 0-16,0 0 0,0 0 16,0 1-16,0-1 15,0 0-15,0 0 0,0 0 16,0 0-16,0 1 16,0-1-16,0 0 15</inkml:trace>
  <inkml:trace contextRef="#ctx0" brushRef="#br1" timeOffset="-126945">25633 10816 0,'0'21'16,"0"-84"-16,0 148 0,0-64 15,0-85-15,0 149 0,0-64 16,-21 0-16,21 0 0,0 1 16,0-1-1,0 0-15,0 0 16,0 0-16,0 0 15,0 1-15,0-1 16,21-21-16,-21 21 0,21 0 16,-21 0-16,21-21 15,0 0-15,-21 21 0,21-21 0</inkml:trace>
  <inkml:trace contextRef="#ctx0" brushRef="#br1" timeOffset="-126777.1">25739 11303 0,'0'21'0,"0"-63"16,0 63-16,0 21 0,-22-20 15,1-1 1,0 0-16,21 0 16,0 0-16,0 0 15,0 1 1,0-1 0,0 0-1,0 0-15</inkml:trace>
  <inkml:trace contextRef="#ctx0" brushRef="#br1" timeOffset="-126609.2">25675 11621 0,'-21'21'16,"0"-21"-16,63-43 0,-42 65 0,-63-1 0,63 0 0,-22-21 15,1 0-15,0 0 0,0 21 0,0-21 16,0 0-16,-1 0 16,1 0-16,0 0 15,0 0 1,0 0-16,0 0 0,-1 0 15,1 0-15,0 0 16,0 0-16</inkml:trace>
  <inkml:trace contextRef="#ctx0" brushRef="#br1" timeOffset="-126416.3">24998 11684 0,'0'0'0,"-191"0"31,149 0-31,21 0 0,-22 0 0,22 0 0,-21 0 16,21 0-16,0 0 0,-1 0 16,1 0-1,0 0-15</inkml:trace>
  <inkml:trace contextRef="#ctx0" brushRef="#br1" timeOffset="-126216.41">24426 11726 0,'0'0'0,"-21"0"0,0 0 0,0 0 16,0 0-16,-1 0 0,-20 0 16,21 0-16,0 0 0,-22 0 15,22 0-15,0 0 0,0 0 0,0 0 16,0 0-16,-1 0 15,1 0-15,0 0 16,0 0 0</inkml:trace>
  <inkml:trace contextRef="#ctx0" brushRef="#br1" timeOffset="-126017.28">23749 11726 0,'0'0'0,"-42"0"0,20 0 0,-20 0 16,21 0-16,-21 0 0,-1 0 15,22 0-15,-21 0 0,21 0 0,-22 0 16,22 0-16,0 0 0,0 0 0,0 0 16,21-21-16,-22 21 15,1 0-15,21-21 47,-21 21-47,0 0 0</inkml:trace>
  <inkml:trace contextRef="#ctx0" brushRef="#br1" timeOffset="-125795.99">23135 11663 0,'-21'0'16,"106"0"-16,-149 0 0,22 0 0,-1 0 0,22 0 16,0 0-16,0 0 0,0-21 15,0 21-15,-1 0 16,1 0-16,0-21 0,0 21 31,0 0-15,21-22-1,-21 22 1,-1 0-16</inkml:trace>
  <inkml:trace contextRef="#ctx0" brushRef="#br1" timeOffset="-125572.12">22839 11599 0,'0'0'16,"-21"0"-16,-1 0 15,1 0-15,0 0 0,0 0 16,0 0-16,0-21 0,-1 21 0,1 0 16,0 0-16,0 0 0,0 0 0,0 0 15,-1 0 1,1 0-1,0 0 1,0 0 0,0 0-1</inkml:trace>
  <inkml:trace contextRef="#ctx0" brushRef="#br1" timeOffset="-125368.03">22373 11578 0,'-85'0'31,"170"0"-31,-191 0 0,85 0 0,0 0 0,-21 0 0,20 0 16,1 0-16,0 0 16,0 0-16,0 0 0,0 0 0,-1 0 15</inkml:trace>
  <inkml:trace contextRef="#ctx0" brushRef="#br1" timeOffset="-124920.67">21992 11578 0,'-21'0'16,"0"0"-1,0 0 1,-1 0-16,1 0 15,21-21-15,-21 21 16,0 0-16,0 0 16,0 0-1,-1 0 1,1 0 0,0 0-1,0 0 1,0 0-1,0 0 1,-1 0-16,1 0 0,21 21 16,-21-21-16,0 0 15,0 0 17,0 0-1,-1 0-16,1 0-15,21-21 63,21 21-47</inkml:trace>
  <inkml:trace contextRef="#ctx0" brushRef="#br1" timeOffset="-124265.24">21632 11494 0,'43'-22'16,"-22"1"-16,-85 64 0,149-107 0,-64 64 16,-21-21-16,21 0 0,0 21 0,-21-21 15,22-1-15,-1 1 0,0 21 0,-21-21 16,21 0-16,0 0 0,0 21 16,-21-21-16,22 21 0,-1 0 15,0 0-15,-21-22 0,21 22 16,0 0-16,-21-21 15,21 21-15,-21 21 47,-21 1-31,0-1-16,0 0 16,0-21-16,21 21 0,-21 0 15,-1-21-15,1 21 0,0 1 0,0-1 16,0-21-16,0 21 0,-1 0 15,1 0-15,0-21 0,0 21 0,0 1 16,0-22-16,-1 21 0,22 0 16,-21-21-16,0 21 0,0-21 0,0 0 15,0 21-15,-1-21 16,1 0-16,21 21 78,0 1-62,0-1-1,0 0 1,21 0-16,1-21 16,-22 21-16,21 0 0,0 1 0,0-22 15,0 21-15,0 0 0,1 0 0,-1-21 16,0 21-16,0 0 0,0 1 0,0-1 15,1 0-15,-1 0 16,0-21-16,-21 21 0,21-21 16,0 21-16</inkml:trace>
  <inkml:trace contextRef="#ctx0" brushRef="#br1" timeOffset="-115310.22">9123 14901 0,'0'22'0,"21"-22"0,0 0 31,-21-22-31,21 22 16,-21-21-16,0 0 15,0 0 1,0 0-16,-21 21 0,0 0 16,-21 0-16,20 0 0,-20 0 15,0 0-15,-1 0 0,1 21 0,0-21 16,-1 21-16,1 0 0,0 0 15,-1 22-15,22-22 0,-21 21 16,0 22-16,-1-22 0,22 22 0,-21-1 16,21-21-16,-22 22 0,22-1 0,21-20 15,0-1-15,-21 22 0,21-22 16,0-21-16,0 21 0,21-20 0,-21 20 16,42-21-16,-20-21 0,20 21 15,0 0-15,1-21 0,41 0 16,-20 0-16,-22 0 0,22 0 15,-22 0-15,0 0 0,1 0 0,-1-21 16,0 21-16,1-21 0,-22 0 0,0 21 16,21-21-16,-21 0 0,1-1 15,-22 1-15,21 0 0,0 0 16,-21-21-16</inkml:trace>
  <inkml:trace contextRef="#ctx0" brushRef="#br1" timeOffset="-114760.54">9398 14796 0,'0'-22'15,"0"44"-15,0-65 0,-21 43 0,21-21 16,-21 21-16,21-21 0,0 42 31,0 0-31,0 22 16,0-22-16,0 21 0,0 0 0,0 1 15,0 20-15,0 1 0,0-22 0,0 22 16,0-1-16,0 1 0,0-22 16,0 21-16,0-20 0,0-1 0,0 0 15,0 1-15,-22-1 0,22-21 0,0 0 16,0 1-16,0-1 16,0-42 15,0-1-31,0 1 15,0 0-15,0 0 0,0-21 0,0 20 16,0-20-16,0 21 0,0-21 16,0-1-16,22 1 0,-1 21 15,0-22-15,0 22 0,0 0 0,0 0 16,1 0-16,-1 0 0,0 21 16,0 0-16,21 0 0,-20 21 0,-1 0 15,0 0-15,0 0 0,0 22 0,-21-22 16,21 21-16,-21-21 0,22 22 15,-22-1-15,0-21 0,0 0 0,0 22 16,0-22-16,-22 0 0,1 0 0,21 0 16,-21 0-16,21 1 0,-21-22 15,21 21-15,-21-21 0,21-21 47,0-1-47,0 1 16,0 0-16</inkml:trace>
  <inkml:trace contextRef="#ctx0" brushRef="#br1" timeOffset="-114355.61">9758 15367 0,'0'-21'0,"-43"169"0,86-275 0,-43 85 16,0 21-16,0-1 15,0 1 1,21 21-1,0 0-15,0 0 0,0 0 16,22 0-16,-22 0 0,0 21 0,0 1 16,0-1-16,1 0 0,-1 0 15,0 21-15,-21-20 0,0 20 0,0-21 16,0 0-16,0 22 0,0-22 0,0 0 16,-21 0-16,0 0 0,-1 0 15,1 1-15,0-1 0,0-21 16,21-21 15,0-1-31,0 1 16,0 0-16,21 0 0,-21 0 0,21-22 15,0 22-15,-21-21 0,22 21 16,-1-22-16,0 22 0,0 0 0,-21 0 16,21 0-16,0 0 0,1 21 0,-1 0 15,0-22-15,0 22 0,0 0 16,0 0-16,1 0 31,-1 0-31</inkml:trace>
  <inkml:trace contextRef="#ctx0" brushRef="#br1" timeOffset="-113389.15">10414 15261 0,'-21'0'31,"0"21"-16,-1 1-15,1-1 0,0 0 16,0 0-16,21 21 0,0-20 16,0-1-16,-21 0 0,21 0 0,0 0 15,0 0-15,0 1 0,0-1 0,0 0 16,0 0-16,21-21 16,0 0-16,21 0 15,1 0-15,-22 0 16,0 0-16,0-21 15,0 21-15,1-21 0,-22 0 0,21-1 16,-21 1-16,0 0 0,0 0 16,0 0-16,0 0 0,-21-22 15,-1 22-15,22 0 0,-21 0 0,0 0 16,0 21-16,0-22 0,0 1 16,-1 21-16,22-21 15,22 21 1,-1 0-16,0 0 15,0 0-15,0 0 0,0 0 0,1 0 16,-1 0-16,0 0 0,0 0 0,0 21 16,0 0-16,1-21 15,-1 22-15,0-1 0,0 0 0,0 21 16,-21-21-16,0 1 0,21-1 0,-21 0 16,0 21-16,0-21 0,0 1 15,0-1-15,0 21 16,0-21-16,0 0 0,0 1 15,-21-22-15,0 0 32,21-22-32,0 1 15,0 0-15,0 0 16,0 0-16,0-22 0,0 1 16,0 0-16,21 21 15,0-22-15,1 22 0,-1-21 16,0 21-16,0-1 0,0 1 0,22 21 15,-22 0-15,0 0 0,0 0 0,0 0 16,0 21-16,1-21 0,-1 43 16,-21-22-16,21 0 0,-21 0 0,21 22 15,-21-22-15,21 0 0,-21 0 16,0 21-16,0-20 0,0-1 0,0 0 16,0 0-16,-21 0 0,21 0 15,-21-21-15,0 0 16,21-21 15,0 0-15,0 0-16,0 0 0,0 0 0,21-1 15,0-20-15,0 21 0,0-21 0,22-1 16,-22 22-16,21-21 0,-21 21 16,22-1-16,-1 1 0,-21 21 0,22 0 15,-22 0-15,63 64 16,-84-43-16,0 0 15,0 21-15,0-20 0,0-1 0,0 0 16,0 21-16,0-21 0,-21 1 16,0-1-16,21 0 0,-21 0 15,0-21-15,21 21 0,0 0 0,21-42 47,-21 0-31,21 21-16</inkml:trace>
  <inkml:trace contextRef="#ctx0" brushRef="#br1" timeOffset="-113060.34">11515 15536 0,'21'0'47,"0"0"-47,0 0 15,0-21-15,0 21 16,1-21-16,-1 21 0,0-21 0,-21 0 15,21 21-15,0-21 0,0-1 0,-21 1 16,0 0-16,0 0 16,0 0-16,-21 21 15,0 0 1,0 0-16,0 21 0,0 0 16,-22 0-16,22 22 0,0-22 0,21 21 15,-21-21-15,0 22 0,21-22 16,-22 0-16,22 21 0,0-21 15,0 1-15,0-1 0,0 0 0,0 0 16,22 0-16,-1-21 0,21 0 16,-21 0-16,22 0 0,-22 0 15,21 0-15,0-21 0,1 0 0,-1 0 16,0 0-16</inkml:trace>
  <inkml:trace contextRef="#ctx0" brushRef="#br1" timeOffset="-112605.22">12382 15134 0,'0'0'0,"22"-21"0,-1-21 0,-21 21 0,0-1 15,0 1-15,0 0 0,0 0 16,0 42-1,0 0 1,0 0-16,0 22 0,0-1 16,0 0-16,0 1 0,-21 20 0,21-20 15,0 20-15,-22-21 0,22 1 0,-21-1 16,21 0-16,0 1 0,-21-1 16,21-21-16,-21 22 0,21-22 0,0 0 15,0 0-15,0-42 47,-21 0-47,21 0 0</inkml:trace>
  <inkml:trace contextRef="#ctx0" brushRef="#br1" timeOffset="-112229.45">11917 15325 0,'-64'-64'15,"234"255"-15,-276-318 0,21 21 0,64 64 0,0-1 0,21 22 0,0-21 16,0 21-16,0-1 0,0 1 0,0 0 15,21 0-15,0 0 0,0 0 16,0-1-16,22 1 0,20 21 16,-20 0-16,20 0 0,1 0 0,-1 0 15,1 0-15,-1 21 0,1 1 16,-1 20-16,1-21 0,-1 21 0,1 22 16,-22-22-16,21 1 0,-20 20 15,-22-21-15,21 1 0,-21-1 0,-21 0 16,0 1-16,0-1 0,0 0 0,0 1 15,-21-22-15,0 21 0,-21-21 16,-1 1-16,1-1 0,0 0 16,-1 0-16,-20 0 0,21 0 0,-22-21 15,22 22-15,-22-22 0,22 0 0,0 0 16,-1 0-16,22 0 0,0 0 16,0 0-16,0 0 0,42 0 31,0-22-31,21 22 0,-21 0 15,22-21-15,-22 21 0,21-21 0,1 21 16,-1-21-16,0 21 0</inkml:trace>
  <inkml:trace contextRef="#ctx0" brushRef="#br1" timeOffset="-111639.4">12848 15558 0,'0'0'0,"-21"0"16,21-22-1,0 1 1,0 0-16,0 0 16,21 0-16,0 21 0,22-21 15,-22 21-15,0 0 16,0 0-16,0 0 0,22 0 0,-22 0 16,0 21-16,21-21 0,-21 21 0,1 0 15,-1 0-15,0 0 0,-21 1 16,0-1-16,0 0 0,0 21 0,0-21 15,0 1-15,0-1 0,-21 0 16,0 0-16,-1-21 0,1 21 16,0-21-16,0 0 15,0 0-15,21-21 32,0 0-32,0 0 0,0 0 15,0-1-15,21 1 0,0 0 0,0-21 16,-21 21-16,21-1 0,1 1 15,20 0-15,-21 0 0,0 0 0,22 0 16,-1-1-16,-21 1 0,21 21 0,-20 0 16,-1-21-16,0 21 15,0 0-15,0 0 0,0 0 0,1 21 16,-1 0-16,-21 1 16,0-1-16,0 0 0,0 0 15,0 0-15,0 0 0,0 1 16,0-1-16,-21 0 0,21 0 0,-22 0 15,22 0-15,-21 1 16,21-1-16,-21-21 0,21 21 0,-21-21 16,21 21-16,0-42 62,0 0-62,0 0 16</inkml:trace>
  <inkml:trace contextRef="#ctx0" brushRef="#br1" timeOffset="-111460.5">13462 15282 0,'0'0'0,"-21"-21"0,0-42 31,21 84 0,21 0-15,0-21-16,0 21 16,0-21-16,0 21 0</inkml:trace>
  <inkml:trace contextRef="#ctx0" brushRef="#br1" timeOffset="-111075.58">13779 15346 0,'0'21'32,"0"0"-17,0 0-15,0 1 0,22-1 16,-22 0-16,0 0 16,21 0-16,-21 0 0,0 1 15,0-1-15,0 0 0,0 0 16,0 0-16,21-21 47,-21-21-47,21 0 15,-21 0-15,21 0 0,-21-1 16,0 1-16,21 0 0,-21 0 0,22 0 16,-1 0-16,-21-1 0,0 1 15,0 0-15,21 21 0,-21-21 0,21 21 16,-21 21 31,0 0-47,0 0 15</inkml:trace>
  <inkml:trace contextRef="#ctx0" brushRef="#br1" timeOffset="-110433.02">14055 15494 0,'0'0'0,"63"21"16,-42-21-16,0 0 15,1 0-15,-1 0 0,0 0 16,0 0-16,0-21 0,-21 0 16,0 0-16,0 0 15,0-1-15,0 1 16,-21 21-16,21-21 16,-21 21-16,0 0 0,0 0 0,-1 0 15,1 0-15,0 21 0,0-21 0,0 21 16,21 1-16,0-1 0,-21 0 15,21 0-15,0 0 0,0 0 0,0 1 16,0-1-16,0 0 0,0 0 16,21 0-16,0 0 0,0-21 15,0 0-15,0 0 0,1 22 0,20-22 16,-21 0-16,0 0 0,22 0 16,-22 0-16,0 0 0,0 0 15,0-22-15,0 1 0,1 0 16,-22 0-16,0 0 15,0 0-15,0-1 0,0 1 16,0 0-16,0 0 0,0 0 16,21 0-16,-21-1 0,21 1 15,0 21-15,0 0 0,-21-21 0,21 21 16,1 0-16,-1 0 0,0 0 0,0 21 16,0-21-16,0 21 0,-21 1 15,22-1-15,-1 0 0,0 0 0,0 0 16,-21 0-16,0 1 0,0-1 15,21 0-15,-21 0 0,0 0 16,0 0-16,0 1 0,0-1 16,0 0-16,-21-21 15,0 0 1,21-21 0,-21 21-16,21-21 0,0-1 15,0 1-15,0 0 16,0 0-16,0 0 0,0 0 15,0-1-15,0 1 0,0 0 0,21 0 16,0 21-16,-21-21 0,21 0 16,0-1-16,1 1 0,-1 0 15,0 0-15,0 0 0,0 0 16,-21-1-16</inkml:trace>
  <inkml:trace contextRef="#ctx0" brushRef="#br1" timeOffset="-110132.14">15282 14690 0,'0'-21'0,"-84"-1"31,62 44-31,1-1 16,0 0-16,0 0 0,0 0 15,21 0-15,0 22 0,-21-22 0,21 0 16,-22 0-16,22 0 0,0 1 0,0-1 16,0 0-16,22-21 15,-1 21-15,0 0 0,0-21 0,0 0 16,0 0-16,1 0 0,-1 0 16,0 0-16,0 0 0,0 0 0,0 0 15,22 0-15,-22 0 0,0-21 16,0 21-16,0-21 0,1 0 0</inkml:trace>
  <inkml:trace contextRef="#ctx0" brushRef="#br1" timeOffset="-109592.77">15452 14457 0,'0'0'0,"-22"-21"0,1 21 15,0 0-15,-21 0 0,21 0 16,-22 0-16,1 0 0,0 0 0,-1 21 15,1 0-15,0 0 0,-1 0 16,22 1-16,-21-1 0,-1 21 16,22-21-16,0 22 0,-21-1 0,21-21 15,-1 21-15,22-20 0,0 20 16,-21 0-16,21 22 0,0-43 16,0 21-16,0-21 0,21 1 0,1 20 15,-1-21-15,0 0 0,21 0 16,-21 1-16,22-1 0,-1 0 0,0-21 15,22 21-15,-22-21 0,1 0 16,20 0-16,-21 0 0,22 0 0,-22 0 16,1 0-16,20-21 0,-21 0 15,1 21-15,-1-21 0,0-1 16,-20 1-16,-1-21 0,0 21 0,0 0 16,0-22-16,-21 22 0,0-21 0,0-1 15,0 1-15,0-21 0,0 20 16,0 1-16,-21-22 0,0 22 0,-21 0 15,20-1-15,-20 1 0,21 0 16,-21 21-16,-22-1 0,22 1 0,-1 0 16,1 21-16,-21 0 0,20 0 15,1 0-15,-22 21 0,22 0 0,0 1 16,-1-1-16,1 21 0,21 0 0,-21-20 16,20 20-16,-20 0 0,21 1 15,0-22-15,0 21 0,21-21 0,0 0 16,0 22-16,0-22 0,0 0 15,0 0-15,0 0 16,0 1-16,21-22 0,0 0 0,0 0 16</inkml:trace>
  <inkml:trace contextRef="#ctx0" brushRef="#br1" timeOffset="-108933.02">18182 14880 0,'21'-21'0,"-42"42"0,42-63 0,-21 21 15,21 21-15,-21-21 0,0 42 32,0 0-32,0 0 15,0 0-15,0 22 0,0-1 0,0 0 16,0 1-16,0-1 0,0 21 0,0-20 16,0 20-16,0-20 0,-21-1 15,21 0-15,0 1 0,-21-1 0,21 0 16,-21-21-16,21 22 0,-21-22 0,21 0 15,0 0-15,0 0 0,0 1 16,0-44 15,0 1-15,0 0-16</inkml:trace>
  <inkml:trace contextRef="#ctx0" brushRef="#br1" timeOffset="-108697.16">18182 14944 0,'-21'-21'16,"42"42"-16,-42-64 0,0 22 0,21 0 0,0 0 15,0 0-15,0 0 16,21 21-16,0-22 16,21 22-16,1 0 0,-1 0 0,0-21 15,1 21-15,20 0 0,-20 0 16,-1 0-16,21 0 0,-20 0 0,-22 0 15,21 0-15,-21 0 0,1 0 16,-22 21-16,0 1 16,-43-1-1,1 0-15,21 0 0</inkml:trace>
  <inkml:trace contextRef="#ctx0" brushRef="#br1" timeOffset="-108485.28">18182 15240 0,'0'21'16,"127"-275"-16,-254 487 0,127-191 0,0-20 0,0-1 16,21 0-16,0 0 15,1-21-15,-1 0 0,0 0 0,0 0 16,0 0-16,0 0 0,1 0 16,20 0-16,-21 0 0,21 0 0,-20 0 15,20 0-15,-21-21 0,0 21 16,22-21-16,-22 21 0,0 0 0,-21-21 15,21 21-15,0-22 0</inkml:trace>
  <inkml:trace contextRef="#ctx0" brushRef="#br1" timeOffset="-108261.41">18796 15219 0,'-42'42'0,"84"-84"0,-42 63 0,0 0 16,0 0-16,0 1 0,0-1 15,-21 0-15,21 0 0,0 0 16,0 0-16,0 22 0,0-22 0,0 0 16,0 0-16,0 0 0,-21 1 15,21-1-15,0 0 16,0-42 31,0 0-47</inkml:trace>
  <inkml:trace contextRef="#ctx0" brushRef="#br1" timeOffset="-108060.52">18796 15092 0,'-21'0'0,"42"275"0,-42-571 0,42 317 0,-42-63 15,0 42-15,21-22 31,21 22-15,0 0 0,0 0-16,0 22 0,0-22 15,1 21-15,-1-21 0,0 21 16,0-21-16</inkml:trace>
  <inkml:trace contextRef="#ctx0" brushRef="#br1" timeOffset="-107648.77">18986 15304 0,'0'0'0,"-21"0"0,0 0 16,21-22-16,0 1 15,0 0-15,0 0 16,0 0-16,21 0 0,0-1 16,1 22-16,-1 0 0,0-21 15,0 21-15,0 0 0,0 0 0,1 0 16,20 21-16,-21 1 0,0-1 0,0 21 15,1-21-15,-1 0 0,0 22 16,-21-22-16,21 21 0,-21-21 0,0 22 16,0-22-16,0 0 0,-21 0 15,0 0-15,0 1 0,-1-1 0,1-21 16,21 21-16,-21-21 0,0 0 0,0 0 16,21-21 15,0 0-31,0-1 0,0 1 15,21 0-15,0 0 0,0 0 16,0 0-16,1-22 0,-1 22 0,0 0 16,0-21-16,0 20 0,0 1 0,22 0 15,-22 0-15,21 0 0,-21 0 16,1 21-16,20 0 0,-21 0 0,0 0 16,0 0-16,1 0 15</inkml:trace>
  <inkml:trace contextRef="#ctx0" brushRef="#br1" timeOffset="-107312.95">19621 15367 0,'0'42'47,"0"-147"-47,22 210 0,-44-147 0,65 84 15,-22-42-15,0 0 0,0 0 0,0-21 16,1 0-16,-1 21 0,0-21 0,0 0 15,0 0-15,0 21 0,1-22 16,-22 1-16,21 0 0,-21 0 16,-21 21-1,-1 0-15,1 0 0,-21 0 16,21 21-16,0 0 0,-22 0 0,22 1 16,0 20-16,0-21 0,0 0 15,-1 22-15,22-22 0,-21 0 0,21 0 16,0 0-16,0 22 0,21-22 15,1 0-15,-1 0 0,0-21 16,21 0-16,-21 21 0,1-21 0,20 0 16,-21 0-16,21 0 0,-20 0 0,-1 0 15,21-21-15,-21 0 0,22 0 16</inkml:trace>
  <inkml:trace contextRef="#ctx0" brushRef="#br1" timeOffset="-105998.71">20362 14880 0,'0'-42'0,"0"84"0,-21-105 16,0 42-16,21-1 0,-21 22 0,0 0 15,-1 0-15,1 0 16,0 22-16,21 20 16,0-21-16,0 21 0,0 1 0,0 20 15,0 1-15,0-1 16,0 1-16,0-1 0,0 1 0,0-1 0,0 1 15,-21-1-15,21 22 0,0-22 16,-21 1-16,0 21 0,21-22 16,-22 22-16,1-1 0,0 1 0,0 0 15,0-22-15,-22 22 0,1 0 16,21-1-16,-21 1 0,-1 0 0,1-1 16,0 1-16,-1 0 0,1-1 0,0-20 15,20-1-15,-20-20 0,21 20 0,21-42 16,0 22-16,0-22 0,0 0 15,0 0-15,21-21 0,0 0 16,22 0-16,-1-21 0,0 0 0,1 0 16,-1-1-16,21-20 0,-20 21 15,-1-21-15,22-1 0,-22 1 0,0 0 16,1-1-16,-1-20 0,0-1 0,-21-20 16,1 20-16,-1-21 0,-21 1 15,0-1-15,0 0 0,0-20 0,-21 20 16,-1 0-16,-20 1 0,21-1 0,-21 21 15,-22 1-15,22-1 0,-1 22 16,1 0-16,0-1 0,-1 22 0,22-21 16,0 21-16,0 21 0,21-21 15,0-1 1,21 1-16,0 21 0,0 0 16,22-21-16,-22 21 0,21 0 15,1-21-15,-22 21 0,21-21 0,0 21 16,1-21-16,20-1 0,-20 1 0,-1 0 15,0 0-15,1 0 0,-1 0 16,-21-1-16,0 1 0,22 0 0,-22 0 16,-21 0-16,0 0 0,0-1 15,0 1-15,-21 21 32,-1 0-32,1 21 0,21 1 15,-21 20-15,21-21 0,-21 0 16,21 22-16,0-22 0,-21 21 15,21-21-15,0 22 0,0-22 0,0 21 16,0-21-16,0 0 0,0 1 0,0-1 16,0 0-16,21-21 0,-21 21 15,21-21-15,0 0 0,0 0 16,1 0-16,-1 0 0,0 0 16,0 0-16,0 0 0,0 0 0,1-21 15,-1 0-15,-21 0 0,0-1 0,0 1 16,0 0-16,0 0 0,0 0 15,0 0-15,-21-22 0,-1 22 0,1 0 16,0 0-16,0 0 0,-21-1 16,20 1-16,1 0 0,21 0 15,-21 21-15,21-21 16,21 0 0,0 21-16,1 0 0,20 0 0,-21-22 15,21 22-15,1-21 0,-1 21 16,-21 0-16,22 0 0,-1 0 0,0 0 15,-21 0-15,1 0 0,-1 0 0,21 21 16,-21 1-16,-21-1 16,21 21-16,-21-21 0,0 0 0,0 22 15,0-22-15,0 0 0,-21 21 16,0-20-16,0-1 0,0 0 16,21 0-16,-21 0 0,-1-21 0,1 21 15,0-21-15,21 22 16,21-22-1,0 0 1,1 0-16,-22-22 0,21 22 16,0-21-16,0 0 0,-21 0 0,21 0 15,0 0-15,1-1 0,-1 1 16,-21-21-16,21 21 0,0-22 0,-21 22 16,0 0-16,0 0 0,0 0 0,0 0 15,0 42 16,0 0-31,-21 21 0,0-21 0,21 22 16,0-1-16,0-21 0,0 22 16,0-22-16,0 21 0,0-21 0,0 0 15,0 1-15,21-1 0,-21 0 0,21 0 16,0 0-16,0-21 0,1 0 16,20 21-16,-21-21 0,0 0 0,0 0 15,22 0-15,-22 0 0,0-21 0,0 0 16,0 21-16,1-21 0,-1 0 15</inkml:trace>
  <inkml:trace contextRef="#ctx0" brushRef="#br1" timeOffset="-105640.91">21484 15071 0,'0'0'16,"0"-21"-16,0-1 0,0 1 16,0 0-16,0 0 15,21 0-15,-21 0 0,21 21 16,-21-22-16,0 1 0,0 42 31,0 1-15,0-1-16,0 21 0,0 0 0,0 1 15,0-1-15,0 22 0,0-22 0,-21 0 16,21 22-16,0-22 0,-21 0 16,21 1-16,0-1 0,0-21 0,0 22 15,0-22-15,0 0 0,0 0 0,0 0 16,0 0-16,0-42 47</inkml:trace>
  <inkml:trace contextRef="#ctx0" brushRef="#br1" timeOffset="-105247.61">21251 15092 0,'0'0'0,"-21"-21"0,0-22 0,21 22 0,0-21 16,-21 21-16,21 0 0,0-1 0,0-20 15,0 21-15,0 0 16,21 0-16,0-1 0,0 22 15,0 0-15,1 0 0,20 0 0,0 0 16,1 0-16,-1 22 0,21-1 16,-20 0-16,20 0 0,1 21 0,-1-20 15,-20 20-15,20 0 16,-21 22-16,1-22 0,-22 0 0,21 22 16,-21-22-16,1 1 0,-22-1 0,0 0 15,0 1-15,0-1 0,0-21 16,-22 21-16,1-20 0,-21-1 0,21 0 15,-22 0-15,-20 0 0,-22 0 16,22 1-16,20-22 0,-20 21 16,21-21-16,-1 0 0,1 0 0,21 21 15,0-21-15,-22 0 0,22 0 16,42 0 15,0 0-31,1-21 16,20 0-16,-21 21 0,0-22 15,22 1-15</inkml:trace>
  <inkml:trace contextRef="#ctx0" brushRef="#br1" timeOffset="-104584.49">21907 15388 0,'0'-63'31,"0"42"-16,0-1-15,22 22 16,-1 0-16,0-21 0,21 0 16,-21 21-16,1 0 0,20 0 0,-21 0 15,21 0-15,-20 0 0,20 0 0,-21 0 16,0 21-16,22 0 0,-22 1 16,0-1-16,0 0 0,-21 0 0,0 0 15,0 22-15,0-22 0,0 0 0,0 21 16,0-21-16,0 1 0,0-1 15,-21 0-15,0 0 0,0-21 16,21 21-16,-22-21 16,1 0-1,21-21 1,0 0 0,0 0-16,0 0 0,0-1 15,21 1-15,1 0 0,-22 0 0,21-21 16,0 20-16,0-20 0,-21 21 15,21-21-15,0 20 0,1 1 0,-1 0 16,0 0-16,0 0 0,0 21 16,0 0-16,1 0 0,-1 0 15,0 0-15,-21 21 0,21-21 16,0 21-16,0 0 16,1 0-16,-1 1 0,0-1 15,0-21-15,0 21 0,-21 0 0,21-21 16,-21 21-16,0 0 31,0 1-15,-21-1-16,0 0 15,0 0-15,21 0 16,-21 0-16,0 1 0,-1-1 16,22 0-16,0 0 15,0 0 1,0-42 15,0 0-15,22 0-16</inkml:trace>
  <inkml:trace contextRef="#ctx0" brushRef="#br1" timeOffset="-104400.31">22669 15113 0,'-42'-85'31,"106"361"-31,-128-573 0,106 403 0,-105-212 0,63 127 63,0 1-63,21-22 0,0 21 16,0-21-16,-21 21 0,22-21 15,-1 21-15,0-21 0</inkml:trace>
  <inkml:trace contextRef="#ctx0" brushRef="#br1" timeOffset="-103408.49">22902 15177 0,'0'21'32,"0"0"-32,0 0 15,21-21-15,-21 21 0,0 0 16,0 1-16,22-1 0,-1 21 0,0-21 15,0 0-15,-21 1 0,21-1 0,0 0 16,-21 0-16,22 0 0,-22 0 16,0 1-1,0-44 32,0 1-47,0 0 16,0 0-16,0 0 0,0-22 15,0 22-15,21 0 0,-21-21 16,21 21-16,0-1 0,-21-20 16,21 21-16,0 0 0,-21 0 15,22 21-15,-1 0 16,-21 21 0,0 0-1,21 0 1,-21 0-16,0 0 15,21-21 17,0 0-17,0-21 17,1 0-32,-22 0 15,0 0 1,0 0-1,-22 42 1,1 0 0,0 0-16,21 0 0,0 0 0,-21 1 15,21-1-15,-21 0 16,21 0-16,0 21 0,0-20 0,0-1 16,0 0-16,0 0 0,0 0 15,21 0-15,0-21 16,0 0-16,0 0 0,1 0 15,-1 0 1,0-21 0,-21 0-16,0 0 0,0 0 15,21 0-15,-21-1 0,21 1 16,-21-21-16,0 21 0,21 0 0,1-1 16,-1-20-16,0 21 0,-21 0 0,42 0 15,-21-1-15,1 22 16,-1-21-16,0 21 0,0 0 0,21 0 15,-20 0-15,20 21 0,-21 1 16,0-1-16,-21 0 0,0 21 0,0-21 16,0 22-16,0-1 0,0-21 0,0 22 15,0-22-15,-21 0 0,0 0 16,0 0-16,0 0 0,21 1 0,-22-22 16,1 0-16,21 21 0,-21-21 15,21-21 1,0-1-1,0 1-15,0 0 16,0 0-16,0 0 0,21 0 16,-21-1-16,21 1 0,-21 0 0,22 0 15,-1-21-15,0 20 0,0-20 16,-21 0-16,21 21 0,0-22 16,22 1-16,-22 0 0,0 20 0,-21-20 0,21 21 15</inkml:trace>
  <inkml:trace contextRef="#ctx0" brushRef="#br1" timeOffset="-103080.24">24172 14457 0,'0'-21'15,"0"42"-15,-21-42 0,0 21 0,21-21 16,-21 21-16,0 0 0,-1 0 16,1 0-16,0 0 0,0 21 15,0 0-15,0 0 0,-1 0 0,-20 0 16,42 1-16,-21-1 0,21 0 16,0 0-16,0 21 0,0-20 0,0-1 15,0 0-15,21 0 16,0 0-16,0-21 0,1 0 15,-1 21-15,21-21 0,-21 0 0,0 0 16,22 0-16,-22 0 0,21 0 0,-21-21 16,1 0-16,-1 21 0,21-21 15</inkml:trace>
  <inkml:trace contextRef="#ctx0" brushRef="#br1" timeOffset="-102588.52">24447 14288 0,'-21'-43'15,"42"86"-15,-63-86 0,21 22 0,0 0 0,0 0 16,-1 21-16,-20 0 0,21-21 16,-21 21-16,20 0 0,-20 0 15,0 0-15,-1 0 0,1 21 0,0-21 16,-22 21-16,22 0 0,0 21 16,-22-20-16,22 20 0,-1 0 0,1 1 15,21-1-15,-21 0 0,20 1 0,1-1 16,0 21-16,0-20 0,21-1 15,0 0-15,0 1 0,0-22 0,0 21 16,21 1-16,0-22 0,22 21 16,-1-21-16,0 22 0,1-22 0,-1 0 15,21 0-15,-20 0 0,20-21 0,1 0 16,-22 0-16,0 0 16,22 0-16,-22 0 0,1-21 0,-1 0 15,0 0-15,-21 0 0,1-1 0,20 1 16,-21-21-16,0 0 0,0-1 15,-21 1-15,22 0 0,-22-1 0,0-20 16,0-1-16,0 1 0,0-1 16,0 22-16,0-22 0,-22 22 0,1 0 15,0-1-15,0 22 0,-21 0 0,20 0 16,-20 0-16,21 21 0,-21 0 16,-1 0-16,1 0 0,0 0 0,-1 21 15,1-21-15,0 21 0,20 0 16,-20-21-16,0 21 0,21 1 15,-1-22-15,-20 21 0,21 0 0,0-21 16,0 21-16,-1-21 0,1 0 16,-21 0-16,21 21 0</inkml:trace>
  <inkml:trace contextRef="#ctx0" brushRef="#br1" timeOffset="-101628.99">14457 12594 0,'0'0'0,"21"0"0,0 0 16,0-21-16,0 21 15,1-21-15,-1 0 16,-21 0-16,21 21 0,-21-22 16,21 22-16,-21-21 15,-21 21 16,0 21-31,0 1 16,-1-1-16,1 21 0,-21-21 0,21 43 16,-22-22-16,1 22 0,-21-22 15,20 21-15,1 1 0,-22-1 16,1 1-16,-1-1 0,1 1 0,21-1 16,-22 1-16,1-1 0,-1 1 15,1 21-15,-1-22 0,22 1 0,-22-1 16,22 1-16,-22-1 0,22 1 0,0-1 15,-22-21-15,22 1 0,0 20 16,20-20-16,-20-22 0,21 21 0,-21 0 16,20 1-16,22-22 0,-21 0 15,21 0-15,-21-21 16,21 21-16,0-42 31,0 0-31,0 0 0,0 0 0,21 0 16,0-1-16,1-20 0,-1 21 0</inkml:trace>
  <inkml:trace contextRef="#ctx0" brushRef="#br1" timeOffset="-100829.03">14414 12552 0,'0'0'0,"0"-21"0,0 0 15,-21 21 17,0 0-32,0 0 15,0 0-15,0 0 0,-1 21 16,1 0-16,0-21 0,-21 21 16,21 0-16,-22 0 0,22 1 0,-21 20 15,-1-21-15,1 21 0,0-20 0,-1 20 16,1 0-16,21-21 0,-21 22 15,-1-22-15,22 0 0,-21 21 0,21-20 16,-1-1-16,1 0 0,21 0 16,-21-21-16,42 0 47,0 0-47,1 0 0,-1-21 0,0 0 15,21 0-15,-21-1 16,22 1-16,-1 0 0,0 0 0,1 0 15,-1-22-15,0 22 0,1 0 0,-1-21 16,0 21-16,1-22 0,-1 22 16,0 0-16,-20 0 0,-1 0 0,21-1 15,-21 1-15,0 0 0,1 21 0,-1-21 16,-21 0-16,21 21 0,0 0 16,-21-21-16,21 21 0,0 0 15,1 0 1,-1 0-16,-21 21 15,0 0-15,21 0 0,-21 0 0,21 0 16,-21 22-16,21-1 0,-21 0 16,0 1-16,0-1 0,21 0 0,-21 1 15,0 20-15,22-20 0,-22-22 16,0 21-16,0 0 0,0-20 16,21-1-16,-21 0 0,0 0 0,0 0 15,0 0-15,21-21 0,-21 22 16,21-22-16,0 0 15,0 0 1,-21-22 0,22 22-16,-22-21 0,21 21 15</inkml:trace>
  <inkml:trace contextRef="#ctx0" brushRef="#br1" timeOffset="-99857.46">17441 12488 0,'0'-21'16,"-21"21"15,0 21-31,21 1 16,-21-1-16,21 0 0,-21 0 0,-1 21 16,22-20-16,-21 20 0,0 0 15,21 1-15,-21-1 0,0 0 0,0 1 16,21-22-16,-22 21 0,1 0 15,0-20-15,21-1 0,0 0 0,-21 0 16,21 0-16,0 0 0,0 1 16,0-44 15,21 1-15,-21 0-16,21 0 0,-21-21 15,0 20-15,21-20 0,1 21 16,-1-21-16,0-1 0,-21-20 15,42 20-15,-21 1 0,1 21 0,-1-21 16,0-1-16,21 22 0,-21 0 0,1-21 16,-1 20-16,0 1 0,0 21 15,0-21-15,0 21 0,1 0 0,-22-21 16,21 21-16,0 0 0,0 0 0,0 0 16,0 0-16,1 0 0,-1 21 15,0 0-15,0-21 0,21 21 0,-20 1 16,20-1-16,-21 0 0,21 21 15,-20-21-15,20 1 0,0-1 0,-21 0 16,22 0-16,-22 0 0,21 0 16,-21 1-16,1-1 0,-1-21 15,0 21-15,-42-21 63,0-21-63,21 0 0,-22 21 15,1 0-15,21-22 0,-21 22 0,0-21 16,0 21-16</inkml:trace>
  <inkml:trace contextRef="#ctx0" brushRef="#br1" timeOffset="-99380.74">17653 12552 0,'-21'0'16,"42"0"-16,-63 0 0,20 0 0,1-21 0,0 21 15,0 0-15,0 0 0,0 0 16,-1 0 0,22 21-1,0 0-15,22 0 0,-1 0 16,0 22-16,21-1 0,-21 0 15,22 22-15,-1-22 0,-21 22 16,22-22-16,-1 22 0,-21-22 0,21 21 16,1 1-16,-1-22 0,0 22 0,1-22 15,-1 22-15,0-22 0,1 21 16,-1 1-16,22-22 0,-22 22 16,21-22-16,1 0 0,-22 1 0,1-1 15,20 0-15,-21 1 0,1-22 0,-22 0 16,21 21-16,-21-20 0,1-22 0,-1 21 15,-21 0-15,0 0 16,21-21-16,-42-21 94</inkml:trace>
  <inkml:trace contextRef="#ctx0" brushRef="#br1" timeOffset="-97992.92">18817 14139 0,'-21'0'31,"21"-21"-15,-21 21-16,42 21 78,0-21-78,0 22 15,-21-1-15,21-21 0,1 21 16,-22 0-16,21-21 16,0 0-16,-21 21 0,21-21 15,-21 21-15</inkml:trace>
  <inkml:trace contextRef="#ctx0" brushRef="#br1" timeOffset="-95948.42">13991 12679 0,'0'0'0,"-21"0"31,0 0-15,0 0-16,21 21 0,-22 0 15,1-21-15,0 21 16,0 1-16,0-1 0,0 0 16,21 0-1,-22 0-15,1-21 0,21 21 0,-21-21 16,0 22-16,21-1 16,-21-21-16,21 21 31,21-21 16,0-21-47,-21 0 15,21 21-15,0-22 0,1 22 0,20-21 16,-21 0-16,0 21 0,22-21 16,-1 0-16,0 0 0,1-1 0,-1 1 15,0 0-15,22 0 0,-22 0 0,0 0 16,1-1-16,-1 1 0,0 0 15,1 0-15,-1 0 0,-21 0 16,22-1-16,-22 1 0,0 21 0,0-21 16,0 21-1,-21-21-15,21 21 0,-21-21 32,-21 21 77,0 0-78,0 0-15,21 21-1,-21-21-15,21 21 16,0 0 0,0 0-16,0 1 0,0-1 15,0 21-15,0-21 16,0 0-16,0 1 0,0 20 0,0 0 16,0-21-16,21 22 0,-21-1 15,21 0-15,-21-20 0,0 20 16,0-21-16,21 21 0,-21-20 0,21 20 15,-21-21-15,0 0 0,0 0 16,0 1-16,0-1 0,0 0 0,0 0 16,0 0-16,0 0 31,22-42 47,-1 0-62</inkml:trace>
  <inkml:trace contextRef="#ctx0" brushRef="#br2" timeOffset="22363.67">8128 15028 0,'42'22'16,"-21"-22"0,-21 21 93,0 0-78</inkml:trace>
  <inkml:trace contextRef="#ctx0" brushRef="#br2" timeOffset="25860.28">8276 15198 0,'21'0'62,"-42"0"173,0 21-235,0-21 15,0 0 1,-1 0-16,22 21 0,-21-21 0,0 0 15,0 0-15,0 0 16,0 21-16,-1-21 16,1 0-16,0 0 0,0 21 15,0-21 1,0 0-16,-1 0 16,1 0-16,0 0 15,0 0-15,0 0 0,0 0 16,-1 0-16,1 0 0,0 0 0,0 0 15,0 0-15,0 0 0,-1 0 16,1 0-16,0 0 16,21 22-16,-21-22 0,0 0 0,0 0 15,-1 0-15,1 0 0,0 0 16,0 0-16,0 0 0,0 0 16,-1 0-16,1 0 15,0 0-15,0 0 0,0 0 0,-22 0 16,22 0-16,0 0 0,0 0 15,0 0-15,0-22 0,-22 22 0,22 0 16,-21 0-16,21 0 0,-22 0 0,22 0 16,-21-21-16,-1 21 0,22 0 15,-21 0-15,0 0 0,-1 0 0,1 0 16,0 0-16,20 0 0,-20-21 16,0 21-16,-1 0 0,1 0 0,21 0 15,-21-21-15,-1 21 0,1 0 16,0 0-16,-1-21 0,-20 21 0,20 0 15,1-21-15,-21-1 0,-1 22 0,1-21 16,-1 21-16,1-21 0,-1 21 16,1-21-16,-1 21 0,1-21 15,-1 21-15,1-21 0,-1 21 0,22-22 16,-22 22-16,1-21 0,-1 0 0,1 21 16,-1-21-16,1 0 0,-1 21 15,1-21-15,-1-1 0,1 1 0,-85 0 16,84 0-16,22 0 0,-22 0 15,1-1-15,-1 1 0,1 0 16,-1 0-16,1 0 0,-1 0 16,1-1-16,-1 1 0,-20 0 15,20 0-15,1-21 0,-1 20 0,1 1 16,-1-21-16,1 21 0,20 0 0,-20-22 16,20 22-16,-20 0 0,21-21 15,-1 20-15,1 1 0,0 0 0,-1-21 16,1 21-16,21-1 0,-22-20 15,1 21-15,0 0 0,-1-22 0,1 22 16,0-21-16,-1 21 0,1-22 0,0 22 16,-22-21-16,22 0 0,0 20 15,-1-20-15,1 0 0,0 21 0,-1-22 16,1 1-16,0 21 16,-1-22-16,22 22 0,-21-21 0,-1 21 15,22-22-15,-21 22 0,0-21 16,20 21-16,-20-22 0,0 22 0,21-21 15,-1 21-15,-20-22 0,21 1 16,-21 21-16,20-21 0,1-1 0,-21 1 16,21 21-16,0-22 0,-1 1 15,-20 0-15,21 21 0,0-22 0,0 1 16,-1 21-16,1-22 16,-21 22-16,21-21 0,21 21 0,-21-22 0,-1 1 15,1 21-15,0-21 0,0 20 16,0-20-16,21 0 0,-21-1 15,-1 1-15,22 0 0,-21 21 16,21-22-16,-21 1 0,0 0 0,21-1 16,-21 1-16,0 21 0,21-22 15,-22 1-15,22 0 0,-21-1 0,0 1 16,21 21-16,0-21 0,-21-1 16,21 1-16,-21-22 0,0 22 0,21 0 15,-22-1-15,22 1 0,0-21 16,-21 20-16,21 1 0,-21 0 0,21-1 15,0 1-15,0 0 0,-21-1 0,21 1 16,0 0-16,-21-1 0,21-20 16,0 20-16,0 1 0,0 0 15,-21-22-15,21 22 0,0 0 16,0-1-16,0-20 0,0 20 0,0 1 16,0 0-16,0 21 0,0-22 15,0 1-15,0 0 0,0-1 0,0 22 16,0-21-16,0-1 0,0 1 15,0 0-15,0-1 0,0 1 0,0 0 16,0-1-16,0 1 0,21 0 16,-21-1-16,0 1 0,0 0 0,0-1 15,0 22-15,21-21 0,-21 0 16,0-1-16,0 1 0,0 0 0,21-1 16,-21 1-16,21 0 15,-21-1-15,21 1 0,-21 0 0,0-1 16,0 1-16,22 0 0,-22-1 15,21 1-15,-21 0 0,0-1 0,0 1 16,21 0-16,0-1 0,-21 1 16,21 0-16,-21-1 0,0 1 0,21-22 15,1 22-15,-22 0 0,0-1 16,21-20-16,-21 21 0,21-1 0,-21 1 16,0 0-16,21-1 0,0 1 15,-21 0-15,0-1 0,0 1 0,21 0 16,1-1-16,-22-20 0,21 20 15,0 1-15,-21 0 0,21-22 16,0 22-16,-21-22 0,21 22 16,1 0-16,-1-1 0,0 1 0,-21 0 15,21-1-15,0 1 0,0 0 16,1-1-16,-1 1 0,0 0 0,0-1 16,0 1-16,0 0 15,1-1-15,-1 1 0,21 0 0,-21-1 16,0 1-16,1 0 0,20-1 0,-21 1 15,0 0-15,22-1 0,-22 22 0,21-21 16,-21 0-16,0-1 0,22 22 16,-22-21-16,21-1 0,-21 1 15,22 0-15,-22 21 0,21-22 16,-21 1-16,22 0 0,-1-1 0,-21 1 16,22 0-16,-1-1 0,0 22 15,1-21-15,-22-1 0,21 22 0,0-21 16,1 0-16,-1 20 0,0-20 15,1 21-15,-1-21 0,0-1 0,-20 22 16,20-21-16,0-1 0,1 1 0,-1 21 16,0-21-16,1-1 0,-22 1 15,21 0-15,0-1 0,1 22 16,-1-21-16,0 21 0,1-22 16,-1 22-16,0-21 0,1 21 0,-1-1 0,43-41 15,-43 42-15,22 0 16,-22-1-16,0-20 0,1 21 15,20 0-15,-21 0 0,1-22 0,-1 22 16,0 0-16,1 0 0,-1 0 16,0-22-16,43 1 0,-21 21 15,-22-22-15,0 22 0,22 0 16,-1 0-16,1 0 0,-22 0 0,22-1 16,-1 1-16,1 0 0,-1 0 15,1 0-15,-1 0 0,-21 21 16,22-22-16,-1 1 0,43 0 15,-63 0-15,20 21 0,1-21 0,-22 0 16,21 21-16,1-22 0,-1 22 16,1-21-16,-1 21 0,1-21 0,-1 21 15,1-21-15,-1 21 0,1-21 16,-1 21-16,1-21 0,-1 21 0,1 0 16,-1-22-16,1 22 0,-1 0 0,1 0 15,-1-21-15,22 21 0,-21 0 16,-1 0-16,1-21 0,-1 21 0,1 0 15,-1 0-15,1 0 0,-22 0 16,21 0-16,-20 0 0,20 0 16,-20-21-16,20 21 0,-21 0 0,1 0 15,20 0-15,-20 0 0,20 0 0,-21 0 16,22 0-16,-22 0 0,22 0 16,-22 0-16,22 0 0,-22 0 15,21 0-15,-20 0 0,20 0 0,1 0 16,-22 0-16,22 0 0,-22 0 0,21 0 15,-20 0-15,20 21 0,1-21 16,-1 0-16,1 0 0,-1 0 0,-20 0 16,20 0-16,1 0 0,-22 0 15,0 0-15,1 21 0,-1-21 0,0 0 16,-21 0-16,22 0 0,-22 0 16,0 0-16,0 0 0,0 0 15,1 0-15,-1 0 0,0 0 16,0 0-16,0 0 0,22 0 0,-22 0 15,0 0-15,21 0 0,1 0 16,-1 0-16,0 0 0,22 0 0,-22 0 16,22 0-16,-1 0 0,1 0 15,-1 0-15,1 0 0,-1 0 16,1 0-16,-1 21 0,1-21 0,-1 0 0,-21 0 16,22 0-16,-22 0 15,22 0-15,-22 0 0,0 22 0,1-22 0,-1 0 16,0 0-16,1 0 0,-1 0 15,0 0-15,-20 0 0,20 0 16,-21 21-16,21-21 0,-20 0 0,-1 0 16,0 0-16,0 0 0,0 0 15,0 0-15,1 0 0,-1 0 0,0 0 16,0 0-16,0 0 16,0 0-16,1 0 15,-1 0-15,0 0 16,0 0-16,0 0 31,-21-21 47,21 21-47,-21-22-15,22 22 15,-1 0 1,0-21-17,0 21 1,0 0-16,0 0 15,1 0 1,-1 0-16,-21-21 0,21 21 16,0 0-16,0 0 0,0 0 15,1 0-15,-22-21 125,0 0-109,0 0 0,0-1-16,0 1 15</inkml:trace>
  <inkml:trace contextRef="#ctx0" brushRef="#br2" timeOffset="29536.42">11536 3175 0,'0'0'15,"-21"-21"1,-1 21-16,22-21 16,0 42 62,22 0-78,-1 0 0,0 0 15,0 1-15,0-1 16,0-21-16,1 21 0,-1 0 0,0 0 16,21-21-16,-21 21 0,1 1 15,20-1-15,-21-21 0,21 21 0,-20-21 16,20 21-16,-21 0 0,21-21 15,-20 0-15,-1 21 0,0-21 16,21 0-16,-21 0 0,1 22 0,-1-22 16,0 0-16,0 0 15,0 0 1,0 0 0,-42 21 46,0-21-46,0 0-16,0 0 15,0 21-15,-1-21 0,1 0 0,0 21 16,-21-21-16,21 21 0,-22-21 16,22 21-16,-21 1 0,-1-22 0,22 21 15,-21 0-15,0-21 0,20 21 16,-20-21-16,0 21 0,21 0 0,-22-21 15,22 22-15,-21-22 0,21 21 16,-22 0-16,22-21 0,0 21 0,-21-21 16,20 0-16,1 21 0,0-21 0,0 0 15,21 21-15,-21-21 16,0 0 0,42 0 15,0 0-31,0 0 15,0 0-15,0 0 0,1 0 16,20-21-16,-21 21 0,0-21 16,22 21-16,-22-21 0,21 0 0,0 0 15,-20-1-15,20 22 0,0-21 0,-21 0 16,22 0-16,-22 0 0,21 21 16,-21-21-16,1-1 0,20 1 0,-21 21 15,0-21-15,0 0 0,1 0 16,-1 21-16,0-21 0,-21-1 15,21 22 1,-21-21 0,-21 42 15,0 1-15,0-22-16,21 21 15,-22-21-15,1 0 0,21 21 16,-21-21-1,0 21 17,0-21-32,0 21 15,21 0 1,-22-21-16,1 0 0,0 22 0,0-22 16,0 21-16,0-21 15,-1 0-15,1 21 0,0-21 0,0 21 16,0-21-16,0 21 0,-1-21 0,1 21 15,0-21-15,-21 22 0,21-22 16,-1 21-16,1-21 0,0 0 0,0 21 16,0-21-16,0 21 15,-1-21-15,44 0 63,-1 0-63,0 0 0,0 0 15,-21-21-15,42 21 0,-20-21 16,-1 21-16,0-21 0,0 21 0,21-22 16,-20 1-16,20 21 0,-21-21 15,21 0-15,-20 0 0,20 21 0,-21-21 16,0-1-16,22 1 0,-22 21 0,0-21 16,0 21-16,0 0 0,0-21 15,1 21-15,-1-21 16,0 21-16,0-21 15,0 21-15,0 0 16,1 0 0,-22-22-1,-22 22 48,1 0-63,0 0 0,0 0 15,21-21-15,-21 21 0,0 0 16,-1 0 0,22-21-16,-21 21 0,0-21 0,0 21 0,0-21 15,0 21 1,-1-21-16,1 21 0,21-22 16,-21 1-16,0 21 0,21-21 15,-21 21-15,21-21 0,-21 0 16,-1 0-16,1 21 15,21-22-15,0 1 16,-21 21-16,0-21 0,0 21 16,21-21-16,-21 21 0,21-21 15,-22 21-15,1 0 16,21-21 15,0 42 47,21-21-62,-21 21-16,22-21 0,-22 21 16,21 0-16,0-21 15,-21 21-15,21-21 0,0 22 16,-21-1-16,21-21 0,1 21 15,-22 0-15,21-21 0,0 21 0,0 0 0,0 1 16,0-1-16,1 0 16,-1 0-16,0 0 0,0 0 15,0-21-15,0 22 0,1-22 16,-1 21-16,0-21 0,0 0 16,0 21-16,0-21 15,1 0 1,-1 0-1,0 0 17,-42 0 46,0 0-78,-1 0 15,1 0-15,21 21 0,-21 0 0,0-21 16,0 0-16,0 21 0,-1-21 16,-20 22-16,21-1 0,0-21 0,0 21 15,-22-21-15,22 21 0,0-21 16,-21 21-16,20-21 0,1 21 16,-21-21-16,21 0 0,-22 22 0,22-22 15,-42 21-15,42-21 0,-1 21 16,1-21-16,-21 21 0,21-21 15,0 0-15,-1 21 0,1-21 0,0 21 16,0-21-16,0 0 16,21 22-1,21-22 48,0 0-63,-21-22 15,21 22-15,0-21 0,1 21 0,-1-21 16,0 21-16,0 0 0,0-21 0,0 0 16,1 21-16,-1-21 0,0 21 15,0-22-15,0 22 0,0-21 0,1 21 16,-1 0-16,0-21 0,0 21 16,0-21-16,0 21 0,1-21 0,20 21 15,-21-21-15,0-1 0,0 22 0,1-21 16,-1 21-16,0 0 0,-21-21 15,42 21-15,-42-21 16,21 21-16,1 0 16,-22-21 31,-22 21-16,22-21-31,-21 21 15,0-22-15,0 22 16,0-21 0,0 21-16,-1-21 0,1 21 0,21-21 15,-21 21-15,0 0 0,21-21 16,-21 0-16,0 21 0,21-22 0,-22 22 16,1-21-16,0 0 15,0 0-15,0 0 16,0 21-16,21-21 0,-22 21 0,1-22 15,0 1 1,0 21-16,0 0 0,21-21 16,-21 21-1,21 21 235,21 0-234,-21 1-16,21-1 0,0 0 16,0-21-16,0 21 0,-21 0 15,22 0-15,-1-21 0,0 22 0,0-1 16,0-21-16,0 21 0,-21 0 15,22-21-15,-1 21 0,0-21 0,0 21 16,0-21-16,-21 22 16,21-22-16,-21 21 15,22 0 1,-22 0-16,0 0 31,-22-21 32,22 21-48,-21-21-15,0 0 16,0 0-16,0 22 16,0-22-1,-1 21-15,1-21 16,0 21-16,0 0 0,0-21 15,0 21-15,-1 0 16,1 1-16,0-22 16,0 21-16,0 0 0,-22-21 15,43 21-15,-21-21 16,0 0-16,21 21 16,0-42 77,21 21-61,-21-21-32,21 21 15,1-21 1,-1 21-16,0-21 15,0 21-15,0-22 16,0 22 0</inkml:trace>
  <inkml:trace contextRef="#ctx0" brushRef="#br2" timeOffset="44631.89">6392 2794 0</inkml:trace>
  <inkml:trace contextRef="#ctx0" brushRef="#br2" timeOffset="45400.44">6435 2752 0,'0'0'0,"0"-21"15,0-1-15,0 1 16,0 0-16,0 0 16,0 42 77,0 0-93,0 0 0,21 1 16,-21-1-16,21 0 0,-21 0 0,0 0 16,21 0-16,-21 1 15,21-1-15,-21 0 0,0 0 0,21 0 16,-21 0-16,22 1 0,-22-1 16,21 0-16,-21 0 0,0 0 15,21 0-15,-21 1 0,0-1 16,21 0-1,-21 0-15,21-21 16,-21 21 0,21-21 15,1 0-31,-1 0 16,0-21-16,0 21 0,0-21 15,0 0-15,1 21 0,20-21 0,-21-1 16,21 1-16,1 0 0,-1-21 15,0 21-15,1-22 0,20 22 0,1-21 16,-1-1-16,1 1 0,20 0 16,22-1-16,-21 1 0,0 0 0,-1-1 15,1 1-15,-22 21 0,1-21 0,-1 20 16,-20 1-16,-1 0 0,0 21 16,-20-21-16,20 21 0,-21 0 15,-21-21-15,21 21 0,-21-21 0,21 21 16,-21 21 124,-21-21-140,21 21 0,-21 0 0,0 0 16,0 0-16</inkml:trace>
  <inkml:trace contextRef="#ctx0" brushRef="#br2" timeOffset="64708.43">7599 2540 0,'0'0'0,"0"-21"0,-21 0 15,21 0-15,-22 21 0,1-22 16,21 1-16,-21 21 0,0-21 0,21 0 15,-21 0-15,0 21 0,21-21 16,-22-1-16,1 1 16,0 0-16,21 0 0,-21 21 15,0-21-15,21 0 16,-21 21-16,21-22 0,-22 22 16,22-21-16,-21 21 15,0 0 1,21 21 62,0 1-78,21-1 16,0 0-16,1 0 0,-1 21 15,0 1-15,0 20 0,21-20 0,-20 20 16,20 1-16,0-22 0,1 21 15,-22 1-15,21-1 0,0-20 0,1 20 16,-22 1-16,21-22 0,1 22 0,-22-1 16,0-21-16,21 1 0,-21 20 15,1-20-15,-1-1 0,0-21 0,0 21 16,0 1-16,-21-22 0,21 0 16,-21 0-16,22 0 0,-22 1 15,21-1-15,-21 0 0,0 0 16,21-21-16,0 0 47,-21-21-32,0 0-15,0 0 16,21-1-16,-21 1 16</inkml:trace>
  <inkml:trace contextRef="#ctx0" brushRef="#br2" timeOffset="100001.66">8530 14647 0,'-21'0'0,"42"0"0,-21 22 16,-21-22 46,0 0-31,0 0 16,-1 0-47,22 21 16,-21-21-16,0 0 0,0 0 0,0 0 15,0 0-15,-1 0 0,1 0 16,0 0-16,0 21 0,0-21 16,0 0-16,-1 0 0,1 0 0,0 0 15,0 0-15,0 0 0,0 0 16,-1 0-16,1 0 0,0 0 16,0 0-16,0 0 0,0 0 15,-1 0-15,1 0 0,-21 0 16,21 0-16,0 0 0,-22 0 15,22 0-15,0 0 0,-21-21 0,20 21 16,-41 0-16,42-21 0,0 21 16,-1 0-16,-20 0 0,21-22 0,0 22 15,0-21-15,-1 21 0,1 0 16,0-21-16,0 21 0,0-21 0,-22 21 16,22-21-16,0 0 0,0 21 0,0-22 15,0 1-15,-1 21 0,1-21 0,0 0 16,0 21-16,0-21 0,-22 0 15,22-1-15,21 1 0,-21 0 16,0 21-16,0-21 0,0 0 0,-1 21 16,1-21-16,0 21 0,0-22 15,0 1-15,-22 0 0,22 21 0,-21-21 16,21 0-16,0 0 0,-22-1 0,22 1 16,-21 0-16,21 0 0,-22 0 0,22 0 15,0-1-15,-21 1 0,20 0 16,1 0-16,0 0 0,0 0 0,-21-1 15,20 1-15,1 0 0,0-21 0,-21 21 16,-1-43-16,22 43 0,-21 0 16,21-22-16,-22 22 0,22-21 15,-21 21-15,21-22 0,0 22 0,-22-21 16,22 21-16,0 0 0,-21-22 0,20 22 16,1-21-16,-21 21 0,21-22 15,0 22-15,-1-21 0,1 21 16,0-22-16,0 22 0,0-21 0,0 21 15,-1-22-15,1 1 0,0 0 0,0-1 16,0 1-16,0 21 0,-1-22 0,1 1 16,21 0-16,-21-1 0,0 1 15,0 0-15,21-1 0,0 1 0,-21 0 16,21-1-16,-22 1 0,22 0 0,-21-1 16,21 1-16,0 0 0,0-1 0,-21 1 15,21 0-15,0-1 0,0-20 16,-21 21-16,21-1 0,0 1 0,0-22 15,0 22-15,0-21 0,0 20 16,0-20-16,0 20 0,0-20 0,0-1 16,0 22-16,0-21 0,0 20 15,0-20-15,21 20 0,-21-20 0,21 21 16,0-1-16,-21-20 0,0 20 0,0-20 16,22 21-16,-1-22 0,-21 1 0,21-1 15,0 1-15,-21 20 0,21-20 16,0-1-16,1 1 0,-22-1 0,21 22 15,0-22-15,21 1 0,-21 21 0,1-22 16,20 1-16,-21-1 0,21 1 16,-20-1-16,20 22 0,0-22 15,1 1-15,-1-1 0,-21 22 0,21-22 16,1 1-16,-1-1 0,0 1 0,-20-1 16,20-20-16,0 20 0,1 1 15,-22-1-15,21 1 0,0-1 0,1 22 16,-1-22-16,0 1 0,1 21 0,-22-22 15,21 1-15,1 20 0,-1-20 16,0 20-16,1-20 0,-1-1 0,0 22 16,1 0-16,-1-1 0,0-20 0,22 21 15,-22-1-15,0 1 16,1-22-16,-1 22 0,0-21 0,22 20 0,-22-20 16,22-1-16,-22 22 0,22-22 15,-1 1-15,1 21 0,-1-22 16,1 22-16,-1-1 0,22-20 0,-22 21 15,1-1-15,-1-20 0,1-1 0,-1 22 16,1-22-16,-1 1 0,1-1 16,-1 1-16,1-1 0,-1 22 0,64-85 15,-42 85-15,-22-1 16,22-20-16,-21 21 0,20-22 0,-20 1 16,-1 20-16,22-20 0,-22 20 0,1-20 15,21 21-15,-1-1 0,-20-20 16,42 20-16,-22 1 0,1 21 15,0-21-15,-1-1 0,22 22 16,-21-21-16,-22 21 0,22-22 0,0 22 16,-1 0-16,-20 0 0,20 0 0,1-1 15,-21 22-15,20-21 0,1 21 16,0-21-16,-1 21 0,1 0 0,-22 0 16,22 0-16,-21 0 0,-1 0 15,22 0-15,-22 0 0,22 0 0,-22 0 16,22 0-16,0 21 0,-1 0 15,1-21-15,-21 0 0,20 22 0,1-22 16,-22 21-16,22-21 0,-21 21 16,20-21-16,-20 21 0,20 0 0,1-21 15,0 21-15,-1 1 0,-20-22 16,21 21-16,-22-21 0,1 21 16,-1 0-16,1-21 0,-22 21 0,21-21 15,-20 21-15,-1 1 0,0-22 0,1 21 16,-1 0-16,22 0 0,-22 0 15,0 0-15,1 1 0,-1-1 0,0 0 16,1 0-16,-1 0 0,0 0 16,1 1-16,-1 20 0,-21-21 0,21 0 15,-20 22-15,20-22 0,-21 0 16,0 0-16,0 21 0,1-20 16,-1-1-16,-21 0 0,21 21 0,-21-21 15,21 1-15,-21-1 0,0 0 16,21 0-16,-21 21 0,21-20 0,-21-1 15,0 0-15,0 0 0,0 0 16,22 0-16,-22 1 0,0-1 16,0 0-16,0 0 0,21-21 0,-21 21 15,0 0-15,0 1 0,0-1 16,0 0-16,0 0 0,0 0 16,0 0-16,0 1 0,0-1 0,0 0 15,21 0-15,-21 0 16,0 0-16,21-21 0,-21 22 15,0-1 1,0 0 15,21-21-31,0 21 47,-42-21 78,0 0-125,0 0 16,0-21-16,0 21 0</inkml:trace>
  <inkml:trace contextRef="#ctx0" brushRef="#br2" timeOffset="100468.39">14372 6498 0,'0'0'0,"-21"-21"0,-21 0 0,20 21 0,1-21 15,0 21-15,21-21 0,-21 21 16,21-22-16,-21 22 0,21-21 0,0 0 16,21 21 15,0 0-31,0 21 0,0 0 16,22 1-16,-22-22 0,0 21 15,21 21-15,-20-21 0,-1 0 0,21 1 16,-21-1-16,0 0 0,1 21 0,-1-21 15,0 1-15,0-1 16,0 0-16,0-21 0,1 21 0,-22 0 16,0 0-16,21-21 0,-21 22 0,21-1 15,-21 0-15,0 0 16,0 0 0,21-21-1,0 0 48,0-21-32,-21 0-31,22 21 0,-22-21 16,0 0-16,0-1 0,21 1 0</inkml:trace>
  <inkml:trace contextRef="#ctx0" brushRef="#br2" timeOffset="100816.45">15028 6265 0,'0'-21'0,"0"42"0,0-63 15,0 21 1,0 42 15,0 0-15,-21-21-16,21 21 0,-21 1 15,0-1-15,21 21 0,-21-21 0,21 22 16,0-1-16,-22-21 0,1 21 16,21 1-16,0-22 0,-21 21 0,0-21 15,21 1-15,-21-1 0,21 21 0,-21-42 16,21 21-16,0 0 0,0 1 16,-22-22-16,22 21 0,-21 0 15,21 0-15,0 0 31,-21-21 16,0 0-47</inkml:trace>
  <inkml:trace contextRef="#ctx0" brushRef="#br2" timeOffset="109788.82">9271 4784 0,'0'-21'94,"0"-1"-48</inkml:trace>
  <inkml:trace contextRef="#ctx0" brushRef="#br2" timeOffset="110637.37">9292 4741 0,'0'-42'31,"0"21"-31,0 0 16,-21 21-16,21-21 15,0-1-15,0 44 47,0-1-47,21-21 16,-21 21-16,0 0 0,0 0 16,21 0-16,-21 22 0,21-22 15,-21 21-15,0-21 0,0 22 16,22-22-16,-22 21 0,21 1 0,-21-22 15,0 0-15,0 21 0,0-21 0,0 1 16,0-1-16,0 0 0,0 0 16,21 0-16,-21 0 0,0 1 0,0-1 15,0 0 1,21-21 0,0 0-1,0 0 1,1 0-16,-1-21 0,0 0 15,21-1-15,-21 1 16,22 0-16,-1 0 0,0 0 16,22-22-16,-1 22 0,1-21 0,-1 0 15,1-1-15,21-20 0,-22 20 16,22 1-16,-22-21 0,1 20 0,20 1 16,-20 0-16,-1-1 0,1 1 0,-1 21 15,1 0-15,-1-22 0,-20 22 16,-1 21-16,0-21 0,1 0 0,-22 21 15,0 0-15,0 0 0,-21-21 16,21 21 0</inkml:trace>
  <inkml:trace contextRef="#ctx0" brushRef="#br2" timeOffset="140376.61">8467 14245 0,'0'21'172,"0"1"422,21-22-469,-21 21-94,21-21-31,-21 21 47,21-21-47,0 0 47</inkml:trace>
  <inkml:trace contextRef="#ctx0" brushRef="#br2" timeOffset="140748.4">8551 14330 0,'21'0'0</inkml:trace>
  <inkml:trace contextRef="#ctx0" brushRef="#br2" timeOffset="144363.73">8572 14415 0,'0'-22'94,"0"1"-47,0 42 109,-21-21 110,0 0-63,0 0-188,21-21-15,-21 21 0,0 0 32,-1-21-32,1 0 31,0 21-15,21-21-16,-21 0 15,21-1 1,-21 22-1,21-21-15,0 0 32,-21 21-32,21-21 15,-22 21-15,22-21 16,-21 0 15,0-1-15,21 1-16,-21 0 15,0 0-15,21 0 16,0 0 0,-21 21-16,21-22 0,-22 1 15,1 0-15,0 0 16,21 0-16,0 0 16,-21 21-16,21-22 0,-21 1 0,0 0 15,-1 0-15,1 0 16,0 21-1,21-21-15,0-1 16,-21 22-16,0-21 16,0 21-16,21-21 15,-22 21-15,1 0 16,0-21-16,21 0 0,-21 21 16,0-21-16,0 21 15,21-22-15,-22 22 16,22-21-16,-21 21 0,21-21 15,-21 0-15,0 21 16,21-21-16,-21 0 16,21-1-16,-21 22 15,21-21-15,0 0 16,-22 0-16,1 21 16,21-21-16,0 0 15,-21-1-15,0 22 16,21-21-16,0 0 15,0 0 1,-21 0-16,21 0 16,-21 21-16,21-22 15,0 1 1,0 0-16,-22 0 16,22 0-16,0 0 15,0-1 1,0 1-16,0 0 15,0 0-15,0 0 0,0 0 16,0-1-16,0 1 16,22 0-16,-22 0 15,0 0-15,0 0 16,0-1-16,0 1 0,0 0 16,0 0-16,0 0 0,0 0 0,0-1 15,0 1-15,0 0 0,0 0 16,0 0-16,0 0 0,0-1 15,0 1-15,0 0 0,0 0 16,0 0-16,0 0 0,0-1 16,0 1-16,0 0 0,0 0 15,0 0-15,0 0 0,0-1 0,0-20 16,0 21-16,0 0 16,0 0-16,0-22 0,0 22 15,0 0-15,0 0 16,0 0-16,0-1 0,0 1 15,0 0-15,0 0 0,0 0 0,0 0 16,0-1-16,0 1 0,0 0 0,0 0 16,21 0-16,-21 0 15,21 21-15,-21-22 0,0 1 16,21 21-16,-21-21 0,21 21 16,-21-21-16,21 0 15,-21 0 1,22 21-16,-1-22 0,-21 1 15,21 0 1,0 0-16,0 0 16,-21 0-16,0-1 15,21 22-15,-21-21 0,22 21 16,-22-21-16,21 21 0,-21-21 0,0 0 16,21 0-16,0-1 15,0 1-15,-21 0 16,21 0-16,1 21 0,-22-21 0,0 0 15,21-1-15,0 1 0,0 21 16,-21-21-16,21 0 0,-21 0 0,0 0 16,21-1-16,1 22 0,-1-21 15,-21 0-15,0 0 0,21 21 0,-21-21 16,21 0-16,0 21 0,-21-22 16,0 1-16,21 21 0,1-21 0,-22 0 15,21 0-15,0 21 16,-21-21-16,21 21 0,0-22 0,-21 1 15,21 21-15,1-21 0,-1 0 16,0 0-16,0 21 0,-21-21 16,21-1-16,0 1 0,1 0 15,-1 0-15,0 21 0,-21-21 16,21 0-16,0 21 0,0-22 0,1 1 16,20-21-16,-21 42 0,21-21 15,-20 0-15,20-1 16,21-20-16,-20 21 0,-22 0 15,21 0-15,-21-1 0,1 1 16,-1 0-16,0 0 0,0 21 0,0-21 16,0 0-16,1-1 0,-1 22 0,0-21 15,0 0-15,0 21 0,0-21 16,1 21-16,-1-21 0,0 21 0,0-21 16,0 21-16,0 0 0,1-22 15,-1 1-15,0 21 16,0-21-16,0 21 0,0 0 0,1-21 15,-1 21-15,0 0 0,21-21 16,-21 21-16,1 0 0,20 0 16,-21-21-16,21 21 0,-20-22 0,20 22 15,-21 0-15,0 0 0,22-21 16,-22 21-16,21 0 0,-21 0 0,22-21 16,-22 21-16,21-21 0,-21 21 0,22 0 15,-22 0-15,21-21 0,-21 21 16,22 0-16,-22 0 0,0 0 0,21-21 15,-21 21-15,22 0 0,-22 0 16,21 0-16,-21-22 0,22 22 16,-22 0-16,21 0 0,-21 0 0,1 0 0,-1 0 15,0 0-15,0 0 16,21 0-16,-20-21 0,-1 21 0,0 0 16,0 0-16,0 0 0,22 0 15,-22 0-15,0 0 0,21 0 0,-21 0 16,22 0-16,-1 0 0,-21 0 0,22 0 15,-1 0-15,-21 0 0,21 0 16,-20 0-16,20 0 0,-21 0 0,21 0 16,-20 0-16,-1 0 0,21 0 0,-21 0 15,0 0-15,1 0 0,-1 0 16,0 0-16,0 0 0,0 0 16,0 0-16,1 0 0,-1 0 15,0 0-15,0 0 0,0 0 0,0 0 16,1 0-16,-1 0 0,0 0 0,0 0 15,0 0-15,0 0 0,1 0 16,-1 0-16,0 0 0,-21 21 16,21-21-16,0 0 0,0 0 15,-21 22-15,22-22 0,-1 0 0,0 0 16,0 21-16,0-21 0,0 0 16,1 21-16,-1-21 0,0 0 15,0 0-15,0 21 0,0-21 16,1 0-16,-1 0 0,0 0 15,0 21-15,0-21 16,0 0-16,1 0 0,-1 21 16,0-21-16,0 0 0,0 22 15,0-22-15,1 0 16,-1 21-16,0-21 0,0 0 16,0 21-16,0-21 15,-21 21-15,22-21 0,-1 0 0,0 21 16,0-21-16,0 0 15,0 21-15,1-21 16,-1 0-16,-21 22 0,21-22 0,0 21 16,0-21-16,0 21 15,1-21-15,-22 21 0,21-21 16,0 21-16,0 0 16,0-21-16,-21 22 0,21-22 0,-21 21 15,22-21-15,-22 21 0,21 0 16,0 0-16,-21 0 15,21 1-15,0-1 16,0 0 0,-21 0-16,0 0 0,22-21 15,-22 21-15,21-21 0,0 22 16,-21-1-16,21-21 16,-21 21-16,21 0 15,0-21 1,-21 21-16,22-21 15,-1 21-15,0-21 32,0 22-32,-21-1 15,21 0 17,-21 0-17,0 0 1,-21-21 78,21-21-94,-21 0 15,21 0-15</inkml:trace>
  <inkml:trace contextRef="#ctx0" brushRef="#br2" timeOffset="145497.25">13356 10287 0,'0'0'0,"0"-21"16,-21 21-16,21-21 16,0 42 93,21 0-109,-21 0 16,21 0-16,0-21 0,-21 22 0,22-1 15,-1 0-15,0 0 16,0 0-16,0 0 0,-21 1 0,21-1 16,1 0-16,-1 0 0,-21 0 15,21 0-15,-21 1 0,21-1 0,-21 0 16,21 0-16,0-21 0,-21 21 15,22 0-15,-22 1 16,0-1-16,21-21 0,-21 21 16,0 0-16,0 0 15,21-21 1,-21 21-16,0 1 16,21-22-1,-21 21 1,0 0-1,0 0 48,0 0-16,-21-21-32,0 0-15,0 0 0,-1 0 16,1 0-16,0 0 0,0 0 16,0 0-16,0 0 0,-1 0 15,1 0-15,0 0 0,0 21 16,0-21-16,0 0 0,-1 0 0,-20 0 16,21 0-16,0 0 0,0 22 0,-22-22 15,22 0-15,0 0 16,-21 0-16,20 0 0,1 21 0,-21-21 0,21 0 15,0 0-15,-1 0 0,1 0 16,0 0-16,0 21 0,0-21 16,0 0-16,-1 0 0,1 0 15,0 0-15,0 0 16,0 0-16</inkml:trace>
  <inkml:trace contextRef="#ctx0" brushRef="#br2" timeOffset="152683.76">10223 9377 0,'0'-21'0,"22"0"16,-22-1 0,0 1-16,0 0 15,0 0-15,0 0 16,0 0-16,0-1 31,-22 22-31,22 22 31,0-1-31,0 0 16,0 0-16,0 0 0,0 0 16,0 1-16,0-1 0,0 0 0,0 21 15,0-21-15,0 1 0,0 20 16,22-21-16,-22 21 0,0-20 0,0-1 16,21 21-16,-21-21 0,0 0 15,21 1-15,-21-1 0,0 0 0,0 0 16,21-21-16,-21 21 0,21-21 0,0 0 15,1 0 1,-1 0-16,0 0 0,0 0 0,0 0 16,0-21-16,1 0 0,20 0 15,0 0-15,22-1 0,-22-20 16,22 0-16,20 21 0,-20-22 0,20 1 16,-20 21-16,21-22 0,-22 22 15,1-21-15,-1 0 0,1 20 0,-22 1 16,0-21-16,1 21 0,-1 0 0,0-1 15,-21 1-15,1 21 0,-1-21 16,0 21-16,0-21 0,0 21 0,-21-21 16,21 21-16,1 0 31</inkml:trace>
  <inkml:trace contextRef="#ctx0" brushRef="#br2" timeOffset="153481.46">10858 8954 0,'-21'0'31,"0"0"0,0 0-15,21 21 31,0 0-47,0 0 15,0 0-15,0 0 0,21 22 0,0-22 16,64 85-16,-22-64 0,-20 22 16,41-22-16,-20 21 0,-1 1 15,22 21-15,63 63 16,-84-85-16,20 22 0,-20-22 0,-1 22 16,22 0-16,-21-22 15,20 22-15,-20 0 0,20-1 0</inkml:trace>
  <inkml:trace contextRef="#ctx0" brushRef="#br2" timeOffset="164548.65">23114 10964 0,'0'0'16,"0"-21"-16,0 0 0,0 0 15,0 0 1,0 0 0,-21 21 15,0 21-15,-1 0-16,22 0 0,0 0 15,-21 0-15,0 1 0,21 20 0,0 0 16,0 1-16,-21-1 0,21 0 15,-21 1-15,21 20 0,0-21 0,0 22 16,0-22-16,0 22 0,0-22 16,0 0-16,0 1 0,0-1 15,0 0-15,0 1 0,0-1 0,0-21 16,0 22-16,0-22 0,0 0 16,0 0-16,0 0 0,0 0 0,0 1 15,0-44 16,0 1-15,0 0-16,0 0 0,0 0 16,21 0-16,-21-1 0,21-20 0</inkml:trace>
  <inkml:trace contextRef="#ctx0" brushRef="#br2" timeOffset="165484.39">23093 10901 0,'0'0'0,"0"-21"0,0 0 16,21 21 30,0-22-30,0 22-16,22 0 0,-22 0 16,21 0-16,22 0 0,-22 0 0,21 0 15,1 0-15,-1 0 0,22 0 16,-21 0-16,20 0 0,-20 0 0,20 22 16,-20-22-16,-1 0 0,1 0 15,-22 0-15,22 0 0,-22 0 0,-21 0 16,22 0-16,-22 0 0,21 0 0,-21 0 15,0 0-15,1 0 16,-1 0-16,0 0 16,-21 21-1,21-21-15,0 21 32,-21 0-32,0 0 15,0 0-15,0 1 16,0-1-16,0 0 0,0 0 15,0 21-15,0-20 0,-21 20 0,21-21 16,-21 21-16,21 1 0,-21-1 0,21 0 16,0 1-16,-21-1 0,21 0 15,-22 1-15,1-1 0,21-21 0,0 22 16,0-1-16,-21 0 0,21 1 16,-21-22-16,21 21 0,0 0 15,0 1-15,0-1 0,0 0 0,0-20 16,0 20-16,0-21 0,0 21 15,0-20-15,-21-1 0,21 0 0,0 0 16,0 0-16,0 0 0,0 1 0,-21-22 16,21 21-16,0 0 15,-22-21 1,22 21-16,-21-21 16,0 0-16,0 0 0,0 0 15,0 0-15,-1 0 0,1 0 0,-21 0 16,21 0-16,-22 0 0,1-21 15,0 21-15,-1 0 0,-20-21 16,-1 0-16,1 21 0,-1-22 16,1 22-16,-1-21 0,1 21 0,-1-21 15,22 21-15,-21-21 0,20 21 0,1 0 16,-22 0-16,43 0 0,-21-21 16,0 21-16,20 0 0,1 0 0,0 0 15,0 0-15,0 0 0,21-21 94,21-1-78,0 1-16,-21 0 15,0 0-15</inkml:trace>
  <inkml:trace contextRef="#ctx0" brushRef="#br2" timeOffset="166476.17">23453 10986 0,'-22'0'32,"1"0"-17,21-22-15,-21 22 0,0 0 16,0 0-16,0 0 16,-1 0-16,1 0 0,0 0 15,0 0 1,42 22 15,0-22-15,22 0-16,-1 0 0,-21 21 0,43-21 15,-22 0-15,21 21 0,-20-21 16,20 21-16,1-21 0,-1 0 0,1 0 16,-1 0-16,-20 0 0,-1 0 15,0 0-15,1 0 0,-1 0 0,-21 0 16,0 0-16,0 0 0,1 0 0,-1 0 15,0 0-15,-42 0 47,0 0-47,-1 0 0,1 0 16,0 0-16,0 0 0,0 0 16,-22 0-16,22 0 0,-21 0 15,21 0-15</inkml:trace>
  <inkml:trace contextRef="#ctx0" brushRef="#br2" timeOffset="166859.47">23326 11261 0,'-22'0'0,"44"0"0,-65 0 31,43 21-15,21-21 0,1 0-16,-1 0 0,0 0 0,0 0 15,21 0-15,1 0 0,-1 0 16,22 0-16,-22 0 0,21 0 0,-20 0 16,20 0-16,-20 0 0,20 0 15,-21 0-15,1 21 0,-1-21 0,0 0 16,-20 0-16,20 0 0,-21 0 0,0 0 15,0 0-15,1 0 16,-1 0 0,-42 0-1,-1 0-15,1 0 16,0 0-16,0 0 0,-21 0 0,20 0 16,-20 0-16,0 0 0,-1 0 15,22 0-15,-21 0 0,21 0 0</inkml:trace>
  <inkml:trace contextRef="#ctx0" brushRef="#br2" timeOffset="167204.27">23326 11388 0,'0'21'0,"0"-42"0,-22 42 0,22 0 31,22-21-31,-1 0 15,0 0-15,0 0 0,0 0 0,22 0 16,-22 0-16,21 0 0,22 0 16,-22 0-16,21 0 0,-20 0 15,20 21-15,1-21 0,-1 0 0,1 0 16,-22 0-16,22 0 0,-22 0 0,-21 0 16,21 0-16,1 0 0,-22 0 15,0 0-15,0 0 0,0 0 16,-42 0 31,0 0-32,0 0-15,0 0 0,0 0 16,-1 0-16,1 0 0,0 0 0</inkml:trace>
  <inkml:trace contextRef="#ctx0" brushRef="#br2" timeOffset="167576.38">23304 11557 0,'22'0'31,"-1"0"-31,0 0 0,21 0 16,-21 21-16,22-21 0,-1 0 0,22 0 16,-22 0-16,21 0 0,1 0 0,-22 21 15,22-21-15,-1 0 16,-20 0-16,20 0 0,-21 0 0,1 22 16,-1-22-16,0 0 0,-20 0 15,20 0-15,-21 0 0,0 0 16,-21 21-16,21-21 0,1 0 15,-44 0 32,1 0-47,0 0 0,0 0 0,0 0 16,0 0-16,-1 0 0</inkml:trace>
  <inkml:trace contextRef="#ctx0" brushRef="#br2" timeOffset="167972.09">23389 11726 0,'21'0'31,"0"0"-31,1 0 16,20 0-16,-21 0 0,21 0 15,1 0-15,-1 22 0,0-22 0,22 0 16,-22 0-16,22 0 0,-1 0 0,-20 0 16,20 0-16,-21 0 0,1 0 15,-1 0-15,0 0 0,1 0 0,-22 0 16,0 0-16,0 0 0,0 0 15,1 0-15,-44 0 63,1 0-63,0 0 16,0 0-16,0 0 0,0 0 15</inkml:trace>
  <inkml:trace contextRef="#ctx0" brushRef="#br2" timeOffset="168344.27">23326 11811 0,'84'21'32,"-41"-21"-32,-22 0 15,21 0-15,0 0 0,22 0 0,-22 0 16,1 0-16,20 21 0,1-21 0,-22 0 16,21 0-16,-20 0 0,-1 0 15,0 0-15,1 22 0,-1-22 0,-21 0 16,0 0-16,1 0 0,-1 0 15,0 0-15,-42 0 63,0 0-47,-1 0-16,1 0 0,0 0 0</inkml:trace>
  <inkml:trace contextRef="#ctx0" brushRef="#br2" timeOffset="168712.26">23368 11980 0,'42'22'31,"-21"-22"-31,1 0 16,20 0-16,0 0 0,1 0 0,-1 21 15,0-21-15,1 0 0,-1 0 0,0 0 16,1 0-16,-1 0 0,0 0 16,1 0-16,-1 0 0,-21 21 0,21-21 15,-20 0-15,20 0 0,-21 0 16,0 0-16,0 0 15,-42 0 48,0 0-63,0 0 16</inkml:trace>
  <inkml:trace contextRef="#ctx0" brushRef="#br2" timeOffset="177420.34">23664 11113 0,'-21'0'47,"0"0"-31</inkml:trace>
  <inkml:trace contextRef="#ctx0" brushRef="#br2" timeOffset="179685.18">23876 11091 0,'0'0'0,"0"-21"16,21 21-1,-21-21 1,0 0 15,-21 21 0,0 0-31,0 0 16,-1 0-16,1 0 16,0 0-16,0 0 0,0 0 15,0 0-15,-1 0 0,1 0 0,0 0 16,0 0-16,0 0 0,0 0 15,-1 0-15,1 0 0,0 0 0,0 0 16,0 0-16,0 0 16,-1 0-16,1 0 0,0 0 15,0 0-15,0 0 16,0 0-16,-1 0 0,1 0 16,21 21-16,-21-21 15,21 21-15,-21-21 0,0 21 16,0 1-16,21-1 15,-22 0-15,1 0 0,21 0 16,-21 0-16,21 22 0,-21-22 16,0 0-16,21 0 0,-21 0 15,-1 1-15,22-1 0,0 0 0,0 21 16,-21-21-16,21 1 16,-21-1-16,21 0 0,0 21 0,0-21 15,0 1-15,0-1 0,0 21 0,0-21 16,0 0-16,0 1 0,0-1 15,21 0-15,0 21 0,-21-21 0,22 1 16,-22-1-16,21 0 0,0 0 0,-21 0 16,21 0-16,0 1 15,-21-1-15,21 0 0,1 0 16,-1 0-16,0-21 16,0 0-16,0 21 0,0-21 15,1 0-15,-1 0 0,0 0 16,0 0-16,0 0 0,22 0 15,-22 0-15,21 0 0,-21 0 0,22 0 16,-22 0-16,21-21 0,0 21 0,-20 0 16,20 0-16,0-21 0,-21 21 15,22 0-15,-22-21 0,21 21 0,-21-21 16,22 21-16,-1-21 0,-21 21 0,0-22 16,22 1-16,-22 0 0,0 21 15,21-21-15,-20 0 0,-1 0 0,0-1 16,21-20-16,-21 21 0,1 0 15,-1 0-15,0-22 0,0 22 0,-21 0 16,21 0-16,0 0 0,-21-22 0,0 22 16,0 0-16,0 0 15,0 0-15,22-22 0,-22 22 0,0 0 16,0-21-16,0 20 0,0 1 0,0-21 16,-22 21-16,22-22 0,-21 1 15,21 21-15,-21-21 0,0 20 0,0 1 16,0 0-16,-1-21 0,1 21 15,0-1-15,0 1 0,-21 0 0,20 0 16,1 21-16,-21-21 0,21 0 16,-22 21-16,22 0 0,-21-22 0,21 22 15,-22 0-15,1 0 0,0 0 0,-1 0 16,1 0-16,0 0 0,21 0 16,-22 0-16,1 0 0,0 22 15,-1-1-15,1-21 0,0 21 0,20 0 16,-20 0-16,21-21 0,-21 21 15,20 22-15,-20-22 0,21 0 0,0 21 16,0-20-16,-1 20 0,1 0 0,0 1 16,0-1-16,21-21 0,0 21 15,0 1-15,0-1 0,0 0 0,0-20 16,0 20-16,0-21 0,0 21 16,0-20-16,0 20 0,0-21 0,21 21 15,0-20-15,0-1 0,1 21 0,-1-21 16,-21 0-16,21 22 0,0-22 15,0 0-15,0 21 0,-21-20 16,22-1-16,-1 0 0,0 0 0,0 0 16,-21 0-16,21 1 0,0-22 15,1 21-15,20-21 0,0 21 16,-21-21-16,22 0 0,-22 0 0,21 0 16,1 0-16,-22 0 0,21 0 15,0 0-15,1 0 0,-1-21 0,0 21 16,1-21-16,-1-1 0,0 1 0,1 0 15,-1 0-15,-21 0 0,22 0 16,-22-1-16,21 1 0,-21-21 0,0 21 16,1 0-16,-1-22 0,0 22 15,0 0-15,0-21 0,-21 20 16,0-20-16,21 21 0,-21-21 0,0-1 16,0 1-16,0 0 0,0 20 15,0-20-15,0 0 0,-21-1 0,0 1 16,21 0-16,-21-1 0,0 22 0,-22-21 15,22 0-15,0 20 0,-21 1 16,21 0-16,-22 0 0,1 0 0,21 0 16,-22-1-16,1 22 0,21-21 15,-21 21-15,-1 0 0,1-21 16,21 21-16,-22 0 0,1 0 0,0 0 0,-1 0 16,1 0-16,0 21 15,-1-21-15,1 21 0,0 1 0,-1-1 16,1 0-16,21 21 0,-21-21 0,20 22 15,-20-1-15,21 0 0,0 1 16,0-1-16,-1 22 0,1-22 0,21 0 16,0 1-16,0-1 0,0-21 0,0 21 15,0 1-15,0-22 0,0 21 16,21 22-16,1-43 0,-22 0 16,21 21-16,0-20 0,0-1 15,0 0-15,0 21 0,1-21 16,-1 1-16,0-1 0,0 0 0,0-21 0,0 21 15,1 0-15,20-21 16,-21 21-16,21-21 0,1 0 0,-22 22 16,21-22-16,1 0 0,-1 0 0,0 0 15,1 0-15,-22 0 0,21 0 16,0-22-16,-20 22 0,20-21 0,0 0 16,-21 0-16,22 0 0,-22-22 0,21 22 15,-21-21-15,22 21 0,-22-22 16,0 1-16,0 0 0,22-1 15,-1-62-15,-21 62 0,0-20 0,0 20 16,22-20-16,-22-1 0,0 1 16,0-43-16,-21 64 15,0-22-15,0 43 0,0-21 16,0-1-16,0 1 0,-21 21 0,0 0 16,0-22-16,0 22 0,-1 0 0,-20 0 15,21 0-15,-21 0 0,-1-1 16,1 22-16,-22-21 0,-20 21 15,20 0-15,22 0 0,-22 0 16,22 0-16,-21 21 0,20-21 0,1 22 16,-22-1-16,22-21 0,21 21 0,-21 0 15,-1-21-15,1 21 0,21 0 16,-22 1-16,22-1 0,0 0 0,-42 21 16,41-21-16,1 22 15,0-22-15,0 0 0,0 21 16,0-20-16,-1 20 0,22 0 0,0-21 15,-21 22-15,21-1 0,-21-21 16,21 22-16,0-22 0,0 21 0,0-21 16,0 0-16,0 1 0,21-1 0,0 0 15,1 0-15</inkml:trace>
  <inkml:trace contextRef="#ctx0" brushRef="#br2" timeOffset="200748.01">9356 4572 0,'0'-21'16,"0"42"109,0 0-109,0 0-16,0 1 0,0-1 15,0 0 1,0 0-16,0 0 0,0 0 0,0 1 16,0-1-16,0 0 0,0 0 15,0 0-15,0 22 0,0-22 0,0 0 16,0 21-16,0-21 0,0 1 0,0 20 15,0-21-15,0 0 0,0 0 16,0 1-16,0-1 0,21 0 0,-21 0 16,0 0-16,0 0 15,0 1-15,0-1 16,0 0 0,21-21-1,-21 21 1,0 0 31,21-21 31,0 0-63,0 0 1,1-21-16,-1 21 0,-21-21 16,21 21-16,0-21 0,0 21 0,0-21 15,1 21-15,-1-22 0,0 22 16,21-21-16,-21 21 0,1-21 0,-1 0 16,21 21-16,-21-21 0,0 0 15,22 21-15,-22-22 0,0 1 16,21 0-16,-20 0 0,-1 21 0,0-21 0,21 0 15,-21-1-15,1 22 0,-1-21 16,0 0-16,0 21 0,0-21 0,0 21 16,1-21-16,-1 21 15,0-21-15,-21-1 0,21 22 16,0 0-16,-21-21 0,21 21 0,1-21 16,-1 21-16,0-21 15,0 21-15,0-21 0,0 0 0,1 21 16,-1-22-16,0 22 15,0-21-15,0 21 0,0-21 16,1 21-16,-1 0 0,-21-21 0,21 0 16,0 21-16,0 0 0,0-21 15,1 21-15,-1-22 0,0 22 0,0-21 16,0 21-16,0-21 0,1 21 16,-1-21-16,0 21 0,0 0 0,-21-21 15,21 21-15,0 0 0,1-21 0,-1 21 16,-21-22-16,21 22 15,0 0-15,0-21 0,0 21 16,1-21-16,-1 21 0,0 0 0,0-21 16,0 0-16,0 21 0,22-21 15,-22 21-15,21-22 0,-21 22 0,1-21 16,-1 21-16,0 0 0,0-21 16,0 21-16,0-21 0,1 21 15,-22-21-15,21 21 0,0-21 16,0-1-16,0 1 0,0 0 15,1 21-15,-22-21 16,21 21-16,0-21 0,-21 0 16,21 21-16,0-22 0,0 1 0,1 21 15,-1-21-15,0 21 0,0-21 16,0 21-16,0-21 0,1 21 16,-1-21-16,-21-1 0,21 22 15,0 0-15,-21-21 0,21 21 16,-21-21-1,21 21-15,-42 0 47,0 0-31,0 0 0,0 21-16,0 0 0,-1-21 0,1 22 15,0-22-15,0 21 0,0 0 0,0 0 16,-22-21-16,22 21 0,0 0 15,0 1-15,0-1 0,-22 0 0,22 0 16,0 0-16,-21-21 0,20 21 16,-20 1-16,21-1 0,-21 0 15,20 0-15,-20 0 0,0 0 0,21 1 16,-22-1-16,22 0 0,-21 0 16,-1-21-16,22 21 0,-21 0 0,21-21 15,-22 22-15,22-1 0,-21-21 16,21 21-16,0-21 0,-22 21 0,1 0 15,21-21-15,0 21 0,-1-21 16,1 0-16,0 22 0,0-22 16,0 0-16,0 21 0,21 0 15,-22-21-15,1 0 16,21 21-16,-21-21 16,21 21-1,-21-21 1,21 21-16,-21-21 15,21 22 1,-21-22-16,-1 21 16,22-42 46,22 21-46,-1-22-16,0 1 15,0 0-15,0 21 0,0-21 0,1 0 16,-1 21-16,21-21 0,-21-1 0,22 1 16,-1 0-16,0 0 15,1 0-15,20 0 0,-21-1 0,1 1 16,63-21-16,-43 21 16,-21 0-16,1-1 0,-1 1 0,0 0 15,1 0-15,20-21 0,-42 20 16,22 1-16,-22 0 0,0 0 15,21 0-15,-20 0 0,-1 21 0,0-22 16,21 1-16,-21 0 0,1 21 16,-1-21-16,0 0 0,21 0 15,-21 21-15,1-22 16,-1 22-16,0-21 16,-21 42 124,0 1-124</inkml:trace>
  <inkml:trace contextRef="#ctx0" brushRef="#br2" timeOffset="211572.08">21759 9948 0,'-42'22'31,"21"-22"-31,0 0 16,-1 0-1,1 0-15,0 0 0,0 0 16,0 0-16,0 0 16,-1 0-1,1 0 16,42 21 32,1-21-63,-1 0 0,0 21 16,0-21-16,0 0 0,22 0 15,-22 21-15,21-21 0,-21 0 16,0 21-16,22-21 0,-1 0 0,-21 21 15,22-21-15,-22 0 0,21 22 0,-21-22 16,22 0-16,-1 0 0,-21 21 16,21-21-16,1 21 0,-22-21 15,21 0-15,1 0 0,-1 21 0,0-21 0,1 0 16,-1 0-16,21 0 0,-20 0 16,-1 0-16,0 0 0,22 0 0,-22 0 15,1 0-15,-1 0 16,21 0-16,-20 0 0,41 0 15,-20 0-15,-22 0 0,1 0 0,41 0 16,-41 0-16,20 0 16,-21 0-16,1 0 0,-22 0 0,21 0 15,1 0-15,-1 0 0,-21 0 0,21 0 16,1 0-16,-22-21 0,42 21 16,-20 0-16,-22-21 0,21 21 15,22-21-15,-43-1 16,0 22-16,0-21 0,0 21 15,1-21-15,-1 0 0,0 0 0,0 21 0,0-21 16,0-1-16,1 1 16,-22 0-16,21 21 0,0-21 0,0 0 15,-21 0-15,21-1 0,0 1 16,1 0-16,-22-21 0,21 21 0,0-1 16,0 1-16,0 0 0,-21 0 15,21 0-15,1 0 0,-1-1 0,0 1 16,-21 0-16,21 0 0,0 0 0,0 0 15,1-1-15,-22 1 0,21 0 16,0 0-16,0 0 0,0 0 0,-21-22 16,21 22-16,1 0 0,-22 0 0,0 0 15,0-1-15,21 1 0,-21 0 16,0 0-16,0 0 0,0 0 16,0-1-16,0 1 0,0 0 15,0 0-15,0 0 0,0 0 0,0-1 16,0 1-16,0-21 0,-21 21 15,21 0-15,0-1 0,0 1 0,-22-21 16,1 21-16,21 0 0,-21-1 16,21 1-16,0 0 0,-21-21 0,0 21 15,0-1-15,21 1 0,-22 0 0,22 0 16,-21 0-16,0 0 16,21-1-16,0-20 0,-21 21 0,21 0 15,-21 0-15,21-22 0,-21 22 0,21 0 16,0-21-16,0 20 0,-22 1 15,22-21-15,-21 21 0,21-22 16,0 1-16,-21 21 0,0 0 16,21 0-16,-21-1 0,21 1 15,-21 21-15,21-21 0,0 0 0,-22 21 16,1-21-16,21 0 0,-21 21 16,0-22-16,21 1 0,-21 21 0,0-21 15,-1 21-15,1-21 0,0 0 16,0 21-16,-21-21 0,20 21 15,1-22-15,0 22 0,-21-21 16,21 21-16,-1-21 0,-20 21 16,21 0-16,-21-21 0,20 0 0,-20 21 15,21-21-15,0 21 0,-22 0 16,22-22-16,-21 22 0,21-21 0,0 21 16,-22-21-16,22 21 0,0 0 15,-21-21-15,20 21 0,1 0 0,-21 0 16,21-21-16,0 21 0,-22 0 15,22 0-15,0-21 0,-21 21 0,20 0 16,1 0-16,-21 0 0,21 0 16,0-22-16,-1 22 0,1 0 15,0 0-15,0 0 0,0 0 16,-22 0-16,22 0 0,0 0 0,0 0 16,-21 0-16,20 0 0,1 0 15,-21 0-15,21 0 0,-22 0 16,22 0-16,0 0 0,0 0 0,-21 0 15,20 22-15,1-22 0,0 0 16,0 0-16,0 21 0,0-21 16,-1 0-16,1 0 0,0 0 15,0 0-15,0 0 0,0 21 0,-1-21 16,1 0-16,0 0 0,-21 0 16,21 0-16,-1 0 0,1 0 15,0 0-15,0 21 0,0-21 0,0 0 16,-1 0-16,1 0 15,0 21-15,0-21 16,0 0-16,0 21 0,-1-21 16,1 0-16,21 22 0,-21-22 15,0 21-15,0-21 0,0 0 0,-1 21 16,1-21-16,0 21 0,0-21 0,0 21 16,0-21-16,-1 21 0,1-21 15,0 22-15,0-1 0,0-21 16,0 21-16,-1-21 0,1 21 15,0-21-15,0 21 0,0 0 16,0 1-16,-1-22 16,1 21-16,21 0 0,-21 0 0,0 0 15,0-21-15,0 21 0,21 22 16,-22-22-16,1 0 0,0 0 0,21 0 16,-21 1-16,0-1 0,21 0 15,-21 0-15,21 0 0,0 0 0,-22 1 16,22-1-16,-21 0 0,21 0 15,0 0-15,0 0 0,0 1 0,-21-1 16,21 0-16,-21 0 0,21 0 16,-21 0-16,21 1 0,0-1 0,0 0 15,-21 0-15,-1 0 16,22 0-16,0 1 0,-21-1 16,21 0-16,-21 0 0,21 0 0,-21 0 15,21 1-15,-21-1 0,21 0 16,0 0-16,0 0 0,-21 0 0,21 1 15,-22-1-15,22 21 0,0-21 16,0 0-16,0 22 0,0-22 0,-21 0 16,21 0-16,0 0 0,-21 1 0,21 20 15,0-21-15,0 0 0,0 0 16,0 1-16,0-1 0,0 0 16,0 0-16,0 0 0,0 0 15,0 1-15,0-1 0,0 0 16,0 0-16,0 0 0,0 0 15,0 1-15,0-1 16,21 0-16,-21 0 0,21 0 16,-21 0-16,0 1 0,22-1 0,-22 0 15,21 0-15,-21 0 0,21 0 16,-21 1-16,0-1 0,21 0 0,0 0 16,0 0-16,-21 0 0,22-21 0,-1 22 15,0-1-15,-21 0 16,21 0-16,0 0 0,0-21 0,22 21 15,-22 1-15,0-1 0,0-21 0,22 21 16,-22 0-16,0-21 0,21 21 16,-21-21-16,22 21 0,20 1 15,-42-1-15,22-21 0,-1 0 16,-21 21-16,22-21 0,-22 0 0,21 0 16,-21 21-16,22-21 0,-22 0 0,21 0 15,-21 21-15,22-21 0,-22 0 16,0 0-16,0 0 0,0 0 0,0 0 15,1 0-15,-1 21 0,0-21 0,0 0 16,0 0-16,0 0 16,1 0-1,-1 0-15,0 0 47</inkml:trace>
  <inkml:trace contextRef="#ctx0" brushRef="#br2" timeOffset="-198658.51">995 17251 0</inkml:trace>
  <inkml:trace contextRef="#ctx0" brushRef="#br2" timeOffset="-198352.26">1016 17209 0</inkml:trace>
  <inkml:trace contextRef="#ctx0" brushRef="#br2" timeOffset="-198032.18">974 17209 0,'0'-22'47</inkml:trace>
  <inkml:trace contextRef="#ctx0" brushRef="#br2" timeOffset="-197772.33">1079 17166 0,'0'0'0,"22"0"16,-22-21-1,0 0 1,0 0 31</inkml:trace>
  <inkml:trace contextRef="#ctx0" brushRef="#br2" timeOffset="-196824.27">1079 17124 0,'0'0'0,"0"-21"31,0 0-31,0-1 0,0 1 15,0 0-15,0 0 16,0 0-16,0 0 0,0-1 31,0 44-15,0-1-16,0 0 16,-21 0-16,21 21 0,-21 1 15,21-1-15,0 0 0,0 22 16,0-1-16,-21 1 0,21-1 15,-21 1-15,0-1 0,21 1 16,-22-1-16,1 1 0,21-1 16,0-20-16,-21-1 0,21 0 0,-21 1 15,21-22-15,0 0 0,0 0 16,0-42 15,21 0-31,0 0 0,-21-22 16,21 22-16,1-21 0,-1-22 15,-21 22-15,21-21 0,0-1 16,0 22-16,0-22 0,1 1 16,-1 20-16,0 1 0,21 0 15,-21-1-15,1 22 0,20 0 0,-21 21 16,21 0-16,-20 0 16,-1 0-16,0 21 0,0 0 15,0 22-15,0-22 0,-21 21 0,0 22 16,0-22-16,0 22 0,0-22 15,0 0-15,0 22 0,0-22 16,22 0-16,-22 1 0,21-22 16,0 0-16,-21 21 0,21-42 0,0 22 15,0-1-15,1-21 16,-1 0-16,0 0 0,21 0 0,-21-21 16,22-1-16,-22 1 0,21-21 15,-21 0-15,1-1 0,-1 1 16,0 0-16,0-22 0,0 1 0,-21-1 15,0 1-15,0-1 0,0 22 16,0-22-16,0 1 0,0 20 0,0 1 16,0 0-16,-21-1 0,21 22 15,-21 0-15,21 0 0,0 0 16,-21 21-16,0 21 16,21 0-16,0 0 0,-22 0 15,1 1-15,21 20 0,-21-21 16,21 0-16,0 22 0,0-22 15,0 0-15,0 21 0,0-21 16,0 1-16,0-1 0,21 0 16,0 0-16,1 0 0</inkml:trace>
  <inkml:trace contextRef="#ctx0" brushRef="#br2" timeOffset="-196432.5">2032 17780 0,'0'21'0,"0"-42"0,0 63 0,21-42 16,0 22-16,0-22 0,1 0 15,-1 0-15,0 0 16,0-22-16,0 1 0,0 21 16,1-21-16,-1 0 0,0 0 0,0 0 15,0-1-15,0-20 0,-21 21 16,22 0-16,-22 0 0,0-22 15,0 22-15,0 0 0,-22 0 0,1 21 16,0 0-16,-21 0 0,21 0 16,-1 0-16,1 0 0,-21 21 0,21 0 15,0 0-15,-1 22 16,1-1-16,21-21 0,0 21 16,0 1-16,-21-1 0,21 0 0,0-20 15,0 20-15,0-21 0,21 0 16,0 0-16,1 1 0,-1-22 15,0 21-15,21-21 0,-21 0 0,22 0 16,-22 0-16,21 0 0,-21 0 16,22-21-16,-1-1 0,-21 1 0,0 0 15,22 0-15,-22-21 0</inkml:trace>
  <inkml:trace contextRef="#ctx0" brushRef="#br2" timeOffset="-195899.8">2815 17187 0,'0'-148'16,"0"127"-16,-42 381 0,84-551 16,-42 1-16,0 169 0,0 42 15,0 0-15,0 0 16,0 0-16,0 22 0,0-1 16,0 0-16,0 1 0,0-1 0,-21 0 15,21 1-15,0 20 0,-21-20 16,21 20-16,0-21 0,-21 1 0,-1-1 15,22 0-15,-21-20 0,21 20 16,0-21-16,0 0 16,0 0-16,-21 1 0,21-44 47,0 1-47,21 0 0,0 0 15,-21-21-15,22 20 0,-1 1 16,0-21-16,0 21 0,21-22 0,-20 22 15,20 0-15,-21 0 0,21 0 16,-20 0-16,20 21 0,0 0 0,-21 0 16,22 0-16,-22 0 15,21 21-15,-21 0 0,1 0 0,-1 21 16,0-20-16,0 20 0,-21-21 16,0 21-16,0-20 0,0 20 0,-21-21 15,0 21-15,-22-20 0,22-1 16,-21 0-16,0 0 0,-1 0 15,22 0-15,-21-21 0,-1 0 0,1 22 16,0-22-16,-1 0 0,22 0 16,-21 0-16,21 0 0,-22 0 0,22-22 15,21 1-15,0 0 16,0 0-16,0 0 16,0 0-16,21-1 0,1 1 0,20 0 15</inkml:trace>
  <inkml:trace contextRef="#ctx0" brushRef="#br2" timeOffset="-195405.09">3810 17103 0,'0'0'0,"0"-21"0,0-1 15,0 1 1,0 42 15,0 1-31,0-1 0,0 21 16,0 0-16,0-20 0,0 41 16,0-21-16,21 22 0,-21-22 15,0 22-15,0-1 0,0 1 0,0-22 16,0 22-16,0-22 0,0 0 15,0 1-15,-21-22 0,21 21 0,0-21 16,0 0-16,0 1 16,-21-1-16,21-42 31,0-1-31,-21 1 0,21 0 16,0 0-16,0-21 0</inkml:trace>
  <inkml:trace contextRef="#ctx0" brushRef="#br2" timeOffset="-194980.33">3514 17230 0,'-43'-21'0,"213"232"0,-361-444 0,255 276 0,-128-107 15,43 43-15,0 0 0,21-21 16,-21 20-16,21 1 0,-22 0 0,22 0 16,0 0-16,0 0 0,0-1 15,22 1-15,-1 21 0,21-21 16,0 0-16,1 0 0,-1 21 0,22 0 15,-1 0-15,1 0 0,-1 21 16,1 0-16,-1 0 0,1 22 16,-1-22-16,1 42 0,-1-20 15,1-1-15,-22 21 0,0-20 0,1 20 16,-22-20-16,0 20 0,-21 1 16,0-1-16,0 1 0,-42-1 0,20-21 15,-20 22-15,0-22 0,-1 1 16,1-1-16,-21-21 0,20 21 0,-20-20 15,20-1-15,1 0 0,-21 0 16,20 0-16,22-21 0,-21 0 0,21 0 16,-22 0-16,22 0 0,0 0 15,0-21-15,0 0 0,21 0 16,0 0-16,0-1 16,0 1-16,0 0 15,0 0-15,21 0 0,0 21 16,21-21-16,-21 21 0,22-22 15,-22 22-15,21-21 0,1 21 0</inkml:trace>
  <inkml:trace contextRef="#ctx0" brushRef="#br2" timeOffset="-194528.58">4508 17695 0,'0'-21'0,"0"42"0,-21-63 0,21 21 0,0 0 16,0 0-16,0-1 15,0 1-15,0 0 0,0 0 0,0 0 16,21 0-16,1 21 16,-1 0-16,0 0 0,0 0 0,21 0 15,-20 21-15,20 0 0,0 0 16,1 21-16,-22-20 0,21 20 15,-21 0-15,0 1 0,1-1 0,-1-21 16,-21 21-16,0 1 0,0-1 16,0-21-16,0 22 0,0-22 15,0 0-15,-21 0 0,21 0 16,0 0-16,-22-21 16,22-21-1,0 0-15,0 0 16,0 0-16,0-22 0,22 22 15,-1-21-15,-21 21 0,21-22 0,0 1 16,-21 21-16,21-21 0,0-1 16,1 22-16,20-21 0,-21 21 0,0-1 15,0 1-15,22 0 0,-22 21 16,0-21-16,0 21 0,0 0 16,1-21-16</inkml:trace>
  <inkml:trace contextRef="#ctx0" brushRef="#br2" timeOffset="-194324.7">5397 17526 0,'0'148'47,"0"-317"-47,0 190 0,0 148 0,0-147 0,0 20 0,-21-21 16,21 0-16,-21 0 0,21 1 16,0-1-16,-21 0 0,21 0 0,-21 0 15,21 0 1,0 1-16,0-44 31,0 1-15,0 0-16,0 0 0</inkml:trace>
  <inkml:trace contextRef="#ctx0" brushRef="#br2" timeOffset="-194148.81">5334 17441 0,'42'85'0,"-84"-170"0,21 64 15,0 21-15,21-21 0,-22 21 16,1 0 0,0 0-1,21 21 1,0 0-16,21-21 16,0 22-16,1-22 0,20 21 15</inkml:trace>
  <inkml:trace contextRef="#ctx0" brushRef="#br2" timeOffset="-193721.05">5588 17590 0,'-21'-22'0,"42"44"0,-42-65 0,21 22 16,0 0-1,21 21 1,0 0-16,0 21 0,0 0 16,1 0-16,-1 1 0,0-1 15,0 21-15,0-21 0,-21 22 0,0-1 16,21-21-16,-21 21 0,0-20 16,0 20-16,0-21 0,0 0 15,0 0-15,0 1 0,0-1 16,0 0-16,22-42 31,-1 0-15,-21-1-16,21 1 0,0 0 0,0 0 15,0-21-15,1 20 0,-1-20 16,0 0-16,0-1 0,0 22 0,0-21 16,1 0-16,-1 20 0,21-20 15,-21 21-15,0 0 0,1 0 16,-1 21-16,0 0 0,0 21 31,-21 0-31</inkml:trace>
  <inkml:trace contextRef="#ctx0" brushRef="#br2" timeOffset="-192925.21">6308 17907 0,'0'0'0,"21"0"0,0 0 0,0 0 16,0-21-16,-21 0 15,21 21-15,-21-21 16,22-1-16,-1 1 0,-21 0 0,0 0 16,0 0-16,0 0 0,0-1 15,0 1-15,0 0 0,0 0 0,-21 21 16,-1 0-1,1 0-15,0 0 0,0 21 16,21 0-16,-21 0 0,21 1 16,-21-1-16,21 0 0,0 0 0,0 0 15,0 22-15,0-22 0,0 0 16,0 0-16,0 0 0,0 0 16,21 1-16,0-1 0,0 0 15,0-21-15,0 0 16,1 0-16,-1 0 0,0 0 0,21 0 15,1 0-15,-22 0 16,0 0-16,-21-21 0,21 0 0,0 21 16,0-22-16,-21 1 0,22 0 15,-22 0-15,21 0 0,-21-22 0,21 22 16,0-21-16,-21 21 0,21-22 16,0 22-16,1 0 0,-1 0 0,0 0 15,0 0-15,0-1 0,0 22 16,1 0-16,-1 0 0,0 0 0,21 0 15,-21 0-15,1 22 16,-1-1-16,0 0 0,0 0 0,-21 0 16,0 0-16,21 22 0,-21-22 15,0 21-15,0-21 0,0 1 0,0 20 16,0-21-16,0 0 0,0 0 16,0 22-16,0-22 0,-21-21 15,21 21-15,-21 0 0,0-21 0,21 21 16,-21-21-16,-1 0 0,22-21 31,22 0-15,-1 0-16,0 0 0,0-22 15,0 22-15,22-21 0,-22 0 16,21-1-16,0 1 0,-20 0 16,20-1-16,0 22 0,-21 0 0,22 0 15,-22 0-15,0 21 0,0 0 16,0 0-16,-21 21 0,0 0 15,0 0-15,-21 0 16,0 0-16,0 1 16,0-22-16,21 21 15,-21-21-15</inkml:trace>
  <inkml:trace contextRef="#ctx0" brushRef="#br2" timeOffset="-190912.74">9292 17547 0,'0'-21'15,"0"0"1,0 42 15,0 0-31,0 0 16,-21 1-16,21 20 0,-21 0 16,0-21-16,21 22 0,0-1 0,-22 0 15,1 1-15,21-1 16,-21-21-16,21 22 0,0-22 0,0 0 15,0 0-15,0 0 0,21-42 47,0 21-47,1-21 0,-22 0 0,21-22 16,21 22-16,-21-21 0,0 21 16,1-22-16,-1 1 0,0 0 0,0-1 15,21 22-15,-20-21 0,-1 21 16,0 0-16,0-1 0,0 1 15,0 21-15,1 0 0,-1 21 16,0-21-16,-21 43 0,0-22 16,21 0-16,-21 21 0,21 1 15,-21-1-15,0 0 0,0 1 0,21-1 16,1-21-16,-22 22 0,21-22 16,0 21-16,21-21 0,-21 0 15,1 1-15,20-22 0,0 21 0,-21-21 16,22 0-16,-1 0 0,0 0 15,1 0-15,-22-21 0,21-1 0,1 1 16,-22 0-16,21-21 0,-21 21 16,0-22-16,1 1 0,-22-22 15,0 22-15,0-21 0,0-1 0,0 22 16,-22-22-16,1 22 0,0 0 16,0 20-16,0 1 0,-22 0 15,22 0-15,0 21 0,-21 0 0,21 0 16,-1 0-16,1 0 0,0 0 15,0 21-15,0 0 0,0 0 0,21 22 16,0-22-16,0 0 0,-22 0 16,22 22-16,0-22 0,0 0 0,0 0 15,0 0-15,22 0 0,-1 1 16,0-22-16,21 0 0,-21 0 0,22 0 16</inkml:trace>
  <inkml:trace contextRef="#ctx0" brushRef="#br2" timeOffset="-190644.9">10901 17695 0,'0'0'0,"21"0"16,0 0-1,0 0-15,0 0 0,1 0 16,-1 0-16,0 0 0,21 0 16,-21 0-16,1 0 0,-1 0 0,0 0 15,0 0-15,0 0 0,0 0 16,-42 0 15</inkml:trace>
  <inkml:trace contextRef="#ctx0" brushRef="#br2" timeOffset="-190457.01">10901 17886 0,'0'21'15,"42"-106"-15,-84 191 0,42-148 0,0 105 0,0-41 16,21-22-16,0 21 16,0-21-16,0 0 15,1 0-15,-1 0 0,0 0 0,0 0 16,0 0-16,0 0 0,1 0 15,-1 0-15,21 0 0,-21 0 0,0-21 16,1 21-16,-1 0 0,0-22 16,0 22-16</inkml:trace>
  <inkml:trace contextRef="#ctx0" brushRef="#br2" timeOffset="-189736.42">12763 17653 0,'0'0'0,"-21"0"0,0-21 16,0 21-16,0-21 0,0 0 16,21-1-16,0 1 0,0 0 15,0 0-15,0 0 0,0 0 16,0-1-16,0 1 0,21 0 0,0 0 16,0 21-16,0-21 0,0 21 15,22 0-15,-22 0 0,21 0 0,-21 0 16,22 0-16,-1 21 0,-21 0 15,22 21-15,-22-20 0,0 20 16,0 0-16,0 1 0,0-1 0,1 0 16,-22 1-16,0-1 0,0 0 0,0 1 15,0-22-15,0 0 16,0 21-16,-22-21 0,1 1 16,21-1-16,-21-21 15,0 0 1,21-21-16,0-1 15,0 1-15,0 0 0,0 0 0,0 0 16,0-22-16,21 22 0,0-21 16,0 0-16,1-1 0,-1 1 0,21 0 15,-21-1-15,22 1 0,-1 0 16,0 20-16,1 1 0,-1 0 0,0 0 16,1 21-16,-22 0 15,21 0-15,-21 0 0,22 21 0,-22 0 16,0 0-16,0 22 0,-21-1 15,0 0-15,0 1 0,0-1 0,0 22 16,0-22-16,-21-21 0,0 21 16,21 1-16,-21-22 0,-1 0 0,1 0 15,0 0-15,21 1 0,-21-22 16,21 21-16,-21-21 16,21-21-1,0-1-15,21 1 16,0-21-16,0 21 0,0 0 15,-21-1-15</inkml:trace>
  <inkml:trace contextRef="#ctx0" brushRef="#br2" timeOffset="-189344.64">13885 17759 0,'21'21'15,"1"-21"-15,-1 0 16,0 0-1,0 0-15,0 0 0,0 0 16,1-21-16,-1 0 0,0 21 16,-21-21-16,21-1 0,0 1 0,-21 0 15,21 0-15,-21 0 0,0 0 16,0-22-16,0 22 0,0 0 16,-21 0-16,0 0 0,0-1 0,0 22 15,0 0-15,-1 0 16,1 0-16,0 22 0,0 20 0,0-21 15,0 0-15,21 22 0,-22-22 16,22 21-16,-21 0 0,21-20 0,0 20 16,0-21-16,0 0 0,0 22 15,0-22-15,21 0 0,1 0 16,-1 0-16,0-21 0,0 21 16,0-21-16,22 0 0,-22 22 0,21-22 15,0 0-15,1 0 0,-1 0 0,0 0 16,1 0-16,20-22 0,-20 1 15,-1 21-15,0-21 0,-21-21 16,22 21-16,-22-1 0</inkml:trace>
  <inkml:trace contextRef="#ctx0" brushRef="#br2" timeOffset="-188744.64">14711 17674 0,'21'-106'16,"-21"64"0,-21 190-1,42-275-15,-21 170 0,-21-22 16,21 21-16,0-21 0,0 22 15,-21-1-15,21-21 0,-22 21 0,22 1 16,-21-22-16,21 21 16,-21-21-16,21 1 0,0 20 0,0-21 15,0 0-15,0 0 16,21-21-16,0 22 0,1-22 16,-1 0-16,0 0 0,0 0 15,0-22-15,22 1 0,-22 21 16,0-21-16,0-21 0,0 21 15,0-1-15,1 1 0,-1-21 0,0 21 16,0 0-16,0 21 16,-21-22-16,21 22 0,-21 22 31,0-1-31,0 0 0,-21 0 0,0 0 16,21 0-16,-21 1 0,21-1 15,0 0-15,0 0 0,0 0 16,0 0-16,0 1 15,21-22-15,0 0 0,0 0 0,1 0 16,-1 0-16,21 0 0,-21 0 16,22 0-16,-1 0 0,-21 0 0,21-22 15,1 1-15,-22 0 0,0 0 16,0 0-16,0-22 0,1 1 0,-22 21 16,0-21-16,0-1 0,0 1 15,0 0-15,0-1 0,-22 1 16,22 21-16,-21 0 0,0-1 15,0 1-15,0 21 0,21-21 16,21 21 31,0 0-47,0 0 0,0 0 0,1 0 16,20 0-16,-21 0 0,0 0 15,0 0-15,1 0 0,-1 0 0,0-21 16,0 21-16,0-21 0</inkml:trace>
  <inkml:trace contextRef="#ctx0" brushRef="#br2" timeOffset="-188224.7">17230 17505 0,'21'0'16,"0"-21"-16,0 21 15,0-21-15,0 21 0,1-22 16,-1 1-16,0 21 0,0-21 0,0 0 16,-21 0-16,0 0 0,0-1 15,0 1-15,-21 0 0,0 0 16,-21 0-16,20 0 0,-20 21 16,0 0-16,-1 0 0,1 0 15,0 0-15,-1 0 0,1 0 0,21 21 16,-21 0-16,-1 21 0,1-21 15,21 22-15,-22 20 0,22-20 0,0 20 16,0 1-16,0-22 0,21 21 16,0 1-16,0-22 0,0 1 15,0-1-15,21 0 0,-21 1 0,42-1 16,-21-21-16,22 21 0,-1-20 16,0-1-16,1 0 0,20-21 0,1 0 15,-1 21-15,22-21 0,-22 0 16,22 0-16,-21-21 0,-1 0 0,22 0 15,-22-1-15,1-20 0,-22 21 16</inkml:trace>
  <inkml:trace contextRef="#ctx0" brushRef="#br2" timeOffset="-187721.25">18140 17124 0,'0'-106'15,"-21"445"-15,42-720 0,-21 529 0,0-339 0,0 149 16,0 0-16,0-1 15,-21 43-15,21 22 0,-22-1 16,1 21-16,0 0 0,21 22 16,-21-1-16,0 1 0,0-1 15,21 1-15,-22 21 0,22-1 0,-21-20 16,0 20-16,21-20 0,0-1 16,0 1-16,-21-1 0,21-20 15,0-1-15,-21 0 0,21 1 0,0-22 16,0 0-16,0 0 0,0 0 15,-21 1-15,21-44 32,0 1-32,0 0 0,0 0 15,0-21-15,21 20 0,0-20 0,0 0 16,0-1-16,0 1 16,22 0-16,-22-1 0,21 1 0,1 0 15,-1-1-15,0 22 0,22 0 16,-22 21-16,0 0 0,1 0 0,-1 21 15,0 0-15,1 1 0,-22-1 16,0 21-16,0 0 0,0 1 16,-21-22-16,22 21 0,-22 1 0,0-1 15,0-21-15,0 21 0,-22-20 0,1 20 16,0-21-16,21 0 0,-21-21 16,0 21-16,0 1 0,-1-22 15,44-22 16,-1 1-15,0 0-16,0 0 0</inkml:trace>
  <inkml:trace contextRef="#ctx0" brushRef="#br2" timeOffset="-187332.47">18817 17738 0,'0'-21'15,"0"-1"-15,-21 86 0,42-85 16,0-22-16,0 22 0,-21 0 0,22 0 0,-1 0 15,0 0-15,0-1 16,0 22-16,0-21 0,1 0 0,-1 21 16,21 0-16,-21 0 0,0 0 0,22 21 15,-22 0-15,21 1 0,-21 20 16,1-21-16,20 21 0,-21 1 16,0-1-16,0 0 0,-21 1 15,0-22-15,0 21 0,0 1 0,0-22 16,0 0-16,-21 0 0,0 0 15,0 0-15,0-21 0,0 22 16,-1-22-16,22-22 16,0 1-1,0 0-15,0 0 16,22 0-16,-1-22 0,0 22 0,0-21 16,0 21-16,0-22 0,1 22 15,41-42-15,-21 20 16,-20 22-16,20 0 0,0 21 15,1-21-15,-1 21 0,0 0 0,1-21 16,-1 21-16,0 0 0,1 0 16</inkml:trace>
  <inkml:trace contextRef="#ctx0" brushRef="#br2" timeOffset="-186369.18">20172 17590 0,'-21'0'15,"42"0"-15,-42 0 16,-1 0-1,1 21-15,0 0 0,0 0 16,0 0-16,0 0 0,21 22 0,-22-22 16,1 21-16,0-21 0,0 22 15,21-22-15,0 21 0,0-21 0,0 1 16,0-1-16,0 0 0,0 0 16,21 0-16,0 0 0,0-21 15,22 22-15,-22-22 0,0 0 0,0 0 16,0 0-16,22 0 0,-22 0 15,0 0-15,0 0 0,-21-22 0,21 1 16,-21 0-16,0 0 0,0 0 16,0-22-16,0 22 0,0-21 15,0 0-15,0-1 0,0 1 16,0 21-16,-21-22 0,21 1 0,0 21 16,0-21-16,0 20 0,0 1 15,0 0-15,21 21 0,1-21 0,-1 0 16,21 21-16,-21 0 0,22 0 15,-1 0-15,0 0 0,22 0 0,-22 0 16,0 0-16,1 21 0,-1 0 16,0 21-16,-20-20 0,-1-1 15,21 21-15,-42 0 0,0-20 0,21 20 16,-21 0-16,0-21 0,0 22 16,0-22-16,-21 21 0,21-21 15,-21 1-15,0-1 0,0 0 16,-1-21-16,1 21 0,0 0 15,0-21-15,0 0 16,0 0-16,-1-21 16,22 0-16,0 0 0,0-22 15,22 22-15,-1 0 0,0-21 16,0 21-16,21-22 0,1 1 16,-1 0-16,0-1 0,1 1 15,-1 0-15,0 20 0,1 1 0,20 0 16,-20 0-16,-1 21 0,21 0 15,-20 0-15,-1 21 0,0 0 16,1 0-16,-22 1 0,0 20 16,0-21-16,-21 21 0,0-20 0,0 20 15,0-21-15,0 21 0,-21-20 16,0-1-16,0 21 0,0-21 0,-1-21 16,1 21-16,0 1 0,0-22 15,0 0-15,0 0 0,-1 0 16,22-22 15,0 1-31,0 0 16,22 0-16,-1 0 0,21 0 0,0-22 15,1 22-15,-1-21 0,22-1 16,-1 22-16,1-21 0,-1 21 16,1 21-16,-1 0 0,1 0 0,-22 0 15,0 0-15,1 21 0,-22 0 16,0 0-16,-21 0 0,0 22 0,0-1 15,0-21-15,-21 22 0,0-22 16,-1 21-16,1-21 0,0 22 0,0-22 16,-21 0-16,20 0 0,1-21 15,0 21-15,0 0 0,42-42 47,0 21-31,0-21-16,22 0 0,-22 0 15</inkml:trace>
  <inkml:trace contextRef="#ctx0" brushRef="#br2" timeOffset="-185996.39">22204 17822 0,'-21'0'16,"42"0"-16,-21 22 16,21-22-1,-21 21-15,21-21 0,0 0 16,0 0-1,1 0-15,-1-21 16,0 21-16,-21-22 16,21 1-16,-21 0 0,21 0 15,0 0-15,-21-22 0,0 22 0,22-21 16,-22 21-16,0-22 0,0 22 16,0 0-16,-22 21 15,1 0-15,-21 21 16,21 0-16,0 22 0,-22-22 0,22 21 15,0 1-15,-21-1 16,42 0-16,-22-21 0,22 22 0,0-1 0,0-21 16,0 0-16,0 22 15,0-22-15,22 0 0,-1 0 0,0 0 16,0-21-16,21 22 0,-20-22 16,20 0-16,0 0 0,1 0 15,20 0-15,-21 0 0,22-22 0,-22 1 16,22 0-16,-1 0 0</inkml:trace>
  <inkml:trace contextRef="#ctx0" brushRef="#br2" timeOffset="-185609.04">23474 17314 0,'0'0'16,"-21"0"-16,-1-21 0,1 21 0,0-21 15,21 0-15,0 0 0,0 0 16,0-1-16,0 44 47,0-1-47,0 0 15,0 21-15,-21 1 0,21-1 0,0 0 16,0 22-16,0-1 0,0 1 16,-21-22-16,21 22 0,-21-22 0,21 0 15,-22 1-15,22-22 0,0 21 16,0-21-16,0 0 0,-21 1 16,21-1-16,0-42 31,0-1-31,0 1 15,0 0-15,21-21 0</inkml:trace>
  <inkml:trace contextRef="#ctx0" brushRef="#br2" timeOffset="-185204.27">23072 17166 0,'0'0'0,"-43"-42"0,1 21 0,21 0 15,0-1-15,-1 1 0,1 21 16,21-21-16,0 0 0,0 0 15,21 0-15,22-1 16,-22 22-16,21-21 0,1 21 0,-1 0 16,21 0-16,1 0 0,-1 0 15,1 0-15,-1 21 0,1 1 0,21 20 16,-22-21-16,1 21 0,-1 1 16,1 20-16,-22-20 0,21 20 15,-41-21-15,-1 22 0,0-1 16,-21 1-16,0-1 0,0 1 0,0-1 15,0-20-15,-42-1 0,20 0 16,-20 1-16,0-22 0,-1 21 0,-20-21 16,21-21-16,-22 22 0,22-1 15,-1-21-15,-20 0 0,21 0 0,20 0 16,-20 0-16,21 0 0,0 0 16,0 0-16,21-21 15,0-1 1,0 1-1,21 21-15,0-21 16,21 0-16,-21 21 0,22-21 16,-1 21-16,0-21 0</inkml:trace>
  <inkml:trace contextRef="#ctx0" brushRef="#br2" timeOffset="-184744.39">24299 17695 0,'0'0'0,"-21"-21"0,0 21 0,21-21 15,-21 21-15,21-21 0,0 0 16,0 0-16,0-1 0,0 1 16,0 0-16,0 0 0,21 0 0,0 21 15,0-21-15,0-1 0,1 22 16,-1 0-16,0 0 0,21 0 0,-21 0 15,1 0-15,20 22 0,-21-1 16,0 0-16,0 0 0,1 0 0,-1 22 16,0-22-16,-21 21 0,0-21 15,0 22-15,0-22 0,0 21 16,0-21-16,0 0 0,-21 1 0,0-1 16,-1 0-16,1 0 0,0-21 15,0 0-15,21 21 0,-21-21 16,0 0-16,-1 0 15,22-21-15,-21 21 0,21-21 16,0 0-16,0 0 0,0-1 16,0 1-16,0 0 0,21 0 15,1 0-15,-22-22 0,21 22 0,0 0 16,0 0-16,0 0 0,0 0 0,1-1 16,-1 1-16,21 21 0,-21 0 15,0-21-15,22 21 0,-1 0 0,-21 0 16,22 0-16,-1 0 0</inkml:trace>
  <inkml:trace contextRef="#ctx0" brushRef="#br2" timeOffset="-184492.54">25400 17526 0,'-42'0'16,"84"0"-16,-42 21 0,0 0 15,-21 1-15,0-1 0,-1 0 16,22 0-16,-21 0 0,0 22 15,21-22-15,0 0 0,-21 21 16,21-21-16,-21 1 0,21-1 0,-21 0 16,21 0-16,0 0 15,0 0-15,0 1 16,0-44 15,0 1-15,21 0-16,-21 0 0,21 0 15</inkml:trace>
  <inkml:trace contextRef="#ctx0" brushRef="#br2" timeOffset="-184287.26">25315 17336 0,'0'0'0,"-21"0"0,0 0 15,0 0 1,0 0-1,21 21 1,0 0 0,0 0-16,0 0 15,21-21-15,0 21 0,0-21 16,0 0-16,0 22 0,1-22 16</inkml:trace>
  <inkml:trace contextRef="#ctx0" brushRef="#br2" timeOffset="-183871.44">25654 17590 0,'21'0'62,"-21"21"-46,21-21-16,-21 21 0,0 21 0,0-21 15,0 22-15,21-22 0,-21 21 16,22-21-16,-22 22 0,0-22 16,0 21-16,0-21 0,0 1 0,0-1 15,0 0-15,21-21 16,-21 21-16,0 0 16,21-21-16,-21-21 31,21 21-31,-21-21 0,21 0 15,-21 0-15,21-1 0,1 1 16,-1 0-16,-21-21 0,21 21 0,0-22 16,0 22-16,0 0 0,1 0 15,-1 0-15,0-1 0,0 1 0,-21 0 16,21 21-16,0 0 0,-21-21 16,22 21-16,-1 0 0,0 0 0,0 0 15,0-21 1,0 21-16,1 0 0</inkml:trace>
  <inkml:trace contextRef="#ctx0" brushRef="#br2" timeOffset="-183135.93">26289 17717 0,'0'21'15,"0"0"1,21-21-16,0 21 0,0-21 15,1 0-15,20 0 16,-21 0-16,21 0 0,-20-21 0,-1 21 16,21-21-16,-21 0 0,0-1 15,1 1-15,-22 0 0,0 0 0,0 0 16,0 0-16,0-1 0,0 1 16,0 0-16,0 0 0,-22 21 0,1 0 15,0 0-15,0 0 0,0 0 16,0 0-16,-1 21 0,1 0 15,0 0-15,0 22 0,0-22 0,0 21 16,21 1-16,0 20 16,0-42-16,0 22 0,0-22 15,0 0-15,0 0 0,0 0 16,21 0-16,0 1 0,0-1 16,0-21-16,0 0 0,1 0 0,20 0 15,-21 0-15,0 0 0,0 0 16,1 0-16,-1-21 0,0 21 0,0-22 15,0 1-15,0 0 0,-21 0 16,22-21-16,-1 20 0,-21 1 16,21-21-16,0 21 0,-21-22 0,21 22 15,0-21-15,1 0 0,-1 20 16,0 1-16,21-21 0,-21 42 0,22-21 16,-22 0-16,21 21 0,-21 0 15,22 0-15,-22 0 0,0 0 16,0 21-16,0 0 0,-21 0 15,22 0-15,-22 22 0,21-1 16,-21 0-16,0-21 0,0 22 0,0-1 16,0 0-16,0-20 0,0 20 15,0-21-15,-21 0 0,21 0 0,-22 1 16,22-1-16,-21-21 16,21 21-16,-21-21 15,21-21 1,0 0-16,0-1 15,0 1-15,0 0 0,0 0 16,21-21-16,0 20 0,1-20 16,-1 21-16,0-21 0,0 20 15,0 1-15,0-21 0,1 21 0,-1 21 16,0-21-16,-21-1 0,21 22 16,0 0-16,0-21 0,1 21 15,-1 0-15,0 0 0,0 0 0</inkml:trace>
  <inkml:trace contextRef="#ctx0" brushRef="#br2" timeOffset="-182816.83">28152 17314 0,'0'-21'16,"0"42"-16,-22-63 15,1 42-15,0 0 0,0 0 16,0 0-16,0 0 0,-1 21 16,-20-21-16,21 21 0,0 1 0,0-1 15,-1 0-15,-20 21 0,21-21 16,0 22-16,-22-1 0,22 0 0,0 1 16,0-1-16,21 0 15,0 1-15,0-1 0,0 0 0,0-20 16,0 20-16,0-21 0,0 0 15,21 0-15,0 1 0,0-1 16,1-21-16,20 0 0,-21 0 0,21 0 16,-20 0-16,20 0 0,0-21 15,1-1-15</inkml:trace>
  <inkml:trace contextRef="#ctx0" brushRef="#br2" timeOffset="-182445.04">28638 17187 0,'0'0'0,"-21"0"0,21-21 16,0 0-16,0 0 0,0 0 16,21 21-1,1 0-15,-1 0 16,0 0-16,0 0 0,21 21 15,-20 0-15,-1 21 0,0-20 0,-21 20 16,0 0-16,0 1 0,0-1 16,0 21-16,0-20 0,-21 20 15,0-20-15,-1-1 0,-20 21 16,21-20-16,0-1 0,0 0 16,-1 1-16,1-22 0,0 21 0,-21-21 15,21 1-15,-1-1 0,1-21 16,21 21-16,-21-21 0,0 21 0,0-21 15,21-21 17,0 0-32,0 0 0,0-1 0,21 1 15</inkml:trace>
  <inkml:trace contextRef="#ctx0" brushRef="#br2" timeOffset="-182132.22">29612 17357 0,'0'0'0,"0"-21"15,0-1-15,0 1 0,0 0 16,0 0-1,0 0 17,0 42-1,0 0-15,0 0-16,-21-21 0,0 21 0,0 1 15,-1 20-15,1-21 0,21 0 16</inkml:trace>
  <inkml:trace contextRef="#ctx0" brushRef="#br2" timeOffset="-181860.37">29612 17971 0,'0'0'0,"0"21"0,-21-21 15,0 21-15,0 0 0,-1 0 0,22 0 16,-21 1-16,0 20 0,0 0 15,21 1-15,-21-1 0,0 0 16,-1 1-16,-20 20 0,21-21 0,0 1 16,-22 20-16,1-20 0,0-1 15,-1 0-15,1 1 0,0-22 0,-1 21 16,-20-21-16,21 0 0,-22 22 16,1-43-16,20 21 0,-20 0 0,-1 0 15,1 0-15,-1-21 16,1 22-16,-22-22 0,22 0 0,-1 0 15,1 0-15,-1 0 0</inkml:trace>
  <inkml:trace contextRef="#ctx0" brushRef="#br2" timeOffset="-173070.91">5905 16616 0,'0'21'47,"0"0"-47,0 0 15,0 1-15,22-1 16,-22 0-16,21 0 0,-21 0 0,21-21 16,-21 21-16,0 1 0,21-1 15,0 0-15,0 0 0,1-21 16,-1 0-16,0 0 16,0 0-16,0 0 0,0 0 15,1 0-15,20-21 0,0 21 0,1-42 16,20 20-16,1-20 0,20-21 15,22-1-15,21 1 0,21-22 0,22-21 16,20-21-16,22 0 0,21-21 16,42 0-16,0-22 0,21 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03T10:55:40.12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2688 14774 0,'0'22'78,"21"-22"-62,0 0-1</inkml:trace>
  <inkml:trace contextRef="#ctx0" brushRef="#br0" timeOffset="9776.7">1228 445 0,'0'0'0,"-22"0"16,22-22-16,-21 22 0,21-21 15,0 0-15,-21 0 16,21 0-16,-21 21 15,21-21 1,0 42 15,0 0-31,0 0 16,0 0-16,0 0 0,0 1 16,0-1-16,0 0 0,0 0 15,21 0-15,0 0 0,-21 1 0,21-22 16,1 21-16,-22 0 15,21-21-15,0 0 0,0 0 0,0 0 16,0 0-16,1 0 0,-1 0 16,0 0-16,21 0 0,-21-21 0,1 21 15,20-21-15,-21-1 0,21 1 16,-20 0-16,-1 0 0,0 0 16,0 0-16,-21-1 0,0 1 0,21-21 15,-21 21-15,0 0 0,0-1 16,0 1-16,0 0 0,0 0 0,0 0 15,0 0 1,0-1-16,-21 22 0,21-21 0,-21 21 16,21 21-1,0 1 1,0-1-16,0 0 0,0 0 16,0 21-16,-21-20 0,21 20 0,0 0 15,0 1-15,0-1 0,0 0 16,0 22-16,0-22 0,0 0 15,0 1-15,0 20 0,-21-20 0,21-1 16,0 21-16,0-20 0,0-22 16,0 21-16,0 1 0,-22-1 0,22-21 15,0 0-15,-21 0 16,21 1-16,0-1 0,0 0 0,-21-21 0,0 0 16,0 0-1,0 0-15,-1 0 0,1 0 16,-21 0-16,21-21 0,0 0 15,-1-1-15,-20 1 0,21 21 0,0-21 16,0 0-16,-1 0 0,1 0 16,0-1-16,0 22 0,21-21 15,0 0 1,0 0 15,21 21-31,0 0 0,0 0 16,22-21-16,-22 21 15,21 0-15</inkml:trace>
  <inkml:trace contextRef="#ctx0" brushRef="#br0" timeOffset="10548.31">1884 783 0,'0'0'15,"0"21"17,0 1-32,0-1 15,0 0-15,-21 0 0,21 0 0,0 0 16,0 22-16,0-22 0,0 0 16,0 0-16,0 0 0,0 22 0,-22-22 15,22 0-15,0 0 16,0 0-16,0 1 15,0-44 17,-21 1-17,21 0-15,0 0 0,0 0 16,0 0-16,0-1 0,0-20 16,0 21-16,0-21 0,0 20 0,0-20 15,0 21-15,0-21 0,21 20 16,1 1-16,-1 0 0,0 21 0,0-21 15,0 21-15,0 0 0,1 0 16,-1 0-16,0 0 0,0 21 0,0 0 16,0-21-16,1 21 0,-1 22 15,0-22-15,0 0 0,-21 0 16,0 22-16,21-22 0,-21 0 0,0 0 16,0 0-16,0 0 0,0 1 15,0-1-15,0 0 0,-21 0 16,21 0-1,-21-21-15,0-21 16,21 0 0,0 0-16,0 0 0,0-22 15,0 22-15,0-21 0,0 21 16,0-22-16,21 1 0,0 21 0,0-22 16,0 22-16,1 0 0,-1 0 15,21 21-15,-21 0 0,22 0 0,-22 0 16,21 0-16,-21 0 0,22 0 15,-22 21-15,21-21 0,-21 42 16,0-20-16,1-1 0,-22 0 16,0 21-16,21-21 0,-21 22 0,0-22 15,0 0-15,0 21 0,-21 1 16,-1-22-16,1 0 16,0 0-16,21 0 15,-21-21-15,0 0 0,21-21 31,0 0-15,0 0-16</inkml:trace>
  <inkml:trace contextRef="#ctx0" brushRef="#br0" timeOffset="10980.06">2900 699 0,'0'-22'16,"0"44"31,-21-1-47,21 0 0,0 0 0,0 0 16,0 22-16,-22-1 0,22 0 15,0 1-15,0-1 0,0 0 16,0 22-16,0-22 0,0 22 15,0-1-15,0 1 0,-21-1 0,21 22 16,-21-1-16,21 1 0,-21 21 16,21-21-16,-21 20 0,0-20 0,-1 0 15,1 21-15,0-22 0,21 1 0,0 0 16,-21-22-16,21 22 0,-21-22 16,21-20-16,0 20 0,0-21 0,0 1 15,0-22-15,0 21 0,0-21 16,0 1-16,0-1 0,0-42 31,0-22-15,0 22-16,0-21 0,0-1 15,0 1-15,21-21 0,-21-1 0,21-21 16,0 1-16,-21-1 0,21 0 16,1-20-16</inkml:trace>
  <inkml:trace contextRef="#ctx0" brushRef="#br0" timeOffset="11347.91">2836 1101 0,'0'0'0,"0"-43"0,-21-20 15,21 42-15,0 0 0,0-1 16,0 1 0,0 0-16,0 0 0,0 0 0,21 0 15,0-1-15,1 1 0,-1 21 16,21-21-16,-21 0 0,0 21 0,1-21 15,20 21-15,-21 0 0,0 0 16,0 0-16,1 0 0,-1 0 0,0 21 16,0 0-16,0 21 0,-21-20 15,0 20-15,0-21 0,0 21 16,0-20-16,-21 20 0,0-21 0,0 21 16,0-20-16,-1-1 0,1 0 0,0 0 15,0 0-15,0 0 0,0-21 16,-1 0-16,1 22 0,0-22 15,0 0-15,21-22 32,0 1-32,21 0 15,0 0-15,0 21 16,1-21-16,-1 0 0,0-1 0</inkml:trace>
  <inkml:trace contextRef="#ctx0" brushRef="#br0" timeOffset="11835.63">3598 699 0,'0'-22'0,"0"44"0,0-65 31,-21 43-15,0 0-16,0 21 15,0-21-15,-1 22 0,22-1 16,-21 21-16,0-21 0,0 22 15,0-1-15,0-21 0,-1 21 0,22 1 16,0-1-16,-21 0 0,21-20 16,0 20-16,0-21 0,0 21 0,0-20 15,0-1-15,21 0 16,1-21-16,-1 0 0,0 0 16,21 0-16,-21 0 0,1 0 0,-1 0 15,0 0-15,0 0 0,0 0 16,0-21-16,1 0 0,20-22 0,-21 22 15,21-21-15,-20-1 0,-1 1 16,0 0-16,-21-1 0,0-20 0,0 21 16,0-1-16,0 22 0,-21-21 15,21 21-15,-21-1 0,-1 1 0,1 0 16,0 21-16,0 0 0,-21 0 16,20 0-16,1 0 0,0 0 15,0 0-15,0 21 0,0 0 0,-1 1 16,22-1-16,-21 0 15,21 0-15,-21 0 0,21 0 0,0 1 16,-21-1-16,21 0 16,21-21-1,0 0 1</inkml:trace>
  <inkml:trace contextRef="#ctx0" brushRef="#br0" timeOffset="12418.11">3746 783 0,'0'0'0,"0"-21"16,22 21-1,-22-21-15,21 21 0,-21-21 16,21 21-16,0-21 0,0 21 0,0-22 15,1 22-15,-1 0 16,0 0-16,0 0 0,0 0 0,0 0 16,1 0-16,-1 22 0,0-1 15,0 0-15,0 0 0,-21 0 0,21 22 16,1-1-16,-22-21 0,0 21 16,0 1-16,0-1 0,0-21 0,0 22 15,0-22-15,0 21 16,0-21-16,-22 0 0,1 1 0,21-1 15,-21-21-15,21 21 0,-21-21 32,21-21-32,0 0 0,0-1 15,0-20-15,0 21 16,0 0-16,0-22 0,0 22 0,21-21 16,0 21-16,-21-22 0,0 1 15,21 21-15,1 0 0,-1-22 0,0 22 16,0 0-16,0 0 0,0 0 15,1 21-15,-1-21 0,21-1 16,-21 1-16</inkml:trace>
  <inkml:trace contextRef="#ctx0" brushRef="#br0" timeOffset="12731.93">4741 466 0,'0'-21'0,"0"42"63,-21 0-63,21 0 0,-21 0 0,21 0 15,-21 1-15,21 20 0,0-21 16,0 21-16,-21 1 0,21-1 16,-22 0-16,22 1 0,0-1 15,0-21-15,0 22 0,0-1 0,-21-21 16,21 21-16,0-20 0,0 20 0,0-21 15,0 0-15,0 0 16,21-21-16,-21 22 0,22-22 16,-1 0-16,0 0 15,0 0-15,0-22 0,-21 1 16,21 0-16,1 0 0,-1 0 0,-21 0 16</inkml:trace>
  <inkml:trace contextRef="#ctx0" brushRef="#br0" timeOffset="12955.8">4593 741 0,'0'0'15,"-21"0"-15,42 0 32,0 0-17,0 0-15,1 0 0,-1 0 0,0 0 16,21 0-16,-21 0 15,1 0-15,20 0 0,-21-21 0,0 21 16,0 0-16,1 0 0,-1 0 0,0 0 16,-21-21-1</inkml:trace>
  <inkml:trace contextRef="#ctx0" brushRef="#br0" timeOffset="15195.37">5270 1037 0,'0'0'0,"64"-21"16,-43 0-16,0 0 16,0 21-16,-21-21 0,22-1 15,-1 1-15,-21 0 0,0 0 0,21-21 16,0 20-16,-21 1 0,0-21 16,0 21-16,0-22 0,0 22 0,0 0 15,0 0-15,0-21 0,-21 42 0,0-22 16,0 1-16,-1 21 0,1 0 15,0 0-15,0 0 0,-21 0 16,20 0-16,1 0 0,0 21 16,-21 1-16,21-1 0,-1 0 0,1 21 15,0-21-15,0 22 0,0-1 16,0 0-16,21 1 0,0-1 0,-22 0 16,22 1-16,0-1 0,0-21 15,0 22-15,0-22 0,0 0 0,0 0 16,0 0-16,22 0 0,-1-21 15,0 0-15,0 0 0,0 0 16,0 0-16,1 0 0,-1 0 0,21-21 16,-21 0-16,0 21 0,1-21 15,20-21-15,-21 20 0,0 1 16,0-21-16,22 0 0,-22 20 0,0-20 16,-21 0-16,21 21 0,-21-22 15,21 22-15,-21 0 0,0 0 0,0 0 16,0-1-1,-21 44 1,0-1 0,21 0-16,0 21 0,0-21 15,0 1-15,0 20 0,0-21 16,0 21-16,0-20 0,0 20 0,0-21 16,0 0-16,0 22 0,0-22 0,21 0 15,0 0 1,1-21-16,-1 0 0,0 0 0,0 0 15,0 0-15,0 0 0,22 0 16,-22 0-16,21 0 0,-21-21 0,22 0 16,-22 0-16,21-1 0,-21 1 0,22 0 15,-22-21-15,0 21 0,0-22 16,0 1-16,1 21 0,-22-22 0,0 1 16,21 21-16,-21 0 0,0 0 15,0-1-15,-21 44 31,21-1-15,0 0-16,0 0 0,-22 0 16,22 22-16,-21-22 0,21 21 15,0-21-15,-21 22 0,21-22 0,0 21 16,0-21-16,0 0 0,0 1 16,-21-1-16,21 0 0,0 0 0,-21 0 15,21-42 16,0 0-15,0 0-16,0 0 16,0-22-16,21 22 0,0-21 0,-21 21 15,21-22-15,-21 1 0,21 0 16,1 20-16,-1-20 0,0 21 16,0 0-16,-21 0 0,21-1 0,0 22 15,1 0-15,-1 0 0,0 0 16,0 0-16,0 22 0,-21-1 15,21 0-15,1 0 0,-22 21 16,21-20-16,0 20 0,0 0 0,-21-21 16,21 22-16,-21-22 0,0 21 15,21-21-15,22 22 16,-43-22-16,21 0 0,0-21 0,0 21 16,0-21-16,1 0 15,-1 0-15,0 0 0,0-21 0,0 21 16,0-21-16,1 0 0,-22 0 15,21-1-15,0 1 0,0 0 16,-21-21-16,21-1 0,0 1 0,1 21 16,-1-21-16,21-1 0,-21 1 15,0 0-15,1 20 0,-1 1 0,0 0 16,0 0-16,0 21 0,0 0 16,-21 21-1,0 0-15,0 0 0,0 1 16,0-1-16,0 0 0,0 0 15,0 0-15,0 0 0,0 1 16,0-44 31,0 1-47,22 21 0,-22-21 16,0 0-16,0 0 0,0 0 15,0-1-15,0 1 0,0 0 16,-22 0-16,1 21 15,0 0 1,0 0-16,0 0 0,0 0 0,-1 21 16,1 0-16,0 0 15,0 1-15,0 20 0,21-21 0,-21 21 16,-1-20-16,22 20 0,-21 0 16,21-21-16,0 22 0,0-22 15,0 21-15,0-21 0,0 1 0,0 20 16,21-21-16,1-21 0,-1 21 0,0 0 15,0-21-15,0 0 0,22 0 16,-22 22-16,0-22 0,21 0 0,-21 0 16,1 0-16,20-22 0,-21 22 15,21-21-15,-20 0 0,-1 0 0,0 0 16,0 0-16,0-1 0,0 1 16,1-21-16,-22 21 0,0-22 15,21 22-15,-21 0 0,0 0 0,21 0 0,-21 0 16,0-1-16,-21 44 47,21-1-47,0 0 15,0 0-15,0 0 16,21-21 0,0 0-16,0 0 15,0 0-15,1 0 0,20 0 16,-21 0-16,0-21 0,0 0 0,1 21 15,20-21-15,-21 0 16,0-1-16,-21 1 0,0 0 0,21 0 16,-21 0-16,0 0 0,0-1 15,0 1-15,-21 0 0,0 21 16,0-21-16,0 21 0,0 0 16,-22 0-16,22 0 0,0 0 15,0 0-15,-22 21 0,22 0 0,0 0 16,-21 1-16,21-1 0,-1 0 15,1 21-15,0 1 0,0-22 0,0 21 16,21 0-16,0-20 0,0 20 0,0-21 16,0 21-16,0-20 0,42 20 15,-21-21-15,0-21 16,1 21-16,-1 0 0,0-21 16,21 0-16,-21 0 0,1 0 0,20 0 15,-21 0-15,0 0 0,0 0 0,22 0 16,-22 0-16,0-21 0,0 0 15,0 21-15,-21-21 0,0 0 16,0 0-16,22 21 16,-22-22-16,0 1 15</inkml:trace>
  <inkml:trace contextRef="#ctx0" brushRef="#br0" timeOffset="15402.26">7832 1143 0,'0'21'16,"0"0"15,0-42 31</inkml:trace>
  <inkml:trace contextRef="#ctx0" brushRef="#br0" timeOffset="17055.53">9377 296 0,'-21'0'16,"-1"22"-1,22-1-15,0 0 16,-21-21 0,21 21 77,0 0-77,-21 0-16,21 22 0,0-1 0,0 0 16,-21 1-16,21 20 0,-21-20 15,21 20-15,0 1 0,0-22 0,-21 21 16,21-20-16,-22-1 0,22 0 0,0 1 16,0-22-16,0 0 0,0 0 15,0 0-15,-21 1 0,21-1 0,0-42 47,0-1-47,0-20 16</inkml:trace>
  <inkml:trace contextRef="#ctx0" brushRef="#br0" timeOffset="17640">9102 381 0,'0'-21'0,"0"42"0,0-63 0,0 21 16,0-1-16,21 22 0,0-21 0,0 0 15,0 0-15,0 21 0,22-21 16,-22 21-16,0 0 0,0 0 0,22 0 16,-22 0-16,0 0 0,21 21 15,-21 0-15,22 21 0,-22-20 16,21 20-16,-21 21 0,1-20 15,20-1-15,-21 0 0,-21 22 0,0-22 16,0 22-16,0-22 0,0 0 0,0 22 16,-21-22-16,0 1 0,21-22 15,-21 21-15,-1-21 0,1 0 0,21 1 16,0-1-16,-21-21 16,21-21-1,0-1 1,0 1-16,0-21 0,0 21 0,21-22 15,-21-20-15,21 21 0,1-1 0,-1-20 16,21 20-16,-21-20 16,22-1-16,-22 1 0,21 21 0,0-22 15,1 22-15,-1-22 0,0 22 16,1 21-16,-1 0 0,0-1 0,-20 22 16,20 0-16,-21 22 0,0-1 15,0 21-15,1 22 0,-22-22 0,0 21 16,0 1-16,0-1 0,0 1 0,0 21 15,-22-22-15,1 1 0,0-1 16,0-21-16,0 22 0,0-22 16,21-21-16,-22 22 0,22-22 0,-21 21 15,0-21-15,21 1 0,21-44 47,-21-20-47,21 21 16,1 0-16,-1 0 0</inkml:trace>
  <inkml:trace contextRef="#ctx0" brushRef="#br0" timeOffset="18039.78">10350 931 0,'0'0'0,"0"22"0,-21-22 0,21 21 16,21-21-1,1 0 1,-1 0-16,0 0 0,0-21 16,0-1-16,0 1 0,1 21 0,-1-21 15,21-21-15,-21 21 0,0-1 16,1 1-16,-22 0 0,21 0 0,-21-21 16,0 20-16,21 22 0,-21-21 15,0 0-15,-21 21 16,0 0-16,-1 0 0,1 0 0,0 0 15,0 21-15,0 0 0,0 1 16,-22 20-16,22-21 0,0 21 16,0 1-16,0-1 0,-1 0 15,1-20-15,21 20 0,0 0 0,0-21 16,0 1-16,0 20 0,0-21 0,0 0 16,21 0-16,1-21 15,-1 0-15,0 0 0,21 0 0,-21 0 16,22 0-16,-1 0 0,0-21 15,-20 0-15,20 0 0,0 0 0,22 0 16</inkml:trace>
  <inkml:trace contextRef="#ctx0" brushRef="#br0" timeOffset="18328.27">11239 339 0,'0'0'0,"0"-21"0,0-22 0,0 22 16,0 0-16,0 42 31,-21 0-31,0 0 0,0 22 0,21-1 16,0 0-16,-21 1 0,21 20 15,-21-20-15,-1 20 0,22 1 0,-21-22 16,0 21-16,0 1 0,21-22 16,-21 1-16,21-1 0,-21 0 0,-1 1 15,22-22-15,-21 21 0,21-21 16,0 0-16,0 1 15,0-1-15,21-21 16,1-21-16,-1-1 16,0 1-16,21-21 0,-21 21 15,1-22-15,20 1 0</inkml:trace>
  <inkml:trace contextRef="#ctx0" brushRef="#br0" timeOffset="18804">11515 296 0,'0'0'15,"0"-21"-15,0 0 16,0 42 0,0 0-16,0 1 0,0 20 0,0-21 15,0 21-15,-22 1 0,1-1 16,21 0-16,-21 22 0,0-22 0,21 22 16,-21-22-16,0 22 0,21-22 0,-22 0 15,22 22-15,-21-43 0,21 21 16,0 1-16,-21-22 0,21 0 0,0 0 15,-21-21-15,21 21 0,0 0 16,0-42 0,0 0-1,0 0-15,0 0 0,0 0 16,0-1-16,21-20 0,0 0 16,0-1-16,-21 1 0,22 0 0,-1-1 15,0 1-15,21 0 0,-21 21 16,1-22-16,20 22 0,-21 0 0,21 0 15,-20 21-15,20 0 0,-21 0 16,0 0-16,0 21 0,1 21 0,-1-21 16,-21 22-16,0-1 0,0 0 0,0 1 15,0-1-15,0 0 0,0 1 16,0-22-16,0 21 0,-21 1 16,21-22-16,-22 0 0,22 0 0,-21 0 15,21 0-15,-21 1 16,0-22-1,21-22 1,-21 22-16,21-21 0,0 0 0,0 0 16</inkml:trace>
  <inkml:trace contextRef="#ctx0" brushRef="#br0" timeOffset="18992.89">10985 741 0,'0'0'0,"22"0"31,20-21-31,-21 21 16,0 0-16,22 0 15,-1 0-15,-21 0 0,21 0 0,1 0 16,-1 0-16,-21 0 0,22 0 0,-22 0 16,0 0-16,21 0 0,-21 0 15</inkml:trace>
  <inkml:trace contextRef="#ctx0" brushRef="#br0" timeOffset="19467.46">12340 741 0,'0'0'0,"0"-21"16,0 0-16,-21 21 15,0 0-15,0 0 0,-1 0 16,1 0-16,0 21 0,-21 0 0,21 0 16,-1 0-16,-20 22 0,21-22 15,0 21-15,-22 0 0,22-20 0,21 20 16,0 0-16,-21-21 0,21 22 0,0-22 16,0 0-16,0 0 15,21 0-15,0 1 0,1-22 0,20 21 16,-21-21-16,0 0 0,22 0 0,-1 0 15,0 0-15,-21 0 0,22 0 16,-1-21-16,-21 21 0,22-22 0,-22 1 16,0 0-16,0 0 0,0-21 15,-21 20-15,0-20 0,0 21 0,0-21 16,0-1-16,0 1 0,0 21 0,-21-22 16,0 22-16,0-21 0,0 21 15,-22 21-15,22-21 0,-21 21 0,-1 0 16,22 0-16,-21 0 0,0 0 0,20 0 15,-20 21-15,21 0 16,0 0-16,0 0 0,-1 0 0,22 22 16,-21-22-16,21 0 0,0 0 15,0 0-15,21 1 0,1-1 0,20 0 16,-21-21-16,21 0 0</inkml:trace>
  <inkml:trace contextRef="#ctx0" brushRef="#br0" timeOffset="20017.13">13081 656 0,'0'0'0,"0"-21"0,-64-21 32,43 42-32,0 0 0,0 0 0,-21 0 15,20 0-15,1 0 0,0 21 0,-21 0 16,21 21-16,-1-20 0,1 20 15,0-21-15,0 21 0,0 1 0,0-1 16,-1 0-16,22 1 0,0-1 16,0 0-16,0-20 0,0-1 0,0 21 15,0-21-15,0 0 0,0 1 16,22-1-16,-1-21 0,0 0 16,0 0-16,0 0 0,22 0 0,-22 0 15,21-21-15,-21-1 0,22 22 16,-22-42-16,21 21 0,-21 0 15,0-22-15,22 1 0,-22 0 0,0-22 16,0 22-16,22-22 0,-22 22 16,0-21-16,-21 20 0,21-20 0,0 20 15,-21-20-15,0 21 0,0-1 0,0 1 16,0 0-16,0 20 0,0 1 16,0 0-16,0 42 15,-21 22 1,0-22-16,0 21 0,0 0 0,21 22 15,-22-22-15,1 22 0,0-1 0,21 1 16,-21-22-16,21 22 16,0-1-16,0-21 0,0 1 0,0-1 15,0 0-15,0 1 0,0-22 16,0 0-16,0 0 0,0 0 0,0 1 16,0-1-16,21-21 0,0 0 0,0 0 15,1 0-15,-1 0 16,0-21-16,0 21 0</inkml:trace>
  <inkml:trace contextRef="#ctx0" brushRef="#br0" timeOffset="20427.9">13631 868 0,'0'0'0,"21"-21"0,1 0 16,-1-1-16,0 1 0,-21 0 16,21 0-16,-21 0 15,-21 21 1,0 0-16,0 0 0,-1 0 15,1 21-15,0 0 0,0-21 0,0 21 16,0 0-16,21 1 0,-22-1 16,1 0-16,21 0 0,0 0 15,0 0-15,21 1 16,1-22-16,-1 21 16,0-21-16,0 0 0,0 21 0,0-21 15,22 21-15,-22-21 0,0 21 16,0 0-16,0 1 15,1-22-15,-22 21 0,0 0 0,0 0 16,0 0-16,0 0 16,-22 1-16,1-22 15,0 0-15,0 21 0,0-21 16,0 0-16,-1 0 0,1 21 0,0-21 16,0 0-16,0 0 0,0 0 15,-1 0 1,1 0-16,0-21 15,21 0-15,0-1 0,0 1 16,0 0-16</inkml:trace>
  <inkml:trace contextRef="#ctx0" brushRef="#br0" timeOffset="21591.83">15346 804 0,'0'0'0,"0"-21"16,0 0-16,0 0 0,0 0 15,21 0-15,-21-1 0,21 1 16,-21 0-16,21 0 0,-21 0 0,0 0 16,0-1-16,0 1 0,21 0 15,-21 0-15,0 0 0,0 0 16,-21 21-1,0 0 1,0 21-16,0 0 0,21 21 16,-21-21-16,-1 22 0,1-1 0,21-21 15,0 22-15,-21-1 0,21 0 16,-21 1-16,21-22 0,0 21 0,0-21 16,0 22-16,0-22 0,0 0 15,21 0-15,0-21 0,0 21 0,1-21 16,20 0-16,-21 0 0,0 0 0,22 0 15,-22 0-15,21 0 0,-21-21 16,22 0-16,-22 0 0,21 0 16,-21-1-16,0 1 0,22 0 15,-22-21-15,0-1 0,-21 22 0,21-21 16,-21 0-16,21 20 0,-21-20 0,0 0 16,0-1-16,0 22 0,0-21 15,0 0-15,-21 20 0,0 1 0,0 0 16,0 0-16,0 21 0,-1 0 15,1 0-15,0 0 0,0 0 0,0 0 16,0 0-16,-1 0 0,22 21 0,-21-21 16,21 21-16,0 0 15,21 1-15,1-22 16,-1 0-16,0 0 16,0 0-16,21 0 0,-20 0 0,20 0 15,0 0-15,1 0 0,-1-22 0,0 1 16,1 21-16,-1-21 0,21 0 15,-20 0-15,-1 0 0,0-1 0,-20 1 16,-1 0-16,21 0 0,-42 0 16,0 0-16,21-1 0,-21 1 0,0 0 15,-21 21 1,0 0-16,0 0 16,0 0-16,21 21 0,-22 22 0,1-22 15,0 21-15,0 0 0,0 1 16,0 20-16,-1-20 0,1 20 15,0-21-15,21 22 0,-21-1 16,0 1-16,0 21 0,-1-22 0,22 1 16,0 20-16,-21-20 0,21-1 0,-21 1 15,21-1-15,0 1 0,0-1 16,-21 1-16,21-1 0,0 1 0,0-1 16,0 1-16,0-1 0,0 1 0,0-22 15,0 22-15,-21-22 0,21 0 16,0 1-16,-21-1 0,21 0 0,0 1 15,0-22-15,0 0 0,0 0 0,-22 0 16,22 0-16,-21-21 16,0 0-1,21-21 1,0 0-16,0-21 0,0 21 0,0-22 16,0-20-16,0 20 0,0-20 15,0-22-15,21 22 0,-21-22 0,21 0 16,1 1-16,-1-1 0,-21 22 0,21-1 15,0 1-15,0-1 0,22 22 16,-22-22-16,0 22 0,0 21 0,0-22 16,22 22-16,-22-21 0,0 21 15,0 0-15,0-22 0,0 22 16,22 0-16,-22 0 0</inkml:trace>
  <inkml:trace contextRef="#ctx0" brushRef="#br0" timeOffset="22356.49">17928 550 0,'0'0'0,"0"-21"31,0 0-31,0 0 0,0 0 0,21 21 16,0-21-16,1-1 0,-1 1 15,0 0-15,0 0 0,0 0 0,0 0 16,1-1-16,-1 1 0,0 21 16,0-21-16,-21 0 0,0 0 15,-21 21 1,0 0 0,0 0-16,-22 0 0,22 0 0,-21 0 15,-1 0-15,1 0 0,0 0 0,21 21 16,-22 0-16,1-21 0,21 21 15,0 0-15,-1 1 0,1-22 0,21 21 16,-21 0-16,21 0 0,0 0 16,0 0-16,0 1 0,21-1 15,0 0-15,1 0 0,-1 0 0,0 0 16,0 1-16,21 20 0,-20-21 16,20 0-16,-21 22 0,0-22 0,22 0 15,-22 21-15,0 1 0,0-22 16,0 21-16,-21-21 0,0 22 0,0-22 15,0 21-15,0-21 0,0 0 16,-42 22-16,21-22 0,0 0 0,-22 0 16,1-21-16,-22 21 0,-20-21 15,20 0-15,22 0 16,-22 0-16,22 0 0,0 0 0,-1 0 0,22-21 16,-21 0-16,21 0 0,0 0 15,-1 0-15,1-1 0,0-20 16,21 21-16,-21-21 0,21-1 0,0 1 15,0 21-15,0-22 0,0 1 16,0 21-16,21 0 0,0 0 0,0-1 16,1 1-16,-1 21 0,0-21 15,0 21-15,21-21 0,1 21 0,-22 0 16,21 0-16,1 0 0,-1 0 0,0 0 16</inkml:trace>
  <inkml:trace contextRef="#ctx0" brushRef="#br0" timeOffset="22728.82">18161 889 0,'0'0'16,"0"21"-16,21-21 0,0 0 16,0 0-1,1-21-15,-1 21 0,-21-21 16,21 0-16,0 21 0,0-21 15,0-1-15,1 1 0,-1 0 0,0 0 16,0 0-16,0-22 0,-21 22 0,0 0 16,0 0-16,0 0 0,0 0 15,-21 21 1,0 0-16,0 0 16,0 0-16,-1 21 0,1 21 0,-21-21 15,21 0-15,0 22 0,-1-1 0,1 0 16,0-20-16,21 20 0,0 0 15,0-21-15,0 22 0,0-22 0,0 0 16,0 0-16,0 0 0,21-21 16,0 22-16,1-22 0,-1 0 15,0 0-15,21 0 0,-21 0 0,22-22 16,-22 1-16,21 0 0,-21 0 16</inkml:trace>
  <inkml:trace contextRef="#ctx0" brushRef="#br0" timeOffset="23044.64">19008 21 0,'0'0'0,"-22"21"16,1 1-16,0-1 0,0 0 15,0 21-15,21 1 0,-21-1 16,-1 21-16,1-20 0,0-1 0,0 22 15,21-22-15,-21 21 0,0-20 16,21 20-16,-22-20 0,22 20 16,-21-21-16,0 1 0,21-1 0,0 0 15,0 1-15,-21-1 0,21-21 16,0 22-16,0-22 0,0 0 16,0 0-16,21-21 31,0 0-31,-21-21 0,21 21 15,1-21-15,-1-22 0,0 22 16,0 0-16</inkml:trace>
  <inkml:trace contextRef="#ctx0" brushRef="#br0" timeOffset="23424.42">18965 741 0,'0'21'16,"0"0"-1,0 0 1,21-21-16,1 0 16,-1 0-16,0 0 0,0 0 15,0 0-15,0-21 0,22 21 0,-22-21 16,0 21-16,21-21 0,-20 21 16,-1-21-16,0 21 0,-21-21 15,0-1-15,-21 22 31,0 0-31,-1 0 0,-20 0 16,21 0-16,0 22 0,0-1 16,-22 21-16,22-21 0,0 0 0,0 22 15,0-22-15,21 21 0,0-21 16,0 1-16,0-1 0,0 0 0,0 0 16,0 0-16,0 0 15,21-21-15,0 0 0,0 0 0,0 0 16,22 0-16,-22 0 0,21 0 0,0 0 15,1 0-15,-1 0 16,0-21-16,22 0 0,-22 21 0</inkml:trace>
  <inkml:trace contextRef="#ctx0" brushRef="#br0" timeOffset="23944.12">19812 741 0,'0'-21'0,"0"42"0,0-63 15,-21 42-15,0 0 16,-1 0-1,1 0-15,0 0 0,21 21 0,-21-21 16,21 21-16,-21 0 0,21 0 0,0 0 16,0 1-16,0 20 0,-21-21 15,21 0-15,0 0 0,0 22 16,0-22-16,0 0 0,0 0 16,0 0-16,0 1 0,-22-22 15,22 21-15,0-42 47,0-1-47,0 1 16,0 0-16,0 0 0,0-21 15,0 20-15,0 1 0,0-21 16,22 0-16,-1 20 0,0-20 0,0 21 16,21-21-16,1 20 0,-1-20 15,0 21-15,1 0 0,-1 0 16,22 21-16,-22 0 0,0 0 0,1 0 15,-1 0-15,-21 21 0,0 0 16,0 21-16,1-21 0,-22 22 0,0-1 16,0 0-16,0 1 0,0-1 15,0 0-15,0 1 0,-22-22 0,1 0 16,0 21-16,21-20 0,-21-1 0,0 0 16,21 0-1,0-42 16,0 0-31,21 0 16,-21-1-16,21 1 16,21 0-16,-20 0 0,-1 0 15</inkml:trace>
  <inkml:trace contextRef="#ctx0" brushRef="#br0" timeOffset="24183.99">20722 677 0,'0'22'16,"0"-1"0,-21 0-16,0 0 0,21 21 15,-21-20-15,-1-1 0,22 21 16,0-21-16,-21 0 0,0 22 16,21-22-16,-21 0 0,21 0 0,0 0 15,0 1-15,0-1 16,0-42 15,0-1-15,21 1-16</inkml:trace>
  <inkml:trace contextRef="#ctx0" brushRef="#br0" timeOffset="24596.75">20807 296 0,'0'0'16,"-21"0"-16,-1 22 0,-20-22 0,21 42 15,0-21-15,0 0 0,-1 0 0,1 1 16,0 20-16,0-21 0,21 0 0,0 0 16,0 1-16,0-1 0,0 0 15,0 0-15,0 0 0,21-21 0,0 21 16,0-21-16,1 0 0,-1 0 15,21 0-15,-21 0 0,0 0 16,22 0-16,-22 0 0,0-21 0,21 21 16,-20-21-16,-1 0 0,0 0 15,0 0-15,0-1 0,-21-20 0,0 21 16,0-21-16,0 20 0,0 1 16,0-21-16,0 21 0,0 0 0,-21-1 15,0 22-15,0 0 0,0 0 16,-1 0-16,-20 0 0,21 0 0,-21 22 15,20-1-15,-20 0 0,21 0 16,0 21-16,0-20 0,-1-1 0,1 21 16,0-21-16,21 0 0,0 1 0,0-1 15,0 0-15,0 0 0,0 0 16,0 0-16,21-21 0</inkml:trace>
  <inkml:trace contextRef="#ctx0" brushRef="#br0" timeOffset="25007.51">21145 720 0,'0'-21'0,"-21"21"16,0 0 0,0 0-16,21 21 15,-21-21-15,0 21 0,21 0 0,-22 0 16,22 22-16,-21-22 0,21 0 15,0 0-15,0 0 0,0 0 0,0 1 16,0-1-16,0 0 0,0 0 16,0 0-16,21 0 0,1-21 15,-1 0-15,0 0 16,0 0-16,0 0 0,0 0 0,1 0 16,-1 0-16,0-21 0,0 0 15,0 0-15,-21 0 0,21 0 0,1-22 16,-22 22-16,21-21 0,-21-1 0,0 22 15,0-21-15,0 21 16,0-22-16,21 22 0,-21 0 0,0 0 16,0 42 31,21 0-32,0-21-15,0 0 16</inkml:trace>
  <inkml:trace contextRef="#ctx0" brushRef="#br0" timeOffset="25712.25">21802 656 0,'-22'0'16,"1"0"-1,21 21-15,-21 1 0,0-22 0,0 21 16,21 0-16,-21 0 0,-1 21 15,22-20-15,-21-1 0,21 21 0,0-21 16,0 0-16,0 1 0,-21-1 16,21 0-16,0 0 0,0 0 0,-21 0 15,21 1-15,0-44 63,0 1-63,0 0 0,0 0 15,0 0-15,0 0 0,0-22 16,0 1-16,0 21 0,21-22 0,0 1 16,0 0-16,22 21 0,-22-22 0,21 22 15,1 0-15,-1-21 0,0 42 16,1-22-16,-1 1 0,0 21 0,1 0 16,-22 0-16,21 0 0,-21 0 15,0 21-15,1 1 0,-22-1 16,21 21-16,0-21 0,-21 22 0,21-22 15,-21 21-15,0 0 0,0-20 16,0 20-16,0 0 0,0-21 0,0 1 16,0 20-16,0-21 0,0 0 15,0 0-15,-21 1 0,0-22 16,21-22 31,0 1-47,0 0 0,0 0 15,0-21-15,0 20 0,0-20 16,0 21-16,21-21 0,0-1 0,0 22 16,0-21-16,22-1 0,-1 22 0,0-21 15,1 21-15,20-22 16,1 22-16,-22 21 0,22 0 0,-1 0 16,-21 0-16,1 0 0,-1 0 15,-21 21-15,22 1 0,-22 20 0,-21 0 16,0-21-16,0 43 0,0-22 0,0 1 15,-21-1-15,-1 21 0,1-20 16,0-22-16,-21 21 0,21 1 0,-22-22 16,22 0-16,-21 0 0,21 0 15,-1-21-15,1 0 0,-21 0 0,21 0 16</inkml:trace>
  <inkml:trace contextRef="#ctx0" brushRef="#br0" timeOffset="26971.65">1609 1566 0,'0'0'0,"-22"0"0,1 0 0,-21 0 0,21 0 0,0 0 15,-1 0-15,-20 0 0,42-21 16,-21 21-16,0 0 0,0 0 16,42 0 15,0 0-16,21 0-15,-21 0 0,22 0 16,-1 0-16,22 0 0,-22 0 0,21 0 16,1 0-16,-1 0 0,1 0 15,21 0-15,-22 0 0,43 0 0,-21 0 16,20 0-16,1 0 0,0 0 16,21 0-16,-21 0 0,0 0 0,21 0 15,-21 0-15,21 0 0,21 0 16,-21 0-16,0 0 0,21 0 15,0 0-15,-21 0 0,21 0 0,0 0 16,1 0-16,-1 0 0,0 0 16,0 0-16,0-21 0,0 21 0,1-21 15,-1 21-15,-21 0 0,21 0 0,-21 0 16,-21-21-16,21 21 0,-21 0 16,21 0-16,-22-21 0,-20 21 0,21 0 15,-21 0-15,-22 0 0,1 0 16,-22-22-16,0 22 0,1 0 0,-22 0 15,0 0-15,0 0 16,-21-21 15,-21 21-15</inkml:trace>
  <inkml:trace contextRef="#ctx0" brushRef="#br0" timeOffset="27711.72">9144 1418 0,'0'0'0,"-21"0"0,-22 0 16,65 0 31,-1 0-47,0 0 15,21 0-15,1 0 0,-1 0 16,0 0-16,22 0 0,-22 0 0,43 0 16,-22 0-16,22 0 0,0 0 0,20 0 15,1 0-15,0 0 0,0 0 16,0 0-16,0 0 0,-1 0 0,1 0 15,21 0-15,-21 0 0,21 0 0,-21 0 16,0 0-16,0 0 0,-1 0 16,-20 0-16,21 0 0,0 0 0,21-21 15,-21 21-15,-1 0 16,1 0-16,0 0 0,0 0 0,0-21 16,-22 21-16,22 0 0,-21 0 0,0 0 15,20 0-15,-20-21 0,0 21 16,-1 0-16,1 0 0,-21 0 0,-1 0 15,1-21-15,-22 21 0,-21 0 0,21 0 16,-20 0-16,-1 0 16,-21-22-1</inkml:trace>
  <inkml:trace contextRef="#ctx0" brushRef="#br0" timeOffset="28275.24">15198 1312 0,'0'0'0,"-22"0"32,44 0-17,-1 0 1,21 0-16,0 0 0,1 0 0,-1 0 15,22 0-15,-1 0 0,1 0 16,-1 0-16,-21 0 0,22 0 0,-1 0 16,-20 0-16,-1 0 0,22 0 0,-22 0 15,-21 0-15,21 0 0,-20-21 16,-1 21-16,0 0 0,0 0 16</inkml:trace>
  <inkml:trace contextRef="#ctx0" brushRef="#br0" timeOffset="29091.36">18203 1397 0,'0'0'0,"-21"0"0,-85 0 32,85 0-17,0 0 1,42 0 31,0 0-32,0 0-15,1 0 0,20 0 0,0 0 16,1 0-16,20 0 0,1 0 0,-1 21 16,1-21-16,20 0 0,1 0 15,0 0-15,-1 0 0,22 0 0,-21 21 16,42-21-16,-21 0 0,21 0 16,0 0-16,21 0 0,-21 0 15,21 0-15,0 0 0,0 0 0,22 0 0,-22 22 16,0-22-16,0 0 0,0 21 15,0-21-15,1 21 0,-1-21 16,0 21-16,-21 0 0,0-21 16,-21 0-16,0 21 0,-1-21 0,1 0 15,-21 0-15,21 22 0,-22-22 16,-20 0-16,-1 0 0,1 0 16,-1 0-16,-20 0 0,-22 0 0,21 0 15,-21 0-15,1 0 16,-22-22 62</inkml:trace>
  <inkml:trace contextRef="#ctx0" brushRef="#br0" timeOffset="31459.8">3873 2223 0,'0'0'0,"0"21"0,-21-21 0,21 21 0,0 0 16,0 0 15,21-21 1,1 0-32,-1-21 0,0 21 0,0-21 15,0 21-15,0-21 0,1 0 16,-1 21-16,0-22 0,0 1 0,-21 0 15,21 21-15,0-21 0,-21 0 0,0 0 16,0-1-16,0 1 16,0 0-16,-21 0 15,0 21-15,0 0 0,0 0 16,-22 0-16,22 0 0,0 0 16,-21 0-16,-1 21 0,1 0 15,21 0-15,-21-21 0,-1 22 0,1-1 16,21 0-16,-22 21 0,22-21 15,0 1-15,0-1 0,21 21 0,-21-21 16,21 0-16,0 1 0,0-1 0,21 0 16,0 0-16,21 0 0,-20 0 15,20 1-15,0-1 0,22 0 0,-22 0 16,0 21-16,1-20 16,-1-1-16,0 0 0,1 0 0,-1 0 15,-21 0-15,0 22 0,1-22 0,-1 0 16,-21 0-16,0 0 0,0 1 15,0-1-15,-21 0 0,-1 21 0,-20-42 16,21 21-16,-21 1 0,-1-1 16,1 0-16,0-21 0,-22 0 0,22 0 15,-1 0-15,1 0 0,0 0 0,-1 0 16,1 0-16,21-21 0,-21 0 16,-1-1-16,22 1 0,0 0 0,0 0 15,0 0-15,-1 0 0,1-22 16,21 22-16,0 0 0,0 0 0,0-22 15,0 22-15,0 0 0,21 21 16,1-21-16,-1 0 0,0 0 0,0 21 16,21-22-16,-20 22 0,20-21 15,0 21-15,1 0 0,-22 0 16</inkml:trace>
  <inkml:trace contextRef="#ctx0" brushRef="#br0" timeOffset="31851.58">4254 2709 0,'0'0'0,"22"0"0,-1 0 16,0-21 0,0 21-1,0-21-15,0 0 0,1 0 0,-1 21 16,-21-21-16,21-1 0,0 1 15,0 0-15,-21 0 0,0 0 0,0 0 16,0-1-16,0 1 0,0 0 16,-21 21-16,0 0 15,0 0-15,0 0 0,-1 0 0,-20 0 16,21 21-16,-21 0 0,20 1 16,1-1-16,0 21 0,0 0 15,0-20-15,21 20 0,-21 0 16,21-21-16,0 22 0,0-22 0,0 0 15,0 21-15,0-20 0,0-1 0,0 0 16,21-21-16,0 21 0,-21 0 16,21-21-16,0 0 0,0 0 0,1 0 15,20 0-15,-21 0 0,21 0 0,-20 0 16,20 0-16,0-21 0,22 0 16</inkml:trace>
  <inkml:trace contextRef="#ctx0" brushRef="#br0" timeOffset="32351.29">5122 2434 0,'0'0'0,"0"-21"0,0 0 0,-84-21 31,41 42-31,22 0 16,0 0-16,-21 0 0,20 0 0,1 21 15,-21 0-15,21 21 0,-22-21 16,22 22-16,0-22 0,0 21 0,0 1 15,0-1-15,-1 0 0,22-21 16,0 22-16,0-1 0,0-21 0,0 0 16,0 1-16,0-1 0,0 0 0,0 0 15,22-21 1,-1 0-16,0 0 0,0 0 0,0 0 16,0 0-16,22 0 0,-22 0 0,0-21 15,21 0-15,-20 0 0,20-1 16,-21 1-16,0 0 0,0 0 0,22-21 15,-22 20-15,0-20 0,-21 0 16,21-1-16,-21 22 0,21-21 16,-21 21-16,0-22 0,0 22 0,0 0 15,0 42 1,0 0-16,-21 1 16,0 20-16,21-21 0,-21 21 15,21 1-15,0-22 0,0 21 16,0-21-16,0 22 0,0-22 0,0 0 15,0 0-15,0 0 0,0 1 16,0-1-16,21 0 0,0-21 16,0 0-16,1 0 15,-1 0-15,21 0 0,-21 0 0,0 0 16,1-21-16,-1 0 0,0 21 0,0-22 16</inkml:trace>
  <inkml:trace contextRef="#ctx0" brushRef="#br0" timeOffset="32744.07">5419 2582 0,'0'0'16,"-43"-63"0,22 42-1,21 0-15,0-1 16,0 1-16,21 21 16,0 0-16,1-21 0,20 21 0,-21 0 15,0 0-15,22 0 0,-1 0 0,-21 21 16,21-21-16,1 21 0,-22 1 15,21 20-15,-21-21 0,1 0 0,-1 22 16,0-22-16,-21 21 0,0-21 16,0 0-16,0 22 0,0-22 0,-21 0 15,21 0-15,-21 0 0,-1 1 0,1-22 16,21 21-16,-21-21 16,0 0-16,21-21 31,0-1-31,0 1 0,0 0 15,0 0-15,0-21 0,0 20 16,0 1-16,0 0 0,21-21 16,0 21-16,-21-1 0,21 1 0,1 0 15,-1 0-15,-21 0 0,21 21 0,0-21 16,0 21-16,0 0 0,1 0 16,-1-22-16,0 22 0,0 0 0,21 0 15</inkml:trace>
  <inkml:trace contextRef="#ctx0" brushRef="#br0" timeOffset="33043.89">6392 2371 0,'-42'-21'32,"21"21"-32,0-22 15,-1 22-15,1 0 0,0 0 16,21 22-16,-21-22 0,0 21 15,0 0-15,21 21 0,-22-21 0,1 22 16,0-22-16,21 21 0,-21 1 16,21-1-16,0 0 0,0-21 15,0 22-15,0-22 0,0 0 0,0 21 16,0-20-16,0-1 0,21-21 16,0 21-16,-21 0 0,21-21 0,1 0 15,-1 0-15,0 0 0,21 0 0,-21 0 16,1 0-16,20 0 0,-21-21 15,21 0-15,-20 0 0,20-1 0,-21 1 16,21-21-16</inkml:trace>
  <inkml:trace contextRef="#ctx0" brushRef="#br0" timeOffset="33524.62">6731 2074 0,'0'0'0,"0"-21"15,0-63 1,-21 84-1,0 21-15,-1 0 16,22 0-16,-21 21 0,21 1 16,0-1-16,0 0 0,0 1 0,0 20 15,-21-20-15,21 20 0,0 1 0,-21-22 16,21 0-16,0 22 0,-21-22 16,21 0-16,0-20 0,0 20 0,0-21 15,0 0-15,-21 0 16,21 1-16,0-1 15,-22-21-15,22-21 32,0-1-32,0 1 0,0 0 15,0 0-15,0-21 0,0 20 0,22-20 16,-1 0-16,0-1 0,21 1 16,-21 0-16,22-1 0,-1 1 0,0 21 15,1 0-15,-1 0 0,0-1 16,1 22-16,-1 0 0,0 0 0,1 22 15,-22-1-15,21 0 0,-21 0 0,1 21 16,-1 1-16,-21-1 16,0-21-16,0 22 0,0-1 0,0 0 15,0-21-15,0 22 0,-21-22 0,-1 0 16,22 21-16,-21-20 0,0-1 16,0-21-16,0 21 0,0-21 0,21 21 15,-22-21-15,22-21 31</inkml:trace>
  <inkml:trace contextRef="#ctx0" brushRef="#br0" timeOffset="34052.31">7959 2159 0,'0'0'0,"0"-21"0,21 0 15,-21 0-15,0-1 0,0 1 0,0 0 16,0 0-16,0 0 0,0 0 0,-21-1 16,-1 22-16,1 0 0,0 0 15,-21 0-15,21 0 0,-22 22 0,22-1 16,-21 0-16,21 21 0,-1-21 15,-20 22-15,21-1 0,0 0 16,0 22-16,-22 42 0,22-43 16,0-20-16,21 20 0,0-21 15,0 1-15,0-1 0,0 0 0,0-20 16,0 20-16,0-21 0,0 0 16,21 0-16,0 1 0,0-22 0,1 0 15,-1 0-15,21 0 0,-21 0 0,22 0 16,-1 0-16,0-22 0,1 1 15,-1 21-15,0-21 0,1-21 0,-1 21 16,0-1-16,1-20 0,-22 0 0</inkml:trace>
  <inkml:trace contextRef="#ctx0" brushRef="#br0" timeOffset="34767.9">8276 2350 0,'0'-22'0,"0"44"0,0-65 16,-21 43 15,21 21-31,-21 1 0,0-1 15,21 21-15,-22-21 0,22 22 0,-21-22 16,0 21-16,21-21 0,0 22 0,0-22 16,0 21-16,0-21 0,0 0 15,0 1-15,0-1 0,0 0 0,21 0 16,0-21-16,1 0 0,-1 21 16,0-21-16,0 0 15,0 0-15,0 0 0,-21-21 16,0 0-16,0 0 0,0 0 15,0-1-15,0 1 16,0-21-16,0 21 0,-21 0 0,21-22 16,-21 22-16,21-21 0,-21 21 15,21-22-15,0 22 0,0 0 0,0 0 16,0 0-16,0-1 0,21 1 0,0 21 16,0-21-16,22 21 0,-22 0 15,0-21-15,21 21 0,-20 0 0,20 0 16,-21 0-16,21 21 0,-20-21 15,20 21-15,-21 0 0,0 22 0,0-22 16,1 0-16,-22 21 0,0-20 16,21 20-16,-21-21 0,0 21 0,0-20 15,0 20-15,0-21 0,0 0 16,-21 0-16,21 1 0,0-1 16,-22-21-16,1 21 15,0-21 1,21-21-16,0 0 15,0-1-15,0 1 16,0 0-16,0-21 0,0 21 0,21-22 16,0 1-16,1 0 0,-1-1 0,0 22 15,21-21-15,-21-1 16,22 22-16,-1 0 0,0 0 0,1 0 16,-1 21-16,0 0 0,-20 0 0,20 0 15,-21 0-15,21 21 0,-20 21 16,-1-21-16,-21 22 0,0-1 0,0 0 15,0 1-15,0-1 0,0 0 0,0-20 16,-21 20-16,-1 0 0,1-21 16,0 1-16,0 20 0,21-21 0,-21-21 15,0 21-15,21 0 0,-22-21 16,44-21 15,-1 0-31,0 0 0,0 0 16,0 0-16,0-22 0</inkml:trace>
  <inkml:trace contextRef="#ctx0" brushRef="#br0" timeOffset="35035.75">9758 2011 0,'0'0'0,"-21"0"0,-1 21 16,1 0-16,21 0 0,-21 1 0,0-1 15,0 21-15,0 0 0,21 1 16,-22-1-16,1 0 0,0 1 0,0-1 16,21 22-16,-21-22 0,21 0 15,-21-21-15,21 22 0,0-22 16,0 21-16,0-21 0,0 1 0,0-1 16,0 0-16,21-21 15,0 0 1,0 0-16,0 0 0,-21-21 0,21 0 15,1-1-15,-22 1 0,0 0 0</inkml:trace>
  <inkml:trace contextRef="#ctx0" brushRef="#br0" timeOffset="35219.65">9440 2350 0,'0'0'0,"-21"0"31,21 21-15,21-21 0,0 0-16,1 0 0,-1 0 0,0 0 15,0 0-15,0 0 0,22 0 16,-22 0-16,21 0 0</inkml:trace>
  <inkml:trace contextRef="#ctx0" brushRef="#br0" timeOffset="35599.43">9885 2434 0,'0'0'0,"-21"21"0,-1-21 15,22 22-15,-21-22 0,42 0 47,1 0-47,-1 0 0,0 0 16,0-22-16,0 22 0,22-21 15,-22 0-15,0 21 0,0-21 16,0 0-16,0 0 0,-21-1 16,22 1-16,-22 0 15,-22 21 1,1 0-16,0 0 0,0 0 0,0 0 16,0 0-16,-22 21 0,22 22 15,0-22-15,0 0 0,0 21 0,-1-21 16,22 22-16,-21-22 0,21 0 0,0 21 15,0-20-15,0-1 0,0 0 16,21-21-16,1 21 0,-1 0 0,0-21 16,0 0-16,21 0 0,-20 0 15,20 0-15,-21 0 0,21 0 16,1 0-16,-22-21 0,21 0 0,-21 21 16</inkml:trace>
  <inkml:trace contextRef="#ctx0" brushRef="#br0" timeOffset="35855.28">10372 2413 0,'0'0'0,"0"-21"0,0 0 16,0 0-16,0-1 0,21 22 31,0 0-15,-21 22-16,21-22 0,0 21 0,-21 0 16,21 21-16,1-21 0,-1 1 15,0 20-15,0-21 0,-21 0 16,21 22-16,0-22 0,-21 0 0,22 0 15,-22 0-15,0 0 0,0 1 16,0-44 15,21 1-15,-21 0-16,21 0 16,-21 0-16</inkml:trace>
  <inkml:trace contextRef="#ctx0" brushRef="#br0" timeOffset="36072.16">10795 2286 0,'0'0'16,"-21"0"0,0 21-16,21 0 15,-22-21-15,1 43 0,0-22 0,-21 0 16,21 0-16,-1 22 0,1-22 0,0 21 16,-21-21-16,21 22 0,-1-22 15,-20 21-15,21-21 0,0 0 0,21 1 16,-21-1-16,21 0 0,-22 0 15,44-21 1,-1 0-16,0 0 0,0 0 16,0 0-16,0-21 0,22 0 15</inkml:trace>
  <inkml:trace contextRef="#ctx0" brushRef="#br0" timeOffset="36368.11">11218 1905 0,'0'-21'0,"0"42"0,-21-21 31,0 21-31,21 0 16,-21 22-16,0-22 0,-1 21 0,22 1 15,-21-1-15,0 0 0,0 22 16,21-22-16,-21 0 0,0 22 15,21-22-15,0 1 0,-22-1 0,22 0 16,-21 1-16,21-22 0,0 21 0,0-21 16,0 0-16,0 1 0,21-1 15,1-21-15,-1 0 0,0 0 0,0 0 16,21 0-16,-20 0 0,20 0 0,-21-21 16,21 21-16,-20-22 0,-1 1 15</inkml:trace>
  <inkml:trace contextRef="#ctx0" brushRef="#br0" timeOffset="36587.98">11049 2286 0,'0'0'0,"-42"0"0,20 0 16,1 0-1,21 21-15,21-21 16,1 0-16,20 0 0,-21 0 15,0 21-15,22-21 0,-22 0 16,0 0-16,21 0 0,-21 0 0,1 0 16,-1 0-16,0 0 0,-21-21 0,21 21 15,-21-21-15</inkml:trace>
  <inkml:trace contextRef="#ctx0" brushRef="#br0" timeOffset="37059.71">12086 1969 0,'0'0'0,"-21"0"47,0 21-47,21 0 0,-21-21 16,-1 42-16,22-21 0,-21 1 0,0-1 15,21 0-15,0 0 0,-21 0 16,21 0-16,-21 1 0,21-1 0,0 0 15,0 0-15,0 0 0</inkml:trace>
  <inkml:trace contextRef="#ctx0" brushRef="#br0" timeOffset="37327.56">11747 2307 0,'0'0'0,"-21"43"15,21-22 1,21 0 0,1-21-16,-1 0 15,0 0-15,0 0 0,0 0 0,22 0 16,-22 0-16,21 0 0,0 0 0,-20 0 15,20-21-15,-21 21 0,21-21 16,-20 21-16,-1 0 0,0-22 0,0 22 16,-21-21-16,0 0 0,0 0 15</inkml:trace>
  <inkml:trace contextRef="#ctx0" brushRef="#br0" timeOffset="37543.43">11874 2011 0,'0'0'0,"22"0"0,-1 0 0,0 0 16,0 0-16,0 0 0,22 0 0,-22 0 15,0 0-15,21 0 0,-21-21 0,1 21 16,20 0-16,-21 0 0,0-21 15,-21-1-15,21 22 0,-21-21 16</inkml:trace>
  <inkml:trace contextRef="#ctx0" brushRef="#br0" timeOffset="38108.11">12150 1566 0,'-22'0'0,"44"0"0,-65 0 0,22 0 15,0 0-15,-21 0 0,20 0 16,1 0-16,-21 22 0,21-1 16,-22 0-16,1 0 0,0 0 0,21 22 0,-22-22 15,1 21-15,21 22 16,-22-22-16,22 0 0,0 1 0,0-1 15,0 21-15,0-20 0,-1-1 0,22 0 16,0 1-16,0-22 0,0 21 16,0 1-16,0-22 0,22 21 0,-1-21 15,0 22-15,0-22 0,0 0 0,22 0 16,-22-21-16,21 21 0,0 0 16,1-21-16,-1 0 0,0 0 0,22 0 15,-22 0-15,22 0 0,-22 0 16,22-21-16,-22 0 0,0 21 0,22-21 15,-22 0-15,0 0 0,1-1 16,-22 1-16,21-21 0,-21 21 16,1 0-16,-1-22 0,0 22 0,-21-21 15,0-1-15,0 22 0,0-21 0,0-22 16,0 22-16,0 0 0,0-22 16,-21 22-16,0-22 0,-43-41 15,43 62-15,-21 1 0,20 21 0,-20-22 16,0 22-16,-1 0 0,1 21 15,0 0-15,-1-21 0,1 21 0,0 0 16,-1 0-16,1 0 0,0 0 16,-1 21-16,22 0 0,-21-21 0,21 21 15,-22 1-15,22-1 0,0 0 0,0 0 16,0 0-16,0 0 16,21 1-16,-22 20 0</inkml:trace>
  <inkml:trace contextRef="#ctx0" brushRef="#br0" timeOffset="39244.06">3768 3535 0,'0'0'0,"-22"0"15,1 0-15,0 0 0,-21 0 0,21-21 16,-22 21-16,22 0 0,-21 0 16,-1 0-16,22-21 0,-21 21 0,0 0 15,20 0-15,-20-22 0,21 22 16,0 0-16,0 0 0,-1-21 0,1 21 16,0-21-16,0 21 0,21-21 31,42 21-31,-21 0 15,1 0-15,20 0 0,-21-21 16,21 21-16,22 0 0,-22 0 0,22 0 16,-1 0-16,1 0 0,20 0 0,-20 0 15,21 0-15,-1 0 0,-20 0 16,20 0-16,22 0 0,-21-21 0,21 21 16,21 0-16,-21 0 0,21 0 15,0 0-15,0 0 0,0 0 0,0 0 16,21 0-16,0 0 0,0 0 15,0-22-15,0 22 0,1 0 0,-1 0 16,21 0-16,0 0 0,-20-21 16,20 21-16,0 0 0,1 0 0,-1-21 15,0 21-15,1 0 0,-1 0 16,0-21-16,1 21 0,-1 0 0,0 0 16,1-21-16,-1 21 0,-21 0 15,21-21-15,1 21 0,-1-22 0,-21 22 16,0 0-16,1 0 0,-22-21 0,0 21 15,0 0-15,0 0 0,-22 0 16,-20 0-16,21 0 0,-21 0 0,-22 0 16,1 0-16,-1 0 15,-21 0-15,1 0 0,-22 0 0,0 0 0,0 0 16,0 0-16,-21-21 78,0 0-47</inkml:trace>
  <inkml:trace contextRef="#ctx0" brushRef="#br0" timeOffset="39381.04">11324 3154 0,'0'21'0,"0"0"47,-21-21-47</inkml:trace>
  <inkml:trace contextRef="#ctx0" brushRef="#br0" timeOffset="40892.37">3556 6922 0,'-21'-22'16,"0"22"-1,-1 0 1,1 22 0,21-1-16,-21 0 15,21 21-15,0 1 0,0-1 16,0 0-16,0 22 0,0-1 0,0 1 15,0-22-15,0 22 0,-21-1 0,21-21 16,-21 22-16,21-22 0,0 1 16,0-1-16,-21-21 0,21 21 0,0-20 15,-22-1-15,22 0 0,0 0 0,0 0 16,0 0 0,0-42-1,22 0-15,-22 0 16,21 21-16,0-42 0</inkml:trace>
  <inkml:trace contextRef="#ctx0" brushRef="#br0" timeOffset="41171.22">3895 7281 0,'0'0'0,"-22"22"0,1-1 15,0 0-15,0 0 0,0 21 0,0-20 16,-22-1-16,22 21 0,0-21 16,-21 0-16,20 1 0,1 20 0,-21-21 15,21 0-15,0-21 0,-1 21 16,22 1-16,-21-22 0,0 0 16,21-22 15,0 1-31,21 0 15,0 0-15,-21 0 0,22 0 16,-1-22-16,0 22 0</inkml:trace>
  <inkml:trace contextRef="#ctx0" brushRef="#br0" timeOffset="41359.12">3746 7218 0,'22'-21'16,"-44"42"-16,65-63 0,-22 42 0,0 0 0,0 0 16,0 21-16,-21 21 15,0-21-15,0 22 0,22-1 16,-22 0-16,21 1 0,-21-1 0,0 0 15,0 1-15,21-22 0,-21 21 16,21 0-16,-21-20 0,0-1 0,21 21 16,-21-21-16,21-21 0,-21 21 0,0 1 15,22-22-15,-1 0 0,0 0 16,0 0-16,0 0 16,0-22-16</inkml:trace>
  <inkml:trace contextRef="#ctx0" brushRef="#br0" timeOffset="41619.97">4318 6879 0,'0'0'0,"0"-42"0,0 21 16,-21 42 0,0 0-1,-1 21-15,22-20 0,-21 20 0,21 21 16,0-20-16,-21 20 0,0 1 15,21-1-15,-21 1 0,21-22 0,0 22 16,-21-1-16,-1-21 0,22 1 0,0-1 16,0 0-16,0-20 0,0-1 15,0 0-15,0 0 0,0 0 0,22-21 32,-1-21-17,-21 0-15</inkml:trace>
  <inkml:trace contextRef="#ctx0" brushRef="#br0" timeOffset="42015.74">4360 7472 0,'0'0'0,"-21"21"0,21 0 16,0 0-16,-21-21 0,21 22 15,0-1-15,21-21 31,0 0-31,0 0 0,1 0 16,-1-21-16,0-1 0,0 1 16,0 21-16,0-21 0,1 0 15,-22 0-15,0 0 0,0-1 0,0 1 16,0 0-16,0 0 0,0 0 0,0 0 16,0-1-16,-22 22 0,1 0 15,0 0-15,0 0 0,0 0 16,0 0-16,-1 22 0,1-1 15,0 0-15,0 21 0,0-21 0,21 22 16,0-22-16,0 21 0,0 1 0,0-22 16,0 21-16,0-21 0,0 0 15,0 1-15,0-1 0,0 0 16,0 0-16,21 0 0,0-21 0,0 0 16,0 0-16,1 0 0,-1 0 0,21 0 15,-21 0-15,22-21 0,-1 21 16,0-21-16,-21 0 0</inkml:trace>
  <inkml:trace contextRef="#ctx0" brushRef="#br0" timeOffset="42515.45">5038 6900 0,'0'-21'0,"0"42"0,0-63 0,-22 42 31,1 21-31,0 0 0,21 1 0,-21-1 15,21 0-15,0 21 0,-21 1 16,21-1-16,-21 21 0,21-20 0,0 20 16,0-20-16,0 20 0,0-21 0,-22 22 15,22-22-15,0 1 0,0-22 16,-21 21-16,21-21 0,0 0 0,0 1 16,0-1-16,0 0 0,0-42 46,0 0-46,0-1 0,0 1 16,0 0-16,0 0 0,0 0 0,0 0 16,0-22-16,0 22 0,0 0 15,21-21-15,1 20 0,-1 1 0,0 0 16,0 0-16,0 0 0,0 0 0,22 21 16,-22 0-16,0 0 0,0 0 15,22 0-15,-22 21 0,0 0 0,0 0 16,0 0-16,0 0 0,1 22 0,-1-22 15,-21 0-15,0 21 16,0-20-16,0-1 0,0 21 0,-21-21 16,-1 0-16,1 1 0,0-1 0,-21 0 15,21-21-15,-22 21 0,22 0 16,-21-21-16,21 0 0,-22 21 0,22-21 16,0 0-16,0 0 0,0 0 0,-1 0 15,1-21-15,21 0 0,0 0 16</inkml:trace>
  <inkml:trace contextRef="#ctx0" brushRef="#br0" timeOffset="42956.29">5609 7049 0,'0'0'0,"0"-22"0,0 1 15,0 0-15,0 42 47,0 0-47,0 1 0,0-1 16,0 21-16,0 0 0,0 1 16,0-1-16,0 22 0,-21-22 0,21 21 15,-21-20-15,0-1 0,21 0 0,0 1 16,-22-22-16,22 21 0,-21-21 15,21 1-15,-21-1 0,21 0 0,0 0 16,0-42 15,0 0-31</inkml:trace>
  <inkml:trace contextRef="#ctx0" brushRef="#br0" timeOffset="43325.08">5292 7154 0,'0'0'0,"-22"-42"0,22 21 0,-21-21 16,21 20-16,0 1 0,0-21 16,0 21-16,0 0 0,0-1 0,0 1 15,0 0-15,21 21 0,22-21 16,-22 0-16,21 21 0,1 0 16,-1 0-16,0 0 0,22 0 0,-1 0 15,1 21-15,-1 0 0,1 0 0,20 22 16,-41-22-16,20 21 0,1 0 15,-22 1-15,0 20 0,-20-20 0,-1 20 16,-21 1-16,0-22 0,0 21 0,-21-20 16,-1-1-16,-20 0 0,0 1 15,-1-1-15,-20 0 0,-1-20 16,1-1-16,21 0 0,-22 0 0,1 0 16,20-21-16,1 0 0,0 0 0,-1 0 0,22 0 15,-21 0-15,21 0 16,21-21-1,0 0-15,21 21 16,0 0-16,0-21 0,21 21 16,1-21-16,-1 21 0,0-22 0,1 1 15,-1 0-15</inkml:trace>
  <inkml:trace contextRef="#ctx0" brushRef="#br0" timeOffset="43744.84">6308 7408 0,'0'0'0,"-22"-21"15,22 0-15,0 0 16,0 0-16,0 0 16,0-1-16,0 1 0,0 0 15,22 21-15,-1 0 0,-21-21 0,21 21 16,0 0-16,21 0 0,-20 0 15,-1 21-15,0 0 0,21-21 0,-21 43 16,22-22-16,-22 0 0,0 21 0,0-21 16,22 22-16,-22-22 0,-21 21 15,0-21-15,0 1 0,0 20 0,0-21 16,0 0-16,-21 0 0,-1 1 16,1-22-16,21 21 0,-21-21 0,0 0 15,0 0-15,0 0 16,-1 0-16,22-21 15,0-1-15,0 1 0,0 0 16,0 0-16,0 0 0,0 0 16,0-22-16,0 22 0,22 0 0,-1-21 15,-21 20-15,21 1 0,0 0 0,21 0 16,-20 0-16,20 0 0,-21-1 16,21 1-16,1 0 0,-1 0 15,0 0-15</inkml:trace>
  <inkml:trace contextRef="#ctx0" brushRef="#br0" timeOffset="43939.73">7260 7281 0,'0'43'0,"0"-86"0,0 107 0,0-43 15,0 21-15,0-20 0,-21 20 0,21-21 16,-21 0-16,21 0 0,-21 22 0,21-22 16,0 0-16,-22 0 0,22 0 15,-21-21-15,21 22 16,-21-22-16,21-22 31,0 1-31,0 0 0,0 0 16,21 0-16,0 0 0</inkml:trace>
  <inkml:trace contextRef="#ctx0" brushRef="#br0" timeOffset="44256.65">7239 6985 0,'0'0'0,"-21"0"0,0 0 0,-1 0 16,22 21-16,-21-21 16,21 21-16,0 1 15,21-22 17,1 0-32,-1 0 0,0 0 15,-21-22-15,0 1 16,0 0-1,0 0-15,-21 21 0,0-21 16,-1 21-16,1 0 0,0 0 16,0 0-16,0 0 0,0 0 15,-1 21-15,1-21 0,21 21 16,0 0-16,0 0 0,0 1 0,0-1 16,0 0-16,0 0 0,0 0 15,0 0-15,21 1 16</inkml:trace>
  <inkml:trace contextRef="#ctx0" brushRef="#br0" timeOffset="44547.49">7429 7197 0,'0'0'0,"0"-21"0,0 42 46,22 0-46,-22 0 0,21 21 16,-21-20-16,21-1 0,-21 21 16,21-21-16,0 0 0,-21 22 0,0-22 15,0 0-15,0 0 0,21 0 0,-21 1 16,0-1-16,0 0 16,22-21 15,-22-21-16,21 21-15,0-21 0,-21-1 0,21 1 16,0-21-16,0 21 0</inkml:trace>
  <inkml:trace contextRef="#ctx0" brushRef="#br0" timeOffset="44744.38">7789 7154 0,'0'0'0,"0"-21"0,21 0 0,-21 0 16,0 42-1,0 0 1,-21 0-16,0 1 0,0 20 0,21-21 15,-21 21-15,0 1 0,-1-22 0,1 21 16,21 1-16,-21-22 0,0 0 16,21 21-16,-21-21 0,21 1 0,0-1 15,0 0-15,21-21 16,0 0 0,0 0-16,0 0 0,1-21 0,-1 0 15</inkml:trace>
  <inkml:trace contextRef="#ctx0" brushRef="#br0" timeOffset="45099.17">7916 7366 0,'21'0'32,"1"0"-17,-1 0-15,0 0 16,0 0-16,0-21 0,0 0 0,1 21 15,-1-21-15,0-1 0,0 1 0,-21 0 16,21 0-16,-21 0 0,0 0 16,0-1-16,-21 22 31,0 0-31,0 0 0,0 0 0,-22 22 16,22-1-16,0 0 0,0 21 15,0-21-15,-1 1 0,1 20 0,21-21 16,0 0-16,-21 22 0,21-22 0,0 0 15,0 0-15,0 0 0,0 0 16,21-21-16,0 0 0,1 22 16,-1-22-16,21 0 0,-21 0 0,22 0 15,-22 0-15,21 0 0,-21 0 16,22 0-16,-1-22 0,-21 1 16</inkml:trace>
  <inkml:trace contextRef="#ctx0" brushRef="#br0" timeOffset="45476.19">8424 7260 0,'0'-21'0,"0"42"0,0-63 16,0 21-16,0 0 0,0-1 0,0 1 16,0 0-1,21 21 1,1 0-16,-1 0 16,0 21-16,0 0 0,21 1 15,-20-1-15,-1 21 0,21-21 16,-21 0-16,0 22 0,22-1 0,-22-21 15,0 22-15,0-1 0,0-21 0,-21 21 16,0-20-16,0-1 0,0 0 16,0 0-16,0 0 0,-21 0 0,0-21 15,0 0-15,0 22 0,0-22 0,-1 0 16,1 0-16,0 0 16,21-22-16,0 1 0,0 0 15,0 0-15,0-21 0,0 20 16,21 1-16,0-21 0,22 0 15,-22-1-15,21 22 0,-21-21 0,22-1 16,-1 1-16,0 21 0,1 0 16,-22 0-16,21-1 0,1 22 0,-22 0 15,0 0-15,0 0 0,0 0 16,0 22-16,-21-1 16</inkml:trace>
  <inkml:trace contextRef="#ctx0" brushRef="#br0" timeOffset="46151.89">3873 8192 0,'0'0'0,"-42"0"0,21 0 0,-21 0 16,20 0-16,1 0 0,-21 0 0,21 0 16,0 0-16,-1-22 0,1 22 15,0 0-15,0 0 16,21-21-16,21 21 31,0 0-31,22 0 16,-1 0-16,0 0 0,1 0 0,20 0 15,1 0-15,-1 0 0,22 0 0,-22 0 16,22 0-16,21 0 0,0 0 0,21 0 16,0 0-16,0 0 15,21 0-15,0 0 0,0 0 0,0 0 16,22 0-16,-1 0 0,0 0 0,1 0 16,-1 0-16,0 0 0,1 0 15,-1 0-15,0 0 0,1 0 0,-22 0 16,21-21-16,-21 21 0,0 0 0,1 0 15,-22 0-15,0 0 0,-22 0 16,1 0-16,0 0 0,-21-21 0,-1 21 16,-20 0-16,-1 0 0,1 0 0,-22 0 15,1 0-15,-22 0 0,0 0 0,0 0 16,-42 0 31,21-21-47,0 0 0,-21 21 15,21-22-15</inkml:trace>
  <inkml:trace contextRef="#ctx0" brushRef="#br0" timeOffset="46707.97">9737 6773 0,'0'22'0,"0"-1"0,0 0 15,0 0-15,0 0 0,-22 0 16,22 1-16,-21-1 0,21 0 16,-21 0-16,21 21 0,0-20 0,0-1 15,0 0-15,0 0 0,0 0 16,0 0-16,0 1 0,0-44 62,0 1-62</inkml:trace>
  <inkml:trace contextRef="#ctx0" brushRef="#br0" timeOffset="46928.84">9546 7112 0,'21'0'31,"0"0"-15,1 0-16,-1 0 0,0 0 16,0 0-16,0 0 0,0 0 15,1 0-15,-1 0 0,0 0 0,0 0 16,0 0-16,-21-21 0,21 21 0,1 0 15,-22-21-15,0 0 32</inkml:trace>
  <inkml:trace contextRef="#ctx0" brushRef="#br0" timeOffset="47202.1">9652 6795 0,'0'0'15,"0"-22"1,21 22 15,0 0-31,0-21 0,1 21 0,-1 0 16,0 0-16,0 0 0,0 0 0,22 0 15,-22 0-15,0 0 0,0 0 16,0 0-16,0 0 0,1-21 0,-1 21 16,0 0-16,-21-21 15</inkml:trace>
  <inkml:trace contextRef="#ctx0" brushRef="#br0" timeOffset="47799.76">9927 6498 0,'-21'-21'0,"42"42"0,-63-42 16,21 0-16,-1 21 0,1 0 0,0-21 16,0 21-16,0 0 0,0 0 15,-22 0-15,22 0 0,0 0 0,-21 0 16,20 0-16,-20 0 0,21 21 0,-21 0 15,20 0-15,-20 0 0,21 1 16,0 20-16,0 0 0,-22-21 16,22 22-16,21-1 0,-21 0 0,21 1 15,-21-1-15,21 0 0,0 1 0,0-1 16,0 0-16,0 1 0,0-1 16,21 0-16,0 1 0,0-1 0,0 0 15,1-20-15,20 20 0,-21-21 0,21 0 16,1 0-16,-1-21 0,0 22 15,22-22-15,-22 21 0,22-21 0,-1 0 16,-20 0-16,20 0 0,1-21 0,-22-1 16,21 1-16,-20 0 0,-1 0 15,0 0-15,1 0 0,-22-1 0,21-20 16,-21 0-16,1 21 0,-1-22 16,-21 1-16,0 0 0,0-1 0,0 1 15,0 0-15,0-1 0,0 1 16,0-22-16,-21 22 0,-1 0 0,1-22 15,0 22-15,-21 0 0,21-1 0,-22 1 16,1 21-16,0 0 0,-1-1 16,-20 1-16,20 0 0,1 21 15,-21-21-15,20 21 0,-20 0 0,20 0 0,1 21 16,0 0-16,-1 0 0,1 1 16,0-1-16,21 0 0,-22 21 0,22 1 15,-21-22-15,21 21 0,-1 0 16,1-20-16,21 20 0,0 0 15,0-21-15,0 1 0,0-1 0,0 0 16,0 0-16,0 0 0,0 0 0</inkml:trace>
  <inkml:trace contextRef="#ctx0" brushRef="#br0" timeOffset="49891.44">16150 6265 0,'0'0'0,"-21"0"0,0 0 0,0 0 16,-1 0 0,1 0-1,42 0 1,1 0-16,20 0 0,0 0 15,1 0-15,-1 0 0,0 0 16,22 0-16,-1 0 0,-20 0 0,20 0 16,1 0-16,-22 0 0,0 0 15,1 0-15,-1 0 0,0 0 0,-21 0 16,1 0-16,-1 0 0,-42 0 31,-1 0-15,1 0-16,0 0 0</inkml:trace>
  <inkml:trace contextRef="#ctx0" brushRef="#br0" timeOffset="50292.21">16595 6265 0,'-22'0'16,"1"22"15,21-1-31,0 0 16,0 0-16,0 21 0,0-20 15,0 20-15,0 0 0,0 1 0,0-1 16,0 0-16,0 1 0,0-1 16,0 0-16,0 1 0,0-1 0,0 0 15,0 1-15,0-1 0,0 0 16,0 1-16,0-1 0,-21-21 16,0 21-16,21 1 0,-21-1 0,-22 0 15,22 1-15,0-22 0,0 0 16,0-21-16,0 21 0,-22-21 15,22 0-15,-21 0 0,-1 0 0,1 0 16,0 0-16,-1 0 0,1 0 0,0-21 16,-1 0-16,22 0 0,-21 0 15,21-22-15,-22 22 0,22-21 16,0 21-16,0-22 0,0 22 0,21-21 0,0 21 16,0-1-16,0 1 15,0-21-15,0 21 0,21 0 16,0-1-16,0 22 0,0 0 0,22-21 15,-22 21-15,21 0 0,1 0 16,-1 0-16</inkml:trace>
  <inkml:trace contextRef="#ctx0" brushRef="#br0" timeOffset="50855.88">16976 6985 0,'42'-21'16,"-42"0"0,21 0-16,-21-1 15,0 1-15,0 0 16,-21 0-16,21 0 0,-21 21 16,0-21-16,-1 21 0,1 0 0,0-22 15,0 22-15,0 0 0,0 0 0,-1 0 16,1 22-16,0-1 0,0-21 15,0 21-15,0 21 0,-1-21 0,1 1 16,0 20-16,0-21 0,21 21 0,0-20 16,-21 20-16,21 0 0,0-21 15,0 22-15,0-22 0,0 0 0,0 21 16,21-42-16,0 22 0,-21-1 16,21-21-16,0 0 0,1 0 15,-1 0-15,0 0 0,0-21 0,21-1 16,-20 22-16,-1-21 0,0 0 0,0-21 15,0 21-15,-21-1 0,21 1 16,1 0-16,-22-21 0,21 21 0,-21-1 16,0-20-16,0 21 0,0 0 0,0 0 15,0-1-15,0 1 0,0 0 16,0 42 0,0 0-16,0 1 15,0-1-15,0 0 0,0 0 0,0 21 16,0-20-16,0-1 0,21 21 15,-21-21-15,21 0 0,-21 1 0,0 20 16,21-21-16,0 0 0,1 0 16,-1 1-16,0-22 0,0 0 15,0 0-15,0 0 0,1 0 16,-1 0-16,0-22 0,0 22 16,0-21-16</inkml:trace>
  <inkml:trace contextRef="#ctx0" brushRef="#br0" timeOffset="51056.77">17378 6858 0,'0'0'0,"0"21"15,0 0-15,0 1 16,0-1-16,0 0 0,21 0 0,-21 0 16,0 0-16,0 22 0,21-22 15,-21 0-15,0 0 0,0 0 0,0 1 16,0-1-16,0 0 0,21 0 0,-21 0 15,21-21-15,1 0 16,-1 0-16,0 0 16</inkml:trace>
  <inkml:trace contextRef="#ctx0" brushRef="#br0" timeOffset="51287.64">17822 6879 0,'0'0'0,"-21"0"0,0 0 16,0 0-16,0 21 0,-1-21 16,1 22-16,0-1 0,0 0 15,0 0-15,0 0 0,-1 0 0,1 1 16,21 20-16,-21-21 0,0 0 0,21 0 16,-21 1-16,21-1 15,0 0-15,0 0 0,0 0 0,0 0 0,21-21 16,0 0-1,0 0-15,0 0 0,1 0 16</inkml:trace>
  <inkml:trace contextRef="#ctx0" brushRef="#br0" timeOffset="51763.37">18182 6943 0,'0'0'16,"0"-21"-16,0-1 0,0 1 15,0 0-15,-21 21 16,21-21-16,-21 21 0,0 0 0,-1 0 16,1 0-16,0 0 0,0 21 15,0 0-15,0 0 0,-1 1 16,1-1-16,0 0 0,0 21 0,0-21 0,21 1 16,0 20-16,-21-21 0,21 21 15,0-20-15,0 20 0,0-21 0,0 0 16,0 0-16,21-21 0,-21 22 0,21-22 15,0 0-15,0 0 0,0 0 16,1 0-16,20-22 0,-21 22 16,0-21-16,0 0 0,1 0 0,-1-21 15,0 20-15,0 1 16,0 0-16,-21-21 0,21 21 0,-21-1 16,22 1-16,-22-21 0,0 21 0,0 0 15,0-1 1,0 44-1,0-1-15,0 0 0,0 0 0,0 0 16,0 0-16,0 1 0,0 20 16,0-21-16,0 0 0,0 22 0,0-22 15,0 0-15,0 0 0,0 0 0,0 0 16,0 1-16,0-1 0,0 0 16,21-21-16,0 21 0,0-21 15,0 0-15,0 0 16,22-21-16,-22 0 0</inkml:trace>
  <inkml:trace contextRef="#ctx0" brushRef="#br0" timeOffset="52237.09">19240 6646 0,'0'0'0,"22"-21"0,-22 0 16,0 0-16,0 0 0,0 0 15,-22 21-15,1 0 0,0 0 0,0 0 16,-21 0-16,20 0 16,-20 21-16,0-21 0,-1 21 0,22 0 15,-21 0-15,21 0 0,0 1 16,-22 20-16,22-21 0,21 0 0,0 0 16,0 1-16,0-1 0,0 0 0,0 0 15,21 0-15,0 0 0,1 1 16,-1-22-16,0 21 0,21 0 15,-21-21-15,22 21 0,-22 0 0,0 0 16,21-21-16,-20 22 0,-1-1 0,0 0 16,21 0-16,-42 0 0,21 0 15,-21 1-15,0-1 0,0 21 16,-21-21-16,0 0 16,0 1-16,-21-22 0,-1 21 15,22 0-15,-21-21 0,-1 0 0,1 0 16,0 0-16,-1 0 0,22 0 0,-21 0 15,21-21-15,0 21 0,-1-21 16,1-1-16,0 1 0,21 0 0,-21 0 16,21-21-16,0 20 0,0 1 0,0 0 15,0 0-15,0 0 0,21 0 16,0 21-16,0-22 0,1 22 16,-1-21-16,21 21 0,-21 0 0</inkml:trace>
  <inkml:trace contextRef="#ctx0" brushRef="#br0" timeOffset="53004.35">19812 6795 0,'0'0'0,"0"-22"16,-21 22-16,0 0 15,-1 0-15,1 0 16,0 22-16,0-22 0,0 21 16,0 0-16,-1 21 0,1-21 0,0 1 15,0-1-15,0 21 0,21-21 16,-21 0-16,21 22 0,-22-22 0,22 21 16,0-21-16,0 1 0,0-1 0,0 21 15,0-21-15,22 0 16,-1 1-16,0-22 0,0 0 0,21 21 15,-20-21-15,20 0 0,0 0 16,-21 0-16,22 0 0,-1-21 0,0 21 16,1-22-16,-1 1 0,0 0 15,-20 0-15,20-21 0,-21 20 16,21 1-16,-20-21 0,-22 21 0,0-22 16,21 22-16,-21-21 0,0 21 0,0 0 15,0-1-15,0 1 0,-21 0 16,-1 21-16,1 0 0,21-21 0,-21 21 15,0 0-15,0 0 0,21 21 16,0 0-16,0 0 0,0 1 16,0-1-16,0 0 0,0 0 0,0 21 15,0-20-15,0-1 0,0 21 0,0-21 16,0 22-16,0-22 0,0 0 16,21 0-16,-21 21 0,21-42 15,-21 22-15,21-1 0,0-21 16,1 21-16,-1-21 15,0 0-15,0 0 0,0 0 0,-21-21 16,21 21-16,1-21 0,20-1 0,-21 1 16,0 0-16,0 0 0,1 0 15,-1-22-15,0 22 0,-21 0 0,21-21 16,-21 21-16,21-1 0,-21 1 0,0 0 16,0 0-16,0 42 31,0 0-31,0 0 0,0 22 15,0-22-15,0 0 16,0 0-16,-21 0 0,21 1 0,0-1 16,0 0-16,0 0 0,0 0 0,-21 0 15,21-42 32,0 0-47</inkml:trace>
  <inkml:trace contextRef="#ctx0" brushRef="#br0" timeOffset="53131.28">20447 6773 0,'-21'22'31,"21"-1"-31</inkml:trace>
  <inkml:trace contextRef="#ctx0" brushRef="#br0" timeOffset="53503.9">20870 6879 0,'0'0'0,"-21"0"0,0 0 16,0 0-16,0 21 15,21 1-15,-22-1 0,22 0 0,-21 0 16,21 0-16,0 22 0,0-1 0,0-21 16,-21 21-16,21 22 0,0-22 15,-21 22-15,21-22 0,0 22 0,0-22 16,0 21-16,0 1 0,0-1 0,0-20 16,0 20-16,0 1 0,0 20 15,0-20-15,0-1 0,-21 1 0,0-1 16,21 1-16,-22-1 0,1-20 0,0 20 15,0-20-15,21-1 0,-21-21 0,0 0 16,-1 0-16,1 1 0,21-1 16,-21-21-16,21-21 15,0-1 1,0-20-16,0 21 0,0-21 0,0-1 16,21 1-16,-21-22 0,21 1 15,1-1-15,-1-20 0,-21-1 0</inkml:trace>
  <inkml:trace contextRef="#ctx0" brushRef="#br0" timeOffset="53768.74">20637 7218 0,'22'-64'0,"-44"128"0,44-170 16,-22 43-16,0 20 0,0 22 0,0-21 15,0 21-15,0-1 0,21 1 0,0 0 16,0 0-16,21 21 16,-20 0-16,-1 0 0,21 0 15,-21 0-15,22 0 0,-22 21 0,21 0 16,-21 0-16,0 22 0,-21-22 15,22 21-15,-22-21 0,0 22 0,0-1 16,0 0-16,-22-20 0,1 20 0,0-21 16,0 0-16,0 0 0,-22 1 15,1-22-15,21 21 0,-21-21 0,20 0 16,1 0-16,0 0 0,0 0 16,0 0-16,21-21 15,0-1-15,0 1 0,0 0 0,0 0 0,21 0 16,21 0-16,-21-22 0</inkml:trace>
  <inkml:trace contextRef="#ctx0" brushRef="#br0" timeOffset="54008.61">21399 6583 0,'0'0'0,"22"0"0,-44 21 31,1 0-31,21 0 0,-21 1 0,21 20 15,-21-21-15,21 21 0,-21 1 16,0-1-16,21 0 0,0-20 0,0 20 16,0 0-16,-22-21 0,22 22 15,0-22-15,0 21 0,-21-21 0,21 1 16,0-1-16,0 21 0,21-63 47</inkml:trace>
  <inkml:trace contextRef="#ctx0" brushRef="#br0" timeOffset="54191.5">21167 6922 0,'-22'0'31,"44"0"-31,-1 0 16,0-22-16,0 22 0,0 0 15,0 0-15,22 0 0,-22 0 0,0 0 16,0-21-16,22 21 0,-22 0 0,0-21 16,0 21-16,0 0 0</inkml:trace>
  <inkml:trace contextRef="#ctx0" brushRef="#br0" timeOffset="55020.4">21971 6773 0,'0'0'0,"-21"0"15,0 0 1,42 0 15,0 0-31,0 0 16,0 0-16,0-21 0,1 0 15,20 21-15,-21-21 0,21 0 16,-20 21-16,20-21 0,0-1 0,-21-20 16,22 21-16,-22 0 0,0 0 15,0-22-15,-21 1 0,0 21 0,0-22 16,0 22-16,-21 0 0,0-21 0,-21 21 15,-1 21-15,22-22 0,-21 1 16,-1 21-16,-20 0 0,21 0 0,-1 0 16,1 0-16,0 21 0,-22 1 0,22-1 15,21 21-15,-22 0 0,22 1 16,-21-1-16,21 0 0,21 1 16,0-1-16,0 0 0,0 1 0,0-1 15,0-21-15,21 22 0,0-22 16,0 0-16,0 0 0,0 0 0,22-21 15,-22 21-15,21-21 0,-21 0 16,1 0-16,-1 0 0,21 0 0,-21 0 16,-42-21 15,-21 21-31,21 0 0,-22 0 16,22 0-16,-21 0 0,-1 0 0,1 0 15,21 21-15,-21-21 0,20 22 16,1-1-16,0 0 0,0 0 0,21 21 15,-21-20-15,21-1 0,0 21 0,0-21 16,0 22-16,0-22 16,21 21-16,0-21 0,0 0 0,0 1 15,1-22-15,-1 21 0,0 0 0,0-21 16,0 0-16,0 0 0,1 0 16,-1 0-16,21 0 0,-21 0 0,0 0 15,1-21-15,-1 0 0,0 21 0,0-22 16,0 1-16,0-21 0</inkml:trace>
  <inkml:trace contextRef="#ctx0" brushRef="#br0" timeOffset="55229.28">22098 6943 0,'42'42'16,"-21"-21"-1,1 0-15,-22 1 0,21 20 0,0-21 16,0 0-16,0 0 0,-21 1 0,21-1 15,1 0-15,-22 0 0,21 0 16,0 0-16,0-21 16,0 0-1,0 0 1,-21-21-16,0 0 0,0 0 0,22 0 16</inkml:trace>
  <inkml:trace contextRef="#ctx0" brushRef="#br0" timeOffset="55413.17">22479 6985 0,'0'0'0,"-21"0"16,0 0 0,-1 21-16,1-21 0,0 21 0,0 1 15,0-1-15,0 0 0,-1 0 0,1 0 16,0 0-16,0 1 0,21-1 16,0 0-16,0 0 0,0 0 0,0 0 15,42-21 16,-21 0-31,1-21 0,-1 21 0</inkml:trace>
  <inkml:trace contextRef="#ctx0" brushRef="#br0" timeOffset="55835.93">22754 7006 0,'-21'0'16,"21"21"0,21-21-1,0 0 1,0 0-16,1-21 16,-1 21-16,0 0 0,0-21 0,0 21 15,0-21-15,-21 0 16,0 0-16,-21 21 31,-21 0-31,21 0 16,0 0-16,-1 0 0,-20 21 0,21 0 15,0 0-15,0 0 0,-1 0 0,1 1 16,0-1-16,21 0 0,0 0 16,0 0-16,0 0 0,0 1 15,0-1-15,0 0 0,0 0 0,21-21 16,0 21-16,1-21 0,-1 0 15,0 0-15,21 0 0,-21 0 0,1 0 16,20 0-16,-21 0 0,21 0 0,-20-21 16,20 0-16,-21 21 0,21-21 15,-20 0-15,20-1 0,-21 1 0,0 0 16</inkml:trace>
  <inkml:trace contextRef="#ctx0" brushRef="#br0" timeOffset="56459.94">23262 6964 0,'0'0'0,"0"-21"0,-21 21 47,0 0-47,0 21 0,-1 0 16,22 0-16,-21 0 0,21 1 15,0-1-15,0 0 0,0 0 16,-21 0-16,21 0 0,0 1 0,0-1 16,0 0-16,0 0 0,21-21 15,-21 21-15,21-21 16,1 0-16,-1 0 0,0 0 15,0 0-15,0 0 0,0-21 0,1 21 16,-1-21-16,0 0 0,0 0 16,-21-1-16,21 22 0,0-21 0,1 0 15,-22 0-15,21 0 0,-21 0 0,21-1 16,-21 1-16,0 0 16,0 0-16,0 0 15,0 42 1,0 0-1,0 0-15,-21 0 0,21 1 16,0-1-16,0 0 0,-21 0 0,21 0 16,0 0-16,0 1 0,0-1 15,0 0-15,0 0 0,21-21 16,0 0-16,0 0 0,0 0 16,0 0-16,1 0 15,-1 0-15,0 0 0,0-21 16,0 21-16,0-21 0,1 0 0,-1-1 15,0 1-15,0 0 0,-21 0 16,0 0-16,21 0 0,-21-22 0,21 43 16,-21-21-16,0 0 0,0 42 31,0 0-15,0 0-16,0 1 0,0 20 15,-21-21-15,21 0 0,0 0 16,0 1-16,0-1 0,0 0 0,0 0 15,0 0-15,21-21 16,1 0-16,-1 0 16,0 0-16,0 0 0,0 0 15,0-21-15,1 0 0,-1 0 0,0 0 16</inkml:trace>
  <inkml:trace contextRef="#ctx0" brushRef="#br0" timeOffset="56735.72">24257 6308 0,'0'0'0,"0"-21"0,0-1 15,0 44 1,-21-1-16,0 21 0,-1 0 16,1 1-16,0-1 0,21 22 0,-21-22 15,0 21-15,0 1 0,21-22 16,0 1-16,-22 20 0,22-21 0,-21 1 15,21-1-15,-21 0 0,21-20 0,0 20 16,0-21-16,0 21 0,0-20 16,0-1-16,0 0 0,0 0 15,21-21 1,0 0-16,1 0 0,-1-21 16,0 21-16,0-21 0</inkml:trace>
  <inkml:trace contextRef="#ctx0" brushRef="#br0" timeOffset="57099.51">24447 6900 0,'-21'0'31,"0"22"-15,21-1-16,-21 0 0,0 0 0,21 0 16,0 0-16,0 1 0,-21-1 15,21 0-15,0 0 0,0 0 0,0 0 16,0 1-16,0-1 0,0 0 15,0 0-15,21-21 16,0 0-16,0 0 0,0 0 0,0 0 16,1 0-16,20 0 0,-21 0 0,0 0 15,0-21-15,1 0 0,-1 0 16,-21-1-16,0 1 0,21 0 0,-21 0 16,0 0-16,0-22 0,0 22 0,0 0 15,0 0-15,0 0 0,0 0 16,-21 21-16,0-22 0,-1 22 15,1 0-15,0 0 0,0 0 0,0 0 16,0 0-16,21 22 0,0-1 16,-22-21-16,22 21 0,0 0 15,0 0 1,22 0-16,-1-21 16</inkml:trace>
  <inkml:trace contextRef="#ctx0" brushRef="#br0" timeOffset="57488.15">24913 6943 0,'0'-43'32,"0"22"-32,21 21 0,0 0 15,1 0-15,-1 0 16,0 0-16,0 0 0,0 0 0,0 0 15,1 0-15,-1 21 0,0 1 16,-21-1-16,0 0 0,21 0 0,-21 0 16,0 0-16,0 1 0,0-1 0,0 21 15,0-21-15,0 0 0,0 1 16,-21-1-16,0 0 0,21 0 0,-21-21 16,-1 21-16,1-21 0,0 0 15,0 0 1,0 0-16,21-21 15,0 0-15,0 0 16,0 0-16,0-1 0,21 1 16,0 21-16,0-21 0,-21 0 0,21 0 15,1-22-15,-1 22 0,0 0 16,0 0-16,0 0 0,22-22 16,-22 22-16,0 0 0,0 0 0</inkml:trace>
  <inkml:trace contextRef="#ctx0" brushRef="#br0" timeOffset="57744">23939 6604 0,'-21'0'0,"42"0"0,-63 0 16,21 0-16,21 21 0,-21-21 0,42 0 31,0 0-31,21 0 0,-20 0 16,20-21-16,0 21 0,-21 0 0,22 0 15,-1 0-15,0 0 0,1 0 16,-1-21-16,0 21 0,1 0 0,-1-21 16,0 21-16,1-21 0,-1 21 15</inkml:trace>
  <inkml:trace contextRef="#ctx0" brushRef="#br0" timeOffset="58043.83">25654 5969 0,'0'0'0,"0"21"32,0 0-32,0 1 15,0-1-15,0 0 0,0 0 0,0 0 16,-21-21-16,21 21 0,0 1 16,-21-1-16,21 0 0,0 0 15,0 0-15,0 0 16,-22-21 15</inkml:trace>
  <inkml:trace contextRef="#ctx0" brushRef="#br0" timeOffset="58255.71">25379 6308 0,'0'0'0,"0"21"15,0 0 1,21-21-16,0 0 16,0 0-16,0 0 0,1 0 15,-1 0-15,0 0 0,0 0 16,0 0-16,0 0 0,1 0 16,-1 0-16,0 0 0,0 0 15,0-21-15,0 0 0</inkml:trace>
  <inkml:trace contextRef="#ctx0" brushRef="#br0" timeOffset="58456.61">25548 6075 0,'-21'0'0,"42"0"62,0-21-62,0 21 0,1 0 16,-1 0-16,0 0 0,0 0 15,0-21-15,0 21 0,22-22 0</inkml:trace>
  <inkml:trace contextRef="#ctx0" brushRef="#br0" timeOffset="58979.31">25781 5715 0,'0'0'0,"-21"-21"0,-22 21 0,22 0 16,0 0-16,-21 0 0,21 0 16,-22 0-16,22 0 0,-21 0 0,21 0 15,-22 21-15,22 0 0,-21 0 0,21 1 16,-22 20-16,22 0 0,-21-21 15,21 22-15,-1-1 0,1 0 0,0 1 16,0-1-16,0 0 0,0 1 16,21-1-16,0-21 0,0 22 0,0-1 15,0 0-15,0-21 0,0 22 0,21-22 16,0 21-16,0-21 0,0 1 16,0-1-16,22 0 0,-1 0 0,-21-21 15,22 21-15,-1-21 0,-21 0 16,21 0-16,1 0 0,-1 0 15,-21 0-15,22 0 0,-1 0 0,-21 0 16,21-21-16,-20 0 0,20 0 16,-21 0-16,0-22 0,22 22 0,-22-21 15,0-1-15,0 1 0,0 0 0,0-1 16,1 1-16,-1 0 0,-21-1 16,0 1-16,0 0 0,0-1 0,0 1 15,0 21-15,0-21 0,-21 20 16,-1 1-16,1 0 0,-21 0 0,21 0 15,0 0-15,-22 21 0,1 0 16,21 0-16,-22 0 0,22 0 16,-21 0-16,21 0 0,0 0 0,-1 0 15,1 21-15,-21-21 0,42 21 0,-21 0 16,0 0-16,-1 0 0,1 1 16,-21-1-16</inkml:trace>
  <inkml:trace contextRef="#ctx0" brushRef="#br0" timeOffset="59947.28">16785 7662 0,'0'0'0,"-21"0"0,0 0 16,0 0-16,-1 0 15,44 0 32,-1 0-47,0 0 16,0 0-16,0 0 0,0 0 0,22 0 15,-22 0-15,21 0 0,1 0 16,-1 0-16,21 0 0,1 0 16,-1 0-16,22 0 0,0 0 0,21 0 15,-22 0-15,22 0 0,0 0 16,0 0-16,0-21 0,21 21 0,0 0 15,0 0-15,21 0 0,-21-21 0,0 21 16,0 0-16,21 0 0,0-21 16,0 21-16,-21 0 0,21 0 0,1 0 15,-22-21-15,21 21 0,0 0 0,0 0 16,0 0-16,0 0 0,-21 0 16,22 0-16,-22 0 0,21 0 0,0 0 15,0 0-15,0 0 0,0 0 16,-21 0-16,0 21 0,22-21 15,-22 0-15,0 0 0,0 0 0,0 21 16,0-21-16,-22 0 0,1 0 16,0 0-16,0 0 0,-21 0 0,20 0 15,-20 0-15,21 0 0,-21 0 0,-1 0 16,1 0-16,-22 0 0,22 0 16,-21 0-16,-1 0 0,-21-21 0,1 21 15,-1 0-15,0 0 0,-20-21 0,-1 21 16,0 0-16,-21-21 0,0-1 31,-21 22-15,0 0-1,-1 0-15</inkml:trace>
  <inkml:trace contextRef="#ctx0" brushRef="#br0" timeOffset="60900.32">16214 12637 0,'0'0'0,"-43"-22"16,1 22-16,21 0 16,-22 0-16,1 0 0,21 0 0,-21 0 0,20 0 15,22-21-15,22 21 31,-1 0-31,21-21 0,0 21 16,22 0-16,-1 0 0,22-21 0,0 21 16,-1-21-16,1 21 0,-21 0 15,20-21-15,1 21 0,0 0 0,-1 0 16,1-22-16,-22 22 0,1 0 0,-22 0 16,1 0-16,-1 0 0,-21 0 15,-42 0 1,0 0-16,-22 0 0,22 0 15</inkml:trace>
  <inkml:trace contextRef="#ctx0" brushRef="#br0" timeOffset="61160.17">16743 12488 0,'-21'0'31,"-1"0"-31,22 22 0,0-1 16,0 0-16,0 0 0,0 0 15,0 22-15,0-1 0,0 0 16,0 1-16,0 20 0,0 1 16,0-1-16,-21-21 0,21 22 0,-21-1 0,21-20 15,-21 20-15,0-20 16,21 20-16,-21-21 0,-1 1 0,22-1 16,-21 0-16,21 1 0,-21-1 0,21-21 15,0 0-15,0 1 0,0-1 16,21-21-1,0-21-15,1-1 0,20 1 0</inkml:trace>
  <inkml:trace contextRef="#ctx0" brushRef="#br0" timeOffset="61695.87">17547 13123 0,'0'0'15,"0"-21"-15,21 21 0,-21-21 0,0 0 16,0 0-16,-21 21 16,0-21-16,21-1 0,-21 22 0,0-21 15,-1 0-15,-20 0 0,21 0 0,0 0 16,0-1-16,-1 1 0,-20 21 16,21 0-16,0 0 0,0 0 0,-1 0 15,-20 21-15,21 22 0,0-22 16,-22 21-16,22-21 0,0 22 0,0-1 15,-21 0-15,42 1 0,-22-1 0,1 0 16,21-20-16,-21 20 16,21-21-16,0 0 0,0 0 0,0 1 15,0-1-15,21-21 0,0 0 16,1 0-16,-1 0 0,0 0 16,21 0-16,-21 0 0,1-21 0,20-1 15,-21 1-15,21 21 0,1-21 0,-22 0 16,21-21-16,-21 20 0,22 1 15,-22-21-15,0 21 0,0-22 0,0 22 16,-21 0-16,0-21 0,0 21 16,0-1-16,0 44 15,0-1-15,0 0 16,0 21-16,0-21 0,-21 1 16,21 20-16,0-21 0,0 21 15,0-20-15,0-1 0,0 0 0,0 0 16,0 0-16,0 0 0,0 1 0,21-22 15,1 21-15,-1-21 0,0 0 16,0 0-16,0 0 0,0 0 0,1 0 16,-1-21-16,0 21 0,0-22 0,0 1 15</inkml:trace>
  <inkml:trace contextRef="#ctx0" brushRef="#br0" timeOffset="62284.15">17886 12742 0,'0'0'0,"0"-42"0,0 21 15,0-21-15,0 20 0,0 1 0,0 42 32,-21 1-32,21-1 0,0 21 15,0 0-15,0 1 0,0-1 0,0 0 16,0 22-16,0-22 0,0 1 0,0 20 16,-22-21-16,22-20 0,0 20 15,-21 0-15,21-21 0,-21 22 0,21-22 16,0 0-16,0 0 0,-21-21 15,0 0 1,21-21 0,0 0-16,0 0 15,0 0-15,0-1 16,21-20-16,0 21 0,-21-21 0,21 20 16,0-20-16,1 21 0,-1-21 0,0 20 15,0 1-15,21 0 0,-20 0 16,-1 0-16,0 21 0,0 0 0,0 0 15,0 0-15,1 0 0,-1 21 0,-21 0 16,0 0-16,0 0 16,0 1-16,-21-1 15,-1 0-15,1 0 0,-21-21 0,21 21 0,0-21 16,-1 0-16,1 21 0,0-21 16,0 0-16,0 0 0,0 0 15,-1 0 1,22-21-1,22 42 1,-22 1-16,21-1 16,0 0-16,-21 0 0,21 0 15,0 0-15,-21 1 0,0-1 0,21 21 16,-21-21-16,22 0 0,-22 1 0,0-1 16,21 0-1,0 0-15,0-21 0,0 0 16,0 0-16,1 0 0,20 0 15,-21 0-15,0-21 0,22 21 0</inkml:trace>
  <inkml:trace contextRef="#ctx0" brushRef="#br0" timeOffset="62672.93">18457 13145 0,'-21'0'16,"42"0"15,0 0-15,1 0-16,-1 0 0,0 0 0,0 0 15,0 0-15,0-22 0,1 22 16,-1-21-16,-21 0 0,21 21 16,-21-21-16,0 0 0,-21 0 15,0 21 1,-1 0-16,1 0 0,-21 0 0,21 21 15,0 0-15,-22 0 0,22 0 0,0 0 16,0 1-16,21-1 0,-21 0 16,21 0-16,0 21 0,-22-20 0,22-1 15,0 0-15,0 0 0,0 0 0,22 0 16,-1 1 0,0-22-16,0 0 0,0 21 0,22-21 15,-22 0-15,21 0 0,-21 0 0,64 0 16,-22-21-16,-20 21 15,-1-22-15,0 1 0,-20 21 0,20-21 16,0 0-16,1 0 0</inkml:trace>
  <inkml:trace contextRef="#ctx0" brushRef="#br0" timeOffset="62999.74">19198 13081 0,'0'0'0,"0"-21"0,-21 21 16,0 0-1,0 0-15,-1 0 0,1 0 0,0 0 16,0 0-16,0 21 0,0-21 15,-1 21-15,22 0 16,-21 1-16,21-1 0,0 0 16,21 0-1,1-21-15,-1 21 16,0 0-16,0-21 0,0 0 0,22 22 16,-22-22-16,0 21 0,0-21 0,0 21 15,-21 0-15,21 0 16,-21 0-16,0 1 15,-21-22-15,0 0 0,0 21 0,-21-21 16,20 0-16,-20 0 0,21 0 0,-21 0 16,20 0-16,1 0 15,0 0-15,0 0 0,0 0 0,0 0 16,21-21 0,0-1-16,0 1 15,21 0-15,0 0 0</inkml:trace>
  <inkml:trace contextRef="#ctx0" brushRef="#br0" timeOffset="63664.46">19791 12954 0,'0'0'0,"-21"0"0,-1 0 0,22 21 32,22-21-17,-1 0-15,0 0 16,0-21-16,21 21 0,-20-21 0,-1 0 15,21 21-15,-21-21 0,22-1 16,-1 1-16,0 0 0,-21 0 16,1 0-16,20 0 0,-21-1 0,-21 1 15,0 0-15,0 0 0,0-21 0,0 20 16,-21 1-16,0 0 0,0 0 16,-22 21-16,1-21 0,0 21 0,-1 0 15,-20 0-15,20 0 0,1 0 0,0 0 16,-1 0-16,1 0 0,0 21 15,21 0-15,-1 0 0,22 0 16,0 1-16,0 20 0,0-21 0,22 21 16,-1 1-16,21-1 0,-21 0 15,22-20-15,-1 20 0,-21 0 0,21 1 16,1-22-16,-22 21 0,0 0 0,21-20 16,-20 20-16,-1-21 0,0 0 15,-21 0-15,0 22 0,0-22 0,0 0 16,0 0-16,-21-21 0,0 21 0,-22 1 15,1-1-15,0-21 0,-22 0 16,22 21-16,-22-21 0,1 0 16,-1 0-16,1 0 0,20 0 0,1 0 15,0-21-15,-1 0 0,1-1 0,21 22 16,0-21-16,0 0 0,-1-21 16,22-1-16,0 22 0,0-21 15,22 0-15,-1 20 0,0 1 16,21 0-16,1 21 0,-1-21 15,0 21-15,1 0 0,-1-21 0,0 21 16</inkml:trace>
  <inkml:trace contextRef="#ctx0" brushRef="#br0" timeOffset="65407.27">20383 13039 0,'0'0'0,"0"-21"0,0-1 16,0 1-16,-21 0 0,0 21 16,0-21-16,0 21 15,0 0-15,-1 0 0,1 0 16,21 21-16,-21 0 0,0 0 16,0 1-16,21-1 0,-21 0 0,21 21 15,0-21-15,0 1 0,-22 20 0,22-21 16,0 21-16,0-20 0,0-1 15,0 0-15,0 0 0,0 0 0,0 0 16,22 1-16,-1-22 0,0 21 16,0-21-16,0 0 0,0 0 0,1 0 15,20 0-15,-21 0 0,21 0 16,-20 0-16,20-21 0,0 21 0,-21-22 16,22 1-16,-22 0 0,21 0 0,-21 0 15,1 0-15,-1-1 0,0 1 16,-21 0-16,21 0 0,-21 0 0,0 0 15,0-1-15,-21 1 16,0 21-16,0 0 0,-1 0 16,1 0-16,0 0 0,0 0 0,21 21 15,0 1-15,0-1 16,0 0-16,0 0 16,0 0-16,21 0 0,0 1 0,0-1 15,1 0-15,-1-21 0,-21 21 0,21 0 16,0 0-16,0 1 0,0-1 15,1-21-15,-1 21 0,0-21 16,0 0-16,0 0 16,0 0-16,1 0 0,-1 0 15,0 0-15,0 0 0,0-21 0,0 21 16,1-21-16,-1 21 0,0-22 0,0 1 16,0 0-16,0 0 15,1 0-15,-1 0 0,0-1 0,-21-20 16,0 21-16,21 0 0,-21 0 0,0-1 15,0 1-15,0 0 0,0 0 16,-21 21-16,0 0 16,0 0-16,-1 0 0,1 0 15,0 0-15,0 21 0,21 0 16,-21 0-16,0 1 0,21-1 0,0 0 16,-22 0-16,22 0 0,0 22 0,0-22 15,0 0-15,0 0 0,0 0 16,0 0-16,22 1 0,-22-1 15,21-21-15,0 21 0,21-21 0,-21 0 16,22 0-16,-1 0 16,0 0-16,1 0 0,-1 0 0,0 0 15,22 0-15,-22 0 0,1 0 0,-1-21 16,0 21-16,1-21 0,-1-1 16,-21 1-16,21 0 0,-20 0 0,-1 0 15,-21 0-15,0-1 0,0 1 0,0 0 16,0 0-16,0 0 0,0 0 0,-21 21 15,-1 0-15,1 0 16,0 0-16,0 0 0,21 21 16,0 0-16,-21-21 0,21 21 0,0 0 15,0 0-15,0 1 0,0-1 16,0 0-16,0 0 0,0 0 16,21 0-16,0 1 0,0-22 15,0 0-15,1 0 0,20 0 16,-21 0-16,0 0 0,22 0 0,-22 0 15,21 0-15,-21 0 0,0 0 0,1-22 16,-1 1-16,0 0 0,0 21 16,0-21-16,-21 0 0,0 0 0,21-22 15,-21 22-15,0 0 0,22 0 0,-22 0 16,0-1-16,0 44 31,0-1-31,0 0 16,-22 0-16,22 0 0,-21 0 15,21 1-15,0-1 0,0 0 0,-21 0 16,21 0-16,-21 0 0,21 1 0,-21-1 16,21 0-16,-21-21 15,21-21 17,0 0-17,0-1-15,0 1 0,21 0 16,0 0-16,-21-21 0,21 20 15,21 1-15,-20-21 16,20 21-16,-21 0 0,21-1 0,1 1 16,-1 0-16,0 21 0,-20 0 0,20 0 15,-21 0-15,0 0 0,0 0 16,1 21-16,-22 0 0,0 1 0,0-1 16,0 21-16,0-21 0,0 0 0,0 1 15,0-1-15,0 0 0,-22 0 16,22 0-16,0 0 0,0 1 0,-21-22 15,21 21-15,0 0 0,21-21 32,1 0-32,-1 0 0,0 0 0,0 0 15,0 0-15,22 0 0,-22-21 16,0 21-16,21-21 0,-21 21 0,22-22 16,-1 1-16,0 0 0,22-42 15,-22 41-15,-21 1 0,1-21 16,-1 21-16,0-22 0,0 1 15,-21 21-15,0 0 0,0-22 0,0 22 16,0 0-16,-21 21 0,0 0 16,-22 0-16,22 0 0,0 21 15,-21 0-15,21 1 0,-1-1 0,22 0 16,0 0-16,0 0 0,0 0 0,0 22 16,0-22-16,0 0 0,22 21 15,-1-20-15,0-1 0,0 0 16,0 0-16,0 0 0,-21 0 0,22 1 15,-1-1-15,-21 0 16,-21-21 0,-1 0-16,1 0 0,0 0 15,0 0-15,-21 0 0,20-21 16,1 21-16,0 0 0,0-21 0,0 21 16,21-22-16,0 1 15,0 0-15,21 0 16,21 21-16,-21-21 0,22 0 15,-1-1-15</inkml:trace>
  <inkml:trace contextRef="#ctx0" brushRef="#br0" timeOffset="65915.97">23728 12615 0,'0'0'15,"-21"-21"-15,-1 0 0,-20 0 16,21 21-16,0 0 15,0 0-15,-1 21 16,22 0-16,-21 0 0,21 22 0,0-1 16,-21 0-16,21 1 0,0-1 15,0 22-15,0-22 0,0 0 0,0 1 16,0-1-16,-21 0 0,21 1 16,0-22-16,-21 21 0,21-21 15,0 22-15,0-22 0,0 0 0,0 0 16,0 0-16,-21-21 15,-1 0 1,22-21 0,0 0-16,0 0 0,0 0 15,0-22-15,0 22 16,0 0-16,22-21 0,-1 20 16,0-20-16,21 0 0,1 21 0,-1-22 15,0 22-15,1-21 0,-1 21 0,21 21 16,-20-22-16,-22 22 0,21 0 15,-21 0-15,22 0 0,-22 22 0,-21-1 16,21 21-16,-21-21 0,0 22 16,0-22-16,0 21 0,0-21 0,0 22 15,0-22-15,-21 21 0,0-21 0,0 0 16,-1 1-16,1-1 0,0 0 16,0 0-16,0-21 0,0 21 0,42-21 46,0-21-46,0 21 0,0-21 16</inkml:trace>
  <inkml:trace contextRef="#ctx0" brushRef="#br0" timeOffset="66315.75">24532 12933 0,'0'-21'0,"0"0"31,-21 21-31,0 0 0,0 0 0,-1 21 16,1 0-16,0 0 0,0 21 16,0-20-16,0-1 0,-1 21 0,1-21 15,0 22-15,21-22 0,0 21 0,-21-21 16,21 0-16,0 1 16,0-1-16,0 0 0,0 0 0,0 0 15,21 0-15,0-21 0,0 0 0,1 0 16,-1 0-16,0 0 0,0 0 0,0 0 15,22 0-15,-22 0 0,0-21 16,0 0-16,0 0 0,0 0 0,1 0 16,-1-1-16,0-20 0,0 0 0,-21-1 15,0 1-15,0 0 0,0-1 16,0 1-16,0 0 0,0 21 0,0-1 16,-21 1-16,0 0 0,-22 21 15,22 0-15,0 0 0,-21 0 0,21 0 16,-22 21-16,22-21 0,0 21 15,0 22-15,0-22 0,21 0 16,0 0-16,0 0 0,0 1 16,0-1-16,21-21 0,0 21 0</inkml:trace>
  <inkml:trace contextRef="#ctx0" brushRef="#br0" timeOffset="66619.57">25294 12637 0,'0'0'0,"0"-22"16,0 1-16,0 0 0,-21 21 31,0 21-31,21 0 0,-21 1 0,-22-1 16,22 21-16,0 0 0,0 22 0,0-22 15,-1 1-15,1 20 0,0-21 16,0 1-16,0-1 0,21 0 0,-21 1 15,21-1-15,0 0 0,0-20 0,0-1 16,0 21-16,21-21 16,0 0-16,-21 1 0,21-22 15,0 0-15,0 0 0,1 0 0,-1 0 16,0 0-16,0-22 0,0 22 16,0-21-16,1 0 0,-1 0 0,0 0 15,0 0-15</inkml:trace>
  <inkml:trace contextRef="#ctx0" brushRef="#br0" timeOffset="66804.47">25019 12933 0,'-21'0'0,"42"0"0,-63 0 0,20 0 16,1 0-16,42 0 31,1 0-31,-1 0 16,21 0-16,-21 0 0,0 0 15,22 0-15,-22 0 0,21 0 0,-21 0 16,1-21-16,20 21 0,-21 0 16,0 0-16</inkml:trace>
  <inkml:trace contextRef="#ctx0" brushRef="#br0" timeOffset="67245.21">26183 11938 0,'21'0'0,"-21"21"32,0 0-32,0 1 15,0-1-15,-21 0 0,21 0 0,-21 0 16,21 22-16,-21-22 0,0 21 15,21-21-15,0 0 0,0 1 0,-22-1 16,22 21-16,0-21 0,0 0 16,0 1-16,0-1 15,0 0 1,22-21-16,-1 0 0,0 0 16,0 0-16,0 0 15</inkml:trace>
  <inkml:trace contextRef="#ctx0" brushRef="#br0" timeOffset="67463.09">25950 12383 0,'0'0'0,"-21"0"0,0 0 0,21 21 0,-21-21 16,21 21-16,0 0 31,21-21-31,0 0 0,0 0 15,0 0-15,22 0 0,-22 0 0,0 0 16,21 0-16,-20 0 0,20 0 16,-21 0-16,0 0 0,0-21 0,22 21 15,-22-21-15,0 21 0,-21-21 16,21 21-16</inkml:trace>
  <inkml:trace contextRef="#ctx0" brushRef="#br0" timeOffset="67667.97">26014 11959 0,'0'0'0,"-43"0"0,22-21 0,0 0 15,42 21 17,0 0-32,22 0 0,-22 0 15,21 0-15,1 0 0,-1 0 0,0 0 16,1 0-16,-22 0 0,21 0 0,0 0 15,-20 0-15,20 0 0,-21-21 16,0 21-16</inkml:trace>
  <inkml:trace contextRef="#ctx0" brushRef="#br0" timeOffset="68163.69">26522 11663 0,'-21'-21'0,"42"42"0,-64-42 0,22 21 15,0 0-15,0-21 0,0 21 16,0-22-16,-22 22 0,22 0 0,0 0 16,-21 0-16,-1 0 0,1 0 0,21 22 15,-22-1-15,1 0 0,0 0 16,-1 0-16,1 22 0,0-22 0,-1 21 16,1 0-16,21 1 0,0-1 0,-22 0 15,22 1-15,21 20 0,0-20 16,-21-1-16,21 0 0,0 1 0,0-1 15,21 0-15,0 1 0,1-22 0,20 21 16,0-21-16,1 0 16,-1 22-16,0-43 0,1 21 0,20 0 15,-21 0-15,22-21 0,-22 0 0,1 0 16,-1 0-16,21 0 0,-20 0 16,-22 0-16,21-21 0,1 0 15,-1 0-15,-21 0 0,21-1 0,-20 1 0,20-21 16,-21 0-16,0-1 0,0 1 15,-21-22-15,0 1 0,22-1 0,-22 1 16,0-1-16,0 22 0,-22-21 0,1-1 16,0 22-16,0-1 0,-21 1 15,20 0-15,-20 21 0,0-1 0,21 1 16,-22 0-16,1 0 0,0 21 16,-1 0-16,22 0 0,-21 0 15,-1 0-15,22 21 0,-21 0 0,21-21 16,-22 21-16,22 1 0,0-1 0,-21 0 15,21 0-15,-1 0 0,-20 22 16</inkml:trace>
  <inkml:trace contextRef="#ctx0" brushRef="#br0" timeOffset="69135.13">16468 13928 0,'0'0'0,"21"0"78,0 0-62,0 0-16,0 0 0,22-21 15,-22 21-15,21 0 0,0 0 0,-20 0 16,20 0-16,21 0 0,22 0 16,-21 0-16,20 0 0,-20 0 15,20 0-15,22 0 0,0 0 0,0 0 16,21 0-16,-21 0 0,21 0 0,21 0 16,0 0-16,0 0 0,22 0 15,-22 0-15,21 0 0,0 0 0,191 0 16,-169 0-16,-1 0 15,191 0-15,-190 0 0,20 0 16,-20 0-16,-1 0 0,22-22 16,-21 22-16,20-21 0,-20 21 0,-1-21 15,22 21-15,-22 0 0,1 0 16,-1-21-16,1 21 0,-22 0 0,22 0 16,-22 0-16,-21-21 0,22 21 0,-22 0 15,-21 0-15,0 0 0,-21-21 16,-1 21-16,1 0 0,-21 0 0,-22-22 15,22 22-15,-21 0 0,-22 0 0,0 0 16,-21 0-16,22-21 0,-22 21 16,0 0-16,-21 21 31,0 1-15,-21-22-1,0 0-15,-22 0 0,22 0 0,-21 0 16</inkml:trace>
  <inkml:trace contextRef="#ctx0" brushRef="#br1" timeOffset="75179.6">4297 3937 0,'0'-21'0,"0"0"47,-21 21-47,21-21 15,0-1 1,-22 22 0,22 22 30,0-1-46,-21 21 16,21-21-16,0 22 0,-21-22 0,21 21 16,0 0-16,0 22 15,0-22-15,0 1 0,-21-1 0,21 0 0,0 1 16,0-1-16,-21 0 0,21 1 0,0-22 16,0 0-16,0 0 15,0 0-15,0 0 0,0 1 16,0-44 15,0 1-31,0 0 0,0 0 16</inkml:trace>
  <inkml:trace contextRef="#ctx0" brushRef="#br1" timeOffset="75516.41">4593 4233 0,'-21'64'31,"21"-43"-31,21-21 31,0 0-31,0 0 16,1-21-16,-22 0 0,21 0 15,-21-1 1,0 1 0,-21 21-16,-1 0 15,1 0 1,0 0-16,21 21 0,-21-21 0,21 22 16,21-22-1,0 0 1,0 0-16,1 0 0</inkml:trace>
  <inkml:trace contextRef="#ctx0" brushRef="#br1" timeOffset="76567.8">5461 4255 0,'21'0'31,"0"0"-31,0 0 16,1 0-16,-1-22 0,0 22 0,-21-21 16,21 0-16,0 21 0,0-21 15,1 0-15,-1 0 0,0-1 0,0 1 16,0 0-16,0 0 0,-21-21 16,0 20-16,22 1 0,-22 0 0,0 0 15,0 0-15,0 0 0,0-1 0,0 1 16,0 0-16,0 0 0,0 0 15,0 0-15,-22 21 32,22 21-17,0 0-15,0 0 0,0 0 0,0 22 16,-21-1-16,21 0 0,0 1 16,0 20-16,-21 1 0,21-22 0,-21 21 15,21 1-15,-21-1 0,21-20 0,0 20 16,-21 1-16,-1-1 0,22 22 15,-21-22-15,21 1 0,0 21 0,-21-22 16,21 1-16,0-1 0,0 1 0,0-1 16,0-21-16,0 1 0,0-1 15,0 0-15,21 1 0,0-22 0,1 21 16,-1-42-16,0 21 0,0-21 16,0 0-16,0 0 0,22 0 0,-22 0 15,0-21-15,0 0 0,0 0 16,22 0-16,-22 0 0,0-22 0,0 22 15,0-21-15,1-1 0,-1 1 0,0-21 16,-21 20-16,0-20 0,0 20 0,0-20 16,0-1-16,0 22 0,-21-21 15,-22 20-15,22 1 0,-21 0 0,21-1 16,-22 1-16,1 21 0,0 0 0,-1-1 16,1 1-16,21 21 0,-21 0 15,20 0-15,1 0 0,0 0 0,0 0 16,42 0 15,0 0-31,22-21 0,-22 21 16,21 0-16,0-21 0,-20 21 15,20-21-15,0 0 0,1 21 0,-1-22 16,-21 1-16,21 0 0,1 0 0,-22-21 16,21 20-16,-21 1 0,1 0 15,-1 0-15,0 0 0,0 0 0,0-1 16,-21 1-16,0 0 15,0 42 17,0 0-32,0 1 15,-21-22-15,21 21 0,0 0 16,-21 0-16,21 0 0,0 0 0,0 1 16,-21-1-16,21 0 0,0 0 0,0 0 15,0 0-15,0 1 16,0-44 31,0 1-47,0 0 15</inkml:trace>
  <inkml:trace contextRef="#ctx0" brushRef="#br1" timeOffset="76751.7">6265 3916 0,'0'0'0,"0"-21"15,-21 21-15,0 0 32,21 21-17,0 0 1,21-21 0,-21 21-16,21-21 0,0 0 15,1 0-15,-1 21 0</inkml:trace>
  <inkml:trace contextRef="#ctx0" brushRef="#br1" timeOffset="77232.42">6689 4043 0,'0'0'0,"-22"21"0,22 0 0,-21-21 0,0 21 15,21 1-15,-21-1 0,21 0 16,-21 0-16,21 0 0,-21 0 15,21 1-15,0-1 0,0 0 16,0 0-16,0 0 0,0 0 0,0 1 16,0-1-16,0 0 15,-22-21-15,22 21 0,0-42 47,0 0-31,0 0-16,0-1 0,0 1 0,0 0 15,0 0-15,0-21 0,0 20 16,0-20-16,22 21 0,-1-21 0,0 20 16,0-20-16,21 21 0,1 0 0,-22 0 15,21-1-15,1 22 16,-1 0-16,0 0 0,-21 0 0,22 0 16,-22 22-16,0-1 0,0 21 0,0-21 15,-21 22-15,22-22 0,-22 21 16,0 0-16,0-20 0,0 20 0,-22-21 15,1 21-15,0-20 0,0-1 0,0 0 16,0 0-16,-1 0 0,1 0 16,0-21-1,42 0 1,0-21 0,1 0-16</inkml:trace>
  <inkml:trace contextRef="#ctx0" brushRef="#br1" timeOffset="77783.11">7662 4106 0,'0'-21'0,"0"42"0,-21-42 15,0 0-15,0 0 0,0 0 16,-1 21-16,1 0 0,0-21 0,0 21 15,0 0-15,0 0 0,-1 0 16,1 21-16,0 0 16,0 0-16,0 0 0,0 0 0,21 22 15,-22-22-15,1 21 0,0-21 16,21 22-16,0-22 0,0 21 0,-21-21 16,21 1-16,0-1 0,0 0 0,0 0 15,0 0-15,21-21 16,0 21-16,0-21 15,1 0-15,-1 0 0,0-21 0,0 0 16,0 21-16,22-21 0,-22 0 0,0 0 16,0-1-16,21 1 0,-20-21 15,-1 0-15,0 20 0,0-20 16,0 0-16,0-1 0,1 1 0,-22 0 16,21-1-16,0-20 0,0 21 15,-21 20-15,0-20 0,0 0 0,0-1 16,0 22-16,0 0 15,-21 21 1,21 21-16,-21 0 0,21 1 0,-21 20 16,21 0-16,0 1 0,-22-1 15,22 21-15,0-20 0,0 20 0,0 1 16,0-22-16,0 0 0,0 1 0,0-1 16,0 0-16,22-20 0,-1-1 15,-21 0-15,21 0 0,0 0 16,0-21-16,0 0 0,1 0 0,-1 0 15,21 0-15,-21 0 0,22 0 0</inkml:trace>
  <inkml:trace contextRef="#ctx0" brushRef="#br1" timeOffset="78599.64">8467 3916 0,'21'0'62,"0"-21"-62,0 21 0,0 0 16,0-21-16,1 21 0,-1-22 16,0 22-16,0-21 0,0 21 0,0-21 15,1 0-15,-1 21 0,-21-21 0,21 21 16,-21-21-16,0-1 0,0 1 16,-21 21-16,0 0 0,-22-21 15,22 21-15,-21 0 0,-1 0 0,22 0 16,-21 0-16,0 21 15,-1-21-15,22 21 0,-21 1 0,21-1 16,-1 0-16,1 0 0,0 0 0,21 0 16,0 1-16,0-1 0,0 0 15,0 0-15,0 0 0,0 0 16,0 1-16,21-22 0,0 21 0,1-21 16,-1 0-16,0 0 0,21 0 15,-21 0-15,1 0 0,-1 0 0,0 0 16,0 0-16,0 0 0,-63 0 47,21 0-47,0 0 0,-22 0 0,22 0 15,-21 21-15,-1 0 0,22 0 16,-21 0-16,21 1 0,-22-1 0,22 0 16,0 21-16,0-21 0,21 1 0,0 20 15,-21-21-15,21 0 0,0 0 16,0 1-16,0-1 0,21-21 15,0 21-15,0-21 0,22 0 0,-22 21 16,21-21-16,-21 0 0,0 0 16,22 0-16,-1 0 0,-21-21 15,22 21-15,-1-21 0,0 0 0,1-1 0,-1 1 16,0 0-16,1-21 16</inkml:trace>
  <inkml:trace contextRef="#ctx0" brushRef="#br1" timeOffset="78871.49">9123 3493 0,'0'0'0,"-85"0"32,64 21-32,21 0 0,0 21 15,-21-21-15,0 22 0,21-1 0,-22 22 16,22-22-16,-21 0 0,21 22 15,0-22-15,0 22 0,-21-22 0,21 0 16,-21 1-16,21-1 0,-21 0 16,21 1-16,0-1 0,0-21 0,0 0 15,0 0-15,0 1 0,0-1 0,21-21 32,0 0-32,0 0 0,0 0 0,1 0 15,-1-21-15</inkml:trace>
  <inkml:trace contextRef="#ctx0" brushRef="#br1" timeOffset="79279.25">9165 4128 0,'0'0'16,"-21"21"-16,0-21 0,21 21 15,21-21 16,0 0-31,0 0 0,0 0 16,1-21-16,-1 0 0,0 21 16,0-22-16,0 1 0,0 21 15,-21-21-15,0 0 0,22 21 16,-22-21-16,0 0 0,0-1 16,-22 22-1,1 0-15,0 0 16,0 0-16,0 22 0,0-1 0,-1 0 15,1 0-15,0 0 0,0 0 0,21 1 16,0 20-16,-21-21 0,21 0 16,0 0-16,0 1 0,0-1 0,0 0 15,0 0-15,0 0 0,21-21 16,0 0-16,0 21 16,0-21-16,1 0 0,-1 0 15,21 0-15,-21 0 0,0-21 16,1 0-16,-1 21 0,0-21 15,0 0-15,21 0 0</inkml:trace>
  <inkml:trace contextRef="#ctx0" brushRef="#br1" timeOffset="79967.85">9652 3979 0,'0'0'16,"-21"0"-1,0 0-15,21 22 16,-22-22-16,22 21 0,0 0 0,0 0 15,0 0-15,-21 0 0,21 1 16,0 20-16,0-21 0,0 0 16,0 0-16,0 1 0,0-1 0,0 0 15,0 0-15,0 0 16,0-42 31,0 0-47,0 0 15,0 0-15,0-1 0,0 1 16,0 0-16,0-21 0,0 21 16,21-22-16,1 22 0,-22-21 0,21 21 15,0-1-15,0 1 0,0 0 16,0 0-16,1 21 0,20-21 0,-21 21 16,0 0-16,0 0 0,1 0 15,-1 0-15,0 21 0,0 0 0,-21 0 16,21 0-16,0 1 0,1-1 0,-22 0 15,0 0-15,21 21 0,-21-20 16,21-1-16,-21 0 0,0 0 0,0 0 16,0 0-16,0 1 0,0-1 15,-21-21 1,0 0-16,21-21 16,0-1-16,0 1 15,0 0 1,0 0-16,0 0 0,0-22 0,0 22 15,0-21-15,21 21 0,0 0 0,0-22 16,0 22-16,0 0 0,22-21 16,-22 20-16,0 22 0,21-21 0,-20 21 15,-1 0-15,0 0 0,21 0 0,-21 0 16,1 0-16,-1 21 0,-21 1 16,21-1-16,-21 0 0,21 0 0,-21 0 15,0 22-15,0-22 0,0 21 0,0-21 16,0 0-16,0 1 0,-21 20 15,0-21-15,0 0 0,-1 0 0,22 1 16,-21-22-16,21 21 16,21-42 15,1-1-31</inkml:trace>
  <inkml:trace contextRef="#ctx0" brushRef="#br1" timeOffset="80372.37">10604 4064 0,'0'-21'47,"22"21"-31,-1-21-16,0 0 0,0-1 15,0 1-15,0 0 16,-21 0-16,0 0 0,0 0 16,-21 21 15,0 0-31,0 21 0,0-21 16,0 21-16,-1 0 0,1 0 0,21 0 15,0 22-15,-21-22 0,21 0 16,0 0-16,0 0 0,0 22 15,0-22-15,0 0 0,0 0 16,0 0-16,21-21 0,0 0 0,-21 22 16,22-22-16,20 0 0,-21 0 15,0 0-15,0 0 0,22 0 0,-22 0 16,21-22-16,-21 1 0,22 21 0,-22-21 16,21 0-16,-21 0 0,1 0 15,-1-1-15</inkml:trace>
  <inkml:trace contextRef="#ctx0" brushRef="#br1" timeOffset="80708.17">11155 3916 0,'-43'63'0,"86"-126"0,-43 42 0,0 0 16,0-1-16,0 1 16,-21 42-1,21 1 1,-22-1-16,22 0 0,0 0 0,0 0 16,-21 0-16,21 22 0,0-22 0,-21 0 15,21 21-15,-21-20 0,21-1 16,0 0-16,0 0 0,0 0 0,0 0 15,-21 1-15,21-1 0,-21-21 47,21-21-47,0-1 16,0 1-16,0 0 0,0-21 16,0 21-16,0-1 15,0-20-15,21 21 0,0-21 0,0 20 16,0-20-16,0 21 0,1-21 0,-1 20 15,21-20-15,-21 21 0,22 0 16,-1 0-16,-21-1 0,21 1 0,1 21 16,-1 0-16,-21 0 0,22 0 0,-22 21 15,0 1-15,0-1 0</inkml:trace>
  <inkml:trace contextRef="#ctx0" brushRef="#br1" timeOffset="80847.61">11663 4022 0,'0'21'0,"0"-169"0,0 275 15,0-64-15,0-20 0,-21-22 16,-1 0-16,22 42 0,-21-63 0,0 22 15,21-1-15,-21-21 0,21 21 16,0-42 15,21 0-15,0-1-16,-21 1 0,43-21 0</inkml:trace>
  <inkml:trace contextRef="#ctx0" brushRef="#br1" timeOffset="81120.45">12171 3535 0,'-21'0'0,"-1"0"0,1 0 16,21 21-16,-21-21 0,0 21 0,0 22 16,0-22-16,21 0 0,-22 21 15,1 1-15,21-22 0,-21 21 0,0 0 16,0 1-16,21-1 0,-21 0 0,21 1 15,-22-1-15,22 0 0,0 1 16,0-22-16,0 21 0,0-21 0,0 1 16,0-1-16,0 0 0,0 0 0,22-21 15,-1 0-15,0 0 0,0 0 16,21 0-16,-20 0 0,-1 0 16,0 0-16,21-21 0,-21 21 0,1-21 15,20 0-15</inkml:trace>
  <inkml:trace contextRef="#ctx0" brushRef="#br1" timeOffset="81319.34">11769 3852 0,'-22'0'0,"44"0"0,-65 0 0,22 0 0,42 0 46,22 0-46,-22 0 0,21 0 0,-21 0 16,22 0-16,-1 0 0,0 0 0,1 0 16,-1-21-16,0 21 0,1 0 15</inkml:trace>
  <inkml:trace contextRef="#ctx0" brushRef="#br1" timeOffset="81655.17">11599 3747 0,'43'0'31,"-22"21"-31,0 0 0,-21 0 16,21 0-16,-21 0 16,0 1-16,0-1 0,0 0 0,0 0 15,0 0-15,-21 0 0,0 1 16,0-1-16,-1 0 0,1 0 0,0 0 15,0 0-15</inkml:trace>
  <inkml:trace contextRef="#ctx0" brushRef="#br1" timeOffset="82091.92">12912 3641 0,'-43'-21'31,"22"21"-15,0 0-16,0 21 0,0 0 16,21 0-16,-22 0 0,1 0 0,0 1 15,0 20-15,21-21 0,-21 21 0,21 1 16,-21-22-16,21 21 0,-22-21 15,22 22-15,0-22 0,0 21 0,0-21 16,0 1-16,22-1 0,-1 0 16,0-21-16,0 0 0,0 0 15,0 0-15,1 0 0,-1 0 0,21 0 16,-21 0-16</inkml:trace>
  <inkml:trace contextRef="#ctx0" brushRef="#br1" timeOffset="82353.78">13229 3577 0,'0'0'0,"0"-21"0,21 21 0,0 0 16,1 0-16,-22 21 15,21 0-15,-21 1 0,21-1 0,0 21 16,-21-21-16,21 22 15,0-22-15,-21 21 0,0 0 0,0-20 16,0 20-16,0 0 0,0-21 0,0 22 16,0-22-16,0 21 0,0-21 15,-21 1-15,0-1 0,0 0 0,0 0 16,0-21-16,-1 21 0,-20-21 16,21 0-16</inkml:trace>
  <inkml:trace contextRef="#ctx0" brushRef="#br1" timeOffset="83419.99">4149 5271 0,'0'0'15,"-22"0"-15,1 0 16,21-22-16,0 1 0,0 0 15,0 0-15,0 0 0,0 0 16,21 21-16,1-22 0,-22 1 16,21 0-16,0 21 0,0-21 15,0 21-15,0 0 0,1 0 0,-1 0 16,0 21-16,0 0 0,0 0 16,-21 1-16,21 20 0,-21-21 0,22 21 15,-22 1-15,0-1 0,0-21 16,0 22-16,-22-1 0,1 0 0,0-21 15,0 22-15,-21-1 0,20-21 0,1 0 16,-21 22-16,21-22 0,-22 0 16,22 0-16,0-21 0,0 0 0,-21 21 15,20-21-15,1 0 0,0 0 16,0-21-16,21 0 0,-21 0 16,21 0-16,0 0 0,0-1 15,0 1-15,0-21 0,0 21 0,0-22 0,0 22 16,0 0-16,21-21 15,-21 21-15,21-1 0,21 1 0,-20 21 16,-1 0-16,0 0 0,0 0 0,0 0 16,22 21-16,-22 1 0,0-1 15,21 0-15,-21 0 0,1 0 0,-1 22 16,0-22-16,-21 21 0,21-21 0,-21 0 16,21 22-16,0-22 0,-21 0 15,0 0-15,0 0 0,0 1 0,22-1 16,-1-21-1,0-21 1</inkml:trace>
  <inkml:trace contextRef="#ctx0" brushRef="#br1" timeOffset="83616.13">4868 5419 0,'0'0'15</inkml:trace>
  <inkml:trace contextRef="#ctx0" brushRef="#br1" timeOffset="84679.28">6181 5673 0,'21'0'0,"0"0"0,0 0 15,0 0-15,0 0 0,1-21 0,-1 21 16,0-22-16,0 1 0,0 21 16,0-21-16,22 0 0,-22 0 0,0 0 15,21-1-15,-20-20 0,-1 21 0,0 0 16,0 0-16,0-1 0,-21-20 15,0 21-15,21-21 0,-21 20 0,0-20 16,0 21-16,0-21 0,0-1 0,0 22 16,0-21-16,-21 21 15,21-1-15,0 1 0,0 0 0,-21 21 16,0 42 0,21-20-16,0 20 15,0 0-15,0 22 0,0-22 0,0 22 16,0-22-16,-21 21 0,21 1 0,-21-1 15,21 1-15,-22-1 0,22 1 16,0 21-16,-21-22 0,0 1 0,0-1 16,0 1-16,0 20 0,-1-20 0,1 20 15,21-20-15,-21 21 0,0-22 16,21 1-16,-21-1 0,21 1 0,0-22 16,0 0-16,21-21 0,0 22 15,21-22-15,-20-21 0,20 0 16,0 0-16,-21 0 0,22-21 0,20 21 15,-20-21-15,-1-22 0,0 22 0,1-21 16,-1-1-16,0 1 0,1 0 0,-22-22 16,0 22-16,0-22 0,0 22 15,-21 0-15,0-22 0,0 22 0,0-22 16,0 22-16,-21-21 0,0 20 0,-21 1 16,-1-22-16,1 22 0,0 0 15,-22-1-15,22 22 0,-22-21 0,22 21 16,0 0-16,-1 21 0,1-22 0,21 22 15,0 0-15,-1 0 16,44 0 0,-1 0-1,0 0-15,0 0 0,21 0 0,1-21 16,-1 21-16,0-21 0,1 21 0,-1-21 16,0 0-16,1 0 0,-1-1 15,0 1-15,1 21 0,-1-21 0,-21 0 16,22 0-16,-22 0 0,0-1 0,21 22 15,-42-21-15,21 21 0,1 0 16,-22 21 0,0 1-1,0-1-15,0 0 0,-22 0 16,22 0-16,0 0 0,-21 1 16,21-1-16,0 0 0,0 0 15,0 0-15,0 0 0,0-42 47,0 0-31</inkml:trace>
  <inkml:trace contextRef="#ctx0" brushRef="#br1" timeOffset="84844.18">7197 5271 0,'0'0'16,"0"-22"-16,-22 22 31,1 0-15,42 0-1,1 22 1,-1-22-16,0 0 0</inkml:trace>
  <inkml:trace contextRef="#ctx0" brushRef="#br1" timeOffset="85319.91">7641 5313 0,'0'0'0,"0"21"15,-21-21-15,21 21 16,-21 0-16,0-21 0,21 22 16,0-1-16,0 0 0,0 0 0,0 0 15,-22 0-15,22 1 0,0-1 0,0 0 16,0 21-16,0-21 0,0 1 15,0-1-15,0 0 0,0 0 16,-21-42 31,21 0-47,0 0 0,0-1 16,0 1-16,0 0 0,0 0 15,0-21-15,0 20 0,0 1 0,0-21 16,21 21-16,1-22 0,-1 22 0,0 0 15,21 0-15,-21 0 0,1 0 16,20-1-16,0 22 0,1 0 0,-22 0 16,21 22-16,0-1 0,-20 0 0,20 0 15,-21 0-15,0 22 0,0-22 0,-21 21 16,0-21-16,0 22 0,0-22 16,0 21-16,0-21 0,-21 0 0,21 1 15,-21-1-15,0 0 0,21 0 0,-21-21 16,21 21-1,0-42 17,21 0-32,0 21 0,0-21 15</inkml:trace>
  <inkml:trace contextRef="#ctx0" brushRef="#br1" timeOffset="85824.11">8657 5334 0,'0'0'0,"-21"-21"0,0 0 0,0 21 16,-1-21-16,1 21 15,0 0-15,-21-22 0,21 22 0,-1 0 16,-41 0-16,42 0 0,0 22 16,-1-1-16,1 0 0,0 0 15,0 0-15,21 0 0,-21 1 0,21 20 16,-21-21-16,21 0 0,0 22 0,0-22 15,0 0-15,0 0 0,0 0 16,0 0-16,21 1 0,0-22 0,0 0 16,0 0-16,0 0 0,1 0 15,-1 0-15,0 0 0,0 0 0,0-22 16,0 22-16,1-21 16,-1 0-16,0 0 0,0 0 0,0-22 15,0 22-15,1 0 0,-1-21 0,0-1 16,-21 1-16,21 21 0,0-43 15,-21 22-15,21 0 0,-21-22 0,22 22 16,-1 0-16,-21-1 0,0 1 0,0 0 16,0 20-16,0-20 0,0 21 15,0 42 1,0 0-16,-21 22 0,-1-1 0,1 0 16,21 1-16,0 20 0,0-21 15,-21 22-15,21-22 0,0 1 16,0-1-16,0 0 0,0 1 0,0-22 15,0 21-15,0-21 0,0 0 0,0 1 16,0-1-16,0 0 0,21-21 16,0 0-16,1 0 0,-1 0 15,0 0-15</inkml:trace>
  <inkml:trace contextRef="#ctx0" brushRef="#br1" timeOffset="86588.68">9080 5144 0,'0'0'0,"0"21"16,22-21 15,-1 0-15,0 0-16,0 0 0,0-21 0,0 21 15,22-22-15,-22 22 0,0-21 0,21 0 16,-20 21-16,-1-21 0,0 0 16,0 0-16,0 21 0,-21-22 0,0 1 15,0 0-15,0 0 16,-21 21-16,21-21 16,-21 21-16,0 0 0,0 0 15,-22 0-15,22 0 0,0 21 0,-21-21 16,20 21-16,1 0 0,-21 0 15,21 1-15,0 20 0,-1-21 0,1 0 16,21 0-16,0 1 0,0-1 16,0 0-16,0 0 0,0 0 0,0 0 15,21 1-15,1-22 0,-1 0 0,0 21 16,0-21-16,0 0 0,0 0 0,1 0 16,-1 0-16,0 0 0,0 0 15,0 0-15,0 0 0,1 0 0,-22-21 16,-22 21 15,1 0-31,-21 0 0,21 0 16,0 21-16,-22-21 0,1 21 15,21 0-15,-22 0 0,22 0 16,0 1-16,0-1 0,0 0 0,0 0 16,-1 21-16,22-20 0,0-1 0,0 0 15,0 0-15,0 0 0,0 0 16,22 1-16,-1-22 0,0 0 15,0 0-15,21 0 0,-20 0 0,-1 0 16,21 0-16,-21 0 0,22 0 0,-22-22 16,21 1-16,-21 0 15,22 0-15,-1 0 0,-21 0 0,21-1 16,1 1-16</inkml:trace>
  <inkml:trace contextRef="#ctx0" brushRef="#br1" timeOffset="86840.53">9842 4826 0,'0'0'0,"0"-42"0,0 21 0,0-1 0,-21 1 16,0 21-1,21 21 1,-21 1-16,21 20 0,0 0 0,0 1 16,-21-1-16,21 21 0,-21-20 15,21-1-15,-22 22 0,22-22 0,0 0 16,-21 1-16,21-1 0,-21 0 15,21-21-15,0 22 0,0-22 0,0 0 16,0 0-16,0 0 0,0 1 0,21-22 31,0 0-31,1 0 16,-1-22-16</inkml:trace>
  <inkml:trace contextRef="#ctx0" brushRef="#br1" timeOffset="87216.31">9948 5313 0,'-21'21'31,"21"0"-31,21-21 16,0 0-1,1 0-15,-1 0 16,0 0-16,0-21 0,0 21 0,0-21 15,1 21-15,-22-21 0,21 21 0,0-21 16,0-1-16,-21 1 16,0 0-16,0 0 15,-21 21-15,0 0 16,0 0-16,-1 0 0,1 0 0,0 0 16,0 21-16,-21 0 0,42 0 15,-22 1-15,1-1 0,21 0 0,-21 0 16,21 0-16,0 0 0,0 1 0,0-1 15,0 0-15,0 0 0,0 0 16,21-21-16,0 21 16,1-21-16,-1 0 0,0 0 0,0 0 15,0 0-15,0 0 0,22 0 16,-22-21-16</inkml:trace>
  <inkml:trace contextRef="#ctx0" brushRef="#br1" timeOffset="87935.63">10520 5122 0,'-21'0'0,"21"22"16,0-1-16,-22 0 16,22 0-16,0 0 0,-21 0 0,21 1 15,0-1-15,0 0 0,0 0 0,0 0 16,0 0-16,0 1 0,0-1 15,0 0-15,0 0 0,0 0 16,0 0 0,0-42 15,0 0-15,0 0-16,0 0 0,0 0 15,0-1-15,0 1 0,0 0 16,0 0-16,21-21 0,1 20 0,-22 1 15,21-21-15,0 21 0,0 0 0,0-1 16,0 1-16,-21 0 0,22 21 16,-1 0-16,0 0 0,0 0 0,0 0 15,0 0-15,1 0 0,-1 21 16,0 0-16,-21 1 0,21-1 16,0 21-16,0-21 0,-21 0 15,0 1-15,0 20 0,0-21 0,0 0 16,0 0-16,0 1 0,0-1 0,0 0 15,0 0-15,-21-21 16,21 21-16,-21-21 16,21-21-1,0 0-15,0 0 16,0 0-16,0-1 0,0-20 16,21 21-16,0 0 0,-21 0 15,22-22-15,-1 22 0,0 0 0,0-21 16,0 20-16,22 1 15,-22 0-15,21 0 0,-21 0 0,22 21 16,-1 0-16,-21 0 0,21 0 0,-20 0 16,-1 0-16,0 21 0,0 0 15,0 0-15,0 22 0,-21-22 0,0 0 16,0 21-16,0-21 0,0 1 0,0-1 16,0 0-16,0 0 0,-21 0 15,0 0-15,21 1 0,-21-22 0,21 21 16,21-21 31,0 0-47</inkml:trace>
  <inkml:trace contextRef="#ctx0" brushRef="#br1" timeOffset="88788.02">11557 5292 0,'-21'0'31,"42"0"0,0 0-31,0 0 16,0 0-16,1-21 16,-1 21-16,0-22 0,-21 1 15,0 0-15,21 0 0,-21 0 16,0 0-16,0-1 15,0 1-15,-21 21 16,0 0-16,0 0 16,-1 0-16,1 0 0,21 21 15,-21 1-15,21-1 0,-21 21 0,0-21 16,21 0-16,0 1 0,0 20 0,0-21 16,0 0-16,0 0 0,0 1 15,0-1-15,0 0 0,0 0 16,0 0-16,21-21 0,0 0 15,0 0-15,0 0 0,1 0 16,-1 0-16,0 0 0,0 0 0,0 0 16,0 0-16,1-21 0,-1 21 0,0-21 15,0 0-15,0 0 0,0-1 0,1 1 16,-1 0-16,0 0 0,0 0 16,-21 0-16,0-22 0,0 22 0,21-21 15,-21 21-15,21-1 0,-21-20 0,0 21 16,0 0-16,0 42 31,0 0-31,0 0 16,0 0-16,0 1 0,0-1 15,0 21-15,0-21 0,0 0 0,0 1 16,0 20-16,0-21 0,0 0 0,0 0 16,0 1-16,0-1 0,0 0 15,0 0-15,0 0 16,-21-42 31,21 0-47,0 0 0,0 0 15,0-1-15,0 1 0,0 0 16,0 0-16,0 0 0,21-22 16,1 22-16,-1-21 0,0 21 0,0-22 15,21 1-15,-20 21 0,20 0 0,0 0 16,-21-1-16,22 1 0,-1 21 15,-21 0-15,0 0 0,1 21 0,20 43 16,-21-43-16,-21 21 0,0 1 16,0-22-16,0 21 0,0 1 15,0-22-15,0 21 0,0-21 0,0 0 16,0 1-16,0-1 0,0 0 0,-21 0 16,21 0-16,-21-21 0,42-21 46,0 21-46,0-21 16</inkml:trace>
  <inkml:trace contextRef="#ctx0" brushRef="#br1" timeOffset="89027.88">12848 4805 0,'0'0'0,"0"-21"0,0 42 15,0 0-15,-21 0 16,21 0-16,0 22 0,-21-1 16,0 0-16,21 1 0,0-1 15,0 0-15,-22 1 0,22-1 0,-21-21 16,21 22-16,0-1 0,0-21 16,0 0-16,0 0 0,0 1 0,0-1 15,0 0-15,0 0 0,21-21 16,1 0-16,-1 0 15,21 0-15</inkml:trace>
  <inkml:trace contextRef="#ctx0" brushRef="#br1" timeOffset="89399.67">13335 5165 0,'0'-21'0,"0"42"0,0-64 15,-21 22-15,0 21 16,-1 0-16,1 0 0,-21 0 15,21 0-15,0 0 0,-22 21 0,22-21 16,0 22-16,0-1 0,0-21 0,21 21 16,0 0-16,0 0 15,0 0-15,21 1 0,0-22 16,0 0-16,0 21 0,0-21 0,22 21 16,-22-21-16,0 21 0,21-21 15,-20 21-15,-1-21 0,0 21 16,-21 1-16,21-22 0,-21 21 15,0 0-15,0 0 16,-21 0-16,0-21 16,0 0-16,-22 0 0,22 0 15,-21 0-15,21 0 0,-1 21 0,-20-21 16,21 0-16,0 0 0,0 0 16,-1 0-16,1 0 0,0 0 0,21-21 15,-21 21-15,21-21 0,0 0 16,0 0-16,0 0 0,0-1 15</inkml:trace>
  <inkml:trace contextRef="#ctx0" brushRef="#br1" timeOffset="89655.45">12721 4911 0,'-21'0'31,"42"0"-31,0 0 0,0 0 0,22 0 16,-22 0-16,21 0 0,1-21 15,-22 21-15,21 0 0,0 0 16,1 0-16,-22-22 0,21 22 16,-21 0-16,22 0 0,-22 0 0,0 0 15,0 0-15,-21-21 16,21 21-16,1 0 15</inkml:trace>
  <inkml:trace contextRef="#ctx0" brushRef="#br1" timeOffset="89976.27">13822 4868 0,'0'0'15,"-21"0"1,-1 22-16,1-1 16,21 21-16,0-21 0,-21 22 0,21-22 15,-21 21-15,21 0 0,-21 1 16,21-22-16,0 21 0,0-21 0,0 22 15,0-22-15,0 0 0,0 0 0,0 0 16,0 1-16,0-1 0,0 0 16,21-21-16,0 0 15,0 0-15,0 0 0,1 0 0,-1 0 16,0 0-16,21 0 0,-21 0 0,1 0 16</inkml:trace>
  <inkml:trace contextRef="#ctx0" brushRef="#br1" timeOffset="90264.11">14224 4847 0,'0'0'0,"-21"-21"0,21 0 16,21 21 0,0 0-1,0 0-15,0 0 0,1 0 0,20 21 16,-21-21-16,0 21 0,0 0 0,1 22 15,-1-22-15,0 21 0,0 1 16,-21-1-16,21 0 0,-21-21 0,0 22 16,0-1-16,0 0 0,-21-20 0,0-1 15,0 21-15,0-21 0,-1 0 16,1 1-16,0-1 0,-21 0 0,21-21 16,-1 21-16,1 0 0,0-21 0,0 21 15,0-21-15,0 0 16,-1 22-16</inkml:trace>
  <inkml:trace contextRef="#ctx0" brushRef="#br1" timeOffset="91739.67">1228 8636 0,'0'0'0,"0"-21"0,0 0 15,0 0-15,0-1 16,0 1-1,0 0-15,0 42 47,0 22-47,0-22 16,0 0-16,-22 21 0,22-21 0,-21 22 16,21 20-16,0-20 15,0-1-15,-21 0 0,21 1 0,-21-1 16,21-21-16,-21 21 0,21-20 15,0 20-15,0-21 0,0 0 0,-21 0 16,21 1-16,0-44 47,0 1-31,0 0-1</inkml:trace>
  <inkml:trace contextRef="#ctx0" brushRef="#br1" timeOffset="92096.71">1609 8932 0,'0'0'15,"0"22"-15,0-1 0,0 0 16,0 0-1,21-21 17,0-21-32,0 21 15,-21-21-15,0 0 0,21 21 0,-21-22 16,21 22-16,-21-21 0,0 0 16,0 0-16,0 0 15,-21 21 1,0 0-16,0 0 15,21 21-15,0 0 16,-21-21-16,21 21 0,0 0 0,0 1 16,0-1-16,0 0 0,21-21 31,0 0-31</inkml:trace>
  <inkml:trace contextRef="#ctx0" brushRef="#br1" timeOffset="92626.41">3069 8636 0,'0'0'15,"0"-21"-15,21 21 0,-21-21 0,0 0 16,0-1-16,0 1 16,0 0-16,-21 0 15,0 21-15,0 0 16,0 0-16,-1 0 16,1 21-16,0 0 0,0 22 0,0-22 15,0 21-15,-1 0 0,22 1 0,-21-1 16,0 22-16,21-22 0,-21 0 15,21 1-15,0 20 0,0-21 0,0-20 16,0 20-16,0 0 0,0-21 16,0 1-16,0-1 0,0 0 15,0 0-15,21 0 0,21-21 16,1 0-16,-22 0 0,0 0 16,21 0-16,-20-21 0,-1 0 0,21 0 15,0 0-15,1-1 0</inkml:trace>
  <inkml:trace contextRef="#ctx0" brushRef="#br1" timeOffset="92885.27">3768 8446 0,'0'0'0,"0"-22"0,-22 22 16,1 0-16,0 0 15,0 0-15,0 0 0,0 22 16,21-1-16,-22 0 0,1 0 15,21 0-15,0 22 0,-21-1 0,21 0 16,-21-21-16,21 22 0,0-1 0,0 0 16,0 1-16,-21-1 0,21 0 15,-21 1-15,21-22 0,-22 0 0,22 21 16,0-20-16,0-1 16,0 0-16,22-21 15,20-21 1</inkml:trace>
  <inkml:trace contextRef="#ctx0" brushRef="#br1" timeOffset="93324.01">4043 8615 0,'0'0'0,"0"21"31,-21 0-31,-1 0 0,1 1 15,0-1-15,0 0 0,21 21 16,-21 1-16,0-22 0,-1 21 0,22 0 16,0-20-16,0 20 0,-21-21 15,21 21-15,0-20 0,0-1 0,0 0 16,0 0-16,21-21 0,1 21 16,-1-21-16,21 0 0,-21 0 15,0 0-15,1 0 0,20 0 16,-21-21-16,21 21 0,-20-21 0,-1 0 15,21 0-15,-21-1 0,0 1 0,1 0 16,-1 0-16,0 0 0,-21-22 16,0 22-16,0 0 0,0-21 0,0 21 15,0-22-15,-21 22 0,0-21 0,-1 21 16,1-1-16,0 22 16,0-21-16,0 21 0,-22 0 0,22 0 0,0 0 15,0 0-15,-21 0 0,20 0 0,1 21 16,0-21-16,0 22 15,21-1-15,0 0 0,0 0 16,0 0-16,0 0 0,21 1 16,0-22-16,0 0 0,1 0 15,20 0-15</inkml:trace>
  <inkml:trace contextRef="#ctx0" brushRef="#br1" timeOffset="93775.78">4911 8700 0,'0'0'0,"21"-22"0,0 22 0,-21-21 0,0 0 31,-21 21-31,0 0 0,-1 0 16,1 0-16,-21 0 0,21 0 0,-64 21 16,43-21-16,21 21 15,-22-21-15,1 22 0,21-1 0,0 0 16,-1-21-16,1 21 0,21 0 0,0 0 15,0 1-15,21-1 16,1-21-16,-1 21 0,0 0 0,21-21 16,-21 21-16,22-21 0,-22 21 15,21-21-15,1 22 0,-22-22 0,21 21 16,-21 0-16,0-21 0,1 21 16,-1 0-16,0-21 0,-21 21 0,0 1 15,0-1-15,-21-21 16,0 0-16,-1 21 0,1-21 15,-21 0-15,21 0 0,-22 21 0,1-21 16,21 0-16,-21 0 0,-1 0 0,22 0 16,-21 0-16,21 0 0,-1 0 15,1 0-15,0 0 0,0-21 0,21 0 16,21 0 15,0 21-31,0 0 0,1-22 0,20 22 16,0-21-16,-21 21 0,22-21 15,-1 0-15</inkml:trace>
  <inkml:trace contextRef="#ctx0" brushRef="#br1" timeOffset="94167.55">5207 8911 0,'21'0'31,"0"0"-31,0 0 16,1 0-16,-1-21 0,0 21 16,0-21-16,0 21 15,0-21-15,1 0 0,-1-1 0,0 1 16,0 0-16,-21 0 0,21 0 16,-21 0-16,0-1 0,0 1 15,-21 21-15,0-21 16,0 21-16,0 0 0,-1 0 0,1 0 15,0 0-15,-21 21 0,21-21 0,-1 21 16,1 1-16,0-1 0,21 21 16,-21-21-16,21 0 0,-21 22 15,21-22-15,0 21 0,0-21 0,0 1 16,0 20-16,0-21 0,0 0 16,21-21-16,0 21 0,-21 1 0,21-22 15,0 0-15,1 21 0,-1-21 0,21 0 16,-21 0-16,0 0 0,1 0 0,20 0 15,-21-21-15,21 21 0,-20-22 16</inkml:trace>
  <inkml:trace contextRef="#ctx0" brushRef="#br1" timeOffset="94450.39">6202 8488 0,'0'0'0,"-21"0"16,-1 0-16,1 0 0,0 0 16,0 21-16,0-21 15,21 21-15,-21 0 0,-1 1 0,1-1 16,21 21-16,0-21 0,-21 0 16,21 22-16,-21-1 0,21-21 0,0 22 15,0-22-15,0 21 0,0-21 0,0 0 16,0 1-16,0-1 0,0 0 0,21 0 15,0-21-15,0 0 16,1 21-16,-1-21 0,21 0 0,0 0 16,-20 0-16,20 0 0,0-21 0,1 21 15,-1-21-15</inkml:trace>
  <inkml:trace contextRef="#ctx0" brushRef="#br1" timeOffset="94736.23">6667 8446 0,'0'0'16,"0"-22"-16,22 22 47,-1 0-47,0 22 0,0-1 0,0 0 15,0 0-15,1 0 0,-1 0 16,21 1-16,-21 20 0,0-21 0,1 21 15,-1 1-15,0-22 0,-21 21 0,0 1 16,0-22-16,0 21 0,0-21 0,0 0 16,-21 22-16,0-22 0,-1 0 15,-20-21-15,21 21 0,-21 0 0,-1 1 16,1-22-16,21 0 0,-22 0 0,1 21 16,0-21-16,-1 0 0</inkml:trace>
  <inkml:trace contextRef="#ctx0" brushRef="#br1" timeOffset="95819.64">1185 10160 0,'0'0'0,"-21"0"16,21-21 0,0 0-16,0 0 15,0-1-15,21 22 0,-21-21 16,21 21-16,1-21 0,-1 0 15,0 21-15,0 0 0,0 0 16,0 0-16,1 0 0,-1 21 16,0 0-16,0 0 0,0 1 15,0 20-15,-21-21 0,0 21 16,0 1-16,0-1 0,0 0 0,0 22 16,0-22-16,-21 1 0,0-1 15,-21 0-15,21 1 0,-22-1 0,22 0 16,-21-21-16,21 1 0,-1-1 15,-20 0-15,21 0 0,0-21 0,0 0 16,-1 0-16,1 0 0,0 0 16,0 0-16,0 0 0,21-21 15,-21 0-15,21 0 0,-22-1 0,22-20 16,0 21-16,0-21 16,0-1-16,0 1 0,0-22 0,0 22 15,22 21-15,-1-21 0,0 20 16,0-20-16,0 21 0,22 21 0,-22-21 15,0 21-15,21 0 0,-21 0 16,22 21-16,-22 0 0,21 0 0,-21 0 16,1 22-16,20-22 0,-21 21 15,-21-21-15,21 22 0,-21-22 0,21 21 16,-21-21-16,0 1 0,0 20 16,0-21-16,0 0 0,0 0 15,0 1-15,0-44 47,0 1-31,22 0-16,-1 0 0,-21 0 15</inkml:trace>
  <inkml:trace contextRef="#ctx0" brushRef="#br1" timeOffset="96024.27">2011 10414 0,'0'0'0,"21"0"32,-21-21 46,21 0-63</inkml:trace>
  <inkml:trace contextRef="#ctx0" brushRef="#br1" timeOffset="96900">3408 10287 0,'0'0'0,"-21"0"31,21-21-15,0 0-16,0 0 15,0-1-15,0 1 0,0 0 16,21 0-16,-21 0 16,0 0-16,0-1 0,0 1 0,-21 21 15,-1-21-15,1 0 0,0 21 0,0 0 16,0 0-16,0 0 0,-1 0 16,1 0-16,-21 0 0,21 0 0,-22 21 15,22 0-15,-21 0 0,21 1 16,-22-1-16,22 21 0,-21-21 0,21 22 15,0-1-15,21 0 0,-22 1 0,22-22 16,0 21-16,0 0 16,0-20-16,0-1 0,0 0 0,0 0 15,22 0-15,-1-21 0,0 0 0,0 0 16,0 0-16,0 0 0,1 0 16,20-21-16,-21 21 0,0-21 0,22 0 15,-22 0-15,0-1 0,21 1 0,-21-21 16,1 21-16,-1 0 0,0-1 15,0 1-15,0-21 0,-21 21 0,0 0 16,0-1-16,0 1 0,0 0 16,0 42 15,0 0-31,0 22 16,0-22-16,0 21 0,0 1 0,0-1 15,0 0-15,21 1 0,-21-1 16,22 0-16,-22 22 0,21-22 0,-21 0 15,0 22-15,0-22 0,21 1 0,-21 20 16,21-21-16,-21 22 0,0-1 16,0-20-16,0 20 0,0-20 0,0 20 15,0-21-15,0 1 0,0-1 0,0 0 16,0-20-16,0 20 0,0-21 16,0 0-16,-21 0 0,0-21 15,0 0-15,-1 0 16,1-21-16,0 0 0,21 0 15,-21 0-15,21-22 0,-21 1 16,21 0-16,0-22 0,-21 22 0,21-22 16,-22 1-16,22 21 0,0-22 0,0 1 15,0-1-15,0 1 0,0 20 16,0-20-16,0 20 0,22 1 0,-1 0 16,0-1-16,0 22 0,0-21 0,22 21 15,-22 0-15,21-1 0,0 1 16,1 0-16,-1 0 0,0 0 0,1 0 15</inkml:trace>
  <inkml:trace contextRef="#ctx0" brushRef="#br1" timeOffset="97523.64">3979 10266 0,'0'21'0,"0"-42"46,0 0-46,21 21 0,-21-21 0,0-1 16,22 1-16,-22 0 16,21 0-16,-21 0 0,0 0 15,0-1-15,0 1 0,0 0 16,0 0-16,0 0 0,-21 21 16,-1-21-16,1 21 0,0 0 15,0 0-15,0 0 0,0 21 16,-1 0-16,22 0 0,-21 0 0,21 22 15,-21-22-15,21 21 0,0-21 16,0 22-16,0-1 0,0 0 0,0-21 16,0 1-16,0 20 0,21-21 0,0 0 15,1 0-15,-1-21 0,0 22 16,21-22-16,-21 0 0,1 0 0,-1 0 16,42 0-16,-42-22 0,22 1 15,-22 0-15,21 0 0,-21 0 16,1 0-16,20-22 0,-21 22 15,0 0-15,22-21 0,-22 20 16,0-20-16,0 0 0,-21-1 0,0 22 0,21-21 16,-21 0-16,0-1 0,0 1 15,0 21-15,0-22 0,0 22 0,0 0 16,0 0-16,-21 21 16,21 21-1,-21 0-15,21 0 0,0 22 0,0-22 16,0 21-16,0 1 0,0-1 0,0 0 15,0 1-15,0-1 0,0 0 16,0 1-16,0-1 0,0-21 0,0 21 16,0 1-16,0-22 0,0 0 15,0 0-15,21 0 0,-21 1 0,21-22 16,0 0-16,1 0 16,-1 0-16,0 0 0,-21-22 15,21 1-15,0 21 0,0-21 0,-21-21 16,0 21-16,22-1 0,-1 1 15</inkml:trace>
  <inkml:trace contextRef="#ctx0" brushRef="#br1" timeOffset="97743.52">4466 10033 0,'21'0'31,"0"0"-31,22 0 16,-22 0-16,0 0 0,0 0 0,22 0 16,-22 0-16,21 0 0,-21 0 0,22 0 15,-22 0-15,0 0 0,21 0 16,-21 0-16,1 0 0,-1 0 0,0 0 16,-21-21-16,21 21 0,0 0 15</inkml:trace>
  <inkml:trace contextRef="#ctx0" brushRef="#br1" timeOffset="98068.33">5757 9758 0,'0'0'16,"-21"0"-16,0-21 0,0 21 15,0 0 1,-1 0-16,1 0 16,0 0-16,0 21 0,0 0 15,21 0-15,-21 22 0,-1-22 0,22 21 16,0 0-16,-21 1 0,21-22 0,-21 21 16,21 1-16,0-22 0,0 21 15,0-21-15,0 22 0,0-22 0,0 0 16,21 0-16,0 0 0,1 0 0,-1 1 15,0-1-15,0-21 0,0 0 16,22 0-16,-22 0 0,21 0 0,-21 0 16,22-21-16,-1-1 0,-21 22 0</inkml:trace>
  <inkml:trace contextRef="#ctx0" brushRef="#br1" timeOffset="98384.15">6244 9652 0,'0'0'16,"0"-21"-1,21 21 1,0 0-16,1 0 0,-1 0 16,0 0-16,21 0 0,-21 0 0,1 21 15,20 0-15,0 0 16,-21 1-16,22 20 0,-22-21 0,21 21 15,-21 1-15,1-22 0,-1 21 0,-21 1 16,0-22-16,0 21 0,0-21 16,-21 0-16,-1 22 0,1-22 0,0 0 15,-21 0-15,21 0 0,-1 1 0,-20-1 16,21 0-16,0 0 0,-22-21 0,22 21 16,0-21-16,0 21 0,0-21 15,21 22-15,-21-22 0,-1 0 16</inkml:trace>
  <inkml:trace contextRef="#ctx0" brushRef="#br1" timeOffset="99423.22">889 11536 0,'-21'-42'31,"21"20"-15,0 1-16,21 0 16,0 21-16,0 0 0,0-21 15,1 21-15,-1 0 0,0 0 0,0 0 16,0 0-16,0 21 0,1 0 15,-1 22-15,-21-22 0,0 21 16,0-21-16,0 22 0,0-22 16,-21 21-16,-1-21 0,1 22 15,0-22-15,0 0 0,-21 21 16,20-21-16,1 1 0,0-22 0,0 21 16,0-21-16,0 0 0,-1 0 15,22-21 16,0-1-31,0 1 0,22 21 16,-22-21-16,21 21 0,0 0 16,0-21-16,0 21 0,0 0 0,22 0 15,-22 0-15,0 0 0,21 0 16,-20 21-16,20-21 0,-21 21 0,21 0 16,-20 1-16,-1 20 0,-21-21 15,0 0-15,0 22 0,0-22 16,0 21-16,-21-21 0,-1 22 0,1-22 15,-21 21-15,21-21 0,-22 0 16,22 1-16,-21-1 0,0-21 0,20 21 16,-20-21-16,-21 0 15,41 0-15,1 0 0,0 0 0,0 0 16,21-21-16,-21 0 0,0 21 16,21-22-16,-22 1 0,22 0 0,0 0 15,0 0-15,-21 21 16,21-21-16,0-1 15,0 1-15,21 21 0,1-21 16,-1 21-16,0-21 0</inkml:trace>
  <inkml:trace contextRef="#ctx0" brushRef="#br1" timeOffset="99644.09">1820 11938 0,'0'-21'31</inkml:trace>
  <inkml:trace contextRef="#ctx0" brushRef="#br1" timeOffset="100482.1">2730 11959 0,'0'0'0,"64"-21"32,-43 0-32,-21 0 0,21 21 15,0-21-15,1-1 0,-1 1 16,-21 0-16,21 0 0,-21 0 15,0 0-15,0-1 16,0 1-16,0 0 0,-21 0 0,0 21 16,-1-21-16,1 0 0,0 21 0,-21 0 15,-1 0-15,22 0 0,-21 0 16,0 0-16,20 21 0,-20 0 0,0 0 16,21 0-16,-1 0 0,-20 1 15,21 20-15,0-21 0,21 0 0,0 22 16,0-22-16,-21 0 0,21 0 0,0 0 15,0 0-15,0 1 0,21-1 16,0-21-16,0 0 0,0 0 0,0 0 16,22 0-16,-22 0 0,21-21 0,-21 21 15,22-22-15,-1 1 16,-21 0-16,22 21 0,-22-21 0,21 0 16,-21 0-16,0-1 0,1 22 0,-22-21 15,0 0-15,21 21 0,-21-21 16,0 42 15,0 0-31,0 0 0,0 1 16,0-1-16,0 21 0,0 0 0,0 1 15,0-1-15,0 0 0,21 1 16,-21-1-16,0 22 0,0-22 0,0 0 16,21 22-16,-21-22 0,0 22 0,21-1 15,-21 1-15,0-1 0,0 1 16,0 20-16,0-20 0,0-1 15,0 1-15,0-1 0,0-20 0,0 20 16,0-21-16,-21 1 0,0-1 0,0 0 16,21-20-16,-21-1 0,21 0 15,-22-21-15,1 0 0,21-21 16,-21 0-16,21-1 16,0-20-16,-21 21 0,21-21 15,0-1-15,0-20 0,0 20 0,0-20 16,-21-1-16,21-20 0,0 20 0,0 1 15,0-22-15,0 22 0,0-1 16,0 1-16,0-1 0,21 1 16,0 20-16,0-20 0,22 20 0,-22 1 15,21 0-15,-21 21 0,22-22 16,-1 22-16,-21-21 0,21 21 0,1-1 16,-22 22-16</inkml:trace>
  <inkml:trace contextRef="#ctx0" brushRef="#br1" timeOffset="101056.77">3450 11959 0,'21'0'15,"-21"-21"17,21 0-32,1 0 15,-22 0-15,0-1 0,0 1 16,0 0-16,0 0 15,0 0-15,0 0 16,-22 21-16,1 0 0,0 0 16,0 0-16,0 21 0,0 0 15,-1 0-15,1 0 0,0 0 0,21 1 16,0 20-16,0-21 0,0 21 0,0-20 16,0 20-16,0-21 0,0 0 15,0 0-15,21 1 0,0-1 0,1-21 16,-1 0-16,21 0 0,-21 0 15,22 0-15,-1 0 0,-21 0 16,21 0-16,1 0 0,-1-21 0,-21-1 16,22 1-16,-1 0 0,-21 0 0,21-21 15,-20 20-15,-1 1 0,0-21 16,0 0-16,-21-22 0,21 22 16,-21-1-16,21 1 0,-21 0 0,0-1 15,0 22-15,0-21 0,0 0 0,0-1 16,0 22-16,0 0 0,0 0 15,0 0-15,0 42 16,0 0-16,0 0 0,-21 21 16,21 1-16,0-1 15,-21 0-15,21 1 0,0-1 0,0 0 16,0 1-16,0-1 0,-21 22 0,21-22 16,0 0-16,0-21 0,0 22 15,0-22-15,0 21 0,0-21 0,0 1 16,0-1-16,21-21 15,0 0 1,0-21-16,1-1 0,-22 1 16</inkml:trace>
  <inkml:trace contextRef="#ctx0" brushRef="#br1" timeOffset="101231.67">3895 11790 0,'0'0'15,"21"0"17,0 0-32,0-21 15,0 21-15,0 0 0,1 0 0,20-21 16,-21 21-16,21-22 0,-20 1 0,20 21 16,-21-21-16</inkml:trace>
  <inkml:trace contextRef="#ctx0" brushRef="#br1" timeOffset="102244.15">5059 11218 0,'0'0'0,"0"-21"0,0-21 0,0 21 15,0 0-15,0-1 16,-21 1-16,-1 0 0,1 21 16,0 0-16,0 0 0,0 0 0,-22 0 15,22 0-15,-21 0 0,0 21 0,-1 0 16,1 1-16,21 20 0,-22-21 15,1 21-15,21 22 0,0-22 0,-22 22 16,43-22-16,-21 22 0,21-1 0,-21-21 16,21 22-16,0-22 0,0 22 15,0-22-15,0 0 0,0 1 0,0-1 16,0 0-16,21 1 0,0-22 0,-21 0 16,22 0-16,-1 0 0,21-21 15,-21 0-15,0 0 0,22 0 16,-22 0-16,21 0 0,1 0 0,-1-21 15,-21 0-15,21 0 0,1 0 0,-1 0 16,-21-22-16,22 22 0,-22 0 16,21-21-16,-21 20 0,0 1 0,1-21 15,-1 21-15,-21-22 0,0 22 0,21 0 16,-21 0-16,21 0 0,-21 0 16,0-1-16,-21 44 31,21-1-31,-21 0 0,21 0 15,0 0-15,-21 0 16,21 1-16,0-1 0,-22 0 0,22 21 16,0-21-16,0 1 0,0-1 0,0 0 15,0 0-15,0 0 0,0 0 16,22-21 0,-1 0-16,0 0 0,0 0 15,0-21-15,0 21 0,22-21 0,-22 0 16,0 0-16,0 0 0,0-1 15,22 1-15,-22 0 0,0 0 0,0-21 16,-21 20-16,0 1 0,21 0 0,-21 0 16,0 0-16,22 0 0,-22-1 15,-22 22 17,22 22-32,-21-1 0,21 0 15,0 0-15,-21 0 16,21 0-16,0 1 0,0 20 0,0-21 15,0 0-15,0 0 0,0 1 0,0-1 16,0 0-16,0 0 0,21-21 0,0 21 16,-21 0-16,22-21 0,20 0 15,-21 0-15,0 0 0,0 0 0,1 0 16,20 0-16,-21-21 0,0 21 0,0-21 16,1 0-16,-1 21 0,0-21 15</inkml:trace>
  <inkml:trace contextRef="#ctx0" brushRef="#br1" timeOffset="102620.01">5821 11642 0,'0'0'16,"0"-21"-16,0-1 15,0 1 1,0 0-16,21 21 16,0-21-16,0 21 0,0 0 15,1 0-15,-1 0 0,0 0 0,0 0 16,21 0-16,-20 21 0,-1-21 0,0 21 15,0 0-15,0 1 0,0-1 0,-21 0 16,22 0-16,-22 0 16,0 0-16,0 22 0,0-22 0,0 0 15,0 0-15,0 0 0,-22 1 16,22-1-16,-21-21 16,0 0-16,0-21 31,21-1-31,0 1 0,0 0 15,0 0-15,0 0 0,0 0 0,21-1 16,-21-20-16,21 21 0,-21-21 16,0 20-16,0 1 0,21-21 0,1 21 15,-1 0-15,-21-1 0,21 22 0,0-21 16,0 21 0,0-21-16,1 21 0,-1 0 0,0 0 15</inkml:trace>
  <inkml:trace contextRef="#ctx0" brushRef="#br1" timeOffset="103043.8">6540 11536 0,'-21'0'0,"0"-21"0,21 0 15,0-1 1,0 1-1,0 0-15,21 21 0,0 0 16,1 0-16,-1 0 0,0 0 16,0 21-16,0 0 0,0 1 15,1-1-15,-1 0 0,0 0 0,0 0 16,-21 0-16,21 22 0,-21-22 0,21 0 16,-21 0-16,0 0 0,0 1 0,0-1 15,0 0-15,0 0 0,-21 0 16,0-21-16,21 21 0,-21-21 15,0 0 1,21-21 0,0 0-1,0 0-15,0 0 0,0 0 0,0-1 16,0 1-16,0 0 0,21 0 0,0-21 16,0 20-16,-21 1 0,21 0 0,1 0 15,-1 0-15,0 0 0,0-1 16,0 1-16,0 21 0,1 0 0,-1-21 15,0 21-15,0 0 0,0 0 0,0 0 16,1 0-16</inkml:trace>
  <inkml:trace contextRef="#ctx0" brushRef="#br1" timeOffset="103407.59">7133 11621 0,'21'0'15,"0"0"-15,1 0 16,-1-22-16,0 1 16,0 21-16,-21-21 0,21 0 15,0 0-15,-21 0 0,22-1 16,-22 1-16,0 0 0,0 0 0,0 0 16,0 0-16,-22 21 15,1 0 1,0 0-16,0 21 15,0 0-15,21 0 0,-21 0 0,21 0 16,0 1-16,0-1 0,-22 21 16,22-21-16,0 0 0,0 1 0,0-1 15,0 0-15,0 0 0,0 0 0,0 0 16,22 1-16,-1-22 0,0 21 0,0-21 16,0 0-16,0 0 0,1 0 15,-1 0-15,0 0 0,21 0 0,-21 0 16,1 0-16,20 0 0,-21-21 0,21-1 15,-20 22-15,-1-21 0</inkml:trace>
  <inkml:trace contextRef="#ctx0" brushRef="#br1" timeOffset="103859.33">7747 11515 0,'0'-21'0,"0"-1"0,-21 149 0,42-211 0,-21 20 0,0 43 16,0 0-16,-21 42 31,21 0-15,-21 0-16,21 1 0,0-1 0,0 0 15,0 0-15,0 0 0,-22 0 0,22 1 16,0-1-16,0 0 16,0 0-16,-21 0 0,21 0 15,-21-21 1,21-21 15,0 0-15,0 0-16,0 0 0,0 0 0,0-1 15,0 1-15,0 0 0,0 0 0,0-21 16,21 20-16,0-20 0,1 21 16,-1-21-16,0 20 0,21-20 0,-21 21 15,22 0-15,-22 21 0,21 0 0,-21 0 16,22 0-16,-22 21 0,0 0 16,0 0-16,-21 0 0,0 22 0,0-22 15,21 21-15,-21-21 0,0 1 16,0 20-16,0-21 0,0 0 0,0 0 15,-21 1-15,21-1 0,-21 0 16,21 0-16,0 0 0,-21-21 16,42-21 15,-21 0-15,21 21-16</inkml:trace>
  <inkml:trace contextRef="#ctx0" brushRef="#br1" timeOffset="104140.17">8403 11134 0,'0'-21'0,"0"42"0,0-64 15,0 22-15,0 0 0,0 0 0,0 0 16,-21 21 15,21 21-31,0 0 0,-21 21 0,21-20 16,0 20-16,0 0 0,0 1 0,0-1 15,0 0-15,0 1 0,0-1 0,0 0 16,0 1-16,-21-1 0,21-21 16,0 21-16,0-20 0,0-1 0,0 21 15,0-21-15,0 0 0,0 1 16,21-22-16,0 0 0,0 0 16,0 0-16,0 0 15,1 0-15,-1-22 16,0 1-16,0 21 0</inkml:trace>
  <inkml:trace contextRef="#ctx0" brushRef="#br1" timeOffset="104308.07">8276 11345 0,'0'0'0,"-21"0"0,21 22 31,21-22-31,0 0 15,0 0-15,1 0 0,-1 0 16,21 0-16,-21 0 0,22-22 0,-22 22 16,21-21-16</inkml:trace>
  <inkml:trace contextRef="#ctx0" brushRef="#br1" timeOffset="104919.31">8953 11134 0,'0'0'0,"-21"-21"0,21-1 0,-21 22 31,21 22-16,0-1-15,0 0 0,0 21 16,-21-21-16,21 22 0,-21-1 0,21-21 16,-21 22-16,21-1 0,0 0 15,0-21-15,0 22 0,0-22 0,-22 21 16,22-21-16,0 1 0,0-1 0,0 0 16,22-21-16,-1 21 0,0-21 15,0 0-15,0 0 16,0 0-16,22 0 0,-22-21 0,0 0 15,0 21-15,22-21 0,-22-1 0,0 1 16,0 0-16,0 0 0,0-21 0,-21 20 16,0-20-16,22 0 0,-22 21 15,0-22-15,21 1 0,-21 0 0,0 20 16,0 1-16,0 0 0,0 0 0,0 0 16,21 42 30,0-21-30</inkml:trace>
  <inkml:trace contextRef="#ctx0" brushRef="#br1" timeOffset="105175.16">9588 11091 0,'-42'0'31,"21"0"-31,21 22 16,-21-1-16,21 0 0,-21 0 0,21 21 15,0-20-15,0 20 16,0-21-16,0 21 0,0 1 0,0-22 16,0 0-16,-22 21 0,22-20 0,0-1 15,0 0-15,0 0 0,0 0 0,0 0 16,0-42 15</inkml:trace>
  <inkml:trace contextRef="#ctx0" brushRef="#br1" timeOffset="105572.93">9461 11451 0,'0'-21'16,"0"0"-16,0 127 0,0-170 0,0-20 0,0 62 0,0-20 16,22 21-16,-22-21 0,21-1 0,0 22 15,0 0-15,0-21 16,0 20-16,1 1 0,-1 0 0,0 21 15,0-21-15,21 0 0,-20 21 0,-1 0 16,0 0-16,21 0 0,-21 0 0,1 0 16,-1 21-16,-21 0 15,0 0-15,0 0 0,0 1 0,0-1 16,0 0-16,0 0 0,-21 0 0,-1 0 16,1 1-16,0-1 0,-21-21 15,21 21-15,-22 0 0,22-21 0,-21 0 16,21 21-16,-22-21 0,22 0 0,0 0 15,0 0-15,0 0 0,-1 0 16,44 21 15,-1-21-31,21 22 0,-21-22 16,22 42-16,-22-21 0,21 0 16,-21 0-16,0-21 0,1 22 15,-1-1-15,0 0 0,0 0 0,0 0 16,-21 0-16,21 1 0,1-22 15,-22 21-15,21-21 16,0 0 0,0 0-16,-21-21 15</inkml:trace>
  <inkml:trace contextRef="#ctx0" brushRef="#br1" timeOffset="105911.66">10520 11007 0,'0'21'31,"-21"0"-31,21 0 0,-22 0 16,22 1-16,-21 20 0,0-21 15,0 21-15,21-20 0,-21 20 0,0 0 16,-1-21-16,1 22 0,0-22 15,21 21-15,-21-21 0,21 1 0,-21-1 16,21 0-16,0 0 0,0 0 0,0 0 16,0 1-16,21-22 15,0 0-15,0 0 0,0 21 16,22-21-16,-22 0 0,0 0 0,0 0 16,0 0-16,22 0 0,-22 0 0,0 0 15,0 0-15,0 0 0,-21-21 16,22 21-16,-1 0 0,-21-22 0,21 1 15,-21 0-15,0 0 16</inkml:trace>
  <inkml:trace contextRef="#ctx0" brushRef="#br1" timeOffset="106219.49">11303 10964 0,'0'0'0,"-21"0"0,0-21 0,-1 21 15,1 0-15,0 0 16,0 0-16,0 21 16,0-21-16,21 22 0,0-1 0,-22 0 15,1 0-15,21 21 0,0 22 16,-21-22-16,21 1 0,-21-1 0,21 0 15,0 1-15,-21-1 0,21-21 16,0 21-16,0-20 0,0-1 0,0 0 16,0 0-16,0 0 0,21 0 0,0-21 15,0 0-15,0 0 0,1 0 0,-1 0 16,0 0-16</inkml:trace>
  <inkml:trace contextRef="#ctx0" brushRef="#br1" timeOffset="106500.33">11769 10837 0,'21'0'16,"-21"22"-1,0-1-15,0 0 0,21 0 0,-21 0 16,21 22-16,-21-1 0,21-21 0,0 21 15,-21 1-15,0-1 16,0 0-16,0-20 0,22 20 0,-22 0 16,0-21-16,0 1 0,0 20 0,0-21 15,0 0-15,-22 0 0,1 1 0,0-1 16,0 0-16,0-21 0,0 21 16,-1-21-16,1 0 0,0 21 0,0-21 15,0 0-15,0 0 0</inkml:trace>
  <inkml:trace contextRef="#ctx0" brushRef="#br1" timeOffset="107851.7">825 13123 0,'0'0'0,"0"-21"15,0 0 1,0 0-16,0 42 31,0 0-15,0 0-16,-21 22 0,0-22 15,21 0-15,-21 21 0,21-20 16,0-1-16,-21 21 0,21-21 0,-21 0 16,21 1-16,-22-1 15,22 0-15,0 0 0,0 0 0,-21-21 16,0 0 0,21-21 15,0 0-31,0 0 0,0 0 15,21 21 1,0-22-16,1 22 0,-1 0 16,21 0-16,-21 0 0,22-21 15,-22 21-15,0 0 0,21 0 16,-21 0-16,22 0 0,-22 0 16,0 0-16,0 0 0,0 0 0,1 0 15,-22-21 1,21 21-16,-21-21 15,0 0-15,0 0 16,-21 21-16,21-22 16,-22 22-16,22-21 0,-21 0 15,0 21-15,21-21 0,-21 21 16,0 0 0,21 21-1,-21 0-15,21 0 0,-22 1 16,22-1-16,0 21 0,0-21 15,0 0-15,0 22 0,0-22 0,0 0 16,0 0-16,0 0 0,0 1 16,0-1-16,0 0 0,0 0 0,0 0 15</inkml:trace>
  <inkml:trace contextRef="#ctx0" brushRef="#br1" timeOffset="108059.58">1376 13377 0,'0'0'0,"0"-21"32,0 0-17,21 21 32,0 0-47,0 0 16,0 0-16</inkml:trace>
  <inkml:trace contextRef="#ctx0" brushRef="#br1" timeOffset="108933.08">3492 13356 0,'0'0'0,"0"-21"31,0 0-31,0 0 16,0 0-16,0-1 16,0 1-16,0 0 0,0 0 15,-21 0-15,0 0 16,0 21-16,21-22 0,-21 1 0,-22 21 15,22 0-15,0-21 0,0 21 16,-21 0-16,20 0 0,-20 0 16,21 21-16,-21 0 0,20 1 0,1-1 15,0 0-15,0 0 0,21 21 16,0-20-16,-21-1 0,21 21 0,0-21 16,0 0-16,0 1 0,0-1 0,0 0 15,21 0-15,0-21 16,0 0-16,0 0 0,1 0 15,-1 0-15,21 0 0,-21 0 16,0-21-16,22 0 0,-1 0 0,-21 21 16,0-22-16,22 1 0,-22 0 0,0 0 15,0 0-15,-21 0 16,0-1-16,0 1 0,0 0 16,0 0-16,-21 21 31,21 21-31,0 0 0,-21 0 15,21 1-15,0-1 0,0 0 16,0 21-16,0 1 0,0-1 0,0 0 16,0 1-16,0 20 0,0-21 0,0 22 15,21-22-15,-21 22 0,0-1 16,0-20-16,21 20 0,-21-21 0,21 22 16,-21-1-16,0-20 0,0 20 0,0 1 15,0-22-15,0 0 16,-21 1-16,0-1 0,0 0 0,21-20 15,-21-1-15,0 0 0,-1-21 16,1 0-16,0 0 16,21-21-16,-21 0 0,0-1 0,21-20 15,-21 21-15,-1-21 0,22-22 16,0 22-16,-21-1 0,0-20 0,21 21 16,-21-22-16,21 1 0,0-1 0,0 22 15,0-22-15,0 22 16,0-22-16,0 22 0,21 0 0,0-1 0,0 22 15,22-21-15,-22 21 0,21 0 16,-21-22-16,22 22 0,-1 0 16,0 0-16</inkml:trace>
  <inkml:trace contextRef="#ctx0" brushRef="#br1" timeOffset="109543.73">3768 13399 0,'0'0'0,"0"-22"47,0 1-32,21 21-15,-21-21 0,21 0 0,0 0 16,-21 0 0,21-1-16,-21 1 0,0 0 0,21 0 15,-21 0-15,0 0 0,-21 21 16,0 0-1,0 0-15,0 21 0,0 0 0,-1-21 16,-20 42-16,21-21 0,0 1 16,0-1-16,21 21 0,0-21 0,0 0 15,0 22-15,0-22 0,0 0 0,0 0 16,0 0-16,21 1 0,0-1 16,0 0-16,0-21 0,22 0 0,-22 0 15,21 0-15,-21 0 0,22 0 0,-22 0 16,21-21-16,0 21 15,-20-21-15,20-1 0,0 1 0,-21 0 16,22 0-16,-1-21 0,-21 20 0,22-20 16,-22 21-16,0-21 0,0 20 15,0-20-15,0 0 0,-21-1 0,0 1 16,0 0-16,0-1 0,22 1 16,-22 0-16,0 21 0,0-22 0,0 22 15,0 0-15,-22 42 31,1 0-31,21 0 0,0 1 0,0 20 0,-21 0 16,21 1-16,-21-1 0,21 0 16,0 1-16,0-1 0,0 0 15,0 1-15,0-1 0,-21 0 0,21-21 16,0 22-16,0-22 0,0 21 0,0-21 16,0 1-16,0-1 0,21-21 15,0 0 1,0 0-16,0-21 15,1 21-15,-1-22 0,-21 1 0,21-21 16,0 21-16</inkml:trace>
  <inkml:trace contextRef="#ctx0" brushRef="#br1" timeOffset="109744.61">4212 13102 0,'-21'0'0,"42"0"0,-21 0 31,21 0-31,0 0 16,22 0-16,-22 0 0,0 0 0,21 0 15,-20 0-15,20 0 0,0-21 16,-21 21-16,22 0 0,-22-21 0,21 21 16,-21 0-16,1-21 0,-1 21 0,0 0 15</inkml:trace>
  <inkml:trace contextRef="#ctx0" brushRef="#br1" timeOffset="110195.72">5249 12848 0,'0'-21'15,"0"42"-15,-21-42 0,21 0 0,-21 0 0,21 0 16,0-1-16,0 1 0,0 0 15,-21 0-15,0 42 32,21 21-32,0-20 15,0 20-15,0 0 0,0 1 0,0-1 16,0 21-16,0-20 0,0-1 0,0 22 16,0-22-16,0 0 0,0-21 15,-22 22-15,22-1 0,-21-21 16,21 22-16,0-22 0,-21 0 0,21 0 15,0 0-15,0-42 32,0 0-17</inkml:trace>
  <inkml:trace contextRef="#ctx0" brushRef="#br1" timeOffset="110539.52">5059 12912 0,'-21'-21'0,"42"42"0,-64-85 0,43 43 16,-21-21-16,21 21 0,-21-1 16,21 1-16,0 0 0,0 0 0,0 0 15,0 0-15,21-1 0,0 1 0,1 21 16,-1-21-16,21 0 0,-21 21 16,22 0-16,-22 0 0,21 0 0,0 0 15,1 0-15,20 21 0,-20 0 0,-1 0 16,-21 1-16,21 20 0,-20 0 15,-1 1-15,-21 20 0,0-21 16,0 1-16,-21-1 0,-1 0 0,-20 1 16,0-22-16,-1 0 0,22 21 15,-21-20-15,0-1 0,-1-21 0,22 21 16,-42-21-16,41 0 0,1 0 16,42 0 15,1 0-31,-1-21 15,0 21-15,0 0 0,0 0 16</inkml:trace>
  <inkml:trace contextRef="#ctx0" brushRef="#br1" timeOffset="111119.08">5990 13208 0,'0'0'0,"21"0"0,-21-21 16,0 0 0,0 0-16,0-1 15,0 1-15,0 0 16,0 0-16,-21 0 0,0 0 0,0-1 16,0 1-16,-1 0 0,1 21 0,0 0 15,0 0-15,-21 0 16,20 0-16,-20 0 0,0 0 0,21 21 15,-22 0-15,1 1 0,21 20 0,-22-21 16,22 21-16,0-20 0,0 20 16,0-21-16,21 21 0,-21-20 0,21-1 15,0 21-15,0-21 0,0 0 0,0 1 16,21-22-16,0 21 0,0 0 16,0-21-16,0 0 0,1 0 0,20 0 15,-21 0-15,21 0 0,1 0 0,-22-21 16,21 0-16,1 21 0,-22-22 15,21 1-15,0 0 0,-20 0 0,-1 0 16,0 0-16,0-1 0,0 1 16,-21 0-16,0 0 0,0 0 0,0 0 15,0-1-15,0 1 0,0 0 16,0 42 15,0 0-31,0 1 0,-21-1 16,21 0-16,0 0 0,0 0 0,0 0 15,0 1-15,0-1 0,0 0 0,0 0 16,0 0-16,21 0 16,0 1-16,1-22 0,-1 0 15,21 0-15,-21 0 0,22 0 0,-22 0 16,21 0-16,0 0 0,1 0 16,-22 0-16,21-22 0,1 1 15,-1 21-15</inkml:trace>
  <inkml:trace contextRef="#ctx0" brushRef="#br1" timeOffset="111791.69">6752 13102 0,'0'-21'16,"0"42"-16,0-63 0,-21 21 0,0 0 0,0 21 15,-1-22-15,1 22 0,0-21 16,0 21-16,0 0 0,0 0 0,-22 0 16,22 0-16,0 21 0,0 1 0,0-22 15,-1 21-15,1 0 0,21 0 16,-21 21-16,0-20 0,21-1 15,-21 0-15,21 0 0,0 21 0,0-20 16,0-1-16,0 0 0,0 0 16,0 0-16,21-21 15,0 0-15,0 0 0,0 0 0,1 0 16,-1 0-16,0 0 0,0 0 0,0-21 16,0 21-16,1-21 0,-1 21 15,-21-21-15,21 0 0,0-1 0,-21 1 16,0 0-16,0 0 0,0 0 15,0 0 1,0 42 31,0 0-47,0 0 0,0 0 16,0 0-16,0 1 0,0-1 0,0 0 15,0 21-15,0-21 0,0 22 0,0-1 16,0 0-16,0 1 0,0-1 15,0 22-15,0-22 0,0 21 0,0-20 16,0 20-16,0-20 0,0 20 0,0-21 16,0 22-16,0-22 0,0 22 0,0-22 15,0 22-15,0-22 0,0 21 16,0 1-16,0-22 0,0 1 16,0-1-16,0 0 0,0 1 0,0-1 15,0-21-15,-21 0 0,0 0 0,21 1 16,-21-22-16,-1 0 15,1 0-15,21-22 0,-21 1 16,21 0-16,-21 0 0,0 0 0,21-22 16,-21 1-16,21-21 0,-22 20 0,1-20 15,21-1-15,0 1 0,0-1 16,0 22-16,0-22 0,0 1 0,0 21 16,0-22-16,0 22 0,0-1 15,21 1-15,-21 0 0,22-1 0,-1 1 16,0 0-16,21-1 0,-21 1 15,1 21-15,-1-21 0,21-1 0,-21 22 16,22-21-16</inkml:trace>
  <inkml:trace contextRef="#ctx0" brushRef="#br1" timeOffset="112128.5">6921 13250 0,'22'0'31,"-22"-21"-16,21 21-15,0 0 0,-21-21 16,21 0-16,0 0 0,0 0 16,-21-1-16,0 1 15,0 0-15,0 0 0,0 0 0,0 0 16,0-1-16,-21 22 16,0 0-1,0 0-15,0 22 0,0-1 16,-1 0-16,1 21 0,0-21 15,21 1-15,0 20 0,0-21 0,0 0 16,0 0-16,0 1 0,0-1 0,0 0 16,0 0-16,0 0 0,0 0 15,21-21-15,0 22 0,1-22 0,-1 0 16,0 0-16,21 0 0,-21 0 16,1 0-16,-1 0 0,0 0 0,0-22 15,0 22-15,0-21 0</inkml:trace>
  <inkml:trace contextRef="#ctx0" brushRef="#br1" timeOffset="112788.86">7916 12933 0,'0'-21'16,"21"0"-1,1-1-15,-1 22 0,-21-21 0,21 0 16,0 0-16,-21 0 0,21 0 15,0-1-15,-21-20 0,22 21 0,-22 0 16,0 0-16,0-1 16,-22 22-16,1-21 15,0 21-15,0 0 0,-21 0 16,20 0-16,-20 0 0,21 0 0,-21 0 16,20 21-16,-20-21 0,21 22 0,-21-1 15,20 0-15,1-21 0,21 21 16,0 0-16,0 0 0,0 22 0,0-22 15,43 42-15,-22-41 0,0-1 16,0 21-16,21-21 0,-20 22 16,20-22-16,-21 21 0,21-21 0,-20 22 15,-1-22-15,0 0 0,-21 21 16,0-21-16,0 1 0,0 20 16,0-21-16,0 0 0,0 0 0,-21 1 15,-22-1-15,22-21 0,-21 21 0,0 0 16,20-21-16,-20 0 0,0 0 15,-1 0-15,1 0 0,0 0 0,21 0 16,-22 0-16,22 0 0,0-21 0,-43-21 16,64 20-16,-21 1 0,0 0 15,21 0-15,-21 0 0,21-22 16,0 22-16,0 0 0,0 0 0,0 0 16,21 0-16,0 21 0,0 0 15,-21-22-15,43 22 0,-22 0 16,0 0-16,0 0 0,22-21 15,-22 21-15,21 0 0,0 0 0,-20 0 16</inkml:trace>
  <inkml:trace contextRef="#ctx0" brushRef="#br1" timeOffset="114947.62">8297 12954 0,'21'-63'31,"-21"41"-15,-21 22 0,0 0-16,0 0 0,0 22 15,0-1-15,21 0 0,-22 0 16,1 0-16,21 0 0,-21 22 0,21-22 16,0 0-16,0 21 0,0-20 0,0-1 15,-21 21-15,21-21 0,0 0 0,0 1 16,0-1-16,0 0 15,21 0-15,0-21 0,0 0 16,1 0-16,-1 0 0,0 0 0,0 0 16,21 0-16,-20-21 0,-1 21 15,0-21-15,0 0 0,0-1 16,0 22-16,1-21 0,-22 0 0,0-21 16,21 21-16,-21-1 0,0 1 0,0-21 15,0 21-15,0-22 0,-21 1 16,-1 21-16,1 0 0,0 0 15,0-1-15,0 1 0,0 21 16,-1 0-16,1 0 0,0 0 0,0 0 16,0 0-16,0 21 0,-1-21 0,1 22 15,21 20-15,-21-21 0,21 0 0,-21 22 16,21-22-16,0 21 0,0-21 16,0 0-16,0 22 0,0-22 0,0 0 15,0 0-15,21 0 0,0 1 16,0-1-16,1 0 0,-1-21 15,0 0-15,0 21 0,0-21 0,22 0 16,-22 0-16,0 0 0,0 0 0,21-21 16,-20 21-16,-1-21 0,21 0 0,-21 21 15,0-22-15,22 1 0,-22 0 16,0 0-16,0 0 0,0 0 16,-21-22-16,22 22 0,-22-21 0,21 21 0,-21-1 15,21-20-15,-21 21 0,0 0 16,0 0-16,0-1 0,0 44 47,-21-1-47,21 0 0,0 0 0,-21 0 15,21 0-15,0 22 0,0-22 0,0 0 16,0 21-16,0-20 0,0-1 0,0 21 16,0-21-16,0 0 0,0 1 15,21-1-15,0-21 16,0 0-16,0 0 0,0 0 0,1 0 15,-1 0-15,0 0 0,0 0 16,0 0-16,22-21 0,-22 21 0,0-22 16,0 1-16,0 0 0,0 0 0,1 0 15,-1 0-15,-21-1 0,21 1 16,-21-21-16,21 21 0,-21-22 16,0 22-16,0 0 0,0 0 0,0 0 15,0 0-15,0-1 0,0 1 16,0 42 15,0 1-31,0-1 0,0 0 0,0 0 16,0 0-16,0 22 0,0-22 15,0 0-15,0 21 0,0-21 0,0 1 16,0 20-16,0-21 0,0 0 0,0 0 16,0 1-16,0-1 15,21-21 1,0 21-16,1-21 0,-1 0 15,0 0-15,0 0 0,0-21 0,0 0 16,1 21-16,-1-22 0,-21 1 16,21 0-16,0 0 0,-21 0 0,21-22 15,-21 22-15,21 0 0,-21-21 0,0 21 16,0-1-16,0-20 0,0 21 16,0 0-16,-21 21 15,0 0 1,0 0-1,42 0 17,0 0-17,0 0-15,1 0 0,-1 0 16,0 0-16,0 0 16,0 0-1,-21 21 1,0 0-16,0 0 0,0 0 15,0 1-15,0-1 0,0 0 16,0 0-16,0 0 0,0 0 16,0 1-16,0-1 0,0 0 0,0 0 15,21 0-15,1-21 16,-1 0 0,0 0-16,0 0 0,0 0 0,0 0 15,1 0-15,-1 0 0,0 0 0,0 0 16,0 0-16,0-21 0,1 0 0,-1 0 15,-21 0-15,21-1 16,-21-20-16,0 21 0,0 0 0,21-22 16,0 22-16,-21-21 0,21 21 0,-21 0 15,0-1-15,22 1 0,-22 0 16,21 21-16,0 0 62,0 0-46,0 0 15,-21-21-15,0 0 0,0 0-1,-21 21-15,0 0 16,0 0-1,21 21 1,-21 0-16,-1 0 0,22 0 0,-21 22 16,21-22-16,0 0 0,0 21 15,0-21-15,0 1 0,-21 20 16,21-21-16,0 0 0,0 0 0,0 22 16,0-22-16,0 0 0,21 0 15,0-21-15,1 0 0,-1 21 16,0-21-16,0 0 0,0 0 0,22 0 15,-22 0-15,0 0 0,0 0 0,0-21 16,0 0-16,1 21 0,20-21 16,-42 0-16,21 0 0,0-1 0,0 1 15,-21-21-15,22 21 0,-22 0 0,0-1 16,0-20-16,0 21 0,0 0 16,0 0-16,21 21 62,0 0-62,0 0 16,0 0-16,0 0 15,1 0-15,-1 0 16,-21-22-16,21 22 0,-21-21 0,21 0 16,-21 0-16,0 0 15,0 0-15,0-1 16,-21 1-1,0 21-15,0 0 0,-1 0 16,1 0-16,0 0 0,0 21 16,0 1-16,0-1 0,-1 0 15,22 0-15,0 21 0,-21-20 0,21 20 16,0-21-16,0 21 0,0-20 0,0 20 16,0-21-16,0 0 0,0 0 15,0 1-15,0-1 0,0 0 0,21 0 16,1 0-16,-1-21 15,0 0-15,0 0 0,0 0 16,0 0-16,22 0 0,-22 0 0,0 0 16,0 0-16,0-21 0,22 0 0,-22 0 15,21 0-15</inkml:trace>
  <inkml:trace contextRef="#ctx0" brushRef="#br1" timeOffset="115219.47">11282 12573 0,'0'0'0,"-21"0"0,-1 0 15,1 0-15,0 0 16,0 0-16,21 21 0,-21 0 0,0 1 16,-1-1-16,1 0 0,21 0 0,0 21 15,-21-20-15,21 20 0,-21-21 16,21 21-16,0 1 0,0-22 0,0 21 15,0-21-15,0 1 0,0 20 0,0-21 16,0 0-16,0 0 0,21-21 0,0 22 16,0-1-16,1-21 0,-1 0 15,0 0-15,0 0 0,21 0 16,-20 0-16,-1-21 0</inkml:trace>
  <inkml:trace contextRef="#ctx0" brushRef="#br1" timeOffset="115497.31">11642 12510 0,'0'0'0,"21"21"47,0 0-47,-21 0 0,21 0 0,-21 0 16,0 1-16,21 20 0,-21-21 0,0 21 15,0 1-15,0-22 16,0 21-16,0 1 0,0-22 0,0 21 16,0-21-16,0 0 0,0 1 0,-21 20 15,0-42-15,21 21 0,-21 0 0,0 0 16,-1-21-16,1 22 0,0-22 16,0 0-16,0 21 0,-22 0 0,1-21 15,0 0-15</inkml:trace>
  <inkml:trace contextRef="#ctx0" brushRef="#br1" timeOffset="116312.21">1037 14436 0,'0'0'0,"-21"0"0,21-21 31,21 21 1,0 0-17,0 0-15,1 0 0,-1-22 16,0 22-16,0 0 0,0 0 0,0 0 16,1 0-16,-1 0 0,0 0 15,0 0-15,0 0 0,-42 0 47,0 0-31,0 0-16</inkml:trace>
  <inkml:trace contextRef="#ctx0" brushRef="#br1" timeOffset="116839.91">1037 14415 0,'-21'0'0,"42"0"0,-42 21 0,0 0 0,21 0 16,-21-21-16,-1 21 16,22 0-16,-21 1 0,21-1 15,-21 0-15,0 0 0,21 0 16,0 0-16,-21-21 16,21 22-1,0-44 32,21 1-31,-21 0-1,21 21-15,0 0 0,0-21 0,1 21 16,-1 0-16,0 0 16,0 0-16,0 0 0,0 0 0,22 0 15,-22 0-15,0 0 0,0 0 16,0 21-16,1-21 0,-1 21 0,0 0 15,-21 22-15,0-22 0,0 0 16,0 0-16,0 0 0,-42 22 16,20-22-16,1 0 0,0 0 0,0 0 15,-21 1-15,20-22 0,1 21 16,0-21-16,0 0 0,0 0 0,0 0 16,-1 0-16,1 0 15,0 0-15,21-21 0,0-1 31,0 1-31,0 0 16,21 21 15,0-21-31,1 21 16,-1 0-16</inkml:trace>
  <inkml:trace contextRef="#ctx0" brushRef="#br1" timeOffset="117055.26">1757 14796 0,'0'0'0,"21"-22"0,0 22 0,-21-21 32,21 21 14,0 0-30,1-21-16,-1 21 16</inkml:trace>
  <inkml:trace contextRef="#ctx0" brushRef="#br1" timeOffset="117891.78">3048 14774 0,'0'-21'15,"0"0"1,0 0-16,0 0 0,0 0 16,0-1-16,0 1 0,0 0 15,0 0-15,-21 0 16,0 21-16,-1 0 16,1 0-16,0 0 0,0 0 15,0 0-15,0 0 0,-1 21 0,-20 0 16,21 0-16,-21 0 0,-1 22 0,22-22 15,-21 21-15,-1-21 0,22 22 16,0-22-16,0 21 0,0-21 16,21 22-16,0-22 0,0 0 15,0 0-15,0 0 0,21-21 0,0 22 16,0-22-16,0 0 0,1 0 16,-1 0-16,0 0 0,21-22 0,-21 22 15,22-21-15,-22 0 0,0 0 0,21 0 16,-20 0-16,-1-1 0,21 1 15,-21 0-15,0 0 0,-21 0 0,22 0 16,-22-1-16,0 1 0,21 0 16,-21 0-16,0 0 0,0 0 0,0 42 47,0 0-47,0 21 15,0-21-15,0 22 0,0-22 16,0 21-16,0 1 0,0-1 0,0 0 15,0 1-15,0 20 0,0-21 0,0 22 16,0-22-16,0 22 0,0-22 16,0 22-16,0-22 0,0 0 0,0 22 15,0-22-15,0 0 0,-21 1 0,-1-1 16,1 0-16,0-20 16,21 20-16,-21-21 0,0 21 0,0-20 0,-1-1 15,1-21-15,0 0 16,0 0-16,21-21 15,-21-1-15,21 1 0,-21 0 16,21-21-16,0-1 0,0 1 16,0 0-16,0-1 0,0 1 0,0-21 15,0 20-15,0-20 0,0 20 16,21-20-16,0 21 0,21-1 0,-21 1 16,22 0-16,-22-1 0,21 22 0,-21-21 15,22 21-15,-1-1 0,-21 1 16,22 0-16,-22 0 0</inkml:trace>
  <inkml:trace contextRef="#ctx0" brushRef="#br1" timeOffset="118455.69">3365 14901 0,'0'-21'16,"22"0"-1,-22 0 1,21 21-16,-21-21 0,21 0 15,0-1-15,-21 1 0,21 0 16,-21 0-16,0 0 0,0 0 16,0-1-16,0 1 15,-21 21 1,0 0-16,0 21 16,0 1-16,-1-1 0,1 0 0,0 21 15,21-21-15,0 22 0,0-22 16,0 21-16,0-21 0,0 1 15,0 20-15,0-21 0,0 0 0,21 0 0,0-21 16,1 22-16,-1-22 0,0 0 16,0 0-16,21 0 0,-20 0 0,20 0 15,0 0-15,-21-22 0,22 1 16,-1 21-16,-21-21 0,22 0 0,-1 0 16,-21-22-16,21 22 0,-20-21 0,20 21 15,-21-22-15,0 1 0,0 0 16,1-1-16,-22 1 0,0 0 15,0-1-15,21 1 0,-21 0 0,0 21 16,0-1-16,0 1 0,0 0 16,0 0-16,0 42 15,0 0-15,-21 0 16,21 22-16,0-22 0,0 21 0,0 1 16,0-1-16,0 0 0,0 1 0,0-1 15,-22 0-15,22-21 0,0 22 16,0-22-16,0 21 0,0-21 0,0 1 15,0-1-15,0 0 0,22-21 16,20 0 0,-21 0-16,0 0 15,0-42-15,-21 20 0</inkml:trace>
  <inkml:trace contextRef="#ctx0" brushRef="#br1" timeOffset="118644.58">3895 14690 0,'0'0'0,"21"0"47,0 0-47,0 0 0,0 0 16,22 0-16,-22 0 0,0-21 0,21 21 15,-21-22-15,22 22 0,-1-21 16,-21 0-16,22 0 0,-1 21 0</inkml:trace>
  <inkml:trace contextRef="#ctx0" brushRef="#br1" timeOffset="119488.1">4678 14563 0,'0'-21'0,"0"42"0,0-64 0,0 22 16,0 0-16,0 0 0,0 0 16,0 0-16,0 42 31,0 0-31,0 0 16,0 0-16,0 22 0,0-22 0,0 21 15,0 0-15,0 1 0,0-1 0,0-21 16,0 22-16,0-1 0,0-21 15,0 0-15,0 0 0,0 22 0,0-22 16,21-42 31,-21 0-47,21-1 16,0 1-16,-21 0 0,21 0 15,1 0-15,-1-22 0,0 22 16,-21-21-16,21 0 0,0 20 0,0-20 15,-21 21-15,22 0 0,-1 0 0,0 21 16,0 42 0,-21-21-16,21 0 15,-21 22-15,0-1 0,0-21 0,0 21 16,0-20-16,21 20 0,-21-21 0,22 21 16,-1-20-16,-21-1 0,21 0 15,0 0-15,0-21 0,0 21 16,1-21-16,-1 0 0,0 0 15,0 0-15,0 0 0,0-21 16,1 0-16,-1 0 0,21 21 0,-21-43 16,-21 22-16,21 0 0,1 0 0,-1-21 15,-21-1-15,21 1 0,-21 0 16,0-1-16,0-20 0,0 20 16,-21 1-16,0-21 0,-1 20 0,1 22 0,0-21 15,-21 21-15,21-1 0,-1 22 16,-20 0-16,21 0 0,0 0 0,-22 0 15,22 22-15,0-1 0,21 0 0,-21 0 16,21 21-16,0 1 16,0-22-16,0 21 0,0-21 0,0 22 15,0-22-15,21 21 0,-21-21 0,21 1 16,0-1-16,1 0 0,-1 0 16,0-21-16,21 0 0,-21 21 0</inkml:trace>
  <inkml:trace contextRef="#ctx0" brushRef="#br1" timeOffset="119716">5651 14669 0,'0'84'32,"0"-63"-32,0 1 15,0-1-15,0 0 0,-21 0 16,21 0-16,0 0 15,0 1-15,0-44 47,0 1-31,0 0-16</inkml:trace>
  <inkml:trace contextRef="#ctx0" brushRef="#br1" timeOffset="119883.91">5715 14436 0,'0'0'16,"-21"-21"-16,0 21 16,21 21-1,0 0 1,0 0-16,0 0 16,21 0-16,0-21 15,0 0-15,-21 22 0,21-22 16</inkml:trace>
  <inkml:trace contextRef="#ctx0" brushRef="#br1" timeOffset="120331.66">6011 14647 0,'0'22'0,"0"-44"0,0 65 0,-21-22 15,21 0-15,0 0 0,0 0 16,0 1-16,0-1 0,-21-21 15,21 21-15,0 0 0,0 0 0,0 0 16,-21 1-16,21-1 16,-21-21-16,21-21 47,0-1-32,0 1-15,0 0 0,0 0 0,0-21 16,21 20-16,0 1 0,0-21 0,0 0 15,0 20-15,1-20 0,20 21 0,-21 0 16,21 0-16,1-1 0,-22 1 16,21 21-16,-21 0 0,22 0 0,-1 21 15,-21 1-15,0-1 0,1 0 0,-1 0 16,0 21-16,-21-20 0,0 20 16,0-21-16,0 0 0,0 22 0,0-22 15,-21 0-15,0 0 0,-1 0 0,22 0 16,-21-21-16,0 22 0,0-22 15,21 21-15,0-42 32,21 21-17,-21-22-15,21 1 0</inkml:trace>
  <inkml:trace contextRef="#ctx0" brushRef="#br1" timeOffset="120888.13">7070 14542 0,'0'0'15,"-22"-64"1,1 64-16,0 0 0,0 0 16,0 0-16,-22 0 0,22 0 0,0 0 15,-21 21-15,21 0 0,-22 1 16,22 20-16,0-21 0,-21 21 0,20-20 15,1 20-15,21-21 0,-21 0 0,21 22 16,0-22-16,0 0 0,0 0 16,0 0-16,0 0 0,21 1 15,0-22-15,1 0 0,-1 0 0,0 0 16,0 0-16,0 0 0,0 0 16,22-22-16,-22 22 0,0-21 15,0 0-15,22 0 0,-22 0 0,0 0 16,0-1-16,0 1 0,0-21 0,-21 0 15,22-1-15,-22 1 0,21 0 0,-21-22 16,0 22-16,0-22 0,0 22 16,0-22-16,0 22 0,0 0 0,0-1 15,0 22-15,0-21 0,0 21 0,0 0 16,-21 42 0,-1 21-1,22-21-15,0 22 16,0-1-16,-21 0 0,21 1 15,0 20-15,0-21 0,0 22 0,0-22 16,0 1-16,0 20 0,0-21 0,0 1 16,0-22-16,0 21 0,0-21 0,0 1 15,0 20-15,21-42 0,-21 21 16,22 0-16,-1-21 16,0 0-16,0 0 0,0 0 0,0 0 15,1 0-15,-1-21 16,21 0-16</inkml:trace>
  <inkml:trace contextRef="#ctx0" brushRef="#br1" timeOffset="121315.89">7535 14499 0,'0'0'0,"0"-21"0,0 0 16,0 0-16,-21 21 16,0 0-16,0 0 0,0 0 15,-1 0-15,22 21 0,-21 0 16,0-21-16,0 42 0,0-20 0,21-1 15,0 0-15,-21 21 0,21-21 0,-22 1 16,22-1-16,0 21 0,0-21 0,0 0 16,0 1-16,0-1 0,22 0 15,-1 0-15,0 0 0,0-21 16,0 0-16,22 0 0,-22 0 16,0 0-16,0 0 0,21 0 15,-20 0-15,-1 0 0,0-21 0,0 0 16,0 21-16,0-21 0,1 0 0,-1-1 15,0 1-15,-21-21 0,0 21 0,0-22 16,0 22-16,0-21 0,0 21 16,-21-22-16,0 22 0,-1 0 0,1-21 15,0 42-15,0-21 0,-21 21 0,20-22 16,1 22-16,0 0 0,-21 0 16,21 0-16,-1 22 0,1-1 0,0 0 15,0 0-15,21 0 0,-21 0 0,21 1 16,0-1-16,0 0 0,0 0 15,0 0-15,0 0 0,21 1 16,0-1-16,0 0 0,22-21 0,-22 21 16,0-21-16,0 0 0,21 0 0</inkml:trace>
  <inkml:trace contextRef="#ctx0" brushRef="#br1" timeOffset="121871.51">8107 14563 0,'0'0'0,"0"-21"0,-21 21 16,-1 0-16,1 0 0,0 21 15,0 0-15,0 0 0,0 0 16,-1 0-16,1 1 0,0 20 0,21-21 16,0 0-16,-21 0 0,21 1 0,-21-1 15,21 0-15,0 0 0,0 0 0,0 0 16,0 1-1,21-22-15,0 0 0,0 0 16,0 0-16,1 0 0,-1-22 0,0 1 16,0 21-16,0-21 15,0 0-15,1 0 0,-1 0 0,0-1 0,0 1 16,0 21-16,0-21 0,1 0 16,-1 0-16,0 21 0,0 0 0,0 0 15,0 21 1,-21 0-16,0 0 15,0 0-15,0 1 0,0-1 16,22 0-16,-22 0 0,21 0 16,-21 0-16,21-21 0,0 0 15,0 22-15,0-22 0,22 0 16,-22 0-16,0 0 0,0 0 16,0 0-16,22-22 0,-22 22 0,0-21 15,0 21-15,-21-21 0,0 0 0,21 0 16,-21 0-16,0-1 0,0 1 15,0-21-15,0 21 0,-21-22 16,0 22-16,21-21 0,-21 21 0,0-22 16,0 22-16,-1 0 0,1 0 0,0 0 15,0 21-15,0 0 16,0 0-16</inkml:trace>
  <inkml:trace contextRef="#ctx0" brushRef="#br1" timeOffset="122344.35">9102 14182 0,'0'0'16,"0"-21"-16,0 42 31,0 0-31,-22 0 16,22 21-16,0 1 0,0-22 0,0 42 15,-21-20-15,21-1 16,-21 0-16,21 1 0,0-1 0,0-21 15,-21 22-15,21-1 0,-21-21 0,21 0 16,0 0-16,0 1 0,0-1 16,-21-21-16,21 21 0,0-42 31,21 21-31,-21-21 0</inkml:trace>
  <inkml:trace contextRef="#ctx0" brushRef="#br1" timeOffset="122588.21">9398 14224 0,'0'-21'16,"0"42"-16,0-63 0,21 42 0,-21 21 15,0 0-15,0 0 16,0 0-16,0 22 0,0-1 16,0 0-16,0 1 0,0-22 0,0 21 15,0 1-15,0-1 0,0-21 0,0 21 16,0-20-16,0 20 0,-21-21 15,21 0-15,0 0 0,0 1 16,-21-22-16,21 21 0,-21-21 16,-1 0-1,22-21-15,-21-1 16</inkml:trace>
  <inkml:trace contextRef="#ctx0" brushRef="#br1" timeOffset="122764.11">8869 14669 0,'0'0'0,"-21"0"0,21 21 16,21-21-1,0 0-15,0 0 0,0 0 16,0 0-16,22 0 0,-1 0 0,-21 0 16,22 0-16,-1-21 0,21 21 0,-20-22 15,-1 22-15,22-21 16,-22 21-16,0 0 0</inkml:trace>
  <inkml:trace contextRef="#ctx0" brushRef="#br1" timeOffset="123264.4">9948 14520 0,'0'-42'16,"0"84"-16,0-105 15,0 42-15,0 0 0,0-1 0,0 1 16,-21 21-16,0 0 0,0 0 15,0 0-15,-1 0 0,1 0 16,0 0-16,0 0 0,0 21 16,0 1-16,-1-1 0,1 21 0,0-21 15,0 22-15,0-22 0,21 0 0,0 21 16,0-21-16,-21 22 0,21-22 16,0 0-16,0 0 0,0 0 0,0 1 15,0-1-15,21-21 0,-21 21 16,21-21-16,0 0 0,21 0 15,-20 0-15,-1 0 0,21 0 0,-21-21 16,22 0-16,-22-1 0,0 22 0,21-21 16,-21 0-16,1 0 0,-1 0 0,0 0 15,0-1-15,-21-20 0,21 21 16,-21 0-16,0-22 0,0 22 16,0 0-16,0 0 0,-21 21 31,21 21-31,-21 0 15,21 0-15,0 1 0,0-1 0,0 0 16,0 0-16,0 21 0,0-20 16,0-1-16,0 0 0,0 0 0,21 0 15,0-21-15,-21 21 0,21 1 0,1-22 16,-1 0-16,0 0 0,0 0 0,0 0 16,22 0-16,-22 0 0,21 0 15,-21 0-15,0-22 0,22 1 16,-22 21-16,21-21 0</inkml:trace>
  <inkml:trace contextRef="#ctx0" brushRef="#br1" timeOffset="123737.13">10583 14478 0,'0'0'0,"0"-21"0,0 0 15,-21 0 1,0 21 0,21 21-16,-21-21 0,21 21 0,0 0 15,0 0-15,0 22 0,0-22 0,0 0 16,0 0-16,0 0 0,0 0 15,-21 1-15,21-1 0,0 0 0,0 0 16,0 0-16,-22 0 16,22-42 31,0 0-32,0 0-15,0 0 0,0 0 0,0-1 16,0 1-16,0 0 0,0-21 0,22 21 15,-1-22-15,-21 22 0,21-21 0,0 21 16,0-22-16,22 22 0,-22-21 16,21 42-16,0-21 0,1 21 0,-1 0 15,0 0-15,1 21 0,-1 0 0,0 0 16,-20 0-16,20 22 16,-21-1-16,0-21 0,-21 21 0,0 1 15,0-22-15,0 21 0,0-21 0,0 1 16,0-1-16,0 0 0,0 0 15,0 0-15,-21-21 0,0 0 16,0 0-16,21-21 47,0 0-47,21 0 0,0 21 16,0-21-16,0-1 0</inkml:trace>
  <inkml:trace contextRef="#ctx0" brushRef="#br1" timeOffset="124260.1">11599 14415 0,'0'0'0,"0"-85"32,-21 64-32,0 21 0,0-21 15,0 21-15,-1 0 0,1 0 16,0 0-16,0 0 0,0 21 0,0 0 15,-1 0-15,1 0 0,0 0 16,21 22-16,-21-22 0,0 21 16,0-21-16,21 22 0,0-22 0,0 0 15,0 21-15,0-20 0,0-1 0,0 0 16,21 0-16,0-21 16,0 0-16,0 0 0,22 0 15,-22 0-15,0 0 0,0 0 0,0-21 16,0 0-16,22 21 0,-22-21 15,0-1-15,0-20 0,-21 21 0,21-21 16,1-1-16,-22 1 0,21 0 0,-21-1 16,0 1-16,21 0 0,-21-1 15,0 1-15,0 0 0,0-1 0,0 22 16,0-21-16,0 21 0,0-1 16,0 44-1,0-1-15,0 0 16,0 0-16,-21 0 0,21 22 0,0-1 15,0 0-15,0 1 0,0-1 0,0 0 16,0 1-16,0-22 0,0 21 16,0 0-16,0-20 0,21 20 0,0-21 15,-21 0-15,21 0 0,22 1 16,-22-22-16,0 0 0,0 0 16,0 0-16,22 0 0,-22 0 0,0-22 15,0 1-15,21 0 0,-20 0 16,20 0-16</inkml:trace>
  <inkml:trace contextRef="#ctx0" brushRef="#br1" timeOffset="124495.97">12319 14076 0,'0'0'15,"0"-42"-15,0 20 0,0 1 0,0-21 16,0 21-16,0 0 0,-21 42 16,0 0-1,21 0-15,-22 21 0,22-20 16,0 20-16,-21-21 0,21 21 0,0 1 15,-21-1-15,21 0 0,0 1 0,0-1 16,0 0-16,-21 1 16,21-1-16,0-21 0,0 0 0,0 22 15,0-22-15,0 0 0,0 0 16,21-21-16,0 0 0,0 0 16,1 0-16,-1 0 0,0-21 15,21 21-15</inkml:trace>
  <inkml:trace contextRef="#ctx0" brushRef="#br1" timeOffset="124855.76">12509 14393 0,'-42'22'31,"42"-1"-31,21-21 31,0 0-31,1 0 0,-1 0 16,0 0-16,0 0 0,0 0 15,0-21-15,1-1 0,-1 22 0,0-21 16,0 0-16,-21 0 0,21 0 16,-21 0-16,0-1 0,0 1 15,0 0-15,-21 21 0,0 0 16,0 0-16,0 0 0,-1 0 0,1 0 16,0 0-16,0 21 0,0 0 0,0 1 15,-1 20-15,22-21 0,0 21 16,-21-20-16,21 20 0,0-21 15,0 21-15,0-20 0,0 20 0,0-21 16,0 0-16,0 0 0,21 1 16,1-1-16,-1-21 0,0 0 15,0 0-15,0 0 0,0 0 0,1 0 16,20 0-16,-21 0 0,21-21 16,-20-1-16</inkml:trace>
  <inkml:trace contextRef="#ctx0" brushRef="#br1" timeOffset="125087.14">13335 14161 0,'0'0'0,"0"-22"0,0 1 0,0 0 0,-21 21 15,0 0-15,-1 0 16,1 0-16,0 21 0,0 0 16,0 1-16,0 20 0,-1-21 0,1 21 15,21-20-15,-21 20 0,21 0 0,-21 1 16,21-1-16,0-21 0,0 21 0,0-20 15,0 20-15,0-21 0,0 0 16,0 0-16,0 1 0,21-22 0,-21 21 16,21-21-16,0 0 0,1 0 0,20 0 15,-21 0-15,0 0 0,22-21 16</inkml:trace>
  <inkml:trace contextRef="#ctx0" brushRef="#br1" timeOffset="125355.98">13758 14076 0,'0'0'0,"-21"-21"31,21 42-15,0 0 0,0 0-16,0 0 0,21 22 0,0-22 15,-21 21-15,22 1 0,-1-22 0,-21 21 16,0 0-16,21 1 0,-21-1 15,0 0-15,0 1 0,0-22 16,0 21-16,0-21 0,-21 1 0,0-1 16,21 0-16,-22 0 0,1 0 0,-21-21 15,21 0-15,21 21 0,-21-21 16,-1 0-16,1 0 0,0 0 16</inkml:trace>
  <inkml:trace contextRef="#ctx0" brushRef="#br1" timeOffset="126888.1">889 15790 0,'0'-21'15,"21"21"-15,-21-21 16,0 0-1,0 0-15,-21 21 32,0 0-17,-22 0-15,22 0 0,-21 21 16,0 0-16,20 0 0,-20 0 16,0 22-16,-1-1 0,22 0 0,-21 1 15,21 20-15,0-20 0,-1 20 16,22-21-16,0 22 0,0-22 0,0-21 15,22 22-15,-1-1 0,0-21 16,0 0-16,0 1 0,22-22 0,-1 21 16,-21-21-16,21 0 0,1 0 15,-1 0-15,-21 0 0,22-21 16,-22 21-16,21-22 0,-21 1 0,0 0 16,1 0-16,-22 0 15,0 0-15,0-1 0,0 1 16,0 0-16,-22 0 0,1 0 15,0 21-15,-21 0 0,21 0 0,-22 0 16,22 0-16,-21 0 0,-1 0 16,22 21-16,-21 0 0,21-21 0,0 21 15,-1 0-15,1-21 0,21 22 16,0-1-16,0 0 16,21-21-16,1 0 15,-1 0-15,21 0 0,-21 0 0,0 0 16</inkml:trace>
  <inkml:trace contextRef="#ctx0" brushRef="#br1" timeOffset="127060.01">1206 16129 0,'0'0'0,"0"-21"47,22 21 0,-1-21-47,0 21 16,0 0-16</inkml:trace>
  <inkml:trace contextRef="#ctx0" brushRef="#br1" timeOffset="127892.04">2921 16108 0,'0'-21'16,"21"0"-1,-21-1-15,0 1 16,0 0-16,21 0 0,-21 0 16,0 0-16,0-1 0,0 1 0,0 0 15,-21 0-15,0 0 0,-21 21 16,20 0-16,-20 0 0,0 0 15,-1 0-15,-20 0 0,21 21 16,-1 0-16,1 0 0,0 22 16,-1-22-16,1 0 0,21 21 0,0-21 15,-1 1-15,22-1 0,0 21 16,0-21-16,0 0 0,22 1 16,-1-22-16,0 0 0,0 0 15,21 0-15,1 0 0,-22 0 0,21 0 16,1 0-16,-1-22 0,0 1 15,1 21-15,-1-21 0,-21 0 0,21 0 16,-20 21-16,20-21 0,-21-1 16,-21 1-16,21 21 0,0 0 31,-21 21-15,0 1-16,0 20 15,-21-21-15,21 21 0,0 1 16,-21-1-16,21 0 0,0 1 0,0-1 15,0 0-15,0 22 0,0-22 16,0 22-16,0-22 0,0 22 0,0-1 16,0 1-16,0-1 0,21 1 0,-21-1 15,0-21-15,0 22 0,0-22 16,0 22-16,0-22 0,0 0 0,-21-20 16,21 20-16,-21-21 0,0 0 15,21 0-15,-21-21 0,-1 0 16,1 0-16,0 0 0,0-21 15,0 0-15,0 0 0,-1 0 0,1-22 16,0 1-16,0 0 0,21-1 16,-21 1-16,21-21 0,0-1 0,0 1 15,0-1-15,0 1 0,21-1 16,0 1-16,0-1 0,22 22 0,-22-1 16,21 1-16,0-21 0,1 41 0,-1-20 15,0 0-15,1-1 0,-1 1 16,0 21-16,1-21 0</inkml:trace>
  <inkml:trace contextRef="#ctx0" brushRef="#br1" timeOffset="128455.23">3365 16171 0,'0'22'0,"0"-1"16,0-106-16,-21 170 0,42-128 0,-21 86 47,22-64-47,-1-1 15,0 1-15,0 21 0,0-21 0,0 0 16,1 0-16,-1 0 0,-21-1 16,21 1-16,-21 0 0,0 0 0,0 0 15,0 0-15,-21 21 16,0 0 0,-1 21-16,-20 0 0,21 0 15,21 0-15,-21 22 0,0-1 16,21-21-16,0 21 0,0 1 0,0-1 15,0-21-15,0 22 0,0-22 16,21 0-16,0 0 0,0 0 0,0-21 16,0 21-16,1-21 0,-1 22 0,21-22 15,-21 0-15,0 0 0,22 0 16,-1-22-16,-21 1 0,22 21 0,-22-21 16,21 0-16,-21 0 0,22-22 15,-22 22-15,0-21 0,0 21 16,0-22-16,0 1 0,1 0 0,-22-1 15,0 1-15,0 0 0,0-1 16,0 1-16,0 21 0,0-21 0,0 20 16,0 1-16,0 42 31,0 22-31,0-22 0,0 21 16,0 1-16,0-1 0,0 0 15,0 1-15,0-1 0,0 0 0,0 1 16,0-22-16,0 21 0,0-21 15,0 0-15,0 1 0,0-1 0,0 0 16,21-21 0,0 0-16,0 0 15,0-21-15,-21 0 0</inkml:trace>
  <inkml:trace contextRef="#ctx0" brushRef="#br1" timeOffset="128645.12">3979 16087 0,'-21'0'0,"42"0"0,-21 0 31,21 0-31,1 0 16,-1 0-16,0 0 16,0 0-16,0-21 0,0 21 0,22-22 15,-1 22-15,0-21 0,1 0 16,-1 21-16,0-21 0,22 0 0</inkml:trace>
  <inkml:trace contextRef="#ctx0" brushRef="#br1" timeOffset="129433.51">4868 16044 0,'-21'0'0,"42"0"0,-42-21 16,21 0-16,0 0 0,0-21 0,0 20 15,0 1-15,0 0 0,0 0 16,0 0-16,0 0 0,0-1 15,-21 22 1,21 22-16,0-1 16,0 21-16,0 0 0,0-20 15,0 20-15,0 21 0,0-20 16,0-1-16,0 0 0,-21-20 0,21 20 16,0 0-16,0-21 0,-21 1 0,21 20 15,0-21-15,0 0 16,21-42 15,0 0-31,0 0 16,-21 0-16,21-22 0,0 22 0,1-21 15,-1 21-15,0-22 0,0 1 16,0 0-16,-21-1 0,21 22 16,1-21-16,-1 21 0,-21-1 15,0 1-15,21 21 0,0 0 16,-21 21-16,0 1 0,0-1 0,0 21 15,0-21-15,0 22 0,21-1 16,-21-21-16,0 21 0,0 22 16,21-22-16,1-21 0,-22 22 15,21-22-15,0-21 0,0 21 0,0 0 16,22-21-16,-22 0 0,21 0 0,0 0 16,1 0-16,-22 0 0,21-21 15,1 0-15,-1 0 0,0 0 0,1-1 16,-22 1-16,21-21 0,-21 0 15,0 20-15,1-41 0,-22 21 16,0-1-16,0 1 0,0-22 0,-22 22 16,1 0-16,-21-1 0,21 22 0,-22-21 15,1 21-15,0 0 0,-1-1 16,1 22-16,0 0 0,21 0 0,-22 0 16,22 22-16,0-1 0,0 0 15,21 0-15,0 21 0,0 1 0,0-22 16,0 21-16,21 1 0,0-1 0,0-21 15,0 21-15,22-20 0,-22 20 16,21-21-16,1-21 0,-1 21 16,0 0-16</inkml:trace>
  <inkml:trace contextRef="#ctx0" brushRef="#br1" timeOffset="129639.39">6117 16023 0,'0'0'16,"-21"0"-1,21 21-15,-21-21 16,21 22-16,-21-1 0,21 0 0,-22 0 16,22 0-16,0 0 0,0 1 15,0-1-15,0 0 0,0 0 16,0 0-16,0 0 0,0 1 16,22-44 15</inkml:trace>
  <inkml:trace contextRef="#ctx0" brushRef="#br1" timeOffset="129812.32">6054 15875 0,'0'0'0,"0"-42"0,-22 21 0,1-1 0,0 1 16,21 0-16,-21 21 15,21 21 16,21 0-15,0-21-16,0 0 0,-21 22 16,22-22-16,-1 21 0</inkml:trace>
  <inkml:trace contextRef="#ctx0" brushRef="#br1" timeOffset="130268.06">6456 15939 0,'0'21'0,"0"0"16,0 0-16,0 21 16,0-20-16,0-1 0,-21 0 15,21 0-15,0 0 0,0 0 0,-22 1 16,22-1-16,0 0 0,0 0 16,0 0-16,-21-21 0,21 21 15,-21-21 1,21-21 15,0 0-31,0 0 16,0 0-16,0-22 0,0 22 0,0-21 15,21 21-15,0-22 0,1 1 16,-1 0-16,21 21 0,0-1 16,1-20-16,-22 42 0,42-21 0,-20 21 15,-1 0-15,0 0 0,1 0 16,-1 21-16,0 0 0,-20 0 0,20 1 15,-21 20-15,0-21 0,0 21 16,1-20-16,-22 20 0,0-21 0,0 21 16,0-20-16,0-1 0,0 0 0,-22 0 15,1 0-15,0 0 0,0 1 16,0-22-16,0 21 0,-1-21 0,1 0 16,42 0 15,-21-21-31,43-1 0</inkml:trace>
  <inkml:trace contextRef="#ctx0" brushRef="#br1" timeOffset="130777.1">7620 15960 0,'0'0'0,"0"-21"15,0-1-15,-21 22 0,0-21 16,-1 21-16,-20 0 0,21-21 15,0 21-15,0 0 0,-22 0 0,22 0 16,0 0-16,-21 0 0,20 21 16,1 0-16,0 1 0,0-1 0,0 21 15,0-21-15,21 22 0,0-1 16,-22-21-16,22 21 0,0-20 0,0 20 16,0-21-16,0 0 0,0 0 15,22 1-15,-1-1 0,0 0 0,0-21 16,0 0-16,0 0 0,1 0 0,41 0 15,-42 0-15,22-21 16,-22 21-16,0-21 0,0-1 0,21 1 16,-20 0-16,-1 0 0,0-21 15,0 20-15,0-20 0,0 0 0,-21-1 16,0 1-16,22 0 0,-22-1 16,21 1-16,-21 0 0,0-1 0,0 1 15,0 21-15,0-21 0,0 20 16,0 1-16,0 0 0,-21 21 15,21 21 1,-22 0-16,22 1 0,0 20 16,0-21-16,0 21 0,0 1 0,0-1 15,0 0-15,0 1 0,0-1 0,0-21 16,0 22-16,0-22 0,22 21 16,-22-21-16,21 0 0,0 1 0,-21-1 15,21 0-15,0-21 0,22 0 16,-22 0-16,0 0 0,21 0 15,1 0-15</inkml:trace>
  <inkml:trace contextRef="#ctx0" brushRef="#br1" timeOffset="131155.7">8297 16002 0,'0'0'0,"0"-21"0,0-21 0,0 20 16,-21 22-1,0 0-15,0 0 0,0 22 16,21-1-16,-22 0 0,1 0 15,21 0-15,0 0 0,-21 1 0,21 20 16,-21-21-16,21 0 0,0 0 16,0 1-16,0-1 0,0 0 0,0 0 15,0 0-15,21 0 16,0-21-16,0 0 0,1 0 16,-1 0-16,0 0 0,0 0 0,0-21 15,0 0-15,1 21 16,-1-21-16,0 0 0,0 0 0,-21-1 15,0 1-15,21 0 0,-21-21 0,0 21 16,0-22-16,0 22 0,0-21 16,0 21-16,-21-22 0,0 22 0,0 0 15,0 21-15,-1-21 0,1 21 0,0 0 16,0 0 0,0 21-16,21 0 0,-21 0 0,-1 0 15,22 22-15,0-22 0,0 0 16,0 0-16,0 0 15,0 1-15</inkml:trace>
  <inkml:trace contextRef="#ctx0" brushRef="#br1" timeOffset="131884.29">8615 15875 0,'0'0'0,"21"0"15,0 21 1,0 0-16,-21 1 0,0-1 16,0 0-16,0 21 0,0-21 0,0 22 15,0-22-15,0 0 0,0 0 16,0 22-16,0-22 0,0 0 0,0 0 16,-21-21-16,21 21 0,0 0 15,21-42 16,-21 0-31,21 21 0,1-21 16,-1 0-16,0 0 0,0-22 16,0 22-16,0 0 0,1-21 0,-1 20 15,0-20-15,0 21 0,-21 0 16,21 0-16,-21-1 0,21 1 16,-21 42-1,0 1-15,0-1 0,0 0 0,0 21 16,0-21-16,0 1 0,0 20 15,0-21-15,0 0 0,22 22 16,-1-22-16,-21 0 0,21-21 0,0 21 16,0 0-16,0-21 0,1 0 0,-1 0 15,21 0-15,-21 0 0,0 0 0,22 0 16,-22 0-16,0-21 0,21 21 16,-20-21-16,-1 0 0,0 0 0,0-1 15,0-20-15,0 21 0,-21-21 16,0-1-16,0 1 0,0 21 0,0-22 15,0 1-15,-42 0 0,21 21 16,0-1-16,0 1 0,-22 0 0,22 0 16,-21 21-16,-1 0 0,22 0 0,-21 0 15,21 0-15,-22 21 0,22-21 16,0 21-16,0 0 0,21 1 0,0-1 16,0 0-16,21 0 15,0 0-15,0 0 0,22-21 16,-22 22-16</inkml:trace>
  <inkml:trace contextRef="#ctx0" brushRef="#br1" timeOffset="132328.54">9906 15621 0,'0'0'0,"-21"0"15,21 21 17,0 0-32,0 1 0,0-1 0,0 21 15,0 0-15,0 1 0,-21-1 0,21 22 16,-22-22-16,1 0 0,21 1 16,-21 20-16,0-42 0,21 22 0,-21-1 15,21-21-15,-21 21 0,21-20 0,0-1 16,0 0-1,21-42 1,0 0-16,0-1 16,0 1-16,22 0 0,-22 0 15,0-21-15,21 20 0</inkml:trace>
  <inkml:trace contextRef="#ctx0" brushRef="#br1" timeOffset="132531.44">10287 15663 0,'0'-21'16,"0"0"-16,-64 212 0,128-340 0,-64 86 0,0 84 31,0 0-31,0 0 0,0 1 0,-21-1 16,21 21-16,-21-21 0,21 22 0,0-1 15,-22 0-15,22 1 0,0-1 16,0 0-16,0 1 0,0-1 0,0 0 16,-21-21-16,21 1 0,0 20 0,0-21 15,0 0-15,0 0 16,-21-21-1</inkml:trace>
  <inkml:trace contextRef="#ctx0" brushRef="#br1" timeOffset="132703.35">9821 16108 0,'-21'0'16,"296"127"-16,-529-254 0,233 106 0,21 0 15,21 21 1,0 0-16,1 0 0,20 0 0,-21 0 15,21 0-15,1 0 0,-1 0 16,0 0-16,1-22 0,-1 22 0,22 0 16,-22 0-16,21-21 0,-20 21 15,20 0-15,1 0 0</inkml:trace>
  <inkml:trace contextRef="#ctx0" brushRef="#br1" timeOffset="133184.07">10880 15939 0,'0'-22'0,"-64"-20"16,43 21-16,0 21 16,0 0-16,-1-21 0,1 21 0,0 0 15,0 0-15,0 0 0,0 0 0,-1 0 16,1 0-16,0 21 0,-21 0 16,21 0-16,-1 0 0,22 1 0,-21-1 15,0 21-15,0-21 0,21 22 0,0-22 16,0 21-16,0-21 0,0 0 15,0 1-15,0-1 0,0 0 0,0 0 16,0 0-16,21-21 16,0 21-16,0-21 0,1 0 15,-1 0-15,0 0 0,0 0 0,21-21 16,-20 0-16,-1 0 0,21 21 0,-21-21 16,0 0-16,22-22 0,-22 22 15,-21 0-15,21-21 0,-21 20 0,21 1 16,-21-21-16,0 21 0,0 0 0,0-1 15,0 44 1,-21-22-16,0 21 16,21 0-16,0 0 0,0 21 0,-21-20 15,21-1-15,0 0 0,0 0 16,0 0-16,0 0 0,0 1 16,0-1-16,21 0 0,0 0 0,0-21 15,22 21-15,-22-21 16,0 0-16,21 0 0,-21 0 0,22 0 15,-1-21-15,0 21 0,1-21 0,-1 0 16,0 0-16,-20-1 0,20 1 16,-21 0-16</inkml:trace>
  <inkml:trace contextRef="#ctx0" brushRef="#br1" timeOffset="133615.76">11409 15981 0,'0'-42'16,"0"-1"0,0 22-16,0 127 0,-21-212 15,21 127-15,0 0 16,0 1-16,-22-1 0,22 0 15,0 0-15,0 0 0,0 22 0,0-22 16,0 0-16,0 0 0,0 0 0,0 22 16,0-22-16,0 0 15,0 0-15,0 0 16,0-42 15,-21 0-15,21 0-16,0 0 0,0-1 15,0 1-15,0 0 0,21-21 16,1 21-16,-1-22 0,21-20 16,-21 20-16,0 22 0,22 0 0,-22 0 15,21 0-15,1 0 0,-1 21 16,0 0-16,1 0 0,-1 0 0,0 0 16,1 21-16,-22 0 0,21 0 0,-21 21 15,0-20-15,1 20 0,-1-21 16,-21 21-16,0-20 0,0 20 0,0-21 15,0 0-15,-21 0 0,-1 1 0,1-1 16,0-21-16,21 21 0,-21-21 16,21 21-16,-21-21 0,42 0 31,0-21-15,0 0-16,0 0 0,1 21 15</inkml:trace>
  <inkml:trace contextRef="#ctx0" brushRef="#br1" timeOffset="134124.01">12636 15960 0,'0'-21'0,"0"-43"32,-21 43-32,0 21 0,0-21 15,0 21-15,0-21 0,-1 21 16,1 0-16,0 0 0,0 0 0,0 0 15,0 21-15,-1 0 0,1 0 16,0 21-16,0-20 0,0 20 16,0-21-16,21 21 0,0-20 0,0 20 15,0-21-15,0 21 0,0-20 0,0-1 16,21 0-16,0-21 0,0 21 16,21 0-16,-20-21 0,-1 0 0,0 0 15,0 0-15,0 0 0,0 0 16,1 0-16,-1-21 0,0 0 15,0 0-15,0 21 0,0-64 16,1 43-16,-22-21 0,21-1 0,0 1 16,-21 0-16,21-1 0,-21 1 15,21 0-15,0-1 0,-21 1 0,0 0 16,22 21-16,-22-22 0,21 22 0,-21 0 16,0 0-16,0 42 15,0 0 1,0 0-16,-21 22 0,21-22 0,-22 21 15,22 0-15,0 1 0,0-1 16,0 0-16,0 1 0,0-1 0,0 0 16,0-20-16,0 20 0,0-21 15,0 0-15,0 22 0,22-22 0,-1-21 16,-21 21-16,21-21 0,0 0 16,0 0-16,0 0 0,1 0 15</inkml:trace>
  <inkml:trace contextRef="#ctx0" brushRef="#br1" timeOffset="134367.64">13377 15706 0,'0'-21'0,"0"42"0,0-64 0,0 22 0,0 42 31,-21 1-31,21-1 16,0 0-16,0 21 0,-21-21 15,21 22-15,-21-1 0,21 0 0,0-20 16,0 20-16,0 0 0,-21-21 16,21 22-16,0-22 0,-22 21 0,22-21 15,-21 1-15,21-1 0,0 0 16,21-21 15</inkml:trace>
  <inkml:trace contextRef="#ctx0" brushRef="#br1" timeOffset="134997.28">13589 16066 0,'21'-22'31,"0"22"-31,0 0 0,-21-21 16,22 0-16,-1 21 0,0-21 15,0 21-15,0-21 0,0 0 0,1-1 16,-1 1-16,-21 0 0,0 0 16,0 0-16,0 0 0,0-1 15,-21 22 1,-1 0-16,1 0 0,0 0 0,0 22 0,0-1 16,21 0-16,-21 0 0,-1 0 15,1 0-15,21 22 0,0-22 16,-21 0-16,21 21 0,0-20 0,0-1 15,0 0-15,0 0 0,0 0 16,0 0-16,0 1 0,21-1 16,0-21-16,1 0 0,-1 0 15,21 0-15,-21 0 0,0 0 16,22 0-16,-1 0 0,-21-21 0,22-1 16,-22 22-16,21-21 0,-21 0 0,0-21 15,22 21-15,-22-1 0,0-20 16,0 21-16,22 0 0,-43-22 15,21 22-15,-21 0 0,0 0 0,0 0 16,-21 21-16,-1 0 16,1 0-16,0 0 0,0 0 15,0 21-15,0 0 0,21 0 0,0 0 16,0 1-16,0-1 0,0 0 0,0 0 16,0 21-16,0-20 0,21-1 15,-21 0-15,0 0 0,21 0 16,-21 0-16,21 1 0,-21-1 0,0 0 15,0 0-15,-21 0 0,0-21 16,0 21-16,-1-21 16,1 0-16,0 0 0,0 0 0,0 0 15,0 0-15,-1 0 0,1 0 16,21-21 0,0 0-16,43 0 0,-22 21 15,0-21-15</inkml:trace>
  <inkml:trace contextRef="#ctx0" brushRef="#br1" timeOffset="135256.14">14774 15769 0,'0'0'0,"0"-21"16,0 0-16,-21 21 15,0 0-15,0 0 0,0 0 16,-1 21-16,1 0 0,0 0 15,0 1-15,0 20 0,0 0 0,-1-21 16,22 22-16,-21-1 0,21 0 0,-21-20 16,21 20-16,0 0 0,0-21 15,0 1-15,0-1 0,0 0 0,0 0 16,0 0-16,0 0 0,21-21 16,0 0-16,1 0 15,-1 0-15,0 0 0,21 0 16</inkml:trace>
  <inkml:trace contextRef="#ctx0" brushRef="#br1" timeOffset="135543.98">15176 15748 0,'0'0'0,"0"-21"0,22 21 31,-1 0-31,0 0 15,-21 21-15,42-21 0,-21 21 0,1 0 16,-1 1-16,0 20 0,0-21 16,0 21-16,-21 1 0,0-22 15,0 21-15,0 1 0,0-1 0,-21-21 16,0 21-16,0-20 0,0-1 0,-22 21 16,22-21-16,-21 0 0,21 1 15,-22-22-15,22 21 0,0-21 0,-43 21 16,43-21-16,0 0 0,0 0 15,0 0-15,0 0 16,-1 0-16</inkml:trace>
  <inkml:trace contextRef="#ctx0" brushRef="#br1" timeOffset="136932.2">868 17103 0,'-21'0'16,"-1"0"-16,44 21 47,-1-21-32,0 0-15,0 0 0,0 0 16,0 0-16,1 0 0,20 0 0,0 0 16,-21 0-16,22 0 0,-1 0 15,0 0-15,1-21 0,-22 0 0,0 21 16,21 0-16,-42-22 0,22 22 16,-22-21-16,0 0 31,-22 21-31,1 0 15,0 0-15,0 0 0,0 0 16,0 21-16,-1-21 0,22 43 16,-21-22-16,21 0 0,0 21 15,0-21-15,0 22 0,0-1 0,0 0 16,0 1-16,0-1 0,0 0 16,21-20-16,-21 20 0,0 0 0,0-21 15,22 1-15,-22 20 0,0-21 16,0 0-16,0-42 47</inkml:trace>
  <inkml:trace contextRef="#ctx0" brushRef="#br1" timeOffset="137143.07">847 17505 0,'42'0'31,"-21"0"-31,0 0 0,0 0 16,1 0-16,20-21 0,-21 21 15,21-21-15,1 21 0,-1-22 16,0 22-16,1-21 0,-1 21 16,0 0-16,1-21 0,-22 21 15,0 0-15,0-21 0,0 0 16</inkml:trace>
  <inkml:trace contextRef="#ctx0" brushRef="#br1" timeOffset="137335.97">1693 17293 0,'21'0'0,"-42"0"0,64 0 15,-22 0 1,0 0 31,0 0-47,0 0 15,0 0-15,1 0 0,20 0 16</inkml:trace>
  <inkml:trace contextRef="#ctx0" brushRef="#br1" timeOffset="138207.38">4043 17145 0,'0'-21'0,"0"42"0,0-63 0,0 21 16,0-1 0,0 1-16,0 0 0,0 0 15,0 42 1,0 0-1,0 0-15,0 1 0,0-1 16,0 21-16,0-21 0,0 22 0,0-22 16,0 21-16,0 0 0,0-20 15,0 20-15,0-21 0,0 0 0,0 22 16,0-22-16,0 0 0,0 0 16,0 0-16,-21-21 15,-1-21 16,22 0-31,0 0 0,0 0 16,0-1-16,0 1 0,0 0 0,0-21 16,0 21-16,0-22 0,22 22 15,-1-21-15,0-1 0,0 22 0,0-21 16,0 21-16,22-22 0,-22 22 16,21 0-16,1 21 0,-1 0 0,0 0 15,1 0-15,20 21 0,-21-21 16,1 43-16,-1-22 0,0 0 0,-20 21 15,20-21-15,-21 22 0,0-22 16,0 21-16,-21-21 0,0 1 0,0 20 16,0-21-16,0 0 0,0 0 15,-21 1-15,0-22 0,0 21 16,0-21-16,0 0 16,-1 0-16,22-21 15,0-1-15,0 1 0,0 0 0,0 0 16,0 0-16,0 0 0,0-1 15,0-20-15,0 21 0,22-21 0,-1-1 16,21 22-16,-21-21 0,22 21 16,-1-1-16,0 1 0,1 21 0,-1 0 15,-21 0-15,21 0 0,1 0 16,-22 21-16,21 22 0,-21-22 16,1 0-16,-22 0 0,0 22 0,0-22 15,0 21-15,0-21 0,0 0 16,0 1-16,0-1 0,-22 0 0,1 0 15,0 0-15,0 0 0,21 1 16,-21-22-16,21-22 31,21 22-31,0-21 0</inkml:trace>
  <inkml:trace contextRef="#ctx0" brushRef="#br1" timeOffset="139327.5">5969 17251 0,'0'-21'0,"0"42"0,0-63 16,0 20-16,0 1 16,0 0-16,0 0 15,0 0-15,0 0 0,-21 21 16,0-22-16,-1 1 0,-20 21 0,0-21 15,-1 21-15,22 0 16,-21 0-16,21 0 0,-22 0 0,22 21 16,0 0-16,0 1 0,0-1 15,0 0-15,-1 0 0,22 21 16,0-20-16,0-1 0,0 21 0,0-21 0,0 0 16,22 1-16,-1-1 15,0 0-15,0 0 0,0-21 16,0 0-16,1 0 0,-1 0 15,0 0-15,0 0 0,0 0 0,0-21 16,22 0-16,-22 0 0,0 21 16,0-22-16,22 1 0,-22 0 0,0 0 15,0 0-15,0 0 0,-21-22 0,0 22 16,0 0-16,0 0 0,0 0 16,0-1-16,0 1 0,0 0 0,0 42 46,0 0-46,0 22 0,0-22 16,0 0-16,0 21 0,0-20 0,0 20 16,0-21-16,21 0 0,-21 0 0,22 1 15,-1-1-15,0 0 0,0 0 16,0-21-16,0 0 0,1 0 0,-1 0 16,0 0-16,21 0 0,-21 0 15,1 0-15,20-21 0,-21 21 0,21-21 16,-20 0-16,-1-1 0,21 1 15,-21 0-15,0 0 0,1 0 16,-22 0-16,0-22 0,0 22 0,0 0 16,0 0-16,0 0 0,0-1 15,0 1-15,0 0 0,-22 21 16,1 21 0,0 0-16,21 1 15,0-1-15,0 21 0,0-21 16,0 0-16,0 22 0,0-22 0,0 0 15,0 0-15,0 0 0,0 1 0,0-1 16,0 0-16,0 0 0,0 0 16,0-42 15,0 0-15,0 0-1,0 0-15,0-1 0,0-20 0,21 21 16,0 0-16,-21-22 0,22 22 0,-1-21 15,0 21-15,21-22 0,-21 22 16,22 0-16,-1-21 0,43 21 16,-64 21-16,21 0 15,1 0-15,-1 21 0,-21 0 0,0 0 16,0 21-16,1-20 0,-1 20 0,-21-21 16,0 0-16,0 22 0,0-22 0,0 0 15,0 21-15,0-21 0,0 1 16,-21-1-16,21 0 15,0 0-15,-22-21 0,22-21 47,22 21-47,-1-21 0</inkml:trace>
  <inkml:trace contextRef="#ctx0" brushRef="#br1" timeOffset="140439.84">7874 17039 0,'0'0'16,"-21"-21"-16,0 0 0,-1 0 0,1 21 16,0-21-16,0 21 0,0 0 15,0 0-15,-1 0 0,-20 0 0,21 0 16,0 0-16,-22 0 0,22 21 15,0 0-15,0 21 0,0-21 0,0 1 16,-1 20-16,1-21 0,0 21 0,21-20 16,0 20-16,-21-21 0,21 0 15,0 0-15,0 1 0,0-1 16,0 0-16,21-21 16,0 0-16,0 0 0,22 0 15,-22 0-15,21 0 0,-21 0 0,22-21 16,-22 0-16,0 21 0,21-22 15,-20 1-15,-1 0 0,0 0 0,21 0 16,-42 0-16,21-22 0,-21 22 16,22 0-16,-22-21 0,0 20 0,0 1 15,0 0-15,0 0 0,-22 21 32,1 0-32,21 21 0,0 0 0,-21 0 15,21 1-15,0-1 16,0 0-16,0 0 0,0 21 0,0-20 15,0-1-15,21 0 0,0 21 16,1-21-16,-1 1 0,0-1 0,21-21 16,1 21-16,-1 0 0,0-21 0,1 0 15,-1 0-15,0 0 0,1 0 16,-1 0-16,0 0 0,1 0 0,-1-21 16,0 21-16,-21-21 0,22 0 15,-1-1-15,-21 1 0,22-21 16,-22 21-16,0-22 0,21 22 0,-42-21 0,21 0 15,-21 20-15,0-20 0,0 0 16,0 21-16,0-22 0,-21 22 16,0 0-16,0 21 0,0 0 15,-22 0-15,22 0 0,-21 0 0,0 0 16,20 21-16,1 0 0,0 0 0,0 22 16,0-22-16,0 21 0,21-21 15,-22 22-15,22-22 0,0 21 0,0-21 16,0 1-16,0-1 0,0 0 15,22 0-15,-1-21 0,0 21 0,0-21 16,0 0-16,0 0 0,1 0 16,-1 0-16,0 0 0,0 0 0,0 0 15,0-21-15,1 21 0,-1-21 0,-21 0 16,21 0 0,0 21-16,-21-22 0,0 1 0,0 42 46,0 1-30,0-1-16,0 0 0,0 0 16,0 21-16,0-20 0,0-1 0,0 21 15,0 0-15,0 1 0,0-1 16,0 22-16,0-22 0,0 0 0,0 22 16,0-22-16,0 22 0,0-22 0,0 0 15,0 22-15,0-22 0,0 0 16,0 22-16,0-22 0,0 1 15,0-1-15,0 0 0,0-21 16,0 22-16,-21-22 0,0-21 0,0 21 16,-1-21-16,1 0 0,0 0 15,21-21-15,-21 0 0,0 0 0,0-1 16,21-20-16,0 0 0,0 21 16,-22-22-16,22-20 0,0 20 0,0 1 15,0-21-15,0-1 0,22 22 16,-22-22-16,21 1 0,21-1 15,-21 1-15,0 20 0,22-20 0,-1 21 16,0-1-16,1 1 0,20 21 16,-20 0-16,-1-22 0,21 22 0</inkml:trace>
  <inkml:trace contextRef="#ctx0" brushRef="#br1" timeOffset="140787.66">9313 17187 0,'-42'0'31,"63"-21"16,0 0-47,0 21 16,1-21-16,-1 0 0,0 21 0,0-21 16,0-1-16,-21 1 15,21 0-15,1 0 0,-22 0 16,-22 21-1,1 0-15,0 21 16,0 0-16,0 0 0,-22 0 0,22 1 16,0 20-16,0-21 0,0 21 15,0-20-15,21-1 0,0 21 0,0-21 16,0 0-16,0 1 0,0-1 16,0 0-16,21 0 0,0 0 0,0-21 15,0 0-15,22 21 16,-22-21-16,21 0 0,-21 0 0,22 0 15,-1-21-15,-21 21 0,21-21 0,22 0 16</inkml:trace>
  <inkml:trace contextRef="#ctx0" brushRef="#br1" timeOffset="141023.85">10266 16933 0,'0'0'0,"0"-21"0,-21 0 0,-1 21 16,1 0-16,0 0 15,0 0-15,0 0 0,0 21 0,-1 0 16,22 1-16,-21-1 16,0 21-16,21-21 0,-21 22 0,21-22 15,0 21-15,0-21 0,0 22 16,0-22-16,0 0 0,0 21 0,0-21 16,0 1-16,21-1 0,0 0 15,0-21-15,1 0 0,-1 0 16,21 0-16,-21 0 0,0 0 15</inkml:trace>
  <inkml:trace contextRef="#ctx0" brushRef="#br1" timeOffset="141292.69">10753 16785 0,'0'-21'0,"0"42"0,21-42 31,0 21-15,0 0-16,0 21 0,0 0 15,1 22-15,-22-22 0,21 21 0,0 1 16,0-1-16,-21 0 0,0 1 0,0-1 16,0-21-16,0 21 0,0 1 15,-21-22-15,-21 21 0,20-21 0,1 1 16,-21-1-16,21 0 0,-22 0 15,22-21-15,-21 21 0,0-21 16,-1 0-16</inkml:trace>
  <inkml:trace contextRef="#ctx0" brushRef="#br1" timeOffset="143523.26">16827 2011 0,'22'0'16,"-44"-21"46,1 21-62,0 0 0,0-21 16,0-1-16,0 1 16,-1 0-1,22 0-15,0 0 0,0 0 16,0-1-16,0 1 0,0 0 0,22 0 15,-1 21-15,0-21 0,0 0 16,21-1-16,-20 1 0,20 21 16,0-21-16,1 21 0,-22 0 0,21 0 15,-21 0-15,22 0 0,-43 21 0,0 0 16,0 1-16,0-1 0,0 0 16,0 21-16,-43-21 0,1 22 0,21-1 15,-43 0-15,22 1 0,0-1 16,-22 0-16,22 1 0,-22-22 15,22 21-15,21 1 0,-22-22 0,22 0 16,21 0-16,0 21 0,0-20 16,0-1-16,43 0 0,-22-21 15,21 0-15,-21 0 0,22 0 0,-1 0 16,0 0-16,1 0 0,20-21 16,-21 21-16,1-21 0,-1-1 0,0 22 15,1-21-15,-1 0 0,-21 0 0,0 21 16,1-21-16,-22 0 0,0-1 15,0 1-15,-22 0 0,1 0 16,0 0-16,-21 0 0,21 21 16,-22 0-16,1-22 0,0 22 15,20 0-15,-20 0 0,21 0 0,0 0 16,0 0-16,-1 0 0,1 22 0,21-1 16,0 0-1,21-21 1,1 0-16,-1 0 0,0 0 0,21 0 15</inkml:trace>
  <inkml:trace contextRef="#ctx0" brushRef="#br1" timeOffset="143712.38">17484 2032 0,'0'-21'46,"0"0"17</inkml:trace>
  <inkml:trace contextRef="#ctx0" brushRef="#br1" timeOffset="144415.43">18436 1969 0,'0'-22'15,"0"44"16,0-1-15,0 0-16,0 0 0,0 0 0,0 0 16,0 1-16,0-1 0,0 21 0,-21-21 15,21 0-15,0 1 0,0-1 16,-21 0-16,21 0 0,0 0 0,0 0 16,-21-21-1,21 22-15,-22-22 16,22-22 15,0 1-31,0 0 16,0 0-16,0 0 0,0 0 0,0-1 15,22-20-15,-1 21 0,0 0 16,0-22-16,0 22 0,0-21 0,22 21 16,-22 0-16,21-1 0,1 1 15,-22 0-15,21 21 0,0 0 0,-20 0 16,20 0-16,-21 0 0,21 21 15,-20 0-15,-1 1 0,0 20 16,-21-21-16,21 21 0,-21-20 0,0-1 16,0 21-16,0-21 0,0 0 0,0 1 15,0-1-15,0 0 0,-21 0 16,0 0-16,21 0 0,-21-21 0,-1 22 16,1-22-1,42-22 16,1 22-15,-1-21-16</inkml:trace>
  <inkml:trace contextRef="#ctx0" brushRef="#br1" timeOffset="144928.15">19643 1969 0,'0'-22'15,"0"1"-15,-22 21 0,1 0 0,0-21 16,0 21-16,-21 0 0,20 0 16,-20 0-16,21 0 0,-21 0 0,-1 0 15,22 0-15,-21 21 0,21 0 16,-22 1-16,22 20 0,-21-21 16,21 21-16,-1-20 0,22 20 0,0-21 15,-21 0-15,21 22 0,0-22 0,0 0 16,0 0-16,0 0 15,0 0-15,21-21 0,1 0 16,-1 0-16,0 0 0,0 0 16,0 0-16,22 0 0,-22 0 0,0-21 15,21 0-15,-21 21 0,22-21 0,-22 0 16,0 0-16,0-1 16,0 1-16,1 0 0,-1-21 0,0 21 0,-21-1 15,21-20-15,-21 21 0,0 0 16,0 0-16,0-1 0,0 1 15,0 0-15,0 42 16,0 0 0,0 1-16,0 20 0,0-21 0,0 0 15,0 0-15,0 22 0,21-22 0,-21 0 16,21 0-16,-21 0 0,0 1 16,22-1-16,-1 0 0,-21 0 15,21 0-15,0-21 16,0 0-16,0 0 0,1 0 15,-1 0-15,0 0 16,0-21-16,0 0 16</inkml:trace>
  <inkml:trace contextRef="#ctx0" brushRef="#br1" timeOffset="145148.01">20129 1905 0,'0'0'0,"0"-21"16,0 42-1,0 0-15,0 0 16,0 1-16,0-1 0,0 21 16,-21-21-16,21 0 0,-21 1 0,21-1 15,0 0-15,0 0 0,-21 0 0,21 0 16,-21-21-16,21 22 16,-21-1-16,21 0 15,21-21 1,0 0-1</inkml:trace>
  <inkml:trace contextRef="#ctx0" brushRef="#br1" timeOffset="145403.88">20553 1990 0,'0'0'0,"-106"21"31,85-21-31,0 21 0,-1 0 0,1-21 16,0 21-16,0-21 0,0 22 0,0-1 16,-1 0-16,1-21 0,0 21 0,0 0 15,0-21-15,0 21 0,-1 1 16,22-1-16,-21-21 0,0 0 16,21 21-16,-21-21 15</inkml:trace>
  <inkml:trace contextRef="#ctx0" brushRef="#br1" timeOffset="145731.69">20680 2053 0,'0'-21'15,"-21"42"17,21 0-32,0 1 15,-22-1-15,1 0 0,0 0 16,21 0-16,0 0 0,0 1 15,-21-1-15,21 0 0,-21 0 16,21 0 0,0-42 15,21 0-15,0 21-16</inkml:trace>
  <inkml:trace contextRef="#ctx0" brushRef="#br1" timeOffset="145907.59">20680 1884 0,'0'-21'0,"0"42"0,-21-63 0,-1 42 15,22-22-15,-21 22 16,21 22 15,0-1-15,21-21-16,1 0 0,-1 21 15,0-21-15,0 21 0</inkml:trace>
  <inkml:trace contextRef="#ctx0" brushRef="#br1" timeOffset="146607.32">21357 2053 0,'0'0'16,"0"-21"-16,0 0 0,0 0 15,0 0-15,0-1 0,-21 1 16,0 0-16,0 0 16,21 0-16,-22 21 0,1-21 0,0 21 15,0 0-15,0 0 16,0 0-16,-1 21 0,1 0 16,0 0-16,0 0 0,0 0 0,0 22 15,-1-22-15,1 21 0,0-21 16,21 1-16,0-1 0,0 0 0,0 0 15,0 0-15,0 0 0,0 1 0,0-1 16,21-21-16,0 0 0,1 0 16,-1 0-16,0 0 0,0 0 0,21 0 15,-20 0-15,-1 0 0,0-21 16,0 21-16,0-22 0,0 1 0,1 21 16,-1-21-16,-21 0 0,0 0 0,21 21 15,-21-21-15,21-1 0,-21 1 16,0 0-16,0 0 0,0 0 15,0 42 17,0 0-32,0 0 0,0 0 15,0 1-15,0 20 0,0-21 16,0 21-16,0 1 0,-21-1 0,21 0 16,0 1-16,0 20 0,0 1 0,0-1 15,0 1-15,0-22 0,0 22 16,0-1-16,0 1 0,0-1 0,0-21 15,0 22-15,21-22 0,-21 22 16,0-22-16,0 0 0,0 22 0,0-22 16,0-21-16,0 22 0,0-22 15,0 0-15,0 0 0,-21 0 0,0-21 16,0 0-16,-1 0 0,1 0 0,0 0 16,0 0-16,0 0 0,0-21 15,-1 0-15,1-21 0,0 21 0,0-22 16,0 1-16,0 0 0,-1-1 0,1 1 15,21 0-15,0-1 0,0 1 16,0-22-16,0 22 0,0 0 0,0-22 16,21 22-16,1 0 0,-1-1 0,0 1 15,0 0-15,21-1 16,1 1-16,-22 21 0,21-22 0,22 1 16,-22 21-16,22 0 0</inkml:trace>
  <inkml:trace contextRef="#ctx0" brushRef="#br1" timeOffset="147367.95">22056 2138 0,'0'-64'31,"0"43"-31,0 0 16,0 0-16,0 0 0,0 0 15,-22 21 1,22-22-16,-21 22 15,0 0-15,0 0 0,0 22 0,0-22 16,-1 21-16,-20 21 0,21-21 16,-21 0-16,20 1 0,1 20 0,0-21 15,0 21-15,0-20 0,21-1 16,0 0-16,0 0 0,0 0 0,0 0 16,0 1-16,0-1 0,21-21 15,0 0-15,0 0 16,0 0-16,1 0 0,-1 0 0,0 0 15,21-21-15,-21 21 0,1-22 0,-1 1 16,0 0-16,0 0 16,-21 0-16,21 0 0,0-1 0,-21 1 15,22 0-15,-22 0 0,0 0 16,0 0-16,0-1 16,0 44-1,0-1-15,0 0 16,0 0-16,0 21 0,0-20 15,0-1-15,0 0 0,0 0 0,0 0 16,0 22-16,0-22 0,21 0 16,0 0-16,0 0 0,0 0 15,0-21-15,1 0 16,-1 0-16,0 0 0,21 0 16,-21 0-16,1-21 0,-1 0 0,21 0 15,-21 0-15,0 0 0,1-1 16,-1-20-16,21 21 0,-21-21 0,0 20 15,1-20-15,-1 0 0,0-1 16,0 1-16,0 0 0,-21-1 0,21 1 16,-21 0-16,22 21 0,-22-1 0,0 1 15,0 0-15,0 0 0,-22 42 32,22 0-32,-21 0 0,0 22 15,21-22-15,0 21 0,-21 1 0,0-1 16,21-21-16,-21 21 0,21 1 15,0-1-15,0-21 0,-22 22 16,22-22-16,0 0 0,0 21 0,0-21 16,0 1-16,0-1 0,0 0 15,0 0-15,22-21 16,-1 0-16,0 0 0,0 0 16,0 0-16,0-21 0,22 21 15</inkml:trace>
  <inkml:trace contextRef="#ctx0" brushRef="#br1" timeOffset="147767.67">22987 2159 0,'21'0'47,"0"0"-47,0 0 15,1 0-15,-1 0 0,0 0 16,0-21-16,0 0 0,0 21 16,1-21-16,-22-1 0,21 1 15,-21 0-15,0 0 32,-21 21-32,-1 0 0,1 0 15,0 0-15,0 21 0,-21 0 0,20 0 16,1 1-16,-21-1 0,21 0 0,21 0 15,-21 21-15,21-20 0,-22-1 16,22 0-16,0 0 0,0 0 0,0 0 16,0 1-16,0-1 0,22 0 15,-1-21-15,0 0 0,0 0 16,0 0-16,0 0 0,1 0 0,20 0 16,-21 0-16,0-21 15,0 21-15,1-21 0,-1-1 0,0 1 16,0 0-16,0 0 0,0 0 0</inkml:trace>
  <inkml:trace contextRef="#ctx0" brushRef="#br1" timeOffset="148055.54">22458 1863 0,'-21'0'0,"42"0"0,-64 0 0,22 21 16,42-21 0,1 0-16,20 0 15,0 0-15,22 0 0,-22 0 0,22 0 16,-1 0-16,1 0 0,-1 0 16,1-21-16,-22 21 0,21 0 0,-20-21 15,-1 21-15,0 0 0,1-22 16,-22 22-16,21-21 0,-21 21 0,1 0 15</inkml:trace>
  <inkml:trace contextRef="#ctx0" brushRef="#br1" timeOffset="149139.93">17081 3493 0,'22'0'31,"-22"-22"-31,21 1 16,0 0-16,0 21 0,-21-21 15,21 0-15,0 0 16,-21-1-16,0 1 0,0 0 0,0 0 16,0 0-16,0 0 0,0-1 15,0 1-15,0 0 0,-21 0 0,0 0 16,0 0-16,0 21 0,0-22 0,-1 22 15,1 0-15,-21 0 0,21 0 16,0 0-16,-22 22 0,22-1 0,-21 0 16,21 0-16,-1 0 0,-20 22 0,21-22 15,0 21-15,21-21 0,0 22 16,-21-22-16,21 0 0,0 0 16,0 0-16,0 0 0,0 1 0,21-22 15,0 0 1,0 0-16,0 0 0,0 0 0,22 0 15,-22 0-15,21-22 0,-21 22 16,22-21-16,-1 0 0,-21 0 0,22 0 16,-22 0-16,0 21 0,21-22 0,-21 1 15,-21 0-15,22 0 0,-22 0 16,21 0-16,-21 42 47,-21 0-47,21 0 15,0 0-15,0 0 0,0 22 16,0-22-16,0 21 0,0-21 16,-22 22-16,22-22 0,0 0 0,0 21 15,0-20-15,0 20 0,0-21 16,-21 0-16,21 22 0,0-22 0,-21 0 16,21 0-16,-21-21 0,21 21 0,0 0 15,-21-21-15,0 22 0,-1-22 16,1 0-16,0 0 15,0 0-15,0 0 0,0 0 0,-1 0 16,1 0-16,0 0 0,0 0 16,21-22-16,-21 22 0,0-21 15,-1 21-15,22-21 16,0 0 0,22 0-1,-1 21-15,0 0 0,0-21 0,21 21 16,-20-22-16</inkml:trace>
  <inkml:trace contextRef="#ctx0" brushRef="#br1" timeOffset="149346.81">17759 3577 0,'0'0'0,"21"0"0,-21-21 16,0 0 31,0 0-16</inkml:trace>
  <inkml:trace contextRef="#ctx0" brushRef="#br1" timeOffset="151542.81">19156 3408 0,'0'-21'46,"21"21"-14,-21-21-32,0-1 15,21 22-15,-21-21 16,21 21-16,-21-21 0,0 0 16,0 0-16,0 0 15,0-1 1,-21 22-16,0 0 0,21-21 0,-21 21 15,0 0-15,-1 0 0,1 0 16,0 0-16,0 0 0,0 0 16,0 0-16,-1 0 0,1 0 15,0 21-15,21 1 0,-21-1 16,0 0-16,0 0 0,-1 0 0,22 0 16,0 22-16,0-22 0,0 0 15,0 0-15,0 0 0,0 1 0,0-1 16,0 0-16,0 0 15,0 0-15,22-21 16,-1 0-16,0 0 0,0 0 16,0 0-16,0 0 0,1-21 15,-1 21-15,21-21 0,-21 0 16,0 21-16,1-21 0,20-1 0,-21 1 16,0 0-16,0 0 0,1 0 0,-22 0 15,21-1-15,-21 1 16,21 0-16,-21 0 0,0 0 15,0 42 17,0 0-32,0 0 15,0 0-15,0 22 0,0-1 0,0-21 16,0 22-16,0-1 0,0 0 16,0 1-16,0-1 0,0 0 0,0 1 15,-21-1-15,21 0 0,-21 1 0,21 20 16,0-21-16,0 22 0,0-22 15,-22 22-15,22-22 0,0 0 0,0 1 16,0-1-16,0 0 0,0-20 16,0-1-16,0 0 0,0 0 15,22-21-15,-1 0 0,0 0 16,0 0-16,0 0 0,0-21 16,1 0-16,-1 0 0,0-22 15,0 22-15,0-21 0,0-1 0,1 1 16,-22 0-16,21-22 0,0 22 0,0-22 15,0 22-15,-21-21 0,21 20 16,1-20-16,-1 20 0,-21-20 16,21 21-16,0-22 0,-21 22 0,0-1 0,21 1 15,0 0-15,-21-1 16,0 22-16,0-21 0,0 21 0,22 0 16,-22-1-16,0 1 15,0 42 1,0 1-1,0-1-15,0 21 0,0-21 16,0 22-16,0-22 0,21 21 0,-21-21 16,0 22-16,0-22 0,0 0 15,21 21-15,-21-21 0,21 1 0,-21-1 16,21 0-16,0-21 0,1 0 16,-1 0-16,0 0 15,0 0-15,0 0 0,0 0 16,1 0-16,-1-21 0,0 0 15,0-1-15,0 1 0,0 0 16,1 0-16,-22 0 0,21 0 0,0-22 16,0 22-16,-21-21 0,0 21 0,21-22 15,-21 22-15,21 0 0,-21 0 16,0 0-16,0-1 0,0 44 31,0-1-15,0 0-16,0 21 0,0-21 0,0 1 15,0-1-15,0 21 0,0-21 16,0 0-16,0 1 0,0-1 0,0 0 16,0 0-16,0 0 15,22-21-15,-1 21 0,0-21 16,21 0-16,-21 0 16,1 0-16,-1 0 0,0 0 0,21 0 15,-21-21-15,1 0 0,20 0 0,-21 21 16,0-21-16,0 0 0,1-1 15,-1-20-15,-21 21 0,21 0 0,0 0 16,-21-1-16,21 1 0,-21 0 16,0 0-16,21 21 15,-21 21 1,0 0 0,0 0-16,0 1 0,0-1 15,0 0-15,0 0 0,0 0 0,0 0 16,0 1-16,0-1 15,0 0-15,22 0 0,-1-21 16,0 0-16,0 0 0,0 0 0,0 0 16,22 0-16,-22 0 0,0 0 15,21 0-15,-20 0 0,-1 0 0,21-21 16,-21 0-16,0 0 0,1-1 16,-1 1-16,0-21 0,0 21 0,0-22 15,0 1-15,1 0 0,-1-1 16,-21 1-16,21 0 0,-21 21 15,0-22-15,21 1 0,0 0 0,0-1 16,-21 22-16,0 0 0,0-21 0,0 20 16,0 1-16,0 42 31,0 1-31,0-1 16,0 0-16,0 21 0,0-21 0,-21 22 15,21-1-15,0-21 0,-21 22 0,21-1 16,0 0-16,0 1 0,0-1 15,0 0-15,0-21 0,0 22 16,0-1-16,0-21 0,0 0 0,0 1 16,0 20-16,0-21 0,21-21 15,-21 21-15,21 0 0,1-21 0,-1 0 16,0 0-16,0 0 0,0 0 16,0 0-16,1 0 0,20 0 15,-21 0-15,0 0 0,22-21 0,-22 0 16,21 0-16,0 0 0,-20 0 0,-1-1 15,21 1-15,-21-21 0,0 21 16</inkml:trace>
  <inkml:trace contextRef="#ctx0" brushRef="#br1" timeOffset="151824.01">21294 3027 0,'21'0'32,"0"0"-32,0 0 15,21 0-15,-20 0 0,20 0 16,-21 0-16,21 0 0,-20 0 15,20 0-15,-21 0 0,21 0 0,-20-21 16,-1 21-16,0 0 0,0 0 16,-21-21-16,0-1 15</inkml:trace>
  <inkml:trace contextRef="#ctx0" brushRef="#br1" timeOffset="152083.87">20764 2836 0,'-21'0'15,"0"0"-15,21 22 63,0-1-48,0 0-15</inkml:trace>
  <inkml:trace contextRef="#ctx0" brushRef="#br1" timeOffset="152779.32">16658 4466 0,'0'0'0,"0"-21"0,0 0 16,0 0 0,0 42 30,0 0-46,0 0 0,0 0 16,-21 1-16,21 20 0,0-21 0,0 0 16,0 22-16,-21-22 0,21 0 15,0 21-15,0-21 0,0 1 0,0-1 16,0 0-16,0 0 0,0 0 0,0 0 16,21-21 30,0-21-46</inkml:trace>
  <inkml:trace contextRef="#ctx0" brushRef="#br1" timeOffset="153287.7">17145 4360 0,'0'0'15,"0"-21"-15,0 42 47,0 1-47,0-1 16,0 0-16,-21 0 0,21 0 16,-21 22-16,21-22 0,-22 0 0,22 0 15,0 21-15,0-20 0,0-1 0,-21 0 16,21 0-16,0 21 0,0-20 15,0-1-15,0 0 0,0 0 0,0 0 16,21 0-16,1-21 0,-1 0 16,0 0-16,0 0 15,21 0-15,-20 0 0,-1-21 0,21 21 16,-21-21-16,0 0 0,22 0 16,-22 0-16,0-1 0,0 1 15,0 0-15,1 0 0,-1 0 0,-21-22 16,0 22-16,0 0 0,0-21 0,0 21 15,0-22-15,0 22 0,-21 0 16,-1-21-16,1 42 0,21-22 0,-21 1 16,0 21-16,0 0 0,0 0 15,-1 0-15,1 0 0,21 21 16,-21-21-16,21 22 0,-21-1 0,0 0 16,21 0-16,0 0 15,0 0-15,0 1 0,0-1 16,21 0-16,0-21 15,0 0-15,0 0 16</inkml:trace>
  <inkml:trace contextRef="#ctx0" brushRef="#br1" timeOffset="153516.57">17822 4551 0,'0'21'32,"0"-42"46</inkml:trace>
  <inkml:trace contextRef="#ctx0" brushRef="#br1" timeOffset="158183.49">19008 4403 0,'21'0'16,"0"0"-16,-21-21 16,21 21-16,-21-22 15,21 22-15,0-21 0,-21 0 16,0 0-16,0 0 16,0 0-16,0-1 15,-21 22-15,0 0 16,0 0-16,0 0 0,0 0 15,-1 0-15,1 0 0,0 0 0,0 22 16,0-1-16,0 0 0,-1-21 16,1 21-16,21 0 0,-21 0 15,21 1-15,0-1 0,0 0 0,0 0 16,21 0-16,0-21 16,1 21-16,-1 1 0,0-22 0,21 21 15,-21 0-15,1 0 0,-1-21 0,0 21 16,0 0-16,0 1 0,0-1 15,-21 0-15,0 0 0,0 0 0,0 0 16,0 1-16,0-1 0,-21 0 0,0 0 16,0-21-16,0 21 0,-22 0 15,22-21-15,-21 0 0,0 0 0,-1 0 16,1 0-16,0 0 0,20 0 16,-20 0-16,0-21 0,21 0 15,-1 0-15,1 0 0,0 0 0,21-1 16,0 1-16,0-21 0,0 21 0,0 0 15,0-22-15,0 22 0,0 0 16,0-21-16,0 20 0,0 1 0,0 0 16,21 21-1,0 0-15,1 21 0,-22 0 16,21 1-16,0-1 0,0 21 0,0-21 16,-21 0-16,21 22 0,1-1 15,-1-21-15,-21 22 0,21-22 0,0 21 16,-21-21-16,21 0 0,0 1 15,1-1-15,-22 0 0,21 0 16,0-21-16,0 0 0,0 0 0,0 0 16,1 0-16,-1 0 0,21 0 0,-21-21 15,22 21-15,-22-21 0,21 0 16,0-1-16,1-20 0,-22 21 0,21 0 16,1-22-16,-22 22 0,0-21 0,21 21 15,-42-22-15,21 22 0,1-21 16,-22 21-16,0 0 0,0-1 0,0 1 15,0 42 17,0 1-32,0-1 15,0 0-15,-22 0 0,22 21 0,-21-20 16,21-1-16,0 21 0,0-21 16,0 22-16,0-22 0,0 0 0,0 0 15,0 0-15,0 0 0,21 1 0,1-22 16,-1 0-16,0 0 0,0 0 15,0 0-15,0 0 0,22 0 0,-22 0 16,0-22-16,21 22 0,-20-21 0,-1 0 16,0 0-16,0 0 0,0-22 15,0 22-15,1 0 0,-1 0 16,-21-21-16,0-1 0,21 22 16,-21-21-16,0 21 0,0-1 15,0 44 16,0-1-31,0 0 16,0 0-16,0 0 0,0 0 0,0 1 16,0 20-16,0-21 0,0 0 0,0 0 15,21-21-15,-21 22 0,21-1 16,-21 0-16,21-21 0,1 0 0,-22 21 16,21-21-16,0 0 0,0 0 0,0 0 15,22 0-15,-22-21 16,0 21-16,0-21 0,21 0 0,-20-1 0,-1 22 15,0-21-15,0 0 0,0 0 16,0-21-16,1 20 0,-1 1 16,0-21-16,-21 21 0,0-22 0,0 22 15,21 0-15,-21 0 0,0 0 0,0 0 16,0 42 15,0 0-31,0 0 0,0 21 0,0-20 16,0-1-16,0 21 0,0-21 15,0 0-15,0 1 0,0-1 0,0 0 16,21 0-16,0 0 0,1 0 16,-1-21-16,21 0 15,-21 0-15,22 0 0,-22 0 0,21 0 16,-21 0-16,22 0 0,-22-21 0,21 21 16,-21-21-16,0 0 0,1 0 0,-1 21 15,0-21-15,0-1 0,-21-20 16,0 21-16,0 0 0,0 0 0,0-22 15,0 22-15,0 0 0,0 0 16,0 42 0,0 0-16,0 0 15,0 0-15,0 1 0,0-1 16,-21 0-16,21 0 0,0 0 16,0 0-16,0 1 0,0-1 15,0 0-15,0 0 0,21-42 47,-21 0-31,21 21-16</inkml:trace>
  <inkml:trace contextRef="#ctx0" brushRef="#br1" timeOffset="158360.39">21061 4149 0,'0'0'0,"0"-21"0,0-1 15,-21 22-15,-1 0 16,22 22 0,0-1-1,0 0-15,22-21 32,-1 0-32</inkml:trace>
  <inkml:trace contextRef="#ctx0" brushRef="#br1" timeOffset="158618.24">21526 4022 0,'0'0'0,"0"-21"16,-21 21 0,21 21-16,-21 0 0,0 0 0,21 0 15,0 0-15,-21 22 0,21-1 16,-21 0-16,21 1 0,0-1 0,-22 0 15,1 1-15,21-22 0,-21 21 0,21 1 16,0-22-16,-21 0 0,21 21 16,-21-21-16,21 1 0,0-1 0,0 0 15,21-21 1,0 0-16,0 0 0,0 0 16,1 0-16,-1 0 0,0 0 15</inkml:trace>
  <inkml:trace contextRef="#ctx0" brushRef="#br1" timeOffset="158804.13">21378 4382 0,'-21'0'16,"42"0"-16,-63 0 0,21 0 16,42 0 15,0 0-31,21 0 0,-20 0 15,20 0-15,0 0 0,-21 0 16,22 0-16,-1-22 0,0 22 0,1-21 16</inkml:trace>
  <inkml:trace contextRef="#ctx0" brushRef="#br1" timeOffset="159508.47">22034 4233 0,'0'-21'0,"-84"85"0,168-107 0,-84 1 15,0 21 1,-21 21-16,0 0 15,0 0-15,0 21 0,0 0 16,-1 0-16,1 1 0,0-1 16,21 21-16,-21-21 0,21 22 0,-21-1 15,21-21-15,0 21 0,0-20 16,0-1-16,0 21 0,0-21 0,0 0 16,21 1-16,0-1 0,21-21 0,-20 21 15,-1-21-15,21 0 0,0 0 16,-20 0-16,20 0 0,0 0 0,1 0 15,-22 0-15,21 0 0,0-21 0,-20 0 16,20-1-16,-21 1 0,0 0 0,22-21 16,-22 21-16,0-22 0,0 1 15,0 0-15,-21-1 0,21-20 0,-21 20 16,22-20-16,-22 21 16,0-1-16,0 1 0,0 0 0,0-1 15,0 22-15,0 0 0,0 0 0,-22 21 31,1 21-31,0 0 0,21 0 0,-21 22 16,0-1-16,21 0 0,-21 22 0,21-22 16,0 0-16,0 1 0,-22 20 15,22-42-15,0 22 0,-21-1 0,21 0 16,0-20-16,0-1 0,0 0 0,0 0 16,0 0-16,0 0 0,0-42 46,0 0-30,0 0-16,0 0 0,0 0 16,21-1-16,1 1 0,-1-21 0,0 0 15,0 20-15,0-20 0,22 0 16,-22 21-16,21-1 0,0 1 0,1 0 16,-1 0-16,-21 21 0,22 0 0,-22 0 15,21 21-15,-21 0 0,0 22 16,22-22-16,-43 21 0,21 0 0,-21-20 15,21 20-15,-21 0 0,0-21 0,0 1 16,0 20-16,0-21 0,0 0 16,-21 0-16,0-21 0,21 22 15,0-1-15,-21-21 0,21-21 47,21-1-47,0 1 16</inkml:trace>
  <inkml:trace contextRef="#ctx0" brushRef="#br1" timeOffset="159759.32">23304 4001 0,'0'-22'31,"0"1"-15,22 21-16,-1 0 0,0 0 15,21 0-15,-21 0 0,22-21 0,-1 21 16,22 0-16,-22 0 0,0-21 16,1 21-16,-1 0 0,-21 0 0,21 0 15,-20 0-15,-1 0 0,0 0 16,-42 0 15,-22 0-31,22 0 16,0 0-16</inkml:trace>
  <inkml:trace contextRef="#ctx0" brushRef="#br1" timeOffset="159988.19">23558 3916 0,'-21'21'16,"21"0"-16,0 0 0,-21 1 16,0 41-16,21-42 0,-21 22 15,21-1-15,0 0 0,0 1 0,-21-1 16,-1 0-16,22 1 0,-21-22 15,21 21-15,0-21 0,0 22 0,0-22 16,-21 0-16,21 21 16,0-21-16,0 1 15,21-22 1,0 0 0,1-22-16,-1 22 0</inkml:trace>
  <inkml:trace contextRef="#ctx0" brushRef="#br1" timeOffset="160347.99">24130 4233 0,'0'-21'0,"0"42"0,0-63 15,-21 42-15,0 0 16,-1 0-16,22 21 16,-21 0-16,0 1 0,0-1 0,0 0 15,0 21-15,-1-21 0,1 1 0,0 20 16,21-21-16,-21 0 0,21 0 15,0 1-15,0-1 0,0 0 0,0 0 16,0 0-16,21-21 0,0 21 0,0-21 16,1 0-16,-1 0 0,0 0 15,0 0-15,0 0 0,0 0 0,1 0 16,-1-21-16,0 0 0,0 21 0,0-21 16,0 0-16,1 0 0,-22-22 15,0 22-15,21 0 0,-21-21 0,21 20 16,-21-20-16,0 21 0,0 0 15,0 0-15,0-1 0,-21 22 16,0 0-16,-1 0 0,1 0 16,0 0-16,0 0 15,21 22-15</inkml:trace>
  <inkml:trace contextRef="#ctx0" brushRef="#br1" timeOffset="160632.82">24934 3916 0,'0'0'0,"-21"0"0,0 0 0,0 0 16,0 0-16,-1 21 15,1-21-15,0 42 0,0-20 0,0 20 16,-22-21-16,22 21 0,0 1 0,0-1 15,0 0-15,0 1 0,21-22 16,-22 21-16,22 1 0,-21-22 0,21 21 16,0-21-16,0 0 0,0 1 0,0-1 15,21 0-15,1-21 16,-1 0-16,0 0 16,21 0-16,-21 0 0,22 0 0,-22 0 15,21 0-15,1-21 0,-1 21 16</inkml:trace>
  <inkml:trace contextRef="#ctx0" brushRef="#br1" timeOffset="160896.29">25400 3852 0,'0'0'0,"21"-21"31,0 21-31,0 0 0,1 0 15,-1 0-15,-21 21 0,21-21 0,0 22 16,-21 20-16,21-21 0,-21 21 0,0-20 16,0 20-16,0 21 0,0-20 15,0-1-15,-21 0 0,0 1 0,0-1 16,0 0-16,-1 1 0,1-22 0,0 21 16,-21-21-16,21 1 0,-1-1 15,-20 0-15,21-21 0,0 0 0,-22 0 16,22 0-16,-21 0 0,21 0 0</inkml:trace>
  <inkml:trace contextRef="#ctx0" brushRef="#br1" timeOffset="161416.99">22415 2900 0,'0'0'16,"-21"21"15,0 0-31,21 0 0,-21 1 0,0-1 16,21 21-16,-21 0 0,-1-20 0,1 20 15,21 0-15,0 1 0,-21-1 16,21 0-16,0 1 0,0-22 0,0 0 16,0 21-16,21-21 0,0 1 15,1-1-15,-1-21 0,0 21 0,21-21 16,1 0-16,-22 0 0,21 0 0,0 0 15,-20 0-15,20-21 0,0 21 16</inkml:trace>
  <inkml:trace contextRef="#ctx0" brushRef="#br1" timeOffset="161655.85">23072 2942 0,'0'0'0,"21"-21"0,0 0 16,0 21-16,0 0 15,0 0-15,1 21 16,-22 0-16,21 0 0,-21 22 0,0-22 16,0 21-16,0 1 0,21-22 15,-21 21-15,0 0 0,0 1 0,0-1 16,0-21-16,0 22 16,-21-22-16,0 0 0,-1 0 0,1 0 15,0-21-15,21 21 0,-21-21 0,0 0 16,0 0-16,21-21 15,0 0-15</inkml:trace>
  <inkml:trace contextRef="#ctx0" brushRef="#br1" timeOffset="162055.43">24193 1863 0,'-21'0'15,"-63"42"1,62-21 0,1 0-16,0 1 0,0-1 15,0 0-15,0 21 0,21-21 0,-22 1 16,22 20-16,-21-21 0,21 0 16,0 0-16,0 1 0,0-1 0,0 0 15,0 0-15,0 0 0,0 0 16,21 1-16,1-22 0,-1 21 0,0 0 15,0-21-15,21 0 0,-20 0 0,-1 0 16,21 0-16,-21 0 0,22 0 16</inkml:trace>
  <inkml:trace contextRef="#ctx0" brushRef="#br1" timeOffset="162347.26">24638 1778 0,'0'0'0,"21"0"0,0 0 0,0 0 15,1 0-15,-1 0 16,0 0-16,0 21 0,0-21 16,0 21-16,-21 1 0,0-1 15,0 0-15,0 21 0,0-21 16,0 22-16,0-1 0,-21 0 0,0 1 15,0-1-15,0-21 0,-22 22 16,22-1-16,-21 0 0,21 1 0,0-22 16,-1 21-16,1-21 0,0 22 15,0-22-15,21 0 0,-21 0 0,21 0 16,0 0-16,0 1 0</inkml:trace>
  <inkml:trace contextRef="#ctx0" brushRef="#br1" timeOffset="163403.35">16997 5313 0,'0'0'16,"-21"0"-1,-1 21 1,22 0-1,0 0-15,0 22 0,0-22 16,0 21-16,0-21 0,0 22 0,-21-22 16,21 21-16,0 1 0,0-22 0,-21 0 15,21 21-15,0-21 0,-21 1 16,21-1-16,0 0 0,0 0 16,0 0-16,21-42 31,0 0-31,0 0 15,1 0-15</inkml:trace>
  <inkml:trace contextRef="#ctx0" brushRef="#br1" timeOffset="163632.18">17378 5292 0,'0'63'16,"-21"-42"-1,21 1-15,-22-1 0,22 0 0,0 0 16,0 21-16,0-20 0,-21-1 16,21 21-16,0-21 0,-21 0 0,21 1 15,0-1-15,0 0 0,0 0 0,0 0 16,0 0 0,21-21 15</inkml:trace>
  <inkml:trace contextRef="#ctx0" brushRef="#br1" timeOffset="163824.07">17589 5588 0,'0'0'0,"0"21"31,0 0 0,22-21 1,-1 0-32,0 0 15,21 0-15</inkml:trace>
  <inkml:trace contextRef="#ctx0" brushRef="#br1" timeOffset="164519.67">19113 5482 0,'0'-21'0,"22"-64"16,-22 64-1,0 0-15,0 0 0,-22 21 16,1 0-16,21-21 0,-21 21 0,0 0 15,0 0-15,-22 0 0,22 21 16,0 0-16,0-21 0,-21 21 0,20 0 16,1 22-16,0-22 0,-21 0 0,42 21 15,-21-20-15,-1-1 0,22 21 16,0-21-16,0 0 0,0 1 16,0-1-16,22 0 0,-1-21 15,0 0-15,21 0 0,-21 0 0,22 0 16,-22 0-16,0-21 0,21 0 15,-20 21-15,20-22 0,-21 1 0,0 0 16,0 0-16,1 21 0,-1-21 0,-21 0 16,0-1-16,21 1 0,-21 0 15,0 0-15,0 0 0,0 42 47,0 0-47,0 0 0,0 22 16,0-22-16,0 21 0,0 0 0,0 1 15,0-1-15,-21 0 0,21 1 16,0-1-16,0 0 0,-21 1 0,21-1 16,-22 0-16,22 1 0,0-1 0,-21 0 15,21 1-15,0-1 0,0 0 0,0-20 16,0 20-16,0-21 0,0 21 16,0-20-16,0-1 0,0 0 0,-21-21 15,21 21-15,-21-21 0,21 21 0,-21-21 16,0-21-1,21 0-15,-22 0 16,22 0-16,0-1 0,0-20 0,0 21 16,0-21-16,0 20 0,0-20 15,0 0-15,0-1 0,0 1 0,22 0 16,-22-1-16,21 1 0,0 21 16,0-21-16,0 20 0,0 1 0,1 0 15,-1 0-15,0 0 0,21 0 0,-21-1 16,22 22-16,-22 0 0</inkml:trace>
  <inkml:trace contextRef="#ctx0" brushRef="#br1" timeOffset="165076.12">19600 5715 0,'0'-21'31,"21"21"-15,-21-21-16,0 0 0,22-1 15,-1 22-15,-21-21 0,0 0 0,21 0 16,0 0-16,-21 0 16,0-1-16,0 1 15,-21 42 1,0-21-16,0 22 16,-1-1-16,1 21 0,0-21 0,0 0 15,21 22-15,-21-22 0,21 21 16,-21-21-16,21 1 0,0 20 0,0-21 15,0 0-15,21 0 0,0 1 16,0-22-16,0 21 0,0 0 0,1-21 16,-1 0-16,0 0 0,0 0 0,21 0 15,-20 0-15,-1 0 0,0 0 16,0-21-16,0 0 0,0 21 0,1-22 16,-1-20-16,0 21 0,0-21 0,-21 20 15,21-20-15,0 0 0,1-22 16,-22 22-16,21 0 0,0-1 0,-21 1 15,21 21-15,-21-22 0,0 22 0,0 0 16,0 42 15,0 0-31,-21 22 16,21-22-16,-21 21 0,21-21 16,-21 22-16,21-22 0,0 21 0,0 1 15,0-22-15,0 21 0,0-21 0,0 0 16,0 1-16,0-1 0,0 0 15,0 0-15,0 0 0,21-21 16,0 0-16,0 0 16,0 0-16,0-21 15</inkml:trace>
  <inkml:trace contextRef="#ctx0" brushRef="#br1" timeOffset="165252.01">19897 5567 0,'0'0'0,"-22"0"16,44 0 0,-1 0-1,21 0-15,-21 0 16,0 0-16,22 0 0,-22 0 16,21-21-16,-21 21 0,22-21 0,-22 21 0,21-22 15,-21 22-15,1 0 0</inkml:trace>
  <inkml:trace contextRef="#ctx0" brushRef="#br1" timeOffset="165727.76">20701 5271 0,'0'0'0,"-21"0"15,-22-22 1,22 22-16,42 0 31,22 0-31,-22 0 16,0 0-16,21 0 0,1 0 0,-22 0 15,21-21-15,1 21 0,-1 0 0,-21 0 16,21 0-16,1 0 0,-22 0 16,0 0-16,0 0 0,0 0 0,-42 0 31,0 0-15</inkml:trace>
  <inkml:trace contextRef="#ctx0" brushRef="#br1" timeOffset="165959.63">20934 5228 0,'21'0'16,"-42"0"-16,21 21 16,-21-21-16,21 22 15,0-1-15,-22 0 0,22 0 0,0 0 16,0 0-16,-21 22 0,21-22 0,-21 21 16,0-21-16,21 22 0,0-1 15,-21-21-15,0 22 0,21-1 0,-22-21 16,22 0-16,0 0 0,0 22 0,-21-43 15,21 21-15,0 0 0,0 0 16,21-21 15,1-21-31,20 21 16</inkml:trace>
  <inkml:trace contextRef="#ctx0" brushRef="#br1" timeOffset="166183.5">21145 5546 0,'0'0'0,"0"21"16,0 0 0,0 0-16,0 0 0,0 1 15,0-1-15,0 0 0,-21 0 0,21 0 16,0 0-16,0 1 0,-21-1 16,21 0-16,0 0 15,0-42 32,0 0-47,0 0 0,0-1 16,21 1-16</inkml:trace>
  <inkml:trace contextRef="#ctx0" brushRef="#br1" timeOffset="166344.41">21188 5419 0,'0'-21'15,"0"42"-15,0-64 16,-21 43-16,-1 0 15,44 0 32,-1 0-31,0 0-16,0 0 0</inkml:trace>
  <inkml:trace contextRef="#ctx0" brushRef="#br1" timeOffset="166643.6">21675 5207 0,'0'0'0,"0"-21"0,-22 21 16,1 0 0,0 21-16,21 0 15,0 0-15,-21 1 0,21-1 0,-21 0 16,21 21-16,-21-21 0,-1 64 15,1-64-15,21 22 0,-21-1 16,21-21-16,-21 21 0,21-20 0,0-1 16,0 21-16,0-21 0,0 0 15,0 1-15,0-1 0,21-21 16,0 0-16,0 0 16,1 0-16,-1 0 0,0 0 15,0-21-15,0-1 0,0 22 0,1-21 16,-1 0-16</inkml:trace>
  <inkml:trace contextRef="#ctx0" brushRef="#br1" timeOffset="168219.56">21399 5419 0,'0'0'0,"22"0"32,-1 0-17,0 0-15,0 0 0,0 0 0,0 0 16,1 0-16,-1 0 0,0 0 15,0 0-15,0 0 0,0 0 16,1 0-16,-22-21 16,21 21-16,0 0 31,0-22-31</inkml:trace>
  <inkml:trace contextRef="#ctx0" brushRef="#br1" timeOffset="168531.38">22077 5144 0,'0'0'0,"0"-22"0,0 1 16,0 0-16,0 42 31,0 0-16,0 22-15,0-22 0,0 21 16,0 1-16,0-1 0,0 0 0,0 1 16,0-1-16,0 0 0,-21-21 15,21 22-15,0-1 0,0-21 0,0 22 16,0-22-16,-22 0 0,22 0 0,0 0 16,0 0-16,0 1 15,22-22 1,-1-22-1,0 1-15</inkml:trace>
  <inkml:trace contextRef="#ctx0" brushRef="#br1" timeOffset="168924.15">22373 5482 0,'-21'0'15,"42"0"17,0 0-32,0 0 0,1 0 15,-1-21-15,0 21 0,0 0 16,0 0-16,0-21 0,22 21 0,-22-21 16,0 0-16,0 21 0,0-22 0,-21 1 15,0 0 1,-21 21-1,0 0-15,0 0 16,-21 0-16,20 0 0,1 0 0,0 21 16,0 0-16,-21 22 0,20-22 15,1 0-15,21 21 0,-21-20 0,21 20 16,-21-21-16,21 0 0,0 22 0,0-22 16,0 0-16,0 0 0,0 0 15,21-21-15,0 21 0,0-21 0,1 0 16,-1 0-16,21 0 0,-21 0 0,22 0 15,-1 0-15,-21 0 0,21-21 16,22 0-16,-22 21 0</inkml:trace>
  <inkml:trace contextRef="#ctx0" brushRef="#br1" timeOffset="169192.36">23389 5186 0,'0'-21'0,"0"42"0,0-63 0,-21 42 16,0 0-16,0 0 0,-1 0 16,1 21-16,0 0 15,21 0-15,-21 0 0,0 0 16,0 22-16,21-22 0,-22 21 0,22-21 16,-21 1-16,21 20 0,-21-21 15,21 0-15,0 22 0,0-22 0,0 0 16,0 0-16,0 0 0,21 0 15,0-21-15,1 22 16,-1-22-16,0 0 0,21 0 0,-21 0 16,1 0-16,20 0 0,-21-22 0</inkml:trace>
  <inkml:trace contextRef="#ctx0" brushRef="#br1" timeOffset="169472.2">23876 5122 0,'0'0'0,"-21"-21"0,42 21 47,0 0-47,-21 21 0,21-21 0,0 22 16,1-22-16,-1 21 0,0 0 15,0 0-15,0 0 0,-21 0 0,0 22 16,0-22-16,0 21 0,0-21 0,0 22 15,0-1-15,0 0 0,-21-20 16,0 20-16,0 0 0,0 1 16,-22-22-16,22 21 0,-21-21 0,21 0 15,-1 22-15,-20-22 0,21-21 16,0 21-16,0 0 0,-22-21 0</inkml:trace>
  <inkml:trace contextRef="#ctx0" brushRef="#br1" timeOffset="170355.32">15155 8488 0,'0'-21'0,"0"0"16,0-64 0,0 64 15,-21 21-31,21 21 16,0 0-16,0 0 15,0 0-15,-21 22 0,21-22 16,0 21-16,0-21 0,0 22 0,0-22 15,-21 21-15,21 1 0,0-22 0,0 21 16,0-21-16,0 22 0,0-22 16,0 0-16,0 0 0,0 0 15,0 0-15,21-21 16,0 0 0,0 0-16</inkml:trace>
  <inkml:trace contextRef="#ctx0" brushRef="#br1" timeOffset="170673.41">15684 8594 0,'0'0'16,"0"21"-16,0 0 0,22-21 31,-1 0-16,0 0-15,0 0 0,-21-21 16,21 0-16,0 21 16,-21-21-16,0-1 15,-21 22 1,0 0 0,0 0-1,0 22-15,21-1 16,21-21-1,0 0 1</inkml:trace>
  <inkml:trace contextRef="#ctx0" brushRef="#br1" timeOffset="171624.21">16446 8932 0,'0'0'0,"-21"0"0,0 22 0,-21-22 0,21 0 16,21 21-16,-22-21 15,44 0 1,-1-21-16,0-1 16,0 22-16,21-21 0,-20 0 15,20 0-15,0 0 0,-21 0 16,22-22-16,-1 22 0,0 0 0,-20-21 16,-1 20-16,21-20 0,-21 21 0,0-21 15,-21 20-15,0 1 0,0 0 16,0 0-16,0 0 0,0 0 0,-21 21 15,0 0-15,0 0 16,0 0-16,-22 21 0,22 0 16,0 0-16,-21 21 0,21-20 0,-1 20 15,1-21-15,21 21 0,0-20 0,0 20 16,0-21-16,0 21 0,0-20 16,0-1-16,21 0 0,1 0 15,-1 0-15,0-21 0,0 0 0,21 0 16,-20 0-16,-1 0 0,0 0 0,0 0 15,0 0-15,0-21 0,1 21 16,-1-21-16,-21 0 0,21 0 0,0-1 16,0 1-16,0-21 0,1 21 0,-1 0 15,0-1-15,21-20 0,-21 21 16,22 0-16,-22 0 0,21-1 0,1 1 16,-1 0-16,-21 21 0,21 0 0,-20 0 15,-1 0-15,0 0 0,0 21 16,-21 0-16,21 1 0,-21-1 15,0 0-15,0 21 0,0-21 0,-21 22 16,0-22-16,0 21 0,21-21 0,-21 22 16,-1-22-16,1 0 0,0 0 15,0 0-15,21 1 0,0-1 0,-21-21 16,42-21 15,-21-1-31,21 1 16,0 21-16,0-42 0,1 21 0,-1 0 15,0-22-15,0 22 0,0-21 16,0 21-16,22-22 0,-22 22 16,0 0-16,0-21 0,0 20 0,1 1 15,-22 0-15,21 21 0,-21-21 16,0 42 0,-21 0-16,-1-21 0,22 21 15,-21 1-15,0 20 0,0-21 0,21 0 16,0 22-16,-21-22 0,21 21 15,-21-21-15,21 22 0,0-22 0,0 0 16,0 0-16,0 0 0,0 0 0,21 1 16,0-1-16,0-21 0,0 0 15,22 21-15,-22-21 0,0 0 16,21 0-16,1 0 0,-1 0 0,-21 0 16,21-21-16,1 0 0,-1-1 0,0 1 15,-20 0-15</inkml:trace>
  <inkml:trace contextRef="#ctx0" brushRef="#br1" timeOffset="172813.14">18224 8615 0,'-21'0'0,"0"0"16,0 0-16,0 21 15,21 0 1,21-21 15,0 0-31,0 0 0,0 0 16,1 0-1,-22-21-15,21 21 0,-21-21 16,21 21-16,-21-21 0,0 0 16,0-1-1,0 1-15,0 0 16,-21 21-1,0 0 470,21-21-438,-22 21-16,1 0 0,0 0 47,0 0-62,0 0 15,0 0-15,21 21-1,-22-21-15,22 21 0,-21 0 0,21 1 16,0-1-16,-21 0 0,21 21 16,-21-21-16,21 22 0,-21-22 0,21 21 15,0 1-15,0-22 0,0 21 0,0-21 16,0 0-16,0 1 0,0-1 16,0 0-16,0 0 0,21-21 0,0 0 15,0 21-15,0-21 0,22 0 16,-22 0-16,21 0 0,-21 0 0,22-21 15,-1 21-15,0-21 0,1 0 16,-1 0-16,-21-1 0,22 1 0,-1 0 16,0 0-16,-21 0 0</inkml:trace>
  <inkml:trace contextRef="#ctx0" brushRef="#br1" timeOffset="173791.59">18902 8551 0,'-43'-42'32,"22"42"-17,0 0-15,0 0 16,0 0-16,0 21 0,21 0 16,-22 1-16,1-1 0,21 0 15,-21 0-15,21 0 0,-21 22 0,21-22 0,-21 21 16,21-21-16,0 22 0,0-22 15,0 0-15,0 21 0,0-21 0,0 1 16,0-1-16,0 0 0,21 0 0,0 0 16,0-21-16,0 21 0,22-21 15,-22 0-15,0 0 0,21 0 0,-20 0 16,-1 0-16,0 0 0,21 0 16,-21-21-16,1 0 0,-1 21 15,0-21-15,0 0 0,0 0 0,0-22 16,1 22-16,-1 0 0,0-21 0,-21 20 15,0-20-15,21 21 0,0-21 0,-21 20 16,0 1-16,0 0 0,0 0 16,0 42 15,0 0-31,0 0 0,-21 1 16,21-1-16,-21 0 0,21 0 15,0 21-15,0-20 0,0-1 0,0 0 16,0 0-16,0 0 0,0 0 15,21 1-15,0-1 0,0 0 16,1-21-16,20 0 0,-21 0 16,0 0-16,22 0 0,-22 0 0,21 0 15,-21 0-15,22-21 0,-22 0 0,0 21 16,21-22-16,-21 1 0,1-21 16,-22 21-16,21 0 0,0-22 0,-21 22 15,0 0-15,0-21 0,0 20 0,0 1 16,0 0-16,0 0 0,0 0 15,0 42 17,0 0-32,-21 0 0,21 0 15,0 1-15,0-1 0,0 21 16,0-21-16,0 0 0,0 1 0,0-1 16,0 21-16,0-21 0,21-21 0,0 21 15,-21 1-15,21-22 0,0 0 16,22 21-16,-22-21 0,0 0 0,21 0 15,-20 0-15,20 0 0,-21 0 0,0-21 16,0-1-16,1 22 0,-1-21 16,0 0-16,0-21 0,0 21 0,-21-1 15,21-20-15,1 0 0,-22 21 0,0-22 16,21 1-16,0 0 0,-21-1 16,21 22-16,-21-21 0,0-1 15,21 22-15,-21-21 0,0 21 0,0 0 16,0 42-1,0 0-15,-21 0 16,21 0-16,-21 22 0,21-22 0,0 21 16,0 0-16,-21-20 0,21 20 0,0 0 15,-21 1-15,21-1 0,0 0 0,0-21 16,0 22-16,0-22 0,0 0 16,0 21-16,0-20 0,0-1 15,0 0-15,21-21 0,0 0 0,0 0 16,0 0-16,0 0 15,1 0-15,-1-21 0,21 0 16,-21 21-16</inkml:trace>
  <inkml:trace contextRef="#ctx0" brushRef="#br1" timeOffset="174171.37">20616 8742 0,'21'0'47,"1"-21"-47,-1 21 16,0-21-16,0 21 0,0-22 15,0 22-15,1-21 0,-1 0 16,0 0-16,0 21 0,0-21 0,-21 0 16,0-1-16,0 1 0,0 0 15,0 0-15,-21 21 16,0 0-16,0 0 0,0 0 0,-1 21 15,-20 0-15,21 0 0,0 1 0,-22 20 16,22-21-16,0 0 0,0 22 16,0-1-16,21-21 0,-21 0 0,21 22 15,0-22-15,0 0 0,0 0 16,21 0-16,0 0 0,0 1 0,0-1 16,22 0-16,-22-21 0,21 0 15,0 0-15,1 0 0,-22 0 0,21 0 16,1 0-16,-22 0 0,21-21 0,0 21 15,-20-21-15,20-1 0,-21 1 16,0 0-16,0 0 0</inkml:trace>
  <inkml:trace contextRef="#ctx0" brushRef="#br1" timeOffset="174387.74">20151 8403 0,'0'0'0,"-22"21"0,1-21 0,21 22 16,43-22-1,-22 0-15,0 0 16,21 0-16,1 0 0,-1 0 0,0 0 16,1 0-16,20 0 0,-21 0 15,1-22-15,-1 22 0,0-21 0,1 0 16,-1 21-16</inkml:trace>
  <inkml:trace contextRef="#ctx0" brushRef="#br1" timeOffset="175083.33">21696 8382 0,'42'21'15,"-21"-21"1,0 0-16,1 0 0,-1 0 16,0 0-16,0 0 0,0 0 0,0 0 15,1 0-15,20-21 0,-21 21 16,0-21-16,-21 0 0,21 0 16,-21-1-16,0 1 15,0 0-15,-21 0 0,0 0 0,0 21 16,0 0-16,0-21 0,-22 21 15,22 0-15,-21 0 0,-1 0 0,22 21 16,-21 0-16,21 0 0,-22 0 0,22 0 16,21 1-16,0-1 0,-21 0 15,21 21-15,0-21 0,0 1 0,21-1 16,-21 0-16,21 0 0,22 21 0,-22-20 16,0-1-16,21 0 0,-20 0 15,20 21-15,-21-20 0,0-1 0,22 0 16,-22 21-16,0-21 0,0 1 0,-21-1 15,0 21-15,0-21 16,0 0-16,0 1 0,-42-1 16,21-21-16,-1 21 0,-20-21 0,0 0 15,-1 0-15,22 0 0,-21 0 0,0 0 16,-1 0-16,1 0 0,21-21 16,-22 21-16,22-21 0,0-1 0,0 1 15,0 0-15,0 0 0,21 0 0,0 0 16,0-1-16,0 1 0,0 0 15,0 0-15,21 21 16,0 0-16,0 0 16,0 0-16,0 0 0,1 0 15,-1 0-15,21 0 0,-21 0 16</inkml:trace>
  <inkml:trace contextRef="#ctx0" brushRef="#br1" timeOffset="175839.59">22352 8488 0,'0'0'0,"0"-21"0,0-22 15,0 22 1,-21 21 0,0 0-16,-1 21 15,1 1-15,21-1 16,-21 0-16,21 0 0,-21 0 15,0 22-15,21-22 0,0 0 0,0 21 16,-21-21-16,21 22 0,0-1 0,-22 0 16,22 1-16,0-22 15,0 0-15,0 0 0,22-21 0,-1 21 16,0-21-16,21 22 0,-21-22 16,1 0-16,20 0 0,-21 0 15,21 0-15,1-22 0,-1 22 0,0-21 16,1 0-16,-1 0 0,0 0 0,-20 0 15,20-1-15,-21 1 0,0 0 16,0 0-16,-21-21 0,0 20 16,0 1-16,0 0 0,0 0 0,0 0 15,-21 21-15,0 0 0,0-21 0,0 21 16,0 0-16,-1 0 16,1 0-16,21 21 15,0 0-15,0 0 16,21 0-16,1 0 0,-1-21 15,-21 22-15,21-1 0,-21 0 16,21 0-16,-21 0 0,21 0 0,-21 1 16,0-1-16,0 0 0,21-21 15,-21 21-15,22-21 32,-1 0-32,0 0 0,0 0 15,0-21-15,0 21 16,-21-21-16,22 21 0,-1-21 0,0-1 15,0 1-15,-21 0 0,21 0 0,0 0 16,1-22-16,-22 22 0,0 0 16,21 0-16,-21 0 0,21 21 15,-21 21 1,0 0 0,-21 0-16,21 0 15,-21 1-15,21-1 0,-22 0 0,22 0 16,0 0-16,0 0 0,0 1 15,0-44 32,0 1-47,22 0 0</inkml:trace>
  <inkml:trace contextRef="#ctx0" brushRef="#br1" timeOffset="175991.5">23135 8446 0,'0'-43'31,"-21"191"-31,42-317 0,-21 233 0,-21-128 0,0 64 16,21 21-1,0 0 1,0 1 0,21-22-16,0 21 15</inkml:trace>
  <inkml:trace contextRef="#ctx0" brushRef="#br1" timeOffset="176371.28">23474 8530 0,'-21'0'15,"21"21"1,0 1-16,0-1 15,0 0-15,0 0 0,0 0 16,0 0-16,0 22 0,0-22 0,0 21 16,0 1-16,0-1 0,0 0 0,0 1 15,0-1-15,0 0 0,0 22 16,0-22-16,0 0 0,0 22 0,0-22 16,0 22-16,-22-1 0,22 1 0,-21-1 15,0-20-15,0 20 0,21 1 16,-21-22-16,0 0 0,-1 1 0,1-1 15,21-21-15,-21 0 0,0 0 0,21 1 16,0-44 0,0 1-1,0 0-15,0 0 0,0-21 0,21 20 16,0-20-16,-21 0 0,21-1 0,1 1 16,-1-21-16,0 20 0,-21-20 15,21-1-15</inkml:trace>
  <inkml:trace contextRef="#ctx0" brushRef="#br1" timeOffset="176664.11">23431 8636 0,'0'-42'0,"0"21"0,0 211 0,0-317 0,0 21 15,0 85-15,0 0 0,0-21 0,0 20 16,22 1-16,-1 21 0,21 0 16,0 0-16,1 0 0,-1 0 15,0 0-15,1 21 0,20 1 16,-20-1-16,-1 0 0,-21 0 0,21 0 0,-20 0 15,-1 22-15,-21-22 0,0 0 16,0 0-16,0 0 0,-21 1 0,-1-1 16,1-21-16,0 21 0,-21 0 0,21-21 15,-22 0-15,1 0 0,0 0 0,20 0 16,-20 0-16,21 0 16,-21 0-16,20 0 0,1 0 0,0 0 15,0 0-15,21-21 16,21 21-1,0-21-15,0 0 0,22 21 0,-22-22 16</inkml:trace>
  <inkml:trace contextRef="#ctx0" brushRef="#br1" timeOffset="176925.49">24278 8255 0,'0'0'0,"0"-21"0,0 0 15,21 21-15,-21-21 0,0 42 31,-21 0-31,21 0 16,-21 0-16,0 22 0,21-1 0,0 0 16,-21-21-16,-1 22 0,22-1 15,-21 22-15,0-22 0,21-21 16,0 21-16,0-20 0,0 20 0,0-21 16,0 0-16,0 0 0,0 1 15,21-1-15,0-21 16,1 0-16,-1 0 0,0 0 0,0 0 15,21-21-15,-20 21 0,-1-22 16,21 1-16,-21 0 0</inkml:trace>
  <inkml:trace contextRef="#ctx0" brushRef="#br1" timeOffset="177124.38">24193 8488 0,'0'0'15,"-21"0"-15,42 0 32,1 0-32,-1 0 15,0 0-15,21 0 0,-21 0 16,1 0-16,-1 0 0,21 0 0,-21 0 16,0 0-16,22 0 0,-22 0 15,0 0-15,21 0 0</inkml:trace>
  <inkml:trace contextRef="#ctx0" brushRef="#br1" timeOffset="177403.21">25082 8340 0,'0'-21'31,"-21"-1"-31,0 22 15,21 22-15,-21-1 16,0 0-16,21 0 16,-21 0-16,21 22 0,-22-22 0,22 0 15,-21 0-15,0 21 0,21-20 0,0-1 16,0 0-16,0 0 0,0 0 16,0 0-16,0 1 0,0-1 0,0 0 15,0 0-15,21-21 0,0 21 16,1-21-16,-1 0 15,0 0-15</inkml:trace>
  <inkml:trace contextRef="#ctx0" brushRef="#br1" timeOffset="177707.04">25379 8276 0,'0'0'16,"0"-21"-16,21 21 31,0 0-31,0 0 0,0 21 16,1-21-16,-1 21 0,0 22 15,21-22-15,-21 21 0,22-21 0,-22 22 16,21-1-16,-21-21 0,-21 22 16,0-1-16,0 0 0,0 1 15,0-1-15,-42 0 0,21-21 0,0 22 16,0-22-16,-22 21 0,22-21 0,-21 1 15,21-1-15,-1 0 0,-20 0 0,21-21 16,0 21-16,0-21 0,-1 0 16,1 0-16,0 0 15,0 0-15,0 21 0</inkml:trace>
  <inkml:trace contextRef="#ctx0" brushRef="#br1" timeOffset="178744.46">15155 10202 0,'0'0'0,"0"-21"16,0 0-16,0 0 16,0 0-16,0 0 15,0-1-15,21 22 16,1 0-16,-1 0 0,-21-21 15,21 21-15,0 0 0,0 0 0,0 21 16,1-21-16,-1 43 16,0-22-16,-21 0 0,0 21 0,0 1 15,0-1-15,0 0 0,0 1 16,0-1-16,-42 0 0,20 1 0,-20-22 16,0 21-16,-1 1 0,22-22 0,-21 21 15,0-21-15,-1 0 0,22-21 16,0 22-16,0-22 0,0 0 0,21-22 15,0 1 1,0 0-16,0 0 16,0 0-16,0 0 0,0-22 0,0 22 15,0 0-15,0-21 0,0 20 0,0 1 16,0 0-16,0 0 0,21 21 31,0 0-31,0 21 0,0 0 0,0 22 16,1-22-16,-1 21 0,0-21 15,0 22-15,0-22 0,-21 21 0,21-21 16,1 0-16,-1 22 0,0-22 0,-21 0 16,21 0-16,0-21 0,-21 21 0,21 1 15,1-22 1,-1 0-16,0 0 16,0 0-16,-21-22 15</inkml:trace>
  <inkml:trace contextRef="#ctx0" brushRef="#br1" timeOffset="178915.37">15684 10541 0,'22'-21'32,"-1"21"14,0 0-46,0 0 16</inkml:trace>
  <inkml:trace contextRef="#ctx0" brushRef="#br1" timeOffset="181203.32">16468 10583 0,'0'22'16,"21"-22"15,-21-22-31,21 22 0,0-21 16,0 0-16,0 0 0,1 21 0,-1-21 15,0-22-15,0 22 0,0 0 16,0 0-16,-21-21 0,22 20 0,-22-20 15,21 21-15,-21 0 0,0-22 16,0 22-16,0-21 0,0 21 0,0 0 16,0-22-16,-21 43 0,-1-21 0,1 21 15,0 0-15,0 0 16,0 0-16,0 21 0,-1 0 0,22 1 16,-21-1-16,21 21 0,0-21 0,0 22 15,0-1-15,0 0 0,0-21 16,0 22-16,0-1 0,21-21 0,-21 22 15,22-22-15,-1 0 0,-21 0 0,21 0 16,0 0-16,0-21 0,0 0 16,1 0-16,-1 0 15,0 0-15,0 0 16,-21-21-16,0 0 0,21 0 0,-21 0 16,21 0-16,-21-1 0,0 1 15,22-21-15,-22 21 0,21-22 0,0 22 16,-21-21-16,21 21 0,0 0 0,0-1 15,1 1-15,-1 0 0,0 21 16,21 0-16,-21-21 0,1 21 0,-1 0 16,0 0-16,0 21 0,0-21 0,0 21 15,-21 0-15,0 1 0,0 20 16,0-21-16,0 0 0,0 22 16,0-22-16,0 21 0,-21-21 0,21 0 15,-21 22-15,21-22 0,-21-21 0,21 21 16,0 0-16,-21-21 0,21-21 31,0 0-15,21 0-16,-21 0 0,21-1 15,0 1-15,0-21 0,1 21 0,-1-22 16,0 22-16,0-21 0,0 21 16,22-22-16,-43 22 0,21-21 0,0 21 15,-21 0-15,0-1 0,0 1 16,0 42 15,0 1-31,-21-1 0,21 0 16,-21 0-16,21 0 0,0 22 0,0-1 15,0-21-15,0 21 0,0-20 0,0 20 16,0-21-16,0 21 0,42-20 16,-21-1-16,0 0 0,0-21 0,1 21 15,20-21-15,-21 0 0,21 0 0,1 0 16,-22 0-16,21 0 0,1 0 15,-22-21-15,21 21 0,-21-21 16,0 0-16,1-1 0,-1 1 0,0-21 16,0 21-16,0 0 0,-21-22 0,21 22 15,-21-21-15,0-22 16,0 43-16,0 0 0,0 0 0,0 0 16,-21 21-16,0 0 0,0 0 15,0 0-15,0 21 16,-1 0-16,22 21 0,0-21 15,0 1-15,-21-1 0,21 21 0,0-21 16,0 22-16,0-22 0,0 21 0,0-21 16,21 0-16,-21 1 0,22-1 15,-1-21-15,-21 21 0,21-21 16,0 0-16,0 0 0,0 0 0,1 0 16,20 0-16,-21 0 15,0 0-15,0-21 0,22 0 0,-22-1 16,21 1-16,-21 0 0,1 0 0,20-21 15,-21 20-15,0 1 0,0-21 0,1 21 16,-22 0-16,0-1 0,21 1 16,-21 0-16,21 21 0,-21-21 0,21 21 31,0 0-15,0 0 30,-21-21-14,0 0-17,0-1 1,-21 22-16,0 0 16,0 0-16,0 0 15,0 0-15,21 22 0,0-1 16,-22 0-16,22 0 0,-21 0 0,21 22 15,0-22-15,0 21 0,0-21 0,0 22 16,0-1-16,0-21 0,0 21 16,0-20-16,0-1 0,0 0 15,0 0-15,0 0 0,21 0 0,1 1 16,-1-22-16,0 0 0,0 0 0,0 0 16,0 0-16,22 0 0,-22 0 15,0 0-15,21 0 0,-20-22 0,20 1 16,-21 0-16,0 0 0,22-21 15,-22 20-15,0-20 0,0 0 16,0 21-16,0-22 0,1 22 0,-1-21 16,-21 21-16,21-22 0,-21 22 0,21 0 15,-21 0-15,0 0 0,0 42 32,0 0-17,0 0-15,0 21 0,0-20 0,0-1 16,0 21-16,0-21 0,0 0 0,-21 22 15,21-22-15,0 0 0,0 0 16,0 0-16,0 1 0,21-1 0,-21 0 16,21-21-16,0 21 0,43-21 31,-43 0-31,0 0 0,0 0 0,1-21 16,-1 0-16,0 21 0,0-21 0,0-1 15,0 1-15,1 0 0,-1-21 16,-21-1-16,21 22 15,-21 0-15,0-21 0,21 21 0,-21-22 16,0 22-16,0 0 0,0 0 0,0 0 16,0-1-16,0 1 0,0 42 31,0 1-31,0-1 0,0 21 16,0-21-16,0 0 0,0 22 0,0-22 15,0 0-15,0 0 0,0 22 16,0-22-16,0 0 0,0 0 0,21 0 15,0-21-15,1 21 0,-1-21 0,0 0 16,0 0-16,0 0 0,0 0 0,1 0 16,20 0-16,-21 0 15,0 0-15,0-21 0,1 0 0,-1 0 16,0 0-16,0 0 0,0-1 0,0 1 16,-21-21-16,0 21 0,22-22 15,-22 1-15,0 21 0,0-21 0,0-1 16,0 1-16,0 0 0,0-1 15,0 1-15,0 21 0,0-22 0,0 22 16,0 0-16,0 0 0,-22 21 16,1 21-16,21 0 15,0 22-15,0-22 0,0 21 0,0-21 16,0 22-16,0-1 16,0 0-16,0-21 0,0 22 0,0-1 15,0-21-15,0 22 0,0-22 0,0 21 16,0-21-16,0 0 0,0 1 15,0-1-15,0 0 0,21 0 16,1 0-16,-1-21 0,0 0 16,0 0-16,0 0 0,0-21 15,1 0-15</inkml:trace>
  <inkml:trace contextRef="#ctx0" brushRef="#br1" timeOffset="181608.02">20108 10160 0,'-21'0'16,"21"21"-16,21-21 31,0 0-31,1 0 16,-1 0-16,0 0 15,0 0-15,0-21 0,0 0 16,1 0-16,-1 21 0,-21-21 0,0-1 15,0 1-15,0 0 16,0 0-16,0 0 0,0 0 16,-21 21-16,-1 0 15,1 0-15,0 21 0,0 0 16,0 0-16,0 0 0,-1 22 16,1-22-16,21 21 0,0-21 0,0 22 15,-21-22-15,21 21 0,0-21 0,0 0 16,0 22-16,0-22 0,21 0 15,0 0-15,1 0 0,-1-21 16,0 0-16,0 0 0,21 0 16,-20 0-16,-1 0 0,21 0 0,-21 0 15,22-21-15,-22 0 0,0 0 0,0 21 16,0-42-16,0 20 0,1 1 16,-1 0-16,-21 0 0</inkml:trace>
  <inkml:trace contextRef="#ctx0" brushRef="#br1" timeOffset="181819.9">19706 9885 0,'-21'21'0,"42"-42"16,-63 42-16,21-21 0,42 0 31,21 0-31,-21 0 0,0 0 15,22 0-15,-1 0 0,0 0 0,1 0 16,-1-21-16,0 21 0,-20 0 0,20-21 16,-21 0-16,0 21 0,22-22 15</inkml:trace>
  <inkml:trace contextRef="#ctx0" brushRef="#br1" timeOffset="182539.27">21167 9737 0,'0'0'0,"0"-43"31,-22 43-31,1 22 15,0 20-15,0-21 0,21 0 16,-21 22-16,0-1 0,21 0 16,-22 1-16,1-1 0,21 0 15,-21 1-15,0-22 0,0 21 0,0 0 0,-1 1 16,1-1-16,0-21 0,0 22 16,0-22-16,21 0 0,-21 21 0,21-21 15,-22 1-15,22-44 31,22 1-31,-1 0 16,0 0-16,-21 0 0,21-22 0,0 22 16,0-21-16,-21 21 0,22-22 0,-1 1 15,0 0-15,-21-1 0,21 1 0,0 0 16,0-1-16,-21 1 0,22 0 16,-1-1-16,-21 1 0,0 21 0,21 0 15,0 0-15,-21-1 0,21 22 0,-21 22 16,21-1-1,-21 0-15,22 0 0,-22 0 0,21 22 16,-21-1-16,0 0 0,21 1 0,0-22 16,-21 21-16,0 0 15,0 1-15,21-22 0,-21 21 0,0 1 16,0-22-16,0 0 0,0 21 0,0-21 16,0 1-16,0-1 0,0 0 15,0 0 1,0-42-1,0 0 1</inkml:trace>
  <inkml:trace contextRef="#ctx0" brushRef="#br1" timeOffset="182728.16">20955 10139 0,'0'0'16,"21"0"15,0 0-31,0 0 16,1 0-16,-1 0 0,21 0 0,-21-21 15,0 21-15,22 0 0,-22 0 0,21-21 16,1 21-16,-22 0 0,21-22 16</inkml:trace>
  <inkml:trace contextRef="#ctx0" brushRef="#br1" timeOffset="183111.94">21844 9970 0,'0'0'0,"21"0"0,-21-22 16,-21 22-1,0 0-15,-22 0 0,22 0 0,-21 0 16,0 0-16,-1 22 0,1-1 16,21-21-16,-22 21 0,22 0 0,-21-21 15,42 21-15,-21 0 0,21 1 16,0-1-16,0 0 15,21-21-15,0 21 0,0-21 16,0 0-16,22 0 0,-22 21 16,21 0-16,-21-21 0,22 22 0,-22-22 15,21 21-15,-21 0 0,1-21 16,-1 21-16,-21 0 0,0 0 16,0 1-16,-21-22 15,-1 21-15,1 0 0,-21-21 0,0 0 16,-22 0-16,22 0 0,-22 0 15,22 0-15,0 0 0,-1 0 0,1 0 16,0 0-16,20 0 0,1 0 0,21-21 31,0 0-31,21 21 0,22-22 16,-22 22-16,21-21 0,1 21 16,-1-21-16,0 21 0,1-21 0</inkml:trace>
  <inkml:trace contextRef="#ctx0" brushRef="#br1" timeOffset="183775.58">22140 10075 0,'0'0'15,"0"-21"-15,-21 21 32,0 0-32,21 21 15,-21-21-15,21 22 0,-21-1 16,21 0-16,0 0 0,0 0 0,0 0 15,0 1-15,-22-1 0,22 0 16,0 0-16,0 0 0,0 0 16,0 1-16,22-22 0,-1 0 15,0 0-15,21 0 16,-21 0-16,1 0 0,-1 0 0,21-22 16,-21 22-16,22-21 0,-22 0 0,0 21 15,21-21-15,-21 0 0,1 0 0,-1-1 16,0 1-16,-21 0 0,21 0 15,-21 0-15,21 0 0,-21-1 16,0 1-16,0 0 16,21 21-16,-21 21 15,0 0 1,0 1-16,0 20 0,0-21 16,0 0-16,-21 22 0,21-22 0,-21 21 15,21 0-15,0 1 0,0-1 16,0 0-16,0 22 0,0-22 0,0 1 15,0-1-15,0 21 0,0-20 0,0-1 16,0 22-16,0-22 0,0 21 0,0 1 16,0-22-16,0 22 0,0-1 0,0 1 15,0-1-15,0 1 0,0-1 16,0 1-16,0-22 0,0 22 0,0-22 16,0 0-16,-21 1 0,0-1 15,0 0-15,-1-21 0,1 1 0,-21-1 16,21 0-16,-22-21 0,22 0 0,-21 0 15,0 0-15,-1 0 0,1-21 16,0 0-16,-1-1 0,1 1 0,-22-21 16,22 0-16,0-1 0,-22 1 0,22 0 15,21-22-15,-22 1 0,22 20 0,0-20 16,21-1-16,0 1 0,0-1 16,21 22-16,0-22 0,1 1 0,20 21 15,-21-22-15,43 22 0,-22-22 0,21 22 16,-20 0-16,20-22 0,1 22 15</inkml:trace>
  <inkml:trace contextRef="#ctx0" brushRef="#br1" timeOffset="184275.89">22796 10054 0,'0'0'0,"-42"0"15,21 0 1,0 21-16,21 1 0,0-1 16,0 0-1,0 0-15,0 0 0,0 0 0,0 1 16,0-1-16,0 0 16,0 0-16,-21-21 31,-1 0-16,22-21 1,0 0 0,0 0-16,0-1 0,0 1 15,0 0-15,0 0 0,22 21 16,41-42 0,-42 20-16,22 1 0,-22 0 0,21 0 15,0 21-15,1-21 0,-1 21 0,-21 0 16,22 0-16,-1 0 0,-21 0 15,0 0-15,0 0 0,1 21 0,-1 0 16,-21 0-16,0 0 0,0 1 0,0-1 16,0 0-16,0 0 0,0 0 0,0 0 15,0 1-15,-21-1 0,-1-21 16,1 21-16,0-21 0,21 21 16,-21-21-16,42-21 46,0 21-46</inkml:trace>
  <inkml:trace contextRef="#ctx0" brushRef="#br1" timeOffset="184543.35">23664 9948 0,'21'0'0,"-21"-21"15,-21 21 1,0 0-16,0 0 15,-21 0-15,20 0 16,1 0-16,0 21 0,0 1 16,0-1-16,0 0 0,-1 0 0,1 21 15,21-20-15,0-1 0,0 0 0,0 21 16,0-21-16,0 1 0,0-1 0,0 0 16,0 0-16,21 0 15,1-21-15,-1 0 0,0 0 0,0 0 16,0 0-16,0 0 0,1 0 0,-1 0 15,0-21-15,0 21 0,0-21 16,22 0-16</inkml:trace>
  <inkml:trace contextRef="#ctx0" brushRef="#br1" timeOffset="185184.98">24151 9885 0,'64'0'32,"-43"0"-32,0-21 0,0 21 0,-21-21 15,21-1-15,0 1 0,1 21 16,-1-21-16,-21 0 0,21 0 0,-21 0 16,0-1-16,0 1 0,0 0 0,-21 0 15,0 21-15,-1 0 16,1 0-16,-21 0 0,21 0 0,0 0 15,-1 0-15,1 21 0,0-21 0,0 21 16,21 0-16,0 1 16,0-1-16,0 0 0,0 21 0,0-21 15,0 1-15,21-1 0,0 0 0,0 0 16,1 0-16,-1 0 0,0 22 16,0-22-16,0 0 0,0 0 0,22 0 15,-22 22-15,-21-22 0,21 0 0,-21 0 16,21 0-16,-21 1 0,0-1 0,0 0 15,0 0-15,-21 0 0,0 0 16,-21-21-16,20 22 0,-20-22 0,21 0 16,-21 0-16,-1 0 0,22 0 0,-21 0 15,-1 0-15,22 0 0,0 0 0,-21 0 16,21-22-16,-1 22 16,22-21-16,-21 21 0,21-21 0,0 0 15,0 0-15,0 0 0,0-1 16,0 1-16,21 0 15,1 0-15,-1 0 0,0 21 16,0-21-16,21 21 0,-20 0 0,-1-22 16,21 22-16</inkml:trace>
  <inkml:trace contextRef="#ctx0" brushRef="#br1" timeOffset="185899.33">24786 9970 0,'0'-43'16,"-21"43"0,0 0-1,0 0-15,-1 0 16,1 21-16,0 1 16,21-1-16,0 0 0,0 0 0,-21 0 15,21 0-15,0 1 0,0-1 0,-21 0 16,21 0-16,0 0 0,0 0 15,0 1-15,0-1 0,0 0 16,21 0-16,0-21 0,0 21 0,0-21 16,1 0-16,-1 0 0,0 0 15,0 0-15,21 0 0,-20 0 16,20 0-16,-21-21 0,21 21 0,1-21 16,-22 0-16,21 21 0,-21-21 0,22-1 15,-22 1-15,0 0 0,0 0 16,-21-21-16,0 20 0,0 1 0,0 0 15,0 0-15,0 0 0,0 0 0,0-1 16,-21 22-16,0 0 0,0 0 16,0 0-16,-1 0 0,1 0 15,0 0-15,0 22 0,21-1 0,0 0 16,0 0-16,-21 0 0,21 0 16,0 1-16,0-1 0,0 0 15,0 0-15,0 0 0,21 0 0,-21 1 16,21-22-16,0 21 0,-21 0 0,21-21 15,1 21-15,-1-21 0,0 0 0,0 21 16,0-21-16,0 0 0,1 0 16,20 0-16,-21 0 0,0 0 0,0 0 15,1 0-15,-1-21 0,0 21 0,0-21 16,0 0-16,22 0 0,-43-1 16,21 1-16,0 0 0,0 0 15,0-21-15,-21 20 0,21 1 0,-21 0 16,0 0-16,0 0 0,-21 21 31,21 21-31,0 0 16,-21 0-16,21 0 0,-21 1 0,21-1 15,0 0-15,0 0 0,0 0 16,0 0-16,0 1 16,0-1-16,21-21 31,0 0-31,0 0 0,1 0 15</inkml:trace>
  <inkml:trace contextRef="#ctx0" brushRef="#br1" timeOffset="186091.5">25717 9821 0,'0'0'0,"-21"-21"0,21 0 0,-21 21 0,0 0 16,21-21-16,-21 21 15,21 21 17,21-21-17,0 21-15,0-21 16,0 0-16,1 0 0</inkml:trace>
  <inkml:trace contextRef="#ctx0" brushRef="#br1" timeOffset="186397.07">26035 9927 0,'0'0'0,"0"21"0,-21-21 15,21 22-15,-21-1 0,21 0 0,0 0 16,-22 0-16,22 0 0,0 22 0,0-22 16,0 21-16,0-21 0,0 22 15,0-1-15,0 0 0,0 22 16,0-22-16,0 1 0,0-1 0,-21 0 0,21 22 15,-21-22-15,21 0 0,0 1 16,-21-1-16,21 0 0,-21 1 0,0-22 16,21 21-16,-22 1 0,22-22 15,0 21-15,-21-21 0,21 0 0,-21 1 16,21-1-16,0 0 0,0-42 31,0 0-31,0-1 16,0 1-16,0-21 0</inkml:trace>
  <inkml:trace contextRef="#ctx0" brushRef="#br1" timeOffset="186715.89">25950 10351 0,'0'-191'16,"0"382"-16,0-424 0,0 212 0,0-1 15,0 1-15,0 0 0,0 0 0,0 0 16,21 0-16,1 21 0,-22-22 15,21 22-15,0 0 0,0 0 0,21 0 16,-20 0-16,20 0 0,-21 0 16,21 0-16,-20 0 0,-1 0 0,0 22 15,0-1-15,0 0 0,-21 0 16,0 0-16,0 0 0,0 1 16,-21-1-16,0 0 0,0-21 15,-22 21-15,22-21 0,-21 0 0,21 21 16,-22-21-16,22 0 0,0 0 0,-21 0 15,21 0-15,-1 0 0,22-21 32,22 0-17,-1 21-15,0-21 0,0 0 0,0 21 16,0-22-16</inkml:trace>
  <inkml:trace contextRef="#ctx0" brushRef="#br1" timeOffset="187023.71">26776 9610 0,'0'-21'0,"0"-1"16,0 1-1,-21 21 1,-1 0-16,1 21 0,0 1 0,21-1 16,-21 0-16,0 21 0,0-21 0,21 22 15,-22-1-15,22 0 0,0-20 16,-21 20-16,21 0 0,0 1 0,-21-1 15,21 0-15,0-21 0,0 22 0,0-22 16,0 0-16,21 0 0,-21 0 0,21 1 16,1-1-16,-1 0 15,0-21-15,0 0 0,0 0 16,0 0-16,1 0 0,-1 0 0,0 0 16,0 0-16,0 0 0,0-21 0,1 0 15,-1 21-15,0-22 0,-21 1 16,0 0-16,0 0 0,0 0 0,0 0 15</inkml:trace>
  <inkml:trace contextRef="#ctx0" brushRef="#br1" timeOffset="187227.6">26479 9927 0,'-21'0'0,"191"21"0,-319-42 0,107 21 16,63 0 15,0 0-31,1-21 0,-1 21 0,0 0 15,0 0-15,21 0 0,-20 0 16,20 0-16,0 0 0,-21-21 0,22 21 16,-1 0-16,-21 0 0,22 0 0,-22 0 15,0 0-15,0 0 0,0 0 16,0 0-16,1 0 0</inkml:trace>
  <inkml:trace contextRef="#ctx0" brushRef="#br1" timeOffset="188197.56">16383 14626 0,'0'-21'15,"0"0"1,0 0-1,0 42 17,0 0-32,0 0 15,0 22-15,0-22 0,0 21 0,0 0 0,0 1 16,0-1-16,0 0 0,0 1 16,0-1-16,0 0 0,0-20 15,0 20-15,0-21 0,0 21 0,0-20 16,0-1-16,0 0 0,0 0 15,21-21 17,0-21-32,0 0 0,-21 0 15</inkml:trace>
  <inkml:trace contextRef="#ctx0" brushRef="#br1" timeOffset="188443.64">16954 14923 0,'0'0'0,"0"-22"31,0 1-15,0 0 0,-21 21-1,0 0 1,42 0 31,0 0-47,1 0 15</inkml:trace>
  <inkml:trace contextRef="#ctx0" brushRef="#br1" timeOffset="189235.23">18246 14944 0,'21'0'0,"0"-64"32,-21 43-32,21 21 0,-21-21 15,0 0-15,0 0 0,0-1 0,0 1 16,-21 0-16,0 21 0,0-21 15,-1 0-15,-20 0 0,0 21 0,21 0 16,-22 0-16,1 0 0,0 0 0,20 0 16,-20 0-16,0 21 0,21 0 15,-1 0-15,1 0 0,0 22 0,0-22 16,21 0-16,0 21 0,0-21 16,0 22-16,0-22 0,0 0 0,21 21 15,0-20-15,0-1 0,1 0 0,-1-21 16,21 21-16,-21-21 0,22 0 15,-1 0-15,0 0 0,1 0 16,-1 0-16,0-21 0,1 0 0,-1 21 16,-21-21-16,21-1 0,-20 1 0,-1 0 15,0 0-15,0 0 0,-21 0 16,21-1-16,-21 1 0,0 0 16,0 0-16,-21 21 15,0 0-15,21 21 16,-21 0-16,21 0 0,0 22 15,0-1-15,0 0 0,0 22 0,0-22 16,0 22-16,0 20 0,0-20 0,0-1 16,0 22-16,0-21 15,0 20-15,21 1 0,0 0 0,0-1 16,0 1-16,-21 0 0,22-1 0,-1 1 16,0 0-16,0-1 0,0 22 0,0-21 15,1-1-15,-1 1 0,0 0 16,-21-1-16,21 1 0,-21 0 0,21-22 15,-21 22-15,0-22 0,0 1 0,0-22 16,0 1-16,-21-1 0,0 0 16,0-21-16,0 1 0,-1-22 15,1 0-15,0 0 0,0-22 0,0-20 16,21 21-16,-21-21 0,-1-22 0,1 22 16,-21-43-16,21 22 0,0-22 15,-22-21-15,1 21 0,0-20 0,-1-1 16,-20 0-16,20-21 0,1 21 0,0 0 15,-1 0-15,22 1 0,0 20 16,21 0-16,0 1 0,21 20 0,0 1 16,1 20-16,20-20 0,0 20 0,1 1 15,20 21-15,-21-21 0,1-1 0,20 22 16,-20-21-16,20 21 0,-21-22 16,22 22-16,-22 0 0</inkml:trace>
  <inkml:trace contextRef="#ctx0" brushRef="#br1" timeOffset="189827.92">18986 15007 0,'0'-21'31,"-21"0"-15,21 0-16,0 0 15,0-1 1,0 1-16,21 21 0,1-21 0,-22 0 15,21 0-15,0 21 0,-21-21 16,0-1-16,0 1 16,0 42-1,-21-21 1,0 22-16,-1 20 0,22-21 16,-21 21-16,0-20 0,0 20 0,21 0 15,-21 1-15,21-1 0,0-21 0,0 21 16,0-20-16,0 20 0,0-21 15,0 0-15,42 0 0,-21-21 16,0 22-16,22-22 0,-22 0 0,0 0 16,21 0-16,1-22 0,-22 1 15,21 0-15,1 0 0,-1-21 0,0 20 16,1-20-16,-1 21 0,0-21 16,1-1-16,-22 1 0,0 0 15,0-1-15,0-20 0,0 20 0,1 1 16,-22-21-16,21 20 0,-21 1 0,0 21 15,0-22-15,0 22 0,0 0 16,-21 42 0,-1 0-16,22 22 0,0-1 15,-21 0-15,21 1 0,-21-1 16,21 22-16,0-22 0,0 0 0,0 1 16,0-1-16,0 0 0,0 1 0,0-1 15,0 0-15,0-21 0,0 22 16,0-22-16,21 0 0,0 0 15,1-21-15,-1 0 16,0 0-16,0 0 16,0-21-16,-21 0 0,0 0 15,21-22-15,-21 22 0</inkml:trace>
  <inkml:trace contextRef="#ctx0" brushRef="#br1" timeOffset="190009.33">19410 14880 0,'0'21'31,"21"-21"-31,21 0 16,1 0-16,-22 0 0,0 0 0,21 0 0,-21 0 16,22 0-16,-1 0 0,0 0 0,1-21 15,20 21-15,-20 0 0,-1-21 16</inkml:trace>
  <inkml:trace contextRef="#ctx0" brushRef="#br1" timeOffset="190641.97">20807 14817 0,'0'0'0,"0"-21"32,0-1-32,0 1 15,0 0-15,21 21 16,0-21-16,-21 0 0,21 0 0,-21-1 15,21 1-15,-21 0 0,0 0 0,0 0 16,0 0-16,0-1 16,0 1-16,-21 21 0,0 0 15,-21 0-15,21 0 0,-22 0 0,22 21 16,-21 1-16,21-1 0,-1 21 16,1-21-16,0 22 0,0-22 0,21 21 15,0-21-15,0 22 0,0-22 16,21 0-16,0 21 0,22-21 0,-22 1 15,21-1-15,0 0 0,-20 21 0,20-21 16,0 1-16,-21-1 0,22 21 16,-22-21-16,0 0 0,0 1 15,-21-1-15,0 0 0,0 0 0,0 0 16,0 0-16,0 1 0,-21-1 0,0 0 16,0-21-16,-22 21 0,1-21 15,0 0-15,-1 0 0,1 0 0,-21 0 16,20 0-16,1 0 0,0 0 0,-1-21 15,1 0-15,21 0 0,-22-1 16,22-20-16,0 21 0,0-21 16,21 20-16,0-20 0,0 21 0,0-21 0,0 20 15,0 1-15,0-21 0,0 21 16,21 0-16,0-1 16,0 22-16,1 0 0,-1 0 0,0 0 15,0 0-15,0 0 0,0 0 16,22 0-16,-22 0 0</inkml:trace>
  <inkml:trace contextRef="#ctx0" brushRef="#br1" timeOffset="192284.14">21294 14859 0,'0'0'0,"21"-21"0,-21 0 15,0 0-15,0-1 16,-21 22-16,-1 0 0,1 0 15,0 0-15,0 0 0,0 22 16,0-22-16,21 21 16,-22 0-16,22 0 0,0 0 0,0 0 15,0 22-15,0-22 0,0 0 0,0 0 16,0 22-16,0-22 0,0 0 16,0 21-16,0-21 0,0 1 0,22-1 15,-1 0-15,0-21 0,0 21 0,21 0 16,-20-21-16,20 0 0,-21 0 15,21 0-15,1 0 0,-1 0 16,0 0-16,1-21 0,-22 0 0,21 21 0,1-21 16,-22 0-16,0-1 15,0 1-15,0 0 0,0-21 0,-21 21 16,0-1-16,0 1 0,0-21 16,0 21-16,0 0 0,-21 21 15,0-22-15,0 22 0,0 0 16,0 0-16,21 22 15,0-1-15,0 0 16,0 0-16,0 0 0,0 0 0,21 1 16,-21 20-16,21-21 0,0 0 15,0 0-15,-21 1 0,21-1 0,1 0 16,-1 0-16,0 0 0,0-21 0,0 21 16,0-21-16,1 0 0,-1 0 15,21 0-15,-21 0 0,22 0 0,-22 0 16,0-21-16,21 0 0,1 0 15,-22 21-15,21-21 0,-21 0 0,0-1 16,22 1-16,-22-21 0,0 21 0,-21 0 16,0-1-16,21 1 0,-21 0 15,0-21-15,0 21 0,0-1 16,-21 22-16,0 0 16,0 0-16,0 0 0,-1 0 15,1 22-15,0-22 16,0 21-16,0 0 0,21 0 0,0 0 0,-21 0 15,21 22-15,0-22 16,0 0-16,0 0 0,0 0 0,0 1 16,0 20-16,21-42 0,0 21 0,0 0 15,0 0-15,0-21 0,22 0 16,-22 22-16,21-22 0,1 0 0,-1 0 16,0 0-16,1 0 0,-1 0 0,0-22 15,1 1-15,-22 0 0,21 0 0,-21 0 16,0 0-16,22-1 0,-43 1 15,21 0-15,-21-21 0,21 21 0,-21-1 16,0 1-16,0 0 0,0-21 16,0 21-16,0-1 15,-21 22-15,0 0 0,0 0 16,-1 0-16,1 22 0,0-1 16,0 0-16,0 0 0,21 0 15,0 0-15,0 1 0,0 20 0,0-21 16,0 0-16,0 0 0,0 1 0,0-1 15,21 0-15,0 0 0,0 0 16,22-21-16,-22 0 0,21 21 0,-21-21 16,22 0-16,-1 0 0,-21 0 0,21 0 15,1-21-15,-22 21 0,21-21 16,-21 0-16,22 0 0,-22 0 16,0-1-16,0 1 0,0 0 0,1 0 15,-22 0-15,0-22 0,0 22 0,0 0 16,0 0-16,0 0 0,0 0 15,0 42 1,0 0 0,0 0-16,-22 0 0,22 0 15,0 1-15,0-1 0,-21 0 0,21 0 16,-21 0-16,21 0 0,0 1 0,0-1 16,0 0-16,-21 0 0,21 0 0,0 0 15,-21-21 1,21-21 15,0 0-31,0 0 16,0 0-16,0 0 0,21-1 0,0-20 15,-21 21-15,21 0 0,0-22 0,1 22 16,-1 0-16,0-21 0,0 21 16,21-1-16,-20 1 0,-1 0 0,21 0 15,-21 21-15,22 0 0,-22 0 0,0 0 16,0 0-16,0 0 0,0 21 15,1 0-15,-22 0 0,0 1 0,21-1 16,-21 0-16,0 21 0,0-21 16,0 1-16,0 20 0,0-21 0,0 0 15,0 0-15,0 1 0,0-1 16,21 0-16,0-21 16,0 0-16,0 21 0,1-21 0,-1 0 15,21 0-15,-21 0 0,0-21 16,22 21-16,-22-21 0,0 21 0,21-21 15,-20-1-15,-1 1 0,0-21 0,0 21 16,0 0-16,0-1 0,1-20 0,-22 21 16,0 0-16,0-22 0,0 22 15,0 0-15,0 0 0,0 0 16,-22 21-16,1 0 16,0 0-16,21 21 0,-21 0 15,0 0-15,21 0 0,0 1 0,0 41 16,0-42-16,0 22 0,0-22 15,0 0-15,0 21 0,0-21 16,21 1-16,0-1 0,-21 0 0,0 0 16,21 0-16,0-21 0,-21 21 15,-21-42 17,0 0-17,21 0-15,0 0 0,0 0 16,0-1-16,0 1 0,0 0 15,0 0-15,0 0 0,21-22 0</inkml:trace>
  <inkml:trace contextRef="#ctx0" brushRef="#br1" timeOffset="192772.27">24680 14499 0,'0'0'0,"0"-21"15,-42 21 16,21 21-31,0 22 0,21-22 0,-22 0 16,1 21-16,21 1 0,-21-1 0,21 0 16,0 1-16,0-22 0,0 21 15,0 0-15,0 1 0,0-22 16,0 21-16,0-21 0,0 22 0,0-22 0,0 0 16,0 0-16,0 0 0,0 1 15,0-1-15,0 0 16,-21-21-16,21-21 15,0 0 1,0-1-16,0 1 0,0 0 16,0 0-16,0 0 0,0-22 15,21 1-15,0 21 0,22 0 16,-22-22-16,0 22 0,21 0 16,-21 0-16,22 0 0,-1 21 0,-21 0 15,22 0-15,-22 0 0,0 0 0,0 0 16,0 0-16,-21 21 0,0 0 15,0 0-15,0 0 0,0 22 0,0-22 16,0 0-16,0 0 0,-21 0 0,21 1 16,-21 20-16,0-21 0,0 0 15,-1 0-15,22 1 16,-21-22-16,21 21 0,-21-21 0,42 0 47,0 0-47,1-21 0,-1 21 0,0-22 15</inkml:trace>
  <inkml:trace contextRef="#ctx0" brushRef="#br1" timeOffset="193123.55">25252 14859 0,'0'-21'0,"0"63"0,0-63 16,0-21-16,0 21 0,-21 21 31,-1 21-31,1 0 0,0 0 16,0 0-16,0 0 0,21 1 0,-21-1 15,-1 21-15,1-21 0,21 0 16,0 1-16,0 20 0,0-21 16,0 0-16,0 0 0,0 1 0,0-1 15,0 0-15,0 0 16,21-21-16,1 0 0,-1 0 16,0 0-16,0 0 0,-21-21 15,21 21-15,0-21 0,-21 0 16,0-1-16,0 1 0,22 0 0,-22-21 15,0 21-15,21-1 0,-21-20 0,0 21 16,0 0-16,0-22 0,0 22 0,0 0 16,-21 0-16,-1 0 15,1 21-15,21-21 0,-21 21 16,0 0-16,42 0 31</inkml:trace>
  <inkml:trace contextRef="#ctx0" brushRef="#br1" timeOffset="193411.9">25844 14478 0,'-42'0'31,"84"0"-31,-105 0 0,42 21 0,0 0 16,-1 1-16,1-1 0,0 0 0,0 21 0,21-21 15,-21 22-15,0-1 0,-1 0 16,22 1-16,0-22 0,-21 21 16,0 1-16,21-1 0,0-21 0,0 21 15,0-20-15,0 20 0,-21-21 0,21 0 16,0 0-16,0 1 0,0-1 0,0 0 16,21-21-16,0 0 15,0 0-15,1 0 0,-1 0 16,0 0-16,0-21 0,0 0 0,0 21 15,1-22-15,-1 1 0</inkml:trace>
  <inkml:trace contextRef="#ctx0" brushRef="#br1" timeOffset="193608.33">25612 14817 0,'-43'0'16,"86"0"-16,-107 0 0,43 0 15,21 21-15,21-21 32,0 0-32,0 0 0,1 0 0,20 0 15,-21 0-15,21 0 0,-20 0 16,20 0-16,0-21 0,1 0 0,-1 21 16,21 0-16</inkml:trace>
  <inkml:trace contextRef="#ctx0" brushRef="#br1" timeOffset="194147.02">26564 14563 0,'0'-21'0,"0"-1"15,-21 22 1,0 0 0,21 22-16,-21-22 0,21 21 15,0 21-15,0-21 0,-22 22 16,22-22-16,-21 21 0,21 0 0,0-20 15,0 20-15,-21 0 0,0-21 16,21 22-16,-21-1 0,0-21 0,21 22 16,-22-22-16,1 0 0,21 21 15,-21-21-15,21 1 0,-21-22 16,21 21-16,-21-21 0,21-21 31,0-1-15,0 1-16,0 0 0,0 0 0,21-21 15,0 20-15,-21-20 0,21 21 0,0-21 16,-21-1-16,22 1 16,-1 0-16,0-1 0,0 1 0,0 21 15,0-22-15,1 1 0,20 21 0,-42 0 16,21 0-16,0-1 0,-21 1 16,21 21-16,-21 21 15,0 1-15,0 20 0,0-21 16,0 21-16,0 1 0,0-1 0,0 0 15,0 1-15,0-1 0,0 0 16,0-20-16,0 20 0,0 0 0,0 1 16,0-22-16,0 21 0,0-21 0,0 22 15,0-22-15,0 0 0,0 0 16,0 0-16,0-42 47,22 21-47,-22-21 0,0 0 15</inkml:trace>
  <inkml:trace contextRef="#ctx0" brushRef="#br1" timeOffset="194711.63">26501 14965 0,'0'0'0,"-22"0"16,1 0-16,21-21 16,21 21 30,1 0-46,-1 0 0,0 0 16,0 0-16,0 0 0,0-21 16,22 21-16,-22 0 0,0 0 0,0 0 15,0 0-15,1 0 0,-1 0 0,0 0 16,0 0-16,0 0 0,0 0 16,1-22-16,-1 22 0,0 0 0,0 0 15,21 0-15,-20 0 0,-1 0 0,0-21 16,0 21-16,0 0 0,0 0 15,1 0-15,-1 0 0,0 0 16,-21-21 15,-21 21-15,0 0-16,-1 0 16,1 0-16,0 21 0,0 0 15,0-21-15,21 22 0,0-1 16,-21-21-16,21 21 0,-22 0 0,22 0 15,0 0-15,0 1 16,0-1-16,0 0 0,0 0 16,0 0-16,22 0 0,-1-21 15,-21 22-15,0-1 0,21-21 16,-21 21-16,21 0 0,-21 0 16,0 0-1,-21-21-15,0 0 0,0 0 16,-1 0-16,1 0 15,0 0-15,-21 0 0,21 0 0,-1 0 16,1 0-16,0-21 0,0 0 0,0 21 16,0 0-16,21-21 0,-22 21 15,1-21-15,21 0 0,-21 21 0,0-22 16</inkml:trace>
  <inkml:trace contextRef="#ctx0" brushRef="#br1" timeOffset="-177063.29">27771 14901 0,'0'0'0,"0"-21"16,21 0-16,-21 0 0,0 0 0,0 0 16,0-1-16,0 1 0,0 0 15,-21 42 16,21 0-31,-22 1 16,1 20-16,0-21 0,0 21 16,0-20-16,0 20 0,-1 0 0,1 22 15,0-22-15,0 0 0,0 22 16,0-22-16,-1 1 0,22-1 0,0 0 16,0 1-16,0-22 0,0 21 0,0-21 15,0 0-15,22 1 0,-1-1 16,0 0-16,21-21 0,-21 0 0,22 21 15,-1-21-15,0 0 0,1 0 16,-1 0-16,0-21 0,1 21 0,-1-21 16</inkml:trace>
  <inkml:trace contextRef="#ctx0" brushRef="#br1" timeOffset="-176549.58">28448 14901 0,'-169'868'141</inkml:trace>
  <inkml:trace contextRef="#ctx0" brushRef="#br1" timeOffset="-175325.14">28406 15113 0,'0'-21'16,"0"0"109</inkml:trace>
  <inkml:trace contextRef="#ctx0" brushRef="#br1" timeOffset="-174437.15">28384 14923 0,'0'0'0,"0"-22"0,-21 22 16,21 22 47,0-1-63,21 0 15,-21 0-15,22-21 0,-22 21 16,0 0-16,0 1 0,21-1 0,-21 0 15,21 0-15,-21 0 0,0 0 16,0 1-16,0-1 0,0 0 16,0 21-16,0-21 0,0 1 0,0-1 15,0 0-15,0 0 0,0 0 0,0 0 16,0 1-16,-21-1 0,0-21 16,-1 21-16,22 0 0,-21-21 0,0 21 15,0-21-15,0 21 0,0 1 16,-1-22 15,22 21-31,22-42 47,-1-1-47,0 1 16,0 0-16,0 21 0,-21-21 15,21 0-15,1-22 0,-22 22 0,0 0 16,21-21-16,-21-1 0,21 1 15,-21 21-15,0-21 0,0-1 0,0 22 16,0-21-16,0 21 0,0-1 0,0-20 16,0 21-16,-21 21 0,0-21 15,21 0-15,0-1 0,-22 22 0,1 0 16,21-21-16,-21 21 0,0 0 16,21 21 15,0 1-31,0-1 0,0 0 15,0 0-15,0 0 0,21 0 16,0 1-16,-21-1 0,21 0 0,-21 0 16,0 0-16,22 22 0,-22-22 15,21 0-15,-21 21 0,0-21 0,0 22 16,0-22-16,0 0 0,0 0 16,0 22-16,0-22 0,0 0 0,0 0 15,0 0-15,0 0 0,-21 1 16,-1-1-16,1-21 0,21 21 0,-21 0 15,0-21-15,21 21 0,-21-21 16,0 21-16,-1-21 16,1 0-16,21 22 0,-21-22 15,0 0-15,0 0 16,21 21 0,-21-21-16,21-21 62,0-1-46</inkml:trace>
  <inkml:trace contextRef="#ctx0" brushRef="#br1" timeOffset="-31509.59">27411 9885 0,'0'0'0,"21"0"16,-21-21-16,0 0 16,0-1-16,0 1 31,0 42-15,-21 1-16,0-1 15,21 0-15,-22 0 0,1 0 16,21 22-16,-21-22 0,21 21 0,0-21 15,0 22-15,0-22 0,0 21 16,0-21-16,0 22 0,0-22 16,0 0-16,0 21 0,0-21 0,0 1 15,21-1-15,0 0 0,1-21 0,-22 21 16,21-21-16,21 21 0,-21-21 16,0 0-16,1 0 0,20 0 0</inkml:trace>
  <inkml:trace contextRef="#ctx0" brushRef="#br1" timeOffset="-31031.87">28003 9927 0,'-296'635'156</inkml:trace>
  <inkml:trace contextRef="#ctx0" brushRef="#br1" timeOffset="-30222.15">27834 9885 0,'0'-21'15,"0"0"1,21 21 15,0 0-31,1 21 16,-22 0-16,21 0 0,-21 0 0,21 0 15,-21 1-15,0-1 0,0 0 16,0 21-16,0-21 0,0 1 0,0-1 16,0 0-16,0 21 0,-21-21 0,0 1 15,-1-1-15,1 0 0,0 0 16,-21 0-16,21-21 0,-22 21 0,22 1 16,-21-1-16,21-21 0,-22 21 0,1-21 15,0 21-15,20-21 16,1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03T11:08:11.34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1651 889 0,'21'0'15,"-21"-21"110,-21 21-125,0-21 16</inkml:trace>
  <inkml:trace contextRef="#ctx0" brushRef="#br0" timeOffset="476.72">1905 720 0,'0'0'0,"0"-21"16,21-22-1,-21 22-15,0 0 0,0 0 16,0 0-16,0-1 16,0 1-1,-21 21 1,0 0-16,0 0 16,-1 0-16,1 0 0,0 21 15,0 1-15,0-1 0,0 21 16,-1-21-16,-20 22 0,21-1 0,0 21 15,0-20-15,-1 20 0,1 1 16,0-1-16,0 1 0,21-1 0,-21 1 16,21-22-16,0 22 0,0-22 15,0 21-15,0-20 0,0-1 16,21 22-16,0-22 0,0 0 0,0 1 16,1-22-16,-1 21 0,21-21 15,-21 0-15,0 1 0,22-22 0,-22 0 16,21 0-16,1 0 15,-22 0-15,21 0 0,-21 0 0,22-22 16,-1 1-16,-21-21 0,21 21 16,1-22-16,-22 1 0,21 0 0,1-1 15</inkml:trace>
  <inkml:trace contextRef="#ctx0" brushRef="#br0" timeOffset="791.54">2773 572 0,'0'0'0,"-21"0"0,-1 0 16,1 0 0,0 0-16,21 21 0,-21-21 0,0 21 15,21 21-15,-21-21 0,-1 22 16,22-22-16,0 42 0,-21-20 15,0-1-15,21 22 0,-21-1 16,0-21-16,21 1 0,0 20 0,-21-20 16,21-22-16,-22 21 0,22-21 15,0 22-15,0-22 0,0 0 16,0 0-16,22-21 0,-1 0 16,0 0-16,0 0 15,0 0-15,0-21 0,1 21 16,-1-21-16</inkml:trace>
  <inkml:trace contextRef="#ctx0" brushRef="#br0" timeOffset="1603.59">2413 1143 0,'0'0'0,"0"-21"31,21 21-15,0-21-16,0 21 0,1 0 15,20-21-15,-21-1 0,21 22 0,-20-21 16,20 21-16,-21-21 0,21 21 16,1-21-16,-22 21 0,21-21 0,-21 21 15,22 0-15,-22-21 0,0 21 16,0 0-16,0 0 0,1 0 0,-22 21 47,0 0-47,0 0 15,0 0-15,0 0 0,0 1 16,0-1-16,0 0 0,0 0 0,0 0 16,0 0-16,0 1 15,0-1-15,0 0 0,0 0 16,21-21-16,0 0 15,0 0-15,0 0 16,0 0-16,1 0 0,-1 0 16,0-21-16,0 21 0,0-21 0,0 0 15,1-1-15,-1 22 16,0-21-16,0-21 0,-21 21 0,0 0 16,21-1-16,-21 1 0,21 0 15,-21 0-15,0 0 0,0 42 63,-21 0-63,21 0 0,0 0 15,0 1-15,0 20 0,-21-21 0,21 21 16,0-20-16,0 20 0,-21 0 16,21 1-16,0-1 0,0 0 0,-21 1 15,21-1-15,0 0 0,0 22 16,0-22-16,-21 22 0,21-22 15,-22 0-15,22 22 0,0-22 0,0 0 16,-21 1-16,21-1 0,-21 0 16,21 1-16,0-22 0,-21 21 0,0-21 15,0 1-15,21-1 0,-22 0 16,1-21-16,21 21 0,-21-21 0,0 0 16,0 0-16,0 0 15,-1 0-15,1-21 0,0 0 16,0 0-16,0-1 0,0 1 0,21 0 15,0 0-15,0 0 16,0 0-16,0-1 0,0 1 0,0 0 16,0-21-16,0 21 0,21-22 15,0 22-15</inkml:trace>
  <inkml:trace contextRef="#ctx0" brushRef="#br0" timeOffset="1951.4">3789 910 0,'0'0'15,"0"21"-15,-43 64 16,43-64-16,0 22 0,0-1 0,0 0 15,-21 1-15,21-1 0,-21 0 0,21 22 16,-21-22-16,21 22 0,-21-1 16,0 1-16,-1-1 0,1 1 0,21 20 15,-21-20-15,0-1 0,0-20 16,0 20-16,-1 1 0,22-22 0,0 0 16,-21 1-16,21-1 15,0-21-15,0 0 0,0 0 0,21-42 47,1-21-47,-1 21 0</inkml:trace>
  <inkml:trace contextRef="#ctx0" brushRef="#br0" timeOffset="2304.21">3683 1207 0,'-21'-22'0,"42"44"0,-42-65 0,21 22 16,0 0-16,0 0 0,0 0 16,0-1-16,0 1 0,21 0 0,0 21 15,21-21-15,-20 0 0,20 0 16,0 21-16,1-22 0,-1 22 0,0 0 16,1 0-16,-22 0 0,21 0 15,-21 0-15,22 22 0,-22-1 0,-21 0 16,0 0-16,0 21 0,0-20 15,0-1-15,0 0 0,-21 21 0,-1-21 16,-20 1-16,21-1 0,-21 0 16,-1 0-16,1 0 0,21-21 0,-22 21 15,1-21-15,21 0 16,0 22-16,0-22 0,-1 0 0,1 0 16,42 0 15,1-22-31,-1 22 0,0-21 15</inkml:trace>
  <inkml:trace contextRef="#ctx0" brushRef="#br0" timeOffset="2704.29">4339 1164 0,'0'0'15,"21"0"-15,0-21 16,1 0-16,-1 0 0,0 21 16,-21-21-16,21-1 0,0 1 15,0 0-15,-21 0 0,22 0 16,-22 0-16,-22 21 31,1 0-31,0 0 16,0 21-16,0 0 0,0 0 15,-1 0-15,1 0 0,0 1 16,0 20-16,0-21 0,21 21 0,0-20 16,0-1-16,0 21 0,0-21 15,0 0-15,0 1 0,0-1 16,21 0-16,-21 0 0,21-21 16,0 0-16,0 0 0,1 0 0,-1 0 15,0 0-15,21 0 0,-21 0 16,1 0-16,-1 0 0,0 0 0,0-21 15,0 0-15,0 0 16,1-1-16,-1 22 0</inkml:trace>
  <inkml:trace contextRef="#ctx0" brushRef="#br0" timeOffset="3275.3">6096 656 0,'0'0'16,"21"-21"-16,0 0 0,-21-21 0,0 20 0,21 1 15,-21 0-15,0-21 0,0 21 16,0-1-16,0 1 0,-21 0 0,0 21 15,0-21-15,-21 21 16,20 0-16,-20 0 0,21 0 0,-21 0 16,-1 21-16,1 0 0,0 0 15,-1 1-15,22 20 0,-21-21 0,21 21 16,-22 22-16,22-22 0,21 22 16,0-22-16,0 22 0,0-1 0,0-21 15,0 22-15,0-22 0,0 22 16,21-22-16,0-21 0,1 22 0,-1-1 15,0-21-15,0 0 0,0 0 16,0 1-16,22-22 0,-22 21 0,21-21 16,1 0-16,-22 0 0,21 0 15,0 0-15,-20-21 0,20 21 16,0-22-16,1 1 0,-1 0 0,-21-21 16,21 21-16,1-22 0,-1 1 15,0 0-15</inkml:trace>
  <inkml:trace contextRef="#ctx0" brushRef="#br0" timeOffset="4320.22">6540 889 0,'22'-21'15,"-44"42"-15,44-63 0,-22 21 0,0-1 16,0 1-16,-22 0 0,1 21 16,0 0-16,0 0 0,0 0 0,0 0 15,-1 0-15,1 0 0,-21 21 16,21 0-16,0 1 0,-1-1 0,22 21 16,-21 0-16,21-20 0,-21 20 15,21 0-15,-21 1 0,21-22 16,0 21-16,0-21 0,0 0 15,0 1-15,0-1 0,0 0 0,0 0 16,21-21-16,0 0 16,0 0-16,1 0 0,-1 0 15,0 0-15,21-21 0,-21 0 16,1 21-16,20-21 0,-21-22 0,0 22 16,0 0-16,1-21 0,-1 20 15,0-20-15,-21 0 0,0-1 0,0 1 16,0 21-16,21 0 0,-21 0 15,0-1-15,0 1 0,0 42 32,0 1-32,-21-1 15,21 21-15,0-21 0,0 22 0,0-1 16,-21-21-16,21 21 0,0-20 16,0 20-16,0-21 0,0 21 0,0-20 15,0-1-15,21 0 0,0 0 16,0-21-16,0 0 0,22 0 15,-22 0-15,21 0 0,-21 0 16,22 0-16,-1 0 0,0 0 0,22-42 16,-22 21-16,-21-1 15,22 1-15,-22 0 0,21-21 16,-21 21-16,-21-22 0,22 22 16,-22-21-16,21-1 0,-21 22 0,0 0 15,0 0-15,0 0 0,0 0 16,0 42 15,-21 0-31,21 0 0,0 0 0,-22 22 16,22-22-16,0 0 0,0 21 15,0-21-15,0 22 0,0-22 0,0 0 16,0 0-16,0 0 0,0 1 16,0-1-16,0 0 0,0 0 15,0 0 1,0-42 31,0 0-47,0 0 0,0 0 15,0-1-15,0 1 0,0-21 16,0 21-16,0-22 0,0 1 0,0 21 16,22-21-16,-1-1 0,0 1 15,21 0-15,-21 20 0,22-20 0,-1 21 16,0 0-16,22-22 0,-22 43 15,22-21-15,-22 21 0,22 0 16,-22 0-16,21 0 0,-20 21 16,-1 1-16,-21-1 0,22 0 0,-22 21 15,0 1-15,-21-1 0,0 0 16,0 1-16,0-1 0,-21 0 0,0 1 16,-1-1-16,1 0 0,0-21 15,0 1-15,0-1 0,0 0 0,-1 0 16,1 0-16,21 0 0,-21-21 15,21 22-15,-21-22 0,21-22 79,0 1-64,0 0-15,0 0 16,0 0-1</inkml:trace>
  <inkml:trace contextRef="#ctx0" brushRef="#br0" timeOffset="5207.72">8932 487 0,'0'0'0,"-21"-64"31,0 43-31,0 0 16,0 0-1,-1 21-15,1 0 16,0 0-16,21 21 15,-21 0-15,0 0 0,0 1 0,21 20 16,0 0-16,-22 1 0,22-1 16,-21 0-16,21 22 0,0-22 0,0 22 15,0-22-15,0 0 0,0 1 16,0-1-16,-21-21 0,21 21 0,-21-20 16,21-1-16,0 0 15,-21 0-15,21 0 16,0-42-1,0 0 1,0 0-16,0 0 0,0-1 16,0-20-16,0 21 0,0 0 15,0-22-15,21 1 0,-21 21 0,21-21 16,0 20-16,22 1 0,-22-21 16,21 21-16,-21 21 0,22-21 0,-1 21 15,0 0-15,1 0 0,-1 0 16,0 0-16,1 21 0,-22 0 0,21 0 15,-42 21-15,21-20 0,-21-1 16,0 21-16,0-21 0,0 22 16,-21-22-16,0 0 0,0 0 15,-22 0-15,1 0 0,0 1 0,21-1 16,-22-21-16,1 21 0,21-21 16,-22 0-16,22 0 0,0 0 0,0 0 15,0 0-15,21-21 31,0 0-31,21-1 0,21 22 16,-21-21-16,1 0 0</inkml:trace>
  <inkml:trace contextRef="#ctx0" brushRef="#br0" timeOffset="5551.91">9356 910 0,'21'0'15,"21"0"1,-21 0-16,0-21 0,1 0 16,-1 0-16,0 21 0,0-21 15,0-1-15,0 1 0,1 0 0,-1 21 16,0-21-16,0 0 0,-21 0 16,0-1-16,0 1 0,0 0 15,-21 0-15,0 21 16,0 0-16,-22 0 15,22 0-15,0 0 0,-21 21 0,20 0 16,1 0-16,-21 22 0,21-1 16,21 0-16,-21-20 0,21 20 0,0 0 15,0 1-15,0-1 0,0 0 16,0-21-16,21 1 0,-21 20 0,21-21 16,21-21-16,-21 21 0,22 0 15,-22-21-15,21 0 0,1 0 0,20 0 16,1 0-16,-1-21 0,1 21 15</inkml:trace>
  <inkml:trace contextRef="#ctx0" brushRef="#br0" timeOffset="5992.33">11197 614 0,'0'0'0,"0"-21"31,0 0-15,0-1-16,0 1 15,0 0-15,0 0 16,-21 0 0,0 21-16,0 0 0,-1 0 15,1 21-15,0 0 0,0 0 16,0 0-16,0 22 0,-1-1 0,1 0 16,0 1-16,0 20 0,0 1 15,0-22-15,-1 22 0,22-22 0,-21 21 16,21-20-16,0-1 0,0-21 15,0 22-15,0-22 0,21 0 16,1 0-16,20-21 0,-21 0 0,21 0 16,1 0-16,-1 0 0,0 0 15,22 0-15,-22-21 0,22 0 0,-22 0 16</inkml:trace>
  <inkml:trace contextRef="#ctx0" brushRef="#br0" timeOffset="6248.18">11959 402 0,'0'-21'0,"0"42"0,0-63 16,-21 21-16,0 0 0,21-1 15,-21 22-15,-1 0 0,1 0 0,0 22 16,0-1-16,0 0 0,0 21 16,-1-21-16,1 22 0,21-1 0,-21 0 15,21 22-15,-21-22 0,21 1 16,0 20-16,-21-21 0,21 1 0,0-1 15,-21 0-15,21 1 0,0-1 16,0-21-16,0 22 0,0-22 0,0 0 16,0 0-16,0 0 0,21-21 15,0 0-15,0 0 0,0 0 16,0 0-16,1 0 0</inkml:trace>
  <inkml:trace contextRef="#ctx0" brushRef="#br0" timeOffset="7383.97">12277 847 0,'0'0'16,"21"-21"-16,-21-1 0,0 1 0,0 0 16,0 0-16,0 0 0,0 0 0,0-1 15,-21 22-15,-1 0 16,1 0-16,-21 0 0,21 22 16,0-22-16,-22 21 0,22 0 0,0 21 15,-21-21-15,20 22 16,1-1-16,0 0 0,0 1 0,21-1 15,0-21-15,0 22 0,0-22 16,0 0-16,0 21 0,0-21 0,0 1 16,21-1-16,0-21 0,0 0 15,1 0-15,-1 0 0,21 0 16,-21 0-16,0 0 0,22-21 0,-22 21 16,0-22-16,21 1 0,-20 0 15,-1 0-15,0-21 0,0 20 0,-21-20 16,21 0-16,-21-1 0,21 1 15,-21 21-15,0-21 0,0-1 16,0 22-16,0 0 0,0 0 16,0 42-1,0 21-15,-21-21 16,21 1-16,0 20 0,-21 0 16,21 1-16,0-22 0,0 21 0,0-21 15,0 22-15,0-22 0,0 0 16,21 0-16,0 0 0,1 0 0,-1 1 15,0-1-15,0-21 0,0 0 16,0 0-16,1 0 0,20 0 0,-21 0 16,0 0-16,0 0 0,22 0 15,-22 0-15,0-21 0,0-1 0,0 1 16,1 0-16,-1 0 0,21-21 16,-21-1-16,0 22 0,1-21 15,-22-1-15,21 1 0,0 21 0,-21-21 16,21 20-16,-21 44 31,-21 20-31,0-21 16,21 0-16,0 0 0,0 22 0,0-22 15,0 0-15,0 0 0,0 0 16,0 1-16,0-1 0,0 0 0,0 0 16,0 0-16,0 0 0,21-21 15,-21 22 1,0-44 15,0 1-31,-21 21 16,21-21-16,-21 0 0,21 0 15,-22 0-15,1-1 0,0 22 16,0 0 0,0 0-16,21 22 15,0-1-15,0 0 0,0 0 16,0 0-16,0 0 15,0 1-15,0-1 0,21 0 16,0-21-16,0 0 0,0 0 16,1 0-16,-1 21 0,21-21 15,0 0-15,1 0 0,-1 0 0,0 0 16,22-21-16,-22 0 0,1 21 16,-1-21-16,0-1 0,1 1 0,-1 0 15,0-21-15,-21 21 0,22-1 16,-22-20-16,0 0 0,-21 21 0,21-22 15,-21 1-15,0 0 0,0 20 16,0-20-16,0 21 0,0 0 0,0 0 16,0 42-1,-21 21 1,21-21-16,0 22 16,0-1-16,0-21 0,0 21 0,0 1 15,0-1-15,21-21 0,-21 22 16,21-22-16,-21 0 0,0 0 15,0 0-15,0 0 0,0 1 16,-21-22-16,0 21 0,0-21 16,0 0-16,-22 0 0,22 0 15,0 0-15,-21 0 0,21 0 0,-1 0 16,1-21-16,0-1 0,0 1 0,21 0 16</inkml:trace>
  <inkml:trace contextRef="#ctx0" brushRef="#br0" timeOffset="8127.68">15388 826 0,'0'-22'0,"0"44"0,21-86 16,-21 43-16,0 0 16,0 0-16,0-1 0,-21 22 0,0-21 15,0 21-15,-22 0 0,22 0 16,-21 0-16,21 0 0,-22 0 0,22 0 16,-21 21-16,0 1 0,20-1 15,1 21-15,-21 0 0,21 1 16,0 20-16,-1-20 0,22-1 0,0 21 15,0-20-15,0-1 0,0 0 16,0-20-16,0 20 0,0-21 0,22 0 16,-1 0-16,0 1 0,0-22 15,21 21-15,1-21 0,-1 0 0,0 0 16,1 0-16,20 0 16,-20 0-16,20-21 0,-21-1 0,43 1 15,-21-21-15,-43 21 0,21-22 16,-21 22-16,22-21 0,-22 0 15,-21-1-15,0-20 0,0 20 0,0-20 16,0 21-16,-21-1 0,-1-20 16,-20 42-16,21-22 0,-21 22 0,-1-21 15,1 42-15,21-21 0,-22 21 16,1 0-16,0 0 0,-1 21 0,22 0 16,0 21-16,-21-21 0,42 22 15,0 20-15,-21-20 0,21-1 0,0 21 16,0-20-16,0-1 0,0 0 15,21 1-15,0-22 0,-21 21 16,21-21-16,0 1 0,0-1 16,1 0-16,20 0 0,-21 0 15,0-21-15,0 0 0,22 0 0,-22 0 0,21 0 16,-21 0-16,1 0 0</inkml:trace>
  <inkml:trace contextRef="#ctx0" brushRef="#br0" timeOffset="8491.46">15833 995 0,'0'0'0,"0"-21"16,21 0-16,-21-1 0,0 1 0,0 0 16,21 0-16,0 0 0,0 0 15,-21-1-15,21 1 0,1 21 16,-1-21-16,21 21 0,-21 0 0,0 0 16,22 0-16,-22 0 0,21 0 15,-21 0-15,1 21 0,20 0 0,-21 1 16,-21 20-16,21 0 0,-21-21 15,21 22-15,-21-1 0,0 0 0,0-20 16,0 20-16,-21-21 0,0 0 16,0 0-16,0 1 0,0-1 0,-1-21 15,22 21-15,-21-21 16,0 0-16,21-21 16,-21 0-1,21-1-15,0 1 0,0 0 16,0-21-16,0 21 0,0-22 0,0 1 15,21 0-15,0-1 0,-21 1 16,21 21-16,1-22 0,-1 22 0,0 0 16,0 0-16,0 0 0,0 21 15,1-21-15,-1 21 0,21 0 0,-21 0 16</inkml:trace>
  <inkml:trace contextRef="#ctx0" brushRef="#br0" timeOffset="9836.41">17716 677 0,'0'0'16,"-21"0"-16,0 0 0,0 0 15,42-21 17,0 0-32,0 21 15,22-21-15,-22-21 0,0 20 16,21 1-16,-20-21 0,20 0 16,0 20-16,-21-41 0,1 21 0,20-1 15,-21 1-15,0 0 0,-21-1 16,0 1-16,0 21 0,0-22 0,0 22 15,-21 21 1,0 21-16,0 1 0,0-1 16,-1 21-16,1 22 0,0-1 15,0 1-15,0-1 0,0 1 0,-1-1 16,1 1-16,0-1 0,21 1 0,0 20 16,0-20-16,-21-22 0,21 22 15,0-22-15,-21 21 0,21-20 0,0-22 16,0 21-16,0-21 15,0 1-15,-21-1 0,21 0 0,-22-21 16,1 0 0,0 0-16,0 0 0,0-21 15,0 0-15,-1-1 0,1 1 16,-21 0-16,21-21 0,0 21 0,-1-22 16,1 1-16,-21 21 0,21-22 15,21 22-15,-21 21 0,-1 0 16,22 21-16,0 22 15,0-22-15,0 21 0,0 1 0,22-22 16,-1 21-16,0 0 16,0-20-16,21 20 0,-20-21 0,-1 0 15,21 0-15,-21 1 0,0-22 16,22 0-16,-1 21 0,-21-21 0,22 0 16,-22 0-16,21 0 0,0-21 0,-20 21 15,20-22-15,0 1 0,-21 0 16,22 0-16,-22-21 0,0 20 0,21-20 15,-20 0-15,-1-1 0,0 1 16,-21 0-16,21-1 0,-21 1 0,21 21 16,-21 0-16,0 42 15,0 21 1,0-21-16,0 1 0,-21 20 16,0 0-16,21-21 0,0 22 0,-21-22 15,0 0-15,21 0 0,-22 0 16,22 1-16,0-1 0,0 0 15,0-42 17,0 0-17,22-1-15,-1 1 0,0 0 0,-21-21 16,42 21-16,-21-22 0,1 1 16,-1 21-16,0-22 0,0 1 15,0 21-15,22 0 0,-22 21 16,0 0-16,0 0 0,0 21 15,-21 21-15,0-21 16,0 22-16,0-22 0,0 21 0,0-21 16,0 22-16,0-22 0,0 21 15,0-21-15,0 1 0,0-1 0,0 0 16,0 0-16,21 0 0,1 0 16,-1-21-16,0 0 15,0 0-15,0 0 0,0 0 16,22 0-16,-22-21 0,0 0 15,0 0-15,0 21 0,22-42 16,-22 20-16,0-20 0,0 21 0,0-43 16,1 22-16,-1-21 0,0 20 15,0-20-15,0-1 0,0 22 0,-21-22 16,0 22-16,22-21 0,-22 20 16,21 1-16,-21 0 0,0-1 0,0 22 15,0 0-15,0 0 0,0 42 16,0 0-16,0 0 15,-21 22-15,-1-1 0,1 21 16,0-20-16,21 20 0,-21 1 0,0-1 16,0 1-16,-1-1 0,1 1 15,21-22-15,-21 22 0,21-22 16,0-21-16,0 21 0,0-20 16,0-1-16,0 0 0,0 0 0,21 0 15,0-21-15,1 0 16,-1 0-16,0 0 0,0 0 15,0 0-15,0-21 0,1 0 16,-1 0-16,-21-22 0,21 22 0,0-21 16</inkml:trace>
  <inkml:trace contextRef="#ctx0" brushRef="#br0" timeOffset="10037.31">18796 762 0,'0'0'0,"-21"0"0,0 0 15,42 0 17,0 0-32,0 0 15,21 0-15,-20 0 0,-1 0 16,0 0-16,21 0 0,-21 0 0,1 0 16,20 0-16,-21-21 0,0 21 15,22 0-15,-22 0 0,21-21 0</inkml:trace>
  <inkml:trace contextRef="#ctx0" brushRef="#br0" timeOffset="10408.1">19135 1037 0,'0'0'0,"0"21"0,0 1 16,-22-22-16,22 21 15,22-21 1,-1 0-1,0-21-15,0-1 0,0 22 0,0-21 16,1 0-16,20 0 0,-21 0 16,0 0-16,0-1 0,1-20 0,-1 21 15,-21-21-15,0 20 16,21 1-16,-21 0 0,0 0 0,0 0 16,-21 21-1,0 21-15,-1-21 0,1 42 0,-21-21 16,21 22-16,0-1 0,-1 0 15,1 1-15,0-22 0,21 21 0,0 1 16,0-22-16,0 21 0,0-21 16,0 0-16,0 1 0,0-1 0,21 0 15,22 0-15,-22-21 0,21 0 16,-21 0-16,22 21 0,-1-21 16,21 0-16,-20 0 0,-1 0 15,0-21-15,-20 0 0</inkml:trace>
  <inkml:trace contextRef="#ctx0" brushRef="#br0" timeOffset="10772.43">19791 974 0,'0'0'16,"0"-43"-16,0 1 0,0 21 0,0 0 15,0 0-15,0-1 0,21 1 0,-21 0 16,21 0-16,0 21 0,0 0 16,1 0-16,-1 0 0,0 0 15,0 0-15,0 21 16,0 0-16,-21 22 0,0-22 0,0 21 15,0-21-15,0 22 16,0-22-16,0 21 0,0-21 0,0 22 16,-21-22-16,21 0 0,0 0 15,-21 0-15,0-21 0,21 21 0,-21-21 16,21-21 15,0 0-15,0 0-16,0 0 0,21 0 0,0-1 15,-21 1-15,21-21 0,0 0 16,1-1-16,-1 22 0,0-21 0,0-1 16,0 22-16,0 0 0,1-21 15,20 21-15,-21-1 0,0 1 16,0 0-16,1 0 0,-1 0 16,0 0-16,21 21 0,-21-22 0,1 1 15</inkml:trace>
  <inkml:trace contextRef="#ctx0" brushRef="#br0" timeOffset="11267.84">20616 318 0,'0'-22'0,"0"44"0,0-22 31,0 21-31,0 0 16,0 21-16,0-21 0,-21 22 0,21-1 16,-21 0-16,0 1 0,0 20 15,-1 1-15,1-1 0,0 22 16,-21 0-16,21-1 0,-22 1 0,22-22 15,-21 22-15,-1 0 0,22-1 16,-21 1-16,0 0 0,-1-1 0,22 1 16,-21-21-16,21 20 0,-22-20 15,22-1-15,0-20 0,0 20 0,21-21 16,0 1-16,0 20 0,0-20 16,21-1-16,0-21 0,0 21 0,0-20 15,22-1-15,-22 0 0,21 0 0,1-21 16,-1 0-16,0 0 0,1 0 15,-1-21-15,0 0 0,1 0 16,20-22-16,-21 22 0,1-21 0,-1-1 16,0 22-16,1-42 0,-22 20 15,21 1-15,-21-21 0,1-1 0,-1 1 16,-21-1-16,21 1 0,-21-1 16,0 1-16,0-1 0,-21 1 0,0 20 15,-1 1-15,-20 0 0,0 20 16,21 1-16,-22-21 0,1 21 0,0 0 15,-1 21-15,22-22 0,-21 22 16,21 0-16,21-21 16,-22 21-16,44 0 31,-1 0-31,21-21 0,-21 0 0,22 21 16,20-21-16,-21 21 0</inkml:trace>
  <inkml:trace contextRef="#ctx0" brushRef="#br0" timeOffset="11751.27">21230 910 0,'0'0'0,"0"-42"0,0 0 15,0-1-15,0 22 0,-21 0 16,21 0-16,-21 0 0,21-1 0,-21 22 16,-1 0-16,1-21 0,0 21 15,0 0-15,0 0 0,0 21 0,-1 1 16,1-1-16,0 21 15,0-21-15,0 22 0,0-1 0,-1 0 16,1 1-16,0-1 0,0 0 16,21-21-16,0 22 0,0-22 0,0 0 15,0 0-15,0 0 0,0 1 16,21-1-16,0-21 16,0 0-16,1 0 0,-1 0 15,0 0-15,0-21 0,0 21 0,0-22 16,1 1-16,-1 0 0,0 0 15,0-21-15,0 20 0,0-20 16,1 0-16,-1-1 0,-21 1 16,21 21-16,-21-21 0,21 20 0,-21 1 15,0 42 1,0 1-16,0-1 16,0 21-16,0 0 0,-21-20 15,21 20-15,0 0 0,-21-21 0,21 22 16,0-22-16,0 0 0,0 0 15,0 0-15,0 1 0,0-1 0,0 0 16,21 0 0,0-21-16,0 0 0,0 0 0,1 0 15,-1 0-15,21-21 0,-21 21 16,22-21-16,-22 0 0</inkml:trace>
  <inkml:trace contextRef="#ctx0" brushRef="#br0" timeOffset="12011.13">21865 847 0,'21'-21'0,"-42"42"0,42-64 0,-21 22 16,-21 21 0,0 0-1,0 0-15,0 21 0,21 1 16,-22-1-16,1 0 0,0 0 0,0 21 16,0-20-16,21 20 0,-21-21 15,21 0-15,-22 22 0,22-22 16,-21 0-16,21 0 0,0 0 0,0 0 15,0 1-15,0-1 16,21-21-16,1 0 0,-1 0 16,0 0-16,0 0 0,0 0 15,0 0-15,22 0 0,-22-21 0,21 21 16,-21-22-16,22 1 0,-22 0 16,21 0-16</inkml:trace>
  <inkml:trace contextRef="#ctx0" brushRef="#br0" timeOffset="12431.88">22204 847 0,'0'21'31,"21"-21"-31,0 0 16,0 0-1,0 0-15,1 0 16,-1 0-16,0 0 15,-21-21-15,21 21 0,-21-21 0,21 21 16,-21-22-16,0 1 16,0 0-16,0 0 15,0 0 1,-21 21-16,0 0 16,0 0-16,0 21 15,-1-21-15,1 21 0,0 0 0,0 0 16,21 22-16,-21-22 0,0 21 15,-1-21-15,22 22 0,-21-22 0,21 21 16,0-21-16,0 1 0,0-1 16,0 0-16,0 0 0,0 0 0,0 0 15,21 1-15,1-22 16,-1 0-16,0 0 0,0 0 16,0 0-16,0 0 15,1 0-15,20 0 0,-21-22 0,21 1 16,-20 0-16,20 0 0,0 0 15,1 0-15</inkml:trace>
  <inkml:trace contextRef="#ctx0" brushRef="#br0" timeOffset="12812">22945 360 0,'0'0'0,"21"0"47,0 21-47,0 0 15,21 0-15,-20 1 0,20-1 16,-21 21-16,21-21 0,-20 22 0,-1-1 16,21 0-16,-21 1 0,0-1 15,1 21-15,-22 1 0,0-22 0,0 22 16,0-22-16,0 22 0,-43-22 15,22 0-15,0 1 0,-21-1 0,20 0 16,-20-21-16,0 22 0,-1-22 16,22 0-16,-21 0 0,0 0 0,-1-21 15,1 22-15,0-1 16,20-21-16,-20 0 0,21 21 0,0-21 16,0 0-16,-1 21 0</inkml:trace>
  <inkml:trace contextRef="#ctx0" brushRef="#br0" timeOffset="23951.91">1460 3852 0,'0'0'0,"0"22"16,-21-22 0,0 0-1,0 0 1,0 0-16,0 0 0,-1 0 0,1 0 15,0 0-15,0-22 0,0 22 16,0 0-16,-22 0 0,22 0 16,-21-21-16,21 21 0,-1 0 15,-20 0-15,21-21 0,-21 0 16,20 21-16,1 0 0,-21-21 0,21 21 16,0 0-16,-1-21 0,1 21 15,0 0-15,21-22 16,-21 22-16,42 0 47,0 0-47,0 0 15,22 22-15,-22-22 0,21 0 0,1 0 16,-1 0-16,21 0 16,-20 0-16,41 0 0,-20 21 0,21-21 15,-22 0-15,22 0 0,-22 0 16,22 0-16,-22 0 0,1 0 0,-1 0 15,1 0-15,-1 0 0,-20 0 16,-1 0-16,0 0 0,1 0 16,-1 0-16,0 0 0,-20 0 0,20 0 15,-21 0-15,0 0 0,0 0 16,1 0-16,-1 0 0,-21-21 31,-21 21-15,-1 0-1,1-22-15,0 22 0,0-21 0,0 21 16,0-21-16,-1 21 0</inkml:trace>
  <inkml:trace contextRef="#ctx0" brushRef="#br0" timeOffset="24535.57">1947 3366 0,'0'-22'16,"0"44"31,0-1-47,0 0 0,21-21 16,-21 21-16,22 0 0,-1 22 0,0-22 15,-21 0-15,21 0 0,0 0 16,0-21-16,22 21 0,-22 1 15,21-1-15,1-21 0,-1 21 0,0-21 16,1 0-16,-1 0 0,0 0 16,1 0-16,-1 0 0,0 0 15,1 0-15,-22 0 0,0 0 0,0 0 16,0 0-16,0 0 0,-21-21 16,0 0-1,0-1-15,-21 22 16,0 0-16,0 0 0,0 0 15,0 0-15,-1 0 0,-20 0 0,21 0 16,-21 0-16,-1 22 0,22-1 16,-21 0-16,-1 0 0,1 0 15,0 0-15,-1 22 0,1-22 0,21 21 16,-21 1-16,20-1 0,1 0 0,0 22 16,0-22-16,21 0 15,0 1-15,0-1 0,-21-21 0,21 22 16,0-22-16,0 0 0,0 21 15,0-21-15,0 1 0,0-1 16,0 0 0,0-42 31,0 0-32,0-1-15,0 1 0</inkml:trace>
  <inkml:trace contextRef="#ctx0" brushRef="#br0" timeOffset="26195.45">3387 3239 0,'0'0'0,"-22"0"16,1 0-16,0 0 15,0 0-15,0 21 16,21 0-16,0 0 16,0 0-16,0 0 0,0 1 15,0-1-15,0 0 0,0 0 0,0 0 16,0 0-16,0 1 0,21-1 16,0 0-16,0 0 0,0-21 0,1 0 15,-1 0-15,21 0 0,-21 0 16,22 0-16,-1 0 0,0 0 0,1 0 15,-1-21-15,0 21 0,1-21 16,-1 0-16,-21-1 0,21 1 0,-20-21 16,20 21-16,-21 0 0,0-1 15,0-20-15,-21 21 0,0 0 0,0-22 16,0 22-16,0 0 16,0 0-16,0 0 0,0 0 0,-21-1 15,0 22-15,0 0 0,21-21 16,-21 21-16,0 0 0,-1 21 15,1 1-15,21-1 16,0 0-16,0 21 0,-21-21 0,21 22 16,0-1-16,-21 22 0,21-22 15,0 0-15,-21 1 0,21-1 0,0 21 16,0-20-16,0-1 0,0 0 16,0 1-16,0-1 0,0 0 0,0 1 15,0-1-15,0 22 16,0-22-16,0 0 0,0 1 0,0-22 15,0 21-15,0-21 0,0 22 0,0-22 16,-21 0-16,21 0 0,-22 0 16,1-21-1,0 0-15,0 0 0,0 0 16,0-21-16,-1 21 0,1-21 16,-21 0-16,21-22 0,0 22 15,-22-21-15,1 0 0,0-1 0,20 1 16,-20 21-16,0-22 0,21 1 15,-1 21-15,1 0 0,0 0 16,0-1-16,21 1 0,0 42 47,0 1-47,21-1 0,0 21 16,0-21-16,22 0 0,-22 22 15,21-1-15,1-21 0,-22 22 0,63-1 16,-41-21-16,-1 21 15,-21-42-15,22 22 0,-1-1 0,21-21 16,-20 0-16,-1 0 0,0 0 16,1 0-16,-1 0 0,0-21 0,1 21 15,-1-22-15,0 1 0,1 0 16,-1 0-16,0-21 0,-20 20 0,20 1 16,-21-21-16,0 0 0,-21 20 15,0-20-15,0 21 0,0-21 16,0 20-16,0 1 0,0 0 0,0 0 15,0 0-15,-21 21 32,21 21-32,0 21 15,-21-21-15,21 1 0,0 20 0,0-21 16,0 21-16,0 1 0,0-1 16,0-21-16,-21 22 0,21-22 15,0 21-15,-21-21 0,21 0 16,0 1-16,0-1 0,0 0 15,0 0-15,-22-21 32,22-21-32,0 0 15,0 0-15,0-1 0,0-20 0,0 21 16,0-21-16,22-1 0,-22 1 16,21 0-16,0-1 0,0 1 0,0 0 15,22-1-15,-22 22 0,21-21 16,0 21-16,1-1 0,-1 22 0,0 0 15,1 0-15,-1 0 0,-21 0 16,22 22-16,-22-1 0,21 0 16,-21 0-16,0 21 0,-21-20 0,0 20 15,0 0-15,0-21 0,0 22 16,0-22-16,0 21 0,-21-21 0,21 22 16,0-22-16,-21 0 0,0 0 15,21 0-15,0 1 16,0-44 15</inkml:trace>
  <inkml:trace contextRef="#ctx0" brushRef="#br0" timeOffset="28487.15">5948 4170 0,'0'0'16,"-21"0"-16,21-21 31,0 0-31,0-1 0,0 1 0,0 0 16,0-21-16,21 21 0,0-1 15,0-20-15,0 0 0,0 21 0,1-22 16,-1 1-16,21 0 0,-21-22 15,0 22-15,22-22 0,-22 22 0,21-22 16,-21 1-16,1 21 0,-1-22 16,0 43-16,-21-21 0,0-1 15,0 22-15,0 0 0,-21 21 16,-22 0 0,22 21-16,0-21 0,0 21 0,-21 22 15,20-22-15,1 21 0,0 0 16,0 22-16,0-22 0,21 1 0,0-1 15,0 0-15,0-21 0,0 22 16,0-1-16,21-21 0,0 0 0,0 1 16,0-1-16,-21 0 0,22 0 15,-1 0-15,-21 0 0,21 1 16,0-1-16,-21 0 16,-21-21 15,0 0-31,0 0 0,-1 0 15,1-21-15,0 21 16,21-21-16,-21-1 0,0 22 0,21-21 16,0 0-16,-21 21 0,-1-21 15,22 42 17,0 0-32,0 0 0,22 1 15,-1-22-15,0 21 0,-21 0 0,21 0 16,0 0-16,0-21 0,1 21 15,-1 1-15,21-22 0,-21 0 0,0 0 16,22 0-16,-22 0 0,21 0 16,-21 0-16,22-22 0,-1 1 0,0 0 15,1 21-15,-1-21 0,22 0 0,-22 0 16,0-22-16,1 22 0,-1 0 16,-21 0-16,21-22 0,-20 1 0,-1 21 15,0-21-15,-21 20 0,21-20 16,-21 0-16,0-1 0,0 22 0,0-21 15,0 21-15,0 0 0,-21-1 16,0 1-16,0 21 16,-1 0-16,1 21 0,0 1 15,0 20-15,21-21 0,-21 21 16,0-20-16,-1 20 0,1 0 16,21 1-16,-21-1 0,21-21 0,-21 21 15,21 1-15,0-22 0,0 21 0,0 1 16,21-22-16,0 0 0,0 21 15,1-21-15,20 1 0,-21-22 0,21 21 16,-20-21-16,20 0 0,-21 0 0,21 0 16,1 0-16,-1 0 0,0-21 15,1 21-15,-1-22 0,0 1 16,1 0-16,-1 0 0,0 0 16,1 0-16,-22-22 0,21 22 0,-21-21 15,22-1-15,-22 1 0,0 0 0,0-22 16,0 22-16,1-22 0,-22 1 15,0-1-15,0 1 0,21 21 0,-21-22 16,0 22-16,21-22 0,-21 22 16,0 0-16,0 20 0,0 1 0,0-21 15,0 21-15,-21 42 16,0 0 0,-1 0-16,1 22 0,0-1 15,21 0-15,-21 1 0,0 20 16,0 1-16,-1-1 0,1 1 0,0-22 15,0 21-15,0-20 0,21 20 16,0-20-16,0-1 0,0 0 0,0 1 16,0-22-16,0 21 0,0-21 15,0 22-15,0-22 0,0 0 0,21 0 16,0 0-16,0-21 0,0 21 0,22-21 16,-22 0-16,0 0 0,21 0 15,1 0-15,-1 0 0,-21 0 0,22-21 16,-1 21-16,0-21 15,-21 0-15,22 0 0,-22 0 0,21-1 16,-21-20-16,1 21 0,-1-21 0,0 20 16,0-20-16,-21 0 0,0-1 15,0 22-15,0-21 0,0 21 0,0 0 16,0-1-16,0 1 0,-21 21 16,0 0-16,0 0 0,21 21 15,-22 1-15,1-1 0,-21 0 16,21 0-16,0 0 0,-1 43 15,1-43-15,21 21 0,0-21 16,0 1-16,0-1 0,0 0 0,0 0 16,0 0-16,21 0 0,1 1 15,-1-1-15,0-21 16,21 0-16,-21 21 0,1-21 0,-1 0 16,21 0-16,-21 0 0,22 0 0,-22 0 15,21 0-15,-21-21 0,22 21 16,-22-21-16,21-1 0,-21 1 0,0 0 15,1 0-15,-1 0 0,0 0 16,0-1-16,-21 1 0,21-21 0,-21 21 16,0-22-16,0 22 0,0 0 0,0 0 15,0 0-15,-21 42 32,21 0-17,-21 0-15,21 0 0,0 1 0,0-1 16,0 0-16,0 21 0,-21-21 0,21 1 15,0-1-15,-21 0 0,21 0 16,0 0-16,0 0 0,0 1 0,0-1 16,0 0-1,0-42 32,0 0-47,0-1 0,0 1 16,0 0-16,21 0 15,0 0-15,-21-22 0,21 22 16,0-21-16,0 21 0,1 0 0,-1-22 16,0 22-16,21 0 0,-21 0 15,1 21-15,20 0 0,0 0 16,-21 0-16,1 0 0,-1 21 16,0 21-16,-21-21 0,0 1 0,0-1 15,0 21-15,0-21 0,21 0 16,-21 22-16,21-22 0,-21 0 0,0 0 15,21 0-15,1 1 0,-1-22 16,0 0-16,-21 21 0,42-21 16,-21 0-16,1 0 0,-1 0 0,21 0 15,-21 0-15,0 0 0,22-21 16,-22-1-16,0 22 0,21-21 16,-20 0-16,-1 0 0,0 0 0,0 0 15,0-1-15,0 1 0,-21-21 16,22 21-16,-22-22 0,0 22 0,0 0 15,0 0-15,0 0 0,0 0 16,0 42 0,-22 0-16,22 0 15,0 0-15,-21 22 0,21-22 0,0 0 16,-21 0-16,21 0 0,0 0 0,0 1 16,0-1-16,0 21 15,0-21-15,21-21 16,0 0-16,1 0 15,-1 0 1,0 0-16,0 0 16,0-21-16,-21 0 0,21 0 15,-21 0-15,22-1 0,-22 1 0</inkml:trace>
  <inkml:trace contextRef="#ctx0" brushRef="#br0" timeOffset="28875.93">9546 3027 0,'0'0'0,"-21"-21"0,0 21 0,0 0 16,-1 0-16,1 0 0,21 21 0,0 0 15,-21 0-15,0 0 0,21 1 16,0-1-16,0 0 0,0 0 0,0 0 16,0 0-16,21 22 15,0-43-15,0 0 0,1 21 0,-1-21 16,0 0-16,0 0 0,0 0 15,0 0-15,1-21 0,-1 0 0,0 21 16,-21-22-16,21 1 0,-21 0 16,21 0-16,-21 0 0,0 0 0,0-1 15,0 1-15,0 0 0,0 0 0,-21 0 16,0 0-16,0-1 16,0 22-16,-1 0 0,1 0 15,0 0-15,0 0 0,0 22 16,21-1-16,-21 0 0,-1 21 0,1-21 15,21 22-15,-21-1 0,21 0 0,0 1 16,0-1-16,0 0 0,0-20 16,0 20-16,0 0 0,21-21 0,0 1 15,-21-1-15,22 0 0,-1-21 16,0 21-16,-21 0 0</inkml:trace>
  <inkml:trace contextRef="#ctx0" brushRef="#br0" timeOffset="29968.3">9885 3429 0,'21'0'31,"-42"21"-31,21 0 0,-21 22 0,-1-22 16,22 0-16,0 0 0,0 22 15,-21-22-15,21 0 0,0 21 0,0-21 16,0 1-16,0-1 0,0 0 15,0 0-15,0 0 0,21 0 16,1-21-16,-1 0 0,0 22 0,0-22 0,0 0 16,22 0-16,-22 0 0,21 0 15,-21-22-15,22 22 0,-22-21 16,21 0-16,-21 0 0,22 0 0,-22 0 16,0-1-16,0 1 0,0-21 15,0 0-15,1 20 0,-1-20 0,-21 21 16,0-21-16,0 20 0,0 1 15,0 0-15,0 42 16,-21 0-16,-1 1 16,1 20-16,21-21 15,0 21-15,-21-20 0,21-1 0,0 21 16,0-21-16,0 22 0,0-22 0,0 0 16,0 0-16,21 0 0,0 0 15,1 1-15,-1-22 0,21 21 0,-21-21 16,22 21-16,-22-21 0,21 0 15,-21 0-15,22 0 0,-22 0 0,21 0 16,-21-21-16,22 0 0,-22-1 0,21 22 16,-21-21-16,22 0 0,-22 0 15,0 0-15,0-22 0,0 22 16,-21 0-16,0 0 0,0-21 0,21 42 16,-21-22-16,0 1 0,-21 21 15,0 0 1,21 21-16,-21 1 0,0-1 15,21 0-15,-21 0 0,-1 0 0,1 0 16,21 1-16,-21-1 0,0 0 0,21 0 16,0 0-16,-21-21 0,21 21 15,-21 1-15,21-1 16,0-42 15,0-1-15,0 1-16,21 0 0,-21 0 15,21 0-15,-21 0 0,0-22 16,0 22-16,21-21 0,0 21 0,-21-22 16,21 1-16,1 0 0,-1 20 15,21 1-15,-21 0 0,0 0 0,22 21 16,-22 0-16,21 0 0,-21 21 16,22 0-16,-22 0 0,0 1 15,21 20-15,-20-21 0,-1 21 0,-21-20 16,0 20-16,21-21 0,-21 0 0,0 0 15,0 22-15,0-22 0,0 0 0,0 0 16,0 0-16,0 1 16,-21-22 15,0-22-15,-1 1-16,22 0 0,0 0 15,0 0-15,0 0 0,0-1 0,0 1 16,22 0-16,-1-21 0,21-1 15,-21 22-15,22-21 0,-1 0 0,0-1 16,1 22-16,-1 0 0,21 0 16,-20 21-16,-1 0 0,22 0 0,-22 21 15,0 0-15,1 21 0,-22 1 16,0-22-16,0 21 0,-21 1 0,0-22 16,0 21-16,0-21 0,0 22 0,0-22 15,0 0-15,-21 0 16,0 0-16,0 0 0,-1 1 0,1-22 15,21 21-15,-21-21 0,0 0 0,0 0 16,0 0 0</inkml:trace>
  <inkml:trace contextRef="#ctx0" brushRef="#br0" timeOffset="30822.81">13102 3302 0,'0'0'0,"21"0"0,-21 21 31,0 22-31,0-22 0,-21 42 15,0-20-15,0-1 0,0 21 16,21-20-16,-22 20 0,1-20 0,21-1 16,-21 21-16,21-20 0,-21-1 15,21-21-15,-21 22 0,21-22 0,0 0 16,0 0-16,0 0 0,21-21 31,0 0-31,0-21 0,22 0 16,-22 0-16,0 0 0,21-22 0,1 22 15,-22 0-15,21-21 0,0-1 16,-20 22-16,20-21 0,-21-1 0,21 1 16,-20 0-16,-1-1 0,0 1 15,0 21-15,0 0 0,0 0 0,-21 42 32,0 0-32,0 21 0,0-21 0,0 22 15,0-1-15,0 0 0,0-20 0,0 20 16,0 0-16,0-21 0,0 22 15,0-22-15,22 21 0,-1-21 0,0 1 16,0-1-16,0-21 0,0 0 16,1 21-16,-1-21 0,21 0 15,-21 0-15,0-21 0,22 21 0,-22-21 16,21-1-16,-21 1 0,1 0 16,20 0-16,-21-21 0,0 20 0,0-20 15,1 0-15,-22 21 0,0-43 16,0 22-16,0-1 0,0-20 0,0 21 15,0-22-15,0 22 0,-22-1 0,1 1 16,21 21-16,0 0 0,-21 0 16,0 21-16,0 0 15,21 21-15,-21 0 16,21 0-16,-22 0 0,22 0 16,0 1-16,0-1 0,0 0 15,0 0-15,0 0 0,0 0 0,0 1 16,0-1-16,0 0 0,0 0 15,22 0-15,-1 0 0,0 1 16</inkml:trace>
  <inkml:trace contextRef="#ctx0" brushRef="#br0" timeOffset="31164.62">14097 3810 0,'0'0'0,"21"21"0,-21 0 16,21-21-16,0 0 0,-21 22 15,22-22-15,-1 0 0,0 0 0,0 0 0,21 0 16,-20 0-16,-1 0 15,21 0-15,-21-22 0,0 22 0,22-21 16,-22 21-16,0-21 0,0 0 0,0 0 16,1 0-16,-1-1 0,-21 1 15,0 0-15,0 0 0,0 0 0,0-22 16,0 22-16,0 0 0,-21 0 16,-1 0-16,1 21 0,0 0 0,-21 0 15,21 0-15,-22 0 0,22 42 16,0-21-16,-21 0 0,20 22 15,1-22-15,0 21 0,21 1 0,0-22 16,0 21-16,0-21 0,0 22 16,0-22-16,0 0 0,0 21 0,21-21 15,-21 1-15,43-1 0,-22 0 16,0-21-16,0 21 0,21-21 0,1 0 16,-1 0-16,0 0 0,1 0 15,20 0-15,-20 0 0,20-21 16,-21 0-16</inkml:trace>
  <inkml:trace contextRef="#ctx0" brushRef="#br0" timeOffset="31788.26">15875 3366 0,'0'0'15,"0"-22"-15,0 1 0,0-21 0,0 21 0,0-22 16,-21 22-16,21 0 0,0 0 15,-21 0-15,21 0 0,0-1 0,-22 22 32,1 22-32,21-1 0,-21 0 15,21 21-15,0 22 0,0-22 16,0 22-16,-21-1 0,21 1 0,0-1 16,0 1-16,0-22 0,0 21 15,0-20-15,0-1 0,0 0 0,0 1 16,0-1-16,0 0 0,21-20 0,0-1 15,-21 0-15,21 0 16,1-21-16,-1 0 0,21 0 0,-21 0 16,0 0-16,22-21 0,-22 0 15,21-22-15,1 22 0,-22 0 0,21-21 16,0 21-16,1-22 0,-22 1 0,21 0 16,-21-1-16,1 1 0,-1 0 15,0-22-15,-21 1 0,0-1 16,0 22-16,0-22 0,0 22 0,0 0 15,0-1-15,0 1 0,0 21 0,0 0 16,-21 21 0,0 0-16,21 21 15,0 0-15,0 21 16,-22-21-16,22 22 0,0-1 0,0 0 16,0 1-16,0-1 0,0 0 0,0-20 15,0 20-15,22-21 0,-22 0 16</inkml:trace>
  <inkml:trace contextRef="#ctx0" brushRef="#br0" timeOffset="32188.03">16743 3683 0,'0'0'0,"0"-21"0,21 21 16,0-21-16,0 0 0,-21-1 0,0 1 16,0 0-16,0 0 15,21 21-15,-21-21 0,0 0 0,0-1 16,-21 22-1,0 0-15,0 0 0,0 0 16,0 0-16,-1 22 0,22-1 16,0 0-16,-21 0 0,21 21 0,-21-20 15,21-1-15,0 21 0,0-21 0,0 0 16,21 1-16,0-1 0,1 0 16,-1 0-16,21 0 0,-21 0 0,0 1 15,1-1-15,-1 0 0,0-21 16,0 21-16,0 0 0,-21 0 15,0 1 1,-21-22-16,-21 0 16,21 0-16,-22 0 0,22 0 0,-21 0 15,-1 0-15,1 0 0,0 0 16,-1-22-16,22 22 0,-21-21 0,21 21 16,0 0-16,21-21 0,0 0 15,0 0 1,42 0-16,-21 21 0,0-22 15,22 22-15</inkml:trace>
  <inkml:trace contextRef="#ctx0" brushRef="#br0" timeOffset="32544.83">17208 3810 0,'0'0'0,"22"0"16,-1 0-1,0 0-15,0 0 0,-21-21 0,21 21 16,0-21-16,1 0 0,-1 21 16,0-22-16,-21 1 0,21 0 0,0 0 15,-21 0-15,21 0 0,-21-1 16,0 1-16,0 0 0,0 0 16,-42 21-16,21 0 15,0 0-15,0 0 0,-22 21 0,22 0 16,-21 0-16,21 1 0,-1-1 15,-20 0-15,21 21 0,21-21 16,0 1-16,-21-1 0,21 0 0,0 21 16,0-21-16,0 1 0,0-1 0,0 0 15,21-21-15,0 21 0,0 0 16,0-21-16,1 21 0,-1-21 0,0 0 16,21 0-16,-21 0 0,22 0 15,-1 0-15,0 0 0,1-21 0,20 0 16,-20 0-16</inkml:trace>
  <inkml:trace contextRef="#ctx0" brushRef="#br0" timeOffset="33239.86">19177 3577 0,'-21'-21'16,"42"42"-16,-42-63 0,21 21 0,0 0 0,0-22 16,0 22-16,0-21 0,0-1 15,0 1-15,0 21 0,0-21 16,0-1-16,0 22 0,0-21 0,0 21 16,0-22-16,0 22 0,-21 0 15,21 0-15,0 0 16,-22 21-1,1 0-15,0 21 0,21 0 16,-21 21-16,21 1 0,0 20 16,-21-21-16,21 22 0,-21 21 0,21-22 15,0 1-15,0-1 0,0-21 16,0 22-16,0-22 0,0 22 0,0-22 16,0 0-16,0-20 0,21 20 15,0-21-15,0 0 0,0 0 0,22-21 16,-22 0-16,21 0 0,-21 0 15,22 0-15,-1 0 0,-21-21 0,21 0 16,1 0-16,-1 0 0,0-22 16,1 22-16,-22-21 0,21 0 15,1-1-15,-22 1 0,21 0 0,-21-1 16,0-20-16,1-1 0,-1 22 16,0-22-16,-21 1 0,0 21 0,0-1 15,0 1-15,0 21 0,0-22 16,0 22-16,-21 21 31,21 21-31,-21 1 0,21-1 0,0 0 16,0 21-16,0-21 0,0 22 15,0-22-15,0 21 0,0-21 0</inkml:trace>
  <inkml:trace contextRef="#ctx0" brushRef="#br0" timeOffset="33611.65">19960 3535 0,'21'-21'0,"-21"0"16,0 42 15,0 0-15,0 0-16,0 0 0,0 22 15,0-22-15,0 21 0,0 0 16,0 1-16,-21-1 0,21 0 0,0 22 15,-21-1-15,0 1 0,0-1 0,-1 1 16,1 21-16,0-1 0,21-20 16,-21 20-16,0 1 0,0 21 0,-1-21 15,1 20-15,0-20 0,-21 21 0,21-21 16,-22 20-16,22-20 0,-21 0 16,21-22-16,-22 22 0,22-22 0,0-20 15,0-1-15,21 0 0,0-20 0,0-1 16,0 0-16,21-42 15,-21 0-15,42-1 16,-21-20-16,1 0 0,-1-1 0,21 1 16,-21-21-16,22 20 0,-22-41 15,21 20-15,-21 1 0,0-22 0</inkml:trace>
  <inkml:trace contextRef="#ctx0" brushRef="#br0" timeOffset="33971.44">19918 4064 0,'0'0'0,"0"-63"0,0 20 15,0-84 1,0 85-16,0 21 0,0-22 16,0 22-16,0 0 0,0 0 15,0 0-15,0 0 0,0-1 0,21 1 16,0 0-16,0 21 0,0-21 0,22 21 16,-22 0-16,0 0 0,21 0 15,1 0-15,-22 0 0,21 0 0,-21 21 16,22-21-16,-22 21 0,-21 0 15,0 1-15,0-1 0,0 0 0,0 0 16,0 0-16,-21 0 16,0 1-16,-1-22 0,1 21 0,0-21 15,0 0-15,-21 0 0,20 21 16,1-21-16,0 0 0,0 0 0,0 0 16,0 0-16,-1 0 15,1 0-15,21 21 31,21-21 1,1 0-32,-1 0 0,21 0 0</inkml:trace>
  <inkml:trace contextRef="#ctx0" brushRef="#br0" timeOffset="34288.26">20849 3535 0,'21'-21'0,"-42"42"0,63-63 16,-42 20-16,0 1 0,0 0 16,0 0-16,-21 0 0,0 21 15,21-21-15,-21 21 0,0 0 0,-22 0 16,22 0-16,0 0 0,-21 0 0,21 21 16,-22 0-16,22 21 0,0-21 15,-21 1-15,20 20 0,1-21 16,0 21-16,0-20 0,21 20 15,-21-21-15,21 21 0,-21-20 0,21-1 0,0 0 16,0 0-16,0 0 0,0 0 16,21 1-16,0-1 0,0-21 0,0 21 15,0 0-15,22-21 0,-22 0 16,21 0-16,1 0 0,-1 0 16,0 0-16,1 0 0,-22 0 0,21-21 15,0 21-15,1-21 0,-1 0 16</inkml:trace>
  <inkml:trace contextRef="#ctx0" brushRef="#br0" timeOffset="36188.17">21272 3620 0,'0'0'0,"0"-22"0,0 1 0,0 0 15,0 0-15,-21 0 16,0 21-16,0 0 0,0 0 16,0 0-16,-1 0 0,1 21 15,0 0-15,0 0 0,0-21 16,0 21-16,-1 22 0,22-22 15,-21 0-15,0 0 0,0 0 0,0 1 16,21 20-16,0-21 0,0 0 16,-21 0-16,21 1 0,0-1 15,0 0-15,21-21 0,0 0 16,0 0-16,0 0 16,0 0-16,1 0 0,-1 0 0,0-21 15,0 21-15,0-21 0,0-1 16,1 1-16,-1 0 0,0 0 0,0 0 15,-21-22-15,21 22 0,0 0 16,-21-21-16,22 21 0,-22-22 16,0 22-16,0 0 0,0 0 15,21 21-15,-21 21 16,0 0 0,-21 0-16,21 0 0,-22 1 15,22-1-15,0 0 0,-21 21 0,21-21 16,-21 1-16,21-1 0,0 0 15,0 0-15,0 0 0,0 0 0,0 1 16,0-1-16,21 0 0,0 0 16,1-21-16,-1 0 15,0 0-15,21 0 0,-21 0 0,1 0 16,20 0-16,0 0 16,-21-21-16,22 21 0,-1-21 0,0 0 15,1-1-15,-1 1 0,0 0 16,43-21-16,-64 21 0,22-22 15,-22 22-15,0-21 0,-21 21 16,0-1-16,0-20 0,-21 42 16,0 0-16,-1 0 0,1 0 15,-21 0-15,21 21 0,-22-21 16,22 21-16,0 1 0,0-1 16,0-21-16,21 21 0,-21 0 0,21 0 15,0 0-15,0 1 0,0-1 0,21 0 16,0-21-16,0 21 15,0 0-15,0 0 0,1 1 0,-1-22 16,0 21-16,0 0 16,-21 0-16,21-21 0,-21 21 15,-21-21 1,0 0-16,0 0 16,0 0-16,-1-21 0,1 21 15,0-21-15,0 21 0,0-21 16,0 0-16,-1 21 0,1 0 0,0-22 15,0 22-15,0 0 0,0 0 16,21 22 0,0-1-16,0 0 15,21 0-15,0 0 16,0 0-16,0-21 0,0 22 0,1-1 16,-1-21-16,21 0 0,-21 21 15,22-21-15,-22 0 0,21 0 0,0 0 16,1 0-16,-1 0 0,0 0 15,1 0-15,-1-21 0,0 0 16,1 21-16,-22-43 0,21 22 0,1 0 16,-22-21-16,21 20 0,-21-20 15,0 0-15,1-1 0,-1-20 0,0 21 0,-21-22 16,0 22-16,21-22 16,0 1-16,0-1 0,-21 22 0,22-22 15,-1 22-15,-21 0 0,0-1 16,0 22-16,0 0 0,0 0 0,0 0 15,0 42 1,0 0-16,-21 0 16,-1 22-16,22-1 0,-21 0 15,21 1-15,-21-1 0,0 21 0,21-20 16,0 20-16,-21-20 0,0 20 0,21-21 16,-22 1-16,22-1 15,0 0-15,0-20 0,0 20 0,0 0 16,0-21-16,0 1 0,0-1 15,0 0-15,0 0 0,0 0 0,0 0 16,22-21-16,-1 0 0,0 0 16,0 0-16,0 0 0,0 0 15,1 0-15,20 0 0,-21-21 0,0 0 16,22 21-16,-22-21 0,21 0 16,-21 0-16,0-1 0,1 1 0,20 0 15,-21-21-15,0 42 0,-21-21 16,21-1-16,-21 1 0,-21 21 31,0 21-15,21 1-16,-21-22 0,21 21 0,-21 0 15,0 0-15,21 0 16,0 0-16,0 1 0,0-1 16,0 0-16,21-21 0,0 21 15,0 0-15,21 0 0,-20-21 16,-1 0-16,21 0 0,-21 0 15,0 0-15,22 0 0,-22 0 0,0 0 16,21 0-16,-20 0 0,-1-21 16,0 0-16,0 0 0,0 0 15,0 0-15,-21-1 0,0 1 16,22 0-16,-22-21 0,21 42 16,-21-21-16,0-1 0,0 1 0,-21 42 31,21 1-16,-22-1-15,1 0 0,21 0 0,0 0 16,-21 0-16,21 1 0,-21-22 16,21 21-16,-21 0 0,21 0 0,0 0 15,0 0-15,0 1 32,0-44-1,0 1-31,0 0 0,0 0 15,0 0-15,0 0 16,0-1-16,21 1 0,-21 0 0,21 0 16,0 0-16,0-22 0,22 22 15,-22-21-15,21 21 0,-21 0 0,85-43 16,-63 64-16,-1 0 16,0 0-16,1 0 0,-1 0 0,-21 21 15,21 0-15,-42 1 0,22 20 16,-22-21-16,0 21 0,0-20 0,0-1 15,-43 42-15,22-42 16,0 1-16,0-1 0,0 0 16,-1 0-16,1-21 0,21 21 0,-21 0 15,0-21-15,0 0 16,21 22-16,0-44 47,21 1-47,0 21 0,0-21 0,0 0 15,1 21-15</inkml:trace>
  <inkml:trace contextRef="#ctx0" brushRef="#br0" timeOffset="36889.76">24596 3620 0,'0'0'0,"0"-22"0,0 1 15,-22 21-15,1 0 0,0-21 0,0 21 16,0 0-16,0 0 0,-1 0 16,1 0-16,0 0 0,-21 0 0,21 0 15,-22 21-15,1 0 0,21 1 16,-22-1-16,22 0 0,-21 0 0,21 0 16,0 0-16,-1 1 0,22-1 15,0 0-15,0 0 0,0 0 16,0 0-16,0 1 0,22-22 15,-1 21-15,0-21 0,0 0 16,0 0-16,22 0 0,-22 0 0,0 0 16,0 0-16,0 0 0,22 0 15,-22 0-15,0 0 0,0-21 0,0 21 16,-21-22-16,21 1 0,1 0 0,-1 21 16,-21-21-16,21 0 0,0-22 15,-21 22-15,0 0 0,0 0 16,21 21-16,-21-21 15,-21 42 17,0 0-32,21 0 0,-21 0 15,0 1-15,-1-1 0,1 21 0,21-21 16,-21 0-16,0 22 0,0-1 16,0 0-16,-1 1 0,1 20 0,0-20 15,0 20-15,0 1 0,0-1 16,-1 1-16,22-1 0,-21 1 0,0 20 15,0-20-15,0-1 0,21 22 0,-21 0 16,-1-22-16,22 22 0,-21-22 16,21 1-16,0-1 0,0 22 0,0-22 15,0 1-15,-21-22 0,21 22 0,-21-1 16,21 1-16,-21-22 16,21 0-16,-21 22 0,-1-43 0,1 21 15,0-20-15,0 20 0,0-21 0,-22-21 16,1 21-16,21-21 0,0 0 15,0 0-15,-1 0 0,1 0 16,21-21-16,0 0 0,0 0 0,-21 0 16,21-1-16,0-20 0,0 0 0,0-1 15,0 1-15,0 0 0,21-22 16,0 1-16,1-1 0,-1 1 16,0-22-16,21 0 0</inkml:trace>
  <inkml:trace contextRef="#ctx0" brushRef="#br0" timeOffset="37175.64">24130 2985 0,'-64'-22'31,"43"22"-31,0 0 16,0 0-16,0 0 0,0 0 15,-1 0 1,1 0 15,0 0-31,0 0 16,0 0-16,0 0 0</inkml:trace>
  <inkml:trace contextRef="#ctx0" brushRef="#br0" timeOffset="37419.5">22500 3281 0,'0'0'15,"-21"21"-15,0-21 0,0 21 0,21 0 16,21 1-16,0-22 15,0 0-15,0 0 0,22 0 16,-1 0-16,0 0 0,22 0 0,-22 0 16,22 0-16,-1-22 0,1 22 15,-22 0-15,21 0 0,-20-21 0,-1 21 16,0 0-16,-20 0 0,-1 0 16,0 0-16,-21 21 15,0 1-15,-21-22 0,0 21 0,-22 21 16,-20-21-16</inkml:trace>
  <inkml:trace contextRef="#ctx0" brushRef="#br0" timeOffset="39113.89">2879 5567 0,'21'-21'32,"0"0"-32,0-1 15,0 1-15,0 0 0,1 0 0,-1 0 16,0 0-16,0-22 0,0 22 16,0 0-16,-21 0 0,0 0 0,0-1 15,0 1-15,0 0 0,0 0 16,-21 0-16,0 21 0,0 0 0,0 0 15,-22 0-15,22 0 0,-21 0 16,21 21-16,-22 0 0,22-21 0,-21 21 16,21 0-16,0 1 0,-1-1 15,1 0-15,21 0 0,0 0 0,0 0 16,0 1-16,0-1 0,0 0 16,21 21-16,1-21 0,-1 1 15,0 20-15,21-21 0,-21 21 16,22-20-16,-1 20 0,-21-21 0,22 0 15,-22 22-15,21-22 0,-21 0 0,0 21 16,-21-21-16,0 1 0,0-1 16,0 0-16,0 0 0,0 0 0,-21 0 15,0-21-15,-21 0 0,21 0 16,-1 0-16,-20 0 0,0 0 0,21 0 16,-22 0-16,1-21 0,0 0 15,-1 0-15,1 0 0,0 0 0,-1-22 16,1 22-16,21 0 0,-22-21 15,1 20-15,21 1 0,0 0 0,0 0 16,42 21 15,21 21-31,-21-21 0,0 21 16,22 0-16,-1 1 0,-21-1 0,22 0 16,-1 0-16,-21 0 0,21 0 0,-20 1 15,20-1-15,0 0 0,-21-21 16,22 21-16,-22-21 0,21 0 0,1 0 15,-22 0-15,21 0 16,0-21-16,1 21 0,-1-21 0,0 0 16,-20-1-16,20 1 0,0-21 15,-21 21-15,22 0 0,-22-22 0,0 22 0,0 0 16,-21-21-16,0 20 0,21-20 16,-21 21-16,0 0 0,0 0 15,0-1-15,0 44 31,0 20-31,0-21 16,0 0-16,0 22 0,0-22 16,0 21-16,0-21 0,0 22 0,0-22 15,0 21-15,0-21 0,0 0 0,0 1 16,22-1-16,-1 0 0,0-21 16,0 0-16,21 0 0,-20 0 15,20 0-15,0 0 0,1 0 16,-1 0-16,0-21 0,1 0 0,-1-1 15,0 1-15,1 0 0,-22-21 0,21 21 16,-21-22-16,0 1 0,1 0 16,-22-1-16,0 22 0,0-21 0,0-1 15,0 1-15,-22 0 0,22-1 16,-21 22-16,-21 0 0,21 0 0,0 0 16,-22 0-16,22 21 0,-21 0 0,21 0 15,-22 0-15,22 21 0,-21 0 16,21 0-16,-1 0 0,1 0 0,0 1 15,0-1-15,21 21 16,0-21-16,0 0 0,0 1 0,0 20 0,0-21 16,21-21-16,0 21 15,0 0-15,1-21 0,20 0 0</inkml:trace>
  <inkml:trace contextRef="#ctx0" brushRef="#br0" timeOffset="39544.35">5821 5207 0,'0'0'0,"0"-21"0,0-21 0,0 20 16,0 1-16,0 0 0,-21 21 0,21-21 16,-22 21-1,22 21-15,-21 0 0,21 0 16,0 22-16,-21-22 0,0 21 0,21 1 15,-21 20-15,21-21 0,0 1 16,0-1-16,0 22 0,0-22 0,0 0 16,-21 22-16,21-22 0,0-21 0,0 22 15,0-1-15,0-21 0,0 0 16,0 0-16,0 1 0,0-1 16,0-42-1,0-1 1</inkml:trace>
  <inkml:trace contextRef="#ctx0" brushRef="#br0" timeOffset="40227.96">5249 5588 0,'0'0'0,"-21"0"0,0 0 0,0-21 16,42 42-1,0-21 1,0 0-16,0 0 0,22 0 0,-1 0 15,0 0-15,22 0 0,-22-21 16,22 21-16,-1-21 0,1 0 0,20-1 16,-20 1-16,-1 0 0,1 0 15,-1 0-15,-20 0 0,-1-1 16,0-20-16,1 21 0,-22 0 0,0 0 16,0-1-16,-21 1 0,0-21 15,0 21-15,0 0 0,0-1 0,-21 1 16,0 0-16,0 0 0,0 21 15,-1 0-15,1 0 0,0 0 16,21 21-16,0 21 0,0-20 0,0 20 16,0 0-16,0 1 0,0-1 15,0 0-15,0 1 0,0-1 0,0 21 16,0-20-16,0-1 0,0 0 16,0 1-16,0-1 0,-21-21 0,21 22 15,-21-22-15,21 0 0,0 0 16,0 0-16,0 0 0,0-42 31,0 0-15,0 0-16,0 0 0,0-22 15,0 22-15,0-21 0,0 21 0,21-22 16,0 1-16,0 21 0,0-21 16,1 20-16,-1-20 0,21 21 0,-21 0 15,22 0-15,-1-1 0,0 22 16,1 0-16,20 0 0,-21 0 0,1 0 15,-1 0-15,0 22 0,-20-1 0,20 0 16,-21 0-16,0 0 0,-21 0 16,0 22-16,0-22 0,0 21 15,0-21-15,0 22 0,-21-22 0,0 0 16,21 21-16,-42-20 0,20-1 16,1 0-16,0 0 0,0-21 0,21 21 15,-21-21-15,0 0 0,-1 21 0,22-42 47,22 0-47,-1 21 16,0-21-16,0 0 15,0 21-15</inkml:trace>
  <inkml:trace contextRef="#ctx0" brushRef="#br0" timeOffset="41099.44">7408 5503 0,'0'-21'0,"0"-63"31,-21 84-31,21-22 16,-21 1-16,0 21 0,21-21 0,-21 21 15,-1 0-15,1 0 0,0 0 0,0 0 16,0 0-16,0 21 15,-1-21-15,1 21 0,0 1 0,-21-1 16,21 0-16,-1 0 0,1 21 0,0-20 16,0 20-16,21-21 0,-21 21 15,21 1-15,0-1 0,0-21 0,0 22 16,0-22-16,0 0 0,0 21 0,21-21 16,0 1-16,0-22 15,0 0-15,1 0 0,20 0 0,-21 0 16,21 0-16,-20-22 0,-1 22 15,21-21-15,-21 0 0,22 0 0,-22-21 16,21 20-16,-21 1 0,0-21 16,1 0-16,-1 20 0,0-20 15,0 21-15,-21-21 0,0-1 0,0 22 16,0 0-16,0-21 0,0 20 0,0 1 16,0 42 15,0 1-31,0-1 0,0 0 15,0 0-15,0 0 0,0 22 0,0-22 16,0 21-16,0-21 0,0 22 0,0-22 16,0 21-16,0-21 0,0 0 15,0 22-15,21-22 0,0 0 16,1 0-16,-1-21 0,0 21 0,0-21 16,21 0-16,-20 0 0,20 0 15,-21 0-15,21 0 0,-20 0 0,20-21 16,0 0-16,-21 0 0,22 0 0,-22 0 15,0-1-15,21-20 0,-20 0 16,-1 21-16,0-22 0,0 1 0,0 0 16,-21-1-16,21-20 0,1 20 0,-22 1 15,21 0-15,-21-22 0,0 22 16,21 0-16,-21-1 0,21 1 0,-21 21 16,0 0-16,0-1 0,0 44 31,0-1-31,-21 21 0,0-21 15,21 22-15,-21-1 0,-1 0 16,22 1-16,-21-1 0,0 0 0,21 1 16,0-1-16,-21 0 0,21 1 0,-21-1 15,21 0-15,0-21 0,0 22 16,0-1-16,0-21 0,0 22 0,0-22 16,0 0-16,0 0 0,21-21 0,0 21 15,0-21-15,0 0 16,1 0-16,-1 0 0,0 0 0,0 0 15,0-21-15,0 0 16,1 21-16,-1-21 0,-21 0 16,21-22-16,0 22 0,0 0 0,-21-21 15</inkml:trace>
  <inkml:trace contextRef="#ctx0" brushRef="#br0" timeOffset="41416.26">8107 5207 0,'0'21'0,"0"-42"0,0 63 31,21-42-15,0 0-16,21 0 0,-20 22 16,20-22-16,-21 0 0,21 0 0,-20 0 15,20 0-15,-21 0 0,0 0 0,22 0 16,-22 0-16,0 0 0,0 0 15,0 0-15,0 0 0,1 0 0,-1 0 16,0-22-16,-21 1 31,0 0-15,-21 21 31</inkml:trace>
  <inkml:trace contextRef="#ctx0" brushRef="#br0" timeOffset="42820.76">10033 5122 0,'0'-42'0,"0"84"0,21-105 0,-21 42 16,0-22-16,21 22 0,-21 0 0,21 0 16,-21 0-16,0 0 0,0 42 31,0 21-16,0-21-15,0 22 0,0 20 16,0-21-16,-21 1 0,0 20 0,21-20 16,-21 20-16,0-21 0,0 1 0,-1-1 15,22 22-15,-21-43 0,0 21 16,0 0-16,21-20 0,0-1 0,0 0 16,0 0-16,0 0 0,0-42 31,21 21-31,0-21 15,0-21-15,1 20 0,-1 1 16,0-21-16,0 0 0,21 20 16,-20-20-16,-1 0 0,0-1 15,21 22-15,-21-21 0,1 21 0,-1-22 16,0 22-16,0 21 0,0-21 0,0 21 16,-21 21-1,22 0-15,-22 1 0,0-1 16,0 21-16,0-21 0,0 0 0,0 22 15,0-22-15,0 21 0,0-21 16,0 22-16,0-22 0,0 21 0,0-21 16,0 22-16,21-22 0,-21 0 15,0 0-15,0 0 0,21-21 0,0 22 16,0-22-16,0 0 16,1 0-16,-1 0 0,21 0 15,-21-22-15,0 1 0,1 0 16,-1 0-16,21 0 0,-21-22 15,0 22-15,1-21 0,20 0 0,-21 20 16,0-20-16,0 0 0,-21-1 0,22 1 16,-22 21-16,21-21 0,-21-1 15,0 1-15,0 0 0,0-1 0,0 22 16,0 0-16,0-21 0,0 20 16,0 1-16,0 42 31,0 1-31,0-1 0,0 21 15,0-21-15,0 22 0,0 20 16,0-21-16,0-20 0,0 20 0,0 0 16,0-21-16,0 22 0,0-22 15,0 21-15,0 1 0,0-22 0,21 0 16,-21 21-16,21-21 0,0 1 16,-21-1-16,21 0 0,1-21 0,-1 21 15,21-21-15,-21 0 0,0 0 0,22 0 16,-22 0-16,21-21 0,1 0 15,-22 0-15,21-1 0,0 1 0,-20 0 16,-1-21-16,21 21 0,-21-1 16,0-20-16,1 0 0,-1 21 15,0-22-15,-21 1 0,0 0 0,0 20 16,0-20-16,0-21 16,0 20-16,-21 22 0,0 21 0,-1 0 15,1 0-15,0 0 0,0 0 0,0 21 16,0 0-16,-1 1 0,1 20 15,0 0-15,0-21 0,21 64 16,0-64-16,0 22 0,0-1 16,0-21-16,0 21 0,21-20 0,0-1 15,0 21-15,1-21 0,20 0 0,-21-21 16,0 22-16,0-1 16,22-21-16,-22 0 0,0 0 0,21 0 15,-20 0-15,-1 0 0,0 0 0,21 0 16,-21 0-16,1-21 0,20-1 15,-21 1-15,0 0 0,0 0 0,1-21 16</inkml:trace>
  <inkml:trace contextRef="#ctx0" brushRef="#br0" timeOffset="44169.46">13335 5059 0,'0'0'16,"0"-21"-16,-21 0 0,21-1 16,0 1-16,-21-21 0,21 21 0,0-22 15,0 22-15,-43-42 0,43 42 16,-21-1-16,0 22 0,0-21 16,-22 21-16,22 0 0,-42 0 15,42 0-15,-22 21 0,1 1 16,21 20-16,-22-21 0,22 43 0,0-22 15,-21 21-15,21-20 0,-1 20 16,1 1-16,0-22 0,21 22 0,0-22 16,0 21-16,0-20 0,0-1 15,0 0-15,0 1 0,21-1 16,0-21-16,1 22 0,20-22 0,0 0 16,1 0-16,-1 0 0,0-21 0,22 0 15,-22 0-15,22 0 0,-1 0 16,43 0-16,-43-21 0,-20 0 15,20 0-15,-20 0 0,-1-1 16,0 1-16,-21 0 0,22 0 0,-22-21 16,-21 20-16,0 1 0,0-21 0,0 21 15,0-22-15,0 22 0,-21-21 16,0 21-16,-1 0 0,1-1 0,0 22 16,0 0-16,0 0 0,0 0 15,-1 0-15,-20 0 0,21 22 0,0-1 16,0 0-16,-1 0 0,1 0 15,21 22-15,-21-22 0,21 21 16,-21-21-16,21 22 0,0-22 0,0 21 16,0-21-16,0 0 0,0 1 0,0-1 15,0 0-15,21 0 0,0-21 16,0 21-16,1-21 0,-1 0 0,42 0 16,-42 0-16,1 0 15,-1-21-15,21 21 0,-21-21 0,0 0 16,1 0-16,-1-1 0,0-20 15,0 21-15,0 0 0,0-22 0,-21 22 16,0-21-16,0 21 0,0 0 0,0-22 16,0 22-16,0 0 15,0 42 17,-21-21-32,21 21 0,0 0 15,0 1-15,0 20 0,0-21 16,0 0-16,0 0 0,21 1 0,-21-1 0,22 0 15,-1 0-15,0-21 0,0 21 16,21-21-16,-20 0 0,-1 0 0,21 0 16,0 0-16,1 0 15,-22 0-15,21 0 0,1 0 0,-1-21 16,-21 0-16,21 21 0,-20-21 0,-1 0 0,0-1 16,-21 1-16,0 0 15,0 0-15,0 0 0,0 0 0,0-1 16,0 1-16,0 0 0,0 0 0,0 0 15,-21 21 1,0 0-16,-1 21 16,22 0-16,0 0 0,0 0 15,0 1-15,-21-1 0,21 0 0,0 21 16,-21-21-16,21 1 0,0-1 0,0 0 16,0 0-16,-21 0 15,21 0-15,-21-21 0,21 22 0,-21-22 31,21-22-15,0 1-16,0 0 16,0 0-16,0 0 0,0 0 15,0-1-15,21-20 0,0 21 0,0-21 16,0-1-16,22 1 0,-22 0 16,21-1-16,0 1 0,1 0 0,-1-1 15,22 22-15,-22 0 0,21 0 16,-20 21-16,-1 0 0,0 21 0,1 0 15,-22 21-15,21-20 0,-21 20 16,1 0-16,-1 1 0,-21-1 0,21 0 16,-21 1-16,0-1 0,0-21 15,-21 21-15,0-20 0,-1-1 0,1 0 16,0 0-16,0 0 0,0 0 16,0 1-16,-1-22 15</inkml:trace>
  <inkml:trace contextRef="#ctx0" brushRef="#br0" timeOffset="46591.97">16764 5419 0,'-21'0'0,"42"0"0,-42-21 31,21-1-31,0 1 16,0 0-16,21 21 0,-21-21 15,21 0-15,0-22 0,-21 22 16,0 0-16,21-21 0,-21-1 0,22 22 16,-22-21-16,0 0 0,0-1 15,0 1-15,0 0 0,-22 20 0,1 1 16,0 0-16,0 0 0,0 21 16,-22 0-16,1 21 0,0-21 0,-1 42 15,1 1-15,0-1 0,-1 0 0,1 22 16,0-1-16,-1-20 0,22 20 15,0 1-15,0-22 0,21 22 0,-21-22 16,21 0-16,0 1 16,0-22-16,21 21 0,0-21 0,0 0 15,0 1-15,1-22 0,20 0 0,0 0 16,1 0-16,-1 0 0,0 0 16,1 0-16,-1-22 0,-21 1 0,21 0 15,1 0-15,-1 0 0,-21 0 16,0-22-16,1 22 0,-1-21 0,-21-1 15,0 1-15,0 21 0,0-21 16,0-1-16,0 1 0,0 21 0,0 0 16,0-1-16,0 44 15,0-1-15,0 0 0,0 0 16,0 21-16,0-20 0,0 20 0,0 0 16,0-21-16,0 22 15,0-1-15,0-21 0,21 0 0,0 1 16,0 20-16,0-42 0,1 21 0,-1 0 15,0-21-15,21 0 0,-21 0 16,22 0-16,-22 0 0,21 0 0,-21-21 16,1 0-16,20 21 0,-21-21 15,0 0-15,0-1 0,1 1 0,-22-21 16,0 21-16,21-22 0,0 22 16,-21-21-16,0 0 0,21-1 0,-21 1 15,21 0-15,0 20 0,-21-20 16,22 21-16,-1 0 0,-21 0 15,21 21-15,0 0 0,-21 21 16,0 0-16,0 0 0,0 0 16,0 22-16,21-22 0,-21 0 0,0 0 15,0 0-15,0 0 0,0 1 16,21-22 0,1 0 15,-22-22-31,0 1 0,0 0 0,0 0 15,0 0-15,0 0 16,0-1-16,0 1 0,0 0 0,0-21 16,0 21-16,-22-1 0,22 1 15,-21 21-15,0 0 0,0 0 16,0 0-16,21 21 0,-21 22 16,21-22-16,-22 21 0,22 1 0,0-1 15,-21 0-15,21 1 0,0-1 0,0 0 16,0 1-16,0-22 0,0 21 15,0 0-15,21-20 0,1-1 0,-1 21 16,0-21-16,21-21 0,-21 21 16,22 1-16,-1-22 0,-21 0 0,22 0 15,-1 0-15,-21 0 0,21-22 16,-20 1-16,20 0 0,-21 0 16,0 0-16,0 0 0,1-22 0,-1 22 15,0-21-15,0-1 0,0 1 16,0 0-16,1-1 0,-1 1 0,-21 0 15,42-43-15,-21 64 16,0 0-16,-21 0 0,22-1 0,-1 22 16,0 0-16,-21 22 15,0-1-15,0 0 0,21 0 16,-21 0-16,0 0 0,0 1 16,0-1-16,0 0 15,0 0-15,0-42 63,0 0-63,0 0 15,0-1-15,-21 1 0,0 0 0,21 0 16,0 0-16,-21 0 0,-1 21 16,1 0-16,0 0 15,0 0-15,0 21 0,0 0 16,21 0-16,-22 21 0,1 1 0,0-22 15,21 21-15,-21 1 0,21-1 0,0 0 16,0-21-16,0 22 16,0-22-16,0 21 0,0-21 0,21 1 15,0-1-15,0 0 0,1 0 16,20 0-16,-21-21 0,21 0 0,1 0 16,-1 0-16,0 0 0,1 0 15,20 0-15,-20 0 0,-1 0 0,21-21 16,-20 0-16,41-21 15,-41 20-15,-22 1 0,0 0 0,21 0 16,-20-21-16,-1-1 0,-21 22 0,0-21 16,21-1-16,-21 1 0,0 21 15,0-21-15,0 20 0,0 1 0,0 0 16,-21 21-16,0 21 16,-1-21-16,1 21 15,0 22-15,0-22 0,0 21 0,0-21 16,-1 22-16,22-22 0,-21 21 15,21-21-15,0 1 0,0 20 0,0-21 16,0 0-16,0 0 0,0 1 16,21-1-16,1-21 0,-1 21 0,0-21 15,21 0-15,-21 0 0,1 0 0,-1 0 16,21 0-16,-21 0 0,22 0 16,-1-21-16,-21 0 0,21 21 0,1-22 15,-22 1-15,21 0 0,1-21 16,-1 21-16,0-1 0,1-20 15,-1 0-15,0 21 0,-21-22 0,22 1 16,-22 21-16,0-22 0,-21 22 16,0 0-16,0 0 0,-21 21 15,0 0-15,-22 21 16,22 0-16,-21 0 0,0 1 0,20-1 16,1 21-16,0-21 0,0 0 15,0 1-15,21 20 0,0-21 16,0 0-16,0 0 0,0 1 0,0-1 0,0 21 15,21-21-15,-21 0 16,21 1-16,0-1 0,-21 0 16,0-42 31,-21 21-47,21-21 15,-21-1-15,0 22 16,21 22 31,0-1-32,21-21-15,0 0 0,0 0 16,0 0-16,1 0 0,20 0 16,-21 0-16,0 0 0,22 0 15,-22 0-15,21 0 0,0-21 0,-20 21 16,20-22-16,0 1 0,1 21 15,-22-21-15,21 0 0,0 0 0,-20 0 16,-1-22-16,0 22 0,0 0 16,0-21-16,0 20 0,-21-20 15,0 0-15,0-1 0,0 22 0,0-21 16,0 21-16,-21-22 0,0 22 16,0 21-16,0 0 0,0 0 0,-1 0 15,1 0-15,21 43 0,0-22 16,-21 21-16,21-21 0,0 22 0,0-1 15,0 0-15,0 1 0,21-22 16,0 21-16,1-21 0,-22 22 0,21-22 16,0 0-16,-21 21 0,21-21 15,-21 1-15,0-1 0,0 0 16,0 0-16,-42-21 0,21 21 16,-1-21-16,1 0 0,0 0 0,-21 21 15,21-21-15,-1 0 0,-20 0 0,21 0 16,0 0-16,0 0 0,-1 0 15,22-21-15,0 0 0,0 0 16,0 0-16,43 0 16,-22-1-16,21 1 0</inkml:trace>
  <inkml:trace contextRef="#ctx0" brushRef="#br0" timeOffset="47671.87">21209 5271 0,'0'0'16,"21"0"-16,0 0 0,-21-22 0,21 1 16,1 0-1,-22 0-15,0 0 0,0 0 0,0-1 16,0 1-16,0 0 16,0 0-16,0 0 0,0-22 0,-22 22 15,1 0-15,0 0 0,0 0 16,0 0-16,0-1 0,-1 22 0,-20 0 15,0 0-15,-1 22 0,1-1 16,0 21-16,-1 0 0,1 1 0,0 20 16,21-20-16,-22 20 0,22 1 0,0-22 15,0 0-15,0 1 0,21-1 16,0 0-16,0 1 0,0-22 16,0 21-16,21-21 0,0 0 0,0 1 15,0-22-15,22 0 0,-22 0 16,0 0-16,21 0 0,-21 0 15,22 0-15,-1-22 0,-21 1 0,22 0 16,-22 0-16,0 0 0,21 0 0,-21-22 16,1 22-16,-1-21 0,0-1 15,-21 22-15,21-21 0,0 0 0,-21-22 16,21 22-16,-21-1 0,0 22 16,0-21-16,0 21 0,0 42 31,0 0-31,0 0 0,-21 22 15,21-1-15,-21-21 0,21 21 0,0 1 16,0-22-16,0 21 0,0-21 16,0 22-16,0-22 0,0 0 0,0 21 15,21-20-15,-21-1 0,21 0 16,1-21-16,20 21 0,-21-21 0,0 0 16,22 0-16,-22 0 0,0 0 0,21 0 15,-21 0-15,1-21 0,20 0 16,-21 0-16,0-1 0,22-20 0,-22 21 15,0-21-15,0-1 0,0 1 16,0 0-16,1-22 0,-1 22 0,-21-22 16,21 1-16,0-1 0,-21 1 15,0 20-15,0 1 0,21 21 0,-21-21 16,0 63 0,-21 0-1,0 21-15,0-21 0,21 43 0,-43-22 16,43 1-16,-21 20 0,0-21 15,0 1-15,21-1 0,-21 0 0,21 1 16,0-1-16,0 0 0,0-20 16,0-1-16,21 21 0,0-21 0,0 0 15,0 1-15,1-22 0,-1 21 0,0-21 16,0 0-16,21 0 0,-20 0 16,-1 0-16,21 0 0,-21-21 0,22-1 15,-22 1-15,0 0 0,21 0 16,-21 0-16,1-22 0,20 22 15,-21-21-15,0-22 0,0 22 16,22 0-16,-22-22 0,0 1 0,0-1 16,0 1-16,1-1 0,-1 22 0,0 0 15,-21-1-15,0 22 0,0 0 16,0 0-16,0 42 16,-42 0-16,20 21 0,1 1 15,0 20-15,0 1 0,-21-1 0,20 1 16,22-1-16,0 1 0,-21-22 15,21 22-15,0-22 0,0 0 16,0 1-16,0-1 0,21-21 0,1 0 0,-1 22 16,0-22-16,21 0 15,-21-21-15,22 0 0,-1 0 0,0 0 16,1 0-16,-1 0 0,0 0 16,1-21-16,20 21 0,-20-21 0,-1-1 15,0 1-15,1 0 0,-1 0 0,0 0 16,1 0-16</inkml:trace>
  <inkml:trace contextRef="#ctx0" brushRef="#br0" timeOffset="49048.11">3006 6837 0,'0'0'0,"-22"0"0,22-21 47,0 0-47,22 21 0,-22-22 16,21 1-16,0 0 0,0 0 15,0 21-15,-21-21 0,21 0 0,1-1 16,-1 22-16,0 0 0,21 0 16,-21 0-16,1 0 0,-1 22 15,0-1-15,0 0 0,0 21 16,-21-21-16,0 22 0,0-1 0,0-21 16,21 22-16,-21-1 0,0 0 15,0 1-15,0-1 0,0 0 0,0-21 16,0 22-16,0-22 0,-21 21 15,21-21-15,0 1 0,0-1 16,0-42 15,0-1-31,0 1 0,0 0 0,0-21 16,0 21-16,21-22 0,-21 22 16,22-21-16,-1 21 0,0-22 0,0 1 15,0 21-15,22-22 0,-22 1 16,0 0-16,21 21 0,-21-22 0,22 22 15,-22 0-15,21 0 0,-21 21 16,1 0-16,20 0 0,-21 21 16,0 0-16,0 0 0,-21 22 0,22-22 15,-22 21-15,0 0 0,0 107 16,0-107-16,0 21 16,0-20-16,0-22 0,0 21 15,0 1-15,0-22 0,0 0 0,0 0 16,21-42-1,0 21-15,-21-21 16,21-22-16,21 22 0,-20 0 0,-1-21 16,0 21-16,0-22 0,0 1 15,0 21-15,1-22 0,-1 1 0,0 21 16,0-21-16,21-1 0,-20 1 16,-1 0-16,0-1 0,0 22 0,0 0 15,0 21-15,1 0 16,-1 0-16,0 0 0,0 0 0,-21 42 15,0-21-15,0 1 0,0 20 0,21-21 16,-21 21-16,0-20 0,0 20 16,0 0-16,0-21 0,0 22 0,0-22 15,0 0-15,0 21 0,0-20 16,0-1-16,0 0 0,21 0 16,1-21-16,-1 0 15,0 0-15,-21-21 16,21 0-16,0 21 0</inkml:trace>
  <inkml:trace contextRef="#ctx0" brushRef="#br0" timeOffset="49432.98">4784 7027 0,'0'0'0,"21"0"0,63 0 31,-62 0-31,-1 0 0,0 0 15,0-21-15,0 21 0,22-42 16,-22 42-16,21-21 0,-21 0 16,0-1-16,-21 1 0,22 0 15,-1 0-15,-21 0 0,0 0 0,0-1 16,0 1-16,-21 0 16,-1 0-16,1 0 0,-21 21 0,21 0 15,0 0-15,-22 0 0,22 21 16,-21-21-16,21 42 0,-1-21 0,1 22 15,0-22-15,0 21 0,0 1 0,21-1 16,0 0-16,0 1 0,0-1 16,0 0-16,0 1 0,0-22 0,0 21 15,21-21-15,0 0 0,21 1 16,-20-1-16,20-21 0,-21 0 0,21 0 16,1 0-16,-1 0 0,0 0 15,64-43-15,-42 22 16,-22 0-16,22 0 0,-22-21 0,0 20 15,22-20-15</inkml:trace>
  <inkml:trace contextRef="#ctx0" brushRef="#br0" timeOffset="49679.83">5884 6541 0,'0'0'0,"0"-43"0,0 1 0,0 21 0,0-22 16,0 65-1,-21-1-15,21 21 16,-21 0-16,0 22 0,0-22 0,-1 22 15,1-22-15,0 22 0,0-22 16,0 21-16,0-20 0,-1-1 0,1 0 16,21 22-16,-21-22 0,0 1 15,21-22-15,0 21 0,0-21 16,0 0-16,0 1 0,0-1 0,42-21 16,-21 0-1,1-21-15,20-1 0,-21 1 16,21-21-16,1 21 0,-22-22 0,21 22 15</inkml:trace>
  <inkml:trace contextRef="#ctx0" brushRef="#br0" timeOffset="50123.6">6223 6477 0,'0'-42'0,"0"84"0,0-105 0,0 84 31,0 21-31,0-21 0,0 22 16,0-1-16,-21 0 0,21 1 0,-21 20 15,21-21-15,0 1 0,0-1 16,0 0-16,-22 1 0,22-1 0,-21 0 16,21 1-16,0-22 0,0 21 0,0-21 15,0 1-15,0-1 0,0 0 16,0-42 15,0 0-31,0-1 0,21-20 16,-21 21-16,22 0 0,-1 0 15,-21-22-15,21 22 0,0-21 16,0-1-16,22 1 0,-22 0 16,0 21-16,21-22 0,-21 22 0,1 0 0,20 21 15,-21 0-15,0 0 0,0 21 16,1 0-16,-1 0 0,-21 1 0,0 20 16,21-21-16,-21 21 0,0 1 15,0-22-15,0 21 0,-21 1 0,-43 41 16,43-41-16,0-22 15,-21 0-15,20 0 16,22 0-16,-21 0 0,0-21 16,0 0-16,21-21 15,0 0-15,0 0 16,-21 0-16,21 0 0</inkml:trace>
  <inkml:trace contextRef="#ctx0" brushRef="#br0" timeOffset="50312.5">5588 6752 0,'-21'0'0,"42"0"0,-63 21 0,20-21 15,1 22-15,21-1 16,21-21 0,1 21-16,-1-21 0,0 0 0,21 0 15,1 0-15,20 0 0,1 0 0,-1 0 16,22 0-16,-22-21 0,1 0 15,20-1-15,-20 22 0</inkml:trace>
  <inkml:trace contextRef="#ctx0" brushRef="#br0" timeOffset="50712.26">7070 6668 0,'0'0'0,"0"21"15,-22-21-15,1 21 0,-21 0 16,21 0-16,-22 0 0,22 1 0,-21-1 15,21 21-15,-22 0 0,22-20 16,-21 20-16,21 0 0,0-21 0,-1 22 16,1-1-16,21 0 0,-21 1 0,21-22 15,0 21-15,0-21 0,0 1 16,21-1-16,22 0 0,-22 0 0,21-21 16,-21 0-16,22 0 0,-1 0 15,0 0-15,1 0 0,-1-21 16,21-21-16,-20 20 0,-22 1 0,0 0 15,0 0-15,0-21 16,1 20-16,-22 1 0,0-21 0,0 21 16,0-22-16,0 22 0,-22-21 0,1 21 15,0-22-15,-21 22 0,21 0 16,-1 0-16,-20 0 0,21 21 0,-21 0 16,20 0-16,-20 0 0,21 0 0,0 0 15,0 21-15,-1 0 0,1 0 16,21 0-16,0 1 0,0-1 0,0 0 15,0 0-15,21 0 0,1-21 16,-1 21-16,0 1 0,21-1 16,1-21-16</inkml:trace>
  <inkml:trace contextRef="#ctx0" brushRef="#br0" timeOffset="51495.37">7937 6922 0,'0'0'0,"0"-22"0,0 1 0,0 0 0,0 0 16,-21 0-16,-21 0 0,21-1 0,0 1 16,-1 21-16,1 0 0,-21 0 15,-22 0-15,43 21 16,-21 1-16,21-1 0,-22 21 0,1-21 16,21 22-16,-21-1 0,20 0 15,1 1-15,-21-1 0,21 0 0,21 1 16,0-1-16,-21 0 0,21 1 15,0-1-15,0-21 0,0 21 0,0-20 16,21-1-16,0-21 0,0 0 0,21 21 16,-20-21-16,-1 0 0,21 0 15,-21-21-15,22 21 0,-22-21 0,21-1 16,-21 1-16,0 0 0,22-21 0,-22 21 16,0-22-16,0 1 0,0 0 15,1-1-15,-1 1 0,0 0 0,-21-22 16,0 1-16,21 20 0,-21-20 0,21-1 15,-21 1-15,0 20 0,0-20 16,21 21-16,-21-1 0,0 22 16,22 0-16,-22 0 0,0 0 15,0 42-15,0 0 16,0 0-16,0 21 0,-22 1 16,1-1-16,21 0 0,-21 1 0,21 20 15,-21-20-15,21-1 0,-21 21 0,21-20 16,-21-1-16,21 22 0,0-22 15,0 0-15,0 1 0,0 41 16,0-41-16,0-22 0,0 0 16,21 0-16,0 0 0,0 0 0,21-21 15,-20 0-15,20 0 0,0 0 16,1 0-16,-1-21 0,0 0 0,1 0 16,-1 0-16,0 0 0,1-1 15,-22-20-15,21 0 0,0 21 0,-20-22 16,20 1-16,-21 21 0,0-22 15,0 1-15,-21 21 0,0 0 0,0 0 16,0-1-16,-21 22 16,-21 0-16,21 0 0,0 0 15,-1 22-15,1-1 0,0 0 0,0 0 16,0 0-16,21 22 0,0-22 0,0 0 16,0 0-16,0 21 0,0-20 15,21-1-15,0 0 0,-21 0 16,21 0-16,-21 0 0,21 1 0,-21-1 15,22 0-15,-22 0 0,0 0 16,0 0-16,-22-21 16,1 0-16,0 22 0,0-22 15,0 0-15,0 0 0,-1 0 0,1-22 16</inkml:trace>
  <inkml:trace contextRef="#ctx0" brushRef="#br0" timeOffset="52000.51">9461 6837 0,'0'0'0,"0"-42"0,0 20 0,22 1 0,-22 0 16,0 0-16,21 21 15,-21 21 1,0 0-16,21 22 0,-21-1 15,0 0-15,0 22 0,0-22 16,0 43-16,0-22 0,0 22 0,0-22 16,0 22-16,0 0 0,0-22 0,-21 22 15,0 0-15,-1-1 0,22 1 16,-21 21-16,0-22 0,0 1 0,0 0 16,0 21-16,-1-43 0,1 22 15,0-1-15,21 1 0,-21-21 16,0-1-16,21 1 0,0-22 0,0 0 15,0 1-15,0-1 0,0-21 0,21-21 32,0-21-32,-21 0 0,21-22 15,0 1-15,-21 0 0,22-1 0,-1-20 16,0 21-16,-21-22 0</inkml:trace>
  <inkml:trace contextRef="#ctx0" brushRef="#br0" timeOffset="52320.17">9461 7430 0,'0'0'0,"-21"-85"16,21 21-16,0 1 0,-21-1 16,21 1-16,-21 21 0,21-22 0,0 22 15,0-1-15,0 1 0,0 21 0,21-21 16,0 20-16,0 1 0,1 0 16,20 0-16,0 21 0,-21 0 0,43 0 15,-22 21-15,1 0 0,-1 22 0,0-1 16,1-21-16,-1 21 0,-21 22 15,-21-22-15,0 1 0,0-1 16,0 0-16,-21 1 0,0-1 16,0 0-16,-22 1 0,22-22 0,-21 21 15,-1-21-15,22 0 0,-21-21 0,0 22 16,20-22-16,1 0 16,21-22-1,0 1-15,21 0 0,1 0 16,-1 0-16,21 0 0,-21-1 15,22 1-15,-1 0 0,0 0 0,1 0 16</inkml:trace>
  <inkml:trace contextRef="#ctx0" brushRef="#br0" timeOffset="52723.93">10181 7049 0,'0'0'0,"0"-22"0,-21 1 15,0 0 1,21 0-16,0 0 0,0 0 0,0-1 15,0 1-15,0 0 16,21 21-16,0-21 0,0 21 0,0 0 16,1 0-16,-1 0 0,21 0 15,-21 0-15,0 0 0,22 21 0,-22 0 16,0 0-16,21 22 0,-20-22 0,-1 0 16,-21 21-16,0-20 0,21 20 0,-21-21 15,0 21-15,0-20 0,0 20 16,0-21-16,-21 0 0,0 0 0,-1 1 15,1-22-15,0 0 32,21-22-32,0 1 0,0-21 15,0 21-15,0 0 0,0-22 0,0 22 16,21-21-16,0 21 0,-21-22 16,22 22-16,-1-21 0,0 21 0,0-1 15,0 1-15,0-21 0,1 42 0,-1-21 16,0 0-16,21 21 0,-21 0 15,1-22-15,-1 22 0,0 0 16,0 0-16,0 0 0,-21 22 16,21-1-16,-21 0 15</inkml:trace>
  <inkml:trace contextRef="#ctx0" brushRef="#br0" timeOffset="54388.02">10901 7091 0,'0'0'16,"84"21"-1,-62-21-15,-1-21 16,0 21-16,21-21 0,-21 21 0,1-21 16,20-1-16,0 1 0,-21 0 15,1 0-15,20 0 0,-21 0 0,0-1 16,-21 1-16,0 0 0,0-21 0,0 21 16,0-1-16,0 1 15,-21 21-15,0 0 16,-21 0-16,20 21 0,1 1 0,0-1 15,-21 0-15,21 0 0,-22 21 16,22-20-16,0 20 0,-21-21 0,20 21 16,22 1-16,0-22 0,0 21 0,0-21 15,0 22-15,0-22 0,0 0 16,43 0-16,-22 0 0,0-21 0,21 22 16,-20-22-16,20 0 0,0 0 15,1 0-15,-1 0 0,0-22 0,1 1 16,-1 21-16,0-21 0,1 0 0,41-43 15,-41 43-15,-22 0 16,21-21-16,-21 21 0,22-22 0,-22 1 16,0 21-16,0-22 0,0 1 15,0 0-15,-21 21 0,0-22 16,0 22-16,0 0 0,-21 21 31,0 21-31,0 0 0,21 0 16,-21 1-16,0 41 0,21-21 15,0-20-15,0 20 0,0-21 16,0 0-16,0 22 0,0-22 0,0 0 16,0 0-16,0 0 0,21 0 15,0 1-15,-21-1 0,21 0 16,0-21 0,-42 0-1,0 0 1,21-21-16,-21 0 0,0-1 15,-1 1-15,1 0 0,0 0 16,0 21-16,0 0 16,0 0-16,21 21 15,0 0-15,0 0 16,0 1-16,0-1 0,0 0 16,21 0-16,-21 0 0,21-21 15,0 21-15,21 1 0,-20-22 0,-1 0 16,21 21-16,-21-21 0,22 0 15,20 0-15,-21 0 0,1 0 0,41-21 16,-41-1-16,-1 1 0,0 0 16,1 0-16,-1 0 0,-21 0 15,0-1-15,22 1 0,-22-21 0,0 21 16,0 0-16,0-22 0,-21 1 16,0 21-16,22-22 0,-22 22 15,0-42-15,0 42 0,0-1 0,0 1 16,0 0-16,-22 21 15,1 21 1,21 0-16,-21 1 0,21 20 16,-21-21-16,21 0 0,0 22 15,0-22-15,0 21 0,0-21 0,0 0 16,0 22-16,42-1 16,-21-21-16,1 0 0,-1-21 0,0 22 15,0-22-15,0 21 0,0-21 0,22 0 16,-22 0-16,0 0 0,21 0 15,-20-21-15,-1-1 0,21 22 0,-21-21 16,0 0-16,1 0 0,-1 0 16,0 0-16,0-22 0,0 22 15,0 0-15,-21-21 0,0 20 0,22-41 16,-22 42-16,0 0 0,-22 42 31,1-21-31,21 21 16,-21 21-16,21-21 0,-21 1 0,21-1 15,0 0-15,-21 21 0,21-21 16,-21 1-16,21-1 0,-22 0 0,22 0 16,0 0-16,0 0 0,0 1 15,0-44 32,0 1-47,0 0 16,22 0-16,-22 0 0,21 0 0,0-1 15,21-20-15,-21 21 0,22-21 16,-22-1-16,21 22 0,1-21 0,20-22 16,-21 43-16,1 21 0,-22 0 15,0 0-15,0 0 0,0 0 16,-21 42-16,0-20 0,0-1 16,0 21-16,0-21 0,0 22 15,0-22-15,0 21 0,0-21 0,0 43 16,0-22-16,0-21 0,0 0 15,0 1-15,22-1 0,-1 0 16,21 0-16,-21-21 0,0 0 16,22 0-16,-22 0 0,21 0 0,1 0 15,-22 0-15,21 0 0,-21-21 16,0 0-16,22 0 0,-22-1 0,0 1 16,0 0-16,22-42 15,-22 20-15,0 1 0,-21 0 0,21-1 16,0-20-16,0 20 0,-21-20 15,22-1-15,-1 1 0,-21-1 0,0 1 16,21 21-16,-21-1 0,21 22 0,-21 0 16,0 0-16,-21 63 15,0-21-15,0 22 0,-1-1 16,1 0-16,0 22 0,0-1 16,0-20-16,0 20 0,-1 1 0,1-22 15,0 21-15,21-20 0,0-1 16,0 22-16,0-22 0,0 0 0,0 1 15,0-22-15,0 21 0,0-21 0,0 0 16,21 1-16,-21-1 0,43-21 16,-22 0-16,0 0 0,0 0 0,0 0 15,0 0-15,22 0 0,-22-21 16,21-1-16,-21 1 0,1-21 0,-1 21 16,0 0-16</inkml:trace>
  <inkml:trace contextRef="#ctx0" brushRef="#br0" timeOffset="54576.45">13843 6731 0,'-21'0'0,"-43"21"31,64 0-15,21-21-16,1 0 0,-1 0 0,0 0 15,21 0-15,1 0 0,-22 0 16,21 0-16,22 0 0,-22 0 0,0 0 15,1-21-15,-1 21 0,0-21 16,1 21-16</inkml:trace>
  <inkml:trace contextRef="#ctx0" brushRef="#br0" timeOffset="54963.88">15367 6922 0,'0'0'0,"0"-22"0,0 1 15,-21 21 17,0 21-32,21 1 0,0-1 15,0 21-15,-22-21 0,22 22 0,-21-1 16,21-21-16,-21 21 0,21-20 16,0 20-16,-21-21 0,0 0 15,21 0-15,-21 1 0,21-1 0,0 0 16,21-21-1,0-21 1,0 21-16,0-21 0,22-1 0,-22-20 16</inkml:trace>
  <inkml:trace contextRef="#ctx0" brushRef="#br0" timeOffset="55368.64">15494 6371 0,'-21'-42'0,"42"84"0,-63-105 0,20 63 0,-20-21 16,21 21-16,0 0 0,-22 21 0,22-21 16,-21 42-16,21-21 0,0 22 15,-1-1-15,1 0 0,21 1 16,0-1-16,0 0 0,0-21 0,0 22 16,21-22-16,1 0 0,20 0 15,0-21-15,1 0 0,-1 0 0,21 0 16,-20 0-16,-1 0 0,22 0 0,-22-21 15,0 21-15,-21-21 16,22-21-16,-22 20 0,0 1 0,0-21 16,-21 0-16,0-1 0,0 1 0,0 0 15,0 20-15,-21-20 0,0 0 0,0 21 16,0-1-16,-22 1 0,1 21 16,21 0-16,-22 0 0,1 21 15,0 1-15,-1 20 0,1 0 0,21 1 16,-21 20-16,20 1 0,1-22 15,21 21-15,0-20 0,0-1 0,0 22 16,0-22-16,0-21 0,0 21 0,21 1 16,22-22-16,-22 0 0,21 0 15,-21 0-15,22-21 0,-1 0 0,0 22 16</inkml:trace>
  <inkml:trace contextRef="#ctx0" brushRef="#br0" timeOffset="55803.39">15960 6879 0,'-22'0'32,"1"0"-32,21 21 0,0 1 15,-21-1-15,0 0 0,21 0 16,-21 0-16,21 0 0,0 1 0,0 20 16,-21-21-16,21 0 0,-22 0 0,22 1 15,0-1-15,0 0 0,-21-21 16,21 21-16,0-42 47,0 0-47,0 0 0,0-1 0,0 1 15,0 0-15,0-21 0,0 21 16,21-22-16,1 1 0,-1 0 0,0-1 16,0 1-16,21 0 0,1-1 0,-22 22 15,21-21-15,64 21 16,-64 21-16,1 0 0,-1 21 0,-21 0 15,22 0-15,-22 0 16,0 22-16,0-1 0,0-21 0,-21 21 16,0 1-16,0-22 0,0 21 0,0 22 15,0-43-15,-21 21 16,0-21-16,0 1 0,0 20 0,-1-21 16,1 0-16,0 0 0,0 1 15,0-22-15,0 0 16,-1 0-16,22-22 15</inkml:trace>
  <inkml:trace contextRef="#ctx0" brushRef="#br0" timeOffset="56244.71">17441 6562 0,'0'0'0,"0"-21"0,21-22 0,-21 1 15,22 21-15,-22 0 0,0-1 16,0 1-16,0 0 0,0 63 16,-22-20-1,1 20-15,0 21 0,21 1 16,-21-1-16,0 1 0,21-22 0,-21 22 16,-1-1-16,1-20 0,21 20 0,-21-21 15,21 1-15,-21 20 0,21-42 16,0 22-16,0-1 0,-21-21 0,21 0 15,0 1-15,0-1 16,0 0-16,21-21 0,0 0 16,0 0-16,0 0 0,1 0 0,-1-21 15,0 0-15,21-22 0,-21 22 16</inkml:trace>
  <inkml:trace contextRef="#ctx0" brushRef="#br0" timeOffset="56692.45">17992 6773 0,'0'0'0,"-43"43"32,22-22-32,0 0 0,0 0 0,-22 22 15,1-22-15,0 0 0,-1 21 16,1-21-16,0 1 0,-1 20 0,1-21 16,0 0-16,-1 0 0,1 1 15,21-1-15,-21 0 0,20-21 16,22-21 15,22 0-31,20-1 0,-21 1 16,21 0-16,-20 0 0,20 0 0,0-22 15,1 22-15,-1-21 0,-21 21 16,21-22-16,1 1 0,-22 21 0,21 0 16,-21 0-16,1-1 0,-1 22 0,0 0 15,-21 22-15,0 20 16,21-21-16,-21 0 0,0 22 0,0-1 15,0-21-15,21 21 16,-21 1-16,0-1 0,0-21 0,0 22 16,0-22-16,0 0 0,21 0 0,-21 0 15,22-21-15,-22 21 0,21-21 16,0 0-16,0 0 0,0 0 16,0-21-16,1 21 0,20-21 15,-21 0-15,0-21 0,0 20 16,22 1-16,-22-21 0,0 0 0,0-1 15,22 1-15,-22 0 0</inkml:trace>
  <inkml:trace contextRef="#ctx0" brushRef="#br0" timeOffset="56907.84">18457 6371 0,'0'0'16,"0"-42"-16,0 21 0,0 0 0,0-1 0,-21 22 16,0 22-16,21 20 15,-21 0-15,0 1 0,21 20 0,-22 1 16,1-1-16,0 1 0,21-1 15,-21 1-15,0-22 0,21 21 0,0-20 16,-21-1-16,-1 0 0,22 1 0,-21-1 16,21-21-16,0 22 0,0-22 15,0 0-15,0 0 0,0 0 16,21-21 0,1-21-16,20 0 15,-21 0-15,21 0 0,-20-1 0</inkml:trace>
  <inkml:trace contextRef="#ctx0" brushRef="#br0" timeOffset="57292.12">18669 6922 0,'0'21'0,"0"-42"0,-21 63 16,21-21-1,21-21 1,0 0-16,0 0 0,0 0 15,1 0-15,-1-21 0,0 21 16,0-21-16,0 21 0,0-21 16,1-1-16,-1 22 0,0-21 0,0 0 15,0 0-15,-21 0 0,0 0 16,0-1-16,0 1 0,0 0 0,0 0 16,-21 21-16,0 0 15,0 0-15,0 0 0,-22 21 0,22 0 16,-21 0-16,21 1 0,-22 20 15,22-21-15,-21 21 0,21 1 0,-1-22 16,1 21-16,21-21 0,0 22 0,0-22 16,0 0-16,0 21 0,0-20 15,21-1-15,1 0 0,-1 0 0,0-21 16,21 21-16,-21-21 0,22 0 16,-1 0-16,-21 0 0,22 0 15,-1-21-15,0 0 0,22 0 0,-22 0 16,0-1-16</inkml:trace>
  <inkml:trace contextRef="#ctx0" brushRef="#br0" timeOffset="57783.85">19558 6414 0,'0'-43'0,"-42"-20"31,42 84-31,-22 0 0,1 21 0,21 1 16,-21-1-16,0 0 0,21 22 0,-21-22 15,0 22-15,21-1 0,-22-20 16,22-1-16,0 21 0,-21-20 0,21-1 16,-21 0-16,21 1 0,-21-22 15,21 21-15,0-21 0,0 1 0,-21-1 16,21 0-16,0 0 0,-21-21 0,21-21 31,0 0-15,0 0-16,0-1 0,0-20 15,21 21-15,0 0 0,0-22 0,0 22 16,0-21-16,22 21 0,-1-22 16,0 22-16,1-21 0,-1 21 15,0 0-15,22-1 0,-22 22 0,1 0 16,-1 0-16,0 0 0,-21 22 0,22-1 16,-22 21-16,0-21 0,-21 0 15,0 22-15,0-22 0,0 21 16,0-21-16,0 22 0,-21-22 0,0 21 15,0-21-15,-22 1 0,-20-1 0,20 21 16,-20-21-16,-1-21 0,1 21 0,-1 1 16,22-22-16,-21 0 15,20 21-15,1-21 0,0 0 0,20 0 0,1 0 16,21-21 0,0-1-16,21 1 0,22 0 15,-1 0-15,0-21 0,22 20 0</inkml:trace>
  <inkml:trace contextRef="#ctx0" brushRef="#br0" timeOffset="58072.16">20532 6414 0,'0'0'0,"-22"0"16,1 21-16,0 0 0,0 0 0,0 0 15,0 22-15,-1-1 0,1 0 16,21 22-16,-21-22 0,0 0 0,21 1 16,0 20-16,-21-20 0,0-1 0,21-21 15,-22 21-15,22 1 0,0-22 16,0 21-16,0-21 0,0 1 0,0-1 16,0 0-16,0 0 15,22-21-15,-1 0 16,0-21-16,-21 0 0,21 21 15,-21-21-15,21-1 0,-21 1 16</inkml:trace>
  <inkml:trace contextRef="#ctx0" brushRef="#br0" timeOffset="58427.95">20151 6519 0,'0'-42'15,"0"84"-15,0-126 0,0 63 0,0-22 0,0 22 16,0-21-16,21 21 0,0-1 15,0 1-15,21 0 0,1 0 0,-1 21 16,22 0-16,-1-21 0,22 21 16,-22 0-16,22 0 0,-22 21 0,22 21 15,-21-21-15,-1 22 0,-21 20 16,22-20-16,-43 20 0,21 1 16,-20-1-16,-1 1 0,-21-1 0,0-21 15,0 22-15,0-22 0,-21 22 16,-1-22-16,1 0 0,-21 1 0,0-1 15,-1-21-15,-20 22 0,-1-22 0,-20 0 16,20 0-16,-21 0 0,22-21 16,-22 0-16,22 0 0,-1 0 0,1 0 15,-1 0-15,22 0 0,0 0 16,-1 0-16,22 0 0,0 0 16,21-21-16,0 0 0,21 21 0,0-21 15,0 21-15,22-21 16,-1-1-16,22 22 0,-1-21 0,1 0 15</inkml:trace>
  <inkml:trace contextRef="#ctx0" brushRef="#br0" timeOffset="58855.65">21294 6964 0,'0'0'0,"0"-21"0,0 0 15,0-1-15,21 1 16,0 0-16,0 0 16,0 0-16,0 0 0,22 21 0,-22-22 15,21 1-15,1 21 0,-22 0 16,21 0-16,0 0 0,-20 0 0,20 0 16,-21 21-16,0 1 0,0-1 0,1 0 15,-22 21-15,21-21 0,-21 22 16,0-1-16,0-21 0,0 22 0,-21-1 15,-1-21-15,1 0 0,0 22 16,0-22-16,21 0 0,-21 0 0,0-21 16,-1 21-16,1-21 15,0-21 1,21 0-16,0 0 16,0 0-16,0-22 15,21 22-15,0 0 0,1 0 0,-1 0 16,0-22-16,0 22 0,21-21 0,-20 21 15,-1-22-15,21 22 0,-21 0 16,0 0-16,22 0 0,-22-1 0,0 22 16,43-21-16,-43 21 15,0-21-15</inkml:trace>
  <inkml:trace contextRef="#ctx0" brushRef="#br0" timeOffset="59067.78">22288 6710 0,'0'0'0,"0"21"15,-21-21-15,21 21 16,0 0-16,-21 1 0,0-1 0,0 0 16,21 0-16,-21 0 0,21 0 0,0 1 15,0-1-15,0 0 0,-22 0 16,22 0-16,0 0 0,0 1 16,0-1-16,22-21 31,-22-21-16,21 21 1</inkml:trace>
  <inkml:trace contextRef="#ctx0" brushRef="#br0" timeOffset="59263.66">22310 6562 0,'0'0'0,"-22"-21"15,1-1-15,21 1 0,-21 0 0,21 0 16,-21 0-16,21 0 0,-21 21 15,21 21 17,0 0-17,21 0-15,-21 0 0,21 0 16,0 1-16,0-1 0,1 0 16,-1 0-16,0 0 0</inkml:trace>
  <inkml:trace contextRef="#ctx0" brushRef="#br0" timeOffset="59647.38">22521 6710 0,'-21'0'16,"21"21"15,0 0-31,0 0 0,0 1 16,0-1-16,0 21 0,0-21 0,0 22 15,21-22-15,-21 21 0,21-21 16,-21 22-16,0-22 0,0 0 0,22 21 16,-22-21-16,0 1 0,21-1 15,-21 0-15,0 0 0,21-21 16,0 0 0,-21-21-16,21 0 15,0 21-15,-21-21 0,22-1 0,-1 1 16,0-21-16,0 21 0,0 0 15,0-22-15,1 1 0,-1 21 16,21-22-16,-21 1 0,0 21 0,22-21 16,-22 20-16,0 1 0,21 0 15,-20 21-15,20 0 0,-21 0 16,0 0-16,-21 21 16</inkml:trace>
  <inkml:trace contextRef="#ctx0" brushRef="#br0" timeOffset="60312.65">23199 6985 0,'21'0'16,"0"0"0,-21-21-16,21 21 0,-21-21 0,21 21 15,0-21-15,1-1 0,-1 1 16,0 0-16,-21 0 0,0 0 15,21 0-15,-21-1 0,0 1 0,0 0 16,-21 21 0,0 0-16,0 21 0,21 0 15,-43 1-15,43-1 0,-21 0 16,0 0-16,0 0 0,21 22 0,-21-22 16,21 0-16,0 0 0,0 21 0,0-20 15,0-1-15,21 0 16,0 0-16,21 0 0,-21 0 0,1-21 15,20 22-15,-21-1 0,0-21 0,22 0 16,-22 0-16,0 0 0,0 0 16,0 0-16,0-21 0,-21-1 0,0 1 15,0 0-15,22 0 16,-22 0-16,0-22 0,21 22 0,-21-21 16,21 21-16,-21-22 0,21 1 0,0 0 15,0 21-15,22-22 0,-22 22 16,21-21-16,-21 21 0,22 21 0,-22-22 15,21 22-15,1 0 0,-22 0 16,21 0-16,0 22 0,-20-1 16,20 0-16,-21 21 0,21-21 0,-20 22 15,-1-22-15,0 21 0,0 1 16,-21-22-16,0 0 0,0 21 0,0-21 16,0 1-16,0-1 0,-21 0 15,0 0-15,21 0 0,-21 0 16,-1-21-16,1 0 0,0 0 15,0 0-15,0 0 16,21-21-16,0 0 0,0 0 16,0 0-16,0 0 0,0-1 15,0 1-15,0 0 0,21 0 16,0 0-16,0 0 0,0-22 16,1 22-16,20-21 0,-21-1 0,0 22 15,22-21-15,-22 0 0,0-1 16,21 22-16,-21-21 0,1 21 0,20-22 15,-21 22-15,0 0 0</inkml:trace>
  <inkml:trace contextRef="#ctx0" brushRef="#br0" timeOffset="60617.05">25231 5969 0,'0'0'16,"21"-21"-16,0 21 0,0 0 16,-21 21-1,0 0 1,0 0-16,0 1 0,-21-1 0,21 0 16,0 21-16,-21-21 0,21 1 15,-21-1-15,21 0 0,-22 21 0,22-21 16,-21 1-16,21-1 0,0 0 15,0 0-15,0 0 16,21-21 15,1 0-31</inkml:trace>
  <inkml:trace contextRef="#ctx0" brushRef="#br0" timeOffset="60824.93">24977 6308 0,'0'0'0,"21"0"31,0 0-31,0 0 0,0 0 0,22 0 16,-22 0-16,21 0 16,-21 0-16,0 0 0,1 0 0,20 0 15,-21 0-15,0 0 0,0 0 16,1 0-16,-1 0 0,0 0 0,-21-21 15,0-1-15,21 22 0,-21-21 0</inkml:trace>
  <inkml:trace contextRef="#ctx0" brushRef="#br0" timeOffset="61028.06">25209 5969 0,'0'0'0,"-21"-21"0,42 21 31,1 0-15,-1 0-16,0 0 0,0 0 0,0 0 16,0 0-16,1 0 0,-1 0 15,0 0-15,0-21 0,0 0 16,0 21-16,1-22 0,-1 1 16,0 0-16,-21 0 0,21 21 15,-21-21-15</inkml:trace>
  <inkml:trace contextRef="#ctx0" brushRef="#br0" timeOffset="61464.17">25569 5694 0,'0'63'0,"0"-126"0,0 42 0,0 0 0,-21 21 0,0-22 16,0 22-16,0 0 0,-1-21 16,-20 21-16,21 0 0,-21 0 0,-1 21 15,1-21-15,0 22 0,-1 20 16,-20-21-16,20 0 0,-20 22 0,21-1 16,-22 0-16,22 1 0,-1-1 15,1-21-15,0 21 0,-1 1 0,1-1 16,21 0-16,0 1 0,0-1 15,21 0-15,0 1 0,0 20 0,0-20 16,21-1-16,21-21 0,-21 21 16,22 1-16,-22-22 0,21 21 0,0-21 15,1-21-15,-1 22 0,0-1 16,1-21-16,20 0 0,-20 0 16,20 0-16,-21 0 0,1-21 0,20-1 15,-20 1-15,-1 0 0,0 0 16,22-21-16,-22-1 0,0 1 0,1 0 15,-22-1-15,21 1 0,1-22 0,-22 22 16,0 0-16,-21-1 0,0 1 16,0-21-16,0 20 0,0 1 0,-21 0 15,-22 20-15,22-20 0,-21 0 16,0 21-16,-1-1 0,1-20 0,-22 42 16,22-21-16,-21 21 0,20 0 15,1 0-15,0 0 0,-1 21 16,22 0-16,-21 0 0,-1 1 15,22-1-15,-21 21 0,21-21 0,0 0 16,-1 22-16,1-22 0,0 0 16,21 21-16</inkml:trace>
  <inkml:trace contextRef="#ctx0" brushRef="#br0" timeOffset="71719.72">910 9377 0,'0'0'0,"-21"0"16,0 0 0,0 0-16,-1 0 0,1 0 15,0 0-15,21-21 16,-21 21-16,0 0 0,0 0 0,-1 0 16,1 0-16,0 0 0,0 0 15,0 0-15,-22 0 0,22 0 16,0 0-16,-21 0 0,21-21 15,-22 21-15,22 0 0,-21 0 0,21 0 16,-22 0-16,22 0 0,0 0 16,-21 0-16,20 0 15,1 0-15,0 0 16,63 0 15,-20 0-15,20 0-16,21 0 0,1 0 15,21 0-15,-1 0 0,1-22 0,0 22 16,20 0-16,-20 0 16,0 0-16,21 0 0,-1 0 0,1-21 15,0 21-15,0 0 0,-21 0 16,20 0-16,-20 0 0,0 0 0,-22 0 16,1-21-16,-1 21 0,1 0 15,-22 0-15,0-21 0,1 21 0,-1 0 16,-21 0-16,22-21 0,-22 21 15,0-21-15,0 21 0,0 0 16,-21-22-16,0 1 16,0 0-16,0 0 15,-21 21 1,0-21-16,0 0 0,0 21 0,-1-22 16,1 1-16,-21 21 0,21-21 15,0 0-15,-22 21 0,1-21 0,21 0 16,-22 21-16,1-22 0,21 1 15,-21 21-15,20-21 0,-20 21 0,21 0 16,0-21-16,0 21 0,-1 0 16,1 0-16,0 0 0,0 0 31,21 21-31,0 0 16,21 0-16,0 1 0,22-22 15,-1 21-15,0 0 0,1-21 16,-1 21-16,0-21 0,22 21 15,-22-21-15,22 0 0,-1 0 16,-21 21-16,1-21 0,20 0 0,-20 0 16,-1 0-16,-21 0 0,21 0 15,1 0-15,-22 0 0,0 0 0,0 0 16,0 0-16,1 0 0,-44 0 31,-20 0-15,21 22-16,-21-1 15,-1 0-15,1 0 0,0 21 0,-1-20 16,1 20-16,21-21 0,-22 21 16,1-20-16,0-1 0,21 21 0,-22-21 15,22 0-15,-21 1 0,21-1 16,-1 0-16,1 0 0,0 0 16,21 0-16,-21 1 0,0-1 0,21 0 15,-21 0-15,-1-21 16,22 21-16,-21-21 0,21 21 15,-21-21-15,0 0 16,0 0 0,21-21-16</inkml:trace>
  <inkml:trace contextRef="#ctx0" brushRef="#br0" timeOffset="74723.55">3619 9313 0,'0'0'0,"0"-21"0,0 0 0,0 0 16,0-21-16,0 20 0,0 1 0,0-21 15,0 0-15,0 20 0,0-20 16,0 21-16,0 0 0,0 0 0,0-1 16,0 1-16,0 0 0,0 42 31,0 0-31,0 22 0,0-22 16,0 21-16,0 1 0,0-22 15,0 21-15,0 0 0,-21 1 0,0-1 16,0 0-16,21 1 0,0-22 15,-21 21-15,0 1 0,21-22 0,0 21 16,0-21-16,0 0 0,0 1 16,0-1-16,0 0 0,0 0 0,21-42 31,0 0-31,0 0 0,-21-1 16,21 1-16,0 0 0,1-21 0,-1 21 15,0-1-15,0-20 0,0 21 16,22-21-16,-22 20 0,0-20 0,-21 21 15,21-21-15,0 20 0,0 1 16,-21 0-16,0 0 0,0 0 16,22 21-16,-22 21 31,0 0-31,0 0 0,0 0 16,0 1-16,0 20 0,0-21 0,0 0 15,0 22-15,21-22 0,-21 21 16,0-21-16,0 0 0,21 22 0,-21-22 15,21 0-15,0 0 0,-21 0 16,21 1-16,1-22 0,-1 21 0,0-21 16,0 0-16,43 0 15,-22 0-15,0-21 0,1-1 16,-22 22-16,21-42 0,0 21 0,1 0 16,-1 0-16,-21-22 0,22 22 0,-22-21 15,0-1-15,0 1 0,-21 21 16,21-21-16,-21-1 0,21 1 0,-21 0 15,0 20-15,0-20 0,0 21 16,0 0-16,0 0 0,-21 21 31,0 0-31,21 42 0,-21-21 16,21 0-16,0 22 0,0-22 0,0 21 16,0-21-16,0 22 0,0-22 15,0 0-15,0 21 0,0-21 0,0 1 16,0-1-16,21 0 0,0 0 15,0 0-15,1-21 0,-1 21 16,21-21-16,-21 0 0,22 0 0,-1 0 16,0 0-16,1 0 0,-1 0 0,0-21 15,1 21-15,-1-21 0,-21 0 16,21 0-16,-20 0 0,-1-1 0,21-20 16,-21 21-16,0-21 0,-21-1 0,22 22 15,-22-21-15,0-1 0,0 1 16,0 0-16,0-1 0,0 22 0,0 0 15,0 0-15,-22 21 0,1 0 16,0 0-16,0 21 16,0 0-16,0 0 0,-1 1 0,1 20 15,0 0-15,21-21 0,0 22 16,0-1-16,0 0 0,0-20 0,0 20 16,0 0-16,0-21 0,21 1 0,-21-1 15,21 0-15,1 0 0,-1 0 16,21 0-16,-21-21 0,22 0 0,-1 22 15,0-22-15,1 0 0,-1 0 0,0 0 16,22 0-16,-22-22 0,0 1 16,1 0-16,-22 21 0,21-21 0</inkml:trace>
  <inkml:trace contextRef="#ctx0" brushRef="#br0" timeOffset="76196.17">7747 8763 0,'0'0'16,"21"-21"-16,0 0 0,-21 0 0,0-1 15,21 1-15,-21 0 0,0 0 16,0 0-16,0-22 0,0 22 0,0 0 16,-21 0-16,21 0 0,-21 0 15,0 21-15,-21-22 0,20 1 0,1 21 16,-21 0-16,21 0 0,-22 0 16,22 0-16,0 21 0,-21 1 0,21-1 15,-22 21-15,22-21 0,0 22 0,-21 20 16,20-21-16,1 22 0,0-1 15,21 1-15,0-1 0,-21 1 0,21-1 16,0 1-16,0-1 0,0-20 0,0-1 16,0 0-16,21 1 0,0-22 15,0 21-15,22-21 0,-22 1 16,42-22-16,-20 21 0,20-21 0,1 0 16,-1 0-16,1 0 0,-1-21 15,1 21-15,-1-22 0,1 1 0,-1 0 16,1 0-16,-22 0 0,0 0 0,1-1 15,-1-20-15,-21 21 0,22-21 16,-22 20-16,0-20 0,-21 21 0,0-21 16,0-1-16,0 1 0,0 21 15,0-22-15,0 22 0,0 0 0,-21 0 16,0 0-16,-1 21 0,1 0 0,0 0 16,-21 21-16,21 0 0,-22 0 15,1 0-15,0 22 0,-1-22 16,-20 21-16,20-21 0,1 22 0,0-1 15,21-21-15,-1 22 0,1-22 16,21 0-16,0 0 0,0 0 0,0 0 16,0 1-16,0-1 0,43-21 0,-22 0 15,0 0-15,21 0 0,1 0 16,-22 0-16,21 0 0,0 0 0,1-21 16,-1-1-16,0 22 0,1-21 0,-22 0 15,21 0-15,-21 0 0,1 21 16,-1-21-16,0-1 0,0 1 0,-21-21 15,21 21-15,-21 0 0,0-1 0,0 1 16,0 0-16,0 0 16,0 42-1,0 0 1,0 0-16,0 1 0,0-1 16,-21 21-16,21-21 0,0 0 0,0 1 15,0-1-15,0 0 0,0 0 16,0 0-16,21 0 0,0-21 15,1 0-15,-1 0 0,0 0 16,0 0-16,21 0 0,-20 0 16,20-21-16,-21 21 0,21-21 15,-20 0-15,20 21 0,-21-21 0,21 0 0,-20-1 16,-1 1-16,0 0 16,0 0-16,0-21 0,0 20 0,-21 1 15,0 0-15,0-21 0,0 21 0,0-1 16,0 1-16,0 0 0,-21 42 31,21 0-31,-21 1 0,21-1 16,0 21-16,-21-21 0,21 22 15,0-22-15,0 21 0,0-21 0,0 0 16,0 1-16,-21-1 0,21 0 0,0 0 16,-21 0-16,21 0 0,0 1 15,-22-22 1,1 0 15,21-22-31,0 1 0,0 0 16,0 0-16,0 0 0,0 0 0,0-1 15,0-20-15,0 21 0,21-21 16,1 20-16,20-20 0,-21 0 0,21-1 16,-20 1-16,41 0 0,-21 21 15,1-22-15,20 22 0,-20 21 16,20 0-16,-21 0 0,22 0 0,-22 21 0,1 0 15,-22 1-15,21 20 0,-21 0 16,0-21-16,1 22 0,-22-1 0,0 0 16,0 1-16,0-22 0,0 21 15,0-21-15,-22 22 0,1-22 16,0 0-16,0 0 0,0 0 0,0 1 16,21-1-16,-22-21 0,22 21 0,-21-21 15,0 0-15,21-21 31,21 21-15</inkml:trace>
  <inkml:trace contextRef="#ctx0" brushRef="#br0" timeOffset="78967.09">10668 9208 0,'0'0'0,"-21"0"32,0 0-32,-1 0 0,22-22 31,0 1-31,22 0 0,-1 0 15,0 21-15,0-21 0,21 0 16,-20-22-16,20 22 0,0 0 0,-21-21 16,22 20-16,-1 1 0,22-63 15,-22 62-15,-21-20 16,0 21-16,0-21 0,1 20 0,-22 1 16,0 0-16,0 0 0,0 0 0,-22 0 15,1 21-15,0 0 0,-21 0 16,21 0-16,-22 0 0,1 21 0,0 0 15,-1 21-15,22-21 0,-21 22 16,21-1-16,-1 22 0,1-22 0,21 21 16,0 1-16,0-22 0,0 1 0,0-1 15,21 0-15,1-21 0,-1 1 16,0 20-16,21-42 0,-21 21 0,1-21 16,20 0-16,-21 0 0,0 0 15,22 0-15,-22 0 0,21 0 16,-21 0-16,22-21 0,-22 21 0,21-21 15,-21 0-15,22-1 0,-22 1 16,21 0-16,-21-21 0,0 21 0,22-1 16,-22-20-16,0 21 0,21-21 0,-20-1 15,20 22-15,-21-21 0,0 21 16,22-1-16,-22 1 0,0 0 0,21 21 16,-21 0-16,1 21 0,-1 0 15,-21 1-15,0-1 0,0 21 0,21-21 16,-21 22-16,0-1 0,0-21 0,0 21 15,0 1-15,-21-22 0,0 21 16,-1-21-16,1 22 0,0-22 16,-21 0-16,21 0 0,-1-21 0,1 21 15,0-21-15,0 0 16,21-21 0,0 0-16,21 0 0,0 0 15,0 0-15,1-1 0,20 1 16,-21-21-16,21 0 0,-20-1 0,20 22 15,0-21-15,1-22 0,-22 22 0,21 0 16,-21 20-16,22-20 16,-22 21-16,0-21 0,-21 20 0,21 22 15,-21 22 1,-21-1-16,0 0 16,0 21-16,-1-21 0,1 22 0,21-1 15,-21 0-15,0 1 0,0-1 16,21 0-16,0-20 0,0 20 0,0-21 15,0 0-15,0 0 0,0 1 0,21-1 16,0 0-16,0-21 0,0 0 16,22 0-16,-22 0 0,21 0 0,1 0 15,-1 0-15,0 0 0,22-21 0,-22 21 16,0-21-16,1-1 0,-1 1 16,0 0-16,1 0 0,-1 0 15,0 0-15,-20-1 0,-1-20 0,0 21 16,0-21-16,0-1 0,-21 22 15,0-21-15,0-1 0,0 22 0,0-21 16,0 21-16,0 0 0,-21 21 16,0 0-16,0 21 15,0 0-15,-1 0 0,22 0 0,-21 22 16,21-1-16,-21 0 0,21 1 16,-21-1-16,21 0 0,0 1 0,0-1 15,0-21-15,0 21 0,0-20 16,21-1-16,0 0 0,0 0 0,1-21 15,-1 21-15,0-21 0,0 0 0,21 0 16,-20 0-16,20 0 0,-21 0 16,21 0-16,-20 0 0,20-21 15,-21 0-15,21 21 0,-20-21 0,-1 0 16,21-1-16,-21 1 0,0-21 16,1 21-16,20-22 0,-21 1 0,0 0 15,0 21-15,1-43 0,-1 22 16,0 21-16,0-22 0,0 22 0,0-21 15,1 42-15,-1-21 0,0 21 16,0 0-16,0 0 16,-21 21-16,0 0 15,0 0-15,0 0 0,0 0 0,0 1 16,0-1 0,21-42 15,-21-1-16,0 1-15,0 0 0,0 0 16,0 0-16,0 0 16,-21-1-16,0 22 0,21-21 15,0 0-15,-21 21 16,0 0-16,0 0 0,21 21 16,-22 0-16,1 1 0,0 20 15,21 0-15,-21 1 0,0-22 16,0 21-16,21 22 0,-22-22 0,22-21 15,-21 21-15,21 1 0,0-1 0,0-21 16,0 22-16,21-22 0,1 0 16,20 0-16,-21 0 0,21 0 0,-20 1 15,20-22-15,0 0 0,-21 21 0,22-21 16,-1 0-16,-21 0 0,22 0 16,-22 0-16,21 0 0,0 0 0,-20-21 15,20-1-15,-21 22 0,0-21 16,22 0-16,-22-21 0,0 21 0,0-22 15,0 22-15,0-21 0,1-1 16,-1 1-16,0 0 0,0-1 16,0 22-16,-21 0 0,0-21 0,21 42 15,-21-21-15,0 42 16,0 0-16,0 0 16,0 21-16,-21-20 0,21 20 0,0 0 15,0-21-15,-21 22 0,21-22 16,0 21-16,0-21 0,0 1 0,0-1 15,0 0-15,0 0 0,0 0 0,21 0 16,0-21 0,1 0-16,-1 0 0,0 0 0,0 0 15,0 0-15,0 0 0,1 0 16,-1-21-16,0 0 0,0 21 16,0-21-16,22 0 0,-22 0 0,0-22 15,0 22-15,0-21 0,0 21 16,1-22-16,-1 1 0,0 0 0,-21 20 15,21 1-15,-21 0 0,0 0 0,21 21 16,-21 21 0,0 0-16,-21 0 0,0 1 15,21-1-15,-21 0 0,21 21 16,0-21-16,0 22 0,0-22 0,0 0 16,0 0-16,0 0 0,0 1 0,0-1 15,21 0 1,0-21-16,0 0 0,0 21 0,1-21 15,-1 0-15,21 0 0,-21 0 16,0 0-16,1-21 0,-1 21 16,0-21-16,0 0 0,0-1 0,0 1 15,1 0-15,-1-21 0,0-1 16,-21 1-16,21 0 0,0-1 0,-21-20 16,21 21-16,1-22 0,-1 1 0,0 20 15,0 1-15,-21-22 0,21 22 16,-21 0-16,21 21 0,-21-22 0,0 22 15,0 0-15,-21 21 16,0 0-16,0 21 16,0 0-16,0 0 0,-1 22 0,1-1 15,0 0-15,0 1 0,21-1 16,-21 22-16,21-1 0,-21-21 0,21 22 16,0-22-16,0 64 0,0-64 15,0-20-15,0 20 0,21 0 16,0-21-16,0 1 0,0-1 0,0 0 15,22-21-15,-22 0 0,0 0 16,21 0-16,1 0 0,-22 0 16,21 0-16,1 0 0,-1-21 0,-21 21 0,21-21 15,1-1-15,-22 1 16,0-21-16,21 21 0,-20-22 0,-1 1 16,0 0-16,0-1 0,-21 1 0,0 21 15,21-21-15,-21 20 0,-21 22 31,0 22-31,0-1 0,21 21 16,-21-21-16,-1 22 0,22-1 0,0 0 16,-21-21-16,21 22 0,0-22 15,0 21-15,0-21 0,21 1 0,1-1 16,-1 0-16,0 0 0,0 0 16,21-21-16,-20 0 0,-1 0 0,21 0 15,0 0-15,1 0 16,-22 0-16,42-21 0,-41 21 15,-1-21-15,21 0 0,-21 0 16,0-22-16,1 22 0,-1-21 0,0-1 16,0 1-16</inkml:trace>
  <inkml:trace contextRef="#ctx0" brushRef="#br0" timeOffset="79203.95">14986 8530 0,'-42'21'16,"84"-42"-16,-127 42 0,64-21 0,0 0 16,42 0-1,0 0 1,22 0-16,-1 0 0,21 0 0,1 0 16,-1 0-16,1 0 0,-1 0 0,22 0 15,-21 0-15,-1 0 0,1 0 16,-22 0-16,0 0 0,1 0 0,-1 0 15,-21-21-15,0 21 0,0-21 16,-21 0-16</inkml:trace>
  <inkml:trace contextRef="#ctx0" brushRef="#br0" timeOffset="81381.53">18246 8827 0,'0'21'0,"21"-21"31,0-21-31,0-1 0,0 1 16,0 0-16,22 21 0,-22-21 0,21 0 15,1-22-15,-1 22 0,-21 0 16,21 0-16,-20 0 0,20-22 0,-21 22 15,-21 0-15,0 0 0,0-21 0,0 20 16,0 1-16,0 0 0,-21 0 16,0 0-16,0 21 0,-22-21 15,1 21-15,0 0 0,-1 0 16,1 0-16,0 0 0,-1 0 0,1 21 16,0 0-16,20 0 0,1 0 0,0 22 15,21-1-15,0 0 0,0 1 16,0-1-16,0 0 0,21 1 0,22 20 15,-22-21-15,21 22 0,0-22 16,-20 22-16,20-22 0,0 0 0,-21 1 16,22-22-16,-22 21 0,0 1 15,0-22-15,-21 0 0,0 21 16,0-21-16,0 1 0,-21-1 16,-21-21-16,21 0 0,-22 0 0,1 0 15,0 0-15,-1 0 0,1 0 16,0 0-16,-1-21 0,1-1 0,0 1 15,-1 0-15,22-21 0,-21 21 0,21-22 16,-1 1-16,1 0 0,0-22 16,0 22-16,21-1 0,0-20 0,0 21 15,0-1-15,0 1 0,0 21 16,0 0-16,0-1 0,21 22 16,0 22-1,0-1-15,-21 21 16,22-21-16,-22 22 0,21-1 0,0 0 15,-21 22-15,21-22 0,0 0 16,0-20-16,1 20 0,-1 0 0,21-21 16,-21 1-16,22-1 0,-1 0 0,0 0 15,22 0-15,-22 0 0,22-21 16,-22 0-16,21 0 0,1 0 0,-1 0 16,-20 0-16,20 0 0,1-21 0,-1 0 15,1 21-15,-1-21 0,1 0 16,-22-22-16,22 22 0,-22-21 0,0 21 15,1-22-15,-1 1 0,-21 0 16,0-22-16,0 22 0,-21 0 16,0-1-16,0 22 0,0-21 0,-21 21 15,-21-1-15,21 1 0,0 21 16,-22 0-16,1 0 0,0 0 0,-1 21 16,1 1-16,0 20 0,20-21 15,-20 21-15,0 1 0,21-1 0,-1 0 16,-20 1-16,42 20 0,-21-20 15,21-22-15,0 0 0,0 0 16,21 0-16,-21 0 0,21 1 0,22-22 16,-22 0-16,0 21 0,21-21 15,1 0-15,-22 0 0,21 0 16,0 0-16,1-21 0,-1-1 0,-21 1 16,22 21-16,-1-42 0,-21 21 15,21 0-15,-20-22 0,-1 22 0,0-21 16,-21-1-16,21 1 0,-21 21 0,21-21 15,-21 20-15,0 1 0,0 0 16,0 0-16,0 42 16,-21 0-1,0 22-15,0-22 0,21 21 0,-21 0 16,21 1-16,0-22 0,-22 21 16,22 1-16,0-22 0,0 21 0,0-21 15,22 0-15,-1 1 0,0-1 16,0 0-16,0-21 0,22 21 15,-22-21-15,21 0 0,0 0 0,-20 0 16,20 0-16,0 0 0,1 0 0,-22-21 16,21 21-16,-21-21 0,0 0 15,22-1-15,-22 1 0,0 0 0,-21-21 16,21 21-16,-21-22 0,21 1 16,-21 0-16,0-1 0,0 22 0,0-21 15,0 21-15,0-1 0,0 1 0,0 0 16,0 42-1,0 0-15,0 1 0,0-1 0,0 21 16,-21-21-16,0 22 16,21-1-16,-21-21 0,21 21 0,0 1 15,-21-22-15,0 0 0,21 21 0,-22-20 16,22-1-16,0 0 0,0 0 16,0-42 30,0 0-46,0 0 0,0-1 0,0 1 16,0 0-16,0-21 0,22 21 16,-1-22-16,0 1 0,0 0 0,0-1 15,0 1-15,1 0 0,20-1 16,-21 22-16,43-21 16,-43 42-16,0 0 0,0 0 0,0 0 15,0 21-15,-21 0 0,22 0 16,-22 22-16,21-1 0,-21 0 0,0 1 15,21-1-15,-21 0 0,21-21 0,-21 22 16,0-1-16,0-21 0,0 0 16,0 1-16,0-1 0,0 0 0,0 0 15,0 0-15,0-42 32,21 21-32,-21-21 15,0 0-15,21 0 0,-21-1 16,22 1-16,-1 0 0,0-21 15,0 21-15,0-22 0,43-41 16,-22 41-16,0 1 0,1 0 16,-1-1-16,22 22 0,-22-21 0,0 21 15,1-1-15,-1 22 0,-21 0 16,0 0-16,0 0 0,1 22 0,-1-1 16,-21 0-16,21 0 0,-21 21 0,0 1 15,0-1-15,0 0 0,0 1 16,0-1-16,0 0 0,0-20 0,0 20 15,0-21-15,0 0 0,0 0 16,0 1-16,0-1 0,0 0 16,21 0-16,0-21 15,0 0-15,22 0 0,-22 0 0,0 0 16,21 0-16,-20 0 0,20-21 16,-21 21-16,21-21 0,1 0 0,-1-1 15,0 1-15,-20 0 0,20-21 16,-21-1-16,21 22 0,-20-21 15,-22-22-15,21 22 0,-21 0 0,0 21 0,0-22 16,0 22-16,0 0 0,-21 21 16,-1 0-16,1 0 0,0 0 15,-21 21-15,21 0 0,-22 22 16,1-1-16,21 0 0,0 1 0,-1-1 16,1 0-16,21-21 0,-21 22 0,21-1 15,0 0-15,0-20 0,0-1 16,21 0-16,22 0 0,-22 0 0,0 0 15,0 1-15,21-22 0,-20 0 0,20 0 16,0 0-16,-21 0 0,22 0 16,-1 0-16,0 0 0,-20 0 0,20-22 15,0 1-15,-21 21 0,22-21 0,-22 0 16,21-21-16,1 20 0</inkml:trace>
  <inkml:trace contextRef="#ctx0" brushRef="#br0" timeOffset="82943.77">23135 9250 0,'0'0'16,"-21"0"-16,21-21 31,0 0-31,0-1 16,0-20-16,21 21 0,0 0 15,0-22-15,22 1 0,-22 0 0,0-1 16,21 1-16,-20-21 0,20 20 0,0-20 16,1 20-16,-1-20 0,0-1 15,1 22-15,-22-21 0,0 20 16,0 1-16,-21 0 0,0-1 16,0 22-16,-21 0 0,-21 0 0,-1 21 15,1 0-15,0 0 0,-1 21 16,1 0-16,0 0 0,-1 22 0,1-1 15,21 0-15,0 1 0,21 20 0,0-21 16,0 22-16,0-22 0,0 22 16,21-1-16,0-20 0,0 20 0,0-21 15,0 1-15,1-1 0,20 0 16,-21 1-16,-21-1 0,21-21 0,-21 0 16,21 1-16,-21-1 0,0 0 0,-21-21 31,0 0-31,0 0 0,-21 0 15,20-21-15,1 0 0,-21 21 0,21-43 16,-22 22-16,22 0 0,0 0 16,0 0-16,0-1 0,0 1 0,21 0 15,-22 21-15,22 21 16,0 0-16,0 1 16,22-1-16,-1 0 0,0 0 15,-21 0-15,21 0 0,0 1 0,22-1 16,-22-21-16,0 21 0,0 0 0,21-21 15,-20 0-15,20 21 0,-21-21 16,21 0-16,-20 0 0,20 0 16,0 0-16,1 0 0,-22 0 0,21-21 15,-21 21-15,22-21 0,-22 0 16,21 0-16,-21-1 0,0-20 0,22 21 16,-1-64-16,-21 43 15,0 0-15,1-1 0,-1 1 0,0 0 16,0 20-16,0-20 0,-21 21 15,21 21-15,1 0 16,-22 21-16,0 0 16,0 0-16,0 1 15,0-1 1,0-42 31,0-1-47,21 1 15,-21 0-15,0 0 0,0 0 16,0 0-16,0-1 16,-21 22-1,-1 0 1,1 22-16,21-1 0,-21 0 16,0 0-16,0 21 0,21-20 0,-21 20 15,-1 0-15,1-21 0,0 22 16,21-1-16,0-21 0,-21 22 15,21-22-15,0 21 0,0-21 0,0 0 16,21 1-16,0-1 16,0 0-16,22-21 0,-22 0 0,0 0 15,21 0-15,1 0 0,-22 0 0,21 0 16,-21 0-16,22-21 0,-22 21 16,21-21-16,1-1 0,-22 1 0,0 0 15,21 0-15,-21-21 0,-21 20 16,22-20-16,-22 21 0,21-21 0,-21 20 15,0-20-15,0 21 0,0 0 16,-21 21-16,-1 0 16,1 0-16,0 0 0,0 21 0,0 0 15,0 0-15,21 0 0,-22 22 16,22-22-16,0 21 0,0-21 0,0 1 16,0 20-16,0-21 0,0 0 0,0 0 15,22-21-15,-22 22 0,21-22 16,0 0-16,0 0 0,0 21 0,0-21 15,1 0-15,-1 0 0,0 0 16,0-21-16,0 21 0,22-22 16,-22 1-16,0 0 0,42-21 15,-41 21-15,20-22 0,-21 22 0,0-21 16,0-1-16,1 22 0,-1 0 16,0 0-16,-21 0 0,0 42 31,0 0-31,0 0 0,-21 22 0,21-22 15,0 21-15,-21-21 0,21 0 16,-22 22-16,22-22 0,0 0 16,0 0-16,0 0 15,22-21-15,-1 0 16,0 0-16,0 0 0,0 0 16,0 0-16,-21-21 15,22 21-15,-1-21 0,-21 0 16,0 0-16,0 0 15,0-1-15</inkml:trace>
  <inkml:trace contextRef="#ctx0" brushRef="#br0" timeOffset="83255.59">25082 8700 0,'0'0'16,"0"-22"-16,0 44 47,0-1-32,-21 0-15,21 0 16,-21 0-16,0 0 0,21 1 0,0 20 16,-21-21-16,21 21 0,-21-20 15,-1-1-15,22 21 0,0-21 0,0 0 16,-21 1-16,21-1 0,0 0 0,0 0 15,0 0 1,0-42 15,21 21-15,-21-21-16,0 0 0,0 0 16</inkml:trace>
  <inkml:trace contextRef="#ctx0" brushRef="#br0" timeOffset="83463.47">25040 8509 0,'0'-21'16,"0"42"-16,0-63 0,0 21 0,0-1 16,0 44 46,21-22-62,0 0 16,1 0-16</inkml:trace>
  <inkml:trace contextRef="#ctx0" brushRef="#br0" timeOffset="84071.04">25633 8297 0,'-85'64'31,"64"-43"-31,0 21 0,0 1 16,-1 20-16,1 1 0,0-1 0,0 1 16,0 20-16,0 1 0,-1 0 15,1-22-15,0 22 0,0 0 0,0-22 16,0 22-16,21-22 0,-22 22 0,1-22 15,0 22-15,0-21 0,0-1 16,0 1-16,-1-1 0,1-21 16,21 1-16,-21-1 0,0 43 0,0-64 15,21 0-15,0 0 16,0 0-16,21-21 16,0 0-16,0-21 0,0 0 15,1 21-15,-1-42 0,0 21 0,0-1 16,0-20-16,0 0 0,1-1 15,-1-20-15,0 21 0,-21-22 0,21-21 16,-21 22-16,21-1 0,-21-20 16,0 20-16,21 1 0,-21-22 0,22 22 15,-22-1-15,21-21 0,0 22 0,0-1 16,0 1-16,0 21 0,1-1 16,20 1-16,-21 21 0,21 0 0,-20-1 15,20 1-15,0 21 16,-21 0-16,22 0 0,-22 0 0,0 0 15,0 21-15,-21 1 0,0-1 0,0 21 16,0 0-16,0-20 0,-21 20 16,0 0-16,-21-21 0,20 22 0,-20-22 15,21 0-15,-21 0 0,20 0 16,-20-21-16,21 0 0,0 22 0,0-22 16,21-22-1,21 1 1,0 21-16,0-21 0,21 0 0,-20 0 15,20-22-15,0 22 0,22-21 16</inkml:trace>
  <inkml:trace contextRef="#ctx0" brushRef="#br0" timeOffset="84320.9">26331 8424 0,'0'0'0,"43"-21"0,-22 0 16,0 0-16,-21 42 15,0 0 1,-21 0-16,0 1 0,-1 20 15,1-21-15,0 21 0,0 1 16,0-1-16,0 0 0,-1 1 0,1-1 0,0 22 16,0-22-16,0 0 0,0 1 15,21-1-15,0-21 0,0 21 16,0-20-16,0-1 0,0 0 16,21 0-16,0-21 0,21 21 15,-21-21-15,1 0 0,-1 0 0,0 0 16,21-21-16,-21 21 0,1-21 15,-1 0-15,0 0 0,0-22 0,0 22 16</inkml:trace>
  <inkml:trace contextRef="#ctx0" brushRef="#br0" timeOffset="84511.79">26035 8721 0,'0'0'0,"-42"0"0,20 0 15,1 0-15,0 0 0,42 0 31,0 0-31,22 0 0,-1 0 0,0 0 16,22 0-16,-22 0 0,22 0 0,-1 0 16,-20 0-16,20 0 0,-21 0 15,22 0-15,-22 0 0,1 0 0,-22-21 16,0 21-16,0 0 0</inkml:trace>
  <inkml:trace contextRef="#ctx0" brushRef="#br0" timeOffset="85781.11">9144 9885 0,'0'0'0,"0"-21"0,0 0 0,0-1 0,0 1 16,0 0-16,0 0 0,-21 0 16,0 0-16,-1-1 0,1 22 0,0 0 15,0 0-15,0 22 0,0-1 16,-22 0-16,1 0 0,21 21 0,-22 1 16,22-1-16,-21 22 0,21-1 15,0 1-15,-22-1 0,22 1 0,21 20 16,0-20-16,-21 20 0,21-20 0,0 63 15,0-85-15,21 1 16,0-1-16,0 0 0,22-21 16,-1 1-16,0-1 0,22 0 0,-1-21 15,1 0-15,-1 0 0,1-21 16,-22 0-16,22-1 0,-1 1 0,1 0 16,-1-21-16,1-1 0,-1 1 0,-20 0 15,20-1-15,-21-20 0,1-1 16,-22 22-16,21-21 0,-42-1 0,0 22 15,0-22-15,0 1 0,0-1 0,-21 22 16,0-22-16,0 1 0,-22 21 16,1-1-16,0 22 0,-1-21 0,-20 21 15,21 21-15,-1 0 16,-20 21-16,20 0 0,-20 21 0,-1-21 16,1 43-16,21-22 0,-22 22 0,22-1 15,-1 1-15,1 20 0,21-20 16,21 21-16,0-22 0,0 22 0,0-22 15,21-20-15,21 20 0,-20-21 16,20 1-16,0-1 0,22-21 0,-22 0 16,0 1-16,22-22 0,-22 0 0,22 0 15,-22 0-15,22 0 0,-1 0 16,1-22-16,-22 22 0,21-21 0,1 0 16,-22-21-16,1 21 0,-1-1 0,0-20 15,-21 21-15,1-21 16,-22 20-16,0 1 0,0 0 0,0 0 15,0 0-15,0 42 16,0 0 0,0 0-16,-22 0 0,22 22 0,-21-22 15,0 21-15,0-21 0,21 22 16,-21-22-16,0 21 0,-1-21 0,22 1 16,-21-1-16,0 0 0,0-21 0,21 21 15,-21-21-15,0 0 16,21-21-1,0 0 1,21 0-16,0-22 0,0 22 16,21-21-16,-20-1 0,20 1 15,0 0-15,-21-22 0,22 22 0,20 0 16,-20-1-16,-1 1 0,0 21 16,22 0-16,-22 21 0,0 0 0,1 21 15,-22 0-15,21 0 0,-21 21 0,1 1 16,-1-22-16,0 21 0,-21 1 15,0-1-15,0 0 0,0-21 0,0 22 16,0-22-16,0 0 0,-21 21 16,0-20-16,21-1 0,-22 0 15,1-21-15,21-21 47,21 0-47,1-1 0</inkml:trace>
  <inkml:trace contextRef="#ctx0" brushRef="#br0" timeOffset="87451.37">12594 10774 0,'64'-21'15,"-43"0"-15,0-1 16,-21 1-16,0-21 0,0 21 16,21 0-16,-21-22 0,0 1 0,0 0 15,0-1-15,0 1 0,0 0 0,0-1 16,0 1-16,0 0 0,0-1 15,-21 22-15,21-21 0,-21 21 0,0-1 16,21 1-16,-22 0 0,1 21 16,0 0-16,-21 0 0,21 0 15,-22 21-15,1 0 0,0 22 0,-1-22 16,-20 21-16,20 1 0,-20 20 0,21 1 16,-1-22-16,1 21 0,21 1 15,-22-1-15,22 22 0,21-43 16,0 1-16,0-1 0,21-21 15,1 0-15,-1 1 0,21-1 0,-21-21 16,22 0-16,-1 0 0,-21 0 0,21 0 16,1 0-16,41 0 15,-41-21-15,-1-1 0,0 1 0,1 0 16,-1-21-16,-21 21 0,22-1 16,-22-20-16,0 0 0,21-1 0,-21 1 15,-21 0-15,22-1 0,-22 1 16,0 0-16,21-1 0,-21 1 0,0 21 15,0 0-15,0 0 0,0 42 16,0 0-16,0 0 16,0 21-16,0 1 0,0-1 0,0 0 15,0 22-15,0-22 0,0 1 16,0-1-16,21 0 0,0-21 0,-21 22 16,21-22-16,0 0 0,1-21 0,-1 21 15,0-21-15,0 0 16,21 0-16,1 0 0,-1 0 0,0 0 15,1 0-15,-1-21 0,0 0 0,1 0 16,-1 0-16,-21-1 0,22 1 16,-22-21-16,21 21 0,-21-22 0,0 1 15,-21 0-15,0-22 0,0 22 16,0 0-16,0 20 0,0 1 16,0 0-16,0 42 15,-21 0-15,0 1 0,21-1 16,-21 21-16,0 0 0,21-20 15,-21 20-15,-1 0 0,1-21 0,21 22 16,-21-22-16,21 0 0,-21 0 16,21 0-16,0 1 0,0-1 15,0-42 17,21-1-32,0 1 0,0 0 15,1 0-15,-1 0 0,0 0 0,0-22 16,0 1-16,0 21 0,1-22 0,-1 1 15,0 0-15,0 21 0,-21-1 16,0 1-16,21 21 0,0 0 16,-21 21-16,22 1 0,-22 20 15,0-21-15,0 21 0,0-20 16,0 20-16,0-21 0,0 21 16,0-20-16,0 20 0,0-21 0,0 0 15,21 0-15,0 1 0,-21-1 16,21-21-16,0 0 0,0 21 0,1-21 15,-1 0-15,21 0 0,-21 0 0,22-21 16,-22 21-16,21-21 0,0-1 16,1 1-16,-22 0 0,21 0 0,1 0 15,-22 0-15,0-1 0,0 1 0,0 0 16,-21 0-16,0 42 31,0 0-31,0 0 0,-21 1 0,21-1 16,-21 0-16,21 21 15,-21-21-15,21 1 0,0-1 0,0 0 16,0 0-16,0 0 0,21-21 16,0 0-16,0 0 0,22 0 15,-22 0-15,21 0 0,0 0 0,1 0 16,-1 0-16,0 0 0,1-21 0,-1 0 16,-21 0-16,22 0 0,-22-1 15,21 1-15,-21-21 0,0 21 0,1 0 16,-1-22-16,-21 22 0,0-21 0,0 21 15,0-1-15,21 1 0,-21 42 32,0 1-17,0-1-15,-21 21 0,0-21 16,-1 22-16,22-1 0,-21 0 0,0 22 16,0-22-16,0 0 0,21 22 0,0-1 15,0 1-15,-21-1 0,21 22 16,0-21-16,0 20 0,0 1 0,0 0 15,0-22-15,21 43 0,-21-21 0,21-1 16,0 22-16,-21-21 0,0 21 16,21-1-16,0-20 0,-21 21 0,0-21 15,0-1-15,22 22 0,-22-21 16,0-1-16,0-20 0,0 21 0,0-22 16,0 1-16,-22-22 0,22 0 15,-21 1-15,0-1 0,0-21 0,0 0 16,0-21-16,-22 0 0,22 0 0,0 0 15,-21-21-15,20 0 0,-20-21 0,0-1 16,21-20-16,-22-1 0,22 1 16,-21-1-16,21-20 0,-1-1 0,1 0 15,0-21-15,21 22 0,-21-22 0,21 0 16,0 0-16,0 0 0,0 22 0,21-22 16,21 21-16,-20 1 0,20-1 15,0 0-15,1 1 0,-1-1 16,21 0-16,1 22 0,-1-1 0,1 1 15,-1-1-15,22 1 0,0 20 16,-1-20-16,1 21 0</inkml:trace>
  <inkml:trace contextRef="#ctx0" brushRef="#br0" timeOffset="88044.06">16362 10033 0,'0'0'0,"0"21"0,-43 149 31,43-107-31,0 1 0,0-22 0,0 21 0,0 1 16,0-22-16,0 22 0,0-22 0,0 0 15,-21 1-15,21-22 16,-21 0-16,21 0 0,-21 0 0,21 1 16,-21-22-1,21-22 1,0 1-16,0-21 15,0 21-15,0 0 0,0-22 0,21 1 16,0 0-16,0-1 0,22 1 16,-22 0-16,21-1 0,0 1 0,1 21 15,-1-22-15,0 43 0,1 0 16,-1 0-16,0 0 0,1 0 0,-1 22 16,0-1-16,-20 21 0,-1 0 0,0 1 15,0-1-15,-21 0 16,0 1-16,0 20 0,0-20 15,-21-22-15,-21 21 0,20-21 0,-20 0 16,21 1-16,-21-22 0,-1 21 16,22 0-16,-21-21 0,-1 0 0,22 0 15,-21 0-15,21 0 0,0 0 0,-1 0 16,22-21-16,0 0 16,0-1-16,43 1 0,-22 0 15,0 0-15,21 0 0,-20 0 0,20-1 16</inkml:trace>
  <inkml:trace contextRef="#ctx0" brushRef="#br0" timeOffset="88415.84">17103 10329 0,'0'0'0,"0"-21"0,21-42 31,-21 42-31,21 21 0,0 0 15,0 0-15,0 0 0,1 0 0,-1 0 16,0 21-16,21 0 0,-21 0 16,1 21-16,20-20 0,-21 20 0,0 0 15,0-21-15,-21 22 0,22-1 16,-22 0-16,0 1 0,0-22 16,0 21-16,0-21 0,0 1 0,0-1 15,0 0-15,-22 0 0,22 0 0,0-42 47,0 0-31,0 0-16,22 0 0,-22-22 0,21 22 15,-21 0-15,21-21 0,0-1 0,-21 22 16,21-21-16,0-1 0,-21 1 16,22 21-16,-1 0 0,0 0 0,0-1 15,0 1-15,0 0 0,1 21 16</inkml:trace>
  <inkml:trace contextRef="#ctx0" brushRef="#br0" timeOffset="88863.59">18203 10202 0,'-42'43'31,"21"-22"-31,0 0 0,-22 0 0,22 0 15,0 22-15,0-1 0,0-21 0,-1 22 0,1-1 16,21-21-16,0 21 16,-21 1-16,21-22 0,0 21 0,0-21 15,0 1-15,0-1 0,0 0 0,0 0 16,21 0-16,0-21 0,1 0 16,-1 0-16,21 21 0,-21-21 0,22 0 15,-22 0-15,21 0 0,0-21 0,1 0 16,-1 21-16,-21-21 0,22 0 15,-22 0-15,21-22 0,-21 22 0,-21-21 16,0-1-16,0 1 0,0 0 16,0-1-16,0 1 0,0 0 15,-21-1-15,0 1 0,-43 0 16,43 21-16,-21-1 0,21 22 16,-22 0-16,22 0 0,0 0 0,-21 22 15,21-1-15,-1 0 0,1 21 0,0-21 16,0 22-16,0-1 0,21 0 15,0 1-15,0-1 0,0 0 0,0-20 16,0 20-16,0-21 0,0 21 0,21-20 16,0-22-16,0 21 0,0 0 15,22-21-15,-22 0 0,21 0 0</inkml:trace>
  <inkml:trace contextRef="#ctx0" brushRef="#br0" timeOffset="89440.26">18838 10414 0,'0'0'0,"21"-42"0,1-1 16,-1 22-16,-21 0 16,0 0-16,0 0 0,0 0 0,0 42 15,0 0 1,0 0-16,0 21 0,0-20 0,0 20 16,-21 0-16,21 1 0,-22-1 15,22-21-15,-21 21 0,21 1 0,0-22 16,0 0-16,0 0 0,0 0 0,0 1 15,0-1-15,21-21 16,1 0-16,-1 0 16,0 0-16,0 0 0,0-21 15,0-1-15,1 1 0,-1-21 16,0 21-16,0 0 0,0-22 16,0 1-16,1 21 0,-1-22 0,0 22 15,-21-21-15,21 21 0,0 21 16,-21 21-1,0 0-15,0 0 0,0 0 0,0 22 16,0-22-16,0 21 0,-21-21 16,21 1-16,0 20 0,0-21 0,0 0 15,0 0-15,0 1 16,0-1-16,21-21 0,0 0 16,1 0-16,-1 0 0,0 0 0,0 0 15,0 0-15,22 0 0,-22 0 0,0 0 16,0-21-16,0-1 0,0 1 15,1 0-15,-1 0 0,0-21 0,-21 20 16,0-20-16,0 0 0,0-1 0,0 1 16,0 0-16,0-1 0,0 1 15,0 21-15,0 0 0,0 0 0,-21 21 16,0 0-16,-1 0 16,1 0-16,0 21 15,21 0-15,-21 0 0,21 0 16,0 0-16,0 1 0,0-1 15,21 0-15</inkml:trace>
  <inkml:trace contextRef="#ctx0" brushRef="#br0" timeOffset="89848.02">20214 10308 0,'0'0'0,"21"-21"0,-21 0 16,0 0-16,0 0 0,0-1 15,-21 22-15,0 0 0,0 0 16,0 0 0,-22 0-16,22 0 0,0 0 0,-21 22 15,20-1-15,-20 0 0,21 0 16,-21 0-16,20 0 0,1 22 0,21-22 16,0 0-16,0 0 0,0 0 0,0 1 15,21-1-15,1 0 0,-1 0 16,0-21-16,21 21 0,-21 0 0,1 1 15,20-1-15,-21 0 0,0-21 16,-21 21-16,0 0 0,21-21 16,-21 21-16,0 1 0,0-1 15,-21 0 1,0-21-16,0 0 0,-21 0 16,20 0-16,1 0 0,0 0 0,-21 0 15,21 0-15,-1 0 0,1 0 0,0 0 16,0 0-16,0 0 15,21-21-15,0 0 16,21-1 0,0 22-16,0-21 0,0 0 0</inkml:trace>
  <inkml:trace contextRef="#ctx0" brushRef="#br0" timeOffset="90547.62">20405 10583 0,'0'0'0,"21"0"47,0 0-47,-21-21 0,21 21 16,0-21-16,0 21 0,1-21 16,-1 0-16,-21 0 0,21-1 0,0 22 15,0-42-15,0 21 0,1 0 0,-1 0 16,0-1-16,0 1 0,-21-21 15,0 21-15,21 0 16,-42 21 0,0 0-16,0 21 15,0 0-15,-1 21 0,1-21 0,0 22 16,0-22-16,21 21 0,0-21 0,0 22 16,-21-22-16,21 21 0,0-21 15,0 1-15,0-1 0,21 0 0,0 0 16,0 0-16,0 0 0,1 1 15,-1-22-15,0 0 0,21 21 0,-21-21 16,1 0-16,-1 0 0,0 0 0,0 0 16,0 0-16,-21-21 15,21-1-15,-21 1 0,22 0 16,-22 0-16,0 0 0,21-22 0,0 22 16,0-21-16,-21 0 0,21 20 15,0-20-15,22 0 0,-22-1 0,21 22 16,1 0-16,-1 0 0,0 0 15,1 21-15,-1 0 0,0 0 0,1 0 16,-1 0-16,0 21 0,-21 0 0,22 21 16,-22-20-16,-21 20 0,21 0 15,-21 1-15,0-22 0,0 21 0,0 0 16,-21-20-16,21 20 0,-21-21 0,0 0 16,-1 0-16,1 1 0,21-1 15,-21-21-15,0 0 16,21-21-1,0-1 1,0 1-16,0 0 0,21 0 0,0 0 16,0-22-16,1 22 0,-1-21 15,0 0-15,0-1 0,21 1 0,-20 21 16,20-22-16,-21 1 0,43 0 16,-43 21-16,0-1 0,0 22 15,0 0-15,0 0 0,1 0 0,-1 0 16</inkml:trace>
  <inkml:trace contextRef="#ctx0" brushRef="#br0" timeOffset="90791.48">22521 10837 0,'0'0'0,"-21"22"16,-42-22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03T11:10:10.00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910 783 0,'0'-21'0,"21"-42"16,-21 41-1,0 1 1,0 0-16,0 0 16,0 42 30,0 0-30,0 0-16,0 1 0,0-1 0,0 21 16,0-21-16,0 22 0,0-1 15,0 0-15,0 1 0,-21-1 16,21 0-16,0 1 0,0-1 0,0 0 16,0-21-16,0 22 0,0-22 15,0 0-15,0 0 0,21 0 16,-21 1-16,0-1 0,21-21 15,1 0-15,-1 0 0,0 0 0,0 0 16,0 0-16,0 0 16,22-21-16,-22 21 0,0-22 15,21 1-15,-20 0 0,20-21 0,-21 21 16,0-1-16,22-20 0,-22 21 16,0-21-16,0-1 0,-21 1 15,0 0-15,0-1 0,0 1 0,0 0 16,0 20-16,0-20 0,0 21 15,0 0-15,0 0 0,0-1 16,0 44 47,0-1-63,0 0 15</inkml:trace>
  <inkml:trace contextRef="#ctx0" brushRef="#br0" timeOffset="468.64">1778 677 0,'0'-21'31,"0"42"0,0 1-15,0-1-16,0 0 0,0 0 16,0 21-16,0 1 0,0-1 15,0 0-15,21 22 0,-21-22 16,0 22-16,0-1 0,0 1 15,0-1-15,0 1 0,0 20 0,0-20 16,0 21-16,0-1 0,-21 1 16,0 21-16,21-22 0,-21 1 0,-1 0 15,22-1-15,-21 1 0,0 0 16,21-22-16,-21 22 0,21 0 16,0-22-16,-21 1 0,21-1 0,-21 1 15,21-22-15,-22 0 0,22 1 0,0-1 16,0-21-16,0 0 0,0 0 15,0 1-15,0-44 32,0-20-32,0 21 0,0-21 15,0-1-15,0 1 0,22-22 16,-1-20-16,-21 20 0</inkml:trace>
  <inkml:trace contextRef="#ctx0" brushRef="#br0" timeOffset="896.41">1693 847 0,'0'0'0,"0"-21"16,0-22-1,21 22-15,1 21 0,-1-21 0,-21 0 16,21 0-16,0 21 0,0-22 16,0 1-16,22 0 0,-22 21 15,0-21-15,0 21 0,22 0 0,-22-21 16,0 21-16,21 0 0,-21 0 16,1 0-16,-1 21 0,0-21 0,0 21 15,-21 0-15,0 0 0,0 22 16,0-22-16,0 21 0,-21-21 15,-21 22-15,20-1 0,-20-21 16,21 22-16,-21-22 0,-1 0 16,22 21-16,-21-21 0,21 1 0,-22-22 15,22 21-15,0 0 0,0-21 16,0 21-16,21 0 16,0 0-1,21-21 1,0 0-16,0 0 15</inkml:trace>
  <inkml:trace contextRef="#ctx0" brushRef="#br0" timeOffset="1265.29">2773 720 0,'21'-21'16,"-21"-1"-1,0 1-15,-21 21 16,0 0-16,-1 0 16,1 0-16,0 0 15,0 0-15,0 21 0,0-21 16,-22 22-16,22-1 0,0 0 0,-21 0 15,20 0-15,-20 22 0,21-22 16,-21 21-16,20-21 0,1 22 0,0-1 16,0-21-16,21 21 0,0-20 15,0-1-15,0 0 0,0 0 0,21 0 16,21-21-16,-20 21 0,20-21 16,0 0-16,1 0 0,-1 0 0,0 0 15,1 0-15,-1 0 0,0 0 16,1 0-16</inkml:trace>
  <inkml:trace contextRef="#ctx0" brushRef="#br0" timeOffset="1800.98">3365 720 0,'0'0'0,"0"-21"0,0-1 16,0 1-16,-21 21 0,0 0 15,0 0 1,0 0-16,0 0 0,-1 0 0,1 0 16,0 21-16,0 1 0,0-1 15,0 0-15,-1 0 0,1 21 0,0-20 16,0 20-16,0 0 0,0 1 16,21-1-16,0-21 0,-22 21 0,22-20 15,0-1-15,0 0 0,0 0 16,0 0-16,0 0 0,22 1 15,-1-22-15,0 0 0,0 0 16,0 0-16,0 0 0,1 0 16,-1 0-16,0-22 0,0 1 0,0 21 15,0-21-15,1 0 16,-1-21-16,0 20 0,0-20 0,0 21 16,-21-21-16,21-1 0,-21 1 15,22 21-15,-22-22 0,0 22 0,0 0 16,0 0-16,21 0 15,-21 42 1,0 0 0,0 0-16,-21 22 0,21-22 15,0 0-15,-22 21 0,22-21 16,0 22-16,0-22 0,0 0 0,0 0 16,0 0-16,0 1 0,0-1 15,0 0-15,0 0 0,0 0 16,0 0-16,22-21 15,-1 0 1,0 0-16,0 0 0</inkml:trace>
  <inkml:trace contextRef="#ctx0" brushRef="#br0" timeOffset="2300.69">4149 677 0,'0'0'0,"0"-21"16,-22 21 0,1 0-16,0 0 15,0 0-15,0 0 0,-22 21 0,22-21 16,0 22-16,0-1 0,-21 0 16,20 0-16,1 0 0,0 0 0,0 1 15,0-22-15,21 21 0,0 0 16,0 0-16,0 0 0,0 0 15,21 1-15,21-22 16,-21 21-16,1-21 0,-1 0 16,21 21-16,-21-21 0,0 0 0,22 0 15,-22 0-15,0 0 0,0 21 0,0-21 16,1 0-16,-1 0 16,0 21-16,-21 0 15,0 1-15,21-22 0,-21 21 16,0 0-16,0 0 0,-21 0 15,0-21-15,0 21 16,-1-21-16,1 22 0,0-1 0,-21-21 16,21 0-16,-22 0 0,22 21 15,-21-21-15,-1 21 0,22-21 0,-21 0 16,21 0-16,0 0 0,-22 0 16,22 0-16,0 0 0,-21 0 15,20 0 1,22-21-1,0 0-15,0 0 0,0-1 16,22 22-16,-1-21 0</inkml:trace>
  <inkml:trace contextRef="#ctx0" brushRef="#br0" timeOffset="2968.46">4635 466 0,'0'0'0,"0"-21"0,22-1 15,-22 1-15,0 0 16,0 0-16,0 0 0,0 42 47,0 0-47,0 21 16,-22-20-16,22 20 0,0-21 0,0 21 15,-21 1-15,0-1 0,0 0 16,21 1-16,0-1 0,-21 22 0,0-22 15,21 0-15,0 1 0,0-22 16,0 21-16,0 0 0,0-20 0,0-1 16,0 0-16,21 0 0,0 0 15,0-21-15,0 21 0,0-21 16,1 0-16,20 0 0,-21 0 16,0 0-16,0 0 0,1-21 0,-1 0 15,0 21-15,0-21 0,0 0 16,0-22-16,1 22 0,-1-21 15,0 21-15,0-22 0,0 1 16,-21 21-16,0-21 0,21 20 0,-21 1 16,0 0-16,0 42 31,0 0-31,0 1 0,0-1 16,0 21-16,0-21 0,0 0 0,0 1 15,0 20-15,0-21 0,0 0 0,0 0 16,0 1-1,0-1-15,0 0 0,22-21 16,-1 0-16,0 0 16,0 0-16,0 0 15,0 0-15,1-21 0,-22 0 16,21-1-16,0 1 0</inkml:trace>
  <inkml:trace contextRef="#ctx0" brushRef="#br0" timeOffset="3340.82">5186 339 0,'0'0'0,"0"84"15,0-62 1,0-1-16,21-21 0,0 0 15,-21 21-15,21-21 0,0 0 0,1 0 16,-1 0-16,0 0 16,0-21-16,-21 0 15,0-1-15,0 1 16,0 0-16,0 0 0,0 0 16,-21 0-16,0 21 0,21-22 15,-21 22-15,-1 0 0,1 0 16,0 0-16,0 0 15,0 22-15,21-1 16,0 0-16,-21-21 0,21 21 16,0 0-16,-22-21 0,22 21 0,0 1 15</inkml:trace>
  <inkml:trace contextRef="#ctx0" brushRef="#br0" timeOffset="3607.67">4233 762 0,'21'0'31,"1"0"-31,-1 0 0,0 0 15,0-21-15,21 21 0,-20 0 16,20-21-16,-21 0 0,21 21 0,-20 0 16,20-22-16,-21 22 0,21 0 15,-20-21-15,-1 21 0,0 0 0,21 0 16,-42-21-16,21 21 16,1 0-16</inkml:trace>
  <inkml:trace contextRef="#ctx0" brushRef="#br0" timeOffset="4532.74">5651 741 0,'0'0'0,"0"-21"16,0 0-16,0 42 47,0 0-47,0 0 0,0 21 15,-21-20-15,0 20 0,21-21 16,-21 21-16,21 1 0,-21-22 0,21 21 15,-21-21-15,-1 1 0,22 20 16,0-21-16,0 0 0,-21-21 0,21 21 16,-21-21-16,21 22 15,-21-22 1,0-22 0,21 1-16,0 0 15,0 0-15,0 0 0,0 0 0,0-1 16,0 1-16,0-21 0,0 21 15,21-22-15,0 1 0,0 21 16,0-21-16,1 20 0,20-20 0,0 21 16,1-21-16,-1 20 0,21 1 15,-20 21-15,20-21 0,1 21 0,-22 0 16,0 0-16,1 0 0,-1 0 16,0 21-16,1 0 0,-22 1 0,0-1 15,0 21-15,0 0 0,-21-20 16,0 20-16,0 0 0,0 22 15,-21-22-15,0-21 0,0 22 16,0-22-16,0 0 0,-1 0 16,1-21-16,0 21 0,0 0 15,0-21-15,21-21 32,0 0-17,0 0-15,21 21 16,0-21-16,-21 0 0,21-1 15,0 22-15,1-21 0</inkml:trace>
  <inkml:trace contextRef="#ctx0" brushRef="#br0" timeOffset="5596.18">6964 783 0,'0'0'0,"21"0"0,-21-21 16,0 0-16,0 0 0,0 0 16,0-1-16,0 1 15,0 0-15,-21 21 0,0 0 16,-1-21-16,1 21 0,0 0 16,-21 0-16,-1 0 0,22 0 0,-21 0 15,0 21-15,-1-21 0,22 21 0,-21 0 16,-1 1-16,1 20 15,21-21-15,0 21 0,-22 1 0,43-22 16,-21 21-16,21-21 0,0 22 16,0-22-16,0 0 0,0 21 0,0-20 15,21-22-15,1 21 0,-1 0 16,0-21-16,0 0 0,0 0 0,22 0 16,-1 0-16,-21 0 0,21 0 15,1 0-15,-1-21 0,-21 0 0,22-1 16,-1 1-16,-21 0 0,21-21 15,-20 21-15,-1-22 0,0 22 16,-21-21-16,21 21 0,-21-1 0,21-20 16,-21 21-16,0 0 0,0 0 15,0-1-15,0 44 47,0-1-47,0 21 16,0-21-16,0 22 0,0-22 15,0 21-15,0 0 0,0 1 0,0-1 16,-21 0-16,21 22 0,-21-22 16,21 22-16,0-22 0,0 22 15,0-1-15,0 1 0,0-1 0,0 1 0,-21 20 16,21-20-16,-21 20 0,21-20 16,-22 21-16,22-22 0,-21 22 15,21-22-15,0 1 0,0 20 0,0-20 16,-21 21-16,21-22 0,0 22 15,0-22-15,0 1 0,0-1 0,0 1 16,0-22-16,0 0 0,0 22 16,0-22-16,0 1 0,-21-22 0,21 21 15,0-21-15,0 22 0,0-22 0,-21-21 16,21 21-16,-21-21 0,-1 0 31,1-21-31,0 0 0,21-1 0,-21 1 16,0 0-16,21 0 0,-21-21 0,-1-1 15,1 22-15,0-42 16,-21 20-16,21 1 0,-22-22 0,1 1 16,21-1-16,-22-20 0,1 20 0,21-20 15,0 20-15,0 1 0,-1-22 16,22 21-16,0 1 0,0-1 0,0 1 16,0-1-16,0 1 0,0-1 15,22 22-15,-1-21 0,0 20 16,0 1-16,0 0 0,0-1 0,1 1 15,-1 21-15,21-22 0,-21 22 16,0 0-16,22 0 0,-22 0 0,0 0 16,21-1-16,-20 1 0,-1 21 15,0-21-15,0 0 0,0 21 16,-21-21-16,21 21 0,-21-21 16,0 42 62,0 0-63,22-21-15,-22 21 0,21-21 16,0 21-16</inkml:trace>
  <inkml:trace contextRef="#ctx0" brushRef="#br0" timeOffset="9948.66">8340 1207 0,'0'0'0,"-22"0"16,1 0-16,0 0 0,0 0 15,0 0-15,0 0 0,-1 0 0,1 0 16,-21 0-16,21 0 0,-22 0 15,22 0-15,-21 0 0,21 0 0,-22 0 16,22 0-16,0 0 0,0 21 16,-21-21-16,20 0 0,1 0 0,0 0 15,0 0 1,42 0 15,0 0-31,0 0 0,22 0 16,-1 0-16,22 0 0,-22 0 15,21 0-15,1 0 0,-1 0 16,-20 0-16,20 0 0,1 0 0,-1 0 16,1 0-16,-1 0 0,1 0 15,-1 0-15,-20 0 0,20 0 0,1 0 16,-22 0-16,0 0 0,-21 0 16,1 0-16,-1 0 0,0 0 0,0 0 15,-42 0 32,0 0-31,21-21-1</inkml:trace>
  <inkml:trace contextRef="#ctx0" brushRef="#br0" timeOffset="10428.99">8763 953 0,'-21'21'16,"0"-21"0,21 21-16,0 0 0,0 0 15,0 0-15,21 1 0,0-22 16,0 21-16,0 0 0,0 0 15,1-21-15,-1 21 0,0-21 0,21 0 16,-21 21-16,22-21 0,-22 0 16,0 0-16,21 0 0,-20 0 0,-1 0 15,0 0-15,0 0 0,0 0 16,0 0-16,-21-21 31,-21 21-15,0 0-1,0 0-15,0 21 0,0 1 0,-1-22 16,-20 21-16,21 0 0,-21 0 0,-1 0 16,1 0-16,-22 1 0,22-1 15,0 0-15,-1 21 0,1-21 0,0 1 16,21-1-16,-22 21 0,22-21 16,0 0-16,21 1 0,0-1 0,0 0 15,-21-21-15,21 21 0,21-21 31,0 0-31,0 0 16,0-21-16,1 0 0,-1 21 16</inkml:trace>
  <inkml:trace contextRef="#ctx0" brushRef="#br0" timeOffset="10948.7">9948 699 0,'0'0'0,"0"-22"0,0 1 16,0 42 31,0 1-47,0 20 0,21 0 15,-21 1-15,0-1 0,0 0 0,0 22 16,0-22-16,0 22 0,0-22 16,0 0-16,0 1 0,-21-1 15,0 0-15,21-21 0,0 22 0,-21-22 16,0 0-16,21 0 0,-21 0 15,21 1-15,-22-22 0,22 21 0,0-42 32,0-1-17</inkml:trace>
  <inkml:trace contextRef="#ctx0" brushRef="#br0" timeOffset="11236.68">10414 931 0,'0'22'0,"0"-44"0,-21 65 0,21-1 16,-21-21-16,-1 0 0,1 22 0,0-22 16,0 21-16,0-21 0,0 22 15,-22-22-15,22 21 0,0-21 0,-21 1 16,20-1-16,1 0 0,0 0 15,-21 0-15,21 0 0,-1-21 16,44 0 15,-1-21-31,0 0 16,0 0-16,0 0 0,-21-22 16,21 22-16,1 0 0</inkml:trace>
  <inkml:trace contextRef="#ctx0" brushRef="#br0" timeOffset="11456.56">10329 931 0,'0'0'0,"21"0"0,1 0 0,-22 22 15,21-1-15,0-21 0,-21 21 0,21 21 16,0-21-16,-21 1 0,21 20 16,1-21-16,-22 21 0,21-20 0,-21-1 15,0 21-15,21-21 0,-21 0 16,21 1-16,-21-1 0,0 0 15,0 0-15,0 0 0,21 0 0,0 1 16,1-22 0,-1 0-1</inkml:trace>
  <inkml:trace contextRef="#ctx0" brushRef="#br0" timeOffset="11724.4">10795 614 0,'-21'63'32,"0"-20"-32,21-1 0,0 0 15,0 1-15,-22-1 0,22 22 16,-21-22-16,0 21 0,21-20 0,-21-1 15,0 0-15,21 1 0,0-22 16,0 21-16,-21-21 0,21 1 0,0-1 16,0 0-16,0 0 15,21-21-15,0 0 16,0-21-16,0 21 0</inkml:trace>
  <inkml:trace contextRef="#ctx0" brushRef="#br0" timeOffset="12140.17">10922 1207 0,'0'0'0,"21"0"15,0 0-15,0 0 16,1 0-16,-1 0 0,0 0 15,0 0-15,0-22 0,22 22 16,-22-21-16,0 0 0,0 0 0,21 21 16,-20-21-16,-22 0 0,21-1 15,-21 1-15,0 0 0,0 0 16,-21 21 0,-1 0-16,1 0 0,0 21 15,-21-21-15,21 21 0,-1 0 16,1 1-16,-21 20 0,21-21 0,0 0 15,21 22-15,-22-22 0,22 0 16,-21 0-16,21 21 0,0-20 0,0-1 16,0 0-16,0 0 15,21 0 1,1-21-16,-1 0 0,0 0 0,21 0 16,-21 0-16,22 0 0,-1 0 15,0-21-15,-20 0 0,20 0 0,0 0 16,-21-1-16</inkml:trace>
  <inkml:trace contextRef="#ctx0" brushRef="#br0" timeOffset="12700.84">11620 572 0,'0'0'0,"-42"127"31,42-85-31,0 0 0,0 1 16,0 20-16,0-21 0,0 1 0,-21-1 15,21 0-15,0 1 0,-21-1 16,21 0-16,0-20 0,-21-1 0,21 21 16,0 0-16,0-20 15,0-44 32,0 1-31,0 0-16,0 0 0,0 0 15,21 0-15,-21-22 0,0 22 0,21 0 16,0-21-16,0 20 0,0 1 16,1 0-16,-1 0 0,0 0 0,0 0 15,21 21-15,-20 0 0,20 0 16,-21 0-16,21 0 0,-20 21 0,-1 0 15,21-21-15,-21 42 0,0-21 16,1 1-16,-1 20 0,-21-21 0,0 0 16,0 22-16,0-22 0,-21 21 15,-22-21-15,22 0 0,-21 1 16,21-1-16,-22-21 0,1 21 0,0 0 16,20-21-16,-20 0 0,21 0 15,0 0-15,-22 21 0,22-21 0,0 0 16,0 0-1,21-21 1,0 0 0,21 21-16,-21-21 0,21 0 0,22-1 15,-22 22-15</inkml:trace>
  <inkml:trace contextRef="#ctx0" brushRef="#br0" timeOffset="13008.7">12404 593 0,'0'0'0,"-43"-21"32,22 21-32,21 21 0,0 0 15,-21 21-15,21-21 16,-21 22-16,21-1 0,0 0 0,0 22 15,0-22-15,0 22 0,-21-22 16,21 0-16,-22 22 0,22-22 16,-21-21-16,21 22 0,0-22 15,0 21-15,0-21 0,0 1 0,0-1 16,0 0-16,21-42 31,-21 0-31,0-1 16</inkml:trace>
  <inkml:trace contextRef="#ctx0" brushRef="#br0" timeOffset="13364.49">12128 720 0,'0'0'0,"-21"-21"0,21-43 31,0 43-31,21 21 0,1-21 16,-1 21-16,0 0 0,21 0 15,-21 0-15,22 0 0,-1 0 0,0 0 16,1 0-16,-22 0 0,21 0 16,1 21-16,-22 21 0,21-21 0,-21 1 15,22 20-15,-22 0 0,-21 1 16,0-1-16,0 0 0,0 22 0,0-22 16,0 0-16,0-20 0,-21 20 15,-1-21-15,1 21 0,-21-20 0,21-1 16,-22 0-16,1 0 15,0 0-15,21-21 0,-22 21 0,1-21 16,21 22-16,0-22 0,-22 0 0,22 0 16,0 0-1,21-22 1,21 22 0,0-21-16,-21 0 0,21 21 0</inkml:trace>
  <inkml:trace contextRef="#ctx0" brushRef="#br0" timeOffset="13860.76">12827 1101 0,'0'0'0,"0"-21"0,0-1 0,0 1 16,0 0-16,0 0 16,0 0-16,0 0 15,0-1-15,21 1 0,0 21 16,-21-21-16,21 21 0,1 0 16,-1-21-16,0 21 0,0 0 15,0 0-15,0 0 0,1 0 0,-1 21 16,0 0-16,-21 0 0,21 1 15,0-1-15,-21 21 0,21-21 0,-21 0 16,0 22-16,0-22 0,0 21 0,0-21 16,0 1-16,-21-1 0,0 0 15,0 0-15,0 0 0,0 0 0,-1-21 16,1 22-16,0-22 16,0 0-16,21-22 31,0 1-31,0 0 15,0 0-15,21 0 0,0 0 16,-21-1-16,21-20 0,1 21 16,-22 0-16,21 0 0,0-1 0,0-20 15,0 21-15,0 0 0,1 0 16,20-1-16,-21 1 0,21 0 0,-20 0 16,20 21-16</inkml:trace>
  <inkml:trace contextRef="#ctx0" brushRef="#br0" timeOffset="14069.64">13610 889 0,'0'21'0,"0"-42"0,0 63 16,0-20-16,-21 20 0,21-21 15,-21 0-15,21 0 0,0 22 0,0-22 16,-21 0-16,21 0 0,0 0 16,-22 1-16,22-1 0,0 0 0,0 0 15,0 0-15,0 0 16,0 1-16,22-44 47,-22 1-47,21 0 0</inkml:trace>
  <inkml:trace contextRef="#ctx0" brushRef="#br0" timeOffset="14400.45">13631 656 0,'0'0'16,"-21"0"-16,0 0 0,0 0 0,0 0 16,-1 0-16,22 21 0,0 1 15,0-1-15,0 0 16,0 0-16,22-21 31,-1 0-31,0 0 0,0 0 0,0 0 16,0 0-16,1 0 15,-1-21-15,0 21 0,-21-21 0,0 0 16,0-1 0,0 1-16,0 0 0,-21 21 15,21-21-15,-21 21 16,-1 0-16,1 0 0,0 0 16,21 21-16,-21 0 0,21 0 15,0 22-15,0-22 0,0 0 16,0 0-16,0 0 0,0 22 0,0-22 15</inkml:trace>
  <inkml:trace contextRef="#ctx0" brushRef="#br0" timeOffset="14720.26">13864 953 0,'21'21'15,"-21"0"-15,0 0 0,21 0 16,1 0-16,-22 1 0,0 20 0,21-21 0,-21 0 16,21 22-16,-21-22 15,21 0-15,-21 0 0,0 21 0,0-20 16,0-1-16,0 0 0,0 0 15,0 0-15,0 0 16,0-42 15,21 0-15,-21 0-16,21 0 0</inkml:trace>
  <inkml:trace contextRef="#ctx0" brushRef="#br0" timeOffset="14952.13">14330 931 0,'0'0'16,"-21"22"-16,-1-1 15,22 0-15,-21 0 0,0 0 0,0 0 16,0 22-16,0-22 0,-22 0 16,22 21-16,0-20 0,0-1 0,0 21 15,-22-21-15,43 0 0,-21 1 16,0-1-16,21 0 0,-21-21 0,21 21 15,0 0 1,21-21 0,0 0-16,0 0 15,22-21-15,-22 21 0</inkml:trace>
  <inkml:trace contextRef="#ctx0" brushRef="#br0" timeOffset="15371.92">14478 1143 0,'0'0'0,"0"21"16,-21 0 0,42-21 15,0 0-31,0 0 15,0 0-15,1-21 0,-1 0 0,0 21 16,0-21-16,0 0 0,0 0 16,1 21-16,-22-22 0,0 1 0,0 0 15,-22 21 17,1 0-32,0 0 0,0 21 15,-21 0-15,20-21 0,1 43 16,0-22-16,0 0 0,0 0 0,0 0 15,-1 1-15,22 20 0,0-21 16,0 0-16,0 0 0,0 1 16,0-1-16,0 0 0,22 0 15,-1-21-15,0 0 0,0 0 16,21 0-16,-20 0 0,-1 0 0,21 0 16,-21 0-16,0 0 0,22 0 15,-22 0-15</inkml:trace>
  <inkml:trace contextRef="#ctx0" brushRef="#br0" timeOffset="15772.69">14922 1143 0,'0'0'0,"0"-21"0,-21 0 0,21 0 16,-21-1-16,21 1 16,0 0-16,0 0 15,21 21-15,0 0 16,1 0-16,-1 0 0,21 0 0,-21 0 15,22 0-15,-1 0 0,-21 0 16,21 21-16,-20 0 0,-1 22 0,0-22 16,0 0-16,-21 0 0,21 21 15,-21-20-15,0-1 0,0 0 0,0 21 16,0-21-16,0 1 0,-21-1 16,0-21-16,0 21 0,21 0 15,-21-21-15,-1 21 0,1-21 0,0 0 16,0 0-1,21-21 17,0 0-32,0 0 0,21 0 15,0-1-15,0 1 0,1 0 0,-1-21 16,0 21-16,0-22 0,0 22 16,22 0-16,-22 0 0,0 0 0,0-1 15,0 1-15,-21 0 16,21 21-16</inkml:trace>
  <inkml:trace contextRef="#ctx0" brushRef="#br0" timeOffset="16876.43">16827 1334 0,'0'0'0,"0"-22"16,22 22-16,-1-21 0,-21 0 16,0 0-16,21 0 15,-21 0-15,0-1 0,0 1 16,0 0-16,0 0 15,0 0-15,0 0 0,0-1 0,-21 1 0,21 0 16,-21 0-16,-1 0 16,1 0-16,0 21 0,0 0 0,0-22 15,-22 22-15,22 0 0,0 0 16,-21 0-16,21 22 0,-22-1 0,22 0 16,-21 0-16,21 21 0,-22-20 15,22 20-15,-21 0 0,21 1 0,-1-22 16,1 21-16,0 0 0,21-20 15,-21 20-15,21-21 0,0 0 0,0 0 16,0 1-16,21-1 16,0-21-16,0 0 0,1 0 0,-1 0 15,21 0-15,0 0 0,-20 0 16,20-21-16,0-1 0,1 22 16,-1-21-16,21 0 0,-20-21 0,-1 21 15,-21-1-15,22-20 0,-22 0 16,21 21-16,-21-43 0,0 22 15,1-1-15,-22-20 0,0 21 0,0-22 16,21 22-16,-21-1 0,0 1 16,0 0-16,0-1 0,0 1 0,0 0 15,0 21-15,0-1 0,-21 1 16,21 0-16,-22 42 16,22 0-16,-21 1 15,21 20-15,-21 0 0,21 22 0,0-1 16,0 1-16,0 20 15,0-20-15,0-1 0,-21 1 0,21-22 16,0 22-16,0-22 0,0 0 16,0-20-16,0 20 0,0-21 0,0 21 15,0-20-15,21-22 0,0 21 16,-21 0-16,21-21 0,1 0 16,-1 0-16,0 0 0,0-21 15,0 0-15</inkml:trace>
  <inkml:trace contextRef="#ctx0" brushRef="#br0" timeOffset="17309.18">17187 1080 0,'0'0'0,"-21"-22"0,21 1 15,0 0 1,0 0-16,0 0 15,21 21-15,0-21 0,1-1 0,-1 22 16,0-21-16,0 21 0,21 0 16,-20 0-16,-1 0 0,0 0 15,21 0-15,-21 21 0,1-21 16,-1 43-16,0-22 0,0 0 0,0 21 0,-21-20 16,0 20-16,0-21 15,0 21-15,0-20 0,0-1 0,-21 21 16,0-21-16,0 0 0,21 1 15,-21-22-15,-1 21 0,1-21 16,21-21 15,21-1-15,1 1-16,-22 0 0,21-21 0,0 21 16,0-1-16,-21-20 0,21 0 15,0 21-15,-21-22 0,22 22 16,-1 0-16,-21 0 0,21-22 15,0 43-15,-21-21 0,21 0 0,0 21 16,-21-21-16,22 21 0,-1 0 16</inkml:trace>
  <inkml:trace contextRef="#ctx0" brushRef="#br0" timeOffset="17524.06">17970 931 0,'0'22'0,"0"-44"0,0 65 0,0-22 16,0 21-16,0-21 0,0 22 16,0-22-16,0 0 0,0 0 0,0 0 15,0 22-15,0-22 0,0 0 16,0 0-16,-21 0 0,21 1 16,0-44 15</inkml:trace>
  <inkml:trace contextRef="#ctx0" brushRef="#br0" timeOffset="17708.96">17907 762 0,'0'0'0,"0"-21"0,0 0 16,0 42 15,0 0-31,0 0 16,0 0-16,0 1 0,21-1 15,0-21-15,0 21 16</inkml:trace>
  <inkml:trace contextRef="#ctx0" brushRef="#br0" timeOffset="18108.75">18182 953 0,'0'-22'0,"0"44"16,0-1 0,0 0-16,0 0 0,0 0 0,0 0 15,0 22-15,0-22 0,0 21 16,21-21-16,-21 1 0,0 20 0,0-21 15,0 0-15,21 0 0,-21 1 16,0-1-16,0 0 16,0 0-16,22-21 31,-22-21-15,21 21-16,-21-21 0,0 0 15,21-1-15,0 1 0,0 0 0,0-21 16,-21 21-16,22-22 0,20 22 15,-21-21-15,0-1 0,0 22 0,1 0 16,-1 0-16,0 0 0,0 0 16,0 21-16,0 0 0,-21 21 31,0 0-15,0 0-16</inkml:trace>
  <inkml:trace contextRef="#ctx0" brushRef="#br0" timeOffset="18448.56">18563 1249 0,'42'0'15,"-20"0"-15,-1 0 16,0 0-16,21 0 0,-21 0 0,1-21 16,20 21-16,-21-21 0,21-1 15,-20 22-15,-1-21 0,0 0 0,0 0 16,-21 0-16,0 0 15,0-1-15,0 1 0,-21 21 32,0 0-32,0 21 0,-1-21 15,1 22-15,0-1 0,21 0 16,-21 0-16,0 0 0,21 0 0,-21 1 16,21-1-16,0 0 0,0 0 15,0 0-15,0 0 0,0 1 0,0-1 16,21 0-16,0-21 15,0 21-15,0-21 0,0 0 16,1 0-16,20 0 0,-21 0 0,0 0 16,22 0-16,-22 0 0,21 0 15,-21 0-15</inkml:trace>
  <inkml:trace contextRef="#ctx0" brushRef="#br0" timeOffset="18836.37">19262 1058 0,'0'0'0,"42"-127"32,-21 127-32,0 0 15,0 0-15,1 0 0,20 0 16,-21 22-16,0-1 16,0 0-16,1 21 0,-1-21 15,0 22-15,0-22 0,0 21 16,0-21-16,-21 22 0,22-22 0,-22 21 15,0-21-15,0 1 0,0-1 0,-22 0 16,1-21-16,0 21 0,0 0 16,0-21-16,0 0 0,-1 0 15,1 0 1,21-21 0,0 0-16,21 0 15,1 0-15,-1-1 0,0-20 16,0 21-16,0 0 0,0-22 15,1 22-15,-1 0 0,0-21 0,0 21 16,0-1-16,0 1 0,22 21 16,-43-21-16,21 21 0,0-21 0,0 21 15,0 0-15</inkml:trace>
  <inkml:trace contextRef="#ctx0" brushRef="#br0" timeOffset="19096.46">20405 1143 0,'0'21'31,"21"-21"0,0 0-31,0 0 0,0 0 16,0 0-16,1 0 0,-1 0 16,0 0-16,0 0 0</inkml:trace>
  <inkml:trace contextRef="#ctx0" brushRef="#br0" timeOffset="19261.37">20278 1270 0,'0'0'0,"-22"21"0,22 0 16,22-21 15,-1 0-31,0 0 16,0 0-16,0 0 0,22 0 0,-22 0 15,0 0-15,21 0 0,-21-21 16</inkml:trace>
  <inkml:trace contextRef="#ctx0" brushRef="#br0" timeOffset="19852.71">21124 868 0,'0'0'0,"0"-21"0,-21 21 16,21 21-1,0 0 1,0 0-16,0 0 0,0 22 16,0-22-16,0 21 0,0 1 15,0-22-15,0 21 0,0-21 0,0 22 16,0-22-16,0 0 0,0 0 0,0 0 15,0 0-15,0 1 0,0-1 16,-21-21-16,21 21 0,-21-21 31,21-21 1,0 0-32,0-1 0,0 1 15,0 0-15,0 0 0,0-21 16,0 20-16,21-20 0,-21 21 0,21-21 15,0-1-15,0 1 0,1 21 16,20-22-16,-21 22 0,21-21 0,1 42 16,-1-21-16,0 21 0,-20 0 15,20 0-15,0 21 0,-21 0 0,22 21 16,-22-20-16,0 20 0,0 0 16,0 1-16,-21-1 0,0-21 15,0 21-15,0 1 0,0-22 16,0 21-16,-21-21 0,0 1 0,21-1 15,-21 0-15,0-21 0,0 21 16,-1 0-16,44-42 47,-1 21-47,0-21 16</inkml:trace>
  <inkml:trace contextRef="#ctx0" brushRef="#br0" timeOffset="20240.49">21929 1122 0,'42'0'16,"-21"0"-16,0 0 15,0 0-15,1-21 16,-1 0-16,0 21 0,0-22 0,0 1 15,0 0-15,1 0 0,-1 0 16,-21 0-16,0-22 0,21 22 0,-21 0 16,0 0-16,0 0 15,-21 21 1,0 0-16,-1 0 0,1 21 16,0 0-16,0 21 0,0-21 15,0 22-15,-1-22 0,1 21 0,0 1 16,21-22-16,-21 21 0,21-21 15,0 0-15,0 1 0,0-1 0,0 0 16,0 0-16,0 0 0,0 0 16,21-21-16,0 22 0,0-1 15,1-21-15,-1 0 0,0 0 0,0 0 16,0 0-16,0 0 0,1-21 16,-1-1-16,0 22 0,21-21 15</inkml:trace>
  <inkml:trace contextRef="#ctx0" brushRef="#br0" timeOffset="20820.37">22479 995 0,'0'0'0,"21"-21"0,-21 0 0,0-1 16,21 1-16,-21 42 31,0 1-31,-21-1 16,21 21-16,-21-21 0,0 22 0,21-1 15,0-21-15,0 0 0,-21 22 16,21-22-16,0 0 0,-22 0 0,22 0 15,0 0-15,0 1 0,0-1 16,22-21 15,-1 0-31,0 0 16,0-21-16,0 21 0,0-22 16,1 1-16,-1 0 0,0 0 0,0 0 15,0 0-15,0-22 0,1 22 16,-1 0-16,0-21 0,-21 20 0,21 1 15,0 0-15,0 21 16,-21 21-16,0 0 16,0 1-16,0-1 0,0 0 15,0 0-15,0 21 0,-21-20 0,21-1 16,0 0-16,0 0 0,0 0 16,0 0-16,0 1 0,21-22 15,1 21-15,-1-21 0,0 0 0,0 0 16,0 21-16,0-21 0,22 0 15,-22 0-15,0 0 0,21 0 0,-20-21 16,20 0-16,-21 21 0,0-22 16,0 1-16,1 0 0,-1-21 0,-21 21 15,21-22-15,-21 1 0,21 0 16,-21-1-16,0 1 0,0 0 0,0-1 16,0 1-16,0 21 15,0 0-15,-21-1 0,0 22 0,0 0 16,-1 0-16,1 0 0,0 0 15,0 0-15,0 22 0,0-22 0,-1 21 16,1 0-16,0 0 0,0-21 16,21 21-16</inkml:trace>
  <inkml:trace contextRef="#ctx0" brushRef="#br0" timeOffset="23076.65">24151 847 0,'0'0'0,"0"-21"15,21-1 95,0 22-110,1-21 15</inkml:trace>
  <inkml:trace contextRef="#ctx0" brushRef="#br0" timeOffset="23396.66">24511 550 0,'0'0'0,"0"-21"16,0 0-16,-42 21 0,20 0 16,1 0-16,0 0 0,0 0 15,0 0-15,-22 0 0,22 21 0,-21 0 16,21 1-16,-22-1 16,1 21-16,0 0 0,21 1 0,-22-1 0,1 0 15,21 22-15,0-1 0,-1-20 16,1 20-16,21-20 0,0 20 15,0-21-15,0 1 0,0-1 16,21-21-16,1 22 0,20-22 0,-21 0 16,21 0-16,-20 0 0,20-21 0,0 21 15,1-21-15,-1 0 0,0 0 16,1 0-16,-1 0 0,0 0 0,1 0 16,-1 0-16,0-21 0,1 0 15,-22 0-15,21 0 0,-21 0 0,22-1 16,-22-20-16,21 21 0</inkml:trace>
  <inkml:trace contextRef="#ctx0" brushRef="#br0" timeOffset="23896.88">24913 550 0,'0'0'0,"0"-21"0,0 0 16,0 42 15,-21 22-31,0-22 0,21 21 15,-21 0-15,21 1 0,0-1 0,-22 22 16,22-1-16,-21-21 0,21 22 16,0-22-16,-21 1 0,21-1 0,0 0 15,0 1-15,-21-1 0,21-21 16,0 0-16,-21 0 0,21 1 16,0-1-16,0 0 0,-21-21 31,21-21-16,0 0-15,0-1 0,0 1 16,0 0-16,0 0 0,0-21 0,0 20 16,0-20-16,21 0 0,0-1 15,0 1-15,0 21 0,22-21 0,-22-1 16,21 22-16,-21 0 0,22 0 16,-22 21-16,21 0 0,0 0 0,-20 0 15,20 21-15,-21 0 16,0 21-16,0 1 0,1-1 0,-1-21 15,-21 22-15,0-1 0,0 0 16,0-21-16,0 22 0,0-22 0,0 0 16,-21 0-16,-1 0 0,1 1 15,0-1-15,0-21 0,0 21 0,0-21 16,-1 0-16,1 21 16,42-42 15,1 0-31,-1 21 0</inkml:trace>
  <inkml:trace contextRef="#ctx0" brushRef="#br0" timeOffset="24280.83">25315 1016 0,'0'0'0,"0"-21"16,0 0-16,0 0 0,0-1 15,21 1-15,1 0 16,-1 21-16,0 0 15,0 0-15,0 0 0,0 0 16,1 0-16,-1 21 0,21 0 16,-21 1-16,0 20 0,1-21 0,-1 21 15,0-20-15,0 20 0,-21 0 0,0-21 16,0 22-16,0-22 16,0 0-16,0 0 0,-21 0 0,0-21 15,0 22-15,-1-22 16,1 0-16,0 0 15,0 0-15,21-22 16,0 1 0,0 0-16,0 0 15,0-21-15,21 20 0,0 1 0,-21 0 16,21-21-16,1 21 0,-1-22 0,0 22 16,-21 0-16,21 0 0,0 0 15,0-1-15,22 1 0,-22 0 16,0 21-16,0-21 0,0 21 15,22 0-15,-22 0 0</inkml:trace>
  <inkml:trace contextRef="#ctx0" brushRef="#br0" timeOffset="25240.28">26141 953 0,'0'0'0,"-21"21"0,-22 0 0,22 0 0,0 21 16,0-20-16,0-1 0,-1 0 15,1 0-15,0 0 0,0 22 0,21-22 16,-21 0-16,21 0 16,0 0-16,0 0 0,21-21 15,0 22-15,0-1 0,0-21 16,1 0-16,-1 0 0,21 0 0,-21 0 16,0 0-16,22 0 0,-22 0 15,0 0-15,0 0 0,0 0 0,1-21 16,-1 21-16,-21-22 0,21 1 15,-21 0-15,0 0 0,0 0 0,0-22 16,0 22-16,0-21 0,0 21 16,-21 0-16,21-22 0,-21 22 0,21 0 15,0-21-15,0 20 0,0 1 16,0 0-16,0 0 16,21 21-16,0 0 15,21 0-15,-21 0 0,22 0 0,-22 0 16,21 21-16,1-21 0,-22 42 15,21-20-15,-21-1 0,22 0 0,-22 21 16,0-21-16,0 22 0,-21-22 16,0 0-16,0 21 0,0-20 0,0-1 15,0 0-15,0 0 0,0 0 16,-21 0-16,0 1 0,0-22 16,21 21-16,-22 0 0,1-21 15,0 0 16,21-21-15,0 0-16,0-1 16,0 1-16,21 0 0,0 0 15,1 0-15,-1-22 0,0 22 0,0 0 16,0-21-16,22 21 0,-22-1 16,21-20-16,-21 42 0,22-21 0,-22 21 15,21 0-15,-21 0 0,0 0 16,22 0-16,-22 21 0,0 0 0,-21 0 15,0 1-15,21-1 16,-21 21-16,0-21 0,0 0 0,0 1 0,0 20 16,0-21-16,0 0 15,-21 0-15,21 1 0,0-1 16,-21-21-16,0 21 16,0-21-16,-1 0 31,22-21-16,0 0-15,0-1 0,22 1 16,-1 0-16,0 0 16,0-21-16,0 20 0,0 1 15,22 0-15,-1-21 0,-21 21 0,22-1 16,-1 1-16,-21 0 0,21 0 16,-20 21-16,-1 0 0,0 0 15,0 21-15,0 0 0,-21 0 16,0 1-16,0-1 0,0 0 0,0 21 15,0-21-15,0 1 0,0-1 16,-21 0-16,21 0 0,-21 0 0,0-21 16,21 21-16,0 1 0,-21-22 15,-1 0-15,22 21 0</inkml:trace>
  <inkml:trace contextRef="#ctx0" brushRef="#br0" timeOffset="25608.83">27601 1101 0,'0'0'16,"21"0"0,-21-21-16,22 21 15,-1 0-15,0 0 0,0-22 16,0 1-16,0 21 0,1-21 15,-1 0-15,0 21 0,0-21 16,0 21-16,0-21 0,1-1 16,-22 1-1,-22 21-15,1 0 16,-21 0-16,21 21 0,0 1 16,-22-1-16,22 0 0,-21 0 0,21 0 15,-1 22-15,1-22 0,0 21 16,0-21-16,0 0 0,21 1 0,0 20 15,0-21-15,0 0 0,0 0 16,0 1-16,21-1 0,0-21 16,0 21-16,0-21 15,1 0-15,20 0 0,-21 0 0,0 0 16,0 0-16,22-21 16,-22 0-16,21 21 0</inkml:trace>
  <inkml:trace contextRef="#ctx0" brushRef="#br0" timeOffset="25841.12">28215 847 0,'-21'0'0,"42"0"0,-63-21 0,42-1 15,21 22 1</inkml:trace>
  <inkml:trace contextRef="#ctx0" brushRef="#br0" timeOffset="26119.96">28384 677 0,'64'-42'31,"-64"21"-31,21 21 0,-21-21 16,21 21 0,-21 21-1,0 21 1,0-21-16,0 22 0,-21-1 16,0 22-16,21-1 0,0-21 0,-21 22 15,0-22-15,-1 22 0,22-22 16,-21 0-16,0 1 0,0-1 0,21-21 15,0 22-15,-21-22 0,21 0 16,-21 0-16,21 0 0,0 0 16,21-21 15,0 0-31,0-21 16,0 0-16,0 0 15,-21 0-15</inkml:trace>
  <inkml:trace contextRef="#ctx0" brushRef="#br0" timeOffset="26519.73">28236 677 0,'0'0'0,"-106"-105"32,106 83-32,-21 22 15,21-21-15,21 21 16,1-21-16,-1 21 15,21-21-15,0 21 0,1 0 0,-1 0 16,0 0-16,1 0 0,20 21 16,-20 0-16,-1-21 0,21 43 0,-20-22 15,-1 0-15,0 21 0,1 1 16,-22-1-16,0 21 0,0-20 16,-21 20-16,0-20 0,0-1 0,-21 21 15,0-20-15,0-22 0,-22 21 0,1-21 16,0 22-16,-1-22 0,1 0 15,0-21-15,-1 21 0,1-21 0,0 0 16,-1 21-16,1-21 16,0 0-16,21 0 0,-22 0 0,22 0 15,0 0 1,42-21 0,21 0-1,-20 21-15,-1-21 0,21 21 16,0-21-16,1 0 0</inkml:trace>
  <inkml:trace contextRef="#ctx0" brushRef="#br0" timeOffset="26935.86">28871 1058 0,'0'0'0,"0"-21"0,-21-21 31,21 21-31,0 0 0,0-22 0,0 22 15,0 0-15,21 21 0,-21-21 16,21 0-16,1 21 0,-1 0 16,0 0-16,21 0 0,-21 0 0,1 21 15,-1 0-15,21 0 0,-21 21 16,0-20-16,22 20 0,-22 0 0,0 1 16,-21-1-16,0 0 15,21-21-15,-21 22 0,0-22 0,0 21 16,0-21-16,0 1 0,0-1 15,-21-21-15,0 21 0,0-21 16,0 0-16,-1 0 0,1 0 16,0 0-1,21-21 1,0 0-16,0-1 0,0 1 16,21 0-16,0-21 0,1 21 15,-1-1-15,0-20 0,21 21 0,-21-21 16,1 20-16,20 1 0,-21 0 15,0 0-15,22 0 0,-22 0 16,0 21-16,0 0 0,0 0 16,0 0-16,1 0 0</inkml:trace>
  <inkml:trace contextRef="#ctx0" brushRef="#br0" timeOffset="27127.75">29633 953 0,'21'0'0,"1"84"15,-22-63 1,0 1-16,0-1 0,0 0 15,0 0-15,0 0 0,0 0 0,0 1 16,-22-1-16,22 0 0,-21 0 16,21 0-16,0 0 15,0-42 32</inkml:trace>
  <inkml:trace contextRef="#ctx0" brushRef="#br0" timeOffset="27328.76">29676 741 0,'-22'-21'0,"44"42"0,-65-63 0,22 42 15,21-22-15,0 44 47,0-1-47,21 0 16,0-21-16,1 21 0,-1 0 15,0 0-15</inkml:trace>
  <inkml:trace contextRef="#ctx0" brushRef="#br0" timeOffset="27693.75">29887 868 0,'21'0'16,"1"21"0,-22 0-16,0 0 15,21 1-15,-21-1 0,21 0 16,-21 0-16,0 21 0,0-20 0,21 20 16,0-21-16,-21 0 0,21 22 15,-21-22-15,0 0 0,0 0 0,0 0 16,0 0-16,22-21 31,-22-21 0,0 0-31,21 21 0,-21-21 0,21 0 16,0 0-16,-21-1 16,21 1-16,0-21 0,-21 21 0,22 0 15,-1-22-15,0 22 0,-21 0 16,21 0-16,0 0 0,0 21 0,-21-22 15,22 22-15,-1 0 0,0 0 16,0 0-16,0 0 16,0 22-16</inkml:trace>
  <inkml:trace contextRef="#ctx0" brushRef="#br0" timeOffset="28032.17">30438 1122 0,'0'0'0,"21"0"31,0 0-31,0 0 16,0 0-16,0 0 0,1-21 0,-1 21 15,0-21-15,0-1 0,0 22 16,0-21-16,-21 0 0,22 0 16,-22 0-16,21 0 0,-21-1 0,0 1 15,0 0-15,0 0 0,0 0 16,-21 21-16,-1 0 0,1 0 15,0 0-15,0 0 0,-21 21 0,20-21 16,-20 42-16,21-21 0,0 1 16,0 20-16,-1-21 0,22 21 15,0-20-15,0 20 0,0-21 16,0 0-16,0 0 0,0 1 0,0-1 16,0 0-16,22 0 0,-22 0 15,21 0-15,0-21 0,0 0 0,0 22 16,22-22-16,-22 0 0,0 0 15,21 0-15,-21 0 0</inkml:trace>
  <inkml:trace contextRef="#ctx0" brushRef="#br0" timeOffset="28433.11">30819 1058 0,'0'0'0,"0"-21"0,0 0 0,0-21 15,0 21-15,0-1 0,0 1 0,0 0 16,0 0-16,21 21 15,0 0-15,0 0 16,0 0-16,0 0 0,1 0 0,-1 0 16,0 21-16,0 0 0,-21 0 15,21 1-15,0-1 0,-21 0 0,22 21 16,-22-21-16,0 1 0,0 20 16,0-21-16,0 21 0,-22-20 0,1-1 15,21 0-15,-21 0 16,0 0-16,21 0 0,-21-21 15,0 0-15,-1 0 16,22-21 15,0 0-15,0 0-16,22 0 0,-1 0 16,0-1-16,0 1 0,0 0 15,0 0-15,1-21 0,-1 20 0,21-20 16,-21 21-16,0 0 0,1 0 15,-1-1-15,0 1 0,0 0 16,0 0-16,0 21 16</inkml:trace>
  <inkml:trace contextRef="#ctx0" brushRef="#br0" timeOffset="28729.02">31750 699 0,'0'0'0,"0"-22"0,-21 22 31,0 22-31,-22-1 16,22 0-16,0 21 0,0 1 15,0-22-15,-22 21 0,22 0 16,0 1-16,0-1 0,21 0 0,0 1 15,-21-22-15,21 21 0,0-21 16,0 22-16,0-22 0,0 0 0,21 0 16,0 0-16,0 1 15,0-22-15,0 0 0,1 0 0,-1 0 16,0 0-16,0 0 0,0 0 16</inkml:trace>
  <inkml:trace contextRef="#ctx0" brushRef="#br0" timeOffset="29068.05">32152 677 0,'0'0'0,"21"0"0,0 22 16,1-1-16,-22 0 0,21 0 15,-21 21-15,21 1 0,-21-1 16,0 0-16,0 1 0,0-1 16,0 0-16,0-20 0,0 20 15,0 0-15,-21-21 0,21 22 0,-21-22 16,-1 0-16,1 0 0,0 0 16,0 1-16,0-22 0,0 21 15,-1-21-15,1 0 0,0 21 16,0-21-16,0 0 15,21-21 17,0 0-32,21 21 0</inkml:trace>
  <inkml:trace contextRef="#ctx0" brushRef="#br0" timeOffset="29400.82">32787 995 0,'0'0'0,"-21"0"0,42 0 47,0-21-32,0 21 1,-21-21-16,0-1 16,0 1-1,-21 21 17,0 21-32,0 1 15,21-1 1,0 0-16</inkml:trace>
  <inkml:trace contextRef="#ctx0" brushRef="#br0" timeOffset="29735.63">32766 1334 0,'0'0'15,"0"-22"17,0 1-17,21 21 1,0 0 0,-21 21-1,0 1-15,0-1 0,0 0 16,0 0-16,0 0 0,-21 0 15,0 1-15,0 20 0,0-21 16,-1 0-16,-20 0 0,0 22 0,-1-22 16,-20 0-16,21 0 0,-22-21 15,22 21-15,-1-21 0,1 0 0,0 0 16,-1 22-16,22-22 0,-21 0 16,21 0-16</inkml:trace>
  <inkml:trace contextRef="#ctx0" brushRef="#br0" timeOffset="30632.09">32639 889 0,'21'0'0,"0"0"16,0 0-16,1 0 16,-1 0-16,-21-21 15,0 0 1,0 0-16,0-1 15,-21 22 1,-1 0-16,1 0 16,0 22-16,0-22 0,0 21 15,0 0-15,21 0 0,-22 0 16,22 0-16,0 1 0,0-1 16,0 0-16,0 0 0,22-21 15,-22 21-15,21-21 0,0 0 16,0 0-16,0 0 0,0 0 0,1 0 15,-1 0-15,0 0 16,0 0-16,-21-21 0,21 0 16,-21 0-16,0 0 15,0-1-15,0 1 0,0 0 16,0 0-16,-21 21 16,0 0-16,0 0 15,0 0-15,-1 0 16,22 21-16,0 0 0,-21 0 15,21 1-15,0-1 16,0 0 0,21-21 15,1 0-31,-1 0 16,0 0-1,-21-21-15,21 21 16,-21-21-16,0-1 0,0 1 15,0 0-15,-21 21 32,0 0-32,0 0 0,-1 0 15,1 21-15,0-21 16,0 21-16,21 1 0,-21-1 16,0 0-16,21 0 15,0 0-15,0 0 0,0 1 16</inkml:trace>
  <inkml:trace contextRef="#ctx0" brushRef="#br0" timeOffset="31324.15">32681 1312 0,'0'0'0,"-21"0"0,21 22 16,-21-22-16,0 0 15,21 21-15,0 0 32,21-21-17,0 0 1,0 0-16,0 0 16,-21-21-16,22 21 15,-22-21-15,0-1 16,0 1-16,-22 21 31,1 0-15,0 0-1,21 21-15,-21 1 0,21-1 16,0 0 0,0 0 15,21-21-31,0 0 15,0 0 1,1-21-16,-22 0 0,21 0 16,0-1-1,-21 1-15,0 0 16,0 0-16,-21 21 31,0 0-31,-1 0 0,22 21 16,-21-21-16,0 21 0,0-21 15,21 21-15,-21 1 16</inkml:trace>
  <inkml:trace contextRef="#ctx0" brushRef="#br0" timeOffset="31740.92">32618 953 0,'0'0'0,"0"21"0,21-21 31,0 0-15,-21-21-16,21 21 15,-21-22-15,0 1 16,0 0-16,0 0 15,-21 21 17,21 21-32,0 0 0,-21-21 15,0 21-15,21 1 0,-21-1 16,21 0-16,0 0 16,0 0-16,0 0 0</inkml:trace>
  <inkml:trace contextRef="#ctx0" brushRef="#br0" timeOffset="32234.04">32660 1312 0,'0'22'16,"21"-22"62,-42 0-31</inkml:trace>
  <inkml:trace contextRef="#ctx0" brushRef="#br0" timeOffset="34577.26">423 3620 0,'0'-22'0,"0"1"15,0 0 1,0 0-16,0 0 16,0 0-16,0-1 15,0 1-15,0 0 0,0 0 16,0 0-16,0 0 16,0 42-1,0 0 1,0 0-16,0 21 0,0 1 15,0-1-15,0 0 0,0 22 16,0-22-16,0 22 0,0 20 0,0-20 16,0 21-16,0-1 15,-21 1-15,21 0 0,-21-22 0,0 22 16,0-22-16,-1 1 0,22-1 16,-21 1-16,0-22 0,21 22 0,0-22 15,-21-21-15,21 0 0,0 0 16,-21 1-16,21-44 15,0 1 1,0 0-16,0-21 16,0 21-16,0-1 0,0-20 15,0 0-15</inkml:trace>
  <inkml:trace contextRef="#ctx0" brushRef="#br0" timeOffset="34976.03">42 3620 0,'0'-127'31,"0"105"-31,21 1 16,1-21-16,-1 21 0,0-22 15,21 22-15,-21-21 0,22 21 0,-1 0 16,0-1-16,22 1 0,-22 0 16,1 21-16,-1 0 0,21 0 15,-20 21-15,-1 0 0,0 22 0,-20-22 16,-1 42-16,0-20 0,-21-1 16,0 22-16,0-22 0,-21 21 0,0-20 15,-1-1-15,-20 0 0,0 1 16,-1-22-16,1 21 0,0 1 15,-1-22-15,1 0 0,-21 0 16,20 0-16,22 0 0,-21 1 16,-1-22-16,22 0 0,0 0 0,0 0 15,42-22 1,0 1-16,22 0 16</inkml:trace>
  <inkml:trace contextRef="#ctx0" brushRef="#br0" timeOffset="35557.69">1164 3641 0,'0'0'16,"0"-21"-16,0-22 15,0 22-15,-21 21 16,21-21-16,-21 21 16,0 0-1,-1 21 1,1 0-16,21 0 0,0 1 16,-21-1-16,0 21 0,0-21 15,21 22-15,-21-22 0,-1 21 16,22-21-16,-21 22 0,21-22 15,0 21-15,0-21 0,0 0 0,0 1 16,0-1-16,21 0 0,1 0 16,-1-21-16,0 0 0,21 0 0,-21 0 15,22 0-15,-1 0 0,0-21 16,1 0-16,20 0 0,-20-1 16,-1 1-16,0 0 0,1 0 0,-1-21 15,-21 20-15,21 1 0,-42-21 16,22 21-16,-22-22 0,0 22 0,0-21 15,-22 21-15,1-22 0,0 22 16,0 0-16,-21 0 0,-1 0 16,1 21-16,21 0 0,-22 0 15,1 0-15,0 0 0,-1 21 16,22 0-16,-21 0 0,21 0 0,0 1 16,-1-1-16,22 21 0,0-21 15,-21 0-15,21 1 0,0-1 0,0 0 16,0 0-16,0 0 0,0 0 15,21 1-15,-21-1 0,22-21 16,-1 0-16,0 21 0,0-21 0,0 0 16</inkml:trace>
  <inkml:trace contextRef="#ctx0" brushRef="#br0" timeOffset="36508.15">868 2307 0,'0'0'15,"-21"-21"-15,21 0 0,0 0 16,-22 21-16,1 0 16,21 21-16,-21 0 15,21 21-15,-21 1 0,21-1 0,0 0 16,0 22-16,-21-1 0,0-20 15,-1 20-15,22 1 0,-21-22 16,0 0-16,0 1 0,0-1 16,21 0-16,0-20 0,-21 20 15,21-21-15,0 0 0,0 0 16,0-42 15,0 0-31</inkml:trace>
  <inkml:trace contextRef="#ctx0" brushRef="#br0" timeOffset="37884.36">466 2582 0,'0'0'0,"-22"-42"0,1 0 0,0-1 0,0 1 16,21 21-16,0-21 0,0-1 15,0 22-15,0 0 0,21-21 16,0 20-16,22 1 0,-1 0 0,0 0 15,22 0-15,-22 0 0,22 21 16,-1 0-16,1 0 0,-22 0 16,21 0-16,-20 0 0,-1 42 0,0-21 15,1 21-15,-43-20 0,0 20 16,0 21-16,0-20 0,-21-1 16,-1 22-16,-20-22 0,0 0 0,21 1 15,-22-22-15,1 21 16,0-21-16,-1 0 0,1 1 0,21-1 15,-22-21-15,22 0 0,-21 0 16,21 0-16,0 0 0,-1 0 16,1-21-16,21-1 15,0 44 17,21-1-32,1 0 15,-22 0-15,21 0 0,0 22 16,-21-22-16,21 0 0,0 0 0,0 0 15,-21 0-15,22 1 0,-1-1 16,0 0-16,0-21 0,0 0 16,0 21-16,1-21 0,-1 0 15,0 0-15,0 0 0,21 0 16,-20 0-16,-1 0 0,0-21 0,21 0 16,-21 21-16,1-21 0,20-1 15,-21 1-15,0 0 0,0 0 0,1 0 16,-22 0-16,21-1 0,-21-20 15,21 21-15,-21 0 0,0 0 16,0-1-16,0 1 0,0 42 31,0 1-31,0-1 16,0 0-16,0 0 16,0 21-16,0-20 0,0-1 15,0 0-15,-21 0 0,21 0 0,0 0 16,0 1-16,0-1 0,0 0 15,21-21-15,0 0 0,0 0 16,0 0-16,1 0 0,-1 0 16,21 0-16,-21 0 0,22 0 15,-22-21-15,21 0 0,-21-1 0,0 22 16,22-21-16,-22 0 0,0 0 16,0 0-16,0 0 0,-21-1 0,0 1 15,22 0-15,-22 0 0,0 0 16,0 0-16,0-1 15,0 44 1,0-1 0,0 0-16,-22-21 0,22 21 15,0 0-15,0 0 0,0 1 16,0-1-16,0 0 0,0 0 0,0 0 16,0 0-16,0 1 0,22-1 15,-1-21-15,0 0 16,0 0-16,0 0 0,0 0 15,1 0-15,-1 0 0,0-21 16,0 21-16,0-22 0,0 1 16,1 21-16,-1-21 0,0 0 15,-21 0-15,21 0 0,-21-1 16,0 1-16,0 0 0,0 0 0,0 0 16,0 0-1,0 42 1,0 0-1,0 0-15,0 0 0,0 0 16,0 1-16,0-1 0,0 0 0,0 0 16,0 0-16,-21-21 0,21 21 15,-21 1-15,21-1 0,-21 0 16,21 0 0,0-42 15,0 0-31,0 0 15,0-1-15,0 1 16,0 0-16,0-21 0,21 21 16,-21-22-16,21 22 0,0-21 0,0 21 15,0-22-15,1 22 0,20 0 16,-21 0-16,21 0 0,1 21 0,-1 0 16,0 0-16,1 21 0,-1 0 15,0 0-15,-20 0 0,20 0 16,-21 1-16,0 20 0,-21-21 15,0 0-15,21 22 0,-21-22 0,0 0 16,0 0-16,0 0 0,0 0 16,-21 1-16,0-1 0,0-21 0,21 21 15,-21-21-15,0 0 0,21 21 16,-22 0-16,22-42 31,0 0-31</inkml:trace>
  <inkml:trace contextRef="#ctx0" brushRef="#br0" timeOffset="38544.99">3048 2900 0,'0'0'0,"21"0"15,0 0 1,0-21 0,1 0-1,-22-1-15,0 1 0,21 0 16,0 0-16,-21 0 0,21 0 0,-21-22 16,0 1-16,0 0 0,21-1 15,-21 1-15,0 0 0,0-1 0,0 1 16,0 0-16,0-1 0,0 1 15,0 21-15,0-22 0,0 22 0,0 0 16,-21 21 0,21 21-16,0 0 0,-21 1 15,21 20-15,-21 0 0,0 1 16,21-1-16,0 21 0,-22-20 0,22 20 16,-21-20-16,21 20 15,0-21-15,0 1 0,0-1 0,0 0 16,0-20-16,0 20 0,21-21 15,1 0-15,-1 0 0,0-21 0,0 22 16,0-22-16,0 0 0,22 0 16,-22 0-16,21 0 0,-21 0 0,22-22 15,-22 22-15,21-21 0,-21 0 16,22 0-16,-22 0 0,0 0 0,0-1 16,0-20-16,-21 21 0,0 0 15,0 0-15,0-1 0,0 1 0,0 0 16,0 0-16,0 42 15,0 0 1,0 0-16,-21 22 16,21-22-16,0 0 0,0 0 0,0 0 15,0 1-15,0-1 0,0 0 16,0 0-16,21 0 0,1 0 16,-1-21-16,0 0 0,0 0 15,0 0-15,22 0 0,-22 0 16,0 0-16,0 0 0,21-21 0,-20 0 15,-1 21-15,0-42 0,0 21 16,0-1-16</inkml:trace>
  <inkml:trace contextRef="#ctx0" brushRef="#br0" timeOffset="38724.87">4043 2286 0,'0'0'0,"-21"0"0,21-21 0,-22 21 0,1 0 16,0 0-16,0 0 15,0 0-15,0 0 16,21 21 31</inkml:trace>
  <inkml:trace contextRef="#ctx0" brushRef="#br0" timeOffset="38920.76">3111 2582 0,'-21'22'0,"42"-44"0,-63 44 0,42-1 16,21-21 15,0 0-31,1 0 0,20 0 0,-21 0 16,21-21-16,1 21 0,20-22 15,-20 22-15,20-21 0,-21 21 0,22-21 16,-1 21-16</inkml:trace>
  <inkml:trace contextRef="#ctx0" brushRef="#br0" timeOffset="39652.35">4212 2582 0,'0'0'0,"0"22"0,-21-22 0,21 21 16,-21-21-16,21 21 0,-21-21 0,21 21 15,0 0-15,0 0 0,0 1 16,0-1-16,-22 0 0,22 0 16,0 0-16,0 0 0,0 1 15,0-1-15,-21 0 0,21 0 0,0 0 16,0 0-16,0 1 15,0-1-15,0-42 47,0-1-47,0 1 16,0 0-16,0 0 16,21-21-16,1 20 0,-1 1 0,-21-21 15,21 21-15,0-22 0,0 22 16,0-21-16,1 21 0,20 0 15,-21 21-15,0-22 0,0 22 16,1 0-16,-1 0 0,0 22 0,0-1 16,0 0-16,0 0 0,-21 0 15,0 0-15,22 1 0,-22 20 0,0-21 16,0 0-16,0 22 0,0-22 0,0 0 16,0 0-16,0 0 15,-22 0-15,22 1 16,-21-22-16,0 0 15,21-22 17,0 1-32,21 0 15,0-21-15,1 21 0,20-1 16,-21 1-16,21-21 0,1 21 16,-22-22-16,21 1 0,1 21 0,-22 0 15,21 0-15,-21-1 0,0 22 16,1 0-16,-1 0 0,0 0 0,-21 22 15,0-1-15,0 0 0,0 21 16,0-21-16,0 1 0,0 20 0,0-21 16,0 21-16,-21-20 0,0-1 15,-1 0-15,22 0 0,-21 0 0,21 0 16,-21 1-16,42-22 47,0 0-47,1-22 15,-1 1-15</inkml:trace>
  <inkml:trace contextRef="#ctx0" brushRef="#br0" timeOffset="40049.12">5165 2752 0,'0'42'16,"0"-21"-1,21-21 1,0 0-16,0 0 0,0 0 0,0 0 16,1 0-16,-1 0 0,0-21 15,0 21-15,0-21 0,-21 0 0,21 21 16,1-21-16,-1 21 0,-21-22 0,0 1 16,21 0-16,-21 0 0,0 0 15,0-22-15,0 22 0,0 0 0,0 0 16,-21 21-16,0-21 0,-1 21 15,1 0-15,-21 21 16,21 0-16,0 0 0,-22 22 16,22-22-16,0 21 0,0 0 0,0 1 0,-1-1 15,22 0-15,0-20 16,0 20-16,0-21 0,0 0 0,22 0 16,-1 1-16,0-1 0,0-21 15,21 21-15,-20-21 0,20 0 0,0 0 16,1 0-16,-1 0 0,0 0 0,1-21 15,20 21-15,-21-21 0,1-1 16,-22 1-16,21 21 0</inkml:trace>
  <inkml:trace contextRef="#ctx0" brushRef="#br0" timeOffset="42925.06">1228 3662 0,'0'0'0,"0"-21"15,-22 21 1,1 0 0,21 21-16,-21 0 15,21 0-15,0 0 0,-21-21 16,21 22-16,0-1 0,0 0 16,0 0-16,0 0 15,21-21 1,0 0-16,22 0 15,-22 0-15,0 0 0,21 0 16,-21 0-16,22 0 0</inkml:trace>
  <inkml:trace contextRef="#ctx0" brushRef="#br0" timeOffset="44044.66">1566 4106 0,'0'0'16,"0"22"-16,0-1 0,21-21 15,1 0 1,-1 0-16,21 0 0,-21-21 0,0-1 15,1 1-15,20 0 0,-21 0 16,21 0-16,-20 0 0,-1-22 16,0 22-16,0-21 0,0 21 0,0-22 15,1 22-15,-1-21 0,-21 21 0,21-22 16,-21 1-16,0 0 0,0-1 16,0 1-16,0 21 0,0-22 0,0 1 15,0 21-15,0 0 16,-21 21-1,0 21-15,-1 21 16,22-21-16,-21 22 0,0-1 16,21 0-16,-21 1 0,21-1 0,-21 0 15,21 1-15,-21-1 0,21 0 16,-22 1-16,22-1 0,0 0 0,0 1 16,0-1-16,0-21 0,22 22 15,-1-43-15,0 21 0,0 0 0,0-21 16,0 0-16,1 0 0,-1 0 15,0-21-15,0 0 0,21 21 16,-20-22-16,-1 1 0,21-21 16,-21 21-16,22 0 0,-22-22 0,0 22 15,21 0-15,-21 0 0,1 0 16,-22-1-16,0 1 0,21 21 16,-21-21-16,-21 42 31,-1 0-31,1 1 0,21-1 15,-21 0-15,21 0 0,-21 0 16,21 22-16,-21-22 0,21 0 0,0 21 16,0-21-16,0 1 0,0-1 15,0 0-15,21-21 0,0 21 0,0-21 16,22 0-16,-22 0 16,0 0-16,21 0 0,1 0 0,-22-21 15,21 0-15,0 0 0,1-1 16,-22 1-16,21-21 0,1 21 0,-22 0 15,21-22-15,-21 22 0,0 0 16,1-21-16,-1 20 0,-21 1 16,21 0-16,0 21 15,-21 21 1,0 0 0,0 1-16,-21-1 0,21 21 0,-21 0 15,21 1-15,-21 20 0,21 1 16,0-1-16,0 1 0,0-1 15,0 1-15,0-1 0,0 22 0,0 0 16,0-1-16,0 1 0,0 0 16,0 20-16,0-20 0,0 0 0,0-1 15,0 1-15,0 0 0,0-1 16,-22-20-16,1 21 0,0-22 0,0 1 16,-21-1-16,20 1 0,-20-22 15,21 0-15,-21-21 0,20 22 0,-20-43 16,21 21-16,0-21 0,-22 0 0,22 0 15,0-21-15,-21 0 0,-1-22 16,1 1-16,0 0 0,-1-22 0,1 1 16,-21-1-16,20 1 15,1-1-15,0-21 0,-1 22 0,22-22 16,0 1-16,0 20 0,21-21 16,0 22-16,0-22 0,0 22 0,21-1 15,0 22-15,21 0 0,-20-22 16,-1 22-16,21-1 0,0 1 0,22 0 15,-22-1-15,22 1 0,-1 0 16,22-22-16</inkml:trace>
  <inkml:trace contextRef="#ctx0" brushRef="#br0" timeOffset="44772.53">3154 3810 0,'0'-42'31,"0"63"-15,0 0-16,0 0 15,0 0-15,0 1 0,0-1 0,0 21 16,0-21-16,0 0 16,0 22-16,0-22 0,0 0 0,0 0 0,0 22 15,0-22-15,-21-21 16,21 21-16,0 0 0,-22-21 0,22 21 15,0-42 17,0 0-32,0 0 15,0 0-15,0-22 0,0 22 0,0-21 16,0 21-16,0-22 0,0 22 16,22 0-16,-1-21 0,0 20 0,0 1 15,21 0-15,-20 21 0,20-21 16,0 21-16,-21 0 0,22 0 0,-1 0 15,0 0-15,-20 21 0,20-21 16,-21 21-16,0 0 0,0 1 16,-21-1-16,22 0 0,-22 21 15,0-21-15,0 1 0,0-1 0,0 0 16,-22 0-16,1 0 0,0 0 0,21 1 16,-21-22-16,0 21 15,21-42 16,0-1-31,0 1 0,0-21 16,0 21-16,0 0 0,0-22 16,0 22-16,0-21 0,21 21 0,0-22 15,0 22-15,0 0 0,1 0 16,-1 0-16,21-1 0,0 22 16,1 0-16,-1 0 0,-21 0 15,22 0-15,-1 22 0,-21-1 0,0 0 16,0 0-16,1 0 0,-22 22 15,0-22-15,0 21 0,0-21 0,0 22 16,0-22-16,0 0 0,-22 0 0,22 0 16,-21 0-16,0 1 0,0-22 15,21 21-15,-21-21 0,0 0 16,21-21 0,0-1-1,0 1-15,0 0 0,21 0 16,0 0-16,-21 0 0,21-1 15</inkml:trace>
  <inkml:trace contextRef="#ctx0" brushRef="#br0" timeOffset="45172.3">4191 3683 0,'0'21'31,"0"0"-15,-21 1-16,21-1 0,-21 0 0,21 0 15,-22 21-15,22-20 0,0 20 16,0-21-16,0 21 0,0-20 0,0 20 16,0-21-16,0 0 15,0 0-15,22 1 0,-1-22 0,0 0 16,21 21-16,-21-21 0,1 0 16,20 0-16,-21-21 0,21-1 0,-20 22 15,20-21-15,-21-21 0,21 21 16,-20 0-16,20-22 0,-21 22 0,-21-21 15,0 21-15,0-22 0,0 1 0,0 0 16,0 20-16,0-20 0,0 0 16,-21 21-16,0-22 0,0 22 0,-1 0 15,1 21-15,0 0 0,0 0 16,-21 0-16,20 21 0,1-21 16,-21 42-16,21-20 0,0-1 15,-1 0-15,1 0 0,21 21 0,0-20 16,0-1-16,0 0 0,0 0 15,0 0-15,21 0 0,1-21 0,-1 22 16,21-22-16,-21 21 0</inkml:trace>
  <inkml:trace contextRef="#ctx0" brushRef="#br0" timeOffset="45871.9">4784 4022 0,'0'-21'31,"21"-1"-31,0 1 16,0 0-16,0 0 0,0-21 16,1 20-16,-1-20 0,0 21 0,21-21 15,-21 20-15,1-20 0,-1 21 16,0-21-16,-21 20 0,0 1 16,-21 21-1,0 0-15,-1 21 16,1 1-16,0-22 0,0 21 0,21 0 15,-21 0-15,21 0 16,0 0-16,0 1 0,0-1 16,21 0-16,-21 0 15,21-21-15,-21 21 0,21 0 0,-21 1 16,0-1-16,21-21 16,-21 21-16,22-21 0,-1 21 15,0-21-15,0 0 16,0 0-16,0 0 15,1 0-15,-1 0 0,0 0 0,-21-21 16,21 21-16,0-21 0,0 0 16,1-1-16,-1 22 0,0-21 0,0 0 15,0 0-15,-21 0 0,21 0 16,-21-1-16,0 1 16,0 42 15,0 1-31,0-1 15,0 0-15,-21 0 0,0 0 0,0 22 16,21-22-16,-21 21 0,0 22 16,21-22-16,-22 21 0,1 1 0,0 21 15,0-22-15,0 1 0,0 20 16,21 1-16,-22 0 0,22-1 0,0 1 16,0 21-16,-21-22 0,0 1 0,21 21 15,-21-21-15,21-1 16,-21 22-16,0-21 0,21 21 0,-22-22 15,1 1-15,0-22 0,0 22 0,21-21 16,-21-1-16,0-21 0,-1 1 16,22-1-16,0-21 0,-21 0 0,21-42 15,0-21 1,21 21-16,1-22 0,-1-20 16,-21 21-16,42-43 0,-21 21 15,0-20-15</inkml:trace>
  <inkml:trace contextRef="#ctx0" brushRef="#br0" timeOffset="46151.74">5334 4085 0,'0'0'0,"0"-42"0,0-22 16,0 22-16,0 0 0,0-1 0,0 22 16,0-21-16,0 21 0,21-22 0,0 22 15,0 0-15,22 21 0,-22-21 16,0 21-16,21 0 0,-20 0 0,20 0 15,-21 21-15,21 0 0,-20 0 16,-1 1-16,-21-1 0,0 0 0,0 0 16,0 0-16,0 0 0,0 1 0,0-1 15,-21 0-15,-1 0 0,1 0 16,0 0-16,-21 1 0,21-22 16,-1 21-16,1-21 0,0 0 15,0 0-15,0 0 0,0 0 16,21-21-16,0-1 0</inkml:trace>
  <inkml:trace contextRef="#ctx0" brushRef="#br0" timeOffset="47152.25">5821 3387 0,'0'0'15,"0"-21"-15,0-1 16,0 44 0,0-1-1,0 0-15,0 21 0,0-21 0,0 22 16,-21-1-16,21 0 16,0 1-16,0-1 0,0-21 0,0 22 15,0-1-15,0 0 0,0 1 0,-22-22 16,22 21-16,0 0 0,0-20 15,0-1-15,0 0 0,0 0 0,0 0 16,0-42 15,0 0-31,0 0 16,0 0-16,22-1 0,-22 1 0,21-21 16,0 21-16,-21 0 0,21-22 15,0 22-15,0-21 0,1 21 16,-1-1-16,21-20 0,-21 21 0,0 0 15,22 0-15,-22 21 0,21-22 16,-21 22-16,1 0 0,20 0 0,-21 0 16,0 22-16,0-1 0,-21 0 15,0 0-15,0 0 0,0 0 0,0 1 16,0 20-16,0-21 0,0 0 0,0 22 16,-21-22-16,21 0 0,-21 0 15,0 0-15,21 0 0,-21 1 0,21-1 16,0 0-1,21-42 1,-21 0 0,21-1-16,0 1 0,0 0 15,1 0-15,-1 0 0,0 0 0,0-22 16,21 22-16,-20 0 0,-1-21 16,0 20-16,0 1 0,0 0 0,0 21 15,1-21-15,-22 42 31,0 0-31,0 0 0,0 1 0,0-1 16,0 0-16,-22 0 16,22 0-16,-21 0 0,0 1 15,0-1-15,21 0 0,-21-21 16,21 21-16,-21-21 16,21-21 15,0 0-16,0 0-15</inkml:trace>
  <inkml:trace contextRef="#ctx0" brushRef="#br0" timeOffset="47332.15">6540 3493 0,'-42'21'16,"21"-21"-16,21 21 0,0 0 15,0 0-15,0 0 0,0 1 16,0-1-16,0 0 16,0 0-1</inkml:trace>
  <inkml:trace contextRef="#ctx0" brushRef="#br0" timeOffset="47756.8">6964 3683 0,'0'0'0,"42"-21"16,64-21 0,-85 20-16,-21 1 0,21 0 15,-21 0-15,-21 21 16,0 0 0,0 0-16,-22 0 0,22 0 0,-21 21 15,0-21-15,-1 21 0,1 0 16,0 1-16,20-22 0,1 21 0,0 0 15,0 0-15,21 0 0,0 0 16,21 1 0,21-22-16,-20 0 0,20 21 0,0 0 15,1-21-15,-1 0 16,0 21-16,1-21 0,-22 21 0,21-21 16,-21 21-16,22-21 0,-22 22 0,-21-1 15,0 0 1,-21-21-16,-22 0 15,22 21-15,-21-21 0,21 0 16,-22 0-16,1 0 0,0 0 0,20 0 16,-20 0-16,21 0 0,-21 0 0,20 0 15,1 0-15,0 0 0,21-21 16,21 0 0,0 0-16,1 21 15,20-22-15,0 1 16</inkml:trace>
  <inkml:trace contextRef="#ctx0" brushRef="#br0" timeOffset="48460.87">7493 3598 0,'0'0'0,"-21"0"0,21-21 0,-21 21 16,-1 0-16,22-21 0,-21 21 15,0 0-15,0 0 16,21 21-1,0 0 1,-21 1-16,21-1 0,0 0 16,0 0-16,0 0 0,0 22 15,0-22-15,0 0 0,0 0 0,0 0 16,0 0-16,0 1 0,-21-22 16,21 21-16,0 0 0,-22-21 0,22 21 15,0-42 16,0 0-15,0 0-16,0-1 16,0 1-16,0 0 0,0 0 0,0 0 15,0-22-15,22 22 0,-1 0 16,-21-21-16,21-1 0,21 22 16,-21 0-16,1 0 0,-1 0 0,21 0 15,-21 21-15,22 0 0,-22 0 16,21 21-16,-21 0 0,0-21 0,1 42 15,-1-21-15,0 1 0,0-1 0,-21 21 16,21-21-16,-21 0 0,0 1 16,0-1-16,0 0 0,0 0 0,0 0 15,0 0-15,-21-21 16,0 0 0,21-21-1,-21 21 1,21-21-16,0 0 0,0 0 0,0-22 15,21 22-15,0-21 0,0 21 16,22-22-16,-1 1 0,0 0 16,1 21-16,-1-22 0,21 22 0,-20-21 15,-1 42-15,0 0 0,1 0 16,-1 0-16,0 0 0,-20 21 0,20 0 16,-21 0-16,-21 22 0,0-1 15,21-21-15,-21 21 0,0 1 0,0-22 16,0 21-16,-21-21 0,21 22 0,-21-22 15,0 0-15,0 0 0,-1 0 16,-20 1-16,42-1 0,-21-21 16,0 0-16,0 21 0,-1-21 0,1 0 31</inkml:trace>
  <inkml:trace contextRef="#ctx0" brushRef="#br0" timeOffset="49092.64">8445 2709 0,'0'0'0,"-42"0"31,21 0-31,42 0 32,0 0-32,0 0 0,1 0 15,20 0-15,21 22 0,1-22 16,-1 0-16,1 0 0,-1 0 0,22 21 16,0-21-16,-1 0 0,-20 0 15,21 0-15,-22 0 0,1 0 0,-1 0 16,1 0-16,-1 0 0,1 0 0,-1 0 15,-21 0-15,1 0 0,-1 0 16,0 0-16,-20 0 0,-1 0 16,0 0-16,0 0 0,-21-21 15,0-1-15,0 1 16,0 0-16</inkml:trace>
  <inkml:trace contextRef="#ctx0" brushRef="#br0" timeOffset="49496.4">9546 2413 0,'0'0'0,"-21"0"0,0 0 16,21 21-1,0 0-15,0 1 0,0-1 16,0 0-16,21 0 15,-21 0-15,21 0 0,21 1 0,-20-1 16,-1-21-16,21 21 0,0 0 16,-20-21-16,20 21 0,0-21 0,1 0 15,-1 0-15,0 0 0,-21 0 0,22 0 16,-1 0-16,-21 0 0,0 0 16,1 0-16,-1 0 0,0 0 0,-21 21 31,-42 1-31,20-22 15,1 21-15,-21 0 0,0-21 16,-1 21-16,1 0 0,-22 0 0,22 1 16,-21 20-16,20-21 0,-20 21 15,20-20-15,-20 20 0,21 0 16,-1-21-16,1 22 0,0-22 0,20 21 16,1-21-16,0 1 0,0-1 15,21 0-15</inkml:trace>
  <inkml:trace contextRef="#ctx0" brushRef="#br0" timeOffset="56616.61">10901 2794 0,'0'0'16,"-21"-21"-16,-1 21 0,1-21 0,21 0 0,-21-1 15,0 1 1,21 42 15,0 22-31,0-22 0,0 21 16,0 1-16,0-22 0,0 21 0,0 22 15,0-22-15,0 0 0,0 1 16,0 20-16,0-21 0,0 22 0,-21-22 16,0 1-16,21-1 0,-22 0 15,22 1-15,-21-22 0,21 0 0,0 0 16,0 0-16,0 0 16,0-42-1,21 0 1,1 0-16,-22 0 0,21-22 15,0 22-15,-21 0 0,21-21 16,0 21-16,0-22 0,1 22 0,20-21 16,-21 21-16,0-1 0,0 1 15,22 0-15,-22 0 0,0 21 0,0 0 16,0 0-16,1 0 16,-22 21-16,21 0 0,-21 0 0,21 1 15,-21-1-15,0 0 0,0 21 0,21-21 16,-21 1-16,0-1 0,21-21 15,-21 21-15,0 0 0,21-21 16,1 0-16,-1 0 16,0 0-16,0-21 15,0 21-15,0-21 0,1 0 0,-1-1 16,0 1-16,0-21 0,0 21 16,0-22-16,-21 22 0,0-21 0,22 0 15,-22-1-15,0 22 0,0-21 0,0-1 16,0 1-16,0 0 0,0 21 15,0-22-15,-22 22 0,22 0 0,0 0 16,0 0-16,-21 21 16,21 21-1,0 0 1,0 0-16,0 0 0,0 0 16,0 1-16,0-1 0,0 0 0,0 0 15</inkml:trace>
  <inkml:trace contextRef="#ctx0" brushRef="#br0" timeOffset="56988.06">11747 3260 0,'0'-21'31,"22"-1"-31,-1 1 15,0 0-15,0 21 0,0-21 0,-21 0 16,21 0-16,1-1 0,-22 1 16,21 0-16,-21 0 0,0 0 15,0 0-15,-21 21 16,-1 0-16,1 0 0,0 0 16,0 21-16,0-21 0,0 21 0,-1 21 15,1-21-15,0 22 0,0-22 16,0 21-16,0 1 0,21-1 0,0 0 15,0-21-15,0 22 0,0-22 16,0 0-16,0 0 0,0 0 16,21 1-16,0-1 0,0-21 0,0 0 15,22 0-15,-1 0 0,0 0 16,1 0-16,-1 0 0,0-21 0,22-1 16,-22 1-16,0 0 0,1 0 0</inkml:trace>
  <inkml:trace contextRef="#ctx0" brushRef="#br0" timeOffset="57485.77">12425 2836 0,'0'0'0,"0"-42"0,-21 21 15,21 0-15,-22 21 0,1 0 16,21 21 0,-21 21-16,21-21 0,0 22 0,0-22 15,0 21-15,-21 1 0,21-1 16,0 0-16,-21 1 0,21-1 0,0 0 15,0 1-15,0-1 0,0-21 16,0 21-16,-21 1 0,21-22 0,0 0 16,0 0-16,-22 0 0,22 1 0,0-1 15,-21-21 1,0 0-16,0 0 16,21-21-16,0-1 0,-21 1 15,21 0-15,0 0 0,0 0 16,0-22-16,0 22 0,21-21 0,-21 0 15,42-1-15,-21 22 0,22-21 16,-1 21-16,0-1 0,1 1 0,-1 0 16,0 21-16,1 0 0,-1 0 15,0 0-15,1 21 0,-1 0 0,0 1 16,-20-1-16,-1 21 0,0-21 0,-21 22 16,0-1-16,0-21 0,-21 21 15,0-20-15,-22 20 0,22-21 0,-21 0 16,-1 0-16,1 1 0,0-1 15,-1 0-15,-20 0 0,42-21 0,-22 0 16,1 0-16,21 0 0,-21 0 16,20 0-16,22-21 15,22 0 1,-1 0-16,0-1 0,21-20 0,-21 21 16,22-21-16</inkml:trace>
  <inkml:trace contextRef="#ctx0" brushRef="#br0" timeOffset="57763.97">13229 2709 0,'0'-21'0,"0"42"0,0-21 31,0 22-31,0-1 0,0 0 15,0 21-15,0 1 0,0-1 0,0 0 16,0 1-16,0-1 0,0 0 16,0 1-16,0-1 0,0 0 0,0 1 15,-21-1-15,0 0 0,21-21 16,-21 22-16,-1-22 0,22 0 0,-21 0 16,21 0-16,-21-21 0</inkml:trace>
  <inkml:trace contextRef="#ctx0" brushRef="#br0" timeOffset="58115.77">12869 2963 0,'-21'-63'16,"275"592"-16,-529-1079 0,317 634 0,-84-211 0,42 106 0,0 0 15,0-21-15,0 21 0,0-1 16,0 1-16,21 0 0,0 0 0,22 0 15,-22 21-15,42-21 0,1 21 16,-1 0-16,1 0 0,20 0 16,1 21-16,-21 21 0,-1-21 0,22 22 15,-43-1-15,22 0 0,-22 1 16,-21-1-16,0 0 0,0 1 0,-21-1 16,0 0-16,0 1 0,0-1 15,0 0-15,-42 1 0,21-1 0,-21-21 16,-1 21-16,-20-20 0,20-1 0,-41 0 15,20 0-15,1 0 16,-1 0-16,1 1 0,-1-22 0,22 0 0,0 21 16,20-21-16,1 0 0,0 0 0,21-21 31,21-1-31,0 1 0,1 21 16,-1-21-16,21 0 0,0 0 15</inkml:trace>
  <inkml:trace contextRef="#ctx0" brushRef="#br0" timeOffset="58558.52">13822 3112 0,'-21'0'0,"42"0"0,-42-22 16,21 1-16,0 0 15,0 0-15,21 0 16,0 21-16,0 0 16,0 0-16,0 0 0,1 0 0,20 0 15,-21 0-15,0 21 0,0 0 16,1 0-16,-1 0 0,0 1 0,-21 20 16,0-21-16,21 21 0,-21-20 0,0 20 15,0 0-15,0-21 0,0 1 16,0 20-16,0-21 0,-21-21 0,21 21 15,0 0-15,-21-21 0,0 0 16,21-21 15,0 0-31,0 0 0,0 0 16,0 0-16,0-1 0,0-20 0,21 0 16,0 21-16,0-22 0,-21 1 15,21 21-15,0-22 0,1 22 0,-1-21 16,0 21-16,21 0 0,-21-1 0,1 22 15,-1-21-15,0 21 0,0 0 16,0 0-16,0 0 0,1 0 0</inkml:trace>
  <inkml:trace contextRef="#ctx0" brushRef="#br0" timeOffset="58732.42">14457 3048 0,'0'0'0,"0"21"16,0 0-16,0 1 0,0-1 15,0 21-15,0-21 0,0 22 0,0-22 16,0 0-16,0 0 0,0 0 15,0 0-15,0 1 0,0-1 0,-21 0 16,21 0-16,0-42 47,21 0-47,0 0 16,-21-1-16</inkml:trace>
  <inkml:trace contextRef="#ctx0" brushRef="#br0" timeOffset="58908.32">14499 2942 0,'0'0'0,"-21"-42"0,21 21 0,0 0 16,-21-1-16,0 1 0,21 0 15,-22 21-15,22-21 0,0 42 47,0 0-47,22-21 0,-1 21 0,0 1 16,0-22-16,0 21 0,0-21 15,-21 21-15,22 0 0</inkml:trace>
  <inkml:trace contextRef="#ctx0" brushRef="#br0" timeOffset="59264.1">14753 3048 0,'0'21'16,"0"0"-1,0 1-15,21-1 16,-21 0-16,21 0 16,-21 21-16,0-20 0,0-1 0,0 0 15,0 21-15,22-21 16,-22 1-16,0-1 0,0 0 0,0 0 0,0 0 16,0 0-16,0 1 0,0-1 15,21-21 16,-21-21-31,0-1 16,21 1-16,0 0 0,-21 0 0,21 0 16,0 0-16,-21-1 0,22-20 0,-1 0 15,-21 21-15,21-22 0,0 22 16,0 0-16,0-21 0,-21 20 0,22 1 16,-1 0-16,21 21 0,-21-21 15,0 21-15,1 0 0,-1 0 16,0 0-16,0 0 0</inkml:trace>
  <inkml:trace contextRef="#ctx0" brushRef="#br0" timeOffset="59579.92">15240 3260 0,'0'21'16,"0"0"0,21-21-1,0 0-15,0 0 0,1 0 0,-1-21 16,0 0-16,0 21 0,0-21 0,0-1 15,1 1-15,-1 0 16,0 0-16,0 0 0,0 0 0,-21-1 16,0 1-16,0 0 15,-21 21 1,0 21-16,0 0 0,0 1 16,-1-1-16,1 21 0,0-21 15,0 22-15,0-22 0,21 21 0,-21-21 16,21 22-16,0-22 0,0 0 15,0 0-15,21 0 0,0 0 0,0-21 16,0 22-16,0-22 0,22 0 16,-22 0-16,21 0 0,-21 0 0,22 0 15,-22 0-15,21 0 0</inkml:trace>
  <inkml:trace contextRef="#ctx0" brushRef="#br0" timeOffset="59908.73">15769 3260 0,'0'0'0,"0"-21"0,0-1 0,0-20 15,0 21-15,0 0 0,0 0 0,21-1 16,-21 1-16,21 21 0,-21-21 16,22 21-16,-1 0 0,0 0 0,0 0 15,0 0-15,0 0 0,1 21 16,-1 0-16,0 1 0,0 20 0,0-21 16,0 21-16,-21 1 0,0-22 15,0 21-15,0 1 0,0-22 16,0 0-16,0 21 0,0-21 0,0 1 15,0-1-15,-21-21 16,21-21 0,0-1-1,0 1-15,0 0 16,0 0-16,0 0 0,21 0 0,1-22 16,-22 22-16,21-21 0,0-1 15,0 22-15,0-21 0,0 21 0,1 0 16,-1-22-16,-21 22 0,0 0 15,21 21-15,-21-21 0</inkml:trace>
  <inkml:trace contextRef="#ctx0" brushRef="#br0" timeOffset="60688.8">17293 3366 0,'21'0'16,"0"0"-16,1 0 0,-1 0 15,0-22-15,0 22 16,0-21-16,0 0 0,1 0 16,-1 0-16,-21 0 0,0-1 15,0 1-15,0 0 0,0-21 16,0 21-16,0-1 0,0-20 0,-21 21 15,-1 0-15,1-22 0,-21 22 16,21 0-16,-22 0 0,1 21 0,21 0 16,-21 0-16,-1 0 0,1 0 15,21 21-15,-22 0 0,1 0 0,21 22 16,-21-22-16,20 21 0,1 1 16,0 20-16,0-21 0,21 1 0,0-1 15,0 0-15,0 1 0,0-1 0,0-21 16,21 22-16,0-22 0,0-21 15,1 21-15,-1-21 0,21 21 0,0-21 16,1 0-16,-1 0 16,0 0-16,1-21 0,20 0 0,-20 0 15,-1-1-15,0-20 0,1 21 0,-1-21 16,0-1-16,-21 1 0,1 0 16,20-1-16,-21-20 0,0 20 0,0 1 15,-21-21-15,22-1 0,-22 22 16,21-22-16,-21 1 0,0 20 0,0 1 15,0 0-15,0 21 0,0-1 16,-21 44 0,-1 20-16,1 0 0,0 1 15,0 20-15,0-21 0,0 22 0,21-22 16,0 22-16,-22-22 16,22 22-16,0-22 0,0 0 0,0 1 15,0-1-15,0-21 0,22 21 0,-1-20 16,0-1-16,0 0 0,0-21 15,22 21-15,-22-21 0,0 0 0,21 0 16,-21 0-16,1 0 0,20 0 16,-21 0-16,0-21 0</inkml:trace>
  <inkml:trace contextRef="#ctx0" brushRef="#br0" timeOffset="61060.59">17970 3260 0,'0'-21'0,"0"42"0,0-64 0,0 22 15,0 0-15,0 0 16,0 0-16,0 0 16,0-1-16,22 22 0,-1-21 15,21 21-15,-21 0 0,0 0 16,22 0-16,-22 0 0,21 0 0,1 21 16,-22 1-16,0-1 0,21 0 15,-21 21-15,1-21 0,-1 22 0,-21-22 16,0 21-16,0-21 0,0 22 15,0-22-15,0 0 0,0 21 0,-21-20 16,-1-1-16,1-21 0,0 21 16,0-21-16,0 0 15,21-21 1,0 0-16,0-1 16,0 1-16,0 0 0,21 0 0,0 0 15,0 0-15,0-1 0,1-20 16,-1 21-16,0-21 0,0 20 0,21 1 15,-20-21-15,20 21 0,-21 0 16,21-1-16,-20 22 0,20-21 0,-21 21 16,0 0-16</inkml:trace>
  <inkml:trace contextRef="#ctx0" brushRef="#br0" timeOffset="61252.48">18838 3154 0,'0'0'0,"0"21"0,0 0 0,0 0 16,0 1-16,-21-1 0,21 0 15,0 0-15,0 0 0,-21 22 0,21-22 16,0 0-16,-21 0 0,21 0 0,0 0 16,0 1-16,0-1 0,0 0 15,21-21 17,0-21-17,-21 0-15</inkml:trace>
  <inkml:trace contextRef="#ctx0" brushRef="#br0" timeOffset="61444.37">18838 3006 0,'-21'-21'16,"42"42"-16,-42-64 0,21 22 16,-21 21-16,0 0 0,42 21 62,0 1-62,0-22 16,0 21-16,1 0 15</inkml:trace>
  <inkml:trace contextRef="#ctx0" brushRef="#br0" timeOffset="61828.22">19177 3069 0,'0'0'0,"-21"0"0,0 0 15,21 21 1,0 1-16,0-1 16,0 21-16,0-21 15,0 0-15,21 22 0,-21-22 0,21 0 16,-21 0-16,0 22 0,0-22 15,0 0-15,0 0 0,0 0 0,0 0 16,0 1-16,21-22 16,0 0-1,-21-22 1,21 1-16,1 0 16,-22 0-16,21 0 0,0 0 15,-21-22-15,21 22 0,0 0 0,-21-21 16,21 20-16,1-20 0,-1 21 15,0 0-15,0 0 0,0-22 16,0 43-16,1-21 0,-1 0 0,0 21 16,21 0-16,-21 0 0,1 0 15</inkml:trace>
  <inkml:trace contextRef="#ctx0" brushRef="#br0" timeOffset="62160.03">19579 3302 0,'21'0'16,"0"0"-1,1-21-15,-1 0 0,0 21 0,0-21 16,21-1-16,-20 1 0,-1 0 16,21 0-16,-21 0 0,0 0 0,1-1 15,-1 1-15,-21 0 0,0 0 16,0 0-16,0 0 0,-21 21 31,-1 21-31,1 0 0,0 0 16,-21 0-16,21 0 0,-1 1 15,1 20-15,21-21 0,0 0 16,0 22-16,0-22 0,0 0 0,0 0 16,21 0-16,-21 0 0,22 1 15,20-22-15,-21 21 0,21-21 0,-20 0 16,20 0-16,-21 0 0,21 0 15,-20 0-15,20 0 0,-21 0 0</inkml:trace>
  <inkml:trace contextRef="#ctx0" brushRef="#br0" timeOffset="62515.83">20129 3239 0,'0'-22'0,"0"44"0,0-86 0,0 43 0,0-21 16,0 20-16,0 1 0,0-21 0,0 21 15,0 0-15,22-1 16,-1 22-16,0-21 0,0 21 15,0 0-15,0 0 0,1 21 16,-1 1-16,0-1 0,0 0 0,0 0 16,22 21-16,-22-20 0,0 20 15,0 0-15,0-21 0,-21 22 0,0-22 16,0 21-16,0-21 0,0 1 0,0-1 16,0 0-16,0 0 0,-21 0 15,0-21 1,0 0-16,0 0 15,21-21-15,-22 0 0,22 0 16,0 0 0,0-1-16,0 1 0,0-21 0,0 21 15,22 0-15,-22-22 0,21 22 0,0 0 16,0 0-16,0-22 0,0 22 16,1 21-16,20-21 0,-21 0 0,21 21 15,-20 0-15,20-21 0,0 21 16,22 0-16,-22 0 0</inkml:trace>
  <inkml:trace contextRef="#ctx0" brushRef="#br0" timeOffset="62712.17">21188 3048 0,'0'0'0,"21"0"46,0 0-30,0 0-16,0 0 16,1 21-16,-1-21 0,0 0 15,-21 21-15</inkml:trace>
  <inkml:trace contextRef="#ctx0" brushRef="#br0" timeOffset="62857.09">21124 3239 0,'0'0'0,"0"21"0,0 0 16,-21-21-16,21 21 16,21-21-1,0 0-15,1 0 16,-1 0-16,0 0 0,0 0 0,0 0 16,0 0-16</inkml:trace>
  <inkml:trace contextRef="#ctx0" brushRef="#br0" timeOffset="63514.74">22310 3133 0,'0'0'0,"0"-21"0,0-1 16,-22 22-16,22-21 0,0 0 15,0 0-15,0 42 31,0 0-15,0 0-16,0 1 0,0 20 16,0-21-16,0 21 0,-21-20 0,21 20 15,-21-21-15,21 21 0,0-20 16,0-1-16,-21 21 0,21-21 0,-21 0 16,21 1-16,-21-22 31,-1 0-16,22-22-15,0 1 16,0 0-16,0 0 0,0 0 0,0-22 16,22 22-16,-1-21 0,0 0 15,0-1-15,0 22 0,22-21 0,-1 21 16,0-22-16,1 22 0,-1 0 16,21 0-16,1 0 0,-22 21 0,22 0 15,-1 0-15,-20 0 0,-1 21 16,0 0-16,-21 0 0,22 0 0,-43 22 15,21-22-15,-21 21 0,0 0 0,0 1 16,0-22-16,-21 21 16,0 1-16,-1-22 0,1 0 0,0 0 15,-21 0-15,21 0 0,-1 1 16,1-22-16,0 21 0,21-42 31,21 21-31,0-22 16,22 1-16</inkml:trace>
  <inkml:trace contextRef="#ctx0" brushRef="#br0" timeOffset="63852.54">23156 3239 0,'0'-22'31,"21"1"-31,1 21 16,-22-21-16,21 21 0,0-21 15,0 21-15,0-21 0,0 21 0,1-21 16,-1-1-16,0 22 0,-21-21 16,0 0-16,-21 21 31,0 0-31,-1 0 16,-20 21-16,21 0 0,0 1 0,0 20 15,-22-21-15,22 0 0,0 22 16,0-22-16,0 21 0,21-21 15,0 0-15,0 1 0,0-1 0,0 0 16,0 0-16,21 0 16,21-21-16,-21 0 0,0 0 15,1 0-15,20 0 0,-21 0 16,21 0-16,1 0 0,-22-21 0,21 0 16</inkml:trace>
  <inkml:trace contextRef="#ctx0" brushRef="#br0" timeOffset="64396.23">23664 3069 0,'0'0'0,"0"-21"0,-21 42 31,0 0-15,21 1-16,-21 20 0,21-21 16,0 21-16,-21-20 0,21 20 0,-22-21 15,22 0-15,-21 22 0,21-22 16,0 0-16,0 0 0,0 0 0,0 0 15,21-21 1,1 0-16,-1 0 16,0 0-16,21-21 15,-21 0-15,1 21 0,20-21 0,0 0 16,-21-22-16,22 22 0,-22 0 0,21-21 16,-21 21-16,1-1 15,-1 1-15,0 21 0,-21-21 0,21 21 16,-21 21-1,0 0-15,0 1 0,-21-1 16,0 0-16,21 0 0,0 21 0,0-20 16,0-1-16,0 0 0,0 0 15,0 0-15,0 0 0,0 1 16,21-22-16,0 0 0,21 21 16,1-21-16,-22 0 0,21 0 0,1 0 15,-1 0-15,0 0 16,1-21-16,-22-1 0,21 1 0,0 0 15,-20 0-15,-1 0 0,0-22 16,0 1-16,-21 0 0,0-1 0,0 1 16,0 0-16,0 21 0,-21-22 0,21 22 15,-21 0-15,0 0 0,-1 0 16,1 21-16,-21 0 0,21 0 0,0 0 16,-1 0-16,1 0 0,0 0 15,0 0-15,0 0 0</inkml:trace>
  <inkml:trace contextRef="#ctx0" brushRef="#br0" timeOffset="64856.19">25993 2985 0,'0'0'0,"0"-22"0,0 1 16,21 0-16,0 0 0,0 0 15,-21 0-15,0-1 0,0-20 0,0 21 16,0 0-16,0 0 0,-21-1 16,0 22-16,-22-21 0,1 21 0,0 0 15,-22 0-15,22 0 0,-22 21 16,22 1-16,-21 20 0,20-21 0,1 21 16,-22 1-16,43-1 0,-21 0 15,21 1-15,-22 20 0,22-20 16,21 20-16,0-21 0,0 22 0,0-22 15,0 22-15,21-22 0,1-21 16,-1 22-16,0-1 0,21-21 0,1 0 16,-1 0-16,21 1 0,1-22 15,-22 0-15,22 0 0,-1 0 0,1 0 16,-1 0-16,1-22 0,-1 1 0,-20 0 16</inkml:trace>
  <inkml:trace contextRef="#ctx0" brushRef="#br0" timeOffset="65336.91">26479 2815 0,'0'0'0,"0"-42"16,0-64-1,0 64-15,0 21 0,0 42 32,-21 21-32,21-21 0,-21 22 0,0-1 15,21 21-15,0-20 0,-21 20 16,0 1-16,-1-1 0,22 1 0,-21-1 15,0 1-15,21-22 0,-21 22 16,21-22-16,-21 0 0,0 1 0,21-1 16,0-21-16,0 0 0,-22 0 15,22 1-15,-21-22 16,21-22 0,0 1-1,0 0-15,0 0 0,0-21 0,21 20 16,1-20-16,-1 0 0,0-1 15,0 1-15,0 0 0,0-1 0,1 22 16,20-21-16,-21 21 0,21 0 16,-20-1-16,20 22 0,-21 0 0,0 0 15,22 0-15,-22 22 0,0-1 0,0 0 16,0 21-16,-21 1 0,0-1 16,0 0-16,0 1 0,0-22 0,0 21 15,0 0-15,-21-20 16,21-1-16,-21 0 0,0 0 0,0 0 15,-1 0-15,1-21 0,21 22 16,-21-22-16,42-22 31,0 1-15</inkml:trace>
  <inkml:trace contextRef="#ctx0" brushRef="#br0" timeOffset="65708.7">26797 3281 0,'0'0'0,"0"-21"0,0 0 0,0-1 16,21 1-16,-21 0 0,0 0 15,21 21-15,0 0 0,1-21 16,-1 21-16,0 0 0,21 0 0,-21 0 16,22 21-16,-22 0 0,21 0 15,-21 0-15,22 22 0,-22-1 0,0-21 16,0 22-16,0-1 0,-21-21 15,0 0-15,0 22 0,0-22 0,0 0 16,-21 0-16,0-21 0,0 21 16,0-21-16,0 0 15,21-21 1,0 0 0,0 0-16,0 0 0,0-1 15,21-20-15,-21 21 0,21-21 16,0 20-16,0-20 0,0 21 0,1-21 15,-1 20-15,0 1 0,0 0 16,0 0-16,0 21 0,1 0 0,-1-21 16,0 21-16,0 0 15,0 0-15,0 0 0,1 0 0</inkml:trace>
  <inkml:trace contextRef="#ctx0" brushRef="#br0" timeOffset="66585.28">27686 3196 0,'0'0'0,"-21"0"16,0 21-16,-1 1 0,1-1 16,0 0-16,21 0 0,-21 0 0,0 0 15,0 22-15,21-22 0,0 0 16,0 21-16,0-20 0,0-1 0,0 0 16,0 0-16,21 0 15,0 0-15,0-21 0,0 0 16,0 0-16,1 0 15,-1 0-15,0 0 0,-21-21 16,0 0-16,0 0 0,0 0 16,0 0-16,0-1 15,0-20-15,0 21 0,0-21 0,0-1 16,0 1-16,0 21 0,0-22 16,21 22-16,0 0 0,-21 0 0,21 0 15,1 0-15,-1 21 0,0 0 16,0 0-16,0 0 0,0 0 0,1 21 15,-1 0-15,0 0 0,0 0 16,0 22-16,0-1 0,1-21 0,-22 21 16,21 1-16,-21-22 0,21 21 15,-21-21-15,0 1 0,0 20 0,0-21 16,0 0-16,0 0 16,0 1-1,-21-22-15,0 0 0,-1 0 16,22-22-16,0 1 15,0 0-15,0 0 16,0 0-16,0-22 0,0 22 16,22-21-16,-1 21 0,0-22 0,0 1 15,21 21-15,-20-21 0,-1 20 16,0 1-16,21 0 0,-21 0 0,1 21 16,20 0-16,-21 0 0,0 0 15,0 21-15,1 0 0,-22 0 16,21 1-16,-21 20 0,21-21 15,-21 21-15,0 1 0,0-22 0,0 21 16,0-21-16,0 22 0,0-22 0,0 0 16,0 0-16,0 0 0,0 1 15,-21-22 1,0 0-16,21-22 16,0 1-1,0 0-15,0 0 16,0 0-16,21-22 0,0 22 0,0-21 15,0 21-15,22-22 16,-22 1-16,21 0 0,0 21 0,-20-22 0,20 22 16,0 21-16,1 0 15,-22 0-15,21 0 0,-21 0 0,0 21 16,1 0-16,-22 22 0,0-22 16,0 21-16,0-21 0,-22 22 0,22-1 15,-21-21-15,0 0 0,0 22 16,0-22-16,0 0 0,-1-21 0,22 21 15,-21 0-15,0-21 0,21 22 16,21-22 15,0-22-31,22 22 16</inkml:trace>
  <inkml:trace contextRef="#ctx0" brushRef="#br0" timeOffset="66925.33">29125 3217 0,'0'0'0,"43"-42"31,-22 42-31,0 0 16,0-21-16,0 21 0,22 0 16,-22-21-16,0 21 0,21 0 15,-21-21-15,1 21 0,-1-22 0,-42 22 31,-1 0-15,-20 0-16,21 22 0,-21-1 0,20 0 16,-20 21-16,21-21 0,0 22 15,-22-22-15,22 21 0,21-21 0,0 22 16,0-22-16,0 0 0,0 21 16,0-20-16,0-1 0,21 0 0,1 0 15,-1 0-15,21-21 0,-21 21 16,22-21-16,-22 0 0,0 0 0,21 0 15,-21 0-15,22 0 0,-22-21 16,0 0-16,21 0 0</inkml:trace>
  <inkml:trace contextRef="#ctx0" brushRef="#br0" timeOffset="67172.19">29718 2879 0,'0'0'0,"0"-21"0,0-1 0,0 1 15,0 42 1,0 1 0,0-1-16,-21 0 0,21 21 0,0-21 15,-21 22-15,21-1 0,0 0 16,0 1-16,-22 20 0,22-20 16,-21-1-16,21 0 0,0 1 15,0-1-15,0-21 0,0 21 0,0-20 16,0-1-16,0 0 0</inkml:trace>
  <inkml:trace contextRef="#ctx0" brushRef="#br0" timeOffset="67520.47">29549 3027 0,'0'-85'16,"0"170"-16,0-191 0,0 64 15,0 21-15,0-22 0,0 22 0,21 0 16,0 0-16,21 0 0,-21-1 16,22 1-16,-22 21 0,42 0 0,-20 0 15,20 0-15,1 0 0,-1 21 16,1 1-16,-1 20 0,-20-21 0,-1 21 16,-21 1-16,0-1 0,-21 0 15,0 22-15,0-1 0,0-20 0,-42 20 16,21 1-16,-22-22 0,-20 22 15,21-22-15,-1 0 0,-20-21 16,20 22-16,1-22 0,0 0 16,21 0-16,-22-21 0,22 21 0,-21-21 15,21 0-15,-1 0 0,1 0 16,42 0 15,1 0-31,20-21 16,-21 0-16</inkml:trace>
  <inkml:trace contextRef="#ctx0" brushRef="#br0" timeOffset="67948.58">30247 3366 0,'0'0'0,"21"-22"0,-21-20 16,0 21-16,21 0 0,1 0 15,-1-1-15,-21 1 0,21 0 0,0 21 16,0-21-16,0 21 0,22 0 16,-22 0-16,0 0 0,0 0 0,0 0 15,1 0-15,-1 21 0,0 0 16,0 22-16,-21-22 0,0 21 16,21 0-16,-21-20 0,0 20 0,0-21 15,0 21-15,0-20 0,0 20 16,0-21-16,0 0 0,0 0 0,0 1 15,0-1 1,-21-21 0,21-21-1,0-1 1,0 1-16,0 0 0,0 0 16,0 0-16,21-22 0,0 1 0,1 21 15,-1-21-15,-21 20 0,21-20 16,0 21-16,-21 0 0,0 0 0,21-1 15,0 1-15,1 21 0,-1-21 16,0 21-16,0 0 0,0 0 16,0 0-16,1 0 15,-1 0-15</inkml:trace>
  <inkml:trace contextRef="#ctx0" brushRef="#br0" timeOffset="68132.48">31157 3260 0,'0'21'15,"0"-42"-15,-21 84 0,0-42 0,0 1 0,21 20 16,-21-21-16,-1 21 0,22-20 16,-21-1-16,21 21 0,0-21 0,0 0 15,0 1-15,0-1 16,0 0-16,21-21 16,1 0-1,-1 0-15,-21-21 16</inkml:trace>
  <inkml:trace contextRef="#ctx0" brushRef="#br0" timeOffset="68316.88">31094 3027 0,'0'-21'0,"0"42"0,-21-42 15,42 42 32,0 0-47,0 0 0,0-21 16,0 21-16,1 1 0</inkml:trace>
  <inkml:trace contextRef="#ctx0" brushRef="#br0" timeOffset="68684.78">31581 3196 0,'-22'21'31,"22"1"-31,0-1 0,0 0 16,-21 0-16,21 21 0,-21-20 0,21 20 16,0-21-16,0 0 0,0 22 15,0-22-15,0 0 0,0 0 16,0 0-16,0 0 0,0 1 0,0-1 15,21-42 32,-21-1-47,21 1 0,-21 0 0,22 0 16,-1 0-16,-21-22 16,21 22-16,0-21 0,0 21 0,0-22 15,1 22-15,-1 0 0,-21-21 16,21 21-16,0 21 0,0-22 15,-21 1-15,21 21 0,1 0 16,-22-21-16</inkml:trace>
  <inkml:trace contextRef="#ctx0" brushRef="#br0" timeOffset="69020.59">31835 3281 0,'0'21'16,"21"-21"0,0 0-1,0-21-15,0 0 0,-21 0 16,21 21-16,1-22 16,-22 1-16,0 0 0,0 0 15,-22 21 16,1 21-31,0 0 0,0 0 16,21 1-16,-21-1 0,21 0 16,-21 21-16,21-21 0,0 1 15,0-1-15,0 0 0,0 0 0,0 0 16,0 0-16,0 1 0,0-1 16,21 0-16,0 0 0,0-21 15,21 21-15,1-21 0,-22 0 0,21 0 16,1 0-16,-1 0 0</inkml:trace>
  <inkml:trace contextRef="#ctx0" brushRef="#br0" timeOffset="69389.37">32406 3196 0,'0'0'0,"0"-21"0,0 0 0,0 0 16,21 21-1,0 0-15,1 0 16,-1 21-16,-21 0 16,21 0-16,-21 22 0,0-22 15,0 21-15,0-21 0,0 22 0,0-22 16,0 21-16,0-21 0,0 0 16,0 1-16,0-1 0,0 0 15,-21 0-15,21-42 47,0 0-31,0 0-16,0-1 0,0 1 0,0 0 15,0 0-15,21 0 0,-21 0 16,21-1-16,0 1 0,-21 0 16,21 0-16,1 0 0,-1 0 0,0-1 15,0 1-15,0 21 0,0 0 16,1-21-16</inkml:trace>
  <inkml:trace contextRef="#ctx0" brushRef="#br0" timeOffset="69656.22">32978 3112 0,'0'0'15,"-43"0"1,22 0-16,0 0 0,21 21 15,-21-21-15,0 21 0,21 0 0,-22 0 16,22 0-16,0 1 0,-21-1 16,21 0-16,-21 0 0,21 0 15,-21 22-15,21-22 0,0 0 16,0 0-16,0 0 0,0 0 16,0 1-16,0-1 0,0 0 15,0 0-15,21-21 16,0 0-1,0 0-15</inkml:trace>
  <inkml:trace contextRef="#ctx0" brushRef="#br0" timeOffset="69960.03">33168 3175 0,'0'0'0,"0"-21"0,0 0 15,21 21 1,0 0 0,-21 21-16,22 0 15,-22 0-15,0 0 0,0 1 0,0 20 16,0-21-16,0 0 0,-22 22 16,1-22-16,0 0 0,0 21 0,0-21 15,21 1-15,-21-1 0,-1 0 16,1 0-16,0 0 0,0 0 15,0-21-15,21 22 0,-21-22 16,-1 21-16,1-21 16,21-21 15</inkml:trace>
  <inkml:trace contextRef="#ctx0" brushRef="#br0" timeOffset="70181.92">33570 3217 0,'0'0'15,"-21"0"-15,0 0 0,0 0 16,21-21-16,0 42 47,0 1-16,0-1-31</inkml:trace>
  <inkml:trace contextRef="#ctx0" brushRef="#br0" timeOffset="70428.78">33507 3514 0,'0'0'0,"-64"84"32,64-62-32,0-1 15,-21 0-15,21 0 0,-21 0 0,0 22 16,21-22-16,-21 0 0,21 21 0,-22-21 16,1 1-16,0 20 0,-21-21 15,21 0-15,-22 0 0,22-21 0,-21 22 16,-1-1-16,1-21 0,0 21 15,-1-21-15,1 0 0,0 0 0,-22 0 16,1 0-16,-1 0 16</inkml:trace>
  <inkml:trace contextRef="#ctx0" brushRef="#br0" timeOffset="72160.72">22034 4551 0,'0'0'0,"0"-21"31,0 0-31,0-1 0,22 1 16,-1 0-1,0 0-15,0 21 0,0-21 16,0 21-16,1 0 0,-1 0 16,0 21-16,-21 0 0,21 0 15,0 0-15,-21 1 0,21-1 0,-21 21 16,0-21-16,0 22 0,0-22 16,0 21-16,0 0 0,0 1 0,0-22 15,0 21-15,0-21 0,0 22 0,-21-22 16,21 0-16,-21 0 0,21 0 15,-21 1-15,0-22 32,21-22-32,0 1 15,0 0-15,0 0 0,0 0 0,0 0 16,0-22-16,21 1 0,0 21 16,0-22-16,0 1 0,22 21 0,-22-21 15,21-1-15,-21 22 0,22 0 0,-22 0 16,21 21-16,-21 0 0,1 0 15,-1 0-15,0 0 0,0 21 0,0 0 16,-21 0-16,21 0 0,-21 22 16,0-22-16,0 21 0,0-21 0,-21 22 15,0-1-15,21-21 0,-21 22 0,0-22 16,0 21-16,-1-21 16,1 0-16,21 1 0,0-1 0,-21-21 15,21 21-15,-21-21 0,21-21 31,21 0-31</inkml:trace>
  <inkml:trace contextRef="#ctx0" brushRef="#br0" timeOffset="72516.22">22839 4784 0,'0'0'0,"21"-21"16,0-1-16,0 1 15,0 0 1,1 21-16,-22-21 0,21 0 0,0 21 16,0-21-16,0-1 0,-21 1 0,0 0 15,21 21-15,-21-21 0,0 0 16,0 0-16,-21 21 16,0 0-1,0 21-15,0 0 0,0 0 16,-1 0-16,22 22 0,-21-22 0,0 21 15,21 0-15,-21 1 16,21-1-16,-21-21 0,0 22 0,21-22 0,0 21 16,0-21-16,0 0 0,0 1 15,0-1-15,0 0 0,21-21 16,0 0-16,0 0 0,21 0 0,-20 0 16,-1 0-16,21-21 0,-21 21 0,22-21 15,-22-1-15,21 1 0,-21-21 16,0 21-16,22 0 0</inkml:trace>
  <inkml:trace contextRef="#ctx0" brushRef="#br0" timeOffset="73048">23304 4699 0,'0'0'0,"0"-21"31,0 42-15,0 0-16,0 0 16,0 1-16,0-1 0,0 0 0,0 21 15,0-21-15,0 1 0,0 20 16,0-21-16,0 0 0,0 0 0,0 22 15,0-22-15,0 0 0,0 0 16,0 0-16,22-21 16,-1 0-16,0 0 0,0 0 15,0-21-15,0 21 0,1-21 16,20 0-16,-21 0 0,0 0 0,0-1 16,1-20-16,-1 21 0,0 0 0,0 0 15,0-1-15,-21 1 16,0 0-16,21 21 0,-21 21 31,0 0-31,0 1 0,0-1 16,-21 0-16,21 0 0,0 21 0,-21-20 15,21 20-15,-21-21 0,21 21 0,0-20 16,0-1-16,0 0 0,21 21 16,0-42-16,0 21 0,22 1 0,-22-22 15,21 0-15,1 0 0,-1 0 0,21 0 16,-20 0-16,-1-22 0,22 1 15,-22 21-15,0-21 0,1-21 0,-1 21 16,0-1-16,-21-20 0,1 0 16,-1-1-16,-21 1 0,0 0 15,0-22-15,-21 22 0,-1 0 0,1-1 16,-42-20-16,20 42 16,1-1-16,0 1 0,21 0 0,-22 21 15,1 0-15,21 0 0,-22 0 16,22 0-16,0 0 0,0 21 0,0 0 15,21 1-15,0-1 0,21 0 16,0-21-16</inkml:trace>
  <inkml:trace contextRef="#ctx0" brushRef="#br0" timeOffset="73436.88">25548 4445 0,'0'-21'0,"0"42"0,0-63 15,-21 42 1,0 0-16,0 21 16,21 0-16,0 21 0,0-20 15,-22 20-15,1 0 0,21 22 0,0-22 16,-21 0-16,0 22 0,21-22 0,-21 22 16,0-22-16,21 0 0,0 22 15,-22-22-15,1 1 0,21-22 0,0 21 16,0-21-16,0 0 0,-21 1 0,21-1 15,0 0-15,21-21 32,0 0-32,-21-21 0</inkml:trace>
  <inkml:trace contextRef="#ctx0" brushRef="#br0" timeOffset="73646.75">25527 4572 0,'0'-42'15,"0"84"-15,0-127 0,0 64 0,21-42 16,0 42-16,0-1 0,1 22 16,-1-21-16,0 0 0,0 21 0,21 0 15,-20 0-15,20 0 0,0 0 0,1 0 16,-1 0-16,0 0 16,1 21-16,-1 0 0,0-21 0,-21 22 15,1-1-15,-1 0 0,-21 0 0,0 0 16,0 0-16,-21 1 0</inkml:trace>
  <inkml:trace contextRef="#ctx0" brushRef="#br0" timeOffset="73828.13">25379 4932 0,'0'21'0,"0"-42"0,0 63 16,0-21-16,21-21 15,0 0-15,0 22 0,0-22 0,1 0 16,-1 0-16,21 0 15,0 0-15,1 0 0,-1 0 0,0 0 16,22 0-16,-1 0 0,-20 0 0,-1 0 16,22-22-16,-22 22 0,0-21 15,-21 21-15,1-21 0</inkml:trace>
  <inkml:trace contextRef="#ctx0" brushRef="#br0" timeOffset="74037">26183 4953 0,'0'0'0,"0"21"16,0 0-16,0 1 16,-21-1-16,21 0 0,-21 0 15,21 0-15,0 0 0,0 1 0,-21-1 16,21 0-16,-22 0 0,22 0 16,0 0-16,0 1 0,-21-1 15,21 0-15,21-42 31</inkml:trace>
  <inkml:trace contextRef="#ctx0" brushRef="#br0" timeOffset="74219.89">26225 4826 0,'0'-21'15,"0"42"-15,0-84 0,0 41 16,0 1-16,-21 21 0,21-21 15,-21 21 1,21 21 0,0 0-16,0 1 0,21-1 15,0 0-15,1 0 0,-1-21 16,0 21-16</inkml:trace>
  <inkml:trace contextRef="#ctx0" brushRef="#br0" timeOffset="74612.53">26416 4953 0,'0'-21'0,"0"0"15,0 0-15,0-1 0,0 1 16,0 0-16,0 0 16,21 21-16,0 0 0,0 0 15,1 21-15,20-21 16,-21 42-16,0-20 0,0 20 0,1-21 15,-22 21-15,21 1 0,0-1 0,-21-21 16,21 22-16,-21-22 16,0 21-16,0-21 0,0 0 0,0 1 15,0-1-15,0 0 0,-21-21 0,0 21 16,21-42 15,0 0-31,0 0 0,0-1 16,0 1-16,0 0 0,0-21 15,0 21-15,21-1 0,-21-20 0,21 21 16,0-21-16,0 20 0,1-20 0,-1 21 16,0 0-16,0 0 0,0-1 15,0 22-15,1 0 0,-1 0 16,0 0-16,0 0 16,0 22-16,-21-1 0</inkml:trace>
  <inkml:trace contextRef="#ctx0" brushRef="#br0" timeOffset="74928.35">26966 5059 0,'0'0'0,"0"21"0,0 0 32,21-21-17,1 0-15,-1-21 0,21 21 16,-21-21-16,0 21 0,22-21 16,-22 0-16,0-1 0,21 22 0,-20-21 15,-1 0-15,0-21 0,-21 21 16,21-1-16,-21 1 0,0 0 15,-21 21-15,0 0 0,0 0 16,-1 0-16,-20 0 0,21 0 16,0 21-16,-22 0 0,1 22 0,21-22 15,-21 0-15,20 21 0,1-20 0,0 20 16,0 0-16,21-21 0,0 1 16,0 20-16,0-21 0,0 0 0,21 0 15,0 1-15,22-1 0,-1-21 0,-21 21 16,21-21-16,22 0 0,-22 0 15,1 0-15,20 0 0,-21 0 0,1 0 16,20 0-16,-20-21 0,-1 21 16</inkml:trace>
  <inkml:trace contextRef="#ctx0" brushRef="#br0" timeOffset="76184.38">28088 4360 0,'0'0'0,"0"-42"0,0-106 31,0 127-31,-21 21 0,0 0 16,0 0-16,-1 21 0,1 0 15,0 21-15,21-20 0,-21 20 16,0 21-16,0-20 0,-1 20 0,1-20 16,0 20-16,21 1 0,-21 20 15,0-20-15,0-1 0,-1 22 0,1 0 16,0-22-16,0 22 0,0-22 15,0 22-15,-1 0 0,1-1 0,0 1 16,0 0-16,-21-1 0,20 1 0,1 0 16,-21-1-16,21 1 0,0-22 15,-1 22-15,1-21 0,21-1 0,-21 1 16,21-1-16,0-21 0,0 1 0,0-1 16,0-21-16,21 0 15,0 1-15,22-22 0,-22 0 0,21 0 16,-21 0-16,22-22 0,-1 1 0,0 0 15,1-21-15,-1 21 0,0-22 0,1 1 16,-1 0-16,-21-22 0,0 1 16,1 20-16,-22-41 0,0 20 0,0-21 15,0 1-15,-22-1 0,1 0 0,-21 1 16,0-1-16,20 0 0,-20 22 16,0-1-16,-1 22 0,1 0 0,0-1 15,21 22-15,-1 0 0,1 0 16,21 0-16,0 0 15,21 21-15,1 0 16,20 0-16,-21-22 0,21 22 16,1-21-16,-1 0 0,22 21 0,-1-21 15,1 0-15,-1 0 0,1-1 16,-1 1-16,-21 0 0,22-21 0,-22 21 16,1-1-16,-1 1 0,-21 0 0,21 0 15,-42 0-15,0 0 0,0-1 16,0 1-16,-21 21 31,0 0-31,0 21 0,0 1 0,0 20 16,-1-21-16,1 21 0,0 1 15,0-1-15,0-21 0,21 22 16,-21-1-16,21-21 0,-22 21 0,22-20 16,0-1-16,0 21 0,0-21 15,0 0-15,22-21 0,-1 0 16,0 22-16,21-22 0,-21 0 0,1 0 15,20 0-15,-21 0 0,21-22 16,-20 22-16,-1-21 0,0 0 0,0 0 16,0 0-16,-21-22 0,21 22 15,-21-21-15,0-43 0,0 43 16,0 0-16,-21 20 0,0-20 16,0 21-16,0 0 0,0 21 0,-1-21 15,1 21-15,21-22 0,-21 22 16,42 0 15,0 0-31,1 0 0,-1 0 16,21 0-16,-21 0 0,22 0 0,-1 0 15,-21 0-15,21 0 0,1 0 0,-22 0 16,21 22-16,-21-1 0,1-21 16,-1 21-16,-21 0 0,0 21 0,0-20 15,0-1-15,0 21 0,0-21 16,-21 0-16,-1 1 0,1 20 0,0-21 15,0 0-15,-21-21 0,20 21 0,1 1 16,0-1-16,0-21 16,42 0 15,0 0-31,0 0 0,1-21 16,-1-1-16,21 1 0,-21 0 0,0 0 15,22 0-15,-22-22 0,21 22 16,1-21-16,-22 0 0,0 20 15,21-20-15,-42 21 0,0 0 0,21 0 16,-21-1-16,-21 22 16,0 0-16,0 22 15,-21-1-15,20 0 0,1 0 0,0 0 16,0 22-16,21-22 0,0 0 0,0 21 16,0-21-16,0 1 15,0 20-15,0-21 0,0 0 0,0 0 16,21 1-16,21-22 0,-20 21 0,-1-21 15,21 0-15,-21 0 0,22 0 16,-1 0-16,0 0 0,22 0 0,-22 0 16,0-21-16</inkml:trace>
  <inkml:trace contextRef="#ctx0" brushRef="#br0" timeOffset="76446.23">29739 4424 0,'0'-21'0,"0"42"0,-21-106 16,0 85 0,21 21-16,0 1 15,-21-1-15,21 21 0,0 0 0,0 1 16,0-1-16,0 22 0,0-22 16,-22 21-16,22 1 0,0-1 0,-21-20 15,21 20-15,0-20 0,0-1 0,0 0 16,-21-21-16,21 22 0,0-22 15,0 0-15,-21-21 0,21 21 16,0-42 0,0 0-1</inkml:trace>
  <inkml:trace contextRef="#ctx0" brushRef="#br0" timeOffset="76820">29506 4487 0,'-21'-21'0,"42"42"0,-63-63 0,21 0 16,0 21-16,21-1 0,0 1 0,0 0 16,0 0-16,21 21 15,0 0-15,21-21 0,1 21 16,-1 0-16,0 0 0,22 0 16,-22 21-16,22 0 0,-1 0 0,1 0 15,-1 1-15,-21 20 0,22 0 16,-22 1-16,-21-1 0,22 21 0,-22 1 15,0-22-15,-21 22 0,0-1 16,0-20-16,0 20 0,-42-21 0,21 1 16,-22-1-16,22 0 0,-21 1 15,-1-22-15,-20 0 0,21 0 0,-1 0 16,-20 1-16,20-22 0,1 21 0,-21-21 16,20 0-16,1 0 0,0 0 15,-1 0-15,1 0 16,21 0-16,0 0 0,42 0 31,0 0-31,0-21 0,21-1 0,22 1 16,-22 21-16,1-21 15</inkml:trace>
  <inkml:trace contextRef="#ctx0" brushRef="#br0" timeOffset="77211.78">30289 4868 0,'0'-21'16,"0"42"-16,0-63 0,0 21 0,0 0 15,0 0-15,22-1 0,-1 1 0,0 0 16,0 21-16,0 0 0,0 0 16,22 0-16,-22 0 0,0 0 0,21 0 15,-20 21-15,-1 0 0,0 1 16,0 20-16,0 0 0,-21 1 15,0-22-15,0 21 0,0 0 0,0-20 16,0 20-16,0-21 0,0 0 0,0 0 16,0 1-16,-21-22 15,0 0 1,21-22 0,0 1-16,0 0 15,0 0-15,0 0 0,0 0 0,21-1 16,0-20-16,0 21 0,-21 0 15,22-22-15,-1 22 0,0 0 0,-21 0 16,21 0-16,0 21 16,0 0-16,1 0 15,-1 0-15,0 0 0,0 0 16</inkml:trace>
  <inkml:trace contextRef="#ctx0" brushRef="#br0" timeOffset="77424.67">31157 4763 0,'-21'0'16,"0"0"-16,21 21 16,-21 0-16,0 0 0,-1 21 0,22-20 15,-21 20-15,0-21 0,21 21 0,0-20 16,0 20-16,0-21 0,0 21 16,0-20-16,0-1 0,0 0 15,0 0-15,21-21 31,0-21-31,1 0 16,-1 0-16</inkml:trace>
  <inkml:trace contextRef="#ctx0" brushRef="#br0" timeOffset="77616.56">31200 4572 0,'0'0'0,"-22"0"0,-41-21 31,63 42 0,21-21-15,0 0-16,0 21 0,1-21 16,-1 0-16,0 21 0,0-21 15</inkml:trace>
  <inkml:trace contextRef="#ctx0" brushRef="#br0" timeOffset="77960.36">31475 4741 0,'0'0'0,"0"22"15,0-1-15,0 0 16,0 0-16,0 0 0,0 0 16,0 22-16,0-22 0,21 21 0,-21-21 15,21 22-15,0-1 0,0-21 16,1 22-16,-1-22 0,-21 0 15,0 0-15,21 0 0,-21 0 0,0 1 16,21-22 0,-21-22-1,21 1-15,-21 0 16,0 0-16,0 0 0,0 0 16,21-22-16,1 1 0,-1 21 0,-21-22 15,21 1-15,0 0 0,-21 21 16,21-1-16,-21-20 0,0 21 0,21 21 15,1-21-15,-22 0 16,21 21-16,0 0 0,0 0 16,0 0-1,-21 21-15,21 0 0</inkml:trace>
  <inkml:trace contextRef="#ctx0" brushRef="#br0" timeOffset="78288.17">32004 4911 0,'0'21'0,"21"-21"16,0 0 0,0 0-1,1 0-15,-1 0 16,0 0-16,-21-21 0,0 0 16,0-1-1,-21 22 1,0 0-16,-1 0 15,1 0-15,0 22 0,0-1 16,0 0-16,0 0 0,21 0 0,0 0 16,-22 1-16,22-1 15,0 0-15,0 0 0,0 0 0,0 0 16,0 1-16,0-1 16,22-21-16,-22 21 0,21-21 15,0 21-15,0-21 16,0 0-16,0 0 0,1 0 15,-1 0-15,0 0 16</inkml:trace>
  <inkml:trace contextRef="#ctx0" brushRef="#br0" timeOffset="78663.96">32300 4953 0,'0'0'0,"0"-21"0,0 0 16,0 0-16,21 21 15,-21-22-15,22 22 0,-1 0 16,0 0-1,0 0-15,0 0 0,0 0 16,1 0-16,-1 22 16,-21-1-16,0 0 0,0 0 0,0 0 15,0 0-15,0 1 0,0 20 16,0-21-16,0 0 0,-21 0 0,21 1 16,0-1-16,-22 0 0,22 0 15,-21 0-15,0 0 0,21-42 63,0 0-63,0 0 15,0 0-15,21 0 16,0-1-16,1-20 0,-1 21 0,0 0 16,0 0-16,0-1 0,-21 1 15,21 0-15,1 0 0,-1 0 16,-21 0-16,21 21 0,-21-22 15,21 22-15,0 0 0</inkml:trace>
  <inkml:trace contextRef="#ctx0" brushRef="#br0" timeOffset="78916.81">32978 4805 0,'0'0'0,"-22"-21"16,1 21-1,0 0-15,0 21 16,0 0-16,21 0 0,-21 0 16,-22 22-16,22-22 0,0 21 0,0-21 15,21 22-15,-21-22 0,-1 21 16,1-21-16,21 22 0,0-22 0,0 0 16,0 0-16,0 0 15,0 1-15,21-22 0,1 0 16,-1 0-16,0 0 15,0 0-15,0-22 0,0 22 16</inkml:trace>
  <inkml:trace contextRef="#ctx0" brushRef="#br0" timeOffset="79208.64">33083 4847 0,'0'-21'0,"0"42"0,0-63 15,0 21-15,0 0 0,22 21 16,-1 0-1,-21 21-15,0 0 0,0 0 16,0 0-16,0 0 0,0 1 0,0-1 16,0 0-16,0 0 0,0 0 15,0 22-15,0-22 0,0 0 0,0 0 16,0 0-16,-21 0 16,21 1-16,-22-1 0,22 0 0,-21 0 15,21 0-15,-21-21 16,21 21-16,-21-21 0,0 0 15,0 0 1,-1 0-16,22-21 31</inkml:trace>
  <inkml:trace contextRef="#ctx0" brushRef="#br0" timeOffset="79452.64">33570 4995 0,'0'0'0,"-21"0"0,0 0 0,21-21 16,-21 21-1,21 21 48,0 1-48,0-1-15</inkml:trace>
  <inkml:trace contextRef="#ctx0" brushRef="#br0" timeOffset="79712.5">33464 5355 0,'-21'43'16,"0"-43"-16,-21 21 16,42 0-16,-21 0 15,-1-21-15,22 21 0,-21 0 16,0 1-16,0-1 15,0 0-15,0 0 0,-22 0 0,22-21 16,0 21-16,-21 1 0,-1-22 16,22 21-16,-21-21 0,-1 0 0,1 21 15,0-21-15,-1 0 0,-20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03T11:12:08.0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444 593 0,'0'0'0,"-21"-21"0,0-1 16,0 22-1,0 0-15,21-21 16,-21 21 0,21 21-1,0 1-15,0-1 16,0 21-16,0-21 0,0 22 15,21-1-15,-21 0 16,0 1-16,21 20 0,-21-21 0,0 1 16,0-1-16,0 0 0,0 1 15,0-1-15,0 0 0,0-20 0,0 20 16,0-21-16,-21 0 0,21 0 16,0 1-16,-21-1 0,21 0 15,-22-21 1,22-21-1</inkml:trace>
  <inkml:trace contextRef="#ctx0" brushRef="#br0" timeOffset="287.83">720 889 0,'0'21'0,"0"0"16,-22 1-16,22-1 0,-21 0 15,0 21-15,0-21 0,0 1 16,0 20-16,-1-21 0,1 0 0,0 22 16,0-22-16,0 0 0,0 0 15,-1 0-15,1 0 0,0 1 16,0-1-16,21-42 47,0-1-32,21 1-15</inkml:trace>
  <inkml:trace contextRef="#ctx0" brushRef="#br0" timeOffset="516.7">677 847 0,'0'0'0,"21"0"0,64 84 32,-85-62-32,21 20 0,0-21 15,1 0-15,-22 22 0,0-22 16,21 21-16,-21-21 0,21 22 16,-21-22-16,0 0 0,0 0 0,0 0 15,0 0-15,0 1 0,21-1 16,-21 0-16,21-21 15,0 0 1,1-21-16,-22 0 0</inkml:trace>
  <inkml:trace contextRef="#ctx0" brushRef="#br0" timeOffset="788.54">1122 529 0,'-21'43'31,"-1"-1"-31,22-21 0,0 43 16,0-22-16,0 21 0,-21 1 0,21-22 16,-21 22-16,0-1 0,0 1 15,21-22-15,-21 0 0,-1 1 0,22-1 16,0 0-16,0-20 15,0-1-15,0 0 0,0 0 0,22-21 32,-1 0-32,0-21 15,0 0-15</inkml:trace>
  <inkml:trace contextRef="#ctx0" brushRef="#br0" timeOffset="1216.49">1143 1164 0,'0'0'0,"0"21"0,21-21 47,0-21-47,0 21 0,1-21 0,-1 0 15,0 0-15,0 0 0,21-1 16,-42 1-16,22 0 0,-1 0 16,0 0-16,-21 0 0,0-1 15,0 1 1,-21 21-16,0 0 16,-1 0-16,1 21 0,0-21 15,0 22-15,21-1 0,-21 0 0,0 21 16,-1-21-16,22 1 0,0-1 15,0 21-15,-21-21 0,21 0 16,0 1-16,-21-1 0,21 0 0,0 0 16,0 0-16,0 0 15,21-21-15,0 0 0,1 0 0,-1 0 16,0 0-16,0 0 0,21 0 16,1-21-16,-22 0 0,21 0 0,1 0 15,-1 0-15</inkml:trace>
  <inkml:trace contextRef="#ctx0" brushRef="#br0" timeOffset="1792.16">1841 402 0,'-42'-21'15,"21"21"1,21 21-16,-21 0 0,21 22 0,0-22 15,0 21-15,0 1 0,0-1 16,0 0-16,0 22 0,0-22 16,-21 22-16,21-1 0,-22-21 15,22 22-15,-21-22 0,21 1 16,0-1-16,0 0 0,-21-21 0,21 22 16,0-22-16,0 0 15,0 0-15,0-42 31,0 0-31,21 0 0,-21 0 16,0-1-16,0 1 0,21-21 16,-21 21-16,22-22 0,-22 1 15,0 21-15,21-21 0,0-1 0,0 22 16,-21-21-16,21 21 0,0-1 16,1 22-16,-1 0 0,0-21 15,21 21-15,-21 0 0,1 21 16,20-21-16,0 22 0,-21-1 0,22 21 15,-22-21-15,21 22 0,-21-22 16,1 21-16,-1-21 0,-21 22 0,0-1 16,0-21-16,-21 21 0,-1-20 15,1-1-15,-21 0 0,21 0 0,-22 0 16,1 0-16,0 1 0,-1-22 16,22 21-16,-21-21 0,21 0 0,-22 0 15,22 0-15,-21 0 16,21 0-16,0 0 0,-1 0 0,1 0 15,0-21-15,21-1 16,0 1-16,0 0 16,0 0-16,0 0 0,21 21 15,22-21-15,-22-1 0</inkml:trace>
  <inkml:trace contextRef="#ctx0" brushRef="#br0" timeOffset="2103.98">2540 487 0,'0'-21'0,"0"42"0,-21-63 16,21 20-16,-21 22 16,-1 22-1,22-1-15,0 0 16,0 21-16,0 1 0,0-1 0,0 0 15,0 1-15,0 20 0,0 1 16,-21-22-16,21 21 0,-21-20 0,21-1 16,-21 22-16,21-43 0,0 21 15,-21 0-15,21-20 0,-21-1 16,21 0-16,0 0 0,21-21 31,-21-21-15,21 0-16,-21 0 0</inkml:trace>
  <inkml:trace contextRef="#ctx0" brushRef="#br0" timeOffset="2496.75">2307 487 0,'0'0'0,"-21"-21"0,0 21 15,21-21-15,0-1 0,-21 22 16,21-21-16,0 0 0,0 0 15,0 0-15,21 0 16,0 21-16,0 0 0,21-22 16,1 22-16,-1 0 0,0 0 0,22 0 15,-1 22-15,1-1 0,21 0 16,-22 21-16,1 1 0,-1-1 16,1 0-16,-1 22 0,-21-22 15,1 22-15,-22-1 0,0-21 0,-21 22 16,0-1-16,-21-20 0,0-1 0,-22 22 15,1-22-15,0 0 0,-22-21 16,22 22-16,-22-22 0,1 21 16,-1-21-16,1-21 0,-1 22 0,1-1 15,21-21-15,-22 0 0,22 0 16,-1 0-16,1 0 0,21 0 0,0 0 16,0 0-16,21-21 0,0-1 15,0 1-15,21 0 16,0 0-16,21 0 0,-21 21 15,22-21-15,-1-1 0</inkml:trace>
  <inkml:trace contextRef="#ctx0" brushRef="#br0" timeOffset="3072.22">3260 931 0,'0'0'0,"0"-21"0,0 0 16,0 0-16,0 0 0,0 0 15,0-1-15,21 22 16,0-21-16,0 21 16,0 0-16,0 0 0,1 0 15,-1 21-15,0 1 0,0-1 0,0 0 16,22 21-16,-22-21 15,0 1-15,0 20 0,-21-21 0,0 21 16,0-20-16,0 20 0,0-21 16,0 0-16,0 0 0,0 1 0,-21-1 15,0 0-15,0-21 0,21 21 16,-22-21 0,22-21-1,0 0 1,0 0-16,0-1 0,22-20 15,-22 21-15,21-21 0,0 20 0,0-20 16,0 0-16,22-1 0,-22 22 16,0-21-16,21 21 0,-21 0 15,1 21-15,20 0 0,-21 0 0,0 0 16,0 0-16,1 0 0,-1 21 16,0 0-16,-21 0 0,0 0 0,0 0 15,0 22-15,0-22 0,0 0 16,0 0-16,0 0 0,-21 1 0,21-1 15,0 0-15,-21-21 16,21 21-16,-22-21 0,22 21 16,0-42 15,0 0-15,0 0-16</inkml:trace>
  <inkml:trace contextRef="#ctx0" brushRef="#br0" timeOffset="3248.45">3916 635 0,'-21'0'15,"42"0"-15,-64 0 0,22 0 16,42 0 31,1 0-32,-1 0-15</inkml:trace>
  <inkml:trace contextRef="#ctx0" brushRef="#br0" timeOffset="3696.2">4106 762 0,'-21'0'0,"21"21"47,0 0-47,0 1 0,0-1 16,21 0-16,0 21 0,-21-21 15,0 22-15,0-22 0,22 21 0,-22-21 16,0 1-16,21-1 0,-21 0 16,0 0-16,0 0 0,0 0 0,21-21 15,-21 22-15,21-22 16,0 0 0,0-22-1,-21 1-15,22 21 0,-22-21 0,21 0 16,0-21-16,-21 20 0,0 1 15,21-21-15,-21 21 0,21-22 0,-21 22 16,0 0-16,0-21 0,21 21 16,-21-1-16,22 22 0,-22-21 0,0 0 15,21 21-15,0 0 16,0 0-16</inkml:trace>
  <inkml:trace contextRef="#ctx0" brushRef="#br0" timeOffset="4056.99">4466 974 0,'21'0'16,"0"0"-16,1 0 16,-1 0-16,0 0 0,-21-21 15,21-1-15,0 22 0,0-21 16,1 0-16,-1 21 0,-21-21 0,21 0 15,-21 0-15,0-1 16,21 22-16,-21-21 0,0 0 16,-21 21-16,0 0 15,0 0-15,-1 0 0,22 21 16,-21 0-16,0 1 0,0-1 0,21 0 16,-21 21-16,21-21 0,-21 22 15,21-22-15,-22 21 0,22-21 0,0 1 16,0 20-16,0-21 0,0 0 15,0 0-15,22 1 0,-1-22 16,0 0-16,0 0 0,0 0 16,0 0-16,1 0 0,20 0 0,-21 0 15,0 0-15,0 0 16,22-22-16,-22 1 0</inkml:trace>
  <inkml:trace contextRef="#ctx0" brushRef="#br0" timeOffset="4420.88">4889 868 0,'0'0'16,"0"-21"-16,0-22 16,22 43-16,-1-21 15,0 21-15,0 0 16,0 0-16,0 0 16,1 0-16,-1 0 0,0 21 0,-21 1 15,21-1-15,0 0 16,0 0-16,-21 0 0,22 22 0,-22-22 15,0 21-15,0-21 0,0 22 16,0-22-16,0 0 0,0 0 0,0 0 16,0 0-16,-22 1 0,1-1 0,0 0 15,21 0 1,-21-21-16,21-21 31,0 0-31,0 0 0,21-1 16,-21 1-16,21 0 0,0-21 15,-21 21-15,22-22 0,-1 1 0,0 21 16,0-22-16,-21 1 0,21 0 16,0 21-16,1-22 0,-1 22 15,0 0-15,0 21 0,0-21 0</inkml:trace>
  <inkml:trace contextRef="#ctx0" brushRef="#br0" timeOffset="5308.46">6689 1016 0,'21'-21'16,"0"21"-16,0-21 15,0 0-15,-21-1 0,21 1 16,1 0-16,-22 0 0,21 0 0,-21-22 15,0 22-15,0 0 0,0-21 0,0 21 16,-21-22-16,-1 22 16,1 0-16,-21 0 0,21 0 0,-22-1 15,1 22-15,0 0 0,21 0 16,-22 0-16,1 0 0,0 0 0,20 22 16,-20-1-16,21 0 0,-21 0 15,20 21-15,1 1 0,0-22 0,0 21 16,0 1-16,21-1 0,0-21 15,0 21-15,0-20 0,0 20 0,0-21 16,0 0-16,0 0 0,21 1 0,0-22 16,0 21-16,0-21 0,1 0 15,-1 0-15,0 0 0,21 0 0,-21 0 16,1-21-16,20-1 16,-21 1-16,21 0 0,-20 0 0,20 0 15,-21-22-15,21 1 0,-20 0 16,20-1-16,-21 1 0,0 0 0,0-1 15,1 1-15,-1-21 0,0 20 16,0 1-16,-21 0 0,0-1 0,0 1 16,0 0-16,0 20 0,0 1 0,0 0 15,0 42 1,-21 0 0,0 1-16,21 20 0,-21-21 15,21 21-15,0 22 0,0-22 0,0 1 16,-22-1-16,22 21 15,0-20-15,-21-1 0,21 0 0,0 1 16,0-1-16,0 0 0,0 1 16,0-22-16,0 0 0,0 0 0,0 0 15,0 1-15</inkml:trace>
  <inkml:trace contextRef="#ctx0" brushRef="#br0" timeOffset="5732.42">7027 826 0,'0'0'0,"0"-22"0,0 1 16,0 0-16,0 0 15,21 21-15,1-21 0,-1 21 16,0 0-16,0-21 0,0 21 15,0 0-15,1 0 0,-1 0 16,0 21-16,0-21 0,0 21 0,0 0 16,1 21-16,-22-20 0,0-1 15,21 21-15,-21-21 0,0 22 0,0-22 16,0 0-16,0 21 0,-21-21 16,-1 1-16,1-1 0,0 0 15,0-21-15,0 0 16,21-21 15,0 0-31,0-1 16,0 1-16,0 0 0,21 0 0,0 0 15,-21-22-15,21 22 0,-21-21 16,21 21-16,-21 0 0,22-1 0,-1 1 16,-21 0-16,21 0 0,0 0 15,0 21-15,0-21 0,1 21 0,-1-22 16,0 22-16</inkml:trace>
  <inkml:trace contextRef="#ctx0" brushRef="#br0" timeOffset="5916.32">7641 677 0,'0'0'0,"0"22"15,21-1-15,-21 0 0,0 0 16,0 0-16,0 0 0,0 22 16,0-22-16,0 0 0,0 0 0,0 0 15,0 1-15,0-1 0,0 0 0,0 0 16,0 0-16,-21-21 15,21 21-15,0-42 47,0 0-47</inkml:trace>
  <inkml:trace contextRef="#ctx0" brushRef="#br0" timeOffset="6100.21">7726 529 0,'0'0'0,"-21"0"0,-1 0 31,1 0-31,0 0 16,21 21 31</inkml:trace>
  <inkml:trace contextRef="#ctx0" brushRef="#br0" timeOffset="6487.99">7874 677 0,'0'0'0,"0"22"0,0-1 15,0 0-15,0 0 0,21 0 0,-21 0 16,21 22-16,0-22 0,-21 0 16,0 0-16,0 0 0,22 1 0,-22-1 15,0 0-15,0 0 0,0 0 16,0 0 0,21-21-1,-21-21 1,21 0-16,0 0 15,-21 0-15,21 0 0,-21-1 16,21 1-16,1-21 0,-1 21 0,-21-22 16,21 22-16,0 0 0,0-21 15,-21 21-15,21-1 0,1 1 0,-22 0 16,21 21-16,0 0 16,0 0-1,-21 21 1</inkml:trace>
  <inkml:trace contextRef="#ctx0" brushRef="#br0" timeOffset="6836.79">8340 931 0,'0'0'0,"63"-42"15,-42 42 1,0-21-16,1 0 0,-1 0 0,0-1 16,0 1-16,0 0 0,-21 0 15,0 0-15,21 0 0,-21-1 16,0 1-16,-21 21 16,0 0-1,0 0-15,0 21 16,0 1-16,21-1 0,-22 0 0,1 21 15,0-21-15,21 22 0,0-22 16,-21 21-16,21-21 0,0 1 0,0-1 16,0 0-16,0 0 0,0 0 15,21 0-15,0-21 16,0 0-16,1 0 0,-1 0 16,0 0-16,0 0 0,0 0 0,22 0 15,-22-21-15</inkml:trace>
  <inkml:trace contextRef="#ctx0" brushRef="#br0" timeOffset="7224.57">8763 720 0,'0'-21'0,"0"42"0,0-64 16,0 22-16,0 0 16,0 0-1,21 21-15,0 0 0,0 0 16,1 0-16,-1 0 0,0 0 0,21 0 15,-21 0-15,1 21 0,-1 0 16,21 0-16,-21 1 0,0-1 0,1 0 16,-1 21-16,0-21 0,-21 22 0,0-22 15,0 21-15,0-21 0,0 1 16,0-1-16,0 0 0,-21 0 16,0-21-16,21 21 0,-22-21 15,1 0 1,21-21-1,0 0-15,0 0 16,0 0-16,0-1 0,0-20 0,0 21 16,0 0-16,0-22 0,21 22 15,-21-21-15,22 21 0,-1 0 0,-21-1 16,0 1-16,21 0 0,0 0 16,-21 0-16,21 21 0,0 0 15,1-21-15,-1 21 0,0 0 16</inkml:trace>
  <inkml:trace contextRef="#ctx0" brushRef="#br0" timeOffset="7484.42">9864 720 0,'0'0'0,"-22"0"0,1 0 0,21 21 16,21-21 31,1 0-47,-1 0 0,0 0 0,0 0 16,0 0-16,0 0 15,1 0-15,-22 21 16</inkml:trace>
  <inkml:trace contextRef="#ctx0" brushRef="#br0" timeOffset="7640.33">9715 931 0,'0'0'0,"0"22"31,0-1-31,22-21 16,-1 0-16,-21 21 0,21-21 0,0 0 15,0 0-15,0 0 0,1 0 16,-1 0-16,0 0 0</inkml:trace>
  <inkml:trace contextRef="#ctx0" brushRef="#br0" timeOffset="8480.85">10795 656 0,'0'0'0,"21"-84"31,-21 62-31,0 1 16,21 0-16,0 21 15,-21-21 1,22 21-16,-1 0 16,0 0-16,0 0 0,0 0 15,0 21-15,1-21 0,-1 21 16,0 0-16,0 1 0,0 20 0,0 0 15,-21 1-15,0-22 16,0 0-16,0 21 0,0-21 0,0 22 16,-21-22-16,21 0 0,-21 21 0,0-20 15,0-22-15,0 21 0,-1 0 16,1 0 0,21-42-1,0 0 1,0 0-16,0-1 15,21 1-15,-21 0 0,22 0 0,-1 0 16,0-22-16,0 22 0,0-21 0,0 21 16,22-22-16,-22 22 0,21-21 15,1 21-15,-22-22 0,21 22 16,0 0-16,1 0 0,-1 21 0,0 0 16,1 0-16,-22 0 0,21 21 0,1-21 15,-22 42-15,21-20 0,-21-1 16,-21 21-16,0-21 0,0 22 0,0-22 15,0 21-15,0-21 0,0 22 16,-21-22-16,21 0 0,-21 0 16,0 0-16,0 0 0,-1 1 0,1-1 15,0-21 1,21-21 15,0-1-31,0 1 16,0 0-16</inkml:trace>
  <inkml:trace contextRef="#ctx0" brushRef="#br0" timeOffset="8860.62">11853 741 0,'0'21'16,"21"-21"-1,1 0-15,-1 0 16,0 0-16,0-21 0,0 0 0,0 21 16,22-21-16,-22 21 0,0-22 15,0 22-15,22-21 0,-43 0 0,21 21 16,-21-21-16,0 0 16,0 0-16,0-1 0,-21 22 15,-1 0-15,1 0 0,0 0 0,-21 0 16,21 0-16,-1 0 15,-20 22-15,21-1 0,0 0 0,0 0 16,-1 0-16,1 0 0,21 1 0,0 20 16,0-21-16,0 0 0,0 0 15,0 1-15,0-1 0,0 0 0,0 0 16,0 0-16,21-21 0,1 0 16,-22 21-16,42-21 0,-21 0 0,0 0 15,0 0-15,1 0 0,-1 0 16,21-21-16,-21 0 0,22 0 0</inkml:trace>
  <inkml:trace contextRef="#ctx0" brushRef="#br0" timeOffset="9432.46">12531 508 0,'0'-21'16,"0"42"-16,0-21 15,0 21 1,0 0-16,0 1 0,0-1 0,0 0 15,0 21-15,0-21 0,0 22 16,-22-22-16,1 21 0,21-21 0,-21 1 16,21 20-16,0-21 0,0 0 15,0 0-15,21-21 32,0 0-32,1 0 15,-1 0-15,0-21 0,0 0 16,0 0-16,0 0 0,-21 0 15,22-1-15,-1 1 0,0 0 0,0 0 16,0 0-16,-21 0 0,21-1 16,1 1-16,-1 0 0,0 21 15,-21 21 1,0 0-16,0 1 16,0-1-16,0 0 0,0 0 0,0 0 15,0 0-15,0 1 0,0 20 16,0-21-16,0 0 0,0 0 15,21 1-15,0-1 0,0-21 16,1 0-16,-1 0 0,21 0 16,-21 0-16,22 0 0,-22 0 0,21-21 15,-21 21-15,22-22 0,-22 1 16,21 0-16,-21 0 0,0-21 0,1 20 16,-1 1-16,0-21 0,-21 21 0,0-22 15,0 1-15,0 21 0,0-21 16,0 20-16,0-20 0,0 21 15,0 0-15,-21 0 16,0 21-16,-1 0 0,1 0 0,0 0 16,0 21-16,0-21 0,0 21 15,-1-21-15,1 21 0,0-21 16</inkml:trace>
  <inkml:trace contextRef="#ctx0" brushRef="#br0" timeOffset="9977.52">14944 487 0,'0'0'0,"0"-85"31,0 64-31,0 0 15,0 0-15,0 0 0,0-1 0,0 1 16,0 0-16,0 0 16,-22 0-16,1 21 0,0 0 15,0 0-15,0 0 0,0 0 16,-1 0-16,-20 21 0,21 0 0,0 0 16,-22 0-16,1 22 0,21-22 15,-21 21-15,20 1 0,-20-1 0,21 0 16,-21 1-16,20-1 0,1 0 0,0 1 15,21-1-15,0 21 0,0-20 16,0-22-16,0 21 0,0 1 0,0-22 16,21 21-16,0-21 15,1 0-15,-1 1 0,0-22 0,0 21 16,0-21-16,0 0 0,22 0 0,-22 0 16,21 0-16,-21 0 0,22 0 15,-22-21-15,21 21 0,1-22 0,-1-20 16,0 21-16</inkml:trace>
  <inkml:trace contextRef="#ctx0" brushRef="#br0" timeOffset="10496.55">15452 233 0,'0'0'0,"0"-42"31,0 63-15,-22 0-16,22 21 0,-21 1 15,21-1-15,0 0 0,0 1 0,-21-1 16,21 21-16,-21-20 0,21-1 16,-21 22-16,0-22 0,-1 0 0,22 1 15,-21-1-15,0 0 0,21-21 16,-21 22-16,0-22 0,21 0 0,-21 0 16,21 0-16,0 1 15,0-44 16,0 1-31,0 0 0,0 0 0,0 0 16,0 0-16,21-1 0,0-20 16,0 21-16,0-21 0,0 20 0,1-20 15,-1 21-15,21 0 0,-21 0 16,22-1-16,-22 1 0,21 21 0,0 0 16,-20 0-16,20 0 0,0 0 15,-21 0-15,1 0 0,20 21 16,-21 22-16,0-22 0,0 42 15,-21-41-15,0-1 0,0 21 0,0-21 16,0 22-16,0-22 0,-21 0 0,0 0 16,21 0-16,-21-21 15,0 21-15,0 1 0,-1-22 0,22 21 16,0-42 15,0-1-15,0 1-16,22 0 0,-1 0 15,-21 0-15,21 0 0</inkml:trace>
  <inkml:trace contextRef="#ctx0" brushRef="#br0" timeOffset="10876.33">15917 699 0,'0'0'0,"0"-22"15,0 1-15,21 21 16,-21-21-1,22 21-15,-1 0 0,0 0 16,0 0-16,0 0 0,0 0 16,1 0-16,-1 0 0,0 21 0,0 0 15,0 1-15,-21-1 0,0 21 16,21-21-16,-21 22 0,0-22 0,0 21 16,0-21-16,-21 22 0,21-22 15,-21 0-15,0 0 0,0 0 0,21 0 16,-21-21-16,-1 0 15,22-21 17,0 0-32,0 0 15,0 0-15,22 0 0,-1-22 16,-21 22-16,21 0 0,0 0 0,-21-22 16,21 22-16,0 0 0,-21-21 15,22 21-15,-1-1 0,0 1 0,0 0 16,0 0-16,0 21 15,1 0-15,-1-21 0,0 21 16</inkml:trace>
  <inkml:trace contextRef="#ctx0" brushRef="#br0" timeOffset="11844.74">16595 720 0,'0'0'0,"-22"21"15,1 0-15,-21 43 0,-22 63 32,64-106-32,0 0 0,0 0 15,0 0-15,0 0 16,22-21 0,-1 0-16,0 0 0,0 0 15,0 0-15,0 0 0,1-21 16,-1 0-16,0 21 0,0-21 0,0 0 15,0 0-15,-21-1 0,0 1 16,0 0-16,0 0 0,0-21 0,0 20 16,0 1-16,0 0 0,0 0 15,-21 0-15,0 0 0,21-1 0,0 1 16,0 0-16,0 0 16,21 21-1,0 0-15,1 0 16,20-21-16,-21 21 0,0 0 15,0 0-15,1 0 0,20 0 0,-21 21 16,0-21-16,0 21 0,1 0 16,-1 0-16,0 1 0,0 20 0,-21-21 15,0 0-15,0 22 0,0-22 0,0 0 16,0 21-16,0-21 0,0 1 16,0-1-16,0 0 0,0 0 15,-21-21-15,21 21 16,-21-21-16,21-21 31,0 0-31,0 0 16,0 0-16,0-1 15,0-20-15,0 21 0,21 0 0,-21-22 16,21 22-16,0 0 0,0-21 16,1 21-16,-1-1 0,21 1 0,-21 0 15,0 0-15,22 21 0,-1 0 0,-21 0 16,22 0-16,-1 0 0,0 21 15,1 0-15,-22 0 0,21 1 0,-21 20 16,0-21-16,1 21 0,-22-20 16,21 20-16,-21-21 0,0 0 0,0 0 15,0 1-15,0-1 16,-21 0-16,-1-21 0,1 21 0,0-21 16,0 0-16,0 0 0,0 0 15,-1 0-15,1 0 0,21-21 16,0 0-1,0 0-15,0-1 0,21 1 16,1 0-16,-1-21 0,0 21 0,0-1 16,21-20-16,-20 21 0,20 0 15,0-22-15,-21 22 0,22 0 0,-22 21 16,21 0-16,-21 0 0,1 0 16,20 0-16,-21 0 0,0 21 0,-21 0 15,0 1-15,21 20 0,-21-21 16,0 21-16,0-20 0,0 20 15,0-21-15,-21 21 0,0-20 0,21-1 16,-21 0-16,0 0 0,21 0 16,-21 0-16,-1-21 15,22 22-15,22-44 32,-1 22-17,-21-21-15,21 0 0</inkml:trace>
  <inkml:trace contextRef="#ctx0" brushRef="#br0" timeOffset="12169.86">18076 804 0,'43'0'16,"-22"-21"-1,0 21-15,0 0 0,0-21 16,22 21-16,-22 0 0,0-21 0,0 21 15,0-21-15,0 0 0,1 21 0,-22-22 16,0 1-16,0 0 16,-22 21-16,1 0 15,0 0-15,-21 21 16,21 0-16,-1 1 0,-20-1 0,21 0 16,0 21-16,0-21 0,-1 22 0,1-22 15,21 21-15,0-21 0,0 22 16,0-22-16,0 0 0,0 0 0,0 0 15,0 1-15,21-22 0,1 21 16,-1-21-16,0 0 0,0 0 0,0 0 16,0 0-16,1 0 0,20 0 15,-21-21-15,0 21 0</inkml:trace>
  <inkml:trace contextRef="#ctx0" brushRef="#br0" timeOffset="12608.47">18902 402 0,'0'0'0,"-21"-84"32,21 62-32,0 44 31,0-1-16,-22 21-15,22 0 0,-21 1 0,21-1 16,-21 22-16,21-22 0,-21 21 16,21 1-16,-21-22 0,21 1 15,-21 20-15,21-21 0,-22 1 0,22-1 16,-21-21-16,21 0 0,0 1 0,0-1 16,0 0-16,0 0 15,0-42 1</inkml:trace>
  <inkml:trace contextRef="#ctx0" brushRef="#br0" timeOffset="12996.76">18394 487 0,'0'0'0,"-21"-42"0,21 20 0,-22-20 15,22 21-15,0-21 16,0 20-16,0 1 0,22 0 0,-1 0 15,21 0-15,-21 0 0,22-1 16,20 1-16,-21 21 0,22 0 0,-1 0 16,1 0-16,-1 21 0,-20 1 15,41 20-15,-20-21 0,-1 21 0,-20 1 16,20 20-16,1-20 0,-22-1 16,0 21-16,-20-20 0,-1-1 0,0 22 15,-21-22-15,0 0 0,0 1 16,-21-1-16,0 0 0,-1 1 0,-20-22 15,0 21-15,-1-21 0,1 0 0,0 1 16,-22-1-16,22-21 16,0 21-16,-1-21 0,1 0 0,21 0 15,-22 0-15,22 0 0,0 0 16,0 0-16,0 0 16,21-21-1,0 0-15,21-1 16,0 1-16,21 21 0,-20-21 15,20 0-15</inkml:trace>
  <inkml:trace contextRef="#ctx0" brushRef="#br0" timeOffset="13572.45">19473 783 0,'0'0'0,"21"-84"32,-21 62-32,22 22 0,-1-21 15,0 0-15,0 21 0,21 0 0,-20 0 16,-1 0-16,21 0 0,-21 0 16,22 0-16,-22 21 0,21-21 0,-21 43 15,0-22-15,1 0 0,-1 21 16,0 1-16,-21-22 0,0 21 15,0 0-15,0-20 0,0 20 0,0-21 16,0 0-16,0 0 0,0 1 16,0-1-16,-21-21 15,0 0 1,21-21 0,0-1-16,0 1 0,0 0 15,0 0-15,21 0 0,0 0 0,0-22 16,0 22-16,0-21 0,1 21 15,-1-22-15,0 22 0,21 0 0,-21-21 16,1 20-16,-1 1 16,0 21-16,0 0 0,0 0 0,0 0 15,-21 21-15,0 1 16,0-1-16,0 0 0,0 0 16,0 21-16,0-20 0,0 20 0,0-21 15,0 0-15,0 22 0,0-22 16,-21 0-16,21 0 0,0 0 15,0 0 1,0-42 15,0 0-31,0 0 16,0 0-16,0 0 16,0-22-16</inkml:trace>
  <inkml:trace contextRef="#ctx0" brushRef="#br0" timeOffset="13748.35">20214 487 0,'0'-21'0,"0"42"0,-21-42 15,0 21 17,42 0-1,0 0-16,-21 21-15</inkml:trace>
  <inkml:trace contextRef="#ctx0" brushRef="#br0" timeOffset="14108.14">20510 656 0,'0'0'0,"0"21"15,-21 1-15,21-1 0,0 0 0,-21 0 16,21 21-16,0-20 0,0-1 16,0 0-16,0 42 15,0-41-15,0-1 0,0 0 16,0 0-16,21-21 0,-21 21 0,21-21 31,-21-21-15,0 0-16,22 0 15,-22 0-15,21-1 0,0-20 16,0 21-16,0 0 0,0-22 16,1 22-16,-1-21 0,0 21 0,0 0 15,0-1-15,0 1 0,1 0 16,-1 0-16,0 21 0,0 0 16,0 0-16,0 0 15,-21 21 1,0 0-16,0 0 0</inkml:trace>
  <inkml:trace contextRef="#ctx0" brushRef="#br0" timeOffset="14427.96">20849 868 0,'0'21'15,"64"0"1,-43-21-16,0 0 16,0 0-16,0 0 0,0-21 0,1 0 15,-1 0-15,0 0 16,0-1-16,-21 1 0,21 0 0,-21 0 15,21 0-15,-21 0 0,0-22 16,0 22-16,0 0 0,-21 21 31,0 21-31,0 0 0,0 0 0,0 1 16,-1-1-16,1 21 0,0 0 16,0-20-16,21 20 0,0 0 15,0-21-15,0 22 0,0-22 0,0 0 16,0 0-16,0 22 0,21-22 15,0 0-15,0 0 0,22-21 16,-22 0-16,0 0 0,21 0 16,-20 0-16,-1 0 0,0 0 0,0 0 15,0 0-15,22-21 0,-43 0 16,21 21-16</inkml:trace>
  <inkml:trace contextRef="#ctx0" brushRef="#br0" timeOffset="14772.99">21357 995 0,'0'0'0,"0"-42"0,0 20 15,0-62-15,0 63 0,0-22 16,0 22-16,0 0 0,21 0 15,0 0-15,-21-1 0,22 1 0,-1 21 16,0 0-16,0 0 16,0 0-16,0 0 0,1 0 0,-1 21 15,0-21-15,0 43 0,21-22 16,-20 0-16,-1 0 0,0 22 16,0-1-16,-21-21 0,21 21 0,-21-20 15,0-1-15,0 21 0,0-21 16,0 0-16,0 1 0,-21-1 0,0-21 15,21 21-15,-21-21 0,0 0 16,-1 0-16,1 0 16,21-21-1,0 0-15,0-1 0,0 1 16,0 0-16,21-21 0,1 21 16,-1-1-16,0-20 0,0 0 0,0 21 15,0-22-15,22 22 16,-22-21-16,0 21 0,21-1 0,-20 1 15,-1 0-15,0 0 0,21 0 16,-21 21-16,1-21 0,-1 21 0,0 0 16,0 0-16</inkml:trace>
  <inkml:trace contextRef="#ctx0" brushRef="#br0" timeOffset="15028.84">22352 529 0,'-21'0'15,"0"0"-15,-1 0 16,1 0-16,21 21 16,-21 1-16,0-22 0,21 42 0,-21-21 15,0 0-15,21 0 0,-22 22 0,22-22 16,0 21-16,0-21 0,0 22 16,0-1-16,0-21 0,0 22 15,0-22-15,0 0 0,0 21 0,22-21 16,-22 1-16,21-1 0,0 0 15,0-21-15,0 21 0,0-21 0,1 0 16,-1 0-16,0 0 0,21 0 16,-21 0-16</inkml:trace>
  <inkml:trace contextRef="#ctx0" brushRef="#br0" timeOffset="15323.67">22648 677 0,'0'0'0,"21"-42"0,-21 21 0,22 0 0,-1 21 15,-21-21-15,21-1 0,0 22 16,0 0-16,0 0 16,1 0-16,-1 0 0,0 0 15,-21 22-15,21-1 0,-21 0 0,21 21 16,-21-21-16,0 1 0,0 20 16,0 0-16,0 1 0,0-22 0,0 21 15,-21 0-15,0-20 0,0 20 16,0-21-16,-1 0 0,1 0 15,0 1-15,0-1 0,0 0 16,0-21-16,-1 0 0,22 21 0,-21-21 16,0 0-1,21-21 1,0 0 0,21 0-16,0-1 0</inkml:trace>
  <inkml:trace contextRef="#ctx0" brushRef="#br0" timeOffset="15520.56">23389 677 0,'0'0'0,"-21"0"31,21 22 0,-21-1-15,21 0 0</inkml:trace>
  <inkml:trace contextRef="#ctx0" brushRef="#br0" timeOffset="15744.43">23262 1101 0,'0'0'15,"0"21"-15,-21 0 0,21 0 16,0 0-16,0 1 0,0-1 16,-21 0-16,21 0 0,0 0 15,-21 0-15,21 1 0,-22-1 0,22 0 16,-21 0-16,0 0 16,0 0-16,0-21 0,0 22 0,-1-22 15,-20 21-15,0 0 0,-1-21 16,1 21-16,-21-21 0,20 0 15,-20 21-15,-1-21 0</inkml:trace>
  <inkml:trace contextRef="#ctx0" brushRef="#br0" timeOffset="16761.23">1397 2582 0,'0'0'0,"0"-21"0,0 0 0,0 0 15,0 0-15,0 0 0,0-1 16,0 1-16,0 0 16,0 42 15,0 0-31,0 1 15,-21 20-15,21 0 0,-21 1 0,21-1 16,-22 21-16,22-20 0,0-1 16,0 0-16,-21 1 0,21-1 0,-21 0 15,21 1-15,0-22 0,0 21 16,0-21-16,0 22 0,0-22 0,0 0 16,-21 0-16,21 0 15,21-42 16,-21 0-31,21 0 16,0 0-16</inkml:trace>
  <inkml:trace contextRef="#ctx0" brushRef="#br0" timeOffset="17035.88">1841 2731 0,'0'0'0,"0"21"0,0 0 0,-21 0 0,0 0 0,0 0 16,0 1-16,0-1 15,-1 21-15,-20-21 0,21 0 0,-21 1 16,20-1-16,-20 0 0,21 0 16,-21 0-16,20 0 0,1 1 0,0-1 15,0-21-15,21 21 0,0-42 47,21 0-47,0 21 0,0-22 0,1 1 16,-1-21-16,0 21 0,0 0 15</inkml:trace>
  <inkml:trace contextRef="#ctx0" brushRef="#br0" timeOffset="17240.77">1863 2667 0,'0'0'0,"21"0"0,0 0 0,0 21 15,-21 0-15,0 1 0,21-1 16,-21 0-16,21 21 0,1-21 0,-22 1 16,0-1-16,21 21 0,0-21 15,-21 0-15,21 1 0,0-1 0,-21 0 16,0 0-16,21 0 0,1 0 16,-1 1-16,0-22 15,0 0 1,0 0-16,0-22 0,-21 1 15,22 21-15</inkml:trace>
  <inkml:trace contextRef="#ctx0" brushRef="#br0" timeOffset="17496.5">2413 2434 0,'0'0'0,"0"-84"31,-21 105-16,21 0-15,-21 0 0,21 21 0,-22 1 16,22-1-16,-21 0 16,21 1-16,0 20 0,-21-20 0,0-1 15,21-21-15,0 21 0,-21 1 16,0-22-16,21 21 0,-22-21 0,22 1 16,-21-1-16,21 0 0,0 0 15,0 0-15,21-42 31</inkml:trace>
  <inkml:trace contextRef="#ctx0" brushRef="#br0" timeOffset="17892.83">2476 2836 0,'0'0'0,"0"22"0,-21-22 16,21 21-1,-21-21-15,21 21 0,21-21 32,0 0-32,22-21 15,-22 0-15,0 21 0,0-22 16,0 1-16,1 21 0,-1-21 0,0 0 16,0 0-16,-21 0 0,21 21 0,-21-22 15,0 1-15,0 0 16,-21 0-16,0 21 15,0 0-15,0 0 0,-1 21 16,1 0-16,-21-21 0,21 43 0,0-22 16,21 0-16,-22 21 0,1-21 15,0 22-15,21-22 0,0 0 0,0 21 16,0-20-16,0-1 0,0 0 16,0 0-16,0 0 0,0 0 15,21-21-15,0 0 0,1 0 16,-1 0-16,21 0 0,-21 0 0,22 0 15,-1-21-15,0 0 0,1 0 0,-22 21 16,21-21-16,0-22 16</inkml:trace>
  <inkml:trace contextRef="#ctx0" brushRef="#br0" timeOffset="18367.58">3090 2413 0,'0'0'16,"0"-21"-16,0 0 0,0 0 0,-21 21 15,21 21 1,-21 0-16,21 0 0,0 21 16,0-20-16,0 20 0,0 0 15,0 1-15,0-1 0,0 0 0,0 1 16,0-1-16,-21 0 0,21-21 16,-21 22-16,21-22 0,0 21 15,0-21-15,0 1 0,-22-1 0,22 0 16,0-42 31,0 0-47,0-1 15,0 1-15,22 0 0,-22 0 0,21 0 16,0 0-16,0-22 0,0 22 16,0 0-16,1 0 0,20 0 0,-21 21 15,21 0-15,1 0 0,-22 0 16,21 0-16,22 0 0,-22 21 15,-21 0-15,22-21 0,-1 21 0,-21 21 16,0-20-16,0-1 0,-21 0 16,0 0-16,0 0 0,-21 0 0,0 1 15,-21-1-15,-1 0 0,22-21 16,-21 21-16,0 0 0,-1-21 0,1 21 16,21 1-16,-22-22 0,1 0 0,21 0 15,0 0-15,-22 0 0,22 0 16,0 0-16,21-22 15,-21 22-15,21-21 0</inkml:trace>
  <inkml:trace contextRef="#ctx0" brushRef="#br0" timeOffset="18864.27">3916 2350 0,'21'-22'0,"-42"44"0,42-65 15,0 43-15,-21-21 0,0 42 31,0 22-31,0-22 16,0 21-16,0 22 0,0-22 0,0 21 16,0-20-16,0 20 0,0-20 15,0-1-15,0 21 0,0-41 0,0 20 16,0 0-16,0-21 0,0 1 16,0-1-16,0 0 0,0 0 15</inkml:trace>
  <inkml:trace contextRef="#ctx0" brushRef="#br0" timeOffset="19260.72">3598 2582 0,'-21'-42'15,"42"84"-15,-63-105 0,21 42 0,0-22 0,-1 22 16,22 0-16,0 0 0,0 0 15,0 0-15,0-1 0,0 1 0,22 0 16,-1 0-16,21 21 16,-21-21-16,22 21 0,20 0 0,-21 0 15,22 0-15,-1 0 0,1 0 0,-1 0 16,1 42-16,-1-21 16,22 22-16,-21-1 0,-1 0 0,1 1 15,-1 20-15,-21-21 0,1 22 16,-22-22-16,0 1 0,-21-1 0,0 0 15,-21 1-15,0-1 0,-22 0 0,1-21 16,0 22-16,-1-22 0,-20 0 16,21 0-16,-1 0 0,-20 1 0,20-1 15,1-21-15,21 0 0,-21 0 16,20 0-16,1 0 0,0 0 0,0 0 16,0-21-1,21-1-15,0 1 16,21 0-1,0 0-15,0 0 0,0 21 16,1-21-16</inkml:trace>
  <inkml:trace contextRef="#ctx0" brushRef="#br0" timeOffset="19676.82">4508 2858 0,'0'-22'0,"22"22"0,-22-21 0,21 0 16,-21 0-16,21 0 0,0 0 15,0-1-15,0 1 0,1 21 16,-1-21-16,0 0 0,0 0 0,0 21 16,0 0-16,1 0 0,-1 0 15,0 0-15,21 0 0,-21 21 0,1-21 16,-1 21-16,21 21 0,-21-20 0,0-1 15,1 21-15,-22-21 0,0 0 16,0 22-16,0-22 0,0 0 0,0 0 16,0 0-16,-22 1 0,1-1 15,21 0-15,-21-21 0,21 21 0,-21-21 16,21-21 15,0 0-15,0 0-16,0-1 0,0 1 15,21 0-15,-21 0 0,21-21 16,0 20-16,1 1 0,-22-21 0,21 21 16,0 0-16,0-1 0,0 1 15,0 0-15,1 0 0,-1 0 0,0 21 16</inkml:trace>
  <inkml:trace contextRef="#ctx0" brushRef="#br0" timeOffset="19892.68">5419 2604 0,'0'0'0,"0"21"0,0 0 16,0 0-16,0 0 0,0 22 16,0-22-16,0 0 0,0 0 0,0 0 15,0 0-15,0 1 0,0-1 16,0 0-16,-22 0 0,22 0 16,-21-21-16,21 21 15,0-42 16,0 0-15,0 0-16,0 0 16</inkml:trace>
  <inkml:trace contextRef="#ctx0" brushRef="#br0" timeOffset="20069.55">5376 2434 0,'-21'-21'31,"0"21"-15,21 21-1,21-21 1,0 0 0</inkml:trace>
  <inkml:trace contextRef="#ctx0" brushRef="#br0" timeOffset="20420.65">5736 2688 0,'0'0'0,"0"21"0,21 149 31,-21-149-31,0 0 15,0 0-15,0 0 0,0 1 0,0-1 16,0-42 31,0-1-47,21 1 0,-21 0 16,22 0-16,-1 0 0,-21 0 15,21-1-15,0-20 0,0 0 0,0 21 16,1-22-16,-1 22 0,0-21 15,0 21-15,0-22 0,0 22 0,-21 0 16,22 21-16,-1 0 0,0 0 16,0 0-1,0 0-15,-21 21 0</inkml:trace>
  <inkml:trace contextRef="#ctx0" brushRef="#br0" timeOffset="20772.83">6096 2794 0,'21'21'32,"0"-21"-32,0-21 0,1 0 15,-1 21-15,0-21 0,0 21 16,0-21-16,0-1 0,1 1 16,20 21-16,-21-21 0,-21 0 0,21 21 15,-21-21-15,0 0 0,0-1 16,-21 22-1,0 0-15,21 22 16,-21-1-16,0 0 0,-1-21 16,1 21-16,0 0 0,0 22 0,0-22 15,0 0-15,-1 0 0,22 0 0,0 0 16,0 1-16,0-1 0,0 0 16,0 0-16,0 0 0,22 0 15,-1-21-15,0 0 16,0 0-16,0 0 0,22 0 0,-1 0 15,-21 0-15,21 0 0,1 0 0,-1 0 16,-21-21-16,22 21 0,-22-21 16,0 0-16</inkml:trace>
  <inkml:trace contextRef="#ctx0" brushRef="#br0" timeOffset="21124.63">6689 2709 0,'0'-21'0,"0"-106"31,0 106-31,21 0 0,-21 0 0,21 0 0,0 21 15,0-22-15,22 22 0,-22 0 16,0 0-16,0 0 0,21 0 16,-20 22-16,20-1 0,-21 0 0,0 0 15,0 21-15,1-20 0,-1 20 16,0-21-16,-21 21 0,21-20 0,-21-1 16,0 21-16,0-21 0,0 0 0,0 1 15,0-1-15,0 0 0,-21-21 16,0 21-16,0-21 0,-1 0 15,1 0 1,0 0-16,21-21 16,0 0-16,0 0 0,0-1 15,0 1-15,0 0 0,21-21 16,0 21-16,1-22 0,-1 22 16,0-21-16,0 21 0,0-22 0,22 1 15,-22 21-15,0 0 0,0-1 16,0 1-16,0 0 0,1 0 15,-1 21-15</inkml:trace>
  <inkml:trace contextRef="#ctx0" brushRef="#br0" timeOffset="21552.68">7959 2646 0,'42'0'31,"-21"0"-31,21 21 0,1-21 0,-1 21 0,43-21 16,-43 0-16,22 21 0,-22-21 15,0 0-15,1 0 0,20 0 16,-21 22-16,1-22 0,-1 0 0,0 0 15,-20 0-15,20 0 0,-21 0 16,0 0-16,-21-22 16,0 1-1,0 0-15,-21 0 16</inkml:trace>
  <inkml:trace contextRef="#ctx0" brushRef="#br0" timeOffset="21793.44">8636 2519 0,'-21'-21'15,"42"21"17,0 0-32,0 0 0,0 0 0,22 21 15,-22-21-15,0 21 0,21 0 16,-20-21-16,-1 21 0,0 1 0,-21-1 16,0 0-16,0 0 0,0 0 15,0 22-15,0-22 0,-21 0 0,0 0 16,-22 0-16,1 0 0,0 1 15,-1-1-15,-41 0 16,41 0-16,1 0 0,0-21 0,20 21 16,1-21-16,0 0 0,0 0 0</inkml:trace>
  <inkml:trace contextRef="#ctx0" brushRef="#br0" timeOffset="22463.97">9821 2307 0,'21'0'47,"1"0"-47,20 0 15,-21-21-15,0 21 0,0-21 16,1 21-16,20-21 0,-21 0 0,21 21 15,-20-22-15,20 1 0,0 0 0,-21 0 16,1 0-16,-1-22 0,0 22 16,-21 0-16,21 0 0,-21 0 0,0 0 15,0-1-15,0 1 0,0 0 16,0 0-16,-21 21 0,0 0 0,0 0 16,-1 21-16,1 0 15,0 0-15,0 22 0,0-1 16,21-21-16,-21 43 0,-1-22 0,22 0 15,-21 22-15,21-22 0,0 22 16,-21-1-16,21-20 0,0 20 0,0-21 16,0 22-16,0-22 0,0 1 0,0-1 15,0-21-15,0 0 0,0 22 16,0-22-16,-21-21 0,21 21 0,0 0 16,-21-21-1,0 0-15,-1 0 0,1 0 16,0 0-16,0-21 0,0 21 0,0-21 15,-22 21-15,22-21 16,0-1-16,-21 1 0,20 0 0,1 0 16,0 0-16,0 0 0,0 21 0,0-22 15,21 1-15,0 0 0,0 0 16,0 0-16,21 0 16,0 21-16,21-22 0,-21 1 0,22 21 15,-1-21-15</inkml:trace>
  <inkml:trace contextRef="#ctx0" brushRef="#br0" timeOffset="22924.71">10435 2371 0,'0'0'0,"0"21"16,0 0-16,0 0 16,0 0-16,0 22 0,0-22 0,-21 0 15,21 21-15,0-20 0,0-1 16,0 21-16,0-21 0,0 0 0,0 1 15,0-1-15,0 0 0,0 0 0,-21 0 16,21 0-16,-21-21 16,-1 0 15,22-21-31,0 0 16,0 0-16,0 0 0,0 0 0,0-1 15,0-20-15,0 21 16,0-21-16,22-1 0,-1 1 0,0 0 15,21 20-15,-21-20 0,22 21 0,-1-21 16,0 20-16,1 22 0,-1-21 16,0 21-16,1 0 0,-22 0 0,21 21 15,1 1-15,-22-1 0,0 21 16,0-21-16,0 22 0,-21-1 0,0 0 16,0 1-16,0-22 0,-21 21 0,0 0 15,0-20-15,0-1 0,-1 0 16,1 0-16,21 0 0,-21 0 0,0-21 15,21 22-15,21-22 32,0-22-32,0 1 15,1 0-15,-1 0 0,0 0 16</inkml:trace>
  <inkml:trace contextRef="#ctx0" brushRef="#br0" timeOffset="23180.43">11409 1990 0,'0'63'31,"0"-42"-31,-21 22 0,21-22 16,-22 21-16,22 1 0,0-1 15,-21 0-15,0 1 0,0 20 0,21-21 16,0 1-16,-21-1 0,0-21 15,21 22-15,0-22 0,0 21 0,0-21 16,0 0-16,0 1 0,21-22 16,0 0-1,0 0-15,0 0 0,0-22 0,1 22 16,-1-21-16</inkml:trace>
  <inkml:trace contextRef="#ctx0" brushRef="#br0" timeOffset="23377.07">11176 2371 0,'0'0'0,"-21"0"0,0 21 16,21 0-16,21-21 16,0 0-1,0 0-15,0 0 0,0 0 0,1 0 16,20 0-16,-21 0 0,21 0 0,-20 0 15,20-21-15,-21 21 16</inkml:trace>
  <inkml:trace contextRef="#ctx0" brushRef="#br0" timeOffset="23751.85">11642 2455 0,'0'0'16,"0"22"-16,0-1 15,21-21 17,0-21-32,0 21 0,-21-22 0,21 22 15,0-21-15,1 21 0,-22-21 16,21 0-16,0 21 0,-21-21 16,0 0-16,0-1 0,0 1 15,-21 21 1,0 0-1,-1 0-15,1 21 0,0 22 0,0-22 16,0 21-16,21-21 0,0 22 0,-21-1 16,21-21-16,0 22 0,0-22 15,0 21-15,0-21 0,0 0 0,0 1 16,21-1-16,0 0 16,0-21-16,0 0 0,0 0 0,1 0 15,20 0-15,-21 0 0,0 0 16,22 0-16,-22 0 0,0-21 15,0 21-15,0-21 0,0-1 0,1 1 16</inkml:trace>
  <inkml:trace contextRef="#ctx0" brushRef="#br0" timeOffset="24068.67">12044 2540 0,'0'-21'15,"0"42"-15,0-63 0,0-1 0,0 22 0,21 0 16,-21-21-16,0 21 0,21-1 16,0 22-16,0-21 0,1 0 0,-1 21 15,0 0-15,0-21 0,21 21 0,-20 0 16,20 0-16,-21 0 0,21 21 15,1-21-15,-22 21 0,0 22 0,0-22 16,0 21-16,1-21 0,-1 22 16,-21-22-16,0 21 0,0 0 15,0-20-15,0-1 0,0 21 0,0-21 16,-21 0-16,-1 1 0,1-22 16,0 21-16,0-21 0,0 0 0,0 0 15,-1 0 1,22-21-1,0-1-15,0 1 0,22 0 16,-1 0-16,0-21 0,-21 20 16,21-20-16,0 21 0,0-21 0,1-1 15,-1 22-15,0-21 0,0 21 0,0-22 16,-21 22-16,21 0 16,1 21-16</inkml:trace>
  <inkml:trace contextRef="#ctx0" brushRef="#br0" timeOffset="24972.42">12763 2519 0,'0'21'16,"22"-21"-1,-1 0-15,21 0 0,-21 0 16,22 0-16,-22-21 0,21 21 15,0-21-15,22 0 0,-22-1 0,1 1 16,20 0-16,-21 0 0,22 0 0,-22 0 16,1-1-16,-1 1 15,-21 0-15,21-21 0,-20 21 0,-1-22 16,-21 22-16,0-21 0,0 21 0,0-22 16,0 22-16,0-21 0,0 21 15,-21-1-15,-1 1 0,1 0 0,0 0 16,0 21-16,-21 0 0,20 0 15,-20 0-15,21 21 0,-21 0 0,20 22 16,-20-1-16,21 0 0,-21 1 16,20-1-16,1 21 0,0 1 0,0-1 15,-21 22-15,42-21 0,-22-1 0,1 22 16,0-22-16,0 1 0,21-1 16,-21 1-16,0-1 0,-1 1 15,22 20-15,0-20 0,-21 21 0,0-22 16,0 22-16,21-1 0,-21-20 15,0 21-15,21-22 0,-22 22 0,1-22 16,21 22-16,-21 0 0,21-22 0,-21 22 16,21-22-16,0 1 0,0-1 0,0-20 15,0 20-15,0-21 0,21-20 16,0 20-16,0-21 0,1 0 0,20-21 16,-21 0-16,21 0 0,-20 0 0,20 0 15,0 0-15,22-21 0,-22 0 0,22-21 16,-22 20-16,21-20 15,-20 0-15,20-1 0,-20-20 0,20 21 16,-21-22-16,1 1 0,-1-1 0,-21 1 16,0-1-16,1-21 0,-1 22 15,-21-1-15,0-20 0,0-1 0,0 22 16,-21-22-16,-1 21 0,-20 1 0,0-1 16,-1 1-16,-20 21 0,21-22 15,-22 22-15,1 21 0,-1-22 0,22 22 16,-22 0-16,22 0 0,21 0 15,0 21-15,-1-22 0,1 22 0,21-21 16,21 0 0,1 21-16,-1 0 0,21 0 15,0 0-15,1-21 0,-1 21 16,0 0-16,1 0 0,-1-21 0,64 21 16,-64-21-16,1-1 15,-1 22-15,0-21 0,1 0 0,-22 21 16</inkml:trace>
  <inkml:trace contextRef="#ctx0" brushRef="#br0" timeOffset="25464.44">14097 2371 0,'0'-64'32,"-21"64"-17,0 0-15,-1 0 16,1 0-16,-21 21 0,21 1 15,0-1-15,-1 0 0,1 0 16,-21 0-16,21 0 0,21 1 0,-21 20 16,-1-21-16,22 0 0,-21 0 0,21 1 15,0-1-15,0 0 0,0 0 16,0 0-16,21 0 16,1-21-16,-1 0 0,0 0 15,0 0-15,0 0 0,0 0 16,22-21-16,-22 21 0,0-21 15,0 0-15,22 0 0,-22 0 16,0-1-16,0 1 0,0 0 0,-21 0 16,21 0-16,-21-22 0,22 22 0,-22 0 15,0 0-15,0 0 0,0 0 16,0 42 0,0 0-1,0 0-15,0 0 0,-22 22 16,22-22-16,0 21 0,-21-21 0,21 0 15,0 22-15,0-22 0,0 0 16,0 0-16,0 0 0,0 1 0,21-1 16,1 0-1,-1-21-15,0 0 16,0 0-16,0 0 0,0 0 0,1 0 16,-1-21-16,21 0 0,-21 21 0,22-22 15,-22 1-15</inkml:trace>
  <inkml:trace contextRef="#ctx0" brushRef="#br0" timeOffset="25728.29">14795 2265 0,'0'0'0,"0"-21"15,-21 21 17,0 0-32,0 0 0,21 21 15,0 0-15,-21 0 0,0 0 16,21 1-16,-22-1 0,22 21 0,0-21 15,0 0-15,-21 1 0,21 20 0,0-21 16,0 0-16,0 0 0,0 22 16,0-22-16,0 0 0,0 0 15,0 0-15,21 1 16,1-22-16,-1 0 16,0 0-16,0 0 0,0 0 15,0-22-15,1 1 0,-1 21 16,0-21-16</inkml:trace>
  <inkml:trace contextRef="#ctx0" brushRef="#br0" timeOffset="26172.22">15155 2455 0,'0'22'46,"21"-22"-46,1 0 0,-1 0 16,0 0-16,0 0 0,0 0 16,0 0-16,1-22 0,-1 22 0,0-21 15,0 0-15,0 21 0,-21-21 16,21 21-16,-21-21 0,22 0 16,-22-1-16,0 1 0,0 0 15,0 0-15,0 0 16,0 0-16,-22 21 0,1 0 0,0-22 15,0 22-15,0 0 0,0 0 16,-1 0-16,1 22 0,0-1 16,0 0-16,0 0 0,0 0 15,21 22-15,-22-1 0,1-21 0,21 21 16,0-20-16,0 20 0,0-21 0,0 21 16,0-20-16,0-1 0,0 0 15,0 0-15,0 0 0,21 0 16,1-21-16,-1 0 15,0 0-15,0 0 0,0 0 0,0 0 16,1 0-16,-1 0 0,0 0 16,0 0-16,0-21 0,0 0 0,1 21 15,-1-21-15,0 0 0,21 0 0</inkml:trace>
  <inkml:trace contextRef="#ctx0" brushRef="#br0" timeOffset="26400.09">15896 2667 0,'0'0'0,"0"21"0,-21-21 94,21 21-94,-21-21 0</inkml:trace>
  <inkml:trace contextRef="#ctx0" brushRef="#br0" timeOffset="30468.06">2519 4551 0,'0'-21'15,"0"0"1,0-1 0,21 22-16,-21-21 0,0 0 15,0 0 1,0 0-1,-21 21 1,0 0-16,-22 0 0,22 0 0,0 0 16,-21 0-16,20 0 0,-20 0 15,0 0-15,-1 21 0,1-21 0,21 21 16,-21 0-16,-1 0 0,22 1 16,-21-1-16,21 0 0,-1 0 15,1 0-15,0 0 0,0 22 16,21-22-16,0 21 0,0 1 0,0-22 15,0 21-15,0-21 0,0 0 16,21 22-16,0-43 0,-21 21 0,21 0 16,1-21-16,-1 0 0,0 0 15,0 0-15,21-21 0,-20 0 0,20 0 16,0-1-16,1 1 0,-1 0 16,21 0-16,-20-21 0,20 20 0,-20-20 15,20 21-15,-21-21 0,22 20 16,-22-20-16,1 21 0,-1-21 0,-21-1 15,0 22-15,0-21 0,1-1 16,-22 22-16,0-21 0,0 0 16,0 20-16,0-20 0,0 21 0,0-21 15,-22 20-15,22 1 0,-21 0 16,0 0-16,0 0 0,0 21 16,0 0-16,-1 0 0,22 21 15,-21 21-15,21-21 0,-21 22 0,0-1 16,21 0-16,0 1 0,0-1 15,0 0-15,0 1 0,0-1 16,0 0-16,0 1 0,0-1 16,0 0-16,0-20 0,0 20 0,21-21 15,0 0-15,0 22 0,1-22 16,-1 0-16,0 0 0,0-21 16,0 21-16,0-21 0,1 0 15,-1 0-15,0 0 0</inkml:trace>
  <inkml:trace contextRef="#ctx0" brushRef="#br0" timeOffset="30884.82">3133 4509 0,'0'0'0,"0"-22"31,0 1-31,0 0 0,0 0 15,21 21-15,0-21 0,0 0 16,0 21-16,0-22 0,1 22 16,-1 0-16,0 0 0,21 0 0,-21 0 15,1 22-15,20-1 16,-21 0-16,21 0 0,-20 0 0,-1 0 0,0 22 16,0-22-16,-21 21 0,21-21 15,-21 1-15,0 20 0,0 21 16,-21-41-16,0-1 0,0 21 15,0-21-15,-1-21 0,1 21 16,0-21 0,21-21-1,0 0-15,0 0 0,0 0 16,0 0-16,0-1 0,21 1 16,-21-21-16,21 21 0,1 0 0,-22-1 15,21 1-15,0-21 0,0 21 0,0 0 16,0-1-16,1 1 0,20 0 15,-21 0-15,0 0 0,0 21 0,1-21 16,-1-1-16</inkml:trace>
  <inkml:trace contextRef="#ctx0" brushRef="#br0" timeOffset="31096.7">4043 4318 0,'0'0'0,"0"21"0,0 0 15,0 1-15,0-1 0,0 0 0,0 0 16,0 0-16,0 0 0,0 22 15,0-22-15,0 0 0,-21 0 0,21 0 16,0 1-16,0-1 0,0 0 16,0 0-16,0 0 0,-22-21 15,22 21-15,-21 1 16,21-44 15,0 1-15</inkml:trace>
  <inkml:trace contextRef="#ctx0" brushRef="#br0" timeOffset="31296.58">4022 4233 0,'-22'-21'16,"1"21"-16,0 0 31,0 0-16,21 21 1,0 1 0,21-22-16,-21 21 15,21 0-15</inkml:trace>
  <inkml:trace contextRef="#ctx0" brushRef="#br0" timeOffset="31732.33">4381 4466 0,'0'-21'16,"0"42"30,0 0-46,0 1 0,0-1 0,0 0 16,0 0-16,22 0 0,-22 0 16,0 22-16,0-22 0,21 0 0,-21 0 15,0 0-15,0 1 0,0-1 16,0 0-16,0 0 0,21-21 31,0 0-15,0-21-16,0 0 0,1 0 15,-22-1-15,21 1 0,0 0 16,-21 0-16,21 0 0,0 0 0,0-22 16,1 22-16,-1 0 0,0-21 0,0 20 15,21 1-15,-20 0 0,-1 0 16,0 21-16,-21-21 0,21 21 0,0-21 16,0 21-1,1 0-15,-1 0 16</inkml:trace>
  <inkml:trace contextRef="#ctx0" brushRef="#br0" timeOffset="32135.62">5016 4593 0,'22'0'15,"-1"0"-15,0 0 16,0-21 0,0 21-16,-21-21 0,21 21 0,1-21 15,-22 0-15,21 21 0,0-22 16,-21 1-16,0 0 0,21 21 0,-21-21 16,21 0-16,-21 0 15,0-1-15,-21 22 31,0 22-31,0-1 16,21 0-16,-21 0 0,21 0 16,-22 0-16,22 1 0,0-1 0,-21 0 15,21 0-15,-21 21 0,21-20 0,0-1 16,0 0-16,0 0 0,0 0 16,0 0-16,0 1 0,0-1 15,21-21-15,0 0 16,1 0-16,-1 0 15,0 0-15,0 0 0,0 0 0,0-21 16,1-1-16</inkml:trace>
  <inkml:trace contextRef="#ctx0" brushRef="#br0" timeOffset="32620.34">5630 4445 0,'0'-21'16,"0"0"-16,0 0 15,21 21 1,1 0-16,-1-22 16,0 22-16,0 0 0,0 0 15,0 0-15,1 0 0,-1 0 0,0 0 16,0 0-16,0 22 15,22-1-15,-22 0 0,0-21 0,-21 21 16,21 0-16,0 22 0,-21-22 0,0 0 16,0 0-16,0 0 0,0 0 15,0 1-15,0-1 0,0 0 0,0 0 16,-21 0-16,0-21 0,0 21 0,21 1 16,-21-22-16,21 21 15,-22-21-15,22-21 31,0-1-31,0 1 16,0 0-16,0 0 0,22 0 16,-22 0-16,21-1 0,0 1 15,0-21-15,-21 21 0,21 21 0,0-21 16,-21-1-16,0 1 0,22 21 0,-1-21 16,0 0-1,-21 0 1,0 0-1</inkml:trace>
  <inkml:trace contextRef="#ctx0" brushRef="#br0" timeOffset="33468.24">6816 4614 0,'0'-21'15,"21"21"16,0 0-31,0 0 16,0 0-16,22 0 0,-1 0 0,0 0 16,22 0-16,-22 0 0,22 0 15,-1 0-15,1 0 0,-1 21 0,1-21 16,-1 0-16,22 0 0,-22 0 0,1 0 16,20 0-16,-20 0 15,-1 0-15,-20 0 0,20 0 0,-20 0 16,-22 0-16,21 0 0,-21 0 0,0-21 15,1 21-15,-22-21 16,0 0-16,-22 21 0,1-21 16,0 21-16,0-21 0,-21 21 15,20-22-15,-20 22 0,0-21 0,-1 0 16,22 21-16,-21 0 0,21 0 0,-22-21 16,22 21-16,0 0 0,0 0 15,0 0-15,0 0 0,-1 0 0,1 0 16,21 21 15,21-21-31,22 0 16,-22 0-16,0 0 0,21 0 0,1 0 15,-22 0-15,21 0 0,1 0 16,-22 0-16,21 0 0,-21 0 0,0 0 16,22 0-16,-22 0 0,0 0 15,-21 21-15,0 0 16,0 1-16,0-1 15,-21 0-15,0 0 16,0 0-16,-22 0 0,22 1 0,-21-1 0,21 0 16,-22 21-16,22-21 0,-21 1 15,21-1-15,-22 21 0,22-21 16,0 0-16,0 1 0,0-1 0,-1-21 16,1 21-16,0-21 15</inkml:trace>
  <inkml:trace contextRef="#ctx0" brushRef="#br0" timeOffset="34552.54">8911 4297 0,'0'0'0,"-21"0"0,0 0 16,21 21-1,-21-21-15,21 21 0,0 0 16,0 1-1,0-1-15,21-21 16,0 21-16,21-21 16,-21 0-16,1 0 15,-1 0-15,21 0 0,-21 0 0,0 0 16,1-21-16,20 21 0,-21-21 0,0 21 16,0-22-16,1 1 15,-1 0-15,-21 0 16,0 0-16,0 0 0,0-1 15,0 1-15,0 0 16,0 0-16,0 0 0,0 0 16,0-1-16,0 1 0,0 0 15,0 0-15,21 21 16,-21-21 15,21 21 47,-21 21-31,0 0-47,0 0 16,0 0-16,-21 1 0,21-1 15,-21 21-15,21 0 0,0 1 0,0-1 16,-21 0-16,-1 1 0,1-1 16,0 0-16,21 1 0,-21 20 0,0-20 15,0-1-15,-1 0 0,1 1 0,0-1 16,0 0-16,0 1 0,21-22 16,-21 21-16,21-21 0,-22 0 0,22 1 15,-21-22-15,21 21 0,0 0 16,-21-21-1,0 0 1,0 0 0,0-21-16,21 0 0,-22 21 0,1-22 15,0 1-15,0 21 0,0-21 0,21 0 16,-21 0-16,-1 0 0,1-1 16,0 1-16,0 0 0,21 0 0,0 0 15,-21 0-15,0 21 0,21-22 16,21 22 46,0 0-62,0-21 16</inkml:trace>
  <inkml:trace contextRef="#ctx0" brushRef="#br0" timeOffset="34888.48">9610 4191 0,'0'0'16,"21"-21"-16,0 0 0,0 0 0,-21-1 16,-21 44 15,0-1-31,0 21 0,-1-21 15,22 22-15,-21-1 0,0 0 0,0 1 16,21-1-16,-21 0 0,0 1 16,-1-1-16,22 0 0,-21 1 0,0-1 15,0 0-15,21 1 0,0-1 16,-21-21-16,21 21 0,0-20 0,0-1 16,0 0-16,0 0 0,0 0 15,21-21 1,0 0-16,0 0 0,0-21 15,-21 0-15,22 21 0,-1-21 0,0-22 16,-21 22-16</inkml:trace>
  <inkml:trace contextRef="#ctx0" brushRef="#br0" timeOffset="35064.51">9398 4572 0,'0'0'0,"21"0"31,0 0-31,0 0 0,1 0 16,-1 0-16,0 0 0,21 0 0,-21 0 15,22 0-15,20 0 0,-20 0 0,-1 0 16,21 0-16,-20-21 16</inkml:trace>
  <inkml:trace contextRef="#ctx0" brushRef="#br0" timeOffset="35300.39">10689 4445 0,'0'21'31,"0"0"-31,0 1 0,0-1 0,-21-21 16,21 21-16,-21 0 0,21 0 0,-21 0 15,21 22-15,0-22 16,-22 0-16,1 21 0,0-20 15,21-1-15,0 0 0,0 0 16,21-21 0,0 0-1,1-21-15,-1 21 0,0-21 16</inkml:trace>
  <inkml:trace contextRef="#ctx0" brushRef="#br0" timeOffset="35657.37">11197 4466 0,'0'0'0,"0"-21"0,-21 21 16,0 0-16,0 0 15,-1 0-15,1 0 0,0 0 0,0 0 16,0 0-16,0 0 0,-1 0 0,1 21 16,0-21-16,21 21 0,0 1 15,0-1 1,21-21-16,0 21 0,1-21 0,20 0 15,-21 21-15,0-21 0,0 21 16,1-21-16,-1 21 0,0 1 0,0-22 16,-21 21-16,21 0 0,-21 0 15,0 0-15,0 0 16,-21 1-16,0-22 16,0 21-16,0-21 0,-22 0 0,22 21 15,-21-21-15,21 0 0,-22 0 16,22 0-16,0 0 0,0 0 0,0 0 15,-1-21 1,22 0-16,0-1 0,0 1 16,0 0-16,0 0 0,0 0 0</inkml:trace>
  <inkml:trace contextRef="#ctx0" brushRef="#br0" timeOffset="35832.68">10795 4149 0,'21'0'63,"0"-21"-48</inkml:trace>
  <inkml:trace contextRef="#ctx0" brushRef="#br0" timeOffset="36296.42">12721 4064 0,'0'0'0,"0"-21"0,0 0 0,0 0 16,0-22-16,0 22 0,0 0 0,0 0 15,0 0-15,-21 42 32,0 0-32,21 0 0,-21 21 15,21 1-15,-22-1 0,22 22 16,-21-22-16,21 21 0,0 1 16,-21-1-16,0-20 0,21 20 0,-21-20 0,0-1 15,21 0-15,-22 22 0,1-43 16,0 21-16,21 1 0,-21-22 15,21 21-15,-21-21 0,21 0 16,0-42 15,0 0-31,21 0 0</inkml:trace>
  <inkml:trace contextRef="#ctx0" brushRef="#br0" timeOffset="36749.42">12573 4128 0,'0'0'0,"0"-43"0,0 1 0,0 21 16,63-106-1,-63 106-15,22-1 0,-1 22 16,0-21-16,0 0 0,21 21 0,-20-21 16,20 21-16,0-21 0,1 21 0,-1 0 15,0 0-15,1 0 0,-1 0 16,0 21-16,1 0 0,-1 0 0,-21 0 15,0 22-15,0-1 0,-21-21 16,0 22-16,0-1 0,-21 0 0,0-21 16,-21 22-16,-22-1 0,22-21 0,-22 0 15,22 1-15,-21-1 0,20 0 16,1 0-16,0-21 0,-1 0 0,22 0 16,0 0-16,0 0 15,0 0-15,-1 0 0,22-21 16,22 21 15,-1 0-31,0 0 0,0 0 16,0 21-16,0 0 0,1 22 15,-1-22-15,0 0 0,0 0 16,0 0-16,0 22 0,1-22 0,-1 0 16,0 0-16,0 0 0,0-21 15,-21 21-15,21-21 0,1 0 16,-1 0-16,0 0 15,0 0-15,0 0 0</inkml:trace>
  <inkml:trace contextRef="#ctx0" brushRef="#br0" timeOffset="37136.19">13335 4339 0,'0'21'31,"0"1"-15,21-22-16,0 0 16,0 0-1,1 0-15,-1 0 0,0 0 0,0 0 16,21-22-16,-20 22 0,-1-21 0,0 21 16,-21-21-16,21 21 0,-21-21 15,-21 21 1,0 0-16,0 0 15,-22 0-15,22 0 0,-21 0 16,21 21-16,-22 0 0,22 0 0,-21 1 16,21-1-16,-1 0 0,1 21 15,0-21-15,21 1 0,0-1 0,0 0 16,0 0-16,0 0 0,0 0 16,21 1-16,0-22 0,1 21 15,-1-21-15,21 0 0,-21 0 0,22 0 16,-22 0-16,21 0 0,0 0 0,1 0 15,-1-21-15,0 21 0,1-22 16,-1 1-16,0 0 0</inkml:trace>
  <inkml:trace contextRef="#ctx0" brushRef="#br0" timeOffset="39626.31">14414 3789 0,'0'-21'15,"0"42"-15,-21-42 16,0 21-16,0 21 0,0 0 16,0 0-16,-1 0 0,-20 22 15,21-1-15,0 22 0,0-22 0,-22 21 16,22-20-16,0 20 0,0 1 0,0-1 16,-22-20-16,22 20 0,0-21 15,0 22-15,0-1 0,-1-20 0,-20 20 16,21 1-16,0-1 0,0 1 0,-22 20 15,22-20-15,0-1 0,0 1 16,-22-22-16,22 22 0,0-1 0,21-20 16,-21 20-16,21-21 0,0 1 15,0-1-15,0 0 0,0-20 16,0-1-16,21 0 0,0-21 16,0 0-16,22 0 0,-22 0 0,21 0 15,1-21-15,-1 0 0,0-1 16,1-20-16,-1 21 0,0-21 0,1-1 15,-1 1-15,0 0 0,1-1 0,-22 1 16,0-22-16,0 22 0,-21-21 16,0-1-16,0 22 0,0-22 0,-21 1 15,0-1-15,0 22 0,-22-22 0,22 22 16,-21 0-16,21 21 16,-22-22-16,22 22 0,0 21 0,0-21 15,0 0-15,42 0 16,0 21-1,0 0-15,21 0 0,-20 0 0,41-22 16,-21 22-16,1-21 0,20 0 0,1 21 16,-1-21-16,1 0 0,-22 0 15,22-1-15,-1 1 0,1 0 0,-1-21 16,1-1-16,-22 22 0,21-21 16,-20 0-16,-22-1 0,21 1 0,-21 21 15,1-22-15,-22 1 0,0 21 16,0-21-16,0 20 0,0 1 15,0 0-15,-22 0 0,1 0 0,0 21 16,0 0-16,0 0 0,0 0 0,-1 0 16,-20 0-16,21 42 0,0-21 15,0 22-15,-1-1 0,1 21 0,0 1 16,0-1-16,0 1 0,0 21 16,21-22-16,-22 1 0,1-1 0,0 1 15,0-1-15,0 1 0,21 20 0,-21-20 16,-1 20-16,1 1 0,0 0 15,0-22-15,0 22 0,-22-22 0,22 22 16,0 0-16,-21-22 0,21 1 16,-22 20-16,22-20 0,0-22 0,-21 22 15,42-22-15,-22 22 0,22-1 16,0-21-16,0-20 0,0-1 16,0 0-16,22-21 0,-1 0 0,0 0 15,21 0-15,1 0 0,-22 0 16,21-21-16,22 21 0,-22-21 0,0-1 15,22 1-15,-22-21 0,0 21 0,22-22 16,-22 22-16,1-21 0,-1 0 16,-21-22-16,21 22 0,-20-22 0,-1 22 15,0-22-15,0 1 0,-21-1 0,0-20 16,0 20-16,0-20 0,-21-1 16,0 21-16,0 1 0,-1-1 15,-20 1-15,21 21 0,-21-1 0,20 1 16,-20 21-16,21 0 0,-21-1 0,20 1 15,1 21-15,0 0 0,0 0 16,0 0-16,42 0 31,0 0-31,0 0 16,0-21-16,22 21 0,-22 0 16,0-21-16,0 21 0,0 0 15,22-21-15,-22 21 0,0-21 0,0 21 16,22-22-16,-22 1 0,0 21 15,0-21-15,21 0 0,-20 0 16,-1 0-16,0 21 0,-21-22 0,21 1 16,0 0-16,-21 0 15,21 21 1,-21 21 0,0 0-1,0 0-15,0 1 0,0-1 16,0 0-16,0 0 0,0 0 0,22-21 15,-22 21-15,0 1 0,21-22 16,0 0-16,-21 21 0,21-21 0,0 0 16,0 0-16,1 0 0,-1 0 15,0 0-15,0 0 0,0 0 16,22 0-16,-22 0 0,0-21 0,21 21 16,-21-22-16,1 1 0,-1 21 15,0-21-15,0 0 0,0 0 0,0 0 16,-21-22-16,0 22 0,0 0 0,0 0 15,0 0-15,0-1 0,0 1 16,0 0-16,-21 21 31,0 0-31,0 21 0,21 0 16,-21 1-16,21-1 0,-21 21 0,21-21 16,-22 0-16,22 1 0,0-1 15,0 0-15,0 0 0,0 0 0,0 0 16,22-21-16,-1 22 0,0-22 0,0 0 15,0 21-15,0-21 0,1 0 16,-1 0-16,0 0 0,21 0 0,-21 0 16,1 0-16,20 0 0,-21-21 15,0-1-15,22 22 0,-22-21 0,0 0 16,0 0-16,0 0 0,-21 0 0,21-22 16,-21 22-16,22 0 0,-22 0 15,0 0-15,0-1 0,0 44 47,-22-1-47,22 0 0,-21 0 0,21 0 16,0 0-16,0 1 0,-21-1 15,21 0-15,-21 0 0,21 0 16,-21 0-16,21-42 47,0 0-32,21 0-15,-21 0 16,21 0-16,-21-1 0,21 1 16,-21 0-16,21 0 0,1 0 15,-22 0-15,21 21 16,0 0-16,-21 21 16,0 0-16,21 0 15,0 0-15,0 0 0,1 1 16,-1-1-16,0-21 15,0 21-15,0-21 0,0 0 0,1 0 16,-1 0-16,0 0 0,0 0 0,0 0 16,0 0-16,1 0 15,-1-21-15,0 0 16,-21-1-16,0 1 16,0 0-16,0 0 0,21 0 15,-21 0-15,21-1 0,0 1 0,-21 0 16,0 0-16,22 0 0,-1 0 15,0 21-15,0 0 16,0 0 0,0 0 15,1 0 0,-22-22-15,21 22-16,-21-21 15,0 0-15,0 0 16,-21 21 0,-1 0-1,1 0-15,21 21 0,-21 0 16,0-21-16,0 21 0,0 22 0,-1-22 16,1 0-16,21 21 0,-21-20 15,0 20-15,21-21 0,-21 21 0,21-20 16,0-1-16,0 0 0,0 0 0,0 0 15,0 0-15,21 1 16,0-1-16,21-21 0,-20 0 0,-1 0 16,0 0-16,21 0 0,-21 0 15,22 0-15,-22 0 0,0 0 16,21-21-16,-20-1 0,-1 22 0,21-21 16,-21 0-16,0-21 0,1 21 15,-1-22-15,0 22 0,-21-21 0,0-1 16,21 1-16,-21 21 0,0 0 0,0 0 15,0-1-15,-21 22 16,0 0-16,21 22 0,-21-1 16,21 0-16,-22 21 0,22-21 15,0 22-15,0-22 0,0 21 0,0-21 16,0 1-16,0-1 0,0 0 16,0 0-16,22 0 0,-1 0 15,0-21-15,0 22 0,0-22 0,22 0 16,-22 0-16,21 0 0,-21 0 15,22 0-15,-22-22 0,0 22 0</inkml:trace>
  <inkml:trace contextRef="#ctx0" brushRef="#br0" timeOffset="40250.5">18013 3725 0,'0'-42'31,"0"21"-31,0 42 16,0 0-16,0 0 16,0 1-16,0 20 0,0-21 15,21 43-15,-21-22 0,21 0 0,-21 22 16,0-22-16,0 22 0,0-22 15,0 0-15,0 1 0,0-1 0,0 0 16,0-21-16,0 22 0,-21-22 16,21 0-16,0-42 47,0 0-47,0 0 0,0-22 15,21 22-15,0 0 0,-21-21 0,21-1 16,1 1-16,-1 0 0,0-1 15,0-20-15,21 20 0,-20 1 0,20 0 16,0-1-16,1 1 0,-1 0 16,0-1-16,22 22 0,-43-21 0,21 0 15,1 20-15,-22 1 0,0 0 16,0 0-16,0 21 0,-21 21 31,0 0-31,0 0 0,0 1 16,-21-1-16,21 0 0,-21 0 15,0 21-15,21-20 0</inkml:trace>
  <inkml:trace contextRef="#ctx0" brushRef="#br0" timeOffset="41628.12">18775 4212 0,'0'0'16,"21"0"-16,0 0 0,0-21 15,-21 0-15,0 0 0,21 0 0,1-1 16,-22 1-16,21 0 0,-21-21 16,0 21-16,0-22 0,0 22 15,0 0-15,0 0 0,0 0 0,0-1 16,0 1-16,-21 21 16,-22 0-16,22 0 0,0 0 0,-21 21 15,-1 1-15,22-1 0,-21 0 16,-1 21-16,22 1 0,0-1 0,-21 0 15,21 1-15,-1-22 0,22 21 16,0-21-16,0 22 0,0-22 0,0 0 16,0 0-16,22 0 0,-1-21 15,0 21-15,0-21 0,0 0 16,22 0-16,-22 0 0,0 0 16,0 0-16,0-21 0,0 0 15,22 0-15,-22 0 0,0 0 0,0-1 16,0-20-16,1 21 0,-1-21 0,-21 20 15,21-20-15,-21 0 0,21 21 16,-21-22-16,0 22 0,0 0 0,0 0 16,0 42 15,0 0-31,0 0 16,0 0-16,0 1 0,0 20 0,0-21 15,-21 21-15,21-20 0,0 20 0,0-21 16,0 0-16,0 22 15,0-22-15,21 0 0,0-21 0,0 21 16,-21 0-16,22-21 0,20 0 16,-21 0-16,0 0 0,0 0 0,22 0 15,-22 0-15,0 0 0,21 0 0,-20 0 16,20-21-16,-21 0 0,0 0 16,0 0-16,1-22 0,-1 22 0,0-21 15,0-1-15,0 1 0,-21 21 16,0-21-16,0-1 0,0 22 0,0 0 15,0 0-15,0 0 0,0-1 16,0 44 0,-21-1-16,0 0 0,0 0 15,21 0-15,0 22 0,-21-1 16,21 0-16,0-21 0,0 22 0,0-22 16,0 21-16,0-21 0,0 1 15,0-1-15,21 0 0,0-21 0,0 21 16,0-21-16,22 0 0,-22 0 0,21 21 15,-21-21-15,22 0 0,-1 0 16,-21 0-16,21-21 0,1 21 0,-22-21 16,21 0-16,-21 0 0,1-1 15,-1 1-15,21 0 0,-42-21 0,21-1 16,-21 22-16,21-21 0,-21 0 16,0 20-16,0-20 0,0 21 15,0 0-15,-21 0 0,0 21 0,0 0 16,0 0-16,0 0 0,-1 0 15,-20 0-15,21 21 0,0 0 0,0 0 16,-22 0-16,22 22 0,0-22 16,0 21-16,0 0 0,-1-20 0,1 20 15,21-21-15,0 21 0,0-20 16,0-1-16,0 0 0,0 0 16,21-21-16,1 0 0,-1 0 15,0 0-15,0 0 0,0 0 16,0 0-16,1 0 0,-1 0 15,0-21-15,0 0 0,0 0 0,0-1 16,1-20-16,-1 21 0,0-21 16,0-1-16,0 1 0,-21 21 0,21-22 15,1 22-15,-22 0 0,0 0 16,0 0-16,0 42 16,0 0-1,0 0-15,0 0 0,0 22 0,0-22 16,0 21-16,0-21 0,0 22 0,0-22 15,0 0-15,0 21 0,0-20 16,0-1-16,21 0 16,0 0-16,0-21 15,0 0-15,0 0 0,1 0 16,-1 0-16,0 0 0,0-21 0,0 0 16,0 0-16,1-1 0,-22 1 15,21 0-15,0 0 0,0-21 0,0 20 16,-21-20-16,0 21 15,21 0-15,-21 0 0,0-1 0,0 44 16,0-1 0,0 0-16,-21 21 0,21-21 15,-21 1-15,21-1 0,0 0 16,0 0-16,0 0 0,-21 0 16,21 1-16,0-1 15,21-21 16,-21-21-31,0-1 0,0 1 0,21 0 16</inkml:trace>
  <inkml:trace contextRef="#ctx0" brushRef="#br0" timeOffset="41805.01">20468 3747 0,'-21'0'15,"42"0"-15,-63 0 0,21 0 16,-1 0-1,1 0-15,21 21 32,21-21-17,1 0-15,-1 0 0,21 0 16,-21 0-16</inkml:trace>
  <inkml:trace contextRef="#ctx0" brushRef="#br0" timeOffset="42332.48">20934 3598 0,'0'0'0,"-21"0"16,-1 0-16,1 0 15,0 22-15,0-22 0,0 21 16,0 0-16,21 0 0,-22 21 16,1-20-16,21 20 0,-21-21 0,21 21 15,-21 1-15,0-1 0,21 22 16,0-22-16,-21 0 0,21 1 0,-22-1 15,22 0-15,-21 1 0,21-22 16,0 0-16,0 0 0,0 0 0,-21 0 16,0-21 15,21-21-15,0 0-16,0 0 0,0 0 15,0 0-15,21-22 0,0 1 16,0 21-16,1-22 0,-1 1 0,21 0 15,-21 21-15,22-22 0,-1 22 0,0 0 16,1 0-16,-1 0 0,-21 21 0,21 0 16,1 0-16,-22 0 0,0 0 15,0 21-15,22 0 0,-43 21 0,21-21 16,0 22-16,-21-1 0,0 0 16,0 1-16,0-22 0,0 21 0,0-21 15,-21 22-15,0-22 0,-22 0 16,22 0-16,0 0 0,-21-21 15,20 22-15,-20-22 0,0 0 0,21 0 16,-22 0-16,22 0 0,-21 0 16,21 0-16,-1 0 0,1 0 0,0 0 15,0-22-15,21 1 16,0 0-16,21 0 16,0 0-16,22 21 0,-22-21 0,21-1 15</inkml:trace>
  <inkml:trace contextRef="#ctx0" brushRef="#br0" timeOffset="42604.4">21717 3620 0,'-85'84'16,"64"-63"-16,0 22 15,0-22-15,0 21 0,-22 1 0,22 20 16,0-21-16,21 1 0,-21-1 0,0 0 16,-1 1-16,1-1 0,21-21 15,0 22-15,0-22 0,0 0 0,0 0 16,0 0-16,21-21 31,1 0-31,-1-21 0,0 0 16,21 0-16</inkml:trace>
  <inkml:trace contextRef="#ctx0" brushRef="#br0" timeOffset="42955.76">21696 4106 0,'21'0'31,"0"0"-31,0 0 16,0 0-16,1 0 0,-1 0 15,21 0-15,-21-21 0,0 0 16,1 0-16,20 21 0,-21-21 0,0 0 16,0-1-16,-21 1 0,0 0 15,0 0-15,-21 21 16,0 0-16,-21 0 16,21 21-16,-22 0 0,1 0 0,21 1 15,-22 20-15,1-21 0,21 21 16,0-20-16,0 20 0,21-21 0,-22 0 15,22 0-15,0 1 0,0-1 0,22 0 16,-1 0-16,0 0 16,0-21-16,21 0 0,1 0 0,-1 0 15,0 0-15,1 0 0,20 0 16,-20 0-16,20 0 0,-21-21 0,22 21 16,-22-21-16,1-21 0,-1 20 15</inkml:trace>
  <inkml:trace contextRef="#ctx0" brushRef="#br0" timeOffset="44881.99">2730 6392 0,'0'0'16,"-21"0"-16,0 0 0,0 0 16,0 0-1,42 0 17,21 0-17,-21 0-15,22 0 0,-1 0 16,0 0-16,1 0 0,-1 0 15,0-21-15,22 21 0,-22 0 0,1 0 16,-1-21-16,0 21 0,1 0 16,-22 0-16,21 0 0,-21 0 0,0 0 15,1 0-15,-44 0 32,1 0-17,0 0-15,0 0 16,0 0-16,0 0 0,-1 0 15,1 0-15,0 21 0,0-21 16</inkml:trace>
  <inkml:trace contextRef="#ctx0" brushRef="#br0" timeOffset="45183.82">2625 6668 0,'84'63'32,"-63"-63"-32,1 0 0,20 0 0,-21 21 15,21-21-15,1 0 16,-22 0-16,21 0 0,1 0 0,-22 0 16,21 0-16,0 0 0,-20 0 0,20 0 15,-21 0-15,21-21 0,-20 21 16,-1 0-16,0 0 0,0 0 0,0 0 15,-21-21 32</inkml:trace>
  <inkml:trace contextRef="#ctx0" brushRef="#br0" timeOffset="45812.25">4720 6625 0,'0'0'0,"-21"0"16,0 0-16,0 0 15,-1 0-15,1 0 0,0 0 0,0 0 0,42 21 32,0-21-17,22 0-15,-1 0 0,21 0 0,-20 0 16,20 22-16,1-22 0,-22 0 16,22 0-16,-1 0 0,1 0 0,-22 0 15,21 0-15,1 0 0,-22 0 0,1 0 16,20 0-16,-21 0 0,1 0 15,-1 0-15,-21 0 0,22 0 0,-22-22 16,0 22-16,-21-21 16,-21 0-1,0 21-15,-1-21 16,1 21-16,-21-21 16,0 21-16,20-21 0,-20 21 0,0 0 15,21-22-15,-22 22 0,22 0 0,0 0 16,0 0-1,42 0 1,0 0-16,21 0 16,-20 0-16,-1 0 0,21 0 15,-21 0-15,0 0 0,1 0 0,-1 0 16,0 22-16,0-22 0,0 21 16,-21 0-16,0 0 0,0 0 15,0 0-15,0 1 0,-21-1 16,0 21-16,0-21 0,-22 0 0,22 1 15,-21-1-15,0 0 0,20 0 16,-20 0-16,0 22 0,-1-43 0,1 21 16,21 0-16,-21 0 0,20-21 15,1 0-15,21 21 0</inkml:trace>
  <inkml:trace contextRef="#ctx0" brushRef="#br0" timeOffset="46597.08">7175 6202 0,'0'0'15,"22"-21"-15,-1-22 0,-21 22 0,21 0 0,-21 0 16,0 0-16,0 0 0,0-1 16,-21 22-16,0 0 15,-1 0-15,-20 22 0,21-1 16,0 0-16,0 21 0,-1-21 16,-20 22-16,21 20 0,0-20 0,0 20 15,-1 1-15,1-1 0,0 1 0,0-22 16,0 21-16,0-20 0,21-1 15,-22 0-15,1 1 0,0-1 16,0-21-16,21 0 0,0 1 0,-21-1 16,0 0-16,21-42 31,21 21-31,0-21 0,0-1 16,0 1-16,0-21 0,1 21 15,-1-22-15,21 1 0,-21 0 0,0-22 16,1 22-16,-1-22 0,21 1 15,-21 21-15,0-22 0,1 22 16,-1-22-16,0 22 0,21 0 0,-21-1 16,1 1-16,-1 0 0,-21 20 15,21-20-15,0 21 0,-21 0 0,0 0 16,21 21-16,-21 21 16,0 21-16,0-21 15,0 22-15,0-1 0,0 0 0,0 22 16,0-22-16,0 22 0,0-1 15,0 1-15,0-1 0,0-21 0,0 22 16,0-22-16,0 1 0,0-1 0,0 0 16,0 1-16,0-22 0,0 0 15,0 0-15,0 0 0,0 0 16,21 1-16,-21-44 47</inkml:trace>
  <inkml:trace contextRef="#ctx0" brushRef="#br0" timeOffset="47115.91">6921 6689 0,'22'0'31,"-1"0"-15,0 0-16,21 0 0,-21 0 0,1 0 0,20 0 15,0-21-15,1-1 16,-1 22-16,0-21 0,1 21 0,20-21 16,-21 0-16,22 0 0,-1 0 15,1-1-15,-1 1 0,-20 0 0,20 0 16,-20 0-16,-1 0 0,-21-1 0,0 22 16,0-21-16,-42 21 15,0 0-15,0 0 16,-21 0-16,20 0 0,-20 21 15,0 1-15,21-1 0,-22 0 16,22 0-16,-21 21 0,21 1 16,-1-22-16,22 21 0,0-21 15,0 1-15,0-1 0,0 0 0,0 0 16,22-21-16,-1 21 0,0-21 16,0 21-16,21-21 0,1 0 0,-22 0 15,21 22-15,1-22 0,-22 21 0,0-21 16,0 0-16,0 0 0,-21 21 15,0 0-15,-21-21 16,0 0-16,0 21 0,-22-21 16,1 0-16,21 21 0,-21-21 15,20 0-15,-20 0 0,21 0 16,0 0-16,0 0 0,-1 0 0,1 0 16,42 0-1,1-21 1,-1 21-16,0-21 0,21 0 0,1 0 15</inkml:trace>
  <inkml:trace contextRef="#ctx0" brushRef="#br0" timeOffset="47504.69">8467 6435 0,'0'0'15,"0"-21"-15,-22 21 16,1 0-16,0 0 15,0 0-15,0 0 0,-22 0 0,22 0 16,0 0-16,-21 21 0,21-21 16,-1 21-16,1 0 0,21 0 15,0 0-15,0 1 0,0-1 16,0 0-16,0 0 0,0 0 16,21 0-16,1-21 0,-1 22 0,21-1 15,-21-21-15,0 21 0,1 0 16,-1-21-16,0 21 0,0-21 0,-21 21 15,0 1-15,0-1 16,0 0 0,-21-21-16,0 21 0,-22-21 0,1 0 15,-21 21-15,-1-21 0,22 0 0,-22 21 16,1-21-16,-1 0 0,22 0 16,0 0-16,-1 0 0,1 0 0,21 0 15,0 0-15,-1-21 0,1 21 0,21-21 16,0 0-16,21 0 15,1 0-15,20-1 0,-21 1 0,21 0 16</inkml:trace>
  <inkml:trace contextRef="#ctx0" brushRef="#br0" timeOffset="47736.41">8657 6519 0,'0'0'0,"0"22"16,-21-1-16,0 0 15,0 0-15,-1 0 16,1 0-16,21 1 0,0-1 0,-21 0 16,21 0-16,-21 0 0,0 0 15,21 1-15,0-1 16,21-21 15,0-21-15,0-1-1</inkml:trace>
  <inkml:trace contextRef="#ctx0" brushRef="#br0" timeOffset="47921.31">8615 6265 0,'0'-42'16,"-21"42"15,21 21-16,0 0 1,0 1-16,0-1 0,0 0 0,21 0 16,-21 0-16,21 0 15,0 1-15,-21-1 0</inkml:trace>
  <inkml:trace contextRef="#ctx0" brushRef="#br0" timeOffset="48612.91">9207 6541 0,'0'0'0,"22"0"0,-1 0 0,-21-22 16,0 1-16,0 0 16,0 0-16,0 0 0,0 0 15,-21 21-15,-1-22 0,-20 22 0,21 0 16,-21 0-16,-1 0 16,1 0-16,21 0 0,-22 22 0,1-1 15,21 0-15,-21 0 0,20 0 0,1 22 16,0-22-16,21 0 0,-21 21 15,21-21-15,0 1 0,0-1 0,0 0 16,21 0-16,0 0 0,0 0 16,22-21-16,-22 0 0,21 0 0,1 0 15,-1 0-15,-21 0 0,21 0 0,1 0 16,-1-21-16,-21 21 0,22-21 16,-22 21-16,0-21 0,0 0 15,0 0-15,0 21 0,-21-22 0,22 1 0,-22 0 16,0 0-16,0 0 15,0 0-15,0-1 0,0 44 32,0-1-32,-22 0 15,22 21-15,-21-21 0,21 22 0,0-22 16,-21 21-16,21 1 0,-21-1 0,21 0 16,-21 1-16,21-1 0,0 0 15,0 22-15,0-1 0,0-20 0,0 20 16,0 1-16,0-1 0,0 22 0,0-22 15,0 22-15,0-22 0,0 22 16,21 0-16,-21-1 0,0 1 16,0 0-16,0-22 0,0 22 0,0 0 15,-21-22-15,0 1 0,-1-1 0,1-21 16,0 22-16,-21-22 0,21-21 0,-1 22 16,-20-22-16,21-21 0,0 0 0,-22 0 15,22 0-15,-21 0 0,0-21 16,20 0-16,-20-1 0,-21-20 0,20 21 15,-20-21-15,20-22 0,-20 22 0,-1-22 16,22 1-16,-21-1 0,20-20 0,1 20 16,21 1-16,0-1 0,21-21 15,0 22-15,0-1 0,0 1 16,21-1-16,0 1 0,21-1 0,-21 22 16,22-21-16,-1-1 0,0 1 15,22 20-15,-1-20 0,1 20 0,-1-20 16,22 21-16,-21-1 0,20 1 0,-20 0 15</inkml:trace>
  <inkml:trace contextRef="#ctx0" brushRef="#br0" timeOffset="50551.75">9652 6456 0,'0'0'0,"0"-21"0,0 0 16,-21 21-1,0 0 1,21 21-16,0 0 0,-22 0 15,22 21-15,0-20 0,0 20 0,0 0 16,0-21-16,-21 22 0,21-22 16,-21 0-16,21 21 0,0-20 0,0-1 15,-21-21-15,21 21 0,0 0 0,-21-21 16,21-21 15,0 0-31,0 0 16,0-1-16,21 1 0,0-21 15,0 21-15,-21-22 0,21 22 0,1-21 16,-1 21-16,0 0 0,-21-1 0,21 1 16,0 0-16,0 21 15,1 0-15,-1 0 0,0 0 0,0 0 16,-21 21-16,21 0 0,-21 1 16,0-1-16,0 0 0,0 0 15,0 21-15,0-20 0,0-1 0,0 0 16,21 0-16,-21 21 0,0-20 0,22-1 15,-1 0-15,0 0 16,0-21-16,0 0 0,0 21 0,1-21 16,20 0-16,0 0 0,1 0 0,-22 0 15,21 0-15,0-21 0,1 0 16,-1 21-16,-21-21 0,22 0 0,-22-1 16,21 1-16,-21-21 0,0 21 15,1-22-15,-1 1 0,-21 21 16,0-21-16,21-1 0,-21 22 0,0 0 15,0 0-15,0 0 0,0 42 32,0 0-32,-21 21 0,0-21 0,21 1 15,-22 20-15,1 0 0,21-21 16,0 22-16,-21-22 0,0 0 0,21 21 16,-21-20-16,21-1 0,0 0 15,0 0-15,0-42 47,0 0-47,21 0 16,0 21-16,-21-43 0,21 22 0,0 0 15,-21-21-15,22 20 0,-1-20 0,-21 21 16,0 0-16,21-22 0,0 43 16,0-42-16,0 42 15,-21 21 1,0 0-16,0 1 0,0-1 0,22 0 15,-22 0-15,0 21 0,0-20 0,0-1 16,21 0-16,-21 0 16,0 0-16,0 0 0,21 1 0,-21-1 15,21-21-15,-21 21 0,21-21 16,0 0 0,1 0-16,-1 0 15,0 0-15,0-21 0,0 0 0,0-1 16,1 22-16,-22-42 0,42 21 15,-21 0-15,0 0 0,0-1 0,1-20 16,20 21-16,0-21 0,-21 20 0,1-20 16,20 21-16,-21 0 0,0 0 15,-21-1-15,21 22 16,-21 22-16,0-1 16,0 0-16,-21 0 0,21 21 15,-21-20-15,0 20 0,21-21 0,-21 0 16,21 22-16,-21-22 0,21 0 15,0 0-15,0 0 0,0 0 0,0 1 16,0-1-16,21-21 0,0 21 0,0-21 16,21 21-16,-20-21 0,20 0 15,-21 0-15,21 0 0,1 0 0,-1 0 16,0-21-16,1 0 0,-22 21 0,21-21 16,1-1-16,-22 1 0,0 0 15,21 0-15,-21-21 0,1 20 0,-1-20 16,-21 0-16,0 21 0,0-22 15,0 22-15,0 0 0,0 0 16,0 0-16,-21 21 0,-1 0 0,1 0 16,0 0-16,0 21 15,0 0-15,0 0 0,-1 21 0,22-20 16,0 20-16,0 0 0,0-21 0,0 1 16,0 20-16,0-21 0,0 0 15,0 0-15,22 1 0,-1-1 0,0-21 16,21 21-16,-21 0 0,22-21 0,-22 0 15,21 0-15,1 0 16,-1 0-16,-21 0 0,21 0 0,-20 0 0,20-21 16,-21 0-16,0 21 0,0-21 15,1-1-15,-1 1 0,0-21 16,-21 21-16,0 0 0,0-22 0,0 22 16,0-21-16,0 21 0,0-1 15,-21 44 16,21-1-31,-21 21 0,-1-21 16,22 0-16,0 1 0,0 20 0,-21-21 16,21 0-16,-21 0 0,21 1 0,-21-22 15,21 21-15,0 0 16,0 0 0,0-42 15,21 0-31,0 21 0,0-21 0,1-1 15,-1 1-15,0 0 0,0 0 16,21 0-16,-20-22 0,20 22 0,0 0 16,1-21-16,-1 21 0,0-1 0,-21 1 15,1 0-15,-1 21 0,0 0 16,0 0-16,-21 21 16,0 0-16,0 1 0,0 20 15,0-21-15,0 21 0,0-20 16,-21 20-16,21-21 0,0 21 0,0-20 15,0-1-15,0 0 0,0 0 16,0 0-16,21-21 0,-21 21 0,21-21 16,0 0-16,1 0 0,-1 0 0,0 0 15,0 0-15,0 0 0,0 0 16,1 0-16,-1 0 0,0-21 0,0 0 16,0 0-16,0 0 0,1-22 0,-1 22 15,0-21-15,0 0 0,0-1 16,0-20-16,22-43 0,-22 64 15,-21-1-15,21-20 0,-21 20 16,21 1-16,-21 0 0,0 21 16,0-1-16,0-20 0,-21 42 31,0 21-31,0 0 0,0 22 0,-1-1 16,1 0-16,0 1 0,0 20 0,21 1 15,-21-22-15,21 22 0,-21-22 16,21 0-16,-22 1 0,22-1 0,0 0 15,0-21-15,0 1 0,0-1 0,0 0 16,0 0-16,22-21 31,-22-21-31,21 0 16</inkml:trace>
  <inkml:trace contextRef="#ctx0" brushRef="#br0" timeOffset="50742.64">12933 6392 0,'0'0'16,"-21"0"-16,42 0 31,0 0-15,0 0-16,0 0 0,0 0 15,1 0-15,-1 0 0,0 0 16,0 0-16,21 0 0,-20-21 15,-1 21-15</inkml:trace>
  <inkml:trace contextRef="#ctx0" brushRef="#br0" timeOffset="51385.15">14055 6117 0,'0'0'0,"21"0"0,0-21 16,0 0-16,0 21 0,0-21 15,1 0-15,-1-1 0,0 22 0,21-21 16,-21 21-16,1 0 0,-1 0 16,-21 21-1,0 1-15,-21 20 0,-1-21 16,1 21-16,0 1 16,-21-1-16,21 0 0,-22 22 0,1-22 15,21 22-15,-22-22 0,22 0 0,0 22 16,0-22-16,21-21 0,0 22 15,0-1-15,0-21 0,0 0 0,21 1 16,21-1-16,1 0 0,-1-21 16,0 0-16,22 0 0,-1 0 0,1 0 15,-1 0-15,1 0 0,-1 0 0,1-21 16,-1 0-16,1-1 0,-1 1 16,1 0-16,-22-21 0,1-1 0,-1 1 15,-21-21-15,0 20 0,-21-20 0,0 20 16,0-20-16,0-1 15,-21 22-15,0-21 0,-21 20 0,20 1 16,-20-22-16,0 22 0,-1 0 0,1 21 16,0-22-16,-22 22 0,22 0 15,-22 21-15,1 0 0,21 0 0,-22 21 16,22 0-16,21 22 0,-22-1 16,22 0-16,21 1 0,0 20 0,0-21 15,0 22-15,0-22 0,42 22 0,-20-1 16,-1-20-16,21 20 15,-21-21-15,22 1 0,-1-22 0,0 0 16,1 0-16,-1 0 0</inkml:trace>
  <inkml:trace contextRef="#ctx0" brushRef="#br0" timeOffset="51726.27">15515 6329 0,'0'0'16,"0"-21"-16,0 0 0,-21 21 15,0 0-15,0 0 16,-1 42-16,1-21 0,21 43 0,-21-22 16,0 21-16,0 1 0,0-1 15,21 1-15,0-1 0,-22 1 0,22-1 16,-21 1-16,21 21 0,0-22 0,0 22 16,-21-1-16,0 1 15,0-21-15,0 20 0,-22 1 0,22-22 16,-21 22-16,-22 63 0,22-84 15,21-1-15,-22 1 0,22-1 0,-21-20 16,21 20-16,0-21 0,-1-20 16,1 20-16,21-21 0,-21 0 0,42-42 31,0 0-31,1 0 16,-1 0-16,0-22 0,0 1 15,0 0-15,22-22 0,-1 1 0,-21 20 16</inkml:trace>
  <inkml:trace contextRef="#ctx0" brushRef="#br0" timeOffset="52000.11">15219 6922 0,'0'-85'15,"0"170"-15,0-234 0,0 86 0,0-1 0,0 1 16,0 21-16,0-1 0,0 1 16,21 21-16,0 0 0,0-1 0,0 1 15,1 0-15,20 21 0,0 0 16,-21 0-16,22 0 0,-1 21 0,-21 0 15,22 1-15,-22-1 0,0 21 16,0 0-16,-21 1 0,0-22 0,0 21 16,0 1-16,-21-22 0,0 21 0,0-21 15,-22 0-15,22-21 0,-21 22 16,-1-1-16,22-21 0,0 0 16,-21 0-16,21 0 0,-1 0 0,22-21 31,22-1-31,-1 1 15,0 0-15,0 21 0,0-21 0</inkml:trace>
  <inkml:trace contextRef="#ctx0" brushRef="#br0" timeOffset="52608.76">15663 6668 0,'0'0'0,"21"0"0,1 0 0,-1 0 15,0 0-15,0 0 0,0 0 16,0-22-16,1 1 0,-1 21 15,0-21-15,-21 0 0,21 0 0,0 0 16,-21-22-16,21 22 0,-21 0 16,0-21-16,0 20 0,0 1 0,0 0 15,-21 0-15,0 0 0,0 21 16,0 0-16,0 0 0,-1 21 16,1 0-16,0 0 0,0 0 0,0 22 15,0-1-15,21 0 16,0-20-16,0 20 0,0 0 0,0-21 15,0 1-15,0-1 0,0 21 0,21-42 16,-21 21-16,21 0 0,0 1 16,0-22-16,0 0 0,1 0 0,-1 0 15,21 0-15,-21 0 0,0 0 0,1 0 16,-1 0-16,0-22 0,0 1 16,0 0-16,0 0 0,1 0 15,-1-22-15,0 22 0,0-21 0,0 0 16,22-43-16,-1 43 0,-21-1 15,21 22-15,-20 0 0,20 0 0,-21 21 16,0 0-16,22 0 16,-22 0-16,0 0 0,0 0 0,0 42 15,0-21-15,-21 0 0,0 22 0,22-1 16,-22-21-16,0 22 0,0-1 16,0-21-16,0 21 0,0-20 0,0-1 15,0 0-15,0 0 0,-22 0 16,22 0-16,-21-21 15,0 0-15,0 0 16,21-21-16,0 0 16,0 0-16,0 0 0,0 0 0,0-1 15,0 1-15,0 0 0,21-21 0,0 21 16,0-22-16,22 1 16,-22 21-16,0-22 0,21 22 0,-20 0 15,20 0-15,-21 0 0,0 21 16,22 0-16,-22-21 0,0 21 0</inkml:trace>
  <inkml:trace contextRef="#ctx0" brushRef="#br0" timeOffset="53097.48">17145 6329 0,'0'0'0,"0"-21"15,0 0-15,-21 21 0,21-22 16,-21 1-1,21 0-15,-22 21 0,1 0 16,0 0 0,0 21-16,21 0 0,-21 1 15,0-1-15,21 0 0,-22 21 0,1 22 16,0-22-16,0 0 16,0 1-16,21-22 0,0 21 0,-21-21 15,21 1-15,-22-1 0,22 0 16,0 0-16,22-21 15,-1 0-15,0 0 16,0 0-16,0 0 0,0-21 16,1 0-16,-1 0 0,-21-1 15,21 1-15,0-21 0,0 0 0,-21 20 16,21-20-16,1 0 0,-22-1 16,21 1-16,0 21 0,-21 0 0,0 0 15,0 42 1,0 0-1,0 0-15,0 21 0,-21-20 0,21 20 16,0 0-16,0 1 0,0-22 16,0 21-16,0 0 0,0-20 0,0 20 15,0-21-15,21 0 0,-21 0 0,21 1 16,0-22-16,0 21 0,1-21 16,-1 0-16,0 0 0,0 0 15,0 0-15,22 0 0,-22-21 0,21 21 16</inkml:trace>
  <inkml:trace contextRef="#ctx0" brushRef="#br0" timeOffset="53428.58">17780 5715 0,'0'0'0,"0"-21"15,-21 21-15,0 21 16,-1 0-16,22 0 0,-21 22 16,0-1-16,0 0 0,0 1 0,0-1 15,-1 0-15,1 1 0,0-1 16,21 22-16,-21-22 0,0 21 0,0-20 16,-1 20-16,22-20 0,0 20 0,0-21 15,-21 1-15,21-1 0,0-21 16,0 22-16,0-22 0,0 0 0,0 0 15,21 0-15,1-21 16,-1 0-16,0 0 0,0 0 16,0-21-16,22 21 0,-22-21 15,21-21-15,0 20 0,1-20 16,-1 21-16</inkml:trace>
  <inkml:trace contextRef="#ctx0" brushRef="#br0" timeOffset="53776.38">18013 6287 0,'21'-22'0,"-42"44"0,42-65 0,-21 22 16,-21 42-1,0 0 1,21 22-16,-22-22 0,1 21 0,0 1 16,0-1-16,0 0 0,21-21 15,0 22-15,0-22 0,0 21 0,0-21 16,0 1-16,0-1 0,21 0 0,0 0 16,0-21-16,0 21 15,1-21-15,-1 0 0,0 0 0,0 0 16,0 0-16,0 0 0,1-21 0,-1 21 15,0-21-15,0 0 0,0 0 16,-21-22-16,0 22 0,21-21 0,-21-1 16,0 1-16,0 0 0,0-1 15,0 22-15,-21-21 0,0 21 0,21 0 16,-21 21-16,0 0 0,0-22 0,-1 22 16,1 0-16,0 0 0,0 0 15,0 22-15,0-22 0,-1 21 0,22 0 16,0 0-1,0 0-15,0 0 0,0 1 16,22-22-16,-1 0 0,0 21 16,0-21-16</inkml:trace>
  <inkml:trace contextRef="#ctx0" brushRef="#br0" timeOffset="54200.2">18500 6308 0,'0'-21'0,"-43"-1"32,43 1-32,21 21 31,1 0-31,-1 0 16,0 0-16,0 0 0,0 21 0,0-21 15,1 22-15,-1-1 0,-21 0 16,0 21-16,0-21 0,0 22 0,0-22 15,0 21-15,0 1 0,-21-22 16,-1 21-16,1-21 0,0 0 0,21 22 16,-21-22-16,0-21 0,21 21 0,0 0 15,-21-21 1,21-21 15,0 0-31,0 0 0,21 21 16,0-21-16,-21-22 0,21 22 0,0 0 15,0-21-15,1-1 0,20 22 16,-21-21-16,0-1 0,0 22 0,22-21 16,-22 21-16,0 21 0,0-21 15,0-1-15,1 22 0,-1-21 16</inkml:trace>
  <inkml:trace contextRef="#ctx0" brushRef="#br0" timeOffset="54563.99">17420 5884 0,'-21'0'15,"42"0"-15,-63 0 0,21 0 0,-1 0 16,44 0 0,20 0-16,-21 0 15,43 0-15,-22 0 0,21 0 16,1 0-16,-1 0 0,22 0 0,-21 0 16,-1 0-16,1 0 0,-1 0 15,1 0-15,20 0 0,-20 0 0,-1 0 16,1 0-16,-1 0 0,-20 0 15,20 0-15,-21 0 0,-20 0 0,20 0 16,-21 0-16,-42 0 47,0 0-47,-22 0 0,1 0 16</inkml:trace>
  <inkml:trace contextRef="#ctx0" brushRef="#br0" timeOffset="55719.87">1206 8996 0,'-21'0'16,"42"0"-16,-63 0 0,21-21 0,21 0 16,-21 21-16,21-22 0,-21 1 0,21 0 15,0 0-15,0 0 16,0 0-16,0-1 0,0 1 16,21 0-16,0 0 0,0 0 0,0 21 15,22-21-15,-22 21 0,0 0 16,21 0-16,-21 0 0,1 21 0,-1 0 15,0 0-15,0 21 0,0 1 16,0-1-16,1 0 0,-22 1 16,21-1-16,-21 22 0,0-43 15,0 21-15,0 0 0,0 1 0,-21-22 16,-1 0-16,1 0 0,21 0 16,-21 1-16,0-1 0,0-21 15,0 0 1,21-21-1,0-1-15,0 1 0,0 0 16,0 0-16,0-21 0,21-1 0,0 1 16,0 0-16,21-1 0,-20-20 15,20-1-15,0 22 0,1 0 0,-1-22 16,0 43-16,1-21 16,20 20-16,-42 1 0,22 21 0,-1 0 15,-21 21-15,0 22 0,0-22 16,1 21-16,-22 1 0,21 20 0,-21-21 15,0 1-15,0-1 0,0 0 16,0 1-16,-21-1 0,-1 0 0,22 1 16,-21-22-16,21 0 0,-21 0 0,21 0 15,0 1-15,21-44 32,0 22-17,-21-21-15,22 0 0,-1 0 16</inkml:trace>
  <inkml:trace contextRef="#ctx0" brushRef="#br0" timeOffset="56114.73">2349 8996 0,'0'0'0,"0"21"16,0 0-16,0 0 15,22-21 16,-1 0-31,0-21 0,0 0 0,0 21 16,22-21-16,-22 0 0,0 0 16,21-1-16,-21 1 0,22 0 15,-22 0-15,0-21 0,0 20 0,-21 1 16,0 0-16,0 0 0,0 0 16,0 0-16,0-1 0,0 1 0,-21 21 15,0 0-15,0 0 16,0 21-16,-1 1 0,1 20 15,0-21-15,0 21 0,21-20 16,-21 20-16,21 0 0,0 1 0,0-22 16,0 21-16,0-21 0,0 0 15,0 22-15,0-22 0,0 0 0,0 0 16,21-21 0,0 0-16,0 0 0,0 0 15,1 0-15,20 0 0,-21 0 0,0 0 16,22-21-16,-22 0 0,0 0 15</inkml:trace>
  <inkml:trace contextRef="#ctx0" brushRef="#br0" timeOffset="56693.05">3133 8742 0,'0'0'16,"0"-21"-16,21 21 0,-21-21 0,0 42 31,0 0-15,-21-21-16,21 21 0,-22 21 15,22-20-15,0-1 0,-21 0 0,21 21 16,-21-21-16,21 1 0,-21-1 0,21 21 16,0-21-16,0 0 0,0 1 15,0-1-15,0 0 16,21-42 15,-21 0-31,21 21 0,0-22 16,1 1-16,-1 0 0,0 0 0,0-21 15,0 20-15,0 1 0,1 0 0,-1-21 16,0 21-16,0-1 16,0 22-16,0 0 15,-21 22-15,0-1 16,0 21-16,0-21 0,22 0 16,-22 22-16,0-22 0,0 0 0,0 21 15,21-20-15,-21-1 0,21 0 16,0 0-16,-21 0 0,21-21 0,0 21 15,1-21-15,20 0 0,-21 0 16,0 0-16,22 0 0,-22 0 0,21 0 16,0 0-16,-20-21 0,20 0 0,-21 0 15,21 0-15,-20 0 16,-1-1-16,0 1 0,-21-21 0,0 0 16,0-1-16,0 1 0,0 21 0,0-22 0,0 1 15,-21 0-15,21 21 16,-21-22-16,-1 22 0,22 0 0,0 0 15,-21 0 1,21 42 0,0 0-16,0 0 15,21 0-15,1 0 16,-1-21-16,21 22 0,-21-1 16,22 0-16</inkml:trace>
  <inkml:trace contextRef="#ctx0" brushRef="#br0" timeOffset="57240.19">4657 8911 0,'0'0'15,"-22"0"-15,1 0 0,21 21 31,21-21-31,22 0 0,-22 22 16,21-22-16,1 0 0,-1 0 16,21 21-16,-20-21 0,20 0 15,-20 0-15,20 0 0,-21 0 0,1 0 16,-1 0-16,0 0 0,1 0 0,-1 0 16,0 0-16,-20 0 0,20 0 15,-21 0-15,0-21 0,-21-1 16,0 1-16,0 0 15,-21 0-15,-21 0 16,21 0-16,-1-1 0,-20 22 0,21-21 16,0 0-16,-22 0 0,22 21 0,0-21 15,0 21-15,21-21 16,21 21 15,0 0-15,0 0-16,1 0 0,-1 0 0,0 21 15,0 0-15,0-21 0,0 21 0,1 0 16,-22 22-16,0-22 0,0 0 16,0 0-16,0 21 0,0-20 0,-22-1 15,1 21-15,0-21 0,0 0 0,0 1 16,0-1-16,-22 0 0,22 0 16,0 0-16,0 0 0,0 1 0,-1-22 15,1 21-15,0-21 16</inkml:trace>
  <inkml:trace contextRef="#ctx0" brushRef="#br0" timeOffset="57723.92">6392 8403 0,'0'-21'0,"0"42"0,0-84 0,-21 42 16,21-1-16,-21 22 15,0 0-15,21 22 16,0-1-16,-21 0 0,21 21 0,-22 1 15,22-1-15,0 21 0,0-20 16,0 20-16,-21 1 0,21-22 0,-21 22 16,0-1-16,21-21 0,-21 1 0,21-1 15,-21 0-15,-1-20 0,22 20 16,0-21-16,-21 0 0,21 0 0,21-21 31,1-21-15</inkml:trace>
  <inkml:trace contextRef="#ctx0" brushRef="#br0" timeOffset="58148.94">6879 8424 0,'0'0'16,"42"-42"-16,1 21 0,-22 0 0,-21 0 0,-42 21 31,20 0-31,-20 21 0,0 0 0,-22 0 16,1 0-16,-1-21 0,1 21 15,-1 1-15,1-1 0,20 0 0,-20 0 16,21 0-16,-1-21 0,1 21 16,21 1-16,0-22 0,-1 0 0,1 21 15,0-21-15,42-21 32,0 21-32,1 0 15,-1 0-15,0 0 16,0 0-16,0 0 0,0 21 0,1 0 15,-1 21-15,0-21 0,0 22 0,0 20 16,0-20-16,-21-1 0,22 0 16,-22 22-16,21-22 0,-21 0 0,0-20 15,21 20-15,-21 0 0,21-21 0,0 1 16,-21-1-16,21 0 16,1-21-16,-1 21 0,0-21 0,0 0 15,0 0-15,0 0 0,22 0 0,-1 0 16,-21-21-16,22 21 0,-1-21 15,0 0-15,1-1 0,-1 1 0,0 0 16,-21 0-16,1 0 0,-1-22 0,0 22 16,-21 0-16</inkml:trace>
  <inkml:trace contextRef="#ctx0" brushRef="#br0" timeOffset="59074.99">7091 8869 0,'0'0'0,"-21"0"0,-1 0 16,1 0-16,-42 21 15,42 0-15,-1 0 16,22 1-16,-21-22 0,21 21 0,0 0 15,0 0-15,21 0 16,1-21 0,-1 0-16,0 0 0,0 0 0,0 0 15,0-21-15,22 21 0,-22-21 16,0 0-16,0 21 0,0-21 0,1-1 16,-1 1-16,0 0 0,-21 0 0,0-21 15,0 20-15,0 1 0,0 0 16,0 0-16,0 0 0,0 0 0,-21 21 15,0 21 1,-1 0-16,1 0 16,21 21-16,0-20 0,-21 20 0,21 0 15,-21-21-15,21 22 0,0-1 0,0-21 16,0 0-16,0 22 0,0-22 16,21 0-16,0 0 0,0-21 0,1 21 15,-1-21-15,0 0 0,0 0 0,0 0 16,0 0-16,22 0 0,-22 0 15,0 0-15,21-21 0,-20 21 0,20-21 16,-21 0-16,21 0 0,-20 0 0,20-1 16,-21-20-16,0 21 0,0 0 15,1-22-15,-1 22 0,-21 0 0,0 0 16,0 0-16,0 42 31,-21 0-15,-1 0-16,1 0 0,21 1 15,0-1-15,0 0 0,0 0 16,0 0-16,21 0 16,1-21-16,-1 0 0,0 0 15,21 0-15,-21 0 0,22 0 16,-22 0-16,21-21 0,1 0 0,-22 21 16,0-21-16,21 0 0,-21 0 0,1-1 15,-1 1-15,-21 0 16,0 0-16,0 0 0,0 0 0,0-1 15,0 1-15,0 42 32,0 1-32,0-1 0,-21 0 15,21 21-15,-22 1 0,22-1 0,0 0 16,-21 1-16,21-1 0,0 21 16,0-20-16,0 20 0,0 1 0,0-1 15,0 1-15,0-1 0,0 22 0,0-22 16,0 22-16,0-21 0,0-1 15,0 22-15,0-22 0,0 22 16,0-22-16,0 1 0,0-1 0,-21 1 16,0-1-16,21 1 0,-21-1 0,0-20 15,-1-1-15,1 0 0,0-20 0,-21-1 16,21 0-16,-22 0 0,22-21 16,-21 0-16,21 0 0,-1-21 0,-20 0 15,21 0-15,0-22 0,-22 1 0,22 0 16,-21-22-16,21 1 0,0-1 0,-1 1 15,22-1-15,0-21 0,0-42 16,22 64-16,-1-1 0,0 1 16,21-1-16,-21 1 0,22-1 0,-1 22 15,0 0-15,1-1 0,20-20 16,-20 21-16,-1-1 0,21 1 16,-20 0-16,-1-1 0</inkml:trace>
  <inkml:trace contextRef="#ctx0" brushRef="#br0" timeOffset="59624.65">8403 8890 0,'0'0'0,"21"-21"0,0 0 0,-21 0 16,0 42 15,0 0-31,0 0 16,-21 0-16,21 0 0,0 1 16,0-1-16,0 0 0,0 0 15,0 0-15,0 0 16,21-21 15,1-21-15,-1 21-16,-21-21 0,21 0 15,0 0-15,0 21 0,-21-21 16,21 21-16,1 0 0,-22-22 0,21 22 16,0 0-16,-21 22 15,0-1-15,0 0 16,0 0-16,0 0 0,0 0 0,0 1 15,21-1-15,-21 0 0,0 0 0,0 0 16,21 0-16,-21 1 16,21-22-16,1 0 0,-1 0 15,0 0-15,0 0 0,0 0 0,22 0 16,-1 0-16,-21 0 0,21-22 0,-20 1 16,20 21-16,0-21 0,-21 0 15,1 0-15,-1 0 0,0-22 0,0 22 16,-21-21-16,0 21 0,0-22 0,0 1 15,0 0-15,-21 20 0,0 1 16,0-21-16,-1 21 0,1 21 0,-21-21 16,21 21-16,0 0 0,-22 0 0,22 0 15,0 21-15,0 0 0,0 0 16,-1 0-16,22 0 0,0 1 16,0-1-16,0 21 0,0-21 0,0 0 15,22 1-15,-22-1 0,42-21 16,-21 21-16,0-21 0,22 0 0,-22 0 15,21 0-15,0 0 0,-20 0 0</inkml:trace>
  <inkml:trace contextRef="#ctx0" brushRef="#br0" timeOffset="60028.44">9504 8742 0,'0'0'0,"0"-21"0,0 0 0,0-1 15,-21 22-15,-1 0 16,1 0-16,21 22 15,-21-1-15,0 0 0,0 0 0,0 21 16,21-20-16,-22 20 0,22-21 0,-21 21 16,21 1-16,0-22 0,0 0 15,0 0-15,0 0 0,0 1 0,21-1 16,1 0-16,-1-21 0,0 0 0,0 21 16,0-21-16,0 0 0,1 0 15,-1 0-15,0 0 0,0 0 0,0-21 16,0 0-16,1 21 0,-1-21 0,0-1 15,0 1-15,-21 0 0,0-21 16,0 21-16,0-22 0,0 22 0,0-21 16,0 21-16,-21-22 0,0 22 15,0 0-15,-1 0 0,1 0 0,0 21 16,0 0-16,0 0 0,0 0 16,-1 0-16,1 0 0,0 21 0,0 0 15,21 0-15,0 0 0,0 0 0,0 1 16,0-1-16,0 0 0,0 0 15,0 0-15,21 0 0,0 1 16,0-22-16,1 0 0,-1 0 0,0 0 16,21 0-16</inkml:trace>
  <inkml:trace contextRef="#ctx0" brushRef="#br0" timeOffset="60379.87">9800 8827 0,'0'0'0,"0"-22"0,0 1 16,0 0-16,21 0 0,-21 0 15,21 0-15,1 21 0,-22-22 16,21 22-16,0 0 0,21-21 0,-21 21 16,22 0-16,-22 0 0,21 0 0,-21 21 15,22 1-15,-22-1 0,0 0 16,0 21-16,-21-21 0,0 22 0,21-22 16,-21 21-16,0-21 0,0 22 15,0-22-15,0 0 0,0 0 0,0 0 16,-21 1-16,0-22 0,21 21 15,-21-21-15,0 0 16,0 0-16,21-21 0,0-1 16,0 1-16,0 0 0,0 0 15,0 0-15,0-22 0,0 22 0,21 0 16,0-21-16,-21 21 0,21-22 0,0 22 16,0 0-16,1-21 0,20 20 15,-21 22-15,0-21 0,0 0 0,1 21 16,-1 0-16,0 0 0,0 0 0,21 0 15,-20 0-15,-1 0 0,0 0 16</inkml:trace>
  <inkml:trace contextRef="#ctx0" brushRef="#br0" timeOffset="60930.91">11239 8763 0,'0'0'0,"0"-21"0,0 0 0,-42 0 16,21-1-16,0 1 0,0 0 0,-1 0 16,1 0-16,0 0 0,-21 21 15,21 0-15,-1-22 0,1 22 0,-42 0 16,42 0-16,-1 22 16,-20-1-16,21 0 0,0 0 15,-22 0-15,22 22 0,0-22 0,0 21 16,0-21-16,0 22 0,21-1 0,0-21 15,0 0-15,0 22 0,0-22 16,0 0-16,21 0 0,0 0 0,0 0 16,0 1-16,0-22 0,22 0 0,-1 0 15,-21 0-15,22 0 0,-1 0 16,0 0-16,1-22 0,-22 22 0,21-21 16,0 0-16,-20-21 0,20 21 0,-21-22 15,0 1-15,22 0 16,-22-1-16,0 1 0,21 0 0,-21-22 15,1 22-15,-1-22 0,0 1 0,0 20 16,0-20-16,0-1 0,-21 1 16,0 21-16,22-1 0,-22 1 0,0 0 15,21-1-15,-21 22 0,0 42 16,-21 0 0,-1 22-16,1-22 0,0 42 0,0-20 15,0-1-15,0 22 0,-1-1 0,1-21 16,21 22-16,0-1 0,-21-20 15,21 20-15,-21-20 0,21 20 0,0-21 16,0 1-16,0-1 0,0 0 16,0-20-16,0-1 0,0 21 15,21-42-15,0 21 0,0 0 0,1-21 16,-1 0-16</inkml:trace>
  <inkml:trace contextRef="#ctx0" brushRef="#br0" timeOffset="61400.61">12763 8149 0,'0'0'0,"0"-42"0,0 21 15,0 0-15,0-1 0,0 1 0,0 0 16,-21 0-16,0 21 15,0 0 1,21 21-16,-21 0 0,0 22 16,-1-1-16,1 21 0,0-20 0,21 20 15,-21-20-15,0 20 0,0-21 0,-1 22 16,1-22-16,0 1 0,0-1 16,0-21-16,0 21 0,21-20 0,0 20 15,0-21-15,0 0 0,0 0 0,0 1 16,21-22-1,0 0-15,0-22 16,0 1-16,22 0 0,-22 21 16,0-42-16</inkml:trace>
  <inkml:trace contextRef="#ctx0" brushRef="#br0" timeOffset="61721.95">12954 8382 0,'0'0'0,"-21"42"31,0-20-31,-1-1 0,1 0 0,0 21 0,0-21 16,21 1-16,-21-1 0,21 21 0,-21-21 16,21 0-16,0 1 0,0-1 15,0 0-15,0 0 0,0 0 0,21-21 16,-21 21-16,21-21 0,0 0 16,0 0-16,22 0 0,-22 0 15,0 0-15,0 0 0,21 0 0,-20-21 16,20 0-16,-21 21 0,21-21 0,-20 0 15,-1-22-15,21 22 0,-21 0 16,-21 0-16,0-21 0,21 20 0,-21 1 16,0 0-16,0 0 0,0 0 15,-21 21-15,0-21 0,0 21 0,-21 0 16,20 0-16,-20 0 0,21 0 0,-21 0 16,20 0-16,1-22 0,0 22 15,0 0-15,0 0 0,0-21 16</inkml:trace>
  <inkml:trace contextRef="#ctx0" brushRef="#br0" timeOffset="61925.31">12467 8255 0,'0'0'0,"0"21"0,21-21 15,0 0-15,1 0 16,-1 0-16,21 21 0,-21-21 0,22 0 15,-1 0-15,0 0 0,1 0 16,20 0-16,-21 0 0,22-21 0,-1 21 16,64-21-16,-63 0 15,-22 21-15,22-21 0,-22 21 16</inkml:trace>
  <inkml:trace contextRef="#ctx0" brushRef="#br0" timeOffset="63764.37">14605 8382 0,'21'-42'16,"0"21"-16,-21-1 15,21-20-15,-21 21 0,0 0 16,0-22-16,0 22 0,22-42 16,-22 42-16,0-22 0,0 22 0,0 0 15,-22 21-15,1 0 16,0 21-16,-21 0 0,21 0 15,-22 22-15,22-1 16,-21 0-16,-1 1 0,1-1 0,21 22 16,-43 20-16,22-20 0,21-22 15,0 0-15,21-20 0,0 20 16,0 0-16,0-21 0,0 1 0,0-1 16,21 0-16,0 0 0,0 0 0,22-21 15,-1 0-15,-21 0 0,21 0 16,1 0-16,20 0 0,-20 0 0,-1 0 15,0-21-15,22 0 0,-22 0 16,0 0-16,22-1 0,-22 1 16,1-21-16,-1 21 0,0-22 0,-21 22 15,22-21-15,-22 21 0,0-22 0,-21 22 16,0-21-16,0 21 0,0 0 16,0-1-16,-21 22 0,0 0 15,0 0-15,-1 0 0,1 22 16,0-1-16,0 0 0,0-21 0,0 21 15,21 21-15,0-20 0,0-1 0,0 0 16,0 0-16,0 0 0,0 0 16,21 1-16,0-22 0,0 21 0,0 0 15,-21 0-15,21-21 0,1 21 16,-1 0-16,0-21 0,0 22 0,0-22 16,0 0-16,1 0 0,-1 21 15,0-21-15,0 0 0,0 0 16,0 0-16,1 0 0,-1 0 15,0 0-15,0-21 0,0-1 0,0 22 16,1-21-16,-1 21 0,0-21 0,0 0 16,0 0-16,0 0 0,1-1 15,-1 1-15,-21 0 0,21 0 16,-21-21-16,21 20 0,-21 1 0,0-21 0,0 21 16,0 0-16,0-1 0,-21 22 15,0 0-15,0 0 16,-1 0-16,22 22 0,-21-1 15,0 0-15,21 0 0,-21 0 16,21 22-16,0-22 0,0 0 0,0 0 16,0 21-16,0-20 0,0-1 0,0 0 15,21 0-15,0 0 16,0 0-16,1-21 0,-1 0 0,0 22 16,21-22-16,-21 0 0,22 0 0,-22 0 15,21 0-15,-21 0 0,22 0 16,-1 0-16,0-22 0,1 1 0,-1 21 15,-21-21-15,22 0 0,-1 0 16,0 0-16,-21-1 0,1 1 16,-1-21-16,0 21 0,-21 0 0,0-22 15,0 22-15,0 0 0,0 0 16,0 0-16,0-1 0,0 1 0,-21 21 16,0 0-16,-1 0 0,1 0 0,0 0 15,0 21-15,0 1 0,0-1 16,-1 21-16,1-21 0,0 22 0,0-22 15,0 0-15,0 21 0,-1-21 0,1 22 16,21-1-16,0-21 16,0 0-16,0 1 0,21-1 15,1-21-15,-1 0 16,0 0-16,0 0 16,0 0-16,0-21 0,1 21 0,-1-22 15,21 22-15,-21-21 0,0 0 0,1 0 16,-1 0-16,21 0 0,-21-1 15,0-41-15,1 42 0,-1 0 16,-21-1-16,0 1 0,0 0 16,21 21-16,-21 21 15,-21 0 1,21 1-16,0 20 16,-21-21-16,21 0 0,0 0 0,-22 1 15,22-1-15,0 0 0,0 0 0,0 0 16,0 0-16,22-21 15,-1 0-15,0 22 0,21-22 16,-21 0-16,1 0 0,20 0 0,-21 0 16,21 0-16,-20-22 0,20 1 15,-21 21-15,21-21 0,-20 0 0,20 0 16,-21 0-16,21-22 0,-20 22 0,-1-21 16,0 21-16,0-22 0,0 1 15,-21-22-15,0 22 0,21 0 0,-21-1 16,0 1-16,22 0 0,-22-1 0,0 1 15,21 0-15,-21 21 0,21-1 16,-21 1-16,0 0 0,0 42 16,0 0-1,0 1-15,0 20 0,0 21 16,-21-20-16,0 20 0,-1-20 0,22 20 16,-21-21-16,0 22 0,21-22 15,-21 1-15,21-1 0,-21-21 0,21 21 16,0-20-16,0-1 0,0 0 0,0 0 15,0 0-15,21-21 0,0 21 16,0-21-16,0 0 0,1 0 0,20 0 16,-21 0-16,21 0 0,-20 0 0,20-21 15,0 21-15,1-21 0,-22 0 16,21 0-16,-21 0 0,22-1 0,-43 1 16,21 0-16,-21 0 0,0 0 15,0 0-15,0-1 0,0 1 16,-21 21-16,-1 0 15,1 0-15,0 0 0,0 21 0,0 1 16,0-1-16,21 0 0,0 0 16,-22 0-16,22 0 0,0 1 0,0-1 15,0 0-15,0 0 0,0 0 0,22-21 16,-22 21-16,21-21 0,0 0 16,0 0-16,0 0 0,0 0 15,22 0-15,-22 0 0,21 0 0,-21 0 16,22 0-16,-22 0 0,0-21 0,21 0 15,-20 0-15,-1 0 16,-21-22-16,21 22 0,-21 0 0</inkml:trace>
  <inkml:trace contextRef="#ctx0" brushRef="#br0" timeOffset="63978.26">16764 8192 0,'-21'0'15,"42"0"-15,-85 0 0,43 0 0,42 0 32,22 0-17,-22 0-15,0 0 0,21 0 16,-20 0-16,20 0 0,0 0 16,1 0-16,-1 0 0,0 0 0,1 0 15,-1 0-15,0 0 0,1 0 0,-22-22 16,21 22-16</inkml:trace>
  <inkml:trace contextRef="#ctx0" brushRef="#br0" timeOffset="64648.12">18669 8128 0,'85'-106'31,"-64"85"-31,-21 0 16,21 21-16,-21-21 0,-21 21 31,0 0-31,-1 21 16,1 0-16,0 21 0,-21 1 0,21-1 16,-22 0-16,22 1 0,-21 20 0,21-20 15,-22 20-15,22-21 0,0 1 16,0-1-16,21 0 0,0 1 0,0-1 15,0 0-15,0-20 0,0 20 16,0-21-16,21 0 0,0 0 16,0 1-16,22-22 0,-1 21 0,0-21 15,1 0-15,-1 0 0,21 0 0,-20 0 16,20-21-16,-20 21 0,20-22 16,-21 1-16,22 0 0,-22-21 0,1 21 15,-1-1-15,0-20 0,1 0 0,-22-1 16,0 1-16,0 0 0,-21-1 15,0 1-15,0-21 0,0 20 0,0-20 16,-21 20-16,0 1 0,0 0 16,-22-1-16,22 1 0,0 0 0,-21 21 15,20 21-15,-20-22 0,21 22 0,-21 0 16,20 0-16,1 22 0,-21-1 16,21 0-16,0 21 0,-1 1 15,1-22-15,21 21 0,0 0 16,-21-20-16,21 20 0,0-21 0,0 21 15,0-20-15,21-1 0,0-21 16,22 21-16,-22-21 0,0 0 16,21 0-16</inkml:trace>
  <inkml:trace contextRef="#ctx0" brushRef="#br0" timeOffset="65583.58">19643 7789 0,'0'0'0,"21"-21"0,-21 0 16,0 0-16,0 42 31,-21 0-31,21 0 0,-22 1 16,22 20-16,-21 0 0,0 1 0,0-1 16,21 21-16,-21-20 0,0 20 15,-1-20-15,1 20 0,0-21 0,0 1 16,21-1-16,-21 0 0,0 1 0,21-22 15,0 21-15,-22-21 0,1 1 16,21-1-16,-21-21 0,21 21 16,0-42 15,0 0-15,0-1-16,0 1 0,21 0 0,0 0 15,1-21-15,-22 20 0,42 1 16,-21-21-16,0 21 0,22 0 0,-22-1 15,21 1-15,0 21 0,-20 0 0,20 0 16,0 0-16,-21 0 0,22 21 16,-22 1-16,0-1 0,0 0 0,0 0 15,-21 0-15,0 0 0,0 1 0,0-1 16,0 0-16,-21 0 16,0 0-16,0-21 0,0 21 15,0-21-15,-22 0 0,22 0 0,-21 22 16,-1-22-16,22 0 0,-21 0 15,0 0-15,20 0 0,1 0 0,0 0 16,0 0-16,0 0 0,42 0 31,21 0-15,-21 0-16,1 0 0,20 0 0,0 0 16,1 0-16,-1-22 0,0 22 15,1 0-15,-1-21 0,0 0 16,1 21-16,-1-21 0,0 0 0,1 0 15,-1-1-15,0 1 0,-21 0 16,1 0-16,20-21 0,-42 20 0,21-20 16,0 21-16,-21 0 0,0-22 0,0 22 15,0 0-15,0 0 16,0 0-16,0 42 31,0 0-31,0 0 0,0 0 16,0 1-16,0-1 0,-21 21 0,21-21 15,0 22-15,0-1 0,0-21 16,0 21-16,0 22 0,0-22 16,0 1-16,0-1 0,0 21 0,0 1 15,0-1-15,0 64 16,0-63-16,0-22 0,0 22 0,-21-1 16,21 1-16,-21-1 0,0-20 0,-1 20 15,1 1-15,0-22 0,0 21 0,0-20 16,-22-1-16,22 22 0,-21-22 15,21-21-15,0 21 0,-1-20 0,1-1 16,0 0-16,0 0 0,21 0 0,-21-21 16,21-21-1,0 0-15,0 0 16,0 0-16,0-1 0,0-20 16,21 0-16,0-1 0,0-20 0,0 21 15,1-22-15</inkml:trace>
  <inkml:trace contextRef="#ctx0" brushRef="#br0" timeOffset="65788.46">20278 7959 0,'0'0'0,"-22"0"0,22-21 16,22 21 15,-1 0-15,0 0-1</inkml:trace>
  <inkml:trace contextRef="#ctx0" brushRef="#br0" timeOffset="66124.27">20489 8276 0,'21'21'0,"-42"-42"0,64 42 0,-22-21 16,0 0-16,0 0 15,0 0-15,0 0 0,1-21 0,-1 21 16,0-21-16,0 21 0,0-21 16,0 0-16,-21 0 0,0-1 0,0 1 15,0 0-15,0 0 0,-21 21 31,0 0-31,0 21 0,-21 0 0,20 22 16,-20-22-16,21 21 0,-21-21 16,20 22-16,1-22 0,0 21 0,0-21 15,21 22-15,-21-22 0,21 0 16,0 0-16,0 0 0,21 0 16,0-21-16,21 0 0,-20 0 15,20 0-15,-21 0 0,21 0 0,1 0 16,-1 0-16,0 0 0,1-21 15,-1 21-15,0-21 0,1 0 0</inkml:trace>
  <inkml:trace contextRef="#ctx0" brushRef="#br0" timeOffset="66635.94">21272 8149 0,'0'0'0,"-21"21"31,0 1-31,0-1 0,0 0 15,0 0-15,-1 21 0,1-20 0,0-1 16,0 21-16,21-21 0,-21 22 0,21-22 16,0 0-16,0 0 0,0 0 15,0 0-15,0 1 0,21-22 16,0 21-16,0-21 16,0 0-16,1 0 0,-1 0 0,0 0 15,21 0-15,-21-21 0,22 21 0,-22-22 16,21 1-16,-21 0 0,1 0 15,-1 0-15,0-22 0,0 1 16,0 0-16,22-1 0,-22 1 0,0-21 16,-21-1-16,21 22 0,0-22 15,0 22-15,1 0 0,-22-1 0,0 1 16,21 21-16,-21-22 0,21 22 16,-21 0-16,-21 42 15,0 0 1,-1 22-16,1-1 0,0 0 15,-21 1-15,21 20 0,-1 1 0,1-22 16,0 22-16,0-22 0,21 21 16,0-20-16,0-1 0,0 0 0,0 1 15,21-1-15,0 0 0,0-20 16,22-1-16,-22 0 0,0 0 16,21 0-16,-20-21 0,-1 0 0,0 0 15,0 0-15,0 0 0,0 0 0,22 0 16,-22 0-16,0 0 0,0-21 15,0 0-15,22 21 0,-22-21 0,0-22 16,0 22-16,0 0 0</inkml:trace>
  <inkml:trace contextRef="#ctx0" brushRef="#br0" timeOffset="66852.71">21738 8107 0,'64'0'32,"-43"0"-32,0 0 15,21 0-15,1 0 0,-22 0 0,21 0 16,0 0-16,1 0 0,-22 0 16,21-21-16,1 21 0,-1-21 0,0 21 15,-21 0-15,22 0 0,-22 0 0,0 0 16</inkml:trace>
  <inkml:trace contextRef="#ctx0" brushRef="#br0" timeOffset="67931.78">1079 10880 0,'0'0'0,"0"-21"0,0-1 16,0 1-16,0 0 15,0 0-15,0 0 0,0 0 16,-21-1-16,0 1 0,0 21 15,-21-21-15,20 21 0,1 0 0,-21 0 16,0 0-16,20 0 0,-20 0 16,0 0-16,-1 21 0,-20 22 0,21-22 15,-1 21-15,1 0 0,0 1 16,-1-1-16,1 22 0,21-1 0,0 1 16,21-1-16,0 1 0,0-1 15,21 1-15,0-22 0,0 21 16,21-20-16,1-1 0,-1-21 0,22 22 15,-22-22-15,21 0 0,1 0 16,-22-21-16,22 0 0,-1 0 16,1 0-16,-1-21 0,1 0 0,-1 0 15,1-1-15,-1 1 0,-20-21 16,20 21-16,-21-22 0</inkml:trace>
  <inkml:trace contextRef="#ctx0" brushRef="#br0" timeOffset="69633.06">1841 10393 0,'0'0'0,"0"-42"0,0-1 15,0 22-15,-21 0 0,0 0 0,0 21 16,0 0-16,0 0 0,-1 21 16,1 21-16,0 1 0,0-1 15,0 21-15,0 1 0,21 21 0,-22-22 16,22 22-16,0-22 0,0 22 15,0 0-15,-21-22 0,21 22 0,-21-22 16,0 22-16,21-22 0,0 1 16,-21-1-16,0-20 0,21-1 0,-22 0 15,22 1-15,0-22 0,0 0 16,0 0-16,0-42 31,22 0-31,-1 0 0,-21 0 16,21-1-16,0-20 15,0 21-15,-21-21 0,43-22 16,-22 22-16,0 21 0,0-22 16,-21 22-16,21 21 0,0 0 0,1 0 15,-22 21 1,21 0-16,-21 22 0,21-22 0,-21 0 16,0 21-16,0-20 0,0-1 15,0 21-15,0-21 0,21 0 0,-21 1 16,21-1-16,-21 0 0,21 0 15,1-21-15,-1 0 0,0 0 0,0 0 16,21 0-16,-20 0 0,20 0 16,43-21-16,-43 0 15,0 21-15,1-43 0,20 22 0,-21 0 16,1-21-16,-1 21 0,-21-22 16,22 1-16,-22 0 0,-21 20 0,0-20 15,0 0-15,0 21 0,0-1 16,-21 1-16,-1 0 0,1 0 15,0 21-15,0 0 0,0 0 0,0 21 16,-22 0-16,22 0 0,0 1 0,0-1 16,0 21-16,21-21 0,0 0 15,0 22-15,0-22 0,0 0 16,0 21-16,0-20 0,21-1 0,0 0 16,-21 0-16,21 0 0,0 0 15,22-21-15,-22 22 0,0-22 0,0 0 16,0 21-16,0-21 0,22 0 15,-22 0-15,0 0 0,21 0 0,-20 0 16,20 0-16,-21-21 0,21 21 16,-20-22-16,-1 1 0,21 0 0,-21 0 15,0-21-15,1 20 0,-1 1 0,0-21 16,0 21-16,0-22 0,-21 22 16,0 0-16,0 0 0,0 0 0,0 0 15,0 42 16,0 0-31,0 0 0,0 0 0,-21 0 16,21 1-16,0 20 0,-21-21 16,21 0-16,0 0 0,0 22 0,0-22 15,0 0-15,0 0 0,0 0 16,0 1-16,21-22 16,0 0-16,0 0 0,1 0 0,-1 0 15,0 0-15,0 0 0,0 0 16,0-22-16,1 1 0,-1 0 15,-21 0 1,0 0-16,0 0 0,0-1 0,0-20 16,0 21-16,0 0 0,-21 0 0,-1-1 0,1 1 15,0 0-15,0 0 16,0 0-16,0 21 0,-22 0 0,22-21 16,0 21-16,0 0 0,21-22 31,21 22-31,0-21 15,0 21-15,0 0 0,1-21 0,20 21 16,-21 0-16,21 0 0,-20 0 0,20 0 16,-21 0-16,21 21 0,-20-21 15,20 21-15,-21 1 0,0-1 0,22 21 16,-22-21-16,0 0 0,-21 1 16,0 20-16,0-21 0,0 0 15,0 0-15,0 1 0,0-1 0,0 0 16,0 0-16,0 0 0,0 0 15,-21 1-15,0-22 16,21 21-16,-22-21 31,22-21-31,-21-1 0,21 1 16,0 0-16,0 0 16,0 0-16,0-22 0,0 22 0,0 0 15,0-21-15,0 21 0,0-22 16,0 1-16,21 21 0,1-22 0,20 22 15,-21 0-15,21 0 0,1 0 16,-1 21-16,22 0 0,-22 0 16,0 0-16,1 0 0,-1 21 0,0 0 15,1 0-15,-22 0 0,0 1 0,0 20 16,0-21-16,-21 21 0,0-20 16,0-1-16,0 21 0,0-21 0,0 0 15,-21 1-15,0-1 0,21 0 16,-21 0-16,0-21 15,21-21 17,0 0-32,0 0 0,21-1 0,-21 1 15,21 0-15,0-21 0,0 21 16,0-22-16,1 1 0,-1 0 16,21-1-16,-21 1 0,0 21 0,22 0 15,-22-1-15,0 1 0,0 0 0,0 21 16,1 0-16,-1 0 0,0 21 15,-21 0-15,21 1 0,-21 20 0,0-21 16,0 21-16,0 1 0,0-22 16,0 21-16,-21-21 0,0 22 0,0-22 15,21 0-15,0 0 0,-22 0 0,22 1 16,-21-1-16,21 0 16,21-42 30,1 0-46,-22-1 0,21 1 0,0 21 16,-21-21-16</inkml:trace>
  <inkml:trace contextRef="#ctx0" brushRef="#br0" timeOffset="69960.06">4381 11367 0,'22'0'31,"-1"0"-15,0 0-16,0 0 0,0 0 0,0 0 15,1 0-15,-1 0 0,21-22 16,-21 22-16,0-21 0,22 0 0,-22 21 16,0-21-16,0 0 0,0 0 15,1-1-15,-22-20 0,0 21 0,0 0 16,0 0-16,-22-1 0,1 22 16,-21 0-16,21 0 0,0 0 15,-22 22-15,1-1 0,21 21 0,-22-21 16,22 22-16,0-1 0,0-21 0,0 21 15,0 1-15,21-22 16,0 21-16,0-21 0,0 1 0,0-1 0,0 0 16,0 0-16,21-21 15,0 0-15,21 0 0,-21 0 16,22 0-16,-22 0 0,21 0 0,1 0 16,-1-21-16,0 0 0,1 0 0,-1-1 15,0 1-15</inkml:trace>
  <inkml:trace contextRef="#ctx0" brushRef="#br0" timeOffset="70416.16">5524 10689 0,'0'0'0,"0"-42"16,0 21-16,0 0 0,0-1 0,0 1 15,0 0-15,0 0 0,0 0 16,0 42 0,-21 0-16,0 0 0,21 22 15,0-1-15,-21 21 0,21 1 16,0-22-16,-21 22 0,21-1 0,0 1 16,0-1-16,0 1 0,0-1 0,0-20 15,-21 20-15,21-21 0,-22 1 16,22-22-16,0 21 0,0-21 0,0 1 15,-21-1-15,21 0 0,0-42 32,0 0-17,0-1-15,0 1 0</inkml:trace>
  <inkml:trace contextRef="#ctx0" brushRef="#br0" timeOffset="70824.45">5207 10880 0,'0'0'0,"0"-43"0,0 22 0,0-21 16,0 0-16,0-1 0,0 22 16,0-21-16,0-1 0,21 1 0,0 21 15,0-21-15,1-1 0,-1 22 16,21 0-16,-21 0 0,22 0 16,20-1-16,-21 1 0,22 21 0,-1 0 0,1 0 15,-1 21-15,1 1 16,-1-1-16,1 21 0,-1 0 0,1 22 15,-1-1-15,-20-20 0,-1 20 0,0 1 16,1-1-16,-22 1 0,0-1 16,-21-20-16,0 20 0,0 1 0,0-1 15,-21-21-15,-21 22 0,20-22 16,-20 1-16,-21-1 0,20 0 0,-20 1 16,-1-22-16,1 21 0,-22-21 0,22 0 15,-1 1-15,1-1 0,-1-21 16,22 0-16,-22 21 0,22-21 15,21 0-15,0 0 0,-1 0 0,1 0 16,21-21 0,0 0-1,21-1-15,1 22 0,-1-21 0,21 0 16,0 21-16,1-21 0,-1 0 0,0 0 16,1-1-16</inkml:trace>
  <inkml:trace contextRef="#ctx0" brushRef="#br0" timeOffset="71352.38">6286 11367 0,'0'-22'0,"0"1"16,0 0-16,0 0 0,0 0 15,0 0-15,0-1 0,22 1 16,-1 0-16,0 21 0,0 0 15,0-21-15,0 21 0,22 0 16,-22 0-16,21 21 0,-21-21 0,22 21 16,-22 0-16,0 1 0,21 20 0,-20-21 15,-22 0-15,0 22 0,0-22 16,0 21-16,0-21 0,0 0 16,0 1-16,0-1 0,-22 0 0,1 0 15,0-21-15,21-21 31,0 0-15,21 0-16,0-1 16,1 1-16,-1 0 0,0-21 0,0 21 15,0-22-15,0 22 0,1-21 0,-1 21 16,0-1-16,21 1 0,-21 0 16,1 0-16,-1 21 0,0 0 0,0 0 15,0 0-15,0 0 0,1 21 16,-22 0-16,0 0 0,21 1 15,-21-1-15,0 0 0,0 21 0,0-21 16,0 1-16,0-1 0,-21 0 16,-1 0-16,22 0 15,-21-21-15,0 0 16,21-21 15,0 0-31,0 0 16,0 0-16</inkml:trace>
  <inkml:trace contextRef="#ctx0" brushRef="#br0" timeOffset="71524.25">7112 10922 0,'0'0'16,"0"-21"-16,0 0 0,-21 21 16,0 0-1,42 21 16,0-21-15,0 21-16,0-21 0,-21 21 16,21-21-16</inkml:trace>
  <inkml:trace contextRef="#ctx0" brushRef="#br0" timeOffset="71868.08">7302 11007 0,'0'21'15,"0"0"-15,0 0 16,0 0-16,0 1 0,0-1 16,22 0-16,-22 21 0,21-21 15,-21 1-15,0-1 0,0 21 0,0-21 16,0 0-16,0 1 0,0-1 0,0 21 16,0-21-16,0 0 15,0 1-15,0-44 31,21 1-15,-21 0-16,21 0 0,-21 0 16,21 0-16,0-1 0,-21-20 0,22 21 15,-1-21-15,0 20 0,0-20 16,21-21-16,-42 41 0,22-20 16,-1 21-16,0 21 0,0-21 0,0 21 15,0-21-15,1 21 0,-1 0 16,-21 21-1,0 0-15</inkml:trace>
  <inkml:trace contextRef="#ctx0" brushRef="#br0" timeOffset="72547.17">7662 11240 0,'0'21'0,"0"-42"0,0 63 16,0-21-16,0 0 16,21-21-1,1 0-15,-1 0 0,0 0 16,21-21-16,-21 0 0,1 0 15,-1 21-15,0-21 0,21-1 0,-21 1 16,1 0-16,-1 0 0,-21 0 0,0-22 16,0 22-16,0 0 15,0 0-15,0 0 0,-21 21 16,-1 0-16,1 0 0,0 0 16,0 0-16,0 21 0,0 21 15,-1-21-15,1 1 0,21 20 0,0 0 16,-21-21-16,21 22 0,0-1 0,0-21 15,0 0-15,0 1 0,0 20 16,21-42-16,0 21 0,1 0 0,20-21 16,-21 0-16,0 0 0,22 0 0,-22 0 15,21 0-15,-21 0 0,22 0 16,-22 0-16,21 0 0,-21-21 0,0 0 16,1 21-16,-1-21 0,-21 0 0,0-1 15,21 1-15,-21 0 16,0 0-16,0 0 0,0 0 0,0-1 15,0-20-15,0 21 0,21 0 0,-21 0 16,0-22-16,21 22 0,0 21 16,1-21-16,-22 0 0,21 0 0,0 21 15,0 0-15,0 0 0,0 0 0,22 0 16,-22 0-16,0 0 0,21 0 16,-20 21-16,-1 0 0,0 0 0,0 0 15,0 0-15,0 1 0,-21 20 16,22-21-16,-22 21 0,0-20 0,0 20 15,0-21-15,0 21 0,0-20 0,0-1 16,-22 0-16,1 0 0,0 0 0,0 0 16,0-21-16,0 0 15,-1 0 1,22-21 0,0 0-16,0 0 15,0 0-15,0-22 0,22 22 0,-22 0 16,21-21-16,0-1 0,0 22 0,-21-21 15,21 21-15,0 0 0,1-1 16,-1 1-16,0 0 0,0 0 0,21 0 16,-20 0-16,-1 21 0,0 0 15,0 0-15</inkml:trace>
  <inkml:trace contextRef="#ctx0" brushRef="#br0" timeOffset="72853.48">9567 10732 0,'0'0'16,"-21"0"0,0 0-16,0 0 15,0 21-15,-1 0 0,1 0 16,0 21-16,0-20 0,0 20 15,0-21-15,-1 21 0,1 1 16,0-1-16,21 0 0,-21 1 0,0-1 16,21 0-16,-21-20 0,21 20 15,0 0-15,0-21 0,0 22 0,0-22 16,0 0-16,0 0 0,21-21 0,0 21 16,0-21-16,21 0 0,-20 0 15,-1 0-15,21 0 0,-21 0 0,0 0 16,22-21-16</inkml:trace>
  <inkml:trace contextRef="#ctx0" brushRef="#br0" timeOffset="73161.22">9842 10816 0,'0'0'0,"0"-21"0,0 0 0,22 21 15,-22-21-15,21 21 0,0 0 0,0 0 16,0 0-16,0 0 0,1 0 0,20 0 15,0 0-15,-21 21 0,1 0 16,20 0-16,-21 22 0,0-22 0,0 0 16,1 21-16,-22-21 0,0 22 0,0-1 15,0-21-15,0 22 0,0-1 16,0 0-16,-22 1 0,1-1 0,0 0 16,0-21-16,0 22 0,-22-22 15,22 21-15,0-21 0,-21 1 16,21-1-16,-22-21 0,22 21 0,0 0 15,0-21-15,0 0 0,21 21 16,0-42 0,21 0-1</inkml:trace>
  <inkml:trace contextRef="#ctx0" brushRef="#br0" timeOffset="74035.74">11049 11218 0,'-21'0'16,"42"0"-16,-85 0 0,43 0 0,0 0 0,0 0 15,0 0-15,42 0 32,21 0-32,-21 0 0,22 0 15,20 0-15,1 0 0,-22 0 0,22 0 16,-1 22-16,22-22 0,-22 0 15,1 0-15,-1 0 0,1 0 0,20 0 16,-20 0-16,-1 0 0,22 0 16,-21 0-16,-1 0 0,1 0 0,-1 0 15,-21 0-15,1 0 0,-1 0 16,-21 0-16,0-22 0,-21 1 16,0 0-16,-21 0 15,0 21-15,0-21 0,-21 0 16,20 21-16,-20-22 0,21 22 15,0-21-15,0 21 0,-1 0 0,1-21 16,0 21-16,0-21 0,0 21 16,42 0 31,0 0-32,0 0-15,0 0 0,1 0 16,20 0-16,-21 0 0,0 0 0,0 0 0,1 0 15,-1 0-15,0 0 0,0 21 16,0-21-16,-21 21 0,0 0 16,0 1-16,0-1 0,0 0 15,0 0-15,-21 0 0,0 0 16,-21 1-16,20-1 0,-20 21 0,0-21 16,-1 0-16,1 1 0,0-1 15,21 0-15,-22 0 0,1 0 16,21 0-16,0 1 0,-22-1 0,22-21 15,0 21-15,0-21 0,21-21 32,21 0-17</inkml:trace>
  <inkml:trace contextRef="#ctx0" brushRef="#br0" timeOffset="76864.13">13801 10710 0,'0'0'0,"21"-21"16,0 0-16,-21 0 0,0 0 15,0 0-15,0-1 0,0 1 0,0 0 16,0 0-16,0 0 0,0 0 0,-21-1 16,21 1-16,-21 21 0,-1-21 15,1 21-15,0 0 0,-21 0 0,21 0 16,-1 0-16,-20 21 0,0 0 15,21 1-15,-22 20 0,22 0 0,-21 1 16,-1 20-16,22-21 0,0 22 0,0-22 16,0 22-16,0-22 0,21 22 15,0-22-15,-22 21 0,22-20 0,0-1 16,0 0-16,0-20 0,22 20 16,-1-21-16,0 0 0,0 0 15,21 1-15,-20-1 0,20-21 0,0 0 16,1 0-16,-1 0 0,0 0 0,1-21 15,-1-1-15,0 22 0,1-21 16,-1 0-16,0 0 0,-21-21 0,22 20 16,-22 1-16,21-21 0,-21 21 0,1-22 15,-1 22-15,0 0 0,-21-21 16,0 21-16,0-1 0,0 1 16,0 0-16,-21 42 31,21 0-31,0 1 0,-21-1 15,-1 21-15,1-21 0,21 22 0,0-22 16,0 21-16,-21 0 0,21 1 0,0-22 16,0 0-16,0 21 0,0-20 15,21-1-15,0 0 0,1-21 0,-1 0 16,21 0-16,-21 0 0,22 0 0,-1 0 16,-21 0-16,21 0 0,1-21 15,-1 21-15,0-21 0,-20-1 0,20 1 16,-21 0-16,0-21 0,0 21 15,1-22-15,-1 22 0,-21-21 0,0 21 16,0-22-16,0 1 0,0 0 16,0 20-16,0-20 0,-21 21 15,-1-21-15,1 20 0,0-20 0,0 21 16,0 21-16,-22-21 0,1 21 0,0 0 16,21 0-16,-22 21 0,1-21 15,21 21-15,-22 21 0,22-20 0,0 20 16,0-21-16,21 21 0,0-20 0,0 20 15,0 0-15,0-21 0,0 22 16,21-22-16,21 0 0,-20 21 0,-1-42 16,21 22-16,-21-1 0,22-21 0,-1 0 15,0 0-15,1 0 0,-1 0 16,21 0-16,-20-21 0,-1 21 16,0-22-16,1 1 0,-22 0 0,21 0 15,1 0-15,-22 0 0,0-22 16,0 22-16,-21 0 0,0 0 0,0 0 15,0-22-15,0 22 0,0 0 16,0 0-16,0 0 0,-21 21 16,21 21-1,-21-21-15,21 21 0,0 0 16,0 21-16,0-20 0,0-1 0,0 0 16,-21 21-16,21-21 0,0 22 0,0-22 15,0 0-15,0 0 0,0 0 16,0 1-16,0-1 0,-22-21 15,22 21-15,0-42 32,0 0-32,0-1 15,0 1-15,0 0 16,22-21-16,-1 21 0,-21-1 0,21 1 16,0-21-16,0 21 0,0-22 0,1 22 15,20 0-15,-21-21 0,21 21 16,1-1-16,-22 22 0,21-21 0,1 21 15,-1 0-15,-21 0 0,0 21 16,22 1-16,-22-1 0,-21 0 16,0 0-16,21 0 0,-21 22 0,0-22 15,0 21-15,0-21 0,0 0 16,0 22-16,0-1 0,0-21 16,0 0-16,0 1 0,0-1 0,21-21 15,0 21-15,0-21 16,1 0-16,-1 0 0,21 0 0,-21 0 15,0 0-15,22 0 0,-22-21 16,21 21-16,-21-21 0,22-1 0,-22 1 16,21 0-16,-21 0 0,1-21 0,20-1 15,-21 1-15,0 21 16,-21 0-16,21-22 0,-21 22 16,0-21-16,0 21 0,0-1 0,0 1 15,0 0-15,-21 21 0,0 0 16,0 0-16,0 21 15,0 0-15,-1 1 0,22-1 0,0 0 16,0 0-16,0 21 0,0-20 16,0-1-16,0 0 0,0 21 0,0-21 15,0 1-15,22-1 0,-22 0 0,0 0 16,0 0-16,21-21 0,-21 21 16,21-21-16,-21-21 46,0 0-46,0 0 0,0 0 0,-21 21 16,21-21-16,-21-1 0,-1 1 0,22 0 16,0 0-16,-21 0 0,21 0 15,-21 21-15,0 21 16,21 0 0,-21 0-16,21 21 0,0-20 15,0-1-15,0 0 0,0 21 0,21-21 16,-21 1-16,21-1 0,-21 0 15,21 0-15,0-21 0,1 21 0,-1-21 16,0 0-16,21 0 0,-21 0 16,1 0-16,20 0 0,-21 0 15,0 0-15,22 0 0,-22 0 0,0-21 16,21 0-16,-21 0 0,22-22 0,-1 22 16,-21-21-16,22 0 0,-1 20 15,0-20-15,-21-21 0,22 20 0,-1 1 16,0-22-16,1 1 0,-22-1 0,21 1 15,-21-1-15,1 1 0,-1-1 16,0 1-16,0 21 0,-21-43 16,0 43-16,0 20 0,0 1 15,0 0-15,0 0 0,-21 21 16,0 21 0,0 0-16,-1 22 0,1-22 15,0 21-15,0 22 0,-21-22 0,20 21 16,1 1-16,0-22 0,-21 22 15,21-1-15,-1-20 0,1 20 0,0-21 16,0 22-16,0-22 0,0 1 0,21-1 16,-22 0-16,22 22 0,0-43 15,0 21-15,0 1 0,0-22 16,22 0-16,-1 0 0,0 0 0,0-21 0,0 0 16,0 0-16,1 0 0,-1 0 15,21 0-15,-21 0 0,0 0 0,22 0 16,-22-21-16,21 0 0,-21 0 15,22 0-15,-22-1 0,0-20 16,0 21-16,0 0 0,1-22 0,-22 1 16,0 0-16,0 21 15,0-1-15,-22 22 16,1 0-16,0 0 0,0 0 0,0 22 16,0-1-16,-1 0 0,1 0 15,21 0-15,0 0 0,0 1 0,0 20 16,0-21-16,0 0 0,0 0 0,0 1 15,0-1-15,0 0 16,21 0-16,1-21 0,-1 21 0,0-21 16,0 0-16,0 0 0,0 0 15,1 0-15,-1 0 16,0-21-16,0 0 0,21 0 0,-20 0 16,-1-1-16,0-20 0,0 21 15,0 0-15,0-22 0,-21 22 0,22 0 16,-22 0-16,21 0 0,-21 0 0,0-1 15,0 44 17,-21-1-32,21 0 0,-22 0 15,22 0-15,0 0 0,0 1 16,0-1-16,0 0 0,0 0 0,0 0 16,0 0-16,0 1 15,0-1-15,0 0 16,22-21-16,-1 0 15,0 0-15,0 0 0,0 0 16,0 0-16,1-21 0,-1 0 16,0 21-16,0-22 0,0 1 0,-21 0 15,21 0-15,1 0 0,-22 0 16,21-22-16,-21 22 0,0 0 0,0 0 16,21 0-16,-21-1 0,0 1 15,0 42 1,0 1-1,0-1-15,0 0 16,0 0-16,-21 0 0,21 0 16,0 1-16,0-1 0,0 0 0,0 0 15,0 0-15,21 0 0,0-21 16,0 22-16,0-22 16,1 0-16,-1 0 0,0 0 0,0 0 15,0 0-15,0 0 16,22-22-16,-22 22 0,0-21 0</inkml:trace>
  <inkml:trace contextRef="#ctx0" brushRef="#br0" timeOffset="77115.99">17865 10859 0,'0'-22'16,"-64"22"-1,43 0-15,0 22 16,0-22-16,-1 21 0,1 0 0,0 0 15,0 0-15,0 0 0,21 22 0,-21-22 16,-1 0-16,22 0 0,0 0 16,0 22-16,0-22 0,0 0 0,0 0 15,0 0-15,0 1 0,0-1 16,22 0-16,-1-21 0,0 21 16,0-21-16,21 0 0,-20 0 0,-1 0 15,21 0-15,-21 0 0,0 0 0,22 0 16,-22 0-16,21-21 0,-21 0 15,1 21-15</inkml:trace>
  <inkml:trace contextRef="#ctx0" brushRef="#br0" timeOffset="77471.88">18351 10329 0,'0'0'0,"0"-21"15,-42-63 1,21 84-16,0 0 31,0 21-31,-1 21 0,22-21 0,-21 22 16,0 20-16,21-21 0,-21 22 16,0-1-16,21-20 0,-21 20 0,-1-20 15,22 20-15,-21-21 0,0 1 0,21-1 16,-21 0-16,21-20 0,0 20 15,0 0-15,0-21 0,0 22 0,0-22 16,0 0-16,0 0 0,0 0 16,0 1-16,21-1 15,0-21-15,0 0 16,22 0-16,-22 0 0,0 0 0,21-21 16,-20-1-16,-1 22 0,21-21 15,0 0-15,-20 0 0,20 0 0,-21 0 16</inkml:trace>
  <inkml:trace contextRef="#ctx0" brushRef="#br0" timeOffset="77827.67">18521 11049 0,'21'-21'0,"-21"-21"16,-21 105-16,42-148 0,-42 85 16,0 0-1,-1 22-15,1-1 0,0 0 0,21 0 16,-21 0-16,21 0 16,0 1-16,0-1 0,0 0 15,0 0-15,0 0 0,0 0 0,21 1 16,0-22-16,0 0 15,1 21-15,-1-21 0,0 0 0,0 0 16,0 0-16,0 0 0,22 0 0,-22-21 16,0 21-16,0-22 0,0 1 15,1 0-15,-1 0 0,0 0 0,-21-22 16,0 22-16,0 0 0,0-21 16,0 21-16,0-1 0,0 1 0,0 0 15,0 0-15,-21 0 0,0 21 0,-1 0 16,-20 0-16,21 0 15,0 0-15,0 0 0,-1 21 0,1-21 16,0 21-16,0 0 0,21 0 0,-21-21 16,21 22-16,0-1 0,0 0 15,21-21-15,0 21 16,0-21-16,0 0 0,22 0 16,-22 0-16,0 0 0,0 0 0</inkml:trace>
  <inkml:trace contextRef="#ctx0" brushRef="#br0" timeOffset="78208.16">18986 11007 0,'0'0'0,"64"-85"32,-43 64-17,0 0-15,0 0 0,1 21 16,-22-22-16,21 22 0,0 0 0,0 0 16,0 0-16,0 0 15,1 22-15,-1-1 0,0-21 16,-21 21-16,21 21 0,-21-21 15,21 1-15,-21-1 0,0 0 0,0 21 16,0-21-16,0 1 0,0-1 0,0 21 16,0-21-16,0 0 15,-21 1-15,0-22 16,21 21-16,-21-21 16,21-21-1,-21 21-15,21-22 0,0 1 16,0 0-16,0 0 0,0 0 0,0-22 15,0 22-15,0 0 0,21 0 16,0-21-16,0 20 0,0 1 0,0 0 16,1-21-16,-1 21 0,0-1 15,0 22-15,0-21 0,22 0 0,-22 21 16,0-21-16,0 21 0,-21-21 16,21 0-16</inkml:trace>
  <inkml:trace contextRef="#ctx0" brushRef="#br0" timeOffset="78428.03">18500 10456 0,'0'0'0,"-43"-21"0,-41 21 31,126 0-31,-21 0 16,21 0-16,1 0 0,-1 0 0,22 21 15,-1-21-15,-21 0 0,22 0 16,-1 0-16,1 22 0,-22-22 16,1 0-16,-1 0 0,0 0 0,-21 0 15,1 0-15,-1 0 0,-21-22 16</inkml:trace>
  <inkml:trace contextRef="#ctx0" brushRef="#br0" timeOffset="78648.47">16806 10245 0,'0'0'0,"-42"0"0,0 0 31,63 0-31,21 0 0,-21 0 16,22 0-16,-1 0 0,0 0 0,1 0 15,-1 0-15,0 0 0,1 0 16,-1 0-16,0 0 0,1 0 0,-22 0 16,21 0-16</inkml:trace>
  <inkml:trace contextRef="#ctx0" brushRef="#br0" timeOffset="79808">21018 11049 0,'22'-21'0,"-44"42"0,65-63 16,-43 21-16,21-1 0,0 1 16,0 0-16,0 0 0,-21 0 0,0-22 15,0 22-15,0 0 0,0 0 16,0 0-16,-21 21 15,0 0-15,0 0 0,0 21 16,0 0-16,-1 0 0,22 0 16,0 22-16,-21-22 0,21 0 0,-21 21 15,21-20-15,0 20 0,0-21 0,-21 21 16,21-20-16,0-1 16,0 21-16,0-21 0,0 0 0,0 1 15,21-22-15,0 0 0,0 0 16,1 0-16,-1 0 0,0 0 15,21 0-15,-21 0 0,1-22 0,20 1 16,-21 0-16,0 0 0,0 21 16,-21-21-16,0 0 0,0-1 0,0 1 15,0 0-15,-21 0 0,21-21 0,-21 20 16,0 1-16,0 0 0,-22 21 16,22-21-16,0 0 0,0 21 0,0 0 15,21-21-15,21 21 31,0 0-15,0 0-16,22 0 0,-1 0 0,0 0 16,1 0-16,20-22 0,1 1 15,-1 21-15,1-21 0,-1 21 0,1-21 16,-1 0-16,1 0 0,-22-1 16,21 1-16,-20 0 0,-22 0 0,21 0 15,-21 0-15,1-1 0,-1 1 0,-21 0 16,0 0-16,0 0 0,0 0 15,0-1-15,-21 22 32,21 22-32,-22-1 0,1 0 0,0 21 15,-21-21-15,21 22 0,-1-1 0,1 22 16,-21-22-16,21 0 0,0 22 16,-1-22-16,1 22 0,0-1 0,0 1 15,0-1-15,0 22 0,21-22 0,-22 22 16,22-22-16,0 1 0,0 21 15,0-22-15,0 22 0,0-1 16,0 1-16,0 0 0,0-1 0,0-20 16,0 21-16,0-1 0,0 1 0,0 0 15,0-1-15,0 1 0,0 0 16,0-1-16,22-20 0,-1 20 0,-21-20 16,21-1-16,-21 1 0,0-1 0,0-20 15,0-1-15,21 0 0,-21 1 16,0-22-16,0 0 0,0 0 0,-21-21 15,0-21 1,0 0-16,-1 0 0,22 0 0,-21-22 16,-21 22-16,21-21 0,0-22 15,-1 22-15,-20-22 0,21-20 0,-21-1 16,-1 22-16,22-22 0,-21-21 0,-1 21 16,22 1-16,-21-22 0,42 21 15,0 1-15,0-22 0,0 21 16,0 22-16,21-22 0,0 21 0,22 1 15,-1 21-15,0-22 0,1 22 16,20-1-16,-21 1 0,22 0 0,-1 21 16,-20-22-16,20 1 0,-20 0 0,62-43 15,-62 43-15,-1-1 16,0 1-16,1 0 0</inkml:trace>
  <inkml:trace contextRef="#ctx0" brushRef="#br0" timeOffset="80395.67">24299 10393 0,'0'-21'16,"0"42"-16,21-63 0,-21 20 0,0 1 16,0 0-16,0 0 0,0 0 15,0 0-15,0-1 16,-21 1-16,0 21 0,0 0 0,0-21 16,0 21-16,-22 0 0,22 0 0,-21 0 15,-1 0-15,1 21 16,0-21-16,-22 43 0,22-22 0,-22 21 15,22 0-15,-21 22 0,20-1 0,1 1 16,0-1-16,20 1 0,1-1 16,0 1-16,21-1 0,0-20 0,0 20 15,0-20-15,0-1 0,21 0 0,0-21 16,22 22-16,-1-22 0,0 0 16,1 0-16,20 0 0,-20-21 0,20 0 15,1 0-15,-1 0 0,1 0 16,-22-21-16,21 0 0,1 0 0,-22 0 15,1 0-15,20-1 0,-21 1 0,1-21 16,-1 21-16,0-22 0,-20 1 16</inkml:trace>
  <inkml:trace contextRef="#ctx0" brushRef="#br0" timeOffset="82243.92">25061 10224 0,'0'0'0,"0"-22"0,0 1 0,0 0 16,0 0-16,0 0 15,0 0-15,-21-1 0,0 22 16,0 0-16,0 0 16,-1 0-16,1 0 0,0 0 15,0 43-15,0-22 0,-22 21 0,22 1 16,0 20-16,0 1 0,0-1 0,21 1 15,-21-1-15,-1 1 0,1-1 16,0-21-16,21 22 0,-21-22 0,0 1 16,21-1-16,-21-21 0,21 21 0,-22-20 15,22-1-15,0 0 0,-21-21 16,21 21-16,0 0 0,-21-21 16,21-21-1,0 0 1,0 0-16,0 0 15,0-1-15,21 1 0,0 0 0,1 0 16,-1 0-16,0-22 0,21 22 16,-21 0-16,22 21 0,-22-21 0,0 21 15,21 0-15,-20 0 0,-1 0 16,-21 21-16,0 0 0,0 0 16,0 1-16,0-1 0,0 0 0,0 0 15,0 21-15,0-20 0,0-1 16,0 0-16,0 0 0,0 0 15,21-21-15,0 0 16,0 0-16,0 0 0,1 0 0,-1 0 16,21 0-16,0 0 15,1 0-15,-22-21 0,21 21 0,1-21 16,-1 0-16,-21 0 0,21-1 0,-20-20 16,-1 21-16,0-21 0,0 20 15,0-20-15,-21 21 0,0-21 0,0-1 16,0 22-16,0 0 0,0 0 0,-21 21 15,0 0-15,0 0 16,0 0-16,21 21 0,-22 0 0,1 0 16,0 22-16,21-22 0,0 21 0,0-21 15,-21 0-15,21 1 16,0 20-16,0-21 0,0 0 0,0 0 0,0 1 16,0-1-16,21-21 15,0 21-15,0-21 16,1 0-16,-1 0 0,0 0 0,21 0 15,-21 0-15,22 0 0,-1 0 0,-21-21 16,22 0-16,-22 21 0,21-22 16,-21 1-16,0 0 0,1 21 0,-1-21 15,0 0-15,-21 0 0,0-1 16,21 1-16,-21 0 0,-21 21 31,21 21-31,-21 0 16,0 1-16,21-1 0,-22 0 0,22 0 15,-21 0-15,21 0 0,-21 1 16,21-1-16,0 0 0,0 0 16,0 0-1,21-21-15,0 0 0,1 0 0,-1 0 16,21 0-16,-21 0 0,0 0 16,1 0-16,-22-21 0,21 0 15,0 0-15,-21 0 0,0-1 16,0 1-16,0 0 0,0 0 0,0 0 15,0 0-15,0-1 16,-21 1-16,0 0 0,-1 0 0,22 0 0,-21 0 16,0 21-16,42 0 47,0 0-47,22 0 0,-22 0 0,21 0 15,1 0-15,-1 0 0,-21 0 16,21 0-16,1 0 0,-22 0 0,0 0 15,0 0-15,0 21 0,1-21 16,-22 21-16,0 0 0,0 0 0,0 22 16,0-22-16,0 0 0,0 0 0,0 0 15,0 0-15,0 22 0,0-22 16,0 0-16,-22 0 0,22 0 16,-21-21-16,21 22 15,-21-22 1,21-22-1,0 1 1,0 0-16,0 0 16,0 0-16,0 0 0,21-1 0,-21 1 15,21 0-15,1-21 0,-1 21 0,0-1 16,21 1-16,-21 0 0,1 0 16,-1 0-16,0 21 0,0 0 0,0 0 15,0 0 1,-21 21-16,22 0 0,-22 0 0,0 0 15,0 22-15,0-22 0,0 0 0,0 0 16,0 22-16,0-22 0,0 0 16,0 0-16,0 0 0,0 0 0,0 1 15,0-1 1,0-42 15,0-1-31,21 1 0,-21 0 16,21 21-16,0-21 0,0 0 15,0 0-15,1-22 0,-1 22 0,21 0 16,-21 0-16,0 0 0,1-1 0,20 1 16,-21 21-1,0 0-15,0 0 0,1 21 16,-22 1-16,0-1 0,0 0 16,0 0-16,-22 0 0,22 0 15,-21 22-15,21-22 0,0 0 0,0 0 16,0 0-16,0 1 0,0-1 15,21-21-15,1 21 0,-1 0 0,0-21 16,0 21-16,0-21 0,22 0 0,-22 0 16,21 0-16,-21 0 0,22 0 15,-1 0-15,-21-21 0,21 21 16,-20-21-16,-1 0 0,0 0 0,0-1 16,0-20-16,0 21 0,-21-21 0,22 20 15,-22-20-15,0 21 0,0-21 16,0 20-16,0 1 0,-22 21 15,1 21 1,0-21-16,0 22 0,0 20 16,0-21-16,-1 0 0,1 0 15,21 1-15,0-1 0,0 21 0,0-21 16,0 0-16,0 1 0,0-1 16,0 0-16,21-21 0,1 21 0,-1-21 15,0 0-15,21 21 0,-21-21 16,1 0-16,-1 0 0,21 0 15,-21-21-15,0 21 0</inkml:trace>
  <inkml:trace contextRef="#ctx0" brushRef="#br0" timeOffset="82501.17">27792 10668 0,'0'-21'0,"0"42"0,0-63 15,0 21-15,0 42 16,0 0-1,-21 21-15,-1-21 16,1 22-16,21-1 0,-21 0 16,21 1-16,-21-1 0,21 0 0,-21 1 15,21-1-15,0 43 0,0-64 16,0 21-16,0-21 0,-21 22 16,21-22-16,0 0 0,0 0 0,0 0 15,0-42 16</inkml:trace>
  <inkml:trace contextRef="#ctx0" brushRef="#br0" timeOffset="82877.95">27517 10732 0,'0'-22'16,"0"44"-16,-22-65 0,22 1 0,-21 21 0,21 0 15,0-22-15,0 22 0,0 0 16,0 0-16,0 0 0,21 21 0,1-22 16,41 1-16,1 21 15,-22 0-15,0 0 0,1 0 16,-1 21-16,21 1 0,-20-1 0,-1 0 16,-21 21-16,22 1 0,-22-22 15,0 21-15,0 22 0,-21-22 16,0 0-16,0 1 0,0-1 0,-21 0 15,0 1-15,0-1 0,-1-21 16,-20 21-16,21 1 0,-21-22 0,-1 21 16,22-21-16,-21 22 0,-1-22 15,1 0-15,0-21 0,21 21 0,-43 22 16,22-43-16,21 21 0,-1-21 16,1 0-16,21 21 0,21-21 31,1 0-31,-1 0 0,0-21 15,21 21-15,1-21 0</inkml:trace>
  <inkml:trace contextRef="#ctx0" brushRef="#br0" timeOffset="83276.28">28173 11049 0,'-21'0'0,"42"0"0,-42-21 0,21 0 15,0 0 1,21 21-16,0 0 16,0 0-16,0-22 0,0 22 0,1 0 15,-1 0-15,0 0 0,0 0 16,0 22-16,0-22 0,1 21 0,-22 0 16,21 0-16,-21 0 0,0 22 15,21-22-15,-21 21 0,0 0 16,0-20-16,0 20 0,0-21 0,0 0 15,-21 0-15,21 1 0,-21-22 16,-1 21-16,1-21 0,0 0 16,0 0-1,21-21 1,0-1-16,21 1 16,0 0-16,0 0 0,1-21 15,-1 20-15,0-20 0,21 21 0,-21 0 16,1-22-16,-1 22 0,21 0 15,-21 0-15,0 0 0,1 21 16,-1-21-16,0 21 0,0 0 16,0 0-16,0 0 0</inkml:trace>
  <inkml:trace contextRef="#ctx0" brushRef="#br0" timeOffset="83493.17">28956 10986 0,'0'21'16,"0"0"-16,-21 0 15,21 0-15,-21 0 16,21 1-16,-22-1 0,22 0 0,-21 0 16,0 0-16,21 0 0,0 1 0,0-1 15,0 0-15,0 0 16,0 0-16,0 0 0,0 1 16,0-44 15,21 1-16</inkml:trace>
  <inkml:trace contextRef="#ctx0" brushRef="#br0" timeOffset="83680.06">28914 10901 0,'0'0'0,"-22"0"0,1 0 16,42 0 31,1 0-47,-1 21 15,0-21-15,-21 21 16</inkml:trace>
  <inkml:trace contextRef="#ctx0" brushRef="#br0" timeOffset="84036.86">29400 11028 0,'0'63'31,"-21"-41"-31,0 20 0,21-21 0,-21 0 16,21 0-16,-21 22 0,21-22 15,0 21-15,0-21 0,0 1 0,0-1 16,0 0-16,0 0 0,0 0 15,21-21-15,0 0 16,0 0-16,0 0 16,1-21-16,-1 0 15,0 0-15,0 0 0,0-1 0,0 1 16,1-21-16,-1 21 0,0-22 16,0 22-16,0-21 0,0 0 0,1 20 15,-1 1-15,0 0 0,-21 0 0,0 0 16,21 21-16,-21 21 31,-21 0-15,0-21-16,21 21 0,0 0 0,0 1 15</inkml:trace>
  <inkml:trace contextRef="#ctx0" brushRef="#br0" timeOffset="84632.92">29739 11240 0,'21'0'16,"-42"0"-16,63 0 0,-20 0 0,-1 21 15,0-21-15,0 0 0,0 0 0,0 0 16,-21-21-16,22 21 0,-22-22 16,21 22-16,-21-21 0,0 0 0,0 0 15,0 0-15,0 0 0,-21 21 16,-1 0-16,1 0 0,0 0 16,0 0-16,0 0 0,0 21 15,-1 0-15,22 0 0,0 0 16,-21 0-16,21 1 0,0-1 0,0 0 15,0 0-15,0 0 0,0 0 16,0 1-16,21-1 16,1-21-1,-1 0-15,0 0 0,0 0 0,0 0 16,0 0-16,22 0 16,-22 0-16,0-21 0,0 21 0,0-22 15,-21 1-15,22 0 0,-1 0 16,0 0-16,-21 0 0,21-1 0,0-20 15,0 42-15,-21-21 16,0 0-16,22 0 0,-1 21 0,0 0 16,0 0-16,0 0 15,0 0-15,1 0 0,-1 21 16,0 0-16,0 0 0,0 0 0,0 0 16,-21 1-16,0-1 0,0 0 15,0 0-15,0 0 0,0 0 0,0 1 16,-21-22-16,21 21 0,-21-21 15,0 0-15,0 0 16,21-21 15,0-1-15,0 1-16,21 0 16,0 0-16,0 0 0,0 0 0,1-1 15,-1 1-15,0-21 0,0 21 16,0 21-16,0-21 0,-21-1 0,22 1 15,-1 21-15,0-21 0,0 21 16,0 0-16</inkml:trace>
  <inkml:trace contextRef="#ctx0" brushRef="#br0" timeOffset="86253.05">31581 10986 0,'0'0'0,"0"-22"16,0 1 0,-22 21-1,1 0-15,0 0 0,0 21 16,0 1-16,0-22 0,-1 21 0,1 0 16,-21 0-16,21 0 0,21 0 15,-21 22-15,-1-22 0,1 21 0,0-21 16,21 1-16,0 20 0,0-21 15,0 21-15,0-20 0,0-1 0,21 0 16,0 21-16,1-21 16,-1-21-16,0 22 0,21-1 0,-21-21 15,1 0-15,-1 0 0,0 0 16,21 0-16,-21 0 0,1 0 0,-1-21 16,0-1-16,0 1 0,21 0 15,-20-21-15,-1 21 0,0-22 16,0 1-16,0 0 0,0 20 0,1-20 15,-1 0-15,-21-1 0,21 22 16,0-21-16,0 21 0,-21 0 0,0-1 16,21 1-16,-21 0 0,22 0 15,-22 0-15,0 42 47,0 0-47,-22 0 0,22 0 0,-21 1 16,21 20-16,-21-21 0,21 21 15,0-20-15,0 20 0,0-21 0,0 21 16,0 1-16,0-22 0,0 21 16,0-21-16,0 22 0,21-22 0,22 0 15,-22 0-15,0 0 0,0 1 16,0-1-16,0-21 0,1 0 0,-1 0 16,0 0-16,21 0 0,-21 0 15,1 0-15,-1-21 0,0-1 16,0 1-16,21 0 0,-20-21 0,-1 21 15,0-22-15,0 1 16,-21 0-16,0 20 0,0-20 0,0 21 16,0-21-16,0 20 0,-21 1 15,0 21-15,0 0 0,-1 0 16,-20 0-16,21 21 0,-21 1 16,20-1-16,1 21 0,-21-21 0,21 0 15,0 22-15,-1-22 0,1 0 16,21 21-16,0-20 0,0-1 15,0 0-15,0 0 0,0 0 0,0 0 16,0 1 0,21-22-16,1 0 0,-1 0 15,0 0-15,0 0 16,0 0-16,0 0 0,1-22 0,-1 1 16,0 0-16,21 0 0,-21 0 15,1 0-15,20-1 0,-21 1 0,0-21 16,0 21-16,-21 0 15,22 21-15,-22-22 0,-22 44 16,22-1 0,-21-21-16,0 21 15,21 0-15,0 0 0,-21 0 0,21 1 0,-21-1 16,21 0-16,0 0 0,0 0 16,0 0-16,21 1 0,0-1 15,21 0-15,-20-21 0,-1 21 16,0-21-16,0 0 0,0 0 0,0 0 15,1 0-15,-1 0 0,0 0 16,0 0-16,0-21 0,0 0 16,1 0-16,-1-1 0,0 1 0,-21-21 15,21 21-15,0-22 0,-21 1 16,21 21-16,-21-21 0,22 20 0,-22-20 16,0 21-16,0 0 15,0 42 1,0 0-16,0 0 15,0 0-15,0 22 16,0-22-16,0 0 0,0 21 0,0-20 16,0-1-16,0 0 0,0 0 15,0 21-15,21-20 0,0-1 0,0 0 16,0-21-16,-21 21 0,21-21 16,-21-21 15,0 0-16,0 0-15,-21 21 16,0-22-16,0 22 16,0 0-16,21 22 31,0-1-15,0 0-1,21-21-15,0 0 16,0 0-16,0 0 15,1 0-15,-1 0 0,0 0 16,0 0-16,21 0 0,-20-21 16,-1 21-16,0-21 0,21-1 15,-21 1-15,1 0 0,-1-21 16,0 21-16,-21-1 0,21-20 0,-21 21 16,21-21-16,-21 20 0,0 1 15,0 0-15,0 0 0,-21 21 31,21 21-31,-21 0 0,21 0 16,0 1-16,0 20 0,0-21 16,0 0-16,0 22 0,-21-22 15,21 0-15,0 0 0,-21 0 0,21 0 16,0 1-16,-22-1 16,1 0-16,0-21 0,0 21 15,0-21-15,0 0 16,-1 0-16,1 0 0,-21 0 15,21 0-15,-22 0 0,1 0 0,0 0 16</inkml:trace>
  <inkml:trace contextRef="#ctx0" brushRef="#br0" timeOffset="87536.47">1693 12721 0,'0'0'0,"0"-21"0,0 0 15,0 0-15,0 0 16,0-1-16,0 44 47,-21-1-47,0 21 16,21-21-16,-21 22 0,21 20 0,-21-21 15,-1 1-15,22-1 0,-21 22 16,0-22-16,0 0 0,0 1 0,21-1 15,0-21-15,-21 0 0,21 0 16,0 1-16,0-1 0,21-21 31,0 0-31,-21-21 16,21-1-16,0 1 0,0 0 0,1 0 16,-1 0-16,-21-22 0,21 22 15,0 0-15,0 0 0,0 0 0,1 0 16,-1-1-16,0 22 0,0 0 15,0 0-15,0 0 0,1 22 16,-1-1-16,0 0 0,-21 0 16,0 0-16,0 0 0,21 1 15,-21-1-15,21 0 0,-21 0 0,21 0 16,1 0-16,-1-21 16,-21 22-16,21-22 0,0 0 0,0 0 15,0 0-15,1-22 0,20 1 16,-21 0-16,0 21 0,22-42 0,-22 21 15,21-1-15,-21 1 0,0-21 16,1 0-16,-1-1 0,-21 1 16,0 0-16,0-1 0,0 22 15,-21-21-15,-43-43 0,22 64 16,21-21-16,-22 20 0,22 1 16,0 21-16,0-21 0,0 21 0,-1 0 15,1 0-15,0 0 16,21 21-16,0 0 0,0 1 0,0-1 15,0 21-15,0-21 0,0 22 16,0-22-16,0 21 0,21-21 0,0 0 16,1 1-16,-1-1 0,0 0 15</inkml:trace>
  <inkml:trace contextRef="#ctx0" brushRef="#br0" timeOffset="87760.34">2667 12975 0,'0'21'0,"-21"-21"47,21 22-32,21-22 32,0 21-47</inkml:trace>
  <inkml:trace contextRef="#ctx0" brushRef="#br0" timeOffset="88176.05">2857 13123 0,'43'0'16,"-22"0"-16,0-21 0,-21 0 0,21 21 15,0-21-15,1 0 0,-1 0 16,0-1-16,0-20 0,0 21 0,0-21 16,1 20-16,-1-20 0,0 0 15,0-1-15,0 22 0,-21-21 16,0 21-16,0 0 0,0-1 16,0 1-16,-21 0 0,0 21 0,0 0 15,0 0-15,-1 0 0,1 0 0,0 0 16,0 21-16,0 0 0,0 1 15,21-1-15,0 0 0,0 0 0,0 0 16,0 0-16,21 1 0,0-1 16,0 0-16,0 0 0,0 0 0,22 0 15,-22 22-15,0-22 16,0 0-16,0 0 0,-21 0 0,22 22 16,-1-22-16,-21 0 0,21 0 0,-21 0 15,0 1-15,0-1 16,21-42 31,-21-1-47,21 1 15,0 0-15,1 21 0,-22-21 0,21 0 16</inkml:trace>
  <inkml:trace contextRef="#ctx0" brushRef="#br0" timeOffset="88343.96">3492 12869 0,'-21'0'47,"0"0"-32,42 0 32,0-21-47,1 21 0,-1-21 0</inkml:trace>
  <inkml:trace contextRef="#ctx0" brushRef="#br0" timeOffset="88623.8">4064 12425 0,'0'0'16,"0"-21"-16,0 0 0,21-1 16,-42 44-1,0-1 1,21 0-16,-21 21 0,21-21 15,-22 22-15,1-1 0,21 22 0,-21-22 16,0 0-16,21 22 0,-21-22 0,0 22 16,21-22-16,0 0 0,-22 1 15,22-1-15,0-21 0,0 0 0,0 0 16,0 1-16,0-1 16,0 0-16,22-21 0,-1 0 15,0 0-15,0 0 0,0 0 0,0-21 16,1 21-16,-1-21 0,0-1 15,0 1-15,-21 0 0,21 0 0</inkml:trace>
  <inkml:trace contextRef="#ctx0" brushRef="#br0" timeOffset="88815.69">3768 12764 0,'0'0'0,"21"0"31,0 0-15,0 0-16,0 0 0,0-22 16,22 22-16,-22 0 0,21-21 0,-21 21 15,22 0-15,-22-21 0,0 21 16,21-21-16,-20 21 0,-1 0 0,0-21 16</inkml:trace>
  <inkml:trace contextRef="#ctx0" brushRef="#br0" timeOffset="89356.38">5355 13081 0,'0'0'0,"21"-21"32,-21 0-17,21 0-15,-21-1 0,22 1 0,-1 0 16,-21-21-16,21 21 0,0-22 16,-21 22-16,21-21 0,-21 21 15,0-22-15,0 22 0,0 0 0,0-21 16,0 20-16,0 1 0,0 0 15,0 0-15,-21 21 16,21 21 0,0 0-16,-21 22 0,21-22 0,-21 21 15,21 0-15,0 22 0,0-22 16,0 22-16,0-1 0,0-20 0,0 20 16,0 1-16,0-1 0,0-21 15,0 22-15,0-1 0,0 1 0,0-1 16,0 1-16,0-1 0,0 1 15,0-1-15,0 1 0,0-1 16,0-20-16,0-1 0,0 0 0,0 1 16,0-1-16,0-21 0,0 0 0,-21 1 15,21-1-15,-22-42 16,22-1 0,0 1-16,-21 0 0,21 0 0,0-21 15,0 20-15,-21-20 0,0 0 0,21-22 16,0 22-16</inkml:trace>
  <inkml:trace contextRef="#ctx0" brushRef="#br0" timeOffset="89580.25">5397 12383 0,'0'0'0,"0"-22"15,22 22 32,-1 0-47,0 22 16,-21-1-16,21-21 0,0 21 16,0 0-16,1-21 15</inkml:trace>
  <inkml:trace contextRef="#ctx0" brushRef="#br0" timeOffset="90923.94">6223 12742 0,'0'-105'31,"0"83"-31,-21 1 0,21 0 0,-21 0 15,-1 21-15,1-21 0,0 21 16,0 0-16,0 0 0,0 0 16,-1 0-16,-20 21 0,21 0 0,-21 0 15,20 0-15,1 1 0,-21 20 16,21-21-16,21 21 0,-21 1 0,-1-1 16,22-21-16,-21 22 0,21-1 0,0-21 15,0 0-15,0 0 0,0 1 16,21-1-16,1-21 0,-1 0 0,0 0 15,0 0-15,0 0 0,0 0 16,1 0-16,20 0 0,-21-21 16,21-1-16,-20 1 0,20 0 0,-21 0 15,0 0-15,22-22 0,-22 22 16,-21-21-16,21 21 0,-21-22 0,21 22 16,-21-21-16,0 21 0,0 0 0,0-1 15,0 1-15,-21 21 16,0 0-1,21 21-15,0 1 0,0-1 0,-21 0 16,21 21-16,0-21 0,0 22 16,0-22-16,0 0 0,0 21 0,0-20 15,0-1-15,0 0 0,0 0 16,21 0-16,-21 0 0,21 1 16,0-22-16,0 0 0,0 0 0,1 0 15,-1 0-15,0 0 0,0 0 16,0 0-16,0-22 0,1 1 0,20 0 15,-21 0-15,0 21 0,0-42 0,1 20 16,-1 1-16,-21 0 0,21-21 16,-21 21-16,21-22 0,-21 22 0,21 0 15,-21-21-15,0 20 0,0 1 16,0 42 0,0 1-16,0-1 15,0 0-15,-21 21 0,21-21 16,-21 22-16,21-22 0,0 21 15,0-21-15,0 1 0,0 20 0,0-21 16,0 0-16,0 0 16,21-21-1,0 0-15,0 0 0,22 0 0,-22-21 16,0 0-16,0 21 0,22-21 16,-22 0-16,21 0 0,-21-22 0,0 22 15,1 0-15,20-21 0,-21 20 0,0-20 16,-21 21-16,21 0 0,-21-22 15,0 22-15,0 0 0,0 0 0,0 0 16,0 0 0,22 42-1,-1 0 1,0-21-16,0 21 0,0-21 16,22 0-16,-22 21 0,21-21 15,0 0-15,-20 0 0,20 0 0,0 0 16,1 0-16,-1 0 0,0 0 0,-21 0 15,1 0-15,20 0 0,-21 0 16,-21-21 0,-21 0-1,0 21-15,0 0 16,-22 0-16,22 0 16,0 0-16,0 21 0,-22 0 0,22 0 15,-21 1-15,0 20 0,20-21 16,-20 21-16,0 1 0,21-1 0,-22 0 15,22 1-15,0-1 0,0-21 16,21 22-16,0-22 0,0 0 0,0 0 16,21 0-16,0 0 0,0-21 0,0 0 15,1 0-15,20 0 0,-21 0 16,0 0-16,0 0 0,22 0 0,-22-21 16,0 0-16,0 0 0,0 21 0,22-21 15,-22-22-15,0 22 16,-21 0-16,21 0 0,0-21 0,1-1 15,-22 22-15,0-21 0,21-1 0,-21 22 16,21-21-16,-21 21 0,0-22 16,0 22-16,0 0 0,0 42 15,0 0 1,0 22-16,0-22 16,-21 21-16,21-21 0,-21 22 0,21-1 15,0-21-15,0 22 0,0-22 0,0 21 16,0-21-16,0 0 0,0 1 15,0-1-15,21 0 0,0-21 0,0 21 16,0-21-16,0 0 0,1 0 16,-1 0-16,0 0 0,0 0 15,0 0-15,22 0 0,-22-21 0,0 0 16</inkml:trace>
  <inkml:trace contextRef="#ctx0" brushRef="#br0" timeOffset="91488.62">8572 12869 0,'0'0'0,"-21"0"0,21-21 16,21 21 15,1 0-31,-1 21 15,0-21-15,21 0 0,1 0 16,-1 0-16,0 0 0,1 0 0,20 0 16,1 0-16,-22 0 0,21 0 0,1 0 15,-22 0-15,22 0 0,-22 0 16,0-21-16,1 21 0,-1-21 0,-21 21 16,0-21-16,1 21 0,-1-21 15,-21 0-15,0-1 16,-21 1-16,-1 0 0,1 21 15,-21-21-15,21 0 0,-22 21 16,1-21-16,0 21 0,-1 0 0,22 0 16,-21-22-16,21 22 0,0 0 0,21-21 31,21 21-15,21 0-16,-21 0 0,0 0 15,1 0-15,-1 0 0,21 0 16,-21 0-16,0 0 0,1 0 0,-22 21 15,0 1-15,21-1 0,-21 0 0,0 0 16,0 0-16,0 22 16,0-22-16,-21 21 0,-1-21 0,1 22 15,0-1-15,-21-21 0,21 21 0,-22-20 16,1 20-16,21-21 0,-22 0 16,1 0-16,21 1 0,-21-1 0,20 0 15,1-21-15,0 0 0</inkml:trace>
  <inkml:trace contextRef="#ctx0" brushRef="#br0" timeOffset="93153.08">10350 12615 0,'0'0'0,"-21"0"16,21-21 0,21 21-1,1-21-15,-1 21 0,0-21 16,0 0-16,0 0 0,0 21 0,1-43 16,-1 22-16,21 0 0,-21 0 0,0 0 15,1-22-15,-22 22 0,21-21 16,0-1-16,-21 22 0,0-21 0,0 0 15,0 20-15,0-20 0,0 21 16,0 0-16,0 0 0,0-1 0,-21 22 16,0 22-1,21 20-15,0-21 0,-22 21 16,22 22-16,0-22 0,0 22 0,0-1 16,0-20-16,0 20 0,-21-21 15,21 1-15,0 20 0,0-20 0,0-1 16,-21 21-16,0-20 0,0-22 0,21 21 15,-21 1-15,-1-22 0,1 0 16,0 0-16,0 0 0,0-21 0,0 0 16,-1 21-16,1-21 0,-21 0 0,21 0 15,0 0-15,-22-21 0,22 0 16,0 0-16,0 0 0,0 0 0,-1-22 16,1 22-16,0-21 0,0-1 15,21 22-15,-21-21 0,0 21 16,21-22-16,-22 43 0,22-21 0,0 42 31,0 1-31,0 20 0,22-21 16,-22 21-16,21 1 0,0-1 0,0 0 15,0-20-15,0 20 0,1-21 16,-1 21-16,0-20 0,21-1 0,-21 0 16,1 0-16,20-21 0,-21 0 0,21 0 15,1 0-15,-22 0 0,21 0 16,1 0-16,-1 0 0,0-21 15,1 0-15,-1 0 0,0-1 0,1-20 16,-1 21-16,-21-21 0,21-1 16,-20 22-16,20-21 0,-21-1 0,-21 1 15,0 0-15,0 21 0,0-1 16,0 1-16,0 0 0,-21 21 16,0 0-16,0 21 0,-1-21 15,1 21-15,0 22 0,0-22 16,21 21-16,-21-21 0,21 22 0,-21-1 15,21-21-15,0 22 0,-22-22 0,22 42 16,-21-42 0,21 1-16,0-1 0,21-21 31,-21-21-15,22 21-16,-1-22 0,0 1 0,-21 0 15,21 0-15,0-21 0,0 20 16,22-20-16,-22 21 0,0-21 0,0 20 15,0 1-15,1 0 0,-1 0 0,0 0 16,0 21-16,0 0 0,0 0 16,-21 21-16,0 0 0,0 0 15,0 0-15,0 22 0,0-22 16,0 0-16,0 21 0,0-20 16,0-1-16,0 0 0,0 0 0,0 21 15,0-20-15,0-1 0,22 0 16,-1 0-16,0-21 15,0 0-15,0 0 0,0 0 16,22 0-16,-22 0 0,0 0 16,0-21-16,0 0 0,22 21 0,-22-21 15,0-1-15,0 1 0,0-21 0,1 21 16,-1-22-16,0 22 0,0-21 16,0 0-16,-21 20 0,0-20 0,0 21 15,0 0-15,0 0 0,0-1 0,0 1 16,0 42-1,0 22 1,0-22-16,-21 21 0,0-21 0,21 22 16,-21-1-16,21 0 0,0-20 15,0 20-15,0 0 0,0-21 0,0 22 16,0-22-16,0 0 0,0 0 0,0 0 16,21-21-16,0 22 15,0-22-15,0 0 0,1 0 0,-1 0 16,21 0-16,-21-22 0,22 1 15,-1 0-15,-21 21 0,0-21 0,22-21 16,-22 20-16,0 1 0,0-21 0,21 0 16,-20-1-16,-1 1 0,0 0 15,0-22-15,-21 22 0,21-1 16,0 1-16,-21 0 0,0-22 0,22 22 16,-1 0-16,-21 20 0,21-20 15,-21 21-15,0 0 0,0 42 16,0 0-1,0 0-15,0 22 0,0-22 16,-21 21-16,0 0 0,-1 1 0,22-1 16,-21 0-16,0 1 0,21-1 15,0 0-15,-21 1 0,0-1 16,21 0-16,0 1 0,0-22 0,0 21 0,0-21 16,0 1-16,0-1 15,0 0-15,21-21 0,-21 21 0,21-21 16,0 0-16,0 0 0,1 0 0,-1 0 15,0 0-15,0 0 0,0-21 16,0 0-16,22 0 0,-22 21 16,0-22-16,-21 1 0,21 0 0</inkml:trace>
  <inkml:trace contextRef="#ctx0" brushRef="#br0" timeOffset="93359.85">12023 12742 0,'0'0'16,"0"-21"-16,0 0 16,42 21-16,-21 0 15,0 0-15,22-21 0,-22 21 0,21 0 16,-21 0-16,22-21 0,-1 21 0,0 0 16,-21 0-16,22-21 0,-1-1 15,-21 22-15,22-21 0,-22 21 0,0-21 16,0 21-16,-21-21 0</inkml:trace>
  <inkml:trace contextRef="#ctx0" brushRef="#br0" timeOffset="93569.52">11663 12488 0,'0'0'16,"-21"0"-16,-1 0 0,44 0 78,-1 0-62,0 0-16</inkml:trace>
  <inkml:trace contextRef="#ctx0" brushRef="#br0" timeOffset="94715.7">13123 13060 0,'0'-21'16,"0"0"-16,0-1 15,0 1-15,21 0 0,-21 0 16,22 0-16,-22-22 0,0 22 0,0-21 15,0 21-15,0-22 0,-22 22 0,1-21 16,0 0-16,0 20 0,0 1 16,-22-21-16,22 21 0,-21 21 15,21-21-15,-22 21 0,1 0 0,0 0 16,21 0-16,-22 0 0,1 21 16,21 0-16,-22 0 0,22 21 0,0 1 15,0-1-15,0 0 0,21 1 0,-21-1 16,21 0-16,0 22 0,0-22 15,0-21-15,0 22 0,0-22 0,0 0 16,21 0-16,0 0 0,0 1 0,0-22 16,0 0-1,1 0-15,20 0 0,-21 0 0,0 0 0,22-22 16,-22 1-16,0 0 0,21 21 16,-21-42-16,1 21 0,20-1 15,-21 1-15,0-21 0,0 21 0,1-22 16,-1 1-16,0 21 0,-21-21 15,0 20-15,0 1 0,0 0 0,0 0 16,0 0-16,0 42 16,0 0-16,-21 0 15,21 0-15,0 1 0,0-1 0,0 21 16,0-21-16,-21 22 0,21-22 0,0 21 16,0-21-16,0 0 0,0 22 15,0-22-15,21 0 0,0 0 16,0 0-16,0-21 0,0 0 15,22 0-15,-22 0 0,0 0 16,21 0-16,1 0 0,-22-21 0,21 21 16,1-21-16,-22 0 0,21 0 15,0 0-15,1-22 0,-22 22 0,0-21 16,21-1-16,-20 1 0,-1 0 0,0-1 16,0 1-16,0 0 0,-21-22 15,21 22-15,-21 0 0,0-1 0,0-20 16,0 42-16,0-1 15,0 1-15,0 0 0,0 42 16,0 0-16,-21 1 16,21-1-16,-21 21 15,0-21-15,21 22 0,-21-1 0,0 0 16,-1 1-16,22-1 0,0 0 0,0 1 16,0-1-16,0 0 0,0-21 15,0 22-15,0-22 0,0 42 16,0-41-16,22-1 15,-22 0-15,21-21 0,0 0 0,0 0 16,0 0-16,0 0 0,1 0 0,-1-21 16,0 21-16,0-21 0,0-1 15,0 1-15,1 0 0,-1 0 0,0 0 16,0 0-16,-21-22 16,0 22-16,0 0 0,0 0 15,0 42 1,0 0-1,-21 0-15,0 0 0,21 1 0,-21-1 16,21 0-16,0 0 0,0 0 0,0 0 16,0 1-16,0-1 15,21-21 17,0 0-32,-21-21 15,21-1-15,0 22 0</inkml:trace>
  <inkml:trace contextRef="#ctx0" brushRef="#br0" timeOffset="94920.6">14139 12594 0,'0'-21'0,"0"42"0,-21-42 47,0 21-31,42 0 31,0 0-47,0 0 15,-21 21-15,22-21 0,-1 0 0</inkml:trace>
  <inkml:trace contextRef="#ctx0" brushRef="#br0" timeOffset="95555.58">14499 12721 0,'0'-21'15,"0"0"1,21 21 0,0-21-16,1 21 0,-1 0 15,0 0-15,0 0 0,0 21 16,-21 0-1,0 0-15,0 0 0,0 1 0,0-1 16,0 0-16,0 0 0,-21 0 0,21 0 16,-21 22-16,-21-22 0,20 0 15,1 0-15,-21-21 0,21 21 0,-22 1 16,22-22-16,0 0 0,0 21 16,0-21-16,42 0 46,0 0-46,0 0 0,0 0 16,1 0-16,-1 0 0,0 21 0,0 0 16,0-21-16,0 21 0,22 0 15,-22 1-15,21-1 0,-21 0 0,22 0 16,-22 0-16,0 0 0,0 22 0,0-1 16,1-21-16,-1 43 0,-21-22 15,0 0-15,0 22 0,0-1 0,0-20 16,-21 20-16,-1 1 0,-20-1 0,0-20 15,-1 20-15,1 1 0,-64 20 16,43-41-16,20-1 16,1 0-16,-21-21 0,20 1 0,1-1 15,21-21-15,-43 0 0,22 0 16,21 0-16,0-21 0,-1-1 16,1 1-16,21-21 0,-21 0 0,21 20 15,-21-20-15,21-21 0,0 20 0,0-20 16,0-1-16,0 22 0,21-22 15,0 1-15,0 21 0,1-22 0,-1 22 16,0-1-16,21 1 0,-21 0 0,22 21 16,-1-22-16,0 22 0,1 0 0,-1-21 15,0 20-15,22-20 0,-22 0 16,1 21-16</inkml:trace>
  <inkml:trace contextRef="#ctx0" brushRef="#br0" timeOffset="95896.51">15960 12340 0,'0'0'16,"0"-21"-16,21 0 0,-21 0 0,21 0 15,-21-1-15,0 1 0,0 0 0,0 42 32,0 0-32,0 1 0,-21 20 15,0-21-15,-1 21 0,1 1 16,21 20-16,-21-20 0,0-1 0,0 21 16,0-20-16,-1-1 0,22 0 0,-21 1 15,0-1-15,0-21 0,0 22 16,21-22-16,0 0 0,-21 0 0,-1 0 15,1-42 17</inkml:trace>
  <inkml:trace contextRef="#ctx0" brushRef="#br0" timeOffset="96484.5">15303 12637 0,'22'0'15,"-1"0"-15,21 0 16,-21 0-16,22 0 0,-1 0 16,0 0-16,1 0 0,20 0 15,-21 0-15,22-22 0,-1 1 0,1 21 16,-1-21-16,1 21 0,-1-21 0,1 0 16,-1 0-16,1-1 0,-22 1 15,1-21-15,-1 21 0,-21-22 16,0 22-16,-21 0 0,0-21 0,0 21 15,0-22-15,0 22 0,-21 0 0,-21 21 16,21 0-16,-1 0 0,-20 0 16,21 0-16,-21 21 0,20 21 0,1-20 15,0 20-15,0 0 0,0 1 0,0-1 16,21 0-16,0-21 0,-22 22 16,1-1-16,21 0 0,0 1 0,0-22 15,-21 21-15,21-21 0,0 22 16,-21-22-16,21 0 0,0 0 0,0 0 15,0 1-15,-21-22 16,21-22 0,0 1-1,0 0-15,21 0 0,0 0 0,0-22 16,0 22-16,1 0 0,-1-21 16,0 21-16,21-1 0,1 1 0,-22 0 15,21 0-15,0 21 0,-20 0 0,20 0 16,-21 0-16,0 0 0,0 21 15,-21 0-15,0 0 0,0 1 0,0-1 16,0 21-16,0-21 0,0 0 0,0 22 16,-21-22-16,0 0 15,0 0-15,0 0 0,0 1 0,21-1 16,0 0-16,-22-21 0,22 21 16,22-42-1,-1 21 1,0-21-16,0 0 0,0-1 0</inkml:trace>
  <inkml:trace contextRef="#ctx0" brushRef="#br0" timeOffset="96828.31">16637 12679 0,'0'21'31,"21"-21"-15,0 0-16,0 0 15,1 0-15,-1 0 0,0 0 16,0 0-16,0 0 0,0-21 16,1 21-16,-1-21 0,0 21 0,0-21 15,0-1-15,-21 1 0,0 0 16,0 0-16,-21 21 16,0 0-16,0 0 0,0 0 15,-1 0-15,1 0 0,0 0 16,-21 21-16,21 0 0,-1 0 15,1 22-15,0-22 0,0 0 0,21 21 16,-21-20-16,21-1 0,0 21 16,0-21-16,21 0 0,0 1 15,0-22-15,22 0 0,-22 0 0,21 0 16,0 0-16,1 0 0,20 0 16,1 0-16,-1-22 0,1 22 0</inkml:trace>
  <inkml:trace contextRef="#ctx0" brushRef="#br0" timeOffset="97252.07">17949 12213 0,'0'0'16,"0"-21"-16,-21 21 0,0 0 0,0 0 16,0 0-16,-1 21 0,1 0 0,0 1 15,0 20-15,0 0 0,-22-21 0,22 22 16,0-1-16,0 0 0,-21 1 15,20-1-15,22-21 0,0 22 0,-21-1 16,21-21-16,0 21 0,0-20 16,0-1-16,21 21 0,1-42 0,-1 21 15,0 0-15,21-21 0,-21 0 0,1 0 16,20 0-16,-21 0 0,21 0 16,-20 0-16,20-21 0,-21 0 15,21 0-15,-20 0 0,-1 0 0,0-1 16,0-20-16,0 21 0,-21-21 15,0-1-15,0 1 0,0 0 0,0 20 16,0-20-16,0 0 0,0-1 0,-21 1 16,0 21-16,0-21 0,0 20 15,-22 1-15,22 0 0,-21 21 16,21 0-16,-22 0 0,22 0 0,-21 21 16,21 0-16,-22 1 0,22-1 0,0 21 15,0-21-15,0 22 0,21-22 16,0 0-16,0 21 0,0-21 15,0 1-15,21-1 0,0 0 0,0-21 16</inkml:trace>
  <inkml:trace contextRef="#ctx0" brushRef="#br0" timeOffset="97792.1">18775 12002 0,'0'0'16,"0"-22"-16,-21 22 0,-1 0 0,1 0 16,0 22-16,0-1 15,0 21-15,0-21 0,-1 22 0,1 20 16,0-21-16,-21 1 0,21-1 16,-1 0-16,22 1 0,-21-1 0,0 0 15,0 1-15,0-1 0,21 0 0,-21 1 16,21-1-16,-22-21 0,22 22 15,-21-22-15,21 0 0,0 0 0,0 0 16,0-42 15,0 0-15,0 0-16,21 0 0,1-22 16,-1 22-16,0 0 0,0-21 0,0 20 15,22-20-15,-22 21 0,21 0 0,0 0 16,1-1-16,-1 1 0,-21 0 15,22 21-15,-22 0 0,21 0 0,-21 0 16,0 21-16,1 0 0,-1 1 0,0-1 16,-21 0-16,0 0 0,0 21 15,0-20-15,0-1 0,0 0 0,-21 0 16,0 0-16,-22 0 0,22 1 16,-21-1-16,21-21 0,-22 21 0,1-21 15,0 21-15,-1-21 0,1 0 16,0 0-16,20 0 0,-20 0 0,21 0 15,0 0-15,0 0 0,42 0 32,0-21-32,21 0 0,-21 21 15,22 0-15,-1-21 0</inkml:trace>
  <inkml:trace contextRef="#ctx0" brushRef="#br0" timeOffset="98148.72">19198 12573 0,'0'0'0,"21"-21"0,-21 0 16,0 0-16,0-1 16,21 22-16,-21 22 31,0-1-31,0 0 16,-21 21-16,0-21 0,21 22 0,-21-1 15,21 0-15,-21 22 0,21-22 0,-21 1 16,21-1-16,-22 21 0,22-20 15,-21-1-15,21 22 0,-21-22 0,21 0 16,0 1-16,0 20 0,-21-21 0,0 1 16,21 20-16,-21-20 0,21-1 15,0 21-15,-22-20 0,1-1 0,0 0 16,21 1-16,-21-22 0,0 0 16,21 0-16,-21 0 0,-1 1 15,1-22-15,0 0 16,21-22-1,0 1-15,0 0 0,0 0 0,0-21 16,21 20-16,0-41 0,1 21 16,-1-1-16</inkml:trace>
  <inkml:trace contextRef="#ctx0" brushRef="#br0" timeOffset="98341.26">19325 12340 0,'0'-21'0,"0"42"0,-21-63 16,0 42-16,0 0 16,21 21 15,0 0-31,21-21 16,0 21-16,0-21 15,0 0-15,0 22 0</inkml:trace>
  <inkml:trace contextRef="#ctx0" brushRef="#br0" timeOffset="98625.61">19579 12467 0,'0'0'15,"21"0"-15,0 0 0,1 0 16,-1 0-16,-21-21 16,21 0-16,0 21 15,-21-21-15,0 0 16,-21 21-1,0 21-15,0 0 0,-1 0 16,1 0-16,-21 0 0,21 1 16,0-1-16,-22 0 0,22 21 0,21-21 15,0 1-15,0-1 0,0 0 16,0 0-16,0 0 0,0 0 16,0 1-16,21-22 0,22 21 0,-22-21 15,21 0-15,0 0 0,1 0 16,-1 0-16,22 0 0,-22 0 0,21-21 15,-20-1-15,-1 1 0,0 21 0</inkml:trace>
  <inkml:trace contextRef="#ctx0" brushRef="#br0" timeOffset="99056.5">20235 12467 0,'0'0'0,"0"-21"0,0 0 16,-21 21-16,0 0 16,0 0-16,0 0 0,-1 0 15,1 21-15,0 0 0,0 22 16,21-22-16,-21 0 0,21 0 15,-21 21-15,21-20 0,0-1 0,0 0 16,0 0-16,0 21 0,0-20 16,21-22-16,0 21 0,-21 0 0,21 0 15,21-21-15,-20 0 0,-1 0 0,0 0 16,21 0-16,-21 0 0,1 0 16,20-21-16,-21 21 0,0-21 0,0 0 15,1-1-15,-1 1 0,21-21 16,-21 21-16,0-22 0,1 1 0,20 0 15,-21-1-15,0 1 0,0 0 0,-21-1 16,22-20-16,-1 21 0,-21-1 16,0 22-16,0 0 0,0 0 15,0 0-15,0 42 16,0 0 0,-21 0-16,-1 21 0,1-20 0,0 20 15,0 0-15,0-21 0,0 22 16,-1-1-16,1 0 0,21-20 0,0 20 15,0-21-15,0 0 0,0 43 16,0-43-16,0 0 0,0 0 16,0 0-16,21-21 0,1 0 15,-1 0-15,0 0 0,0 0 16</inkml:trace>
  <inkml:trace contextRef="#ctx0" brushRef="#br0" timeOffset="99268.51">20341 12425 0,'0'0'15,"-21"0"-15,0 0 0,0 0 16,63 0 0,-21 0-16,0 0 0,22 0 15,-1 0-15,21 0 0,-20 0 0,20 0 16,1 0-16,-22-21 0,22 21 15,-1-21-15,1 21 0,-1 0 16,-21-22-16,22 22 0,-22 0 0,-21 0 16</inkml:trace>
  <inkml:trace contextRef="#ctx0" brushRef="#br0" timeOffset="100804.46">2117 14288 0,'0'0'0,"0"-22"16,-22 22-16,1 0 16,21 22-1,-21-1-15,21 0 0,0 0 16,-21 21-16,0 1 0,0-1 0,21-21 15,-22 22-15,1-1 0,21 0 16,-21 1-16,0-22 0,0 21 16,0-21-16,21 0 0,-22 1 0,22-1 15,-21-21-15,21-21 32,0-1-32,0 1 15,21 0-15,1 0 0,-1 0 16,0-22-16,0 22 0,0-21 0,0 21 15,1-22-15,-1 22 0,-21 0 16,21 21-16,0 0 0,0 0 0,0 21 16,1 22-16,-1-22 15,0 21-15,0 0 0,0 1 0,0-1 16,-21 0-16,22 1 16,-1-22-16,0 21 0,0-21 0,0 1 15,0-1-15,1 0 0,20-21 16,-21 0-16,21 0 0,-20 0 0,20 0 15,-21 0-15,21-21 0,1 0 0,-1-1 16,-21 1-16,22-21 0,-22 21 16,42-64-16,-42 43 0,-21-22 15,0 22-15,0-22 0,0 22 16,0-21-16,0 20 0,-21 1 0,0 0 16,0-1-16,-21 22 0,20 0 15,-20 0-15,21 0 0,-21 21 0,20 0 16,-20 0-16,21 0 15,0 21-15,0 0 0,-1 0 0,22 0 16,0 0-16,0 1 0,0-1 16,0 21-16,22-21 0,-1 0 0,0 1 15,0-1-15,21 0 0,-20-21 16,20 21-16</inkml:trace>
  <inkml:trace contextRef="#ctx0" brushRef="#br0" timeOffset="100995.87">3090 14647 0,'0'22'0,"0"-44"0,-21 44 0,0-22 16,0 0 0,21-22 15,0 1-16</inkml:trace>
  <inkml:trace contextRef="#ctx0" brushRef="#br0" timeOffset="101407.77">3217 14647 0,'43'-21'31,"-22"21"-31,-21-21 0,0 0 0,21 0 16,0 0-16,0-1 0,0-20 16,1 21-16,-22-21 0,21-1 0,0 1 15,-21-22-15,0 43 0,0 0 16,0 0-16,0 0 0,-21 21 16,0 0-1,-1 21-15,1 0 16,0 0-16,0 22 0,0-22 0,21 21 15,0-21-15,0 22 0,0-22 16,0 0-16,21 21 0,0-21 0,0 1 16,22-1-16,-22-21 0,0 21 15,0 0-15,21 0 0,-20 0 0,-1-21 16,0 22-16,0-1 0,-21 0 16,0 0-16,0 0 0,0 0 15,0 1-15,0-44 47,21 22-31,0-21-16,1 0 0,-22 0 0,21 0 15</inkml:trace>
  <inkml:trace contextRef="#ctx0" brushRef="#br0" timeOffset="101568.69">3895 14478 0,'-22'0'47,"1"0"-47,21 21 0,-21-21 16,0 0-16,42-21 47,0 0-47</inkml:trace>
  <inkml:trace contextRef="#ctx0" brushRef="#br0" timeOffset="101823.54">4339 13907 0,'0'0'0,"0"21"31,-21 0-31,21 21 0,-21-21 16,0 22-16,21-1 0,-22 0 15,1 1-15,0 20 0,21-20 0,-21 20 16,0 1-16,0-1 0,21-21 15,-22 22-15,22-22 0,-21 1 16,21-1-16,0 0 0,0-21 0,0 1 16,0-1-16,0 0 0,21-21 15,1 0-15,-1 0 0,0 0 16,0 0-16,0-21 0,0 0 0,1-1 16,-1 1-16</inkml:trace>
  <inkml:trace contextRef="#ctx0" brushRef="#br0" timeOffset="102008.44">4170 14266 0,'-21'0'0,"42"0"0,-21 0 31,21-21-31,0 21 0,0 0 0,22 0 16,-22 0-16,21-21 0,22 21 15,-22-21-15,21 0 0,1 21 0,21-21 16,-22-1-16</inkml:trace>
  <inkml:trace contextRef="#ctx0" brushRef="#br0" timeOffset="102568.08">5778 14436 0,'0'21'0,"0"-42"0,-21 42 0,21-42 32,21 21-32,1-21 0,-1-1 15,0 1-15,0 0 0,0 0 0,22 0 16,-22 0-16,0-1 0,21 1 15,-21-21-15,-21 21 0,0 0 16,0-1-16,0 1 0,0 0 0,0 0 16,-21 21-16,0 0 0,0 0 15,-21 0-15,-1 0 0,1 0 0,0 0 16,-1 0-16,1 21 0,21 21 0,-22-20 16,22-1-16,0 21 0,0-21 15,21 22-15,0-22 0,0 21 0,0 0 16,0-20-16,21 20 0,0-21 15,22 0-15,-1 22 0,0-22 0,-21 0 16,22 21-16,-1-21 0,0 1 0,1-1 16,-22 0-16,21 0 15,-42 0-15,0 0 0,0 1 0,0-1 16,0 0-16,-21 0 0,-21 0 16,-1-21-16,1 0 0,0 0 15,-1 0-15,-20 0 0,-1 0 0,22 0 16,0 0-16,-22 0 0,22-21 0,21 21 15,-22-21-15,22 0 0,0 0 16,0-1-16,21 1 0,0-21 0,0 21 16,0-22-16,0 22 0,21 0 15,0-21-15,0 21 0,22-22 16,-1 22-16,22 0 0,-22 0 0,21 0 16,-20-1-16</inkml:trace>
  <inkml:trace contextRef="#ctx0" brushRef="#br0" timeOffset="102936.87">6181 14499 0,'0'0'16,"0"21"-16,0 1 0,0-1 15,21-21 1,0 0-16,0 0 16,0-21-16,0-1 0,-21 1 0,22 21 15,-1-21-15,21 0 0,-21 0 16,0 0-16,1-22 0,-1 22 15,-21 0-15,0 0 0,0 0 16,0-1-16,0 1 0,0 0 0,0 0 16,-21 21-16,-1 0 0,1 0 0,0 0 15,0 21-15,0 0 0,0 22 16,-1-22-16,1 21 0,0 0 0,0 1 16,0-1-16,0 0 0,21 1 0,0-1 15,0 0-15,0-20 0,0 20 16,0-21-16,0 0 0,21 0 0,0 1 15,0-1-15,0-21 0,0 0 16,22 0-16,-22 0 0,21 0 16,1 0-16,-1 0 0,0-21 0,1 21 15,-1-22-15,0 1 0,1 0 16,-1-21-16,-21 21 0,21-1 0</inkml:trace>
  <inkml:trace contextRef="#ctx0" brushRef="#br0" timeOffset="103204.66">7133 13801 0,'0'0'0,"0"-43"16,0-41-1,-21 84-15,21 21 16,-21 0-16,0 21 0,21 1 16,-22-1-16,22 0 0,0 22 0,-21-22 15,21 22-15,-21-1 0,0 1 16,0-1-16,21 1 0,-21-1 0,-1-20 15,1 20-15,21-21 0,0 1 0,-21-1 16,21 0-16,0-20 0,0-1 16,0 0-16,0 0 0,0 0 0,21-21 15,0 0-15,1 0 16,-1 0-16,0 0 0,0-21 16,0 0-16,0 21 0,1-21 0</inkml:trace>
  <inkml:trace contextRef="#ctx0" brushRef="#br0" timeOffset="104012.38">7133 14542 0,'0'0'0,"-21"0"16,0 0-16,21 21 15,-21-21-15,21 21 16,21-21 15,0 0-31,0 0 0,0 0 16,0 0-16,1 0 0,-1-21 15,0 0-15,0-1 0,-21 1 16,21 21-16,-21-21 0,0 0 0,0 0 16,0 0-16,0-1 15,0 1-15,-21 21 16,0 0-16,0 0 16,0 21-16,-1 1 0,1-1 15,0 0-15,21 21 0,0-21 16,-21 1-16,21 20 0,-21-21 0,21 0 15,0 0-15,0 1 0,0-1 0,0 0 16,0 0-16,21-21 0,0 0 0,0 21 16,0-21-16,22 0 0,-22 0 15,21 0-15,-21 0 0,22 0 16,-1-21-16,-21 21 0,22-21 0,-1 0 16,-21 0-16,21 21 0,-20-22 15,20-20-15,-21 21 0,0 0 0,0 0 16,1-22-16,-1 22 0,0-21 0,-21 21 15,0-1-15,0 1 0,0 0 16,0 0-16,0 42 16,0 0-16,0 22 15,0-22-15,0 0 0,-21 0 16,21 21-16,-21-20 0,21-1 0,0 21 16,0-21-16,-22 0 0,22 1 15,-21-1-15,21 0 0,-21 0 0,21 0 16,0 0-16,-21-21 31,21-21-15,0 0-16,0 0 15,0 0-15,0 0 0,0-1 16,21-20-16,-21 21 0,21-21 0,0-1 16,1 1-16,-1 0 0,0 20 15,21-20-15,-21 21 0,22 0 0,-1 0 16,0-1-16,1 22 0,-22 0 0,21 0 15,1 22-15,-22-1 0,0 0 16,0 0-16,0 0 0,0 22 0,-21-22 16,22 21-16,-22-21 0,0 22 15,0-1-15,0-21 0,0 0 16,-22 0-16,1 22 0,0-22 0,0 0 16,0 0-16,0-21 15,21-21 16,21 0-31,0 0 16,0 0-16,0-1 0</inkml:trace>
  <inkml:trace contextRef="#ctx0" brushRef="#br0" timeOffset="104208.61">8424 14309 0,'-84'127'0,"168"-254"0,-84 148 15,0 0 1,0 21-16,0-20 0,-21-1 0,21 21 15,-21-21-15,21 0 0,0 22 0,-21-22 16,21 0-16,-21 0 0,21 0 16,0 1-16,0-1 0,0 0 15,21-42 17,0 0-32,-21-1 0,21 1 15</inkml:trace>
  <inkml:trace contextRef="#ctx0" brushRef="#br0" timeOffset="104371.74">8467 14161 0,'0'0'0,"-22"-22"0,1 1 0,21 0 15,0 0-15,-21 21 0,0 0 0,0 0 16,0 0 0,21 21-16,0 0 15,0 0-15,21-21 16,0 22-1,0-22-15</inkml:trace>
  <inkml:trace contextRef="#ctx0" brushRef="#br0" timeOffset="104768.2">8721 14266 0,'21'0'31,"-21"22"-16,0-1 1,-21 0-16,21 21 0,-22-21 16,22 22-16,-21-22 0,21 21 0,0-21 15,0 22-15,0-22 0,0 21 16,0-21-16,0 1 0,0-1 16,0 0-16,21 0 0,1-21 0,-1 21 15,0-21-15,21 0 0,-21 0 16,1 0-16,-1 0 0,21-21 15,-21 0-15,0 0 0,1 21 0,-1-43 16,0 22-16,0 0 0,0 0 16,0-21-16,-21-1 0,22 1 0,-22 21 15,0-22-15,0 1 0,0 21 0,0 0 16,0 0-16,0-1 0,0 1 16,-22 42 15,22 1-31,0-1 15,0 0-15,0 0 0,22-21 16,-1 0-16,0 0 0,0 0 16</inkml:trace>
  <inkml:trace contextRef="#ctx0" brushRef="#br0" timeOffset="105375.85">9419 14330 0,'0'0'0,"0"21"16,-21-21-16,21 21 15,-21 0-15,21 1 0,-21-1 0,21 0 16,0 0-16,0 0 0,0 0 16,0 1-16,-22-1 0,22 0 15,0 0-15,-21 0 0,21 0 0,0 1 16,0-1-16,-21-21 16,21 21-16,-21-21 0,21-21 31,0 0-16,0-1-15,0 1 0,0 0 16,0-21-16,0 21 0,0-22 0,21 22 16,0-21-16,0-1 0,1 22 15,-1-21-15,0 21 0,0 0 0,0-1 16,0 1-16,22 21 0,-22 0 16,0 0-16,0 21 15,0 1-15,1-1 0,-1 0 0,0 0 16,0 21-16,0-20 0,-21 20 0,0-21 15,0 0-15,0 22 0,0-22 16,0 0-16,0 0 0,0 0 0,-21 0 16,0 1-16,0-22 15,0 0-15,-1 0 16,1 0-16,21-22 16,0 1-1,0 0-15,0 0 0,21 0 16,1 0-16,-1-1 0,21-20 0,-21 0 15,22 21-15,-1-22 0,21 1 16,-20 21-16,20 0 0,1-1 0,-22 22 16,22 0-16,-22 0 0,0 0 0,1 0 15,-22 22-15,0-1 0,-21 0 16,0 21-16,0-21 0,0 22 0,0-1 16,-21-21-16,0 22 0,-1-22 0,1 21 15,-21 0-15,0-20 0,20-1 16,-20 0-16,0 0 0,21 0 0,-1-21 15,1 21-15</inkml:trace>
  <inkml:trace contextRef="#ctx0" brushRef="#br0" timeOffset="105943.52">10668 14542 0,'0'0'0,"-42"0"0,-1 21 0,22-21 0,0 0 16,0 0-16,0 0 0,21 21 15,21-21 1,0 0-16,21 0 16,-21 0-16,22 0 0,-1 0 0,22 0 15,-22 0-15,21 0 0,1 0 16,-1 0-16,1-21 0,-22 21 0,22-21 16,-1 21-16,-20-22 0,-1 22 15,-21-21-15,21 0 0,-42 0 16,0 0-16,0 0 15,0-1-15,-21 1 16,0 0-16,0 0 0,0 21 0,0-21 16,-1 21-16,22-21 0,-21 21 0,42 0 31,1 0-31,-1 0 0,0 0 16,0 0-16,21 0 0,-20 21 15,-1-21-15,0 21 0,0 0 0,21 0 16,-42 0-16,22 1 0,-1-1 0,-21 0 15,0 0-15,0 21 0,0-20 16,0-1-16,0 0 0,-21 0 0,-1-21 16,1 21-16,0 0 0,-21 1 15,21-22-15,-1 21 0,1-21 16,0 0-16,0 0 0</inkml:trace>
  <inkml:trace contextRef="#ctx0" brushRef="#br0" timeOffset="106512.37">12933 14415 0,'-21'0'0,"42"0"0,-64-22 16,22 22-16,21-21 16,-21 21-16,0 0 0,21-21 0,-21 21 15,0 0-15,-1 0 16,1 0-16,-21 21 0,21-21 0,0 21 16,-22 1-16,22-1 0,-21 21 0,21 0 15,-1-20-15,1 20 16,0 0-16,0 1 0,0-22 0,21 21 0,0 0 15,0-20-15,0 20 0,0-21 16,21 0-16,0 0 0,21 1 16,-20-22-16,20 21 0,0-21 0,1 0 15,-1 0-15,0 0 0,22 0 0,42 0 16,-64-21-16,0-1 16,22 22-16,-22-21 0,0 0 0,-20 0 15,20-21-15,-21 20 0,0 1 16,-21-21-16,0 21 0,0-22 0,0 1 15,-21 0-15,0-1 0,0 22 0,-22-21 16,1 0-16,0 20 16,-1 1-16,1 0 0,0 21 0,-1 0 0,1 0 15,0 0-15,21 0 16,-1 21-16,1 0 0,21 1 0,0-1 16,0 0-16,0 0 0,0 0 0,21 0 15,22 1-15,-1-1 0,0-21 16,1 0-16,20 21 0,1-21 0,-1 0 15,1 0-15,20 0 0,-20-21 0,-1 0 16,1-1-16</inkml:trace>
  <inkml:trace contextRef="#ctx0" brushRef="#br0" timeOffset="106813.2">13822 14288 0,'0'0'0,"0"-22"16,0 1-1,-21 21-15,-1 0 16,1 21-16,21 1 0,-21-1 0,21 21 15,0 0-15,-21 1 0,0 20 16,21-20-16,-21 20 0,21-21 0,-22 22 16,1-1-16,0-20 0,21 20 0,-21 1 15,0 20-15,0-20 0,-1-1 16,1 22-16,0-21 0,0 20 0,0-20 16,0 20-16,-1-20 0,-20 21 15,21-22-15,0 1 0,0-1 0,-1 1 16,1-1-16,0-21 0,21 22 0,0-43 15,0 21-15,0-20 0,0-1 16,21-21 0,0-21-16,1-22 0,-1 22 15,0-21-15,0-1 0,21 1 0,-20 0 16,20-22-16,-21 22 0,0-22 0</inkml:trace>
  <inkml:trace contextRef="#ctx0" brushRef="#br0" timeOffset="107752.05">13652 14901 0,'0'0'0,"0"-63"0,22-1 0,-22 22 16,21-21-16,-21 20 0,21 1 0,0 0 16,0-1-16,22 22 15,-22 0-15,0 0 0,0 0 0,21-1 16,-20 22-16,20 0 0,-21 0 0,21 0 16,-20 0-16,20 0 0,-21 22 15,-21-1-15,0 0 0,0 0 0,0 0 16,0 0-16,0 1 0,-21-1 15,-21 0-15,20 0 0,-20 0 0,0 0 16,-1 1-16,22-1 0,-21-21 0,0 21 16,-1-21-16,22 0 0,0 21 15,0-21-15,42 0 32,0 0-32,0 0 0,0 0 15,22 0-15,-1-21 0,-21 21 0,22 0 16,-1 0-16,-21 0 0,21 0 0,1 0 15,-22 0-15,21 0 0,-21 0 16,1 0-16,20 0 0,-21 0 0,0 0 16,22 0-16,-22-21 0,21 21 15,-21 0-15,0-21 0,1-1 0,20 22 16,-21-21-16,0 0 0,-21 0 0,0 0 16,0 0-16,0-1 0,0 1 15,0 0-15,0 0 0,-21 21 16,0 0-16,0 0 0,0 0 15,-1 0-15,1 21 0,0 0 16,0 0-16,0 1 0,21-1 0,0 0 16,-21 21-16,21-21 0,0 1 15,0-1-15,0 0 0,21 21 0,0-42 16,0 21-16,0 1 0,0-1 0,1-21 16,-1 0-16,21 21 0,-21-21 15,0 0-15,22 0 0,-22 0 0,21 0 16,-21-21-16,22 0 0,-22 21 15,0-22-15,0 1 0,0-21 0,1 21 16,-1-22-16,-21 1 0,21 0 0,-21-1 16,21 22-16,-21-21 15,21 0-15,-21 20 0,0 1 0,0 0 16,0 42 0,0 0-16,-21 22 15,21-22-15,-21 0 0,0 21 16,21-20-16,0 20 0,-21-21 0,21 21 15,-22-20-15,22-1 0,0 0 0,0 0 16,-21 0-16,21 0 0,-21-21 0,21 22 16,-21-22-16,21-22 31,0 1-31,0 0 16,0 0-16,0-21 15,0 20-15,21-20 0,21 0 0,-20-1 16,20-20-16,0 21 0,1-1 15,20 1-15,1 0 0,-1 20 0,22 1 16,-22 21-16,1 0 0,-1 0 0,-20 21 16,-1 22-16,0-22 0,-21 21 15,1 1-15,-22 20 0,0-21 0,0 1 16,0-1-16,-22 0 0,1 1 0,0-22 16,0 21-16,-21-21 0,20 1 15,1-1-15,0 0 0,0-21 16,0 0-16,0 0 0,-1 0 15,22-21 1</inkml:trace>
  <inkml:trace contextRef="#ctx0" brushRef="#br0" timeOffset="108103.85">16870 13885 0,'0'0'0,"0"-21"16,0 0-16,0 0 0,0 0 16,-21 21-1,-1 21-15,1 0 16,0 0-16,21 22 0,-21-1 15,0 0-15,0 1 0,-1 20 0,1-21 16,0 22-16,21-22 0,-21 22 16,0-22-16,0 22 0,-1-22 0,1 0 15,0-21-15,21 22 0,-21-22 0,21 0 16,0 0-16,21-21 31,0 0-31,-21-21 0,21 0 16,-21 0-16,0 0 0</inkml:trace>
  <inkml:trace contextRef="#ctx0" brushRef="#br0" timeOffset="108724.52">16192 14182 0,'0'0'0,"-21"0"16,42 0 0,22 0-16,-22 0 15,21 0-15,1 0 16,20 0-16,1 0 0,-1 0 0,1 0 15,20 0-15,-20 0 0,20 0 0,1-21 16,-21-1-16,20 22 0,1-21 16,-22 0-16,22 0 0,-43 0 0,22-22 15,-22 22-15,1-21 0,-22 0 16,0 20-16,-21-20 0,0 0 0,0-1 16,0 22-16,0-21 0,-21 21 0,0 21 15,-22 0-15,22 0 0,-21 0 16,21 0-16,-22 21 0,22 21 0,0 1 15,-21-1-15,20 0 0,1 1 16,21-1-16,-21 21 0,21-20 16,-21-1-16,21 0 0,0 1 0,0 20 15,0-20-15,-21-22 0,21 21 16,0 0-16,0-20 0,0-1 0,0 0 16,-21 0-16,21 0 0,0-42 46,0 0-46,21-21 0,0 20 0,0-20 16,0 21-16,0-21 0,1-1 16,20 22-16,0-21 0,-21 21 15,22-1-15,-1 1 0,0 0 16,1 0-16,-22 21 0,21 0 0,-21 0 16,1 21-16,-1 0 0,0 0 0,0 1 15,-21-1-15,0 21 0,0 0 16,0-20-16,0 20 0,-21 0 0,0-21 15,0 22-15,-1-22 0,1 21 0,0-21 16,-21 1-16,21-22 0,-1 21 16,1-21-16,42 0 31,1 0-31,-1-21 0,0 21 16,0-22-16,21 1 0,-20 0 0,-1-21 15,21 21-15,-21-1 0,0-20 16</inkml:trace>
  <inkml:trace contextRef="#ctx0" brushRef="#br0" timeOffset="109008.44">17843 14245 0,'22'0'16,"-1"0"0,-64 0-16,107 0 0,-43-21 15,0 21-15,0 0 0,1 0 0,-1 0 0,0 0 16,0-21-16,21 21 0,-20 0 16,-1 0-16,21-21 0,-21 0 0,-21-1 15,0 1 1,0 0-16,-21 21 15,0 0-15,-21 0 0,20 0 0,-20 21 16,0-21-16,-1 21 0,1 1 16,21 20-16,-21-21 0,-1 0 15,22 22-15,0-22 0,0 21 0,21-21 16,0 22-16,0-22 0,0 0 16,0 0-16,21 0 0,0 0 0,21 1 15,-20-1-15,20-21 0,-21 0 0,21 0 16,1 0-16,-1 0 0,22 0 15,-22 0-15,0 0 0,1-21 0,-1-1 16,0 1-16</inkml:trace>
  <inkml:trace contextRef="#ctx0" brushRef="#br0" timeOffset="109628.65">19854 13843 0,'21'-63'16,"-21"41"-16,0 1 15,0 0-15,0 0 0,0 0 16,-21 21-16,0 0 15,0 0-15,0 21 16,21 21-16,-21-21 0,-1 22 0,22 20 16,-21-20-16,21 20 0,0-21 15,-21 22-15,0-22 0,0 22 0,21-22 16,-21 0-16,-1 1 0,22-1 0,-21 0 16,0 1-16,0-22 0,21 0 15,-21 0-15,21-42 31,0-21-15,0 21-16,0-1 0,0 1 16,21-21-16,0 21 0,0-22 15,0 22-15,-21-21 0,22 21 0,-1-22 16,21 22-16,-21 0 0,22 0 0,-1 0 16,21 21-16,-20 0 0,-1 0 15,0 0-15,22 0 0,-22 21 0,1 0 16,-1 0-16,-21 22 0,21-22 15,-20 0-15,-22 21 0,0 1 0,0-22 16,0 21-16,0-21 0,-22 22 16,1-22-16,0 0 0,-21 0 0,21 0 15,-22-21-15,1 21 0,21-21 16,-22 0-16,1 0 0,21 0 0,0 0 16,0 0-16,-1 0 0,1 0 15,21-21-15,0 0 0,0 0 16,0 0-16,21 21 0,-21-21 0,22-22 15,-1 22-15,21 0 0,-21 0 16</inkml:trace>
  <inkml:trace contextRef="#ctx0" brushRef="#br0" timeOffset="110320.56">20320 14055 0,'0'0'0,"42"-21"31,-21 21-31,22 0 16,-22 0-16,0 0 0,21 0 0,-20 0 16,20 0-16,0 0 0,-21 21 0,22 0 15,-1 0-15,-21 0 0,0 0 16,1 1-16,-22-1 0,0 21 0,0-21 16,0 0-16,0 1 0,-22-1 15,1 0-15,0 0 0,0 0 0,0-21 16,0 21-16,-1-21 0,1 0 0,0 0 15,0 0-15,0 0 0,0 0 16,21-21 0,0 0-16,0 0 0,0 0 15,0 0-15,21-22 0,0 22 16,0 0-16,21 0 0,-20 0 0,-1-1 16,21-20-16,0 21 0,-20 0 15,20 0-15,0-1 0,-21 22 0,22-21 16,-1 21-16,0 0 0,-20 0 0,20 0 15,-21 0-15,0 0 0,0 0 16,1 0-16,-1 0 0,-21 21 16,0 1-1,0-1-15,-21 0 16,-1 0-16,1 0 0,21 22 0,-21-22 16,0 0-16,0 0 0,21 0 15,0 22-15,0-22 0,0 0 0,0 0 16,0 0-16,0 0 0,0 1 0,0-1 15,0 0-15,21-21 0,0 0 16,0 21-16,22-21 0,-22 0 0,0 0 16,21 0-16,-21 0 0,22-21 15,-22 0-15,21 0 0,-21 21 0,22-43 16,-22 22-16,0 0 0,0 0 0,-21-22 16,0 22-16,0 0 0,0-21 15,0 21-15,0-22 0,0 22 0,-21 0 16,0 0-16,0 0 0,0-1 15,-1 22-15,1 0 0,-21 0 16,21 0-16,0 0 0,-1 0 0,22 22 16,-21-1-16,21 0 0,-21 0 15,21 0-15,-21 0 0,21 1 0,0-1 16,0 0-16,0 0 0,21-21 16,0 0-16</inkml:trace>
  <inkml:trace contextRef="#ctx0" brushRef="#br0" timeOffset="110912.46">22119 13949 0,'0'0'0,"0"-21"0,-21 21 16,0 21-1,21 0-15,-21 0 0,-1 0 16,1 1-16,0-1 0,0 21 0,0-21 15,0 22-15,-1-22 0,1 0 16,0 0-16,0 0 0,21 0 0,0 1 16,0-1-16,0 0 15,21-21 1,0-21 0,0 0-16,1 21 0,-1-22 15,0 1-15,0 0 0,21 0 0,-20 0 16,-1 0-16,21-1 0,-21 1 0,0 0 15,1 21-15,-1-21 0,-21 42 47,0 0-47,0 0 0,-21 1 0,21-1 16,0 0-16,0 0 0,0 0 0,0 0 16,0 1-16,0-1 0,21 0 15,0 0-15,0-21 0,0 0 0,0 21 16,1-21-16,-1 0 0,0 0 15,0 0-15,0-21 0,0 0 16,1 21-16,-1-21 0,0 0 0,-21-1 16,0 1-16,21 0 0,-21-21 15,21 21-15,-21-22 0,0 22 0,0-21 16,0 21-16,0-1 0,0-20 16,0 21-16,0 0 0,-21 21 31,21 21-31,-21 0 15,21 0-15,0 0 0,0 1 16,0-1-16,0 0 16,42 0-1,-21-21-15</inkml:trace>
  <inkml:trace contextRef="#ctx0" brushRef="#br0" timeOffset="111268.26">23326 14055 0,'0'0'0,"21"-21"15,-21-1-15,0 1 0,0 0 0,0 0 16,0 0-16,-21 21 0,-1-21 0,1 21 16,0 0-16,0 0 15,-21 0-15,20 0 0,-20 0 0,21 0 0,0 21 16,0 0-16,-1 0 0,1-21 16,21 21-16,0 0 0,0 1 15,0-1-15,0 0 0,0 0 0,21 0 16,1 0-16,-1 1 0,0-1 15,21 0-15,-21 0 0,1 0 0,-1-21 16,0 21-16,-21 1 0,0-1 16,0 0-16,-42-21 15,20 21 1,1-21-16,-21 0 0,0 0 0,-1 0 16,1 0-16,21 0 0,-22 0 15,1 0-15,21 0 0,0 0 16,0 0-16,-1 0 0,44-21 31,-1 21-31,0 0 0,0-21 0,0 21 16</inkml:trace>
  <inkml:trace contextRef="#ctx0" brushRef="#br0" timeOffset="111602.62">23495 14182 0,'0'0'0,"85"-21"31,-64-1-31,0 22 0,0-21 0,0 21 0,22-21 16,-22 0-16,21 0 0,-21 21 15,0-21-15,1-1 0,-22 1 16,0 0-16,0 0 16,-22 21-16,1 0 0,-21 0 15,21 0-15,-22 0 0,1 21 0,21 0 16,-21-21-16,20 21 0,-20 1 15,21-1-15,0 0 0,0 21 0,21-21 16,0 1-16,0-1 0,0 0 0,0 0 16,0 0-16,21 0 0,0-21 15,0 22-15,0-1 0,0-21 16,22 21-16,-22-21 0,21 0 16,-21 0-16,22 0 0,-1 0 0,0 0 0,-20 0 15,20 0-15,0 0 0,-21 0 16</inkml:trace>
  <inkml:trace contextRef="#ctx0" brushRef="#br0" timeOffset="111928.63">24045 14266 0,'43'-84'16,"84"-64"15,-297 380-31,361-486 0,-149 233 0,-21 21 16,0-21-16,22 0 0,-22 21 0,21 0 16,-21 0-16,22 0 0,-22 0 0,0 0 15,0 21-15,0 0 0,1 22 16,-22-22-16,0 21 0,21-21 15,-21 22-15,0-1 0,0-21 0,0 21 16,0 1-16,0-22 0,-21 0 16,21 0-16,0 0 0,0 1 0,-22-1 15,1-21-15,0 0 16,0 0-16,0 0 16,21-21-16,0-1 0,0 1 15,0 0-15,0 0 0,0 0 16,0 0-16,0-1 0,21-20 0,21 21 15,-21-21-15,22-1 0,-22 22 16,21-21-16,1-1 0,-1 22 0,43-42 16,-43 42-16,-21-1 15,0 22-15</inkml:trace>
  <inkml:trace contextRef="#ctx0" brushRef="#br0" timeOffset="113173.01">2053 15917 0,'0'0'0,"0"22"0,0 20 0,-21-21 15,21 0-15,0 22 0,-21-22 16,21 0-16,0 21 0,0-21 0,0 1 16,0-1-16,21-21 15,0 0-15,0 0 16,0-21-16,1-1 0,-1 1 0,21 0 16,-21-21-16,0 21 0,1-1 15,-1-20-15,0 21 0,-21-21 0,0 20 16,0 1-16,0 0 0,-21 0 15,0 0-15,-1 0 0,1 21 0,-21 0 16,21 0-16,0 0 0,-1 0 16,1 21-16,0 0 0,0 0 0,0 0 15,0 0-15,-1 1 0,22 20 16,0-21-16,0 0 0,0 0 0,0 1 16,0-1-16,0 0 0,22-21 15,-22 21-15,21-21 0,0 0 16,0 0-16,0 0 0,0-21 15,1 21-15,-1-21 0,21 0 16,-42-1-16,21 1 0,0 21 16,-21-21-16,0 0 0,0 0 0,0 0 15,0-1-15,-21 1 0,0 0 16,0 21-16,0 0 0,0 0 0,-1 0 16,1 0-16,0 0 0,0 0 15,0 21-15,21 0 0,0 1 0,-21-1 16,21 0-16,0 0 0,0 0 15,0 0-15,0 1 0,0-1 16,21-21 0,0 0-16,0 0 0,0 0 0,0 0 0,22 0 15,-22-21-15,0-1 16,0 1-16,0 21 0,1-21 0,-1 0 16,-21 0-16,0 0 15,0-1-15,-21 22 16,-1-21-16,1 21 0,0 0 15,0 0-15,0 0 0,21 21 0,-21-21 16,-1 22-16,22-1 0,-21-21 16,21 21-16,0 0 0,0 0 15,0-42 32,0 0-47,0 0 16,0 0-1,-21 21 17,21 21-17,0 0-15</inkml:trace>
  <inkml:trace contextRef="#ctx0" brushRef="#br0" timeOffset="113669">2244 16849 0,'-43'-64'16,"43"22"-16,0 21 0,0 0 0,-21 21 15,21-22-15,0 1 0,0 42 32,0 1-17,0-1-15,0 0 0,0 0 16,0 0-16,0 0 16,0 1-16,0-1 0,-21 0 15,0-21 1,21-21-1,0 0 1,0-1-16,0 1 0,0 0 0,0 0 16,0-21-16,21 20 0,0 1 15,0 0-15,0 0 0,1 21 16,-1-21-16,0 21 0,0 0 16,0 0-16,0 0 0,1 21 0,-1 0 15,0 0-15,-21 22 0,0-1 16,0 0-16,0 1 0,0 20 0,0-21 15,-42 22-15,20 21 0,-41-22 16,21 1-16,-22-1 0,-21 22 0,1-22 16,-1 22-16,-21-43 0,22 22 15,-22-22-15,0-21 0</inkml:trace>
  <inkml:trace contextRef="#ctx0" brushRef="#br0" timeOffset="114324.14">3471 16362 0,'-21'0'0,"42"0"0,-63 0 0,21 0 0,21-21 15,42 21 1,-21 0-1,22 0-15,-1 0 0,0 21 0,22-21 16,-1 0-16,1 21 0,-1-21 16,1 0-16,-1 0 0,1 21 0,-1-21 15,22 0-15,-22 0 0,1 0 16,21 0-16,-22 0 0,1-21 16,-22 21-16,21 0 0,-20-21 0,-1 21 15,-21 0-15,22-21 0,-43 0 16,0-1-16,0 1 15,-22 21-15,1-21 0,0 21 16,-21-21-16,21 21 0,-1-21 16,-20 21-16,21 0 0,0 0 0,0-21 15,21-1-15,-22 22 16,44 22 15,-1-1-31,0 0 16,0 21-16,-21-21 0,0 1 15,0-1-15,0 0 16,0 21-16,0-21 0,0 1 0,-21 20 16,0-21-16,0 0 0,-1 22 0,1-22 15,-21 0-15,21 0 0,0 0 16,-1-21-16,1 0 0</inkml:trace>
  <inkml:trace contextRef="#ctx0" brushRef="#br0" timeOffset="114807.73">5927 16214 0,'21'0'16,"0"-21"0,-21-1-16,21 1 15,0 0-15,-21-21 0,21 21 0,1-1 16,-1-20-16,0 0 0,0 21 16,-21-22-16,21 22 0,-21 0 15,0 0-15,21 0 0,-21-1 0,0 44 31,-21-1-31,0 0 0,0 21 16,21-21-16,0 22 0,0 20 0,-21-20 16,21-1-16,0 0 0,-21 22 0,21-22 15,-22 0-15,22 1 0,0-1 16,0-21-16,-21 22 0,21-22 16,-21 21-16,21-21 0,0 0 0,-21 1 15,0-1-15,0 0 0,21 0 16,-22 0-16,1-21 0,0 0 0,0 21 15,0-21-15,0 0 0,-1 0 16,1 0-16,0 0 0,0-21 0,-21 0 16,42 0-16,-22 0 0,22 0 0,0-1 15,0 1-15,0 0 0,0-21 16,22-1-16,-1 22 0</inkml:trace>
  <inkml:trace contextRef="#ctx0" brushRef="#br0" timeOffset="115044.59">6371 15939 0,'42'-22'0,"-84"44"0,148-44 16,-64 22-16,-21 0 0,22 0 16,-1 0-16,-21 0 0,0 22 0,1 20 15,-22-21-15,0 21 0,0 1 16,0-1-16,0 0 0,0 1 0,-22-1 16,1 0-16,0 1 0,0-1 0,0-21 15,0 22-15,-1-22 0,1 21 16,21-21-16,0 0 0,0 1 15,21-22 1,1 0-16,-1 0 0,21-22 16,-21 1-16,22 0 15,-22 0-15,0 0 0,0 0 0</inkml:trace>
  <inkml:trace contextRef="#ctx0" brushRef="#br0" timeOffset="115204.5">6392 16256 0,'0'0'0,"-21"0"0,0 21 0,63-21 32,-21 0-17,1 0-15,20 0 0,0 0 0,1 0 16,-1-21-16,21 21 0,1-21 0,-1 0 16,1 0-16,-1-1 0</inkml:trace>
  <inkml:trace contextRef="#ctx0" brushRef="#br0" timeOffset="115472.86">8001 16171 0,'-21'0'0,"21"22"31,-21-22-31,21 21 15,0 0-15,-22 0 0,22 0 0,0 0 16,0 1-16,0-1 0,0 21 16,-21-21-16,21 0 0,-21 1 15,21-1-15,-21 0 0,21 0 0,0 0 16,0 0 0,21-21-1,0-21 1</inkml:trace>
  <inkml:trace contextRef="#ctx0" brushRef="#br0" timeOffset="115772.68">8403 16256 0,'-190'127'15,"380"-254"-15,-169 106 0,0 0 0,1 0 16,-22-1-16,0 1 0,-22 21 16,1 0-1,21 21-15,-21 1 0,0-22 16,0 21-16,0 0 0,-1 0 0,1 0 15,0 0-15,21 1 0,-21-1 16,21 0-16,0 0 0,0 0 16,21-21-16,0 21 0,0-21 0,-21 22 15,22-22-15,-1 0 0,0 21 16,0-21-16,0 0 0,0 21 0,-21 0 16,0 0-16,-21 0 15,-21-21 1,21 0-16,-22 22 15,22-22-15,-21 0 0,21 0 0,-22 0 0,22 0 16,0 0-16,0-22 0,0 1 16,0 21-16</inkml:trace>
  <inkml:trace contextRef="#ctx0" brushRef="#br0" timeOffset="115935.59">7895 15939 0,'0'-43'0,"0"86"0,0-107 0,0 43 15,0 0-15,21 21 32,0 0-17,1 0-15,-1-21 0,0 21 16,21 0-16,-21-22 0</inkml:trace>
  <inkml:trace contextRef="#ctx0" brushRef="#br0" timeOffset="116516.26">10477 16171 0,'0'0'0,"0"22"0,0-44 31,22 22-15,-22-21-16,21 0 0,-21 0 16,21 0-16,-21-22 0,21 22 0,21-42 15,-42 20-15,22 1 16,-22 21-16,21-21 0,-21-1 0,0 22 16,0 0-16,0 0 0,-21 0 15,-1-1-15,-20 22 0,21 0 16,-21 0-16,-1 0 0,1 0 0,0 22 15,-22-22-15,22 21 0,-1 0 0,1 0 16,0 21-16,-1 1 16,43-1-16,0-21 0,0 0 0,0 22 15,22-22-15,-1 0 0,0 21 16,21-20-16,-21 20 0,22-21 16,-1 21-16,-21-20 0,22 20 0,-1 21 15,-21-20-15,0-22 0,-21 0 16,0 21-16,0-20 0,-21-1 0,0 0 15,-21 0-15,20 0 0,-20 0 0,0-21 16,-1 22-16,-20-22 0,21 0 16,-1 0-16,1 0 0,0 0 15,-1-43-15,1 22 0,42 0 16,-21-21-16,21 20 0,-21-20 16,21 0-16,0-1 0,0 1 0,0 0 15,0-1-15,21 1 0,0 0 16,0 21-16,0-1 0,22 1 0,-22 0 15,0 21-15,21-21 0,-21 21 0,1 0 16,20 0-16,-21 21 0</inkml:trace>
  <inkml:trace contextRef="#ctx0" brushRef="#br0" timeOffset="116842.07">10477 16320 0,'64'105'15,"-43"-83"-15,-190-234 0,359 445 0,-296-381 0,233 296 16,-105-148-16,-1 0 0,21 0 15,-21 0-15,0 0 0,1 0 0,-1-21 16,21 21-16,-21-22 0,0 1 16,1 0-16,-22 0 0,0 0 0,0-22 15,0 22-15,0 0 0,0 0 0,0 0 16,-43 0-16,22 21 0,0 0 16,0 0-16,-22 0 0,22 21 15,-21 0-15,21 0 0,0 0 0,-1 0 16,1 22-16,0-22 0,21 0 15,0 21-15,0 1 0,0-22 16,0 0-16,21 0 0,0-21 16,22 0-16,-22 0 0,21 0 0,1 0 15,-1 0-15,0 0 0,1 0 16,20-21-16,-21 21 0,22-21 0,-22 0 16,22 0-16,-22-22 0,0 22 15,1 0-15,-22 0 0,21-22 0</inkml:trace>
  <inkml:trace contextRef="#ctx0" brushRef="#br0" timeOffset="117004.98">11409 16214 0,'0'-21'31,"-21"105"-15,42-147-16,-42 169 0,-1-64 0,1 0 15,21 1-15,0 20 0,-21 1 16,0 20-16,0 1 0,21 0 16,0 20-16,-21 1 0,21 0 0,-22 21 15,22 0-15,-21 0 0,21 21 0,-21-21 16,0 0-16,21 0 15,-21 0-15,0-21 0,-1-21 0,1 21 0,0-43 16</inkml:trace>
  <inkml:trace contextRef="#ctx0" brushRef="#br0" timeOffset="117390.76">11345 17124 0,'0'-106'0,"0"212"0,21-297 0,-21 107 16,0-1-16,0 0 0,0 22 16,0-1-16,0 1 0,22-1 0,-1 22 15,0-21-15,0 20 0,0 1 16,0 0-16,1 20 0,20 1 0,-21 0 16,21 0-16,1 21 0,-1 0 0,-21 0 15,22 0-15,-1 21 16,-21 21-16,21-20 0,-20-1 0,-22 21 15,0 0-15,0-20 0,0 20 0,-22-21 16,1 0-16,-21 22 0,0-22 16,-1 0-16,1 0 0,-43 0 15,22-21-15,20 0 0,1 0 0,21 0 16,-21 0-16,20 0 0,1 0 16,0 0-16,21-21 15,0 0-15,21 21 0,0-21 16,1 21-16,-1 0 0,21-21 15,-21 21-15,22 0 0,-22 0 0,21 0 16,-21 0-16,22 0 0</inkml:trace>
  <inkml:trace contextRef="#ctx0" brushRef="#br0" timeOffset="117928.96">11705 16447 0,'169'0'31,"191"-127"0,-889 254-31,1079-276 16,-528 128-16,-1 0 0,-21 0 15,-21 21 1,-1 0-16,1 0 16,-21 0-16,0 0 0,20 21 0,-20 0 15,0 0-15,-1 1 0,22-1 0,-21 0 16,21 0-16,0 0 0,-1 0 16,22 1-16,0-1 0,0 0 15,0 0-15,22-21 0,-1 0 16,0 0-16,21 0 0,1 0 0,-1 0 15,0 0-15,1 0 0,-1 0 16,21 0-16,-20-21 0,-1 21 0,0-21 16,-20 0-16,-1-1 0,21 1 0,-21 0 15,-21 0-15,0 0 0,0 0 16,0-1-16,0 1 0,0 0 16,21 0-16,-21 0 0,0 0 0,22 21 15,-1 0-15,0 0 16,0 0-16,0 0 15,0 21-15,1 0 0,-22 0 0,21 0 16,0 22-16,0-22 0,0 0 0,0 21 16,1-21-16,-1 1 0,-21 20 15,0-21-15,0 0 0,0 0 16,0 1-16,-21-22 0,-1 0 16,1 0-16,0 0 0,0 0 0,0 0 15,21-22-15,0 1 16,0 0-16,0 0 0,0 0 15,0 0-15,0-1 0,0 1 0,21-21 16,0 21-16,0 0 16,0-1-16,1 1 0,-1 0 0,21 21 15,-21-21-15,0 21 0,1-21 0,20 21 16,-21 0-16</inkml:trace>
  <inkml:trace contextRef="#ctx0" brushRef="#br0" timeOffset="118339.73">13420 16193 0,'-22'0'32,"1"0"-32,0 0 15,0 0-15,0 21 0,-22-21 16,22 21-16,0 0 0,0 0 0,-21 0 16,20 1-16,1-1 0,0 0 15,0 0-15,0 0 0,0 0 0,21 1 16,0-1-16,0 0 0,0 0 15,21-21 1,0 0-16,0 0 0,0 0 0,22 0 16,-22 0-16,0 0 0,0 0 15,21-21-15,-20 0 0,-1 21 0,0-21 16,0-1-16,0-20 0,0 21 16,-21 0-16,0 0 0,0-1 0,0 1 15,0 0-15,0 0 0,0 42 31,0 0-31,-21 0 0,21 1 16,-21-1-16,21 0 0,0 0 0,0 0 16,0 0-16,0 1 0,0-1 0,0 0 15,0 0-15,21-21 16,0 21-16,1-21 0,20 0 0,-21 0 16,21 0-16,-20 0 0,20-21 0,0 0 15,-21 0-15</inkml:trace>
  <inkml:trace contextRef="#ctx0" brushRef="#br0" timeOffset="118592.41">14139 15769 0,'0'-42'0,"0"84"0,0-105 16,0 20-16,0 22 0,-21 42 31,0 22-31,0-22 0,0 21 16,-1 1-16,1-1 0,0 21 0,-21-20 15,21 20-15,-1-20 0,1 20 16,0-21-16,21 1 0,-21 41 16,0-41-16,21-22 0,0 0 15,0 0-15,42 22 16,-21-43 0,22 0-16,-22 0 0,21-22 15,-21 1-15,22 0 0</inkml:trace>
  <inkml:trace contextRef="#ctx0" brushRef="#br0" timeOffset="118919.42">14351 16150 0,'0'-21'16,"-21"85"-16,42-107 0,-42 22 0,0 21 15,-22 42-15,22-20 16,-21-1-16,21 21 0,-1-21 0,1 22 16,21-22-16,0 21 0,-21-21 0,21 0 15,0 22-15,0-22 0,0 0 16,21-21-16,-21 21 0,21-21 0,22 0 15,-22 0-15,0 0 0,21 0 16,-20 0-16,20 0 0,-21 0 16,0-21-16,0 0 0,1 21 15,-1-21-15,0 0 0,-21-22 0,0 22 0,0-21 16,0 21-16,0-22 0,0 1 16,-21 21-16,0-22 0,-1 22 15,1 0-15,0 0 0,0 21 0,-21 0 0,20 0 16,1 0-16,0 21 0,0-21 15,0 21-15,0 0 0,21 1 16,0 20-16,0-21 0,0 0 0,0 0 0,0 1 16,21-1-16,0 0 15,0-21-15,0 21 0</inkml:trace>
  <inkml:trace contextRef="#ctx0" brushRef="#br0" timeOffset="119236.55">14520 16383 0,'21'-63'16,"-21"41"-16,-42 107 15,63-85-15,0-106 0,-21 85 0,0-21 0,22 21 16,-1-22-16,0 22 0,0 0 0,0 0 16,0 0-16,1 21 15,20 0-15,-21 0 0,0 0 0,0 21 16,1 0-16,-22 21 0,21-21 0,0 22 16,-21-1-16,0-21 0,0 22 15,0-1-15,0-21 0,0 0 0,0 22 16,-21-22-16,21 0 0,-21 0 0,-1-21 15,1 21-15,0-21 16,0 0-16,21-21 16,0 0-1,21 21-15,-21-21 0,21 0 16,0-22-16,1 22 0,20 0 0,-21-21 16,0-1-16,22 1 0,-22 0 0,21-1 15,-21 22-15,22-21 0,-22-1 16,0 22-16,-21 0 0,0 0 15</inkml:trace>
  <inkml:trace contextRef="#ctx0" brushRef="#br0" timeOffset="119452.54">13695 15769 0,'-64'0'16,"128"0"-16,-149 0 0,64 0 15,42 0 1,0 0-16,0 0 0,22 0 0,-22 0 16,21 0-16,1 0 15,20-21-15,-21 0 0,22 21 0,-1-21 16,-20 21-16,20-21 0,1 21 0,-1-22 16,-20 22-16,20 0 0</inkml:trace>
  <inkml:trace contextRef="#ctx0" brushRef="#br0" timeOffset="121032.09">16065 15663 0,'-42'22'0,"84"-44"0,-105 65 15,21-22-15,20-21 0,22 21 0,0 0 16,0 0-16,43-21 0,-1 0 16,0 22-16,22-22 0,-1 0 0,1 0 15,-1 0-15,1 0 0,21 0 0,-22-22 16,1 1-16,-1 0 0,1 0 16,-22 21-16,0-21 0,1-22 0,-22 22 15,21-21-15,-42 0 16,0-1-16,0 22 0,0-21 15,0 21-15,-21-22 0,0 22 0,0 21 16,-22 0-16,22 0 0,-21 0 16,-1 21-16,22 0 0,-21 22 0,21-1 15,-22 0-15,22 1 0,0 20 0,0-20 16,0 20-16,0 1 0,21-1 16,-22 1-16,22-1 0,-21 1 0,21-22 15,-21 21-15,21-20 0,0-1 0,-21 0 16,0 1-16,21-22 0,-21 0 15,-1 0-15,1 0 0,0 1 0,0-22 16,0 0-16,0 0 0,-1 0 0,-20 0 16,21-22-16,0 22 0,-22-21 15,22 0-15,0-21 0,0 21 16,0-22-16,0 22 0,-1-21 0,22-1 16,0-20-16,0 21 0,0 20 15,0-41-15,0 42 0,0 42 31,0 0-31,22 0 0,-1 22 16,0-1-16,0 0 0,0 1 0,0-22 16,1 21-16,-1 0 0,0-20 0,-21 20 15,21-21-15,0 0 0,43 0 16,-43 1-16,0-22 0,21 0 16,-20 0-16,20 0 0,0 0 15,-21 0-15,22-22 0,-1 1 0,-21 0 16,22 21-16,-22-21 0,21-21 0,22-1 15,-43 1-15,0-22 16,0 43-16,-21-21 0,0 21 16,0 0-16,0-1 0,0 1 0,0 42 31,0 1-31,0-1 0,-21 0 0,21 0 16,-21 0-16,21 0 0,0 1 0,0-1 15,0 0-15,0 0 0,0 0 16,0 0-16,0 1 15,21-22-15,0 0 16,0 0-16,0 0 0,22 0 16,-22-22-16,0 22 0,0-21 0,22 0 15,-22 21-15,0-21 0,0 0 16,0 0-16,0 21 0,1-22 0,-1 1 16,-21 42-1,0 1 1,0-1-16,0 0 0,0 0 15,0 0-15,0 0 0,0 1 0,0-1 16,0 0-16,21-21 16,0 0-16,0 0 0,0 0 15,1 0-15,-1 0 0,21 0 0,0 0 16,-20 0-16,20 0 0,0-21 16,1 21-16,-1-21 0,0-1 0,-21 1 15,22 0-15,-1-21 0,-42-1 16,0 22-16,0-21 0,0 21 15,0-22-15,-21 1 0,0 21 0,-22 0 16,22 0-16,-21-1 16,0 22-16,-1 0 0,1 0 0,0 0 0,-1 22 15,-20-1-15,42 0 0,-22 21 16,1 1-16,21-22 0,-22 21 0,22-21 16,21 22-16,0-22 0,0 21 15,0-21-15,0 0 0,0 1 0,21-1 16,1-21-16,20 21 0,-21-21 15,21 0-15,-20 0 0,20 0 0,0 0 16,1-21-16,-1 21 0,0-21 0,1-1 16,-1 1-16,0 0 0,1 0 15,-22-21-15,21-1 0,-21 1 0,0 0 16,1-22-16,-1 22 0,0-22 16,0 1-16,0 20 0,-21-20 15,21 21-15,-21-64 0,22 42 16,-22 43-16,0 0 0,-22 42 31,1 0-31,21 22 0,-21-1 0,0 0 16,21 1-16,0-1 0,-21 21 0,0-20 15,21 20-15,0 1 0,0-22 16,0 0-16,0 1 0,0-1 0,0-21 16,0 22-16,0-22 0,0 0 15,21 0-15,0-21 0,42 21 16,-20-21-16,-22 0 0,0 0 0,21 0 15,-20-21-15,20 0 0,-21 0 16,0 0-16,0-1 0,1 1 0,-1 0 16,-21 0-16,0 0 0,21 0 0,-21-1 15,0 44 17,-21-1-32,21 0 15,-21 0-15,21 0 0,0 0 16,0 1-16,0-1 0,0 0 0,0 0 15,21-42 17</inkml:trace>
  <inkml:trace contextRef="#ctx0" brushRef="#br0" timeOffset="121201">18161 15896 0,'0'-84'31,"0"359"-31,0-466 0,0 128 32,21 84-17,0 0-15,0 0 16,1-21-16,-1 0 0,21 0 16,-21 0-16,22 0 0</inkml:trace>
  <inkml:trace contextRef="#ctx0" brushRef="#br0" timeOffset="122444.28">18732 15854 0,'22'0'0,"-128"21"0,190-42 0,-41-21 16,-43 20-16,0 1 15,-21 21 1,-1 0-16,1 21 0,0 1 16,0-1-16,0 0 0,21 21 0,-21-21 15,-1 22-15,1-1 0,0-21 16,21 22-16,0-1 0,-21-21 0,21 21 15,0-20-15,0 20 0,0-21 16,0 0-16,21 0 0,0-21 16,22 22-16,-22-1 0,21-21 0,0 0 15,1 0-15,20 0 0,-20 0 16,20 0-16,-21 0 0,1 0 0,20 0 16,22-21-16,-43-1 0,1 1 15,-22 0-15,21 0 0,-21-21 16,0 20-16,1-20 0,-22 0 0,0-1 15,0 1-15,0-21 16,0 20-16,0 22 0,-22 21 16,1 0-16,-21 0 0,21 21 15,0 0-15,-1 1 0,1-1 16,0 21-16,0-21 0,21 22 16,-21-1-16,21-21 0,-21 21 0,21-20 15,0-1-15,0 0 0,0 0 0,0 0 16,0 0-16,21-21 15,0 0-15,0 0 0,0 0 16,0 0-16,1 0 0,-1-21 0,0 0 16,0 0-16,0 21 0,0-21 15,1-22-15,-1 22 0,0 0 0,0-21 16,0-1-16,-21 22 0,21-21 16,1 21-16,-22-22 0,21 22 0,-21 0 15,0 42 16,0 0-31,-21 1 0,-1 20 0,22-21 16,-21 21-16,21-20 0,0 20 0,0-21 16,0 21-16,0-20 0,21-1 15,1 0-15,20 0 0,-21 0 0,21 0 16,1 1-16,20-22 0,-20 21 0,20-21 16,-21 0-16,1 0 0,-1 0 15,0 0-15,-20 0 0,20-21 0,-21-1 16,21-20-16,-20 21 0,-1-21 15,0-1-15,0 1 0,-21-22 0,21 22 16,0-21-16,-21-1 0,0 22 0,0-1 16,0-20-16,0 21 15,0 20-15,0 1 0,0 0 0,0 0 16,-21 21-16,0 21 16,0 0-16,0 0 15,0 22-15,-1-22 0,1 21 0,21 1 16,-21-1-16,0 0 0,0 1 15,21 20-15,0-21 0,0 1 0,0-1 16,0 0-16,0 1 0,0 20 16,0-42-16,0 1 0,0-1 15,0 0-15,21 0 0,21-21 16,-21 0-16,1 0 0,-1 0 16,0 0-16,0-21 0,21 0 15,-20 21-15,-1-21 0,21-1 0,-21-20 16,0 21-16,1 0 0,-1-22 15,0 1-15,-21 21 0,0-21 0,0-1 16,0 22-16,-21 21 16,0 0-1,-1 21-15,1 0 0,21 1 0,0 20 16,-21-21-16,21 0 0,-21 0 0,21 1 16,0-1-16,0 0 0,0 0 15,0 0-15,21-21 0,0 0 0,0 0 16,1 0-16,-1 0 15,0 0-15,0 0 0,0 0 16,0-21-16,1 0 0,-1 21 0,21-21 16,-21 0-16,0-1 0,22 1 15,-1 0-15,0 0 0,-20 0 16,20 0-16,0-1 0,-21 22 0,1 0 0,-1 0 16,-21 22-16,0 20 15,0-21-15,-21 0 0,-1 22 0,1-22 16,0 21-16,0-21 0,0 0 0,21 22 15,-21-22-15,-1 0 0,-20 21 16,42-20-16,-21-22 16,0 0-16,0 0 15,-1 0 1,1 0-16,0-22 0,21 1 16,-21 0-16</inkml:trace>
  <inkml:trace contextRef="#ctx0" brushRef="#br0" timeOffset="122617.18">19897 15706 0,'0'0'15,"-22"0"-15,44 0 32,-1 0-32,0 0 15,0 0-15,21 0 0,1 0 16,-1-21-16,0-1 0,22 22 0,-1-21 15,22 0-15</inkml:trace>
  <inkml:trace contextRef="#ctx0" brushRef="#br0" timeOffset="122905.02">22119 15261 0,'0'-21'32,"0"42"-32,0 0 0,-21 22 0,21-1 15,-21 0-15,21 22 0,-21-22 0,21 22 16,0-1-16,0 1 0,0-22 16,-22 22-16,22-1 0,-21 1 15,21-1-15,-21 1 0,21-22 0,-21 0 0,0 1 16,0-1-16,-1-21 0,22 0 15,0 0-15,-21-21 0,21-21 32,0 0-32</inkml:trace>
  <inkml:trace contextRef="#ctx0" brushRef="#br0" timeOffset="123648.59">21505 15790 0,'0'0'0,"-21"-21"16,-21 21-16,21 0 15,42 0-15,0 0 16,21 0-16,1 0 0,-1 0 16,21-21-16,1 21 0,-1 0 0,22-21 15,0 21-15,-1-21 0,1 21 16,0-21-16,-1-1 0,-20 1 16,21 0-16,-22-21 0,1 21 0,-22-22 15,0 1-15,-21 0 0,22-1 0,-22 1 16,-21 21-16,0-22 0,0 1 15,0 21-15,-21 0 0,0 21 0,-1 0 16,1 0-16,0 0 0,0 0 16,0 21-16,0 21 0,-1-21 0,-20 85 15,21-63-15,0 20 0,0-21 16,21 22-16,-22-1 0,1-20 16,0 20-16,21-20 0,0 20 0,-21-21 15,21 1-15,0-1 16,-21 0-16,21-20 0,0-1 0,0 0 15,0 0-15,21-21 32,0-21-32,0 0 0,-21 0 15,21-1-15,1-20 0,-1 21 0,21-21 16,-21 20-16,0 1 0,1 0 16,-1 0-16,0 21 0,0 0 0,0 0 15,0 0-15,1 0 0,-22 21 16,0 0-16,21 0 0,-21 1 15,0 20-15,0-21 0,0 0 0,21 0 16,-21 1-16,21 20 16,0-21-16,0-21 0,-21 21 0,22 0 15,-1-21-15,21 0 0,-21 0 0,0 0 16,1 0-16,-1 0 0,21 0 16,-21 0-16,0-21 0,22 0 0,-22 0 15,0 0-15,21 0 0,-20-1 0,-1-20 16,0 0-16,0-1 0,-21 22 15,0-21-15,21 0 0,-21 20 16,0 1-16,0 0 0,0 0 0,-21 21 16,0 0-16,0 21 15,0 0-15,-1 0 0,-20 22 16,42-22-16,0 21 0,-21-21 16,21 22-16,0-22 0,0 0 15,0 0-15,0 0 0,21 1 0,-21-1 16,21-21-16,0 0 0,1 21 15,-1-21-15,0 0 0,21 0 0,-21 0 16,22 0-16,-22-21 0,21 0 0,1 21 16,-22-22-16</inkml:trace>
  <inkml:trace contextRef="#ctx0" brushRef="#br0" timeOffset="124872.74">24363 16044 0,'-21'22'0,"-1"-22"32,44 0-32,-1 0 15,0-22-15,0 22 0,0-21 16,0 0-16,22 0 0,-22 0 0,21-22 15,-21 22-15,1-21 0,20 21 16,-21-22-16,0 1 0,0 21 0,-21-21 16,0-1-16,0 22 0,0-21 15,0 21-15,-21 21 16,0 0-16,-21 0 0,21 0 0,-1 0 16,-20 21-16,21 21 0,-21-21 0,20 22 15,1-22-15,0 21 0,0 0 16,0-20-16,0 20 0,21 0 0,0 1 15,0-1-15,0-21 0,0 21 0,0-20 16,21-1-16,0 0 0,0 0 16,21 0-16,-20-21 0,20 0 0,21 0 15,-20 0-15,-1 0 16,22 0-16,-22 0 0,21-21 0,-20 21 0,20-21 16,-20-21-16,-1 20 0,-21-20 15,21 21-15,1-21 0,-22-1 16,0 22-16,0-21 0,0 21 0,-21-1 15,0 1-15,0 42 16,-21 1 0,0-1-16,21 0 0,-21 21 0,0-21 15,21 22-15,-21-22 0,21 0 16,-22 21-16,22-20 0,-21-1 0,21 0 16,0 0-16,21-21 46,-21-21-46,22 0 16,-1 0-16,21-1 0,-21-20 0,0 21 16,1 0-16,20-22 0,-21 22 0,0 0 15,0 0-15,1 0 0,-1 21 16,0 0-16,0 0 0,-21 21 16,0 0-16,0 0 0,0 22 15,0-22-15,0 21 0,0-21 16,0 22-16,0-22 0,42 42 15,-20-42-15,-1 1 0,0-1 16,0 0-16,21-21 0,-20 21 16,20-21-16,0 0 0,-21 0 0,22 0 15,-1 0-15,0 0 0,1 0 16,-1-21-16,0 21 0,1-21 0,-1 0 16,-21-1-16,22-20 0,-22 21 15,0-21-15,0-1 0,0 1 0,-21 0 16,21-1-16,-21 1 0,0 21 0,0 0 15,0-1-15,-21 1 0,0 0 16,0 21-16,-21 0 0,20 0 0,-20 0 16,0 21-16,-1 0 0,1 22 15,0-22-15,21 21 0,-22 1 16,22-22-16,0 21 0,0 0 0,21 22 16,0-43-16,0 0 15,0 0-15,21 1 0,-21-1 0,21-21 16,21 0-16,-20 21 0,-1-21 0,21 0 15,-21 0-15,0 0 0,22-21 16,-1 21-16,-21-21 0,22-1 0,-22-20 16,21 21-16,-21-21 0,22-1 15,-22 1-15,21-22 0,-21 22 0,0-21 16,1-1-16,-1 1 0,0-1 0,0 1 16,-21-1-16,21 1 0,-21-1 15,0 22-15,0-22 0,0 22 16,0 21-16,0 0 0,0-1 15,-21 44-15,0-1 0,0 21 16,21-21-16,-21 43 0,-1-22 16,1 0-16,0 22 0,0-1 0,0-20 15,0 20-15,21 1 0,-22-22 0,22 22 16,0-22-16,0 21 0,0-20 16,22-1-16,-1-21 0,0 43 15,0-43-15,0 0 0,0-21 16,1 0-16,-1 0 0,0 0 15,0 0-15,0-21 0</inkml:trace>
  <inkml:trace contextRef="#ctx0" brushRef="#br0" timeOffset="125484.39">27474 15706 0,'21'0'0,"-42"0"0,85 0 15,-43 0-15,0 0 0,-21 21 16,0 0-1,0 0-15,0 0 0,0 1 0,-21 20 16,21-21-16,-21 21 0,0-20 0,21 20 16,0-21-16,-22 0 0,1 0 15,21 1-15,-21-1 0,21 0 0,-21 0 16,21-42 15,0 0-31,0 0 0,0-22 16,0 22-16,0-21 0,21-1 15,-21 1-15,0 0 0,21-1 0,-21 1 16,21 0-16,-21-22 0,22 22 16,-1 0-16,0-1 0,0 1 0,21-43 15,1 64-15,-22 21 16,21 0-16,-21 0 0,22 0 0,-22 0 16,0 42-16,0-20 0,0 20 0,-21 0 15,0 22-15,0-1 16,0 1-16,0-1 0,0 22 0,0 0 15,-21-1-15,21 86 0,-21-86 16,21 1-16,-21 0 0,21-1 16,0 1-16,0 0 0,0-1 0,0 1 15,0 0-15,0-1 0,0-20 16,0-1-16,0 64 16,21-63-16,-21-1 0,21-20 0,-21-1 15,0 0-15,0-21 0,0 1 0,-21-65 31,21 22-31,-21-21 0,21-1 16,0 1-16,-21-21 0,0-1 0,-1 1 16,1-1-16,0-21 0,0 1 15,21 20-15,-21-20 0,0 20 16,21-21-16,0 22 0,0 21 0,0-22 16,0 22-16,0-1 0,0-20 15,42 21-15,-21-1 0,21 1 0,22 0 16,-22-1-16,22 1 0</inkml:trace>
  <inkml:trace contextRef="#ctx0" brushRef="#br0" timeOffset="125738.24">29210 15134 0,'21'-21'15,"-42"42"-15,63-84 0,-21 42 0,-21-1 0,0 1 16,22 21-16,-22 21 15,0 22-15,-22-1 0,1 0 16,0 22-16,0 21 0,0-22 16,-22 1-16,1-1 0,21 1 0,-21-1 15,20-21-15,-20 22 0,21-22 16,0 1-16,0-1 0,-1 0 0,1-21 16,21 1-16,0-1 0,0 0 15,0 0-15,21-21 16,1-21-16,20 21 0,-21-21 15</inkml:trace>
  <inkml:trace contextRef="#ctx0" brushRef="#br0" timeOffset="126330.18">29570 15261 0,'0'-42'16,"0"84"-16,21-84 0,-21 63 15,0 21-15,-21 1 16,0-1-16,-1 0 0,1 1 0,21-1 15,-21 0-15,21 22 0,-21-43 16,21 21-16,0 1 0,0-22 0,0 21 16,0-21-16,0 1 0,0-1 15,0 0-15,21-21 32,0-21-32,0 0 15,-21-1-15,22 22 0,-1-21 0,0 0 16,0-21-16,0 21 0,0-1 15,1 1-15,-1 21 0,-21-21 0,21 21 16,0 0-16,-21 21 16,21 0-16,-21 1 0,0-1 15,0 0-15,0 0 0,0 0 16,0 0-16,0 1 0,21-1 0,1 0 16,-1 0-16,0-21 15,0 0-15,0 21 0,22-21 16,-22 0-16,21 0 0,0 0 0,1 0 15,-1 0-15,0 0 0,1-21 16,-1 21-16,-21-21 0,22 0 0,-22 0 16,0-1-16,0-20 0,0 21 15,-21 0-15,0-22 0,0 22 0,0 0 16,-21 21 0,0 0-16,0 21 0,0 0 15,21 1-15,-22-1 0,22 0 0,0 0 16,0 0-16,0 0 0,22-21 15,20 22-15,-21-22 0,0 0 16,22 21-16,-1-21 0,-21 0 16,21 0-16,1 0 0,-1 0 0,0 0 15,-20 0-15,20 0 0,0 0 16,-21-21-16,1 21 0,-1-22 16,0 1-16,0 0 0,-21 0 0,21 0 0</inkml:trace>
  <inkml:trace contextRef="#ctx0" brushRef="#br0" timeOffset="126544.05">28829 15706 0,'0'0'15,"21"0"1,0 0-16,22 0 0,-1 0 0,21 0 15,1-21-15,-1-1 0,22 22 16,-21-21-16,20 0 0,-20 0 0,-1 0 16,22-22-16,-22 22 0,-20 0 0,20 21 15,-42-21-15</inkml:trace>
  <inkml:trace contextRef="#ctx0" brushRef="#br0" timeOffset="127292.86">18457 17082 0,'170'0'16,"-128"0"-1,0-22-15,1 1 0,-1 0 0,0 21 16,-21-21-16,22 0 0,-22-22 0,0 22 16,-21 0-16,0 0 0,0 0 15,0 0-15,-21-1 0,-21 1 0,20 21 16,-20 0-16,0 0 0,-22 0 0,22 21 15,-22 1-15,22-1 0,-21 21 16,20-21-16,1 0 0,0 22 0,20-22 16,1 21-16,21-21 0,0 22 15,0-22-15,0 0 0,21 21 16,22-20-16,-22-1 0,21 21 16,1-21-16,20 0 0,-21 22 0,1-22 15,-1 0-15,-21 21 0,22-20 0,-22 20 16,0-21-16,-21 0 0,0 22 0,0-22 15,-21 0-15,-64 0 16,22 0-16,-1-21 0,22 0 0,-106 0 16,84-21-16,1 21 15,20-21-15,-20-21 0,-1 20 0,22-20 16,0 0-16,-1-1 0,22 1 0,-21 0 16,21-1-16,21 1 0,0-21 15,0 20-15,0-20 0,0 20 16,0 1-16,0 21 0,21-21 15,0 20-15,0 1 0,21 0 0,-20 21 16,20 0-16,0 0 0,1 0 0,-22 0 16,21 0-16,0 21 0,1-21 15,-1 21-15,-21-21 0</inkml:trace>
  <inkml:trace contextRef="#ctx0" brushRef="#br0" timeOffset="127532.73">19113 16955 0,'0'0'0,"22"0"0,-1 0 32,-21 21-32,0 0 15,0 21-15,0-21 0,-21 22 16,21-22-16,0 21 0,0 1 0,-22-1 16,22 0-16,-21 1 0,21-22 15,-21 21-15,0 22 0,21-22 16,-21-21-16,0 21 0,21-20 15,0-1-15,-22-42 32,1-1-32</inkml:trace>
  <inkml:trace contextRef="#ctx0" brushRef="#br0" timeOffset="127711.62">18690 17336 0,'21'0'15,"0"0"-15,1 21 0,-1-21 16,21 0-16,-21 0 0,0 0 16,22 0-16,-1 0 0,0 0 0,1 0 15,-1-21-15,22 21 0,-22 0 16,21-22-16,1 22 0,21 0 0,-22 0 16,1 0-16,-22 0 0,21 0 0,-20 0 15,20 0-15</inkml:trace>
  <inkml:trace contextRef="#ctx0" brushRef="#br0" timeOffset="129632.76">20002 17336 0,'0'-22'31,"0"1"-31,-21 0 0,0 21 16,0 0-16,0 0 15,0 0-15,-1 21 0,-20 0 16,21 1-16,0-1 0,-22 0 0,22 21 15,0 1-15,-21-22 0,21 21 16,-1 0-16,1 1 0,21-22 16,0 0-16,0 0 0,0 0 0,0 1 15,43-22-15,-22 0 16,21 0-16,-21 0 0,22-22 0,-1 22 16,0-21-16,1 0 0,-1 0 15,-21-21-15,21 20 0,1 1 0,-22-21 16,21 0-16,-21 20 0,1-20 0,-1 21 15,0 0-15,0 0 0,-21-1 16,21 1-16,-21 42 16,0 1-16,0-1 15,0 0-15,0 0 0,0 21 16,0-20-16,0 20 0,0-21 0,0 21 16,0-20-16,0-1 0,0 21 15,0-21-15,43-21 0,-22 21 0,0 1 16,21-22-16,1 0 0,-1 0 15,0 0-15,1 0 0,-1-22 0,0 1 16,1 0-16,-22 0 0,21 0 0,0-22 16,-20 22-16,-1-21 0,0 0 15,-21-1-15,0 1 0,0-22 0,0 1 16,0 21-16,0-22 0,0 1 16,0 20-16,0-20 0,0 20 0,0 22 15,0 0-15,0 0 0,-21 42 16,21 0-16,-21 0 15,21 22-15,0-1 0,0 0 0,-22 1 16,22-1-16,0 0 0,-21 1 16,21 20-16,0-20 0,0-1 0,0 0 15,0 1-15,21-1 0,1 0 0,-1 1 16,0-22-16,21 21 0,1-21 16,-1 0-16,0 1 0,1-1 0,20-21 15,1 0-15,-22 0 0,21 0 16,1 0-16,-22 0 0,22 0 15,-22-21-15,0-1 0,1 1 0,-22 0 16,0-21-16,0 21 0,-21-22 0,21 22 16,-21 0-16,0-21 0,0 20 15,-21 22-15,0 0 16,0 0-16,0 0 0,0 22 16,-1-1-16,1 0 0,0 0 15,21 21-15,0-20 0,0 20 0,0-21 16,0 0-16,0 0 0,0 1 15,0-1-15,21 0 0,0 0 0,1-21 16,-1 0-16,21 0 0,0 0 16,1 0-16,-1 0 0,0 0 0,22 0 15,-22 0-15,1-21 0,-1 21 16,85-106 0,-106 85-16,-21 0 15,0 0-15,0 42 31,0 0-31,0 0 0,0 0 16,0 0-16,0 1 0,-21-1 0,21 0 16,0 0-16,0 0 15,21-21 1,0 0 0,0-21-16,-21 0 0,22 21 15,-22-21-15,21 0 0,0-1 16,0 1-16,-21 0 0,21 0 15,0 21-15,1-21 0,-22 0 16,21 21-16,0 21 16,-21 0-16,0 0 15,0 0-15,0 0 16,0 1-16,0-1 0,0 0 16,21-21-16,0 0 15,0 0-15,1 21 0,-1-21 0,0 0 16,21 0-16,1 0 0,-22 0 15,21 0-15,0 0 0,1-21 0,20 21 16,-42-21-16,22 0 0,-1 21 0,-21-22 16,22 22-16,-22-21 0,0 21 15,-21-21-15,21 21 16,0 0 0,-21 21-16,0 0 15,0 1 1,21-22-16,1 0 0,-22 21 0,21-21 15,0 0-15,0 0 16,0 0-16,0 0 0,1 0 0,-1 0 16,0 0-16,0 0 0,0-21 15,0-1-15,1 22 0,-22-21 16,0 0-16,0 0 0,0 0 0,0 0 16,0-1-16,0 1 15,0 0-15,-22 21 0,1 0 0,0 0 16,0 21-1,0 0-15,21 1 16,0-1-16,0 0 0,0 0 16,0 0-16,0 0 0,0 1 0,0-1 15,21 0-15,0-21 0,0 0 16,0 21-16,1-21 0,-1 0 0,0 0 16,0 0-16,0 0 15,0-21-15,1 0 0,-1 21 16,0-21-16,0-1 0,0 1 15,0 21-15,-21-21 0,22 0 0,-1 0 16,0 21-16,-21 21 31,0 0-31,0 0 16,0 0-16,21-21 16,0 22-16,0-1 0,1-21 0,-1 21 15,0-21-15,0 0 0,21 21 16,1-21-16,-1 0 0,0 21 0,22-21 15,-22 0-15,1 0 0,-1 0 16,0 0-16,1 0 0,-22-21 16,21 21-16,-21-42 0,0 21 15,1-22-15,-1 1 0,0 0 0,0-1 16,0-20-16,0-1 0,1 1 0,20-1 16,-21 1-16,0 20 0,-21-20 15,21-1-15,-21 22 0,22 21 0,-22-21 16,-22 63-1,1 0-15,0 0 16,0 21-16,0 1 0,0-1 16,-1 22-16,1-22 0,21 0 15,-21 22-15,21-22 0,0 22 0,0-22 16,0 0-16,0 22 0,0-43 16,21 21-16,0 1 0,1-22 0,-1 0 15,-21 0-15,21-21 0,0 0 16,0 0-16,0 0 0,1 0 0,-1-21 15,21 21-15,-21-21 0,0 0 16,1-1-16</inkml:trace>
  <inkml:trace contextRef="#ctx0" brushRef="#br0" timeOffset="129871.63">24278 17336 0,'-21'0'0,"42"0"0,-21 0 15,21-22 1,0 22-16,22 0 0,-1 0 0,0 0 16,22 0-16,-1-21 0,22 21 15,0 0-15,-1 0 0,22 0 0,-21 0 16,21 0-16,-22 0 0,-20 0 16,-1 0-16,1 0 0,-22 0 0,-21 0 15,1 0-15,-44 0 16,1 0-16,-21 0 0,0 0 15,-22-21-15,1 21 0</inkml:trace>
  <inkml:trace contextRef="#ctx0" brushRef="#br0" timeOffset="130196.44">20722 17187 0,'0'0'16,"-21"0"-16,0 22 0,42-22 16,0 0-16,21 0 15,1 0-15,-1 0 0,22 0 0,-1 0 16,1 0-16,20 0 0,1 0 15,0 0-15,-1 0 0,1 0 0,0 0 16,20 0-16,-20 0 0,0 0 16,-22 0-16,22 0 0,-43 0 0,22 0 15,-22 0-15,0 0 0,1 0 0,-22 0 16,21 0-16,1 0 0,-22 0 16,21 0-16</inkml:trace>
  <inkml:trace contextRef="#ctx0" brushRef="#br0" timeOffset="130471.75">25485 18098 0,'0'0'0,"-22"0"15,44 0 1,-1 0-16,0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03T11:45:11.0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2921 2011 0,'21'-21'0,"0"-22"31,-21 22-31,0 0 32,21 21-32</inkml:trace>
  <inkml:trace contextRef="#ctx0" brushRef="#br0" timeOffset="704.34">3154 762 0,'0'0'0,"0"-21"0,0 0 0,21 0 16,-21-1-16,0 1 15,0 0-15,0 42 47,0 0-47,0 1 16,0 20-16,0 0 0,-21 22 0,21-1 16,-21 1-16,21-1 0,-22 22 15,22-22-15,-21 1 0,0 21 0,0-22 16,0 22-16,0-22 0,-1 22 15,22-22-15,-21 1 0,0-1 0,21-20 16,-21 20-16,21-20 0,0-22 16,0 21-16,0-21 0,0 0 0,0 1 15,0-1-15,0-42 32,0-1-17,0-20-15,0 21 0,0-21 0,0-1 16,0 1-16</inkml:trace>
  <inkml:trace contextRef="#ctx0" brushRef="#br0" timeOffset="1055.9">3048 804 0,'0'-21'0,"0"42"0,-21-42 0,21 0 0,0 0 16,0 0-1,21 21 1,-21 21-16,21 21 16,21-21-16,-20 43 0,-1-22 15,21 22-15,-21-1 0,0 1 0,22-1 16,-22 1-16,0 20 0,0-20 16,22-1-16,-22 1 0,0-1 15,0 1-15,0-1 0,0 1 0,1-22 16,-1 1-16,0-1 0,-21-21 15,0 21-15,21-20 0,-21-1 16,0-42 15,0-1-31,0 1 0,0-21 16,0 0-16,0-1 0,21-20 16,-21 20-16,21-20 0,1-1 0</inkml:trace>
  <inkml:trace contextRef="#ctx0" brushRef="#br0" timeOffset="1338.18">3958 572 0,'0'21'0,"0"-42"0,-21 84 0,0 1 15,21-1-15,-21 1 0,-1-1 16,1 22-16,0-1 0,0 1 0,0-21 15,0 20-15,-22 1 0,22-22 16,0 22-16,0-21 0,-22-1 0,22 1 16,21-22-16,-21 0 0,21 1 15,-21-22-15,21 0 0,0 0 0,0 0 16,0 0-16,0-42 31,21 0-31,0 0 0,0-21 16,1 20-16,-1-20 0</inkml:trace>
  <inkml:trace contextRef="#ctx0" brushRef="#br0" timeOffset="1912.86">4339 1291 0,'0'0'0,"21"-21"16,-21-85 0,-21 85-16,0 0 15,0 21-15,0 0 16,-1 0-16,1 0 0,0 21 0,0-21 16,-21 21-16,20 22 0,-20-22 15,21 21-15,-21-21 0,20 22 0,1-1 16,-21 0-16,21 1 0,0-1 15,-1 0-15,1 1 0,21-1 0,0 0 16,0-21-16,0 1 0,0 20 16,0-21-16,0 0 0,21-21 15,1 21-15,-1-21 0,0 0 16,0 0-16,21 0 0,-20-21 0,-1 0 16,21 21-16,-21-21 0,22-21 15,-22 20-15,21 1 0,-21-21 0,0 21 16,1-22-16,-1 1 0,0 21 15,0-21-15,0-1 0,-21 1 0,0 21 16,0-22-16,0 22 0,0 0 16,0 0-16,0 42 15,0 0 1,-21 0-16,21 1 0,-21 20 16,21-21-16,0 127 15,0-127-15,0 22 16,0-22-16,0 0 0,0 0 15,21 0-15,0 1 0,-21-1 0,21-21 16,1 0-16,-1 0 0,0 0 16,0 0-16,0 0 0,0 0 0,1-21 15,-1-1-15,0 1 0,0 0 16,0 0-16,0 0 0</inkml:trace>
  <inkml:trace contextRef="#ctx0" brushRef="#br0" timeOffset="2153.83">4784 1164 0,'0'0'0,"0"21"32,0 1-32,0-1 15,0 0-15,21 21 0,-21-21 16,0 22-16,0-22 0,21 21 0,0-21 16,-21 22-16,0-22 0,21 0 15,-21 21-15,21-20 0,-21-1 0,0 0 16,22 0-16,-22 0 15,21-21 1,0 0-16,0-21 16,0 0-1,-21 0-15,21-22 0,-21 22 16</inkml:trace>
  <inkml:trace contextRef="#ctx0" brushRef="#br0" timeOffset="2384.69">5165 1080 0,'0'0'0,"0"21"32,-22 0-32,22 0 0,-21 0 15,21 0-15,-21 22 0,0-1 0,0 0 16,0-20-16,-1 20 0,1 0 16,0 1-16,0-22 0,0 21 0,0-21 15,21 22-15,-22-22 0,22 0 16,-21 0-16,21 0 0,0 0 15,21-21 1,1 0-16,-1-21 0,0 0 16,0 0-16,21 0 0</inkml:trace>
  <inkml:trace contextRef="#ctx0" brushRef="#br0" timeOffset="2616.57">5419 1185 0,'0'22'16,"0"-1"0,0 0-16,0 0 0,0 0 0,-22 0 15,22 22-15,0-22 0,-21 0 16,21 21-16,0-20 0,0-1 0,0 0 16,0 0-16,0 0 0,0 0 15,-21-21-15,21 22 0,21-44 47,-21 1-47</inkml:trace>
  <inkml:trace contextRef="#ctx0" brushRef="#br0" timeOffset="2792.25">5461 995 0,'0'0'0,"0"-21"0,0 0 0,-21 21 16,0 0-16,-1 0 31,1 21-31,21 0 16,0 0-16,0 0 15,21-21 1,1 21-16,-1-21 16</inkml:trace>
  <inkml:trace contextRef="#ctx0" brushRef="#br0" timeOffset="3604.29">6181 1270 0,'0'0'0,"0"-21"16,0 0 0,0 0-16,0-1 15,-22 22-15,1 0 0,0-21 16,0 21-16,0 0 0,-22 0 15,22 0-15,0 21 16,0 1-16,0-1 0,-22 0 0,22 0 16,0 0-16,0 22 0,0-22 15,0 21-15,-1-21 0,22 22 0,-21-22 16,21 21-16,0-21 0,0 0 16,0 1-16,0-1 0,43 0 0,-22 0 15,0-21-15,0 0 0,0 0 16,22 0-16,-22 0 0,0 0 0,21 0 15,-21-21-15,1 0 0,-1 0 16,0 21-16,0-22 0,0 1 0,0 0 16,1 0-16,-22 0 0,0 0 0,0-1 15,0 1-15,0 0 16,0 0-16,0 0 0,0 0 0,0-1 16,0 44 15,0-1-16,0 0-15,0 21 0,0-21 0,0 22 16,0-1-16,0 0 0,0 1 16,-22 20-16,22-20 0,0 20 0,0 1 15,0-1-15,0 1 0,0 63 16,0-64-16,0 1 0,0-1 16,0 22-16,0-1 0,0 1 0,0 0 15,-21-1-15,21 1 0,-21 21 16,21-21-16,-21 20 0,0-20 15,0 21-15,21-21 0,-22-1 0,1 1 16,21-22-16,-21 22 0,21-21 0,0-22 16,0 21-16,0-20 0,-21 20 15,21-20-15,-21-22 0,21 21 0,-21-21 16,21 0-16,-22-21 0,1 22 0,0-22 16,0 0-16,0 0 0,-22-22 15,22 22-15,-21-42 0,0 21 0,20-21 16,-20-1-16,0-20 0,-1-1 0,1-20 15,21-1-15,-21 0 16,20-21-16,1 1 0,0-1 0,21 0 16,0-21-16,0 21 0,0 0 15,21 0-15,22 22 0,-22-1 0,21 0 16,-21 22-16,22-1 0,-1 1 0,0 21 16,1-22-16,20 22 0,-21-1 15,1 1-15,-1 0 0,-21-1 0,22 1 16,-1 21-16,-21-21 0,0-1 15,22 22-15,-22 0 0,0 0 0</inkml:trace>
  <inkml:trace contextRef="#ctx0" brushRef="#br0" timeOffset="4232.97">6604 1524 0,'0'0'0,"21"0"0,0 0 0,0-21 15,-21 0-15,22 21 0,-1-21 16,0 21-16,0-22 0,0 1 0,0 0 16,1 0-16,-1 0 0,0 0 15,-21-1-15,0 1 0,0 0 16,0 0-16,0 0 0,0 0 15,0-1-15,0 1 0,-21 21 0,0 0 16,-1 0-16,1 0 0,-21 0 16,0 21-16,20 1 0,-20-1 0,0 0 15,-1 21-15,1-21 0,21 22 16,-21-22-16,20 21 0,1 1 0,0-22 16,0 21-16,21-21 0,-21 22 15,21-22-15,0 0 0,0 0 0,0 0 16,21-21-1,0 0-15,0 0 0,22 0 16,-22 0-16,0-21 0,21 0 0,-21 0 16,22 0-16,-1-1 0,0-20 15,-20 21-15,20-21 0,0 20 0,1-20 16,-22 0-16,0-1 0,0 22 16,0-21-16,0 0 0,1 20 0,-22 1 15,0 0-15,21 21 0,-21 21 16,0 0-16,0 1 15,0 20-15,-21-21 0,21 21 16,-22-20-16,22 20 0,-21 0 0,21-21 16,0 22-16,0-22 15,0 21-15,0-21 0,0 1 0,0-1 16,0 0-16,0 0 0,21-21 16,1 0-16,-1 0 0,0 0 15,0 0-15,0 0 0,0-21 16,1 0-16,-1 0 0,0-22 15,0 22-15,0-21 0,0-1 0,1 1 16</inkml:trace>
  <inkml:trace contextRef="#ctx0" brushRef="#br0" timeOffset="4511.82">7472 360 0,'0'0'0,"0"-42"0,0 20 0,0 1 16,0 0-16,-21 21 0,-1 0 15,1 21-15,0 22 0,0-1 16,21 0-16,-21 1 0,0 20 16,-1 1-16,22 20 0,-21 1 0,21-22 15,-21 22-15,0-21 0,21 20 16,0-20-16,-21-1 0,21-20 0,-21 20 16,21-21-16,0 1 0,0-1 15,0-21-15,0 0 0,0 1 0,0-1 16,0 0-16,0 0 0,21-21 31,0 0-31,0-21 0,0 0 16,0 0-16,1-1 15</inkml:trace>
  <inkml:trace contextRef="#ctx0" brushRef="#br0" timeOffset="4764.57">7768 1037 0,'0'0'0,"-21"21"47,21 1-47,-21 20 0,0-21 15,-1 21-15,1-20 16,0 20-16,21 0 0,-21-21 0,0 22 16,0-22-16,21 21 0,0-21 15,0 1-15,0 20 0,0-21 0,0 0 16,0 0-16,0 1 15,21-22-15,0 0 0,21 0 16,-21 0-16,22 0 0,-1 0 16,0-22-16,1 1 0,-1 0 0,0 0 15</inkml:trace>
  <inkml:trace contextRef="#ctx0" brushRef="#br0" timeOffset="5456.31">8170 1228 0,'0'0'0,"0"-21"0,0-1 0,0 1 16,-21 21-1,0 0-15,0 21 16,21 1-16,-21-1 0,-1 0 0,1 0 16,0 0-16,21 22 0,0-22 15,0 0-15,0 0 0,0 0 0,0 0 16,0 1-16,0-1 16,0 0-16,21 0 15,0-21 1,-21-21-1,0 0 1,0 0-16,-21-1 16,21-20-16,0 21 0,-21 0 0,21 0 15,0-22-15,0 1 0,21 21 16,0-22-16,1 22 0,-1-21 0,0 21 16,21 0-16,-21-1 0,1 1 15,20 21-15,-21 0 0,21 0 0,1 0 16,-22 0-16,21 21 0,1 1 15,-22-1-15,21 0 0,-21 21 0,0 1 16,1-22-16,-1 21 0,0-21 16,-21 22-16,21-22 0,-21 21 0,0-21 15,0 0-15,0 1 0,0-1 16,0 0-16,-21 0 0,0-21 16,21 21-16,-21-21 0,-1 0 15,1 0-15,0 0 16,0-21-16,0 0 15,21 0-15,0 0 16,0-1-16,0-20 0,0 21 0,21-21 16,0-1-16,0 1 0,0 0 15,22-1-15,-1-20 0,0 20 0,1 1 16,20 0-16,-20 21 16,20-22-16,1 43 0,-1-21 0,-21 21 0,22 0 15,-22 21-15,1 22 16,-1-22-16,-21 21 0,0 22 0,0-22 15,-21 21-15,0-20 0,0 20 16,0-20-16,0-1 0,-21 21 0,0-20 16,0-22-16,0 21 0,0 1 0,-1-22 15,1 0-15,21 0 0,-21 0 16,0-21-16,0 0 0,0 0 16,-1 0-1,1-21-15,0-21 0,0 21 0,0-1 16,0-20-16</inkml:trace>
  <inkml:trace contextRef="#ctx0" brushRef="#br0" timeOffset="5664.21">8467 529 0,'0'0'0,"-64"0"31,43 0 1,21 21-32,-21-21 15,0 0 1,-22 0-16,22 0 0</inkml:trace>
  <inkml:trace contextRef="#ctx0" brushRef="#br0" timeOffset="5854.1">7154 762 0,'0'21'0,"21"0"31,22-21-15,-22 0-16,0 0 0,21 0 0,1 0 15,-1 0-15,22 0 0,-1 0 16,1 0-16,-1 0 0,1 0 0,-22 0 15,21-21-15,1 21 0</inkml:trace>
  <inkml:trace contextRef="#ctx0" brushRef="#br0" timeOffset="6320.12">10922 550 0,'0'0'0,"21"-21"0,-21 0 0,21 0 16,-21 42-1,0 0 1,-21 0-16,0 22 0,0-1 0,0 0 15,-22 43-15,22-21 16,-21-1-16,21 22 0,-22-22 0,1 1 0,21-1 16,-22 1-16,22-22 0,0 0 15,0 1-15,0-1 0,0-21 0,-1 0 16,22 1-16,0-1 0,0-42 31</inkml:trace>
  <inkml:trace contextRef="#ctx0" brushRef="#br0" timeOffset="6613.11">10731 699 0,'0'-43'0,"0"86"0,0-107 16,0 43-16,22 21 0,-1-21 0,0 21 15,0 0-15,0 0 16,0 0-16,1 21 0,-1 0 15,0 0-15,0 22 0,0-1 16,0 21-16,1-20 0,-1 20 16,-21 1-16,0-1 0,0 1 15,0-1-15,0-20 0,0-1 0,0 21 16,0-41-16,0 20 0,-21 0 0,-1-21 16,1 1-16,0-1 0,0 0 15,0 0-15,0-21 0,-1 0 0,-20 21 16,21-21-16,0 0 0,0 0 15,-1 0-15,-20-21 0,21 0 0,-21 21 16,20-21-16</inkml:trace>
  <inkml:trace contextRef="#ctx0" brushRef="#br0" timeOffset="7012.95">10181 1101 0,'0'0'0,"0"-21"0,21 21 31,0 0-31,1-22 0,-1 22 0,0 0 15,21 0-15,1 0 0,-22 0 16,42 0-16,-20 0 0,20 0 0,22-21 16,-22 21-16,22-21 0,0 21 15,-1-21-15,-20 21 0,20-21 0,1 0 16,-21-1-16,-1 1 16,1 0-16,-22 0 0,0-21 0,1 20 15,-1 1-15,-21 0 0,-21-21 16,0 21-16,0-1 0,0 1 15,-21 42 1,0 1-16,21 20 16,-21 0-16,-1 1 0,1 20 0,0 1 15,0-1-15,0-21 0,0 22 16,-1-22-16,1 22 0,21-22 0,0 0 16,-21-20-16,0 20 0,21-21 15,0 21-15,0-20 0,0-1 0,0 0 16,0 0-1,21-21 17,0-21-32,0 0 0,1 0 15</inkml:trace>
  <inkml:trace contextRef="#ctx0" brushRef="#br0" timeOffset="7329.27">11515 847 0,'0'0'15,"0"-21"-15,-22-1 0,22 1 0,-21 0 16,21 0-16,0 0 16,21 0-1,1 21-15,-1 0 16,21 0-16,-21 0 0,0 0 16,22 0-16,-22 0 0,21 0 0,-21 0 15,22 21-15,-22 0 0,0 0 16,-21 0-16,0 22 0,0-22 0,0 21 15,0 0-15,-21-20 0,-21 20 16,20-21-16,-20 0 0,21 22 0,-21-22 16,-1 0-16,1-21 0,0 21 15,20 0-15,-20-21 0,21 0 16,0 21-16,0-21 0,42 0 31,0-21-31,0 0 0,0 0 16,22 21-16</inkml:trace>
  <inkml:trace contextRef="#ctx0" brushRef="#br0" timeOffset="7600.18">12615 572 0,'0'0'0,"-21"21"31,0 0-31,0 0 15,0 0-15,-1 0 0,1 1 16,0 20-16,0 0 0,0 1 0,0-1 16,-1 0-16,1 1 0,0-1 15,0 0-15,0-21 0,0 22 0,21-1 16,0-21-16,-22 22 0,22-22 16,-21 0-16,21 0 0,0 0 0,0 0 15,0 1-15,21-22 16,1 0-16,-1 0 15,0 0-15</inkml:trace>
  <inkml:trace contextRef="#ctx0" brushRef="#br0" timeOffset="7888.09">12086 1016 0,'0'0'0,"-42"0"0,-1 21 16,1 0-16,21 22 0,-21-22 15,20 0-15,1 21 0,0 1 0,21-22 16,0 21-16,0-21 0,0 1 0,0 20 16,21-21-16,22 0 0,-22 0 15,0 1-15,21-1 0,1-21 0,20 21 16,-21 0-16,1-21 0,20 0 16,-20 0-16,-1 0 0,0 0 15,1 0-15,-1 0 0,0 0 0,1-21 16,-1 21-16,-21-21 0,21 0 15,-20-1-15,20 1 0,-21 0 0,0-21 16,0 21-16,1-22 0,-22 1 16,0 0-16,0 20 0,21-20 0,-21 0 15</inkml:trace>
  <inkml:trace contextRef="#ctx0" brushRef="#br0" timeOffset="8145.08">12234 572 0,'0'0'0,"-21"0"31,42 0-15,0 0-16,1 0 0,-1 0 0,0 0 16,21 0-16,-21 0 0,22 0 15,-22 0-15,21 0 0,-21 0 0,22 0 16,-22 0-16,0 0 0,0 0 15,0 0-15,1 0 16,-22 21 0,-22-21-1,1 21-15,-21-21 0</inkml:trace>
  <inkml:trace contextRef="#ctx0" brushRef="#br0" timeOffset="9120.09">3048 2223 0,'-64'0'0,"128"0"0,-191 0 16,63 0-16,1 0 0,-1 0 0,22 0 16,0 0-16,-1 0 0,1 0 15,21 0-15,0 0 0,0 0 0,-1 0 16,1 0-1,42 0 1,1 0-16,20 0 16,-21 0-16,21 0 0,1 0 0,20 0 15,-20 21-15,20-21 0,1 0 16,-1 0-16,1 0 0,-1 0 0,22 21 16,-1-21-16,22 0 15,0 0-15,21 0 0,0 0 0,0 0 16,21 0-16,0 0 0,22 0 0,20 0 15,-20 0-15,20 0 0,22-21 16,-22 21-16,22-21 0,0 21 0,-1 0 16,1-22-16,21 22 0,0-21 15,-1 21-15,1-21 0,0 21 0,0-21 16,0 21-16,0-21 0,-1 21 16,1 0-16,-21-21 0,21 21 0,0 0 15,-1-22-15,-20 1 0,21 21 16,-21 0-16,-22 0 0,22-21 15,-22 21-15,1 0 0,-1 0 0,-20 0 16,-1 0-16,-21 0 0,0 0 16,0 0-16,1 0 0,-22 0 0,-22-21 15,1 21-15,0 0 0,-42 0 16,20 0-16,-41 0 0,-1-21 0,0 21 16,-21 0-16,1 0 0,-1 0 0,-21-21 15,0-1 16,-21 22-31,-1 0 16,1 0-16,0 0 0,0-21 0</inkml:trace>
  <inkml:trace contextRef="#ctx0" brushRef="#br0" timeOffset="9240.02">12573 1926 0,'0'21'47,"-21"1"-32,0-22 1,-1 0-16,1 0 0</inkml:trace>
  <inkml:trace contextRef="#ctx0" brushRef="#br0" timeOffset="10371.93">12107 593 0,'-21'21'0,"42"-21"16,0 0-16,1 21 15,20-21-15,-21 0 0,21 0 16,1 0-16,-1 0 0,22 0 0,-22 0 15,0 0-15,1 0 0,-1 0 16,21 0-16,-20 0 0,-1 0 0,22 0 16,-22 0-16,21 0 0,-20 0 15,-22 0-15,21-21 0,-21 21 16,1 0-16,-1 0 0</inkml:trace>
  <inkml:trace contextRef="#ctx0" brushRef="#br0" timeOffset="13040.87">1291 3768 0,'-21'0'16,"0"0"0,0 0-1,-1 21-15,1-21 0,0 0 0,-21 0 16,21 0-16,-1 0 15,1 0-15,0 0 0,0 0 0,0 0 16,0 0-16,-1 0 0,1 0 16,0 0-16,0 0 0,0 0 15,0 0-15,-1 0 32,44 0-1,-1 0-31,0 0 0,21 0 0,22 0 15,-22 0-15,22 0 16,-1 0-16,1 0 0,-1 0 0,1 0 16,20 0-16,-20 0 0,-1 0 15,1 0-15,-1 0 0,1 0 0,-1 0 16,-20 0-16,-1 0 0,0 0 16,-21 0-16,22 0 0,-22 0 15,0 0-15,0 0 16,-42 0 31,0 0-32,0-21 1,0 21-16,-1 0 0,1-21 0</inkml:trace>
  <inkml:trace contextRef="#ctx0" brushRef="#br0" timeOffset="13736.66">1460 3366 0,'0'0'0,"22"0"16,-22-22-16,21 22 0,-21-21 0,21 21 31,-21 21 1,-21-21-17,21 22-15,-21-1 0,-1 0 16,1 0-16,-21 0 0,21 0 15,-22 1-15,22-1 0,-21 21 0,0-21 16,-1 0-16,1 1 0,-22-1 16,22 0-16,0 0 0,-1 21 0,1-42 15,0 22-15,-1-1 0,22 0 16,-21 0-16,0-21 0,20 21 16,1-21-16,-21 0 0,21 21 0,0-21 15,-1 0 1,44 22 31,-1-22-47,0 0 15,0 0-15,21 0 0,-20 21 16,-1-21-16,21 0 0,-21 21 0,22-21 16,-1 21-16,-21 0 0,21-21 15,1 21-15,-22-21 0,21 22 0,1-1 16,-22-21-16,21 21 0,-21 0 15,22-21-15,-22 21 0,0-21 16,0 21-16,0-21 0,-21 22 0,21-1 16,-21 0-1,22-42 48,-22 0-63,21-1 15,-21 1 1,0 0-16</inkml:trace>
  <inkml:trace contextRef="#ctx0" brushRef="#br0" timeOffset="14428.42">3641 3768 0,'0'0'0,"-22"0"0,1 0 16,0 0-16,0 0 0,0 0 15,0 0-15,-1 0 0,1-21 16,0 21-16,0 0 0,0 0 0,0 0 16,-1 0-1,44 0 16,20 0-31,0 0 0,1 0 0,20 21 16,1-21-16,-22 0 0,43 0 16,-22 0-16,-21 0 0,22 0 0,-1 0 15,1 0-15,-22 0 16,22 0-16,-22 0 0,22 0 0,-22 0 0,0 0 16,1 0-16,-1 0 0,-21 0 15,21 0-15,-20 0 0,-1 0 16,0 0-16,-42 0 47,0 0-32,-1 0-15,1 0 0,0-21 16,0-1-16,0 1 16</inkml:trace>
  <inkml:trace contextRef="#ctx0" brushRef="#br0" timeOffset="14872.42">4297 3577 0,'-43'0'32,"65"21"-1,-1-21-31,0 0 0,0 22 15,0-22-15,0 0 0,22 21 0,-22-21 16,21 0-16,1 21 16,-1-21-16,-21 0 0,21 21 0,1-21 0,-22 0 15,21 21-15,1-21 0,-22 0 0,0 0 16,21 21-16,-21-21 16,1 22-16,-22-1 15,0 0-15,0 0 16,-22-21-16,1 21 0,0 0 15,0-21-15,-21 22 0,-1-1 0,1 0 16,0-21-16,-1 21 0,1 0 16,-22 0-16,22 1 0,0-1 0,-1 0 15,1 0-15,21-21 0,-21 21 16,20 0-16,1-21 0,0 22 0,0-22 16,0 21-16,21-42 46,21-1-30,0 1-16,0 0 0,0 0 0,1 0 16</inkml:trace>
  <inkml:trace contextRef="#ctx0" brushRef="#br0" timeOffset="15952.26">7302 3112 0,'0'-43'16,"0"22"0,-21 21-1,0 0 1,0 0-16,0 0 0,0 0 0,-1 0 16,1 0-16,-21 21 0,21 0 15,-22 1-15,1 20 0,0-21 16,-1 21-16,1 1 0,0 20 15,21-20-15,-22-1 0,1 21 0,21-20 16,0 20-16,-1-20 0,1-1 0,0 0 16,21 1-16,0-1 0,0 0 15,0 1-15,0-1 0,0 0 0,21 1 16,0-1-16,1 0 0,-1-21 16,0 22-16,21-22 0,1 21 0,-1-21 15,0 1-15,1-1 0,20 0 16,-21 0-16,22 0 0,-22 0 15,22-21-15,-22 0 0,22 0 0,-1 0 0,1 0 16,-1 0-16,1 0 16,-1 0-16,1-21 0,-1 0 0,1 0 15,-22 0-15,21 0 0,1-22 0,-1 22 16,-20-21-16,-1-1 0,0 1 16,1 0-16,-22-1 0,21 1 0,-21 0 15,1-1-15,-1 22 0,-21-21 16,0 21-16,0 0 0,21-1 0,-21 1 15,0 0-15,0 0 16,0 0-16,-21 0 0,0 21 16,-1 0-16,1 0 0,21-22 15,-21 22-15,0 0 0,0 0 16,0 0-16,-1 0 0,1 0 16,0 0-16,0 0 0,0 0 15,0 0-15,-1 0 0,1 0 0,0 0 16,0 0-16,0 0 0,0 0 15,-1 0-15,1 0 16,0 0-16,0 0 0,0 0 31,0 0-31,-1 0 32,1 0-32,0 0 15,0 0 1,42 0 78,0 0-94,0 0 15,1-21-15,-1 21 0,0 0 16</inkml:trace>
  <inkml:trace contextRef="#ctx0" brushRef="#br0" timeOffset="16544.08">8297 3302 0,'0'0'0,"21"-21"16,-42 42 46,0 0-62,0-21 0,0 21 16,0 1-16,-22-1 0,22 0 16,-21 0-16,-22 0 0,22 0 15,0 1-15,-22-1 0,22 0 0,-22-21 16,22 21-16,0 0 0,-1 0 15,22-21-15,-21 22 0,21-22 0,-1 0 16,1 0-16,0 0 16,21 21-16,21-21 62,0 0-62,1 0 16,-1 21-16,0 0 0,0-21 15,0 21-15,0 0 0,1-21 0,-1 22 16,0-1-16,0 0 0,0 0 16,22-21-16,-22 21 0,0 0 0,-21 1 15,21-1-15,0-21 0,0 21 16,-21 0-16,0 0 0,22 0 16,-22 1-16,0-1 15,0 0 1,21-21 46,-21-21-62,0 0 16,0-1-16</inkml:trace>
  <inkml:trace contextRef="#ctx0" brushRef="#br0" timeOffset="26648.59">825 5567 0,'0'-21'0,"0"0"31,0-1 1,22 22-32</inkml:trace>
  <inkml:trace contextRef="#ctx0" brushRef="#br0" timeOffset="27564.07">847 5503 0,'0'0'0,"0"-21"31,0 0-31,0 0 16,0 0-16,0 0 16,0-1-1,0 1 1,-22 21 15,22 21 0,0 1-31,0-1 16,0 0-16,0 21 0,0-21 0,0 22 16,0-1-16,0 0 0,0 22 15,0-22-15,0 1 0,-21 20 16,21-21-16,0 1 0,0-1 0,0 0 15,0 1-15,-21-1 0,21 0 16,-21-20-16,21 20 0,0-21 0,0 0 16,0 0-16,0 1 0,0-1 15,-21 0-15,21 0 0,0 0 16,0-42 31,-21 0-47,21 0 15,0 0-15,0-1 0,0 1 0,0 0 16,0 0-16,0 0 16,0 0-16,21-1 0,0 1 0,0 0 15,-21 0-15,21 0 0,0 0 16,1-1-16,-1 22 0,0-21 0,0 0 16,0 21-16,0 0 0,1 0 15,20 0-15,-21 0 0,0 0 16,22 0-16,-22 0 0,0 0 15,21 21-15,-21 0 0,1 1 16,-1-1-16,0 0 0,0 0 0,0 0 16,-21 0-16,0 1 0,0 20 15,0-21-15,0 0 0,0 0 0,-21 1 16,0-1-16,0 0 0,-22 0 16,22 0-16,-21 0 0,21-21 15,-22 22-15,22-1 0,-21-21 0,21 0 16,0 21-16,-1-21 0,1 0 15,0 0-15,0 0 0,0 0 16,0 0-16,-1-21 0,1 21 16,0-21-16,21-1 15,-21 22-15,21-21 16,21 0 0,0 0-16,22 21 15</inkml:trace>
  <inkml:trace contextRef="#ctx0" brushRef="#br0" timeOffset="28192.71">1990 5969 0,'0'0'0,"0"-21"0,0 0 15,0 0-15,0-1 0,-22 22 16,22-21-16,-21 0 0,0 21 0,0 0 16,0-21-16,0 21 0,-1 0 15,1 0-15,0 0 0,0 21 0,0-21 16,0 21-16,-1 0 0,1 22 16,-21-22-16,21 0 0,0 21 15,-1 1-15,22-22 0,-21 21 16,0-21-16,21 22 0,-21-1 0,21-21 15,0 22-15,0-22 0,0 0 16,0 0-16,0 0 0,0 0 0,0 1 16,21-1-16,0-21 0,0 0 15,1 0-15,-1 0 0,21 0 0,-21 0 16,22-21-16,-22-1 0,21 1 16,-21 21-16,22-21 0,-22 0 15,21 0-15,-21 0 0,0-22 0,22 22 16,-22 0-16,0 0 0,0-22 15,-21 22-15,21-21 0,-21 21 16,22 0-16,-22-1 0,0 1 0,0 0 16,0 0-16,0 42 47,-22 0-47,22 0 0,0 1 15,-21-1-15,21 0 0,0 0 0,0 0 16,0 0-16,0 22 0,0-22 15,0 0-15,0 0 0,0 0 16,0 1-16,0-1 16,0 0-1,21-21-15,1 0 16,-1 0-16,0 0 16,0 0-16,0-21 0,0 21 0,1-21 15,-1 21-15</inkml:trace>
  <inkml:trace contextRef="#ctx0" brushRef="#br0" timeOffset="28536.51">2815 5779 0,'0'0'15,"-63"-43"1,41 43-16,1 0 15,0 0-15,0 0 0,0 0 0,0 21 16,-1 1-16,1-1 16,0 21-16,21-21 0,0 22 0,-21-22 15,21 21-15,-21 0 0,21-20 16,0 20-16,0 0 0,0-21 0,0 22 16,0-22-16,0 0 0,0 0 15,0 0-15,21 1 0,-21-1 0,21 0 16,0 0-16,0-21 0,1 0 15,-1 0-15,21 0 0,-21 0 16,22 0-16,-1 0 0,-21 0 0,21-21 16,1 21-16,-1-21 0,-21 0 15,22-1-15,-22-20 0,21 21 0,-21 0 16,22-22-16</inkml:trace>
  <inkml:trace contextRef="#ctx0" brushRef="#br0" timeOffset="29296.92">3365 5313 0,'0'21'16,"0"0"0,0 22-16,0-22 0,0 21 15,-21 0-15,21 1 0,-21-1 0,21 22 16,0-22-16,0 21 0,-21-20 15,21 20-15,-21-20 0,21-1 0,-21 0 16,21 1-16,0-1 0,0 0 16,-22-21-16,22 1 0,-21-1 0,21 0 15,0 0-15,-21 0 0,21 0 16,0-42 31,0 0-47,0 0 15,0 0-15,0 0 0,0-1 16,21-20-16,0 21 0,-21-21 0,22 20 16,-1-20-16,0 21 0,0-21 15,0 20-15,0-20 0,1 21 0,20 0 16,-21 0-16,0 21 0,22-22 16,-22 1-16,0 21 0,0 0 0,0 0 15,0 0-15,1 0 0,-1 21 16,-21 1-16,0-1 15,0 0-15,0 0 16,0 0-16,0 0 0,-21-21 0,-1 22 16,1-1-16,0-21 0,0 21 0,-21-21 15,20 21-15,-20-21 0,21 0 16,0 21-16,-22-21 0,22 0 0,0 0 16,0 0-16,0 0 0,0 0 15,-1 0-15,1 0 31,21 21-31,0 1 16,0-1-16,21-21 16,-21 21-16,22 0 15,-1-21-15,-21 21 0,21 0 16,0-21-16,0 22 0,-21-1 0,21-21 16,1 21-16,-1 0 0,0-21 0,-21 21 15,21 0-15,0-21 0,-21 22 16,21-22-16,1 0 0,-22 21 15,21-21-15,0 0 0,0 0 16,0 0-16,0 0 16,-21-21-16,22 21 15,-22-22-15,21 1 0,0 0 16,-21 0-16,21 21 0,0-21 16</inkml:trace>
  <inkml:trace contextRef="#ctx0" brushRef="#br0" timeOffset="29992.52">4593 5906 0,'0'0'0,"-21"0"0,-21 21 31,63-21-15,0 0-16,0 0 0,21 0 0,1 0 16,-1 0-16,22 0 0,-22 0 15,21 0-15,1 0 0,-1 0 16,1 0-16,-1 0 0,1 0 0,-1 0 15,1 0-15,-1 0 0,-20 0 16,20 0-16,-20 0 0,-1 0 0,21 0 16,-20 0-16,-22 0 0,21 0 0,-21 0 15,1 0-15,-1 0 0,0 0 16,0 0-16,-21-21 31,-21 21-15,0 0-16,21-22 0,-21 22 15,-1-21 1,1 21-16,21-21 0</inkml:trace>
  <inkml:trace contextRef="#ctx0" brushRef="#br0" timeOffset="30460.36">5609 5588 0,'0'0'16,"-21"0"-16,0 0 15,21 21 17,0 0-32,0 1 0,0-1 15,21-21-15,0 21 0,0 0 16,0-21-16,22 21 0,-22 0 16,21 1-16,1-22 0,-1 21 0,-21-21 15,21 0-15,-20 21 0,20-21 16,-21 0-16,0 0 0,0 0 0,1 0 15,-1 0-15,0 0 0,0 0 16,-42 0 31,0 0-47,0 0 0,-1 0 0,1 21 16,0 0-16,0-21 0,0 21 0,0 1 15,-1-1-15,-20 0 16,21 0-16,-21 0 0,20 22 0,-20-22 15,0 0-15,21 0 0,-22 21 0,22-20 16,0-1-16,-21 0 0,20 0 16,1 0-16,0 0 0,21 1 0,-21-22 15,21 21-15,-21-21 0,21 21 16,0-42 31,0 0-47</inkml:trace>
  <inkml:trace contextRef="#ctx0" brushRef="#br0" timeOffset="34534.64">7345 5800 0,'0'0'0,"0"21"0,21-21 15,0 0 1,-21-21-16,0 0 16,0-1-16,21 1 15,-21 0-15,0 0 16,0 0-16,0 0 0,0-1 15,-21 1-15,21 0 0,-21 0 16,21 0-16,-21 0 0,0 21 16,-1-22-16,1 1 0,0 21 0,0 0 15,0 0-15,0 0 16,-1 0-16,1 0 0,0 0 0,0 0 16,0 21-16,0-21 0,-1 22 0,1-1 15,-21 0-15,21 0 0,0 0 16,-1 22-16,1-22 0,21 21 0,-21-21 15,0 22-15,21-1 0,-21-21 16,21 21-16,0 1 0,0-22 0,0 0 16,0 21-16,0-20 15,0-1-15,0 0 0,0 0 0,21 0 16,0 0-16,0 1 0,0-22 16,1 0-16,-1 0 15,0 0-15,0 0 0,0 0 0,22-22 16,-22 22-16,0-21 0,21 21 15,-21-21-15,1 0 0,-1 0 0,21 0 16,-21-1-16,0 1 0,1 0 0,-1-21 16,0 21-16,0-22 0,0 1 15,0 21-15,-21-22 0,22 1 16,-1 0-16,-21-1 0,0 1 16,21 0-16,0-1 0,-21 1 0,0 0 15,0 21-15,0-22 0,0 22 0,0-21 16,0 21-16,0-1 0,0 1 15,0 0-15,-21 21 32,21 21-32,-21 0 0,0 1 0,21 20 15,0-21-15,-22 21 0,22 1 16,0 20-16,-21-20 0,21 20 0,0-21 16,0 22-16,0-22 0,0 22 0,0-22 15,0 0-15,0-20 0,0 20 16,0-21-16,0 0 0,0 0 0,0 1 15,0-1-15,21 0 16,1-21 0,-1 0-16,0 0 0,0-21 15,0 21-15,0-21 0,1-1 16,-1 1-16</inkml:trace>
  <inkml:trace contextRef="#ctx0" brushRef="#br0" timeOffset="35156.79">7768 5736 0,'0'0'0,"-21"0"0,21-21 15,-21 21-15,21-21 16,-21 21-16,21-21 0,0 0 0,0-1 16,0 1-16,0 0 15,0 0-15,0 0 0,21 0 16,0 21-16,21 0 0,-21-22 15,1 22-15,20 0 0,-21 0 0,21 0 16,-20 22-16,20-1 0,-21 0 0,21 21 16,-20-21-16,-1 22 0,0-22 15,0 21-15,0-21 0,-21 22 0,0-1 16,0-21-16,0 0 0,0 1 16,0 20-16,-21-21 0,0 0 15,0-21-15,21 21 16,-21-21-16,21-21 15,0 0 1,0 0-16,0 0 0,0 0 16,0-1-16,0 1 0,0 0 15,21-21-15,-21 21 0,21-22 0,0 22 16,-21-21-16,21 21 0,0-1 16,1 1-16,-1 0 0,0 0 0,0 0 15,0 21-15,0 0 0,1 0 16,-1-21-1,0 21-15,0 0 0,0 0 16,-21 21 15,0 0-31,0 0 0,0 0 0,0 22 16,0-22-16,0 21 0,0-21 16,0 22-16,0-22 0,0 21 0,0-21 15,0 0-15,0 1 0,0 20 16,0-21-16,0 0 0,0 0 15,0 1-15,0-44 47,0 1-47,21 0 0,1-21 16,-22 21-16</inkml:trace>
  <inkml:trace contextRef="#ctx0" brushRef="#br0" timeOffset="35320.69">8445 5419 0,'0'0'0,"-21"-21"0,0-1 16,0 1-16,0 21 16,0 0-16,21 21 31,21 1-31,0-22 16,-21 21-16,21-21 15,0 21-15,0 0 0,1 0 0</inkml:trace>
  <inkml:trace contextRef="#ctx0" brushRef="#br0" timeOffset="35735.99">8657 5567 0,'-21'-21'16,"21"42"15,0 0-16,21 0-15,0 0 16,-21 1-16,21-1 0,1 0 0,-22 21 16,0-21-16,21 1 0,-21-1 0,0 21 15,21-21-15,-21 0 0,0 1 16,0-1-16,0 0 0,0 0 0,0 0 16,0-42 30,0 0-46,21 0 16,-21 0-16,21-1 0,0-20 0,1 21 16,-22-21-16,21-1 0,0 1 0,0 0 15,0 20-15,0-20 16,1 21-16,-1 0 0,0 0 0,0-1 16,0 22-16,0 0 15,1 0-15,-1 0 16,0 22-16,-21-1 15,0 0-15,0 0 16,0 0-16</inkml:trace>
  <inkml:trace contextRef="#ctx0" brushRef="#br0" timeOffset="36067.8">9080 5821 0,'0'0'0,"0"21"31,22-21-31,-1 0 0,0 0 16,0 0-16,0-21 0,0 0 15,1 21-15,-1-21 0,0-1 16,0 1-16,0 0 0,0 0 0,1 0 16,-1 0-16,-21-1 0,0 1 15,0 0-15,0 0 0,-21 21 32,-1 21-32,1 0 15,0 0-15,0 1 0,0 20 0,0-21 16,-1 21-16,22-20 15,0-1-15,-21 21 0,21-21 0,0 0 16,0 1-16,0-1 0,0 0 0,0 0 16,21-21-1,1 21-15,-1-21 0,0 0 16,0 0-16,21 0 0,-20 0 0,-1 0 16,0 0-16,0-21 0,0 0 15,22 21-15,-22-21 0</inkml:trace>
  <inkml:trace contextRef="#ctx0" brushRef="#br0" timeOffset="36464.57">9588 5567 0,'0'-21'15,"0"42"-15,0-63 0,0 20 0,22 1 16,-22 0-16,21 21 0,0-21 0,0 21 16,0 0-16,0 0 0,1 0 15,20 0-15,-21 0 0,0 0 0,22 0 16,-22 0-16,0 21 0,0 0 15,0 0-15,0 1 0,1-1 0,-22 21 16,0-21-16,21 22 0,-21-1 0,0-21 16,0 21-16,0-20 0,0 20 15,-21-21-15,21 0 0,-22 0 0,1 1 16,0-22-16,21 21 0,-21-21 16,21 21-16,-21-21 0,0 0 15,21-21 1,0 0-16,0-1 15,0 1-15,0 0 0,0 0 0,0 0 16,21 0-16,0-22 0,-21 1 0,21 21 16,0-22-16,0 22 0,1-21 15,-1 21-15,0 0 0,0-1 0,0 22 16,0-21-16,1 21 16,-1 0-16,0 0 0,0 0 0,0 0 15,0 0-15,1 0 0,-1 0 16,0 0-16</inkml:trace>
  <inkml:trace contextRef="#ctx0" brushRef="#br0" timeOffset="36650.47">10541 5694 0,'0'42'15,"0"-63"63,-21 21-78,21-21 0</inkml:trace>
  <inkml:trace contextRef="#ctx0" brushRef="#br0" timeOffset="37368.62">11620 5652 0,'0'0'0,"-21"0"0,21-22 0,-21 1 16,21 0-16,0 0 0,-21 0 15,0 0 1,21 42 15,0 0-31,0 0 0,0 0 16,0 22-16,0-22 0,0 21 0,-21-21 15,21 22-15,-22-22 0,22 0 16,0 21-16,0-21 0,-21 1 0,21-1 16,-21-21-16,21 21 0,-21-21 0,21 21 15,-21-21 1,0 0-16,21-21 15,-22 21-15,22-21 0,0 0 16,-21-1-16,21 1 0,0 0 16,0 0-16,0-21 0,0 20 0,0-20 15,21 0-15,1-1 16,-1 22-16,21-21 0,-21 0 0,0 20 16,22-20-16,-1 21 0,0 0 0,1 0 15,-1 21-15,22 0 0,-22 0 16,21 0-16,-20 0 0,20 21 0,-20 0 15,-1 0-15,0 0 0,1 22 16,-22-22-16,0 21 0,0 0 0,-21 1 16,0-1-16,0-21 0,0 22 0,-21-22 15,0 21-15,0-21 0,-1 0 16,1 1-16,0-1 0,-21 0 16,21-21-16,-1 0 15,44-21 16,-1 0-15,0 21-16,0-22 0,0 1 0</inkml:trace>
  <inkml:trace contextRef="#ctx0" brushRef="#br0" timeOffset="37915.83">12806 5503 0,'0'0'0,"0"-21"16,0 0-16,0 0 0,-21 0 16,-1 0-16,1-1 0,0 22 15,0 0-15,0-21 0,-22 21 0,22 0 16,0 0-16,-21 0 0,21 21 0,-22 1 16,22-1-16,-21 0 0,21 0 15,-1 21-15,1 1 0,0-1 16,0 0-16,0 1 0,21-1 0,-21 0 15,21 1-15,0-22 0,0 21 0,0-21 16,21 1-16,0-1 0,0 0 0,0 0 16,0-21-16,1 0 15,-1 0-15,0 0 0,21 0 0,-21 0 16,1 0-16,-1 0 0,0 0 0,0-21 16,21 0-16,-20 0 0,-1-1 15,0 1-15,0-21 0,0 21 0,22-22 16,-22 1-16,0 0 0,0-22 15,0 22-15,0 0 0,1-1 0,-1 22 16,0-21-16,0 21 0,-21-1 16,21 1-16,-21 42 15,-21-21-15,0 22 16,0 20-16,0-21 0,21 21 16,-22 1-16,1-22 0,21 21 15,0 1-15,0-1 0,-21 0 0,21-21 16,0 1-16,0 20 0,0-21 15,0 0-15,0 0 0,0 1 0,21-22 16,0 21-16,1-21 0,-1 0 16,0 0-16,21 0 0,-21 0 0,22 0 15,-22 0-15,21 0 0,1 0 0,-1 0 16,0-21-16,1-1 0</inkml:trace>
  <inkml:trace contextRef="#ctx0" brushRef="#br0" timeOffset="38563.87">13335 5376 0,'0'0'0,"0"-21"16,0 42 15,0 1-15,0-1-16,21 0 0,-21 0 0,21 21 15,-21-20-15,21 20 0,-21 0 16,0-21-16,22 22 0,-22-1 16,0-21-16,21 22 0,-21-22 0,0 21 15,0-21-15,0 0 0,0 1 16,0-1-16,21-21 47,-21-21-47,21 21 0,-21-22 0,0 1 15,21-21-15,0 21 0,-21-22 16,22 1-16,-1 0 0,0-1 0,-21 1 16,21 0-16,0-1 0,0 22 15,-21-21-15,0 21 0,22 0 0,-22-1 16,21 22-16,-21-21 0,0 0 15,0 42 48,0 0-63,21 1 16</inkml:trace>
  <inkml:trace contextRef="#ctx0" brushRef="#br0" timeOffset="38815.65">13885 5461 0,'0'0'0,"0"-21"15,0 0 17,0 42-17,0 0-15,0 0 16,0 0-16,0 1 0,-21-1 0,0 21 15,21-21-15,-21 22 0,21-22 16,0 21-16,-21-21 0,21 0 0,-22 1 16,22-1-16,0 0 0,0 0 15,0-42 32</inkml:trace>
  <inkml:trace contextRef="#ctx0" brushRef="#br0" timeOffset="39080.6">13864 5122 0,'0'0'0,"-42"-42"16,21 42-16,21 21 47,0 0-47,0 1 16,0-1-16,0 0 15,0 0-15,0 0 0,21 0 16</inkml:trace>
  <inkml:trace contextRef="#ctx0" brushRef="#br0" timeOffset="39896.42">14605 5419 0,'0'0'0,"0"-64"31,0 43-31,-21 0 16,0 21-1,-1 0-15,1 0 0,0 0 16,0 21-16,0-21 0,-22 21 16,22 0-16,0 1 0,0-1 0,-21 21 15,20-21-15,1 0 0,0 22 16,0-22-16,0 21 0,0-21 15,21 22-15,0-22 0,0 0 0,0 0 16,0 0-16,21-21 16,0 0-16,0 0 0,0 0 0,0 0 15,22 0-15,-22 0 0,0 0 16,0 0-16,22-21 0,-22 0 0,0 0 16,0 21-16,0-21 0,0-22 0,1 22 15,-1 0-15,0 0 16,-21 0-16,21 0 0,-21-1 0,21 1 0,-21 0 31,0 42-15,0 0-16,0 22 15,-21-22-15,0 21 0,0-21 16,21 22-16,-21-1 0,-1 22 0,22-22 16,0 0-16,0 22 0,0-22 15,0 22-15,0-22 0,0 0 0,0 22 16,0-1-16,0 1 0,0-1 15,0 1-15,22-1 0,-1 1 0,-21-1 16,21 1-16,-21-1 0,21 1 16,-21-1-16,0 1 0,21-22 0,-21 22 15,0-1-15,0 1 0,0-22 0,0 21 16,0-20-16,0-1 0,0 0 16,0 1-16,0-1 0,0-21 0,-21 22 15,21-22-15,-21 0 0,0 0 0,0-21 16,-1 0-16,1 0 0,0 0 15,0 0-15,0 0 0,0 0 0,-1-21 16,-20 0-16,21-22 0,0 1 0,-22 0 16,22-22-16,-21 1 0,21-1 15,-22-20-15,22 20 0,-21-21 0,21 1 16,0-1-16,21 0 0,0 1 0,0-1 16,0 0-16,0 22 15,0-1-15,21 1 0,0 21 0,0-1 16,0 1-16,22 0 0,-1-43 15,0 43-15,1 20 0,-22-20 16,21 21-16,0-21 0,1 20 0,-22-20 16,21 21-16,1 0 0,-1 0 15,-21-1-15,21 1 0</inkml:trace>
  <inkml:trace contextRef="#ctx0" brushRef="#br0" timeOffset="40424.56">15155 5482 0,'0'0'0,"0"-21"0,0 0 15,0 0-15,0 0 0,-21 21 16,0-22-16,0 22 16,0-21-16,-1 21 0,1 0 0,0 0 15,-21 0-15,21 0 0,-1 21 0,1-21 16,0 22-16,-21 20 0,21-21 15,-1 0-15,1 22 0,21-1 0,0-21 16,-21 21-16,21 1 0,0-22 16,0 21-16,0-21 0,0 1 15,0-1-15,0 0 0,21 0 0,0 0 16,1-21-16,-1 0 16,0 0-16,0 0 0,0 0 0,0 0 15,1-21-15,-1 0 0,0 0 16,0 0-16,0-1 0,0-20 0,1 21 15,20-21-15,-42-1 0,21 1 16,0 0-16,0-1 0,-21 22 0,0 0 16,0-21-16,0 20 0,0 1 15,0 42 17,0 1-32,0-1 15,0 0-15,0 21 0,0-21 0,0 22 16,0-22-16,0 21 0,0-21 15,0 1-15,0 20 0,0-21 0,0 0 16,22 0-16,-22 1 0,0-1 0,21 0 16,0-21-16,0 0 15,0 0-15,0 0 0,1 0 16,-22-21-16,21 21 0,0-21 16,0-1-16</inkml:trace>
  <inkml:trace contextRef="#ctx0" brushRef="#br0" timeOffset="40741.37">15748 4826 0,'0'21'15,"-21"22"-15,21-1 16,0 0-16,0 1 0,-21 20 0,21-21 15,0 22-15,-22-22 0,22 1 16,0 20-16,0-21 0,0 1 0,0-1 16,-21 0-16,21 1 0,-21-1 0,21 0 15,0-20-15,0-1 16,-21 0-16,21 0 0,0 0 0,-21 0 16,21 1-1,0-44 1,21 1-1,0 0-15,0 0 16,0 0-16</inkml:trace>
  <inkml:trace contextRef="#ctx0" brushRef="#br0" timeOffset="41140.57">15854 5567 0,'0'21'0,"21"0"0,0-21 15,0 0 1,0 0-16,1 0 16,-1 0-16,0-21 0,0 0 15,0 21-15,0-21 16,1 0-16,-22-1 0,21 1 0,0 21 16,-21-21-16,21 0 0,-21 0 15,0 0-15,-21 21 16,-21 0-16,20 0 15,1 21-15,0 0 16,0 0-16,-21 0 0,20 0 0,1 22 16,0-22-16,21 21 0,-21-21 15,21 22-15,-21-22 0,21 0 0,0 21 16,0-20-16,0-1 0,0 0 16,0 0-16,0 0 0,21-21 15,0 0-15,0 0 0,0 0 16,1 0-16,-1 0 0,0 0 15,0 0-15,21-21 0,-20 0 0,20 0 16,-21 0-16,21-1 0,-20 1 16,20-21-16,-21 0 0,21 20 0,-20-20 15</inkml:trace>
  <inkml:trace contextRef="#ctx0" brushRef="#br0" timeOffset="41434.11">15684 5228 0,'64'21'15,"-43"-21"1,21 0-16,-20 0 0,20 0 0,0 0 15,-21-21-15,22 21 0,-1 0 0,0 0 16,-20-21-16,20 21 0,0-21 16,-21 21-16,22 0 0,-22 0 0,0 0 15,0 0-15,0 0 0,1 0 16</inkml:trace>
  <inkml:trace contextRef="#ctx0" brushRef="#br0" timeOffset="41984.86">17187 5207 0,'0'0'0,"21"-21"0,1 0 16,-22 0-16,0-1 0,0 1 16,0 0-16,-22 42 46,1 0-46,0 22 0,0-22 0,0 21 16,0-21-16,-1 22 0,1-1 16,21 0-16,-21 1 0,0-22 0,0 21 15,21 1-15,-21-1 0,21-21 16,0 21-16,0-20 0,0 20 0,0-21 16,0 0-16,0 0 0,21 1 15,-21-1-15,21-21 0,0 0 16,0 0-16,22 0 0,-22 0 15,21 0-15,-21-21 0,22 21 16,-1-22-16</inkml:trace>
  <inkml:trace contextRef="#ctx0" brushRef="#br0" timeOffset="42300.68">17843 5017 0,'0'0'0,"0"-22"0,22 1 0,-1 0 16,0 21-16,0 0 0,21 0 16,-20 21-1,-1 0-15,0 22 0,0-22 0,0 21 16,0 1-16,1-1 0,-1 0 0,-21 1 16,0-1-16,0 0 0,0 1 15,0-1-15,-21 0 0,-1 1 0,1-1 16,21 0-16,-42 1 0,21-22 15,0 0-15,-1 21 0,1-42 0,0 21 16,0 1-16,0-22 0,0 0 16,-1 0-16,44-22 31,-1 1-31,0 0 0,0 21 16,21-21-16</inkml:trace>
  <inkml:trace contextRef="#ctx0" brushRef="#br0" timeOffset="42629.06">18584 5567 0,'0'0'0,"0"21"0,0 0 16,21-21-1,1 0 1,-1 0-16,0 0 15,0 0-15,0-21 0,0 0 16,-21 0-16,22 21 16,-22-21-16,0-1 0,0 1 15,-22 21 1,1 0-16,0 0 0,0 0 16,0 21-16,0 1 0,-1-22 0,1 21 15,0 0-15,0 0 16,21 0-16,0 0 15,21-21 1,0 0-16,0-21 16,1 21-16</inkml:trace>
  <inkml:trace contextRef="#ctx0" brushRef="#br0" timeOffset="43316.67">19621 4614 0,'0'-21'0,"0"42"0,0-63 16,0 63 15,0 22-31,0-22 0,0 21 0,0 0 16,0 22-16,0-1 0,0-20 15,-21 20-15,21 1 0,-21-1 0,21 1 16,-21-1-16,0 1 15,21-22-15,0 0 0,0 22 0,-21-22 16,21 1-16,-22-1 0,22-21 16,0 21-16,0-20 0,0-1 0,0 0 15,0 0-15,-21-21 0,0 0 16,0 0-16,0-21 16,0 21-16,21-21 0,0 0 15,0-1-15,0 1 0,0-21 16,0 21-16,0 0 0,0-22 0,21 22 15,0-21-15,21-1 0,1 22 16,20-21-16,-21 21 0,22 0 0,-1-1 16,-20 1-16,20 21 0,1 0 15,-22 0-15,0 0 0,1 0 16,-1 21-16,-21 1 0,0-1 0,1 0 16,-1 0-16,-21 21 0,0-20 15,0-1-15,0 21 0,0-21 0,-21 0 16,-1 22-16,1-22 0,0 0 15,-21-21-15,-1 21 0,1 0 0,-21-21 16,20 0-16,-20 22 0,20-22 0,1 0 16,0 0-16,-1 0 0,22 0 15,0 0-15,0 0 0,21-22 16,0 1 0,21 0-16,21 21 0,-20-21 15,20 0-15,0 21 0</inkml:trace>
  <inkml:trace contextRef="#ctx0" brushRef="#br0" timeOffset="43808.39">20659 5249 0,'0'0'0,"21"0"0,0-105 31,-42 83-31,0 22 0,-1 0 15,1 0-15,0 0 0,-21 0 16,21 22-16,-22-22 0,22 21 16,-21 21-16,-1-21 0,22 0 0,-21 22 15,21-22-15,0 21 0,-22 1 0,22-22 16,21 21-16,-21-21 0,21 22 16,0-22-16,0 0 0,0 0 0,0 0 15,0 0-15,0 1 16,21-22-16,0 0 0,0 0 0,1 0 15,-1 0-15,0 0 0,21-22 16,-21 1-16,22 0 0,-1 0 0,-21 0 16,22 0-16,-1-1 0,0-20 15,-21 21-15,22-21 0,-22 20 16,21-20-16,-21 21 0,1 0 0,-1 0 16,-21-1-16,0 44 15,0-1 1,0 0-16,0 0 0,-21 0 15,-1 0-15,1 1 0,21-1 0,0 21 16,-21-21-16,21 0 0,-21 1 16,21-1-16,0 0 0,0 0 15,0 0-15,21-21 16,0 0-16,0 0 0,1 0 0,20 0 16,-21 0-16,21-21 0,1 21 0</inkml:trace>
  <inkml:trace contextRef="#ctx0" brushRef="#br0" timeOffset="44075.05">21442 5038 0,'0'0'0,"0"-21"0,-106-1 32,85 44-32,0-1 0,-1 0 15,1 21-15,-21 1 0,21-22 16,0 21-16,-1 0 0,1 1 15,21-1-15,-21-21 0,21 22 16,-21-22-16,21 21 0,0-21 0,0 22 16,0-22-16,0 0 0,0 0 15,0 0-15,21 0 0,0-21 16,0 0-16,1 0 0,20 0 0,-21 0 16,21 0-16,-20 0 0,20 0 15,0-21-15,1 0 0,-1 0 0</inkml:trace>
  <inkml:trace contextRef="#ctx0" brushRef="#br0" timeOffset="44689.6">22056 4657 0,'-64'84'31,"43"-41"-31,-21-1 0,20 0 16,-20 1-16,21 20 0,0-20 16,0-1-16,-1 21 0,-20-20 0,42-1 15,-21 0-15,0 1 0,21-1 16,-21-21-16,21 22 0,0-22 0,0 0 16,0 0-16,0 0 0,0 0 15,0 1-15,0-1 16,0-42 15,0-1-31,0 1 0,21 21 0,0-21 16,0 0-16,0-21 0,0 20 0,1 1 15,20-21-15,0 21 0,1-22 16,-22 1-16,21 21 0,0 0 0,1-22 16,-22 43-16,21-21 0,-21 21 15,1 0-15,-1 0 0,-21 21 16,0 1-1,0-1-15,-21 0 16,-1 0-16,1-21 16,0 21-16,-21-21 0,21 0 0,-1 0 15,-20 21-15,21-21 0,-21 0 0,20 0 16,1 22-16,0-22 0,0 0 16,21 21-16,-21 0 0,0-21 0,21 21 15,0 0-15,0 0 0,0 1 16,0-1-16,0 0 0,0 0 0,0 0 15,0 0-15,21 1 0,0 20 16,0-21-16,-21 0 0,21-21 0,0 21 16,1 1-16,-1-22 0,21 21 0,-21-21 15,0 0-15,1 0 16,-1 0-16,0 0 0,0 0 0,0 0 16,0-21-16,1 21 0,-1-22 15,0-20-15</inkml:trace>
  <inkml:trace contextRef="#ctx0" brushRef="#br0" timeOffset="44944.45">22754 4953 0,'0'0'0,"-85"0"31,64 21-31,0 0 0,0 1 0,0-1 16,0 0-16,-1 21 0,1-21 0,0 22 15,0-22-15,0 21 0,21-21 16,0 22-16,-21-22 0,21 21 0,-22-21 16,22 1-16,0-1 0,0 0 15,0 0-15,0 0 0,0 0 0,0 1 16,22-1-16,20 0 0,-21-21 0,21 21 16,1-21-16,-1 0 0,43 0 15,-43 0-15</inkml:trace>
  <inkml:trace contextRef="#ctx0" brushRef="#br0" timeOffset="45276.35">23304 4974 0,'64'127'16,"-64"-84"0,21-22-16,-21 21 0,0-21 0,0 22 15,0-22-15,0 21 0,0-21 16,0 0-16,-21 22 0,0-22 16,0 0-16,21 0 0,-22 0 0,1 1 15,0-1-15,21 0 0,-21 0 16,0-21-16,0 0 0,21 21 0,-22-21 15,1 0-15,0 0 16,0 0-16,21-21 0,0 0 16,-21 21-16,21-21 0,0 0 15,0-1-15,21 1 0</inkml:trace>
  <inkml:trace contextRef="#ctx0" brushRef="#br0" timeOffset="45512.13">23897 5165 0,'-21'0'16,"0"0"-1,0 0 16,21 21 1,0 0-32,0 0 15</inkml:trace>
  <inkml:trace contextRef="#ctx0" brushRef="#br0" timeOffset="45736">23855 5609 0,'0'0'0,"-21"21"0,-1 1 0,22-1 16,-21-21-16,0 21 0,0 0 0,0 0 16,0 0-16,-1 1 0,1-1 0,0 0 15,0-21-15,-21 21 0,20 0 16,-20 0-16,21-21 0,-21 22 0,-1-1 15,1-21-15,0 21 0,-22 0 16,1-21-16</inkml:trace>
  <inkml:trace contextRef="#ctx0" brushRef="#br0" timeOffset="47720.78">339 8382 0,'0'0'0,"-22"0"0,1 21 0,0-21 15,21 21-15,0 1 16,21-22 0,0 0-16,22 0 0,-1-22 15,0 1-15,1 0 0,-1 0 16,22 0-16,-22 0 0,21-22 0,-20 1 16,20 21-16,-20-22 0,-1 1 15,0 0-15,-21-1 0,22 1 16,-22 0-16,0-1 0,-21 1 15,21 0-15,-21-1 0,0 1 0,0 0 16,-21-1-16,0 1 0,0 21 16,0-21-16,-1 20 0,1 1 15,0 0-15,0 21 0,0 0 0,0 0 16,-1 0-16,1 0 0,0 42 16,0-20-16,-21 20 0,20 0 0,1 22 15,0-1-15,0 1 16,0 20-16,0 1 0,-1 0 0,1 21 0,0-22 15,0 22-15,0-21 0,0 21 16,21-1-16,-22 1 0,1-21 16,21 21-16,-21 0 0,0-22 15,21 1-15,-21 21 0,0-22 0,21 1 16,0 0-16,-22-1 0,1 1 16,21-21-16,0-1 0,0 1 0,0-1 15,0 1-15,0-1 0,0-21 16,0 1-16,0-22 0,21 0 0,1 0 15,-1 0-15,0-21 0,0 0 16,21-21-16,-20 0 0,20 0 16,0-21-16,-21 20 0,22-20 15,-1 0-15,0-22 0,1 1 0,-1-1 16,-21 1-16,22-1 0,-22 1 16,0-22-16,-21 22 0,0-22 0,0 21 15,0-20-15,0 20 0,-21 1 16,-22-1-16,22-20 0,-21 20 0,0 1 15,-1 20-15,1-20 0,0 20 16,-1 1-16,1 0 0,0-1 0,20 22 16,1 0-16,0-21 0,0 42 15,21-21-15,0-1 0,0 1 0,21 21 16,0 0-16,0-21 16,1 21-16,20-21 0,0 21 0,22-21 15,-22 0-15,22 21 0,-1-22 16,-21 1-16,22 0 0,-1-21 0,1 21 15,-1-1-15,1 1 0,-22-21 16,22 21-16,-43 0 0,21-22 16,-21 22-16,-21 0 0,0 0 0,0 0 15,0-1 1,-21 22-16,0 0 0,0 22 16,0-1-16,0 0 0,-1 21 15,1 1-15,0-1 0,21 0 0,-21 1 16,21-1-16,0-21 15,0 21-15,0 1 0,0-22 0,0 21 16,0-21-16,0 1 0,21-1 16,0 0-16,0-21 0,1 0 15,-1 21-15,0-21 0,21 0 0,-21 0 16,22 0-16,-22 0 0,21-21 16,-21 0-16,22 0 0,-1 21 0,-21-22 15,0-20-15,1 21 0,-1 0 16,-21-22-16,0 22 0,0-21 0,0 0 15,0-1-15,-21 1 0,-1 0 16,-20-1-16,21 1 0,-21 21 0,20 0 16,-20-1-16,21 22 15,-21 0-15,20 0 0,1 0 0,0 0 16,0 22-16,0-1 0,21 0 16,-21 0-16,21 0 0,0 22 0,0-22 15,0 0-15,0 0 0,21 0 16,0 0-16,0 1 0,0-1 0,22-21 15</inkml:trace>
  <inkml:trace contextRef="#ctx0" brushRef="#br0" timeOffset="48128.55">1736 8213 0,'0'0'0,"0"-21"0,0-1 16,0 1-1,0 0-15,0 0 0,21 21 16,0-21-16,0 21 0,0 0 16,22 0-16,-22 0 0,21 0 0,-21 0 15,22 21-15,-22 0 0,21 21 16,-21-20-16,0 20 0,22-21 0,-22 21 16,0 1-16,-21-22 0,0 21 15,0-21-15,0 22 0,-21-22 0,0 0 16,0 0-16,-1 0 0,1 1 0,0-1 15,0-21-15,0 0 16,0 0-16,-1 0 0,1 0 16,21-21-16,0-1 15,0 1-15,0 0 0,0 0 0,0 0 16,0-22-16,0 22 0,0-21 16,21 0-16,-21-1 0,22 22 0,-1-21 15,0 21-15,0-22 0,0 22 16,0 0-16,22 0 0,-1 0 0,-21 21 15,22-22-15,-1 22 0,0 0 16,1 0-16,-1 0 0,-21-21 0,21 21 16,-20 0-16</inkml:trace>
  <inkml:trace contextRef="#ctx0" brushRef="#br0" timeOffset="48696.22">2709 8022 0,'0'43'16,"0"-22"-16,0 0 15,0 0-15,-21 0 0,0 22 0,21-22 16,-21 21-16,21-21 0,0 22 16,-21-22-16,-1 21 0,1-21 0,21 0 15,0 1-15,-21-1 0,21 0 16,-21 0-16,21 0 0,21-21 31,0 0-15,0-21-16,1 0 0,-1 0 15,0 21-15,0-21 0,0-22 16,0 22-16,1 0 0,-1-21 0,0 20 16,0-20-16,0 21 0,0 0 15,1 0-15,-1-1 0,0 22 0,-21 22 16,0-1 0,0 0-16,0 0 0,0 0 15,0 22-15,0-22 0,0 21 0,0-21 16,0 0-16,0 1 0,0-1 15,0 0-15,0 0 0,0 0 16,21-21-16,0 0 0,0 0 16,1 0-16,-1 0 15,21 0-15,-21 0 0,0 0 0,1-21 16,20 0-16,-21 0 0,0 0 16,0-1-16,1-20 0,-1 21 0,0-21 15,-21-1-15,0 1 0,0 0 0,0-1 16,0 1-16,0 21 0,-21-22 15,0 22-15,-1-21 0,1 21 0,0 21 16,0 0-16,0 0 16,0 0-16,-1 0 0,1 0 0,21 21 15,0 0-15,0 0 0,0 22 16,0-22-16,0 63 16,21-62-16,1-1 15,-1 0-15,0-21 0</inkml:trace>
  <inkml:trace contextRef="#ctx0" brushRef="#br0" timeOffset="49434.55">3746 8065 0,'0'0'16,"0"-22"-16,0 1 0,-21 21 15,0 0 1,0 0-16,0 21 0,0 1 0,21-1 15,-22 0-15,1 21 0,0-21 16,21 22-16,-21-1 0,0-21 0,21 22 16,0-22-16,-21 21 0,21-21 0,-22 0 15,22 1-15,0-1 0,0 0 16,0 0-16,22-21 16,-1 0-16,0 0 15,0 0-15,0-21 0,0 0 16,1 21-16,-22-21 0,21-1 0,0 1 15,0 0-15,-21 0 16,0-21-16,21 20 0,-21 1 0,21-21 16,-21 21-16,0 0 0,0-1 0,0 1 15,0 0-15,0 42 32,0 0-32,0 1 15,0-1-15,0 0 0,0 21 0,0-21 16,0 1-16,0 20 0,0-21 0,0 0 15,0 0-15,0 1 0,0-1 16,0 0-16,0 0 0,0 0 0,22 0 16,-1-21-1,0 0-15,0 0 0,0 0 16,0 0-16,22 0 0,-22-21 0,21 21 16,-21-21-16,1 0 0,20 0 15,-21 0-15,0-1 0,-21 1 0,21-21 16,-21 21-16,22 0 0,-22-22 0,0 22 15,0-21-15,0 21 0,0-1 16,0 1-16,0 0 0,0 0 0,0 0 16,0 42 15,0 0-31,0 0 0,0 0 16,0 1-16,0-1 15,0 21-15,0-21 0,0 0 0,0 22 16,0-22-16,0 0 0,0 0 0,0 0 15,0 1-15,21-1 0,0 0 16,0-21-16,-21 21 16,21-21-16,0 0 0,1 0 0,-1 0 15,0 0-15,0 0 0,0 0 16,22 0-16,-22-21 0,21 21 0,0-21 16,1 21-16,-1-21 0,0-1 0</inkml:trace>
  <inkml:trace contextRef="#ctx0" brushRef="#br0" timeOffset="49952.91">4995 8065 0,'0'-22'0,"0"44"0,0-65 0,-21 43 16,0 0-16,0-21 0,0 21 0,-22 0 16,22 0-16,0 0 0,-21 21 0,20 0 15,1 1-15,-21-1 0,21 0 16,0 21-16,-1-21 0,1 22 0,0-1 15,0-21-15,21 22 0,-21-22 16,21 0-16,0 21 0,0-21 16,0 1-16,0-1 0,21 0 0,-21 0 15,21-21-15,0 0 0,0 0 16,1 0-16,-1 0 0,0 0 16,0 0-16,0-21 0,0 21 0,22-21 15,-22 0-15,0-1 0,0 1 16,0 0-16,1-21 0,-1-1 0,0 1 15,0-21-15,0 20 0,0-20 0,1-1 16,-1 22-16,0-22 0,0 1 16,0 21-16,0-22 0,1 22 0,-22-1 15,0 1-15,21 21 0,-21-21 16,0 20-16,-21 44 16,-1-1-1,1 21-15,21-21 0,-21 22 16,0-1-16,0 0 0,21 22 15,0-22-15,-21 22 0,21-22 0,-22 21 16,22-20-16,0-1 0,0 22 16,0-22-16,0-21 0,0 21 0,0 1 15,22-22-15,-1 0 0,0 0 0,0 0 16,0-21-16,22 0 0,-22 22 16,0-22-16,0 0 0,21 0 0,-20 0 15,-1-22-15,21 1 0,0 0 0,1 0 16</inkml:trace>
  <inkml:trace contextRef="#ctx0" brushRef="#br0" timeOffset="50459.62">6202 8001 0,'0'0'0,"-21"0"0,-22 0 0,22 0 15,0 0-15,0 0 16,21 21-16,-21-21 0,21 21 15,21 1 1,0-22-16,21 0 0,-21 0 16,22 21-16,-1-21 0,22 0 15,-1 0-15,-21 0 0,22 0 16,-1 0-16,22 0 0,-21 0 0,-1 0 16,-21 0-16,22 0 0,-22-21 0,1 21 15,-1-22-15,-21 1 0,0 21 16,-21-21-16,0 0 0,0 0 0,0 0 15,-21 21-15,0 0 0,0-22 16,-22 22-16,22 0 0,-21-21 16,0 21-16,20 0 0,-20-21 0,21 21 15,0 0-15,0 0 0,-1 0 0,44 0 47,-1 0-47,0 0 0,0 0 16,0 21-16,22-21 0,-22 0 15,0 0-15,0 21 0,0-21 0,0 22 16,1-1-16,-22 0 0,0 0 16,0 0-16,0 0 0,-22 22 15,1-22-15,-21 0 0,21 21 0,-22-20 16,1 20-16,21-21 0,-21 21 0,-1-20 16,1-1-16,0 0 0,20 0 15,-20 0-15,21 0 0,0 1 0,0-22 16</inkml:trace>
  <inkml:trace contextRef="#ctx0" brushRef="#br0" timeOffset="51281.12">8107 8128 0,'0'-21'31,"0"0"-31,21 0 16,0-1-16,0 1 0,0 0 16,-21 0-16,0 0 0,0 0 15,22-1-15,-22 1 0,0 0 16,0-21-16,0 21 0,0-1 0,-22 1 15,1-21-15,0 21 0,0 0 16,-21-1-16,20 22 0,-20 0 0,21 0 16,-21 0-16,-1 0 0,1 0 0,0 22 15,20-1-15,-20 0 0,0 0 16,-1 21-16,22 1 0,-21-1 0,21 0 16,0 1-16,-1-1 0,22 22 0,0-22 15,0 0-15,0-21 0,0 22 16,0-1-16,0-21 0,22 0 0,-1 1 15,0-1-15,21-21 0,-21 0 0,1 21 16,-1-21-16,21 0 16,0 0-16,-20 0 0,20-21 0,0 21 15,1-21-15,-22-1 0,21 1 0,0-21 16,1 21-16,-22-22 0,21-20 16,-21 21-16,1-1 0,-1-20 0,0 20 15,0-20-15,0 21 0,0-22 16,1 22-16,-1-22 0,-21 1 0,21 20 15,-21 1-15,21-21 0,-21 41 0,0-20 16,0 21-16,0 0 0,0 42 31,0 0-31,0 21 0,0 1 0,-21-1 16,21 22-16,-21-22 0,21 0 16,0 22-16,0-22 0,0 22 0,-21-22 15,21 21-15,0-20 0,0-1 16,0 0-16,0 1 0,0-22 0,0 21 15,0-21-15,0 1 0,0-1 0,0 0 16,0 0 0,21-21-16,0 0 0,0 0 15,0-21-15,0 0 0,1 0 0,-1-1 16</inkml:trace>
  <inkml:trace contextRef="#ctx0" brushRef="#br0" timeOffset="51860.78">8594 8001 0,'0'0'0,"-22"-21"0,1 0 16,21 0-1,0-1-15,0 1 0,0 0 16,21 0-16,1 0 0,-1 0 0,21 21 16,0-22-16,1 1 0,20 21 15,-20 0-15,-1 0 0,21 0 0,-20 0 16,-1 0-16,0 21 0,1 1 15,-22-22-15,0 42 0,0-21 16,0 0-16,-21 0 0,0 22 0,0-22 16,0 21-16,0-21 0,-21 1 15,0-1-15,0 0 0,0 0 0,0 0 16,-1-21-16,1 0 0,0 21 0,0-21 16,21-21-1,0 0-15,0 0 16,0 0-16,0 0 0,0-1 15,21-20-15,0 21 0,0 0 0,1-22 16,20 22-16,-21 0 0,0-21 0,0 21 16,22-1-16,-22 1 0,0 21 15,0-21-15,0 0 0,22 21 0,-22 0 16,0 0-16,0 0 16,0 0-16,1 0 0,-22 21 31,0 0-16,0 0-15,0 1 0,0-1 16,0 0-16,0 0 0,0 0 0,-22 0 16,22 22-16,0-22 0,-21 21 15,21-21-15,-21 1 0,21-1 0,-21 0 16,21 0-16,0 0 0,0 0 0,0-42 62,0 0-62,0 0 0,21 0 16,-21 0-16</inkml:trace>
  <inkml:trace contextRef="#ctx0" brushRef="#br0" timeOffset="52031.68">9504 7557 0,'0'-22'15,"0"44"-15,0-65 0,-21 43 0,-1 0 0,1 0 31,21 21-15,0 1 0,21-1-16,1 0 15,-1-21-15,-21 21 0,21-21 16,0 21-16</inkml:trace>
  <inkml:trace contextRef="#ctx0" brushRef="#br0" timeOffset="52401.08">9779 7747 0,'0'21'0,"0"0"15,21 1 1,-21-1-16,0 0 16,0 0-16,0 0 0,0 0 0,0 1 15,0-1-15,0 21 0,0-21 0,0 0 16,0 1-16,0 20 0,0-21 15,0 0-15,0 0 0,0-42 47,0 0-47,21 21 0,-21-21 16,21-21-16,1 20 0,-22 1 16,21-21-16,0 21 0,0-22 15,0 22-15,0-21 0,22 21 0,-22 0 0,0-22 16,0 22-16,0 0 15,1 21-15,-1-21 0,0 21 0,0 0 16,0 0 0,-21 21-1</inkml:trace>
  <inkml:trace contextRef="#ctx0" brushRef="#br0" timeOffset="52735.89">10118 7874 0,'0'21'0,"0"-42"0,0 63 15,21-42 1,0 0-16,0 0 16,0 0-16,0 0 0,1 0 0,20 0 15,-21 0-15,0-21 0,22 0 16,-22 21-16,0-21 0,0 0 16,0 0-16,-21-1 0,21 1 0,-21 0 15,0 0-15,0 0 16,-21 21-1,0 0-15,0 0 0,-21 21 0,20-21 16,1 21-16,0 0 0,0 0 16,0 22-16,0-22 0,-1 0 15,22 0-15,-21 22 0,21-22 0,0 21 16,0-21-16,0 0 0,0 1 16,0-1-16,0 0 0,21-21 0,1 21 15,-1 0-15,0-21 0,0 0 0,21 0 16,-20 0-16,20 0 0,-21 0 15,21 0-15,-20-21 0,20 21 0,-21-21 16,21 0-16</inkml:trace>
  <inkml:trace contextRef="#ctx0" brushRef="#br0" timeOffset="53084.69">10668 7832 0,'0'0'0,"-21"-21"0,0-1 0,21 1 16,0 0-16,-22 0 0,22 0 15,0 0-15,0-1 16,22 1-16,-1 21 15,0 0-15,0 0 0,21 0 0,-20 0 16,20 0-16,-21 21 0,21 1 16,-20-1-16,20 0 0,0 0 0,-21 0 15,22 22-15,-22-22 0,0 21 0,0 0 16,-21-20-16,0 20 0,0-21 16,0 0-16,0 22 0,-21-22 0,0 0 15,0-21-15,0 21 0,-1-21 16,1 0-16,0 0 0,0 0 0,0 0 15,0 0-15,-1 0 0,1-21 16,21 0-16,0 0 0,0-1 16,0 1-16,0 0 0,21-21 15,1 21-15,-1-22 0,0 22 0,21 0 16,-21-21-16,1 20 0,20 1 0,0-21 16,-21 21-16,22 21 0,-22-21 15,21-1-15,-21 22 0,22 0 0,-22-21 16,21 21-16,-21 0 0</inkml:trace>
  <inkml:trace contextRef="#ctx0" brushRef="#br0" timeOffset="53268.59">11769 7832 0,'0'0'16,"-22"0"-16,22 21 15,-21-21-15,0-21 78</inkml:trace>
  <inkml:trace contextRef="#ctx0" brushRef="#br0" timeOffset="53968.94">12446 7768 0,'0'0'16,"0"-21"-16,0 0 0,0 0 16,0 0-16,21 21 0,-21-22 15,21 1-15,-21 42 31,0 1-15,0-1-16,0 21 0,0-21 16,0 22-16,0-22 0,0 21 0,0-21 15,0 22-15,0-22 0,0 0 16,0 21-16,0-21 0,0 1 16,0-1-16,-21-21 15,0 0 1,0-21-1,0-1-15,21 1 0,-22 0 0,22 0 16,0-21-16,0 20 0,0 1 0,0-21 16,0 21-16,43-22 0,-43 22 15,42-21-15,-21 21 0,0-22 0,22 22 16,-22-21-16,21 21 0,1 0 16,-1-1-16,21 1 0,-20 21 15,20 0-15,-20 0 0,20 21 0,1-21 16,-22 43-16,0-22 0,1 0 15,-1 0-15,-21 22 0,0-22 0,-21 0 16,0 21-16,0-21 0,0 1 0,0-1 16,-21 0-16,-21-21 0,21 21 15,-1 0-15,1-21 0,0 0 0,0 21 16,0-21-16,0 0 0,-1 0 16,44-21 15,-1 21-31,0-21 0,21 21 15</inkml:trace>
  <inkml:trace contextRef="#ctx0" brushRef="#br0" timeOffset="54944.38">13631 7620 0,'0'0'16,"0"-21"-16,0 0 0,0 0 15,-21-1-15,0 22 16,0 0-16,0 0 0,-1 0 0,1 22 15,-21-1-15,21 0 0,0 0 16,-1 0-16,1 22 0,0-22 0,0 21 16,0-21-16,0 22 0,-1-22 15,1 0-15,21 21 0,0-21 16,0 1-16,0-1 0,0 0 0,0 0 16,21-21-1,1 0-15,-1 0 0,0 0 16,0-21-16,0 21 0,22-21 0,-22 0 15,0-1-15,0 1 0,0 0 16,0 0-16,1 0 0,-1 0 0,0-22 16,0 22-16,-21-21 0,21 21 0,-21-1 15,21 1-15,-21 0 0,0 42 47,0 22-47,0-22 0,0 0 16,0 0-16,0 21 0,0-20 0,0-1 15,0 21-15,0-21 0,0 0 16,0 1-16,0 20 0,0-21 0,0 0 16,22-21-16,-1 21 0,0 1 0,0-22 15,0 0-15,0 0 16,1 0-16,-1 0 0,0 0 0,0 0 16,0-22-16,22 1 0,-22 21 0,0-21 15,-21-21-15,21 21 0,0-1 16,0 1-16,1 0 0,-1-21 0,0 21 15,-21-1-15,21-20 0,0 21 16,-21 0-16,21 0 16,-21 42-1,0 0 1,0 0-16,-21 0 0,21 0 16,0 22-16,0-22 0,0 0 0,-21 0 15,21 0-15,0 1 0,0-1 16,0 0-16,0 0 0,0 0 15,21-21-15,0 0 0,1 0 16,-1 0-16,0 0 0,21 0 16,-21 0-16,1 0 0,20 0 15,-21-21-15,21 0 0,-20 0 16,-1 0-16,21-1 0,-21 1 0,-21 0 16,21 0-16,1 0 0,-22 0 0,0-22 15,0 22-15,0 0 16,0 0-16,-22 21 15,22-21-15,-21 21 0,42 0 32,1 0-32,-1 0 15,0-22-15,0 22 0,0 0 16,0 0-16,1 0 16,-1 0-16,0 0 0,0 0 0,0 0 0,-21 22 15,0-1 1,0 0-16,0 0 0,0 0 15,0 22-15,-21-22 0,21 0 0,-21 0 16,0 0-16,21 0 0,0 1 16,0-1-16,-21 0 0,21 0 15,0-42 17,21 0-17,-21 0-15,0-1 0</inkml:trace>
  <inkml:trace contextRef="#ctx0" brushRef="#br0" timeOffset="55108.28">14753 7472 0,'0'0'0,"0"-21"0,0 0 0,0-1 0,0 1 16,-21 0-16,0 21 16,21 21 30,21-21-46,0 21 16</inkml:trace>
  <inkml:trace contextRef="#ctx0" brushRef="#br0" timeOffset="55793.89">15515 7599 0,'0'-21'0,"-21"21"0,0 0 16,0 0-16,-1-21 0,1 21 0,0 0 16,-21 0-16,21 0 0,-22 0 15,1 21-15,0-21 0,20 21 0,-20 0 16,0 0-16,21 22 16,-22-22-16,22 0 0,0 21 0,0-21 0,0 1 15,21 20-15,0-21 0,0 0 16,0 22-16,0-22 0,0 0 15,21 0-15,21 0 0,-21-21 0,0 21 16,22-21-16,-1 0 0,-21 0 0,22 0 16,-22 0-16,21 0 0,-21-21 15,22 0-15,-22 0 0,0 21 0,0-21 16,0 0-16,0-1 0,1 1 16,-1 0-16,-21 0 0,21 0 0,-21 0 15,21-1-15,-21 1 0,0 0 16,0 42 15,0 0-31,0 22 0,-21-22 16,0 21-16,0 1 0,-1-1 15,1 21-15,0-20 0,0 20 0,0 1 16,0-1-16,21 1 0,-22-1 0,22 1 16,-21-1-16,21 22 0,0-22 15,0 22-15,0 0 0,0-1 0,0 1 16,0-21-16,0 20 0,21 1 0,1-22 15,-1 22-15,0 0 0,-21-22 16,0 22-16,0-22 0,0 86 16,0-86-16,0 1 0,-21-22 15,0 21-15,-1-41 0,-20 20 0,0 0 16,-22-21-16,22-21 0,-22 22 16,1-22-16,21 0 0,-22 0 0,22 0 15,-22-22-15,22 1 0,0 0 0,-1 0 16,22 0-16,-21-22 0,21 22 0,-1-21 15,1 0-15,0-1 0,0 1 16,0 0-16,21-1 0,-21-20 0,21 20 16,0-20-16,0-1 0,0 22 0,0-21 15,0-1-15,21 22 0,0-22 16,0 1-16,21-1 0,-20-20 0</inkml:trace>
  <inkml:trace contextRef="#ctx0" brushRef="#br0" timeOffset="56412.71">15917 7768 0,'0'0'0,"0"-21"15,0 0-15,0 0 16,0 0-16,0-1 0,0 1 16,0 0-16,0 0 15,0 0-15,0 0 0,-21 21 0,0 0 16,0 0-16,0 0 0,-1 0 15,1 0-15,-21 21 0,21 0 0,-22 0 16,22 21-16,-21-20 0,21-1 0,0 21 16,-1-21-16,1 0 15,21 22-15,0-22 0,0 0 0,0 0 16,0 0-16,0 1 0,21-22 16,1 0-16,-1 0 0,0 0 15,0 0-15,21 0 0,-20 0 0,-1 0 16,21-22-16,-21 1 0,22 0 15,-22 21-15,21-21 0,0 0 0,-20 0 16,-1-1-16,21-20 0,-21 21 0,0-21 16,1 20-16,-1-20 0,-21 21 15,0 0-15,21 0 0,-21-1 0,0 1 16,0 42-16,0 1 16,0-1-16,-21 0 15,21 21-15,0-21 0,-21 22 0,-1-1 16,22-21-16,-21 22 0,21-22 0,0 21 15,0-21-15,0 0 0,0 1 16,0-1-16,0 0 0,21-21 16,1 0-16,-1 0 15,0 0-15,0 0 0,0-21 0,0 0 16,22-1-16,-22 22 0</inkml:trace>
  <inkml:trace contextRef="#ctx0" brushRef="#br0" timeOffset="56664.57">16743 7027 0,'0'0'0,"0"-21"0,0 0 15,0 0-15,-21 42 16,-1 0 0,1 22-16,21-1 0,-21 0 0,0 22 15,0-1-15,0 1 0,-1-1 16,1 1-16,0-1 0,0-20 0,0 20 15,0-21-15,-1 1 0,22-1 16,0-21-16,0 22 0,0-22 0,0 0 16,0 0-16,0 0 0,22-21 31,-1 0-31</inkml:trace>
  <inkml:trace contextRef="#ctx0" brushRef="#br0" timeOffset="57060.47">16764 7705 0,'21'0'31,"0"0"-31,0 0 16,1 0-1,-1 0-15,0 0 0,0 0 0,0 0 16,0 0-16,1 0 0,-1-21 0,0 21 15,-21-22-15,21 1 0,0 21 16,-21-21-16,21 0 0,-21 0 0,0 0 16,0-1-16,0 1 0,-21 21 15,0 0-15,0 0 0,0 0 0,0 0 16,-1 0-16,1 0 0,0 21 0,-21 1 16,21-1-16,-1 21 0,1-21 15,0 0-15,21 22 0,0-22 16,0 0-16,0 21 0,0-20 0,0-1 15,0 0-15,0 0 0,0 0 16,0 0-16,21 1 0,0-22 16,22 0-16,-22 0 0,0 0 15,0 0-15,22 0 0,-1 0 0,-21-22 16,21 22-16,-20-21 0,20 0 0,-21 21 16,21-21-16,-20 0 0,-22-22 15</inkml:trace>
  <inkml:trace contextRef="#ctx0" brushRef="#br0" timeOffset="57288.9">16256 7281 0,'0'0'0,"-42"22"0,20-22 0,1 21 15,21 0-15,0 0 16,21 0-1,1-21-15,20 0 0,0 21 0,1-21 16,-1 0-16,21 0 0,1 0 16,-1 0-16,1 0 0,-1 0 0,1 0 15,-1 0-15,22 0 0,-21-21 0,-1 0 16,22 21-16</inkml:trace>
  <inkml:trace contextRef="#ctx0" brushRef="#br0" timeOffset="57547.76">18055 7218 0,'0'0'0,"0"-21"15,-21 21-15,0 0 16,21 21-16,-21 0 0,-22 0 0,22 22 16,0-22-16,-21 21 0,20 0 15,-20 1-15,21-1 0,-21 0 0,20-20 16,-20 20-16,21 0 0,0 1 15,0-22-15,-1 21 0,22-21 16,-21 0-16,21 1 0,0-1 0,0 0 16,21-21-16,1 21 0,-1 0 15,21-21-15,-21 0 0,22 0 0,-22 0 16,21 0-16,0 0 0,1 0 0,-1-21 16,0 21-16</inkml:trace>
  <inkml:trace contextRef="#ctx0" brushRef="#br0" timeOffset="57840.59">18373 7303 0,'0'0'0,"0"-22"15,21 1-15,0 0 0,-21 0 16,21 21-16,0 0 0,0 0 0,1 0 16,-1 0-16,0 0 0,0 21 0,21 0 15,-20 22-15,-1-22 0,0 21 16,0 0-16,-21 1 0,0-1 0,0-21 15,0 22-15,0-1 0,-21 0 16,0 1-16,0-1 0,-1-21 0,-20 21 16,21-20-16,-21-1 0,20 0 0,-20 0 15,21 0-15,-21 0 0,20-21 16,1 0-16,0 22 0,0-22 0,0 0 16,42-22 15,0 1-31,0 21 0,22-21 0,-22 0 15</inkml:trace>
  <inkml:trace contextRef="#ctx0" brushRef="#br0" timeOffset="58092.14">18965 7662 0,'0'0'0,"0"22"0,-21-22 16,21 21-16,21-21 31,0 0-15,1 0-16,-22-21 0,0-1 15,21 22-15,-21-21 16,0 0-16,-21 21 16,-1 0-16,1 0 0,0 0 15,0 0-15,0 0 0,0 0 0,-1 0 16,1 21-16,0-21 0,0 0 15</inkml:trace>
  <inkml:trace contextRef="#ctx0" brushRef="#br0" timeOffset="59254.18">19770 7662 0,'0'0'0,"21"0"15,0 0 1,21 0-16,-21 0 15,1 0-15,-1 0 0,21-21 0,-21 21 16,0-21-16,22 0 0,-22 0 16,21 0-16,1-1 0,-22 1 0,21 0 15,-21-21-15,22-1 0,-22 1 0,0 0 16,0-1-16,-21 1 0,0-21 16,0 20-16,0 1 0,0 0 0,0-22 15,0 22-15,0-1 0,0 1 16,-21 21-16,21-21 0,-21 20 15,0 1-15,-1 0 0,1 21 0,0 0 16,0 0-16,-21 21 0,20 22 16,-20-1-16,21 0 0,-21 1 0,-1 41 15,22-20-15,-21 20 0,21 22 16,-1-21-16,1 21 0,21-22 0,-21 1 16,21 21-16,0 0 0,0-22 0,0 22 15,0 0-15,0 0 0,0-21 16,0 20-16,0 1 0,0 0 0,0-21 15,0 21-15,0-1 0,0-20 0,-21 0 16,0-1-16,0 1 0,-1 0 16,1-22-16,0 1 0,21-1 15,0 1-15,0-22 0,0 0 0,0 1 16,0-22-16,21 0 0,0-21 0,1 0 16,-1 0-16,21 0 0,-21-21 15,22 0-15,20-22 0,-21 22 0,1-21 16,20 0-16,-20-22 0,20 22 0,1-22 15,-22 1-15,21-1 0,-20 1 0,-1-22 16,0 0-16,1 1 0,-22-1 16,0 0-16,-21 1 0,0-1 0,-21 0 15,-21 1-15,-1 20 0,1-20 0,0 20 16,-1 1-16,-20-1 0,20 22 16,1-22-16,0 43 0,-1-21 15,22 21-15,0-1 0,0 1 0,0 0 16,21 0-16,0 0 15,0 0-15,21 21 16,0-22-16,0 22 16,0-21-16,22 21 0,-22-21 0,21 0 15,1 0-15,20 0 0,-21-1 0,1 1 16,-1 0-16,0 0 0,1 0 16,-22 0-16,21-1 0,-21 1 15,1 0-15,-22 0 0,0 0 0,0 0 16,21 21-16,-42 21 31,21 0-31,-22 0 16,22 0-16,0 22 0,0-22 0,-21 0 15,21 0-15,0 0 0,0 0 0,0 1 16,0-1-16,0 0 0,21 0 16,1-21-16,-1 0 0,-21 21 0,42-21 15,-21 0-15,0 0 0,1 0 16,20 0-16,-21 0 0,21 0 0,-20 0 15,-1 0-15,21-21 0,-21 0 0,0 0 16,-21 0-16,0-1 0,0 1 16,0-21-16,0 21 0,0-22 0,0 22 15,0-21-15,-21 21 0,0 0 16,-21-1-16,21 1 0,-1 0 16,1 21-16,0 0 0,0 0 15,0 21-15,0 0 0,21 1 16,0-1-16,0 0 0,0 0 0,0 0 15,0 0-15,0 1 0,0-1 16,0 0-16,21 0 0,0-21 0,0 0 16,0 21-16</inkml:trace>
  <inkml:trace contextRef="#ctx0" brushRef="#br0" timeOffset="59624.97">21124 7493 0,'0'0'0,"0"-21"0,21 0 0,-21 0 0,22 21 16,-22-22-16,0 1 0,21 21 16,0-21-16,0 21 0,0-21 0,0 21 15,1 0-15,-1 0 0,0 0 16,0 0-16,0 21 0,0 0 0,1 0 16,-1 1-16,0-1 0,-21 21 15,21-21-15,-21 22 0,0-22 0,0 0 16,0 21-16,0-21 0,0 1 15,0-1-15,-21-21 16,21 21-16,-21-21 0,0 0 16,-1 0-16,22-21 15,0 0-15,0-1 16,0 1-16,0 0 0,0 0 16,0 0-16,22 0 0,-22-1 15,21 1-15,0-21 0,0 21 0,-21 0 16,21 21-16,0-22 0,-21 1 0,22 21 15,-1-21-15,0 21 0,0-21 16,0 21-16,0-21 0,22 21 16</inkml:trace>
  <inkml:trace contextRef="#ctx0" brushRef="#br0" timeOffset="60164.14">21865 7281 0,'0'43'15,"0"-22"1,0 0-16,0 0 0,0 0 15,-21 1-15,0 20 0,21-21 0,-21 0 16,21 0-16,-22 1 0,1-1 0,21 0 16,0 0-16,0 0 0,0 0 15,21-21 17,1 0-32,-1 0 0,0 0 15,0-21-15,0 21 0,0-21 16,1 0-16,-1 0 0,0 0 15,0-1-15,0 1 0,0 0 0,1 0 16,-1 0-16,-21 0 0,21 21 16,0 0-16,-21 21 15,0 0 1,0 0-16,0 0 0,0 0 16,0 1-16,0-1 0,0 0 0,0 0 15,0 0-15,0 0 16,21-21-16,0 0 15,1 0-15,-1 0 0,0 0 0,0 0 16,0 0-16,0 0 16,1 0-16,-1-21 0,0 21 0,0-21 15,0 0-15,0 0 0,1 0 16,-22-22-16,0 1 0,21 21 0,-21-22 16,0 1-16,0 0 0,0 21 0,-21-22 15,-1 22-15,22-21 0,-21 21 16,0 21-16,0 0 0,0 0 0,-22 0 15,22 0-15,0 21 0,0 0 16,21 0-16,0 0 0,-21 0 16,21 1-16,0 20 0,0-21 0,0 0 15,0 0-15,0 1 0,0-1 16,21-21-16,0 21 0,0-21 0</inkml:trace>
  <inkml:trace contextRef="#ctx0" brushRef="#br0" timeOffset="60584.9">22881 7303 0,'0'0'16,"0"-22"-16,0 1 0,0 0 0,0 0 15,-21 21-15,0 0 16,0 0-16,-22 0 16,22 21-16,-21 0 0,21 22 0,-22-22 15,1 0-15,21 21 0,0-21 0,-22 22 16,22-22-16,0 0 0,21 0 15,0 22-15,0-22 0,0 0 16,0 0-16,21-21 16,0 0-16,0 0 0,1 0 0,-1 0 15,21 0-15,-21 0 0,0-21 0,1 21 16,20-21-16,-21 0 0,0-1 16,0 1-16,1 0 0,-1 0 15,-21-21-15,21 20 0,-21 1 0,21 0 16,-21 0-16,0 0 0,0 0 15,0 42 1,0 0-16,0 0 16,-21 0-16,21 0 0,-21 22 0,21-22 15,0 0-15,0 0 0,0 0 16,0 1-16,0-1 0,0 0 16,21-21-16,0 0 15,0 0-15,0 0 0,1 0 16,-1 0-16</inkml:trace>
  <inkml:trace contextRef="#ctx0" brushRef="#br0" timeOffset="60957.69">23008 7366 0,'0'0'0,"21"-21"0,0 0 0,-21 0 0,43-22 16,-43 22-16,42 0 15,-21 21-15,0-21 0,1 21 16,-1 0-16,0 0 0,0 0 15,0 21-15,0 0 0,-21 21 16,22-20-16,-22-1 0,0 0 16,0 21-16,0-21 0,0 22 0,0-22 15,0 0-15,0 0 0,0 0 0,0 1 16,0-1-16,0 0 16,0-42 15,0 0-31,0-1 15,0 1-15,0 0 0,0 0 16,0-21-16,21 20 0,0 1 16,0-21-16,0 21 0,0 0 0,-21-1 15,22 1-15,-1 0 0,0 0 16,0 21-16,0 0 0,0 0 16,1 0-16,-1 0 0,0 0 0,0 0 15,0 0-15,0 0 0,1 0 16,-1 21-16</inkml:trace>
  <inkml:trace contextRef="#ctx0" brushRef="#br0" timeOffset="61532.11">24236 7197 0,'-21'-64'16,"42"128"-16,-64-128 0,22 43 0,0 0 0,0 21 0,0 0 15,0 0-15,-1 0 16,-20 0-16,21 0 0,-21 21 0,-1 0 0,1 0 16,21 22-16,-22-22 15,1 21-15,0 1 0,21-22 0,-22 21 16,22 0-16,0-20 0,21 20 0,0-21 16,0 21-16,0-20 0,0-1 15,0 0-15,0 0 0,0 0 16,21-21-16,0 0 0,0 0 15,1 0-15,-1 0 0,0 0 0,21 0 16,-21-21-16,1 0 0,20 21 0,-21-21 16,21-22-16,-20 22 0,20-21 15,-21 0-15,21-1 0,1 1 0,-22 0 16,21-22-16,-21 22 0,1-22 16,-1 22-16,21 0 0,-21-1 0,0 1 15,1 0-15,-1-1 0,-21 1 16,21 21-16,0-22 0,-21 22 15,0 42 1,0 1 0,0 20-16,-21-21 0,0 21 0,0 1 15,-1-1-15,1 0 0,0 1 16,0 20-16,0-20 0,0 20 0,21-21 16,-22 22-16,22-22 0,0 1 0,0-1 15,0 0-15,0 1 0,0-22 16,0 0-16,0 0 0,0 0 15,0 0-15,22 1 16,-1-22-16,0 0 16,0 0-16,0 0 0,0-22 15,1 1-15,-22 0 0,21 21 16,0-42-16</inkml:trace>
  <inkml:trace contextRef="#ctx0" brushRef="#br0" timeOffset="61772.97">24850 7049 0,'-43'21'31,"22"0"-31,0 0 16,0 21-16,0-20 0,-1 20 0,1 0 16,0-21-16,21 22 0,0-1 15,-21-21-15,21 0 0,0 22 0,0-22 16,0 0-16,0 0 0,0 0 0,0 1 15,21-1-15,0-21 16,-21 21-16,21-21 0,1 0 0,-1 0 16,0 0-16,0 0 0,0-21 15,0 0-15,1 21 0</inkml:trace>
  <inkml:trace contextRef="#ctx0" brushRef="#br0" timeOffset="62040.82">25379 6943 0,'0'0'0,"0"21"15,-21 0-15,21 0 16,-22 0-16,22 1 0,0-1 16,0 21-16,0 0 0,0 1 0,0-22 15,22 21-15,-22 1 0,0-1 16,0-21-16,0 21 0,0-20 15,0-1-15,0 0 0,0 0 16,0 0-16,0 0 0,-22 1 0,1-1 16,0-21-16,0 0 0,0 21 0,0-21 15,-1 0-15,1 0 16</inkml:trace>
  <inkml:trace contextRef="#ctx0" brushRef="#br0" timeOffset="62228.71">25675 7408 0,'0'0'0,"0"-21"0,-21 21 78</inkml:trace>
  <inkml:trace contextRef="#ctx0" brushRef="#br0" timeOffset="63243.75">25654 7176 0,'21'0'47,"0"0"-47,-21 21 15,21-21 1,-21 21-16</inkml:trace>
  <inkml:trace contextRef="#ctx0" brushRef="#br0" timeOffset="63440.63">25866 7451 0,'0'21'0,"0"-42"0,0 63 0,0-21 15,0 0-15,0 1 0,0 20 16,0-21-16,-22 0 0,22 0 0,-21 22 16,0-22-16,0 0 0,21 21 15,-21-20-15,0-1 0,-1 21 0,-20-21 16,21 0-16,0 1 0,-22-1 0,22 21 16,-21-21-16,0 0 0,-1 1 15,1-1-15</inkml:trace>
  <inkml:trace contextRef="#ctx0" brushRef="#br0" timeOffset="64560.95">1249 10372 0,'0'21'31,"0"0"-31,0 0 0,0 22 0,0 20 16,0-21-16,-21 22 0,21-1 15,-22 1-15,1-1 0,21 1 0,-21-1 16,0 1-16,0 21 15,0-22-15,-1 1 0,1-1 0,0-21 16,0 22-16,0-22 0,0 1 16,21-1-16,0-21 0,0 0 0,0 0 15,0-42 1,0 0-16,0 0 16,0-21-16,21 20 0,-21-20 15</inkml:trace>
  <inkml:trace contextRef="#ctx0" brushRef="#br0" timeOffset="64968.71">974 10816 0,'0'-63'0,"0"126"0,0-190 16,0 85-16,0-22 0,0 1 15,21 21-15,0-1 0,0 1 16,0 0-16,22-1 0,-22 22 0,21 0 16,64 0-16,-64 21 15,22 0-15,-22 0 0,0 21 0,22 21 16,-43 1-16,21-1 0,-20 0 15,-1 22-15,-21-22 0,0 22 0,-21-22 16,-22 0-16,1 22 0,0-22 16,-1-21-16,-20 22 0,20-1 0,-20-21 15,21 0-15,-22-21 0,22 21 16,21-21-16,-1 0 0,1 0 0,0 0 16,21-21-16,-21 0 15,21 0-15,0 0 0,0 0 16,0-1-16,21 1 0,0 21 15,0 0-15,1 0 0,20 0 0,-21 21 16,21 1-16,1-1 0,-22 0 16,21 0-16,1 21 0,-22-20 15,21 20-15,-21-21 0,0 21 0,22-20 16,-22 20-16,-21-21 0,21 0 0,0 0 16,0 1-16,-21-1 0,22-21 15,-1 0-15,0 0 16,-21-21-16</inkml:trace>
  <inkml:trace contextRef="#ctx0" brushRef="#br0" timeOffset="65300.52">1863 10986 0,'21'-22'16,"-42"44"-16,63-44 0,-21 1 15,0 21-15,-21-21 0,21 21 16,1 0-16,-1-21 0,-21 0 0,21 21 15,0-21-15,-21-1 0,21 1 16,-21 0-16,0 0 16,-21 21-16,0 0 15,0 0-15,-22 0 16,22 0-16,-21 0 0,21 21 0,-22-21 16,22 21-16,-21 22 0,21-22 15,0 0-15,-1 21 0,22-21 0,0 22 16,0-1-16,0 0 0,0-20 15,0 20-15,0-21 0,0 21 0,22-20 16,-1-22-16,0 21 0,21-21 16,1 0-16,-1 0 0,0 0 0,1-21 15,-1-1-15,21 1 0,-20 0 0,20-21 16,1 21-16,-1-22 0,1 1 16,-1 21-16</inkml:trace>
  <inkml:trace contextRef="#ctx0" brushRef="#br0" timeOffset="66560.05">2794 10097 0,'0'0'0,"-21"-43"0,0 22 0,21 0 15,-22 21-15,1 0 0,0 21 16,0 0-16,0 22 0,0-1 16,-1 21-16,-20 1 0,21 21 15,0-1-15,0 1 0,-22 0 0,22-1 16,-21 1-16,21 0 0,-22 20 15,1 1-15,21 0 0,-22 0 0,1 0 16,0 21-16,21-21 0,-22 21 16,1 0-16,0-22 0,20 22 15,-20-21-15,21 21 0,0-21 0,0 0 16,-1-21-16,1 20 0,21-20 16,-21 0-16,21-22 0,0 1 0,0-22 15,0 0-15,0 1 0,21-22 16,0 0-16,1 0 0,-1-21 0,0 0 15,0 0-15,21-21 0,-20 0 0,20-21 16,0-1-16,22-20 0,-1-1 16,1 1-16,-1-1 0,1-20 0,-1-1 15,1 0-15,-22 1 0,0-1 16,1 0-16,-22-21 0,-21 22 16,0-1-16,0 0 0,-21 1 0,-22-1 15,1 22-15,-21-1 0,-1 1 16,1 20-16,-1 1 0,22 0 0,-22 20 15,22 22-15,0-21 0,20 21 16,-20 0-16,21 0 0,0 0 0,21-21 31,21 21-15,0-21-16,21 0 0,-20 21 0,20-21 16,0-1-16,1 1 0,20 0 15,-21 0-15,22 0 0,-22 0 16,22-1-16,-1 1 0,1-21 15,-1 21-15,-20-22 0,20 22 0,-21 0 16,1-21-16,-22 21 0,0-1 0,0-20 16,-21 21-16,0 0 0,0-22 15,0 22-15,0 0 0,-21 0 16,0 0-16,0 21 16,0 0-16,21 21 15,0 0 1,0 0-16,21 0 0,-21 22 15,21-22-15,0 0 0,0 21 16,-21-20-16,21 20 0,-21-21 16,22 21-16,-22-20 0,21-1 0,-21 0 15,0 0-15,21 0 0,-21 0 16,21 1-16,0-22 0,0 0 16,1 0-16,-1 0 0,0 0 15,0 0-15,21-22 0,-20 1 16,-1 0-16,21 0 0,-21 0 0,22 0 15,-1-1-15,0-20 0,-21 21 16,22-21-16,-1 20 0,-21 1 0,0-21 16,1 21-16,-22 0 0,21-1 15,-21 1-15,-21 21 16,-1 0-16,1 0 16,0 21-16,0-21 0,21 22 15,-21-1-15,0 21 0,-1-21 16,22 0-16,0 1 0,-21 20 0,21-21 15,-21 0-15,21 0 0,0 22 16,0-22-16,0 0 0,0 0 16,21-21-16,0 0 0,22 0 0,-22 0 15,21 0-15,-21 0 0,22 0 16,-1 0-16,0-21 0,1 0 16,-1 0-16,0 0 0,-20-1 15,20-20-15,0 21 0,1 0 0,-22-22 16,0 22-16,0 0 0,0-21 0,-21 21 15,0-1-15,0 1 0,0 0 16,0 0-16,-21 21 0,0 0 0,0 0 16,0 0-16,-22 0 0,22 0 0,0 21 15,0-21-15,0 21 0,-1 0 16,22 1-16,0-1 0,0 21 0,0-21 16,0 0-16,0 1 0,0-1 0,22 0 15,-1 0-15,-21 21 0,21-20 16,0-1-16,-21 0 0,21 0 15,-21 0-15,0 0 0,0 1 16,-21-22 0,0 0-16,0 0 15,0-22 1,21 1-16,0 0 0,0-21 0,0 21 16,0-1-16,0-20 0,21 0 0,0 21 15</inkml:trace>
  <inkml:trace contextRef="#ctx0" brushRef="#br0" timeOffset="67016.35">4381 10224 0,'22'-22'0,"-44"44"0,65-65 15,-22 22-15,-21 0 0,21 21 16,0 0-16,-21 21 16,0 0-16,0 0 0,0 22 0,0-22 15,0 42-15,0-20 0,0 20 16,-21-20-16,0 20 0,0 1 0,21-1 15,-21-21-15,-1 22 0,1-22 0,21 1 16,-21-1-16,21 0 0,-21 1 16,21-22-16,0 0 0,0 0 0,0 0 15,0 0-15,-21-21 0,0 0 32,21-21-32,0 0 15,0 0-15,0-21 16,0 20-16,0-20 0,21 21 0,0-21 15,0-1-15,0 1 0,22 0 0,-22-22 16,21 43-16,0-21 0,1-1 16,20 22-16,-20 0 0,-1 21 0,0 0 15,1 0-15,-1 21 0,0 0 0,1 0 16,-22 1-16,21 20 0,-21 148 31,-21-168-31,0 20 0,-21-21 16,0 21-16,0-20 0,0-1 0,-22 0 15,22 0-15,0 0 0,-21-21 0,20 21 16,1-21-16</inkml:trace>
  <inkml:trace contextRef="#ctx0" brushRef="#br0" timeOffset="67577.16">5905 10710 0,'0'0'0,"-42"0"0,-21 0 31,105 22-15,-21-22-16,0 0 0,22 0 15,-1 0-15,0 0 0,22 0 0,-22 0 16,22 0-16,-22 0 0,21 0 0,1-22 16,-1 22-16,-20 0 0,20-21 15,1 21-15,-22 0 0,0-21 16,1 0-16,-22 21 0,0 0 0,-21-21 15,0 0 1,-21 21-16,0 0 0,-22-22 0,1 22 16,0-21-16,-1 21 0,22-21 0,-21 21 15,21-21-15,0 21 0,-1 0 16,22-21-16,22 0 16,-1 21-16,21-22 0,-21 22 0,22 0 15,-1 0-15,0 0 0,1 0 16,-1 0-16,0 0 0,1 22 0,-22-1 15,21 0-15,-21 0 0,0 0 16,1 0-16,-22 22 0,0-22 16,0 0-16,0 21 0,-22-20 0,1-1 15,0 21-15,-21-21 0,-1 0 16,-20 1-16,-1-1 0,22 0 0,-21 0 16,-1 0-16,1 0 0,20-21 0,-20 22 15,20-22-15,1 0 0,0 0 0,-1 0 16</inkml:trace>
  <inkml:trace contextRef="#ctx0" brushRef="#br0" timeOffset="68343.53">8149 11007 0,'0'0'0,"21"0"0,0 0 16,1 0-16,-1-21 0,21-1 16,-21 22-16,0-21 0,1 0 0,-1-21 15,0 21-15,0-1 0,-21-20 0,0 0 16,0 21-16,0-43 0,0 22 0,0-1 16,-21 1-16,0 0 0,0-1 15,-1 1-15,1 0 0,-21 21 0,21-1 16,-22 22-16,1 0 0,0 0 0,-1 0 15,1 0-15,0 22 16,-1 20-16,1-21 0,21 21 0,-21 1 16,20 20-16,1-20 0,0-1 0,21 0 15,-21 1-15,21-1 0,0 0 16,0 1-16,0-1 0,21-21 0,0 0 16,0 0-16,1 1 0,-1-1 0,0-21 15,0 0-15,21 0 0,-20 0 16,20 0-16,-21 0 0,21 0 0,1-21 15,-1 21-15,-21-22 0,22-20 0,-1 21 16,0 0-16,-21-22 0,22 1 16,-22 0-16,21-1 0,-21-20 15,1-1-15,20 1 0,-21-1 0,0 22 16,0-21-16,1-1 0,-1 22 16,0-22-16,0 22 0,0 21 0,-21-22 15,21 22-15,-21 42 16,0 1-1,-21 20-15,0 0 0,0 1 0,0 20 16,0 1-16,-1-1 0,1 1 16,21-1-16,-21 1 0,21-1 0,-21 1 15,21-22-15,0 0 0,0 1 0,0-22 16,0 21-16,0-21 0,0 0 16,0 1-16,21-22 0,0 21 15,0-21-15,1 0 0,-1 0 0,0 0 16,0 0-16,0 0 0,22-21 15,-22 21-15</inkml:trace>
  <inkml:trace contextRef="#ctx0" brushRef="#br0" timeOffset="68732.31">8911 10774 0,'0'0'0,"-21"-21"0,0 21 16,21-21-16,-21-1 15,21 1-15,0 0 16,42 0-16,-21 21 0,0 0 15,22-21-15,-22 21 0,21 0 16,-21 0-16,22 0 0,-1 21 16,-21 0-16,21 0 0,-20 0 0,-1 1 15,0 20-15,0-21 0,0 0 16,-21 0-16,0 22 0,0-22 0,0 0 16,0 0-16,0 0 0,-21 1 15,0-1-15,0-21 0,0 0 16,-1 0-16,1 0 15,21-21-15,0-1 16,0 1 0,0 0-16,0 0 0,0 0 0,21 0 0,1-1 15,-22 1-15,21-21 0,0 21 16,0-22-16,0 22 0,0 0 16,-21-21-16,22 21 0,-1-1 0,0 1 15,0 0-15,0 21 0,0-21 0,1 0 16,-1 21-16,0 0 0,0-21 15,0 21-15,22 0 0,-22 0 0,0 0 16</inkml:trace>
  <inkml:trace contextRef="#ctx0" brushRef="#br0" timeOffset="68928.62">9779 10626 0,'-21'127'15,"21"-106"-15,0 0 16,-21 0-16,21 0 0,-22 1 0,22 20 15,-21-21-15,21 0 16,0 0-16,0 1 0,0-1 16,0-42 31,0-1-47</inkml:trace>
  <inkml:trace contextRef="#ctx0" brushRef="#br0" timeOffset="69128.5">9758 10351 0,'0'0'0,"-21"-22"0,-1 22 16,1 0-16,21-21 0,-21 21 16,0 0-16,21 21 31,21 1-31,0-22 15,0 21-15,22 0 0,-22 0 16,21-21-16,-21 21 0,22 0 0,-22 1 16,0-22-16</inkml:trace>
  <inkml:trace contextRef="#ctx0" brushRef="#br0" timeOffset="69464.34">10287 10626 0,'0'0'0,"0"21"15,0 21-15,0-21 0,0 1 16,0-1-16,0 0 0,0 0 0,0 0 16,-21 22-16,21-22 0,0 0 15,0 0-15,0 0 0,0 0 0,0 1 16,0-1-16,0 0 0,21-21 31,0 0-15,0-21-16,0 0 15,-21-1-15,0 1 0,22 0 16,-1 0-16,-21 0 0,21-22 0,0 22 16,0-21-16,0 0 0,-21 20 0,22-20 15,-1 21-15,0-21 0,0 20 16,0 1-16,-21 0 0,21 0 0,1 21 16,-1 0-16,0 0 15,-21 21 1,0 0-16,0 0 0</inkml:trace>
  <inkml:trace contextRef="#ctx0" brushRef="#br0" timeOffset="70108.85">10647 10795 0,'0'21'16,"21"-21"-16,0 0 16,0 0-16,0 0 0,1 0 15,-1-21-15,0 21 0,0-21 16,0 21-16,0-21 0,1 0 15,-1-1-15,0 1 0,-21 0 0,0 0 0,0 0 16,0 0-16,0-1 0,0 1 16,-21 21-16,0 0 15,-1 0-15,1 21 0,-21 1 0,21-1 16,0 0-16,-1 21 16,1 1-16,0-22 0,0 21 0,0-21 15,0 22-15,21-22 0,0 0 0,0 21 16,0-21-16,0 1 0,21-1 15,0 0-15,0-21 0,0 0 16,22 0-16,-1 21 0,0-21 0,1 0 16,-1 0-16,0 0 0,-21 0 0,22-21 15,-22 0-15,21 21 0,-21-21 16,1-1-16,-1 1 0,-21 0 0,21 0 16,0 0-16,-21-22 0,0 22 0,21 0 15,-21-21-15,21 21 16,1-22-16,-22 1 0,21 21 0,0 0 15,0-1-15,0 1 0,0 0 0,1 21 16,-1 0-16,0 0 0,0 0 16,0 0-16,0 21 0,1 0 15,-1 1-15,-21 20 0,0-21 16,21 21-16,-21-20 0,0 20 0,21-21 16,-21 21-16,0-20 0,0-1 0,0 21 15,0-21-15,0 0 0,0 1 0,0-1 16,-21-21-1,0 0-15,0 0 16,21-21 0,0-1-1,0 1-15,0 0 0,0 0 16,0-21-16,21 20 0,-21 1 0,21 0 16,0-21-16,0 21 0,0-22 15,-21 22-15,22 0 0,-1 0 0,0 0 16,0-1-16,0 1 0,0 21 15,1-21-15,-1 21 0,0 0 16</inkml:trace>
  <inkml:trace contextRef="#ctx0" brushRef="#br0" timeOffset="70391.67">12425 10943 0,'0'0'0,"-43"-21"15,43 0 16,22 21 1,-1 0-32,0 0 0,0 0 0</inkml:trace>
  <inkml:trace contextRef="#ctx0" brushRef="#br0" timeOffset="70904.13">13208 10668 0,'0'0'0,"21"-21"0,-21 0 0,0 0 15,0-1-15,0-20 0,0 63 32,0 0-32,0 22 15,0-22-15,0 21 0,0 1 16,0-22-16,0 21 0,0 0 0,0-20 15,0 20-15,0-21 0,0 21 0,0-20 16,0 20-16,0-21 0,0 0 0,0 0 16,0 1-16,0-1 0,-21-21 15,0 0 1,0 0-16,-1 0 0,1-21 0,0-1 16,0 1-16,0 0 0,0 0 15,21 0-15,0 0 0,0-22 0,0 1 16,0 21-16,0-22 0,21-20 0,0 21 15,21-1-15,1-20 0,-1 20 16,21-20-16,1 21 0,-1-1 0,1 22 16,-22 0-16,22 0 0,-1 21 0,-20 0 15,-1 0-15,0 21 0,1 0 16,-1 21-16,-21 1 0,21-1 0,-20 0 16,-22 22-16,0-22 15,0 1-15,0-1 0,0 0 0,0 1 16,-22-22-16,22 21 0,-21-21 0,0 0 15,0 1-15,0-1 0,0 0 0,21 0 16,-22-21-16,44-21 31,-1 21-15</inkml:trace>
  <inkml:trace contextRef="#ctx0" brushRef="#br0" timeOffset="71903.8">14584 10626 0,'42'-21'16,"-84"42"-16,105-64 0,-42 22 0,-21 0 0,0 0 16,-21 21-1,-21 0-15,-22 0 0,22 0 16,0 21-16,-1 0 0,1 0 0,21 1 16,-21 20-16,-1-21 0,1 21 15,21 1-15,-22-22 0,22 21 0,0 1 16,0-22-16,0 21 0,21-21 0,0 0 15,0 1-15,0-1 0,0 0 16,21 0-16,0 0 0,0-21 0,0 0 16,1 0-16,-1 0 0,21 0 15,-21 0-15,0 0 0,22 0 16,-22-21-16,21 0 0,-21 21 0,22-21 16,-22-22-16,0 22 0,0 0 0,0-21 15,22 21-15,-22-22 0,0 1 16,0 0-16,0 20 0,1-20 0,-1 0 15,-21 21-15,0-1 0,21 1 16,-21 42 0,0 1-16,0 20 15,0-21-15,0 21 0,0-20 16,0 20-16,0 0 0,0-21 0,0 22 16,0-22-16,0 21 0,0-21 15,0 22-15,0-22 0,21 0 16,0 0-16,0 0 0,1 1 0,-1-1 15,0-21-15,0 0 0,21 0 0,-20 0 16,-1 0-16,0 0 0,21 0 16,-21 0-16,22-21 0,-22-1 0,0 1 15,0 0-15,0 0 0,1 0 16,-1 0-16,-21-1 0,0-20 0,21 21 16,-21-21-16,21 20 0,-21 1 0,0 0 15,0 0-15,0 0 0,0 42 31,0 0-31,0 0 16,0 0-16,0 1 0,0-1 16,-21 0-16,21 0 0,0 0 0,0 0 15,0 1-15,0-1 0,0 0 0,21 0 16,0-21 0,0 0-16,1 0 0,-1 0 0,21 0 15,-21 0-15,22 0 0,-22 0 0,0 0 16,21 0-16,-21 0 0,1-21 15,-22 0-15,21 0 0,0-1 0,-21 1 16,0 0-16,0 0 0,21 0 0,-21 0 16,0-1-16,0 1 0,0 0 15,0 0-15,0 0 16,21 21 0,0 0-16,1 0 15,-1 0-15,0 0 16,0 0-16,0 0 0,0 0 15,1 0-15,20 0 0,-21-21 0,0 21 16,0 0-16,1 0 0,-1 0 0,0 0 16,-21 21-1,0 0 1,-21 0-16,0 0 0,-1 0 0,22 1 16,-21 20-16,0-21 15,21 0-15,0 0 0,-21 1 0,21-1 16,-21-21-16,21 21 0,0 0 0,0 0 15,21-21 17,0 0-32,-21-21 0,0 0 15,21 0-15,0 21 0,-21-21 0</inkml:trace>
  <inkml:trace contextRef="#ctx0" brushRef="#br0" timeOffset="72059.82">16002 10435 0,'0'0'0,"-21"-21"0,-43-42 16,43 63 0,0 0-1,21 21 1,0 0 0</inkml:trace>
  <inkml:trace contextRef="#ctx0" brushRef="#br0" timeOffset="72894.34">16785 10837 0,'42'-21'0,"-84"42"0,106-63 0,-43 21 0,0 0 15,0 0-15,-21-1 0,0 1 0,0 0 16,0 0-16,-21 0 15,0 21-15,-22 0 0,22 0 0,-21 0 16,0 0-16,-1 21 0,-20 0 16,20 0-16,1 22 0,0-22 0,-1 0 15,1 21-15,0-21 0,-1 22 0,22-22 16,0 0-16,0 0 0,21 0 16,0 1-16,0-1 0,0 0 0,21 0 15,21-21-15,-20 0 0,20 0 0,0 0 16,1 0-16,20 0 0,-21 0 15,1 0-15,20 0 0,-20 0 16,-1-21-16,0 21 0,-21-21 0,22 21 16,-1-21-16,-21-1 0,0 22 15,1-21-15,-1 21 0,0-21 0,-21 0 16,21 21-16,-21-21 0,21 21 16,-21 21-1,0 0 1,0 0-16,0 0 0,0 1 0,-21 20 15,0 0-15,21 1 0,-21-1 16,21 0-16,-21 1 0,-1 20 16,22-21-16,0 22 0,0-1 0,-21-20 15,21 20-15,0 1 0,0-1 16,0 1-16,0-1 0,0 1 0,0 20 16,0-20-16,21 21 0,1-22 0,-1 22 15,0-22-15,-21 1 0,21-1 16,-21 22-16,0-22 0,0 1 0,0-22 15,0 22-15,-21-1 0,0-20 0,-22-1 16,22 0-16,-42 1 0,20-22 0,-20 0 16,-1 0-16,1 0 0,-1-21 15,1 0-15,-22 0 0,22 0 0,-1-21 16,-20-21-16,-1 21 0,21-22 0,1 1 16,-22-22-16,22 1 0,-1-1 15,1 1-15,20-1 0,-20 1 16,21-22-16,-1 1 0,1-1 0,21 0 15,21 1-15,0-1 0,0 0 0,21 1 16,0-1-16,21 21 0,1 1 16,20-22-16,-20 22 0,20-1 0,1 22 15,20-22-15</inkml:trace>
  <inkml:trace contextRef="#ctx0" brushRef="#br0" timeOffset="73480.02">17547 10499 0,'0'0'0,"0"-21"16,-21 21-16,0-22 0,0 1 0,-22 21 15,22 0-15,-21 0 0,-1 0 16,22 0-16,-21 0 0,0 0 16,20 21-16,-20 1 0,21 20 0,-21-21 15,20 21-15,1 1 0,0-1 0,0-21 16,0 22-16,21-1 0,-21-21 15,21 21-15,0-20 0,0-1 0,0 0 16,0 0-16,21 0 0,0 0 0,0-21 16,0 0-16,0 0 0,1 0 15,20 0-15,-21 0 0,21 0 0,-20-21 16,20 21-16,-21-21 0,21 0 0,-20 0 16,20 0-16,-21-1 15,0-20-15,22 21 0,-22-21 0,0-1 16,0 1-16,0 0 0,0-1 15,1 1-15,-22 21 0,0-22 0,0 22 16,21 21-16,-21 21 16,0 22-16,0-22 15,-21 21-15,21 1 0,-22-1 0,22-21 16,0 21-16,0 1 0,0-22 0,-21 21 16,21-21-16,0 1 0,0-1 15,0 0-15,0 0 0,21-21 16,1 0-1,-1 0-15,0 0 16</inkml:trace>
  <inkml:trace contextRef="#ctx0" brushRef="#br0" timeOffset="73747.87">18119 10033 0,'0'-42'16,"0"84"-16,0-105 0,0 20 0,0 22 0,0 0 15,-22 42 1,1 0-16,0 22 0,0-22 16,21 21-16,-21 0 15,0 22-15,-1-22 0,22 22 0,0-1 16,-21 1-16,0-22 0,21 22 0,-21-1 16,21-21-16,0 22 0,-21-22 15,21 1-15,-21-22 0,21 21 0,0-21 16,0 0-16,0 1 0,0-1 0</inkml:trace>
  <inkml:trace contextRef="#ctx0" brushRef="#br0" timeOffset="73928.6">17716 10456 0,'-21'0'31,"42"0"-15,1 0-16,-1 0 15,0 0-15,21 0 0,-21 0 0,22 0 16,-1 0-16,0 0 0,1 0 0,20 0 16,-20 0-16</inkml:trace>
  <inkml:trace contextRef="#ctx0" brushRef="#br0" timeOffset="74292.39">18351 10647 0,'0'0'0,"-21"0"15,-21 21 1,42 0-16,21-21 31,0 0-31,0 0 16,1 0-16,-1-21 0,0 21 0,21-21 15,-21 21-15,1-21 0,20 0 16,-21-1-16,0 22 0,0-21 0,-21 0 16,0 0-16,0 0 0,0 0 15,-42 21 1,21 0-16,0 0 0,-22 0 0,1 21 16,0-21-16,-1 21 0,1 21 0,21-21 15,-21 1-15,20 20 0,-20-21 16,21 21-16,21-20 0,0-1 0,0 21 15,0-21-15,0 0 0,0 1 0,0-1 16,21-21-16,0 21 0,0-21 16,22 0-16,-22 21 0,21-21 0,1 0 15,-1 0-15,0 0 0,1 0 16,-1 0-16,0-21 0,1 21 0</inkml:trace>
  <inkml:trace contextRef="#ctx0" brushRef="#br0" timeOffset="74537.25">19198 10329 0,'0'0'0,"0"-21"0,0 0 0,-21 21 15,0 0-15,0 21 16,21 0-16,-22 22 0,1-22 0,0 21 16,0 1-16,21-1 0,0 0 15,-21 1-15,0-1 0,21 0 0,-22 1 16,22-22-16,0 21 0,0-21 0,0 0 15,0 1-15,0-1 0,0 0 16,0 0-16,22 0 16,-1-21-16,0 0 0,0 0 0,0 0 15,0 0-15,1 0 16,20 0-16,-21-21 0</inkml:trace>
  <inkml:trace contextRef="#ctx0" brushRef="#br0" timeOffset="74824.09">19727 10351 0,'21'-22'0,"-42"44"0,64-65 15,-22 43-15,0 0 0,0-21 0,21 21 16,-20 0-16,-1 0 0,21 0 16,-21 21-16,0 0 0,-21 1 15,22 20-15,-22-21 0,0 21 0,0 1 16,0-1-16,0 0 0,0 1 0,0-1 15,-22 0-15,1 1 0,0-22 16,0 21-16,-21-21 0,20 1 0,-20-1 16,21 0-16,-21 0 0,20-21 0,1 21 15,0-21-15,0 0 0,0 0 16,42-21 15,0 0-31,0 21 16</inkml:trace>
  <inkml:trace contextRef="#ctx0" brushRef="#br0" timeOffset="75003.98">20193 10647 0,'0'-21'32</inkml:trace>
  <inkml:trace contextRef="#ctx0" brushRef="#br0" timeOffset="75508.74">20764 10393 0,'22'-21'0,"-44"42"0,65-42 16,-22 0-16,0 21 0,21 0 0,-20 0 16,20 0-16,-21 0 0,21 0 15,-20 0-15,20 0 0,0 21 0,-21 0 16,22 0-16,-22 21 0,0-20 16,0 20-16,22 0 0,-43 1 15,0-1-15,0 0 0,0-21 0,0 22 16,0-22-16,0 0 0,0 0 15,-22 0-15,1 1 0,0-22 16,0 0-16,0 0 16,0 0-16,21-22 0,-22 22 15,22-21-15,0 0 0,0 0 0,0 0 16,0-22-16,0 22 0,0 0 0,22-21 16,-1 21-16,0-22 0,0 1 15,0 21-15,22-22 0,-22 22 0,0-21 16,21 21-16,-21 21 0,1-21 15,-1 21-15,0 0 0,0 0 16,0 0-16,0 0 0,1 0 0,-1 21 16,0 0-16</inkml:trace>
  <inkml:trace contextRef="#ctx0" brushRef="#br0" timeOffset="75862.63">21696 10541 0,'0'21'31,"0"-42"-15,21 0 0,0 21-16,0-21 0,0 21 15,22-21-15,-22 21 0,0-22 16,21 1-16,-20 0 0,-1 0 0,0 21 16,0-21-16,-21 0 0,0-1 15,0 1-15,0 0 16,-42 21-16,21 21 0,-22-21 15,22 43-15,-21-22 0,-1 21 16,1-21-16,0 22 0,-1-1 0,1 0 16,0 1-16,21-1 0,-1-21 15,22 0-15,0 0 0,0 22 0,0-22 16,43 0-16,-22-21 0,21 0 16,-21 0-16,22 0 0,-1 0 15,0 0-15,1 0 0,-1 0 16,0 0-16,1 0 0,-1-21 0,0 0 15,1 0-15,-22-22 0,21 22 16,1-21-16</inkml:trace>
  <inkml:trace contextRef="#ctx0" brushRef="#br0" timeOffset="76432.31">22691 9652 0,'0'0'0,"0"-21"16,0 0-16,0-22 0,0 22 15,-22 21 1,1 21-16,0 22 16,-21-1-16,21 0 0,-22 22 0,1-1 15,0 22-15,-1-21 0,22 20 0,-21 1 16,21 21-16,-22-22 0,22 22 16,0-21-16,0 21 0,0-22 0,-1 1 15,1 0-15,0-1 0,0 1 0,0 0 16,21-1-16,-21 1 0,-1 0 15,1-1-15,21-20 0,-21 21 0,0-22 16,21 1-16,-21 20 0,0-20 0,21-1 16,-22 1-16,1-1 15,21 1-15,-21-22 0,0 22 0,0-22 16,0 0-16,-1 1 0,1-1 0,21-21 16,-21 0-16,21 0 0,21-21 15,0 0-15,1 0 16,20 0-16,0 0 0,-21-21 0,43 0 15,-22 0-15,1 0 0,20 0 0,-21-22 16,22 22-16,-22-21 0,1-1 16,20 1-16,-21-21 0,-20-1 0,20 1 15,-21-1-15,0 1 0,-21-1 16,0 1-16,0-22 0,0 0 0,-21 1 16,0-1-16,0 21 0,0-20 0,-22 20 15,1 1-15,21-1 16,-22 22-16,1 0 0,21 20 0,0 1 15,-22 0-15,22 0 0,0 0 0,21 0 32,21 21-17,0 0-15,1 0 0,-1 0 16,0 0-16,0 0 0,0-22 16,22 22-16,-22 0 0,0 0 0</inkml:trace>
  <inkml:trace contextRef="#ctx0" brushRef="#br0" timeOffset="76863.67">22521 10562 0,'0'0'0,"-21"-21"0,0-64 32,21 64-32,0 0 0,0 0 0,0 0 15,0 0-15,21-1 0,0 22 16,22-21-16,-22 21 0,0 0 15,21 0-15,1 0 0,-1 0 0,0 0 16,1 0-16,-1 0 16,-21 0-16,21 21 0,-20 1 0,-1-1 15,0 0-15,0 0 0,0 43 16,-21-22-16,0-21 0,0 21 16,0-20-16,-21-1 0,0 0 0,0 0 15,0 0-15,-1 0 0,1-21 0,0 0 16,0 22-16,0-22 15,0 0-15,-1-22 16,22 1-16,0 0 16,0 0-16,0 0 0,0 0 0,22-1 15,-1 1-15,0-21 0,0 21 16,0-22-16,22 22 0,-22-21 16,0 21-16,21-22 0,-21 22 0,1 0 0,-1 0 15,0 0-15,0 0 16,0 21-1,0 0-15,1 0 16</inkml:trace>
  <inkml:trace contextRef="#ctx0" brushRef="#br0" timeOffset="77464.33">23262 10372 0,'0'21'0,"21"-21"31,0 0-31,1 0 16,-1 0-16,0-21 0,-21 0 0,21 21 15,0-22-15,0 1 0,1 21 0,-1-21 16,0 0-16,0 0 0,0 21 16,0-21-16,-21-1 0,0 1 0,22 21 15,-22-21-15,-22 21 16,1 0-1,-21 0-15,21 21 16,0 0-16,-22 1 0,22-1 16,0 0-16,-21 21 0,42-21 0,-22 1 0,1 20 15,21-21-15,0 21 0,0-20 16,0-1-16,0 0 0,0 0 16,21 0-16,1 0 0,-1 1 0,0-22 15,0 0-15,0 0 0,22 0 0,-22 0 16,21 0-16,0 0 0,-20 0 15,20 0-15,0-22 0,1 1 0,-22 0 16,21 21-16,0-42 0,-20 21 16,-1-1-16,21-20 0,-42 21 0,21-21 15,0 20-15,-21 1 0,0 0 0,0 0 16,0 0-16,0 0 0,0 42 47,0 0-47,0 0 0,0 0 15,-21 0-15,21 1 0,0 20 0,0-21 16,0 0-16,0 0 0,0 22 16,0-22-16,-21 0 0,0 0 15,21 0-15,-21-21 0,0 0 0,-1 0 16,1 0-16,0 0 16,0 0-16,21-21 15,0 0-15,0 0 0,0 0 16,0-22-16,0 22 0,21-21 15</inkml:trace>
  <inkml:trace contextRef="#ctx0" brushRef="#br0" timeOffset="77964.06">24363 9694 0,'0'0'0,"21"-42"0,-21 21 0,0 0 15,0 0-15,-21 42 16,0 0-1,-1 21-15,1-21 0,21 22 0,-21-1 16,21 0-16,-21 22 0,0-22 16,21 1-16,0-1 0,0 0 15,0 22-15,0-22 0,-21 0 0,21 1 16,0-1-16,-22 0 0,22-20 16,0 20-16,0 0 0,0-21 0,-21 1 15,21-1-15,-21 0 0,21 0 16,0 0-16,-21-21 15,0-21 1,21 0-16,0 0 16,0 0-16,0-1 0,0-20 0,0 21 15,21-21-15,0 20 0,0-20 16,0 0-16,22 21 0,-22-22 0,21 22 16,-21 0-16,22 0 0,-1 0 0,-21 21 15,22 0-15,-22 0 0,0 0 16,21 0-16,-21 21 15,-21 0-15,0 0 0,0 21 0,0-20 16,0 20-16,0-21 0,-21 21 16,0-20-16,0 20 0,0-21 0,0 21 15,-1-20-15,1-1 0,0 0 16,0 0-16,0 0 0,21 0 16,0-42 15,0 0-31,0 0 15</inkml:trace>
  <inkml:trace contextRef="#ctx0" brushRef="#br0" timeOffset="78244.89">24998 9970 0,'0'21'31,"-21"0"-31,-1-21 0,1 21 0,0 21 0,21-20 16,-21-1-16,0 0 0,0 21 15,21-21-15,-22 22 0,1-22 16,21 21-16,0-21 0,-21 22 0,21-22 16,0 0-16,0 0 0,0 0 15,0 1-15,0-1 0,0 0 0,21-21 16,-21 21-16,21-21 0,1 0 15,-1 0-15,0 0 0,0-21 16,0 21-16,0-21 0,1 0 0</inkml:trace>
  <inkml:trace contextRef="#ctx0" brushRef="#br0" timeOffset="78524.74">25463 10012 0,'22'0'0,"-44"0"0,65 0 0,-43 21 0,21 0 16,-21 0-16,0 1 15,0-1-15,0 0 0,0 0 0,0 21 16,0-20-16,0 20 0,0-21 16,-21 21-16,0-20 0,-1 20 0,1-21 15,0 0-15,0 22 0,-21-1 16,20-21-16,1 0 15,0-21-15,0 21 16,21-42 15,0 0-31</inkml:trace>
  <inkml:trace contextRef="#ctx0" brushRef="#br0" timeOffset="78756.25">25950 10075 0,'0'-21'16,"0"42"62,0 1-62</inkml:trace>
  <inkml:trace contextRef="#ctx0" brushRef="#br0" timeOffset="78988.12">25887 10478 0,'0'0'0,"-21"21"0,21 0 0,-22 0 15,22 0-15,-21 0 0,21 1 0,0-1 16,0 0-16,-21-21 0,0 42 16,0-21-16,0-21 0,-1 22 15,1-22-15,0 0 0,0 21 0,0-21 16,-22 0-16,22 0 0,-21 0 15,0 0-15,-22 0 0,22 0 0,-22 0 16,1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03T11:57:45.7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2730 2053 0,'0'21'31,"22"1"-15,-1-1-16,0-21 0,-21 21 15,21-21-15,0 0 0,0 0 0</inkml:trace>
  <inkml:trace contextRef="#ctx0" brushRef="#br0" timeOffset="760.07">2942 2328 0,'0'0'16,"0"-21"-16,0 0 15,0 0-15,0 0 16,0 42 31,0 0-31,0 0-16,0 22 0,0-1 15,0 0-15,0 22 0,0-1 0,0 1 16,0 20-16,0-20 0,0 21 15,0-1-15,0 1 0,21 0 0,-21 20 16,21 1-16,-21-21 0,0 21 16,22 0-16,-22-22 0,21 22 0,-21 0 15,21 0-15,-21-22 0,0 22 16,0-21-16,21 21 0,-21-22 0,0 1 16,21 0-16,-21-1 0,0-20 0,0 21 15,0-22-15,0 1 0,0-1 16,0-21-16,0 1 0,0-1 15,0-21-15,0 0 0,0 1 16,0-44 0,0 1-16,0-21 15,21 0-15,-21-22 0,0 1 16,22-1-16,-22 1 0</inkml:trace>
  <inkml:trace contextRef="#ctx0" brushRef="#br0" timeOffset="1695.53">3175 2413 0,'0'0'0,"0"-21"0,-21 0 0,0 0 15,21-1-15,-22 1 16,1 21-16,21-21 15,21 21 17,1 0-32,-1 0 0,21 0 15,0 0-15,1 0 0,20 0 0,22 0 16,-22 0-16,22 0 16,21 21-16,-21-21 0,20 0 0,1 0 15,21 0-15,0 0 0,21 0 0,1 0 16,-1 0-16,0 0 0,21 0 15,-21 0-15,22 0 0,-22 0 0,0 0 16,0 0-16,-21 0 0,0 21 16,0-21-16,-21 22 0,21-22 0,-21 0 15,-21 21-15,20-21 0,-41 0 16,21 21-16,-22-21 0,-21 0 0,1 0 16,-1 0-16,0 21 0,-20-21 15,-1 0-15,0 0 0,0 0 0,0 21 16,0 0-16,-21 1 0,22-1 15,-22 0 1,0 0-16,0 21 0,0-20 0,0 20 16,0 0-16,0 1 0,0-1 15,0 0-15,0 1 0,0 20 0,0-21 16,0 22-16,-22-22 0,22 22 0,0-1 16,-21 1-16,21-1 0,0 22 15,0-22-15,0 1 0,0-1 0,0 1 16,0-1-16,0 1 0,0-1 0,0 1 15,0-1-15,0 22 0,0-21 16,0-1-16,0 22 0,0-22 0,0 1 16,0-1-16,0 22 0,0-22 0,0 1 15,21-1-15,-21 1 0,0-1 16,0 1-16,0-1 0,22-20 16,-22-1-16,0 0 0,0 1 0,0-1 15,0-21-15,0 0 0,0 1 0,0-1 16,-22 0-16,22 0 0,-21 0 15,0-21-15,21 21 0,-21 1 0,0-22 16,0 21-16,-1-21 0,1 0 16,-21 21-16,21-21 0,-22 0 0,1 0 15,0 0-15,-1 0 0,-20 0 16,-1 0-16,1 0 0,-22 0 16,1 0-16,-1 0 0,-21 0 0,0 0 0,-21 0 15,0 21-15,-21-21 0,0 21 16,-21-21-16,20 21 0,-20 1 15,-21-22-15,20 21 0,1 0 0,0 0 16,20 0-16,-20 0 0,0 1 0,21-22 16,-1 21-16,22 0 0,0-21 15,0 0-15,43 0 0,-1 0 0,0 0 16,43 0-16,-21 0 0,20 0 16,1-21-16,21 0 0,0-1 0,-1 1 15,1 0-15,21-21 0,0 21 0,0-22 16,0 1-16,0 0 15,0-22-15,21 22 0</inkml:trace>
  <inkml:trace contextRef="#ctx0" brushRef="#br0" timeOffset="2483.59">4106 1228 0,'0'0'0,"0"-43"31,-21 43-15,21 22-1,-21-1-15,0 0 0,21 0 0,0 21 16,-21 1-16,-1-1 0,22 22 16,-21-1-16,0 22 0,0-1 0,0-20 15,-22 21-15,1-1 0,21 1 0,-21-22 16,-1 22-16,1-21 15,0-22-15,20 21 0,1-20 16,0-1-16,0 0 0,21-20 0,-21-1 16,21 0-16,0-42 15,0 0-15,0-1 16,0 1-16,0-21 0,0 21 0,0-22 16,0 1-16,0 0 0,0-1 15,0 1-15,0 0 0,0-22 0,0 22 16,0-22-16,0 22 0,0 0 15,0 21-15,21-1 0,0 1 0,0 21 16,0 0 0,1 21-16,-1 1 0,21-1 0,-21 21 0,0 0 15,22-20-15,-22 20 16,0 0-16,0 1 0,0-22 0,1 0 16,-1 21-16,0-21 0,0 1 15,21-1-15,-20 0 0,-1-21 0,0 21 16,0-21-16,0 21 0,0-21 15,1 0-15,-1 0 0,21 0 16,-21-21-16,0 0 0,1 0 0,20 0 16,-21-1-16,21-20 0</inkml:trace>
  <inkml:trace contextRef="#ctx0" brushRef="#br0" timeOffset="2763.43">4805 1355 0,'0'0'16,"0"21"-16,-21 0 15,21 0-15,0 22 0,0-1 16,0 0-16,-22 1 0,22 20 0,-21-21 16,21 22-16,-21-1 0,21 1 15,0-1-15,-21-20 0,21 20 0,-21-20 16,21-1-16,0 0 15,0 1-15,0-22 0,0 21 0,0-21 16,0 0-16,0 1 0,0-1 16,0 0-16,21-42 31,0 0-31,0-1 0</inkml:trace>
  <inkml:trace contextRef="#ctx0" brushRef="#br0" timeOffset="3071.77">4847 1482 0,'0'-106'31,"0"212"-31,0-233 0,21 106 0,0-1 16,1 1-16,-1 0 0,21 0 0,0 0 15,1 21-15,-1-21 16,0 21-16,22 0 0,-1 0 0,-20 0 0,20 21 15,-20-21-15,-1 21 0,-21 21 16,-21-21-16,0 22 0,0-1 0,-21 0 16,0 22-16,-22-22 0,1 22 15,-21-22-15,20 22 0,1-22 0,-22 0 16,22 1-16,0-22 0,-1 21 16,22-21-16,-21 0 0,21 1 0,0-22 15,21 21-15,21-42 31,0-1-31</inkml:trace>
  <inkml:trace contextRef="#ctx0" brushRef="#br0" timeOffset="3836.49">15071 2350 0,'0'0'0,"0"-22"0,0 1 15,0 0-15,21 21 0,-21-21 0,0 0 16,0 0-16,-21 21 47,21 42-47,-22-21 0,22 43 15,0-22-15,0 43 0,0-1 16,0-20-16,0 42 0,0-22 0,0 1 16,0 21-16,-21-22 0,21 22 0,-21 0 15,21 0-15,0 0 0,0 0 16,-21-22-16,21 22 0,0 0 15,0-21-15,-21 20 0,21-20 0,0 0 16,0-1-16,0 1 0,0-21 16,0-1-16,0 1 0,0-1 0,-21-21 15,21 22-15,0-22 0,0 1 0,0-22 16,0 0-16,0 21 0,0-21 16,0-42-1,0 0-15,0 0 16,0 0-16,0-22 0,0-20 15,0 21-15,0-22 0,21 1 0,0-1 16,0-21-16</inkml:trace>
  <inkml:trace contextRef="#ctx0" brushRef="#br0" timeOffset="4771.95">15028 2307 0,'-21'-21'0,"42"42"0,-42-63 0,0 42 16,21-21-16,0 0 16,0-1-16,21 1 0,0 21 15,0 0-15,22-21 0,-1 21 16,0 0-16,22-21 0,21 21 0,-1 0 15,1-21-15,0 21 0,20 0 16,1-21-16,21 21 0,0-22 0,0 22 16,21 0-16,1 0 0,-1 0 0,0 0 15,21 0-15,1 0 0,-22 0 16,0 0-16,0 0 0,0 0 0,-21 0 16,0 0-16,0 0 0,0 0 15,0 0-15,-21 0 0,0 0 0,0 22 16,-22-22-16,1 0 15,-21 0-15,-1 21 0,1-21 0,-1 0 16,-21 0-16,1 0 0,-1 21 16,0-21-16,-20 0 0,-1 21 0,0-21 15,0 21-15,-21 0 0,0 1 16,0-1-16,0 0 0,0 0 16,0 0-16,0 22 0,0-1 15,0 0-15,0 1 0,0-1 0,0 0 16,0 1-16,0 20 0,0 1 0,0-22 15,0 21-15,0 1 0,0 21 16,0-22-16,0 22 0,0-22 0,0 22 16,0 0-16,0-22 15,0 22-15,0-22 0,0 22 0,0-22 16,0 1-16,-21 21 0,21-22 16,0 22-16,-21-22 0,0 22 0,21-22 15,0 1-15,-22-1 0,22 1 0,-21-1 16,0 43-16,0-42 15,21-22-15,0 0 0,-21 1 0,0-1 16,21 0-16,-22 1 0,1-22 0,21 21 16,-21-21-16,0 1 0,0-1 15,0 0-15,-1-21 0,-20 21 16,21 0-16,-21-21 0,-1 21 0,1-21 16,0 0-16,-22 22 0,22-22 15,-22 21-15,1-21 0,-1 0 0,-63 21 16,43-21-16,-1 0 0,21 21 15,-20-21-15,-22 0 0,21 0 16,-21 0-16,-21 0 0,22 0 0,-22 0 16,0-21-16,-22 21 0,1-21 0,-21 21 15,21 0-15,-22 0 0,22 0 16,0 0-16,21 0 0,0 0 0,0 0 16,42 0-16,-20 0 0,20 0 15,21 0-15,1 0 0,-1 0 0,22 0 16,-21 0-16,20-21 0,1 21 0,0-22 15,-1 22-15,22-21 0,-21 21 16,21-21-16,-22 21 0,22-21 16,0 21-16,0-21 0,0 0 15,21-1-15,0 1 0,0 0 0,0 0 16,0-21-16,0 20 0,0-20 0,21 0 16</inkml:trace>
  <inkml:trace contextRef="#ctx0" brushRef="#br0" timeOffset="5604.47">16065 1312 0,'0'0'15,"22"0"-15,-22-21 16,-22 21 0,1-21-16,0 21 15,-21 0-15,21 0 16,-1 0-16,1 0 0,-21 0 16,21 21-16,-22-21 0,1 21 0,21 1 15,-21-1-15,20 0 0,-20 0 16,21 21-16,-21-20 0,20 20 0,-20 0 15,21-21-15,0 22 0,0-1 16,-1 0-16,22 1 0,-21-1 0,21-21 16,0 22-16,0-22 0,21 0 15,1 0-15,-1 0 0,0 0 0,0-21 16,0 22-16,22-22 0,-22 0 16,0 0-16,21 21 0,-21-21 15,22 0-15,-22 0 0,0 0 0,21 0 16,-20 0-16,-1 0 0,21 0 15,-21 0-15,0-21 0,22 21 0,-22-22 16,0 22-16,0-21 0,0 0 16,1 21-16,-1-21 0</inkml:trace>
  <inkml:trace contextRef="#ctx0" brushRef="#br0" timeOffset="6811.86">16573 1334 0,'0'0'0,"0"-22"0,0 1 15,0 0 1,0 42 15,0 0-15,0 1-16,0 20 0,0 0 0,0 1 15,0-1-15,0 0 16,-21 1-16,0-1 0,21 21 0,-21-20 16,21-1-16,-21 0 0,21-20 15,-21 20-15,21-21 0,0 0 0,0 0 16,0 1-16,0-1 0,0 0 0,0 0 16,0-42 15</inkml:trace>
  <inkml:trace contextRef="#ctx0" brushRef="#br0" timeOffset="7207.67">16573 1376 0,'0'0'0,"0"-21"16,0 0-16,0-1 0,22 1 15,-22 0-15,21 0 16,0 21-16,0-21 0,0 21 16,0 0-16,-21-21 0,22 21 15,-1 0-15,0 0 0,0 0 16,0 0-16,0 0 0,1 0 0,-22 21 16,21 0-16,0 0 0,-21 0 15,0 0-15,0 1 0,0-1 16,0 0-16,0 0 0,0 0 0,0 0 15,-21 1-15,0-1 0,-1 0 16,1 0-16,0 0 0,0-21 0,0 21 16,0 1-16,-1-22 0,1 21 15,0-21-15,0 0 0,0 0 32,21 21-32</inkml:trace>
  <inkml:trace contextRef="#ctx0" brushRef="#br0" timeOffset="7424.55">16743 1693 0,'0'0'0,"0"22"15,0-1 17,-21-21-32,21 21 0</inkml:trace>
  <inkml:trace contextRef="#ctx0" brushRef="#br0" timeOffset="19535.88">6435 2265 0,'0'21'16,"0"0"15,0 0-31,0 1 16,0-1 0,0 0 15,0 0 0,0 0-15,0 0 15,0-42 31,0 0-46,0 0-16,0 0 0,0 0 16,0-1-16,0 1 0,0 0 15,0 0-15,0 0 0,21 0 0,0-22 16,0 22-16,-21 0 16,21-21-16,0-1 0,1 22 0,-1-21 15,0 21-15,-21-22 0,21 1 16,0 21-16,0-22 0,1 1 0,-1 0 15,0-1-15,21 1 0,-21 21 16,1-21-16,-1-1 0,21 1 0,-21 0 16,22-1-16,-1 1 0,-21 0 15,21 20-15,1-20 0,-22 0 0,21-1 16,-21 1-16,22 0 0,-22-1 16,21 22-16,-21-21 0,22 0 0,-1-1 15,0 1-15,1 21 0,-1-22 16,0 1-16,1 21 0,20-21 15,-20 20-15,20 1 0,1-21 16,-1 21-16,1 0 0,-22-22 0,21 22 16,1 0-16,-1-21 0,-20 20 15,20 1-15,1 0 0,-1 0 0,1 0 16,-1 0-16,1-1 0,20 1 16,-20 0-16,21 0 0,-22-21 15,22 20-15,-22 22 0,1-21 0,20-21 16,-41 21-16,20 21 0,1-43 15,-1 22-15,1 0 0,-1 21 0,1 0 16,-1 0-16,1 0 0,-1 0 16,22 0-16,-22 0 0,1 0 15,-22 0-15,22 0 0,-1 0 0,1 0 16,-22 0-16,22 0 0,-1 0 16,1 0-16,-1 0 0,1 0 0,-1 0 15,22 0-15,-1 0 0,1 0 16,0 0-16,-1 0 0,-20 0 0,21 0 15,-22 0-15,22 0 0,-1 0 0,-20 0 16,21 0-16,-1 0 0,1 0 16,0 0-16,20 0 0,-20 0 0,0 0 15,-1 0-15,1 21 0,0 0 16,-22 1-16,1-1 0,20 0 0,-20 0 16,-1 0-16,1 0 15,21 1-15,-22 20 0,1-21 0,20 0 16,-20 0-16,20 1 0,-20-1 15,-1 0-15,1 21 0,-1-21 0,1 1 16,-1-1-16,1 0 0,-22 0 16,22 0-16,-22 0 0,22 1 0,-22-1 15,21 0-15,-20 21 0,20-21 16,-20 1-16,-1-1 0,21 0 0,-20 21 16,20-21-16,-20 22 0,20-22 15,-21 21-15,1-21 0,-1 22 0,0-1 16,1-21-16,-1 22 0,0-22 15,1 21-15,-1-21 0,0 0 16,1 22-16,-22-22 0,21 0 0,1 21 16,-22-20-16,0-1 15,0 0-15,0 0 0,22 21 0,-22-20 0,0-1 16,0 0-16,0 21 0,0-21 16,1 22-16,-1-22 0,0 21 0,0 1 15,0-22-15,0 21 0,1 0 16,-1-20-16,-21 20 0,21 0 15,-21-21-15,21 22 0,-21-22 0,21 21 0,-21-21 16,0 22-16,0-22 0,21 0 16,-21 21-16,0-20 0,22-1 0,-22 0 15,0 0-15,0 0 16,0 0-16,0 1 0,0-1 0,0 0 16,0 0-16,0 0 0,0 0 15,0 1-15,0-1 31,0-42 16,0-1-31,0 1 0,0 0-16</inkml:trace>
  <inkml:trace contextRef="#ctx0" brushRef="#br0" timeOffset="20147.86">15028 2350 0,'0'0'16,"-21"0"-16,0 0 16,21-22-16,-21 22 15,21 22 32,21-1-31,0 0-16,0-21 15,-21 21-15,21 0 0,1 0 16,-1-21-16,0 22 0,0-1 0,0 0 16,0 0-16,1 0 0,-1 0 15,0-21-15,21 22 0,-21-1 0,1 0 16,-1 0-16,0-21 0,0 21 0,-21 0 15,21-21-15,0 22 0,1-1 16,-22 0-16,21-21 16,-21 21-16,21-21 15,-21 21-15,0 0 16,21-21-16,-21 22 16,21-22 62,0 0-63,-21-22-15,22 22 16,-1-21-16,-21 0 0,21 21 0,0-21 16,-21 0-16</inkml:trace>
  <inkml:trace contextRef="#ctx0" brushRef="#br0" timeOffset="20651.73">16150 2265 0,'0'0'15,"0"-21"-15,0 0 0,0-1 16,0 1-1,-21 21 48,0 0-63,0 21 0,-1 1 16,1-1-16,0-21 0,0 21 15,0 0-15,-22 0 0,22 22 16,0-22-16,0 21 0,0-21 0,-22 22 15,22-22-15,0 21 0,-21 0 16,21-20-16,-1 20 0,1-21 16,0 21-16,0-20 0,0-1 0,0 0 0,-1 0 15,1 0-15,0 0 16,21 1-16,-21-1 0,0 0 0,21 0 16,-21 0-16,-1-21 15,22 21 1,0-42 62,0 0-78,0 0 16,0 0-16</inkml:trace>
  <inkml:trace contextRef="#ctx0" brushRef="#br0" timeOffset="21639.82">6265 2371 0,'0'0'0,"-21"0"0,-42 0 16,41 0-1,1 0-15,21-21 0,-21 21 16,0 0 0,21 21 46,21 0-46,0 0-16,-21 0 0,21 22 15,-21-22-15,22 21 0,-1-21 0,-21 22 16,21-22-16,0 21 0,-21-21 16,21 22-16,0-22 0,-21 21 0,22-21 15,-22 0-15,0 1 0,21-1 16,-21 0-16,0 0 0,0 0 16,21-21-16,-21 21 0,0-42 78,0 0-78,-21 21 0,21-21 15,0 0-15,0 0 16,0-1-16,0 1 0</inkml:trace>
  <inkml:trace contextRef="#ctx0" brushRef="#br0" timeOffset="22807.86">6858 2286 0,'0'0'15,"21"-21"-15,0 21 0,-21-21 0,21 21 16,-21-21-1,22 21-15,-44 0 32,1 0-17,0 0-15,0 21 0,0-21 16,0 21-16,-1 0 0,1 0 16,-21 0-16,21 22 0,-22-22 0,22 21 15,-21 1-15,0-1 0,-1 0 16,22 1-16,-21-1 0,-1 0 0,22 1 15,-21-1-15,21 0 0,0-21 16,-1 22-16,-20-22 0,21 0 0,21 0 16,-21 0-16,21 1 0,-21-1 15,21 0-15,-22-21 0,22 21 0,0 0 16,-21-21 0,21 21-16,-21-21 15,21 22 704,-21-22-719,0 0 16,21 21-16,-21-21 15,-1 0-15,1 0 16</inkml:trace>
  <inkml:trace contextRef="#ctx0" brushRef="#br0" timeOffset="28271.7">6032 6689 0,'0'-43'16,"0"22"-16,0 0 15,0 0-15,0 0 0,0 0 0,0-1 16,0 1-16,0 0 0,0 0 16,0 0-16,0 0 15,0 42 32,0 0-47,0 0 16,0 21-16,0-20 0,0-1 15,0 21-15,0-21 0,0 22 0,0-1 16,0 0-16,-21 1 0,21-1 16,0 0-16,-21 1 0,21-1 0,0 21 15,0-20-15,0 20 0,0 1 16,-21-22-16,21 22 0,0-22 0,0 21 16,0-20-16,0-1 0,0-21 0,0 22 15,0-22-15,21 21 0,-21-21 16,21-21-16,0 21 0,-21 1 0,22-22 15,-1 0-15,-21 21 0,21-21 16,0 0-16,0 0 0,0 0 16,1 0-16,-1-21 0,0-1 15,0 22-15,-21-21 0,21 0 16,0-21-16,1 21 0,-22-1 0,0-20 16,21 21-16</inkml:trace>
  <inkml:trace contextRef="#ctx0" brushRef="#br0" timeOffset="28535.55">5842 7154 0,'0'0'0,"-21"0"0,42 0 46,0-21-46,0 0 0,0 21 16,1-21-16,20 21 0,-21-21 0,0 21 16,22-21-16,-22 21 0,21-22 0,0 22 15,-20-21-15,20 0 0,-21 21 16,21-21-16,1 21 0,-22-21 16,21 21-16,1-21 0,-1 21 15,-21 0-15</inkml:trace>
  <inkml:trace contextRef="#ctx0" brushRef="#br0" timeOffset="29147.2">6773 6879 0,'-21'0'31,"0"21"-31,21 1 16,-21-22-16,0 21 0,21 0 15,-22 0-15,1 0 0,21 0 16,0 22-16,0-22 15,0 0-15,0 21 0,0-20 0,0 20 0,0-21 16,0 21-16,0-20 0,0 20 16,0-21-16,0 21 0,0-20 15,0-1-15,0 0 0,0 0 0,0 0 16,21 0-16,1 1 0,-1-22 16,0 21-16,0-21 0,0 0 15,0 0-15,1 0 0,-1 0 0,0 0 16,21 0-16,-21 0 0,1 0 15,-1-21-15,0-1 0,0 1 0,0 0 16,0 0-16,1 0 0,-22-22 16,21 22-16,0-21 0,0 0 15,-21 20-15,0-20 0,0 0 0,0-1 16,0 1-16,0 21 0,0-21 16,0 20-16,-21-20 0,0 21 0,0 0 15,21 0-15,-22 21 0,-20-22 16,21 22-16,0 0 0,0 0 0,-1 0 15,1 0-15,0 0 0,0 0 0,0 22 16,0-1-16,-1 0 0,1 0 16,0 0-16,21 0 0,0 22 0,-21-1 15,21 0-15,-21 1 0,21-22 16,0 21-16,0 1 0,0-22 16,0 21-16,0-21 0,0 0 0,21 1 15,0-1-15,0 0 0,0-21 16,1 21-16,-1-21 0,0 0 0,0 21 15,0-21-15,0 0 16,1 0-16,-1 0 0,0 0 16,0 0-16,0 0 15,-21-21-15,21 21 0,1-21 16,-1 0-16,0 0 0,-21-1 16,21 1-16</inkml:trace>
  <inkml:trace contextRef="#ctx0" brushRef="#br0" timeOffset="29599.94">7959 6795 0,'0'-22'0,"0"44"0,0-65 16,0 22-16,0 0 15,0 0-15,-22 21 0,22-21 16,-21 21 0,0 0-1,21 21-15,0 0 0,-21 0 16,0 0-16,21 22 0,-21-22 16,21 21-16,0-21 0,-22 22 0,22-1 15,-21 43-15,0-43 0,21 0 16,0 1-16,0-1 0,0 0 15,0-21-15,0 22 0,0-1 0,0-21 16,0 0-16,0 22 0,21-22 16,-21 0-16,21 0 0,1 0 0,-22 1 15,0-1-15,21-21 0,-21 21 16,21 0-16,-21 0 0,21-21 16,0 0-16,-21 21 15,21-21-15,1 0 16,-1 0-16,0 0 15,0-21-15,0 0 0,-21 0 0,21 21 16,1-42-16,-1 20 0,0 1 0,0 0 16</inkml:trace>
  <inkml:trace contextRef="#ctx0" brushRef="#br0" timeOffset="30183.74">8530 6731 0,'0'0'0,"0"-21"0,0 0 16,0 0-1,21 21 16,0 0-31,1 21 16,-1 0-16,0 0 0,0 0 0,0 0 16,22 1-16,-22-1 15,0 21-15,0-21 0,0 0 0,0 22 16,1-22-16,-1 0 0,0 21 0,-21-20 16,0 20-16,0 0 0,0 1 15,0-22-15,0 21 0,0 0 0,0 1 16,-21-22-16,0 21 0,-1 1 15,1-22-15,0 21 0,0-21 0,0 22 16,0-22-16,-1 0 0,-20 0 0,21 21 16,0-20-16,0-1 0,-1 0 15,22 0-15,-21-21 0,21 21 0,-21 0 16,0 1-16,21-1 16,0-42 93,0-1-62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03T12:03:17.9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1228 720 0,'0'-21'15,"-22"21"32,22-22-47,0 1 47</inkml:trace>
  <inkml:trace contextRef="#ctx0" brushRef="#br0" timeOffset="420.75">1249 593 0,'0'0'0,"0"-21"16,-21 21-16,21-22 0,-22 1 15,22 0 1,0 0-16,0 0 16,0 42 15,0 0-31,0 0 16,0 0-16,22 1 15,-22 20-15,21-21 0,-21 21 0,0 1 16,0 20-16,21-20 0,-21-1 15,0 21-15,0-20 0,0 20 16,0-20-16,0-1 0,0 0 16,0-21-16,0 22 0,0-22 0,0 0 15,0 0-15,0 0 0,0 1 16,0-44 31,0 1-47,0 0 0,0 0 15,0 0-15</inkml:trace>
  <inkml:trace contextRef="#ctx0" brushRef="#br0" timeOffset="984.43">1736 974 0,'0'0'0,"0"63"31,0-42-31,0 1 31,21-22-15,0 0-16,0-22 15,-21 1-15,21 21 16,-21-21-16,0 0 16,0 0-16,0 0 0,0-1 15,0 1-15,-21 21 32,0 0-32,21 21 15,0 1-15,-21-1 16,21 0-16,0 0 0,0 0 15,0 0-15,21-21 32,0 0-1,-21-21-15,0 0-16,0 0 15,-21 0 1,0 21-1,0 0-15,-1 0 16,22 21 15</inkml:trace>
  <inkml:trace contextRef="#ctx0" brushRef="#br0" timeOffset="1836.77">3111 466 0,'-21'42'16,"21"-21"0,21-21-1,1 0 1,-1 0-16,0 0 0,0 0 16,0 0-16,22 0 0,-22 0 15,0-21-15,21 0 0,1 21 0,-22-21 16,21 0-16,-21-1 0,0 22 15,1-21-15,-1 0 0,-21 0 16,0 0-16,0 0 16,-21-1-16,-1 22 0,1-21 15,-21 21-15,0 0 0,-1 0 0,1 0 16,0 0-16,-1 21 0,1-21 16,0 22-16,-1-1 0,1 0 0,0 21 15,20-21-15,-20 1 0,21 20 16,0-21-16,21 21 0,0-20 0,0-1 15,0 21-15,0-21 0,21 0 16,21 1-16,-21-1 0,1-21 16,20 21-16,-21-21 0,21 0 0,1 0 15,-1 0-15,0 0 16,1 0-16,-22 0 0,21 0 0,-21 0 16,22 0-16,-22 0 15,-42-21 1,0 21-16,-22 0 15,1 0-15,0 0 0,-1 0 0,1 21 16,0 0-16,-1 0 0,1 0 16,0 1-16,20-1 0,-20 21 15,21 0-15,0-20 0,0 20 0,21 0 16,0-21-16,0 22 0,0-22 16,0 0-16,0 21 0,0-20 0,42-1 15,-21-21-15,0 21 16,0-21-16,1 0 0,20 0 0,-21 0 15,21 0-15,-20 0 0,20 0 16,0 0-16,1 0 0,-1-21 0,0-22 16,22 22-16,-22 0 0,22 0 15</inkml:trace>
  <inkml:trace contextRef="#ctx0" brushRef="#br0" timeOffset="2051.64">3725 720 0,'0'0'0,"0"21"16,0 0-16,0 21 0,0-20 16,0-1-16,21 21 0,1-21 15,-22 22-15,21-22 0,0 21 16,-21-21-16,0 0 0,21 1 0,-21-1 16,21-21-16,-21 21 0,21 0 15,1-21 1,-22-21-1,0 0-15</inkml:trace>
  <inkml:trace contextRef="#ctx0" brushRef="#br0" timeOffset="2288.51">3979 699 0,'-21'21'16,"0"0"-16,21 0 0,-42 21 15,20 1-15,1-22 0,0 21 0,-21 1 16,21-1-16,-22 0 0,1-21 16,21 22-16,-22-1 0,22-21 0,-21 0 15,21 1-15,0-1 0,-1 0 16,22 0-16,43-21 31,-22 0-31,0-21 0,21 0 16,1 0-16,-1-1 0,0 1 15</inkml:trace>
  <inkml:trace contextRef="#ctx0" brushRef="#br0" timeOffset="2592.33">4043 826 0,'0'0'0,"0"21"0,0 21 0,0 0 0,0-20 16,0 20-16,0 21 0,0-20 15,0-1-15,0 22 0,0-1 0,0 1 16,0-1-16,0 22 16,0-1-16,0 1 0,0 21 0,0-21 15,0-1-15,0 1 0,-21 21 16,21-22-16,-22-20 0,22 21 0,-21-1 16,21-20-16,0-1 0,0 1 0,0-22 15,0 0-15,0-20 0,0-1 16,0 0-16,0 0 0,0-42 15,21 0-15,1-22 16,-22 1-16,21 0 0,0-1 16,0-20-16,-21-1 0,21 1 15,0-1-15,1-20 0</inkml:trace>
  <inkml:trace contextRef="#ctx0" brushRef="#br0" timeOffset="2913.15">4170 974 0,'0'0'0,"-21"-43"0,21 1 0,-22 0 16,22 21-16,0-22 0,0 22 0,0 0 16,0-21-16,0 20 0,0 1 15,0 0-15,43 0 0,-22 21 16,0 0-16,0 0 16,22 0-16,-1 0 0,-21 0 0,21 0 0,-20 21 15,20 0-15,-21 0 0,0 22 16,-21-22-16,0 21 0,0 1 15,0-1-15,0 0 0,-21 1 16,-21-1-16,21 0 0,-22 1 0,1-1 16,0-21-16,-1 0 0,1 0 15,21 1-15,-22-1 0,22-21 0,0 0 16,0 0-16,21-21 16,0-1-1,0 1-15,21-21 0,0 0 16,0-1-16,1 1 0,-1 0 15</inkml:trace>
  <inkml:trace contextRef="#ctx0" brushRef="#br0" timeOffset="3160.01">4784 275 0,'0'127'31,"0"-84"-31,0-1 0,0 0 0,0 22 16,0-22-16,-22 0 0,22 1 0,-21-1 16,21 22-16,0-22 15,-21-21-15,21 21 0,0 1 0,0-22 16,0 0-16,0 0 0,0 0 16,0 1-16,21-22 15,0 0-15,1 0 16,-1-22-16,0 22 0,0-21 0</inkml:trace>
  <inkml:trace contextRef="#ctx0" brushRef="#br0" timeOffset="3844.62">5249 699 0,'0'-22'0,"0"44"0,0-65 0,0 22 15,0 0-15,0 0 16,-21 21-16,0-21 15,0 21-15,0 0 16,-1 0-16,1 0 0,0 21 0,0 0 16,0 0-16,-22 0 0,22 22 15,0-22-15,0 21 0,0 0 16,21 1-16,-21 20 0,21-20 0,-22-1 16,22 0-16,0-21 0,0 22 0,0-22 15,0 0-15,0 0 0,22 0 16,-1-21-16,0 0 0,0 0 0,0 0 15,0 0-15,1 0 0,-1-21 16,21 0-16,-21 0 0,0 0 16,-21-22-16,22 22 0,-1-21 0,0 0 15,-21-1-15,21 1 0,-21 0 16,0-1-16,0 1 0,0 21 16,0 0-16,0-1 0,0 1 0,0 42 31,0 1-31,0 20 15,0 0-15,0-21 0,0 22 16,0-1-16,0 0 0,21-20 0,-21 20 16,21-21-16,-21 0 0,22 0 15,-1 1-15,-21-1 0,21 0 16,0-21-16,0 0 0,0 0 0,1 0 16,-1 0-16,0 0 0,0-21 15,0 0-15,0 21 0,1-22 0,-1-20 16,0 21-16,-21 0 0,21-22 15,-21 1-15,21 21 0,-21-21 16,0 20-16,0 1 0,0 0 0,21 0 16,-21 42-1,0 0-15,0 0 0,0 1 16,0 20-16,0-21 0,0 21 16,0-20-16,0 20 0,0-21 0,0 0 15,0 0-15,0 1 0,0-1 16,0 0-16,22-21 31,-22-21-15,0 0-16,0-1 0,0 1 0,21 0 15,-21-21-15</inkml:trace>
  <inkml:trace contextRef="#ctx0" brushRef="#br0" timeOffset="4188.42">5651 360 0,'0'0'0,"0"21"0,-21 0 16,21 0-16,-21 1 0,21-1 0,0 0 15,0 0-15,0 0 0,0 0 16,21-21-16,0 22 0,1-22 16,-1 0-16,0 0 15,0 0-15,0-22 0,0 1 16,-21 0-16,22 21 0,-22-21 15,0 0-15,0 0 0,0-1 0,0 1 16,-22 0-16,1 21 0,0-21 16,0 21-16,0 0 0,0 0 15,-1 0-15,1 21 0,0 0 16,0 0-16,0 22 0,21-22 16,-21 0-16,21 21 0,0-20 15,0 20-15,0-21 0,0 0 0,0 22 16,21-22-16,0 0 0,0-21 15,0 21-15,0-21 0,1 0 0,-1 0 16,0 0-16</inkml:trace>
  <inkml:trace contextRef="#ctx0" brushRef="#br0" timeOffset="4637.16">6054 699 0,'-22'21'16,"22"0"-16,-21 0 15,21 0-15,0 0 16,-21 22-16,21-22 0,0 0 16,0 0-16,0 22 0,0-22 0,0 0 15,0 0-15,0 0 0,0 0 16,0 1-16,0-1 0,0 0 0,0 0 16,0-42 30,-21 0-30,21 0-16,-21-1 0,21-20 0,0 21 0,0-21 16,0-1-16,0-20 15,0 20-15,21 1 0,0 0 0,21-1 16,1 1-16,-22 0 0,21 21 16,1-1-16,20 1 0,-21 21 0,1 0 15,-1 0-15,22 21 0,-22-21 16,0 43-16,-21-22 0,22 21 0,-22-21 15,0 43-15,-21-22 0,0 1 16,0-1-16,0 0 0,0 1 0,0-1 16,-21-21-16,0 21 15,0-20-15,-1-1 0,22 0 0,-21 0 16,0-21-16,21 21 0,-21-21 0,21-21 31</inkml:trace>
  <inkml:trace contextRef="#ctx0" brushRef="#br0" timeOffset="5123.88">7789 318 0,'0'0'0,"0"-22"0,0 1 16,0 42 0,0 1-1,0 20-15,0 0 0,0 1 16,0-1-16,0 0 0,0 1 0,0-1 15,0 0-15,0 22 0,0-22 16,0 0-16,0 1 0,0-22 0,0 21 16,0-21-16,0 1 0,0-1 15,0 0-15,21-21 16,1 0 0,-1 0-16,0 0 0</inkml:trace>
  <inkml:trace contextRef="#ctx0" brushRef="#br0" timeOffset="5568.17">8255 635 0,'0'-21'0,"0"42"0,0-63 16,0 21-16,-21 21 15,0 21 1,-1 0-16,1 21 0,0-21 16,-21 22-16,21-22 0,-22 21 0,22 1 15,-21-1-15,21 0 0,-22-21 16,22 22-16,0-22 0,0 0 15,0 0-15,-1 0 0,22 1 0,0-1 16,22-21 15,-1-21-31,0-1 0,0 1 16,21 0-16,-20-21 0,20 21 16,-21-22-16,0 1 0,22 0 0,-22-1 15,0 1-15,0 21 0,0-22 0,0 22 16,1-21-16,-1 21 15,0 21-15,-21 21 16,0 21-16,0-21 16,0 22-16,0-22 0,0 21 15,21 1-15,-21-1 0,0 0 16,0 1-16,21-22 0,-21 21 0,21-21 16,-21 0-16,0 1 0,0-1 15,22 0-15,-1-21 0,-21 21 16,21-21-16,0 0 15,0 0-15,-21-21 0,21 0 0,1 0 16,-1-1-16,0 1 0</inkml:trace>
  <inkml:trace contextRef="#ctx0" brushRef="#br0" timeOffset="5832">8615 127 0,'0'0'0,"-21"21"15,21 22 1,0-1-16,-22 0 0,22 1 0,0 20 16,0-21-16,0 22 0,0-22 15,-21 22-15,21-1 0,-21-20 0,21 20 16,-21-21-16,21 22 0,-21-22 16,21 1-16,0-1 0,0 0 15,0-21-15,0 22 0,0-22 0,0 0 16,0 0-16,21-21 31,0 0-31,0 0 0,0-21 16,1 0-16,-1 0 0</inkml:trace>
  <inkml:trace contextRef="#ctx0" brushRef="#br0" timeOffset="6184.51">8721 804 0,'0'-21'0,"0"42"15,0-21 16,0 22-15,0-1 0,21-21-16,0 0 15,0 0-15,0 0 0,0-21 16,1 21-16,-22-22 0,21 1 16,0 21-16,0-21 0,0 0 0,-21 0 15,0 0-15,0-1 16,0 1-16,0 0 0,0 0 15,-21 21-15,0 0 0,0 0 0,0 0 16,-1 0-16,1 21 0,0 0 16,0 22-16,0-1 0,0-21 0,-1 21 15,1 1-15,0-1 0,21 0 16,0 1-16,0-22 0,0 21 16,0-21-16,0 1 0,0-1 15,0 0-15,21 0 0,0-21 0,1 0 16,-1 0-16,0 0 0,21 0 15,-21 0-15,22 0 0,-1-21 0,-21 0 16,22 0-16</inkml:trace>
  <inkml:trace contextRef="#ctx0" brushRef="#br0" timeOffset="6710.3">9313 254 0,'0'42'15,"0"-84"-15,0 127 0,0-22 0,0-20 0,0 20 16,0 1-16,0-1 0,0 1 16,-21-1-16,21-21 0,0 22 0,0-22 15,-21 22-15,21-43 0,0 21 16,0 1-16,0-22 0,0 0 0,0 0 15,-21 0-15,21 0 16,0-42 0,0 0-1,0 0-15,0-21 16,0 20-16,0-20 0,0 0 0,0-1 16,21 1-16,0 0 0,0-1 15,0 1-15,1 0 0,-1 21 0,0-22 16,0 22-16,0 0 0,0 21 15,1 0-15,-1 0 0,0 0 16,0 21-16,-21 21 0,21-20 16,-21 20-16,0-21 0,0 21 0,0 1 15,0-1-15,0-21 16,0 22-16,-21-22 0,0 21 0,0-21 16,-22 0-16,22 1 0,-21-1 15,21 0-15,0-21 0,-1 21 0,1-21 16,0 0-16,0 0 0,0 0 15,21-21 1,0 0-16,21 0 0,0-1 0,0-20 16,0 21-16,1-21 0</inkml:trace>
  <inkml:trace contextRef="#ctx0" brushRef="#br0" timeOffset="6948.16">9885 339 0,'0'0'15,"-21"42"-15,21 0 0,-22 22 0,22-22 16,-21 22-16,21-22 0,0 22 0,0-1 16,0-21-16,0 22 0,0-22 15,0 1-15,0-1 0,0-21 0,21 21 16,-21-20-16,22-1 0,-22 0 0,21-21 15,-21 21-15,21-21 16,-21-21 0</inkml:trace>
  <inkml:trace contextRef="#ctx0" brushRef="#br0" timeOffset="7296.18">9673 445 0,'0'0'0,"-63"-149"31,63 128-31,21 0 16,0 21-16,0 0 0,21 0 15,-20 0-15,41 0 0,-21 0 0,1 0 16,20 0-16,-20 21 0,20 0 16,-21 1-16,1 20 0,-1-21 0,0 21 15,-20 1-15,-1-1 0,0 0 16,0 1-16,-21-1 0,0 22 0,0-22 15,0 21-15,-21-20 0,0-1 16,0 0-16,-22 1 0,1-1 0,0 0 16,-22-20-16,22-1 0,-1 0 15,1 0-15,0 0 0,21-21 0,-1 0 16,1 21-16,0-21 0,0 0 16,21-21-1,21 0-15,0 0 16,0 21-16,22-21 0,-1 0 15,-21-1-15,22 1 0</inkml:trace>
  <inkml:trace contextRef="#ctx0" brushRef="#br0" timeOffset="7825.2">10308 826 0,'0'0'0,"0"-22"0,0 1 0,0 0 15,0 0-15,0 0 16,0 0-16,0-1 15,21 22-15,0 0 0,1 0 16,-1 0-16,0 0 0,0 0 0,0 0 16,0 22-16,1-1 15,-1 0-15,0 0 0,0 0 0,0 0 16,0 22-16,1-22 0,-1 21 16,-21-21-16,0 22 0,0-22 0,0 0 15,0 0-15,0 0 0,0 1 16,-21-1-16,-1-21 0,1 0 15,21-21 17,0-1-32,0 1 15,0-21-15,0 21 16,21-22-16,-21 22 0,22-21 0,-1 0 16,-21 20-16,21-20 0,0 21 15,0-21-15,0 20 0,1-20 0,20 21 16,-21 0-16,0 21 0,0-21 15,1 21-15,-1 0 0,0 0 0,0 0 16,0 21-16,-21 0 0,0 0 16,0 0-16,21 0 0,-21 22 0,22-22 15,-22 21-15,0 1 0,0-22 16,0 21-16,0-21 0,0 0 0,0 1 16,0-1-16,0 0 0,0 0 15,0-42 32,0 0-47,0 0 16,0-1-16</inkml:trace>
  <inkml:trace contextRef="#ctx0" brushRef="#br0" timeOffset="8000.67">10964 381 0,'-21'0'0,"42"0"0,-63 0 16,21 0-16,21 21 16,0 0-1,0 1-15,21-22 16,0 0-16,-21 21 16,21-21-16,0 0 0</inkml:trace>
  <inkml:trace contextRef="#ctx0" brushRef="#br0" timeOffset="8311.68">11282 572 0,'0'42'0,"0"-84"0,0 105 0,0-42 16,0 22-16,0-22 0,21 21 16,-21 0-16,0-20 0,0 20 0,0 0 15,0-21-15,0 1 0,21-1 16,-21 0-16,0 0 0,21 0 0,0-21 31,1 0-31,-1 0 16,-21-21-16,0 0 0,21 0 15,0 0-15,-21-1 0,21 1 0,0-21 16,1 21-16,-22-22 0,21 1 16,0 21-16,0-21 0,-21-1 0,21 22 15,-21 0-15,21 0 16,-21 0-16,0-1 15</inkml:trace>
  <inkml:trace contextRef="#ctx0" brushRef="#br0" timeOffset="8628.5">11620 804 0,'0'22'15,"0"-44"-15,0 65 0,0-22 0,22-21 16,-1 0-1,21 0-15,-21 0 0,0 0 0,1-21 16,20 0-16,-21 21 16,0-22-16,0 1 0,1 0 0,-1 0 15,-21 0-15,0 0 0,0-22 16,0 22-16,0 0 0,0 0 0,0 0 16,-21 21-1,-1 0-15,1 21 0,0 0 16,0 0-16,0 21 0,0 1 15,-1-22-15,22 21 0,-21-21 0,21 22 16,0-1-16,0-21 0,0 0 0,0 1 16,0-1-16,21 0 15,1-21-15,-1 21 0,0-21 0,0 0 0,21 0 16,-20 0-16,20 0 16,0 0-16,1 0 0,-22-21 0</inkml:trace>
  <inkml:trace contextRef="#ctx0" brushRef="#br0" timeOffset="8940.42">12234 720 0,'0'-21'0,"0"42"0,0-64 0,0 1 16,0 21-16,0 0 0,21 0 0,1-1 15,-1 22 1,0 0-16,0 0 0,-21 22 16,21-1-16,0-21 0,-21 42 15,22-21-15,-1 0 0,0 22 0,0-1 16,0-21-16,0 22 15,-21-1-15,0 0 0,22-21 0,-22 22 16,0-22-16,0 0 0,0 0 16,0 0-16,0 1 0,0-1 0,-22-21 31,1 0-15,21-21-16,0-1 0,-21 1 0,21 0 15,0 0-15,0-21 0,0 20 16,0-20-16,0 0 0,0-1 0,0 1 15,21 21-15,-21-21 0,21-1 16,1 22-16,-22 0 0</inkml:trace>
  <inkml:trace contextRef="#ctx0" brushRef="#br0" timeOffset="9953.16">13420 508 0,'0'0'0,"21"0"16,-21-21-16,21 21 16,-21-21-16,0 0 0,21 21 0,-21-22 15,-21 22 1,0 0-1,-22 0-15,22 0 0,-21 0 16,0 22-16,-1 20 0,1-21 0,0 0 16,-1 22-16,1-1 0,0-21 15,20 21-15,-20 22 0,21-22 0,0 1 16,21-1-16,0-21 0,0 21 16,0 1-16,0-22 0,0 0 0,0 0 15,21 0-15,0 1 0,0-1 0,0-21 16,22 0-16,-22 0 0,21 0 15,1 0-15,-1 0 0,0 0 0,22-21 16,-22-1-16,0 1 0,1 0 16,20-21-16</inkml:trace>
  <inkml:trace contextRef="#ctx0" brushRef="#br0" timeOffset="10217.29">13801 212 0,'0'0'0,"0"42"0,-22 0 0,1 1 0,0-1 15,21 22-15,0-22 0,-21 21 0,0-20 16,21 20-16,0-20 16,-21 20-16,-1-21 0,1 1 0,21-1 15,0 0-15,-21 1 0,21-22 16,-21 21-16,21-21 0,0 1 0,0-1 15,0 0 1,21-21-16,0 0 0,0 0 0,1-21 16,-1 21-16,0-21 0,0-1 15,21 1-15</inkml:trace>
  <inkml:trace contextRef="#ctx0" brushRef="#br0" timeOffset="11320.74">14203 699 0,'21'-85'31,"-42"170"-31,42-191 0,-42 106 16,0 0-16,-1 0 0,1 0 15,-21 0-15,21 21 0,-22-21 16,1 21-16,21 21 0,-21-20 0,-1 20 16,22-21-16,0 21 0,0 1 15,0-22-15,-1 21 0,22-21 0,0 22 16,0-22-16,0 0 0,0 0 15,0 0-15,22 1 16,-1-22-16,0 0 0,0 0 16,0 0-16,0 0 0,1-22 15,-1 1-15,0 21 0,0-21 0,0 0 16,0 0-16,1-22 0,-1 22 16,0-21-16,0 0 0,0 20 0,-21-20 15,21 0-15,1 21 0,-22-1 16,0-20-16,0 21 0,0 0 15,0 42 1,0 0-16,0 0 0,0 0 16,0 1-16,-22 20 0,22 0 15,-21-21-15,21 22 0,0-1 16,0-21-16,0 22 0,0-22 16,0 0-16,0 0 0,0 0 0,0 0 15,21 1-15,1-22 0,-1 0 16,0 0-16,0 0 0,0 0 0,0 0 15,22 0-15,-22 0 0,0-22 16,0 1-16,0 0 0,1 0 0,20 0 16,-21 0-16,0-22 0,0 1 15,1 21-15,-1-22 0,0 1 0,0 0 16,0 21-16,0-22 0,-21 22 0,0 0 16,22 0-16,-22 0 15,-22 42 1,1 0-1,21 0-15,-21 0 0,21 0 0,-21 22 16,21-22-16,0 0 0,0 21 16,0-20-16,0-1 0,0 0 0,21 0 15,-21 0-15,21 0 0,-21 1 16,21-22-16,-21 21 0,22-21 0,-1 0 16,-21-21 15,0-1-16,0 1-15,0 0 0,0 0 16,0 0-16,-21 0 0,-1 21 16,22-22-16,-21 22 0,0 0 15,0 0 1,21 22-16,-21-22 0,21 21 0,0 0 16,0 0-16,0 0 0,0 0 15,0 1-15,0-1 0,21 0 16,0-21-16,0 0 0,0 21 15,1-21-15,-1 0 0,0 0 16,0 0-16,21 0 0,-20 0 0,20-21 16,-21 21-16,21-21 0,1 0 0,-1 21 15,0-22-15,1-20 16,-1 21-16,0 0 0,22-22 0,-22 22 16,-21 0-16,22-21 0,-22 21 15,0-22-15,-21 22 0,0 0 0,0 0 16,-21 21-1,0 0-15,0 0 0,-1 0 16,1 21-16,21 0 0,0 0 16,0 0-16,0 22 0,0-22 0,0 0 15,0 21-15,0-20 0,0-1 16,0 21-16,0-21 0,0 0 0,0 1 16,0-1-16,0 0 15,0 0 1,-21-21-16,0 0 0,-21 0 0,20 0 15,1 0-15,0 0 0,-21-21 16,21 21-16,-1-21 0,1 0 0,21-1 16</inkml:trace>
  <inkml:trace contextRef="#ctx0" brushRef="#br0" timeOffset="11732.5">16404 233 0,'0'0'0,"0"-21"16,-21 21-16,0 0 0,0 0 15,21 21-15,-22 0 16,1 0-16,0 22 0,0-1 0,21 0 16,-21 1-16,0 20 0,21-21 0,-22 1 15,22 20-15,0-20 0,-21-1 16,21 0-16,0 1 0,-21-1 0,21 0 15,0-21-15,0 1 0,0-1 16,0 0-16,0 0 16,21-21-1,-21-21-15,21 21 0,1-21 0,-22 0 16</inkml:trace>
  <inkml:trace contextRef="#ctx0" brushRef="#br0" timeOffset="12080.57">15960 423 0,'0'0'0,"-22"-21"16,1 0-16,21 0 0,0 0 16,0 0-16,0-1 0,0 1 15,21 0-15,22 21 16,-1 0-16,22 0 0,-1-21 0,22 21 16,-1 0-16,1 0 0,0 0 15,-1 21-15,-20 0 0,-22 0 16,22 22-16,-22-22 0,-21 21 0,0 1 15,-21-1-15,0 0 0,0 1 16,0-1-16,-21 0 0,-21 1 16,0-1-16,-1-21 0,-20 21 0,20 1 15,-20-22-15,21 0 0,-22 0 16,22 0-16,-1 1 0,1-22 0,0 0 16,-1 21-16,22-21 0,0 0 15,0 0-15,42 0 31,0 0-31,0 0 0,22 0 16,-22-21-16,21-1 0,1 22 16,-1-21-16,21 0 0</inkml:trace>
  <inkml:trace contextRef="#ctx0" brushRef="#br0" timeOffset="12288.56">16954 614 0,'0'106'16,"0"-85"-16,0 0 16,0 21-16,0-20 0,0 20 0,0-21 15,0 0-15,0 0 0,0 1 16,0-1-16,0 0 0,22-42 47,-22 0-47,21-1 15</inkml:trace>
  <inkml:trace contextRef="#ctx0" brushRef="#br0" timeOffset="12440.48">17124 508 0,'0'0'16,"0"-21"-16,-21 0 0,21 0 0,-22 21 16,1 0-16,0 0 15,0 0-15,0 0 16,21 21-16,0 0 15,0 0-15,21 0 16,0 0-16,0-21 0</inkml:trace>
  <inkml:trace contextRef="#ctx0" brushRef="#br0" timeOffset="13437.9">17526 635 0,'0'0'15,"0"-21"-15,0 0 16,-21 21 0,0 0-16,-1 0 0,-20 21 15,21-21-15,-21 42 0,-1-21 0,1 1 16,21 20-16,-22 0 0,22-21 16,0 22-16,0-1 0,0-21 15,21 0-15,0 22 0,0-22 0,0 0 16,0 0-16,21-21 15,0 0-15,0 0 0,0 0 16,1 0-16,-1-21 0,0 21 16,0-21-16,0 0 0,22-22 15,-22 22-15,0-21 0,0 21 0,0-22 16,-21 22-16,21-21 0,1 21 16,-22 0-16,21 21 0,-21-22 0,0 44 31,0-1-31,0 0 15,0 21-15,0-21 0,-21 1 0,21 20 16,0-21-16,0 0 0,0 0 16,0 1-16,0-1 0,21 0 0,21 0 15,-21-21-15,22 0 16,-22 0-16,42 0 0,-20 0 16,-1 0-16,0 0 0,1 0 0,-1-21 15,-21 0-15,21 0 0,-20-1 16,20-20-16,-21 0 0,0 21 0,-21-22 15,0 1-15,21 0 0,-21-1 16,0 1-16,0 21 0,0 0 0,0-22 16,-21 22-16,0 21 15,0 0-15,0 0 0,0 21 16,-1 0-16,-20 1 0,21 20 0,-21-21 16,20 21-16,1-20 0,0 20 15,0 0-15,21-21 0,0 22 0,0-22 16,0 0-16,0 0 0,0 0 15,21 1-15,0-1 0,0-21 16,22 0-16,-22 0 0,0 0 16,0-21-16,0-1 0,1 22 15,-22-21-15,21-21 0,0 21 16,-21 0-16,0-1 0,21-20 0,0 21 16,-21-21-16,0 20 0,0-20 15,0 21-15,21 21 0,-21-21 0,0 42 31,0 0-31,0 0 0,0 0 0,0 22 16,0-1-16,-21 22 0,21-22 16,0 21-16,0 1 0,0-1 15,0 1-15,0-1 0,0 1 0,21-1 16,-21 1-16,22-1 0,-1 1 0,-21-1 16,21 1-16,-21-1 15,0-20-15,0 20 0,0 1 0,0-22 16,0 0-16,0-20 0,0 20 15,0-21-15,-21 0 0,0-21 16,-1 0-16,1-21 16,0 21-16,21-21 15,-21-21-15,21 20 0,0-20 0,0 0 0,0-1 16,0 1-16,0-21 0,0 20 16,0-20-16,0 20 0,0-20 0,0 21 15,0-22-15,0 22 0,21-1 16,0-20-16,0 21 0,1-22 0,-1 22 15,0-22-15,21 22 16,-21 0-16,22-1 0</inkml:trace>
  <inkml:trace contextRef="#ctx0" brushRef="#br0" timeOffset="13840.67">18457 529 0,'0'0'0,"-21"0"0,0-21 15,0 21-15,21-21 16,21 21 15,0 0-31,0 0 0,0 0 16,22 0-16,-22 0 0,21 0 16,-21 21-16,22-21 0,-22 21 0,0 0 15,0 1-15,0 20 0,1-21 16,-1 0-16,-21 0 0,0 22 0,0-22 15,0 0-15,0 0 0,0 0 16,0 1-16,0-1 0,-21-21 16,21 21-16,-22-21 0,1 0 15,0-21 1,21 0-16,0-1 0,0 1 0,0 0 16,0 0-16,0 0 15,0-22-15,0 22 0,0 0 16,0 0-16,0-21 0,21 20 15,0 1-15,1 0 0,-1 0 0,0 0 16,0 21-16,0 0 0,0 0 16,1 0-16,-1 0 0,0 0 0,21 0 15,-21 0-15</inkml:trace>
  <inkml:trace contextRef="#ctx0" brushRef="#br0" timeOffset="14935.53">19516 593 0,'-22'-43'16,"1"43"-16,0-21 15,0 21-15,21-21 0,-21 0 16,0 21-16,-1 0 0,-20 0 0,21 0 16,0 0-16,-22 0 0,22 0 15,-21 21-15,0 0 0,20 0 0,-20 1 16,0-1-16,21 21 0,-22-21 15,22 22-15,0-22 0,21 21 0,0-21 16,0 22-16,0-22 0,0 0 16,0 0-16,21 21 0,0-42 15,0 22-15,22-1 0,-22-21 16,0 0-16,0 0 0,0 0 0,1 0 16,-1 0-16,0-21 0,0-1 15,0 1-15,0 0 0,1 0 0,-1-21 16,0 20-16,0 1 0,-21-21 15,21 21-15,-21-22 0,21 22 0,-21 0 16,0 0-16,0 0 0,0 42 31,-21-21-31,0 21 16,21 0-16,-21 0 0,21 1 16,0 20-16,0-21 0,0 0 15,0 0-15,0 22 0,21-22 0,0 0 16,0-21-16,-21 21 0,22 0 15,-1-21-15,21 0 0,-21 0 0,0 0 16,1 0-16,-1 0 0,0-21 16,0 0-16,0 21 0,0-21 15,1 0-15,-1 0 0,-21-1 0,0-20 16,21 21-16,0 0 0,-21 0 16,21-22-16,-21 22 0,21 0 15,-21 0-15,0 42 31,0 0-31,0 0 16,-21 0-16,21 1 0,0-1 0,0 21 16,-21-21-16,21 0 0,-21 22 15,21-22-15,-21 0 0,21 0 0,0 0 16,0 1-16,-21-1 16,-1-21-16,22-21 31,0-1-31,0 1 0,0 0 15,0 0-15,0 0 0,0-22 16,0 22-16,22 0 0,-1-21 16,21 21-16,-21-1 0,22-20 0,-22 21 15,21 0-15,-21 0 0,22-1 16,-22 22-16,21 0 0,-21 0 16,0 0-16,1 0 0,-1 22 15,-21-1-15,0 0 0,0 21 16,0-21-16,0 1 0,0 20 15,0-21-15,0 21 0,0-20 0,0 20 16,0-21-16,0 0 0,-21 0 16,21 1-16,0-1 0,-22-21 0,1-21 31,21-1-15,0-20-16,0 21 0,0 0 15,0-22-15,0 1 0,21 21 16,1-21-16,-1-1 0,0 22 15,21-21-15,1-1 0,-22 22 16,42-21-16,-20 21 0,41 0 0,-20 21 16,20 0-16,1 0 0,0 0 15,-1 0-15,-20 21 0,-1 0 0,-20 0 16,-22 21-16,0-20 0,-21 20 16,0 0-16,0 1 0,-21-1 0,0 0 15,-22 1-15,22 20 0,-21-21 16,-22 1-16,22-22 0,0 21 0,-22 1 15,22-22-15,-22 0 0,1 0 16,21 0-16</inkml:trace>
  <inkml:trace contextRef="#ctx0" brushRef="#br0" timeOffset="16103.83">1291 2942 0,'0'-21'16,"0"42"-16,-21-42 0,21 0 0,-21 21 16,21-21-16,-21 0 0,-1-1 15,22 1-15,0 0 16,0 0-16,0 0 0,22 0 16,-1 21-16,21 0 15,-21 0-15,0 0 0,22 21 0,-22 0 16,21 0-16,-21 0 0,1 22 15,-1-22-15,0 21 0,-21 0 16,0 1-16,0-1 0,0 0 16,0 22-16,-21-22 0,-22 1 0,1 20 15,0-21-15,-1 1 0,-20-1 16,21-21-16,-1 22 0,-20-22 0,20 0 16,1-21-16,0 0 0,-1 0 15,1 0-15,21 0 0,-21 0 16,20-21-16,1 0 0,0-1 0,21 1 15,0-21-15,0 0 16,0 20-16,0-20 0,21 0 0,0-1 16,1 1-16,-1 21 0,0 0 15,21 0-15,-21-1 0,22 22 0,-22 0 16,21 22-16,-21-1 0,22 21 16,-22 0-16,21 1 0,-21-1 15,1 0-15,-1 1 0,0-1 0,-21 0 16,0 1-16,0-1 0,0-21 15,0 22-15,0-22 0,0 0 0,0 0 16,0 0-16,21-21 16,0 0-1,0 0-15,1-21 0,-1 0 16,0 0-16</inkml:trace>
  <inkml:trace contextRef="#ctx0" brushRef="#br0" timeOffset="16248.75">1778 3154 0,'0'0'0,"0"-21"16,0 0 15,0-1-15</inkml:trace>
  <inkml:trace contextRef="#ctx0" brushRef="#br0" timeOffset="16976.33">3090 2900 0,'0'0'0,"-21"21"0,0-21 0,0 0 0,21 21 16,-21-21-16,-1 0 0,22 21 16,22-21 15,-1 0-31,0-21 0,21 21 15,-21-21-15,22 0 0,-1 0 16,0 0-16,22-1 0,-22 1 16,22 0-16,-22 0 0,0-21 0,1 20 15,-1-20-15,-21 21 0,0 0 0,-21-22 16,0 22-16,-21 0 0,-21 0 16,21 0-16,-43 0 0,22 21 15,-22 0-15,1 0 0,-1 21 16,22 0-16,-21 0 0,-1 0 0,1 22 15,20-1-15,1 0 0,-43 22 16,64-22-16,0 0 0,21 1 16,0-1-16,0-21 0,0 22 15,0-22-15,21 0 0,0 21 0,22-42 16,-22 21-16,21 1 0,-21-22 16,22 0-16,-1 0 0,0 0 0,-21 0 15,22 0-15,-1 0 0,-21 0 16,0 0-16,1 0 0,-22-22 15,-22 22 1,-20-21-16,0 21 0,-1 0 16,1 0-16,0 0 0,-1 0 15,1 0-15,0 0 0,-1 21 0,1-21 16,0 22-16,21 20 0,-1-21 16,22 21-16,0-20 0,0 20 0,0 0 15,0-21-15,0 22 0,22-22 16,20 21-16,-21-21 0,0 1 15,22-1-15,-22 0 0,21-21 0,-21 0 16,22 0-16,-1 0 0,0 0 16,1 0-16,-1-21 0,0 21 15,1-21-15,-1-1 0,0 1 0,22-21 16</inkml:trace>
  <inkml:trace contextRef="#ctx0" brushRef="#br0" timeOffset="17188.66">3641 3090 0,'0'0'15,"0"22"1,0-1 0,0 0-16,0 21 0,0 1 15,0-22-15,21 21 0,0-21 16,-21 22-16,0-22 0,21 21 16,0-21-16,-21 0 0,21 1 0,-21-1 15,22-21-15,-1 21 16,0-21-16,0 0 0,0-21 15,0 21-15,1-21 0,-22-1 16,21 1-16</inkml:trace>
  <inkml:trace contextRef="#ctx0" brushRef="#br0" timeOffset="17376.86">3895 3069 0,'0'0'0,"-22"21"16,1 1-16,-21-1 0,0 21 15,-1-21-15,1 22 0,0-22 0,-1 21 16,1 0-16,0 1 0,20-22 16,-20 21-16,21 1 0,0-22 0,21 0 15,0 21-15,0-21 0,0 1 16,21-22-16,0 0 0,21 0 16,1 0-16,-1 0 0</inkml:trace>
  <inkml:trace contextRef="#ctx0" brushRef="#br0" timeOffset="17672.68">4233 3048 0,'-42'64'16,"21"-43"-1,21 21-15,0 0 0,0 22 0,0-22 16,-21 22-16,21-1 0,0 1 0,0-22 15,0 22-15,0-1 0,0 1 16,0 20-16,0-20 0,0 20 0,0 1 16,-22-21-16,22 20 0,-21-20 15,21 20-15,0-20 0,0-1 16,-21-20-16,21 20 0,0-20 0,0-1 16,0 0-16,0-21 0,0 1 15,21-44 1,-21 1-16,21-21 0,1 21 15,-1-22-15</inkml:trace>
  <inkml:trace contextRef="#ctx0" brushRef="#br0" timeOffset="17984.52">4233 3387 0,'0'0'0,"0"-64"0,0 22 0,-21-22 15,21 22-15,0 0 0,0 21 16,0-1-16,0 1 0,0 0 15,0 0-15,0 0 0,21 21 0,0 0 16,1 0-16,20 0 0,0 0 16,1 0-16,-1 21 0,0-21 0,1 21 15,-1 21-15,0-20 0,-21 20 0,1-21 16,-22 21-16,0 1 0,0-1 16,-22 0-16,1-20 0,-21 20 0,21-21 15,-43 0-15,22 0 0,0 1 16,-1-1-16,-20 0 0,42-21 15,-22 0-15,1 0 0,21 0 0,0 0 16,-1 0-16,22-21 16,0-22-16,22 22 15,-1-21-15,0 21 0,0-22 16,0-20-16,0 21 0</inkml:trace>
  <inkml:trace contextRef="#ctx0" brushRef="#br0" timeOffset="18228.41">4932 2625 0,'0'0'0,"21"0"0,0 0 0,0 0 0,-21 21 15,0 0-15,0 0 0,0 22 16,0-1-16,0 0 0,-21 22 16,21-22-16,-21 0 0,0 22 0,0-22 15,21 1-15,-22 20 0,1-21 16,0 1-16,21-1 0,0 0 0,-21-20 15,21-1-15,0 21 0,0-21 16,0 0-16,21-21 16,0 0-16,0 0 0,1-21 15,20 0-15,-21 0 0,21 0 0,-20 0 16</inkml:trace>
  <inkml:trace contextRef="#ctx0" brushRef="#br0" timeOffset="18848.05">5503 3090 0,'0'0'0,"0"-21"16,0 0-16,-21 21 0,0-21 16,0 21-16,-22 0 15,22-21-15,0 21 0,-21 0 0,21 0 16,-22 0-16,22 21 0,-21 0 0,-1 0 16,1 0-16,21 1 0,0 20 15,-22 0-15,22-21 0,21 22 16,0-22-16,-21 21 0,21-21 0,0 22 15,0-22-15,0 0 0,21 0 16,0-21-16,1 0 0,20 0 16,-21 0-16,21 0 0,-20 0 15,20 0-15,-21-21 0,21 0 16,-20 0-16,-1 0 0,21-1 0,-21-20 16,0 21-16,1-21 0,-1 20 0,0-20 15,0 0-15,0 21 0,-21-22 16,0 22-16,0 0 0,21 0 0,-21 0 15,0-1-15,0 44 16,0-1-16,0 0 16,0 0-16,0 0 0,0 22 15,0-22-15,0 21 0,0-21 0,0 0 16,0 22-16,0-22 0,0 0 0,0 0 16,22-21-16,-1 21 15,-21 1-15,21-22 0,0 0 0,0 0 16,0 0-16,1 0 15,-1-22-15,0 1 0,21 21 0,-21-21 16,1 0-16,-1 0 0,0 0 16,0-22-16,0 22 0,-21 0 0,21-21 15,-21 20-15,22 22 0,-22-21 0,21 0 16,-21 42 0,0 0-16,0 1 15,-21-1-15,21 21 16,-22-21-16,22 0 0,-21 1 0,21-1 15,0 0-15,0 0 0,0 0 16,21-21 15,1-21-31</inkml:trace>
  <inkml:trace contextRef="#ctx0" brushRef="#br0" timeOffset="19040.93">5990 2942 0,'0'-21'16,"0"42"-16,0-63 0,-21 42 31,0 21-15,0 0-16,21 0 16,0 1-1,21-22-15,0 0 0,0 0 16,0 0-16,0 0 15</inkml:trace>
  <inkml:trace contextRef="#ctx0" brushRef="#br0" timeOffset="19440.71">6350 3027 0,'0'0'0,"0"21"0,-21-21 0,0 21 15,21 22-15,-22-22 0,22 0 16,0 0-16,-21 21 0,0-20 0,21-1 15,-21 0-15,21 0 0,0 0 16,-21 0-16,21 1 0,-21-1 0,-1-21 31,22-21-15,0-1-16,0-20 16,0 21-16,22 0 0,-1-22 15,0 22-15,0-21 0,21 21 16,-20-22-16,-1 1 0,21 21 15,0-21-15,-20 20 0,20 1 0,0 21 16,1 0-16,-1 0 0,-21 0 16,21 0-16,1 0 0,-1 21 0,0 1 15,-20 20-15,-1-21 0,0 0 0,-21 22 16,0-1-16,0-21 0,0 21 16,-21 1-16,0-22 0,21 21 0,-43-21 15,22 1-15,0-1 0,0 0 16,0 0-16,-1-21 0,1 0 0,0 0 15,0 0-15,0 0 0,0-21 16</inkml:trace>
  <inkml:trace contextRef="#ctx0" brushRef="#br0" timeOffset="20052.37">8064 2625 0,'0'0'0,"0"-21"0,0-64 31,-21 64-31,0 21 16,21-21-16,0-1 125,0 44-94,0-1-31,0 0 15,0 42-15,0-20 0,0 20 0,0 1 16,0-1-16,0 1 0,0-1 16,0 1-16,-21 20 0,0-20 15,21-1-15,-21 1 0,-1-22 0,1 1 16,21-1-16,-21 0 0,21-21 16,0 1-16,0-1 0,0-42 31,0-1-31,0 1 15,21 0-15,-21 0 0,21-21 0</inkml:trace>
  <inkml:trace contextRef="#ctx0" brushRef="#br0" timeOffset="20617.04">7768 2519 0,'0'0'0,"-21"0"0,21-21 0,-21 0 15,21-1-15,-21 22 0,21-21 0,0 0 16,21 0 0,0 21-16,0 0 0,0 0 15,22 21-15,-1 0 0,21 22 16,-20-1-16,-1 21 0,22-20 0,-22 20 16,0 1-16,1-1 0,-1-20 15,0 20-15,-21-21 0,22 1 0,-22-1 16,-21 22-16,0-22 0,0-21 15,0 21-15,0-20 0,0 20 16,0-21-16,-21-21 0,21 21 0,-21-21 16,-1 21-16,1-21 15,0 0-15,21-21 0,0 0 0,0 0 16,-21 0-16,21 0 0,0-22 16,0 22-16,0-21 0,0-1 0,0 1 15,0-21-15,21 20 0,0-20 16,0-1-16,1 1 0,-1-1 15,0 1-15,21-1 0,-21 1 0,22-1 16,-1 22-16,22 0 0,-22 20 16,21 1-16,-20 21 0,20 0 0,-20 21 15,-1 1-15,0 20 0,1 0 16,-22 22-16,0-1 0,0 1 0,-21-1 16,0 1-16,0-1 0,-21 1 0,0-1 15,-22 1-15,22-22 0,-21 22 16,0-22-16,20 0 0,-20 1 0,21-22 15,0 21-15,0-21 16,-1 0-16,22 1 0,22-44 31,-1 1-31,0 0 16,0-21-16,0 21 0,0-22 0,22 22 16</inkml:trace>
  <inkml:trace contextRef="#ctx0" brushRef="#br0" timeOffset="20967.84">9080 2985 0,'0'21'0,"22"-21"31,-1 0-31,0 0 0,0 0 16,0 0-16,0 0 15,1-21-15,-1 21 0,0-22 0,0 22 16,0-21-16,0 21 0,1-21 0,-1 0 15,-21-21-15,0 20 16,0 1-16,0 0 0,-21 21 31,-1 0-31,1 0 0,0 21 0,-21 0 16,21 22-16,-1-22 0,1 21 16,-21-21-16,42 22 0,-21-1 0,21-21 15,-21 22-15,21-22 0,0 0 0,0 0 16,0 0-16,21 0 0,-21 1 15,21-22-15,0 0 0,21 0 16,-20 0-16,-1 0 0,21 0 16,-21 0-16,0-22 0,22 1 0,-22 0 15,21 0-15,-21 0 0</inkml:trace>
  <inkml:trace contextRef="#ctx0" brushRef="#br0" timeOffset="21224.69">9885 2350 0,'0'0'0,"0"-43"16,0 22-16,0 42 16,0 0-1,0 22-15,-21-1 0,21 22 16,0-1-16,0 1 0,-22-22 0,22 21 16,-21 1-16,21-22 0,0 22 15,0-22-15,-21 0 0,21 1 0,-21-1 16,0 0-16,21-20 0,0 20 15,0-21-15,-21 0 0,21 0 0,21-21 32,0-21-17,0 0-15,0-21 0,22 21 0</inkml:trace>
  <inkml:trace contextRef="#ctx0" brushRef="#br0" timeOffset="21680.43">10329 2286 0,'0'0'0,"0"-21"16,0 0-16,0 0 0,-21 21 0,0 0 16,0 21-16,0 21 15,21-21-15,-22 22 0,22-1 0,0 21 16,0 1-16,0-22 0,-21 22 16,21-1-16,0 1 0,0-22 0,0 22 15,0-22-15,-21 0 0,21 1 16,0-1-16,0-21 0,0 21 0,0-20 15,0-1-15,0 0 0,-21 0 16,21 0-16,0-42 31,-21 21-31,21-21 16,0 0-16,0 0 0,0-1 0,0 1 16,0-21-16,21 0 0,0 20 15,0-20-15,22 0 0,-22-22 0,0 22 16,21 0-16,1 20 0,-22-20 0,21 21 15,-21 21-15,0 0 0,1 0 16,-1 21-16,0 0 0,0 0 0,-21 22 16,0-22-16,0 21 0,0 1 15,0-22-15,0 21 0,0 0 16,0-20-16,0 20 0,-21-21 16,0 0-16,0 0 0,-1 1 15,22-1-15,-21-21 0,21 21 0,-21-21 16,0 0-16,0 0 15,21-21-15,-21 0 0,-1 21 16</inkml:trace>
  <inkml:trace contextRef="#ctx0" brushRef="#br0" timeOffset="21864.32">9737 2731 0,'0'0'0,"21"0"31,0 0-31,0 0 16,21 0-16,-20 0 0,20 0 0,0 0 16,1 0-16,20 0 0,-21 0 0,22 0 15,-22 0-15,1 0 0,-1 0 16,0-22-16,1 22 0,-1-21 0</inkml:trace>
  <inkml:trace contextRef="#ctx0" brushRef="#br0" timeOffset="22220.12">10689 2709 0,'0'0'0,"0"22"0,0-1 16,-21 0-16,0 0 0,21 21 15,0-20-15,-21-1 0,-1 0 0,22 21 16,0-21-16,0 1 0,0-1 16,0 0-16,0 0 0,0 0 0,0 0 15,0 1-15,22-22 0,-1 0 16,0 0-16,0 0 0,0 0 15,0 0-15,22 0 0,-22 0 0,0 0 16,21-22-16,-20 22 0,-1-21 16,0 0-16,0 0 0,0 0 0,0 0 15,-21-1-15,22-20 0,-22 21 16,0-21-16,0 20 0,0-20 16,-22 21-16,1 0 0,0 0 0,0-1 15,-21 22-15,20 0 0,1 0 16,-21 0-16,21 0 0,0 0 0,-22 22 15,22-1-15,0 0 0,0 0 16,0 0-16,21 0 0,0 1 0,0-1 16,0 0-16,21 0 0,21-21 15,-21 0-15</inkml:trace>
  <inkml:trace contextRef="#ctx0" brushRef="#br0" timeOffset="22723.83">11515 2773 0,'21'-21'16,"-42"42"-16,42-63 0,-21-1 0,0 22 16,0 0-16,0 0 0,0 0 15,-21 21-15,-1 0 16,1 21-16,0 0 0,-21 0 16,21 0-16,-1 22 0,1-22 15,0 21-15,0 0 0,21-20 0,-21 20 16,21-21-16,-21 21 0,21-20 0,0-1 15,0 0-15,0 0 16,0 0-16,0 0 0,21-21 16,0 0-1,0 0-15,0 0 0,0 0 16,-21-21-16,22 21 0,-1-21 0,-21 0 16,0 0-16,21 0 0,-21-22 15,21 22-15,-21-21 0,0-1 0,0 1 16,21 0-16,-21-22 0,21 1 15,-21 20-15,22-20 0,-22-1 0,21 22 16,-21 0-16,21-1 0,-21 1 16,0 21-16,21 0 0,-21 0 0,0-1 15,0 44 1,0-1-16,0 21 0,0 0 16,0 22-16,0-22 0,0 22 0,0-1 15,0 1-15,0-22 0,0 22 16,-21-22-16,21 0 0,0 1 0,-21-1 15,21-21-15,0 21 0,0-20 16,0-1-16,0 0 0,21 0 16,0-21-16,0 0 0,0 0 15,1 0-15,-1 0 0</inkml:trace>
  <inkml:trace contextRef="#ctx0" brushRef="#br0" timeOffset="23056.64">12001 2794 0,'43'-21'0,"-86"42"0,128-84 0,-64 20 0,22 1 15,-22 21-15,0-22 0,-21 22 16,0 0-16,-21 21 16,0 0-16,-1 21 0,1 0 15,-21 1-15,21-1 0,-22 21 0,22-21 16,0 0-16,0 22 0,0-22 16,21 0-16,0 0 0,0 0 0,0 1 15,0-1-15,21-21 0,-21 21 16,21 0-16,0-21 0,22 0 0,-22 21 15,0-21-15,0 0 0,0 21 16,0-21-16,1 0 0,-22 22 16,0-1-16,0 0 15,-22-21-15,22 21 16,-21-21-16,0 0 0,-21 0 16,21 21-16,-22-21 0,22 21 0,-21-21 15,21 0-15,-22 0 0,1 0 0,0 0 16,20 0-16,-20 0 0,21 0 15,0 0-15,0-21 0,21 0 0</inkml:trace>
  <inkml:trace contextRef="#ctx0" brushRef="#br0" timeOffset="24024.44">13271 2477 0,'0'0'16,"0"-22"-16,-21 22 0,0 0 0,0 0 31,0 0-31,21 22 0,-21-1 16,-1 21-16,22-21 0,-21 0 15,0 22-15,21-22 0,-21 21 0,0-21 16,21 1-16,-21-1 0,21 0 16,0 0-16,0 0 0,0 0 15,21-21-15,21 0 16,-21 0-16,22 0 0,-1 0 0,0 0 15,1-21-15,20 0 0,-21 21 16,1-21-16,-1-21 0,22 20 16,-22-20-16,-21 0 0,21-1 0,1-20 15,-22 21-15,-21-1 0,0-20 16,0 20-16,0 1 0,0 0 0,0-1 16,0 22-16,-21 0 0,-22 0 15,22 0-15,0 21 0,-21 0 0,21 0 16,-1 0-16,-20 0 0,21 0 15,21 21-15,0 0 16,21 0 0,0-21-16,22 21 0,-22-21 0,21 0 15,0 0-15,1 0 0,-1 0 16,0 0-16,1 0 0,20 0 16,-20 0-16,-1 0 0,0 0 0,1-21 15,-22 21-15,0-21 0,0 21 16,0 0-16,0 0 0,-42 21 31,0 0-15,0 22-16,0-1 0,21 0 0,0 22 15,-21-1-15,21 1 0,-22-1 16,22 22-16,-21-21 0,21 20 0,0 1 16,0-22-16,-21 22 0,21 0 15,-21-1-15,21 1 0,0 0 16,0-1-16,0 1 0,0 0 0,0-1 15,0 1-15,0 0 0,0-1 16,0 1-16,0-21 0,0 20 0,21-20 16,0 20-16,0-20 0,-21-22 0,0 22 15,22-22-15,-22 22 0,0-43 16,0 21-16,0 0 0,-22-20 0,1-22 16,0 21-16,0-21 0,0 0 15,0 0-15,-22 0 0,22-21 0,-21-1 16,-1 1-16,1 0 0,0-21 15,-1-1-15,1 1 0,0 0 0,-43-85 16,64 63-16,-21-20 0,20 20 16,1-21-16,21 1 0,0 20 15,0-20-15,0-1 0,0 0 0,21 1 16,1-1-16,-1 0 0,21 22 16,-21-22-16,22 22 0,-1-22 0,21 21 15,-20 1-15,20-1 0,1 1 0,-1-1 16</inkml:trace>
  <inkml:trace contextRef="#ctx0" brushRef="#br0" timeOffset="24392.23">15473 2159 0,'0'-21'0,"0"42"0,0-21 31,0 21-31,0 0 0,0 22 15,0-1-15,0 22 0,0-1 16,0 1-16,0-1 0,0 1 0,-21-1 16,-1-21-16,1 22 0,21-22 0,-21 1 15,0-1-15,0 0 0,0-21 16,21 1-16,0-1 0,0 0 0,21-21 31,0 0-31,21 0 0</inkml:trace>
  <inkml:trace contextRef="#ctx0" brushRef="#br0" timeOffset="24620.1">15960 2477 0,'0'-22'16,"0"44"-16,0-86 0,-22 64 16,1 21-16,0 0 15,-21 1-15,21 20 0,-22 0 0,1 1 16,0-1-16,-1 21 0,1-41 15,0 20-15,20 0 0,-20 1 16,21-22-16,0 0 0,0 21 0,-1-21 16,22 1-16,0-1 15,22-21-15,-1 0 16,0 0-16,0-21 0,21-1 0,-20 1 16</inkml:trace>
  <inkml:trace contextRef="#ctx0" brushRef="#br0" timeOffset="24839.98">16044 2371 0,'0'106'31,"0"-64"-31,0 0 0,0 1 0,0 20 16,0-21-16,0 1 0,0-1 15,0 0-15,0-20 0,0 20 0,0-21 16,0 0-16,0 0 0,21 1 15,-21-1-15,22-21 0,-1 0 16,0 0 0,0-21-16,0-1 0,0 1 15,1 0-15</inkml:trace>
  <inkml:trace contextRef="#ctx0" brushRef="#br0" timeOffset="25083.84">16552 1969 0,'0'0'0,"21"-22"0,-21 1 0,0 42 16,-21 1-1,0 20-15,0 0 0,0 1 0,0 20 16,-1 1-16,1-1 0,0 1 16,0-1-16,0 22 0,0-22 0,-1 1 15,1-22-15,0 0 0,0 1 0,0-1 16,21 0-16,-21-20 0,21-1 15,0 0-15,0 0 0,0 0 0,21-21 32,0 0-32,0-21 0</inkml:trace>
  <inkml:trace contextRef="#ctx0" brushRef="#br0" timeOffset="25484.81">16573 2625 0,'0'0'0,"0"21"0,0 0 16,0 0-16,0 0 0,0 1 15,22-22 1,-1 0-16,0 0 16,0 0-16,0 0 15,0 0-15,1-22 0,-1 1 0,-21 0 16,21 0-16,0 0 0,0 0 15,0-1-15,-21 1 0,0-21 0,0 21 16,0 0-16,0-1 0,0 1 0,0 0 16,0 0-16,-21 42 15,0 0-15,0 0 0,-21 22 16,20-22-16,1 21 0,0 1 16,0-1-16,0 0 0,21 1 15,0-22-15,-21 21 0,21-21 0,0 0 16,0 1-16,0-1 0,0 0 0,0 0 15,21-21 1,0 0-16,0 0 0,0 0 0,0 0 16,1 0-16,-1 0 0,21 0 0,-21 0 15,22-21-15,-22 0 0,21 0 16,-21-1-16,0-20 0</inkml:trace>
  <inkml:trace contextRef="#ctx0" brushRef="#br0" timeOffset="25976.53">17230 2053 0,'0'21'15,"-43"85"1,22-63-16,21-1 16,-21 0-16,21 22 0,0-22 0,0 22 15,0-22-15,-21 21 0,21-20 16,-21-1-16,21 0 0,-22 1 0,22-22 15,0 21-15,-21-21 0,21 1 16,-21-1-16,0 0 0,21-42 47,0 0-47,0-1 16,0 1-16,0 0 0,0 0 15,0-21-15,0 20 0,0-20 16,0 21-16,0-21 0,21 20 15,0-20-15,22 21 0,-22 0 0,21 0 16,0-1-16,1 22 0,-1 0 16,0 0-16,1 0 0,-1 22 0,0-1 15,1 0-15,-22 21 0,0-21 16,0 22-16,-21-1 0,0-21 0,-21 22 16,0-22-16,0 21 0,-22-21 0,1 0 15,0 1-15,-1-1 0,1 0 16,0 0-16,-1 0 0,1-21 0,0 0 15,21 21-15,-1-21 0,1 0 16,21-21 0,0 0-16,21 21 0,1-21 15,-1 0-15,21-22 0,0 22 16</inkml:trace>
  <inkml:trace contextRef="#ctx0" brushRef="#br0" timeOffset="26248.38">17865 2159 0,'21'-21'0,"-21"42"47,0 0-47,0 22 16,0-1-16,0 0 0,0 1 15,-21 20-15,21 1 0,0-1 0,0 1 16,0-22-16,0 21 0,0-20 15,0-1-15,0 0 0,0 1 0,0-22 16,0 0-16,0 0 0,0 0 16,0 1-16,-22-22 0,22-22 31,0 1-31,0 0 16,0 0-16</inkml:trace>
  <inkml:trace contextRef="#ctx0" brushRef="#br0" timeOffset="26626.16">17378 2180 0,'0'0'15,"-21"-21"-15,21 0 0,0 0 0,0 0 16,0-1 0,21 22-16,0-21 0,21 21 15,1 0-15,-1 0 0,21 0 16,1 0-16,-1 0 0,1 0 15,-1 0-15,1 21 0,-1 1 0,1-1 16,-22 0-16,22 0 0,-22 21 0,-21 1 16,22-1-16,-22 22 15,0-22-15,-21 21 0,0 1 0,0-1 16,0-20-16,-21 20 0,0-20 16,-1 20-16,-20-21 0,21-20 0,-21 20 15,-22 21-15,22-41 0,-1-1 16,1 0-16,0-21 0,21 21 15,-22-21-15,22 0 0,-21 21 0,21-21 16,21-21 15,0 0-31,21 21 0,0-21 16,21 0-16,-21-1 0,22 1 16,-1-21-16,0 21 0</inkml:trace>
  <inkml:trace contextRef="#ctx0" brushRef="#br0" timeOffset="27035.92">18542 2519 0,'-21'-21'0,"42"42"0,-42-63 0,0 42 16,21-22-16,0 1 16,0 0-1,21 21-15,0-21 16,0 21-16,21 0 0,1-21 0,-1 21 15,0 0-15,1 0 0,-1 0 16,-21 0-16,22 21 0,-22 0 0,21 0 16,-21 0-16,0 22 0,-21-1 15,0 0-15,0 1 0,0-1 0,0 0 16,0 1-16,0-22 0,0 21 16,0-21-16,-21 1 0,0-1 0,21 0 15,0 0-15,-21-21 0,0 0 16,0 0-16,21-21 31,0 0-31,0 0 16,0-1-16,21-20 15,0 21-15,-21 0 0,21-22 0,0 1 16,0 21-16,1-21 0,-1 20 16,-21-20-16,21 21 0,0 0 0,0 21 15,0-21-15,1-1 0,-1 1 16,0 21-16,0 0 0</inkml:trace>
  <inkml:trace contextRef="#ctx0" brushRef="#br0" timeOffset="27231.81">19452 2392 0,'0'85'16,"0"-43"-16,-21-21 0,21 21 15,-21-20-15,0 20 0,21-21 16,0 21-16,-22-20 0,22-1 0,-21 0 15,21 0-15,0 0 0,0 0 16,0 1-16,0-1 16,0-42-1,0-1 1</inkml:trace>
  <inkml:trace contextRef="#ctx0" brushRef="#br0" timeOffset="27439.69">19431 2159 0,'0'0'15,"-21"0"-15,0 0 16,21 21 15,0 0-15,21-21-1,0 22-15,0-22 16,0 0-16</inkml:trace>
  <inkml:trace contextRef="#ctx0" brushRef="#br0" timeOffset="27804.48">19664 2434 0,'0'0'0,"0"21"0,0 1 16,0-1-16,-21 0 0,21 21 15,-22-21-15,22 22 0,0-22 16,0 21-16,0-21 0,0 22 0,0-22 16,22 0-16,-1 0 0,0 0 15,0 1-15,-21-1 0,21-21 16,0 0-16,1 0 31,-22-21-31,0-1 16,21 1-16,-21 0 0,0 0 15,0-21-15,21 20 0,0-20 16,0 21-16,0-21 0,-21-1 16,22 1-16,-1 0 0,0 20 0,0-20 15,0 21-15,0 0 0,-21 0 16,22 21-16,-1-22 0,0 1 15,0 21 1</inkml:trace>
  <inkml:trace contextRef="#ctx0" brushRef="#br0" timeOffset="28540.06">20172 2625 0,'0'0'0,"21"0"0,0 0 16,0 0 0,0 0-16,-21-21 0,22-1 0,-1 22 15,0-21-15,-21 0 0,21 0 16,0-21-16,0 20 0,-21 1 0,0 0 16,0 0-16,0 0 0,0 0 15,-21 21 1,0 21-1,0 0-15,0 0 0,0 21 0,21-20 16,0 20-16,0-21 0,0 21 16,0-20-16,0-1 0,0 21 0,0-21 15,0 0-15,0 1 0,0-1 16,0 0-16,21 0 16,0 0-16,0-21 0,0 0 0,0 0 15,1 0-15,-1 0 0,0 0 16,0 0-16,0 0 0,0-21 15,1 0 1,-22 0-16,0 0 0,21-1 16,-21-20-16,21 21 0,-21-21 0,0-1 15,21 1-15,0 21 0,0-22 16,1 22-16,-1-21 0,0 21 0,0 0 16,0 21-16,0-22 0,1 22 15,-1 0-15,0 0 0,0 0 0,0 0 16,0 22-16,1-1 15,-1 0-15,-21 21 0,21 1 0,0-1 16,-21 0-16,21 1 0,0-1 16,-21 0-16,0 1 0,22-1 0,-22 0 15,0-21-15,0 1 0,0-1 16,0 0-16,0 0 0,-22 0 0,1-21 16,0 0-1,0 0-15,0 0 16,0-21-16,21 0 15,-22 0-15,22 0 0,0-1 16,0 1-16,0-21 0,22 21 0,-1-22 16,0 1-16,0 21 0,21-43 15,-20 22-15,20 0 0,-21-1 16,21 1-16,-20 21 0,20-21 0,-21 20 16,21 1-16,-20 0 0,-1 21 15,21 0-15,-21-21 0,0 21 0,1 0 16</inkml:trace>
  <inkml:trace contextRef="#ctx0" brushRef="#br0" timeOffset="30149.14">1058 5249 0,'0'0'0,"-21"0"0,0 0 0,0 0 31,0 0-31,21-21 16,0 0-1,21 0 1,0 21-16,0-21 15,0 21-15,0-21 0,1 21 0,-1 0 16,21 0-16,-21 0 0,0 0 16,22 0-16,-22 0 0,0 21 15,0-21-15,0 21 0,1 0 0,-22 21 16,0-20-16,0-1 0,0 21 16,0-21-16,-22 22 0,1-22 0,-21 0 15,21 21-15,-22-21 0,22 1 16,-21 20-16,0-21 0,20 0 15,-20 0-15,0 1 16,21-22-16,-1 0 16,1 0-16,21-22 15,0 1-15,0 0 16,0 0-16,21 0 0,1 0 16,-1 21-16,0-22 0,0 1 15,0 0-15,22 21 0,-22 0 16,21-21-16,0 21 0,1 0 0,-1 0 15,0 0-15,1 0 0,-22 21 16,21 0-16,1 0 0,-22 1 16,0-1-16,-21 0 0,0 0 15,0 21-15,0-20 0,0 20 0,-21-21 16,0 0-16,-22 22 0,22-22 16,-21 0-16,-1 0 0,1 0 0,0-21 15,-1 21-15,22-21 0,-21 0 16,21 0-16,-22 0 0,22 0 15,-21 0-15,21 0 0,0 0 0,-1 0 16,1 0-16,0-21 0,0 21 16,0 0-16,0-21 0,21 0 15,0 0 1,21 0 15,0 21-31,0-22 0,21 1 0,-20 21 16</inkml:trace>
  <inkml:trace contextRef="#ctx0" brushRef="#br0" timeOffset="30369.01">1841 5588 0,'0'-21'47,"0"0"-16,0 0-15</inkml:trace>
  <inkml:trace contextRef="#ctx0" brushRef="#br0" timeOffset="31592.31">3027 5144 0,'0'0'0,"-21"0"0,21 21 16,0 0-1,21-21 1,0 0 0,0 0-16,0 0 0,22 0 15,-22-21-15,0 0 0,21 21 0,1-22 16,-22 1-16,21 0 0,0 0 15,-20 0-15,20 0 0,-21-1 0,0 1 16,0 0-16,-21 0 0,0 0 16,0 0-16,0-1 0,0 1 0,-42 0 15,21 0-15,-21 21 16,20 0-16,-20 0 0,0 0 0,-1 0 16,1 0-16,0 0 0,-1 21 15,1 21-15,-21-20 0,20 20 16,-20 0-16,20 22 0,1-22 15,21 0-15,-21 1 0,42-1 0,0 0 16,0 1-16,0-1 0,21-21 16,0 0-16,0 1 0,21-1 0,1 0 15,-22 0-15,21-21 0,1 0 16,-1 0-16,0 0 0,1 0 0,-1 0 16,0 0-16,1 0 0,-22-21 15,0 21-15,21 0 0,-42-21 16,-21 21-1,0 0-15,-21 0 0,-1 0 16,1 0-16,-22 0 0,22 21 16,0 0-16,-22 0 0,22 0 15,0 1-15,20-1 0,1 0 0,0 21 16,21-21-16,0 1 0,0 20 16,0-21-16,0 0 0,21 0 0,0 1 15,1-1-15,20 0 0,0-21 16,1 21-16,-1-21 0,0 0 0,1 0 15,-1 0-15,0 0 0,1 0 16,62-21-16,-41 0 0,-22 0 16,1-1-16,20 1 0,-21 0 15,-20 0-15</inkml:trace>
  <inkml:trace contextRef="#ctx0" brushRef="#br0" timeOffset="31812.19">3746 5376 0,'-21'0'31,"21"22"-31,21-1 0,1 0 0,-22 0 16,21 0-16,0 0 0,0 1 0,0-1 15,0 0-15,-21 0 0,22-21 16,-1 21-16,-21 0 0,0 1 0,21-22 16,0 21-16,0-21 31,0-21-31,1-1 15,-22 1-15,0 0 0,21 0 16,0 0-16,0 0 0</inkml:trace>
  <inkml:trace contextRef="#ctx0" brushRef="#br0" timeOffset="31996.08">4085 5398 0,'0'0'0,"0"-22"0,0 1 16,-21 21-16,0 0 16,0 0-16,-1 21 0,1 1 15,-21-1-15,21 0 0,-22 0 0,1 0 16,0 22-16,-1-22 0,1 21 15,0-21-15,-1 22 0,1-22 0,21 21 16,0-21-16,0 22 16,-1-22-16,22 0 0,0 0 0,0 0 15,0 0-15,22-21 0,-1 0 0,21 0 16,0 0-16,1-21 0,20 0 16,-20 0-16</inkml:trace>
  <inkml:trace contextRef="#ctx0" brushRef="#br0" timeOffset="32340.07">4424 5334 0,'-43'0'0,"43"21"16,-21 0-16,21 1 0,0-1 16,-21 0-16,21 21 0,-21 1 0,21-1 15,0 0-15,0 22 0,0-1 16,-21 1-16,21-1 0,0 22 0,-21-22 15,21 22-15,-22 21 0,22-21 0,0 20 16,-21 1-16,21-21 0,-21 21 16,0-22-16,0 22 0,21-21 0,-21 0 15,-1-22-15,22 1 0,0-1 0,-21 1 16,21-22-16,-21 0 0,21 1 0,0-22 16,0 0-16,0-42 31,0-22-31,21 22 0,0-21 15,1-22-15,-1 22 0,0-21 16,0-1-16,0 1 0,0-1 0,1-21 16,-1 1-16,0-1 0,0-21 0,-21 22 15,0-22-15</inkml:trace>
  <inkml:trace contextRef="#ctx0" brushRef="#br0" timeOffset="32619.91">4276 5673 0,'0'0'15,"-64"-275"16,64 232-31,0 22 0,64-21 16,-22 21-16,0-1 0,1 1 16,-1 21-16,0 0 0,22 0 0,-22 0 15,0 0-15,1 21 0,-1 1 16,-21-1-16,0 0 0,-21 21 0,0-21 16,0 1-16,0-1 0,-42 21 15,21-21-15,-21 22 0,-1-22 0,1 0 16,-22 0-16,22 0 0,0 0 15,-1 1-15,1-22 0,21 0 0,0 21 16,0-21-16,-1 0 0,22-21 16,0-1-16,0 1 15,22 0-15,-1 0 0,21 0 16,-21-22-16,22 22 0,-22-21 16,21 0-16</inkml:trace>
  <inkml:trace contextRef="#ctx0" brushRef="#br0" timeOffset="32844.78">5059 4826 0,'0'0'0,"21"0"0,0-21 0,0 21 16,-21 21-16,0 0 15,0 0-15,0 22 0,-21-22 0,21 42 16,-21-20-16,0-1 0,21 0 16,-21 22-16,-1-22 0,22 1 15,-21-1-15,21 0 0,0-21 0,-21 22 16,21-22-16,-21 21 0,21-21 15,0 1-15,0-1 0,0 0 16,21-21 0,0 0-16,0 0 0,22-21 15,-22 21-15,21-21 0,1-1 0</inkml:trace>
  <inkml:trace contextRef="#ctx0" brushRef="#br0" timeOffset="33484.41">5630 5249 0,'0'-63'31,"0"126"-31,0-147 0,0 63 0,0-1 16,-21 22-16,0-21 0,0 21 0,-22 0 15,22 0-15,0 0 0,-21 21 16,-1 1-16,22-1 0,-21 0 0,21 0 16,-22 0-16,22 22 0,0-22 0,0 21 15,0-21-15,0 22 0,21-22 16,-22 0-16,22 21 0,0-21 0,0 1 15,0-1-15,0 0 0,22 0 16,-1-21-16,0 0 0,21 0 16,-21 0-16,22 0 0,-22-21 15,21 21-15,1-21 0,-22 0 16,21-1-16,0 1 0,-20 0 0,20 0 16,-21-21-16,0 20 0,-21-20 15,21 21-15,-21 0 0,0-22 0,0 22 16,0 0-16,-21 21 31,21 21-31,0 0 0,-21 1 16,21-1-16,0 21 0,0-21 15,0 0-15,0 1 0,0-1 0,0 0 16,21 0-16,-21 0 0,21 0 0,1 1 16,-1-22-16,0 21 0,0-21 15,0 0-15,0 0 0,22 0 16,-22 0-16,0 0 0,0 0 15,0-21-15,1-1 0,20 1 0,-21 21 16,0-21-16,-21 0 0,21-21 0,-21 20 16,22 1-16,-22-21 0,0 21 15,0 0-15,0-1 0,0 1 0,0 0 16,0 42 0,0 0-16,0 1 15,0-1-15,0 0 0,0 0 0,0 21 16,0-20-16,0-1 15,0 0-15,0 0 16,0 0-16,0-42 31,0 0-15,21 0-16,-21 0 0</inkml:trace>
  <inkml:trace contextRef="#ctx0" brushRef="#br0" timeOffset="33640.32">6096 5101 0,'0'0'15,"0"-21"-15,0 0 0,-21 21 0,21-21 16,-21 21-16,-1 0 16,1 0-16,21 21 15,0 0-15,0 0 16,0 0 0,21-21-16,1 0 0,-1 0 15,0 22-15</inkml:trace>
  <inkml:trace contextRef="#ctx0" brushRef="#br0" timeOffset="34065.08">6435 5165 0,'-22'106'32,"1"-85"-32,21 0 0,0 0 0,-21 43 15,0-43-15,21 0 0,0 0 16,0 0-16,0 0 0,0 1 15,0-1 1,-21-21-16,21-21 31,0-1-31,0 1 16,0 0-16,0 0 0,0 0 0,0-22 16,0 22-16,21-21 0,0 21 15,0-22-15,0 1 0,1 0 0,20-1 16,-21 1-16,21 21 0,1 0 15,-1 0-15,0 21 0,1 0 0,-1 0 16,0 21-16,1 0 0,-22 21 16,21-21-16,-21 22 0,1-1 15,-1-21-15,-21 22 0,0-1 0,0-21 16,0 0-16,0 22 0,-21-22 0,-1 0 16,22 0-16,-21 0 0,0 0 15,0-21-15,21 22 0,-21-1 0,0-21 16,21-21 15,0-1-31</inkml:trace>
  <inkml:trace contextRef="#ctx0" brushRef="#br0" timeOffset="34503.83">8424 4784 0,'0'-21'0,"0"42"0,0-85 0,0 43 0,0 0 16,0 0-16,-21 42 16,21 0-1,-21 21-15,0 1 0,21-1 0,-21 22 16,-1-1-16,1 1 0,0-22 15,21 21-15,-21-20 0,0 41 16,0-41-16,21-1 0,0 0 16,0-20-16,0-1 0,0 0 15,0 21-15</inkml:trace>
  <inkml:trace contextRef="#ctx0" brushRef="#br0" timeOffset="34931.69">8022 5186 0,'0'0'0,"-21"-42"0,0-1 0,0 1 0,21-22 16,0 22-16,-22 0 0,22-22 15,0 22-15,0 0 0,0 20 16,22-20-16,-1 21 0,0 0 16,0 0-16,21-1 0,-20 1 0,20 21 15,0 0-15,1 0 0,-1 21 16,0 1-16,22 20 0,-22 0 0,64 64 15,-43-42-15,1-1 0,-22 22 16,22-22-16,-22-20 0,0 20 16,-20 1-16,20-22 0,-42 0 0,0 1 15,0-1-15,0-21 0,0 21 0,0-20 16,0-1-16,-21-21 16,0 0-16,-1 0 15,1-21 1,21-1-16,0 1 0,0 0 0,0-21 15,0 21-15,0-22 0,0 1 0,0 0 16,0-1-16,0-20 0,0-1 16,21 1-16,1-1 0,-1 1 0,0-1 15,0 1-15,21-1 0,-20 22 16,-1 0-16,21-1 0,-21 1 0,22 21 16,-22 0-16,0 21 0,0 0 0,0 0 15,0 21 1,1 0-16,-22 0 0,0 0 0,21 22 15,0-1-15,-21 0 0,21 22 16</inkml:trace>
  <inkml:trace contextRef="#ctx0" brushRef="#br0" timeOffset="36016.07">9419 5355 0,'0'0'0,"21"21"0,0-42 31,1 0-31,-22 0 15,21 0-15,-21 0 0,0-1 0,0 1 16,0-21-16,0 21 0,0-22 16,0 1-16,0 0 0,-21-1 0,-1 1 15,-20 0-15,21 21 16,0-1-16,0 1 0,-22 0 0,22 21 16,-21 0-16,21 21 0,-22 0 0,22 22 15,-21-1-15,21 0 0,-1 1 16,1-1-16,21 22 0,0-22 0,-21 0 15,21 1-15,0-1 0,0 21 16,0-41-16,21-1 0,0 21 16,1-42-16,-1 21 0,0-21 0,0 0 15,0 0-15,22 0 0,-22 0 16,0 0-16,0 0 0,0 0 16,22-21-16,-22 21 0,0-21 0,0 0 0,0 0 15,0-22-15,-21 22 16,0 0-16,22-21 0,-22-1 0,0 22 15,0-21-15,0-1 0,0 1 16,0 0-16,0 21 0,0-1 0,0 1 16,0 0-16,0 42 15,0 0 1,0 22-16,0-22 0,21 21 0,-21 1 16,0-22-16,21 21 0,-21 0 15,0-20-15,21 20 0,-21-21 0,0 0 16,21 0-16,0 1 0,1-1 15,-1-21-15,0 0 16,0 0-16,0 0 0,0 0 16,1 0-16,-1 0 0,0-21 0,0-1 15,0 22-15,0-21 0,1 0 16,-22 0-16,21-21 0,0 20 0,0-20 16,0 21-16,-21-21 0,21-1 0,-21 22 15,22 0-15,-22 0 0,0 0 16,0-1-16,0 44 15,0-1-15,0 0 16,0 21-16,0-21 0,0 22 0,0-1 16,0-21-16,0 22 0,0-22 0,0 21 15,0-21-15,0 22 0,0-22 16,21 0-16,0-21 0,0 21 16,0 0-16,0-21 0,1 0 0,-1 0 15,0 0-15,21 0 0,-21 0 16,1 0-16,20 0 0,-21 0 0,21-21 15,-20 0-15,-1 0 0,0 21 0,0-21 16,0-1-16,-21-20 0,0 21 16,0 0-16,0-22 0,0 22 0,0-21 15,0 21-15,0-22 0,-21 22 16,21 0-16,-21 0 0,21 0 0,-21 21 16,0 0-16,21-21 15,21 21 1,0 0-1,0 0-15,0 0 0,22 0 16,-22 0-16,0 0 0,0-22 0,0 22 16,22 0-16,-22-21 0,0 0 0,0 21 15,21 0-15,-20 0 0,-1 0 16,-21 21 0,0 0-16,0 1 0,0-1 15,0 0-15,-21 21 0,-1 1 0,22-22 16,0 21-16,0-21 0,-21 0 15,21 22-15,0-22 0,-21 0 0,21 0 16,0 0-16,21-21 31,0 0-15,1-21-16,-1 0 0,-21 0 16,21-21-16,-21 20 0,21 1 15,0-21-15</inkml:trace>
  <inkml:trace contextRef="#ctx0" brushRef="#br0" timeOffset="36180.98">10837 4720 0,'0'0'0,"-21"-21"0,0-64 31,0 85-31,21-21 0,-21 21 16,-1 0 0,22 21-16,0 1 15,0-1 1,22 0-16,-22 0 0,21-21 15,0 21-15,0 0 0,-21 1 0,21-1 16</inkml:trace>
  <inkml:trace contextRef="#ctx0" brushRef="#br0" timeOffset="36908.55">11409 5017 0,'0'0'0,"21"0"0,0-22 16,-21 1-1,0 0-15,0 0 0,0 0 0,0 0 16,-21-1-16,0 1 16,0 21-16,-1 0 0,-20 0 15,21 0-15,0 0 0,0 21 16,-1 22-16,-20-22 0,21 0 0,0 0 16,0 22-16,21-22 0,-22 21 15,22-21-15,-21 0 0,21 1 0,0-1 16,0 0-16,0 0 0,21-21 0,1 21 15,-1-21-15,0 0 0,21 0 16,-21 0-16,22 0 0,-22 0 16,0 0-16,0-21 0,22 21 0,-22-21 15,-21 0-15,21 21 0,-21-21 16,21-1-16,-21 1 0,0 0 16,0 0-16,-21 42 31,0 0-31,21 0 15,-21 1-15,-1 20 0,1-21 0,0 21 16,0 1-16,0 20 0,0-20 16,-22 84-16,43-64 0,0 22 15,0-22-15,0 22 0,0 0 16,21-22-16,1 22 0,-1-22 16,0 22-16,0 0 0,21-1 0,-20 1 15,20 0-15,0-1 0,-21 1 0,22 0 16,-22-22-16,21 22 0,-21-1 15,1-20-15,-1 21 0,0-22 0,0 22 16,-21-22-16,0 1 0,0-22 0,0 22 16,0-22-16,-21-21 0,0 21 0,0-20 15,-22-1-15,1-21 0,21 0 0,-22 0 16,1 0-16,-21 0 0,20-43 16,-20 22-16,20-21 0,-20 0 0,-1-22 15,-41-42-15,41 22 16,22 20-16,-1 1 0,1-22 0,21 0 15,0 1-15,0-1 0,21 0 0,0 1 16,0-1-16,0 0 0,21 1 16,0-1-16,0 0 0,0 22 0,0-22 15,1 22-15,41-86 0,-21 86 16,-20-1-16,20 1 0,0 21 16,-21-22-16,22 22 0,-1-1 0,-21 1 15,22 0-15,-1-1 0,-21 1 16,21 21-16,1-21 0</inkml:trace>
  <inkml:trace contextRef="#ctx0" brushRef="#br0" timeOffset="37480.22">12001 5144 0,'0'0'0,"22"0"15,-1-22-15,0 1 16,0 21-16,-21-21 0,21 0 16,0 0-16,-21 0 0,0-1 0,22 1 15,-22 0-15,0 0 0,0 0 16,0 0-16,0-1 0,0 1 16,-22 0-16,1 21 15,-21 0-15,21 0 0,0 0 0,-22 21 16,22 0-16,-21 1 0,21-1 0,-22 21 15,22 0-15,0 1 0,0-22 16,0 21-16,-1 1 0,22-22 0,0 21 16,0-21-16,0 0 0,0 1 15,0-1-15,0 0 0,22-21 32,-1 0-32,0 0 0,0 0 15,21-21-15,-20 0 0,-1-1 0,0 1 16,21 0-16,-21 0 0,1 0 15,-1-22-15,0 1 0,21 0 16,-42-1-16,21 1 0,1 0 0,-22 21 16,21-22-16,-21 22 0,0 0 15,0 42 1,0 0-16,0 0 0,0 22 16,21-1-16,-21 0 0,0-20 0,21 20 15,-21 0-15,0-21 0,0 22 16,21-22-16,-21 0 0,21 0 15,1 0-15,-1 1 0,0-22 0,0 0 16,0 0-16,0 0 0,1 0 16,-1 0-16,0-22 15,0 1-15,0 0 0,0 0 0,1-21 16,-1 20-16</inkml:trace>
  <inkml:trace contextRef="#ctx0" brushRef="#br0" timeOffset="37750.07">12658 4297 0,'0'0'0,"0"-21"0,-22 0 16,22-1-16,0 44 15,-21-1-15,21 21 16,-21 0-16,21 1 0,0-1 0,-21 22 16,21-22-16,0 21 0,0 1 15,0-1-15,0 1 0,-21-1 16,21-20-16,0 20 0,-21-20 0,21-1 15,0 0-15,0 1 0,0-22 0,0 0 16,0 0-16,0 0 0,0 0 16,21-21-1,0 0 1,0-21-16,21 0 0,-20 0 0,-1 0 16,21 0-16</inkml:trace>
  <inkml:trace contextRef="#ctx0" brushRef="#br0" timeOffset="37953.94">12975 4741 0,'21'-42'0,"-42"84"0,42-105 16,-21 42-16,0 42 16,-21 0-1,21 0-15,0 0 0,-21 22 16,0-1-16,21 0 0,-21 1 0,21-1 16,-22-21-16,22 22 0,0-22 15,0 0-15,0 0 0,0 0 0,0 0 16,0 1-16,22-22 15,-1 0 1,0 0-16,0 0 0,21 0 0,1-22 16,-22 22-16,21-21 0</inkml:trace>
  <inkml:trace contextRef="#ctx0" brushRef="#br0" timeOffset="38648.55">13568 4784 0,'0'0'0,"0"-21"0,-21 21 16,-1 0-16,1 0 15,0 21-15,0 0 0,0 0 16,0 0-16,-1 0 0,22 22 0,-21-22 16,21 21-16,-21-21 0,21 1 15,0 20-15,0-21 0,0 0 16,0 0-16,0 1 0,0-1 0,0 0 16,0 0-16,21-21 15,-21-21 16,0 0-31,0 0 16,0-22-16,0 22 0,0-21 16,0-1-16,0 1 0,0 0 15,0-1-15,0 1 0,21 0 0,1-1 16,-1 1-16,21 0 0,-21 21 16,22-1-16,-22 1 0,21 0 0,0 0 15,1 21-15,-22 0 0,21 0 16,1 0-16,-22 21 0,21 0 15,-21 22-15,0-22 0,1 21 0,-22-21 16,21 22-16,-21-1 0,0 21 16,0-20-16,0-1 0,-21 0 0,21 1 15,-22-22-15,1 21 0,21-21 0,0 1 16,0-1-16,-21-21 0,21 21 16,-21-21-16,21-21 31,0 0-31,0-1 15,0 1-15,0 0 0,0-21 0,0 21 16,0-22-16,21 1 16,0 0-16,0-22 0,1 22 0,20-1 15,-21 1-15,21 0 0,1 21 16,-1-22-16,0 22 0,1 0 0,-1 0 16,0 0-16,22 21 0,-22 0 15,1 0-15,-1 21 0,0 0 0,1 0 16,-22 0-16,0 22 0,0-1 15,-21 0-15,0 22 0,0-22 0,0 0 16,0 1-16,0-1 0,-21 0 0,0 1 16,0-22-16,-1 21 15,1-21-15,0 1 0,0-22 0,21 21 16,-21-21-16,0 0 0,-1 0 16,1-21-1,21-1-15,-21-20 0,21 21 16</inkml:trace>
  <inkml:trace contextRef="#ctx0" brushRef="#br0" timeOffset="38836.44">13758 4212 0,'0'0'0,"-21"0"16,0 0-16,0 0 0,0 0 0,-1 0 31,1 0-31,21-21 31,-21 21-15,0 0-16,0 0 0,0 0 15</inkml:trace>
  <inkml:trace contextRef="#ctx0" brushRef="#br0" timeOffset="39008.35">12446 4509 0,'0'0'0,"0"21"0,0 0 16,21-21-16,0 0 0,0 0 16,22 21-16,-1-21 0,0 0 15,1 0-15,20 0 0,-20 0 0,20 0 16,1 0-16,-1 0 0,1-21 16,-1 21-16,1-21 0,-1 0 0,1 21 15</inkml:trace>
  <inkml:trace contextRef="#ctx0" brushRef="#br0" timeOffset="39656.04">16192 4382 0,'0'0'0,"0"-43"16,0 22-16,0 0 0,0 0 0,0 0 15,0-1-15,0 1 0,0 42 16,0 1-1,0 20-15,0 0 0,0 1 16,-21-1-16,0 0 0,0 1 0,0 20 16,0 1-16,-1-22 0,-20 21 15,21-20-15,-21 20 0,20-20 0,1-1 16,0 0-16,0-21 0,0 22 16,21-22-16,-21-21 0,21 21 0,21-42 46,0 0-46,0 0 0,0-22 16,0 22-16,-21-21 0,22-1 16,-1 1-16,0 0 0,0-22 0,21 22 15,-20-22-15,-1 22 0,0-21 16,21-1-16,-21 22 0,1-22 0,20 22 16,-21 0-16,0 20 0,-21 1 15,21 0-15,1 42 16,-22 22-16,0-22 0,0 21 15,0 0-15,0 1 0,0 20 0,0-20 16,0 20-16,0-21 0,0 22 0,0-22 16,0 22-16,0-22 0,0 0 15,0 1-15,0-22 0,0 21 16,0-21-16,0 1 0,0-1 0,0 0 16,0-42 15,-22 21-31</inkml:trace>
  <inkml:trace contextRef="#ctx0" brushRef="#br0" timeOffset="40349.08">16023 4741 0,'-21'-21'15,"42"42"-15,-63-63 0,21 21 0,-1 0 16,44 21 0,-1 0-1,0 0-15,0 0 0,21 0 16,-20 0-16,41 0 0,-21 0 0,22 0 15,-22 0-15,22 0 0,20 0 16,-20 0-16,-1-21 0,1-1 0,-1 22 16,1-21-16,-1 21 0,1-21 0,-22 0 15,1 0-15,-1 0 0,0-1 16,-21 1-16,1 0 0,-1-21 16,-21 21-16,0-1 0,0 1 0,0 0 15,-21 21-15,-1 21 16,1 22-1,0-22-15,21 21 0,-21-21 16,21 22-16,0-1 0,0 0 0,-21 22 16,21-22-16,-21 0 0,21 22 15,0-22-15,0 1 0,-22-22 0,22 21 16,-21-21-16,21 22 0,-21-22 16,21 0-16,0 0 0,0-42 46,0 0-46,0 0 16,0-1-16,0-20 0,21 21 0,-21-21 16,21-1-16,-21 1 0,0 0 15,0-1-15,0 1 0,0 0 16,0-22-16,22 22 0,-22-1 0,21 1 16,0 0-16,-21-1 0,21 1 15,0 0-15,-21 21 0,21-1 0,1-20 16,20 42-16,-21-21 0,0 21 15,22 0-15,-22 0 0,0 0 0,21 21 16,-21 21-16,1-20 0,-22 20 16,0 0-16,0-21 0,0 22 0,0-1 15,0-21-15,-22 22 0,1-22 16,0 0-16,0 0 0,0 0 0,-22 0 16,22 1-16,0-22 0,0 0 15,0 21-15,0-21 16,-1 0-16,44-21 31,-22-1-31,42 22 16,-21-21-16,0 21 0,22-21 15,-1 0-15,0 21 0,1-21 0</inkml:trace>
  <inkml:trace contextRef="#ctx0" brushRef="#br0" timeOffset="40605.94">18034 4170 0,'0'0'0,"0"-21"0,21 21 0,-21 42 31,0-21-31,-21 0 16,21 22-16,-21-1 0,21 0 16,0 1-16,-21-22 0,-1 21 0,22 1 15,0-1-15,-21-21 0,0 0 16,0 22-16,21-22 0,0 0 0,0 21 15,0-21-15,-21 1 0,21-1 16,0 0-16,21-21 31,0 0-31,-21-21 16,21 21-16</inkml:trace>
  <inkml:trace contextRef="#ctx0" brushRef="#br0" timeOffset="40881">17822 4678 0,'0'0'0,"-42"21"0,0-21 16,20 21-16,-20 0 0,21 1 0,-21-1 16,20 0-16,1 21 0,0-21 15,21 1-15,0-1 0,0 21 0,0-21 16,0 0-16,0 1 0,21-1 16,0 0-16,22-21 0,-22 21 15,21-21-15,-21 0 0,22 0 16,-22 21-16,21-21 0,-21 0 0,22 0 15,-22 0-15,0 0 0,0-21 0,0 21 16,1-21-16,20 0 0,-42 0 16,21-1-16,0 1 0,0 0 0,-21-21 15,0 21-15,0-22 0,0 1 16,22 21-16,-22-22 0,0 22 0,0-21 16,0 21-16,0-22 0</inkml:trace>
  <inkml:trace contextRef="#ctx0" brushRef="#br0" timeOffset="41113.33">17632 4149 0,'0'0'0,"0"-21"0,63-1 16,-20 22 0,-1 0-16,-21 0 0,21 0 15,1 0-15,-22 0 0,21-21 0,1 21 16,-22 0-16,21 0 0,0 0 15,-20 0-15,20-21 0,0 21 0,-21 0 16,1 0-16,20 0 0,-21 0 16,0 0-16,-21-21 15</inkml:trace>
  <inkml:trace contextRef="#ctx0" brushRef="#br0" timeOffset="42772.26">974 7303 0,'0'0'0,"-22"-43"32,22 64-17,0 1-15,0-1 0,0 21 16,0 0-16,0 1 0,0 20 15,0-20-15,0-1 0,0 0 0,-21 1 16,0-1-16,0-21 0,0 21 16,21-20-16,-21 20 0,-22-21 15,22 0-15,0 22 0,-21-22 0,20-21 16,1 21-16,0-21 0,0 0 16,0 0-16,0-21 15,21 0-15,0-1 16,0 1-16,0 0 0,0 0 15,0 0-15,0 0 0,21 21 0,0-22 16,21 1-16,-21 21 16,1 0-16,20-21 0,-21 21 0,21 0 15,1 0-15,-22 0 0,21 0 16,-21 0-16,1 0 0,20 0 16,-21 0-16,0 0 0,0 0 0,1-21 15,-1 21-15,-21-21 16,21 21-16,-21-21 0,0-1 15,0 1 1,0 0-16,0 0 0,0 0 16,0 0-16,0-1 0,0 1 15,-21 0-15,21 0 0,-21 0 16,21 0-16,-22 21 16,1 21-1,0-21-15,21 42 0,0-21 16,-21 22-16,21-1 0,-21-21 15,21 21-15,0 1 0,0-1 16,0-21-16,0 22 0,0-1 0,0-21 16,0 21-16,0-20 0,0 20 15,0-21-15,0 0 0,0 0 0,0 1 16,0-1-16,21-21 31,0 0-31,0-21 0</inkml:trace>
  <inkml:trace contextRef="#ctx0" brushRef="#br0" timeOffset="42980.14">1545 7684 0,'0'0'16,"21"0"-16,0 0 93,-21-22-77,22 22-16</inkml:trace>
  <inkml:trace contextRef="#ctx0" brushRef="#br0" timeOffset="43772.29">2476 7324 0,'0'0'16,"-21"0"-16,0 0 0,0-21 0,0 21 0,0 0 31,21 21-31,0 0 16,0 0-16,0 0 0,0 0 15,21 1-15,0-1 16,0-21-16,0 0 0,22 21 15,-1-21-15,0 0 0,1 0 0,20 0 16,-21-21-16,22 21 0,-22-21 16,1-1-16,-1 1 0,0 0 0,1-21 15,-22 21-15,0-1 0,0-20 16,-21 21-16,0 0 0,0 0 0,0-22 16,0 22-16,-21 0 0,0 0 15,-22 0-15,1 21 0,0 0 0,-1 0 16,-20 0-16,21 0 0,-22 0 15,22 0-15,-1 21 0,1 0 0,-21 21 16,41 1-16,-20-1 16,0 0-16,21 1 0,-1-1 0,22 0 15,0 22-15,0-22 0,0-21 16,0 22-16,0-22 0,22 21 0,-1-21 16,0 0-16,21 1 0,-21-22 15,64 21-15,-43-21 0,1 0 16,-1 0-16,0 0 0,1 0 15,-22 0-15,0 0 0,0 0 0,0 0 16,-42 0 0,0 0-16,0 0 0,-21 0 15,-1 0-15,-20 0 0,20 0 16,-20 0-16,-1 0 0,22 0 16,-21 21-16,20 0 0,1 0 15,0 0-15,20 1 0,1-1 0,0 21 16,21 0-16,-21-20 0,21 20 15,0 0-15,0 1 0,21-1 0,0-21 16,0 0-16,1 22 0,20-22 16,0 0-16,-21-21 0,22 21 0,-1-21 15,0 0-15,1 0 0,-1 0 16,0 0-16,1 0 0,-1 0 0,0-21 16,1 21-16,-1-21 0,-21-22 15,22 22-15,-22 0 0,21-21 16</inkml:trace>
  <inkml:trace contextRef="#ctx0" brushRef="#br0" timeOffset="43984.16">3111 7747 0,'0'-21'0,"0"42"0,0-63 0,0 21 15,22 21-15,-1 0 16,0 0-16,-21 21 16,21 21-16,0-21 0,-21 0 0,0 1 15,21-1-15,-21 21 0,22-21 0,-22 0 16,0 22-16,21-22 0,-21 0 15,0 0-15,0 0 0,0 1 0,0-1 16,0 0 0,0-42-1,21 0 1,0-1-16,0 1 0</inkml:trace>
  <inkml:trace contextRef="#ctx0" brushRef="#br0" timeOffset="44176.06">3492 7747 0,'0'0'15,"-21"0"1,0 21-16,0 0 0,0-21 16,-22 22-16,22-1 15,-21 0-15,0 21 0,20-21 0,-20 1 16,0 20-16,21-21 0,-1 0 0,-20 22 16,21-22-16,21 0 0,0 0 15,0 0-15,0 0 0,21-21 16,0 0-16,0 0 15,22-21-15,-22 21 0,21-21 0</inkml:trace>
  <inkml:trace contextRef="#ctx0" brushRef="#br0" timeOffset="44500.87">3725 7789 0,'0'43'16,"0"-1"-16,0-21 0,0 22 15,0-1-15,0 0 0,0 1 16,0 20-16,-21 1 0,21-1 0,0 1 16,0-1-16,0 1 0,0 20 0,0 1 15,0 0-15,-21 20 0,0-20 16,21 21-16,-21-21 0,-1 20 0,1-20 16,0 0-16,0-1 0,0 1 0,0-21 15,-1-1-15,1 1 0,21-22 16,0 0-16,-21 1 0,21-22 15,0 0-15,0 0 0,0-42 16,0-21 0,21 20-16,0-20 0,-21 0 0,22-22 15,20 1-15,-21-1 0,0 1 0,0-22 16,1 22-16,-1-22 0,0-21 16,0 21-16,0 1 0</inkml:trace>
  <inkml:trace contextRef="#ctx0" brushRef="#br0" timeOffset="44776.71">3683 8043 0,'0'-190'32,"0"380"-32,0-422 0,21 210 0,0 1 0,0 0 15,22 0-15,-22 0 16,0 21-16,0 0 0,22 0 0,-22 0 16,21 0-16,-21 0 0,0 0 0,1 21 15,-1 0-15,0 0 0,-21 0 16,21 1-16,-21 20 0,0 0 0,0-21 15,-21 22-15,0-1 0,-22-21 16,22 22-16,-21-22 0,0 0 0,-1 0 16,1 0-16,21 0 0,-22-21 15,22 0-15,0 0 0,0 0 0,0 0 16,21-21-16,0 0 16,21 0-16,0-21 15,21 20-15,-20-20 0,20 21 16,-21-21-16</inkml:trace>
  <inkml:trace contextRef="#ctx0" brushRef="#br0" timeOffset="45001.58">4233 7472 0,'21'-21'0,"-42"42"0,42-63 0,1 20 16,-22 1-16,0 42 16,0 1-1,0-1-15,0 21 0,0 0 16,0-20-16,0 20 0,0 0 0,0 1 15,0-1-15,0 0 0,0 1 0,-22-1 16,22 0-16,0 1 16,0-22-16,0 21 0,0-21 0,0 0 15,0 1-15,0-1 0,22-21 16,-1 0-16,21 0 16,-21-21-16,22-1 0</inkml:trace>
  <inkml:trace contextRef="#ctx0" brushRef="#br0" timeOffset="45660.53">4847 7853 0,'0'0'0,"21"-21"16,-21 0-16,0-1 0,0 1 15,0 0-15,0 0 16,0 0-16,-21 21 0,0-21 16,0 21-16,0 0 0,-22 0 0,22 0 15,-21 0-15,21 0 0,-22 21 16,22-21-16,-21 42 0,21-21 0,-1 0 15,1 22-15,0-22 0,0 21 0,21 1 16,0-1-16,0 0 0,0-21 16,0 22-16,0-22 0,0 0 0,0 0 15,0 0-15,21 1 0,0-22 16,0 0-16,1 0 0,-1 0 0,0 0 16,0 0-16,21 0 0,-20-22 0,20 1 15,-21 0-15,0 0 0,22 0 16,-22-22-16,0 22 0,0-21 15,0 0-15,0-1 0,-21 22 16,0-21-16,0 21 0,0-22 0,22 22 16,-22 0-16,0 0 0,0 0 0,0 42 31,0 0-31,-22 0 0,22 0 16,0 0-16,0 1 0,0-1 15,0 0-15,0 0 0,0 0 0,0 0 16,0 1-16,0-1 0,22-21 15,-1 21-15,0-21 0,0 0 16,0 0-16,0 0 16,1 0-16,-1-21 0,0 21 15,0-21-15,0-1 0,0 1 16,1 0-16,-22 0 0,0 0 0,21-22 16,-21 22-16,21 0 0,-21 0 15,21 0-15,-21 42 31,0 0-31,0 0 0,0 0 16,0 1-16,0-1 0,0 0 0,0 21 16,0-21-16,-21 1 0,21-1 15,0 0-15,0 0 16,0-42 15,0 0-31,0 0 16,21 21-16,-21-22 0</inkml:trace>
  <inkml:trace contextRef="#ctx0" brushRef="#br0" timeOffset="45793.46">5228 7578 0,'0'-21'15,"0"42"-15,0-64 0,0 22 0,0 0 16,0 42 15,0 0-31,0 1 16,21-1-1,0-21-15</inkml:trace>
  <inkml:trace contextRef="#ctx0" brushRef="#br0" timeOffset="46236.2">5736 7641 0,'0'0'0,"-63"43"31,63-22-31,-22 0 0,22 0 0,0 0 16,-21 0-16,21 1 0,0-1 16,0 21-16,-21-21 0,21 0 0,0 1 15,-21-1-15,21 0 0,0 0 0,-21-21 16,21 21-16,-21-21 31,-1 0-15,22-21-16,0 0 0,0 0 15,0 0-15,0-1 0,0 1 0,0 0 16,0 0-16,0 0 0,22-22 16,20 22-16,-21-21 0,21 21 0,1-22 15,20 22-15,-20-21 0,20 42 16,-21-21-16,1 21 0,20 0 16,-20 0-16,-1 0 0,-21 21 0,21 0 15,-20 0-15,-1 22 0,0-22 0,-21 21 16,0-21-16,0 22 0,0-1 15,0-21-15,-21 21 0,0-20 0,-1 20 16,1-21-16,0 0 0,0 0 16,0 1-16,0-1 0,-1-21 0,1 0 15,21 21-15,0-42 16</inkml:trace>
  <inkml:trace contextRef="#ctx0" brushRef="#br0" timeOffset="47128.91">7980 7789 0,'0'-21'32,"0"0"-32,0 0 0,21 0 15,0 0-15,-21-1 16,21 1-16,-21 0 0,0 0 0,0-21 15,0 20-15,0 1 0,0-21 16,0 21-16,-21 0 0,0-22 0,0 22 16,0 0-16,-1 21 0,1 0 0,0 0 15,0 0-15,-21 0 0,20 0 16,-20 42-16,0-21 0,21 1 16,-22 20-16,22 0 0,0 1 15,0-1-15,0 0 0,21 1 0,0-1 16,0-21-16,0 21 0,0-20 0,0 20 15,0-21-15,21 0 0,0-21 16,0 21-16,0-21 0,0 0 0,22 0 16,-22 0-16,21 0 0,1-21 0,-1 21 15,-21-21-15,21 0 0,1 0 16,-1 0-16,-21-22 0,22 22 0,-1-21 16,-21-1-16,0 1 15,22 0-15,-22-22 0,0 1 0,0-1 0,21 1 16,-20 20-16,-22-20 0,21-1 15,-21 22-15,21 21 0,-21-21 16,0 20-16,0 1 0,0 42 16,-21 1-1,0 20-15,21 0 0,-22 1 0,1 20 16,0 1-16,21-1 0,0 1 0,0-1 16,0-21-16,0 22 0,0-22 15,0 1-15,0-1 0,0-21 0,0 0 16,21 22-16,-21-22 0,21-21 0,1 21 15,-1-21-15,0 0 16,0 0-16,0 0 0,22 0 0,-22 0 16,0 0-16,0-21 0,21 0 0,-20-1 15,-1 1-15,0 0 0,0-21 16,0 21-16,0-22 0,1 22 0,-22 0 16,0-21-16,21 20 0,-21 1 15,0 42 1,-21 1-16,21-1 15,-22 21-15,1-21 0,21 0 0,-21 1 16,0-1-16,21 0 0,-21 0 0,21 0 16,21-21 15,0 0-31,0 0 16,0-21-16,1 0 0</inkml:trace>
  <inkml:trace contextRef="#ctx0" brushRef="#br0" timeOffset="47299.81">8848 7281 0,'0'0'16,"0"-42"-16,0 21 0,0 0 0,-22 21 15,1 0 1,0 0-16,0 0 16,0 0-1,21 21-15,0 0 0,21-21 16,0 21-16,0-21 15,0 21-15,1-21 0,-1 22 0</inkml:trace>
  <inkml:trace contextRef="#ctx0" brushRef="#br0" timeOffset="49938.13">9080 7493 0,'22'0'0,"-44"0"0,65 21 16,-22-21-16,0 0 0,0 0 15,0 0-15,1 0 0,20 0 0,-21 0 16,0-21-16,22 0 0,-22 21 15,21-21-15,22-43 16,-43 43-16,0 0 0,21-21 0,-21 20 16,1-20-16,-1 0 0,0 21 15,-21-22-15,0 1 0,0 21 0,0 0 16,0-22-16,0 22 0,0 0 0,-21 21 16,0 0-16,-1 0 0,1 0 15,0 0-15,0 0 0,0 21 0,0 21 16,-1 1-16,1 20 0,21-20 15,0 41-15,-21-20 0,21 20 0,-21-20 16,21 21-16,-21-22 0,21 22 0,-21-22 16,21 22-16,0 0 0,0-1 15,0 1-15,0-22 0,0 22 16,0-21-16,0-1 0,0 22 0,0-22 16,0 1-16,0-22 0,0 22 15,0-1-15,0-21 0,0 1 0,0-1 16,0 0-16,0 1 0,0-22 0,0 0 15,21-21 1,0 0-16,0 0 0,0-21 0,0 0 16,1 0-16,-1-22 0,0 1 0,0 21 15,0-22-15,-21-20 0,21 21 16,-21-1-16,0 1 0,0-22 0,-21 1 16,0 21-16,0-22 0,0 1 0,0-1 15,-1 1-15,-20-1 16,21 22-16,0-1 0,0 1 0,-1 21 15,22-21-15,-21 20 0,21 1 16,0 0-16,21 21 0,22-21 16,-22 21-16,21-21 0,1 21 0,-1-21 15,0-1-15,22 22 0,-1-21 0,1 0 16,-1 0-16,1 0 0,-1 0 16,1-22-16,-22 22 0,22-21 0,-22-1 15,0 1-15,1 0 0,-22-1 16,0-20-16,0 21 0,-21-22 0,0 22 15,0-1-15,0 1 0,0 0 0,-21 21 16,0-22-16,0 22 16,-1 0-16,1 0 0,0 0 0,0 21 15,0 0-15,0 0 0,-1 0 16,1 21-16,21 0 0,-21 21 0,0 1 16,0 20-16,0 1 0,21 20 0,0 1 15,0 0-15,0-1 0,-22 1 16,22 0-16,0-1 0,0 1 0,0 0 15,-21-1-15,21 1 0,0 0 0,0-22 16,0 22-16,0-22 0,0 1 16,0-1-16,-21 1 0,21 20 0,0-41 15,-21 20-15,21 1 0,0-22 0,0 0 16,0 1-16,0-1 16,0-21-16,0 0 0,21 1 0,0-1 15,0-21-15,1 0 0,-1 0 0,0-21 16,21-1-16,1 1 0,-22 0 15,21 0-15,0-21 0,1-1 0,-1 1 16,0-22-16,-20 22 0,20-21 16,-21-1-16,0 1 0,0-1 0,-21 1 15,0-1-15,0-21 0,0 22 0,0-1 16,-21 1-16,-21-1 0,21 22 0,-22 0 16,22-1-16,-21 22 0,-22 0 15,22 0-15,0 21 0,-1 0 16,1 0-16,0 0 0,21 0 0,-1 0 15,1 0-15,0 0 0,21 21 16,21-21 0,0 0-16,1 0 15,-1 0-15,21 0 0,0 0 16,1 0-16,-22 0 0,21-21 0,1 0 16,-1 0-16,0 21 0,1-22 0,-1 1 15,-21 0-15,21 0 0,1-21 16,-22 20-16,21 1 0,-21-21 0,1 21 15,-1 0-15,-21-1 0,0 1 16,0 0-16,0 0 16,0 42-1,-21 0-15,21 0 16,0 1-16,-22-1 0,22 0 0,-21 0 16,21 0-16,0 0 0,0 22 0,0-22 15,0 0-15,0 0 0,0 0 16,21 1-16,1-22 0,-1 21 15,0-21-15,0 0 0,0 0 16,0 0-16,1 0 0,-1 0 16,0 0-16,0-21 0,21 21 0,-20-22 15,-1 1-15,0 21 0,21-21 16,-21 0-16,1 0 0,-1 0 16,0-1-16,0-20 0,-21 21 0,0 0 15,0 0-15,0-1 0,0 1 16,-21 21-1,0 0-15,0 0 16,-1 21-16,22 1 16,-21-1-16,21 0 0,0 0 0,0 0 15,0 0-15,0 1 0,0-1 16,21 0-16,1 0 16,-1-21-16,0 0 0,21 21 0,-21-21 15,1 0-15,20 0 0,0 0 16,1 0-16,-22 0 0,21 0 15,0 0-15,1-21 0,-1 0 0,-21 21 16,22-21-16,-1 0 0,-21-1 0,0 1 16,0 0-16,1 0 0,-1 0 15,-21 0-15,0-1 0,0-20 0,0 21 16,0 0-16,0 0 16,-21 21-16,-1 0 15,22 21-15,-21 0 0,21 21 16,0-21-16,0 1 0,0-1 15,0 21-15,0-21 0,0 0 0,0 1 16,0-1-16,21 0 16,-21 0-16,22-21 0,-1 21 0,0 0 15,0-21-15,0 0 0,22 0 0,-22 0 16,0 0-16,0 0 0,0 0 16,0 0-16,1-21 0,20 21 0,-42-21 15,21 0-15,0 0 0,0 0 0,-21-1 16,22 1-16,-22-21 0,0 21 15,0-22-15,0 22 0,0 0 0,0 0 16,21 0-16,-21 0 0,0 42 31,0 0-31,-21 0 0,21 0 16,-22 22-16,22-22 0,0 0 16,0 0-16,0 0 0,0 0 0,0 1 15,0-1-15,0 0 0,0 0 0,22-21 47,-1-21-47,0 21 0,0-21 16,0 0-16,0-1 0,22 1 15,-22 0-15,21 0 0,-21-21 0,22 20 16,-22 1-16,21 0 0,-21 0 16,1 0-16,-1 0 0,0 21 15,0 0-15,-21 21 16,0 0-16,0 0 15,0 0-15,0 0 0,0 1 16,0-1-16,0 0 0,0 0 16,21-21-16,-21 21 0,21-21 15,1 21-15,-1-21 0,0 0 0,0 0 16,0 0-16,0 0 0,1 0 16,-1 0-16,-21-21 15,21 21-15,-21-21 0,21 0 16,-21 0-16,0 0 0,0-1 0,0 1 15,21-21-15,-21 21 0,0 0 0,21-22 16,-21 22-16,0 0 16,22 0-16,-22 0 15,21 21 1,0 0-16,0 0 31,0 0 0,0 0-15,-21-22-16,0 1 16,0 0-16,0 0 31,-21 21-15,0 21-1,0 0-15,21 0 0,-21 22 0,21-22 16,-21 21-16,21-21 0,-22 22 15,22-1-15,0-21 0,0 22 0,0-22 16,0 0-16,0 0 0,0 21 0,22-20 16,-1-1-16,21-21 0,-21 21 15,22 0-15,-22-21 0,21 0 0,0 0 16,1 0-16,-1 0 0,0 0 0,1 0 16,-1-21-16,0 21 0,-20-21 15,20 0-15,0-22 0,-21 22 16,22-21-16,-22-1 0,-21 1 15,21 0-15,-21-1 0,0 1 0,0 0 16,0-22-16,0 43 16,-21 0-16,0 21 0,0 0 15,-1 21-15,1 21 0,0-20 16,0 20-16,21 0 0,0-21 0,0 22 16,0-1-16,0 0 0,0-20 0,0 20 15,0-21-15,21 0 0,0 0 16,0 1-16,1-22 0,-1 0 0,0 0 15,21 0-15,-21 0 0,22 0 0,-22 0 16</inkml:trace>
  <inkml:trace contextRef="#ctx0" brushRef="#br0" timeOffset="50532.76">15007 6731 0,'0'-21'0,"0"42"0,0-63 0,0 21 15,0-1-15,0 1 0,0 0 16,0 42 0,0 0-16,0 1 0,21 20 15,-21-21-15,0 21 0,0 1 16,21 20-16,-21-20 0,0-1 0,0 0 16,0 1-16,0-1 0,0 0 15,0 1-15,-21-22 0,21 21 16,0-21-16,0 0 0,-21 1 0,0-1 15,0-21 1,21-21 0,0-1-16,0 1 0,0 0 15,0 0-15,0 0 0,21-22 0,0 22 16,21-21-16,-20 21 0,20-22 0,0 1 16,22 21-16,-22-21 0,22 20 15,-1 1-15,-21 0 0,22 21 0,-22 0 16,1 0-16,-1 0 0,0 21 15,-21 0-15,-21 1 0,0-1 16,0 0-16,0 0 0,-21 0 0,0 22 16,-21-22-16,-1 0 0,-20 0 15,-1 0-15,22 0 0,-21 1 0,-1-22 16,22 21-16,-1-21 0,1 0 16,0 21-16,21-21 0,-1 0 0,22-21 15,22 0 1,20-1-16</inkml:trace>
  <inkml:trace contextRef="#ctx0" brushRef="#br0" timeOffset="50788.7">16235 6519 0,'-64'43'31,"43"-22"-31,0 21 0,-21 1 15,20-1-15,-20 21 0,21-20 16,-21 20-16,-1-20 0,22 20 0,-21 1 16,-1-1-16,22 1 0,0-1 15,-21 1-15,21-1 0,-1 1 0,1-22 16,0 0-16,0 1 0,21-1 0,-21-21 16,21 0-16,0 0 0,0 1 15,0-1-15,21-21 0,0 0 16,0 0-16,0 0 0,1-21 0,-1-1 15</inkml:trace>
  <inkml:trace contextRef="#ctx0" brushRef="#br0" timeOffset="51276.62">16383 7091 0,'0'0'16,"21"0"-16,-21 21 15,-21 21-15,0-20 0,0 20 16,-1-21-16,1 21 0,0 1 0,0-1 15,0 0-15,0-20 0,21-1 16,0 21-16,0-21 0,0 0 16,0 1-16,21-22 31,0 0-31,0-22 0,0 22 0,0-21 16,1 0-16,20 0 0,-21 0 15,21-22-15,-20 1 0,20 0 0,0-1 16,1 22-16,-22-21 0,21 21 15,-21 0-15,0-1 0,1 22 0,-1 0 16,-21 22-16,0-1 16,0 21-16,0 0 0,0-20 15,0 20-15,0 0 0,0 1 0,0-22 16,42 21-16,-21-21 16,0 0-16,22 1 0,-1-1 0,-21 0 15,22 0-15,-1-21 0,0 0 0,1 0 16,-1 0-16,0 0 0,-21-21 15,22 0-15,-22 0 0,21-22 16,-21 1-16,-21 0 0,0-1 16,0-20-16,0-1 0,0 22 0,0-22 15,0 22-15,0 0 0,0 21 0,0-22 16,0 22-16,-21 21 0,0 0 16,0 0-16,0 0 0,0 0 0,-1 0 15,-20 21-15,0 22 16,-1-22-16</inkml:trace>
  <inkml:trace contextRef="#ctx0" brushRef="#br0" timeOffset="52360.23">698 9927 0,'0'0'0,"22"-21"0,-22 0 0,21 0 16,-21 0-16,0-22 0,0 22 16,0 0-16,0 0 0,0 0 0,-21 42 31,21 0-31,-22 0 16,22 21-16,0 1 0,-21-1 15,21 0-15,0 1 0,0-1 16,0 0-16,0 1 0,0-1 0,0 0 15,0 1-15,0-1 0,-21-21 16,21 22-16,-21-22 0,21 0 16,0 0-16,0 0 0,0 0 15,0-42 1,0 0-16,0-21 16,0 21-16,21-1 0,0-20 0,-21 21 15,21-21-15,1-1 0,-1 22 16,0-21-16,0-1 0,0 22 0,0 0 15,1 0-15,-1 0 0,0 21 16,0 0-16,0 0 16,-21 21-16,21 0 0,-21 0 0,22 0 15,-22 22-15,0-22 0,0 21 16,21 1-16,-21-1 0,21 0 16,-21 1-16,21-22 0,-21 21 15,21 0-15,0-20 0,1-1 0,-1 0 16,21-21-16,-21 0 15,0 0-15,1 0 0,20-21 0,-21 0 16,21-1-16,-20 1 0,-1-21 16,21 0-16,-21 20 0,0-20 0,1 0 15,-1-1-15,-21 1 0,0 0 16,0-22-16,0 22 0,-21-22 0,-1 22 16,1-21-16,-21 20 15,21 1-15,-22 0 0,22-1 0,0 22 16,-21 21-16,21 0 0,-1 0 15,1 21 1,21 22-16,0-22 0,0 0 0,0 21 16,0 1-16,0-22 0,21 21 15,1 0-15,-1-20 0,0-1 0,0 0 16,0 0-16</inkml:trace>
  <inkml:trace contextRef="#ctx0" brushRef="#br0" timeOffset="52685.04">1693 10266 0,'21'0'16,"1"0"-16,-1-21 31,0 21-31,-21-21 0,21-1 0,0 1 16,0 0-16,1 0 15,-22 0-15,0 0 0,0-1 0,0 1 16,0 0-16,0 0 0,-22 21 31,1 21-31,0 0 0,0 0 16,0 1-16,0 20 0,-1-21 0,1 21 15,21-20-15,0 20 0,-21 0 16,21-21-16,0 22 0,0-22 0,0 21 16,0-21-16,21-21 15,0 22-15,1-22 0,-1 0 0,0 0 16,21 0-16,-21 0 0,22 0 0,-22-22 15,21 1-15,1 0 0,-22 21 16,21-21-16</inkml:trace>
  <inkml:trace contextRef="#ctx0" brushRef="#br0" timeOffset="53164.77">2540 10054 0,'0'0'0,"0"-21"0,0 0 0,0 0 0,-21 21 16,0 0-1,-1 0-15,1 0 0,0 0 0,-21 0 16,21 0-16,-1 21 0,-20 0 16,21 0-16,0 0 0,-22 22 0,22-22 15,0 0-15,0 21 0,0-20 16,21 20-16,0 0 0,-21 1 0,21-22 16,0 21-16,0-21 0,0 0 15,0 1-15,0-1 0,21-21 16,0 0-16,0 0 15,0 0-15,22-21 0,-22-1 16,21 1-16,0-21 0,-20 21 0,20-22 16,0 22-16,-21-21 0,1 0 15,-1-1-15,0 1 0,0 0 0,-21-22 16,0 22-16,0-22 0,0 22 16,0-22-16,0 1 0,0 21 0,0-1 15,-21 1-15,21 21 0,-21 21 16,0 0-16,21 21 15,-22 21-15,22 1 0,0-1 16,0 21-16,0-20 0,0 20 0,-21-20 16,21 20-16,0-21 0,0 1 15,0 20-15,0-20 0,0-22 16,0 21-16,0 0 0,0-20 16,21-1-16,-21 0 0,22-21 0,-1 0 15,0 0-15,0 0 0,0 0 0,0-21 16,1 0-16,20-1 0,-21 1 15</inkml:trace>
  <inkml:trace contextRef="#ctx0" brushRef="#br0" timeOffset="53387.64">2963 9758 0,'0'0'0,"0"-42"0,0-22 31,0 85-31,0 0 16,0 22-16,0-22 0,0 21 0,0 1 15,0-1-15,0 0 0,0-21 16,0 22-16,0-1 0,0 0 0,0-20 16,-21 20-16,21 0 0,-21-21 0,21 1 15,0 20-15,0-21 0,0 0 16,-21-21-16,21 21 0,0-42 31</inkml:trace>
  <inkml:trace contextRef="#ctx0" brushRef="#br0" timeOffset="53700.4">2773 9991 0,'-21'-21'16,"42"42"-16,-42-85 0,-1 22 0,22 0 15,-21-1-15,21 1 0,0 21 0,0-22 16,21 22-16,22 0 0,-22 0 16,21 0-16,1 21 0,-1 0 0,0 0 15,1 0-15,-1 21 0,21 0 16,-20 21-16,20-20 0,-20 20 0,-1 0 15,21 1-15,-20-1 0,-22 0 16,0 1-16,0 20 0,-21-21 16,0-20-16,-21 20 0,-21 0 0,21 1 0,-22-1 15,-20 0-15,20 1 0,-20-22 16,-43 42-16,43-42 16,20 1-16,1-1 0,0-21 15,-1 0-15,22 21 0,0-21 0,0 0 16,21-21-16,42 0 15,-21-1-15,22 1 16,-1 0-16,0 0 0,1 0 0,-1-22 16,0 22-16</inkml:trace>
  <inkml:trace contextRef="#ctx0" brushRef="#br0" timeOffset="54228.43">3471 10075 0,'0'0'0,"-21"-21"0,0 21 16,21-21-16,0 0 16,21 21-16,0 0 15,0 0-15,22-21 0,-22 21 16,21 0-16,-21 0 0,22 0 0,-1 0 16,-21 0-16,22 21 0,-1 0 0,-21-21 15,21 21-15,-20 0 0,-1 1 16,0 20-16,-21-21 0,0 0 15,0 0-15,0 1 0,0-1 0,0 0 0,-21 0 16,0 0-16,-1-21 16,1 21-16,0-21 0,0 0 15,21-21 1,0 0-16,0 0 16,21 0-16,0 0 0,-21-22 15,21 22-15,1 0 0,-1-21 16,0-1-16,0 22 0,0-21 0,22 21 15,-22-22-15,0 22 0,0 0 16,0 0-16,0 0 0,1 21 0,-1 0 16,0 0-16,-21 21 0,21 0 15,-21 0-15,0 0 16,0 0-16,0 1 0,0 20 0,0-21 16,0 0-16,0 22 0,0-22 0,0 0 15,0 0-15,-21 0 0,21 0 16,-21 1-16,21-1 0,0-42 62,0-1-62,0 1 0,0 0 16</inkml:trace>
  <inkml:trace contextRef="#ctx0" brushRef="#br0" timeOffset="54396.34">4127 9694 0,'0'0'0,"-21"-21"16,0 21-16,0 0 0,21-21 16,-21 21-16,21 21 31,0 0-31,0 1 16,21-22-16,-21 21 15,21-21-15,0 21 0,0 0 0</inkml:trace>
  <inkml:trace contextRef="#ctx0" brushRef="#br0" timeOffset="54756.27">4445 9864 0,'0'-21'0,"-21"21"16,21 21-1,0 0 1,0 0-16,0 0 15,0 0-15,21 22 0,-21-22 0,0 0 16,21 21-16,-21-20 0,21-1 0,-21 21 16,0-21-16,0 0 0,0 1 15,0-1-15,0 0 0,0 0 0,0 0 16,21-21 15,1 0-31,-1-21 0,0 0 16,-21 0-16,21 0 0,0-1 0,0 1 15,-21 0-15,22 0 0,-1-21 16,0 20-16,-21-20 0,21 0 0,0 21 16,-21-22-16,21 22 0,1 0 15,-22 0-15,0 0 0,21 21 0,0 0 16,0 0-16</inkml:trace>
  <inkml:trace contextRef="#ctx0" brushRef="#br0" timeOffset="55365.9">4889 10075 0,'0'0'0,"22"0"0,-1 0 0,0 0 16,0 0-16,21 0 0,-20 0 0,-1 0 16,0-21-16,0 21 0,0-21 15,0 0-15,1 0 0,-22 0 16,21-1-16,-21 1 15,0 0-15,-21 21 16,-1 0-16,1 0 0,0 0 0,0 21 16,0 0-16,0 1 0,21-1 15,0 0-15,-22 0 0,22 21 16,0-20-16,0-1 0,0 0 0,0 0 16,22 0-16,-1 0 0,-21 1 0,42-22 15,-21 21-15,0-21 0,22 0 16,-1 0-16,-21 0 0,22 0 0,-22 0 15,0 0-15,0 0 0,0 0 0,0-21 16,1-1-16,-1 22 0,-21-21 16,0 0-16,0 0 0,0 0 0,0 0 15,0-43-15,0 43 16,21-21-16,0 20 0,-21-20 0,21 0 16,0 21-16,1-1 0,-1-20 15,21 42-15,-21-21 0,0 21 0,1 0 16,20 0-16,-21 0 0,0 21 15,0 0-15,1 0 0,-1 1 0,0-1 16,0 0-16,0 21 0,-21-21 16,0 22-16,0-22 0,21 0 0,-21 21 15,0 1-15,0-22 0,0 0 16,0 0-16,0 0 16,-21-21-1,0-21 1,21 0-16,0 0 15,0 0-15,0 0 0,0-22 16,21 22-16,0 0 0,1-21 0,20 20 16,-21-20-16,0 0 0,0 21 15,22-22-15,-22 22 0,0 0 0,21 0 16,-20 0-16,20-22 0</inkml:trace>
  <inkml:trace contextRef="#ctx0" brushRef="#br0" timeOffset="56020.49">7175 9948 0,'0'0'0,"22"0"31,-1 0-31,0-21 0,0 21 16,0-21-16,0 21 0,-21-21 15,22 0-15,-1 0 0,-21-1 0,0 1 16,0 0-16,0-21 0,0 21 16,0-22-16,-21 22 0,-1-21 15,1 21-15,0-1 0,0 1 0,0 0 16,-22 0-16,22 21 0,-21 0 15,21 0-15,-22 21 0,1 0 0,21 0 16,-21 22-16,20-1 0,1 0 0,0 1 16,0-1-16,0 0 0,21 1 15,0-1-15,0 0 0,0 1 0,0-22 16,0 0-16,0 0 0,21 0 0,0 1 16,21-22-16,-20 0 0,-1 0 15,21 0-15,0 0 0,-20 0 0,20 0 16,0-22-16,-21 22 0,22-21 15,-22 0-15,0 0 0,21-21 16,1-22-16,-22 22 0,0-1 16,0-20-16,0-1 0,1 1 15,-22 21-15,0-22 0,0 1 0,0-1 16,21 1-16,-21 20 0,0 1 0,0 0 16,0-1-16,0 22 0,0 0 15,-21 42 1,21 0-16,0 22 0,0-1 15,-22 0-15,22 22 0,-21-1 0,21 1 16,0-1-16,0 1 0,0-1 16,0 1-16,0-1 0,0 1 15,0-22-15,0 0 0,0 1 0,0-22 16,0 21-16,21-21 0,1 1 0,-1-22 16,0 0-16,0 21 0,21-21 15,-20 0-15,20 0 0,-21-21 0</inkml:trace>
  <inkml:trace contextRef="#ctx0" brushRef="#br0" timeOffset="56404.27">7768 9885 0,'0'0'0,"-21"-21"0,0 0 0,0-1 0,-1 1 15,22 0-15,0 0 0,-21 0 16,21 0-16,0-1 0,0 1 16,0 0-16,21 0 15,1 21-15,20 0 0,-21 0 0,21 0 16,1 0-16,-22 0 0,21 21 0,1 0 15,-1 0-15,0 1 0,-21 20 16,22-21-16,-22 21 0,0-20 16,0 20-16,-21-21 0,0 0 0,0 22 15,0-22-15,0 0 0,0 0 0,0 0 16,-21 0-16,0-21 0,0 0 16,0 0-1,-1-21-15,22 0 0,0 0 16,0 0-16,0 0 0,0-1 15,0 1-15,0-21 0,22 0 16,-1 20-16,0-20 0,0 0 0,0 21 16,0-22-16,1 22 0,-1 0 0,21 0 15,-21 0-15,22-1 0,-22 22 16,21-21-16,-21 21 0,0 0 0,22 0 16,-22 0-16,0 0 0,0 0 15,0 0-15,1 0 16</inkml:trace>
  <inkml:trace contextRef="#ctx0" brushRef="#br0" timeOffset="56560.18">8594 9610 0,'0'63'0,"0"-147"0,0 105 0,0 63 16,0-62-16,0 20 0,0-21 15,0 0-15,0 22 0,0-22 0,0 0 16,0 21-16,0-21 0,0 1 0,0-1 16,-22-21-16,22 21 0,0 0 15,-21-21-15,21-21 31,0 0-15</inkml:trace>
  <inkml:trace contextRef="#ctx0" brushRef="#br0" timeOffset="56724.09">8551 9504 0,'0'-42'15,"0"84"-15,0-106 0,0 43 0,-21 0 16,0 21-1,21 21 1,0 0 0,21 1-1,0-22-15,-21 21 0,21-21 0</inkml:trace>
  <inkml:trace contextRef="#ctx0" brushRef="#br0" timeOffset="57040.91">8911 9631 0,'0'0'0,"0"21"0,0 0 16,0 0-16,0 1 0,0-1 0,0 21 15,0-21-15,0 0 0,0 22 16,0-22-16,0 21 0,21-21 0,-21 1 16,0-1-16,21 0 0,-21 0 15,0 0-15,0 0 0,22-21 16,-22 22-16,21-22 0,0 0 15,-21-22-15,21 1 16,0 21-16,-21-21 16,21 0-16,1 0 0,-22 0 0,21-1 15,0-20-15,0 21 0,0-21 0,0-1 16,1 22-16,-1-21 0,-21-1 16,21 22-16,0-21 0,0 21 0,0 0 15,1 21-15,-1-22 0,0 22 16,-21 22-1</inkml:trace>
  <inkml:trace contextRef="#ctx0" brushRef="#br0" timeOffset="57660.55">9377 9864 0,'0'21'0,"0"-42"0,0 63 16,21-42-16,0 0 15,21 0-15,-20 0 0,-1-21 16,21 0-16,-21 0 0,22 21 0,-22-22 15,0 1-15,0 0 0,0-21 16,0 21-16,-21-1 0,0 1 0,0 0 16,0-21-16,0 21 0,-21 21 15,0 0-15,0 0 0,0 0 16,-22 21-16,22 0 0,0 0 0,0 21 16,0-20-16,0 20 0,21-21 0,-22 21 15,22-20-15,0 20 16,0-21-16,0 0 0,22 0 0,-1 1 15,0-1-15,0 0 0,0 0 0,0-21 16,1 0-16,-1 0 0,21 0 16,0 0-16,-20 0 0,20 0 0,-21 0 15,21 0-15,-20-21 0,-1 21 0,0-21 16,0 0-16,-21-1 0,0 1 16,0 0-16,0-21 0,0 21 0,0-22 15,0 1-15,0 21 0,0-22 16,0 1-16,0 0 0,0 21 0,0-22 15,21 22-15,0 0 0,1 21 16,20 0-16,-21 0 0,21 0 16,1 0-16,-22 0 0,21 21 0,22 21 15,-43 1-15,0-1 0,0-21 16,0 22-16,-21-1 0,22 0 16,-22-21-16,21 22 0,-21-22 0,0 21 15,0-21-15,0 1 0,0-1 16,0 0-16,-21-21 0,-1 0 15,1 0-15,0 0 0,0 0 16,21-21-16,0 0 0,0-1 16,0 1-16,0 0 0,0-21 15,0 21-15,21-22 0,21 1 16,-20 0-16,-1-1 0,0 1 16,21 0-16,-21 20 0,1-20 0,-1 21 15,0 0-15,0 0 0,0-1 16,22 22-16,-22-21 0,0 21 0</inkml:trace>
  <inkml:trace contextRef="#ctx0" brushRef="#br0" timeOffset="57984.36">11303 9589 0,'-21'0'0,"0"0"0,-1 0 16,44 0 15,-1 0-31,0 0 15,0 0-15,21 0 0,-20 0 0,20 0 16,0 0-16,-21 0 0,1 0 16,-1 0-16,0 0 0,0 0 15,-42 21 1,0-21-16</inkml:trace>
  <inkml:trace contextRef="#ctx0" brushRef="#br0" timeOffset="58116.29">11366 9716 0,'0'0'16,"0"21"-16,0 0 0,0 0 15,22-21 1,-1 0 0,0 0-16,0 0 0,0 0 15,0 0-15,22 0 0,-22 0 0,21 0 16,-21-21-16,22 0 0,-22 21 16</inkml:trace>
  <inkml:trace contextRef="#ctx0" brushRef="#br0" timeOffset="58671.97">12742 9398 0,'-21'-21'16,"42"42"-16,-63-63 0,21 42 0,-22-21 15,22 21 1,21 21 0,0 0-16,0 21 15,0-21-15,21 1 0,-21 20 0,0 0 16,22-21-16,-22 22 0,21-22 16,-21 21-16,0 1 0,0-22 15,0 0-15,0 0 0,0 0 0,0 0 0,0 1 16,0-1-1,-21-21-15,-1 0 16,22-21-16,0-1 16,0 1-16,0 0 0,0 0 15,0-21-15,0 20 0,0-20 0,0 0 16,0-1-16,0 1 0,22 0 16,-1 21-16,0-22 0,0 1 0,21 0 15,22-1-15,-22 22 0,22 0 16,-22 21-16,22 0 0,-22 0 15,21 21-15,-20 0 0,-1 0 0,0 22 16,-20-22-16,-1 21 0,0-21 16,-21 22-16,0-1 0,0-21 15,0 22-15,-21-22 0,0 21 0,-1-21 16,1 0-16,0 1 0,0-22 16,0 21-16,0 0 0,21-42 31,21 0-16,0-1-15</inkml:trace>
  <inkml:trace contextRef="#ctx0" brushRef="#br0" timeOffset="59513.82">13568 9440 0,'21'-21'0,"-42"42"0,63-42 15,-21 21-15,-21-21 0,21 21 16,1-21-16,20 0 0,-21 21 15,0-21-15,-21-1 0,21 22 16,1-21-16,-22 0 0,21 0 0,-21 0 16,-21 21-1,-1 0-15,1 21 16,-21-21-16,21 21 0,0 0 0,-1 0 16,1 22-16,0-22 0,0 0 0,0 21 15,21-20-15,0 20 0,-21-21 16,21 21-16,0-20 0,0 41 15,0-42-15,0 0 16,0 1-16,21-22 0,0 0 16,0 0-16,0 0 0,0 0 0,1 0 15,-1 0-15,0-22 0,21 1 16,-21 0-16,22 0 0,-22 0 0,21 0 16,-21-1-16,22-20 0,-22 21 0,21 0 15,-21-22-15,1 22 0,20-21 16,-42 21-16,21 0 0,-21-1 0,21 1 15,-21 42 17,0 1-32,0-1 0,-21 21 15,21-21-15,0 0 0,0 1 16,-21 20-16,21-21 0,0 0 0,0 0 16,0 1-16,0-1 0,0 0 15,21-21 1,0 0-1,0 0-15,1-21 16,-1 21-16,0-21 0,21-1 0,-21 1 16,1 0-16,20 0 0,-21-21 0,21 20 15,-20 1-15,-1 0 0,0 0 16,0 0-16,0 21 0,-21 21 31,0 0-15,0 0-16,0 0 0,0 1 0,0-1 15,0 0-15,0 0 0,0 0 16,0 22-16,0-22 0,0 0 16,0 0-16,21-21 0,1 0 0,-1 21 15,0-21-15,21 0 0,1 0 16,-22 0-16,21 0 0,0 0 0,-20-21 16,-1 0-16,21 0 0,-21 0 15,0-1-15,1 1 0,-22-21 16,0 21-16,0-22 0,0 22 0,0-21 0,0 21 15,0-22-15,-22 1 16,1 21-16,0 0 0,0 0 0,-21-22 16,20 22-16,1 21 0,0 0 15,0 0 1,21 21-16,0 0 16,21 1-1</inkml:trace>
  <inkml:trace contextRef="#ctx0" brushRef="#br0" timeOffset="59884.61">16425 8996 0,'-21'-21'15,"42"42"-15,-63-63 0,42 20 0,-21 1 16,0 0-16,21-21 0,-22 21 0,1-1 16,0 22-16,0-21 0,0 21 15,0 0-15,-22 0 0,22 0 16,-21 0-16,-1 0 0,-20 21 0,21 22 0,-1-22 16,1 21-16,0 22 0,-1-22 15,1 22-15,21-22 0,0 21 16,-1-20-16,22 20 0,-21-20 15,21-1-15,0 0 0,0 1 0,0-1 16,21 0-16,1-21 0,-1 22 0,21-22 16,-21 0-16,22-21 0,-1 0 15,0 0-15,22 0 0,-22 0 0,22 0 16,-1-21-16,1 0 0,20 0 16,-20-1-16,-1-20 0,22 21 15,-22-21-15</inkml:trace>
  <inkml:trace contextRef="#ctx0" brushRef="#br0" timeOffset="60356.34">16997 8721 0,'0'0'16,"21"-64"-16,-21 22 0,0 0 0,0 20 15,0-20-15,0 21 0,-21 42 32,0 21-32,-1-20 0,22 41 0,0-21 15,-21 22-15,21-1 0,-21 1 0,21 63 16,-21-64-16,21 1 15,0-22-15,0 22 0,0-22 0,0 43 16,-21-64-16,21 21 16,0-21-16,0 1 0,0-1 15,-21-21-15,21-21 32,0-1-32,0 1 0,0 0 15,0 0-15,0 0 0,0-22 0,0 22 16,0-21-16,0 21 0,21-22 15,0 1-15,0 0 0,0 21 0,0-1 16,22 1-16,-22 0 16,0 21-16,21 0 0,-20 0 0,20 21 15,-21 0-15,0 1 0,0 20 0,1-21 16,-1 21-16,-21 1 0,0-22 0,0 21 16,0 1-16,0-22 0,0 21 0,0-21 15,-21 0-15,21 1 0,-22-1 16,1 0-16,0-21 0,21 21 15,-21-21-15,21-21 32,0 0-32,0 0 15,21 21-15,0-22 0,0-20 0,1 21 16</inkml:trace>
  <inkml:trace contextRef="#ctx0" brushRef="#br0" timeOffset="60694.07">17357 9081 0,'0'0'15,"0"-22"-15,0 1 0,0 0 0,0 0 16,0 0 0,21 21-16,0 0 15,0 0-15,0 0 0,22 0 16,-22 0-16,0 21 0,21 0 0,-21 0 16,1 22-16,-1-22 0,0 21 0,0-21 15,0 22-15,-21-22 0,0 21 16,0-21-16,0 0 0,0 1 0,0-1 15,0 0-15,-21-21 0,0 0 16,21 21-16,-21-21 0,0 0 16,-1 0-1,22-21-15,0 0 0,0 0 0,0-1 16,0 1-16,0 0 16,22-21-16,-1 21 0,-21-22 0,21 22 15,0-21-15,0 21 0,0-22 16,1 22-16,-1-21 0,0 21 0,0-1 15,0 1-15,0 0 0,1 21 16,-1-21-16,0 21 0,0 0 0</inkml:trace>
  <inkml:trace contextRef="#ctx0" brushRef="#br0" timeOffset="61563.57">18097 8869 0,'0'0'16,"0"21"-16,0 0 0,0 0 0,0 1 15,0-1-15,-21 0 0,0 21 16,21-21-16,-21 22 0,0-22 0,0 21 15,-1-21-15,22 1 0,0-1 16,-21 0-16,21 0 0,0 0 0,0 0 16,0 1-16,21-22 15,1 0-15,-1 0 16,0 0-16,0 0 0,21 0 16,-20 0-16,-1 0 0,21 0 0,-21-22 15,0 1-15,1 0 0,-22 0 16,0-21-16,0 20 0,0 1 15,0-21-15,0 0 0,0-22 16,-22 43-16,22-21 0,0 20 16,-21-20-16,21 21 15,0 0-15,21 21 16,1 0-16,-1 0 16,0 0-16,21 0 0,-21 0 0,1 21 15,20 0-15,-21 0 0,21 0 16,-20 1-16,-1-1 0,21 21 0,-21-21 15,0 22-15,1-22 0,-1 21 0,0-21 16,-21 0-16,0 22 16,0-22-16,0 0 0,0 0 0,0 0 15,0 1-15,-21-22 16,0 0-16,-1 0 16,1 0-16,0 0 15,21-22-15,-21 1 0,21 0 16,0 0-16,0 0 0,0 0 15,0-1-15,21 1 0,0-21 16,0 21-16,1-22 0,20 22 0,-21-21 16,21 0-16,-20 20 0,20 1 0,0 0 15,-21 21-15,22 0 0,-22 0 16,21 0-16,-21 0 0,1 21 0,-1 0 16,0 1-16,-21-1 0,0 21 15,0-21-15,0 22 0,0-22 16,0 21-16,0-21 0,0 0 0,0 1 15,0-1-15,0 0 0,0 0 16,-21 0-16,0-21 16,-1 0-16,22-21 15,0 0 1,0 0-16,0 0 0,0-1 16,22-20-16,-1 21 0,0-21 15,0 20-15,21-20 0,-20 0 0,20-1 16,0 1-16,-21 21 15,22 0-15,-1 0 0,-21-1 0,22 22 16,-22 0-16,0 22 0,0-1 0,-21 0 16,0 0-16,0 0 0,0 22 15,0-22-15,0 21 0,0-21 0,-21 0 16,21 22-16,-21-22 0,21 0 16,-21-21-16,21 21 0,-22 0 0,22 1 15,0-44 32,22 1-47,-1 21 0</inkml:trace>
  <inkml:trace contextRef="#ctx0" brushRef="#br0" timeOffset="61870.4">19685 9081 0,'0'0'0,"21"0"0,21-22 16,-20 22-16,-1-21 0,21 21 0,-21-21 15,0 0-15,1 21 0,-1-21 0,0 0 16,0-1-16,-21 1 0,0 0 16,0 0-16,0 0 0,-21 21 15,0 0-15,0 0 0,-22 0 16,1 0-16,-22 21 0,22 21 0,0-21 16,-1 1-16,1 20 0,21 0 15,-21-21-15,42 22 0,-22-22 16,22 21-16,0-21 0,0 1 0,0-1 15,0 0-15,22 0 0,-1 0 16,0 0-16,0 1 0,0-22 0,0 0 16,22 21-16,-22-21 0,21 0 0,1 0 15,-22 0-15,21 0 0,0-21 16,-20 21-16,-1-22 0,21 1 16,-21 0-16</inkml:trace>
  <inkml:trace contextRef="#ctx0" brushRef="#br0" timeOffset="62287.16">20362 8488 0,'0'-21'16,"0"42"-16,0-63 0,-21 20 0,0 22 15,21 22 1,0-1-16,-21 0 0,21 0 15,0 21-15,-21 1 0,21 20 0,0-20 16,0 20-16,0 1 0,0-1 16,0-21-16,0 22 0,0-22 0,0 1 15,0-1-15,0-21 0,0 21 16,0-20-16,0-1 0,21 0 16,0-21-16,-21 21 0,21-21 15,0 0-15,-21-21 16,0 0-16,0 0 0</inkml:trace>
  <inkml:trace contextRef="#ctx0" brushRef="#br0" timeOffset="62640.95">19981 8573 0,'0'0'0,"-21"-64"0,21-126 31,21 168-31,0 1 0,22 0 0,-22 0 16,21 21-16,1 0 0,20 0 15,1 0-15,-1 21 0,1 0 16,-1 0-16,22 22 0,-22-1 0,1 0 16,-1 22-16,1-22 0,-22 22 0,0-1 15,1 1-15,-22-1 0,0 1 16,0-1-16,-21-20 0,0 20 0,0-21 16,-21 1-16,0-1 0,0-21 15,0 22-15,-22-22 0,22 0 0,-21 0 16,-1 0-16,1 0 0,-21-21 0,20 0 15,1 22-15,21-22 0,-22 0 16,22 0-16,-21 0 0,21 0 0,0 0 16,-1 0-16,1 0 0,21-22 15,0 1-15,0 0 16,0 0-16,21 21 16,1-21-16,-1 0 0,0 21 15,21-22-15,-21 22 0</inkml:trace>
  <inkml:trace contextRef="#ctx0" brushRef="#br0" timeOffset="63056">21040 8932 0,'0'-21'0,"0"42"0,0-63 0,0 21 16,0 0-1,21 21-15,0 0 0,-21-21 16,21 21-16,0 0 0,0 0 0,1 0 15,-1 0-15,0 0 0,0 0 16,0 0-16,0 0 0,1 21 0,-1 21 16,-21-21-16,21 0 15,-21 22-15,0-22 0,0 21 0,0-21 16,0 22-16,0-22 0,0 0 0,0 0 16,0 0-16,-21 1 0,0-1 15,-1 0-15,1-21 0,0 0 16,21-21 15,0 0-31,0-1 16,0 1-16,21 0 0,-21 0 15,21 0-15,1 0 0,-1-22 0,0 22 16,21-21-16,-21 21 0,1-1 0,-1-20 16,21 21-16,-21 0 0,22 21 15,-22-21-15,0-1 0,21 22 0,-21 0 16,1 0-16,-1 0 0,0 0 15,0 0-15,0 0 0</inkml:trace>
  <inkml:trace contextRef="#ctx0" brushRef="#br0" timeOffset="63208.82">21759 8869 0,'-21'85'15,"42"-170"-15,-63 191 0,42-85 0,-21 0 0,0 21 16,21-20-16,0-1 0,-22 0 16,22 0-16,-21-21 0,21 21 0,0 0 15,0-42 32,0 0-31,0 0-16,0 0 0,0 0 0</inkml:trace>
  <inkml:trace contextRef="#ctx0" brushRef="#br0" timeOffset="63388.19">21717 8657 0,'0'-21'0,"0"42"0,0-63 0,-21 42 15,21-21-15,-21 21 0,42 21 63,0-21-63,0 21 16,0-21-16,0 21 15,1-21-15</inkml:trace>
  <inkml:trace contextRef="#ctx0" brushRef="#br0" timeOffset="63688.18">22077 8827 0,'0'0'0,"0"21"0,0 0 0,0 0 0,0 0 16,0 22-16,0-22 0,0 0 16,0 21-16,-21-21 0,21 22 0,-22-22 15,22 0-15,0 0 0,0 0 0,0 1 16,0-1-16,0 0 15,22-42 17,-1 0-17,-21-1-15,21 1 0,0 0 16,-21 0-16,21-21 0,0 20 0,1 1 16,-1-21-16,-21 0 0,21 20 15,0-20-15,0 21 0,0 0 16,-21 0-16,22 21 0,-22-22 0,21 22 15,0 0-15</inkml:trace>
  <inkml:trace contextRef="#ctx0" brushRef="#br0" timeOffset="64000">22310 8932 0,'0'0'0,"21"0"16,0 0-1,0 0-15,0 0 16,0 0-16,1-21 16,-22 0-16,21 21 0,0-21 0,-21 0 15,0 0-15,0-1 0,0 1 16,0 0 0,-21 21-16,0 0 0,-1 0 15,1 21-15,21 0 0,-21 1 16,0-1-16,0 0 0,21 21 15,-21-21-15,21 1 0,0 20 16,0-21-16,0 0 0,0 0 0,0 1 16,0-1-16,0 0 0,0 0 15,21 0-15,0-21 16,0 0-16,0 0 0,0 0 0,1 0 16,-1 0-16,0 0 0</inkml:trace>
  <inkml:trace contextRef="#ctx0" brushRef="#br0" timeOffset="64372.08">22606 8784 0,'0'43'0,"0"-86"0,0 22 0,21 0 15,-21 0-15,21 0 0,-21-1 0,21 22 16,1-21-16,-1 21 0,0 0 0,0 0 16,0 0-16,0 0 15,1 21-15,20-21 0,-21 22 0,0-1 16,0 0-16,22 21 0,-22-21 15,-21 22-15,21-22 0,0 21 0,-21 1 16,21-1-16,-21-21 0,0 21 16,0-20-16,0-1 0,-21 0 0,0 0 15,21 0-15,-21-21 0,0 21 16,0-21 0,-1 0-16,1 0 0,21-21 15,0 0 1,0 0-16,0 0 15,0 0-15,21-1 0,1 1 16,-1 0-16,0 0 0,0 0 0,0-22 16,22 22-16,-22 0 0,0-21 15,0 21-15,21-1 0,-20 1 0,-1 0 16,0 0-16,0 0 0,0 0 0,0-1 16</inkml:trace>
  <inkml:trace contextRef="#ctx0" brushRef="#br0" timeOffset="64656.61">23580 8551 0,'0'-21'31,"0"42"-31,-22 1 0,1-1 16,0 0-16,0 0 0,21 21 0,-21-20 15,0 20-15,21 0 0,0 1 16,-22-1-16,22-21 0,-21 21 0,21 1 16,-21-22-16,21 0 0,0 21 0,0-20 15,0-1-15,0 0 16,0 0-16,0 0 0,21-21 16,0 0-16,1 0 0,-1 0 15,0 0-15,0 0 0,21 0 0,-20 0 16,-1-21-16,21 21 0</inkml:trace>
  <inkml:trace contextRef="#ctx0" brushRef="#br0" timeOffset="64956.44">23961 8573 0,'0'0'0,"21"0"31,0 0-31,0 0 15,-21 21-15,21 0 0,0-21 0,1 21 16,-1 0-16,0 0 0,0 22 16,0-22-16,0 21 0,-21 1 0,22-1 15,-22 21-15,0-20 0,0-1 16,0-21-16,0 22 0,-22-1 0,1-21 16,0 0-16,0 0 0,-21 1 15,20-1-15,1 0 0,-21-21 16,21 0-16,0 21 0,-1-21 0,1 0 15,0 0-15,0 0 0,42-21 32,0 21-32</inkml:trace>
  <inkml:trace contextRef="#ctx0" brushRef="#br0" timeOffset="65167.32">24617 8721 0,'0'0'16,"-21"0"-16,-1 0 0,22-21 16,-21 21-16,0 0 31,21 21 0,0 0-15,0 0-16</inkml:trace>
  <inkml:trace contextRef="#ctx0" brushRef="#br0" timeOffset="65392.5">24532 9250 0,'0'0'0,"0"21"0,0 0 16,0 0-16,0 1 0,0-1 16,-21 21-16,0-21 0,0 0 0,-1 1 15,1 20-15,0-21 0,-21 0 16,21 0-16,-22 1 0,1 20 0,-22-21 16,22 0-16,-21 0 0,-1 1 15,1-1-15,-1 0 0</inkml:trace>
  <inkml:trace contextRef="#ctx0" brushRef="#br0" timeOffset="67060.48">1058 11113 0,'0'0'0,"0"-22"16,0 1-16,0 0 16,-21 21-16,0 0 0,0-21 15,0 21-15,-1-21 0,-20 21 0,0 0 16,21 0-16,-22 0 0,1 21 15,0 21-15,-1-21 0,1 22 0,0 20 16,-1-20-16,22 20 16,0 1-16,0-1 0,0 1 15,21-1-15,0 1 0,0-22 0,0 21 16,0-20-16,21-1 0,0 0 16,21 1-16,-21-1 0,22-21 0,-22 0 15,21 1-15,1-1 0,-1-21 16,0 0-16,1 0 0,-1 0 0,-21-21 15,21-1-15,1 1 0,-1 0 16,22 0-16</inkml:trace>
  <inkml:trace contextRef="#ctx0" brushRef="#br0" timeOffset="67544.27">1418 11091 0,'0'0'0,"0"-42"16,0 21-16,0-21 0,0 20 0,-21 44 31,21 20-31,0 0 16,0 1-16,0 20 0,0 1 15,0-1-15,0 1 0,0-1 0,21 1 16,-21-1-16,0-21 16,0 1-16,0-1 0,0 0 0,0 1 0,0-1 15,0-21-15,0 0 0,0 1 16,0-1-16,-21-21 31,0-21-15,21-1-16,0 1 0,0 0 0,0 0 15,0 0-15,0-22 0,0 22 16,21-21-16,0 0 0,0-1 0,22 22 16,-22-21-16,21 21 0,0-1 15,1 1-15,-22 21 0,21 0 0,1 0 16,-22 21-16,0 1 15,0 20-15,0 0 0,0-21 0,-21 22 0,0-1 16,0 0-16,0 1 16,0-22-16,0 21 0,0 1 0,-21-22 15,0 21-15,0-21 0,21 0 16,0 1-16,-21-22 0,21 21 0,21-42 31,-21-1-15,21 1-16,0 0 0,0 0 15,1 0-15</inkml:trace>
  <inkml:trace contextRef="#ctx0" brushRef="#br0" timeOffset="67887.71">1947 11726 0,'0'0'0,"0"-21"0,0 0 16,0 0-16,0 0 15,0 0-15,0-1 16,21 1-16,1 21 0,-22-21 0,21 21 15,0 0-15,0 0 16,0 0-16,0 0 0,1 0 0,-1 21 16,0 0-16,0 1 0,0-1 15,0 0-15,-21 21 0,0-21 0,0 1 16,0-1-16,0 0 0,0 0 16,0 0-16,0 0 0,0 1 0,-21-22 15,21 21-15,-21-21 16,0 0-1,21-21-15,0-1 16,0 1-16,0 0 0,0 0 16,0 0-16,0 0 0,0-22 15,21 22-15,0 0 0,-21 0 0,21 0 16,1-1-16,-1 1 0,0 0 16,0 0-16,0 0 0,0 21 0,22-21 15,-22 21-15</inkml:trace>
  <inkml:trace contextRef="#ctx0" brushRef="#br0" timeOffset="68728.06">2603 11515 0,'0'0'0,"0"21"16,-42 106-1,21-106-15,0 0 16,21 22-16,0-22 0,0 0 0,-21 0 16,21 0-16,0 0 0,0 1 15,0-1-15,21-21 16,0 0-16,0 0 15,0 0-15,0 0 0,1 0 16,-1-21-16,0 21 0,-21-22 16,0 1-16,0 0 0,0 0 15,0 0-15,-21 0 16,0-1-16,-1 1 0,1 0 16,0-21-16,0 21 0,21-1 0,0 1 15,0 0-15,0 0 0,21 21 16,0-21-16,0 21 0,1 0 0,20 0 15,0 0-15,-21 0 0,22 21 16,-22-21-16,21 21 0,-21 0 0,22 0 16,-22 1-16,0-1 0,0 0 15,0 21-15,1-21 0,-1 1 16,-21-1-16,0 0 0,0 0 0,0 0 0,0 0 16,0 1-16,0-1 15,-21-21-15,-1 0 0,1 0 16,0 0-1,21-21-15,0-1 16,0 1-16,0 0 0,0 0 16,0 0-16,0 0 0,21-22 0,0 22 15,-21-21-15,22 21 0,-1-22 16,0 22-16,0-21 0,0 21 0,0-1 16,22 22-16,-22 0 0,0 0 0,0 0 15,0 0-15,22 22 0,-43-1 16,21 0-16,0 0 0,0 21 0,-21-20 15,0-1-15,0 21 16,21-21-16,-21 0 0,0 43 16,0-43-16,0 0 0,0 0 15,-21-21 1,21-21 0,-21 21-1,21-21-15,0 0 0,0 0 0,0 0 16,21-22-16,0 22 0,1-21 15,-1 21-15,0-22 0,0 1 0,21 21 16,-20 0-16,20-1 0,-21 1 0,0 21 16,22 0-16,-22 0 0,0 21 15,0 1-15,0-1 0,-21 0 16,21 0-16,-21 0 0,0 22 0,0-22 16,0 0-16,0 21 0,-21-21 15,0 1-15,21-1 0,-21 0 0,21 0 16,-21 0-16,21 0 0,-21-21 15,21 22-15,21-22 32,0 0-32,0 0 0,0-22 0,0 1 15,1 0-15,-1 21 0,0-21 0,0 0 16</inkml:trace>
  <inkml:trace contextRef="#ctx0" brushRef="#br0" timeOffset="69028.82">3895 11726 0,'-22'22'0,"44"-44"0,-1 22 0,0 0 16,0 0-16,-21-21 0,21 21 15,0-21-15,1 21 0,-1-21 16,0 21-16,0-21 0,0 0 16,0 21-16,1-22 0,-1 1 0,0 0 15,0 0-15,-21 0 0,0 0 16,0-1-16,-21 22 16,-21 0-16,20 22 0,1-1 15,-21 0-15,21 0 0,-22 21 16,1-20-16,21 20 0,0-21 0,0 21 15,-1-20-15,22-1 0,-21 21 16,21-21-16,0 0 0,0 1 16,21-1-16,1-21 0,-1 21 0,0-21 15,21 0-15,1 0 0,-1 0 16,0 0-16,1 0 0,-1 0 0,0 0 16,22-21-16,-22 21 0,22-21 0,-1-1 15,-21 22-15,1-21 0,20 21 16,-20-21-16</inkml:trace>
  <inkml:trace contextRef="#ctx0" brushRef="#br0" timeOffset="69352.57">4868 11642 0,'-21'21'0,"42"-42"0,0 0 0,-21-1 16,22 1-16,-22 0 0,0 0 0,0 0 15,0 0-15,0-1 16,0 1-16,0 0 0,0 0 16,-22 0-1,1 21 1,0 0-16,21 21 62</inkml:trace>
  <inkml:trace contextRef="#ctx0" brushRef="#br0" timeOffset="69961.87">4508 11113 0,'0'-22'0,"0"44"0,0-65 16,0 22-16,0 0 15,0 0-15,-21 21 16,21 21 0,0 21-16,0 1 15,0-1-15,0 0 0,0 22 0,0-1 16,0-20-16,0 20 0,0 1 16,0-22-16,0 0 0,0 1 0,0-1 15,0-21-15,0 21 0,0-20 16,0-1-16,0 0 0,0 0 0,21-21 31,1-21-15,-1 0-16,-21 0 15</inkml:trace>
  <inkml:trace contextRef="#ctx0" brushRef="#br0" timeOffset="70280.69">4445 11261 0,'0'0'16,"-21"-43"-16,21 22 0,-21-21 0,21 21 15,0 0-15,0-1 0,0 1 0,0 0 16,0 0-16,21 21 16,0-21-16,21 21 0,-21 0 0,22 0 15,-1 0-15,0 21 0,22 0 16,-22 21-16,1 1 0,-1-1 16,0 0-16,1 22 0,-22-22 0,0 22 15,0-22-15,-21 22 0,0-22 16,0 0-16,-21 1 0,-21-22 0,20 21 15,-20-21-15,-21 22 0,20-22 0,1 0 16,0 0-16,-22 0 0,22-21 16,21 0-16,-22 0 0,22 0 15,0 0-15,0 0 0,21-21 32,21 21-32,0-21 0,0 21 0,22-21 15,-1 21-15,-21-21 16,21-1-16,1 22 0</inkml:trace>
  <inkml:trace contextRef="#ctx0" brushRef="#br0" timeOffset="70829.37">4995 11536 0,'0'-21'0,"0"42"0,0-63 0,-21 20 15,21 1-15,0 0 16,0 0-16,21 0 0,0 0 15,1 21 1,20 0-16,-21 0 0,0 0 0,22 0 16,-22 0-16,0 21 0,21 0 0,-21 0 15,1 0-15,-1 22 0,0-22 16,0 0-16,0 21 0,-21-21 0,0 22 16,0-22-16,0 0 0,0 0 15,0 0-15,0 1 0,-21-22 0,21 21 16,-21-21-16,0 0 0,21-21 31,0-1-15,0 1-16,0 0 0,0 0 15,0-21-15,0 20 0,21-20 0,-21 21 16,21-21-16,0 20 0,0-20 16,1 21-16,-1 0 0,0 0 15,0-1-15,0 22 0,0 0 16,1 0-16,-1 0 15,0 0-15,-21 22 0,0-1 16,0 0-16,0 21 0,0-21 16,0 1-16,0 20 0,0-21 15,0 21-15,0-20 0,0 20 0,0-21 16,0 0-16,0 0 0,0 1 0,-21-22 16,21 21-16,0-42 46,0-1-30,0 1-16,0 0 0,21 0 16,-21-21-16,0 20 0</inkml:trace>
  <inkml:trace contextRef="#ctx0" brushRef="#br0" timeOffset="70987.85">5630 11176 0,'0'-21'0,"0"42"0,0-84 15,0 41-15,-21 1 0,0 0 16,21 0-16,-21 21 15,21 21 17,0 0-32,21 0 0,-21 1 15,21-22-15,0 21 0,0 0 16,1-21-16,-1 21 0,-21 0 0</inkml:trace>
  <inkml:trace contextRef="#ctx0" brushRef="#br0" timeOffset="71332.64">5863 11303 0,'0'0'16,"0"21"-16,0 0 16,0 1-16,0-1 0,0 0 15,0 0-15,0 0 16,0 0-16,21 1 0,-21 20 0,0-21 16,0 0-16,0 22 0,21-22 0,-21 0 15,0 0-15,0 0 0,0 0 16,22-21-16,-22 22 0,0-1 15,21-42 17,-21-1-32,21 1 0,-21 0 15,21 0-15,-21 0 0,21-22 16,0 22-16,1-21 0,-1 21 16,-21-22-16,21 1 0,0 0 0,0 21 15,0-22-15,1 22 16,-1 0-16,0 21 15,0 0-15,-21 21 16,0 0-16,0 0 0,0 1 16,0-1-16,0 0 0,0 21 0</inkml:trace>
  <inkml:trace contextRef="#ctx0" brushRef="#br0" timeOffset="71935.61">6223 11557 0,'0'42'0,"21"-105"16,-42 84-16,21 43 0,21-64 15,0 0-15,0 0 16,1-22-16,-1 1 0,0 21 15,0-21-15,-21 0 0,21 0 16,-21 0-16,21-1 0,-21 1 16,0 0-16,0 0 0,0 0 0,0 0 15,-21 21-15,0 0 0,0 0 16,0 0-16,0 0 16,-1 21-16,1 0 0,0 21 0,21-21 15,0 1-15,0 20 0,0-21 16,0 0-16,0 0 0,0 1 0,0-1 15,21 0-15,0 0 0,1-21 0,-1 21 16,0-21-16,0 0 0,21 0 16,-20 0-16,20 0 0,0 0 0,-21 0 15,43 0-15,-43 0 16,0-21-16,-21 0 16,0 0-16,0 0 0,0-1 15,0 1-15,0 0 0,0 0 16,0-21-16,-21 20 0,21 1 0,0-21 15,0 21-15,0-22 0,0 22 0,0 0 16,21 0-16,0 21 0,1 0 16,-1 0-16,0 0 0,0 0 0,0 0 15,0 21-15,1 0 0,-22 0 0,21 22 16,-21-22-16,21 0 0,-21 21 16,0-20-16,0-1 0,0 21 15,0-21-15,0 0 0,0 1 0,0-1 16,-21 0-1,0-21 1,21-21 0,0 0-16,0-1 15,0 1-15,0 0 0,0 0 0,21 0 16,0 0-16,0-22 0,-21 22 16,21-21-16,0-1 0,1 22 0,-1 0 15,0-21-15,-21 21 0,21-1 16,0 22-16,-21-21 0,21 21 15</inkml:trace>
  <inkml:trace contextRef="#ctx0" brushRef="#br0" timeOffset="72604.49">7683 11494 0,'0'0'0,"22"0"31,-1 0-31,0-22 16,0 22-16,0-21 0,0 0 0,1 21 15,-1-42-15,0 21 0,0-1 16,0 1-16,0 0 0,-21-21 16,0-1-16,0 22 0,0-21 0,0 21 15,0-22-15,0 22 0,-21 0 0,0 0 16,0 21-16,0 0 0,0 0 16,-1 0-16,-20 0 0,21 21 0,-21 0 15,20 0-15,-20 22 0,21 20 16,0-20-16,0-1 0,-1 21 0,1-20 15,21-1-15,-21 0 0,21 1 16,0-22-16,0 0 0,0 0 0,21 0 16,0 1-16,1-22 0,-1 0 0,0 0 15,21 0-15,1 0 0,-1 0 16,-21 0-16,21 0 0,1-22 0,-1 1 16,0 0-16,1 0 0,-1 0 15,-21-22-15,22 1 0,-22 0 0,0-1 16,21 1-16,-42-21 0,21-1 15,1 22-15,-22-22 0,21 22 0,-21-22 16,0 22-16,0-21 0,0 20 16,0 1-16,0 0 0,0-22 15,0 43-15,-21 42 16,21 0-16,-22 22 16,1-1-16,21 0 0,0 1 15,-21 20-15,21 1 0,-21-1 0,21 1 16,0-1-16,0-21 0,0 22 15,0-22-15,0 1 0,0-1 0,21 0 16,0-21-16,0 1 0,1-1 0,-22 0 16,21 0-16,0-21 0,0 0 15,0 0-15,0 0 0,1 0 0,-1 0 16</inkml:trace>
  <inkml:trace contextRef="#ctx0" brushRef="#br0" timeOffset="72956">8488 11282 0,'0'0'0,"0"-21"0,-21 0 0,21-22 16,0 22-16,0 0 0,0 0 16,0 0-16,0-1 0,0 1 15,21 0-15,0 21 16,0 0-16,0 0 0,0 0 0,1 21 16,-1 0-16,0 22 0,21-22 0,-21 21 15,1 1-15,-1-1 0,0-21 16,-21 21-16,0 1 0,0-1 15,0-21-15,0 22 0,0-22 0,0 0 16,0 0-16,0 0 0,-21-21 16,21 21-16,-21-21 15,21-21 1,0 0-16,0 0 16,0 0-16,0-22 0,0 22 0,0-21 15,21 21-15,-21-22 0,21 1 16,0 21-16,0-21 0,-21-1 0,21 22 15,1 0-15,20 0 0,-21 0 16,0 21-16,0-22 0,1 22 16,-1 0-16,0-21 0,0 21 0</inkml:trace>
  <inkml:trace contextRef="#ctx0" brushRef="#br0" timeOffset="73151.89">9250 11070 0,'0'21'31,"0"1"-31,0 20 0,0-21 0,0 21 15,0-20-15,0 20 0,0-21 0,0 21 16,0 1-16,0-22 0,0 0 16,-21 0-16,21 0 0,0 1 0,0-1 15,0 0 1,0-42 15,0 0-31,21-1 0,-21 1 0,0 0 16</inkml:trace>
  <inkml:trace contextRef="#ctx0" brushRef="#br0" timeOffset="73319.8">9292 10880 0,'0'0'0,"-21"0"31,0 0-31,21 21 16,21 0-1,0-21-15,0 0 16,0 0-16,1 21 16</inkml:trace>
  <inkml:trace contextRef="#ctx0" brushRef="#br0" timeOffset="73631.63">9673 11049 0,'0'0'0,"0"21"16,0 22-16,0-22 0,0 0 15,0 21-15,0-21 0,0 1 16,0 20-16,0-21 0,0 0 0,0 0 16,0 1-16,0-1 0,0 0 15,0 0-15,0-42 32,0 0-17,0 0-15,0-1 0,21 1 16,0 0-16,-21 0 0,22-21 15,-1 20-15,0-20 0,-21 21 0,21-21 16,0-1-16,0 22 0,1 0 16,-1 0-16,0 0 0,0-1 0,0 22 15,0 0-15,1 0 0,-1 0 16,0 0-16,-21 22 16,0-1-16,0 0 15</inkml:trace>
  <inkml:trace contextRef="#ctx0" brushRef="#br0" timeOffset="74216.89">10033 11155 0,'0'42'15,"0"-105"-15,0 84 0,0 42 0,21-41 16,0-22-16,0 0 16,1 0-16,-1 0 15,0 0-15,0-22 0,0 1 0,0 0 16,1 21-16,-22-21 0,21 0 16,-21 0-16,21-1 0,-21 1 0,0 0 15,0 0-15,0 0 16,-21 21-16,0 0 15,-1 0-15,1 0 0,0 21 0,0 0 16,0 0-16,0 0 0,-1 1 16,1 20-16,21-21 0,-21 21 0,21-20 15,0 20-15,0-21 0,0 0 0,0 0 16,21 1-16,0-1 0,1 0 16,-1-21-16,0 0 0,0 21 0,0-21 15,0 0-15,1 0 0,20 0 16,-21 0-16,21-21 0,-20 21 0,-1-21 15,0 0-15,0-1 0,0 1 0,-21 0 16,0 0-16,0 0 16,0-22-16,0 22 0,21-21 0,-21 21 15,0 0-15,22-22 0,-22 22 0,0 0 16,21 0-16,0 21 16,0 0-16,0 0 0,0 0 15,1 0-15,-1 0 16,0 21-16,0 0 0,0 21 15,-21-20-15,21 20 0,-21-21 0,22 21 16,-22 1-16,0-22 0,0 0 16,0 21-16,0-20 0,0-1 15,0 0-15,0 0 0,-22-42 47,22 0-47,0 0 16,0-1-16,0 1 0,0 0 0,0-21 15,22 21-15,-1-22 0,-21 1 0,21 21 16,21-22-16,-21 1 0,1 21 16,20-21-16,-21-1 0,21 1 0,22 21 15,-1 0-15</inkml:trace>
  <inkml:trace contextRef="#ctx0" brushRef="#br0" timeOffset="74481.75">11684 10943 0,'-42'43'16,"84"-86"-16,-106 86 16,86-43 15,-1 0-31,0 0 0,0 0 0,0 0 15,0 0-15,1 0 16,-1 0-16,0 0 0,-42 0 47,-22 21-47</inkml:trace>
  <inkml:trace contextRef="#ctx0" brushRef="#br0" timeOffset="74604.67">11599 11134 0,'0'42'16,"0"-127"-16,0 128 0,0 20 0,0-42 0,21-21 15,1 0 1,-1 0-16,0 0 0,0 0 16,0 0-16,0 0 15,1 0-15,-22-21 16,21 0-16</inkml:trace>
  <inkml:trace contextRef="#ctx0" brushRef="#br0" timeOffset="75268.3">13314 10837 0,'0'0'0,"-21"0"0,-1-21 0,1 0 16,21 0-16,-21 21 0,21-21 16,-21 21-16,21-21 0,-21 21 31,21 21-31,-21 0 15,21 0-15,0 0 0,0 22 16,0-22-16,0 21 0,0-21 16,0 22-16,0-22 0,0 21 0,-22 0 15,22-20-15,-21 20 0,0-21 16,0 0-16,21 0 0,-21 1 0,0-1 16,21 0-16,-22-21 0,22-21 31,-21 0-31,21-1 0,0 1 15,0-21-15,0 21 0,0-22 16,21 22-16,1-21 0,-1 0 0,0-1 16,21 1-16,-21 0 0,22-1 0,-1-20 15,22 20-15,-22 22 0,0-21 16,22 21-16,-22 0 0,0 21 16,1 0-16,-22 0 0,21 21 0,-21 0 15,1 0-15,-1 21 0,0 1 16,-21-1-16,0 0 0,0-20 0,0 20 15,0 0-15,-21 1 0,0-1 16,-1-21-16,1 21 0,0-20 0,0-1 16,0 0-16,21 0 0,0 0 0,-21-21 15,21-21 17,21 0-32,-21 0 0,21 0 15,0-1-15</inkml:trace>
  <inkml:trace contextRef="#ctx0" brushRef="#br0" timeOffset="76108.67">13928 10859 0,'0'0'15,"21"0"1,0 0 0,0 0-16,0-22 15,0 22-15,1-21 0,-1 21 16,0-21-16,0 0 15,0 21-15,0-21 0,1 0 0,-1 21 16,-21-22-16,21 1 0,-21 0 0,0 0 16,0 0-16,0 0 0,-21 21 15,0 0-15,-22 0 0,22 21 16,0 0-16,0 0 0,0 0 16,-1 22-16,1-22 0,0 21 0,0 0 15,0-20-15,0 20 0,21 0 0,0-21 16,0 1-16,-22 20 0,22-21 15,0 0-15,0 0 0,22 1 16,-1-22-16,0 0 0,0 0 16,0 0-16,22 0 0,-1 0 0,-21-22 15,21 1-15,1 21 0,-1-21 0,-21 0 16,22 0-16,-1 0 0,0-1 16,-21 1-16,22-21 0,-1 21 15,-21-22-15,0 22 0,22-21 0,-22 0 16,0 20-16,-21 1 0,0 0 15,21 21-15,-21 21 16,0 22 0,0-22-16,-21 0 0,21 21 0,0-21 15,-21 22-15,0-22 0,21 0 0,-21 21 16,21-20-16,-22-1 0,22 0 16,0 0-16,0 0 0,0 0 15,22-21 16,-1 0-31,0-21 0,0 21 0,0-21 16,0 0-16,1 0 0,-1 0 16,0-1-16,0 1 0,0 0 0,0 0 15,1 0-15,-1 0 0,0-1 16,-21 1-16,0 0 0,21 21 0,-21 21 16,0 0-1,0 1-15,0-1 0,0 0 16,0 0-16,0 0 0,0 0 0,0 1 15,0-1-15,21-21 16,0 0-16,1 21 0,-1-21 16,21 0-16,0 0 0,1 0 0,-1 0 15,0 0-15,1 0 0,-1 0 16,0 0-16,1-21 0,-1 0 0,-21 21 16,0-22-16,1 1 0,-22 0 0,0-21 15,0 21-15,0-1 0,0-20 16,-22 21-16,1-21 0,0 20 0,0 1 15,-21 0-15,20 0 0,1 0 16,-21 21-16,21 0 0,0 0 0,-1 0 16,1 0-16</inkml:trace>
  <inkml:trace contextRef="#ctx0" brushRef="#br0" timeOffset="76528.03">16806 10351 0,'0'0'0,"0"-22"0,0 1 15,21 21-15,1-21 0,-1 0 16,-21 0-16,0 0 16,0-1-16,-21 1 15,-1 21-15,-20-21 0,21 21 0,-21 0 16,-1 0-16,1 0 0,-22 0 16,22 0-16,-21 21 0,20-21 0,-20 43 15,20-22-15,1 21 0,21 0 16,-21 22-16,20-1 0,1-20 15,21 20-15,0 1 0,0-1 0,0-20 0,0 20 16,21-21-16,1 1 16,-1-1-16,21-21 0,-21 0 0,22 22 15,-1-22-15,21-21 0,-20 21 0,20-21 16,1 0-16,-1 0 0,1 0 16,-22 0-16,22 0 0,-1-21 0,1 0 15,-22 0-15,21-1 0,-20 1 16,-1-21-16</inkml:trace>
  <inkml:trace contextRef="#ctx0" brushRef="#br0" timeOffset="76979.77">17399 10160 0,'0'-42'0,"0"84"0,0-127 0,0 64 16,0 0-16,0 0 0,-21 21 16,0 0-16,21 21 0,-22 0 15,1 22-15,0-22 0,21 42 16,0-20-16,-21 20 0,21 1 0,-21-1 15,21 1-15,-21-22 0,21 21 16,0 1-16,0-22 0,0 1 0,0-1 16,-22 0-16,22 1 0,0-22 0,-21 0 15,21 0-15,0 0 0,0-42 47,-21 21-47,21-21 0,0 0 16,0 0-16,0-1 0,0-20 0,0 21 15,21-21-15,0-1 0,1 1 16,-1 0-16,0 20 0,0-20 0,21 0 16,-20 21-16,20-1 0,-21 22 0,21 0 15,-20 0-15,20 0 0,-21 22 16,0-1-16,0 0 0,1 21 0,-1 1 16,0-22-16,-21 21 0,0 0 15,0-20-15,0 20 0,0-21 0,0 21 16,0-20-16,-21-1 0,0 0 15,-1 0-15,1-21 0,0 21 16,21 0-16,-21-21 0,42-21 31,0 21-15,-21-21-16</inkml:trace>
  <inkml:trace contextRef="#ctx0" brushRef="#br0" timeOffset="77340.56">17738 10583 0,'0'-21'0,"0"42"16,0-63-16,0 21 16,0 0-16,21 21 15,0-21-15,0 21 16,0 0-16,0 0 0,1 0 0,-1 0 16,0 0-16,0 0 0,0 0 15,0 21-15,-21 0 0,22 21 0,-1-21 16,0 1-16,-21 20 0,0-21 0,0 21 15,0-20-15,0 20 0,0-21 16,0 0-16,0 0 0,0 1 0,-21-1 16,0-21-16,-1 21 0,1-21 15,21-21 1,0 0 0,0-1-16,0 1 15,0 0-15,21 0 0,1-21 16,-22 20-16,21-20 0,0 0 0,0 21 15,0-22-15,22 1 0,-22 21 16,0-22-16,0 22 0,0 21 0,22-21 16,-22 0-16,0 21 0,21 0 15,-21 0-15</inkml:trace>
  <inkml:trace contextRef="#ctx0" brushRef="#br0" timeOffset="78236.17">18711 10520 0,'0'0'0,"-21"0"16,0 21-16,0 0 0,0-21 16,-22 21-16,22 1 0,-21-1 0,21 0 15,-22 0-15,22 21 0,0-20 16,-21-1-16,20 0 0,22 0 0,-21 0 16,21 0-16,0 1 0,0-1 15,0 0-15,0 0 0,21-21 16,1 0-16,-1 0 0,0 0 15,21 0-15,-21 0 0,1 0 16,20 0-16,-21 0 0,0 0 0,0 0 16,1-21-16,-22 0 0,0 0 15,0-1-15,0-20 0,0 21 16,0-21-16,0 20 0,0-20 16,0 0-16,0-1 0,0 1 15,0 21-15,0-21 0,21 20 0,0 1 16,0 0-16,0 21 0,0 0 15,1 0-15,-1 0 0,0 21 0,0 0 16,0 1-16,0-1 0,1 0 0,-1 0 16,0 21-16,-21-20 0,0 20 15,0-21-15,0 21 0,0-20 0,0-1 16,0 21-16,0-21 0,0 0 16,0 1-16,0-1 0,0 0 15,-21-21-15,0 0 16,-1 0-16,1 0 15,0 0 1,21-21-16,0 0 0,0-1 0,0 1 16,0 0-16,0 0 0,0 0 15,21-22-15,0 1 0,22 0 0,-22 21 16,0-22-16,0 1 0,22 21 16,-22-22-16,0 22 0,21 0 0,-21 21 15,1 0-15,-1 0 0,0 0 16,0 42-16,0-20 0,-21-1 0,0 21 15,0-21-15,0 22 0,0-1 0,0-21 16,0 21-16,-21-20 0,21-1 16,-21 0-16,21 0 0,0 0 15,0 0-15,0 1 0,-21-22 16,0 0 15,21-22-31,0 1 16,0 0-16,0 0 0,0 0 0,0 0 15,0-22-15,0 22 0,21-21 0,0-1 16,0 1-16,0 21 0,22-21 16,-22-1-16,0 22 0,21 0 15,-21 0-15,22 0 0,-22 21 0,0 0 16,0 21-16,0 0 0,-21 0 16,0 0-16,0 22 0,0-22 15,0 21-15,0 0 0,-21-20 0,0 20 16,0-21-16,0 21 0,21-20 0,-21-1 15,-1 0-15,22 0 16,22-42 31,-1 0-47</inkml:trace>
  <inkml:trace contextRef="#ctx0" brushRef="#br0" timeOffset="78588.25">19812 10541 0,'21'0'16,"0"0"-16,0-21 0,1 0 15,-1 21-15,0-21 16,0-1-16,-21 1 0,0 0 0,21 0 15,-21 0-15,0 0 16,0-1-16,-21 22 16,0 0-16,-21 22 15,20-1-15,-20 0 0,21 21 16,-21 1-16,20-22 0,1 21 0,0 0 16,0-20-16,21 20 0,0-21 15,0 21-15,0-20 0,21-1 0,0 0 16,0-21-16,1 21 0,-1 0 15,21-21-15,-21 0 0,0 0 0,22 0 16,-22 0-16,0 0 0,21 0 0,-20 0 16,-1-21-16,21 21 0,-21-21 15</inkml:trace>
  <inkml:trace contextRef="#ctx0" brushRef="#br0" timeOffset="78828.12">20405 10054 0,'0'0'0,"0"-42"16,0 63 0,0 0-1,0 22-15,-22-22 0,22 21 16,-21 0-16,21 1 0,-21 20 0,21-20 16,0-1-16,0 21 0,-21-20 15,21-1-15,0 0 0,0 1 0,0-1 16,0-21-16,0 22 0,0-22 15,0 0-15,0 0 16,21-21-16</inkml:trace>
  <inkml:trace contextRef="#ctx0" brushRef="#br0" timeOffset="79180.63">20066 10139 0,'0'0'0,"0"-21"0,0-22 0,0 22 16,0 0-16,0 0 16,0-21-16,21 20 0,0 1 15,22 0-15,-22 21 0,21 0 16,0 0-16,1 0 0,20 0 0,1 21 16,-1 0-16,1 1 0,-22 20 0,22-21 15,-1 21-15,-21 1 0,-20 20 16,20-20-16,-21 20 0,0-21 0,-21 22 15,0-1-15,0-20 0,0 20 16,0-20-16,0-1 0,0 0 0,-21-21 16,0 22-16,0-22 0,-22 0 15,1 0-15,0 0 0,-1 1 16,1-22-16,0 0 0,-1 21 0,1-21 16,0 0-16,-1 0 0,1 0 15,21 0-15,0 0 0,0 0 0,21-21 31,21 21-31,21-22 0,-21 22 16</inkml:trace>
  <inkml:trace contextRef="#ctx0" brushRef="#br0" timeOffset="79560.41">20913 10605 0,'0'-22'0,"0"44"0,0-65 0,21 22 15,-21 0-15,21 0 0,-21 0 0,21-1 16,-21 1-16,21 21 0,0 0 16,1 0-16,-1 0 0,0 0 15,0 0-15,0 21 0,0 1 16,1-1-16,-22 21 0,0-21 0,21 0 16,-21 22-16,0-22 0,0 21 15,0-21-15,0 1 0,0-1 0,0 21 16,0-21-16,0 0 0,-21-21 31,-1 0-15,22-21-1,0 0-15,0 0 0,0 0 0,0 0 16,0-1-16,22 1 0,-1-21 0,0 0 16,0 20-16,0-20 0,0 0 15,1 21-15,-22-1 0,21 1 0,0 0 16,0 0-16,0 21 0,0 0 15,1 0-15,-1 21 16</inkml:trace>
  <inkml:trace contextRef="#ctx0" brushRef="#br0" timeOffset="79780.28">21505 10499 0,'0'0'0,"0"21"15,0 0 1,0 0-16,0 0 15,0 1-15,0-1 0,0 0 16,-21 0-16,21 0 0,0 0 16,0 1-16,-21-1 0,21 0 15,0 0-15,-21-21 0,21-21 47,21 21-47,-21-21 16,21 21-16</inkml:trace>
  <inkml:trace contextRef="#ctx0" brushRef="#br0" timeOffset="79948.49">21463 10308 0,'-21'-21'0,"42"42"0,-42-63 0,21 0 16,-21 42-16,21-22 0,0 1 16,-22 21-1,1 0-15,21 21 31,0 1-31,21-1 16,1-21-16,-1 21 16</inkml:trace>
  <inkml:trace contextRef="#ctx0" brushRef="#br0" timeOffset="80287.99">21738 10308 0,'0'0'0,"21"21"16,0 1-16,1-1 16,-22 0-16,0 0 0,0 0 0,0 0 15,0 22-15,0-22 0,0 21 0,21-21 16,-21 22-16,21-22 16,-21 0-16,0 21 0,0-20 0,21-1 15,-21 0-15,21 0 16,-21 0-16,0-42 31,0 0-15,0 0-16,0 0 0,0-1 0,21 1 15,-21-21-15,22 21 0,-1-22 16,-21 22-16,21-21 0,0 21 0,0-22 16,0 22-16,-21 0 15,22 0-15,-1 21 0,-21-21 0,21 21 16,0 0-16,0 0 15</inkml:trace>
  <inkml:trace contextRef="#ctx0" brushRef="#br0" timeOffset="80638.78">22119 10478 0,'0'0'0,"21"0"31,0 0-31,1 0 0,-1 0 15,0 0-15,0-22 0,0 22 16,0-21-16,1 21 0,-1-21 16,0 0-16,0 0 0,-21 0 15,21 21-15,-21-22 0,0 1 16,-21 21 0,0 0-16,0 0 0,0 0 0,-1 21 15,1 1-15,0-1 0,0 0 16,0 21-16,0-21 0,21 22 0,-22-22 15,22 21-15,0-21 0,0 22 16,0-22-16,0 0 0,0 0 0,0 0 16,0 1-16,22-1 0,-1-21 15,0 21-15,0-21 0,0 0 16,0 0-16,1 0 0,20 0 0,-21 0 16,0 0-16,0-21 15,1 21-15</inkml:trace>
  <inkml:trace contextRef="#ctx0" brushRef="#br0" timeOffset="80996.58">22521 10435 0,'0'0'0,"21"-106"16,1 85-1,-1 21-15,-21-21 16,21 21-16,0 0 0,0 0 16,0 0-16,1 0 0,-1 0 0,-21 21 15,21 0-15,0 1 16,0-1-16,-21 0 0,21 21 0,1-21 15,-22 22-15,0-22 0,0 21 16,0-21-16,0 1 0,0-1 0,0 0 16,0 0-16,0 0 0,0 0 15,-22-21-15,22 22 0,-21-22 16,0 0 0,21-22-16,0 1 15,0 0-15,0 0 0,0 0 16,0 0-16,21-1 0,0-20 15,1 21-15,-1-21 0,0 20 0,0-20 16,0 21-16,0 0 16,1 0-16,-22-1 0,21 1 0,0 0 15,0 21-15,0-21 16,0 21-16,-21-21 16,22 21-16</inkml:trace>
  <inkml:trace contextRef="#ctx0" brushRef="#br0" timeOffset="81267.42">23304 10202 0,'0'-21'0,"-21"21"16,0 0-1,0 21-15,21 1 16,-21-1-16,0 0 0,21 21 0,-22 1 15,22-22-15,-21 21 0,0 0 16,0 1-16,21-22 0,0 21 0,0-21 16,0 22-16,0-22 0,0 0 15,0 21-15,0-20 0,21-1 0,0 0 16,0-21-16,1 21 0,20-21 16,-21 0-16,21 0 0,-20 0 0,20 0 15,-21 0-15,21 0 0</inkml:trace>
  <inkml:trace contextRef="#ctx0" brushRef="#br0" timeOffset="81573.05">23664 10202 0,'0'0'0,"0"-21"31,21 21-31,1 0 0,-1 0 0,0 21 15,0 1-15,0-1 0,0 0 16,1 21-16,-22-21 0,0 22 16,0-1-16,0 0 0,0 1 15,0-1-15,0 0 0,0 1 0,-22-1 16,22-21-16,-21 22 0,0-22 16,0 0-16,0 0 0,0 0 0,-1 0 15,1-21-15,0 22 0,0-22 0,0 0 16,0 0-1,21-22 1,21 1 0</inkml:trace>
  <inkml:trace contextRef="#ctx0" brushRef="#br0" timeOffset="81779.92">24342 10372 0,'0'0'16,"0"-21"-16,0 42 47,0 0-47,0 0 31,0 0-31,0 0 16</inkml:trace>
  <inkml:trace contextRef="#ctx0" brushRef="#br0" timeOffset="82008.8">24405 10986 0,'0'0'0,"0"63"16,0-42-1,-21 0-15,0 1 0,0 20 16,-1-21-16,1 0 0,-21 22 16,0-22-16,-1 21 0,-20-21 0,-1 22 15,1-22-15,-1 21 0,1-21 16,-1 0-16,1 22 0,-1-22 0,-20 0 16,20 0-16,1 0 0,-22 22 0,21-22 15</inkml:trace>
  <inkml:trace contextRef="#ctx0" brushRef="#br0" timeOffset="83824.22">995 13123 0,'-21'0'0,"42"0"0,-64 0 0,43-21 31,22 21-15,-1 0 0,0 0-16,0 0 0,21 0 15,-20 0-15,20 0 0,0-21 16,1 21-16,-22 0 0,21 0 0,-21 0 16,0 0-16,1 0 0,-1 0 15,-42 0 16,-1 0-31,-20 0 0,21 0 0,0 0 16,0 0-16,-22 0 0,22 0 16,0 0-16</inkml:trace>
  <inkml:trace contextRef="#ctx0" brushRef="#br0" timeOffset="84275.96">974 13081 0,'0'0'15,"-22"21"-15,1 0 0,21 1 16,-21-22-16,0 21 0,0 0 15,0 0-15,21 0 0,-22 0 0,1 1 16,0-1-16,21 0 16,-21-21-16,21 21 0,-21-21 15,0 0-15,21 21 16,21-42 31,0 21-32,0 0-15,0 0 0,0 0 16,1 0-16,-1 0 0,21 0 16,-21 0-16,22 0 0,-22 0 0,0 21 15,21-21-15,-21 21 16,1 1-16,-1-1 0,-21 21 0,0-21 16,0 0-16,0 22 0,0-22 15,-21 21-15,-22-21 0,22 1 16,-21 20-16,-1-21 0,1 0 0,0-21 15,-1 21-15,22-21 0,-21 22 16,21-22-16,0 0 0,-1 0 16,1 0-16,0 0 0,21-22 0,0 1 15,0 0-15,0 0 16,0 0-16,0 0 16,21-1-16,0 22 15,1-21-15,-1 21 0,0-21 0,0 21 16</inkml:trace>
  <inkml:trace contextRef="#ctx0" brushRef="#br0" timeOffset="84499.83">1503 13504 0,'21'0'0,"-42"0"0,63 0 0,-21 0 15,-21-21 48,21 0-32,-21 0-31,0 0 16</inkml:trace>
  <inkml:trace contextRef="#ctx0" brushRef="#br0" timeOffset="85308">2709 12975 0,'0'0'0,"-21"0"15,21 21 32,21-21-31,0 0-16,1 0 0,-1 0 15,0 0-15,21 0 0,1 0 0,-22-21 16,21 0-16,0 0 0,1 21 16,-1-21-16,0 0 0,1-1 0,-1 1 15,0 21-15,-20-21 0,20 0 16,-21 0-16,0 0 0,0-1 15,-21 1-15,0 0 0,-21 21 16,-21-21-16,21 21 16,-22 0-16,1 0 0,0 0 15,-1 21-15,-20-21 0,21 21 0,-22 0 16,22 22-16,-1-22 0,1 0 16,21 21-16,-21 1 0,20-22 15,22 21-15,0-21 0,0 22 0,0-22 16,22 0-16,20 0 0,-21 0 0,21 1 15,-20-22-15,20 21 0,0-21 16,1 0-16,-1 0 0,-21 0 0,21 0 16,1 0-16,-22 0 0,0 0 15,0 0-15,0 0 0,-42 0 32,0 0-32,0 0 0,-21 0 15,20 0-15,-20 0 0,0 21 16,-1 0-16,1-21 0,0 21 0,-1 0 15,1 1-15,21-1 0,-21 0 16,20 21-16,22-21 0,-21 22 0,21-22 16,0 21-16,0-21 0,0 22 15,0-22-15,0 0 0,21 0 0,1 0 16,20 1-16,21-1 16,-20-21-16,-1 0 0,-21 0 15,22 0-15,-1 0 0,0 0 16,1-21-16,-1-1 0,0 1 0,1 0 15,-1 0-15,0 0 0,-21 0 16,22-1-16</inkml:trace>
  <inkml:trace contextRef="#ctx0" brushRef="#br0" timeOffset="85533.87">3471 13229 0,'0'0'16,"0"-21"-16,0 42 31,0 0-31,21 1 15,1-1-15,-22 0 0,21 21 16,0-21-16,-21 1 0,0-1 16,21 0-16,-21 0 0,21 0 0,-21 0 15,0 1-15,0-1 16,0 0-16,21-21 0,1 0 16,-1 0-1,0 0-15,-21-21 0,21 21 0,0-21 16,0-1-16,1 1 0</inkml:trace>
  <inkml:trace contextRef="#ctx0" brushRef="#br0" timeOffset="85719.76">3831 13250 0,'0'0'0,"-21"0"16,0 0-16,0 0 16,-22 22-16,22-1 0,-21-21 0,-1 21 15,1 21-15,21-21 0,-21 1 16,-1-1-16,1 0 0,21 21 0,-22-21 15,22 1-15,0-1 0,0 21 16,21-21-16,0 0 0,42-21 16,-21 0-16,1 0 15,20 0-15</inkml:trace>
  <inkml:trace contextRef="#ctx0" brushRef="#br0" timeOffset="86052.57">4085 13272 0,'0'-22'0,"0"44"0,21-44 16,-21 1-16,0 42 31,0 1-31,0-1 0,-21 21 16,0-21-16,21 22 0,0-1 0,-21 0 16,0 22-16,21-22 0,0 22 15,0-1-15,0-21 0,0 22 0,0-1 16,0 1-16,0-1 0,0 1 15,0 21-15,21-22 0,-21 1 0,0 20 16,0 1-16,0-22 0,0 1 16,0 21-16,0-22 0,-21-21 15,-1 22-15,1-22 0,0 1 0,0-1 16,21 0-16,0-21 0,-21 1 16,21-44-1,21 1-15,-21-21 0,21 21 16,0-22-16,0 1 0,1-21 15,-1 20-15,0-20 0,0-1 0</inkml:trace>
  <inkml:trace contextRef="#ctx0" brushRef="#br0" timeOffset="86368.39">4106 13526 0,'0'0'0,"0"-43"0,0-84 31,0 85-31,0 21 0,0 0 0,21-1 15,1 1-15,-1 0 0,0 0 0,21 21 16,-21-21-16,22 21 0,-1 0 16,0 0-16,-20 0 0,20 0 0,-21 21 15,0 0-15,0 0 0,1 0 16,-22 1-16,0 20 0,0-21 0,0 21 16,-43-20-16,22 20 0,0-21 15,-21 0-15,-1 22 0,1-22 0,21 0 16,-22 0-16,1-21 0,21 21 15,-21-21-15,20 0 0,1 0 16,0 0 0,21-21-16,0 0 15,0 0-15,21 0 0,0-1 0,1 1 16,-1 0-16,0 0 0,0 0 16</inkml:trace>
  <inkml:trace contextRef="#ctx0" brushRef="#br0" timeOffset="86616.25">4826 12912 0,'21'-43'0,"-42"86"0,63-107 0,-21 43 16,-21 0-16,0 0 0,0 42 31,0 0-31,-21 21 16,21 1-16,0-22 0,-21 42 0,21-20 15,-21-1-15,21 0 0,0 1 16,0 20-16,0-20 0,0-22 0,-21 21 15,21 0-15,0-20 0,-21 20 16,21-21-16,0 0 0,0 0 0,-22 1 16,22-1-16,0 0 0,22-21 31,-1 0-31,0-21 16</inkml:trace>
  <inkml:trace contextRef="#ctx0" brushRef="#br0" timeOffset="87307.85">5419 13293 0,'21'-21'0,"-42"42"0,42-64 0,-21 22 15,0 0-15,0 0 16,-21 0-16,-1 21 0,1-21 16,21-1-16,-21 22 0,-21 0 0,21-21 15,-1 21-15,1 0 0,-21 0 16,21 21-16,-22 1 0,22-1 15,-21 0-15,21 0 0,-22 21 16,22-20-16,0 20 0,0-21 0,0 21 16,0 1-16,-1-1 0,22 0 0,0-20 15,0-1-15,0 21 0,0-21 16,22 0-16,-1 1 0,21-22 16,-21 0-16,0 0 0,1 0 15,20 0-15,-21-22 0,0 1 0,0 0 16,1 21-16,20-21 0,-21-21 15,0 20-15,0 1 0,1-21 0,-1 21 16,0-22-16,0 22 0,0-21 16,-21 0-16,21 20 0,-21-20 15,22 21-15,-22 0 0,0 0 0,0 42 32,0 0-32,0 0 15,0 0-15,0 22 0,0-22 0,0 0 16,0 21-16,0-21 0,0 22 15,0-22-15,0 0 0,0 0 0,0 0 16,21 1-16,0-1 0,0 0 16,0-21-16,0 0 0,1 0 15,20 0-15,-21 0 0,0 0 16,0 0-16,1-21 0,20 0 0,-21-1 16,0 1-16,0 0 0,1 0 15,-1 0-15,21 0 0,-42-22 16,21 22-16,0 0 0,1 0 0,-22-22 15,21 43-15,-21-21 0,0 0 16,0 42 0,0 0-16,0 1 0,0-1 15,-21 21-15,21-21 0,-22 0 16,22 1-16,0-1 0,0 0 0,0 0 16,0 0-1,0 0-15,22-21 16,-1-21-1,0 0 1</inkml:trace>
  <inkml:trace contextRef="#ctx0" brushRef="#br0" timeOffset="87704.62">6032 12785 0,'-21'0'0,"42"0"0,-63-21 0,21 21 15,0 0-15,0 0 0,-1 21 16,1 0-16,0 0 0,0 0 16,0 0-16,0 22 0,21-22 0,0 0 15,0 21-15,0-20 0,0-1 16,21 0-16,0-21 0,0 21 0,0 0 16,0-21-16,1 0 0,-1 0 15,0 0-15,0 0 0,0 0 0,0 0 16,22-21-16,-22 0 0,0 21 0,0-21 15,-21 0-15,21-1 0,-21 1 16,22-21-16,-22 21 0,0-22 0,0 22 16,0-21-16,0 21 0,0 0 15,-22-22-15,1 43 0,0-21 16,0 21-16,0 0 0,0 0 16,-1 0-16,-20 0 0,21 21 0,0 0 15,0 1-15,-1 20 0,1-21 0,0 21 16,21-20-16,-21 20 0,21 0 15,0-21-15,0 22 0,0-22 0,0 0 16,21 0-16,0 0 0,0 1 16,1-1-16,20-21 0</inkml:trace>
  <inkml:trace contextRef="#ctx0" brushRef="#br0" timeOffset="88159.88">6562 13145 0,'0'0'0,"-22"0"0,1 0 0,0 0 16,0 21-16,0 0 0,0-21 16,21 21-16,0 0 0,-22 0 15,22 1-15,-21-1 0,21 0 0,0 0 16,0 21-16,0-20 0,0 20 16,0-21-16,0 0 0,0 0 15,0 1-15,0-1 0,0 0 16,0-42 15,0 0-15,0-1-16,0 1 15,0 0-15,0 0 0,0 0 0,0 0 16,0-22-16,0 22 0,0-21 16,21 21-16,22-22 0,-22 1 15,21 21-15,1-22 0,-1 22 0,21 0 0,-20 21 16,20 0-16,-20 0 0,-1 0 15,21 0-15,-20 21 0,-22 0 0,21 1 16,-21 20-16,1-21 0,-1 21 16,-21-20-16,0 20 0,0-21 15,0 21-15,0-20 0,-21-1 0,-1 0 0,1 21 16,0-21-16,-21-21 16,21 22-16,-1-1 0,1-21 0,0 21 15,0-21-15,0 0 0,0 0 16</inkml:trace>
  <inkml:trace contextRef="#ctx0" brushRef="#br0" timeOffset="89705.17">8911 13187 0,'-21'21'0,"42"-42"0,-42 63 15,21-21-15,21-21 31,0 0-31,0 0 0,1-21 16,-1 0 0,-21 0-16,0 0 15,0 0-15,0-1 0,0 1 0,-21 0 16,-1-21-16,1 21 0,-21-1 16,21 1-16,-22 0 0,1 0 15,0 0-15,-1 21 0,22 0 16,-21 0-16,0 0 0,20 21 0,1 0 15,-21 21-15,21-20 0,21 20 16,-21-21-16,-1 21 0,22 1 0,-21-1 16,21-21-16,0 22 0,0 20 15,0-21-15,0-20 0,0 20 16,21-21-16,1 0 0,-1 0 0,0-21 16,0 0-16,0 0 15,0 0-15,22 0 0,-22 0 0,21 0 16,1-21-16,-1 0 0,-21 0 0,21 0 15,1 0-15,-1-1 0,-21-20 16,22 21-16,-22-21 0,0-1 0,0 1 16,0 0-16,0-22 0,1 1 15,-22 20-15,0-20 0,0-1 0,0 1 16,21 20-16,-21 1 0,0 0 16,0 21-16,0-1 0,0 65 15,0-1 1,0 0-16,-21 22 0,21-22 15,0 22-15,0-1 0,0 1 16,0-1-16,0-20 0,0-1 16,0 0-16,0 1 0,0-1 0,0-21 15,21 0-15,0 22 0,0-22 16,0 0-16,0-21 0,1 0 16,-1 0-16,0 0 0,0 0 0,0 0 15,22-21-15,-22 0 0,0-1 16,0 1-16,0 0 0,0 0 0,1 0 15,-1 0-15,0-22 0,-21 22 16,0 0-16,0-21 0,0 20 0,21 1 16,-21 42-1,0 1 1,0-1-16,0 0 0,0 21 0,0-21 16,0 22-16,0-22 0,0 0 0,0 21 15,-21-20-15,21-1 0,0 0 16,0 0-16,0 0 0,0 0 15,21-21 1,-21-21 0,0 0-16,21 21 0</inkml:trace>
  <inkml:trace contextRef="#ctx0" brushRef="#br0" timeOffset="89876.07">9610 12954 0,'0'0'0,"0"-42"0,-22 21 0,22-1 0,0 1 15,0 0-15,0 0 0,-21 21 16,0 21 0,21 0-1,0 0-15,0 1 16,21-1-16,0-21 16,22 21-16</inkml:trace>
  <inkml:trace contextRef="#ctx0" brushRef="#br0" timeOffset="92280.29">10118 13039 0,'21'0'0,"-42"0"0,42-21 0,0-1 16,0 22-16,0-21 0,0 0 0,1 0 16,-1 21-16,0-42 0,0 20 0,0 1 15,0-21-15,1 21 0,-22-22 16,0 22-16,21-21 0,-21 21 0,0-22 15,0 22-15,0 0 0,0-21 16,-21 21-16,-1-1 0,1 22 0,0 0 16,0 0-16,0 0 0,-22 0 15,22 22-15,-21-1 0,21 21 16,-22 0-16,22 22 0,0 21 0,0-22 16,0 22-16,0-1 0,21 1 15,0-21-15,0 20 0,0 1 0,0 0 16,0-1-16,0 1 0,0 0 0,0-22 15,21 22-15,-21-22 0,0 22 16,0-22-16,0 22 0,0-21 0,0 20 16,0-20-16,0-1 0,0 1 15,0-1-15,0 1 0,0-22 0,0 0 16,0-20-16,0-1 0,21 0 0,0-21 16,0 0-16,0 0 0,1-21 15,-1 0-15,21-1 0,0 1 16,-20-21-16,20 0 0,-21-1 0,21-20 15,-20 20-15,-1-20 0,21-1 0,-42 1 16,0-1-16,21 1 0,-21-1 16,0 1-16,0-1 0,-21 1 0,0-22 15,0 22-15,-22-1 0,22 1 16,0-1-16,-21 22 0,21 0 0,-22-1 16,22 22-16,21 0 0,0 0 0,0 0 15,0-1-15,0 1 0,21 0 16,0 0-16,22 21 0,-22-21 15,21 0-15,1-1 16,-1 22-16,0-42 0,22 21 0,-22 0 16,22-22-16,-22 1 0,21 21 0,1-43 15,-1 22-15,1 0 0,-1-1 16,-20 1-16,-1 0 0,0-1 0,-20 1 16,-1 21-16,-21-21 0,0 20 15,0 1-15,0 0 0,-21 21 16,-1 0-16,-20 0 0,21 0 15,0 0-15,-22 21 0,22 0 0,0 22 16,-21 20-16,21 1 0,-1 20 0,1-20 16,0 21-16,0-1 0,0 1 15,0 0-15,-1 20 0,1-20 0,0 0 16,0 21-16,0-22 16,0 1-16,-1 0 0,22 20 0,-21-20 15,0 0-15,0-22 0,0 22 0,0 0 16,-1-1-16,22-20 0,-21-1 15,21 1-15,-21-22 0,21 0 0,0 1 16,0-1-16,0-21 0,21 0 0,0-21 16,1 0-16,-1 0 0,0 0 0,21-21 15,-21 0-15,22 0 0,20-21 16,-20-1-16,-1 1 0,21 0 0,-20-22 16,20 22-16,-20-22 0,-1 1 15,-21-1-15,0 22 0,0-22 16,-21 1-16,0-1 0,0-20 0,-21 20 15,0 1-15,-21-1 0,21 1 16,-22-1-16,1 22 0,0 0 0,-1-1 16,-41-20-16,41 42 0,1-1 15,21 1-15,-22 21 0,22 0 16,0-21-16,42 21 31,0 0-31,1 0 0,-1 0 16,21-21-16,0 21 0,1 0 0,-1-21 15,0 21-15,1-21 0,-1 21 16,22-22-16,-22 1 0,0 0 0,1 21 16,-1-21-16,0 0 0,-21 21 15,1-21-15,-1 21 0,0 0 16,0 0-16,-21 21 31,0 0-31,0 0 0,0 0 16,0 0-16,0 1 0,0-1 15,0 0-15,21 0 16,0-21-16,1 0 16,-1 21-16,0-21 0,0 0 15,0 0-15,0 0 0,1 0 16,-1 0-16,0-21 0,0 21 16,0-21-16,0 21 15,1-21-15,-1 0 0,0-1 0,0 1 16,0 0-16,0 0 0,1-21 0,-1 20 15,-21 1-15,0-21 0,0 21 16,0 0-16,0-1 0,0 1 0,-21 21 16,-1 0-16,1 0 15,0 0-15,0 21 0,0 1 0,0-1 16,21 0-16,-22 0 0,22 21 0,-21-20 16,21-1-16,0 0 0,0 0 15,0 0-15,0 0 0,21 1 16,1-22-16,-1 21 0,0-21 0,0 0 15,21 0-15,-20 0 16,-1 0-16,0 0 0,0 0 0,21 0 16,-20 0-16,20 0 0,0-21 15,-21 21-15,22-22 0,-1 1 0,-21 0 16,22 0-16,-22 21 0,21-42 0,-21 20 16,0 1-16,1 0 0,-1 21 15,-21-21-15,0 0 0,0 42 31,-21 0-31,21 0 0,-22 0 0,1 1 16,0-1-16,21 0 16,-21 0-16,21 0 0,0 0 0,0 1 15,0-1-15,21-21 47,0-21-47,0-1 16,-21 1-16,22 0 0,-1 21 15,0-21-15,0-21 0,0 20 0,22-20 16,-22 21-16,0 0 16,0 0-16,0 21 0,0 0 15,-21 21 1,0 0-16,0 0 0,22 0 16,-22 0-16,21 1 0,-21-1 0,21 0 15,0 0-15,0 0 0,0 0 16,1 1-16,-1-22 0,0 21 0,0-21 15,21 0-15,-20 21 0,-1-21 0,21 0 16,-21 0-16,0 0 0,1 0 16,20 0-16,-21-21 0,0 21 0,0-21 15,-21-1-15,22 1 0,-1 0 16,0 0-16,-21 0 0,21-22 0,0 22 16,0-21-16,1 0 0,-1 20 0,0-20 15,0 21-15,0 0 16,0 0-16,1 21 0,-22 21 31,0 0-31,0 0 16,0 0-1,21-21 32,-21-21-47,21 0 0,-21 0 16,0 0-16,0-1 15,0 1-15,0 0 0,0 0 16,0 0-16,0 0 16,0-1-16,-21 22 0,0 0 15,-1 0-15,1 22 0,-21-1 16,21 0-16,-22 0 0,22 21 0,-21 1 16,21-1-16,0 0 0,-22 1 0,43-1 15,-21-21-15,21 22 0,0-22 16,0 21-16,0-21 0,0 0 0,21 1 15,0-1-15,1-21 0,20 21 16,-21-21-16,43 0 0,-22 0 0,85 0 16,-85 0-16,-21 0 15,22 0-15,-1-21 0,-21 0 16,0-1-16,1 1 0,-1 0 16,0-21-16,0 21 0,0-22 15,-21 1-15,0 0 0,21-1 0,-21 1 16,22 21-16,-22 0 0,0-1 15,0 65 1,0-22-16,-22 0 16,22 21-16,-21-20 0,21 20 0,0 0 15,0-21-15,0 1 0,0 20 16,0-21-16,0 0 0,21 0 16,1 1-16,-1-1 0,0-21 15,0 0-15,0 0 0,0 0 0,22 0 16,-1 0-16</inkml:trace>
  <inkml:trace contextRef="#ctx0" brushRef="#br0" timeOffset="92779.66">14859 12361 0,'0'-21'0,"0"42"0,0-63 15,0 21-15,21 21 0,-21 21 16,0 21 0,0-20-16,0 20 15,0 0-15,-21 1 0,21-1 0,0 0 16,0 1-16,0-1 0,-21 21 0,21-20 16,-21-1-16,21 0 0,0-20 15,0 20-15,0-21 0,-22 0 0,22 0 16,0 1-16,0-1 15,-21-21-15,21-21 32,0-1-32,0 1 0,21 0 15,1 0-15,-1-21 0,0 20 16,21-20-16,-21 0 0,22 21 16,-22-22-16,21 22 0,1 0 0,-22 0 15,0 21-15,0 0 0,0 0 16,0 0-16,-21 21 15,0 21-15,0-21 0,-21 22 16,0-22-16,0 21 0,-21 1 0,20-22 16,1 21-16,-21-21 0,21 0 0,0 1 15,-1-1-15,1-21 0,0 21 16,0-21-16,0 0 0,0 0 16,21-21-1,0 0 1,21-1-16</inkml:trace>
  <inkml:trace contextRef="#ctx0" brushRef="#br0" timeOffset="93024.52">15642 12383 0,'0'0'0,"0"21"15,-21 0 1,0 0-16,0 21 0,-1-20 0,1 20 15,0 0-15,0 22 0,0-1 16,0-20-16,-1 20 0,-20-21 16,21 22-16,0-22 0,0 1 15,-1-1-15,1-21 0,0 21 16,-21 1-16,42-22 0,-21-21 16,21 21-16,42-42 15,-21 21-15,0-21 16</inkml:trace>
  <inkml:trace contextRef="#ctx0" brushRef="#br0" timeOffset="93520.74">16065 12700 0,'-63'127'16,"42"-106"-1,0 22-15,-1-1 0,1 0 0,21 1 16,0-1-16,-21-21 0,21 0 15,0 22-15,0-22 0,0 0 0,0 0 16,0 0-16,21-21 16,0 0-16,1 0 15,-1 0-15,0 0 0,0 0 16,0 0-16,0-21 0,22 0 0,-22 0 16,21 0-16,1-1 0,-1 1 15,-21 0-15,21 0 0,1 0 16,-22 21-16,0 0 0,-21 21 15,0 0 1,0 0-16,-21 0 0,0 1 0,21-1 16,0 0-16,0 0 0,0 0 15,0 0-15,0 1 0,21-22 16,21 0-16,-21 21 0,22-21 16,-1 0-16,-21 0 0,22 0 0,-1 0 15,-21 0-15,21-21 0,-20-1 0,-1 1 16,0 0-16,0 0 0,0 0 15,0-22-15,-21 1 0,0 0 0,22-22 16,-22 22-16,21 0 16,-21-1-16,0 1 0,0 21 0,0-22 15,-21 43 1,-1 0-16,-20 0 0,0 0 0,-1 22 16,1-1-16,-43 0 0,22 0 15,-22 0-15,1 22 0,-1-22 0</inkml:trace>
  <inkml:trace contextRef="#ctx0" brushRef="#br0" timeOffset="94440.9">6456 14753 0,'0'21'16,"21"-21"0,0 0-16,0 0 15,0 0-15,1-21 16,-1 0-16,-21 0 0,21 0 16,0 0-16,0-22 0,0 22 0,1-21 15,20-22-15,-42 22 0,21 0 16,-21-1-16,0-20 0,0 20 0,-21 22 15,0-21-15,-22 21 0,1 0 0,0 21 16,-1 0-16,-20 0 16,21 21-16,-22 0 0,22 21 0,-22 1 15,22-1-15,-22 21 0,22-20 16,0 20-16,-1-20 0,22 20 0,0-21 16,-21 1-16,21-1 0,21 0 15,0-20-15,0 20 0,0-21 0,0 0 16,21-21-16,21 0 0,-21 0 0,22 0 15,-1 0-15,0 0 0,1-21 16,-1 0-16,21 0 0,-20 0 0,-1-1 16,22 1-16,-22 0 0,-21-21 15,21 21-15,-20-1 0,-1 1 0,0 0 16,-21 42 15,0 22-31,-21-22 0,21 21 16,0 0-16,0 1 0,-21-1 0,21 22 15,0-22-15,0 21 0,0 22 16,0-21-16,0-1 0,0 22 0,0-22 16,21 22-16,0-22 0,0 22 0,-21-21 15,21 20-15,-21-20 0,21 20 16,-21 1-16,0-21 0,0 20 16,0-20-16,0 20 0,0-20 0,0-22 15,0 22-15,-21-22 0,0 22 16,0-22-16,0-21 0,0 0 0,-22 0 15,22 1-15,0-22 0,-21 0 0,20-22 16,1 1-16,0 0 0,-21 0 16,21-21-16,-1-1 0,1-20 0,0-1 15,0 1-15,0-22 0,0 0 0,21 1 16,0-1-16,0 0 0,0 1 16,0 20-16,21-20 0,0 20 0,0 1 15,21-1-15,1 1 0,-1 20 0,0 1 16,1-22-16,20 22 0,-20 0 15,20 21-15,1-22 0,-22 1 16,21 0-16,-20 20 0,20-20 0</inkml:trace>
  <inkml:trace contextRef="#ctx0" brushRef="#br0" timeOffset="95056.02">7154 14817 0,'0'42'15,"0"-21"1,21-21 15,1 0-31,-1-21 0,0 0 16,0 21-16,-21-21 0,21 0 0,0-1 15,1 1-15,-1 0 16,-21-21-16,21 21 0,-21-22 16,0 22-16,0 0 0,0-21 15,0 20-15,-21 1 0,0 21 0,-1-21 16,1 21-16,0 0 0,0 21 15,0 0-15,21 1 0,0-1 16,0 21-16,-21 43 0,21-43 16,0 0-16,0 43 0,0-64 15,0 22-15,21-22 0,0 21 16,0-21-16,0 0 0,0 1 0,1-22 16,-1 0-16,0 0 0,0 0 15,21 0-15,-20 0 0,20 0 0,-21 0 16,21-22-16,-20 1 0,20 0 0,-21 0 15,21 0-15,-20 0 16,-1-22-16,0 22 0,0-21 0,0-1 16,0-20-16,-21 21 0,0-22 0,0 22 15,0-22-15,22 1 0,-22 20 16,0 1-16,21 0 0,-21-1 0,21 22 16,-21 0-16,0 0 0,21 21 15,0 0-15,-21 21 0,0 0 16,0 0-16,0 22 0,0-1 0,0 0 15,0 1-15,0 20 0,0-20 16,0 20-16,0-21 0,0 1 16,0-1-16,0 0 0,0 1 15,0-22-15,0 0 0,0 21 0,0-20 16,0-1-16,0 0 0,21-21 31,1 0-31,-1 0 16,-21-21-16,0 0 0,21-1 15,-21 1-15,0 0 0,0 0 16</inkml:trace>
  <inkml:trace contextRef="#ctx0" brushRef="#br0" timeOffset="95244.91">7789 14669 0,'0'0'0,"21"0"46,1 0-46,-1 0 0,0 0 16,0-22-16,21 22 0,-20 0 16,-1 0-16,0-21 0,0 21 0,21-21 15,-20 21-15,-1-21 0,21 21 16,-21-21-16,22 0 0,-22 21 0,21-22 16</inkml:trace>
  <inkml:trace contextRef="#ctx0" brushRef="#br0" timeOffset="95515.77">8784 14224 0,'-63'-21'16,"41"21"0,1 21-16,0 0 0,21 0 0,-21 1 15,0 20-15,21 0 0,0 1 16,0-1-16,-21 0 0,21 1 0,-22-1 15,22 0-15,0 1 0,0-22 16,0 21-16,0 0 0,0-20 16,0-1-16,0 21 0,0-21 0,0 0 15,22-21-15,-22 22 0,21-1 16,0-21-16,0 21 0,0-21 16,0 0-16,1 0 0,-1 0 15,0-21-15,0 0 0</inkml:trace>
  <inkml:trace contextRef="#ctx0" brushRef="#br0" timeOffset="95783.62">9229 14224 0,'0'-21'0,"0"42"0,21-42 16,0 21-16,0 0 15,-21 21-15,0 0 16,21 22-16,0-22 0,1 21 0,-1 0 15,0 1-15,0-1 0,21 0 0,-20 1 16,-22-1-16,21 22 0,-21-43 16,0 21-16,0 0 0,0 1 0,0-22 15,-21 21-15,-1-21 0,1 1 16,0-1-16,0 21 0,-21-42 0,20 21 16,1 0-16,-21 1 0,21-22 15,0 0-15,-1 0 0</inkml:trace>
  <inkml:trace contextRef="#ctx0" brushRef="#br0" timeOffset="97347.73">11536 14711 0,'0'0'0,"21"-21"0,0 0 0,0-1 0,0 1 15,1 0-15,-22 0 0,0-21 16,0 20-16,0-20 0,0 0 16,0 21-16,0-22 0,-22 22 15,1-21-15,0 21 0,-21 21 0,21-22 16,-22 22-16,22 0 0,-21 0 0,-1 22 15,22-1-15,-21 0 0,21 0 16,-22 21-16,22 1 0,0 20 0,0-20 16,0-1-16,0 21 0,-1-20 15,22-1-15,0 0 0,0 1 0,0-22 16,0 21-16,0-21 0,0 1 16,22-1-16,-1-21 0,0 21 0,21-21 15,-21 0-15,22 0 0,-22 0 16,21 0-16,1 0 0,-22-21 0,21 0 15,0-1-15,-20 1 0,-1 0 16,21 0-16,-21 0 0,0-22 0,1 1 16,-1 0-16,0-1 0,0 1 15,-21 0-15,0-1 0,0 1 0,0 0 16,0-1-16,0 22 0,0 0 16,-21 42-1,21 22-15,0-22 16,0 21-16,0 0 0,0 1 15,0-1-15,0-21 0,0 22 0,21-22 16,0 21-16,0-21 0,1 0 16,20 1-16,-21-1 0,21-21 15,-20 0-15,20 0 0,0 0 0,1 0 16,-1 0-16,-21 0 0,21 0 16,1-21-16,-22 21 0,0-22 0,21 1 15,-20 0-15,-22-21 0,21 21 0,-21-22 16,21 22-16,-21-21 0,0-1 15,0 1-15,0 0 0,0 21 0,0-1 16,0 1-16,0 42 16,-21 22-16,21-22 15,-21 0-15,21 21 0,0-20 16,-22 20-16,22-21 0,-21 21 0,21-20 16,-21-1-16,21 0 0,0 0 15,0 0-15,0 0 16,21-21 15,0 0-31,-21-21 0,22 0 16,-1 0-16,0 0 0,0 0 15,-21-1-15,21 1 0,0-21 0,1 21 16,-1 0-16,0-1 0,-21 1 16,21 0-16,0 21 0,-21 21 15,0 0 1,21 1-16,-21-1 0,0 0 0,22 21 0,-22-21 15,21 1-15,-21-1 16,0 0-16,21 0 0,0 0 0,0 0 16,0-21-16,1 22 0,-1-22 0,0 0 15,21 0-15,-21 0 0,22 0 16,-1 0-16,0 0 0,1 0 0,-1 0 16,22-22-16,-22 1 0,0 0 15,1 21-15,-1-21 0,0-21 0,-21 20 16,22-41-16,-22 21 0,-21-1 15,0 1-15,0 0 16,0-1-16,0 22 0,-21-21 0,0 21 0,-1-1 16,1 1-16,-21 0 15,21 21-15,0 0 0,-22 0 0,22 0 16,-21 0-16,21 21 0,-22 0 0,22 22 16,0-22-16,-21 21 0,20 1 15,22-22-15,0 21 0,-21 0 16,21-20-16,0 20 0,0-21 0,0 0 15,0 0-15,21 1 0,1-1 0,-1-21 16,0 0-16,0 21 0,0-21 0,0 0 16,1 0-16,20 0 0,-21 0 15,0-21-15,0 21 0,1-21 16,-1-1-16,0 1 0,0 0 0,0-21 16,0-1-16,1 1 0,-1 0 15,-21-1-15,21 1 0,0-21 0,0 20 16,-21 1-16,21-22 0,1 22 15,-1-21-15,0 20 0,0 1 0,0 0 16,-21-1-16,0 1 0,21 21 16,-21 0-16,0 42 15,0 0-15,0 21 0,0 1 16,0-1-16,0 21 0,0-20 16,0 20-16,-21 1 0,21-1 0,0 1 15,0-22-15,-21 22 16,21-1-16,0-21 0,0 1 0,0-1 15,0 0-15,0 1 0,0-22 0,0 0 16,21 0-16,-21 0 0,21 1 16,1-22-16,-1 0 0,21 0 15,-21 0-15,0-22 0,22 22 0</inkml:trace>
  <inkml:trace contextRef="#ctx0" brushRef="#br0" timeOffset="98152.46">15261 14457 0,'-21'21'16,"21"-42"0,0 0-16,0 0 15,21-1-15,-21-20 16,0 21-16,0 0 0,0 0 0,0-1 16,0-20-16,0 21 0,0 0 15,-21 0-15,0-1 0,0 1 0,-22 21 16,22 0-16,0 0 0,-21 0 0,20 0 15,1 21-15,-21 1 0,21-1 16,0 21-16,-1-21 0,1 22 0,0-1 16,21 0-16,-21-21 0,21 22 15,0-1-15,0-21 0,0 0 0,0 1 16,21-1-16,0 0 0,0 0 0,22-21 16,-22 0-16,21 0 0,1 0 15,-22 0-15,21 0 0,0 0 16,-20 0-16,20-21 0,-21 21 15,21-21-15,-20 0 0,-22-1 0,21 1 16,-21 0-16,21 0 0,-21 0 0,0 0 16,0-1-16,0 1 0,0 0 15,0 0-15,0 63 32,0-21-32,0 22 0,0-1 0,0 0 15,0 22-15,0-22 0,-21 22 0,0-1 16,21 1-16,-22-1 0,22 1 15,0-1-15,-21 22 0,21-22 0,-21 1 16,21 21-16,0-22 0,0 1 16,-21-1-16,21 22 0,0-22 15,0 1-15,0-1 0,-21 1 0,0-1 16,-1-20-16,1 20 0,0-21 0,0 1 16,-21-1-16,20 0 0,-20-20 15,21 20-15,-21-42 0,20 21 0,-20-21 16,21 0-16,-21 0 0,-1-21 0,22 21 15,-21-42-15,-1 20 0,1-20 16,0 0-16,-1-22 0,22 22 0,-21-22 16,0 1-16,20-1 0,1 1 0,0-22 15,21 22-15,0-22 0,0 0 16,21 22-16,22-1 0,-1-20 16,0 41-16,22-20 0,-1 21 0,1-1 15,20 1-15,1 0 0,-21-1 16,41 22-16</inkml:trace>
  <inkml:trace contextRef="#ctx0" brushRef="#br0" timeOffset="98728.73">15642 14626 0,'21'0'16,"-21"-21"-16,21 21 15,1-21 1,-1 0-16,0 0 0,0 21 0,0-22 15,0 1-15,1 0 0,-1 0 16,0 0-16,-21-22 0,0 22 16,0 0-16,0-21 0,0 21 0,0-1 15,0 1-15,-21 21 0,0-21 16,-1 21-16,1 0 0,0 21 16,0 0-16,0 1 0,0 20 0,-1-21 15,1 21-15,21 22 0,0-22 16,0 1-16,0-1 0,0 0 0,0-21 15,0 22-15,21-22 0,1 21 16,-1-21-16,0-21 0,0 22 16,0-1-16,0-21 0,1 0 0,20 0 15,-21 0-15,0 0 0,22 0 16,-22-21-16,0-1 0,21 1 0,-21 0 16,22 0-16,-22-21 0,0-1 15,0 1-15,0-22 0,1 1 0,-1 21 16,21-22-16,-21 1 0,0-1 0,1 22 15,-1-22-15,0 22 0,0 0 16,-21-1-16,0 22 0,21 0 0,-21 0 16,0 42-1,0 0-15,-21 0 16,0 22-16,0-1 0,0 0 0,-1 1 16,1-1-16,0 0 0,0 22 15,0-22-15,0 0 0,-1 1 0,1-1 16,21 0-16,0 1 0,0-22 0,0 21 15,0-21-15,0 1 0,0-1 16,21-21-16,1 0 16,-1 0-16,0 0 0,0 0 15,0-21-15,0 21 0,1-22 0,-22 1 16</inkml:trace>
  <inkml:trace contextRef="#ctx0" brushRef="#br0" timeOffset="98903.63">16087 14309 0,'-64'0'16,"128"0"-16,-149 0 0,85-21 0,0-1 31,42 22-31,-21 0 0,22 0 16,-22 0-16,42-21 0,-20 21 0,-1 0 16,22-21-16,-22 21 0,21-21 15,1 0-15,-22 21 0,22-21 0,-1 21 16,1-22-16</inkml:trace>
  <inkml:trace contextRef="#ctx0" brushRef="#br0" timeOffset="101167.53">17780 13991 0,'0'0'0,"0"-21"15,-21-21-15,0 21 0,-1-1 0,22 1 16,-21-21-16,0 21 0,0 21 15,0-21-15,-22 21 0,22 0 0,0 0 16,-21 0-16,-1 21 0,22 0 16,-21 0-16,0 0 0,-1 22 0,22-1 15,-21 0-15,21 22 0,-22-1 16,22-20-16,0 41 0,0-20 0,0-1 16,-1 1-16,22-1 0,0 1 0,0-1 15,-21-20-15,21 20 0,0-21 16,0 1-16,0-1 0,0-21 15,0 22-15,21-22 0,1 0 0,-1-21 16,0 21-16,0-21 0,0 21 16,0-21-16,1 0 0,-1 0 0,0 0 15,21-21-15,-21 0 0,22 0 0,-22 21 16,21-43-16,-21 22 0,22 0 16,-22 0-16,21-21 0,-21-1 0,22 22 15,-22-21-15,0-1 0,0 1 16,0 0-16,-21-1 0,0 22 0,0 0 15,22 0-15,-22 0 0,0 42 16,0 21 0,0-21-16,0 1 0,-22 20 15,22 0-15,0-21 0,0 22 16,-21-1-16,21-21 0,0 22 0,0-22 16,0 0-16,0 0 0,0 0 0,0 0 15,21 1-15,1-22 16,-1 0-16,0 0 0,0 0 0,0 0 15,0 0-15,22 0 0,-22-22 0,0 22 16,0-21-16,0 0 0,22 0 16,-22-21-16,0 20 0,0-20 0,0 0 15,-21-1-15,22 1 0,-22 0 16,21-1-16,-21 1 0,0 0 16,21-1-16,-21 22 0,0 0 0,0 42 31,0 0-31,0 22 0,0-22 15,0 21-15,-21 1 0,21-22 16,-21 21-16,21 0 0,0 1 0,0-22 16,0 21-16,0-21 0,0 1 0,0-1 15,0 0-15,0 0 0,0 0 16,21 0-16,0-21 0,0 0 16,0 0-16,0 0 0,1 0 15,20 0-15,-21 0 0,0 0 16,22-21-16,-22 21 0,21-21 0,22-21 15,-43 21-15,0-1 16,21-20-16,-21 0 0,-21 21 0,0-22 16,0 1-16,0 0 0,0-1 0,0 1 15,0 21-15,-21 0 0,0-1 16,0 1-16,0 21 0,0 0 0,-1 0 16,1 0-16,0 21 0,21 1 15,0-1-15,0 21 0,0-21 0,0 0 16,21 43-16,-21-43 15,43 43-15,-22-43 16,0 21-16,0-21 0,0 0 0,0 1 16,1-22-16,-22 21 0,0 0 15,21-21-15,-21 21 0,21-21 32,0 0-17,0 0-15,0-21 0,1 21 16,-1-21-16,21 21 0,-21-21 15,0-1-15,22 1 0,-1 0 0,-21 0 16,0 0-16,22-22 0,-22 1 16,0 21-16,0-21 0,-21-1 15,0 1-15,0 0 0,0 20 0,0-20 0,0 0 16,-21 42 0,0 0-16,0 0 15,0 21-15,-1 0 0,1 0 0,0 0 16,0 22-16,21-22 0,0 0 15,0 21-15,0-20 0,0 20 0,0-21 16,0 0-16,0 22 0,21-22 16,0 0-16,0 0 0,-21 0 0,22 0 15,-1-21-15,0 22 0,-21-1 16,21-21-16,0 0 0,0 0 0,1 0 16,-1 0-16,0 0 0,0 0 15,0 0-15,0 0 0,1 0 0,-1 0 16,0-21-16,0 21 0,0-22 15,-21 1-15,21 21 0,1-21 0,-22 0 16,0 0-16,21 0 0,-21-1 16,21-20-16,-21 21 0,0 0 0,0 0 15,0-22-15,0 22 16,-21 21 0,0 0-1,-1 21-15,1 0 0,0 1 16,0-1-16,21 0 0,-21 21 0,0-21 15,21 1-15,0 20 0,0-21 16,0 0-16,0 0 0,0 1 16,0-1-16,0 0 0,42 0 15,-21-21-15,0 0 0,22 21 16,-1-21-16,0 0 0,1 0 0,20 0 16,-21 0-16,22 0 0,-1 0 0,-20-21 15,-1 21-15,0-21 0,1 0 16,-1 0-16,-21-22 0,43-20 15,-64 20-15,21 1 0,0 0 16,-21-1-16,0 22 0,21 0 0,-21-21 16,0 63 15,0 0-31,-21 0 0,0 22 0,0-22 16,0 21-16,21-21 0,-22 0 15,22 22-15,-21-22 0,21 0 0,-21 0 16,21 0-16,0 1 0,0-1 15,21-42 32,-21-1-47,21 22 0,1-21 0,-1 0 16,-21 0-16,21-21 0,0 20 16,0 1-16,0 0 0,-21-21 0,22 21 15,-1 21-15,-21-22 0,21 44 31,-21-1-31,0 0 0,0 0 16,0 0-16,0 0 0,21 1 16,-21-1-16,21 0 0,0 0 15,1 0-15,20-21 0,-21 21 16,21-21-16,1 0 0,-22 0 0,21 0 16,1 0-16,-1 0 0,-21 0 15,0-21-15,0 21 0,-21-21 16,22 0-16,-22-21 0,21 20 0,-21-20 15,0 0-15,21-1 0,0-20 16,-21-1-16,21 22 0,-21-21 16,21 20-16,22-63 0,-22 64 15,0 0-15,0-1 0,22 1 16,-22 21-16,0 0 0,-21 63 31,0-21-31,-21 0 0,0 22 16,-1-1-16,1 0 0,0 22 15,0-22-15,0 22 0,21-22 0,-43 64 16,43-64-16,-21 1 16,21-1-16,0-21 0,0 21 0,0-20 15,0-1-15,0 0 0,0 0 0,0 0 32,21-21-32,1 0 0,-1 0 15,0 0-15,0 0 0,0-21 16,0 0-16,1 21 0,-1-21 0,0 0 15,-21-22-15</inkml:trace>
  <inkml:trace contextRef="#ctx0" brushRef="#br0" timeOffset="101336.44">20574 14266 0,'-42'0'0,"84"0"0,-106 0 0,43 0 0,21 22 15,0-1 1,21-21-16,1 21 15,-1-21-15,21 0 0,0 0 0,-20 21 16,20-21-16,0 0 0,22 0 16,-22 0-16,0-21 0,1 21 0,-1 0 15</inkml:trace>
  <inkml:trace contextRef="#ctx0" brushRef="#br0" timeOffset="102100.42">21484 14076 0,'0'-21'0,"0"0"32,-21 21-17,0 0 1,21 21 78,0 0-94,-21 0 15,-1 0-15,22 0 0,-21 1 0,21-1 16,-21 21-16,0 0 0,21 1 16,-21-1-16,21 0 0,-21 1 0,21-1 15,0 0-15,0 1 0,0-1 0,0-21 16,0 0-16,0 1 15,21-1-15,-21 0 0,21 0 0,0-21 16,0 0-16,0 0 16,1 0-16,-1 0 0,0 0 0,21 0 15,-21-21-15,1 0 0,-1 0 0,0-1 16,0 1-16,0-21 0,0 21 16,1-22-16,-1-20 0,0 21 15,0-1-15,0 1 0,0 0 0,-21-1 16,22 1-16,-1 0 0,-21 20 0,0-20 15,21 42-15,-21-42 16,21 42-16,-21 21 16,21-21-1,-21 21-15,21-21 0</inkml:trace>
  <inkml:trace contextRef="#ctx0" brushRef="#br0" timeOffset="102351.95">22225 14012 0,'0'0'0,"-21"22"31,0-1-31,-1 0 16,1 0-16,0 21 15,0 1-15,0-1 0,0 0 0,-1 1 16,-20 20-16,42-20 0,-21 20 15,0-21-15,21 1 0,-21-1 0,21-21 16,-22 22-16,22-22 0,0 0 16,0 0-16,0 0 0,22-21 31</inkml:trace>
  <inkml:trace contextRef="#ctx0" brushRef="#br0" timeOffset="102763.71">22056 14203 0,'0'-42'16,"0"84"-16,21-106 0,-21 43 0,21 0 0,0 0 15,0 0-15,0 21 0,1 0 16,-1-21-16,0 21 0,0 0 0,0 0 16,0 0-16,1 0 0,-1 0 15,0 0-15,-21 21 0,0 0 16,0 0-16,0 0 15,-21-21-15,0 21 0,-1-21 16,1 0-16,0 22 0,-21-22 0,-1 0 16,1 0-16,21 0 0,-21 21 15,20-21-15,1 0 0,0 0 16,21 21 0,21 0-16,0 0 15,1 0-15,-1 1 0,0-1 16,0 0-16,0 21 0,-21-21 0,21 22 15,1-22-15,-22 21 0,0-21 16,21 22-16,-21-22 0,21 0 0,-21 0 16,0 0-16,21 1 0,0-1 15,0 0-15,1-21 0,-1 0 16,0 0-16,0 0 0,0 0 16,0 0-16,1-21 15,-1 0-15</inkml:trace>
  <inkml:trace contextRef="#ctx0" brushRef="#br0" timeOffset="103076">22881 14012 0,'0'0'16,"0"-21"-16,0 0 0,0 42 31,-21 0-31,0 1 0,0 20 15,-1-21-15,1 0 16,0 22-16,0-1 0,0 0 0,0 1 16,-1-1-16,1 0 0,21-21 15,0 22-15,0-1 0,0-21 0,0 0 16,0 1-16,0-1 0,0 0 16,0 0-16,21-21 0,1 21 0,-1-21 15,0 0-15,21 0 0,-21 0 16,22 0-16,-22 0 0,21 0 0,1 0 15,-22-21-15,21 0 0,-21 21 16,22-42-16,-1 20 0,0 1 0,-21-21 16,22 21-16</inkml:trace>
  <inkml:trace contextRef="#ctx0" brushRef="#br0" timeOffset="103409.81">23537 13885 0,'-42'22'31,"21"-1"-31,0 0 16,21 0-16,0 21 0,-22-20 15,1-1-15,0 21 0,21-21 0,0 43 16,-21-22-16,21 0 16,0-20-16,0 20 0,0 0 0,0-21 15,0 22-15,21-22 0,0 21 0,-21-21 16,21 1-16,1-1 0,-1 0 16,0-21-16,0 0 0,0 21 0,0-21 15,1 0-15,20 0 16,-21-21-16,0 0 0</inkml:trace>
  <inkml:trace contextRef="#ctx0" brushRef="#br0" timeOffset="103676.66">24172 13885 0,'0'0'0,"21"0"0,1 0 15,-1 0-15,0 0 0,21 0 0,-21 0 16,1 22-16,-1-1 0,0 0 16,0 0-16,-21 0 0,0 22 0,0-22 15,0 21-15,0-21 0,0 22 16,0-1-16,-21 0 0,0 22 16,0-22-16,-22 0 0,22 22 0,-42-22 15,20 22-15,1-22 0,-22 0 16,22-20-16,-21 20 0,20-21 0,1 21 15,-22-20-15,22-1 0</inkml:trace>
  <inkml:trace contextRef="#ctx0" brushRef="#br0" timeOffset="104781.67">4572 14584 0,'0'-21'0,"0"42"0,-21-63 0,21 20 16,0 1-16,0 0 0,0 0 15,0 42 17,0 0-32,0 0 15,0 22-15,0-22 0,0 21 0,0 1 16,0-1-16,0 0 0,0 1 0,0-1 15,0 0-15,0-21 0,-21 22 16,21-1-16,-22-21 0,22 22 0,0-22 16,0 0-16,0 0 0,0 0 15,0 0-15,0 1 0,-21-1 0,21 0 16,0-42 15,0 0-15,21-1-16,-21 1 0</inkml:trace>
  <inkml:trace contextRef="#ctx0" brushRef="#br0" timeOffset="105113.95">4847 14986 0,'0'0'16,"0"21"-16,0 0 0,0 1 0,0-1 15,0 0-15,0 0 16,0 0-16,0 0 0,21-21 15,0 0 1,1 0-16,-1 0 0,0 0 16,0 0-16,-21-21 0,21 0 15,-21 0-15,0 0 16,0 0-16,0-1 0,0 1 16,-21 21-16,21-21 0,-21 21 15,0 0-15,0 0 0,-1 0 0,1 0 16,0 0-16,0 21 0,21 0 15,-21 1-15,21-1 0,0 0 16,0 0-16,0 0 0,0 0 16,21-21-1,0 0 1,-21 22-16</inkml:trace>
  <inkml:trace contextRef="#ctx0" brushRef="#br0" timeOffset="105743.95">4254 16828 0,'-21'-22'0,"42"44"0,-63-65 16,21 22-16,21 0 15,-21 0-15,0 0 0,-1-1 0,1-20 16,21 21-16,0 0 0,0-22 0,0 22 16,0-21-16,0 21 0,0-22 15,0 22-15,21 0 0,1 0 0,20 0 16,-21 21-16,0 0 0,22 0 15,-22 21-15,21 21 0,0-21 16,-20 22-16,20-1 0,-21 0 16,0 22-16,0-22 0,1 22 0,-1-22 15,-21 22-15,0-1 0,0-21 0,0 22 16,0-22-16,-21 1 0,-22-1 16,22 0-16,-21 1 0,-1-1 0,1-21 15,0 0-15,-1 0 0,1 1 16,0-1-16,-1-21 0,-20 0 0,21 0 15,20 0-15,-20-21 0,21-1 16,-21 1-16,42 0 0,-22-21 0,22-1 16,0 22-16,0-21 0,0 21 15,0-22-15,0 22 0,22 0 0,-22 0 16,21 21-16,0 0 0,0 0 16,0 0-16,22 21 0,-22 0 15,0 0-15,0 1 0,0-1 0,0 0 16,1 21-16,-1-21 0,0 1 15,0 20-15,0-21 0,0 0 0,1 0 16,-1 1-16,-21-1 0,21 0 16,0 0-16,0 0 0,-21 0 15,21 1-15,1-22 16,-1 0-16,0 0 16</inkml:trace>
  <inkml:trace contextRef="#ctx0" brushRef="#br0" timeOffset="106020.69">5016 17082 0,'0'0'0,"0"21"16,22-21 15,-1 0-31,0-21 16,-21-1-16,21 22 0,-21-21 15,0 0-15,0 0 16,-21 21 0,0 0-1,0 0-15,-1 0 0,22 21 16,-21 0-16,21 0 0,0 1 16,21-22-1,1 0-15,-1 0 0</inkml:trace>
  <inkml:trace contextRef="#ctx0" brushRef="#br0" timeOffset="106743.95">6964 17166 0,'42'21'15,"-21"-21"-15,0 0 16,1 0-16,-1 0 0,0 0 16,0-21-16,0 21 0,0-21 15,1 0-15,-1 21 0,0-21 0,0 0 16,0-1-16,-21 1 0,21 0 16,-21 0-16,0 0 0,0 0 0,-21-1 15,0 1-15,0 21 0,-21-21 16,-1 21-16,1 0 0,0 0 15,-22 0-15,22 21 0,-22-21 0,22 21 16,-22 22-16,22-22 0,21 0 16,-21 21-16,20 1 0,1-22 0,21 42 15,0-41-15,0-1 16,0 0-16,21 0 0,22-21 0,-22 0 16,0 21-16,21-21 0,1 0 0,-1 0 15,0 0-15,1 0 0,-1-21 16,0 0-16,1 21 0,-1-21 0,0 0 15,-20 21-15,-1-22 16,0 1-16,0 21 0,-21-21 0,21 21 16,-21 21-1,-21 0 1,0 22-16,0-22 0,0 21 0,21 1 16,-22 20-16,22-21 0,-21 22 15,21 21-15,-21-22 0,21 22 0,-21-22 16,0 22-16,21 0 0,0-1 15,-21 1-15,-1 0 0,22 20 0,-21-20 16,0 0-16,21-22 0,-21 22 16,0-22-16,0 1 0,-1-22 0,22 1 15,-21-1-15,-21 0 0,21-21 0,0 1 16,-1-22-16,1 0 0,-21 0 16,21-22-16,0 1 0,-22 0 15,22-21-15,-21-22 0,21 22 16,-22-43-16,22 22 0,0-1 0,0-20 15,0-1-15,21 21 0,0-20 16,0 20-16,0 1 0,21-1 0,0 22 16,0-22-16,21 22 0,1-21 0,-1 20 15,0 1-15,22 0 0,-1-22 16,1 22-16,-1-1 0,1 1 0,-1-21 16</inkml:trace>
  <inkml:trace contextRef="#ctx0" brushRef="#br0" timeOffset="107332.09">7535 17166 0,'0'21'16,"21"-21"31,-21-21-47,22 21 0,20-21 15,-21 0-15,0 0 0,22 21 0,-22-21 16,21-22-16,-21 22 0,0 0 15,1 0-15,-1-22 0,-21 22 0,0 0 16,0-21-16,0 21 0,0-1 0,-21 1 16,-1 0-16,1 21 15,-21 0-15,21 0 0,-22 21 0,22 0 16,-21 1-16,21-1 0,0 21 16,-1 0-16,1 1 0,21-1 0,-21-21 15,21 22-15,0-1 0,0 0 0,0-21 16,21 1-16,0-1 0,1 0 15,-1 0-15,21 0 0,-21-21 0,22 0 16,-22 0-16,21 0 0,0 0 16,1 0-16,-1-21 0,0 21 0,1-21 15,-1 0-15,0 0 0,-20-1 16,20-20-16,-21 0 0,21 21 16,1-85-16,-22 42 0,-21 1 15,21 20-15,0-20 0,-21-1 16,0 1-16,0 21 0,21-22 0,-21 22 15,22 21-15,-22-22 0,0 22 0,0 0 16,0 42 0,0 0-16,0 0 15,0 22-15,0-1 0,0-21 16,0 43-16,0-22 0,-22 0 0,1 22 16,21-22-16,-21 22 0,21-22 15,0 0-15,-21 1 0,21-1 0,0 0 16,0-20-16,0-1 0,0 0 15,0 0-15,21-21 16,0 0-16,0 0 16,-21-21-16,0 0 0,22 0 0</inkml:trace>
  <inkml:trace contextRef="#ctx0" brushRef="#br0" timeOffset="107531.97">8191 16764 0,'-21'0'0,"0"0"31,42 0-15,0-21-1,1 21-15,-1 0 0,21 0 0,-21 0 16,0-21-16,22 21 0,-1 0 16,-21-21-16,22 21 0,-1-22 0,0 1 15,1 21-15,-1-21 0,0 0 16,1 21-16,-1-21 0</inkml:trace>
  <inkml:trace contextRef="#ctx0" brushRef="#br0" timeOffset="107767.76">9017 16425 0,'0'0'0,"-21"0"16,0-21-16,-1 21 16,1 0-1,0 21-15,0 1 0,21-1 16,0 0-16,-21 0 0,21 21 15,-21 1-15,21-1 0,0 0 0,0 1 16,0-1-16,-22 0 0,22 1 16,0-1-16,0-21 0,0 22 0,0-22 15,0 0-15,0 0 0,0 0 0,22 0 16,-1-21-16,0 0 16,0 0-16,0 0 0,0-21 15,1 21-15,-1-21 0</inkml:trace>
  <inkml:trace contextRef="#ctx0" brushRef="#br0" timeOffset="108043.82">9461 16341 0,'0'0'0,"43"-21"0,-22-1 0,0 22 16,-21-21-16,21 21 0,0-21 0,1 21 15,-1 0-15,0 21 0,0 0 16,-21 22-16,0-22 0,0 21 15,0 1-15,0-22 0,0 21 16,0 0-16,0 22 0,0-22 0,0 1 16,0-1-16,0 0 0,0 1 15,-21-1-15,0 0 0,0 1 0,-1-22 16,1 0-16,0 0 0,0 0 16,0 0-16,21 1 0,-21-22 0,-1 0 15,22 21-15,-21-21 0,21-21 16,0-1-1</inkml:trace>
  <inkml:trace contextRef="#ctx0" brushRef="#br0" timeOffset="109492.68">11303 16806 0,'21'0'0,"-42"0"0,63 22 16,-21-22-16,1 0 0,-1 0 0,0 0 15,0 0-15,0-22 0,22 22 0,-22-21 16,0 0-16,0 21 15,0-21-15,-21 0 0,0-22 0,0 22 16,0 0-16,0-21 0,0 21 16,0-22-16,0 1 0,-21 21 0,0-22 15,0 1-15,0 21 0,-22 0 0,22 0 16,-21-1-16,-1 22 0,1 0 16,21 0-16,-21 22 0,-1-1 0,1 0 15,21 0-15,-22 21 0,22 1 16,0-1-16,0 0 0,0 1 0,21-1 15,-21 0-15,21 22 0,0-22 0,0-21 16,0 22-16,21-1 16,0-21-16,0 0 0,21 1 0,-20-22 15,20 21-15,-21-21 0,21 0 16,1 0-16,-1 0 0,0 0 0,1-21 16,-1-1-16,0 22 0,1-21 0,-22-21 15,21 21-15,1-22 0,-22 22 16,0-21-16,0 0 0,0-1 15,0 1-15,1 0 0,-22-1 0,0 22 16,0 0-16,0 0 0,0 0 0,0 42 31,0 0-31,0 0 16,0 21-16,0-20 0,0-1 0,0 21 0,0-21 16,0 0-16,21 1 0,0-1 15,0 0-15,0 0 0,22 0 16,-22-21-16,21 0 0,0 0 0,1 0 15,-1 0-15,-21 0 0,22 0 16,-1-21-16,0 21 0,-21-21 0,1 0 16,-1 0-16,0-1 0,0 1 15,-21-21-15,0 21 0,0 0 0,0-1 16,0-20-16,0 21 0,0 0 16,-21 42-1,0-21-15,0 21 16,21 0-16,-22 22 0,1-22 0,21 21 15,0-21-15,-21 22 0,21-22 16,-21 0-16,21 21 0,0-21 0,0 1 16,0-1-16,21-21 31,0-21-31,0-1 0,1 1 16,-1 0-16,0 0 0,0 0 15,0 0-15,0-22 0,-21 22 16,22 0-16,-1 0 0,0-22 0,0 22 15,-21 0-15,21 0 16,-21 42 0,21 0-1,-21 0-15,22 1 0,-22-1 0,21 0 16,-21 0-16,21 21 0,0-20 16,-21-1-16,21 0 0,0 0 0,22 0 15,-22 0-15,0 1 0,21-22 16,-20 21-16,20-21 0,0 0 0,1 0 15,-1 0-15,0 0 0,1 0 0,-1 0 16,0-21-16,-21-1 0,1 1 16,-1 0-16,0 0 0,-21 0 0,0-22 15,0 22-15,0-21 0,0 21 16,0-22-16,-21 1 0,21 21 16,-21-21-16,-1 20 0,1 1 0,0 0 15,-21 0-15,21 21 0,-1 0 16,1 0-16,-21 0 0,21 21 0,0 0 15,-1 0-15,1 22 0,0-22 0,0 0 16,0 21-16,21-20 0,-21 20 16,21-21-16,0 0 0,0 0 0,0 1 15,0-1-15,21 0 0,0-21 16,0 0-16,0 0 0,22 0 16,-22 0-16,0 0 0,21-21 0,-21 0 0,22-1 15,-22 1-15,21 0 16,-21 0-16,22-21 0,-22 20 0,0-20 15,0 0-15,0-1 0,1-20 0,-1 21 16,0-22-16,0 1 0,-21-1 16,0 1-16,21 20 0,-21-20 0,21 20 15,-21 1-15,0 0 0,0 21 16,0-1-16,0 1 0,0 42 16,0 22-16,0-22 15,-21 42-15,0-20 0,0 20 0,0 1 16,0-1-16,-1 1 0,22-1 15,-21 1-15,21-1 0,-21 1 16,21-22-16,0 22 0,0-22 0,0 0 16,0 1-16,0-22 0,0 21 0,21-21 15,0 0-15,1 1 0,-1-22 16,0 0-16,21 0 0,1 0 0,-1 0 16</inkml:trace>
  <inkml:trace contextRef="#ctx0" brushRef="#br0" timeOffset="109848.48">15621 16193 0,'0'0'16,"0"-22"-16,0 1 0,0 0 16,0 0-16,-21 42 31,0 0-31,-1 22 16,22-1-16,-21 0 0,0 1 0,21-1 15,-21 0-15,0 1 0,21 20 16,-21-21-16,-1 1 0,22-1 15,-21-21-15,0 22 0,21-22 0,0 0 16,-21 0-16,21 0 0,-21 0 16,0-21-1,21-21-15</inkml:trace>
  <inkml:trace contextRef="#ctx0" brushRef="#br0" timeOffset="110248.26">15134 16489 0,'127'148'16,"-254"-296"-16,106 106 0,0 20 0,0-20 0,-1 0 15,1-1-15,21 22 0,-21-21 0,21 0 16,0-1-16,0 22 16,0-21-16,0-1 0,0 22 0,21-21 15,0 21-15,22-22 0,-1 22 0,0 0 16,22 0-16,-1 21 0,1 0 16,-1 0-16,1 0 0,-1 21 0,-20 21 15,20 1-15,1 20 0,-22 1 16,22-1-16,-22 1 0,0-22 15,1 22-15,-22-1 0,0 1 0,0-22 16,-21 0-16,0 1 0,0-1 0,0-21 16,0 0-16,0 0 0,0 1 0,-21-22 31,21-22-15,0 1-16,0-21 0,0 21 0,0-22 15,0 22-15,0-42 0,0 20 16,21 1-16,0-21 0,-21-1 0,21 1 15,1 20-15,-1-20 0,0 20 16,0 1-16,0 0 0,-21 21 0,21 21 16,1 0-1,-22 21-15,0 21 0,21-21 16,0 0-16,-21 22 0,0-1 0,21 0 16,0-20-16</inkml:trace>
  <inkml:trace contextRef="#ctx0" brushRef="#br0" timeOffset="111239.64">16658 16510 0,'21'0'0,"-42"0"0,63 0 15,-20-21-15,-22 0 16,0 0-16,0-22 0,0 22 16,0 0-16,0-21 0,0 20 0,-22-20 15,1 21-15,0 0 0,-21 0 16,21 21-16,-22 0 0,22 0 0,-21 21 15,-1 0-15,1 0 0,21 0 16,-21 22-16,-1-22 0,22 21 16,0 0-16,0-20 0,0 20 0,21 0 15,0-21-15,0 22 0,0-22 16,0 0-16,21 0 0,0 0 0,0 1 16,21-1-16,-20-21 0,20 0 15,-21 0-15,21 0 0,-20 0 0,-1 0 16,21-21-16,-21 21 0,22-22 15,-22 1-15,0 0 0,0-21 16,0 21-16,0-22 0,1 22 0,-22-21 0,0 21 16,21-22-16,-21 1 0,21 21 15,-21 0-15,0-1 0,0 44 32,0-1-32,0 21 15,0-21-15,-21 0 0,21 22 0,0-22 16,0 42-16,0-41 0,0 20 15,0-21-15,0 0 0,0 0 16,0 1-16,21-22 0,-21 21 0,21-21 16,0 21-16,0-21 0,1 0 15,-1 0-15,0 0 0,0-21 0,0 0 16,22-1-16,-22 1 16,0 0-16,0 0 0,-21 0 15,0-22-15,21 22 0,-21-42 16,0 42-16,0-22 0,0 22 15,0 0-15,0 42 16,-21 0-16,0 0 16,21 1-16,0-1 0,-21 21 15,21-21-15,0 22 0,0-22 0,0 0 16,0 21-16,0-21 0,0 1 16,0-1-16,0 0 0,21 0 0,0-21 15,0 0-15,0 21 0,1-21 0,-1 0 16,0 0-16,0 0 0,0-21 15,22 0-15,-22 21 0,0-21 0,0 0 16,0-22-16,0 22 16,-21 0-16,0 0 0,22-22 0,-22 1 15,0 21-15,0-21 0,0-1 0,0 22 16,0-21-16,0 21 0,0-1 16,21 22-1,0 0 1,0 0-16,0 22 0,0-22 15,1 0-15,-1 21 0,0-21 16,42 0-16,-41 0 0,-1 0 16,21 0-16,-21 0 0,22 0 0,-22 0 15,0 0-15,0 0 0,-21 21 16,0 0-16,0 0 16,0 0-16,0 1 0,0-1 0,-21 0 15,0 0-15,0 0 0,-1 0 16,1 22-16,0-22 0,21 0 0,0 0 15,-21-21-15,21 21 0,0 1 0,-21-22 16,42 0 15,0-22-31,-21 1 16,21 0-16,-21 0 0</inkml:trace>
  <inkml:trace contextRef="#ctx0" brushRef="#br0" timeOffset="111404.54">17738 16193 0,'0'0'0,"0"-43"0,0 22 16,-22 0-16,22 0 0,-21 0 16,0 21-16,0 0 15,0 21 1,21 0 0,0 0-16,21-21 0,0 21 15,0-21-15,-21 21 0,21 1 16,1-1-16</inkml:trace>
  <inkml:trace contextRef="#ctx0" brushRef="#br0" timeOffset="111995.8">18161 16362 0,'0'0'0,"21"0"0,0-21 16,0 21-16,-21-21 0,0-1 15,0 1-15,-21 21 31,0 0-31,0 21 0,0-21 0,0 22 16,-22-1-16,22 0 0,0 0 16,0 0-16,0 22 0,-1-22 0,22 0 15,0 0-15,0 0 16,0 0-16,22-21 0,-1 22 16,0-22-16,21 0 0,-21 0 15,1 0-15,-1 0 0,0 0 16,21 0-16,-21 0 0,1-22 0,-1 22 15,0-21-15,0 21 0,0-21 0,-21 0 16,21 0-16,-42 21 31,0 21-31,0 0 16,0 21-16,0-20 0,-1 20 16,1 0-16,0 1 0,0 20 0,0 1 15,0-22-15,21 21 0,-22 1 16,22-1-16,0 86 15,0-86-15,0 22 0,0 84 16,0-84-16,0-1 0,22 1 16,-22 0-16,21-1 0,-21-20 0,0 21 15,0-22-15,0 22 0,0-22 16,0-20-16,-21 20 0,-1-21 0,1 1 16,-21-22-16,0 0 0,20-21 15,-20 0-15,-21 0 0,20-21 0,-20-21 16,-1-1-16,22 1 0,-22-22 0,1 1 15,21-1-15,-1 1 16,1-22-16,0 1 0,20-1 0,22-21 16,0 21-16,0 1 0,22-1 15,20 0-15,-21 1 0,43-1 0,-1 0 16,-21 22-16,22-22 0,-1 22 16,1-1-16</inkml:trace>
  <inkml:trace contextRef="#ctx0" brushRef="#br0" timeOffset="112780.06">18605 16341 0,'22'-21'0,"-44"42"0,65-42 0,-22-1 15,0 22-15,0-21 0,0 0 16,22 21-16,-22-21 0,0 21 0,0-21 15,0 0-15,1-1 0,-22 1 16,0 0-16,0 0 0,0 0 0,0 0 16,-22 21-1,-20 0-15,21 0 0,-21 21 0,20 0 16,-20 0-16,0 21 0,-1-20 0,22 20 16,-21 0-16,21 1 15,-22-22-15,22 21 0,0 0 0,21-20 16,0-1-16,-21 0 0,21 0 0,0 0 15,0 0-15,21-21 16,0 22-16,0-22 0,1 0 0,-1 0 16,21 0-16,-21-22 0,22 22 15,-22-21-15,21 0 0,0 0 0,-20 0 16,-1 0-16,21-22 0,-21 22 0,0-21 16,1-1-16,-1 22 0,-21-21 15,0 21-15,21 0 0,-21-1 0,0 44 31,0-1-31,0 21 0,-21-21 16,21 22-16,0-22 0,-21 21 0,-1 0 16,22-20-16,0-1 0,0 21 15,0-21-15,0 0 0,0 22 16,22-22-16,-1-21 16,0 0-16,0 0 0,0 0 0,0 0 15,1 0-15,20 0 0,-21 0 16,0-21-16,22 0 0,-22-1 15,21 1-15,-21 0 0,0-21 0,1 21 16,20-22-16,-21 1 0,0-22 0,-21 22 16,21-21-16,1-1 0,-22 1 0,21 20 15,-21-20-15,0 20 0,0 1 16,0 0-16,0 21 0,0-22 16,0 22-16,0 42 15,0 0 1,-21 22-16,21-1 0,-22 0 0,22 22 15,-21-22-15,21 22 0,0-22 0,-21 22 16,21-22-16,0 0 0,0 1 16,0-1-16,0 0 0,0-21 0,0 22 15,0-22-15,0 0 0,0 0 16,0 0-16,21-21 16,0 0-1,1-21-15,-22 0 0,21 21 16,-21-21-16</inkml:trace>
  <inkml:trace contextRef="#ctx0" brushRef="#br0" timeOffset="112947.47">19219 16193 0,'0'0'0,"-21"0"0,0 0 16,0 0-16,42 0 31,0 0-15,0 21-16,0-21 0,1 0 0,20 0 15,0 0-15,1 0 0,-1 0 16,-21 0-16,21 0 0,1-21 16,-1 21-16</inkml:trace>
  <inkml:trace contextRef="#ctx0" brushRef="#br0" timeOffset="113292.3">19748 16235 0,'-42'63'16,"42"-41"-16,0-1 15,0 0 1,21-21 0,0 0-16,1 0 15,-1 0-15,0 0 0,0-21 16,21 21-16,-20-21 0,-1 21 0,0-22 16,-21 1-16,21 0 0,-21 0 15,0 0-15,0 0 0,0-1 0,0 1 16,0 0-16,-21 21 0,0 0 15,0 0-15,-1 0 0,-20 0 0,21 21 16,0-21-16,-22 43 0,22-22 0,0 0 16,0 0-16,0 21 0,0-20 15,21 20-15,0-21 0,0 0 0,0 0 16,0 1-16,0-1 0,0 0 16,21-21-16,0 21 0,0-21 15,0 0-15,22 0 0,-22 0 0,0 0 16,0 0-16,21 0 0,-20 0 15,-1 0-15</inkml:trace>
  <inkml:trace contextRef="#ctx0" brushRef="#br0" timeOffset="113632.19">20405 16214 0,'-43'42'15,"22"-42"-15,21 21 16,0 0-16,0 1 0,0-1 16,21-21 15,0 0-31,1 0 16,-1-21-16,0-1 15,-21 1-15,0 0 16,0 0-16,0 0 0,0 0 15,-21 21 1,0 0-16,-1 0 0,22 21 16,-21 0-16,0 0 15,0 0-15,21 0 0,0 1 16</inkml:trace>
  <inkml:trace contextRef="#ctx0" brushRef="#br0" timeOffset="114024.31">21145 15706 0,'0'0'0,"0"-21"0,0 42 32,-21 0-17,0 0-15,21 21 0,-21 1 0,0-1 16,0 0-16,21 22 0,-22-22 15,1 22-15,21-22 0,0 0 0,-21 1 16,21-1-16,0 0 16,0 1-16,0-22 0,0 0 0,0 21 15,0-20-15,0-1 0,21-21 0,0 21 16,1-21-16,-1 0 16,0 0-16,0-21 15,-21 0 1</inkml:trace>
  <inkml:trace contextRef="#ctx0" brushRef="#br0" timeOffset="114512.11">20976 16193 0,'-21'-22'16,"106"128"-16,-191-233 0,148 170 0,-105-107 0,41 64 0,44 0 47,-1 0-47,21 0 0,-21 0 0,22 0 15,-1 0-15,0 0 0,1 0 16,-1 0-16,21 0 0,-20 0 0,20 0 15,1 0-15,-1 0 0,-20 0 16,-1 0-16,0 0 0,1-21 0,-22 21 16,0 0-16,-42 21 15,0 0 1,-22 0-16,22 1 0,0-1 16,-21 0-16,20 0 0,1 21 0,0-20 15,0-1-15,21 0 0,-21 0 0,21 0 16,0 0-16,0 1 15,0-1-15,0 0 0,21-21 0,0 0 16,0 21-16,0-21 0,1 0 0,20 0 16,-21 0-16,21 0 0,-20 0 15,20-21-15,0 0 0,-21 0 0,22-1 16,-1 1-16,-21 0 0,0-21 16,1 21-16,-1-22 0,-21 1 0,0 0 15,0-1-15,0 22 0,0-21 16,-21 21-16,-1-1 0,-20 22 0,21 0 15,0 0-15,-22 0 0,22 0 0,-21 0 16,0 0-16,20 22 0,1-1 16,-21 0-16,21 0 0,0 0 15,-1 0-15,22 1 0,0-1 16,0 0-16,0 0 0,0 0 16,22-21-16,-1 0 0,21 0 0,0 0 15</inkml:trace>
  <inkml:trace contextRef="#ctx0" brushRef="#br0" timeOffset="114784.96">22585 15748 0,'0'0'0,"-21"21"31,-1 0-31,1 1 0,0 20 15,0 0-15,-21 1 0,20-1 16,1 0-16,0 1 0,21-1 0,-21 0 16,21 1-16,-21-22 0,21 21 0,0-21 15,0 22-15,0-22 0,0 0 16,0 0-16,0 0 0,21-21 0,0 21 16,0-21-16,0 0 15,1 0-15,20 0 0,-21 0 16,21 0-16,-20-21 0,20 0 0</inkml:trace>
  <inkml:trace contextRef="#ctx0" brushRef="#br0" timeOffset="115072.03">23177 15706 0,'43'21'31,"-22"0"-31,0 0 16,0 0-16,-21 1 0,0-1 0,0 0 15,21 0-15,-21 0 0,0 22 0,0-22 16,0 21-16,0 0 0,-21-20 16,0 20-16,0 0 0,-21 1 0,20-22 15,1 0-15,-21 21 0,21-21 16,-22 1-16,22-1 0,-21 0 0,21 0 15,-22-21-15,22 21 0,-21-21 16,21 0-16,-22 0 0,22 0 0,-21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3FD3-95AD-4A1E-83FB-A643CF386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C3AE0-AAC4-4F1A-BB8B-9BA74F4BD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15DA3-94DF-4690-AFA3-2EADC6C8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79FA5-5BF0-4D94-B761-55361FA695FE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9674F-9514-47EA-B7C5-EA8F9254B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C724B-E19A-47ED-BD0B-F8579F7F7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22BB-525F-499B-8B51-37CD234F9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59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53B2-BEA8-4E15-AF28-362ACACE7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571D9-0FF3-4BEC-BE37-90D712915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3AE8C-9923-42F2-9CBA-53CC4D82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79FA5-5BF0-4D94-B761-55361FA695FE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1FCC4-A1D6-4721-A9AA-DEEDA7B4A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0C4BE-0F54-43CF-88F6-95C9F32A9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22BB-525F-499B-8B51-37CD234F9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56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B3C8C2-B320-4B6F-B723-D194FAE31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6A0CB-E24A-4A23-A351-0CCAC983A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E258F-0989-45AE-A33E-D8C1D9095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79FA5-5BF0-4D94-B761-55361FA695FE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7CBB9-CD13-4642-9303-F30C079AA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02873-AB88-44E8-A867-451677C6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22BB-525F-499B-8B51-37CD234F9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13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43BB-D2BC-4BB0-BF67-EB76FE9D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668DB-30AD-4597-9B64-E6B7AA16E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0F4EA-CE30-4F98-8DE8-5440E6E82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79FA5-5BF0-4D94-B761-55361FA695FE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0FFDC-06AB-480D-8B65-8149C3118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27C8A-0C97-4EE8-9F2F-EEBF3D43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22BB-525F-499B-8B51-37CD234F9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13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D1E4-A37E-40FC-BC38-5F2BB50DF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66E19-671D-48D2-B081-3CAB7535C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11D34-10E7-4C37-9F55-20ACE66F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79FA5-5BF0-4D94-B761-55361FA695FE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E4337-E47D-4305-8567-2703538C7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14DB8-9DE4-4416-B992-F12E2662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22BB-525F-499B-8B51-37CD234F9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73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BD9C-CD3A-41C8-BA39-FB47B285A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BB67A-5C34-40CF-A390-AD2F6AEED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136CB-624A-419A-8BDB-CBD060A15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4CDD9-9158-45EF-AFCF-39D4851AC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79FA5-5BF0-4D94-B761-55361FA695FE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D9F76-0852-4951-981C-EAC21A49C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22A99-1FFC-451B-A8B3-59497F29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22BB-525F-499B-8B51-37CD234F9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972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5E19-0FC4-48C5-9D9D-5D6F26DD8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83179-A3BC-41F9-B057-15D2B22C5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D6534-23CA-42A0-B867-1949EE298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03E64D-FC0F-490E-A47A-8B924A0A2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67CE59-0784-4FF7-BD01-48820DE2C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027224-5F12-4DC6-887B-ECCC85328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79FA5-5BF0-4D94-B761-55361FA695FE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7E7301-449B-4362-BDF9-9803E60F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B1B31F-E6F5-4CEA-90B2-2AD26D3D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22BB-525F-499B-8B51-37CD234F9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57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B5A4E-B0A3-48F4-BE17-D7AC2CF40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4584FB-AEA6-42DF-B63E-59BCDBCBE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79FA5-5BF0-4D94-B761-55361FA695FE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B3200F-17D2-4A77-9BB2-D9FB06EE9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72FE67-6BE0-4F75-B1AD-4C7989802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22BB-525F-499B-8B51-37CD234F9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54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32F73-8034-4B00-9F1A-D8F31F1FA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79FA5-5BF0-4D94-B761-55361FA695FE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7C1B54-9166-437E-9642-04239C78F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7CBAC-1B9D-4FBB-863E-CAD6BD041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22BB-525F-499B-8B51-37CD234F9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77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D1BF-B613-4637-88D2-0E011504F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471C7-6FD2-4AA2-B07D-828B70084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FA1FB-56EC-4B51-92A3-03FB675B9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9007D-9E41-487D-9E51-ACB4BCA9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79FA5-5BF0-4D94-B761-55361FA695FE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F7419-BD25-4B0C-950B-76EA18B1A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D94F8-C704-4180-8D43-29807EDC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22BB-525F-499B-8B51-37CD234F9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40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D15C4-BE8F-409A-B988-F1420B47A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A31C34-9C72-4F10-AD24-05863262F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6B324-E2A5-4B72-AF80-1869BB5C5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445E3-BBD9-48B5-B151-1D6B96AAF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79FA5-5BF0-4D94-B761-55361FA695FE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72E3E-88A4-4A96-8E77-9A4A32CFC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41D39-F410-44EE-A0E5-535D2D121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22BB-525F-499B-8B51-37CD234F9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9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5D0B72-59DD-47E5-8385-B546E0336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E4ADA-309C-46CD-BF0E-1FDD8484C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2BCB1-E469-4EC5-8E86-DE0D02716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79FA5-5BF0-4D94-B761-55361FA695FE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0A48E-96E6-4C94-9832-6C8D573E5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FEE74-CF8D-42D8-8D7E-2582A981F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D22BB-525F-499B-8B51-37CD234F9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57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C2D15-3D23-472D-AF22-423B545123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CD19A4-3A5B-4DEA-AF13-0E6615580B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CCDF98-E0B7-44F7-BC0F-AAB2AE189896}"/>
                  </a:ext>
                </a:extLst>
              </p14:cNvPr>
              <p14:cNvContentPartPr/>
              <p14:nvPr/>
            </p14:nvContentPartPr>
            <p14:xfrm>
              <a:off x="106560" y="0"/>
              <a:ext cx="12078000" cy="6835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CCDF98-E0B7-44F7-BC0F-AAB2AE1898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-9360"/>
                <a:ext cx="12096720" cy="685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44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C2D15-3D23-472D-AF22-423B545123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CD19A4-3A5B-4DEA-AF13-0E6615580B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3C836A-276F-445C-B3F7-CDBAC5DA4993}"/>
                  </a:ext>
                </a:extLst>
              </p14:cNvPr>
              <p14:cNvContentPartPr/>
              <p14:nvPr/>
            </p14:nvContentPartPr>
            <p14:xfrm>
              <a:off x="159840" y="7560"/>
              <a:ext cx="10081800" cy="662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3C836A-276F-445C-B3F7-CDBAC5DA49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-1800"/>
                <a:ext cx="10100520" cy="664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8126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C2D15-3D23-472D-AF22-423B545123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CD19A4-3A5B-4DEA-AF13-0E6615580B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37515F-0737-42F3-8A9C-343FAEB1E5CD}"/>
                  </a:ext>
                </a:extLst>
              </p14:cNvPr>
              <p14:cNvContentPartPr/>
              <p14:nvPr/>
            </p14:nvContentPartPr>
            <p14:xfrm>
              <a:off x="53280" y="7560"/>
              <a:ext cx="9555840" cy="4800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37515F-0737-42F3-8A9C-343FAEB1E5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-1800"/>
                <a:ext cx="9574560" cy="481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8321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C2D15-3D23-472D-AF22-423B545123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CD19A4-3A5B-4DEA-AF13-0E6615580B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358EF71-0313-4AB1-A2AE-18675ED331D8}"/>
                  </a:ext>
                </a:extLst>
              </p14:cNvPr>
              <p14:cNvContentPartPr/>
              <p14:nvPr/>
            </p14:nvContentPartPr>
            <p14:xfrm>
              <a:off x="15120" y="106560"/>
              <a:ext cx="12070440" cy="2294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358EF71-0313-4AB1-A2AE-18675ED331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" y="97200"/>
                <a:ext cx="12089160" cy="231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5035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C2D15-3D23-472D-AF22-423B545123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CD19A4-3A5B-4DEA-AF13-0E6615580B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E5A5B0-2012-45A7-AF8A-592FC09135FB}"/>
                  </a:ext>
                </a:extLst>
              </p14:cNvPr>
              <p14:cNvContentPartPr/>
              <p14:nvPr/>
            </p14:nvContentPartPr>
            <p14:xfrm>
              <a:off x="114120" y="53280"/>
              <a:ext cx="11880000" cy="662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E5A5B0-2012-45A7-AF8A-592FC09135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43920"/>
                <a:ext cx="11898720" cy="664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8150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C2D15-3D23-472D-AF22-423B545123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CD19A4-3A5B-4DEA-AF13-0E6615580B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FD3948-DCA4-470B-8078-A912770AB999}"/>
                  </a:ext>
                </a:extLst>
              </p14:cNvPr>
              <p14:cNvContentPartPr/>
              <p14:nvPr/>
            </p14:nvContentPartPr>
            <p14:xfrm>
              <a:off x="99000" y="91440"/>
              <a:ext cx="9243360" cy="4671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FD3948-DCA4-470B-8078-A912770AB9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82080"/>
                <a:ext cx="9262080" cy="469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3269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C2D15-3D23-472D-AF22-423B545123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CD19A4-3A5B-4DEA-AF13-0E6615580B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C66947F-17F9-4C94-A6FA-27F1F3CE7E04}"/>
                  </a:ext>
                </a:extLst>
              </p14:cNvPr>
              <p14:cNvContentPartPr/>
              <p14:nvPr/>
            </p14:nvContentPartPr>
            <p14:xfrm>
              <a:off x="975240" y="0"/>
              <a:ext cx="5982120" cy="2819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C66947F-17F9-4C94-A6FA-27F1F3CE7E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5880" y="-9360"/>
                <a:ext cx="6000840" cy="283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3279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C2D15-3D23-472D-AF22-423B545123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CD19A4-3A5B-4DEA-AF13-0E6615580B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DBDB20-F8C1-4E4E-920A-3A2C4DE95D33}"/>
                  </a:ext>
                </a:extLst>
              </p14:cNvPr>
              <p14:cNvContentPartPr/>
              <p14:nvPr/>
            </p14:nvContentPartPr>
            <p14:xfrm>
              <a:off x="167760" y="45720"/>
              <a:ext cx="8694720" cy="678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DBDB20-F8C1-4E4E-920A-3A2C4DE95D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36360"/>
                <a:ext cx="8713440" cy="680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8290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2021-12-03T12:06:11Z</dcterms:created>
  <dcterms:modified xsi:type="dcterms:W3CDTF">2021-12-03T12:07:39Z</dcterms:modified>
</cp:coreProperties>
</file>