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10:43:45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868 0,'0'-21'15,"0"0"-15,0-1 0,0 1 16,0 0-16,0 0 16,-21 21-16,-1 0 15,1 0 1,0 0-16,0 21 16,0 0-16,21 0 15,0 22-15,0-1 0,0 0 0,-21 22 16,21-22-16,0 22 0,0-1 15,0-20-15,-22 20 0,22-21 0,0 22 16,0-22-16,0 1 0,-21 20 16,21-21-16,-21 1 0,21-1 15,0-21-15,0 22 0,0-22 0,0 0 16,0 0-16,0 0 0,0 0 16,-21-42-1,21 0 1,-21 0-16,21 0 0</inkml:trace>
  <inkml:trace contextRef="#ctx0" brushRef="#br0" timeOffset="396.77">2095 1016 0,'0'0'0,"0"-42"0,0 21 15,0-22-15,0 22 0,0-21 16,0-1-16,0 22 0,0-21 16,22 0-16,-1 20 0,0 1 0,21-21 15,1 21-15,-1 0 0,0-1 16,22 1-16,-22 21 0,22 0 0,-1 0 16,1 0-16,-1 0 0,1 21 15,-1 1-15,1 20 0,-22 0 16,0 1-16,1 20 0,-1 1 0,-21-1 15,0 22-15,0-22 0,-21 1 16,0 20-16,0-20 0,0-1 0,-21 1 16,0-1-16,21 1 15,-21-1-15,0 1 0,0-22 0,-1 1 16,22-1-16,0 0 0,0-21 0,-21 1 16,21-1-16,0 0 0,-21-21 15,21-21 1,-21 0-16,21-1 15,-21 1-15,0 0 0,21 0 16</inkml:trace>
  <inkml:trace contextRef="#ctx0" brushRef="#br0" timeOffset="624.64">2244 1482 0,'0'0'0,"21"0"32,0 0-17,0 0-15,0 0 0,22 0 0,-1 0 16,0-21-16,1-1 0,20 22 16,-21 0-16,1-21 0,-1 21 15,0 0-15,-20 0 0,-1-21 0,0 21 16,0 0-16</inkml:trace>
  <inkml:trace contextRef="#ctx0" brushRef="#br0" timeOffset="1501.14">3704 1503 0,'0'0'0,"0"-21"0,21 21 0,-21-21 15,0-1-15,0 1 16,0 0-16,0 0 16,0 0-16,0 0 0,0-1 15,-21 1-15,0 0 0,0 21 16,0 0-16,-22 0 0,22 0 15,0 0-15,-21 0 0,20 21 16,-20 0-16,0 1 0,21-1 0,-22 0 16,22 0-16,-21 21 0,21 1 15,-1-22-15,1 21 0,0 1 0,0-1 16,21-21-16,0 21 0,0-20 16,0-1-16,0 0 0,0 0 15,0 0-15,21-21 0,0 0 16,0 0-16,1 0 0,-1 0 0,0 0 15,21-21-15,-21 0 0,22 0 16,-22 0-16,21-1 0,-21 1 0,22 0 16,-22-21-16,0 21 0,0-1 15,0 1-15,1 0 0,-1 0 0,-21 0 16,0 0-16,21-1 0,-21 1 16,21 21-1,-21 21 16,0 1-31,0-1 0,0 0 16,0 21-16,0 1 0,0-1 16,0 0-16,0 22 0,0-22 15,0 22-15,0-1 0,21 1 0,-21-1 16,21 1-16,1-1 0,-22 22 16,21-22-16,0 22 0,-21 0 0,0-22 15,21 22-15,-21-1 0,21 1 16,-21 0-16,0-22 0,0 22 0,0-22 15,0 22-15,0-21 0,0-1 0,0 1 16,-21-22-16,0 21 0,21-20 16,-21-1-16,0-21 0,-1 0 0,1 22 15,21-22-15,-21-21 0,0 21 16,-21-21-16,20 0 0,1 0 16,0-21-16,-21 0 0,21-22 0,-22 22 15,1-42-15,0 20 0,20-20 16,-20-22-16,0 22 0,-1-22 15,22 0-15,0 1 0,0-1 0,0 0 16,21 22-16,-21-22 0,21 22 0,0-22 16,0 43-16,0-22 0,21 1 15,-21 20-15,21 1 0,0 0 0,21-1 16,-20 1-16,-1 0 0,21-1 16,0 1-16,1 0 0,-1-1 0,0 22 15,1-21-15,-1 0 0,0 20 16,22 1-16,-22 0 0</inkml:trace>
  <inkml:trace contextRef="#ctx0" brushRef="#br0" timeOffset="1945.88">4000 1545 0,'0'0'0,"-21"0"15,21-21 32,21 0-31,1 0-16,-1 21 0,-21-21 16,21 21-16,0-22 0,0 1 15,-21 0 1,0 0-1,-21 21 1,0 0-16,0 0 0,0 0 16,-1 21-16,1-21 0,0 21 0,0 0 15,0 1-15,0-1 16,21 21-16,0-21 0,0 0 16,0 1-16,0 20 0,0-21 15,0 0-15,0 0 0,0 1 0,21-1 16,0-21-16,-21 21 0,21-21 0,0 0 15,0 0-15,1 0 0,-1 0 16,0 0-16,0 0 0,21-21 0,-20 0 16,-1 21-16,0-22 0,21-20 15,-21 21-15,1 0 0,-1 0 16</inkml:trace>
  <inkml:trace contextRef="#ctx0" brushRef="#br0" timeOffset="2412.61">4466 1334 0,'-21'0'32,"21"21"-32,-21-21 0,21 21 15,-21 0-15,21 0 0,0 0 16,0 1-16,0-1 0,-22 0 16,22 0-16,0 0 0,0 0 0,0 1 15,0-1-15,0 0 0,0 0 16,0 0-16,0 0 0,0 1 31,-21-44 0,21 1-31,0 0 0,0 0 16,0 0-16,0-22 0,0 22 16,0 0-16,0-21 0,21 21 0,1-1 15,-1 1-15,0 0 0,21 0 16,-21 0-16,22 0 0,-22-1 0,0 22 15,21 0-15,-20 0 0,20 0 16,-21 0-16,0 0 0,0 22 0,1-1 16,-1 0-16,-21 0 0,21 0 15,-21 22-15,21-22 0,-21 0 16,0 21-16,0-21 0,0 1 16,0-1-16,0 0 0,0 0 0,0 0 15,0 0-15,-21 1 0,21-1 16,-21-21-16,21-21 31,21-1-15</inkml:trace>
  <inkml:trace contextRef="#ctx0" brushRef="#br0" timeOffset="3096.22">5419 1461 0,'0'0'0,"0"-64"16,-22 43-1,22 0-15,-21 0 0,0-1 16,21 1-16,-21 21 0,0 0 15,0 0-15,-1 0 16,1 0-16,0 0 16,0 21-16,0-21 0,0 22 0,-1-1 15,1 21-15,0-21 0,0 0 16,0 1-16,0 20 0,-1-21 0,22 21 16,-21-20-16,21 20 0,0-21 0,0 0 15,0 22-15,0-22 0,0 0 16,21 0-16,1-21 0,20 0 15,-21 0-15,0 0 0,22 0 16,-22 0-16,0 0 0,21-21 16,-21 0-16,22 0 0,-22-1 0,21 1 15,-21 0-15,1-21 0,-1-1 16,0 22-16,0-21 0,-21-22 16,21 22-16,0 0 0,1-22 0,-22 1 15,21-1-15,0 1 0,-21 20 16,0-20-16,0-1 0,0 22 0,0 0 15,0 21-15,0-22 0,0 22 16,0 0-16,0 0 0,-21 21 0,0 0 16,-1 0-1,1 0-15,21 21 0,-21 0 0,0 0 16,21 22-16,0 20 0,-21-21 16,0 22-16,-1-22 0,22 22 0,0-1 15,0 1-15,-21-22 16,21 22-16,0-22 0,0 0 0,0 1 15,0-1-15,0 0 0,0 1 0,21-22 16,-21 21-16,22-21 0,-1 0 16,0 1-16,0-1 0,0-21 0,22 21 15,-22-21-15,0 0 0,21 0 16,-21 0-16,1 0 0,20 0 0,-21-21 16,21 0-16,-20 21 0</inkml:trace>
  <inkml:trace contextRef="#ctx0" brushRef="#br0" timeOffset="3677">6286 1312 0,'0'0'0,"0"-21"16,0 0-16,0-42 0,0 41 15,0 1-15,0 0 0,0 0 0,-21 21 16,0 0-16,0 0 16,0 0-16,0 0 0,-1 21 15,1-21-15,0 21 0,-21 22 16,21-22-16,-1 0 0,1 21 16,0-21-16,0 22 0,0-22 0,0 21 15,-1 1-15,1-22 0,21 21 16,0-21-16,0 22 0,0-1 0,0-21 15,0 0-15,0 0 0,0 1 16,0-1-16,21-21 0,1 0 0,-1 0 16,21 0-16,-21 0 0,0 0 15,1-21-15,-1 21 0,21-22 0,-21 1 16,0-21-16,1 21 0,-1 0 16,0-22-16,0 1 0,0 21 0,0-22 15,-21 1-15,0 0 0,22-1 16,-22 22-16,21-21 0,-21 21 15,0 0-15,0-1 0,0 1 0,0 42 32,0 1-32,0-1 0,-21 21 15,21-21-15,-22 22 0,22-22 16,0 21-16,0-21 0,0 22 16,0-1-16,0-21 0,0 21 0,0-20 15,0 20-15,0-21 0,22 0 0,-1 0 16,0-21-16,0 22 0,0-22 15,0 21-15,22-21 0,-22 0 16,21 0-16,-21 0 0,22-21 0,-22 21 16,21-22-16,-21 1 0,22 0 15</inkml:trace>
  <inkml:trace contextRef="#ctx0" brushRef="#br0" timeOffset="4464.49">2053 2032 0,'0'0'0,"-42"0"0,-1 0 16,1 0-16,0 0 0,-1 0 0,1 0 15,-43 0-15,43 0 16,0 0-16,-1 0 0,1 0 16,21 0-16,0 0 0,0 0 0,-1 0 15,1 0-15,0 0 16,42 0 15,0 0-31,1 0 16,-1 0-16,21 0 0,0 0 0,-20 0 15,41 0-15,-21 0 0,22 0 16,-1 0-16,1 0 0,21 0 16,-1 0-16,1 0 0,21 0 15,0 0-15,-1 0 0,1 0 0,21 0 16,0 0-16,0 0 0,0 0 16,21 0-16,1 21 0,20-21 0,-21 0 15,21 0-15,1 21 0,-1-21 0,22 22 16,-1-22-16,-21 0 0,1 0 15,20 21-15,1-21 0,-22 0 0,22 0 16,-22 21-16,0-21 0,22 0 16,-22 0-16,0 21 0,-20-21 0,-1 0 15,0 0-15,-21 0 16,-21 0-16,0 21 0,-1-21 0,-20 0 16,0 0-16,-22 0 0,1 0 0,-22 0 15,0 0-15,-20 0 0,20 0 16,-21 0-16,0 0 15,-42 0 17,0 0-17,0 0-15,0 0 0,-1 0 16,-20-21-16,21 21 0,0 0 0,-22 0 16,22 0-16</inkml:trace>
  <inkml:trace contextRef="#ctx0" brushRef="#br0" timeOffset="7184.54">1291 4318 0,'0'-21'0,"0"42"0,-21-63 0,21 21 15,-21 21-15,21-22 16,-21 44 0,21-1-16,0 0 15,-22 0-15,22 21 0,0-20 0,0-1 16,0 21-16,0-21 16,22 0-16,-22 22 0,21-22 0,0 0 15,0 0-15,0 0 0,0-21 16,22 22-16,-22-22 0,21 0 0,-21 0 15,22 0-15,-1 0 0,0-22 16,1 1-16,-1 0 0,0 0 16,22 0-16,-22-22 0,1 1 0,-1 21 15,-21-21-15,21-22 0,-20 22 16,-1-1-16,0-20 0,0 21 0,-21-1 16,0 1-16,0 0 0,0-1 15,0 1-15,0 21 0,0 0 16,0-1-16,0 1 0,-21 0 15,0 21-15,0 0 16,21 21 0,-22 0-16,22 1 0,-21 20 15,21 0-15,-21 1 0,21 20 0,0 1 16,0-1-16,0 1 0,0-1 16,0 22-16,0-22 0,0 1 0,0 20 15,0-20-15,0 21 0,0-1 16,0 1-16,0 0 0,0-1 0,0-20 15,0 20-15,0-20 0,0-1 16,0 1-16,0-1 0,0 1 16,0-1-16,0 1 0,0-22 15,0 1-15,0-22 0,-21 21 0,21-21 16,-21 0-16,21 1 0,-21-22 16,-1 0-16,1 0 0,0 0 0,0 0 15,-21 0-15,-1-22 0,1 1 16,0 0-16,-22 0 0,22-21 15,-1 20-15,1-20 0,0 21 0,-1-21 16,1 20-16,21 1 0,0 0 16,0 0-16,-1 0 0,1 21 15,21 21 1,21 0 0,1 0-16,-1 0 0,0 22 0,0-22 15,21 0-15,-20 21 0,20-20 16,-21-1-16,21 0 0,-20 0 0,20 0 15,0-21-15,1 21 0,-22-21 16,21 0-16,0 0 0,1 0 0,-1 0 16,0-21-16,-20 0 0,20 0 15,0 0-15,-21 0 0,22-22 0,-22 1 16,21 21-16,-21-22 0,1 1 16,-1 0-16,-21-1 0,0 1 15,21 21-15,-21-21 0,0 20 0,0-20 16,0 21-16,0 0 15,0 42 1,0 0 0,0 0-16,0 0 0,0 1 0,0-1 15,0 21-15,0-21 0,0 22 16,0-22-16,0 21 0,0-21 0,0 22 16,-21-22-16,21 21 0,0-21 15,0 0-15,0 1 0,0-1 16,0-42 15,0-1-31,0 1 0,0 0 0,0 0 16,21-21-16,-21 20 0,21-20 15,-21 0-15,21-1 0,0 22 16,-21-21-16,22 0 0,-1 20 0,21 1 16,-21-21-16,0 42 0,1-21 15,20 21-15,-21 0 0,0 0 0,0 0 16,1 0-16,-1 21 0,-21 0 15,0 0-15,21 22 0,-21-22 0,0 21 16,0-21-16,0 22 0,21-1 16,-21 0-16,0-21 0,0 22 15,0-1-15,21-21 0,0 0 16,-21 1-16,22-1 0,-1 0 0,0-21 0,0 0 16,0 0-1,22 0-15,-22-21 0,0 0 0,0-1 16,21 1-16,-20 0 0,-1-21 15,21-1-15,-21 1 0,0 0 0,1-22 16,-1 22-16,0-22 0,0 1 16,0-22-16,0 22 0,-21-22 0,0 0 15,0 1-15,0 20 0,0-20 16,0 20-16,0 22 0,0-22 0,0 22 16,0 0-16,0-1 15,0 22-15,0 0 0,-21 42 31,21 0-31,0 22 0,-21-1 16,21 0-16,0 1 0,0 20 16,0 1-16,0-1 0,0 1 0,0-1 15,0 1-15,0-1 0,0 1 0,0-1 16,0 1-16,0-22 0,0 0 16,0 1-16,0-1 0,0 0 0,0 1 15,21-22-15,0 0 0,1 0 16,-1 0-16,0-21 0,0 0 15,0 0-15,0 0 16,1 0-16,-1-21 0,0 0 0,-21 0 16,21 0-16,0-1 0,0 1 15,-21-21-15,0 21 0</inkml:trace>
  <inkml:trace contextRef="#ctx0" brushRef="#br0" timeOffset="7380.43">2836 5144 0,'0'0'16,"0"21"-16,21-21 31,1 0-31,-1 0 16,0 0-16,0 0 0,21 0 15,-20 0-15,-1 0 0,21-21 0,-21-1 16,22 22-16,-22-21 0,21 21 15</inkml:trace>
  <inkml:trace contextRef="#ctx0" brushRef="#br0" timeOffset="7807.7">3450 5186 0,'-21'0'16,"42"0"-16,-42-21 15,21 0 1,0-1-16,0 1 16,21 21-16,0 0 15,0 0-15,1 0 0,-1 0 16,21 0-16,-21 21 0,0-21 0,1 22 16,-1-1-16,0 21 0,0-21 15,0 0-15,0 22 0,1-22 0,-1 21 16,-21-21-16,21 1 0,-21 20 15,0-21-15,0 21 0,0-20 0,0-1 16,0 0-16,-21 0 16,21 0-16,-21 0 0,-1-21 15,22-21 1,0 0-16,0 0 0,0 0 16,0-22-16,0 22 0,0 0 0,0-21 15,0 21-15,22-22 0,-22 22 16,0-21-16,21 21 0,0-22 0,-21 22 15,21 0-15,0 0 0,0 0 16,-21-1-16,22 22 0,-1-21 0,0 21 16,0 0-16,0 0 0,0 0 15,1 0-15</inkml:trace>
  <inkml:trace contextRef="#ctx0" brushRef="#br0" timeOffset="8239.95">4403 5122 0,'0'0'15,"-22"0"-15,1-21 0,0 21 16,0 0-16,0 0 16,0 0-16,-1 0 15,1 21-15,0 1 0,0-1 16,0 0-16,21 0 0,-21 21 0,21-20 15,-22 20-15,1 21 0,21-41 16,0 20-16,0-21 0,0 21 16,0-20-16,0-1 0,0 0 0,0 0 15,21 0-15,1-21 0,-1 0 16,0 0-16,21 0 0,-21 0 0,1 0 16,20-21-16,-21 0 0,21 0 15,1 0-15,-22-1 0,21 1 0,-21 0 16,22 0-16,-22-21 0,0 20 0,-21-20 15,0 21-15,0-21 0,0-1 16,0 1-16,0 21 0,0-22 0,-21 1 16,0 21-16,-22 0 15,22 0-15,0-1 0,-21 22 0,21 0 16,-1 0-16,1 0 0,-21 0 16,21 0-16,0 22 0,21-1 0,-22 0 15,1-21-15,0 21 0,21 0 0,-21 0 16</inkml:trace>
  <inkml:trace contextRef="#ctx0" brushRef="#br0" timeOffset="9544.21">5080 5017 0,'0'0'0,"0"-85"31,-21 64-31,0 0 0,-1-1 16,22 1-16,-21 21 0,0 0 0,0 0 15,0 0-15,0 0 0,-22 21 16,22 1-16,0-1 0,-21 21 0,20-21 16,1 22-16,0-1 0,0 0 15,-21 43-15,42-43 0,0 1 16,0-1-16,0 0 0,-22-21 15,22 1-15,0-1 0,0 0 0,0 0 16,0 0-16,22-21 0,-1 0 16,0 0-16,0 0 0,0 0 0,0 0 15,1-21-15,20 0 0,-21 0 16,21 0-16,-20-1 0,20 1 16,-21-21-16,21 0 0,-20-1 0,-1 1 15,21-22-15,-21 1 0,0-1 16,-21 1-16,22-1 0,-22 1 0,21 21 15,-21-22-15,0 1 0,0-1 16,0 22-16,0-1 0,0 1 0,0 0 16,0-1-16,0 22 0,0 0 0,0 0 15,-21 21 1,21 21-16,0 0 0,0 0 0,0 22 16,0-1-16,0 22 0,0-22 15,0 21-15,0 1 0,0-1 16,0 1-16,0 21 0,0-22 15,0 1-15,0-1 0,0 1 0,21-1 16,-21-21-16,0 1 0,21-1 0,0-21 16,0 22-16,0-22 0,-21 0 15,22-21-15,-1 0 0,0 0 0,0 0 16,0 0-16,0 0 16,1-21-16,-1 21 0,0-21 0,0-1 15,0-20-15,-21 21 0,0 0 16,21-22-16,-21 1 0,0 0 0,0 21 15,0-22-15,0 1 0,0 21 0,0-22 16,0 22-16,0 0 16,0 42 15,-21 0-31,21 1 0,0-1 0,0 21 16,0-21-16,0 22 0,0-22 15,0 21-15,0-21 0,0 22 0,0-22 16,0 0-16,0 0 0,0 0 0,0 0 15,21 1-15,1-1 0,-1-21 16,0 0-16,-21 21 0,21-21 0,0 0 16,0 0-16,22 0 0,-22 0 15,0-21-15,0 0 0,0 21 16,22-22-16,-22 1 0,0 0 0,0-21 16,0 21-16,1-1 0,-1-20 15,-21 21-15,0-21 0,0-1 0,21 1 16,-21 0-16,0 20 0,0-20 15,0 21-15,0 0 0,0 0 0,0-1 16,-21 44 0,21-1-16,0 0 15,0 21-15,0-21 0,0 22 0,0-1 16,-21 0-16,21 1 0,0-22 16,0 21-16,0 1 0,0-22 0,0 0 15,0 21-15,0-21 0,21 1 16,-21-1-16,21-21 15,0 0-15,0 0 0,0 0 0,1 0 16,-1 0-16,21-21 0,-21-1 16,0 22-16,1-21 0</inkml:trace>
  <inkml:trace contextRef="#ctx0" brushRef="#br0" timeOffset="9860.39">6562 4868 0,'0'0'0,"0"-21"0,0 0 15,0 0-15,-22 0 0,1 21 0,0 0 16,0 0-16,0 0 16,0 21-16,-1-21 0,1 21 15,0 0-15,21 22 0,-21-22 0,21 21 16,-21 0-16,21 1 0,-21-1 16,21 0-16,0-20 0,0 20 0,0 0 15,0 1-15,0-22 0,0 21 16,0-21-16,0 0 0,0 1 0,0-1 15,21-21-15,0 21 0,0-21 0,0 21 16,0-21-16,1 0 0,20 0 16,0 0-16,-21-21 0,22 0 0,-1 21 15,0-21-15,1-1 0,-1 1 16,22 0-16,-22-21 0,0-1 16,-21 22-16,22-42 0,-1 20 0,-21-20 15,0-1-15,1 1 0</inkml:trace>
  <inkml:trace contextRef="#ctx0" brushRef="#br0" timeOffset="10161.86">7197 4043 0,'0'-21'0,"-22"-22"31,1 43-31,0 22 0,0 62 16,0-41-16,0-1 15,-1 0-15,22 22 0,-21-1 16,21 1-16,-21-1 0,0 1 0,21-1 15,0 1-15,0 20 0,-21-20 16,21-1-16,0 1 0,0-1 0,0 1 16,0-1-16,0-20 0,0-1 15,0 0-15,0 1 0,0-1 0,0-21 16,0 0-16,21 1 0,-21-1 0,0 0 16,21-21-16,0 0 15,0 0-15,1 0 0,-1 0 16,0-21-16,0 0 15,0-1-15,0 1 0,1 0 16,-1-21-16,21 21 0,-21-22 0,0 22 16</inkml:trace>
  <inkml:trace contextRef="#ctx0" brushRef="#br0" timeOffset="10428.75">7556 4868 0,'0'-21'0,"0"42"31,-21-21-31,0 22 0,0-1 0,21 0 16,0 0-16,-21 0 0,21 0 0,-21 22 16,21-22-16,-22 21 0,22-21 15,0 22-15,0-22 0,0 0 16,0 21-16,0-20 0,0-1 0,0 0 16,0 0-16,0 0 0,0 0 15,22 1-15,-1-22 0,0 0 16,0 0-16,0 0 0,0 0 15,1 0-15,20 0 0,-21-22 16,0 22-16,0-21 0,22 0 0,-22 0 16,0 0-16,21 0 0,-20-22 15</inkml:trace>
  <inkml:trace contextRef="#ctx0" brushRef="#br0" timeOffset="11139.88">8001 4911 0,'0'21'31,"-21"0"-31,0 0 0,21 0 0,-22 1 16,22-1-16,0 21 0,-21-21 0,21 22 16,0-22-16,0 0 0,-21 0 15,21 0-15,0 0 0,0 1 0,0-1 16,0 0-16,0 0 16,21-21-16,0 0 0,1 0 15,-1 0 1,-21-21-1,0 0-15,0 0 0,0-1 16,0 1-16,0 0 0,0 0 0,0-21 16,0-1-16,0 22 0,0-21 15,0-1-15,21 22 0,-21-21 0,21 21 16,0-22-16,0 22 0,1 0 16,20 0-16,-21 0 0,0 0 0,0-1 15,22 22-15,-22 0 0,0 0 0,0 0 16,0 0-16,22 22 0,-43-1 15,21 0-15,0 21 0,0-21 0,-21 22 16,0-22-16,21 21 0,-21 1 16,0-1-16,0-21 0,0 21 0,0-20 15,0 20-15,0-21 0,0 21 16,0-20-16,-21-1 0,21 0 16,-21 0-16,21 0 0,-21-21 15,0 0-15,21-21 16,0 0-1,0 0-15,0 0 0,0-1 0,21 1 16,0-21-16,0 0 0,-21-1 16,21 1-16,1-22 0,-1 22 0,0 0 15,0-22-15,0 22 0,22 21 0,-22-22 16,0 22-16,21 0 0,-21 0 16,22 0-16,-22 21 0,0 0 15,21 0-15,-20 0 0,-1 21 0,0 0 16,0 0-16,0 0 0,0 22 15,-21-1-15,0 0 0,22 1 0,-22-1 16,0 0-16,0 1 0,0-1 16,0 0-16,0-20 0,0 20 0,-22-21 15,22 21-15,-21-20 0,21-1 0,0 0 16,-21 0-16,0-21 0,21 21 16,-21-21-1,21-21 1,0 0-16,0 0 0,0 0 15,-21-1-15,21-20 0</inkml:trace>
  <inkml:trace contextRef="#ctx0" brushRef="#br0" timeOffset="11507.95">8149 4128 0,'-42'21'0,"84"-42"0,-127 63 0,64-21 0,-21 0 16,21 22-16,0-22 15,-1 0-15,22 0 0,0 0 0,0 0 0,0 1 16,22-1-16,-1 0 0,0-21 16,0 0-16,0 0 0,22 0 15,-22 0-15,21 0 0,-21-21 0,0 21 16,1-21-16,-1-1 0,0 1 15,-21-21-15,0 21 0,0 0 16,0-1-16,0 1 0,-21 0 16,0 21-16,-1-21 0,1 21 0,0 0 15,0 0-15,0 0 0,0 0 16,-1 0-16,1 0 0,0 21 0,0-21 16,0 21-16,0-21 0,-1 21 15,1 1-15,0-22 0,0 0 16,0 0-16,0 0 15,-1 0-15</inkml:trace>
  <inkml:trace contextRef="#ctx0" brushRef="#br0" timeOffset="11727.98">6710 4551 0,'-21'21'0,"42"-42"0,-64 42 0,65-21 15,-1 0 1,0 0-16,21 0 0,-21 0 0,43-21 16,-22 21-16,1 0 15,20-21-15,-21 0 0,1 21 0,20 0 16,-20 0-16,-1-22 0,-21 22 0,21 0 16,-20 0-16,-1 0 0,0 0 15,0 0-15</inkml:trace>
  <inkml:trace contextRef="#ctx0" brushRef="#br0" timeOffset="12363.93">10689 3704 0,'-21'212'31,"21"-149"-31,-21 1 0,21 21 16,0-1-16,-21 1 0,-1 0 0,22-22 15,-21 22-15,21-1 0,-21 1 16,21 0-16,-21-22 0,0 22 0,21-22 15,0 1-15,0-22 0,-21 1 0,21-1 16,0 0-16,0 1 0,0-22 16,0 0-16,0 0 0,0 0 15,0 0-15,0-42 47,0 0-47,0 0 0,21 0 16</inkml:trace>
  <inkml:trace contextRef="#ctx0" brushRef="#br0" timeOffset="12780.71">11007 4720 0,'21'-21'16,"-42"42"-16,63-63 0,-21 21 0,-21 0 16,0 42-1,0 0 1,0 0-16,0 21 15,-21-20-15,0 20 0,21 0 0,-21 1 16,-1-1-16,22 0 0,0 1 0,0-1 16,0 0-16,0 1 0,0-22 15,0 0-15,0 21 0,0-21 0,0 1 16,22-22-16,-1 21 0,0-21 16,0 0-16,21 0 0,-20 0 0,20 0 15,-21 0-15,21-21 0,1 21 0,-22-22 16,21 1-16,-21 0 15,22 0-15,-22 0 0,0-22 0,-21 22 16,0-21-16,0 0 0,0 20 0,0-20 16,0 0-16,0-1 0,-21 1 15,0 0-15,0 21 0,-1-22 0,1 22 16,0 0-16,0 21 0,0-21 16,0 21-16,21-21 0,-22 21 0,1 0 15,0 0-15,0 0 16,0 0-16,0 0 15,-1 0 1</inkml:trace>
  <inkml:trace contextRef="#ctx0" brushRef="#br0" timeOffset="13020.75">10477 4487 0,'-21'0'0,"42"0"0,-63 0 0,21 0 16,0 22-16,0-22 0,-1 0 16,44 0-1,20 0-15,-21 0 16,21-22-16,1 22 0,-1 0 0,0-21 16,22 21-16,-22-21 15,22 21-15,-1 0 0,-20-21 0,20 21 16,-21 0-16,22 0 0,-22 0 15,-21-21-15,22 21 0,-22 0 0,0 0 16</inkml:trace>
  <inkml:trace contextRef="#ctx0" brushRef="#br0" timeOffset="13871.37">14097 3895 0,'0'-21'0,"0"42"0,0-64 0,0 22 16,-21 21 0,0 0-16,-1 0 0,1 21 15,0 1-15,-21-1 0,21 21 0,-1 22 16,-20-1-16,21 1 0,0 20 16,-22-20-16,22 20 0,0-20 15,0 21-15,0-1 0,-22 1 16,22 0-16,0-1 0,0 1 0,0-22 15,0 1-15,-1-1 0,1-20 0,0-1 16,21 0-16,-21-20 0,21-1 16,0 0-16,0 0 0,21-42 31,0 0-31,0 0 0,1-22 16,-1 22-16,0-42 0,0 20 0,0-20 15,0-1-15,22-20 0,-22 20 16,0-21-16,21 1 0,1-1 0,-1 0 15,0-20-15,1 20 16,-1 0-16,0 1 0,1-1 0,-22 21 16,21 22-16,-21 0 0,1-1 15,-1 22-15,-21 42 16,0 1-16,-21 20 0,-1 21 16,1 1-16,21-1 0,-21 22 15,21 0-15,-21-1 0,21 1 0,-21 0 16,21-1-16,0 1 0,-21 0 15,-1-1-15,22 1 0,-21-21 0,21 20 16,0-41-16,0 20 0,0-21 16,-21 1-16,21-1 0,0-21 0,0 22 15,0-22-15,0 0 16,-21-21 0,0-21-1,0 0-15,-1-1 0,1 1 16,0-21-16,0 21 0</inkml:trace>
  <inkml:trace contextRef="#ctx0" brushRef="#br0" timeOffset="14472.58">13483 5038 0,'-42'0'0,"84"0"0,-84 21 0,21 0 16,21 0-16,0 0 16,0 1-16,0-1 0,0 0 15,21 0-15,0-21 0,0 0 16,0 0-16,0 0 0,22 0 15,-1 0-15,-21 0 0,22 0 0,-1-21 16,0 0-16,1 21 0,20-21 0,-21-22 16,22 22-16,-22 0 0,22-21 15,-22 20-15,22-20 0,-22 0 0,0-1 16,1 1-16,-22 21 0,21-21 16,-21 20-16,0 1 0,-21 0 15,0 42 1,0 0-16,0 22 0,0-22 15,0 21-15,0 1 0,0 20 16,0-21-16,0 1 0,0-1 16,0 0-16,0 1 0,0-1 0,0 0 15,0-20-15,0 20 0,0-21 0,0 0 16,0 0-16,22-21 16,-22 22-16,21-22 0,0 0 0,0 0 15,0-22-15,0 1 0,22 21 16,-22-21-16,0 0 0,0-21 0,0 20 15,1-20-15,-1 0 0,0-1 0,0-20 16,0 21-16,0-22 0,-21 22 16,0-1-16,22 1 0,-22 0 0,21 21 15,-21-1-15,0 1 16,0 42-16,0 1 16,0-1-16,0 21 0,0 0 0,0 1 15,0-1-15,0 0 0,0 1 16,0-1-16,0 0 0,0-20 0,0 20 15,0 0-15,0-21 0,0 1 16,21 20-16,0-42 0,0 21 0,-21 0 16,21-21-16,22 0 0,-22 0 0,0 0 15,21 0-15,-20 0 0,20 0 16,0-21-16,1 0 0,-22 0 0,21 0 16,0-22-16,-20 22 0,20-21 0</inkml:trace>
  <inkml:trace contextRef="#ctx0" brushRef="#br0" timeOffset="15235.68">15642 4001 0,'0'-22'0,"0"44"0,0-65 16,0 22-16,0 42 16,0 0-16,0 1 0,-21 20 15,0 0-15,21 1 0,-21 20 16,-1-21-16,22 22 0,-21-1 0,0 1 15,0-1-15,0 1 16,0-1-16,21 1 0,-22-1 0,1 1 16,0-1-16,0 1 0,21-1 0,0-20 15,-21-1-15,21 0 0,0 1 16,-21-1-16,21-21 0,0 0 0,0 22 16,0-22-16,0 0 15,21-21-15,0 0 0,0 0 0,0 0 16,0 0-16,1 0 0,-1 0 0,0-21 15,21 0-15,-21 0 0,1-1 16,20-20-16,-21 21 0,0-21 0,22-1 16,-22 1-16,0-22 0,0 22 15,0 0-15,0-22 0,-21 43 16,0-21-16,22 21 0,-22-22 16,0 22-16,0 42 15,0 0 1,0 1-16,0 20 0,-22-21 15,22 21-15,0 1 0,0-1 0,-21 0 16,21 1-16,-21-1 0,21 0 0,-21-20 16,21 20-16,0-21 0,0 0 15,0 0-15,0 1 0,0-1 0,0 0 16,21-21-16,0 0 0,0 0 16,1 0-16,-1 0 0,0 0 0,0 0 15,21 0-15,-20-21 0,20 0 16,-21-1-16,0 1 0,22 0 15,-22-21-15,0 21 0,-21-22 0,21 1 16,-21 0-16,0-22 0,0 22 16,0-1-16,0-20 0,0 42 0,-21-22 15,0 22-15,0 0 0,-1 0 0,1 21 16,-21 0-16,21 0 16,-43 21-16,43 0 0,-21 0 0,21 1 15,-1 20-15,1-21 0,0 21 16,21 1-16,0-1 0,0 0 0,-21 1 15,21-22-15,0 21 0,0-21 0,0 1 16,0 20-16,21-21 16,0 0-16,0-21 0,1 21 0,-1-21 15,0 0-15,21 0 0,-21 0 0,22 0 16,-1 0-16,0 0 0,1 0 16,-22-21-16,21 0 0,1 0 0,-1 0 15,0-22-15,-21 22 0</inkml:trace>
  <inkml:trace contextRef="#ctx0" brushRef="#br0" timeOffset="15921.22">16531 4763 0,'0'0'0,"0"21"15,0 0 1,-21 0-16,21 0 0,-21 0 0,21 22 16,0-22-16,-21 21 0,21-21 15,-22 22-15,22-1 0,-21-21 0,21 0 16,0 22-16,0-22 0,0 0 0,0 0 15,0 0-15,0 1 0,0-1 16,0 0-16,0-42 31,0 0-15,0-1-16,0 1 0,0 0 16,0-21-16,0 21 0,0-22 15,21 22-15,-21-21 0,22-1 16,-1 22-16,0-21 0,0 21 15,0 0-15,0-1 0,1 1 0,-1 21 16,0 0-16,0 0 0,0 21 16,0 1-1,-21-1-15,0 0 0,22 0 0,-22 0 16,21 22-16,-21-22 0,21 0 16,-21 21-16,0-21 0,0 1 0,0-1 15,0 21-15,0-21 0,0 0 16,0 1-16,0-1 15,0-42 17,21 21-17,-21-22-15,21 1 0,-21 0 0,21 0 16,1-21-16,-1 20 0,-21-20 16,21 0-16,21-1 0,-21 1 0,1 0 15,20-1-15,-21 22 0,0 0 16,22 0-16,-22 0 0,0 21 0,21 0 15,-21 0-15,1 21 0,-22 21 0,21-21 16,-21 22-16,21-1 0,-21 0 16,0 1-16,0-1 0,0 0 15,0-20-15,0 20 0,-21 0 16,0-21-16,21 22 0,-22-1 16,22-21-16,-21-21 0,21 21 0,21-21 46,1 0-46,-1 0 0,0-21 16,0 21-16,0-21 16,22 21-16,-22-21 0,0 0 0</inkml:trace>
  <inkml:trace contextRef="#ctx0" brushRef="#br0" timeOffset="16429.2">17886 4868 0,'0'-21'15,"0"42"-15,0-63 0,0 21 0,0 0 16,-21 0-16,-1 21 0,1 0 0,0 0 16,-21 0-16,21 0 0,-1 21 15,1 0-15,-21 0 0,21 21 16,0-20-16,-22 20 0,22 0 0,-21 1 16,21-1-16,-1 0 0,-20 1 15,21-1-15,21-21 0,-21 21 0,21-20 16,-21 20-16,21-21 0,0 0 0,0 0 15,0 1-15,21-1 16,0-21-16,0 0 0,0 0 16,0 0-16,1 0 0,20 0 0,-21-21 15,0 21-15,22-22 0,-22 1 16,0 0-16,21 0 0,-21-21 0,1 20 16,-1-20-16,0 0 0,0 21 15,0-43-15,0 43 0,1-21 0,-22-1 16,21-20-16,-21 42 15,0 42 1,-21 21 0,21-21-16,-22 0 0,1 22 15,21-1-15,-21 0 0,21-20 16,-21 20-16,21 0 0,-21 1 0,21-22 16,0 21-16,0-21 0,0 22 15,0-22-15,0 0 0,21 0 16,0 0-16,0-21 0,0 0 15,1 0-15,-1 0 0,0 0 0,0 0 16,21-21-16,-20 0 0,-1 0 0,21 0 16,-21-22-16,22 22 0,-22-21 15</inkml:trace>
  <inkml:trace contextRef="#ctx0" brushRef="#br0" timeOffset="16736.03">18584 4318 0,'0'-21'16,"0"42"-16,-21-42 0,0 21 0,0 0 16,0 0-16,-1 21 15,1 0-15,21 0 0,-21 1 0,0 20 16,21 0-16,-21-21 0,21 43 16,0-22-16,-21 1 0,21 20 0,-22 1 15,22-1-15,0 1 0,0-1 0,0-21 16,0 22-16,0-22 0,0 1 15,0-1-15,0 0 0,0-21 16,0 1-16,0-1 0,0 0 0,0 0 16,22 0-16,-1-21 0,0 0 15,0 0-15,0 0 16,0 0-16,1 0 0,20-21 16,-21 21-16,0-21 0,22 0 0,-1 0 15,-21-22-15,21 22 0,1 0 0</inkml:trace>
  <inkml:trace contextRef="#ctx0" brushRef="#br0" timeOffset="17008.87">19029 4784 0,'0'-21'0,"0"42"15,-21-42 1,-1 42 0,1 0-16,0 21 0,21-21 15,-21 1-15,0 20 0,0 0 16,21-21-16,-22 22 0,1-22 0,21 21 15,-21-21-15,21 1 0,0 20 16,0-21-16,0 0 0,0 0 0,0 1 16,21-22-16,0 21 15,1-21-15,-1 0 0,0 0 16,0 0-16,0 0 0,22 0 0,-22 0 16,0-21-16,21 21 0,-21-22 15,1 1-15,20 21 0,-21-21 16,0-21-16,22 21 0,-22-1 0,21-20 15,-21 21-15</inkml:trace>
  <inkml:trace contextRef="#ctx0" brushRef="#br0" timeOffset="17728.46">19410 4974 0,'21'-21'0,"-42"42"0,42-84 0,0 42 0,0 21 16,-21-22-16,0 44 15,0-1 1,-21 0-16,0 0 0,21 0 0,-21 22 16,0-22-16,21 21 0,0-21 15,-22 22-15,1-22 0,21 0 0,0 0 16,-21 0-16,21 0 0,0 1 15,0-1-15,0 0 0,0 0 16,21-21 0,0 0-1,1 0-15,-22-21 16,0 0-16,21 0 16,-21-1-16,0 1 0,0 0 15,0-21-15,0 21 0,0-22 0,21 1 16,0 0-16,0-1 0,0 1 15,1 0-15,-1-1 0,21 22 0,-21-21 16,0 21-16,22-1 0,-1 1 16,-21 21-16,22 0 0,-22 0 0,21 0 15,-21 0-15,22 0 0,-22 0 16,0 0-16,0 21 0,-21 22 16,21-22-16,-21 21 0,21-21 0,-21 22 15,0-1-15,0 0 0,0-20 16,0 20-16,0 0 0,0-21 0,0 1 15,0 20-15,0-21 0,0 0 0,0 0 16,0 1-16,0-1 16,-21 0-16,0-21 31,21-21-15,-21 21-16,21-21 0,0-1 15,0 1-15,0 0 0,0 0 16,0-21-16,21-1 0,0 1 0,0 0 15,1-1-15,-1 1 0,21-22 16,-21 22-16,22 0 0,-1-1 0,0 22 16,1-21-16,20 21 0,-21 0 15,1-1-15,20 22 0,-20 0 0,-1 0 16,0 0-16,1 0 0,-22 22 0,21-1 16,-21 0-16,0 0 0,1 21 15,-22 1-15,0-1 0,0 22 0,0-22 16,0 0-16,-22 22 0,22-22 15,-21 0-15,0 1 0,21-22 16,0 21-16,-21-21 0,0 1 0,21-1 16,0 0-16,0 0 0,-21 0 15,21-42 17,0 0-32,0 0 15,0 0-15</inkml:trace>
  <inkml:trace contextRef="#ctx0" brushRef="#br0" timeOffset="17964.32">20045 4255 0,'-21'0'0,"42"0"0,-64 0 0,22-22 0,0 22 15,0 0-15,0 0 16,0 0 15,-1 0 1</inkml:trace>
  <inkml:trace contextRef="#ctx0" brushRef="#br0" timeOffset="18208.18">18246 4572 0,'0'21'0,"0"-42"0,21 63 15,0-42 1,21 0-16,22 0 0,-22 0 15,22 0-15,-1 0 0,1 0 0,-1 0 16,1 0-16,-1 0 16,-21 0-16,22 0 0,-22 0 0,1 0 15,-1-21-15,-21 21 0,0 0 16,0 0-16,-21-21 0</inkml:trace>
  <inkml:trace contextRef="#ctx0" brushRef="#br0" timeOffset="18560.68">15282 4614 0,'21'0'0,"1"0"16,20 0-16,-21 0 0,0 0 0,22 0 16,-1 0-16,-21 0 15,21 0-15,1-21 0,-22 21 0,21-21 16,1 21-16,-22 0 0,21-21 15,0 21-15,1-21 0,-22 21 0,21 0 16,-21 0-16,1 0 0,20 0 0,-21 0 16,0 0-16</inkml:trace>
  <inkml:trace contextRef="#ctx0" brushRef="#br0" timeOffset="19864.15">2984 6287 0,'-21'0'0,"42"0"0,-63 0 15,21 0 1,0 0-1,42 0 32,0 0-47,0 0 0,0 0 16,1 0-16,-1 0 0,0 0 16,0 0-16,0 0 0,22 0 0,-22 0 15,21 0-15,0 0 0,1 0 0,-1 0 16,22 0-16,-22 0 0,21 0 15,1 0-15,-1 0 0,1 0 0,21 0 16,-22 0-16,1 0 0,-1 0 16,1 0-16,-1 0 0,22 0 0,-22 0 15,22 0-15,0 0 0,20 0 0,1 0 16,0-22-16,0 22 16,0 0-16,0 0 0,-1 0 0,22 0 15,0 0-15,0 0 0,0 0 0,0 0 16,0-21-16,0 21 0,0 0 15,22-21-15,-22 21 0,21 0 0,0 0 16,-21 0-16,21-21 0,0 21 0,0 0 16,1 0-16,-1 0 0,21 0 15,-21-21-15,0 21 0,22 0 16,-22 0-16,21 0 0,1 0 0,-22 0 16,21 0-16,0 0 0,1 0 0,-1 0 15,0 0-15,1 0 0,-1 0 0,0 0 16,-20 0-16,20 0 0,-21 0 15,21 0-15,-20 0 0,-1 0 0,0 0 16,0 0-16,0 0 0,22 0 16,-22 0-16,0 0 0,0 0 0,0 0 15,22 0-15,-22 0 0,21 0 0,0 0 16,1 0-16,-1 0 0,0 0 16,1 0-16,-1 0 0,22 0 0,-22 0 15,-21 0-15,21 0 0,1 0 16,-22 0-16,21 0 0,1 0 0,-22 0 15,21 0-15,-21 0 0,0 0 0,1 0 16,20 0-16,-21 0 16,0 0-16,0 0 0,1 0 0,-1 0 15,-21 0-15,21 0 0,0 0 0,-21 0 16,0 0-16,0 0 0,-21 0 16,0 0-16,0 0 0,-1 0 0,-20 0 15,0 0-15,-22 0 0,22 0 0,-43 0 16,22 0-16,-22 0 0,-21 0 15,0 0-15,1 0 0,-1 0 0,-42 0 47,-1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11:18:18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952 741 0,'0'-21'0,"0"0"15,0-1-15,0 1 0,0 0 16,0 0-16,0 0 0,0 0 16,-21-1-16,21 1 0,0 0 15,0 42 16,0 0-15,0 22-16,0-22 0,0 21 16,0 1-16,0-1 0,0 21 15,0 1-15,0-1 0,0 1 0,0-1 16,0 1-16,0-1 0,0 1 16,0-1-16,-21-20 0,21 20 15,0-20-15,-21-1 0,21 0 0,0 1 16,-21-22-16,21 0 0,0 0 15,0 0-15,0 0 0,0-42 47,0 0-47,0 0 0,0 0 16,0-22-16,0 1 0,21 0 16,-21-1-16,21 1 0</inkml:trace>
  <inkml:trace contextRef="#ctx0" brushRef="#br0" timeOffset="283.83">910 741 0,'0'0'0,"0"-21"32,21 0-32,0 21 15,1 0-15,-1-22 16,0 1-16,21 21 0,-21 0 0,22-21 15,-22 21-15,21 0 0,1 0 16,-22 0-16,21-21 0,-21 21 16,22 0-16,-22 0 0,0 0 0,0 0 15,0 0-15,-21 21 16,0 0 0,-21-21-16,0 21 0,0-21 15,0 22-15,-1-22 0,1 21 16,0 0-16,-21 0 0</inkml:trace>
  <inkml:trace contextRef="#ctx0" brushRef="#br0" timeOffset="528.7">931 1185 0,'0'0'0,"0"22"0,0-1 16,0 0-16,0 0 15,0 0-15,21-21 16,1 0-1,-1 0-15,0 0 0,0 0 16,0 0-16,0-21 0,1 21 16,20 0-16,-21-21 0,0 21 15,0-21-15,1 21 0,-1 0 0,0 0 16,0-21-16,0 21 16,0 0-16,1 0 0,-1 0 0,0 0 15,0 0-15,0 0 0,-21-22 16</inkml:trace>
  <inkml:trace contextRef="#ctx0" brushRef="#br0" timeOffset="1055.98">1651 1037 0,'0'-21'31,"0"42"0,0 0-31,-21 1 0,21-1 0,-21 0 16,21 0-16,-22 0 0,22 22 15,0-22-15,0 0 0,0 21 16,0-21-16,0 1 0,0-1 0,0 0 16,0 0-16,0 0 0,22 0 15,-1-21-15,0 0 0,0 22 0,0-22 16,0 0-16,1 0 0,-1 0 15,0 0-15,21-22 0,-21 1 16,1 0-16,-1 0 0,0 0 16,0 0-16,0-1 0,0 1 0,-21-21 15,0 21-15,22-22 0,-22 22 16,0-21-16,0 21 0,0 0 16,0-1-16,0 1 0,0 0 0,0 42 31,0 0-31,-22 1 15,22 20-15,0-21 0,0 0 16,0 22-16,0-22 0,0 0 16,0 21-16,0-21 0,0 1 0,0-1 15,0 0-15,0 0 16,0 0-16,22-21 16,-1 0-16,0 0 15,0 0-15,0 0 0,0 0 0,1-21 16,-1 21-16,0-21 0,0 0 15,0 0-15,0-1 0,1 1 0,-1 0 16</inkml:trace>
  <inkml:trace contextRef="#ctx0" brushRef="#br0" timeOffset="1559.43">2328 1037 0,'0'0'0,"-21"0"47,21 21-47,0 1 15,0-1-15,0 0 0,0 0 16,0 0-16,0 0 0,0 22 0,-21-22 16,21 0-16,0 0 0,0 0 15,0 1-15,-21-1 0,21 0 0,0 0 16,0 0 0,0-42 30,-21 0-46,21 0 16,0 0-16,0-22 0,0 22 16,0 0-16,0-21 0,0-1 15,21 22-15,0-21 0,0 21 16,0-22-16,0 22 0,1 0 0,20 0 16,0 0-16,-21 21 0,22 0 15,-1 0-15,0 0 0,1 0 0,-1 0 16,-21 21-16,22 0 0,-22 0 15,0 21-15,-21-20 0,0 20 0,0-21 16,0 21-16,0-20 0,0 20 16,0-21-16,-21 0 0,0 0 15,-1 1-15,1-1 0,0 0 0,0 0 16,21 0-16,-21-21 0,0 0 16,21-21 30,21 21-46,0-21 0,0 0 0,0 0 16</inkml:trace>
  <inkml:trace contextRef="#ctx0" brushRef="#br0" timeOffset="2368.13">3323 931 0,'0'0'0,"-21"-21"0,-64 0 31,64 21-15,0 21-16,0 0 16,0 1-16,-1-1 0,22 21 0,-21-21 15,0 22-15,21-22 0,0 21 16,-21-21-16,21 22 0,-21-22 0,21 21 15,0-21-15,0 0 16,0 1-16,0-1 0,21 0 0,0 0 16,0 0-16,0-21 0,1 0 15,-1 0-15,21 0 0,-21 0 0,22 0 16,-22 0-16,21 0 0,0-21 16,1 21-16,84-85 15,-85 43-15,-21 0 16,0-1-16,1 1 0,20 0 0,-42-22 15,21 22-15,0-22 0,-21 1 16,0 21-16,0-1 0,0 1 0,0 0 16,0 20-16,0 1 0,0 0 15,0 0-15,0 0 0,-21 42 32,21 0-17,-21 0-15,21 22 0,-21-1 16,21 0-16,-21 1 0,21-1 15,0 21-15,0-20 0,0-1 0,-22 0 16,22 1-16,0-1 0,0 0 16,0 1-16,0-22 0,0 0 0,0 0 15,22 0-15,-1 1 0,0-22 16,0 21-16,0-21 0,0 0 16,1 0-16,-1 0 0,0 0 0,0-21 15,0 21-15,0-22 16,1 1-16,-1 0 0,0-21 0,0 21 15,0-1-15,0-20 0,-21 0 16,0 21-16,0-22 0,22 22 0,-22 0 16,0 42 15,0 0-31,0 22 0,-22-22 16,22 0-16,0 0 0,0 21 0,0-20 15,0-1-15,0 0 0,0 0 16,0 0-16,0 0 0,0 1 15,22-22 1,-1 0-16,0 0 16,0 0-16,0 0 0,-21-22 15,21 22-15,1-21 0,-22 0 0,21 0 16,0 0-16,-21-22 0,21 22 16</inkml:trace>
  <inkml:trace contextRef="#ctx0" brushRef="#br0" timeOffset="2587.34">3958 699 0,'0'0'0,"0"21"0,-21-21 15,21 21-15,21-21 63,0 0-63</inkml:trace>
  <inkml:trace contextRef="#ctx0" brushRef="#br0" timeOffset="2803.22">3260 953 0,'0'0'0,"-22"21"0,22 0 16,-21 0-16,21 0 15,21-21 1,1 0-16,-1 0 0,21 0 16,0 0-16,1 0 0,-1 0 15,0 0-15,22-21 0,-22 21 16,-21 0-16,22-21 0,-22 21 0,0 0 15,0 0-15,0-21 0</inkml:trace>
  <inkml:trace contextRef="#ctx0" brushRef="#br0" timeOffset="4219.62">4741 1037 0,'0'0'0,"0"-21"16,-21 21 0,0 0-1,0 0-15,0 21 0,-1-21 16,1 21-16,0 1 0,0 20 0,0-21 16,0 0-16,-1 22 0,1-22 15,21 0-15,0 0 0,-21 21 16,21-20-16,0-1 0,0 0 15,0 0-15,21 0 16,0-21-16,1 0 16,-1 0-16,0 0 0,21 0 0,-21 0 15,1-21-15,-1 21 0,0-21 16,-21 0-16,0 0 0,0-1 16,0 1-16,0 0 0,-21 0 15,21 0-15,-21 0 0,-1-1 0,1-20 16,21 21-16,0 0 0,0 0 15,0-1-15,0 1 0,0 0 0,21 0 16,1 0-16,-1 0 16,21 21-16,0-22 0,1 22 0,-1 0 15,-21 0-15,22 0 0,-1 0 16,0 22-16,1-1 0,-1 0 0,-21 0 16,21 0-16,-20 22 0,-1-22 15,0 21-15,-21-21 0,0 22 0,0-22 16,0 21-16,0-21 0,0 0 15,0 1-15,0-1 0,-21 0 0,0-21 16,21 21-16,-22-21 0,1 0 31,21-21-15,0 0-16,0 0 16,0-22-16,0 22 0,0 0 0,21-21 15,-21-1-15,22 1 0,-1 0 16,0-1-16,0 22 0,0-21 0,0 21 15,22-1-15,-22 1 0,21 0 16,1 21-16,-22 0 0,21 0 16,-21 21-16,0 0 0,1 1 0,-1-1 15,0 0-15,-21 21 0,0 1 16,0-22-16,0 21 0,0-21 0,0 0 16,0 22-16,-21-22 0,0 0 0,21 0 15,-22 0-15,22 1 0,-21-22 16,0 21-16,21 0 15,0-42 17,21 0-17</inkml:trace>
  <inkml:trace contextRef="#ctx0" brushRef="#br0" timeOffset="4952.25">6202 931 0,'0'0'0,"0"-21"15,-64-42 1,43 63-16,0 0 16,-21 0-16,20 0 0,1 0 0,-21 21 15,21 0-15,0 21 0,-22-20 16,22 20-16,0 0 0,-21 1 0,20-22 15,22 21-15,0 0 0,-21 1 16,21-22-16,0 0 0,0 21 0,0-20 16,0-1-16,21 0 15,1-21-15,-1 21 0,0-21 0,0 0 0,0 0 16,0 0-16,22 0 0,-22 0 16,0-21-16,21 0 0,-20 0 15,-1-1-15,0 1 0,0 0 16,-21-21-16,21-1 0,-21 1 0,21 0 15,-21-1-15,0 1 0,0 21 16,0-21-16,0 20 0,0 1 0,0 0 16,0 42-1,0 0-15,0 1 16,-21-1-16,21 21 0,-21-21 0,21 22 16,0-1-16,0-21 0,0 21 0,0 1 15,0-22-15,0 0 0,0 0 16,21 0-16,0 1 0,-21-1 15,22 0-15,-1-21 0,0 0 0,0 0 16,0 0-16,0 0 0,1 0 16,-1 0-16,21-21 0,-21 0 0,0-1 15,22 1-15,-22 0 0,0-21 16,0-1-16,0-20 0,1-1 0,-1 22 16,0-43-16,0 22 0,-21-1 15,0 1-15,0-1 0,0 1 0,0-1 16,0 22-16,0 0 0,0 21 15,0-1-15,0 1 0,-21 42 16,0 1 0,0-1-16,-1 21 0,1 0 0,0 1 15,0 20-15,21 1 0,0-1 0,-21 1 16,21-1-16,0 1 0,0-1 16,0-20-16,0 20 0,0-21 0,21 1 15,0-22-15,0 21 0,0-21 16,1 1-16,-1-22 0,21 21 0,0-21 15,1 0-15,-1 0 0,0 0 16,1-21-16,-1-1 0,22 1 0,-22 0 16,0-21-16</inkml:trace>
  <inkml:trace contextRef="#ctx0" brushRef="#br0" timeOffset="5631.86">8445 339 0,'-21'42'31,"0"0"-31,0 1 0,0-1 0,0 0 15,-1 22-15,1-22 0,0 22 0,0-1 16,-21 1-16,20-1 16,-20-20-16,0 20 0,21-21 0,-22 1 15,22-1-15,-21 0 0,21-20 16,-1 20-16,1-21 0,21 0 16,21-42-1,-21 0-15,22 0 16,20-22-16,-21 22 0,0-21 0,22-22 15,-22 22-15,0-21 0,21-1 16,-21 1-16,1-1 0,-1 1 0,0 20 16,0-20-16,0 20 0,0 1 15,-21 21-15,22 0 0,-22 42 32,0 21-32,0-21 0,0 22 15,0 20-15,0-20 0,0 20 16,0-21-16,0 22 0,0-1 0,0-20 15,0-1-15,21 0 0,-21 1 16,0-1-16,0 0 0,0-20 0,21-1 16,-21 0-16,21 0 0,-21 0 15,21-21-15,-21-21 32,0 0-32,-21 0 0</inkml:trace>
  <inkml:trace contextRef="#ctx0" brushRef="#br0" timeOffset="6188.58">7937 1037 0,'0'0'0,"-42"0"0,21 0 0,0 0 16,0 0-16,21 21 0,0 1 15,0-1-15,21-21 0,21 0 16,-21 21-16,22-21 0,-1 0 0,0 0 16,1 0-16,20 0 0,1-21 15,-22 0-15,21-1 0,1 22 0,-1-21 16,1-21-16,-1 21 0,-20 0 15,20-1-15,-20-20 0,-22 21 16,21 0-16,-21-22 0,-21 22 0,0 0 16,0 0-16,0 0 0,-21 21 31,0 21-31,21 0 0,-21 21 16,0-20-16,-1 20 0,22 0 0,-21 1 15,21-1-15,-21 0 0,21 1 16,-21-1-16,21-21 0,0 0 0,0 22 15,0-22-15,21 0 16,0 0-16,0-21 0,1 0 0,-1 0 16,21 0-16,-21 0 0,22-21 15,-22 0-15,21 0 0,-21-1 0,22 1 16,-22 0-16,21-21 0,-21-1 16,22 1-16,-22 0 0,0-1 15,0 1-15,-21 0 0,0-1 0,21 1 16,-21 21-16,0 0 0,21 21 15,-21 21 1,0 0-16,-21 0 0,0 0 16,21 22-16,0-1 0,-21-21 0,21 22 15,-21-1-15,21-21 0,0 21 16,0-20-16,0-1 0,0 0 0,0 0 16,0 0-16,21 0 0,0-21 0,0 0 15,0 0-15,1 0 0,20 0 16,-21 0-16,21 0 0,-20 0 15,20-21-15,-21-21 0,21 21 16,-20-22-16,20 1 0</inkml:trace>
  <inkml:trace contextRef="#ctx0" brushRef="#br0" timeOffset="6780.24">9715 275 0,'0'0'0,"0"-21"0,0 0 15,-21 21-15,0 0 16,0 21-16,0 0 0,0 22 15,-1-1-15,22-21 0,-21 43 16,0-22-16,0 0 0,21 22 0,0-22 16,-21 22-16,0-22 0,21 21 15,0 1-15,-22-22 0,22 1 16,0-1-16,0 0 0,0 1 0,0-22 16,0 0-16,0 0 0,22 0 15,-1 0-15,0-21 0,0 0 0,0 0 16,0 0-16,1 0 0,20 0 15,-21-21-15,21 0 0,-20 0 0,20 0 16,-21-22-16,0 22 0,22-21 0,-22 0 16,0-1-16,0 1 0,-21 0 15,21-1-15,-21 22 0,21 0 0,-21 0 16,0 0-16,0 42 31,-21 0-31,0 0 0,21 21 16,-21-20-16,0 20 0,0-21 0,21 21 15,0 1-15,-22-22 0,22 21 16,0-21-16,0 1 0,0 20 0,0-21 16,0 0-16,22 0 0,-1-21 15,0 0-15,0 0 0,21 0 16,-20 0-16,-1 0 0,21 0 0,-21-21 16,22 0-16,-22 0 15,0 0-15,21 0 0,-21-22 0,-21 22 16,22-21-16,-22-1 0,21 1 15,-21 0-15,0-1 0,0 22 0,0 0 16,0 0-16,0 0 0,-21 21 0,-1 0 16,1 0-16,0 0 0,0 0 15,0 0-15,-22 21 0,22-21 0,0 21 16,0 0-16,0 0 16</inkml:trace>
  <inkml:trace contextRef="#ctx0" brushRef="#br0" timeOffset="6959.14">9461 572 0,'0'21'15,"0"-42"-15,22 42 16,-1-21-1,21 0-15,0 0 0,1 0 0,-1 0 16,0 0-16,22 0 0,-22 0 16,1 0-16,-1-21 0,0 21 0</inkml:trace>
  <inkml:trace contextRef="#ctx0" brushRef="#br0" timeOffset="7859.1">10435 910 0,'0'-21'0,"0"42"0,0-63 0,0 21 16,0 0-16,21-1 15,0 22-15,1-21 16,-1 21-16,0 0 15,0 0-15,0 0 0,22 21 0,-22 1 0,21-1 16,-21 0-16,0 0 16,22 0-16,-22 22 0,-21-22 0,0 0 15,0 21-15,0-21 0,0 22 0,0-22 16,0 0-16,0 0 0,-21 0 16,0 1-16,-1-22 0,1 21 0,0-21 15,0 0 1,0-21-1,21-1-15,0 1 0,0 0 16,0 0-16,0 0 0,21-22 0,0 1 16,0 0-16,0-1 15,22 1-15,-22 21 0,21-21 0,1 20 16,-22-20-16,42 42 0,-20-21 0,-1 21 16,0 0-16,1 0 0,-1 0 15,0 0-15,1 21 0,-1 0 0,0 22 16,-21-22-16,1 21 0,-1 0 15,-21-20-15,0 20 0,0-21 0,0 21 16,0-20-16,0-1 0,0 0 16,-21 0-16,-1 0 0,1 0 15,0-21-15,0 0 0,0 0 0,0 0 16,-1 0-16,1-21 16,21 0-1,0 0-15,0-21 0,21 20 16,-21-20-16,22 0 0,-1-1 0,21 22 15,-21-21-15,22 0 0,-22 20 16,21 1-16,0 0 0,-20 0 0,20 21 16,0 0-16,1 0 0,-22 21 15,21 0-15,0 0 0,-20 1 0,-1 20 16,0-21-16,0 21 0,-21 1 16,0-22-16,0 21 0,0-21 0,0 22 15,-21-22-15,0 0 0,0 0 0,-1 0 16,1 1-16,0-22 15,0 0-15,21 21 0,21-42 47,0-1-47,0 22 0,1-21 0,20 0 16,-21 0-16</inkml:trace>
  <inkml:trace contextRef="#ctx0" brushRef="#br0" timeOffset="8303.77">12361 741 0,'0'0'0,"0"-21"0,0 0 0,0-1 0,-21 1 16,0 21-16,0 0 15,-22 0-15,22 0 0,-21 21 16,21 1-16,-22-1 0,1 0 0,21 21 16,-21-21-16,-1 22 0,1-1 15,21 0-15,0 1 0,-1-1 0,1-21 16,21 22-16,0-22 0,0 21 15,0-21-15,0 0 0,21 1 0,1-22 16,-1 21-16,21-21 0,-21 0 16,22 0-16,-1 0 0,-21 0 0,21-21 15,1-1-15,-1 22 0,-21-21 0,22-21 16,-22 21-16,0-22 0,21 22 16,-21-42-16,1 20 0,-22 1 15,0 0-15,21-22 0,-21 22 0,0 21 16,0 0-16,0-1 0,0 1 15,0 42 1,-21 1-16,-1 20 0,22-21 16,-21 21-16,0 1 0,21-1 0,0 0 15,0 1-15,0-1 0,0-21 16,0 22-16,0-22 0,0 21 0,0-21 16,0 0-16,21 1 15,0-22-15,1 0 0,-1 0 0,21 0 16,-21 0-16,22-22 0,-22 1 15,21 0-15,0-21 0,1 21 0</inkml:trace>
  <inkml:trace contextRef="#ctx0" brushRef="#br0" timeOffset="8557.62">12975 339 0,'0'0'0,"0"-43"0,0 22 0,0 0 0,-21 21 15,0 0-15,21 21 16,-21 0-16,-1 1 0,1 20 0,21-21 15,-21 21-15,0 22 0,21-22 0,0 1 16,-21-1-16,0 21 0,21-20 16,0 20-16,-22-20 0,22-1 0,0 0 15,0 1-15,0-1 0,0-21 16,0 21-16,0-20 0,0-1 16,0 0-16,22-21 0,-22 21 15,21-21-15,0 0 0,0 0 16,0 0-16,0-21 0,1 0 0,20 21 15,-21-21-15,0-22 0,22 22 16</inkml:trace>
  <inkml:trace contextRef="#ctx0" brushRef="#br0" timeOffset="9467.1">13441 635 0,'0'0'0,"-21"0"15,21 21-15,-22-21 16,1 21-16,0 1 15,0-1-15,21 21 0,-21-21 0,0 22 16,-1-22-16,22 21 0,0 0 0,-21 1 16,21-22-16,0 21 0,0-21 15,0 1-15,0-1 0,0 0 0,21 0 16,-21 0-16,43-21 0,-22 0 16,0 21-16,21-21 0,1 0 0,-1 0 15,-21 0-15,22 0 0,-22-21 16,0 0-16,0 0 0,21 0 0,-42 0 15,22-1-15,-22-20 0,21 21 16,-21-21-16,0-1 0,0 22 16,0 0-16,0 0 0,0 0 0,0-1 15,-21 22-15,-1 0 16,22 22 0,0-1-1,22-21 1,-1 0-16,0 0 15,0 0-15,0 0 16,-21 21-16,21-21 0,1 21 16,-22 0-16,0 0 15,21-21 1,-21 22-16,0-1 0,0 0 16,0 0-1,-21-21 1,-1 0-1,22-21-15,0 0 16,0 0-16,0-1 0,0 1 0,0 0 16,0 0-16,22-21 0,-1 20 15,0-20-15,0 21 0,21 0 16,-20-22-16,20 22 0,0 0 0,1 21 0,-1-21 16,0 21-16,1 0 15,-22 0-15,21 21 0,-21 0 0,0-21 16,1 43-16,-22-22 0,21 21 15,-21-21-15,0 22 0,0-1 0,0-21 16,0 21-16,-21-20 0,21 20 16,-22-21-16,22 0 0,-21 0 0,21 1 15,-21-22-15,0 0 0,21 21 0,-21-21 32,21-21-32,0-1 0,0 1 15,21 0-15,-21-21 16,42 21-16,-21-22 0,1 22 0,20-21 15,-21-1-15,21 1 0,1 0 16,-1 21-16,0-22 0,-20 22 16,20 21-16,-21 0 0,0 0 0,0 0 15,1 0-15,-1 21 0,-21 0 16,0 1-16,0 20 0,0 0 0,0 1 16,0-1-16,0-21 0,0 21 15,0 1-15,0-1 0,-21-21 0,21 0 16,-22 1-16,22-1 0,-21 0 15,21 0-15,0-42 32,0 0-32,0 0 15,0-22-15</inkml:trace>
  <inkml:trace contextRef="#ctx0" brushRef="#br0" timeOffset="9644.12">14076 275 0,'0'0'16,"-21"0"-16,-1 21 0,1 1 0,0-22 0,21 21 15</inkml:trace>
  <inkml:trace contextRef="#ctx0" brushRef="#br0" timeOffset="9800.04">12996 423 0,'-42'22'16,"84"-44"-16,-105 65 0,42-43 0,21 21 0,21 0 31,0-21-31,21 0 0,1 0 0,20 0 16,1 0-16,-1 0 0,1 0 15,-1 0-15,22 0 0</inkml:trace>
  <inkml:trace contextRef="#ctx0" brushRef="#br0" timeOffset="10283.03">16192 572 0,'0'0'0,"22"-22"0,-22 1 0,21-21 15,-21 21-15,21 0 0,-21-1 16,0 44 0,0-1-1,-21 0-15,0 0 0,-1 21 16,1 1-16,0-1 0,0 22 0,0-22 15,0 21-15,-1-20 0,1-1 16,0 22-16,0-22 0,21 0 0,0-21 16,0 22-16,-21-22 0,21 21 15,0-21-15,0 1 0,0-1 0,0 0 16,21-21 15,0 0-31,0 0 0,0-21 0,1 0 16,20-1-16</inkml:trace>
  <inkml:trace contextRef="#ctx0" brushRef="#br0" timeOffset="11015.84">16595 762 0,'0'0'0,"21"0"0,-21-21 16,-21 21 0,-1 0-16,1 21 15,0 0-15,0 0 0,-21 22 16,20-22-16,1 21 0,0-21 0,-21 22 15,21-1-15,21-21 0,-22 22 16,22-22-16,0 0 0,0 0 0,0 0 16,0 0-16,0 1 0,22-22 15,-1 0-15,0 21 0,0-21 0,0 0 16,22 0-16,-22 0 0,21 0 16,-21 0-16,0-21 0,22 21 15,-22-22-15,0 1 0,0 0 0,-21 0 16,0 0-16,21 0 0,-21-22 15,0 22-15,0-21 0,0-1 0,0 22 16,-21-21-16,0 21 0,21 0 16,-21-1-16,0 1 0,0 21 15,42 0 17,21 0-32,-21 0 15,0 0-15,22 0 0,-1 0 16,0 0-16,1 0 0,-1 0 15,0 0-15,-20 0 0,20 0 0,0 0 16,-21 0-16,1 0 0,-1 0 16,-21 21-16,0 1 0,0-1 15,0 0-15,0 0 0,-21 0 16,-1 0-16,1 1 0,21-1 0,-21 0 16,0 21-16,0-21 0,21 1 15,-21-1-15,21 0 0,0 0 0,0 0 16,0 0-16,0 1 15,21-22-15,0 21 16,0-21-16,0 0 0,0 0 16,1 0-16,20 0 0,-21-21 15,21 21-15,-20-22 0,-1 1 0,21 0 16,-21 0-16,0 0 0,1 0 16,-1-22-16,-21 1 0,0 0 0,0-1 15,0 1-15,0 21 0,0-22 16,0 22-16,-21 0 0,21 0 0,-22 0 15,1 21-15,0 0 0,0 0 16,0 0-16,-22 0 0,22 0 0,0 0 16,0 21-16,21 0 15,-21-21-15,21 21 0,0 0 16,21-21 0,0 0-16,21 0 0,-20 0 15,-1 0-15,21 0 0</inkml:trace>
  <inkml:trace contextRef="#ctx0" brushRef="#br0" timeOffset="11357.64">17907 402 0,'0'0'0,"0"-21"16,0 42-1,-21 0 1,21 1-16,-21-1 0,-1 0 15,22 21-15,-21 1 0,0-22 16,21 21-16,-21 0 0,0 1 0,0 20 16,21-20-16,-22-1 0,1 0 15,21 1-15,-21-1 0,21-21 0,0 21 16,0-20-16,0 20 0,0-21 16,-21 0-16,21 0 0,0 1 15,0-1-15,21-21 31,0 0-31,0 0 0,1 0 16,-1 0-16,0-21 0,0-1 16,-21 1-16,21 0 0,0 0 15,1-21-15,-22 20 0,0-20 16,21 21-16</inkml:trace>
  <inkml:trace contextRef="#ctx0" brushRef="#br0" timeOffset="11611.5">16214 529 0,'-43'0'0,"86"0"0,-128 0 16,64 0-16,0 0 0,-1 0 15,44 0 16,-1 0-31,0 0 0,21 0 0,-21 0 16,22 0-16,-22 0 0,21-21 16,-21 21-16,1 0 0,-1 0 0,0 0 15</inkml:trace>
  <inkml:trace contextRef="#ctx0" brushRef="#br0" timeOffset="13199.68">1164 2074 0,'0'0'0,"-42"0"16,21 0-16,-22 0 0,22 0 16,0 0-16,-43 0 0,22 0 15,21 0-15,0 0 0,0 0 16,-1 0-16,1 0 0,42 0 47,1 0-47,-1 0 0,0 22 15,21-22-15,-21 0 0,22 0 16,-1 0-16,0 0 0,1 21 0,20-21 16,1 0-16,20 0 0,-20 0 15,21 21-15,-1-21 0,22 0 16,-21 0-16,-1 0 0,22 0 16,0 0-16,0 0 0,0 0 0,0 0 15,21 0-15,0 0 0,-22 0 16,22 0-16,-21 0 0,0 0 0,21 0 15,0 0-15,0 0 0,0 0 16,0 0-16,0 0 0,0 0 0,21 0 16,-21 0-16,21 0 0,-21 0 0,22 0 15,-1 0-15,-21 0 0,21 0 16,-21 0-16,0 0 0,21 0 0,0 0 16,-21 0-16,0 0 0,21 0 15,-21 0-15,22 0 0,-22 0 16,21 0-16,0 0 0,0 0 0,0 0 15,-21 0-15,21 0 0,1 0 16,-22 0-16,21 0 0,0 0 0,0 0 16,-21 0-16,21 0 0,0 0 15,-21 0-15,22 0 0,-1-21 0,0 21 16,0 0-16,0 0 0,0 0 0,1 0 16,-1 0-16,21 0 0,-21-21 15,0 21-15,1 0 0,-1 0 0,21 0 16,-21 0-16,0 0 0,1 0 15,-1 0-15,0 0 0,-21 0 16,21 0-16,0 0 0,0-22 0,-21 22 16,22 0-16,-22 0 0,0 0 15,0 0-15,21 0 0,-21 0 0,21 0 16,-21 0-16,0-21 0,0 21 16,0 0-16,0 0 0,0 0 0,0 0 15,0 0-15,0 0 0,0 0 16,-21-21-16,21 21 0,0 0 0,-21 0 15,21 0-15,0 0 0,0 0 0,0 0 16,-22-21-16,22 21 0,-21 0 16,21 0-16,-21 0 0,0 0 0,0-21 15,0 21-15,-1 0 0,1 0 16,0 0-16,0 0 0,-21 0 16,-1 0-16,1 0 0,0 0 0,-22 0 15,22 0-15,-22 0 0,1 0 16,-1 0-16,22 0 0,-22 0 0,1 0 15,-1 0-15,1 0 0,-1 0 16,1 0-16,-22 0 0,22 0 0,-22 0 16,0 0-16,1 0 0,-1 0 15,-21 0-15,0 0 0,1 0 0,-1 0 32,-21-21 46</inkml:trace>
  <inkml:trace contextRef="#ctx0" brushRef="#br0" timeOffset="20832.09">698 2900 0,'0'0'0,"-21"0"16,0 0-16,0 0 0,0 0 15,21-21-15,-21 21 0,-1 0 0,1 0 16,21 21 0,0 0-16,0 0 0,0 0 15,0 1-15,0-1 0,0 0 16,0 0-16,21 0 15,-21 0-15,22-21 0,-1 0 16,0 22-16,0-22 0,0 0 0,0 0 16,1 0-16,20 0 15,-21-22-15,0 1 0,22 21 0,-22-21 16,0 0-16,21-21 0,-21 20 16,1 1-16,-22 0 0,0 0 0,21 0 15,-21 0-15,0-1 0,0 1 16,0 0-16,-21 21 15,-1 0-15,22 21 16,0 0-16,-21 1 0,21-1 16,-21 21-16,21-21 0,0 22 0,0-1 15,0 0-15,0 1 0,0-1 16,0 0-16,0 1 0,0 20 0,0-21 16,0 1-16,0-1 15,0 0-15,0 22 0,0-43 0,21 21 16,-21 1-16,0-1 0,0-21 15,0 0-15,0 1 0,0-1 16,-21 0-16,0 0 0,21 0 0,-21-21 16,0 0-16,-1 0 0,1 0 15,-21 0-15,21 0 0,0 0 0,-22 0 16,22-21-16,0 0 0,-21 0 16,20 0-16,1 21 0,0-22 0,0 1 15,0 0-15,21 0 0,0 0 16,0 0-1,21 21 1,0-22-16,0 22 0,0-21 16,1 21-16,-1 0 0,0-21 0</inkml:trace>
  <inkml:trace contextRef="#ctx0" brushRef="#br0" timeOffset="21335.4">1333 3344 0,'-21'0'0,"0"0"15,21 22 1,0-1-16,0 0 0,0 0 16,-21 0-16,21 0 0,0 22 15,0-22-15,0 0 0,0 0 16,0 22-16,0-22 0,0 0 0,0 0 15,0 0-15,0 0 0,0 1 16,-21-22-16,21-22 47,0-20-47,0 21 0,0 0 16,0-22-16,21 22 0,0-21 15,0-22-15,0 22 0,1 0 0,20-1 16,-21 1-16,21 21 15,1-21-15,-1 20 0,0 1 0,1 21 16,-1 0-16,0 0 0,-20 0 16,20 21-16,-21 1 0,0-1 0,0 0 15,1 21-15,-22 1 0,0-22 16,0 21-16,0 0 0,0 1 0,0-22 16,0 0-16,-22 21 0,1-20 15,21-1-15,-21 0 0,21 0 0,-21-21 16,21 21-16,0-42 47,0 0-47,21 0 15</inkml:trace>
  <inkml:trace contextRef="#ctx0" brushRef="#br0" timeOffset="21808.29">2794 3027 0,'0'0'0,"-21"0"32,0 0-32,-1 21 15,22 0-15,-21 0 0,0 1 0,21 20 16,-21-21-16,21 21 0,-21 1 15,21-1-15,0 0 0,-21 1 0,21-22 16,0 21-16,0 1 0,0-22 16,0 0-16,0 21 0,0-21 0,21-21 15,0 22-15,0-22 0,0 0 16,22 0-16,-22 0 0,21 0 0,0 0 16,-20-22-16,20 1 0,-21 0 15,21 0-15,-20 0 0,-1 0 16,0-22-16,0 1 0,0 21 0,-21-22 15,0 1-15,0 0 0,0-1 16,0 1-16,0 21 0,-21-21 0,0 20 16,0-20-16,0 21 0,-22 21 15,22-21-15,0 21 0,0 0 0,-22 0 16,22 21-16,0-21 0,0 21 16,0 0-16,0 0 0,-1 22 0,22-22 15,0 0-15,0 21 0,0-20 16,0-1-16,0 0 0,22 0 0,-1-21 15,0 21-15,21-21 16,-21 0-16</inkml:trace>
  <inkml:trace contextRef="#ctx0" brushRef="#br0" timeOffset="22207.06">3281 3260 0,'0'-21'0,"0"42"0,0-64 15,0 22-15,0 0 16,0 0-16,0 0 16,21 0-1,0 21-15,0 0 0,0 0 16,1 0-16,-1 0 0,0 0 16,0 21-16,21 0 0,-20 0 0,-1 0 15,0 0-15,0 22 0,-21-22 0,0 21 16,0-21-16,0 22 0,0-22 15,0 21-15,0-21 0,0 1 0,0 20 16,-21-21-16,0-21 0,21 21 16,-21-21-16,-1 0 15,22-21 1,0 0-16,0 0 16,0-22-16,0 22 0,22-21 15,-22 21-15,21-22 0,0 1 16,-21 0-16,21 21 0,0-22 0,0 22 15,1 0-15,-22 0 0,21 0 16,0 21-16,0 0 0,0-22 16,0 22-16</inkml:trace>
  <inkml:trace contextRef="#ctx0" brushRef="#br0" timeOffset="22807.78">4424 3366 0,'0'0'0,"0"-64"15,0 43-15,0 0 0,0 0 16,0-1-16,0 1 0,-21-21 16,-1 21-16,1 0 0,0-1 0,0 1 15,0 21-15,0-21 0,-1 21 16,1 0-16,-21 0 0,21 0 0,0 0 15,-1 21-15,1 0 0,0 1 0,0 20 16,0-21-16,0 21 0,-1 1 16,1-1-16,0 0 0,21 1 0,-21-1 15,21 0-15,0 1 16,0-22-16,0 21 0,0-21 0,0 1 16,21-1-16,0 0 0,0 0 0,1-21 15,-1 0-15,0 0 16,0 0-16,0 0 0,0 0 0,22-21 15,-22 0-15,0 0 0,0-1 16,0 1-16,22 0 0,-22-21 0,0-1 16,0 1-16,0 0 0,-21-1 15,22-20-15,-1 21 0,0-22 0,-21 22 16,0-1-16,21-20 0,-21 21 0,0-1 16,0 1-16,0 21 0,0 0 15,0-1-15,0 44 31,-21-1-31,21 0 0,0 21 16,0 1-16,0-1 0,-21 21 0,21-20 16,0 20-16,0-20 0,0 20 15,0-21-15,0 1 0,0-1 0,0 0 16,0 1-16,0-22 0,0 0 16,0 21-16,21-42 0,-21 22 0,21-22 15,0 0-15,0 0 16,1 0-16,-1 0 0,0-22 15,0 1-15,0 0 0,0 0 16</inkml:trace>
  <inkml:trace contextRef="#ctx0" brushRef="#br0" timeOffset="23212.93">4762 3408 0,'0'0'0,"22"0"47,-1 0-47,0 0 16,0-21-16,0 21 0,0-21 0,1 21 16,-22-22-16,21 1 0,0 0 0,0 21 15,-21-21-15,0 0 0,0 0 16,0-1-16,0 1 0,-21 21 31,0 0-31,0 21 0,-1 1 16,1-1-16,21 0 0,-21 0 15,21 0-15,-21 22 0,21-22 0,0 0 16,0 0-16,0 21 0,0-20 16,0-1-16,0 0 0,0 0 15,21-21-15,0 0 16,0 21-16,1-21 0,-1 0 15,0 0-15,0 0 0,0-21 16,0 0-16,1 21 0,-1-21 0,0 0 16,-21-1-16,21 1 0,0 0 15</inkml:trace>
  <inkml:trace contextRef="#ctx0" brushRef="#br0" timeOffset="23607.76">5207 3260 0,'0'0'0,"0"-43"31,0 22-31,0 0 0,0 0 16,21 21-1,0-21-15,0 21 0,1 0 16,-1 0-16,0 0 0,0 0 16,0 0-16,0 21 0,-21 0 15,22 0-15,-22 0 0,21 1 0,-21-1 16,0 0-16,0 21 0,0-21 15,0 1-15,0 20 0,0-21 0,0 0 16,0 0-16,0 1 0,0-1 16,0 0-1,0-42 1,0 0 0,0-1-16,0 1 15,0 0-15,0 0 0,0 0 0,0 0 16,21-22-16,0 22 0,-21 0 15,21-21-15,-21 20 0,21 1 0,1 21 16,-22-21-16,21 0 0,0 21 16,-21-21-16,21 21 15,-21-21-15,0-1 16</inkml:trace>
  <inkml:trace contextRef="#ctx0" brushRef="#br0" timeOffset="24160.57">7345 2752 0,'0'0'0,"0"-43"0,0 22 0,0 0 0,0-21 0,0 21 16,0-1 0,-21 22-16,21 22 15,0-1-15,0 21 16,-22 0-16,22 1 0,0-1 0,-21 0 15,21 1-15,0 20 0,0-20 16,0-1-16,0 21 0,0-20 0,0-1 16,-21 0-16,21 1 0,0-1 0,0 0 15,0-20-15,0-1 0,0 21 16,0-21-16,0 0 0,21-42 47,-21 0-47,21 0 0</inkml:trace>
  <inkml:trace contextRef="#ctx0" brushRef="#br0" timeOffset="24539.36">7747 2921 0,'0'42'15,"-21"-20"-15,21-1 16,-21 0-16,-1 21 15,1 1-15,0-22 0,21 21 0,-21-21 16,0 22-16,21-1 0,0-21 0,0 0 16,0 22-16,0-22 0,0 0 15,0 0-15,21-21 0,0 0 16,0 0-16,0 0 0,1 0 16,20 0-16,-21 0 0,21 0 0,-20-21 15,-1 0-15,21 0 0,-21-1 16,0 1-16,1-21 0,-1 21 0,-21-22 15,0 22-15,0-21 0,0 21 0,0-22 16,-21 22-16,-1 0 0,1-21 16,0 21-16,0 21 0,-21-22 15,20 22-15,1 0 0,0 0 16,-21 0-16,21 0 0,-1 0 0,1 22 16,21-1-1</inkml:trace>
  <inkml:trace contextRef="#ctx0" brushRef="#br0" timeOffset="24751.23">7218 2921 0,'21'0'15,"0"0"1,0 0-16,22 0 0,-22 0 0,21-21 16,0 21-16,1 0 0,-1-21 15,22 21-15,-22-21 0,21 21 0,-20 0 16,-1-22-16,-21 22 0,22 0 16,-22-21-16,0 21 0</inkml:trace>
  <inkml:trace contextRef="#ctx0" brushRef="#br0" timeOffset="26567.75">10033 3239 0,'0'0'0,"21"-22"0,-21 1 0,0 0 16,0 0-16,0 0 16,0 0-16,0-1 0,0 1 0,0 0 15,0-21-15,0 21 0,0-1 0,0-20 16,-21 21-16,21-21 0,-21 20 16,0 1-16,-1 0 0,1 0 0,0 0 15,0 0-15,0 21 0,0 0 16,-22 0-16,22 0 0,0 21 15,-21 0-15,20 0 0,-20 21 0,21-20 16,-21 20-16,20 0 0,1 1 16,0-1-16,0 0 0,0 1 0,21 20 15,0-21-15,0 1 0,0-1 16,0 0-16,0-20 0,0 20 0,21-21 16,21 0-16,-21 0 0,1-21 0,-1 0 15,0 0-15,21 0 0,-21 0 16,22 0-16,-22 0 0,21 0 0,1-21 15,-22 0-15,21 0 0,0 0 0,-20-22 16,20 22-16,-21-21 16,0 21-16,0-22 0,1 1 0,-1 21 15,0-21-15,-21-1 0,0 1 16,0 21-16,0-22 0,0 22 0,0 0 16,0 0-16,0 42 31,0 0-31,0 22 0,0-22 15,0 0-15,0 21 0,0-21 16,0 22-16,0-22 0,0 21 0,0-21 16,21 1-16,0-1 0,0 0 0,1 0 15,-1 0 1,0-21-16,0 0 0,0 0 0,0 0 16,1 0-16,-1 0 0,0-21 0,0 0 15,0 21-15,0-21 0,1 0 16,-1-1-16,-21 1 0,21 0 0,0-21 15,-21 21-15,0-1 0,0-20 16,21 21-16,-21-21 0,0 20 0,0 1 16,0 0-16,0 0 0,0 0 0,0 42 31,0 0-15,0 21-16,0-20 15,0-1-15,0 0 0,0 21 0,0-21 16,0 1-16,0-1 0,0 21 0,0-21 15,0 0-15,21 1 0,1-1 16,-1-21-16,0 0 16,0 0-16,0 0 15,0 0-15,1 0 0,-1 0 0,0-21 16,0-1-16,0 22 0,0-21 0,1 0 16,-1 0-16,-21 0 0,21 0 15,0-22-15,-21 22 0,21 0 0,-21 0 16,0 0-16,0-1 0,0 1 15,0 0 1,0 42 0,0 0-16,0 1 15,0-1-15,0 0 0,0 21 0,0-21 16,0 1-16,0 20 0,0-21 0,0 0 16,0 0-16,0 1 0,0-1 15,21 0-15,1 0 0,-1-21 16,0 0-16,0 0 0,0 0 0,22 0 15,-22 0-15,0 0 0,0-21 16,21 21-16,-20-21 0,-1 0 16,0-22-16,0 22 0,21-42 15,-20 41-15,-1-20 0,0 0 16,-21 21-16,21-22 0,-21-20 0,0 20 16,21 1-16,0-21 0,-21 20 15,0-20-15,22 20 0,-22 1 0,21 0 16,-21 21-16,0-1 0,21 1 15,-21 42 1,0 1-16,0 20 0,0 0 0,-21 1 16,0-1-16,21 21 0,-22-20 15,22-1-15,0 22 0,-21-22 0,0 0 16,21 1-16,0-1 0,0 0 16,0 1-16,0-22 0,0 21 0,0-21 15,0 22-15,0-22 0,0 0 16,0 0-16,21-21 15,0 0-15,1 0 0,-1 0 16,0 0-16,0-21 0,0 0 0,0 0 16,1-1-16,20 1 0,-21 0 15,0 0-15,0 0 0,1-22 0,-1 22 16,0 0-16,0-21 0,0 21 0,-21-22 16,21 22-16,-21 0 0,0 0 15,0 42 1,0 0-1,0 0-15,-21 0 0,21 22 0,0-22 16,0 0-16,-21 21 0,21-20 16,0 20-16,0-21 0,0 0 15,0 22-15,0-22 0,0 0 0,0 0 16,21-21-16,-21 21 0,21-21 0,1 0 16,20 0-16,-21 0 0,21 0 15,1 0-15,-22 0 0,21-21 0,1 0 16,-22 0-16,21 0 0,-21-1 0,0 1 15,1 0-15,-1 0 0,-21-21 16,0 20-16,0-20 0,0 21 16,0-21-16,0 20 0,-21-20 0,-1 21 15,1 0-15,0 21 0,0-21 16,0 21-16,-22 0 0,22 0 0,-21 0 16,21 0-16,0 21 0,-22-21 15,22 21-15,0-21 0,21 21 0,-21 0 16,0 0-16</inkml:trace>
  <inkml:trace contextRef="#ctx0" brushRef="#br0" timeOffset="26775.63">11218 2815 0,'0'0'0,"-21"0"0,0 0 16,0 0-16,21 21 0,21-21 16,0 0-16,0 0 15,22 0-15,-1 0 0,0 0 0,1 0 16,-1 0-16,0 0 0,22 0 16,-22 0-16,22-21 0,-22 21 0,0 0 15,1-21-15,-1 21 0,0 0 0,1 0 16</inkml:trace>
  <inkml:trace contextRef="#ctx0" brushRef="#br0" timeOffset="27523.2">12552 2921 0,'-21'0'16,"-1"21"0,22 0-1,0 1-15,0-1 0,0 0 16,0 0-16,0 21 0,0-20 0,0-1 16,0 0-16,0 0 0,0 0 15,0 0-15,0 1 0,0-1 16,0 0-16,0 0 15,-21-21 1,21-21 0,0 0-16,-21 0 15,21-1-15,0 1 0,0 0 16,0 0-16,0-21 0,0 20 0,0-20 16,21 21-16,0-21 0,1 20 15,-1 1-15,0 0 0,0 0 16,0 0-16,22 0 0,-22 21 0,0 0 15,0 0-15,0 0 16,0 21-16,1 0 0,-1 0 0,0 0 16,0 22-16,-21-22 0,0 0 0,21 0 15,-21 21-15,0-20 0,0-1 16,0 0-16,0 0 0,0 0 0,0 0 16,0 1-16,-21-22 15,0 0-15,21-22 31,0 1-15,0 0-16,0 0 0,0 0 16,0-22-16,21 22 0,0 0 0,0-21 15,1 21-15,-1-22 0,21 22 16,-21-21-16,22 21 0,-22-1 0,21 22 16,-21-21-16,22 21 0,-22 0 0,0 0 15,0 21-15,0 1 0,0-1 16,1 0-16,-22 0 0,0 21 0,0-20 15,0 20-15,0-21 0,0 0 16,0 22-16,0-22 0,0 0 0,0 0 16,0 0-16,-22-21 0,1 21 0,21 1 15,-21-22-15,21-22 47,21 22-47,0-21 0,1 0 16</inkml:trace>
  <inkml:trace contextRef="#ctx0" brushRef="#br0" timeOffset="28423.16">13885 2879 0,'0'0'0,"-21"-21"0,0-1 15,0 1-15,0 0 0,-1 0 16,1 0-16,0 21 0,0 0 15,0 0-15,0 0 0,-1 21 16,1 0-16,0 0 0,0 0 0,0 22 16,0-22-16,-1 21 0,1 1 0,0-1 15,21-21-15,0 21 0,-21 1 16,21-22-16,0 21 0,0-21 0,0 1 16,21-1-16,-21 0 0,21 0 15,0 0-15,1-21 0,-1 0 0,0 0 16,0 0-16,0 0 0,0-21 0,1 0 15,-1 21-15,0-21 0,0 0 16,-21-1-16,21 1 0,0-21 0,-21 21 16,0 0-16,22-22 0,-22 22 15,21-21-15,-21-1 0,21 22 16,-21 0-16,0-21 0,0 21 0,21 21 16,-21 21-1,0 0 1,0 0-16,0 0 0,0 22 0,0-22 15,-21 0-15,21 21 0,0-21 16,0 1-16,0 20 0,0-21 0,0 0 16,0 0-16,21 1 0,0-22 15,0 0-15,1 0 16,-1 0-16,0 0 0,21 0 0,-21 0 16,1 0-16,-1-22 0,0 1 0,0 0 15,0 0-15,0 0 0,1 0 16,-1-22-16,0 1 0,0 0 0,-21-1 15,21 1-15,0 0 0,-21-22 0,22 1 16,-1-1-16,0 1 0,-21 20 16,21 1-16,-21 0 0,0 20 0,0 1 15,0 0-15,0 42 16,0 0-16,0 1 0,0 20 16,0 0-16,-21 1 0,21-1 15,-21 0-15,21 1 0,0 20 0,-21-21 16,21 1-16,0-1 0,-22 0 15,22 1-15,0-22 0,0 21 0,0-21 16,0 22-16,22-22 0,-1 0 16,0 0-16,0 0 0,0-21 0,0 0 15,1 22-15,-1-22 0,21 0 16,-21 0-16,0 0 0,1-22 0,-1 1 16,21 0-16,-21 0 0,0 0 0,1 0 15,-1-1-15,-21 1 0,21-21 16,-21 21-16,0-22 0,21 22 0,-21 0 15,0 0-15,0 0 0,-21 21 32,0 21-32,0 0 0,-1-21 0,22 21 15,0 22-15,0-22 0,0 0 0,0 0 16,0 0-16,0 0 0,0 1 16,0-1-16,0 0 0,22 0 0,-1-21 15,0 0-15,0 0 0,0 0 16,22 0-16,-22 0 0,0 0 0,21-21 15,-21 0-15,1 0 0</inkml:trace>
  <inkml:trace contextRef="#ctx0" brushRef="#br0" timeOffset="30131.02">15684 3027 0,'0'0'0,"-21"0"0,21 21 0,0 0 16,0 0-16,0 1 16,0-1-16,21 0 0,-21 0 15,0 0-15,0 0 0,22-21 0,-1 22 16,0-22-16,0 0 0,0 0 16,0 0-16,22 0 0,-22 0 15,21-22-15,1 1 0,20 0 0,-21 0 16,22 0-16,-1 0 0,-20-1 15,20-20-15,1 0 0,-22 21 0,0-22 16,1 1-16,-22-22 0,0 22 16,0 0-16,0-22 0,-21 22 15,0 0-15,0-22 0,0 22 0,-21-1 16,0 22-16,0 0 0,0 0 0,0 0 16,-1 21-16,1 0 0,0 0 15,0 21-15,0 0 0,0 21 0,-1 1 16,1-1-16,21 0 0,0 22 15,-21-1-15,21 1 0,-21-1 0,21 1 16,-21-1-16,21 1 0,0-1 0,-21 1 16,21 21-16,-22-22 0,1 22 15,21-22-15,0 22 0,-21-22 16,21 22-16,-21-21 0,0 20 0,21 1 16,0 0-16,-21-1 0,-1-20 15,22 20-15,0-20 0,-21-1 0,0 1 16,21-1-16,-21-20 0,21 20 0,0-42 15,0 22-15,0-22 0,0 0 16,21-21-16,21 0 0,-20 0 16,-1 0-16,21-21 0,-21 0 0,22 0 15,-1-1-15,0-20 0,1 0 16,20-1-16,-21 1 0,1 0 0,-1-22 16,0 1-16,-20 20 0,20-41 0,-21 20 15,0 1-15,0-1 0,-21 1 0,0-22 16,0 22-16,0-1 15,-21 1-15,0-22 0,0 21 0,-21 22 16,20-21-16,1 20 0,-21 1 16,21 21-16,-22-22 0,22 43 0,0-21 15,0 21-15,0 0 0,0 0 0,63 0 47,-21 0-31,0 0-16,0 0 0,1-21 0,20 21 15,-21-21-15,0 21 0,22-21 0,-22 0 16,0 21-16,0-22 16,0 1-16,0 0 0,-21 0 0,0 0 15,22 0-15,-1-1 0,-21 1 0,0 0 16,0 0-16,0 0 16,21 0-16,-21 42 31,0 0-31,0 0 0,0 0 15,0 0-15,0 1 0,0-1 0,0 0 16,0 0-16,0 0 0,0 0 16,0 1-16,0-1 0,21 0 15,0-21-15,0 21 16,1-21-16,-1 0 0,0 0 0,0 0 16,0 0-16,0-21 0,1 21 15,20-21-15,-21 0 0,21 21 16,-20-22-16,-1 1 0,0-21 0,21 21 15,-42 0-15,21-1 0,1-20 16,-22 21-16,21 0 0,-21 0 0,0-1 16,0 44-1,-21-22 1,21 21-16,-22 0 0,22 0 0,-21 0 16,21 0-16,0 1 0,0-1 0,0 0 15,0 0-15,0 0 16,0 0-16,43 1 0,-43-1 15,42-21-15,-21 0 0,0 0 16,0 0-16,22 0 0,-22 0 0,21 0 16,-21 0-16,22-21 0,-22 21 0,21-22 15,-21 1-15,22 21 0,-22-21 16,-21 0-16,21 0 0,-21 0 0,21-22 16,-21 22-16,0 0 0,0 0 0,0 0 15,0-1-15,-21 44 31,21-1-15,0 0-16,0 0 0,-21 0 0,21 0 16,-21 22-16,21-22 0,-21 0 0,21 0 15,0 0-15,0 22 0,0-22 16,0 0-16,-22-21 0,22 21 16,0-42 15,0 0-31,0 0 15,0 0-15,0-1 0,0 1 16,22-21-16,-1 21 0,0-22 0,-21 22 16,21-21-16,0 21 0,0-22 15,22 22-15,-22 0 0,0 0 16,0 21-16,0 0 0,1 0 0,-1 0 16,0 0-16,0 0 0,0 21 15,0 0-15,1 22 0,-22-22 0,0 0 16,0 21-16,0 1 0,0-22 15,0 21-15,0 0 0,0-20 0,-22 20 16,1-21-16,21 0 0,0 0 0,-21 1 16,0-22-16,21 21 0,0-42 47,0-1-47,21 1 0,0 0 0</inkml:trace>
  <inkml:trace contextRef="#ctx0" brushRef="#br0" timeOffset="30823.61">18563 2667 0,'0'0'0,"-21"0"0,0 0 0,0 0 15,-1 0-15,1 0 0,0 0 16,0 21-16,0 0 0,0 22 0,-1-22 15,1 0-15,0 21 0,0-20 0,21 20 16,0-21-16,-21 21 16,21-20-16,0 20 0,0-21 0,0 0 15,0 22-15,0-22 0,21 0 0,0 0 16,0-21-16,0 21 0,22-21 16,-22 0-16,21 0 0,-21 0 0,22 0 15,-1 0-15,-21 0 0,22-21 16,-22 0-16,21 0 0,-21 0 0,0-1 15,1-20-15,-1 21 0,0-21 16,0-1-16,0 1 0,0-22 0,1 1 16,-22 21-16,0-22 0,21 1 0,-21-1 15,21 22-15,-21-1 16,0 1-16,0 0 0,0 21 0,0-1 16,-21 44-1,0-1-15,-1 0 16,22 21-16,-21 22 0,21-22 0,-21 22 15,21-22-15,0 21 0,-21 1 16,21-22-16,0 1 0,0 20 0,0-42 16,0 22-16,0-1 0,0-21 15,0 21-15,21-20 0,0-1 16,0 0-16,1-21 0,-1 0 0,0 0 16,0 0-16,0 0 0,0-21 15,1 0-15,-22-1 0,21 1 0,0 0 16,0 0-16,0-21 15,-21 20-15,21-20 0,1 0 0,-22 21 16,0-1-16,21-20 0,-21 21 16,0 42-1,0 0-15,0 0 0,0 1 16,-21-1-16,21 21 0,0-21 16,0 0-16,0 1 0,0-1 0,0 0 15,0 0-15,0 0 16,21-21-1,0-21 1,0 21-16,-21-21 16,21 0-16</inkml:trace>
  <inkml:trace contextRef="#ctx0" brushRef="#br0" timeOffset="31011.86">19346 2413 0,'0'0'15,"-21"0"-15,0 0 0,0 0 0,0 21 16,-1-21-16,1 21 16,21 1 15</inkml:trace>
  <inkml:trace contextRef="#ctx0" brushRef="#br0" timeOffset="31235.73">18669 2731 0,'0'0'0,"0"21"16,-21-21-16,21 21 0,21-21 31,0 0-16,21 0-15,-20 0 0,-1 0 16,21 0-16,-21 0 0,22 0 0,-22-21 16,0 21-16,21 0 0,-21 0 0,1-21 15,-1 21-15,0 0 0,0 0 16,0-22-16</inkml:trace>
  <inkml:trace contextRef="#ctx0" brushRef="#br0" timeOffset="32036.28">19706 2731 0,'-85'0'31,"64"0"-31,0 21 0,0 0 16,0 0-16,0 0 0,-1 0 0,1 1 16,0-1-16,0 0 0,21 0 15,-21 21-15,21-20 0,0-1 16,0 0-16,0 0 0,0 0 0,0 0 16,0 1-16,0-1 0,21-21 15,0 0-15,0 21 0,0-21 16,1 0-16,-1 0 0,0 0 15,0 0-15,-21-21 0,0 0 0,21-1 16,-21 1-16,0 0 0,0 0 16,0 0-16,0 0 0,21-22 15,-21 22-15,0-21 0,0-1 0,22 22 16,-1-21-16,0 21 0,0-22 16,0 22-16,0 0 0,1 0 0,-1 0 15,0 21-15,0 0 0,0 0 0,0 0 16,1 0-16,-1 0 15,0 21-15,0-21 0,0 21 0,-21 21 16,0-20-16,0-1 0,0 21 16,0-21-16,0 0 0,0 22 0,0-22 15,0 21-15,0-21 0,0 1 0,0-1 16,0 0-16,0 0 0,0 0 16,0 0-16,0 1 15,-21-22 1,0 0-1,21-22-15,0 1 0,0 0 16,0 0-16,0 0 16,0 0-16,0-1 0,0 1 0,21-21 15,0 0-15,0-1 0,1 22 0,-1-21 16,21-1-16,-21 1 0,0 0 16,22 21-16,-22-22 0,21 22 0,-21 21 15,22 0-15,-22 0 0,21 0 16,-21 0-16,1 0 0,-1 21 0,0 22 15,0-22-15,-21 21 0,0 0 0,0 1 16,0-22-16,0 21 0,0 1 16,0-1-16,0-21 0,-21 0 15,0 22-15,21-22 0,-21 0 0,21 0 16,-22 0-16,1-21 16,21 21-16,-21-21 15,0 0 1,21-21-16</inkml:trace>
  <inkml:trace contextRef="#ctx0" brushRef="#br0" timeOffset="32523.05">21082 2328 0,'0'0'0,"-21"0"0,0 0 16,-1 0-16,22-21 0,-21 21 15,0 0-15,42 0 31,0 0-31,22 0 0,-1-21 0,22 21 16,-22 0-16,43 0 0,-22 0 0,22 0 16,-22 0-16,22 0 0,0 0 15,-22 0-15,1 0 0,-1 0 16,-21 0-16,1 21 0,-22-21 16,-42 0-1,0 0-15,-22 0 0,-20 0 16</inkml:trace>
  <inkml:trace contextRef="#ctx0" brushRef="#br0" timeOffset="32791.9">21357 2328 0,'0'0'0,"0"22"16,0-1-16,0 0 0,0 0 0,0 21 15,0 1-15,0-1 16,0 0-16,0 22 0,0-22 0,0 22 15,0-22-15,-21 0 0,0 22 0,21-22 16,-21 1-16,21-1 0,0-21 16,-22 21-16,22-20 0,-21-1 0,21 0 15,-21 0-15,21 0 0,0 0 0,21-21 47,0-21-47,1 0 16,-1 0-16,0 0 0,0 0 0,0-1 15</inkml:trace>
  <inkml:trace contextRef="#ctx0" brushRef="#br0" timeOffset="33171.68">21738 2900 0,'0'21'15,"21"-21"16,0 0-15,1 0-16,-1 0 0,0 0 16,0-21-16,0 21 0,0-21 0,-21 0 15,22 21-15,-1-22 0,-21 1 16,0 0-16,0 0 0,0 0 16,0 0-16,-21 21 15,-1 0 1,1 21-16,0 0 0,0 0 15,0 0-15,0 0 0,-1 22 0,1-22 16,0 0-16,0 21 0,21-20 0,-21-1 16,21 0-16,0 0 0,0 0 15,0 0-15,0 1 0,0-1 16,21-21 0,0 0-16,21 0 15,-20 0-15,-1 0 0,21 0 16,-21-21-16,0-1 0,22 22 0,-22-21 15,21 0-15</inkml:trace>
  <inkml:trace contextRef="#ctx0" brushRef="#br0" timeOffset="33531.62">22373 2815 0,'0'0'0,"0"-21"0,-21 21 31,0 0-31,0 0 16,-1 21-16,1 0 15,0 1-15,0-1 0,0 0 16,0 0-16,21 0 0,0 0 16,0 1-16,0-1 15,0 0-15,42 0 16,-21-21-16,0 0 16,0 0-16,1 0 0,-1 21 15,0-21-15,0 0 0,0 0 0,-21 21 16,0 1-16,0-1 15,-21-21 1,0 21-16,-21-21 0,20 0 16,1 0-16,-21 0 0,21 21 15,0-21-15,-22 0 0,22 0 16,0 0-16,21-21 31,0 0-31,21 21 0,0-21 16,0-1-16,1 1 0</inkml:trace>
  <inkml:trace contextRef="#ctx0" brushRef="#br0" timeOffset="33835.83">23093 2434 0,'0'0'0,"-21"0"16,-1 21-1,1 22-15,0-22 0,21 0 16,-21 21-16,0 1 0,0-1 16,21 0-16,-22 1 0,1-1 0,21 0 15,-21-20-15,21 20 0,0 0 16,0-21-16,0 1 0,0 20 0,0-21 16,0 0-16,0 0 0,0 1 15,0-1 1,21-21-16,0 0 0,22 0 15,-22 0-15,0 0 0,0 0 16,0-21-16,1 21 0,20-22 16,-42 1-16,21 0 0,0 0 0,-21 0 15</inkml:trace>
  <inkml:trace contextRef="#ctx0" brushRef="#br0" timeOffset="34007.73">22839 2773 0,'0'0'15,"21"0"1,0 0 0,0 0-16,0 0 0,22 0 0,-1 0 15,-21 0-15,22 0 0,-22 0 16,21 0-16,0 0 0,-20 0 16,20 0-16,-21-21 0,21 0 0,1 21 15</inkml:trace>
  <inkml:trace contextRef="#ctx0" brushRef="#br0" timeOffset="34368.04">24701 2307 0,'0'0'0,"0"-21"0,0 0 0,-21 0 16,0 21-16,0-21 0,0 21 16,0 0-16,-1 0 0,1 0 0,0 0 15,0 0-15,-21 21 0,20 0 0,1 0 16,-21 21-16,21 1 0,-22-1 16,1 0-16,21 1 0,-21-1 0,20 0 15,1 1-15,-21-1 0,21 0 16,21 1-16,0-22 0,-21 21 0,21 1 15,0-22-15,0 0 0,0 0 16,21 0-16,0 0 0,0 1 16,0-1-16,0-21 0,22 21 0,-1-21 15,-21 0-15,22 0 0,-1 0 16,21 0-16,-20 0 0,-1 0 0,0 0 16</inkml:trace>
  <inkml:trace contextRef="#ctx0" brushRef="#br0" timeOffset="35627.32">25082 2646 0,'0'-21'16,"0"42"-16,0-63 0,0 20 0,0 1 0,-21 0 15,0 21-15,-21 0 16,21 0-16,-1 21 0,1 0 0,0 1 16,-21-1-16,21 0 0,-22 21 15,22-21-15,0 22 0,-21-22 0,20 21 16,1-21-16,0 22 0,0-22 0,21 0 15,0 21-15,0-20 0,0-1 16,0 0-16,21 0 0,0-21 16,0 0-16,1 0 0,-1 0 15,0 0-15,0 0 0,21 0 0,-20 0 16,-1 0-16,0-21 0,0 0 0,0 0 16,0-1-16,-21 1 0,22 0 15,-1-21-15,0 21 0,0-22 16,-21 1-16,0 21 0,21 0 15,-21-1-15,21 1 0,-42 42 32,0 1-32,21-1 0,-21 0 15,0 0-15,21 0 0,-21 0 0,21 22 16,-22-22-16,22 0 0,0 0 16,0 0-16,0 1 0,0-1 0,0 0 15,22-21-15,-1 0 16,0 0-16,0 0 15,0 0-15,0 0 0,1 0 0,-1 0 16,0-21-16,0 0 16,0-1-16,0 1 0,1 0 0,-1 0 15,0 0-15,0-22 0,0 22 0,0-21 16,1 21-16,-1 0 0,0-1 16,0 22-1,0 0-15,-21 22 16,21-1-16,-21 0 0,0 0 0,0 0 15,0 0-15,0 1 0,0-1 0,22 0 16,-22 21-16,21-21 0,-21 1 16,0-1-16,0 0 0,0 0 15,0 0-15,-21 0 16,-1-21 0,1 0-16,0 0 15,21-21-15,-21 21 0,21-21 16,0 0-16,-21 21 0,21-21 0,-21 0 15,21-1-15,0 1 16,-22 21 0,22 21-1,0 1-15,0-1 16,0 0-16,0 0 16,22-21-16,-1 0 0,0 21 15,0-21-15,0 0 0,0 0 16,1 0-16,20 0 15,-21 0-15,0 0 0,0 0 16,1 0-16,-1-21 0,0 21 0,21-21 16,-21 0-16,1 0 0,-1 21 0,0-43 15,0 22-15,0 0 0,0 0 16,-21 0-16,22-22 0,-22 22 0,21 21 16,-21-21-16,-21 21 31,-1 0-31,1 21 0,0 0 15,21 0-15,-21 1 0,0-1 0,0 0 16,-1 0-16,22 0 0,0 0 0,0 1 16,0-1-16,0 0 15,0 0-15,0 0 0,0 0 16,22-21-16,-1 0 16,21 22-16,-21-22 0,22 0 15,-1 0-15,-21 0 0,21 0 0,1-22 16,-22 1-16,21 0 0,-21 21 15,22-21-15,-22-21 0,0 20 0,0 1 16,0-21-16,1 21 0,-1-22 0,-21 22 16,0 0-16,0 0 0,0 0 15,-21 21 1,-1 21 0,1 0-16,21 0 0,0 22 15,0-22-15,0 0 0,0 0 0,0 0 16,0 0-16,0 1 0,0-1 15,0 0-15,0 0 0,0 0 16,0 0-16,-21-21 16,0 0-16,0 22 0,0-22 15,-1 0-15</inkml:trace>
  <inkml:trace contextRef="#ctx0" brushRef="#br0" timeOffset="35821.21">26628 3133 0,'0'0'16,"-22"0"-16,22 21 0,-21 0 0,0-21 0,0 21 16,0 0-16,0 1 0,-1-1 15,22 0-15,-21 0 0,0 0 0,0 0 16,21 1-16,-21-1 0,0-21 15,21 21-15,-22 0 0,1-21 16,0 21-16,0-21 0,0 0 0,-22 21 16</inkml:trace>
  <inkml:trace contextRef="#ctx0" brushRef="#br0" timeOffset="36687.71">931 4890 0,'0'0'0,"0"-22"31,0 44-16,0-1-15,0 0 0,0 21 16,0 1-16,0-1 0,0 0 16,0 22-16,0-22 0,0 0 0,0 1 15,0-1-15,0 0 0,0 1 16,0-22-16,0 0 0,0 0 0,0 0 16,0 1-16,-21-22 0,21-22 46,-21 1-46,21 0 0,0 0 16,0-21-16</inkml:trace>
  <inkml:trace contextRef="#ctx0" brushRef="#br0" timeOffset="37039.51">931 4593 0,'-21'21'15,"0"1"-15,0-1 16,0 0-16,21 0 0,-22 0 16,22 0-16,-21-21 0,21 22 15,0-1-15,21-21 16,1 0 0,-1 0-16,21 0 0,-21-21 15,0-1-15,1 1 0,-1 0 16,0 21-16,0-21 0,0 0 0,-21 0 15,0-1-15,0 1 0,-21 0 16,0 21-16,0 0 16,0 0-16,-1 0 0,1 0 0,0 21 15,0 0-15,0-21 0,0 22 16,21-1-16,0 21 0,0-21 0,0 0 16,0 22-16,0-22 15,21 0-15,0 0 0,0 0 16,21 1-16,1-1 0,-1 0 0,0-21 15</inkml:trace>
  <inkml:trace contextRef="#ctx0" brushRef="#br0" timeOffset="37907.05">1651 4932 0,'-21'0'15,"0"0"1,-1 21-16,1 0 0,21 0 0,-21 1 15,21-1-15,0 21 0,-21-21 16,21 22-16,-21-22 0,21 21 16,0-21-16,-21 22 0,-1-22 0,22 0 15,-21 0-15,21 0 16,-21-21 0,21-21-1,0 0-15,0 0 0,0 0 16,21-22-16,0 22 0,-21-21 15,22-1-15,20-20 0,-21 21 16,0-22-16,0 22 0,22-1 16,-1 1-16,-21 21 0,22 0 15,-22 0-15,21 21 0,-21 0 0,0 0 16,1 21-16,-1 0 0,0 0 16,0 21-16,-21-20 0,0 20 0,0 0 15,0 1-15,0 20 0,0-21 16,0 1-16,0-1 0,0-21 0,0 22 15,0-22-15,0 0 0,0 0 16,21 0-16,0-21 0,1 0 16,-1 0-16,0 0 15,0 0-15,0 0 0,22 0 0,-22-21 16,0 0-16,21 0 0,1 0 16,-22-22-16,21 1 0,-21 21 0,22-43 15,-1 22-15,-21-22 0,0 22 16,22-21-16,-22-1 0,0 22 0,-21-22 15,21 22-15,-21 0 0,21 20 16,-21 1-16,0 0 0,-21 42 31,21 0-31,-21 22 0,0-1 16,21 0-16,-21 1 0,21 20 0,-22-20 16,22 20-16,-21 1 0,21-22 15,0 0-15,0 1 0,0-1 16,0 0-16,0-21 0,0 22 0,21-22 15,1 0-15,-1-21 0,0 21 16,0-21-16,0 0 0,0 0 0,1 0 16,20 0-16,-21-21 0,21 0 15,-20 21-15,-1-21 0,21 0 0,-21-1 16,0-20-16,1 21 0,-1 0 16,-21 0-16,21-22 0,-21 22 0,0 0 15,-21 21 1,0 0-16,-1 21 15,1 0-15,0 0 16,21 1-16,0-1 0,0 0 0,0 0 16,0 0-16,0 0 0,0 1 15,0-1-15,21-21 0,-21 21 0,21-21 16,1 0-16,-1 0 0,0 0 16,0 0-16,21 0 0,-20 0 0,-1-21 15,21 0-15,-21-1 0,0 1 16,22 0-16,-22 0 0</inkml:trace>
  <inkml:trace contextRef="#ctx0" brushRef="#br0" timeOffset="38103.91">2519 4784 0,'0'0'0,"-64"21"16,64 0-16,21-21 15,1 0 1,-1 0-16,21 0 0,-21 0 16,22 0-16,-1 0 0,0-21 0,1 0 15,-1 21-15,0-21 0,1 21 16</inkml:trace>
  <inkml:trace contextRef="#ctx0" brushRef="#br0" timeOffset="38851.4">3492 5228 0,'0'0'0,"22"0"0,83 0 32,-62-21-32,-22 0 0,21 0 0,-21 0 15,1-1-15,-1 1 0,0-21 16,0 21-16,-21-22 0,0 22 0,0-21 15,0 0-15,-21-1 16,0 22-16,0 0 0,-22 0 0,1 0 16,0 21-16,-1 0 0,1 0 15,0 21-15,-1 0 0,1 21 0,0 1 16,-1-1-16,22 0 0,-21 1 16,21-1-16,-1 0 0,22 1 0,0-1 15,0-21-15,0 0 0,0 0 16,0 1-16,22-1 0,20-21 0,-21 0 15,21 0-15,1 0 0,-1 0 0,0 0 16,1-21-16,-1-1 0,0 22 16,1-21-16,-1 0 0,-21-21 0,0 21 15,1-1-15,-1 1 16,-21-21-16,21 21 0,-21-22 0,0 22 16,0 0-16,0-21 0,0 21 15,0 42 1,-21 0-1,21 21-15,-21 1 0,21-22 0,0 42 16,0-20-16,0-1 0,0 21 16,0 1-16,-22-1 0,22 1 0,0-1 15,0 22-15,0-21 0,0 20 0,0 1 16,0-22-16,0 22 0,0-21 16,0 20-16,0-20 0,0 20 0,0 1 15,0-21-15,0 20 0,0-20 16,0 20-16,0-20 0,0-1 15,0 1-15,0-1 0,0-20 0,0 20 16,-21-20-16,21-1 0,-21 0 0,0 1 16,21-22-16,-21 0 0,0-21 15,-1 0-15,1 0 0,0-21 16,21 0-16,-21-22 0,0-105 16,0 106-1,21-43-15,-22 22 0,22-22 0,0 0 0,0-105 16,0 105-1,0-21-15,0 22 0,0-1 0,0 0 0,22 1 16,-1 20-16,0-21 0,0 22 16,21 21-16,-20-22 0,-1 22 15,21-1-15,-21 1 0,0 0 0,22-1 16</inkml:trace>
  <inkml:trace contextRef="#ctx0" brushRef="#br0" timeOffset="39471.4">3937 4953 0,'0'0'0,"-106"-85"16,106 64 0,0 0-16,0 0 0,0 0 15,0 0-15,21 21 0,0 0 16,1 0-16,20 0 0,-21 0 16,21 21-16,-20 0 0,20 0 0,-21 21 15,21-20-15,-20 20 0,-1 0 16,0 1-16,0-22 0,0 21 0,-21 0 15,0-20-15,0 20 16,0-21-16,0 0 0,0 0 0,-21 1 16,0-22-16,0 0 0,21 21 0,-21-21 15,-1 0-15,1 0 16,21-21-16,0-1 0,0-20 16,0 21-16,0 0 0,0-22 15,0 22-15,0-21 0,0 0 0,0-1 16,0 1-16,0 0 0,21-1 15,-21 22-15,22 0 0,-1-21 0,0 42 16,0-22-16,0 1 0,22 21 16,-22 0-16,0 0 0,0 0 15,21 0-15,-20 0 0,-1 0 0</inkml:trace>
  <inkml:trace contextRef="#ctx0" brushRef="#br0" timeOffset="39979.46">4974 4953 0,'0'0'15,"21"-21"-15,0 0 0,-21 0 0,0-1 16,22 1-16,-22 0 0,0 0 0,0 0 16,0-22-16,0 22 0,-22 0 0,1 0 15,0 0-15,-21 21 0,21-21 16,-22 21-16,1 0 0,0 0 15,-1 0-15,1 21 0,21-21 16,-22 42-16,1-21 0,21 22 0,-21-1 16,20 0-16,-20 1 0,21-1 15,21 0-15,0 1 0,0-1 16,0 0-16,0-21 0,0 1 0,0-1 16,21 0-16,0-21 0,0 0 0,1 0 15,20 0-15,-21 0 0,21 0 0,1-21 16,-22 21-16,21-21 0,1-1 15,-22-20-15,21 21 0,-21 0 0,22-22 16,-22 22-16,-21-21 0,21 0 16,-21-1-16,21 1 0,-21 0 15,0 20-15,0-20 0,0 21 16,0 0-16,-21 21 16,0 21-1,21 21-15,-21-21 0,21 22 16,0-1-16,0 0 0,0 1 0,0-22 15,0 21-15,0-21 0,0 22 16,0-22-16,0 0 0,21 0 0,0-21 16,0 0-16,0 0 15,0 0-15,1 0 0,-1 0 0,0-21 16,0 0-16</inkml:trace>
  <inkml:trace contextRef="#ctx0" brushRef="#br0" timeOffset="40255.79">5440 4297 0,'0'0'16,"0"-42"-16,0 20 0,0 1 0,-21 21 15,21 21 1,0 1-16,0-1 0,-22 21 0,22 0 16,-21 1-16,0-1 0,21 0 15,0 1-15,-21-1 0,21 22 16,-21-22-16,21 21 0,-21-20 15,21-1-15,0 0 0,0 1 0,0-1 16,0-21-16,0 22 0,0-22 16,0 0-16,0 0 0,21-21 15,0 0-15,0 0 0,0 0 16,0-21-16,1 0 0,-1 0 16,0-1-16,21 1 0,-21 0 0</inkml:trace>
  <inkml:trace contextRef="#ctx0" brushRef="#br0" timeOffset="40515.89">5757 4636 0,'21'21'31,"-21"0"-31,0 0 0,-21 0 16,21 22-16,0-22 0,0 21 15,-21-21-15,21 22 0,0-22 0,0 21 16,0-21-16,0 22 0,0-22 0,0 0 15,0 0-15,0 0 0,0 0 16,21-21-16,0 0 16,1 0-16,-1 0 15,0-21-15,0 21 0,0-21 0,0 0 16,1 0-16,-1-22 0,0 22 16,0-21-16,0 21 0,0-22 15,1 1-15,-1 0 0</inkml:trace>
  <inkml:trace contextRef="#ctx0" brushRef="#br0" timeOffset="41187.36">6138 4636 0,'0'0'0,"0"21"32,0 0-32,0 0 0,0 0 0,0 0 15,0 43-15,-21-43 0,21 21 16,0-20-16,0 20 0,0-21 16,0 21-16,0-20 0,0-1 0,0 0 15,0 0-15,0 0 0,0 0 16,21-21-1,0 0-15,1 0 16,-22-21 0,0 0-16,0 0 15,0 0-15,0-22 0,0 22 0,0 0 16,0-21-16,0-1 0,0 1 16,0 21-16,0-21 0,0 20 0,0-20 15,0 21-15,0 0 0,0 0 16,21-1-16,0 1 0,0 0 0,0 21 15,0 0-15,1 0 0,-1 0 16,0 0-16,21 0 0,-21 0 16,1 0-16,-1 21 0,0 0 0,0 1 15,0 20-15,0-21 0,1 0 16,-1 22-16,-21-22 0,0 21 0,0 0 16,0-20-16,0 20 0,0-21 0,0 0 15,0 0-15,-21 1 0,-1-1 16,22 0-16,-21-21 0,0 0 0,21 21 15,-21-21 1,0-21-16,21 0 16,0 0-16,0-1 0,0 1 15,0-21-15,0 21 0,21-22 0,0 1 16,0 0-16,0-1 0,1 1 16,-1 0-16,0 21 0,21-22 15,-21 22-15,22 0 0,-22 0 0,21 0 16,1 21-16,-22 0 0,0 0 15,21 0-15,-21 21 0,1 0 0,-1 0 16,0 0-16,0 22 0,0-1 0,0 0 16,-21 1-16,0 20 0,0-21 15,0 1-15,0-1 0,0 0 0,0-20 16,0 20-16,0-21 0,-21 0 16,21 0-16,-21 1 0,0-22 15,21 21-15,-21-21 16,21-21-1,-21 21-15,21-22 0,0 1 0,-22 0 16,1-21-16,21 21 0</inkml:trace>
  <inkml:trace contextRef="#ctx0" brushRef="#br0" timeOffset="41375.26">6350 4276 0,'-64'21'31,"64"0"-15,-21-21 15,0 0-15,0 0-16</inkml:trace>
  <inkml:trace contextRef="#ctx0" brushRef="#br0" timeOffset="41567.15">5207 4593 0,'0'0'0,"0"21"16,21-21-16,0 0 0,0 0 0,1 22 15,20-22-15,-21 0 0,21 0 0,22 0 16,-22 0-16,1 0 0,20 0 15,1 0-15,-1 0 0,1-22 0,-1 22 16,-21 0-16,22 0 0</inkml:trace>
  <inkml:trace contextRef="#ctx0" brushRef="#br0" timeOffset="41812.71">7408 5017 0,'0'0'15,"21"0"-15,-21 21 0,22 0 16,-22 0-16,0 0 0,0 0 0,0 1 16,21-1-16,-21 0 0,0 0 15,0 0-15,0 0 0,0 22 0,0-22 16,-21 0-16,21 0 0,-22 0 0,1 1 15,0-22-15,0 21 0,0-21 16,0 0-16</inkml:trace>
  <inkml:trace contextRef="#ctx0" brushRef="#br0" timeOffset="42860.83">8361 5228 0,'0'0'0,"-21"0"15,42-21 32,-21 0-47,21 0 0,0 0 0,0-1 16,0 1-16,1 0 0,20 0 15,-21-21-15,0 20 0,22-20 0,-22 0 16,0-1-16,0 1 0,-21 0 0,0 21 16,0-22-16,0 1 0,0 21 15,0 0-15,0-1 0,-21 1 0,0 21 16,-22 0-16,22 0 15,0 21-15,0 1 0,0 20 0,0-21 16,-1 21-16,22 1 0,0 20 16,0-20-16,0-1 0,0 0 15,0 1-15,0-1 0,0-21 0,0 21 16,22-20-16,-1-1 0,0 0 16,21 0-16,-21 0 0,22-21 0,-1 0 15,0 0-15,1 0 0,20 0 0,-20-21 16,-1 0-16,21 0 0,-20 0 15,-1-1-15,0 1 0,1 0 0,-1-21 16,-21 21-16,0-22 0,1 1 16,-1 0-16,0-1 0,-21 1 15,21 21-15,-21-22 0,0 22 0,0 0 16,0 0-16,0 42 31,0 0-31,0 0 0,0 22 0,0-22 16,-21 21-16,21-21 0,0 22 15,-21-22-15,21 21 0,0-21 0,0 22 16,0-22-16,-21 0 0,21 0 16,-22 0-16,22 1 0,0-1 0,-21-21 47,21-21-47,0-1 0,0-20 15,0 21-15,21-21 16,-21 20-16,22-41 0,-1 21 0,21-1 15,-21 1-15,0 0 0,22 20 0,-22-20 16,21 21-16,1 0 0,-1 0 16,0 21-16,1 0 0,-1 0 0,-21 0 15,21 21-15,1 0 0,-22 0 0,0 21 16,-21-20-16,0 20 0,0 0 16,0 1-16,0-22 0,0 21 0,0 0 15,-21 1-15,0-22 0,0 21 16,-1-21-16,1 1 0,0-1 15,0 0-15,21 0 0,-21-21 0,21 21 16,21-21 15,0-21-31,0 0 0,0 0 0,1 0 16,-1-1-16</inkml:trace>
  <inkml:trace contextRef="#ctx0" brushRef="#br0" timeOffset="43407.84">10541 4805 0,'21'-64'16,"-21"43"-16,0 0 16,0 0-16,-21 21 15,0-21-15,0 21 0,-1 0 16,1 0-16,0 0 0,0 21 15,0 0-15,-22 0 0,22 0 0,-21 22 16,21-22-16,-22 21 0,22-21 0,0 22 16,-21-1-16,21 0 0,21-20 15,-22 20-15,22-21 0,0 21 0,0-20 16,0-1-16,22 0 0,-22 0 0,42-21 16,-21 0-16,0 0 0,22 0 15,-22 0-15,21 0 0,0 0 16,-20-21-16,20 21 0,0-21 0,-21 0 15,1-1-15,-1-20 0,0 21 16,0-21-16,0-1 0,0 1 16,1-22-16,-22 22 0,0-21 0,0 20 15,21-20-15,-21 20 0,0-20 0,0 21 16,0-1-16,0 1 0,0 0 0,0 20 16,0 44-1,0 20 1,0-21-16,0 21 0,0 1 15,0-1-15,0 0 0,-21 1 0,21-1 16,0 0-16,0 22 0,0-22 16,0 1-16,0-1 0,0 0 15,0 1-15,21-22 0,0 0 0,-21 21 16,21-21-16,0-21 0,0 22 16,1-22-16,-1 0 0,21 0 0,-21 0 15,22 0-15,20 0 0,-21-22 0,1 1 16,20 0-16,-20 0 0</inkml:trace>
  <inkml:trace contextRef="#ctx0" brushRef="#br0" timeOffset="43699.06">12044 4297 0,'0'0'0,"-64"42"31,64-21-31,-21 1 16,21 20-16,0 0 0,0 1 0,-21-1 15,21-21-15,0 21 0,-21 1 0,21-1 16,0 0-16,0 1 0,0-1 16,0 0-16,0-20 0,0 20 0,0-21 15,0 0-15,0 0 0,0 1 16,0-1-16,21-21 15,0 0-15,0 0 0,0 0 16,1 0-16,-1-21 0,0-1 16,0 1-16</inkml:trace>
  <inkml:trace contextRef="#ctx0" brushRef="#br0" timeOffset="44054.82">12404 4593 0,'-43'43'31,"22"-22"-31,21 0 0,-21 0 0,0 0 16,21 22-16,-21-22 0,21 21 16,-22-21-16,22 22 0,0-22 15,0 21-15,0-21 0,0 0 0,22 1 16,-1-1-16,0 0 0,0-21 16,0 0-16,22 21 0,-22-21 0,0 0 15,0 0-15,21 0 0,-20-21 0,-1 21 16,21-21-16,-21 0 0,0-1 15,1 1-15,-22-21 0,0 21 0,21-22 16,-21 1-16,0 21 0,0-21 0,0-1 16,0 1-16,-21 21 0,21-22 15,-22 22-15,1 0 0,0 0 16,0 21-16,0 0 0,0 0 16,-1 0-16,1 0 0,0 21 0,0 0 15,0-21-15,0 21 0,21 1 0,0-1 16</inkml:trace>
  <inkml:trace contextRef="#ctx0" brushRef="#br0" timeOffset="44247.72">11642 4530 0,'0'0'15,"0"21"-15,21-21 0,21 0 16,-21 0-16,22 0 0,-1 0 16,0 0-16,22 0 0,-1 0 0,1 0 15,-1 0-15,1 0 0,-22-21 0,22 21 16,-22 0-16,0-21 0,-21 21 16,22 0-16</inkml:trace>
  <inkml:trace contextRef="#ctx0" brushRef="#br0" timeOffset="45263.99">13398 5122 0,'0'22'16,"22"-22"-16,-1 0 16,0 0-16,0 0 15,0-22-15,0 1 0,1 21 0,-1-21 16,21 0-16,-21 0 0,0 0 16,22-1-16,-22 1 0,0-21 0,0 21 15,-21 0-15,0-22 0,21 22 0,-21-21 16,0 21-16,0-22 15,0 22-15,0 0 0,0-21 0,-21 20 16,0 1-16,0 21 16,0 0-16,0 0 0,-1 21 15,1 22-15,0-22 0,21 21 16,0-21-16,-21 22 0,21-1 16,-21 0-16,21 1 0,0-1 0,0 0 15,0-20-15,0 20 0,0-21 16,21 0-16,0 0 0,0-21 0,0 22 15,1-22-15,20 0 0,-21 0 0,21 0 16,-20 0-16,20 0 0,0-22 16,-21 1-16,22 0 0,-1 0 15,-21 0-15,22 0 0,-1-22 16,-21 22-16,0-21 0,0-1 0,1 1 16,-1 21-16,-21-21 0,0 20 0,0 1 15,0 0-15,0 42 31,0 0-31,0 1 0,-21-1 16,21 0-16,-22 21 0,22-21 0,-21 1 16,21 20-16,-21-21 0,21 0 0,0 0 15,-21 1-15,21-1 16,-21 0-16,21 0 0,-21-21 31,21-21-15,0 0-1,0 0-15,21-22 0,0 22 16,0-21-16,0-1 0,0 22 0,22-21 16,-22 0-16,21 20 0,1 1 15,-22 0-15,21 0 0,0 0 0,-20 21 16,20 0-16,-21 0 0,0 0 0,22 21 16,-22 0-16,0 0 0,0 0 15,-21 22-15,21-22 0,-21 21 16,21-21-16,-21 22 0,0-22 15,0 0-15,0 0 0,0 22 0,0-22 16,0 0-16,-21-21 0,0 21 0,21 0 16,-21 0-16,0-21 15,42 0 1,0 0 0,0-21-16,0 0 0,1 0 15,20 21-15</inkml:trace>
  <inkml:trace contextRef="#ctx0" brushRef="#br0" timeOffset="45783.7">15346 4741 0,'0'0'0,"0"-21"0,0 0 0,0 0 0,0 0 16,-21 0-16,-1-1 15,1 1-15,0 21 0,0 0 0,0 0 16,-22 0-16,22 0 0,0 0 15,0 0-15,0 21 0,0 1 0,-22-1 16,22 0-16,0 0 0,-21 21 0,20 1 16,1-1-16,0-21 0,0 22 15,0-1-15,21 0 0,0-21 0,0 22 16,0-22-16,0 0 0,21 0 16,0 0-16,0 1 0,0-22 15,22 0-15,-1 0 0,-21 0 0,22 0 16,-1 0-16,0 0 0,1-22 15,-22 1-15,21 0 0,0 0 0,1 0 16,-22-22-16,21 1 0,-21 0 0,22-1 16,-22 1-16,0 0 0,0-22 15,-21 22-15,21 0 0,1-22 0,-22 22 16,0-22-16,0 22 0,0 0 16,21-22-16,-21 43 0,0-21 0,0 20 15,0 1-15,0 42 16,-21 1-16,21 20 15,-22 0-15,1 1 0,0-1 0,21 0 16,0 22-16,0-1 0,-21-20 16,21 20-16,0-21 0,0 22 0,0-22 15,0 1-15,21-1 0,-21 0 16,21-21-16,0 1 0,1 20 0,-1-42 16,0 21-16,0 0 0,0-21 0,0 0 15,1 0-15,-1 0 0,0 0 16,21 0-16,-21-21 0</inkml:trace>
  <inkml:trace contextRef="#ctx0" brushRef="#br0" timeOffset="45999.15">16277 4995 0,'0'0'0,"0"22"0,0-1 16,0 0-16,0 0 0,0 0 15,0 0-15,0 1 0,0-1 16,-21 0-16,21 0 0,-21 0 16,0-21-16,21 21 0,-22-21 0,1 22 15,0-22-15,0 0 16,0 0-16,0 0 0,-1 0 0,1 0 16</inkml:trace>
  <inkml:trace contextRef="#ctx0" brushRef="#br0" timeOffset="47391.82">17166 5080 0,'0'0'0,"21"-21"47,-21 0-47,21 0 15,1-1-15,-1-20 0,0 21 0,21-21 16,-21-1-16,22 1 0,-22 0 16,21-1-16,1 1 0,-1 0 0,0-22 15,-21 22-15,22-1 0,-22-20 16,0 21-16,0-1 0,-21 1 0,0 21 15,0 0-15,0-1 0,-21 22 16,0 0-16,0 22 0,-22-1 16,22 21-16,0-21 0,-21 22 0,21-1 15,21 0-15,0 1 16,0-1-16,0-21 0,0 21 0,0 1 16,0-1-16,21 0 0,0-20 15,0 20-15,0-21 0,0 0 0,-21 0 16,0 1-16,22-1 0,-22 0 0,0 0 15,0 0 1,-22-21-16,1 0 16,0-21-16,0 21 0,0-21 15,-22 0-15,22 0 0,0-1 0,0 1 16,0 0-16,21 0 0,-21 0 16,-1 0-16,22 42 31,0 0-31,0 0 15,22 0-15,-1 0 0,0 1 0,0-1 16,0 0-16,0-21 0,1 21 16,-1 0-16,0-21 0,21 0 0,-21 0 15,22 0-15,-1 0 0,-21 0 0,22 0 16,-1 0-16,0-21 0,-21 21 16,22-21-16,-1 0 0,-21 0 0,0-1 15,1-20-15,-1 21 0,0-21 16,0 20-16,-21-20 0,21 21 0,-21-21 15,0 20-15,0-20 0,0 21 16,0 0-16,0 42 31,0 0-31,0 0 0,-21 0 16,21 1-16,-21 20 0,21-21 0,-21 21 16,21 1-16,0-22 0,0 21 15,0-21-15,0 22 0,0-22 0,-21 0 16,21 0-16,0 0 0,0-42 47,0 0-47,0 0 15,0-21-15,0 20 0,0 1 0,21-21 16,0 21-16,-21-22 16,21 1-16,0 21 0,0-21 0,1 20 15,-1 1-15,0 0 0,21 0 0,-21 21 16,1 0-16,-1 0 0,0 0 15,0 0-15,0 21 0,0 0 0,1 0 16,-22 1-16,21-1 0,-21 0 16,21 21-16,-21-21 0,0 22 0,0-22 15,0 21-15,0-21 0,0 1 0,0-1 16,0 0-16,0 0 0,-21-21 16,21 21-16,-21-21 0,-1 0 31,22-21-31,0 0 15,0 0-15,0 0 0,0-1 0,0 1 16,0 0-16,22-21 0,-1 21 16,0-22-16,0 1 0,0 21 0,0-22 15,22 22-15,-22-21 0,21 21 16,-21 0-16,22 21 0,-1 0 0,43 0 16,-64 0-16,0 21 15,21 0-15,-20 0 0,-1 0 0,-21 22 16,0-22-16,0 21 0,0 0 0,0-20 15,0 20-15,0 0 0,0-21 16,0 22-16,-21-22 0,-1 0 16,1 0-16,0 0 0,21 1 15,-21-22-15,21 21 0,-21-21 0,0 0 16,21-21 15,21-1-31,0 1 0</inkml:trace>
  <inkml:trace contextRef="#ctx0" brushRef="#br0" timeOffset="47791.59">19346 4551 0,'-21'0'15,"0"21"-15,0 0 0,0 0 0,-1 1 16,1-1-16,-21 0 0,21 0 15,0 21-15,-1-20 0,1 20 0,21-21 16,0 21-16,0-20 0,0 20 16,0-21-16,0 0 0,0 0 0,0 1 15,21-22-15,1 21 0,-1-21 16,0 0-16,0 0 0,21 0 0,-20 0 16,-1 0-16,21 0 0,-21-21 0,22 21 15,-22-22-15,21 1 0,-21-21 16,0 21-16,1 0 0,-22-22 15,0 1-15,0 21 0,0-22 0,0 1 16,0 0-16,0 21 0,0-1 16,-22 1-16,1 0 0,0 0 0,0 21 15,0 0-15,-22 0 0,22 0 16,-21 0-16,21 0 0,-22 21 0,22-21 16,0 21-16,0-21 0,0 21 0,21 1 15,0-1-15,21-21 16,21 0-16,-21 0 15</inkml:trace>
  <inkml:trace contextRef="#ctx0" brushRef="#br0" timeOffset="48395.44">19875 4106 0,'0'-21'0,"0"42"0,0-21 31,-21 43-31,21-22 0,-21 21 16,0 1-16,21 20 0,-21-21 15,0 1-15,21 20 0,0-20 0,-22-1 0,1 0 16,21 1-16,-21-1 0,21 0 16,0 1-16,0-22 0,0 21 15,-21-21-15,21 0 0,-21 1 0,21-1 16,0-42 15,0-1-31,0 1 0,0 0 16,0 0-16,21 0 0,-21-22 0,21 22 15,21 0-15,-20-21 0,-1 21 0,0-22 16,21 22-16,-21 0 0,1 0 16,-1 0-16,0 21 0,0 0 0,0 0 15,-21 21 1,0 0-1,0 0-15,-21-21 16,0 21-16,0-21 16,-22 0-16,22 21 0,0-21 15,0 0-15,0 0 0,-22 0 0,22 0 16,0 0 0,42 22-1,0-1 1,-21 0-16,22 0 0,-1 0 15,0 0-15,-21 1 0,0 20 16,0-21-16,21-21 0,-21 21 16,0 0-16,21 1 0,-21-1 15,21-21 1,1 0 0,-1 0-16,0-21 15,0-1-15</inkml:trace>
  <inkml:trace contextRef="#ctx0" brushRef="#br0" timeOffset="48759.23">20341 4763 0,'0'0'0,"21"0"46,0 0-46,1-22 0,-1 22 16,0-21-16,0 21 0,0-21 16,0 21-16,1-21 0,-1 0 15,0 21-15,0-21 0,-21-1 0,0 1 0,0 0 16,0 0-16,0 0 0,0 0 16,0-1-16,-21 22 15,0 0-15,0 0 0,-1 0 16,-20 22-16,21-1 0,-21 0 0,20 0 15,1 0-15,0 22 0,0-22 0,0 0 16,21 21-16,0-21 0,0 1 16,0 20-16,0-21 0,0 0 0,0 0 15,21-21-15,0 22 0,0-22 16,0 21-16,1-21 0,20 0 16,-21 0-16,0-21 0,0-1 0,1 22 15</inkml:trace>
  <inkml:trace contextRef="#ctx0" brushRef="#br0" timeOffset="49903.47">21675 4403 0,'0'0'0,"0"-21"0,21-1 0,0 1 0,-21 0 16,0 0-16,0 0 0,0 42 31,0 0-31,0 0 16,0 0-16,0 22 0,0-22 16,0 21-16,0-21 0,0 22 0,0-1 15,0-21-15,-21 22 0,21-22 16,0 0-16,0 21 0,0-21 15,0 1-15,0-1 0,0 0 0,0 0 16,21-21 31,0-21-47,-21 0 0,21 0 0,0-1 16,1 1-16,-1-21 0,0 21 0,0-22 15,21 1-15,-20 21 0,-1-21 16,0-1-16,0 1 0,21 0 0,-20 20 15,-1 1-15,-21 0 0,21 0 16,0 21-16,-21 21 16,0 0-1,0 0-15,0 22 0,0-22 0,0 21 16,0-21-16,0 1 0,0 20 0,0-21 16,0 0-16,0 22 0,0-22 15,0 0-15,0 0 0,0 0 16,21 0-16,0-21 0,1 0 15,-1 0-15,0 0 0,0 0 0,0 0 16,22 0-16,-22 0 0,21-21 16,0 21-16,-20-21 0,20 0 0,-21 0 15,0-22-15,22 22 0,-22-21 16,0 0-16,21-1 0,-21 1 16,1 0-16,-1-22 0,0 22 0,0-22 15,-21 22-15,0 0 0,21-1 16,-21 22-16,0 0 0,21 0 0,-21 0 15,0 42 1,0 21-16,-21-21 0,21 22 16,-21-1-16,0 0 0,21 1 15,-21-1-15,0 0 0,21 1 0,-22-1 16,22 0-16,-21 1 0,21-1 0,-21-21 16,21 21-16,0 1 0,0-22 15,0 0-15,0 0 0,21 0 0,0 1 16,1-1-16,-1 0 15,21-21-15,-21 0 0,0 0 0,22 0 16,-1 0-16,0 0 0,1 0 16,-22-21-16,21 21 0,1-21 0,-1-1 15,0 1-15,1-21 0,-1 21 0,-21-22 16,21 22-16,-20-21 0,-1 21 16,0-22-16,-21 22 0,0 0 0,0 0 15,0 0-15,-21 21 16,0 0-16,-1 21 0,1 0 15,0 0-15,0 0 0,0 22 0,0-22 16,-1 0-16,22 0 0,0 22 16,0-22-16,0 0 0,0 0 15,0 0-15,0 0 0,22 1 16,-1-1-16,0-21 16,0 0-16,21 0 0,-20 0 15,20-21-15,-21-1 0,21 22 0,-20-21 16,20 0-16</inkml:trace>
  <inkml:trace contextRef="#ctx0" brushRef="#br0" timeOffset="50879.83">24215 4636 0,'0'21'0,"21"-21"31,0 0-31,0 0 16,0-21-16,22 21 0,-22-22 0,0 1 16,0 0-16,21 0 0,1 0 15,-22 0-15,21-22 0,1 1 16,-1 0-16,0-1 0,1 1 0,-22-22 15,21 1-15,0-1 0,-20 22 16,-1-21-16,0 20 0,-21 1 0,0 21 16,0-22-16,0 22 0,0 0 15,-21 21-15,-22 0 0,22 0 16,0 21-16,-21 22 0,-1-22 0,22 21 16,-21 22-16,21-22 0,-22 21 15,22 1-15,0-1 0,0 1 0,-21-22 16,42 22-16,-22-1 0,1 1 15,0-1-15,21 1 0,0-1 16,-21 22-16,0-22 0,21 1 0,-21-1 16,21 22-16,-22-21 0,1-22 15,21 21-15,-21 1 0,0-1 0,0-20 16,21 20-16,-21 1 0,21-22 0,-22 22 16,22-22-16,-21 0 0,21 1 15,0-22-15,0 21 0,0-21 0,0 0 16,0 1-16,0-1 0,0 0 0,21-21 15,1 0-15,-1 0 0,0 0 16,0 0-16,0 0 0,0 0 16,1-21-16,20 0 0,-21-1 0,0 1 15,0 0-15,1 0 16,-1-21-16,0-1 0,0 1 0,0 0 16,-21-1-16,0 1 0,21-22 0,-21 22 15,0-21-15,0-1 0,0 1 16,0-1-16,0-21 0,0 22 0,-21-22 15,0 22-15,0-1 0,-21 1 16,20 20-16,1 1 0,0 21 0,0-21 16,0 20-16,0 22 0,-1-21 15,44 42 17,-1-21-32,0 0 15,0 0-15,0 0 0,0 0 16,1 0-16,-1 0 0,-21-21 47,0 0-32,0 0 126,0 0-125</inkml:trace>
  <inkml:trace contextRef="#ctx0" brushRef="#br0" timeOffset="51863.72">24024 4233 0,'0'-42'16,"-21"42"-1,0 0-15,0 0 0,-1 0 16,-20 0-16,21 21 0,0 0 0,-22 1 16,22-1-16,-21 0 15,21 0-15,0 21 0,-1-20 0,22-1 16,0 0-16,0 0 0,0 0 16,0 0-16,22 1 15,-1-22-15,0 0 0,0 0 16,21 0-16,-20 0 0,20 0 15,-21-22-15,21 1 0,1 21 0,-22-21 16,0 21-16,0-21 0,0 0 16,1 0-16,-1-1 0,-21 1 0,21 0 15,-21 0-15,0 0 16,0 42 0,-21 0-16,0 0 15,21 0-15,-22 1 16,22 20-16,0-21 0,-21 21 0,21 1 15,-21-22-15,21 21 0,0 1 16,0 20-16,0-21 0,0 1 0,0 20 16,0-20-16,0 20 0,0-21 0,0 1 15,0 20-15,0-20 0,0-1 16,0 0-16,0-21 0,0 22 0,-21-1 16,0-21-16,0 0 0,-1 1 0,1-1 15,0 0-15,0 0 0,0-21 16,-22 0-16,22 0 0,-21 0 0,0 0 15,20 0-15,-20 0 0,21-21 0,-21 21 16,20-21-16,-20 0 16,21-1-16,0 1 0,21 0 0,0 0 15,0-21-15,0 20 0,0-20 0,21 0 16,-21-1-16,42 1 0</inkml:trace>
  <inkml:trace contextRef="#ctx0" brushRef="#br0" timeOffset="52227.52">24215 4297 0,'0'0'0,"-22"0"0,22 21 0,-21 0 16,0 0-16,21 1 0,-21-1 0,0 0 15,21 21-15,0-21 0,0 1 16,0-1-16,0 0 0,0 0 16,21-21-16,0 21 15,0-21-15,0 0 0,22 0 0,-22 0 16,0 0-16,0-21 0,0 21 0,1-21 16,-1 0-16,-21 0 0,21-1 15,-21 1-15,0 0 0,0 0 0,0-21 16,0 20-16,0 1 15,-21 0-15,0 21 0,-1 0 16,1 0-16,0 0 0,0 21 0,0-21 16,21 21-16,0 1 0,0-1 15,0 0-15,0 0 16</inkml:trace>
  <inkml:trace contextRef="#ctx0" brushRef="#br0" timeOffset="52643.29">24913 4318 0,'-21'21'16,"0"-21"-16,0 21 15,-22 1-15,22-1 0,0 0 16,-21 0-16,20 0 0,1 0 0,0 1 15,0-1-15,21 0 0,0 0 0,0 0 16,0 0-16,0 1 16,0-1-16,42 0 0,-21-21 15,1 0-15,20 0 0,-21 0 16,21 0-16,-20 0 0,20-21 0,-21 0 16,0-1-16,0 1 0,1 0 15,-1 0-15,0 0 0,-21 0 16,0-22-16,0 22 0,0 0 0,0-21 15,-21 42-15,0-22 0,-1 1 16,1 21-16,-21 0 0,21 0 0,-22 0 16,22 0-16,-21 21 0,21 1 0,0-1 15,-1 0-15,1-21 0,21 21 16,-21 0-16,21 0 0,0 1 0,21-1 16,0-21-1,1 0-15,-1 21 0,0-21 0</inkml:trace>
  <inkml:trace contextRef="#ctx0" brushRef="#br0" timeOffset="52991.09">25104 4487 0,'0'-21'16,"0"0"-16,21 0 0,-21 0 0,21 21 16,0-21-16,0-1 0,-21 1 15,21 21-15,22 0 0,-22-21 0,0 21 16,0 0-16,0 0 0,1 0 0,-1 0 15,0 21-15,0 0 16,-21 1-16,0-1 0,0 0 0,0 0 16,0 21-16,0-20 0,0-1 15,0 0-15,0 0 0,0 0 0,0 0 16,0 1-16,0-44 31,0 1-15,0 0-16,0 0 0,0 0 15,0 0-15,21-22 0,0 22 0,1-21 16,-1 21-16,0-22 0,0 22 16,0-21-16,0 21 0,1-1 0,-1 1 15,0 21-15,0 0 0,0 0 16</inkml:trace>
  <inkml:trace contextRef="#ctx0" brushRef="#br0" timeOffset="55619.2">5609 6710 0,'-21'0'46,"42"-21"267,0 0-313,0-1 0,1 1 16,-22 0-16,21 0 0,0 0 0,0-22 15,0 1-15,22 21 0,-22-21 16,0-1-16,0 1 0,0 0 0,-21-1 15,0 22-15,21-21 0,-21 21 16,0-1-16,0 1 0,0 0 16,0 0-16,-21 21 0,0 0 0,0 0 15,0 0-15,0 0 16,-1 0-16,1 21 0,21 0 0,0 0 16,-21 1-16,21 20 0,0 0 15,0 1-15,0 20 0,0 1 0,0-1 16,0 1-16,-21 20 0,21-20 15,0 20-15,0-20 0,-21 21 0,0-1 16,-1 22-16,22-21 0,-21 21 0,0-1 16,21-20-16,-21 21 0,0-21 15,0 20-15,21-20 0,0 0 16,-22 21-16,22-43 0,0 22 0,0-22 16,0 1-16,0-22 0,0 0 0,0-20 15,22 20-15,-1-21 0,0-21 16,0 0-16,21 0 0,-20-21 0,20 0 15,0 0-15,1-22 0,-1 1 0,21 0 16,-20-1-16,-1-20 0,0-1 16,1 1-16,-22-1 0,21 1 0,-21-1 15,1 1-15,-22-1 0,0-20 0,0 20 16,0 1-16,0-1 0,-43-21 16,22 22-16,-21-1 0,21 22 0,-22 0 15,1-1-15,0 1 0,-1 21 16,1 0-16,0 0 0,20-1 15,-20 1-15,0 21 0,21 0 0,-1 0 16,1-21-16,21 0 16,43 21-1,-22-21-15,21 0 0,-21 21 16,22-22-16,-1 1 0,0 21 16,22-21-16,-22-21 0,0 21 0,1-1 15,-22 1-15,21-21 0,1 21 16,-22-22-16,0 22 0,21-63 15,-21 62-15,1-20 0,-22 21 0,0-21 16,0 20-16,0 1 16,0 0-16,-22 21 15,1 0 1,0 21-16,21 0 0,0 1 0,-21-1 16,21 21-16,-21 0 0,21-20 0,0 20 15,0 0-15,0 1 0,0-22 16,0 21-16,0-21 0,0 0 0,21 1 15,0-1-15,0 0 0,-21 0 16,21-21-16,1 0 0,-1 0 0,0 0 16,0 0-16,0 0 0,0 0 0,22 0 15,-22 0-15,0-21 0,0 0 16,0 0-16,1-1 0,-1 1 16,0 0-16,-21-21 0,0 21 15,21-22-15,-21 1 0,21 21 0,-21-22 16,0 22-16,0-21 0,0 21 0,0 0 15,0 42 1,0 0-16,-21 0 16,21 0-16,0 0 0,0 22 15,0-22-15,0 21 0,0-21 0,0 22 16,0-22-16,0 0 0,21 21 0,0-20 16,-21-1-16,22-21 0,-1 21 15,0-21-15,0 0 16,0 0-16,0 0 0,1 0 15,20 0-15,-21 0 0,0 0 0,22-21 16,-22 0-16,0-1 0,21-20 0,-21 21 16,1-21-16,-1 20 0,-21-20 15,0 0-15,21-1 0,-21 1 0,0 0 16,0 21-16,0-1 0,0 1 0,0 0 16,0 42-1,0 0-15,0 22 16,-21-22-16,21 21 0,0-21 15,0 22-15,0-1 0,0-21 0,0 22 16,0-1-16,0-21 0,0 21 16,0-20-16,0-1 0,0 0 15,0 0-15,0 0 0,0 0 16,0-42 15,0 0-31,0 0 0,0 0 0,0 0 16,0-1-16,0-20 0,0 0 15,0-1-15,21 1 0,0 0 0,0-1 16,0 1-16,1 0 0,-1 21 0,0-1 16,21 1-16,-21 0 0,1 21 15,20 0-15,-21 0 0,0 21 16,0 0-16,1 1 0,20 20 16,-21-21-16,0 21 0,0-20 0,1 20 15,-1 0-15,-21-21 0,0 1 0,0 20 16,0-21-16,0 0 0,0 22 15,0-22-15,-21 0 0,-1 0 16,1-21-16,0 0 16,21-21 15,0 0-31,0 0 0,0-1 16</inkml:trace>
  <inkml:trace contextRef="#ctx0" brushRef="#br0" timeOffset="56315.71">8234 6265 0,'0'0'0,"-21"0"0,-1 0 0,1 0 0,0 0 15,0 0-15,-21 0 0,20 22 0,1-1 16,0 0-16,0 21 0,0-21 15,0 22-15,-1-1 0,22 0 16,-21 1-16,21-22 0,0 21 0,0 1 16,0-22-16,21 21 0,1-21 15,-1 0-15,0 1 0,0-22 0,0 21 16,22-21-16,-22 0 0,0 0 16,21 0-16,-21 0 0,22 0 0,-22 0 15,21 0-15,-21-21 0,1-1 0,-1 1 16,0 0-16,0 0 0,0-21 15,0-1-15,1 1 0,-1 0 0,0-1 16,-21 1-16,0-22 0,21 22 16,-21 0-16,21-22 0,-21 22 0,0 0 15,0-1-15,0 22 0,0 0 0,0 0 16,0 0-16,0 42 31,-21 0-31,0 21 0,21-21 0,-21 22 16,21-1-16,-21 0 0,21 1 15,-22 20-15,22-20 0,0-1 0,0 21 16,0-20-16,0-1 0,0 0 0,0-20 16,0 20-16,0-21 0,22 0 15,-1 0-15,0-21 0,0 0 16,0 0-16,0 0 0,64-42 31,-64 21-31,0 0 0,22 0 0,-22-22 16,0 22-16,-21-21 0,21-1 15,0 22-15,-21 0 0,22 0 0,-22 0 16,0 0-16,0 42 16,0 21-16,0-21 15,-22 0-15,22 22 0,-21-22 0,21 21 16,0-21-16,0 1 0,0 20 0,0-21 16,0 0-16,21 0 0,1-21 15,-22 22-15,21-22 0,0 0 0,21 0 16,-21 0-16,22 0 0,-22 0 15,21 0-15,1-22 0,-22 1 0,21 0 16,-21 0-16,0 0 0</inkml:trace>
  <inkml:trace contextRef="#ctx0" brushRef="#br0" timeOffset="56498.94">9186 6033 0,'0'0'0,"-21"0"0,0 0 0,0 0 16,21 21 31</inkml:trace>
  <inkml:trace contextRef="#ctx0" brushRef="#br0" timeOffset="56684.83">8424 6287 0,'0'0'0,"0"21"0,0 0 16,21-21 15,1 0-31,20 0 0,-21 0 15,21-21-15,-20 0 0,20 21 0,0-22 16,1 22-16</inkml:trace>
  <inkml:trace contextRef="#ctx0" brushRef="#br0" timeOffset="57451.93">9419 6329 0,'0'21'15,"-21"-21"-15,0 0 0,21 21 0,-21-21 16,-1 21-16,22 1 0,-21-1 0,0 0 16,0-21-16,0 42 0,21-21 15,-21 1-15,21-1 0,-22 0 0,22 21 16,0-21-16,0 1 0,0-1 0,0 0 15,22 0-15,-1-21 0,0 21 16,0-21-16,0 0 0,0 0 16,1 0-16,-1 0 0,0 0 15,0-21 1,-21 0-16,0 0 0,0 0 16,0-1-16,0 1 0,0-21 15,0 21-15,0-22 0,0 1 0,0 0 16,0-1-16,0 22 0,0-21 0,21 21 15,0-22-15,1 22 0,-1 21 16,0-21-16,0 21 0,21 0 0,-20 0 16,-1 0-16,0 0 0,21 0 0,-21 21 15,1-21-15,-1 21 0,21 22 16,-21-22-16,0 0 0,1 21 0,-22 1 16,21-22-16,-21 21 0,21-21 15,-21 22-15,0-22 0,0 21 0,0-21 16,0 1-16,0-1 0,-21-21 15,0 21-15,-1-21 16,1 0 0,21-21-1,0 0-15,0-22 16,0 22-16,21 0 0,1-21 0,-1 20 16,0-20-16,0 0 0,0-1 0,22 1 15,-22 0-15,21 21 0,0-22 16,1 22-16,-1 0 0,0 0 0,1 21 15,-22 0-15,0 0 0,21 0 0,-42 21 16,22 0-16,-1 0 16,0 0-16,0 22 0,-21-1 0,0 0 15,21 1-15,-21-1 0,0 0 16,0-20-16,0 20 0,0 0 0,0-21 16,-21 22-16,0-22 0,21 0 0,-21 0 15,0-21-15,21 21 0,-22-21 16,1 0-16,0 0 15,21-21 1,21 0-16,0 21 16,1-21-16</inkml:trace>
  <inkml:trace contextRef="#ctx0" brushRef="#br0" timeOffset="58171.91">10901 6392 0,'0'0'0,"0"-21"0,0 0 0,0 0 0,0 0 16,0 0-16,0-1 0,-21 1 15,-1 21-15,1 0 16,0 0-16,0 21 0,0 1 16,0-1-16,-1 0 0,1 21 0,-21-21 15,42 22-15,-21-1 0,0-21 16,21 22-16,-22-1 0,22-21 15,0 21-15,0-20 0,0-1 0,0 0 16,0 0-16,0 0 0,0 0 16,22-21-16,-1 0 0,0 0 15,0 0-15,0 0 0,0 0 0,1-21 16,-22 0-16,21 0 0,0 0 16,0 0-16,0-1 0,0-20 0,1 21 15,-22-21-15,21-1 0,0 1 16,-21 0-16,0-1 0,21 22 0,-21 0 15,0 0-15,21 0 0,-21-1 0,0 44 32,-21-1-32,21 0 0,-21 0 15,21 0-15,0 22 0,0-22 0,0 21 16,0-21-16,0 22 0,0-22 16,0 21-16,0-21 0,0 0 0,21 22 15,0-43-15,0 21 0,1 0 0,-1-21 16,0 0-16,21 0 0,-21 0 15,1 0-15,20 0 0,-21-21 0,0 0 16,0 0-16,1-1 0,20 1 16,-21-21-16,0 21 0,0-22 0,1 1 15,-1-21-15,-21 20 0,21 1 16,0 0-16,-21-22 0,21 22 16,-21-1-16,21 1 0,-21 0 0,0-1 15,0 22-15,0 0 0,0 0 16,-21 42-1,0 0-15,0 0 0,21 22 0,-21-22 16,0 21-16,-1 1 0,1-1 16,0 0-16,21 1 0,0-1 0,0 0 15,0 1-15,0-1 0,0 0 0,0 1 16,0-22-16,0 21 0,21-21 16,0 0-16,1-21 0,-1 22 0,0-22 15,0 0-15,0 0 0,22 0 16,-22-22-16,0 1 0,0 0 15,0 0-15,22 0 0</inkml:trace>
  <inkml:trace contextRef="#ctx0" brushRef="#br0" timeOffset="60023.56">13314 6414 0,'21'0'15,"0"21"1,0-42 0,0-1-16,1 1 15,-22 0-15,0 0 0,21 0 16,0 0-16,-21-1 0,0 1 0,0 0 16,0 0-16,0 0 0,0-22 15,0 22-15,0-21 0,-21 21 16,0-22-16,-22 22 0,22-21 0,0 21 0,-21 0 15,-1-1-15,1 1 16,0 21-16,-1 0 0,1 21 0,0 1 16,-1-1-16,1 21 0,0 0 0,-1 1 15,1 20-15,21-20 0,-22 20 16,22 1-16,0-22 0,0 21 0,21-20 16,0-1-16,0 0 0,0-20 0,21 20 15,0-21-15,0-21 0,22 21 16,-22-21-16,21 0 0,-21 0 0,22 0 15,-1-21-15,0 21 16,1-21-16,-22 0 0,21 0 0,1-22 16,-22 22-16,0-21 0,0 21 0,0-22 15,0 1-15,1 21 0,-1-22 16,0 1-16,-21 0 0,21 21 0,-21-22 16,0 22-16,21 0 0,-21 0 15,0 42 1,0 0-16,0 0 15,0 0-15,0 22 0,0-22 16,0 0-16,-21 0 0,21 0 0,0 22 16,0-22-16,0 0 0,0 0 15,21 0-15,-21 1 0,21-1 16,1-21-16,-1 0 0,0 0 0,0 0 16,21 0-16,-20 0 0,-1 0 15,21-21-15,-21 21 0,0-22 0,1 1 16,-1 0-16,0 0 0,0 0 0,0 0 15,0-22-15,-21 22 0,0 0 16,0 0-16,0-22 0,0 22 0,0 0 16,0 0-16,0 42 31,0 0-31,0 0 0,-21 1 16,21-1-16,-21 0 0,21 0 15,0 21-15,0-20 0,0-1 16,0 21-16,0-21 0,0 0 15,0 1-15,0-1 0,21 0 0,0-21 16,-21 21-16,22-21 0,-1 0 0,0 0 16,0 0-16,0 0 0,0 0 15,1-21-15,-1 0 0,0 0 0,0-1 16,0 1-16,0 0 0,-21 0 0,22 0 16,-22 0-16,21-22 0,-21 22 15,0 0-15,0-21 0,0 20 16,0 1-16,0 0 0,0 42 31,0 0-31,0 1 16,0-1-16,0 0 0,0 0 15,0 0-15,0 0 0,0 1 0,0-1 16,0 21-16,0-21 0,0 0 0,0 1 16,21-22-16,0 21 0,0 0 15,0-21-15,1 0 0,-1 0 0,21 0 16,-21 0-16,22-21 0,-22 0 15,21 21-15,0-22 0,-20 1 0,20-21 16,-21 21-16,21 0 0,-20-1 16,-1-20-16,0 0 0,-21 21 0,21-22 15,0 1-15,-21 0 0,21-22 0,-21 22 16,0-1-16,0 1 0,22 0 16,-22 21-16,0-22 0,0 22 15,0 42 1,-22 0-16,1 22 15,21-22-15,-21 21 0,0 1 0,21-1 16,0 0-16,-21 1 0,0-1 16,21 0-16,-22 1 0,22-22 0,0 21 15,0 0-15,0-20 0,0 20 0,0-21 16,0 21-16,0-20 0,0-1 16,22 0-16,-1-21 0,0 0 15,0 0-15,0 0 0,0-21 16,1 0-16,-1 21 15,0-22-15,21-20 0,-21 21 0,1 0 16,-1 0-16,0-1 0,0-20 0,0 21 16,-21 0-16,21 0 0,-21-1 15,22 22-15,-22-21 0,0 42 32,-22 1-17,22-1-15,-21 0 0,21 0 0,0 0 16,0 0-16,0 1 0,0-1 15,0 21-15,0-21 0,0 0 0,0 1 16,0-1-16,0 0 0,21-21 16,1 0-16,-1 0 15,0 0-15,21 0 0,1 0 0,-22 0 16,21 0-16,-21-21 0,22 0 0,-22-1 16,0 1-16,21 0 0,-42 0 15,21 0-15,-21-22 0,22 22 0,-22-21 16,0 21-16,0-22 0,0 22 15,-22 0-15,1 0 0,0 0 0,0 21 16,0 0-16,0 0 0,-22 0 0,1 0 16,21 21-16,-22-21 0,22 21 15,-21 0-15,21 0 0,0 1 16,-1-22-16,1 21 0,21 0 16</inkml:trace>
  <inkml:trace contextRef="#ctx0" brushRef="#br0" timeOffset="60211.67">14266 5969 0,'0'0'0,"-21"0"15,42 0 1,0 0-1,1 0-15,20 0 0,0 0 0,-21 0 16,22 0-16,20 0 0,-20 0 0,-1 0 16,0-21-16,1 21 0,-1 0 15</inkml:trace>
  <inkml:trace contextRef="#ctx0" brushRef="#br0" timeOffset="60960.27">15367 6117 0,'0'0'0,"-42"0"0,20 0 16,22-21 0,22 21-1,-1 0-15,0 0 16,0 0-16,0 0 0,0 21 0,1-21 15,-1 21-15,21 1 0,-42-1 0,21 0 16,0 0-16,1 0 0,-22 0 16,0 1-16,0-1 0,0 0 15,0 21-15,0-21 0,0 1 0,0-1 0,0 0 16,-22-21 0,1 0-1,0 0-15,21-21 16,0 0-16,0-1 15,0 1-15,0 0 0,0 0 0,0 0 16,0-22-16,21 22 0,0 0 16,1 0-16,-1 0 0,0 0 0,0-1 15,0 1-15,0 0 0,1 21 0,-1 0 16,0 0-16,0 0 0,0 0 16,0 0-16,1 0 0,-1 21 15,0 0-15,0 1 0,-21-1 0,0 21 16,21-21-16,-21 0 0,0 1 15,0-1-15,0 21 0,0-21 0,0 0 16,-21 1-16,0-1 0,0 0 16,0-21-16,21-21 31,0 0-31,0-1 0,0 1 16,0 0-16,0 0 0,21 0 0,0 0 15,0-1-15,0-20 0,22 21 0,-22-21 16,21 20-16,-21 1 0,22 0 15,-1 0-15,-21 0 0,21 21 16,1 0-16,-22 0 0,21 0 0,-21 21 16,1 0-16,-1 0 0,-21 0 15,0 22-15,0-1 0,0-21 16,0 0-16,0 22 0,0-22 16,0 0-16,-21 21 0,-1-20 0,1-1 15,0 0-15,0 0 0,21 0 0,0 0 16,-21-21-16,21 22 15,-21-22-15,21-22 16,21 1-16,0 0 16,21 0-16,1 0 0</inkml:trace>
  <inkml:trace contextRef="#ctx0" brushRef="#br0" timeOffset="61447.99">17039 6096 0,'0'0'0,"0"-21"0,-21 0 15,0 21-15,0-21 0,-1 21 16,1 0-16,-21 0 0,21 0 16,0 21-16,-22 0 0,22 0 0,0 0 15,-21 0-15,20 1 0,1 20 16,-21 0-16,21-21 0,0 22 15,21-1-15,0-21 0,0 22 0,0-1 16,0-21-16,0 0 0,0 0 0,21 1 16,0-1-16,0-21 0,0 0 15,0 0-15,22 0 0,-22 0 0,0 0 16,21-21-16,-20-1 0,-1 1 0,21 0 16,-21 0-16,0 0 0,1-22 15,-1 22-15,0-21 0,-21 0 0,0 20 16,21-20-16,-21 0 0,0 21 15,0-22-15,21 22 0,-21 0 16,0 42 0,0 0-1,-21 0-15,21 22 0,-21-22 0,21 21 16,-21-21-16,21 22 0,0-1 0,0-21 16,0 22-16,0-22 0,0 21 15,21-21-15,0 0 0,0 1 0,0-1 16,1-21-16,-1 0 0,21 0 15,-21 0-15,0-21 0,22 21 16,-22-22-16,21 1 0,-21-21 0,1 21 16</inkml:trace>
  <inkml:trace contextRef="#ctx0" brushRef="#br0" timeOffset="61708.86">17589 5757 0,'-63'85'31,"42"-43"-31,0-20 0,-1 20 16,1 0-16,21 1 0,-21-22 0,0 21 15,21 0-15,-21-20 0,21 20 16,0 0-16,0-21 0,0 22 0,0-1 16,0-21-16,0 0 0,0 22 15,21-22-15,0 0 0,0 0 16,0-21-16,1 0 0,-1 0 15,0 0-15,0 0 0,0 0 16,0-21-16,22 0 0,-22 0 0,21 0 16,-21-1-16,22 1 0,-22 0 0</inkml:trace>
  <inkml:trace contextRef="#ctx0" brushRef="#br0" timeOffset="61912.15">17928 6117 0,'0'0'0,"0"-21"0,0 0 15,-21 21 1,21 21-16,-21 0 15,21 0-15,-21 1 16,21-1-16,-22 0 0,1 0 0,0 0 16,21 0-16,0 22 0,0-22 0,-21 0 15,21 21-15,0-20 0,0-1 16,0 0-16,0 0 0,21-21 16,0 0-16,0 0 0,1 0 15,-1 0-15,21 0 0,-21 0 16,0-21-16,22 0 0,-22 0 0</inkml:trace>
  <inkml:trace contextRef="#ctx0" brushRef="#br0" timeOffset="62579.77">18246 6160 0,'0'0'15,"0"-22"-15,-22 22 32,1 22-32,21-1 0,-21-21 15,21 21-15,0 0 0,0 0 16,0 0-16,-21 1 0,21-1 0,0 0 15,0 0-15,0 0 0,0 0 0,0 1 16,0-1-16,21-21 16,-21-21 15,0-1-31,0 1 16,0 0-16,0 0 0,0 0 15,0-22-15,0 22 0,0 0 0,0-21 16,0 21-16,0-22 0,0 22 15,21 0-15,0 0 0,1 0 0,-1-1 16,0 1-16,21 21 0,-21 0 0,1 0 16,20 0-16,-21 0 0,21 0 15,-20 21-15,20 1 0,-21-1 0,0 0 16,22 0-16,-22 0 0,0 0 16,0 22-16,-21-22 0,21 0 0,-21 0 15,0 22-15,0-22 0,0 0 0,0 0 16,0 0-16,-21 0 0,0 1 15,0-22-15,21 21 0,-21-21 0,-1 0 16,1 0-16,0 0 16,21-21-1,-21 21-15,21-22 0,0 1 0,0 0 16,0 0-16,0 0 0,21 0 0,0-1 16,0-20-16,22 21 0,-22-21 15,21-1-15,1 22 0,-22-21 0,21 21 16,0-22-16,22 22 0,-22 0 15,1 21-15,-1 0 0,-21 0 0,21 0 16,-20 0-16,-1 0 0,-21 21 0,0 0 16,0 22-16,0-22 0,0 0 15,0 21-15,0-21 0,-21 22 0,-1-22 16,22 0-16,-21 21 0,21-20 16,0-1-16,0 21 0,0-21 15,-21 0-15,21 1 0,0-1 16,0-42 15,0-1-31,0 1 16,-21 0-16,21 0 0</inkml:trace>
  <inkml:trace contextRef="#ctx0" brushRef="#br0" timeOffset="62780.29">18309 5715 0,'0'0'0,"-21"0"0,-21 0 0,20 0 16,1 0-16,0 0 15</inkml:trace>
  <inkml:trace contextRef="#ctx0" brushRef="#br0" timeOffset="62963.18">17611 5884 0,'0'0'0,"-22"0"0,22 22 15,0-1 1,22-21-16,-1 0 0,0 0 15,0 0-15,0 0 0,22 0 0,-22 0 16,21 0-16,-21 0 0,22 0 16,-1 0-16,-21-21 0,21 21 0,-20 0 15</inkml:trace>
  <inkml:trace contextRef="#ctx0" brushRef="#br0" timeOffset="63500.94">20680 5715 0,'0'0'0,"0"-42"16,0 63 15,0 0-31,-21 0 0,-1 22 16,1-1-16,0 0 0,-21-21 0,21 22 15,-1-1-15,1 0 0,-21 1 0,21-1 16,0-21-16,-1 22 0,1-22 15,0 21-15,21-21 0,0 0 0,0 1 16,0-1-16,0 0 0,0 0 16,0 0-16,0 0 0,21-21 15,0 0-15,22 0 16,-22 0-16,21 0 0,1-21 16,-1 0-16,0 21 0</inkml:trace>
  <inkml:trace contextRef="#ctx0" brushRef="#br0" timeOffset="63903.38">21082 5969 0,'0'0'15,"-21"21"1,0-21-16,-1 21 0,1 1 16,0-1-16,0-21 0,0 21 15,0 0-15,-1 0 0,1 0 16,0 1-16,0-1 0,21 0 0,0 0 15,0 0-15,0 0 0,0 1 16,0-1-16,0 0 0,21 0 16,0-21-16,0 0 0,1 21 0,-1-21 15,21 0-15,-21 0 0,22 0 16,-22 0-16,21 0 0,0-21 0,-20 0 16,-1 21-16,0-21 0,0 0 0,0-1 15,-21 1-15,21 0 0,-21 0 16,0-21-16,0 20 0,0 1 15,-21-21-15,0 21 0,0 0 0,21-1 16,-21 1-16,0 21 0,-22 0 0,22-21 16,0 21-16,0 0 0,0 0 15,-1 0-15,1 0 0,0 21 16,0 0-16,21 1 0,0-1 16,21-21-1,0 21-15,0-21 0,22 0 0,-22 0 16,21 0-16</inkml:trace>
  <inkml:trace contextRef="#ctx0" brushRef="#br0" timeOffset="64291.19">21611 5948 0,'0'0'0,"-42"0"31,21 0-31,-1 21 16,1 0-16,0 0 0,0 1 0,0-1 15,0 0-15,-1 0 0,1 0 0,21 0 16,0 22-16,0-22 0,0 0 16,0 0-16,0 0 0,0 1 15,21-1-15,1-21 0,-1 21 0,0-21 16,0 0-16,0 0 0,0 0 16,22 0-16,-22 0 0,0 0 15,21 0-15,-20-21 0,-1 0 0,0-1 16,0 22-16,0-21 0,-21 0 15,0-21-15,21 21 0,-21-1 0,0 1 16,0 0-16,0 0 0,-21 0 16,0 0-16,-21 21 0,21 0 15,-1 0-15,-20 0 0,0 0 0,21 0 16,-1 0-16,-20 0 0,21 0 16,0 0-16,0 21 0,-1-21 15,44 0 1,-1 0-16,21 0 0,-21 0 15</inkml:trace>
  <inkml:trace contextRef="#ctx0" brushRef="#br0" timeOffset="64627">22183 5567 0,'0'-21'16,"0"42"15,0 0-31,-22 0 16,1 22-16,21-22 0,-21 21 0,21 0 15,-21-20-15,0 20 16,21 0-16,-21 1 0,-1-1 0,1 0 16,21 1-16,-21-1 0,21-21 0,-21 21 15,21-20-15,-21 20 0,21-21 16,0 0-16,0 0 0,0 1 0,0-1 15,0 0-15,21-21 16,0 0-16,0 0 0,0 0 16,1 0-16,-1 0 0,0-21 15,0 21-15,0-21 0,0-1 16,1 1-16,-22 0 0,21 0 0,0 0 16,0 0-16,0-22 0</inkml:trace>
  <inkml:trace contextRef="#ctx0" brushRef="#br0" timeOffset="64896.12">20341 5821 0,'-63'21'16,"126"-42"-16,-169 42 0,85-21 0,-21 0 15,21 21-15,63-21 32,-21 0-32,21 0 0,1 0 15,20 0-15,-20 0 0,20 0 0,22 0 16,-22 0-16,1 0 0,-1-21 0,1 21 16,-22-21-16,22 21 0,-22-21 15,0 21-15,1 0 0,-1-21 0</inkml:trace>
  <inkml:trace contextRef="#ctx0" brushRef="#br0" timeOffset="65216.44">22733 6244 0,'-21'0'32,"0"0"46,-1 0-63</inkml:trace>
  <inkml:trace contextRef="#ctx0" brushRef="#br0" timeOffset="76771.03">847 8805 0,'0'0'0,"-22"0"16,22 22 0,-21-1-16,0 0 15,21 0-15,0 0 0,0 0 16,0 1-1,21-22-15,0 0 0,1 0 16,-1 0-16,0 0 0,21 0 16,-21 0-16,22 0 0,-1 0 15,0-22-15,1 1 0,-1 0 0,0 0 16,1 0-16,-22 0 0,21-1 16,-42 1-16,0-21 0,0 21 0,0 0 15,0-1-15,0 1 0,-21 0 16,-21 0-16,21 21 0,-22-21 15,1 21-15,0 0 0,-1 0 0,1 0 16,0 0-16,-1 21 0,22 0 16,-21 0-16,21 0 0,-22 22 0,22-1 15,-21-21-15,21 22 16,-1-1-16,22 0 0,0-21 16,0 22-16,0-1 0,0-21 0,0 0 15,22 1-15,-1-1 0,0 0 16,21 0-16,-21-21 0,1 0 0,20 21 15,-21-21-15,21 0 0,-20 0 16,-1 0-16,0 0 0,0 0 16,0 0-16,-42 0 31,0 0-31,-21 0 0,-1 0 0,22 0 16,-21 21-16,-1 1 0,1-22 15,0 21-15,-1 0 0,1 0 16,0 0-16,21 0 0,-1 1 15,1 20-15,0-21 0,21 0 16,0 0-16,0 1 0,0-1 0,0 0 16,0 0-16,21 0 0,0 0 15,1 1-15,20-22 0,0 0 0,-21 21 16,22-21-16,-1 0 0,0 0 16,1 0-16,20-21 0,-20 21 15,-1-22-15,21 1 0,1 0 0</inkml:trace>
  <inkml:trace contextRef="#ctx0" brushRef="#br0" timeOffset="77499.5">1863 9186 0,'21'-21'0,"-42"42"0,42-63 0,-21 21 16,0 0-16,0 0 16,0-1-16,-21 22 0,-1 0 0,-20-21 15,21 21-15,-21 0 0,-1 0 16,22 0-16,-21 21 0,-1 1 15,1-1-15,0 0 0,-1 0 0,1 21 16,0-20-16,21-1 0,-1 21 16,-20-21-16,42 0 0,0 1 0,0-1 15,0 0-15,0 0 0,21-21 16,22 21-16,-1-21 16,0 0-16,1 0 0,-1 0 15,21 0-15,-20-21 0,-1 21 0,0-21 16,1 0-16,-1 21 0,-21-21 15,0-1-15,1 1 0,-1 0 0,0 0 16,-21 0-16,0 0 16,0-1-16,0 1 15,0 42 17,0 1-32,0-1 0,0 0 15,0 0-15,0 0 0,0 22 16,0-22-16,0 21 0,0 0 15,0 22-15,21-1 0,-21 1 0,0-1 16,21 1-16,-21-1 0,0 22 16,0-21-16,0 20 0,0-20 0,0 20 15,0 1-15,0 0 0,0-1 16,0 1-16,0 0 0,0-22 0,0 22 16,0-22-16,-21 1 0,21-22 15,0 22-15,-21-22 0,0 0 0,0 1 16,-1-1-16,1-21 0,0 0 15,21 1-15,-21-1 0,0-21 0,0 0 16,-22 0-16,22 0 16,-21 0-16,-1 0 0,1-21 0,0-1 15,-22 1-15,22 0 0,-22-21 16,22-1-16,0 1 0,-1-21 0,22 20 16,-21-20-16,21-22 0,21 22 15,0-22-15,0 21 0,0-20 0,0 20 16,0-20-16,21 20 0,0 1 15,0 20-15,0-20 0,1 20 16,20-20-16,-21 21 0,21-1 0,-20-20 16,20 20-16,0 1 0,22 0 15,-22-1-15,0 1 0,1 21 0,-1-21 16,0 20-16,1-20 0,-1 21 16,-21 0-16</inkml:trace>
  <inkml:trace contextRef="#ctx0" brushRef="#br0" timeOffset="77727.38">2371 9144 0,'0'0'0,"0"-21"31,0 42 32,21-21-63,-21 21 0,0 0 15,0 1-15,0-1 16</inkml:trace>
  <inkml:trace contextRef="#ctx0" brushRef="#br0" timeOffset="77899.28">2434 9546 0,'0'0'0,"0"21"32,0 1-32,21-22 62,0 0-46</inkml:trace>
  <inkml:trace contextRef="#ctx0" brushRef="#br0" timeOffset="78707.81">4022 9144 0,'0'0'0,"-22"0"31,22-21-15,0 0-1,22 0-15,-1-1 0,-21-20 16,21 21-16,0 0 0,0-22 15,0 22-15,1-21 0,-1 21 0,0-22 16,0 1-16,-21 21 0,0-21 16,0 20-16,0 1 0,0 0 15,0 0-15,-21 0 0,0 0 0,0 21 16,-22 0-16,22 0 0,-21 0 16,21 0-16,-22 0 0,22 0 0,-21 21 15,21 0-15,-22 0 0,22 0 16,21 0-16,0 1 0,-21 20 0,21-21 15,0 21-15,0-20 0,0 20 16,0 0-16,21-21 0,0 22 0,0-1 16,1 0-16,-1 1 0,0-1 15,0-21-15,0 22 0,0-1 16,1 0-16,-1 1 0,-21-1 0,0 0 16,0 1-16,0 20 15,0-21-15,-21 1 0,-1-1 0,1 0 16,-21 1-16,0-1 0,-1 0 0,1-20 15,-22-1-15,1 0 0,21 0 0,-22-21 16,22 0-16,-22 0 0,22 0 16,0-21-16,-1 0 0,1 0 0,21-1 15,0-20-15,-1 0 0,1-1 16,21 1-16,-21-21 0,21 20 16,0 1-16,0 0 0,0-1 0,0 1 15,21 0-15,0 20 0,1-20 16,20 21-16,-21 0 0,0 21 15,22 0-15,-22 0 0,21 0 0,-21 0 16,22 0-16,-22 0 0,21 21 16,-21-21-16,22 21 0,-22-21 0</inkml:trace>
  <inkml:trace contextRef="#ctx0" brushRef="#br0" timeOffset="79073.13">4170 9483 0,'21'0'15,"-42"0"-15,42 21 0,0-21 0,0 0 16,0 0 0,1-21-16,-1 21 0,0-21 15,0 21-15,0-22 0,0 1 16,22 0-16,-22 0 0,0 0 0,0 0 16,0-1-16,-21 1 0,0 0 0,0 0 15,0 0-15,0 0 16,-42 21-16,21 0 0,0 0 0,-22 0 15,22 21-15,-21-21 0,21 21 16,0 21-16,-1-21 0,1 1 0,0 20 16,0-21-16,21 21 0,0 1 15,0-22-15,0 21 0,0 1 0,0-22 16,0 0-16,0 0 0,21 0 16,0 0-16,0-21 0,1 0 15,20 0-15,-21 0 0,21 0 0,1 0 16,-22 0-16,21-21 0,1 0 15,-1 0-15,0 0 0,1 0 0,-1-22 16,0 22-16,1-21 0,-22 21 16</inkml:trace>
  <inkml:trace contextRef="#ctx0" brushRef="#br0" timeOffset="79323.98">5080 8742 0,'0'0'0,"0"-42"0,0 20 16,0 1-16,-21 42 15,21 1 1,-21-1-16,-1 21 0,22 0 16,0 22-16,0-22 0,-21 22 0,21-1 15,-21-20-15,21 20 0,-21 1 16,21-22-16,0 0 0,0 22 0,0-22 16,-21 0-16,21 1 0,0-22 0,0 21 15,0-21-15,0 22 0,0-22 16,0 0-16,21-21 15,0 0-15,0-21 16,0 0-16,-21 0 16,0-1-16</inkml:trace>
  <inkml:trace contextRef="#ctx0" brushRef="#br0" timeOffset="79696.77">5101 9440 0,'21'0'31,"0"0"-31,1 0 16,-1 0-16,0 0 0,-21-21 0,21 21 15,0-21-15,22 0 0,-22 21 16,0-21-16,0 0 0,0-1 16,0 22-16,1-21 0,-22 0 15,0 0-15,21 0 0,-21 0 16,-21 21-16,-1 0 15,-20 0-15,21 21 0,0-21 16,0 21-16,-22 0 0,22 21 0,0-20 16,0-1-16,0 0 0,21 0 15,0 21-15,0-20 0,0-1 0,0 0 16,0 0-16,0 0 0,21 0 16,0-21-16,0 0 0,0 0 15,0 0-15,22 0 0,-1 0 0,0 0 16,1 0-16,20-21 15,-20 0-15,20 21 0,-21-21 0,1 0 16,20 0-16,-20-1 0,-22 1 0,21 0 16</inkml:trace>
  <inkml:trace contextRef="#ctx0" brushRef="#br0" timeOffset="80143.5">5948 9229 0,'0'0'0,"-21"0"15,-1 0-15,1 21 16,21 0-16,0 0 0,0 0 15,0 1-15,0-1 0,-21 0 16,21 0-16,0 0 0,0 0 16,0 1-16,0-1 15,0 0-15,-21-21 16,0 0 15,21-21-31,0 0 16,0-1-16,0 1 0,0 0 15,0 0-15,0-21 0,21 20 0,0 1 16,0-21-16,0 0 0,1 20 16,-1 1-16,0-21 0,21 21 0,1 21 15,-22-21-15,21 21 0,-21 0 16,22 0-16,-22 0 0,0 21 16,21 0-16,-21 0 0,1 0 0,20 0 15,-42 1-15,21 20 0,-21-21 16,0 0-16,0 22 0,0-22 0,0 0 15,0 0-15,-21 0 0,0 0 0,21 1 16,0-1-16,-21-21 0,-1 21 16,1-21-16,21-21 47,0 0-47,21 21 0,1-22 0,-1 1 15,-21 0-15,21 21 0</inkml:trace>
  <inkml:trace contextRef="#ctx0" brushRef="#br0" timeOffset="80356.39">6625 9165 0,'0'21'16,"0"1"0,0-1-16,0 0 0,0 0 0,-21 0 15,21 0-15,0 1 0,0-1 0,-21 0 16,0 0-16,21 0 15,-22 0-15,22 1 0,0-1 16,22-21 15,-22-21-31,21-1 0,0 1 16,0 0-16</inkml:trace>
  <inkml:trace contextRef="#ctx0" brushRef="#br0" timeOffset="80695.19">6710 8763 0,'0'0'0,"-21"21"0,-1 0 15,1 1-15,0-1 0,21 0 16,0 0-16,0 0 0,0 0 0,0 1 16,0-1-16,0 0 0,21-21 15,0 0-15,1 0 0,20 0 16,-21 0-16,0 0 0,0 0 15,1 0-15,20-21 0,-21 0 0,0-1 16,0 1-16,-21 0 0,0 0 0,0 0 16,0-22-16,0 22 0,0 0 15,0 0-15,-21 0 0,0 21 0,0 0 16,0 0-16,0 0 0,-1 0 16,1 0-16,-21 0 0,21 21 15,0 0-15,-1 21 0,1-20 0,0-1 16,21 21-16,0-21 0,-21 22 15,21-1-15,0-21 0,0 0 0,0 0 16,0 1-16,0-1 0,21 0 16</inkml:trace>
  <inkml:trace contextRef="#ctx0" brushRef="#br0" timeOffset="81783.62">7154 9102 0,'0'0'0,"0"21"32,0 0-32,-21 0 15,21 0-15,-21 1 0,0 20 0,21-21 16,-21 0-16,21 0 0,0 1 0,0-1 15,0 0-15,0 0 0,0 0 16,0 0-16,0 1 0,21-22 16,0 0-16,0 0 0,0 0 0,0 0 15,1 0-15,-1 0 0,0 0 16,0-22-16,0 22 0,0-21 16,1 0-16,-1 0 0,0 0 0,0 0 15,0-1-15,-21 1 0,0 0 16,21 0-16,-21 0 0,0 0 0,0-1 15,0 1-15,0 0 0,0 42 32,0 0-32,-21 1 15,21-1-15,0 0 0,0 0 16,0 0-16,0 0 0,0 1 0,0-1 16,0 0-16,0 0 15,21-21-15,1 0 0,-1 0 16,0 0-16,21 0 0,-21 0 15,1 0-15,20 0 0,-21 0 16,21-21-16,-20 0 0,-1 0 0,21 21 16,-21-22-16,0 1 0,-21-21 0,22 21 15,-22 0-15,21-1 0,-21 1 16,0 0-16,0 0 0,0 0 0,-21 21 31,21 21-31,0 0 0,-22 0 16,22 0-16,0 1 0,0 20 0,0-21 15,0 0-15,0 0 16,0 1-16,0-1 0,0 0 0,-21 0 16,21 0-16,0 0 15,-21-21 1,21-21 0,0 0-16,0 0 15,0 0-15,0 0 16,0-1-16,0 1 0,21-21 0,0 21 15,1-22-15,-1 22 0,0-21 16,0 21-16,0 0 0,22-22 0,-22 43 16,0-21-16,21 0 0,-21 21 0,1 0 15,20 0-15,-21 0 0,0 21 16,0 0-16,1 0 0,-1 1 16,0-1-16,-21 0 0,0 21 0,21-21 15,-21 1-15,0-1 0,0 0 16,0 0-16,0 0 0,0 0 15,-21 1-15,0-22 16,0 0 0,-1 0-16,22-22 15,0 1 1,0 0-16,0 0 0,0 0 0,22 0 16,-1-1-16,0-20 0,0 21 0,21-21 15,-20-1-15,-1 1 0,21 21 16,0 0-16,-20-1 0,20 1 15,-21 21-15,21 0 0,-20 0 0,-1 21 16,0 1-16,0-1 0,-21 0 16,0 0-16,0 21 0,0-20 0,0-1 15,0 21-15,0-21 0,0 0 16,-21 22-16,0-22 0,21 0 0,-21-21 16,21 21-16,0 0 0,-22-21 0,1 0 15,0 0-15,0 0 16</inkml:trace>
  <inkml:trace contextRef="#ctx0" brushRef="#br0" timeOffset="83111.34">9694 8573 0,'0'0'0,"-21"0"0,21-22 0,-21 22 16,21-21-16,0 42 31,0 1-15,0 20-16,0 0 0,0 1 15,0 20-15,0 1 0,-21-22 0,0 21 16,-1 1-16,22-22 15,-21 22-15,0-22 0,21 0 0,-21-20 16,21 20-16,0-21 0,0 0 0,0 0 16,-21-21-16,21-21 31,21 0-31,0 0 16,0-21-16,0 20 0,1-20 0,-1 0 15,0-1-15,0-20 0,21 21 0,-20-1 16,-1 1-16,0 0 15,0-1-15,0 22 0,0 0 0,1 21 0,-1 0 16,-21 21 0,0 0-16,0 0 0,0 1 0,0 20 15,0 0-15,0-21 0,0 22 0,21-1 16,-21 0-16,21-20 0,-21 20 16,0-21-16,21 0 0,0 0 0,1 1 15,-1-1-15,0-21 0,0 0 16,21 0-16,1 0 0,-22 0 0,21 0 15,1 0-15,-1-21 0,-21-1 0,21 1 16,1 0-16,-22-21 0,21 21 16,-21-22-16,1 1 0,-1-22 0,0 22 15,-21-21-15,0 20 0,0-20 16,0 20-16,0 1 0,0 0 16,0-1-16,-21 22 0,0 0 0,-1 0 15,1 21-15,0 0 0,0 0 16,0 0-16,0 21 0,-1-21 0,1 21 15,0 22-15,0-22 0,0 0 16,21 21-16,0-21 0,0 22 0,0-1 16,0-21-16,0 22 0,0-22 0,21 21 15,0-21-15,0 0 0,0 1 16,22-1-16,-22 0 0</inkml:trace>
  <inkml:trace contextRef="#ctx0" brushRef="#br0" timeOffset="83436.16">10604 9144 0,'0'0'0,"22"0"16,-1 0-16,0 0 0,0-21 15,0 21-15,0-21 16,1 0-16,-1 21 0,0-22 0,0 1 16,0 0-16,0 0 0,-21 0 15,0 0-15,0-1 0,0 1 0,0 0 16,0 0-16,-21 0 15,0 21-15,0 0 0,0 0 16,0 0-16,-22 21 0,22 0 0,0 21 16,-21-20-16,20 20 0,1 0 15,0-21-15,0 22 0,0-1 0,21-21 16,0 22-16,0-22 0,0 0 16,0 0-16,0 0 0,21 0 15,0-21-15,0 0 0,22 0 0,-22 0 16,21 0-16,0 0 0,1-21 15,-1 21-15,0-21 0,22 0 0,-22 0 16,1 0-16</inkml:trace>
  <inkml:trace contextRef="#ctx0" brushRef="#br0" timeOffset="83907.01">11366 8530 0,'0'0'0,"0"43"31,0-22-31,0 21 0,0-21 0,-21 22 0,0-1 16,21 21-16,-21-20 0,21-1 0,0 22 16,-21-22-16,21 0 0,-21 1 15,21-1-15,0 0 0,-22-21 0,22 1 16,0-1-16,0 0 0,0 0 16,0 0-16,0-42 31,0 0-16,0 0-15,0 0 0,0-1 16,22-20-16,-22 21 0,21-21 0,0 20 16,0-20-16,21 0 0,-20 21 15,-1-1-15,21 1 0,-21 0 0,0 21 16,22 0-16,-22 0 0,0 0 16,21 21-16,-20 0 0,-1 22 0,0-22 15,-21 0-15,0 21 0,21-20 0,-21-1 16,0 21-16,0-21 0,0 0 15,-21 1-15,0 20 0,0-21 16,-1 0-16,-20 0 0,0-21 0,21 22 16,-22-1-16,1-21 0,21 0 15,-22 21-15,22-21 0,0 0 0,0 0 16,0 0-16,21-21 16,21 0-1,0 21-15,0-22 0,22 1 0,-22 0 16,21 0-16</inkml:trace>
  <inkml:trace contextRef="#ctx0" brushRef="#br0" timeOffset="84155.38">12382 8573 0,'-21'0'15,"0"21"-15,0 0 16,0 0-16,0 0 0,-1 22 0,1-1 15,21 0-15,-21 1 0,0-1 16,21 21-16,-21-20 0,21 20 0,0-20 16,-21-1-16,21 0 0,0-21 15,-22 22-15,22-22 0,0 0 0,0 21 16,0-20-16,0-1 0,0-42 31,22-1-15,-22 1-16</inkml:trace>
  <inkml:trace contextRef="#ctx0" brushRef="#br0" timeOffset="84491.48">11980 8763 0,'0'0'16,"0"-42"-16,-21 21 0,21-22 0,0 22 0,0 0 16,0 0-16,0 0 0,0-1 0,21 22 15,22-21-15,-22 21 0,21 0 16,0-21-16,1 21 0,-1 0 0,22 0 15,-1 0-15,-21 21 0,22-21 16,-22 21-16,1 1 0,-1 20 16,0-21-16,-21 21 0,1 1 0,-1-1 15,-21 22-15,0-22 0,0 0 16,0 22-16,-21-22 0,-1 0 0,1 1 16,-21-1-16,0-21 0,20 22 15,-41-22-15,21 0 0,-1 0 0,1 0 16,0 0-16,-1-21 0,1 22 0,0-22 15,-1 0-15,22 0 0,0 0 16,21-22 0,21 1-1,21 21-15,-20-21 0,20 21 16,0-21-16,-21 0 0,22 21 0</inkml:trace>
  <inkml:trace contextRef="#ctx0" brushRef="#br0" timeOffset="84879.26">12700 9081 0,'0'0'0,"21"-85"31,-21 64-31,21 0 0,0 21 16,1-22-16,-1 1 0,0 0 0,0 21 15,21 0-15,-20 0 0,-1 0 16,21 0-16,-21 0 0,0 21 0,1 0 15,-1 1-15,0 20 0,-21-21 16,21 21-16,-21-20 0,0 20 16,0-21-16,0 0 0,0 22 0,-21-22 15,0 0-15,0 0 0,21 0 0,-22-21 16,1 21-16,0-21 0,0 0 16,0 0-16,0 0 15,21-21 1,0 0-16,0 0 0,0 0 15,0 0-15,42-1 0,-21-20 16,0 0-16,0 21 0,22-22 0,-22 22 16,0-21-16,21 21 0,-20-1 15,20 1-15,-21 0 0,0 21 0,22 0 16,-22-21-16,0 21 0,0 0 16,0 0-16,0 0 0,1 0 0</inkml:trace>
  <inkml:trace contextRef="#ctx0" brushRef="#br0" timeOffset="85104.14">13610 8869 0,'0'0'16,"0"21"-16,0 0 0,0 0 15,0 1-15,0-1 16,0 0-16,0 0 0,0 0 16,-21 0-16,21 1 0,-21-1 0,21 0 15,-21 0-15,21 0 0,0 0 16,0 1-16,-22-1 0,22 0 15,0-42 32,22 0-47,-22-1 0</inkml:trace>
  <inkml:trace contextRef="#ctx0" brushRef="#br0" timeOffset="85284.03">13589 8721 0,'0'0'16,"0"-21"-16,0-1 0,-21 22 16,0 0-1,21 22 17,0-1-32,21-21 15,-21 21-15,21-21 0,0 0 16,-21 21-16,21-21 0</inkml:trace>
  <inkml:trace contextRef="#ctx0" brushRef="#br0" timeOffset="85663.81">13906 8932 0,'22'0'31,"-22"22"-31,0-1 16,0 0-16,21 0 0,-21 0 16,0 0-16,0 22 0,0-22 15,0 0-15,0 0 0,0 0 0,0 1 16,0-1-16,0 0 0,0 0 16,0 0-16,0 0 15,21-42 16,0 0-15,-21 0-16,21 0 0,0 0 16,1-22-16,-1 22 0,0-21 15,0 21-15,0-22 0,0 22 0,1 0 16,-1-21-16,0 20 0,0 1 0,0 21 16,-21-21-16,21 21 0,1 0 15,-1 0 1,-21 21-16</inkml:trace>
  <inkml:trace contextRef="#ctx0" brushRef="#br0" timeOffset="85988.63">14330 9186 0,'0'0'0,"21"0"15,0 0-15,0 0 0,0 0 16,22-21-16,-22 21 0,0-21 15,0 0-15,0 21 0,1-21 0,-1 0 16,0-1-16,0 1 16,-21 0-16,0-21 0,0 21 0,0-1 15,0 1-15,0 0 0,-21 21 16,0 0-16,0 21 16,-1 0-16,1 1 0,0-1 0,0 21 15,0-21-15,21 22 0,-21-1 16,-1-21-16,22 21 0,0-20 0,0 20 15,0-21-15,0 0 0,0 0 0,22 1 16,-1-1-16,0-21 16,0 0-16,0 0 0,0 0 0,22 0 15,-22 0-15,21 0 0,-21 0 0,1-21 16,20-1-16</inkml:trace>
  <inkml:trace contextRef="#ctx0" brushRef="#br0" timeOffset="86331.43">14901 9038 0,'0'0'0,"21"-42"32,1 42-32,-1 0 0,0 0 15,0 0-15,0 0 0,0 21 16,1-21-16,-22 21 0,21 0 16,-21 1-16,21-1 0,-21 0 0,0 21 15,0-21-15,0 1 0,0-1 16,0 0-16,0 0 0,-21 0 15,0 0-15,-1 1 0,22-1 0,-21-21 16,0 0-16,0 21 0,0-21 16,21-21-1,0 0 1,0-1-16,21 1 16,0 0-16,0-21 0,0 21 0,1-22 15,20 1-15,-21 0 0,21-1 0,1 1 16,-1-22-16,0 22 0,-20 0 15,20 21-15,-21-1 0,21 1 0,-20 0 16,-22 42 0,-43-21-16</inkml:trace>
  <inkml:trace contextRef="#ctx0" brushRef="#br0" timeOffset="87230.94">4022 10774 0,'0'0'0,"21"0"32,0-21-17,0 0-15,21-1 0,-20 1 16,-1 0-16,21 0 0,-21 0 0,0-22 16,22 22-16,-22 0 0,0-21 15,-21 21-15,0-1 0,0 1 0,0 0 16,-42 0-16,21 0 0,-22 21 15,22 0-15,-21 0 0,-1 0 0,-20 0 16,21 21-16,-1 0 0,-20 0 0,20 0 16,1 22-16,0-22 0,-1 0 15,22 21-15,0-20 0,21-1 16,0 21-16,0-21 0,0 0 16,21 22-16,22-22 0,-22 21 0,21-21 15,0 1-15,1 20 0,-1-21 16,0 0-16,1 22 0,20-22 0,-42 21 15,22-21-15,-1 22 0,-21-22 0,0 21 16,-21 0-16,0-20 0,0 20 16,0-21-16,-21 0 0,0 22 0,-21-22 15,-1 0-15,1 0 0,0 0 16,-1-21-16,-20 0 0,21 0 0,-22 0 16,22 0-16,-1 0 0,-20 0 15,21-21-15,20 0 0,-20-21 16,21 20-16,0-20 0,0 0 0,-1-1 15,22 1-15,0 0 0,0 21 16,0-22-16,0 22 0,22 0 0,20 0 16,0 0-16,1-1 0,-1 22 15,0 0-15,1-21 0,-1 21 0,0 0 16,1 0-16</inkml:trace>
  <inkml:trace contextRef="#ctx0" brushRef="#br0" timeOffset="87575.74">4572 11134 0,'0'0'0,"21"0"0,0 0 15,0 0-15,1-21 16,-22-1-16,21 22 0,0-21 16,0 0-16,0 0 0,22 0 0,-43 0 15,21-1-15,0 1 0,-21 0 16,21 21-16,-21-21 0,0 0 0,0 0 15,-21 21-15,0-22 0,0 22 16,-1 0-16,1 0 0,0 22 16,-21-1-16,21 0 0,-1 0 0,1 0 15,0 22-15,0-22 16,21 21-16,0 0 0,-21 1 0,21-1 16,0 0-16,0-20 0,0 20 0,0-21 15,0 0-15,21-21 0,0 21 16,0-21-16,0 0 0,22 0 0,-1 0 15,-21-21-15,22 21 0,-1-21 16,0 0-16,1-21 0,-1 20 0,-21-20 16,21 0-16</inkml:trace>
  <inkml:trace contextRef="#ctx0" brushRef="#br0" timeOffset="87831.59">5334 10393 0,'0'0'0,"0"-21"0,0-22 0,0 22 0,0 0 15,0 42 1,0 0-16,-21 22 16,21-1-16,0 0 0,0 22 15,0-22-15,-21 22 0,21-1 0,-22 1 16,22-22-16,-21 22 0,21-22 0,0 0 16,0 1-16,-21-1 0,21 0 15,0 1-15,-21-22 0,21 0 0,0 0 16,0 0-16,0 0 0,21-21 31,0-21-31,0 0 0,1 0 16,-1 0-16</inkml:trace>
  <inkml:trace contextRef="#ctx0" brushRef="#br0" timeOffset="88175.46">5482 11028 0,'0'21'15,"21"-21"17,0 0-32,1-21 15,-1 21-15,0-21 0,0 21 16,0-21-16,0-1 0,1 22 16,-1-21-16,-21 0 0,21 0 0,-21 0 15,0 0-15,0-1 16,-21 22-16,0 0 15,-1 0-15,1 0 0,-21 22 0,21-22 16,0 21-16,-22 21 0,22-21 16,0 0-16,0 22 0,21-22 0,0 0 15,0 21-15,0-20 0,0 20 16,0-21-16,0 0 0,21 0 0,0 1 16,0-22-16,0 0 0,1 0 0,20 0 15,0 0-15,-21 0 16,43 0-16,-22-22 0,1 22 0,20-21 15,-21-21-15,1 21 0,-1 0 0</inkml:trace>
  <inkml:trace contextRef="#ctx0" brushRef="#br0" timeOffset="88620.2">6350 10816 0,'-21'0'0,"0"21"15,-1 1-15,22-1 0,0 0 16,-21-21-16,21 21 0,-21 0 15,21 0-15,-21 1 0,21-1 0,0 0 16,0 0-16,0 0 0,0 0 0,-21 1 16,21-1-16,0 0 15,0 0-15,0 0 16,0-42 15,0 0-31,0 0 16,0 0-16,0-1 0,0-20 0,0 21 15,21 0-15,-21-22 0,21 22 16,0-21-16,0 21 0,22-22 0,-22 22 16,21 0-16,-21 0 0,22 0 15,-1 21-15,0 0 0,-20 0 16,20 0-16,-21 21 0,21 0 0,-20 0 16,-1 0-16,0 1 0,0 20 15,-21-21-15,0 0 0,0 22 0,0-22 16,0 0-16,-21 21 0,0-21 0,21 1 15,-21-1-15,-1 0 0,22 0 16,-21 0-16,0-21 16,21-21 15,21 0-31,0 0 0,1 0 0,20-1 16</inkml:trace>
  <inkml:trace contextRef="#ctx0" brushRef="#br0" timeOffset="88828.09">7154 10774 0,'0'42'31,"0"-21"-31,0 1 0,-21-1 0,0 0 16,0 0-16,21 21 0,-21-20 16,-1-1-16,22 0 0,-21 0 15,21 0-15,-21-21 0,21 21 0,0 1 16,21-22 15,0-22-31,-21 1 16,22 0-16,-1 0 0</inkml:trace>
  <inkml:trace contextRef="#ctx0" brushRef="#br0" timeOffset="89167.9">7133 10372 0,'0'0'0,"-21"0"0,0 0 15,0 0-15,-1 21 16,22 0-16,0 21 0,0-20 16,0-1-16,0 0 0,0 0 0,0 0 15,0 0-15,22 1 16,-1-1-16,0-21 0,0 0 0,0 0 16,0 0-16,1 0 15,-22-21-15,21 21 0,-21-22 16,0 1-16,0 0 0,0 0 0,0 0 15,0 0-15,0-1 0,0-20 16,-21 21-16,-1 0 0,22 0 0,-21-1 16,0 1-16,0 21 0,0 0 15,0 0-15,-1 0 0,1 0 0,0 21 16,21 1-16,-21 20 0,21-21 0,0 21 16,0 1-16,0-1 0,0 0 15,0 1-15,0-1 0,0-21 16,21 22-16,-21-22 0,21 0 0,0 0 15</inkml:trace>
  <inkml:trace contextRef="#ctx0" brushRef="#br0" timeOffset="90191.3">7556 10753 0,'0'0'0,"0"-21"0,0-1 15,0 1 1,-21 42-1,0 1-15,0-22 0,21 42 16,-21-21-16,21 0 0,0 0 16,0 22-16,-21-22 0,21 0 0,0 0 15,0 22-15,0-22 0,0 0 0,0 0 16,0 0-16,21 0 16,0-21-16,0 0 0,0 0 0,0 0 15,1 0-15,20 0 0,-21 0 16,21-21-16,-20 0 0,20 21 0,-21-21 15,21 0-15,-20 0 0,-1-1 0,0-20 16,0 21-16,0 0 0,-21-22 16,21 1-16,-21 21 0,0-21 0,0 20 15,0 1-15,0 0 0,0 0 0,-21 21 32,0 21-32,0 0 0,21 0 0,-21 1 15,21-1-15,0 0 0,0 21 16,0-21-16,0 22 0,0-22 0,0 0 15,0 0-15,0 0 0,21 1 0,0-1 16,0 0-16,22-21 0,-22 0 16,21 0-16,0 0 0,-20 0 0,20 0 15,0 0-15,-21 0 0,22-21 0,-22 21 16,21-21-16,-21-1 0,1 1 16,-1 0-16,-21 0 0,0-21 0,21 20 15,-21-20-15,0 21 0,0-21 0,0 20 16,0 1-16,0 0 15,0 0-15,0 0 0,0 42 16,0 0-16,0 0 16,0 0-16,-21 22 0,21-22 15,0 21-15,0-21 0,0 1 0,0 20 16,-21-21-16,21 0 0,0 0 0,0 1 16,0-1-1,0-42 16,0-1-15,0 1-16,0-21 0,0 21 16,21 0-16,0-22 15,0 22-15,0-21 0,22-1 0,-22 1 16,21 21-16,-21-21 0,22 20 0,-1 1 16,-21 21-16,21 0 0,-20 0 15,20 0-15,-21 21 0,0 1 0,0-1 16,1 21-16,-22-21 0,0 22 0,21-22 15,-21 21-15,21-21 0,-21 0 16,0 22-16,0-22 0,0 0 0,0 0 16,0 0-16,0 1 15,-21-22-15,0 0 0,-1 0 16,1 0 0,21-22-16,0 1 0,0 0 15,0 0-15,0 0 0,21 0 16,1-22-16,-1 22 0,21-21 0,-21-1 15,22 1-15,-1-21 0,21 20 16,-20 1-16,-1 0 0,0-1 0,1 22 16,20 0-16,-20 21 0,-1 0 0,0 21 15,1 0-15,-22 0 0,21 1 16,-21 20-16,0 0 0,-21 1 0,0-1 16,0 0-16,0-21 0,0 22 15,0-1-15,0-21 0,-21 22 0,0-22 16,0 0-16,0 0 0,0 0 0,-1 0 15,1 1-15,0-22 0,0 0 16</inkml:trace>
  <inkml:trace contextRef="#ctx0" brushRef="#br0" timeOffset="90652.04">11070 10224 0,'0'-22'0,"0"44"0,-21-44 15,0 44 1,0 20-16,21-21 0,-22 21 15,1 1-15,0 20 0,0-20 16,21-1-16,-21 0 0,0 1 0,-1-1 16,22 0-16,0 1 0,-21-22 15,21 0-15,0 0 0,0 0 0,0 0 16,0 1-16,0-44 47</inkml:trace>
  <inkml:trace contextRef="#ctx0" brushRef="#br0" timeOffset="90891.9">10520 10689 0,'0'0'0,"-21"21"0,-1 1 0,1-22 16,0 21-16,0 0 0,21 0 0,-21 0 16,21 22-16,0-22 0,0 0 0,0 0 15,0 0-15,21 0 16,0 1-16,0-1 0,0 0 0,1-21 0,-1 21 15,21-21-15,0 0 0,1 0 0,-1 0 16,0 0-16,22 0 16,-22 0-16,22 0 0,-22-21 0,22 21 15,-22-21-15,0 0 0,1 21 0,-1-22 16,-21 1-16,0 0 0,0 0 16,1-21-16,-22 20 0,0 1 0,0-21 15,0 0-15,-22 20 0</inkml:trace>
  <inkml:trace contextRef="#ctx0" brushRef="#br0" timeOffset="91087.79">10604 10266 0,'0'0'0,"-21"0"0,0 0 0,42 0 47,22 0-47,-22 0 0,21-21 0,0 21 16,1 0-16,20 0 0,-20 0 15,-1-21-15,21 21 0,-20 0 0,-1 0 16,0 0-16,-20 0 0,20 0 0,-21 0 16,0 0-16,0 0 0,1 0 15</inkml:trace>
  <inkml:trace contextRef="#ctx0" brushRef="#br0" timeOffset="91359.87">11896 10202 0,'-43'64'15,"22"-43"-15,21 0 16,-21 22-16,0-1 0,21 0 16,0 22-16,-21-22 0,21 0 0,-22 1 15,22-1-15,0-21 0,-21 22 16,21-22-16,0 21 0,0-21 0,0 0 15,0 1-15,0-1 0,21-21 32,1 0-32,-1 0 15,0 0-15,-21-21 0,0-1 0,21 1 16,-21 0-16</inkml:trace>
  <inkml:trace contextRef="#ctx0" brushRef="#br0" timeOffset="91683.68">11747 10329 0,'0'0'0,"0"-42"0,0 21 0,0 0 0,0 0 16,0-1-16,22 22 0,-1-21 16,0 0-16,0 21 0,0-21 0,22 21 15,-1 0-15,0 0 0,1 0 16,20 0-16,1 0 0,-22 0 16,21 0-16,1 21 0,-22 0 0,22 22 15,-22-22-15,-21 42 0,22-20 16,-22-1-16,0 21 0,-21-20 0,0-1 15,0 22-15,-21-22 0,0 0 0,-22-21 16,1 22-16,0-22 0,-22 21 16,22-21-16,-22 1 0,1-1 0,-1-21 15,22 21-15,-22-21 0,22 0 0,0 0 16,21 0-16,-22 0 0,22 0 16,0 0-16,21-21 15,0 0-15,0-1 16,42 22-16,-21-21 15,22 0-15,-1 0 0,0 0 0,1 0 16,-1-1-16</inkml:trace>
  <inkml:trace contextRef="#ctx0" brushRef="#br0" timeOffset="91999.5">13187 10224 0,'0'0'0,"0"-22"0,-21 22 16,-1 0-16,1 0 16,0 0-16,0 22 0,0-1 15,0 0-15,-22 21 0,22 1 0,0-1 16,0 0-16,0 1 0,21-1 16,-22 21-16,22-20 0,-21-1 0,21 0 15,0 1-15,0-1 0,0-21 0,21 22 16,1-22-16,-1 0 0,0 0 15,0 0-15,21-21 0,-20 21 0,20-21 16,0 0-16,1 0 0,-1 0 0,0 0 16,1 0-16,-1 0 0,0 0 15,-21-21-15,22 21 0,-22-21 0,0 0 16,0 0-16,0 0 0,1-1 0,-1-20 16,-21 21-16</inkml:trace>
  <inkml:trace contextRef="#ctx0" brushRef="#br0" timeOffset="92204.38">13060 10520 0,'0'0'0,"-43"0"0,22 0 0,0 0 0,0 0 15,0 21-15,21 0 16,21-21 0,21 0-16,-21 0 0,22 0 0,-22 0 15,21 0-15,1 0 0,-1 0 16,0 0-16,1 0 0,-1 0 15,-21 0-15,21 0 0,-20-21 0,20 0 16,-21 21-16,0-21 0,0 0 16,-21-1-16</inkml:trace>
  <inkml:trace contextRef="#ctx0" brushRef="#br0" timeOffset="92419.26">13081 10160 0,'-21'-21'0,"42"42"0,-63-42 0,20 21 0,65 0 31,-22 0-15,21 0-16,1 0 0,-1 0 15,0-21-15,1 21 0,-1 0 16,21 0-16,-20 0 0,-1-21 0,0 21 16,-20 0-16,20 0 0,0 0 0,-21 0 15,1 0-15,-1 0 0,0 0 16,-21 21-16,0 0 15</inkml:trace>
  <inkml:trace contextRef="#ctx0" brushRef="#br0" timeOffset="92955.63">6308 12256 0,'0'0'0,"0"-22"0,0-20 16,-22 21-16,22-21 0,0 20 15,0-20-15,0 0 0,-21 21 0,21-22 16,-21 22-16,21 0 0,-21 21 15,0 0-15,21 21 16,-21 0-16,21 22 0,-22-1 16,22 21-16,-21 1 0,0-1 15,21 1-15,-21-1 0,0-20 0,0 20 16,21 1-16,-22-22 0,1 0 0,0 1 16,21-1-16,0 0 0,-21-20 15,21 20-15,0-21 0,-21-21 0,21 21 16,0-42-1,0 0-15,0 0 16,21-22-16,0 22 0,-21-21 16,21 0-16,0 20 0</inkml:trace>
  <inkml:trace contextRef="#ctx0" brushRef="#br0" timeOffset="93159.51">6096 12023 0,'0'0'15,"21"-43"-15,-21 22 0,0 0 0,0 0 16,21 21-16,0 0 0,1 21 15,-1 0-15,-21 22 0,21-1 0,0 21 0,0-20 16,0 20-16,-21-20 0,22 20 16,-22-21-16,21 1 0,-21-1 0,21 0 15,-21 1-15,0-1 0,0 0 16,0-20-16,0 20 0,0-21 0,0 0 16,0 0-16,0 1 0,-21-22 15,0 21-15,-1-21 0,1 0 16,0 0-16,0 0 0</inkml:trace>
  <inkml:trace contextRef="#ctx0" brushRef="#br0" timeOffset="93552.29">5757 12573 0,'0'0'0,"-21"-21"0,42 21 32,0 0-32,1 0 15,20 0-15,-21 0 0,21 0 0,1 0 16,20 0-16,-20-21 0,20 21 0,-21-21 15,22 21-15,-1-22 16,22 1-16,-21 0 0,20 0 0,-20 0 0,-1 0 16,1-1-16,-1 1 0,-20 0 15,-1 0-15,0 0 0,-21 0 16,1 21-16,-22-22 0,0 1 0,0 0 16,-22 21-16,1 0 15,0 0-15,-21 0 0,21 0 0,-1 21 16,1 22-16,0-22 0,21 21 15,0 0-15,-21 1 0,21-1 0,0 0 16,-21 1-16,21 20 0,0-20 0,0 20 16,0-21-16,-21 22 15,21-22-15,-22 22 0,22-22 0,-21 22 16,21-22-16,0 0 0,-21-21 0,21 22 16,0-22-16,0 0 0,21-21 31,-21-21-31,21 0 15,1 0-15,-1-22 0,0 1 0</inkml:trace>
  <inkml:trace contextRef="#ctx0" brushRef="#br0" timeOffset="93831.13">6773 12488 0,'0'-42'16,"0"84"-16,-21-147 0,21 62 0,0 1 0,0 21 16,0-22-16,0 22 15,21 0-15,22 0 0,-22 0 0,21 21 16,0 0-16,1 0 0,-1 0 15,0 0-15,1 21 0,-22 0 0,21 21 16,1-20-16,-22 20 0,0-21 0,-21 21 16,0 1-16,0-22 0,0 0 15,-21 21-15,0-20 0,-22-1 0,22 0 16,-21 0-16,-1 0 0,1 0 0,-21 1 16,20-22-16,22 0 0,-21 0 15,-1 0-15,22 0 0,0 0 0,0 0 16,21-22-1,42 1 1,-21 0-16,22 0 0,-22 0 0,21 21 16,1-21-16,20-1 0</inkml:trace>
  <inkml:trace contextRef="#ctx0" brushRef="#br0" timeOffset="94099.97">7514 12171 0,'-21'42'31,"21"-21"-31,-21 22 0,21-22 0,0 21 16,0 1-16,-21-1 0,21 0 15,0 1-15,0-1 0,0 21 16,0-20-16,0 20 0,0-20 0,0 20 16,-22 1-16,22-22 0,-21 21 15,0-20-15,21 20 0,0-20 0,-21-1 16,21-21-16,-21 21 0,21-20 0,0-1 15,0 0-15,0 0 0,21-42 32,-21 0-32,21 0 0,-21-1 0,21 1 15,-21-21-15,21 0 0</inkml:trace>
  <inkml:trace contextRef="#ctx0" brushRef="#br0" timeOffset="94359.83">7408 12383 0,'0'-43'15,"0"86"-15,0-128 0,0 64 0,0-22 16,21 22-16,1 0 0,-1 21 0,0-21 16,0 21-16,0 0 0,0 0 15,22 0-15,-22 21 0,0-21 0,0 21 16,22 22-16,-22-22 0,-21 0 0,0 21 16,0-21-16,0 22 0,0-22 15,0 21-15,0-21 0,-21 1 0,-1-1 16,1 0-16,0 0 0,0 0 15,0-21-15,-22 21 0,22-21 0,0 0 16,0 22-16,0-22 0,21-22 31,0 1-15,0 0-16,21 0 0</inkml:trace>
  <inkml:trace contextRef="#ctx0" brushRef="#br0" timeOffset="94587.69">8213 12256 0,'0'0'15,"0"21"-15,0 0 0,0 0 0,0 0 16,0 22-16,-22-22 0,22 0 16,0 0-16,-21 0 0,0 22 0,21-22 15,-21 0-15,0 0 16,21 0-16,21-21 47,-21-21-47,21 0 0,0 0 0,-21 0 15</inkml:trace>
  <inkml:trace contextRef="#ctx0" brushRef="#br0" timeOffset="94919.5">8234 11896 0,'0'0'0,"-64"63"32,64-42-32,0 1 0,0-1 15,0 0-15,0 0 16,21 0-16,1-21 0,-1 0 16,0 0-16,0 0 0,0 0 0,0 0 15,1 0-15,-1-21 0,0 0 16,-21 0-16,0 0 0,0-1 0,0 1 15,0 0-15,0 0 0,0 0 16,0 0-16,-21-1 0,0 1 0,-1 21 16,1 0-16,0 0 0,0 0 15,0 0-15,0 0 0,-1 21 16,22 1-16,-21-1 0,21 21 0,0-21 16,0 22-16,0-1 0,0-21 0,0 21 15,21-20-15,1 20 0,-22-21 16,21 0-16,0 0 0,0 1 0,0-1 15,0-21-15</inkml:trace>
  <inkml:trace contextRef="#ctx0" brushRef="#br0" timeOffset="95291.29">8678 12150 0,'-21'21'16,"0"0"-1,21 0-15,0 0 0,0 22 0,-21-22 16,21 21-16,-21-21 0,21 22 16,0-22-16,0 0 0,0 21 0,0-20 15,0-1-15,0 0 0,21 0 0,0-21 16,-21 21-16,21-21 0,0 0 16,0 0-16,1 0 0,20 0 0,-21 0 15,21 0-15,-20 0 0,20-21 16,-21 0-16,21 0 0,-20 0 0,20-1 15,-21 1-15,0 0 0,0-21 16,-21 21-16,0-22 0,0 22 16,22-21-16,-22 21 0,0-1 0,0 1 15,0 0-15,-22 21 16,1 0 0,21 21-16,0 0 15,0 1-15,0-1 16,21-21-16,1 0 15</inkml:trace>
  <inkml:trace contextRef="#ctx0" brushRef="#br0" timeOffset="95959.42">9419 12129 0,'0'0'0,"0"-22"0,0 44 31,0-1-31,-21 0 15,21 21-15,0-21 0,0 1 0,0 20 16,-21-21-16,21 0 0,0 22 16,0-22-16,0 0 0,0 0 0,0 0 15,0 0-15,0 1 16,-21-22 15,21-22-15,0 1-16,0 0 0,0 0 15,0-21-15,0 20 0,0-20 0,21 21 16,-21-21-16,21-1 0,0 1 0,-21 0 16,21 20-16,-21-20 0,21 21 15,1 0-15,-22 0 0,21 21 16,0 0-16,0 21 0,-21 0 16,0 0-16,21 0 0,0 22 0,-21-22 15,0 21-15,22-21 0,-22 22 16,21-1-16,0-21 0,-21 0 15,0 22-15,21-22 0,-21 0 0,21 0 16,-21 0-16,0 0 16,0-42 15,0 0-15,0 0-16,0 0 0,0-22 15,0 22-15,21-21 0,1 0 0,-1-1 16,0 1-16,21 0 0,-21-1 15,22-20-15,-22 20 0,21 22 16,1-21-16,-1 21 0,0 0 16,22 21-16,-22 0 0,-21 0 0,22 0 15,-1 21-15,-21 0 0,0 21 0,0 1 16,1-1-16,-22 0 0,21 1 16,-21-1-16,0 0 0,0 1 0,0-22 15,0 21-15,0 0 0,0-20 0,-21-1 16,21 0-16,-22 0 0,22 0 15,0 0-15,-21-21 0,0 22 0,0-22 16,0 0-16,0 21 0,-1-21 16,1 0-16,0 0 0</inkml:trace>
  <inkml:trace contextRef="#ctx0" brushRef="#br0" timeOffset="96880.01">5609 13780 0,'0'0'0,"-21"-22"0,21 1 16,0 42 0,0 1-16,0 20 15,0-21-15,21 21 0,0 1 16,-21 20-16,21-20 0,-21-1 0,0 0 15,0 22-15,0-22 0,0 0 0,0 1 16,0-1-16,0 0 0,-21 1 16,21-22-16,0 0 0,0 0 0,0 0 15,0 1-15,0-44 32,0 1-32,21 0 0,-21 0 0,22-21 15,-1 20-15,0-20 0,21 0 16,-21-1-16,1 1 0,-1 0 0,21 21 15,-21-22-15,0 22 0,1 0 16,-1 0-16,0 0 0,0 21 0,0 0 16,-21 21-16,0 0 0,21 0 15,-21 0-15,0 0 0,22 22 0,-22-1 16,0 0-16,0 1 0,0-22 0,0 21 16,0 1-16,21-1 0,-21-21 15,21 21-15,-21-20 0,21-1 0,0 0 16,0-21-16,1 0 15,-1 0-15,21 0 0,-21 0 0,22 0 16,-1-21-16,0 0 0,1-1 0,-1-20 16,0 21-16,1-21 0,-1-1 15,-21 1-15,21 0 0,-20-1 0,-1-20 16,0 20-16,-21-20 0,0 21 16,0-22-16,0 1 0,-21-1 0,0 22 15,-1-1-15,1 1 0,0 0 16,0 42-16,0-21 0,0 21 0,-1 0 15,1 21-15,0 0 0,0 21 16,0 1-16,21-22 0,0 21 16,-21 0-16,21 1 0,0-1 0,0 0 15,0 1-15,0-1 0,0-21 16,0 0-16,42 1 0,-21-1 0,0 0 16,22-21-16,-1 0 0,0 0 0</inkml:trace>
  <inkml:trace contextRef="#ctx0" brushRef="#br0" timeOffset="97097.02">7133 14055 0,'0'0'0,"0"21"31,0 0-15,-21 0-16,21 0 0,-21 1 0,21-1 15,0 0-15,0 21 0,0-21 16,0 1-16,0-1 0,-21 0 0,21 0 15,0 0-15,0 0 0,0 1 16,21-44 0,-21 1-16,0 0 15,21 0-15</inkml:trace>
  <inkml:trace contextRef="#ctx0" brushRef="#br0" timeOffset="97427.17">7197 13674 0,'-22'0'0,"1"0"16,0 21-16,21 0 0,0 0 0,0 0 15,-21 1-15,21-1 0,0 0 16,0 0-16,21-21 16,0 0-16,0 0 0,1 0 15,-1 0-15,0 0 0,0 0 0,0 0 16,0-21-16,1 0 0,-22 0 15,0-1-15,21 1 0,-21 0 16,0 0-16,0 0 0,0-22 0,0 22 16,-21 0-16,-1 0 0,1 21 15,0 0-15,0 0 0,0 0 0,0 0 16,-1 21-16,1 0 0,0 0 16,21 1-16,-21 20 0,21 0 0,0-21 15,0 22-15,0-1 0,0-21 0,21 22 16,0-22-16,0 21 0,1-21 15,-1 0-15,21 1 0,-21-22 0</inkml:trace>
  <inkml:trace contextRef="#ctx0" brushRef="#br0" timeOffset="97907.19">7789 14012 0,'-21'0'0,"21"22"0,-21-1 15,0 0-15,21 0 16,0 0-16,0 0 0,0 1 0,0-1 16,0 0-16,0 0 0,0 0 0,0 0 15,0 1-15,-21-1 0,21 0 16,0 0-16,-22 0 0,22 0 16,0-42 15,0 0-16,0-21-15,0 21 0,0-1 16,0 1-16,0-21 0,22 0 0,-1 20 16,0-20-16,0 0 0,0-1 15,0 1-15,22 21 0,-22-21 0,21 20 16,1 22-16,-22 0 0,21 0 0,0 0 16,-20 0-16,20 22 0,-21-1 15,0 0-15,0 0 0,1 21 0,-1-20 16,-21 20-16,0-21 0,0 21 15,0-20-15,0 20 0,0-21 16,0 21-16,0-20 0,0-1 0,0 0 16,-21 0-16,-1 0 15,1 0-15,21-42 32,0 0-17,0 0-15,21 0 0,-21 0 0,22-1 16,-1 1-16</inkml:trace>
  <inkml:trace contextRef="#ctx0" brushRef="#br0" timeOffset="98123.06">8721 13907 0,'0'0'0,"0"21"16,0 0-16,0 0 0,-22 0 15,1 0-15,0 1 0,21 20 0,-21-21 16,0 0-16,21 0 0,0 1 15,-21 20-15,21-21 0,-22-21 0,22 21 16,0 0-16,0 1 0,0-44 47,22 1-47,-1 21 0,-21-21 16,21 0-16</inkml:trace>
  <inkml:trace contextRef="#ctx0" brushRef="#br0" timeOffset="98459.1">8742 13526 0,'-64'0'16,"64"21"-16,0 0 0,0 0 16,0 0-16,0 0 0,0 1 15,0-1-15,0 0 0,21 0 0,1-21 16,-1 0-16,0 21 0,0-21 15,0 0-15,0 0 0,1 0 0,-1-21 16,0 21-16,0-21 0,0 0 16,0 0-16,-21-1 0,0 1 15,0 0-15,0 0 0,0-21 0,0 20 16,0 1-16,-21 0 0,21 0 16,-21 21-16,0 0 0,0 0 0,0 0 15,-1 0-15,1 0 0,0 21 16,0 0-16,21 0 0,-21 22 15,21-22-15,0 21 0,0-21 0,0 22 16,0-1-16,0-21 0,0 0 16,21 22-16,0-22 0,0 0 0</inkml:trace>
  <inkml:trace contextRef="#ctx0" brushRef="#br0" timeOffset="99575.95">9377 13716 0,'-64'42'32,"64"-20"-32,-21-1 0,21 0 0,0 21 15,-21-21-15,21 1 16,-21 20-16,21-21 0,0 0 0,0 22 15,0-22-15,0 0 0,0 0 0,0 0 16,0 0-16,21-21 16,0 0-16,0 0 0,0 0 0,1 0 15,-1 0-15,21 0 0,-21 0 16,0-21-16,1 0 0,-1 21 16,0-21-16,-21 0 0,21 0 0,0-22 15,-21 22-15,21 0 0,-21-21 16,0 20-16,0-20 0,0 21 0,0 0 15,0 0-15,0-1 0,0 1 16,0 42 0,0 1-1,0-1-15,0 21 0,-21-21 16,21 22-16,0-22 0,0 0 0,0 21 16,0-21-16,0 1 0,0-1 15,0 0-15,0 0 0,21 0 0,1-21 16,-1 21-16,0-21 0,21 0 15,-21 0-15,1 0 0,20 0 16,0-21-16,-21 21 0,22-21 0,-22 0 16,21 0-16,-21 0 0,1-1 0,-1 1 15,0-21-15,-21 21 16,0-22-16,0 1 0,0 0 0,0-1 16,0 22-16,0 0 0,0 0 15,0 0-15,0 42 16,0 0-16,0 0 0,-21 22 15,21-22-15,0 21 0,0-21 16,0 22-16,-21-22 0,21 21 0,0-21 16,-22 0-16,22 1 0,0-1 15,0 0-15,0 0 0,0 0 0,-21-21 16,0 0 15,21-21-31,0 0 16,0 0-16,0 0 0,0-1 15,0-20-15,0 21 0,21-21 16,0-1-16,1 1 0,20 0 0,-21-1 16,21 1-16,1 21 0,-22-22 15,21 22-15,1 0 0,-22 21 0,21 0 16,-21 0-16,0 0 0,1 21 16,-22 0-16,21 22 0,-21-22 0,21 21 15,-21 1-15,0-22 0,0 21 16,0 0-16,0-20 0,21-1 0,-21 21 15,0-21-15,21 0 0,-21 1 0,0-1 16,0 0-16,0-42 47,0 0-31,0-1-16,0 1 0,0 0 0,0 0 15,0-21-15,0 20 0,21-20 0,1 0 16,-1-22-16,0 22 0,21 0 15,-21-1-15,22 1 0,-1 0 0,0 20 16,1 1-16,-1 0 0,22 21 16,-22 0-16,21 0 0,1 21 0,-22 0 15,22 22-15,-43-1 0,21 0 16,-21 1-16,1-1 0,-22 0 16,0 1-16,0-1 0,0 0 0,-22 1 15,1-1-15,0-21 0,0 0 16,0 22-16,0-22 0,-1 0 0,1 0 15,-21-21-15,21 21 0,0 1 0,-22-22 16,22 21-16,0-21 0,0 21 16,-22-21-16</inkml:trace>
  <inkml:trace contextRef="#ctx0" brushRef="#br0" timeOffset="101595.08">6223 15409 0,'0'0'16,"-21"0"-16,0 0 0,-1 22 15,1-1-15,0-21 0,0 0 16,42 0 15,0-21-31,22 21 16,-22-22-16,21 1 0,0 0 16,1 0-16,-22 0 0,21-22 0,1 22 15,-22 0-15,0-21 0,0 21 16,-21-1-16,0 1 0,-21 0 0,0 0 15,0 0-15,-22 21 0,22 0 16,-21 0-16,-1 0 0,1 0 0,0 21 16,-1 0-16,1 0 0,0 0 15,-1 1-15,22 20 0,0 0 0,21 1 16,0-22-16,0 21 0,0 0 0,21 1 16,22-1-16,-22 0 0,21-20 15,0 20-15,1-21 0,-1 21 16,0-20-16,1-1 0,-1 0 0,0 21 15,-20-21-15,20 1 0,-42 20 16,0-21-16,0 0 0,0 22 16,0-22-16,-42 0 0,20 0 0,-20 0 15,0 0-15,-1 1 0,-20-1 0,-1-21 16,22 0-16,-21 0 0,-22 0 16,21 0-16,1 0 0,-1-21 0,22-1 15,-21 1-15,20 0 0,1 0 16,21-21-16,0-1 0,-1 22 0,1-21 15,21-22-15,0 22 16,0 0-16,0-1 0,21 1 0,1 0 16,20 20-16,-21-20 0,21 21 0,-20 21 15,20 0-15,-21 0 0,21 0 16,-20 21-16,-1 0 0,0 22 0,0-22 16,0 21-16,-21 0 0,0-20 15,21 20-15,-21 0 0,0 1 0,22-1 16,-22 0-16,0 1 0,0-22 15,21 21-15,0-21 0,0 0 0,0 1 16,0-1-16,1-21 0,-1 0 16,0 0-16,0 0 0,21 0 0,-20 0 15,20 0-15,-21-21 0,21-1 16,1 1-16,-1-21 0,0 21 16,1-22-16,-1 22 0,0-21 0,1 21 15,-1-22-15,-21 1 0,0 21 16,1 0-16,-22 0 0,0-1 0,0 1 15,0 0-15,0 42 16,-22 0 0,1 1-16,21-1 0,-21 0 0,21 0 15,-21 21-15,21-20 0,0 20 16,0 0-16,0 1 0,0-22 0,0 21 16,0-21-16,0 0 0,21 22 15,21-43-15,-20 21 0,-1-21 16,21 21-16,0-21 0,-20 0 0,20 0 15,0-21-15,1 0 0,-1 0 16,0 21-16,-21-43 0,22 22 0,-1 0 16,-21-21-16,0 20 0,1-20 15,-1 0-15,-21-1 0,0 1 0,0 0 16,0-1-16,-21 1 0,-1 0 16,1 21-16,-21-22 0,21 22 0,-22 0 15,1 0-15,21 21 0,-21 0 0,-1 0 16,1 21-16,21 0 0,-22 0 15,22 22-15,0-22 0,0 21 0,0-21 16,0 22-16,21-22 16,0 21-16,0 0 0,0-20 0,0 20 15,21-21-15,0 0 0,21 22 16,1-22-16,-1 0 0,0-21 0,1 21 16,20-21-16,-21 0 0,22 21 0,-22-21 15,22 0-15,-22 0 0,22 0 16,-22 0-16,21-21 0,1 0 0,-1 0 15,1 0-15,-22-1 0,1 1 16,-1 0-16,0 0 0,-21 0 0,1 0 16,-1-1-16,-21 1 0,0-21 15,0 21-15,0 0 0,0-22 0,-21 22 16,-1 0-16,1 0 0,0-22 16,0 43-16,0-21 0,0 0 15,-1 21-15,1 0 0,0 0 0,0 0 16,0 21-16,0 0 0,-1 1 15,22-1-15,-21 0 0,21 0 0,-21 21 16,21-20-16,0-1 0,-21 21 16,21-21-16,0 22 0,0-22 0,0 0 15,0 0-15,0 0 0,0 0 16,21 1-16,0-22 0,0 0 16,22 0-16,-22 0 0,0 0 0,21 0 15,-20-22-15,-1 1 16,21 0-16,-21 21 0,0-21 0,1-21 15,20 20-15,-42 1 0,21 0 16,0-21-16,-21 21 0,0-1 0,0 1 16,0 0-16,0 0 0,0 0 0,0 42 31,0 0-15,0 0-16,0 22 0,0-22 15,0 0-15,0 0 0,0 0 0,0 0 16,0 1-16,21-1 0,-21 0 15,22 0-15,-1-21 0,0 0 0,0 0 16,21 0-16,-20 0 0,-1 0 16,0 0-16,21 0 0,1-21 15,-22 0-15,21 0 0,0-1 0,-20 1 16,-1 0-16,0-21 0,0 21 16,0-1-16,-21-20 0,21 0 0,-21 21 15,0-1-15,0-20 0,0 21 0,0 42 31,0 0-31,0 0 16,0 22-16,0-22 0,0 21 16,0 22-16,0-22 0,0 22 0,-21-22 15,21 21-15,-21 1 0,21 21 16,-21-22-16,21 1 0,0-1 16,0 1-16,-21-1 0,21 1 0,-21-1 15,21-21-15,0 22 0,0-1 16,-22-20-16,1-1 0,0 43 15,21-64-15,0 0 0,0 0 16,-21-21-16,21-21 16,0 0-16,0 0 0,0-22 15,21 22-15,-21-21 0</inkml:trace>
  <inkml:trace contextRef="#ctx0" brushRef="#br0" timeOffset="101915.9">8403 15642 0,'-21'-42'0,"42"84"0,-42-105 0,21 20 0,-21 22 16,21 0-16,0 0 0,0 0 15,0 0-15,21 21 0,0-22 0,21 22 16,-20 0-16,20-21 0,0 21 16,1 0-16,-1 0 0,0 0 15,1 21-15,20 1 0,-21-1 0,1 0 16,-1 0-16,-21 21 0,0-20 0,-21-1 15,0 21-15,0-21 0,-21 22 0,0-22 16,-21 0-16,-1 0 16,1 21-16,0-20 0,-1-1 0,-20 0 15,21 0-15,-1-21 0,1 21 0,21 0 16,-22-21-16,22 0 0,0 0 16,21-21-1,0 0 1,21 0-16,0 21 0,1-21 0,20 0 15</inkml:trace>
  <inkml:trace contextRef="#ctx0" brushRef="#br0" timeOffset="102338.06">9440 15007 0,'0'0'0,"0"-21"0,0 0 0,0 42 32,0 21-32,0-20 15,-21 20-15,0 0 0,0 1 0,21-1 16,0 21-16,-21-20 0,21-1 0,0 0 16,0 1-16,0-1 0,0 0 15,21-20-15,-21-1 0,21 0 16,0 0-16,0 0 0,22 0 0,-22-21 15,21 0-15,-21 0 0,22 0 16,-1 0-16,0-21 0,1 0 0,-22 0 16,21 0-16,-21 0 0,0-22 15,1 22-15,-1-21 0,0-1 0,-21-20 16,0 21-16,0-22 0,0 22 0,0-1 16,0 1-16,0 0 0,0-1 15,0 22-15,0 0 0,0 0 16,0 42 15,0 0-31,0 0 16,0 1-16</inkml:trace>
  <inkml:trace contextRef="#ctx0" brushRef="#br0" timeOffset="102619.7">10562 14880 0,'0'0'0,"0"21"31,0 1-31,-21-1 16,21 0-16,0 21 0,0-21 15,-21 22-15,21-1 0,0 0 0,0 1 16,0-1-16,0 0 0,0 1 15,0-1-15,0-21 0,0 0 0,0 22 16,0-22-16,0 0 0,0 0 16,0-42 31</inkml:trace>
  <inkml:trace contextRef="#ctx0" brushRef="#br0" timeOffset="102851.57">10287 15452 0,'0'0'16,"-21"21"-16,21 0 0,0 0 15,0 0-15,0 1 0,0-1 16,21 0-16,0-21 0,0 21 16,0-21-16,1 0 0,-1 0 15,0 0-15,0 0 0,0 0 0,0 0 16,22 0-16,-22 0 0,0 0 0,0 0 15,0-21-15,1 21 0,-1-21 16,0 0-16,-21-1 0,21 1 16,-21 0-16,0-21 15,0 21-15,0-22 0,0 1 0,0 0 16</inkml:trace>
  <inkml:trace contextRef="#ctx0" brushRef="#br0" timeOffset="103075.44">10202 14923 0,'0'0'0,"21"0"16,1 0-16,-1-22 15,21 22-15,0-21 0,-20 21 16,20-21-16,0 0 0,1 21 0,-1-21 16,0 21-16,1-21 15,-1 21-15,0 0 0,1-22 0,-1 22 16,0-21-16,-21 21 0,1 0 0,-1 0 15,0 0-15,-42 0 32</inkml:trace>
  <inkml:trace contextRef="#ctx0" brushRef="#br0" timeOffset="103611.05">5016 17145 0,'0'-42'0,"0"84"0,0-105 0,-21 20 15,21 1-15,-21 21 0,0-22 0,0 22 16,21-21-16,0 21 0,-21 21 16,-1 0-16,1 0 0,21 21 15,0 0-15,-21 21 16,21 22-16,0-22 0,0 22 16,0-1-16,0 1 0,0-1 0,0 22 15,0-22-15,0 1 0,0-1 16,0 1-16,-21-1 0,21 1 0,0-22 15,0 1-15,0-22 0,0 21 16,0-21-16,0 0 0,0-42 31,0 0-31,0 0 16,0 0-16,0-22 0</inkml:trace>
  <inkml:trace contextRef="#ctx0" brushRef="#br0" timeOffset="104071.79">4699 17145 0,'0'-42'0,"0"84"0,0-105 0,0 20 16,0 22-16,0 0 0,0 0 0,21 0 15,0-22-15,0 22 0,1 0 16,20 0-16,0 0 0,1-1 0,-1 1 16,0 21-16,1-21 0,-1 21 15,0 0-15,1 0 0,20 21 0,-21 0 16,1 22-16,-1-1 0,0 0 15,1 1-15,-43 20 0,0-20 0,0-1 16,0 21-16,-21-20 16,-1-1-16,-20-21 0,0 22 0,-1-1 15,1 0-15,0-21 0,-1 1 16,-20-1-16,42 0 0,-22 0 0,1-21 16,21 0-16,0 0 0,0 0 15,-1-21-15,22 0 0,-21 21 16,21-21-16,0-1 0,0 1 0,0 0 15,21 21-15,1-21 0,-1 21 16,0 0-16,0 0 0,21 0 0,-20 21 16,20 0-16,-21 0 0,21 1 15,-20-1-15,20 21 0,-21-21 0,0 22 16,22-22-16,-22 21 16,0-21-16,0 0 0,0 1 0,0-1 15,-21 0-15,22 0 0,-1-21 16,0 0-16,0 0 15,0 0-15,0 0 0,1-21 16,-22 0-16,21 21 0,0-43 16</inkml:trace>
  <inkml:trace contextRef="#ctx0" brushRef="#br0" timeOffset="104759.16">5609 17399 0,'0'42'15,"0"-20"-15,21-22 16,-21 21-16,21-21 0,1 0 0,-1 0 16,0 0-16,0 0 0,0 0 15,0-21-15,22 21 0,-22-22 16,21 1-16,-21 0 0,22 0 0,-22 21 16,0-21-16,21 0 0,-20-22 15,-22 22-15,0 0 0,0 0 0,0 0 16,0-1-16,0 1 0,-22 0 15,1 21-15,0 0 0,-21 0 0,21 0 16,-1 21-16,-20 0 16,21 1-16,0 20 0,-22-21 0,22 21 15,0 1-15,21-1 0,0 0 16,-21-20-16,21 20 0,0 0 0,0-21 16,0 22-16,21-22 0,0 0 15,0 0-15,1-21 0,20 0 0,-21 0 16,21 0-16,1 0 0,-22 0 15,21 0-15,-21 0 0,22-21 0,-1 0 16,-21 21-16,22-21 0,-22 0 16,21-1-16,-21 1 0,22 0 15,-1 0-15,-21 0 0,21-22 0,-20 22 16,20 0-16,-21-21 0,21 21 16,-20-1-16,-22-20 0,0 21 15,0 0-15,0 0 0,0-1 16,-22 22-16,1 0 0,0 0 15,-21 0-15,21 0 0,-1 22 0,-20-1 16,21-21-16,0 21 0,0 0 16,-1 0-16,1 0 0,21 1 15,0-1-15,0 21 0,0-21 0,0 0 16,21 1-16,1-1 0,-1 21 16,0-21-16,0 0 0,0 1 15,0-1-15,22 21 0,-43-21 16,21 0-16,0 1 0,-21-1 0,0 0 15,0 0-15,-21-21 16,0 0 0,0 0-16,-1 0 0,1 0 15,0 0-15,0-21 0,0 0 0,0 0 16,-1-1-16,22 1 0,0-21 16,0 0-16,0 20 0,0-20 15</inkml:trace>
  <inkml:trace contextRef="#ctx0" brushRef="#br0" timeOffset="105007.01">6879 16891 0,'0'0'16,"0"21"-16,0 0 0,0 22 16,0-22-16,0 21 0,0 1 15,0-1-15,0 21 0,-21-20 0,0-1 16,21 0-16,-21 1 0,21-1 15,0 0-15,-22 1 0,22-1 0,0 0 16,0-20-16,0 20 0,0-21 16,0 0-16,0 0 0,22 1 15,-1-22-15,0 0 16,0 0-16,21 0 0,-20-22 0,-1 1 16,0 0-16,0-21 0,-21 21 15</inkml:trace>
  <inkml:trace contextRef="#ctx0" brushRef="#br0" timeOffset="105172.93">6752 17293 0,'0'0'0,"-21"0"0,0 0 0,42 0 31,0 0-15,0-21-16,0 21 0,22 0 0,-1-21 15,-21 21-15,22-21 16,-1 21-16,0-21 0,1 21 0,-1-22 15,0 1-15,1 21 0</inkml:trace>
  <inkml:trace contextRef="#ctx0" brushRef="#br0" timeOffset="105863.33">7853 16912 0,'0'0'0,"0"-21"15,21-21-15,-21 21 16,0 42 0,0 0-16,0 0 15,0 21-15,0 1 0,0-1 0,0 0 16,0 1-16,-21-1 0,0 0 15,21 1-15,-22-1 0,1 0 0,-21 1 16,21-1-16,0 0 0,-1-20 16,1 20-16,21-21 0,-21 0 0,21 0 15,-21 1-15,21-1 0,-21-21 16,21-21 0,0-1-1,0 1-15,0-21 0,21 21 0,0-22 16,0 22-16,0-21 0,-21 0 15,22-1-15,-1 1 0,0 0 0,21-22 16,-21 22-16,1-22 0,20 22 16,0 0-16,-21 20 0,22 1 0,-22 0 15,21 21-15,-21 0 0,1 0 16,-1 21-16,0 22 0,0-22 0,-21 21 16,21 0-16,-21 1 0,0-1 15,0 0-15,0 1 0,0-1 0,0-21 16,0 22-16,0-1 0,-21-21 15,21 21-15,-21-20 0,21-1 16,0 0-16,0 0 0,-21 0 0,21 0 16,-21-21-16,-1 0 15,1 0 1,0 0-16,0-21 0</inkml:trace>
  <inkml:trace contextRef="#ctx0" brushRef="#br0" timeOffset="106059.22">7599 17420 0,'21'0'0,"0"0"15,0 0-15,22-21 0,-22 21 16,0 0-16,21 0 16,-21-21-16,22 21 0,-1 0 0,0-21 15,1 0-15,-1 21 0,0-22 16,1 22-16,-1-21 0,0 0 0,1 21 15,-1-21-15,0 21 0,1-21 16,-1 21-16</inkml:trace>
  <inkml:trace contextRef="#ctx0" brushRef="#br0" timeOffset="106447.46">8784 17145 0,'0'0'0,"0"-21"0,0 0 15,-21 21 32,0 0-47,0 21 0,-1-21 0,-20 21 16,21 0-16,0-21 0,0 21 15,-1 1-15,1-1 0,0 0 0,0 0 16,21 0-16,0 0 0,0 1 16,0-1-16,42 0 15,-21-21-15,1 21 0,-1 0 16,21-21-16,-21 21 0,22-21 0,-1 22 15,-21-1-15,0-21 0,0 21 16,1-21-16,-1 21 0,-21 0 16,-21-21-1,-22 0-15,22 0 16,0 0-16,-21 0 0,-1 0 16,22 0-16,-21 0 0,-1 0 0,22 0 15,0 0-15,0 0 0,0 0 16,0-21-16,21 0 15,0 0-15,21 0 16,0-1-16,0 22 0,21-21 16</inkml:trace>
  <inkml:trace contextRef="#ctx0" brushRef="#br0" timeOffset="107745.92">9313 17187 0,'21'0'0,"-42"0"0,64-21 0,-22 0 16,-21 0-16,0 0 0,0 0 16,-21 21-1,-1 0-15,1 0 16,0 0-16,0 0 0,0 21 16,0-21-16,-1 21 0,-20 0 15,21 0-15,21 0 0,0 1 0,0-1 16,0 0-16,0 0 15,21-21-15,0 21 0,0 0 16,1-21-16,20 22 0,-21-22 0,0 21 16,22-21-16,-22 21 0,0-21 15,0 21-15,0-21 0,-21 21 0,21 0 16,-21 1 0,-21-22-16,0 21 15,0-21-15,0 0 0,-22 0 16,22 0-16,-21 0 0,0 0 0,-1 0 15,22 0-15,-21 0 16,-1-21-16,22 21 0,-21-22 0,21 22 0,0-21 16,21 0-16,21 42 47,0-21-47,21 21 15,-21 1-15,1-1 0,-1-21 0,0 21 16,21 0-16,-21 0 0,1-21 15,20 0-15,-21 21 0,0-21 16,22 0-16,-22 0 0,0 0 0,21 0 16,-21-21-16,1 0 0,-1 21 15,0-21-15,0 0 0,0 0 0,0-1 16,1 1-16,-1 0 0,0-21 16,0 21-16,-21-22 0,0 22 15,21-21-15,0 21 0,-21-22 0,22 22 16,-22 0-16,0 0 0,0 0 15,0-1-15,0 44 16,0-1 0,0 0-16,0 0 0,0 0 0,0 0 15,0 22-15,0-22 0,0 0 16,0 21-16,0-20 0,0-1 0,0 0 16,0 0-16,21 0 0,-21 0 15,21 1-15,0-22 0,0 21 16,0-21-16,1 0 15,-1 0-15,21 0 0,-21-21 0,22-1 16,-1 22-16,-21-21 0,21 0 16,-20 0-16,-1 0 0,21 0 0,-42-1 15,21 1-15,-21-21 0,21 21 0,-21 0 16,0-1-16,0 1 0,0 42 47,0 1-47,0-1 0,0 0 0,0 0 15,-21 0-15,21 0 16,0 1-16,0-1 0,0 0 16,0 0-16,0 0 0,0 0 15,21-21-15,1 0 16,-1 0 0,0 0-16,0 0 0,0 0 15,-21-21-15,21 0 0,1 21 16,-1-21-16,-21 0 0,21 0 0,0-22 15,-21 22-15,21 0 0,0 0 16,1-22-16,-1 22 0,0 0 0,0 0 16,0 0-16,0 21 0,1 0 15,-1-21-15,0 21 0,0 0 16,0 0-16,0 21 16,1 0-16,-22 0 0,21 0 0,0 22 15,0-22-15,0 21 0,0-21 0,-21 22 16,22-22-16,-22 21 0,21-21 15,-21 0-15,0 1 0,0-1 0,0 0 16,0 0-16,0 0 0,-21-21 16,-1 0-16,1 0 15,21-21 1,0 0-16,0 0 16,0-22-16,0 22 0,21 0 0,1 0 15,-1-21-15,0 20 0,21-20 16,-21 21-16,1 0 0,-1-22 15,0 22-15,0 0 0,0 21 0,-21-21 16,21 0-16,1 21 16,-22-21-16,21 21 31</inkml:trace>
  <inkml:trace contextRef="#ctx0" brushRef="#br0" timeOffset="108123.7">11197 17357 0,'0'0'0,"21"0"31,0 0-31,1 0 0,-1 0 16,0 0-16,0 0 0,0-21 15,22-1-15,-22 22 0,21-21 0,-21 0 16,22 0-16,-22 0 0,21 0 15,-21-1-15,-21 1 0,0-21 0,21 21 16,-21 0-16,0-1 16,-21 22-16,0 0 15,0 0-15,0 22 0,0-22 16,-1 21-16,1 0 0,0 0 16,0 0-16,21 22 0,0-22 0,0 0 15,0 0-15,0 0 0,0 0 16,0 1-16,0-1 0,0 0 0,0 0 15,21 0-15,0 0 16,0-21-16,1 0 0,-1 0 16,0 0-16,0 0 15,0 0-15,22 0 0,-22 0 0,21 0 16,0-21-16,1 21 0,-1-21 16,0 0-16</inkml:trace>
  <inkml:trace contextRef="#ctx0" brushRef="#br0" timeOffset="108700.31">12446 16997 0,'0'0'0,"0"-64"32,-21 43-32,0 21 0,-1 0 0,1 0 15,0 0-15,0 0 0,0 0 16,0 0-16,-1 0 0,1 21 0,0 1 15,0 20-15,21-21 0,-21 0 16,0 22-16,-1-22 0,22 21 0,0-21 16,0 22-16,0-22 15,-21 21-15,21-21 0,0 0 0,0 1 16,0-1-16,0 0 0,0 0 0,21 0 16,-21 0-16,22-21 0,-1 0 15,0 0-15,0 0 0,0 0 16,0-21-16,1 21 15,-1-21-15,0 0 0,0 0 0,21-22 16,-20 22-16,-1-21 0,0 0 16,0-1-16,0-20 0,0-1 0,1 22 15,-22-22-15,21 1 0,0-1 16,-21 22-16,0-21 0,21 20 0,-21 1 16,0 21-16,0 0 0,0-1 15,-21 22 1,0 22-16,21-1 0,-21 0 15,-1 21-15,1 1 0,21 20 16,0-21-16,-21 1 0,21 20 0,-21-20 16,21-1-16,0 21 0,0-20 15,0-22-15,0 21 0,0 1 0,0-1 16,0-21-16,0 0 0,21 22 16,-21-22-16,21 0 0,-21 0 0,21 0 15,1 0-15,-1-21 16,0 0-1,0 0-15,0-21 16,-21 0-16,21 0 16</inkml:trace>
  <inkml:trace contextRef="#ctx0" brushRef="#br0" timeOffset="108916.2">12742 17441 0,'0'0'0,"0"22"15,-21-22 48,0 0-63</inkml:trace>
  <inkml:trace contextRef="#ctx0" brushRef="#br0" timeOffset="110119.73">11303 18055 0,'0'0'16,"42"-42"0,-42 21-1,0 42 48,21-21-48,-21 21 1,22-21-16,-1 0 0,0 0 16</inkml:trace>
  <inkml:trace contextRef="#ctx0" brushRef="#br0" timeOffset="110344.65">11642 18203 0,'0'22'0,"0"-1"16,0 0 15,21 0 0,0-21-15,0 0-16,0 0 16,0 0-16,1 0 15,-1 0-15</inkml:trace>
  <inkml:trace contextRef="#ctx0" brushRef="#br0" timeOffset="110523.55">12319 18415 0,'21'0'0,"-42"0"0,42 21 16,0-21 0,-21 21 15,21-21-15,1 0-1,-1 0-15,0 0 0,0 0 16</inkml:trace>
  <inkml:trace contextRef="#ctx0" brushRef="#br0" timeOffset="110745.42">13250 18500 0,'0'0'0,"21"0"16,1 0-1,-1 0-15,0 0 16,0 0-16,0 0 16,0-21-16,1 21 15,-1 0-15,0-22 0,0 1 16,0 0-16,0 21 16</inkml:trace>
  <inkml:trace contextRef="#ctx0" brushRef="#br0" timeOffset="110923.22">13885 18373 0,'21'0'0,"-42"0"0,64 0 0,-43 21 15,21-21-15,0 21 0,0-21 16,21 0-16,-20 0 0,-1 21 0,21-21 16,-21 0-16,0 0 0,1 0 15,-1 0-15,0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11:20:32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741 0,'0'-21'0,"0"0"16,0-1-1,0 1-15,0 0 16,22 0-16,-22 0 16,0 0-16,0-1 0,0 1 15,0 42 16,0 1-15,0-1-16,-22 0 0,22 21 16,0 1-16,0-1 0,-21 0 0,21 22 15,-21-1-15,21 1 16,-21-22-16,21 22 0,0-22 0,0 0 16,-21 1-16,21-1 0,0 0 15,-21 1-15,21-22 0,0 0 0,0 21 16,0-21-16,0 1 0,0-1 15,0 0-15,0 0 0,-22-21 16,22 21-16,-21-21 16,0 0-1,0 0-15,0 0 16,21-21-16,0 0 16,0 0-16</inkml:trace>
  <inkml:trace contextRef="#ctx0" brushRef="#br0" timeOffset="577.66">1630 889 0,'0'0'0,"-21"-21"0,21 0 16,-22 0-16,1-1 0,21-20 0,0 21 15,0 0-15,0 0 0,0-1 16,0 1-16,0 0 0,21 0 16,1 0-16,-1 0 0,0-1 15,21 22-15,-21-21 0,22 0 0,-1 21 16,0 0-16,22 0 0,-22 0 16,1 0-16,20 21 0,1 0 0,-22 1 15,21 20-15,-20 0 0,20 1 16,-20-1-16,-1 0 0,0 22 15,-21-1-15,1-20 0,-1 20 0,0-21 16,0 1-16,-21-1 0,0 0 16,0 1-16,0-22 0,0 21 0,0-21 15,0 1-15,0-1 0,0-42 47,0-1-47,0 1 0,0 0 16,0-21-16,21 21 0,-21-22 0,0 1 15,21-22-15,-21 22 0,22-21 16,-1 20-16,-21-20 0,21 20 0,-21-20 16,0 21-16,21-1 0,0 22 15,-21-21-15,0 21 0,0-1 0,0 1 16,21 21 0,1 0-1,-22 21 1,0 1-16,0-1 15,21 0-15,-21 0 0,21 0 16,-21 0-16,0 1 0,0-1 0,21 0 16,0 0-16</inkml:trace>
  <inkml:trace contextRef="#ctx0" brushRef="#br0" timeOffset="1296.31">3175 910 0,'0'0'0,"21"0"0,-21-21 16,0 42 15,-21 0-31,0 1 16,0-1-16,-1 21 0,22-21 16,-21 22-16,0-22 0,0 21 0,21-21 15,0 22-15,-21-22 0,21 0 16,0 0-16,0 0 0,0 0 0,0 1 15,21-22-15,-21 21 16,21-21-16,0 0 0,0 0 0,1 0 16,-1 0-16,-21-21 15,21-1-15,-21 1 0,21 0 16,-21 0-16,0 0 0,0 0 16,0-22-16,0 1 0,0 21 15,0-22-15,0 1 0,0 0 16,0-1-16,0 1 0,21 21 0,0-21 15,1 20-15,-1 1 0,0 0 16,0 21-16,21 0 0,-20 0 0,20 0 16,-21 0-16,21 0 0,-20 0 15,20 21-15,-21 22 0,0-22 0,0 0 16,1 21-16,-1 1 0,-21-22 16,21 21-16,-21 0 0,0-20 0,0 20 15,0-21-15,0 21 0,0-20 16,0-1-16,0 0 0,-21 0 15,21 0-15,-21-21 0,-1 0 32,22-21-17,0 0-15,0 0 16,0 0-16,0-1 0,0-20 0,0 0 16,22-1-16,-22 1 0,42 0 15,-21-1-15,0-20 0,0 21 0,22 20 16,-1-20-16,-21 21 0,22 0 15,-1 0-15,0 21 0,-21 0 0,22 21 16,-22 0-16,21 21 0,-21 1 16,1-1-16,-1 0 0,0 1 15,0-1-15,-21 0 0,0 1 0,0-1 16,0 0-16,0-21 0,0 22 16,-21-22-16,0 0 0,21 0 0,-21 0 15,-1 1-15,1-1 0,0 0 16,0-21-1</inkml:trace>
  <inkml:trace contextRef="#ctx0" brushRef="#br0" timeOffset="3231.2">5990 1101 0,'21'0'31,"0"0"-31,1 0 0,20-21 16,-21-1-16,0 1 0,22 0 0,-22 0 15,21-21-15,-21 20 0,22-20 16,-1 0-16,0-1 0,1 22 16,-1-21-16,0 0 0,-21-1 0,43-84 31,-64 85-31,0 21 0,0-22 0,0 22 15,0 0-15,-21 0 0,0 21 16,-1 0-16,1 0 16,0 21-16,0 0 15,0 22-15,0-1 0,-1 0 0,22 22 16,-21-1-16,0 1 0,0 20 16,0-20-16,0 21 0,-1-1 0,22 1 15,-21 0-15,21-1 16,-21 1-16,21 0 0,0-1 0,0 1 15,0 21-15,0-22 0,0 1 16,0 0-16,21-1 0,-21 1 0,21 0 16,-21-1-16,22-20 0,-1 21 0,0-22 15,-21 1-15,21-1 0,-21-21 16,21 1-16,0-1 0,1 0 0,-1-20 16,-21-1-16,21 0 0,0-21 0,0 0 15,22 0-15,-22 0 0,21-21 16,-21 0-16,22-22 0,-22 1 0,21 0 15,0-1-15,-20-20 0,20-1 16,-21 1-16,0-1 0,0-20 16,1 20-16,-22 1 0,0-22 0,0 21 15,0-20-15,-22-1 0,1 22 16,0-22-16,-21 21 0,-1 1 0,1-1 16,0 22-16,-1 0 0,1-1 15,0 1-15,-1 21 0,1 0 0,21 0 16,-21 21-16,20-22 0,1 22 15,0 0-15,0 0 0,0-21 16,42 0 0,0 0-16,21 21 15,-20 0-15,20-21 0,0 21 0,1-21 16,-1-1-16,0 1 16,1 0-16,-1 0 0,0 0 0,1 0 15,-22-1-15,21-20 0,-21 21 16,0 0-16,1-22 0,-1 22 0,-21 0 15,21 0-15,-21 0 0,0 0 16,0-1-16,0 44 31,-21-1-31,21 0 0,0 0 0,0 21 16,0 1-16,0-1 0,0 0 16,0 1-16,0-1 0,0-21 0,0 22 15,0-22-15,0 21 16,0-21-16,21 0 0,0 1 0,-21-1 15,21 0-15,0 0 0,1-21 16,-1 0-16,21 0 0,-21 0 0,0 0 16,22 0-16,-22 0 0,21-21 0,-21 0 15,22 0-15,-22-1 0,21-20 16,-21 21-16,22-21 0,-22-1 0,0 1 16,0 0-16,0-1 0,1 1 15,-22 21-15,0-22 0,0 22 0,0 0 16,0 0-16,0 42 15,-22 0-15,1 0 16,0 1-16,21 20 0,-21-21 16,21 21-16,0 1 0,0-1 15,0 0-15,0-20 0,0 20 16,0-21-16,0 21 0,21-20 0,0-1 16,0-21-16,1 21 0,-1 0 15,0-21-15,21 0 0,-21 0 0,22 0 16,-22 0-16,21 0 0,-21 0 15,22-21-15,-22 0 0,21 0 0,-21-1 16,1 1-16,-1 0 0,0 0 0,0-21 16,0 20-16,-21-20 15,21 0-15,-21 21 0,0-22 0,0 22 0,0 0 16,0 0-16,0 42 31,0 0-31,0 0 0,-21 0 16,21 1-16,-21 20 0,21-21 0,0 21 15,0-20-15,-21-1 0,21 21 16,0-21-16,-21 0 0,21 1 0,0-1 16,0 0-1,-21-21-15,-1 0 16,22-21 0,0 0-1,-21-1-15,21-20 0,0 21 16,0-21-16,0 20 0,21-20 0,1 0 15,-1-1-15,21 1 0,-21 0 16,22-1-16,-1 1 0,-21 21 16,21 0-16,1 21 0,-1 0 0,0 0 15,1 21-15,-22 0 0,21 21 16,-21-20-16,22 20 0,-43 0 0,21-21 16,-21 22-16,0-1 0,0 0 15,0-20-15,0 20 0,-21-21 0,0 0 16,-1 0-16,1 1 0,0-1 0,21 0 15,-21 0-15,0-21 16,0 21-16,-1-21 0,44-21 31,-1 0-15,0 21-16,0-21 0</inkml:trace>
  <inkml:trace contextRef="#ctx0" brushRef="#br0" timeOffset="3943.81">9123 847 0,'0'0'0,"0"-21"0,-21-1 16,-64 1 0,64 21-16,0 0 0,-1 0 15,1 21-15,-21 1 0,21 20 0,0-21 16,-1 21-16,1 1 0,0-1 15,0 0-15,0 1 0,0-1 0,21 0 16,0 1-16,0-22 0,0 21 16,0-21-16,21 1 0,0-1 0,0 0 15,0 0-15,22 0 0,-1-21 0,0 0 16,1 0-16,-1 0 0,0 0 16,1 0-16,-1 0 0,0-21 0,1 0 15,-1 0-15,0 0 16,-21-1-16,22 1 0,-22-21 0,0 0 15,0-1-15,0 1 0,-21-22 16,22 1-16,-22-1 0,21 1 0,-21-1 16,21 1-16,-21 21 0,0-22 0,0 22 15,0-22-15,0 43 0,0-21 16,0 21-16,0-1 0,-21 22 16,21 22-1,-21-1-15,21 21 0,-22 0 0,1 1 16,21-1-16,0 0 0,-21 22 15,21-1-15,-21 1 0,21-22 0,0 22 16,0-1-16,0-20 16,0-1-16,0 0 0,0 1 0,0-22 15,21 21-15,0-21 0,-21 0 0,21 1 16,1-22-16,-1 0 0,0 21 16,0-21-16,0 0 0,22 0 0,-22 0 15,0-21-15,0-1 0,21 1 16,-20 0-16,-1 0 0,0 0 0,21-22 15,-21 1-15,1 21 0,-1-21 16,-21-1-16,0 22 0,21 0 0,-21 0 16,0 42-1,0 0-15,-21 0 16,21 0-16,-21 1 0,21-1 0,0 21 16,-22-21-16,22 0 0,0 22 15,-21-22-15,21 0 0,0 0 0,0 0 16,0 1-16,21-22 0,1 0 15,-1 0-15,0 0 0,0 0 16,0 0-16,22 0 0,-22 0 0,21-22 16</inkml:trace>
  <inkml:trace contextRef="#ctx0" brushRef="#br0" timeOffset="4150.68">10160 550 0,'0'0'0,"-21"0"0,0 0 16,-1 0-16,1 0 0,0 0 15,21 22 1,-21-22-16,21 21 16,0 0-16,21-21 15,0 0 1</inkml:trace>
  <inkml:trace contextRef="#ctx0" brushRef="#br0" timeOffset="4358.56">9356 974 0,'0'0'0,"-22"0"0,1 0 31,42 0-31,22 0 16,-22 0-16,21 0 0,-21 0 16,43 0-16,-22 0 0,1 0 0,-1-21 15,21 21-15,-20-22 0,-1 22 16,0 0-16,1 0 0</inkml:trace>
  <inkml:trace contextRef="#ctx0" brushRef="#br0" timeOffset="5084.14">10499 1016 0,'0'0'0,"-22"0"0,1 0 0,0 21 0,0 0 0,-21-21 15,20 22-15,1-1 16,0 0-16,0 0 0,0 0 0,0 0 15,21 22-15,0-22 0,0 0 0,0 0 16,0 0-16,0 1 0,0-1 16,0 0-16,21 0 0,0-21 15,0 0-15,0 0 0,0 0 16,1 0-16,-1 0 0,0 0 0,0 0 16,-21-21-1,21 0-15,-21 0 0,0-1 16,0 1-16,0 0 0,0-21 0,0 21 15,0-22-15,0 1 0,0 0 16,21-1-16,-21 1 0,22 21 0,-1-22 16,0 22-16,0 0 15,21 21-15,-20 0 0,20 0 0,-21 0 16,21 0-16,-20 0 0,20 21 16,-21 0-16,0 1 0,0 20 0,1-21 15,-1 21-15,-21-20 0,0 20 16,0 0-16,0-21 0,0 1 0,0 20 15,0-21-15,-21 0 0,-1 0 0,1 1 16,0-1-16,0-21 16,21 21-16,-21-21 0,0 0 15,21-21 1,0 0-16,0-1 16,0 1-16,21-21 0,0 21 15,21-22-15,-21 1 0,1 0 16,20-1-16,0 1 0,1 0 0,-1-1 15,0 1-15,1 21 0,20 0 16,-21 21-16,1 0 0,-1 0 0,-21 21 16,22 0-16,-22 0 0,0 22 15,0-1-15,-21-21 0,21 21 0,-21 1 16,0-22-16,0 21 0,0-21 0,0 22 16,0-22-16,-21 0 0,0 0 15,0 0-15,0 1 0,-1-1 16,1-21-16,21 21 0,-21-21 15,0 0-15,42 0 32,0 0-32,0-21 15</inkml:trace>
  <inkml:trace contextRef="#ctx0" brushRef="#br0" timeOffset="5782.58">12065 931 0,'-21'-21'0,"42"42"0,-63-63 15,20 21-15,1 0 0,0 21 16,0 0-16,-21 0 0,20 21 0,-20 0 16,21 0-16,-21 0 0,20 22 15,-20-1-15,21-21 0,-21 22 0,20-1 16,1 0-16,0 1 0,21-22 15,0 21-15,0-21 0,0 0 0,0 1 16,0-1-16,0 0 0,21 0 0,0-21 16,1 0-16,-1 21 0,0-21 15,0 0-15,21 0 0,-20 0 0,-1 0 16,0-21-16,0 0 0,21 0 16,-20 0-16,-1-1 0,0 1 15,0 0-15,0-21 0,-21-1 0,21 1 16,1 0-16,-1-1 0,-21 1 15,0 0-15,0-1 0,0 22 0,0 0 16,0 42 0,0 0-16,-21 1 15,-1 20-15,22 0 0,0-21 16,-21 22-16,21-1 0,-21 0 16,21 1-16,0-22 0,0 21 0,0-21 0,0 22 15,21-22-15,0 0 0,1 0 16,20 0-16,-21-21 0,0 22 15,22-22-15,-1 0 0,0 0 0,1 0 16,20 0-16,-21 0 0,-20-22 16,20 1-16,-21 0 0,21 0 0,-20 0 15,-1-22-15,0 1 0,0 0 16,0-22-16,0 1 0,1-1 0,-1 1 16,0-22-16,0 22 0,-21-1 0,0-21 15,0 43-15,21-21 0,-21 20 16,0 22-16,0 0 0,0 0 0,0 42 15,-21 0 1,0 21-16,21 1 0,-21-1 16,21 0-16,-21 22 0,21-1 15,-22 1-15,22-1 0,0-20 0,0 20 16,0-20-16,0-1 0,0 0 0,0 1 16,22-22-16,-1 21 0,0-21 15,-21 0-15,21-21 0,0 0 0,0 0 16,1 0-16</inkml:trace>
  <inkml:trace contextRef="#ctx0" brushRef="#br0" timeOffset="6323.4">14668 783 0,'0'0'0,"0"-21"0,22-64 16,-22 64-16,0-21 0,0 21 15,0-22-15,0 22 16,0 0-16,0 42 15,0 0-15,0 1 16,0 20-16,0 0 0,0 1 16,0 20-16,0 1 0,-22-1 15,1 1-15,21-1 0,-21-21 16,21 22-16,-21-22 0,21 1 0,-21-1 16,21 0-16,-21-21 0,21 1 0,0-1 15,0 0-15,0 0 0,0 0 16,21-21 15,0-21-31,0 0 0,0 21 0,22-42 16,-22 20-16</inkml:trace>
  <inkml:trace contextRef="#ctx0" brushRef="#br0" timeOffset="7043.08">15198 953 0,'0'0'0,"-22"21"31,1-21-31,0 21 16,0 0-16,0 21 0,0-20 0,-22-1 16,22 0-16,0 21 0,-21-21 15,42 1-15,-22-1 0,22 0 0,0 0 16,0 0-16,0 0 0,0 1 16,22-1-16,-1-21 0,0 21 15,0-21-15,21 0 0,1 0 0,-22 0 16,21 0-16,1 0 15,-1 0-15,0 0 0,1-21 0,-22 0 16,0 21-16,21-22 0,-21 1 0,-21 0 16,0 0-16,0 0 0,0-22 15,0 22-15,0-21 0,0 0 0,0 20 16,-21 1-16,0 0 0,0 0 16,0 0-16,21 0 0,-21 21 15,42 0 1,0 0-1,0 0-15,21 0 0,1 0 16,-1 0-16,0 0 0,1 0 0,-1 0 16,0 0-16,1 0 15,-22 0-15,21 0 0,-21 0 0,22 0 16,-22 0-16,0 21 0,-21 0 0,0 0 16,0 0-16,0 0 15,0 1-15,0-1 0,0 21 0,-21-21 16,0 0-16,0 1 0,-1 20 15,1-21-15,21 0 0,0 0 0,-21 1 16,21-1-16,0 0 16,0 0-16,0 0 15,21-21-15,0 0 0,1 0 16,-1 0-16,0 0 0,0 0 16,0 0-16,22 0 0,-22 0 0,21-21 15,-21 21-15,22-21 0,-22 0 0,0 0 16,0-1-16,0-20 0,0 21 15,-21-21-15,0-1 0,0 1 0,0 21 16,0-22-16,0 1 0,0 21 16,-21-21-16,0 20 0,0 1 0,0 21 15,0 0-15,-1 0 0,1 0 16,0 0-16,0 0 0,0 21 16,21 1-16,-21-22 15,21 21-15,0 0 0,0 0 16,21-21-16,0 0 15,0 0-15</inkml:trace>
  <inkml:trace contextRef="#ctx0" brushRef="#br0" timeOffset="7312.96">16700 572 0,'0'0'0,"0"-22"0,0 1 31,0 42-15,0 1-16,-21-1 0,0 21 16,0 0-16,0 1 0,0-1 15,-1 22-15,1-22 0,21 21 0,-21-20 16,0 20-16,0-20 0,21-1 0,0 0 16,0 1-16,-21-22 0,21 21 15,0-21-15,-22 0 0,22 1 0,0-1 16,22-21 15,-1 0-31,0 0 0</inkml:trace>
  <inkml:trace contextRef="#ctx0" brushRef="#br0" timeOffset="7723.72">17314 953 0,'0'0'0,"0"-22"0,0 1 15,-42 21 1,21 0-16,0 0 16,-1 0-16,-20 0 0,21 0 0,-21 21 15,20 1-15,-20-1 0,21 0 16,-21 0-16,20 0 0,1 0 16,21 1-16,0-1 0,0 0 15,0 0-15,0 0 0,0 0 16,21 1-16,1-22 15,-1 21-15,0-21 0,21 21 0,-21-21 16,1 21-16,-1-21 0,21 21 16,-21 0-16,0-21 0,1 22 0,-1-1 15,0-21-15,0 21 0,-21 0 0,0 0 16,-21-21 0,0 21-16,0-21 15,-22 0-15,22 0 0,0 0 16,0 0-16,0 0 0,-1 0 0,-20 0 15,21 0-15,0 0 0,0 0 16,-1 0-16,1-21 16,21 0-1,-21 0-15,21 0 16</inkml:trace>
  <inkml:trace contextRef="#ctx0" brushRef="#br0" timeOffset="8012.59">14817 720 0,'0'0'0,"0"-21"15,21 21 1,21 0-16,-21 0 0,0 0 0,22-22 16,-1 22-16,0 0 0,22-21 15,-22 21-15,22 0 0,-1 0 0,1 0 16,-22 0-16,22 0 0,-22 0 16,0 0-16,1 0 0,-22 0 15</inkml:trace>
  <inkml:trace contextRef="#ctx0" brushRef="#br0" timeOffset="9120.19">2413 2328 0,'-21'-21'16,"21"0"-16,-21 21 0,21-21 16,0 0-16,0 0 31,21 21 0,0 0-31,0 0 0,0 0 0,0 0 16,22 0-16,-22 0 0,21 0 15,1 0-15,-1 0 0,0 0 0,1 0 16,20 0-16,-21 0 0,1 0 16,20 0-16,-20 0 0,20 0 0,-21 0 15,22 0-15,-1 0 0,22 0 0,0 0 16,-1 0-16,1 0 0,21 0 15,0 0-15,0 0 0,21 0 16,-22 0-16,44 0 0,-22 0 16,21 0-16,0 0 0,-21 0 0,21 0 15,0 0-15,22 0 0,-22 0 0,21 0 16,-21 0-16,22 0 0,-1 0 16,21 0-16,1 0 0,-1 0 0,1 0 15,-1 0-15,22 0 0,0 0 16,21 0-16,-22 0 0,22 0 0,0 0 15,0 0-15,0 0 0,-1 0 0,22 0 16,0 0-16,-21 0 0,0 0 16,21 0-16,-21 0 0,21 0 0,-21 0 15,0 0-15,-1 0 0,22 0 16,-21 0-16,0 0 0,0 0 0,0 0 16,0 0-16,-22 0 0,22 0 15,-21 0-15,21 0 0,-22 0 16,1 21-16,-22-21 0,22 0 0,-21 0 15,-1 0-15,1 0 0,-22 0 16,0 0-16,-21 0 0,1 0 0,-1 0 16,0 0-16,-21 0 0,0 0 0,0 0 15,-21 0-15,-22 0 0,1 0 16,0 0-16,-1 0 0,-20 0 0,-22 0 16,1 0-16,-1 0 0,0 0 15,-21 0-15,1 0 0,-44 0 63,22-21-63,-21 21 15,0 0-15,0 0 16,21-22-16,-21 22 0,0 0 16</inkml:trace>
  <inkml:trace contextRef="#ctx0" brushRef="#br0" timeOffset="9235.12">17103 2201 0,'0'22'47,"-22"-22"-31,1 0-16,0 21 0,0-21 0</inkml:trace>
  <inkml:trace contextRef="#ctx0" brushRef="#br0" timeOffset="10960.09">402 3620 0,'0'0'0,"-21"0"0,0 0 15,0 0 1,42-22 0,21 22-16,-21 0 15,43 0-15,-22 0 0,22 0 16,-1 0-16,1 0 0,-1 0 16,1 0-16,-1 0 0,1-21 15,-1 21-15,1 0 0,-1 0 0,-21 0 16,1-21-16,-1 21 0,0 0 15,-20 0-15,-44 0 16,1 0 0,0 0-16,0 0 0,-21 0 15</inkml:trace>
  <inkml:trace contextRef="#ctx0" brushRef="#br0" timeOffset="11231.93">804 3556 0,'0'0'0,"-21"42"32,21-20-32,0-1 15,0 0-15,0 21 0,0-21 0,-21 22 16,21-1-16,0 0 0,-21 22 16,21-22-16,-21 22 0,-1-1 0,22 1 15,-21-1-15,21-20 0,-21 20 16,0-21-16,21-20 0,0 20 0,0-21 15,0 0-15,0 0 0,0 1 16,0-1-16,21-21 31,0-21-31,0-1 16,-21 1-16,22 0 0</inkml:trace>
  <inkml:trace contextRef="#ctx0" brushRef="#br0" timeOffset="11591.73">1122 4001 0,'0'0'16,"0"21"-16,0 21 15,0-21-15,-21 22 16,21-22-16,-22 21 0,1 0 0,21 1 16,-21-22-16,21 21 0,0-21 15,0 22-15,0-22 0,0 0 0,0 0 16,21 0-16,0-21 15,1 0-15,20 0 0,-21 0 0,21 0 16,1-21-16,-1 0 0,0 21 16,1-21-16,-1-21 0,-21 20 15,22 1-15,-22-21 0,21 0 0,-42 20 16,0-20-16,0 0 0,0-1 16,0 1-16,0 21 0,-21 0 0,-21 0 15,20-1-15,-20 1 16,0 21-16,-1 0 0,1 0 0,0 0 15,-1 21-15,1 1 0,21-1 16,-21 0-16,20 0 0,22 0 16,0 0-16,0 1 0,0-1 15,43-21-15,-22 0 0</inkml:trace>
  <inkml:trace contextRef="#ctx0" brushRef="#br0" timeOffset="12708.09">3048 4170 0,'21'0'0,"21"-85"15,-20 64-15,-1 0 16,-21 0-16,0 0 16,0-1-16,0 1 0,21 0 0,-21 0 15,0 0-15,0-22 0,0 22 16,-21 0-16,0 0 0,21 0 0,-22 0 15,1-1-15,0 1 0,-21 21 16,21 0-16,-1 0 0,-20 0 0,21 0 16,-21 21-16,-1 1 0,22-1 15,-21 21-15,21 0 0,-22 1 0,22 20 16,0-20-16,0 20 16,0-21-16,21 22 0,0-22 0,0 1 0,0-1 15,0-21-15,0 0 16,21 22-16,0-43 0,0 21 0,21-21 15,-20 0-15,20 0 0,0 0 16,-21 0-16,22 0 0,-1-21 0,0-1 16,1 1-16,-22-21 0,21 21 15,1-22-15,-22 1 0,21 0 0,-21-1 16,22-126 0,-43 127-16,0 21 0,0-1 15,0 1-15,0 0 0,0 0 16,0 42-1,0 0-15,0 0 0,0 1 16,0 20-16,0-21 0,0 21 0,0 1 16,0-22-16,21 21 15,-21 1-15,21-22 0,0 21 0,-21-21 16,21 0-16,0 1 0,1-1 16,-1 0-16,0-21 0,0 0 0,21 0 15,-20 0-15,-1 0 0,21 0 0,-21 0 16,22-21-16,-22 0 0,0-1 15,21 1-15,-21-21 0,1 21 0,-1-22 16,0 1-16,-21 0 0,0-1 16,21 22-16,-21-21 0,21 21 0,-21 0 15,0-1-15,0 1 0,0 0 16,0 42 15,0 0-31,-21 22 16,21-22-16,-21 21 0,21 1 0,0-22 15,0 21-15,0 0 0,0-20 16,0 20-16,0-21 0,0 0 0,0 22 16,0-22-16,21-21 15,0 0-15,0 0 0,1 0 0,-1 0 16,0 0-16,0 0 0,0-21 16,22-1-16,-22 1 0,0 0 15,0-21-15,0 21 0,0-22 0,1 1 16,-1 0-16,-21-1 0,0 22 0,21-21 15,-21-1-15,21 22 0,-21 0 16,0 0-16,21 0 0,-21 42 31,0 0-31,0 21 0,0-20 16,0 20-16,0 0 0,-21 1 0,21-1 16,0 0-16,0-21 0,0 22 15,0-1-15,0-21 0,0 0 0,0 1 16,0-1-16,21 0 0,0-21 15,1 0-15,-1 0 0,21 0 16,-21 0-16,22-21 0,-22 0 16,21-1-16,0 1 0,-20-21 0,20 21 15</inkml:trace>
  <inkml:trace contextRef="#ctx0" brushRef="#br0" timeOffset="12983.93">4932 3302 0,'0'0'0,"0"-42"0,0-1 15,0 1-15,0 21 0,0 0 0,-21 0 16,-1 21-16,1 0 0,0 0 16,0 0-16,0 21 0,0 21 0,21-21 15,-22 22-15,1 20 16,21 1-16,0-22 0,-21 21 0,0 1 16,21-1-16,-21 1 0,0-1 15,21-20-15,0 20 0,0 1 0,-22-22 16,22 22-16,0-22 0,0 0 15,0 1-15,0-22 0,0 21 0,0-21 16,0 0-16,22-21 0,-1 0 0,0 0 16,21 0-16,-21 0 0,22-21 15,-22 21-15,0-21 0,21-21 0,-20 21 16,20-1-16</inkml:trace>
  <inkml:trace contextRef="#ctx0" brushRef="#br0" timeOffset="13333.73">5101 3789 0,'0'-21'0,"0"42"0,0-63 15,0 63 1,0 0 0,0 0-16,-21 21 0,0-20 15,0-1-15,21 21 0,0 0 16,-22-20-16,22 20 0,0-21 0,-21 21 16,21-20-16,0-1 0,0 0 0,0 0 15,0 0-15,21-21 0,1 0 16,-1 21-16,0-21 0,0 0 0,21 0 15,-20 0-15,-1-21 0,0 0 16,0 0-16,21 0 0,-20 0 16,-22-1-16,21-20 0,-21 0 0,21 21 15,-21-22-15,0 22 0,0-21 16,0-1-16,0 22 0,-21 0 0,0 0 16,-1 0-16,1 0 0,0-1 15,0 22-15,0 0 0,0 0 0,-1 0 16,1 0-16,0 0 0,21 22 0,-21-22 15,0 21-15,0-21 16,21 21-16,-22-21 16</inkml:trace>
  <inkml:trace contextRef="#ctx0" brushRef="#br0" timeOffset="13530.61">4339 3725 0,'0'0'0,"-21"0"0,0 0 0,63 0 31,-21 0-15,0-21-16,22 21 0,-1 0 0,0-21 16,1 21-16,-1-21 0,22 21 15,-22 0-15,0 0 0,-21-21 0,22 21 16,-1 0-16,-21 0 0</inkml:trace>
  <inkml:trace contextRef="#ctx0" brushRef="#br0" timeOffset="14291.54">5355 3810 0,'21'0'16,"0"0"0,1 0-1,-1 0 1,0 0 0,0 21-16,-21 0 15,0 1-15,21-1 0,-21 0 16,0 0-16,0 21 15,0-20-15,0-1 0,0 0 16,0 0-16,0 0 0,-21-21 16,21 21-1,-21-21-15,0-21 16,21 0-16,-21 0 0,21 0 16,0 0-16,0-1 0,0 1 15,0 0-15,0-21 0,0 21 16,21-1-16,0-20 0,0 21 0,21 0 15,-20 0-15,20-1 0,-21 1 16,21 0-16,1 21 0,-22 0 0,21 0 16,1 0-16,-1 0 0,-21 0 15,21 21-15,-20 0 0,20 1 0,-21-1 16,0 21-16,-21-21 0,0 0 0,21 22 16,-21-22-16,0 21 15,0-21-15,0 1 0,0 20 0,0-21 0,-21 0 16,0 0-16,0 1 15,0-22-15,0 0 16,-1 0 0,22-22-16,0 1 0,0 0 15,0 0-15,0 0 0,0 0 0,0-1 16,0-20-16,22 21 0,-1-21 16,-21 20-16,21-20 0,0 21 0,21-21 15,-20 20-15,20 1 0,-21-21 16,21 42-16,-20-21 0,20 21 0,-21 0 15,21 0-15,-20 0 0,-1 21 0,0 0 16,0 0-16,0 0 16,0 1-16,-21 20 0,0-21 0,0 0 15,0 22-15,0-22 0,-21 21 16,0-21-16,0 22 0,0-22 0,21 0 16,-21 0-16,-1 0 0,22 0 0,0 1 15,22-22 1,-1-22-1,0 22-15</inkml:trace>
  <inkml:trace contextRef="#ctx0" brushRef="#br0" timeOffset="14829.17">7091 3768 0,'0'-64'15,"0"128"-15,0-149 0,-21 64 0,-1 0 16,1 0-16,0 21 0,0 0 16,-21 0-16,20 0 0,-20 0 0,0 0 15,-1 21-15,1 0 0,0 0 16,21 21-16,-22 1 0,1-22 0,21 21 16,0 1-16,-1-1 0,1 0 0,21 1 15,0-1-15,0-21 16,0 21-16,21-20 0,1-1 0,-1 0 15,0-21-15,21 0 0,1 0 16,-22 0-16,21 0 0,0 0 0,1 0 16,-22-21-16,21 0 0,1-1 0,-22 1 15,0-21-15,0 21 0,0 0 16,0-22-16,1 22 0,-1-21 0,-21-1 16,21 22-16,-21-21 0,0 21 15,0 0-15,0-1 0,0 1 0,0 0 16,0 42-1,0 0-15,0 1 16,-21-1-16,21 21 0,-21-21 16,21 0-16,0 22 0,0-22 15,0 21-15,0 1 0,0-22 0,0 0 16,0 0-16,0 0 0,21 0 0,0 1 16,0-1-16,0-21 0,0 0 15,1 0-15,-1 0 0,0 0 0,0-21 16,21-1-16,-20 1 0,20 0 15,-21 0-15,21 0 0,-20-22 0,-1 22 16,21-21-16,-21 0 0,22-1 0,-22 1 16,0 0-16</inkml:trace>
  <inkml:trace contextRef="#ctx0" brushRef="#br0" timeOffset="15029.06">7683 3577 0,'22'-42'0,"-44"84"0,65-148 16,-22 22-16,-21 63 16,0-1-16,0 1 0,0 0 0,0 42 15,0 0-15,0 1 16,-21 20-16,21 0 0,-21 1 15,-1-1-15,22 0 0,-21 1 0,21-1 16,-21 0-16,21 1 0,-21-22 16,21 21-16,0 0 0,0-20 0,0-1 15,0 21-15,0-21 0,0 0 16,0 1-16,0-1 0,21-21 16,0 0-16,0 0 15,1-21-15,-1-1 16,0 22-16,0-21 0</inkml:trace>
  <inkml:trace contextRef="#ctx0" brushRef="#br0" timeOffset="15403.87">7916 3747 0,'0'21'32,"0"0"-32,21-21 15,1 0 1,-1 0-16,0 0 0,0 0 0,0 0 15,0 0-15,1 0 0,20 0 16,-21-21-16,0 21 0,0-21 16,1-1-16,-1 22 0,-21-21 0,0 0 15,0 0-15,0 0 0,0 0 16,0-1-16,0 1 0,-21 21 16,-1 0-16,1 0 0,0 0 15,-21 21-15,21 1 0,-1-1 16,1 0-16,-21 21 0,21-21 0,21 22 15,-21-22-15,21 21 0,-22-21 16,22 1-16,0 20 0,0-21 0,0 0 16,22 0-16,-1 1 0,0-22 15,0 0-15,0 0 0,0 0 16,22 0-16,-22 0 0,21 0 0,1 0 16,-22-22-16,0 1 0,21 0 15,-21 21-15,1-21 0,-1-21 0,-21 20 16,21 1-16,0 0 0</inkml:trace>
  <inkml:trace contextRef="#ctx0" brushRef="#br0" timeOffset="15630.74">7472 3366 0,'-43'0'0,"86"0"0,-107 0 16,64 21-16,21-21 15,1 0 1,-1 0-16,21 0 0,0 0 0,1 0 16,20 0-16,-20 0 0,20 0 15,-21 21-15,22-21 0,-22 0 0,-21 0 16,22 0-16,-22 0 0,21 0 0,-21 0 16,1 0-16,-22-21 0</inkml:trace>
  <inkml:trace contextRef="#ctx0" brushRef="#br0" timeOffset="16371.19">9821 3831 0,'0'0'15,"-63"-21"1,63 0-16,0 0 0,0 0 0,0-1 16,0-20-16,0 21 0,0 0 15,21 0-15,0-22 0,0 22 0,22 0 16,-1 0-16,-21 0 0,21-1 16,1 22-16,-1 0 0,0 0 0,1 0 15,-1 22-15,0-1 0,-20 0 16,-1 0-16,0 21 0,0-20 15,0 20-15,-21 0 0,0 1 0,0-22 16,0 21-16,0 0 0,0-20 16,-21 20-16,0-21 0,21 21 0,0-20 15,-21-1-15,21 0 0,-21-21 0,21 21 16,-22-21-16,1 0 16,0 0-16,21-21 15,-21 0-15,21 0 0,0-1 16,0 1-16,0 0 0,0-21 0,21 21 15,0-22-15,22 1 0,-22 0 0,0-1 16,21 1-16,1 21 0,-22-22 16,21 1-16,0 21 0,1 0 15,20 0-15,-20-1 0,-1 22 16,0 0-16,1 0 0,41 43 16,-63-22-16,22 0 0,-22 21 15,-21-20-15,0 20 0,0 0 0,0-21 16,0 22-16,-21-22 0,0 0 0,21 21 15,-22-20-15,1-1 0,-21 0 16,21 0-16,0 0 0,21 0 0,-22 1 16,1-1-16,42-21 31,1-21-31,-1-1 0,0 22 16,21-21-16</inkml:trace>
  <inkml:trace contextRef="#ctx0" brushRef="#br0" timeOffset="17035.08">11345 3577 0,'0'0'15,"-21"0"1,0 21-16,0 1 16,0-22-16,-1 21 0,1 0 15,21 21-15,-21-21 0,0 1 0,21-1 16,-21 0-16,21 0 0,0 21 15,0-20-15,0-1 0,0 0 0,21-21 16,0 21-16,0 0 0,0-21 16,1 21-16,-1-21 0,0 0 15,0 0-15,-21-21 16,0 0-16,0 0 16,0 0-16,-21-22 0,21 22 15,-21 0-15,21 0 0,-21-21 0,21-1 16,0 22-16,0-21 0,0-1 15,0 22-15,0-21 0,21 21 16,0 0-16,0-1 0,21 22 16,-20 0-16,20 0 0,-21 0 0,21 0 15,-20 0-15,20 0 0,-21 22 0,0 20 16,0-21-16,1 0 0,-1 22 16,0-22-16,0 0 0,-21 21 0,0-21 15,0 22-15,0-22 0,0 0 0,0 0 16,0 0-16,0 1 0,0-1 15,-21 0-15,0-21 0,21 21 16,-21-21-16,21-21 16,0 0-1,0 0-15,0-1 16,0 1-16,0 0 0,21 0 16,0-21-16,0 20 0,0-20 0,0 0 15,1-1-15,20 22 0,-21-21 0,21 21 16,-20 0-16,20-1 0,-21 22 15,21 0-15,1 0 0,-22 0 0,21 22 16,-21-1-16,22 0 0,-22 0 16,0 0-16,0 22 0,0-22 0,-21 21 15,0-21-15,22 22 0,-22-22 0,0 21 16,0-21-16,0 0 0,0 1 16,0-1-16,0 0 0,-22 0 0,22 0 15,-21-21 1</inkml:trace>
  <inkml:trace contextRef="#ctx0" brushRef="#br0" timeOffset="18767.28">13483 3831 0,'0'0'0,"-21"0"0,21 21 16,42 1 0,-21-22-16,1 0 0,20 0 15,-21 0-15,21 0 16,1 0-16,-1-22 0,0 22 0,1-21 16,20 0-16,-20 21 0,20-21 0,1 0 15,-22 0-15,0-1 0,1 1 16,-1-21-16,0 21 0,-21-22 0,22 22 15,-43-21-15,21 0 0,-21-1 16,0-20-16,0 20 0,0-20 0,0 21 16,0-1-16,-21 1 0,21 0 15,-21-1-15,-1 22 0,1 0 0,0 0 16,0 21-16,0 0 0,0 0 0,-1 21 16,-20 0-16,21 21 0,0 1 15,-22 20-15,22 1 0,-21-1 16,21 22-16,0 0 0,-1-1 0,1 1 15,0 0-15,0 20 0,0-20 16,0 21-16,-1 0 0,22-22 0,0 22 16,-21 21-16,0-21 0,21 21 15,-21-21-15,0 21 0,21 0 0,-21-21 16,-1 0-16,1 21 0,0-43 0,0 22 16,0-21-16,0-1 0,21 1 15,-22-21-15,22-1 0,-21 1 0,21-22 16,0 0-16,0 1 0,0-22 0,0 0 15,0 0-15,21-21 0,1-21 16,-1 0-16,0 0 16,21-1-16,1-20 0,-1 0 0,0-22 15,1 1-15,-1-1 0,0 1 0,22-22 16,-22 0-16,0 1 0,-20-22 16,-1 21-16,0-21 0,-21 1 0,0-22 15,0 42-15,0-21 0,-42 21 0,20-20 16,1 20-16,-21 21 0,21-20 15,-22 20-15,22 22 0,-21 0 0,21-1 16,0 22-16,-1 0 0,1 0 16,0 0-16,0 21 0,42 0 47,0 0-47,0-22 15,22 22-15,-22-21 0,21 21 16,1-21-16,-22 0 0,21 0 0,0 0 15,-20-1-15,20-20 0,-21 21 16,21 0-16,-20 0 0,-1-22 0,0 22 16,-21-21-16,0 21 0,21-1 0,-21 1 15,0 0-15,0 0 0,0 0 16,0 42 15,0 0-31,0 0 0,0 0 16,0 1-16,0-1 0,0 0 15,0 21-15,0-21 0,0 1 16,21-1-16,-21 0 0,21 0 0,-21 0 16,22 0-16,-1-21 0,-21 22 15,21-22-15,0 0 0,0 0 0,0 0 16,22 0-16,-22-22 0,0 22 16,0-21-16,22 0 0,-22 0 0,0 0 15,21 0-15,-21-1 0,1 1 0,-1-21 16,0 21-16,-21 0 0,0-22 15,21 22-15,-21 0 0,0 0 0,0 0 16,-21 42 15,21 0-31,-21 0 0,21 0 16,0 22-16,-21-22 0,21 0 16,-22 21-16,22-21 0,0 1 0,0-1 15,0 0-15,0 0 0,0 0 16,22 0-16,-1-21 0,0 0 0,0 0 15,0 0-15,0 0 0,1 0 0,20 0 16,-21 0-16,0-21 0,22 0 16,-1 21-16,-21-21 0,21 0 0,-20 0 15,-1-22-15,0 22 0,0 0 16,0-21-16,-21 20 0,21-20 16,-21 21-16,0 0 0,0 0 0,0-1 15,-21 22 1,0 0-16,21 22 15,-21-1-15,21 0 0,-21 0 16,21 0-16,-21 0 0,21 22 0,0-22 16,0 0-16,0 0 0,0 0 0,0 1 15,0-1-15,0 0 16,-22-21-16,22-21 47,0 0-47,0-1 0,0-20 15,0 21-15,0 0 16,22 0-16,-1-22 0,0 22 0,0 0 16,21-21-16,-20 20 0,20 1 15,0 21-15,1-21 0,20 21 0,-21 0 16,22 0-16,-22 0 0,1 0 0,-1 21 16,0 0-16,1 1 0,-22-1 15,0 0-15,0 21 0,-21-21 0,0 1 16,0 20-16,0-21 15,-21 0-15,0 0 0,0 1 16,21-1-16,-22 0 0,1-21 0,0 21 0,0-21 31,21-21 1,21 0-17,0 21-15,0-21 0,1-1 0</inkml:trace>
  <inkml:trace contextRef="#ctx0" brushRef="#br0" timeOffset="19450.89">16235 3577 0,'0'-21'0,"0"42"0,0-63 16,0 21-16,0 0 15,-21 21-15,-1-22 0,1 22 16,0 0-16,0 0 0,0 22 15,0-22-15,-1 21 0,1 0 16,0 21-16,0-21 0,0 22 0,21-22 16,-21 21-16,21-21 0,-22 22 15,22-22-15,0 21 0,0-21 0,0 1 16,0-1-16,22 0 0,-1 0 16,0 0-16,0 0 0,0-21 15,0 0-15,22 0 0,-22 0 0,21 0 16,1 0-16,-1 0 0,0 0 15,1-21-15,-1 0 0,0 0 0,1 0 16,-22 0-16,21-1 0,0-20 16,-20 0-16,20-1 0,-21 1 0,0 0 15,22-1-15,-22-20 0,-21 21 0,21-22 16,0 22-16,-21-22 0,21 22 16,-21 0-16,0 20 0,0-20 0,0 21 15,0 42 1,0 0-16,0 0 0,-21 22 15,0-1-15,0 0 16,0 1-16,-1 20 0,22-20 0,-21-1 16,0 0-16,21 1 0,0-1 0,0 0 15,0-21-15,0 22 0,0-22 16,0 0-16,0 0 0,0 0 0,21-21 16,0 22-16,1-22 0,-1 0 15,0 0-15,0 0 0,21 0 16,-20-22-16,-1 1 0,21 21 0,-21-21 15,0 0-15,1 0 0,20 0 16,-42-22-16,21 22 0,0 0 0,-21 0 16,21 0-16,-21 42 31,0 0-31,-21 0 16,0 0-16,0 0 0,21 1 15,0-1-15,0 0 0,0 0 16,0 0-16,21-21 15,0 0 1,0 0-16,1 0 0,-1-21 16,0 0-16</inkml:trace>
  <inkml:trace contextRef="#ctx0" brushRef="#br0" timeOffset="19646.77">17272 3239 0,'0'0'16,"-21"-22"-16,0 22 0,-1 0 16,44 22 31,-22-1-16</inkml:trace>
  <inkml:trace contextRef="#ctx0" brushRef="#br0" timeOffset="19851.66">16679 3535 0,'-42'0'0,"-106"21"31,169-21 0,0 0-31,21 0 0,1 0 16,-1 0-16,0 0 0,1 0 15,-1 0-15,0-21 0,22 21 0,-22 0 16</inkml:trace>
  <inkml:trace contextRef="#ctx0" brushRef="#br0" timeOffset="20699.16">17526 3577 0,'-42'0'31,"20"0"-15,1 0-16,0 0 15,21 21-15,-21 1 16,0-22-16,21 21 0,-21 0 16,21 0-16,0 0 0,-22-21 15,22 21-15,-21 1 0,21-1 16,0 0-16,0 0 0,0 0 15,21-21 1,1 0 0,-1 0-16,0 0 15,0 0-15,0 0 0,0-21 16,-21 0-16,0 0 16,22 0-16,-22-1 0,0 1 15,21 0-15,-21 0 0,0 0 0,0-22 16,0 22-16,21-21 0,0 21 0,0-22 15,0 22-15,-21 0 0,22 0 16,-1 21-16,0 0 0,0 0 0,0 0 16,0 0-16,1 0 15,-1 0-15,0 0 0,-21 21 0,21 0 0,-21 0 16,21 22-16,-21-22 0,0 0 16,0 0-16,0 0 0,0 22 15,0-22-15,0 0 0,0 0 0,0 0 16,0 1-16,0-1 0,0 0 15,0 0-15,-21-21 16,0 0 0,0 0-1,21-21 1,0 0-16,0 0 0,0-1 16,0 1-16,0 0 0,0 0 15,21-21-15,0 20 0,0-20 0,0 21 16,22-21-16,-22 20 0,0 1 0,21 0 15,-20 0-15,20 21 0,-21 0 16,21 0-16,-20 0 0,20 21 16,-21 0-16,0 0 0,22 1 0,-43-1 15,21 0-15,-21 0 0,0 21 16,0-20-16,0-1 0,0 0 0,0 0 16,-21 0-16,21 0 0,-22 1 0,1-1 15,0-21-15,0 21 0,0 0 16,0-21-16,-1 0 31,44-21-15</inkml:trace>
  <inkml:trace contextRef="#ctx0" brushRef="#br0" timeOffset="21461.74">18775 3577 0,'0'-21'16,"0"-42"0,0 41-16,0 1 0,0 0 15,-21 21-15,-1 0 16,1 0-16,0 0 0,0 0 16,-21 0-16,20 21 0,-20 0 0,21 1 15,-21-1-15,20 0 0,-20 0 16,21 21-16,0-20 0,0-1 0,-1 0 15,22 0-15,0 0 0,0 0 16,0 1-16,0-1 0,22-21 16,-1 0-16,0 0 0,0 0 15,0 0-15,0 0 0,22 0 16,-22 0-16,0 0 0,0-21 0,0-1 16,1 1-16,-1 0 0,0 0 15,0 0-15,0 0 0,0-1 16,1-20-16,-22 21 0,21 0 0,-21 0 15,21-1-15,-21 44 32,0-1-17,-21 0-15,0 0 0,21 0 0,-22 0 16,22 1-16,0 20 0,0-21 16,0 0-16,0 0 0,0 1 15,0-1-15,22 0 0,-1-21 16,0 0-16,0 0 15,0 0-15,0 0 0,1 0 0,-1 0 16,0 0-16,0-21 16,21 21-16,-20-21 0,-1-1 0,0 1 15,0 0-15,0 0 0,0-21 0,1-1 16,-1 1-16,-21 0 0,21-1 16,0 1-16,0-22 0,-21 22 0,21-21 15,-21 20-15,22 1 0,-22 21 16,0 0-16,0-1 0,0 1 0,0 42 31,0 1-31,-22-1 0,1 21 16,0-21-16,21 22 0,-21-1 15,0 0-15,0 1 0,21-1 0,0 0 16,-22 1-16,22-1 16,0-21-16,0 21 0,0-20 0,0 20 15,0-21-15,0 0 0,0 0 16,0 1-16,22-1 0,-1-21 15,0 0-15,0 0 0,0 0 16,0 0-16,1 0 0,-1 0 16,0 0-16,0-21 0,-21-1 15</inkml:trace>
  <inkml:trace contextRef="#ctx0" brushRef="#br0" timeOffset="21623.64">19283 3662 0,'0'0'0,"0"21"16,-21-21-16,-1 0 0,22-21 63</inkml:trace>
  <inkml:trace contextRef="#ctx0" brushRef="#br0" timeOffset="22087.37">20807 3006 0,'0'0'0,"0"-21"16,0-1 0,21 22-16,0 0 15,21 0-15,1 0 0,-1 0 16,0-21-16,22 21 0,-1 0 0,1 0 16,21 0-16,-22-21 0,22 21 15,-1 0-15,1 0 0,-21 0 0,-22 0 16,0 0-16,1-21 0,-22 21 15,-42 0 1,-22 0-16,1 0 0,0 0 16,-1 0-16,1 0 0,0 0 15,-1 0-15</inkml:trace>
  <inkml:trace contextRef="#ctx0" brushRef="#br0" timeOffset="22345.23">21357 2879 0,'0'21'31,"0"0"-31,0 0 0,0 0 0,-21 1 16,21-1-16,0 0 16,-21 21-16,21 1 0,0-1 0,0 0 15,-21 1-15,-1-1 0,22 21 16,-21-20-16,0-1 0,21 0 0,-21 1 16,0-22-16,21 21 0,0-21 0,-21 22 15,21-22-15,-22 0 0,22 0 16,-21 0-16,42-21 31,1 0-15,20 0-16,-21-21 0,0 0 0,22 0 15,-22 0-15</inkml:trace>
  <inkml:trace contextRef="#ctx0" brushRef="#br0" timeOffset="22907.91">21611 3493 0,'21'0'47,"0"0"-47,1 0 15,-1 0-15,0 0 0,21 0 16,-21-22-16,1 1 0,-1 21 0,0-21 16,0 21-16,0-21 0,0 0 15,-21 0-15,0-1 0,0 1 0,0 0 16,0 0-16,-21 0 15,0 21-15,-21 0 16,21 21-16,-1 0 0,1 0 16,-21 0-16,21 1 0,0 20 0,-22-21 15,22 21-15,0-20 0,0 20 16,21-21-16,0 0 0,0 0 0,0 1 16,0-1-16,0 0 0,0 0 0,21-21 15,0 0-15,0 21 0,0-21 16,22 0-16,-1 0 0,0 0 0,-20 0 15,20 0-15,0-21 16,1 21-16,-1-21 0,0 0 0,1 0 16,-1-1-16,0 1 0,-21-21 0,22 21 15,-22-22-15,0 1 0,0 21 16,0-21-16,-21 20 0,0 1 16,-21 21-1,0 21-15,0 1 0,0-1 0,21 0 16,-21 0-16,21 21 0,0-20 15,0-1-15,0 21 0,0-21 0,0 0 16,0 1-16,0-1 0,0 0 16,0 0-16,0 0 0,0 0 15,-22-21 1,1 0 0,0 0-16,0 0 0,0 0 15,21-21-15,0 0 16,0 0-16,0 0 0,0 0 0</inkml:trace>
  <inkml:trace contextRef="#ctx0" brushRef="#br0" timeOffset="23171.75">22648 2900 0,'0'0'16,"21"-21"-16,1 21 0,-1 0 15,-21 21 1,0 0-16,0 0 0,0 0 15,0 1-15,-21 20 0,-1 0 0,1 1 16,0-1-16,0 0 0,-21 1 16,20 20-16,1-21 0,-21 22 0,21-22 15,0 1-15,21-22 0,-22 21 0,22 0 16,0-20-16,0-1 0,0 0 16,0 0-16,0 0 0,22 0 15,-1-21-15,0 0 16,0 0-16,0 0 0,0-21 0,1 0 15,-1 21-15,0-21 0</inkml:trace>
  <inkml:trace contextRef="#ctx0" brushRef="#br0" timeOffset="23343.65">22394 3239 0,'-21'0'0,"42"0"0,-21 0 47,43 0-47,-22 0 0,21 0 16,0 0-16,1 0 0,-1-22 0,22 22 15,-1 0-15,1-21 0</inkml:trace>
  <inkml:trace contextRef="#ctx0" brushRef="#br0" timeOffset="23683.46">24320 2836 0,'0'0'0,"0"-21"0,0 0 0,0 0 0,0 0 0,-21 21 16,0 0-16,0 0 15,0 0-15,-22 0 0,1 21 0,0 0 16,-1 0-16,1 0 0,-21 22 16,20-22-16,-20 21 0,20 1 0,1-1 15,0 0-15,-1 22 0,1-22 16,21 22-16,21-22 0,0 0 0,0 22 16,0-22-16,0 0 0,21 1 0,0-1 15,22-21-15,-1 22 0,0-22 16,1 0-16,20 0 0,-21-21 0,22 21 15,-1-21-15,-20 0 0,-1 0 16,22 0-16</inkml:trace>
  <inkml:trace contextRef="#ctx0" brushRef="#br0" timeOffset="24911.74">24786 3302 0,'0'-42'0,"0"84"0,0-127 15,0 64-15,0 0 0,-21 0 16,0 0-16,0 21 0,-1 0 0,-20 0 15,21 0-15,-21 21 0,-1 0 16,1 0-16,0 22 0,20-22 0,-20 21 16,0 0-16,21 1 0,-1-1 15,1 0-15,0 1 0,21-22 16,0 21-16,0-21 0,0 1 0,0-1 0,0 0 16,21 0-16,0 0 15,1-21-15,-1 21 0,21-21 16,-21 0-16,0 0 0,1 0 0,20-21 15,-21 21-15,0-21 0,0 0 16,1 0-16,20-22 0,-21 22 0,0-21 16,0 0-16,1-22 0,-22 22 15,21-1-15,-21 22 0,0 0 0,21 0 16,-21 0-16,-21 21 16,0 21-16,-1 0 15,1 0-15,21 22 0,-21-22 16,0 21-16,0-21 0,0 22 0,21-1 0,0-21 15,0 0-15,0 22 0,0-22 16,0 0-16,0 0 0,21 0 16,0 0-16,0-21 0,0 0 15,22 0-15,-22 0 0,21 0 16,0 0-16,1 0 0,-22 0 0,21-21 16,1 0-16,-1 0 0,-21 0 0,21-22 15,-20 22-15,20-21 0,-21 0 16,0-1-16,0 1 0,1 21 0,-1 0 15,-21-1-15,0 1 16,0 42 0,0 1-16,0 20 15,0-21-15,0 0 0,0 22 0,0-22 16,0 0-16,-21 21 0,21-21 0,0 1 16,0-1-16,0 0 0,0 0 15,0 0-15,0 0 0,0 1 16,-22-22-1,1 0 1,0-22-16,21 1 16,0 0-16,-21 21 0,21-21 15,0 0-15,-21 21 0,0 0 32,21 21-17,0 0-15,0 0 16,0 0-16,0 1 15,21-22-15,0 21 0,0-21 16,0 0-16,0 0 0,1 0 16,-1 0-16,0 0 0,21 0 0,-21 0 15,1 0-15,20 0 0,-21-21 16,21-1-16,-20 1 0,20 0 0,-21 0 16,0 0-16,22-22 0,-22 1 0,0 21 15,0-21-15,-21 20 16,0 1-16,0 0 0,0 0 0,-21 21 15,-21 0 1,20 21-16,1 0 0,0 0 16,0 1-16,0 20 0,0-21 0,21 0 15,0 22-15,-22-22 0,22 0 16,0 0-16,0 0 0,0 0 0,0 1 16,0-1-16,22 0 15,-1-21-15,0 21 0,0-21 0,0 0 16,22 0-16,-22 0 0,21 0 0,0 0 15,-20 0-15,20 0 0,0-21 16,-21 0-16,22 0 0,-1-1 16,0 1-16,-20 0 0,20-21 0,0-1 15,-21 22-15,1-21 0,-1 0 16,0 20-16,-21 1 0,0 0 0,0 0 16,-21 21-1,0 0-15,-1 21 0,1-21 0,21 21 16,0 22-16,-21-22 0,21 0 15,-21 0-15,21 21 0,0-20 0,0-1 16,0 0-16,0 0 0,0 0 16,0 0-16,21 1 0,0-1 0,0 0 15,1 0-15,-22 0 32,-22-21-32,1 0 0,0 0 15,-21 0-15,-1 0 0,1 0 0,0 0 16,-1 0-16,-20 0 0,-1 0 15</inkml:trace>
  <inkml:trace contextRef="#ctx0" brushRef="#br0" timeOffset="26361.44">995 5821 0,'0'-21'0,"0"0"16,0-1-16,0 1 0,0 0 16,0 0-16,21 0 0,-21-22 15,0 22-15,0 0 0,0-21 0,0 21 16,0-1-16,0 1 0,0 0 15,0 0-15,0 0 0,0 0 0,0 42 32,-21 0-32,21 0 15,-21 21-15,21 1 0,0-1 0,0 22 16,-22-1-16,1 1 16,21-1-16,-21 1 0,0-1 0,0 1 15,0-1-15,-1-21 0,1 1 16,0-1-16,0 0 0,0 1 0,0-1 15,-1-21-15,22 0 0,-21 1 16,0-22-16,0 0 0,0-22 16,0 1-1,-1 0-15,22-21 16,0 21-16,0-1 0,-21-20 0,21 21 16,0-21-16,0-1 0,0 22 15,0-21-15,0 21 0,0-22 0,0 22 16,0 0-16,21 21 31,1 21-31,-22 0 0,21 0 16,0 22-16,0-22 0,-21 0 0,21 0 15,0 22-15,1-22 0,-1 0 16,0 0-16,0 0 0,0 0 16,0 1-16,1-22 0,-1 0 0,0 0 15,0 0-15,0 0 0,0 0 16,22 0-16,-22 0 0,0-22 0,21 1 15,-20 0-15,-1 0 0,0 0 16,0 0-16,0-1 0,0-20 0,1 21 16,-22-21-16,0 20 15,0 1-15,0 0 0,-22 21 32,1 21-32,21 0 15,-21 22-15,0-22 0,21 0 0,-21 0 16,0 0-16,21 1 0,0-1 15,0 0-15,-22 0 0,22 0 0,0 0 16,22-21 15,-22-21-31,21 0 0,0 21 16,-21-21-16,21 0 0</inkml:trace>
  <inkml:trace contextRef="#ctx0" brushRef="#br0" timeOffset="26531.35">1312 5884 0,'-21'0'31,"0"0"-31,21 22 32,21-22-17,21 0-15,-20 0 0,-1 0 16,21-22-16,-21 22 0</inkml:trace>
  <inkml:trace contextRef="#ctx0" brushRef="#br0" timeOffset="27155.53">1990 5461 0,'0'0'0,"-22"0"0,1 0 15,0 0 1,0 0-16,21 21 0,0 0 0,0 22 15,-21-1-15,21 0 16,0 1-16,-21-1 0,21 0 0,0 22 16,0-22-16,0 1 0,-22 20 15,22-21-15,0 1 0,-21-1 0,21-21 16,0 22-16,0-22 0,0 0 16,0 0-16,0 0 0,0 0 0,0-42 31,0 0-16,0 0-15,0 0 16,0-22-16,0 22 0,0-21 0,21 21 16,1-22-16,-1 1 0,0 0 15,0-1-15,0 1 0,0 21 0,1 0 16,-1 0-16,0 21 16,21 0-16,-21 0 0,1 0 0,-1 0 15,-21 21-15,21 0 0,-21 0 16,21 0-16,-21 0 0,0 1 15,0-1-15,-21 0 0,0 0 16,0-21-16,-1 21 0,1-21 0,0 0 16,0 21-16,-21-21 0,20 0 15,1 0-15,0 0 0,0 0 16,21-21-16,-21 21 16,21 21-1,0 1 1,21-1-16,-21 0 15,21 0-15,0 0 0,-21 0 16,0 1-16,21-22 0,1 21 0,-1 0 16,-21 0-16,21-21 0,0 0 15,-21 21-15,21-21 0,0 0 0,22 0 16,-22 0-16,0 0 0,0 0 16,22 0-16,-22-21 0,0 0 0,21 21 15,-21-21-15,1 0 0,-1-1 0,21 22 16,-21-21-16</inkml:trace>
  <inkml:trace contextRef="#ctx0" brushRef="#br0" timeOffset="27463.36">2498 6054 0,'21'0'63,"0"0"-63,0 0 15,0 0-15,0 0 0,1-21 0,-1 21 16,0-22-16,0 22 0,0-21 0,0 0 15,-21 0-15,22 21 0,-1-21 16,-21 0-16,0-1 0,0 1 0,0 0 16,-21 21-1,-1 0-15,1 0 0,0 0 0,0 21 16,0 0-16,-22 1 0,22-1 0,0 21 16,0 0-16,21-20 0,0 20 15,-21-21-15,21 21 0,0-20 16,0-1-16,0 0 0,21 0 0,0-21 15,0 21-15,22-21 0,-22 0 16,21 0-16,-21 0 0,22 0 0,-1 0 16,0-21-16,1 0 0,-1 0 15,0 0-15</inkml:trace>
  <inkml:trace contextRef="#ctx0" brushRef="#br0" timeOffset="28011.04">4572 5503 0,'0'0'0,"21"-42"0,0 21 0,0-21 16,1-1-16,-1 1 0,0 0 15,0-1-15,0 1 0,0 0 0,-21-1 16,22 1-16,-22 0 0,0 20 15,0-20-15,0 63 16,0 22 0,0-1-16,-22 0 0,22 22 0,0-1 15,-21 22-15,21 0 0,0-1 16,0 1-16,-21 21 0,0-22 0,21 1 16,-21 21-16,21-21 0,0 20 15,-21 1-15,-1 0 0,22 21 16,-21-21-16,0 0 0,21 0 0,-21-1 15,0 1-15,21 0 0,0-21 0,-21-1 16,-1 1-16,22-21 0,-21-1 0,21 1 16,0-22-16,0-21 0,0 0 15,0 0-15,0-42 16,0-21-16,0 0 0,0-1 16,0 1-16,21-22 0,1-20 15,-1 20-15</inkml:trace>
  <inkml:trace contextRef="#ctx0" brushRef="#br0" timeOffset="28331.86">4699 6075 0,'0'0'0,"0"-64"0,0 1 0,0-1 15,-21 1-15,21 21 0,0-1 16,-21 1-16,21 0 0,0-1 0,0 1 16,0 21-16,21 0 0,0-22 15,0 22-15,21 0 0,1 0 0,20 21 16,-20 0-16,20 0 0,-21 0 15,22 0-15,-22 0 0,1 21 0,-1 21 16,-21-21-16,0 22 0,-21-1 16,-42 149-1,0-170-15,20 21 16,-20-21-16,0 0 0,21 1 16,-22-1-16,1-21 0,21 21 0,-22-21 15,22 0-15,-21 0 0,21 0 0,0 0 16,21-21-1,0 0 1,21-1-16,0 22 0,0-21 16,0 0-16,0 0 0,22 0 0</inkml:trace>
  <inkml:trace contextRef="#ctx0" brushRef="#br0" timeOffset="28655.67">5228 5757 0,'0'0'0,"21"0"15,0 0-15,1 0 16,-1 0-16,0-21 16,0 0-16,0 0 0,0 21 0,1-42 15,20 20-15,-21 1 0,21 0 0,-20 0 16,-1 0-16,0 0 0,-21-1 16,21 22-16,-21-21 0,-42 21 31,21 0-31,-1 0 0,1 21 0,0 1 15,-21-1-15,21 0 0,-1 21 0,1 1 16,0-22-16,0 21 0,21 0 16,0-20-16,0 20 0,0-21 0,0 0 15,0 0-15,0 1 0,0-1 16,21 0-16,0-21 0,22 0 0,-22 0 16,0 0-16,21 0 0,1 0 15,-1 0-15,-21-21 0,21 21 0,1-21 16,-22-1-16,21 1 0</inkml:trace>
  <inkml:trace contextRef="#ctx0" brushRef="#br0" timeOffset="29000.48">5884 5546 0,'0'-64'16,"0"128"-16,0-149 0,0 64 0,0 0 16,21 0-16,1 21 15,-1-22-15,0 22 0,0 0 16,0 0-16,0 0 0,1 0 0,20 22 15,-21-1-15,0-21 0,0 21 16,1 21-16,-1-21 0,0 22 0,-21-22 16,0 21-16,0-21 0,0 22 0,0-22 15,0 0-15,0 21 0,0-20 16,-21-1-16,0-21 0,21 21 16,-22-21-16,1 0 15,0 0-15,21-21 16,0 0-16,0-1 15,0 1-15,0-21 0,0 21 16,21-22-16,0 22 0,1-21 0,-22 21 16,21-22-16,0 22 0,-21 0 0,21 0 15,0 0-15,0 0 0,1-1 16,-1 22-16,0 0 0,0-21 0,21 21 16,-20 0-16,-1 0 0</inkml:trace>
  <inkml:trace contextRef="#ctx0" brushRef="#br0" timeOffset="30077.02">6562 5842 0,'0'0'16,"0"21"-16,0 0 0,21-21 31,0 0-31,0-21 16,21 0-16,-20 21 0,20-21 15,0 0-15,-21 0 0,22-22 0,-1 22 16,0-21-16,22-1 0,-43 22 16,21-21-16,1 0 0,-22-1 15,0 22-15,0-21 0,-21-1 0,0 22 16,0-21-16,0 21 0,0 0 16,0-1-16,0 1 0,-21 21 15,0 0-15,0 0 0,0 0 16,-1 21-1,22 1-15,0-1 0,-21 0 0,21 0 16,-21 21-16,21 1 0,0-1 0,0 22 16,-21-22-16,0 21 0,21 1 15,-21-1-15,-1 1 0,1-1 16,21 1-16,-21-1 0,0 1 0,0-1 16,0 1-16,-1 21 0,1-22 15,-21 1-15,21 20 0,0-20 0,-1 20 16,1 1-16,-21-21 0,21 20 0,-22-20 15,22 20-15,-21-20 0,21 21 16,-22-22-16,22 1 0,-21-1 0,21 1 16,21-22-16,0 0 0,0-21 0,0 22 15,21-43 1,21-21-16,-21-1 0,22 1 16,20-21-16,-20 0 0,20-1 0,1-20 15,-22-1-15,21 22 0,1-22 0,-1 1 16,-20 21-16,-1-22 0,0 1 15,1-1-15,-22 1 0,0-1 16,-21 1-16,0-1 0,0 1 0,0-1 16,-21 1-16,0-1 0,0 1 0,-1 20 15,-20 1-15,21-22 0,-21 22 16,20 21-16,-20-21 0,21 20 0,0 1 16,0 0-16,-1 21 0,22-21 15,0 0 1,22 21-16,20 0 15,-21-21-15,21 21 0,-20-22 16,20 1-16,0 21 0,-21-21 0,22 0 16,-1-21-16,0 20 0,-20 1 15,20-21-15,-21 21 0,21-22 16,-20 22-16,-1-21 0,-21 21 0,0 0 16,21-1-16,-21 1 0,0 0 15,0 0-15,0 0 0,0 0 16,-21 21 15,21 21-31,-21 0 0,21 0 16,-22 0-16,22 22 0,-21-22 15,21 0-15,0 21 0,0-21 16,0 1-16,0 20 0,0-21 0,0 0 0,0 0 16,0 1-16,21-22 0,1 21 15,-1-21-15,0 0 0,0 0 16,21 0-16,-20 0 0,-1 0 0,0-21 15,0 21-15,0-22 0,0 1 16,1 0-16,-1 0 0,-21-21 0,0 20 16,0-20-16,0 21 0,0-21 0,0 20 15,0-20-15,0 21 0,-21 0 16,21 0-16,-22-1 0,1 1 0,0 21 16,0 0-16,0 0 15,0 0-15,-1 0 16,22 21-16,0 1 0,0-1 0,0 0 15,0 0-15,0 0 16,22-21-16,-22 21 0,21 1 0,0-22 16,21 0-16,-21 21 0</inkml:trace>
  <inkml:trace contextRef="#ctx0" brushRef="#br0" timeOffset="30439.22">7768 5503 0,'0'0'0,"-21"-21"0,21 0 0,-21 0 15,21 0-15,0 0 0,0-1 16,0 1-16,21 0 16,0 21-16,0 0 0,0-21 15,1 21-15,-1 0 0,21 0 0,-21 0 16,22 0-16,-1 0 0,-21 21 16,21 0-16,-20 0 0,-1-21 0,0 43 15,0-22-15,-21 0 0,0 0 0,0 0 16,0 22-16,0-22 0,0 0 15,0 0-15,-21 0 0,21 1 0,-21-1 16,0 0-16,-1-21 0,1 0 16,0 0-16,21-21 15,0 0 1,0-1-16,0-20 16,0 21-16,0 0 0,0 0 0,21-22 15,0 22-15,-21-21 0,22 21 0,-1-1 16,0 1-16,0 0 0,-21 0 15,21 21-15,0 0 0,1-21 0,-1 21 16,0 0-16,0 0 0</inkml:trace>
  <inkml:trace contextRef="#ctx0" brushRef="#br0" timeOffset="31094.85">8551 5313 0,'0'0'0,"0"21"16,0 0-1,-21 0-15,21 1 16,-21-1-16,21 0 0,0 0 0,0 0 16,0 0-16,0 22 0,-21-22 0,21 0 15,0 0-15,0 0 0,0 1 16,0-1-16,-21-21 0,21 21 0,0 0 16,0-42 15,0 0-16,0 0 1,0-1-16,0-20 0,0 21 0,0 0 16,0-22-16,21 1 0,0 21 0,0-21 15,0 20-15,0 1 0,1 0 16,-1 0-16,0 0 0,0 21 16,0 0-16,0 0 0,1 0 0,-1 0 15,0 21-15,-21 0 0,21 0 16,-21 0-16,21 1 0,-21-1 0,0 21 15,0-21-15,0 0 0,0 22 0,21-22 16,-21 0-16,0 0 0,0 0 16,0 1-16,0-1 0,-21-21 31,21-21-15,0-1-16,0 1 0,0 0 15,0 0-15,0 0 0,21 0 16,1-22-16,-22 22 0,42-21 0,-21 21 15,0-22-15,22 22 0,-22-21 0,21 21 16,0-1-16,-20 22 0,20 0 16,0 0-16,1 0 0,-1 0 0,0 0 15,-21 22-15,22-1 0,-22 0 0,0 0 16,-21 21-16,0-20 0,0-1 16,0 0-16,0 21 0,0-21 0,0 1 15,-21-1-15,0 0 0,0 0 16,21 0-16,-22 0 0,1 1 15,0-1-15,21-42 47,21 21-47,0-22 0</inkml:trace>
  <inkml:trace contextRef="#ctx0" brushRef="#br0" timeOffset="32464.28">9821 5355 0,'0'0'0,"0"-21"0,0 0 0,0 0 0,0 0 16,0-1-16,-21 1 0,0 21 15,0 0-15,0 0 0,-1 0 16,1 0-16,0 0 0,0 21 0,-21-21 16,20 22-16,1-1 0,0 21 0,0-21 15,0 0-15,0 22 0,-1-22 16,22 0-16,-21 21 0,21-20 0,0-1 15,0 0-15,0 0 0,0 0 16,0 0-16,21-21 0,1 0 0,-1 22 16,21-22-16,-21 0 0,0 0 15,1-22-15,-1 22 16,0-21-16,0 0 0,21 21 0,-20-21 16,-1-21-16,0 20 0,0 1 0,0 0 15,0-21-15,1 21 0,-22-22 16,0 22-16,21-21 0,-21 21 0,0-1 15,0 44 1,0 20 0,-21-21-16,21 0 0,0 22 15,-22-22-15,22 0 0,0 21 0,0-21 16,0 1-16,0-1 0,0 0 16,0 0-16,0 0 0,22 0 0,-1-21 15,0 0-15,0 0 0,0 0 16,22 0-16,-1 0 0,0 0 15,1-21-15,-1 0 0,0 0 0,1 21 16,-1-21-16,-21-22 0,0 22 0,0 0 16,1 0-16,-1-21 0,-21 20 15,0-20-15,0 21 0,0 0 0,0 0 16,0-1-16,-21 44 31,-1-1-31,1 0 0,21 0 0,-21 0 16,21 22-16,-21-22 0,0 0 0,21 0 15,-21 0-15,21 0 0,-22 1 16,22-1-16,0 0 0,0 0 16,-21-21-16,21 21 0,0-42 31,0 0-15,0 0-16,0 0 0,21-1 15,-21 1-15,22 0 0,-1 0 0,0 0 16,-21-22-16,21 22 0,0 0 0,0 0 15,1 0-15,-1 21 16,0 0-16,-21 21 16,0 0-16,0 0 15,0 0-15,0 1 0,0-1 16,0 0-16,0 0 0,21 0 16,-21 0-16,0 1 0,21-22 15,0 0-15,1 0 16,-1 0-16,0 0 0,0 0 15,0 0-15,-21-22 0,21 1 0,-21 0 16,22 21-16,-1-21 0,-21 0 16,21-22-16,0 22 0,0 0 0,0 0 15,1-21-15,-1 20 0,0 1 0,0 0 16,0 21-16,0 0 16,1 0-16,-22 21 15,0 0-15,0 1 16,0-1-1,0-42 32,0-1-31,0 1-16,0 0 16,0 0-16,0 0 15,0 0-15,-22 21 16,1 0-1,0 21-15,0 0 16,21 0-16,-21 0 0,0 0 0,21 1 16,0-1-16,0 21 0,-22-21 15,22 0-15,0 1 0,0 20 16,0-21-16,0 0 0,0 0 0,22 1 16,-22-1-16,21-21 0,0 0 15,0 0-15,21 0 0,-20 0 16,-1 0-16,21-21 0,-21-1 0,22 22 15,-1-21-15,-21 0 0,21 0 0,-20-21 16,-1 20-16,21 1 0,-42-21 16,21 21-16,-21-22 0,21 22 15,-21 0-15,-21 21 16,0 0-16,21 21 16,-21 0-16,0 1 0,0-1 15,21 0-15,0 0 0,-22 0 16,22 22-16,0-22 0,0 0 0,0 0 15,0 0-15,0 0 0,22-21 16,-22 22-16,21-22 16,0 0-16,0 0 0,0-22 15</inkml:trace>
  <inkml:trace contextRef="#ctx0" brushRef="#br0" timeOffset="33294.8">12806 5355 0,'0'-21'0,"0"0"0,0 0 15,21 0-15,0-1 0,0 1 16,0 0-16,22 0 0,-22 0 15,21 0-15,1-1 0,-1 1 0,0 21 16,1 0-16,-1 0 0,0 0 0,1 21 16,-1 1-16,-21-1 0,0 21 15,-21-21-15,0 22 0,0-22 0,0 21 16,-21 0-16,0-20 0,-21 20 16,20 0-16,-20-21 0,0 1 0,21-1 15,-22 0-15,43 0 0,-21-21 0,0 0 16,21-21-1,0 0-15,0 0 0,0-1 16,0 1-16,21 0 16,0 0-16,0-21 0,1 20 0,-1-20 15,21 21-15,-21-21 0,22-1 0,-22 22 16,21-21-16,0 21 0,1-1 16,-22 1-16,21 21 0,-21-21 0,1 21 15,-1 0-15,0 0 0,0 0 16,0 0-16,-21 21 15,0 0-15</inkml:trace>
  <inkml:trace contextRef="#ctx0" brushRef="#br0" timeOffset="33643.65">13589 5334 0,'0'0'0,"-21"42"0,21-20 0,0-1 16,0 0-16,21-21 31,0 0-31,0 0 0,0-21 16,1 21-16,-1-21 0,21 21 0,-21-22 15,0 1-15,22 0 0,-22 0 0,0 0 16,0 0-16,0-1 0,-21 1 16,0 0-16,0 0 0,0 0 15,-21 0-15,0 21 0,0 0 0,-21 0 16,20 0-16,1 21 0,-21-21 16,21 21-16,-22 21 0,22-21 0,0 1 15,0 20-15,21-21 16,0 0-16,0 22 0,0-22 0,0 21 15,0-21-15,0 0 0,0 1 0,0-1 16,21-21-16,0 21 0,0-21 16,22 0-16,-22 0 0,21 0 0,-21 0 15,22 0-15,20-21 0,-20 21 16,-1-21-16,0-1 0,22 1 0,-22 0 16,0-21-16,1 21 0,-1-22 0,0 22 15,1-21-15,-22-1 0</inkml:trace>
  <inkml:trace contextRef="#ctx0" brushRef="#br0" timeOffset="33843.53">14499 4678 0,'0'0'0,"0"21"31,0 21-31,0 1 0,0 20 0,-21-20 16,0 20-16,0 1 0,21-1 0,-22 1 15,1-22-15,0 21 0,0-20 16,0-1-16,0 0 0,21 1 0,-22-22 15,22 0-15,0 0 0,0 0 16,0 1-16,0-1 0,22-21 16,-1 0-16,0 0 0,21 0 15,-21-21-15</inkml:trace>
  <inkml:trace contextRef="#ctx0" brushRef="#br0" timeOffset="34803.94">14880 5313 0,'0'0'0,"21"-21"0,-21 0 16,0-1-16,21 1 0,-21 0 15,0 0-15,0 0 0,0 0 0,0-1 16,0-20-16,0 21 0,0 0 0,-21 0 16,0 21-16,0 0 0,0 0 15,0 0-15,-1 0 16,1 21-16,0 21 0,0-21 0,0 22 15,0-22-15,-1 21 0,-20 0 16,21 1-16,0-1 0,21-21 0,-21 22 16,21-22-16,-22 21 0,22-21 15,0 0-15,0 1 0,22-1 16,-1-21-16,0 0 0,0 0 16,0 0-16,0-21 0,22-1 15,-22 22-15,0-21 0,0 0 0,0 0 16,1 0-16,-1 0 0,0-22 15,0 22-15,0 0 0,0-21 0,1 20 16,-22-20-16,0 21 0,21 0 0,-21 0 16,21-1-16,-21 1 15,0 42 1,0 1-16,-21-1 0,21 21 16,-21-21-16,21 0 0,0 22 15,-22-22-15,22 21 0,0-21 0,0 1 16,0-1-16,0 0 0,0 0 0,0 0 15,22 0-15,-1 1 0,0-22 16,0 0-16,21 0 0,-20 0 0,20 0 16,-21 0-16,21 0 0,-20 0 15,20-22-15,0 1 0,-21 0 16,1 0-16,20 0 0,-21 0 0,0-22 16,0 22-16,1-21 0,-1-1 15,0 1-15,-21-21 0,0 20 0,21-20 16,-21-1-16,21 22 0,-21-22 0,0 22 15,0 0-15,0 21 0,0-1 16,0 1-16,0 0 0,0 42 16,0 22-1,0-1-15,0 0 0,0 1 0,0-1 16,-21 21-16,0 1 0,0-22 0,21 1 16,-21 20-16,21-21 15,0 1-15,0-1 0,0 0 0,0-20 0,0 20 16,0-21-16,0 0 15,0 22-15,0-22 0,0 0 16,21-21-16,0 0 0,0 0 16,21 0-16,-20 0 0,-1-21 15,21 0-15,-21-1 0,22 22 0,-22-21 16,0-21-16,0 21 0,0 0 16,0-22-16,1 22 0,-22 0 0,21-21 15,-21 20-15,0 1 0,0 0 0,0 0 16,0 0-16,-21 21 15,-1 21 1,22 0-16,-21 0 0,21 0 0,-21 1 16,0-1-16,21 0 0,0 21 15,0-21-15,0 1 0,0-1 0,0 0 16,0 0-16,0 0 0,0 0 16,0 1-16,0-1 0,21-21 0,-21 21 15,21-21-15,22 0 0,-22 0 0,21 0 16,0 0-16,1 0 0,20 0 15,-20 0-15,20 0 0,1 0 0,-22 0 16</inkml:trace>
  <inkml:trace contextRef="#ctx0" brushRef="#br0" timeOffset="35319.65">16722 5249 0,'0'0'0,"0"-21"15,0 0-15,0 0 0,0 0 16,-22 0-16,1 21 0,0 0 15,0 0-15,0 0 0,0 0 0,-1 0 16,1 0-16,0 21 0,0 0 16,-21 0-16,20 0 0,1 0 0,0 1 15,0-1-15,21 0 0,0 21 0,-21-21 16,21 1-16,0-1 0,0 0 16,0 0-16,0 0 0,0 0 0,0 1 15,21-22-15,0 21 0,0-21 16,0 0-16,1 0 15,-1 0-15,0 0 0,0 0 0,0-21 16,0 21-16,1-22 0,-1 1 16,0 0-16,0-21 0,0 21 0,0-1 15,1-20-15,-1 0 0,0-1 0,-21-20 16,21 21-16,0-22 0,0 1 16,-21 20-16,22-20 0,-1-1 0,-21 22 15,0 0-15,0-1 0,21 22 16,-21 0-16,0 0 0,0 42 15,-21 21 1,21-21-16,-21 43 16,21-22-16,-22 22 0,1-22 0,21 22 15,-21-1-15,21-21 0,0 22 16,0-22-16,0 1 0,0-1 0,0 0 16,0 1-16,0-22 0,0 21 0,0-21 15,0 0-15,0 1 0,0-1 16,21-21-16,0 0 15,1-21 1,-22-1-16,21 1 16</inkml:trace>
  <inkml:trace contextRef="#ctx0" brushRef="#br0" timeOffset="35535.53">15536 4995 0,'-42'22'16,"84"-44"-16,-126 44 0,62-1 0,1-21 15,42 0 1,1 0-16,20 0 0,-21 0 16,21 0-16,1 0 0,-1 0 0,0 0 15,1 0-15,20 0 0,-20 0 0,20 0 16,1-21-16,-1 21 15</inkml:trace>
  <inkml:trace contextRef="#ctx0" brushRef="#br0" timeOffset="35999.08">18140 4953 0,'-21'0'0,"-22"-21"31,43 0-31,21 21 16,1 0-16,-1-21 0,21-1 0,0 22 15,1-21-15,20 21 0,1 0 16,20-21-16,-20 0 0,21 21 0,-22-21 15,22 21-15,-22 0 0,1 0 16,-22-21-16,0 21 0,1 0 0,-22 0 16,0 0-16,-42 0 15,0 0 1,0 0-16,-1 0 0,-20-22 0,21 22 16,-21 0-16</inkml:trace>
  <inkml:trace contextRef="#ctx0" brushRef="#br0" timeOffset="36231">18711 4720 0,'-42'0'31,"42"21"-15,0 1-1,0-1-15,0 0 0,0 21 0,-21 1 16,21 20-16,-21-21 0,-1 22 16,1-22-16,0 22 0,0-22 0,0 0 15,0 1-15,-22-1 0,22 0 0,0 1 16,0-22-16,21 0 0,-21 21 15,21-20-15,-22-1 16,22 0-16,22-21 31,-1 0-31,0-21 0,21 21 16,-21-21-16,1-1 0</inkml:trace>
  <inkml:trace contextRef="#ctx0" brushRef="#br0" timeOffset="36867.62">18944 5334 0,'21'0'31,"0"0"-15,1 0 0,-1-21-16,0 21 0,0-21 0,21 21 15,-20-21-15,-1-1 0,0 22 16,0-21-16,0 0 0,0 0 0,1 0 15,-22 0-15,0-1 0,0 1 0,0 0 16,0 0-16,0 0 0,0 0 16,-22 21-16,1 0 0,0 0 15,0 0-15,0 42 16,0-21-16,-1 0 0,1 22 0,0-22 16,0 21-16,21 0 0,0 1 0,-21-22 15,21 21-15,0-21 16,0 1-16,0-1 0,0 0 0,0 0 15,0 0-15,21-21 0,0 0 0,0 0 16,22 0-16,-22 0 0,21 0 16,0 0-16,1-21 0,20 0 0,-20 21 15,-1-21-15,21 0 0,-20-1 16,-1-20-16,0 21 0,1 0 0,-1-22 16,-21 1-16,0 21 0,1-21 0,-1-1 15,-21 1-15,0 21 0,0 0 16,-21 21-16,-1 0 15,1 0-15,0 0 0,0 42 16,0-21-16,0 0 0,21 22 16,0-22-16,0 0 0,0 21 0,0-21 15,0 22-15,21-22 0,-21 0 16,21 0-16,0 0 0,0 1 0,0-1 16,-21 0-16,0 0 15,-21-21 1,0 0-1,0 0-15,0-21 0,0 0 0,-1 21 16,1-21-16,0 21 16,0-22-16,0 22 0,21-21 0,0 0 15,0 0 1,42 0-16,-21 21 16,0-21-16</inkml:trace>
  <inkml:trace contextRef="#ctx0" brushRef="#br0" timeOffset="37119.51">20108 4720 0,'0'0'0,"0"-21"0,0 0 0,0 0 15,-21 21-15,0 0 0,21 21 16,-21 0-16,0 0 0,-1 22 16,22-1-16,-21 0 0,0 22 0,0-22 15,21 22-15,-21-22 0,0 21 0,-1-20 16,1-1-16,21 0 15,0 1-15,-21-1 0,21-21 0,0 0 16,0 22-16,0-22 0,0 0 0,0 0 16,21-21-16,0 0 15,1 0-15,-1 0 16,0 0-16,0-21 0,-21 0 0,21 21 16,-21-21-16</inkml:trace>
  <inkml:trace contextRef="#ctx0" brushRef="#br0" timeOffset="37295.79">19791 5059 0,'0'0'0,"-21"0"15,42 0 17,0 0-32,0 0 0,21 0 15,-20 0-15,-1 0 0,21 0 0,-21 0 16,0 0-16,22 0 0,-22-21 15,21 0-15,1 21 0</inkml:trace>
  <inkml:trace contextRef="#ctx0" brushRef="#br0" timeOffset="37599.99">21315 4699 0,'-21'-21'0,"42"42"0,-64-42 0,43 0 0,-21 0 16,0-1-16,0 22 0,0 0 0,-22-21 16,22 21-16,-21 0 0,21 0 15,-22 21-15,1-21 0,0 43 0,-1-22 16,-20 21-16,21 1 0,-1-1 16,1 0-16,0 22 0,-1-22 0,22 22 15,0-22-15,0 0 0,21 1 16,0-1-16,0 0 0,0-21 15,21 22-15,0-22 0,0 0 0,22 0 16,-22 0-16,21 1 0,22-1 0,-22-21 16,21 0-16,-20 0 0,-1 0 15,22 0-15,-22 0 0,21 0 0,1 0 16</inkml:trace>
  <inkml:trace contextRef="#ctx0" brushRef="#br0" timeOffset="38811.29">21738 4911 0,'0'0'0,"-21"0"0,0-21 0,0-1 16,-22 22-16,1 0 15,21 22-15,-22-1 0,22 0 0,-21 0 16,21 0-16,-22 22 0,22-22 0,-21 21 16,21-21-16,0 22 0,-1-22 15,22 21-15,0-21 0,0 0 0,0 1 16,0 20-16,0-21 0,22 0 15,-1 0-15,0-21 0,0 0 16,0 0-16,0 0 0,1 0 16,20 0-16,-21 0 0,0-21 0,22 21 15,-22-21-15,0 0 0,0 0 0,0 0 16,0-1-16,1-20 0,-1 21 16,0-21-16,-21-1 0,0 22 0,0-21 15,0 21-15,21-1 0,-21 1 16,-21 21-1,21 21-15,-21 1 0,0-1 16,21 0-16,-22 0 0,1 21 0,0-20 16,21-1-16,0 21 0,-21-21 0,21 22 15,0-22-15,0 0 0,0 0 16,0 0-16,0 0 0,21-21 16,0 0-16,0 0 15,1 0-15,20 0 0,-21 0 16,0 0-16,0 0 0,1-21 0,-1 0 15,21 0-15,-21 0 0,0 0 16,1-1-16,-1-20 0,0 21 0,0-21 16,21-1-16,-20 1 0,-1 21 15,0-22-15,0 22 0,0 21 16,0 0-16,1 0 0,-22 21 16,0 1-16,0-1 0,0 0 15,0 21-15,0-21 0,0 1 0,0 20 16,0-21-16,0 0 0,0 0 0,0 1 15,0-1-15,0 0 0,0 0 16,0 0-16,0 0 16,-22-21-1,1 0-15,0 0 16,0-21-16,21 0 16,0 0-16,-21 0 15,21 0-15,0-1 0,0 1 16,0 42 15,0 1-31,0-1 16,0 0-16,0 0 15,0 0-15,0 0 16,21-21-16,0 22 16,0-22-16,0 0 0,1 0 15,-1 0-15,0 0 0,21 0 16,-21 0-16,22 0 0,-1-22 0,0 22 15,1-21-15,-22 0 0,21 0 16,-21 0-16,1 0 0,20-1 0,-21 1 16,0-21-16,0 0 0,1 20 0,-22-20 15,0 21-15,21 0 0,-21 0 16,0-1-16,0 1 0,-21 21 16,-1 0-16,22 21 0,-21 1 15,0 20-15,0-21 0,0 0 0,0 22 16,21-22-16,0 21 0,-22-21 15,22 22-15,0-22 0,0 0 16,0 0-16,0 0 0,0 0 0,22 1 16,-1-22-16,0 21 0,0-21 0,21 0 15,1 0-15,-1 0 0,0 0 16,1 0-16,-1 0 0,0 0 0,1-21 16,-1-1-16,-21 1 0,22 0 0,-1 0 15,-21 0-15,21-22 0,-20 22 16,-1-21-16,0 0 0,0-1 0,-21 22 15,0-21-15,0 21 0,0-1 16,0 44 0,-21-1-16,21 0 15,-21 0-15,21 0 0,-21 22 16,21-22-16,0 21 0,0-21 0,0 0 16,0 1-16,-22-1 0,22 0 0,0 0 15,-21-21-15,21 21 0,-21-21 16,0 0-16,0 0 0,0 0 15,-1 0-15,1 0 0,0 0 16,21-21-16</inkml:trace>
  <inkml:trace contextRef="#ctx0" brushRef="#br0" timeOffset="39883.91">24553 4911 0,'0'0'0,"0"-21"0,0-1 0,0 1 0,0 0 16,-21 42 15,21 0-15,-21 22-16,0-22 0,21 21 0,-21 1 15,-1-22-15,22 21 0,-21 0 16,0-20-16,21 20 0,0-21 16,0 21-16,0-20 0,-21-1 0,21 0 15,0 0-15,0 0 16,21-21 0,0 0-16,0 0 0,1 0 15,-1-21-15,0 0 0,0 21 16,0-21-16,0 0 0,1-1 0,-1-20 15,21 21-15,-21-21 0,0 20 0,22-20 16,-22 0-16,0 21 16,0-1-16,0 22 0,1 0 0,-22 22 31,0-1-31,0 0 0,0 21 16,0-21-16,0 1 0,-22-1 0,22 0 15,0 0-15,0 0 0,0 0 16,0 1-16,0-1 0,22 0 15,-1-21-15,21 0 16,-21 0-16,0 0 0,1 0 16,-1 0-16,21 0 0,-21-21 0,0 0 15,1 21-15,-1-22 0,21 1 16,-21-21-16,0 21 0,-21 0 0,22-22 16,-1 1-16,0 0 0,0-1 0,0-20 15,0 20-15,1 1 16,-1 0-16,-21-1 0,21 22 0,-21 0 15,21 0-15,-21 0 0,0 42 32,0 0-32,-21 0 0,0 0 0,21 22 15,-21-1-15,-1 0 0,22 1 16,0-1-16,-21 0 0,21 1 0,-21-1 16,21-21-16,0 22 0,-21-1 15,21-21-15,0 0 0,0 22 0,0-22 16,0 0-16,21 0 0,0 0 15,0-21-15,1 0 16,-1 0-16,0 0 0,0 0 0,0 0 16,22 0-16,-22 0 0,21 0 0,-21-21 15,22 21-15,-22-21 0,21 0 16,-21 0-16,22-1 0,-22-20 0,0 21 16,0-21-16,0 20 0,0-20 0,-21 21 15,22 0-15,-22 0 0,0-1 16,-22 22-16,1 0 0,0 0 15,0 22-15,0-1 0,-22 0 16,22 0-16,0 0 0,0 0 0,0 1 16,0-1-16,21 0 0,-22 0 15,22 0-15,0 0 0,0 1 16,0-1-16,0 0 0,0 0 16,0 0-16,0 0 15</inkml:trace>
  <inkml:trace contextRef="#ctx0" brushRef="#br0" timeOffset="41783.46">1312 8128 0,'0'0'0,"0"21"0,-21-21 0,0 21 16,21 1 0,0-1 15,0 0 203,0 0-203,0-42 94,21 0-31,0 21-94,-21-21 0,21 21 16,-21-22-16,22 1 0,-1 0 15,0 0-15,-21 0 0,0 0 0,21-22 16,-21 22-16,21 0 0,-21-21 16,0 20-16,0 1 0,0 0 15,0 0-15,-21 0 0,0 0 16,0-1-16,0 22 0,-1 0 0,1-21 16,-21 21-16,21 0 0,-22 0 15,22 21-15,-21 1 0,21-1 0,0 21 16,-22 0-16,22 1 0,0 20 15,0-20-15,21-1 0,-21 21 0,21-20 16,0-22-16,0 21 0,0-21 16,0 1-16,0-1 0,0 0 0,21-21 15,0 0 1,0 0-16,21 0 0,-20-21 16,20 0-16,0-22 0,1 22 15,-1-21-15,0-1 0,22 1 16,-22 0-16,0-1 0,1 22 0,-22-21 15,21 0-15,-21 20 0,1 1 16,-1 0-16,-21 42 31,0 0-31,0 22 0,0-1 0,0 0 16,0 22-16,0-1 0,0 1 16,0-1-16,0 1 0,0-1 0,0 22 15,21 0-15,0-22 0,-21 43 16,21-21-16,-21-1 0,0 1 15,0 21-15,0-21 0,0 20 16,0-20-16,0 21 0,0-21 0,0-1 16,-21 1-16,0 0 0,0-22 0,0 1 15,-1-1-15,1-21 0,0 1 16,0-1-16,-21-21 0,20 0 0,-20-21 16,0 0-16,-1 0 0,1 0 15,0-21-15,-1 0 0,1 0 0,0-21 16,-1-1-16,1 1 0,21-22 15,0 1-15,0-1 0,-1 1 0,22-1 16,0-20-16,0 20 0,0 1 16,0-22-16,22 22 0,-1-1 15,21-21-15,-21 22 0,43-1 16,-22-20-16,22 20 0,-1-20 0,22 20 16,-22 1-16,22-1 0,-22-21 15,1 22-15,21-1 0,-43 1 0,21-1 16,-20 1-16,-1 21 0</inkml:trace>
  <inkml:trace contextRef="#ctx0" brushRef="#br0" timeOffset="42148.23">2074 7916 0,'0'-21'0,"0"42"0,0-63 0,0 21 15,-21 42 32,21 21-47,-21-20 0,21 20 0,0 0 16,0 1-16,0-1 0,0 0 15,0 1-15,0-22 0,0 21 0,0-21 16,0 0-16,21 1 0,0-1 16,0 0-16,1-21 0,20 0 0,-21 0 15,0 0-15,22-21 0,-1 0 16,-21-1-16,21 1 0,1 0 0,-22 0 16,21-21-16,-21 20 0,1-20 15,-22 0-15,0-1 0,0 1 0,0 0 16,0 21-16,0-22 0,-22 1 15,1 21-15,0 0 0,-21-22 16,21 43-16,-1-21 0,1 21 0,-21 0 16,21 0-16,0 0 0,-1 0 15,-20 21-15,42 0 0,-21 1 0,21-1 16,0 0-16,0 0 0,0 0 16,0 0-16,21 1 0,0-1 0,22-21 15,-22 21-15,21-21 0,22 0 16</inkml:trace>
  <inkml:trace contextRef="#ctx0" brushRef="#br0" timeOffset="43263.99">3450 8192 0,'0'0'16,"-21"0"-16,0 21 0,42-21 31,21-21-31,-21-1 16,22 1-16,-1 0 15,0 0-15,1 0 0,20-22 0,-20 22 0,20-21 16,-21 21-16,1-22 16,-1 1-16,0 21 0,1-21 0,-22-1 15,21 1-15,-21 21 0,1-22 0,-22 1 16,0 0-16,0 21 0,0-22 15,0 22-15,0 0 0,0 0 0,-22 21 16,1 0-16,0 0 16,0 0-16,21 21 0,-21 0 15,21 21-15,0-20 0,0 20 0,-21 0 16,21 1-16,0-1 0,-22 21 16,22 1-16,0-1 0,0 1 0,0 21 15,-21-1-15,21-20 0,-21 20 0,0 1 16,21-21-16,-21 20 15,0 1-15,21 0 0,-22-1 0,22 22 16,-21-21-16,0-1 0,0 1 0,0 0 16,0-1-16,-1 1 0,1 0 15,0-22-15,0 22 0,0-22 0,21-20 16,-21 20-16,21-20 0,0-1 0,0 0 16,0-21-16,0 1 0,0-1 15,21-21-15,0 0 0,0 0 0,0 0 16,0-21-16,1-1 0,20 1 0,-21 0 15,21-21-15,1-1 0,-22 1 16,21 0-16,-21-22 0,22 22 16,-22-22-16,0 22 0,0-21 0,0-1 15,1 1-15,-22-22 0,0 21 16,0-20-16,0-1 0,0 0 0,0 1 16,-22 20-16,1-20 0,0-1 0,0 21 15,-21 1-15,20-1 0,-20 22 16,21 0-16,0-1 0,0 22 0,-1 0 15,22 0-15,0 0 0,0 0 16,22 21-16,-1-22 16,0 22-16,0-21 0,0 0 0,22 21 15,-1-21-15,0 0 16,1-22-16,-1 22 0,0 0 0,1-21 16,20 21-16,-21-22 0,1 22 0,-1-21 15,-21 21-15,0-22 0,1 22 16,-1 0-16,-21 0 0,21 0 0,-21-1 15,0 1-15,0 0 16,-21 21 0,0 0-16,-1 0 0,22 21 15,-21 0-15,0 64 16,0-64-16,21 0 16,0 22-16,0-22 0,0 21 15,0-21-15,0 22 0,21-22 16,0 0-16,0 0 0,1 0 0,-1 1 15,21-22-15,-21 0 0,22 0 0,-22 0 16,21 0-16,0 0 0,-20 0 16,20-22-16,0 1 0,-21 0 0,1 0 15,-1 0-15,0-22 0,-21 22 16,21 0-16,-21-21 0,0 21 0,0-22 16,0 1-16,-21 21 0,0-22 15,0 22-15,-22 0 0,22 0 0,0 0 16,-21 21-16,20 0 0,-20 0 0,0 0 15,21 21-15,-22 0 16,22 0-16,-21 0 0,21 22 0,-1-22 16,1 0-16,21 0 0,0 22 0,0-22 15,0 0-15,0 0 0,0 0 16,21 0-16,22 1 0,-22-22 0,21 0 16,-21 0-16,22 0 0,-1 0 15,0 0-15,1 0 0</inkml:trace>
  <inkml:trace contextRef="#ctx0" brushRef="#br0" timeOffset="43599.8">5101 7874 0,'0'0'0,"0"-21"0,-21 0 16,21 0-16,0-22 0,0 22 16,0 0-16,0 0 0,21 0 0,0-1 15,0 22-15,1-21 0,-1 0 0,0 21 16,21 0-16,-21 0 0,22 0 15,-22 21-15,21 0 0,-21 1 0,22-1 16,-22 0-16,0 0 0,0 0 0,0 22 16,-21-22-16,0 0 0,0 0 15,0 21-15,0-20 0,0-1 0,0 0 16,-21-21-16,0 21 0,0-21 16,0 0-16,0 0 0,-1 0 15,22-21-15,-21 0 16,21 0-16,0-1 0,0 1 15,0 0-15,0 0 0,0-21 16,21 20-16,1 1 0,-1-21 0,0 21 16,0 0-16,21-1 0,-20 1 0,-1 0 15,21 0-15,-21 0 0,22 0 16</inkml:trace>
  <inkml:trace contextRef="#ctx0" brushRef="#br0" timeOffset="44487.33">7239 7641 0,'0'0'0,"-21"0"0,0 0 16,-1 0-16,1-21 15,21 0-15,0 0 0,0 0 16,0-1-16,0 1 16,0 0-16,21 0 0,-21 0 0,22 0 15,-1 21-15,21-22 0,-21 22 0,0 0 16,1 0-16,-1 22 0,21-22 16,-21 42-16,0-21 0,22 0 0,-22 22 15,0-22-15,0 21 0,0 0 16,1-20-16,-22 20 0,0-21 0,0 21 15,0-20-15,0-1 0,0 0 0,0 0 16,-22 0-16,1 0 16,0 1-16,0-22 0,0 0 15,0 0-15,-1 0 0,22-22 16,0 1-16,0 0 16,0 0-16,0 0 0,0 0 0,0-1 15,0-20-15,22 0 0,-1 21 16,21-22-16,-21-20 0,22 20 0,-1 1 15,0 0-15,22-1 0,-22 1 0,22 21 16,-1 0-16,-21 0 0,22 21 16,-22 0-16,1 21 0,-1 0 15,-21 21-15,21 1 0,-20-1 0,-22 0 16,0 1-16,0-1 0,0 0 0,0 1 16,0-22-16,0 21 0,-43 0 15,22-20-15,0-1 0,0 21 0,0-21 16,-22 0-16,22 1 0,0-22 15,0 21-15,0-21 16,21-21 0,21-1-16,0 1 15,0 0-15,21 0 0,-20 0 0,20 0 16,0-22-16,-21 22 0</inkml:trace>
  <inkml:trace contextRef="#ctx0" brushRef="#br0" timeOffset="45103.62">8763 7472 0,'0'0'0,"0"-21"16,-21 21 0,0 0-16,-1 21 0,-20 0 15,21 0-15,0 0 0,0 1 0,-22-1 16,22 21-16,0-21 0,0 0 0,21 1 16,0-1-16,0 0 0,0 0 15,0 0-15,0 0 0,0 1 0,21-22 16,0 0-1,0 0-15,0 0 0,1 0 16,-1 0-16,0 0 0,0 0 0,0-22 16,-21 1-16,0 0 0,0 0 15,0 0-15,0 0 0,0-1 16,0-20-16,0 21 0,0-21 0,0 20 16,0-20-16,0 0 0,0-1 15,0 22-15,21-21 0,1 21 0,-1 0 16,21-1-16,0 22 0,1 0 15,-22 0-15,21 0 0,1 0 0,-1 22 16,0-1-16,1 0 0,-22 0 0,21 21 16,-21-20-16,0 20 0,-21 0 15,0-21-15,0 22 0,0-22 16,0 21-16,0-21 0,0 1 0,-21 20 16,0-21-16,0-21 0,0 21 15,0 0-15,-1-21 0,1 0 16,0 0-16,21-21 15,0 0 1,0 0-16,0 0 0,21 0 0,0-22 16,1 22-16,-1-21 0,0-1 0,0 1 15,21 0-15,-20 21 0,-1-22 16,21 22-16,-21-21 0,22 42 16,-22 0-16,21 0 0,-21 0 0,0 0 15,22 21-15,-22 0 0,0 0 0,0 22 16,0-22-16,1 21 0,-1 0 15,-21-20-15,21 20 0,-21 0 0,0-21 16,0 1-16,0 20 0,0-21 16,0 0-16,0 0 0,-21-21 0,21 22 15,-21-22-15</inkml:trace>
  <inkml:trace contextRef="#ctx0" brushRef="#br0" timeOffset="46810.64">11239 7832 0,'0'0'0,"-21"0"0,-21 0 0,21 21 0,0-21 15,-1 0-15,65 0 31,-22 0-31,0 0 0,21-21 0,1 0 16,-1 21-16,22-22 0,-22 1 16,21 0-16,-20 0 0,20 0 0,1 0 15,-1-22-15,-20 22 0,20-21 0,-21 21 16,1-22-16,-1 1 0,0 0 16,-20-1-16,-1 1 0,0-22 0,0 22 15,-21 0-15,0-1 0,0 1 16,0 0-16,0-1 0,0 1 15,0 21-15,0 0 0,-21 0 0,0 21 16,0 0-16,-1 0 16,1 0-16,0 21 0,0 0 0,-21 21 15,20 1-15,1 20 0,0 1 0,-21-1 16,21 22-16,-1-1 0,-20 1 16,21 0-16,0 21 0,0-22 0,-1 1 15,-20 21-15,21 0 0,0-22 0,0 22 16,-1 0-16,1-21 0,0 20 15,0 1-15,0 0 0,0 21 16,-1-21-16,-20-21 0,21 20 0,0 1 0,0 0 16,21-21-16,-22-1 0,22 1 15,0 0-15,0-22 0,0 1 16,0-22-16,22 0 0,-1-20 0,0-1 16,0-21-16,21 0 0,-20-21 0,20-1 15,21 1-15,-20-21 0,-1 0 0,22-22 16,-22 1-16,21-1 0,-20 1 15,20-1-15,1-21 0,-22 1 0,0-1 16,1 0-16,-1 1 0,0-22 0,-20 21 16,-22 1-16,0-22 0,0 21 15,0 0-15,-22 1 0,1-1 0,-21 0 16,0 1-16,-1-1 0,1 22 0,0-1 16,-22 1-16,22 20 0,-1 1 15,1 21-15,0 0 0,-1-1 16,22 1-16,-21 21 0,21 0 0,-22 0 15,22 0-15,21 21 16,21-21 0,1 0-16,-1 0 0,0 0 0,21 0 15,1 0-15,-1 0 0,0-21 0,22 0 16,-1 21-16,-20-21 0,20 0 16,1 0-16,-22-1 0,0 1 0,1 0 15,-1-21-15,0 21 0,-21-1 16,1-20-16,-1 21 0,0-21 15,0 20-15,-21 1 0,0 0 0,0 0 16,21 0-16,-21 0 0,21 21 31,-21 21-15,0 0-16,0 21 0,0-21 16,0 1-16,0-1 0,0 21 0,0-21 15,0 0-15,0 1 0,0-1 0,0 0 16,0 0-16,0 0 0,22-21 15,-1 0-15,0 0 16,0 0-16,0 0 0,0 0 0,1 0 16,-1-21-16,21 0 0,-21 21 15,22-21-15,-22-22 0,0 22 0,21 0 16,-21 0-16,1-21 0,-22 20 16,0-20-16,21 21 0,-21-21 0,0 20 15,0 1-15,0 0 0,-21 21 16,-1 0-1,22 21-15,-21 0 0,21 1 0,-21 20 16,0-21-16,21 21 0,0-20 0,0 20 16,0-21-16,0 0 0,0 22 15,0-22-15,0 0 0,0 0 16,21 0-16,0-21 0,0 21 0,1-21 16,-1 22-16,21-22 0,-21 0 15,0 0-15,22 0 0,-1 0 0,-21-22 16,22 1-16,-1 21 0,0-21 15,-21 0-15,22 0 0,-22 0 0,0-22 16,0 22-16,0 0 0,-21-21 0,0 20 16,0-20-16,0 21 0,0 0 15,0 0-15,0 42 32,-21 0-32,21 0 0,-21 21 15,21-20-15,0-1 0,0 0 16,0 21-16,0-21 0,0 1 0,-21-1 15,21 0-15,-21 0 16,0-21-16,-1 0 31,22-21-31,0 0 16,0 0-16,0-1 0,0 1 16,0-21-16,22 21 0,-1-22 15,0 1-15,0 0 0,21 21 16,-20-22-16,20 22 0,-21 0 0,21 21 15,-20 0-15,20 0 0,-21 0 16,0 21-16,0 0 0,1 0 0,-1 22 16,0-22-16,-21 21 0,21 1 15,-21-22-15,0 21 0,0-21 0,0 0 16,0 22-16,0-22 0,0 0 0,-21 0 16,0 0-16,0-21 15,21 22-15,-22-22 16,22-22-1,22 1 1,-1 0-16,0 0 0</inkml:trace>
  <inkml:trace contextRef="#ctx0" brushRef="#br0" timeOffset="47352.35">14118 7239 0,'0'0'0,"0"-21"0,0 0 0,0 0 15,-21 21-15,0 0 0,0 0 0,-1 0 16,1 0-16,-21 0 0,21 21 16,0 0-16,-22 0 0,22 0 0,0 22 15,0-1-15,0-21 0,-1 21 16,1 1-16,21-1 0,0-21 0,0 22 16,0-22-16,0 0 0,0 0 0,21 0 15,1 0-15,-1 1 0,0-22 16,0 0-16,21 0 0,-20 0 15,20 0-15,-21 0 0,21 0 0,1 0 16,-1-22-16,0 1 0,1 0 16,-1 0-16,0 0 0,-20-22 0,20 22 15,0-21-15,-21 0 0,1-22 0,20 22 16,-21-22-16,-21 1 0,42-43 16,-20 42-16,-22 22 0,21-21 15,-21 20-15,0 1 0,21 0 0,-21 20 16,0 1-16,0 0 0,0 42 15,0 22 1,0-22-16,-21 21 0,0 0 16,21 22-16,0-22 0,-22 22 15,1-1-15,0-20 0,0 20 0,21 1 16,-21-22-16,21 0 0,0 1 16,0-1-16,0 0 0,0-21 0,0 1 15,0 20-15,21-21 0,0-21 16,0 0-16,0 0 0,1 0 15,-1 0-15,21 0 0,-21-21 16,0 0-16,22 0 0,-22-1 0,21 1 16,-21-21-16,22 0 0,-22-1 15,21 1-15,-21 0 0,1-1 0,-1 22 16</inkml:trace>
  <inkml:trace contextRef="#ctx0" brushRef="#br0" timeOffset="48158.96">15007 7176 0,'21'-22'16,"-42"44"-1,42-22 1,-42 21-16,0 21 0,0-21 0,0 22 15,-1-22-15,22 21 0,-21-21 16,0 22-16,0-1 0,21-21 0,0 0 16,0 22-16,0-22 0,0 0 0,0 0 15,0 0-15,21-21 16,0 0-16,0 0 0,22 0 16,-22 0-16,21 0 0,1 0 0,20 0 15,-21-21-15,1 0 16,-1 21-16,0-42 0,1 20 0,-1 1 15,-21 0-15,0-21 0,22 21 0,-22-22 16,-21 22-16,0-21 0,0 21 16,0-1-16,-21 22 15,21 22-15,-21-1 16,-1 0-16,1 0 0,21 0 16,-21 0-16,21 22 0,-21-22 0,21 0 15,0 0-15,0 0 0,0 1 0,0-1 16,0 0-16,21-21 15,0 0-15,0 0 16,1 0-16,-1 0 0,0 0 16,0-21-16,0 21 0,-21-21 15,0-1-15,21 1 0,-21 0 16,0 0-16,0-21 0,0 20 0,0-20 16,0 0-16,0 21 0,0-22 15,0 1-15,0 0 0,22 20 0,-1 1 16,-21 0-16,21 0 0,0 21 15,21 0-15,-20 0 0,-1 0 0,0 0 16,0 21-16,0 21 0,0-20 16,-21 20-16,22 0 0,-22-21 15,0 22-15,21-1 0,-21 0 16,0-20-16,0 20 0,0-21 0,0 0 16,0 22-16,0-22 15,0 0-15,-21-21 0,-1 21 16,1-21-1,0-21 1,21 0-16,0 0 0,0-1 0,0 1 16,0 0-16,21-21 0,0-1 0,1 1 15,20 0-15,-21-1 0,0 1 16,22 0-16,-22-1 0,21 22 0,-21 0 16,22 0-16,-22 21 0,21 0 0,-21 0 15,22 0-15,-22 21 16,0 0-16,0 0 0,0 22 0,-21-22 15,0 21-15,0 1 0,0-1 0,0-21 16,0 21-16,0-20 0,0 20 16,0-21-16,0 0 0,0 0 0,0 1 15,0-1-15,-21 0 0,0-21 16,42 0 15,0-21-31,0 21 16,22-21-16,-1-1 0</inkml:trace>
  <inkml:trace contextRef="#ctx0" brushRef="#br0" timeOffset="48868.56">16912 7303 0,'21'-22'0,"-42"44"0,42-65 0,-21 22 0,0 0 16,0 0-16,0 0 0,0-1 15,0 1-15,-21 21 0,0 0 16,0 0-16,0 0 0,-1 21 15,-20 1-15,21-1 0,-21 21 16,20 0-16,-20-20 0,21 20 0,0 0 16,0 1-16,-1-22 0,22 21 15,-21-21-15,21 0 0,0 22 16,0-22-16,0 0 0,21-21 0,1 21 16,-1-21-16,0 0 0,0 0 0,0 0 15,0 0-15,1 0 0,-1 0 16,0 0-16,0-21 0,0 0 0,0 21 15,1-21-15,-1 0 0,-21-1 16,21-20-16,0 21 0,0-21 0,-21 20 16,21-20-16,-21 0 0,22 21 0,-22-1 15,0 1-15,0 0 0,0 42 32,0 0-32,0 1 0,0 20 0,0-21 15,0 21-15,-22-20 16,22 20-16,0-21 0,-21 0 0,21 22 15,0-22-15,0 0 0,0 0 0,21 0 16,1-21-16,-1 0 16,0 0-16,0 0 0,0 0 0,22 0 15,-22 0-15,21 0 0,-21 0 0,22-21 16,-22 0-16,0 0 0,21 0 16,-21-1-16,1-20 0,20 0 0,-21-1 15,0-20-15,0-1 0,1 22 0,-1-21 16,0-1-16,0 1 0,0-1 15,-21 1-15,21 20 0,1-20 0,-22 20 16,0 22-16,0-21 0,-22 63 31,1 0-31,0 22 0,0-22 16,-21 42-16,20-20 0,1-1 16,0 21-16,-21 1 0,21-22 0,-1 22 15,1-1-15,21 43 0,-21-64 16,21 1-16,0-1 0,0 0 15,0-20-15,0-1 0,0 0 0,21 0 16,0-21-16,1 0 0,-1 0 16,0 0-16,21 0 0,-21 0 0,1 0 15,20-21-15,-21 21 0,21-21 0,-20 0 16,-1-1-16,0-20 0,0 21 16,0 0-16</inkml:trace>
  <inkml:trace contextRef="#ctx0" brushRef="#br0" timeOffset="49107.05">15875 6795 0,'0'0'0,"-42"0"0,-1 0 0,22 0 16,0 0-16,0 21 0,0-21 15,-1 0-15,1 0 32,0 0-17,0 0-15,0 0 16,-22 0-16,22 0 0</inkml:trace>
  <inkml:trace contextRef="#ctx0" brushRef="#br0" timeOffset="49274.95">14457 7027 0,'-21'22'0,"42"-44"0,-42 65 15,21-22-15,21-21 16,0 0-16,0 0 0,21 0 16,1 0-16,-1 0 0,-21-21 0,22 21 15,-1-21-15,0 21 0,1-22 0,-22 22 16,21 0-16</inkml:trace>
  <inkml:trace contextRef="#ctx0" brushRef="#br0" timeOffset="51095.49">18754 7514 0,'21'0'15,"-21"-21"-15,0 0 16,21 21-16,-21-21 0,21 0 16,0-1-16,-21 1 0,0 0 0,0-21 15,21 21-15,-21-1 0,0-20 0,0 21 16,0-21-16,0 20 0,0 1 16,-21 0-16,0 0 0,0 0 0,0 21 15,-22 0-15,22 0 0,0 0 16,-21 21-16,-1 0 0,22 0 0,-21 22 15,0-1-15,-1 0 0,22 1 0,-21-1 16,21 0-16,-1 1 0,1-1 16,21 0-16,0 1 0,0-1 0,0-21 15,0 0-15,21 0 0,-21 1 16,43-1-16,-22-21 0,0 0 16,21 0-16,1 0 0,-1 0 0,0 0 15,1 0-15,-22 0 0,21-21 0,1-1 16,-1 1-16,-21 0 0,21 0 15,-20-21-15,-1 20 0,0-20 0,0 0 16,0-1-16,-21 1 0,21 0 0,-21-1 16,22 1-16,-22 21 0,0 0 15,0 0-15,0-1 0,0 44 16,0-1 0,0 0-16,0 21 0,0-21 15,-22 22-15,22-1 0,0-21 0,0 22 0,0-1 16,0-21-16,0 21 15,0-20-15,0-1 0,0 0 0,0 0 16,22-21-16,-22 21 0,21-21 0,0 0 16,0 0-16,0 0 0,22 0 15,-22 0-15,0 0 0,21 0 0,-21-21 16,22 21-16,-1-21 0,-21 0 0,22 0 16,-22-1-16,0-20 0,21 21 15,-21-21-15,1 20 0,-22-20 0,0 0 16,21-1-16,-21 22 0,0-21 15,0 21-15,0 0 0,0 42 32,-21 0-17,-1 21-15,1-21 0,21 1 0,0 20 16,0-21-16,-21 21 0,21-20 0,0-1 16,0 0-16,0 0 0,0 0 15,0 0-15,0 1 0,21-1 0,0-21 16,1 0-16,-1 0 0,0 0 15,0 0-15,0 0 0,0 0 16,22 0-16,-22-21 0,0 21 0,21-22 16,-20 1-16,-1 0 0,0 0 0,0 0 15,0-22-15,0 22 16,1-21-16,-1 0 0,-21-1 0,21-20 16,0 42-16,-21-1 15,21 1-15,-21 42 16,0 1-16,0 20 15,0-21-15,-21 21 0,0-20 16,21 20-16,-21 0 0,21-21 0,0 22 16,0-22-16,0 0 0,0 0 0,0 0 15,0 1-15,0-1 0,0 0 16,21-21-16,0 0 0,0 0 16,0 0-16,1 0 0,20 0 0,-21-21 15,0 21-15,0-21 16,22-1-16,-22 1 0,0 0 0,0-21 15,0-1-15,1 1 0,-1 0 0,0-1 16,0 1-16,0-21 0,0 20 16,1-20-16,-1 20 0,-21-20 0,21 21 15,0-1-15,-21 1 0,21 0 16,-21-1-16,21 22 0,-21 0 0,0 42 16,0 0-1,-21 0-15,0 22 0,0-1 16,0 0-16,0 1 0,-1 20 15,1-20-15,0 20 0,21-21 0,-21 22 0,0-22 16,21 1-16,0-1 16,0 0-16,0 1 0,0-22 0,0 21 15,0-21-15,0 0 0,0 1 16,21-22-16,0 0 0,0 0 16,0 0-16,1 0 0,-1 0 0,0-22 15,21 22-15,-21-21 0,22 0 16,-1 0-16,0 0 0,1-22 0,-22 22 15,21-21-15,-21 21 0,1-22 0,-1 1 16,0 21-16,-21-21 16,21 20-16,-21 1 0,0 42 15,-21 1-15,0-1 16,0 0-16,-1 21 16,1-21-16,0 22 0,21-22 0,-21 42 15,21-41-15,0 20 0,0-21 16,0 0-16,0 0 0,21 1 15,0-22-15,0 0 0,1 0 16,-1 0-16,21 0 0,-21 0 0,22 0 16,-22 0-16,21-22 0,-21 1 15,0 21-15,1-21 0,-1-21 0,0 21 16,-21-1-16,0-20 0,0 0 16,0 21-16,0-22 0,0 1 0,0 21 15,0-22-15,0 22 0,-21 0 0,0 21 16,-1 0-16,-20 0 15,21 0-15,0 0 0,-22 0 0,22 0 16,-21 0-16,21 21 0,0 0 0,-1-21 16,1 22-16,0-22 0,0 0 15,0 21-15,0-21 0</inkml:trace>
  <inkml:trace contextRef="#ctx0" brushRef="#br0" timeOffset="51271.39">19960 7027 0,'-21'0'0,"42"0"0,-21 0 15,21 0 1,0-21-16,22 21 0,-1 0 16,0 0-16,1 0 0,20 0 0,1 0 15,-1 0-15,1 0 0,-1 0 0,1 0 16</inkml:trace>
  <inkml:trace contextRef="#ctx0" brushRef="#br0" timeOffset="51959">21421 7154 0,'0'0'0,"-22"0"0,1 0 16,0 0-16,0 0 0,21 22 15,0-1-15,-21 0 0,21 0 16,0 0-16,0 0 0,0 22 0,0-22 16,0 21-16,0-21 0,0 22 15,-21-22-15,21 0 0,0 0 0,0 0 16,0 1-16,0-1 0,0 0 0,0 0 31,-22-21-15,22-21-16,0 0 0,0 0 15,0-1-15,0 1 16,0 0-16,0-21 0,22-1 0,-1 22 16,0-42-16,0 20 0,0 1 0,22 0 15,-22 21-15,21-22 0,0 22 16,1 0-16,-1 0 0,0 21 0,1 0 16,-22 0-16,21 0 0,-21 0 15,22 21-15,-22 0 0,0 0 0,0 22 16,-21-22-16,0 21 0,0 0 0,0-20 15,0 20-15,0-21 16,0 21-16,0-20 0,0-1 0,-21 21 16,0-42-16,21 21 0,-21 0 0,0-21 15,-1 0-15,1 0 0,0 0 16,0 0-16,21-21 16,0 0-16,0 0 15,0 0-15,21 0 0,0-22 16,22 22-16,-22-21 0,21-1 0,0 1 15,-20 21-15,20-21 0,0-1 16,1 22-16,-1 0 0,0 21 0,1 0 16,-1 0-16,0 0 0,-21 0 0,1 42 15,-1-21-15,0 1 16,0 20-16,0 0 0,-21 1 0,0-1 16,0 0-16,0-21 0,0 22 0,0-22 15,-21 21-15,0-21 0,0 1 16,0-1-16,-1 0 0,1-21 15,0 0-15,0 21 0,42-42 32,0 21-17</inkml:trace>
  <inkml:trace contextRef="#ctx0" brushRef="#br0" timeOffset="52403.57">23241 7154 0,'0'0'0,"0"-21"0,-21 0 0,0 21 0,-1-21 15,1 21-15,0 0 0,-21 0 0,-1 0 16,1 0-16,0 0 0,-22 21 16,22 21-16,-22 1 0,22-22 0,0 21 15,-1 22-15,22-22 0,0 0 16,21 1-16,0-22 0,0 21 0,0 1 15,21-22-15,22 0 0,-22 0 0,21 0 16,0 0-16,-20-21 16,20 0-16,0 0 0,-21 0 0,22 0 15,-1 0-15,-21-21 0,22 21 0,-22-21 16,21 0-16,-21 0 0,0-22 16,1 22-16,-1-21 0,0 0 0,0-1 15,-21 1-15,21 0 0,-21-1 0,21 22 16,-21-21-16,0 21 0,0 42 31,-21 0-31,0 0 0,21 21 16,0-20-16,-21 20 0,21 0 15,-21-21-15,21 22 0,0-22 0,0 0 0,0 21 16,0-20-16,0-1 16,21 0-16,0-21 0,-21 21 0,21-21 15,22 0-15,-22 0 0,0 0 0,21 0 16,-21 0-16</inkml:trace>
  <inkml:trace contextRef="#ctx0" brushRef="#br0" timeOffset="52686.9">24066 6562 0,'0'0'0,"-21"0"16,-63 21-1,62 0-15,1 0 0,0 0 16,-21 22-16,21-1 0,-1 0 0,1 1 16,0-1-16,21 0 0,-21 22 15,0-22-15,0 22 0,21-1 0,-22-20 16,22 20-16,-21-21 0,21 22 0,0-22 16,0 1-16,0-22 0,0 21 15,0-21-15,0 0 0,0 1 16,21-22-1,1 0-15,20 0 0,-21 0 0,0 0 16,22-22-16,-1 1 0</inkml:trace>
  <inkml:trace contextRef="#ctx0" brushRef="#br0" timeOffset="52923.77">24426 7112 0,'0'-21'0,"0"42"0,0-63 15,-21 42 1,0 0-16,0 0 15,0 21-15,-1 0 0,1 0 16,0 0-16,0 22 0,0-22 16,21 21-16,-21 1 0,21-22 0,-22 21 0,22 0 15,0-20-15,0-1 0,0 21 16,0-21-16,0 0 0,22 1 16,-1-22-16,0 0 0,0 0 15,0 0-15,0 0 0,1 0 16,-1 0-16,21 0 0,-21 0 0,0-22 15,22 1-15,-22 0 0,21 0 0</inkml:trace>
  <inkml:trace contextRef="#ctx0" brushRef="#br0" timeOffset="53544.41">24596 7408 0,'42'-63'16,"-106"169"-16,86-149 0,41-84 0,-42 106 0,-21 0 15,0 0-15,0 0 0,-21 21 16,0 0-16,0 21 16,21 0-16,0 0 0,-21 0 0,-1 1 15,22 20-15,0-21 0,0 0 16,0 0-16,0 1 0,0-1 15,0 0-15,0 0 0,0 0 0,0 0 16,22-21 0,-1 0-1,-21-21 1,21 0-16,-21 0 0,0 0 16,21-22-16,-21 22 0,21-21 0,-21 0 15,21-1-15,1 1 0,-1 21 16,0-22-16,21 22 0,-21 0 0,1 0 15,20 0-15,-21 21 0,21 0 0,1 0 16,-22 0-16,0 0 16,21 0-16,-20 0 0,-1 21 0,21 0 15,-21 0-15,22 22 0,-22-22 16,0 21-16,0 0 0,0 1 0,-21-1 16,0-21-16,0 22 0,0-22 0,0 21 15,0-21-15,0 0 0,0 1 16,-21-1-16,0-21 0,21 21 15,-21-21-15,0 0 16,-1 0-16,22-21 0,0 0 16,0-1-16,0 1 0,0 0 15,0 0-15,0-21 0,22 20 16,20-20-16,-21 21 0,0-21 16,22-1-16,-1 1 0,-21 0 0,21-1 15,1 22-15,-22 0 0,21 0 16,1 0-16,-22 21 0,21 0 0,-21 0 15,0 21-15,1 0 0,-1 0 16,-21 0-16,0 22 0,0-22 0,0 21 16,0 0-16,-21-20 0,-1 20 0,1-21 15,21 21-15,-21-20 0,0 20 16,0-21-16,21 0 0,-21 0 0,-1 1 16,1-22-16,21-22 46,0 1-46</inkml:trace>
  <inkml:trace contextRef="#ctx0" brushRef="#br0" timeOffset="53735.3">25379 6752 0,'0'0'0,"-43"0"0,1-21 0,-106 0 31,127 21-31,0 0 16</inkml:trace>
  <inkml:trace contextRef="#ctx0" brushRef="#br0" timeOffset="53907.2">23770 6816 0,'0'0'0,"-42"0"0,21 0 15,-1 21-15,22 0 16,22-21-16,-1 0 0,21 0 0,0 0 16,1 0-16,-1 0 0,22 0 0,-1 0 15,1 0-15,-22 0 0,21 0 16,-20 0-16,20 0 0,-20 0 0</inkml:trace>
  <inkml:trace contextRef="#ctx0" brushRef="#br0" timeOffset="54446.89">18669 8340 0,'0'0'16,"0"-21"-16,-21-43 15,0 64-15,-1 0 16,1 0-16,0 21 0,21 0 0,-21 1 16,0 20-16,-22 0 0,22 1 15,0-1-15,0 21 0,0-20 16,21 20-16,-21 1 0,21-22 0,0 0 16,0 22-16,0-22 0,0 1 15,0-22-15,0 21 0,21-21 0,0 0 16,21 1-16,-21-1 0,1-21 0,-1 0 15,0 0-15,21 0 0,-21 0 16,1 0-16,-1 0 0,-21-21 0,21-1 16</inkml:trace>
  <inkml:trace contextRef="#ctx0" brushRef="#br0" timeOffset="55567.26">18309 8763 0,'0'0'0,"-42"0"0,21 0 16,-22 0-16,22 0 0,0 0 0,0 0 15,42 0 1,21-21 0,-21 21-16,22 0 0,20-21 0,-20 21 15,20-21-15,1 21 0,-1-22 16,22 22-16,-22-21 0,1 21 0,-1 0 16,-20 0-16,-1-21 0,0 21 0,-21 0 15,22 0-15,-43 21 31,0 0-31,-21 22 0,-1-22 16,1 0-16,21 0 16,-21 22-16,21-22 0,-21 21 0,21-21 15,-21 22-15,21-22 0,0 0 0,0 0 16,0 0-16,0 0 0,0 1 16,21-1-16,0-21 0,0 0 0,0 21 15,22-21-15,-22 0 0,0 0 0,0 0 16,22 0-16,-22-21 0,0 21 15,0-21-15,0-1 0,0 1 0,1 0 16,-22 0-16,0 0 0,0-22 0,0 22 16,0-21-16,-22 0 0,1 20 15,-21-20-15,21 21 0,0-21 16,-1 20-16,1 1 0,0 0 0,0 21 16,0 0-16,21-21 0,-21 21 15,42 0 1,0 0-16,0 0 0,21 0 15,-20 0-15,20 0 0,21 0 16,-20 0-16,20 0 0,-20 0 0,20 0 16,1 0-16,-22 0 0,21 0 0,-20 0 15,-1 0-15,-21 0 0,22 0 16,-22 0-16,-21 21 16,0 0-16,-21 0 0,-1-21 15,1 22-15,0 20 0,0-21 16,0 0-16,0 0 0,-22 22 15,22-22-15,0 21 0,21-21 16,0 1-16,0 20 0,0-21 0,0 0 16,0 0-16,0 1 0,21-1 0,0-21 15,0 21-15,1-21 0,20 0 16,-21 0-16,0 0 0,0 0 0,22 0 16,-22 0-16,0 0 0,0-21 0,22 0 15,-22 21-15,0-22 0,0 1 16,0 0-16,-21-21 0,0 21 0,21-22 15,-21 1-15,0 0 0,0 20 0,0-20 16,0 0-16,-21-1 0,0 22 16,0 0-16,0 0 0,0 0 15,-1 21-15,1 0 0,0 0 0,0 0 16,0 0-16,0 0 0,-1 21 16,22 0-16,-21-21 0,21 21 0,0 0 15,21-21-15,1 0 0,20 0 16,-21 22-16,21-22 0,1 0 15,-22 0-15,21 0 0,1 0 0,-1-22 16,0 22-16,1-21 0,-1 21 0,21-21 16,-20 0-16,-1 0 0,0 0 15,1-1-15,-1-20 0,-21 21 16,22 0-16,-22-22 0,0 22 0,-21-21 16,0 21-16,0 0 0,0-1 15,0 1-15,-21 42 16,0 1-1,21 20-15,-22-21 0,1 21 0,0 1 16,0-1-16,0 22 0,0-22 0,-1 21 16,22-20-16,-21 20 0,0-20 15,21 20-15,0-21 0,0 1 0,0-22 16,0 21-16,0-21 0,0 1 0,0-1 16,0 0-16,21-21 0,0 0 15,1 0-15,-1 0 0,0 0 16,0 0-16,0 0 0,0 0 0,1 0 15,-1-21-15,21 0 0,-21-1 16,0 1-16,22 0 0,-22 21 0,21-21 16</inkml:trace>
  <inkml:trace contextRef="#ctx0" brushRef="#br0" timeOffset="55791.16">21421 9123 0,'-43'0'32,"22"0"-17,0 0 1</inkml:trace>
  <inkml:trace contextRef="#ctx0" brushRef="#br0" timeOffset="63527.22">931 11155 0,'0'21'16,"-21"0"-1,21 0 1,21-21 15,0-21-15,1 21-16,20-21 0,-21 0 0,0 0 16,22 0-16,-1 21 0,-21-22 15,21 1-15,-20 0 0,20 0 0,-21 0 16,0 0-16,-21-1 0,0 1 15,0 0-15,0 0 0,-42 0 16,21 21-16,-22 0 0,1 0 16,21 0-16,-21 0 0,-1 0 15,1 0-15,0 0 0,20 21 16,-20 0-16,21 0 0,0 0 0,0 1 16,-1 20-16,1-21 0,21 0 15,0 22-15,0-22 0,0 0 0,0 0 16,0 21-16,0-20 0,21-22 15,1 21-15,20 0 0,-21-21 0,0 0 16,0 0-16,22 0 0,-22 0 16,0 0-16,21 0 0,-20 0 0,20 0 15,-21 0-15,0 0 0,0 0 16,-21-21-16,-42 21 16,21 0-1,0 0-15,-22 21 0,1-21 0,0 21 16,-1 0-16,1 0 0,0 22 15,-1-22-15,22 0 0,-21 21 0,21-20 16,-22-1-16,22 21 0,0-21 16,21 0-16,0 22 0,0-22 0,0 0 15,0 0-15,0 0 0,0 1 16,21-1-16,0-21 0,1 21 16,20-21-16,-21 0 0,0 21 0,22-21 15,-22 0-15,21 0 0,0 0 16,1 0-16</inkml:trace>
  <inkml:trace contextRef="#ctx0" brushRef="#br0" timeOffset="64203.04">1968 11303 0,'0'0'15,"0"-42"-15,-21 21 0,0-1 0,0 1 0,0 21 16,0 0-16,-22 0 0,22 0 15,-21 0-15,-1 0 0,22 21 16,-21 1-16,21-1 0,-22 0 0,1 21 16,21 1-16,-21-22 0,20 21 15,1 0-15,0 1 0,21-22 16,0 21-16,0-21 0,0 1 0,0-1 16,0 0-16,21 0 0,22-21 15,-22 0-15,21 0 0,0 0 0,1 0 16,-1-21-16,0 0 0,1 0 15,20-1-15,-42 1 0,22 0 0,-1-21 16,-21 21-16,0-22 0,1 22 16,-1-21-16,-21 21 0,0-1 0,0 1 15,0-21-15,0 21 16,0 0-16,0-1 0,-21 44 31,21-1-31,0 0 0,0 21 16,0-21-16,0 22 0,0-1 0,0 0 15,0 22-15,0-22 0,0 1 16,0 20-16,0 1 0,0-1 0,0 1 16,0-1-16,21 22 0,-21-22 15,21 22-15,-21-22 0,0 1 0,0 21 16,0-22-16,0 1 0,0 20 0,0-20 16,0 20-16,0-20 0,0-1 15,-21 1-15,21-1 0,-21 1 16,-1-22-16,-20 1 0,21-1 15,0 0-15,-22-21 0,22 1 0,-21-1 16,21-21-16,-22 0 0,1 0 16,0-21-16,-1-1 0,1 1 0,0-21 15,-1 0-15,1-1 0,0 1 0,21-22 16,-22 1-16,22-1 0,21 1 16,0-1-16,0 22 0,0-21 15,0 20-15,21 1 0,-21 0 0,21-22 16,1 22-16,-1-1 0,0 1 15,21 0-15,-21-1 0,22-20 16,-1 21-16,0-22 0,1 1 0,-1-1 16,22 1-16,-22-1 0</inkml:trace>
  <inkml:trace contextRef="#ctx0" brushRef="#br0" timeOffset="64390.93">2921 11049 0,'0'0'0,"0"-21"16,0 0 0,0 42 15,0 0-15,0 0-16,0 0 0,0 22 15,0-22-15,0 21 0</inkml:trace>
  <inkml:trace contextRef="#ctx0" brushRef="#br0" timeOffset="64559.83">2815 11748 0,'0'0'0,"21"21"31,0-21 0,-21-21-31,22 21 16,-22-22-16,0 1 0</inkml:trace>
  <inkml:trace contextRef="#ctx0" brushRef="#br0" timeOffset="66601.11">4932 10901 0,'0'0'0,"0"-21"16,0-106 0,0 84-16,21 1 0,0 0 0,-21 21 15,0-22-15,21 22 0,-21 0 0,0 0 16,0 42-1,0 21-15,0 1 16,-21-1-16,21 21 0,-21-20 0,0 20 16,-22 22-16,22-22 0,0 22 15,-21-21-15,21 20 0,-22-20 0,22-1 16,-21 1-16,-1-1 0,22-20 16,-21-1-16,21 0 0,-22 1 0,22-22 15,0 0-15,-21 0 0,21-21 16,-1 0-16,-20 0 0,21 0 15,0 0-15,0 0 0,-1-21 0,1 0 16,0 0-16,21-1 0,0-20 0,-21 0 16,21-22-16,-21 22 0,21-22 15,0 1-15,0-1 0,0 1 0,0-1 16,0 22-16,0 0 0,21 21 16,0-22-16,0 22 0,0 21 15,1 0-15,-1 21 0,0-21 0,0 43 16,0-22-16,0 21 0,1 0 15,-22 1-15,21 20 0,0-20 0,0-1 16,0 21-16,-21-20 0,21-1 16,1 0-16,-1 1 0,0-1 15,0-21-15,21 0 0,-20 1 0,-1-1 16,21 0-16,-21-21 0,22 0 16,-22 0-16,21 0 0,0 0 0,-20 0 15,20 0-15,0-21 0,1 0 0,-22-1 16,21 1-16,-21-21 0,22 21 15,-1-22-15,-21 1 0,0 0 0,22-1 16,-22 1-16,0 21 0,0-21 0,-21 20 16,0 1-16,0 0 0,0 0 15,-21 42 17,0 0-32,0 22 0,21-22 0,-22 21 15,1-21-15,21 22 0,-21-1 0,21 21 16,0-41-16,0 20 15,0-21-15,0 0 0,0 0 0,21 1 16,0-1-16,1 0 0,20-21 0,-21 0 16,0 21-16,22-21 0,-22 0 15,21 0-15,-21 0 0,22 0 0,-1-21 16,0 0-16,1 0 0,-22-1 0,21 1 16,-21 0-16,22-21 0,-22 21 15,0-22-15,0 1 0,0 0 16,-21-22-16,0 22 0,0-1 0,0-20 15,-21 21-15,0 20 0,0-20 16,0 21-16,-22-21 0,22 20 0,-21 22 16,-1 0-16,1 0 0,0 0 0,-1 0 15,1 0-15,0 22 0,-1-1 16,1 21-16,21 0 0,0 1 0,0-1 16,-1 0-16,22 22 0,0-22 15,0 1-15,0-1 0,0 0 0,22 1 16,20-1-16,0-21 0,1 0 0,-1 0 15,0 1-15,22-1 0,-1 0 16,1-21-16,-1 0 0,22 0 16,-22 0-16,1 0 0,-1 0 0,1 0 15,-1-21-15,1 0 0,-1 21 16,-20-22-16,20-20 0,1 21 0,-22 0 16,0-22-16,-20 22 0,20-21 0,-21 0 15,-21-1-15,0 1 0,0 0 16,0-1-16,0 22 0,0-21 0,-21 21 15,21-22-15,-21 43 0,0-21 0,-1 21 16,1 0-16,-21 0 0,21 0 16,-22 21-16,22 0 0,0 1 0,-21 20 15,21-21-15,-1 21 0,1 1 16,0-1-16,0-21 0,0 22 16,0-1-16,21-21 0,0 21 0,0-20 15,0-1-15,0 0 0,0 0 16,21-21-16,0 0 0,0 0 15,0 0-15,0 0 0,22 0 0,-22-21 16,21 0-16,1 21 0,-22-43 0,21 22 16,0 0-16,-20-21 0,20 21 15,-21-22-15,0 1 0,0 21 0,1-43 16,-22 22-16,21 21 0,-21 0 16,0 42 15,0 0-31,0 0 15,0 21-15,0-20 0,0 20 16,0-21-16,21 21 0,0 1 0,-21-22 16,21 21-16,0-21 0,1 1 0,20-1 15,-21 0-15,21 0 0,1 0 16,-1-21-16,22 0 0,-1 0 0,-21 0 16,22 0-16,-1 0 0,-20-21 0,20 21 15,-20-21-15,20 0 0,-21 0 16,1-1-16,-22-20 0,21 21 15,-21-21-15,1-1 0,-1 1 0,-21 0 0,0-1 16,0 1-16,0 0 0,-21 20 16,-1-20-16,1 21 0,0 0 15,0 21-15,0 0 0,-22 0 0,22 0 16,-21 0-16,0 21 0,-1 0 16,1 0-16,0 0 0,20 22 0,-20-22 15,0 21-15,21 1 0,-1-1 0,1-21 16,21 64-16,0-64 15,0 0-15,0 21 0,21-42 0,1 22 16,20-1-16,-21-21 0,0 0 0,22 0 16,-1 0-16,0 0 0,1 0 15,-22 0-15,21-21 0,0-1 0,1-20 16,-1 21-16,0-21 0,-20 20 16,20-41-16,-21 21 0,0-1 0,0-20 15,1 20-15,20-20 0,-21-1 16,0 1-16,0-1 0,22 1 0,-22-1 15,0 1-15,21-1 0,-20 22 16,-1-21-16,-21 41 0,0-20 0,0 21 16,-21 42-1,-1 21-15,1-20 0,-21 20 16,21 21-16,-22-20 0,22 20 16,0 1-16,0-22 0,0 22 0,21-1 15,0 1-15,0-1 0,0-21 0,0 22 16,0-22-16,0 22 0,21-22 15,0 0-15,0-20 0,0 20 0,22-21 16,-22 0-16,21 0 0,1-21 16,-1 0-16,0 0 0,1 0 0,20 0 15,-21-21-15,22 0 0,-22 0 0,22 0 16</inkml:trace>
  <inkml:trace contextRef="#ctx0" brushRef="#br0" timeOffset="67089.08">9864 10435 0,'0'0'0,"0"-42"0,0 21 0,0-43 16,0 43-16,21 0 0,-21 0 15,0 42 1,0 0-16,0 21 0,0 1 0,0-1 16,0 22-16,0-22 0,0 21 0,-21 1 15,-1-1-15,22 1 0,-21-22 16,21 22-16,-21-22 0,0 22 0,0-22 16,21 0-16,-21 1 0,-1-1 15,22-21-15,-21 21 0,21-20 0,0-1 16,0 0-16,0 0 0,0-42 31,0-21-15,0 20-16,0 1 15,0 0-15</inkml:trace>
  <inkml:trace contextRef="#ctx0" brushRef="#br0" timeOffset="69371.21">9694 10689 0,'0'0'0,"0"-42"0,0-22 16,-21 22-16,21 0 0,0-1 15,0 1-15,0 0 0,0-1 16,21 1-16,0 21 0,1-21 0,41-1 16,-21 22-16,1 0 15,-1 0-15,22 0 0,-1 21 0,-21 0 16,22 0-16,-22 0 0,22 0 0,-22 0 16,0 21-16,-20 0 0,-1 21 15,0 1-15,-21-1 0,0 0 0,0 1 16,-21 20-16,0-21 0,-1 1 0,-41-1 15,21 22-15,-22-22 0,1-21 16,-1 21-16,1-20 0,-1-1 0,22 0 16,-22 0-16,43 0 0,-21-21 0,21 0 15,-1 0-15,1 0 16,21-21-16,0 0 16,0 0-16,0 0 15,21 21-15,1-22 0,-1 22 16,0 0-16,0 0 0,0 22 15,0-1-15,1 0 0,-1 0 0,0 21 16,0-20-16,0-1 0,0 21 16,1-21-16,-1 22 0,0-22 0,0 21 15,0-21-15,0 0 0,1 1 0,-1-1 16,0 0-16,21 0 0,-21-21 16,1 0-16,20 0 0,-21 0 15,21 0-15,1 0 0,-1 0 0,-21-21 16,22 0-16,-1 21 0,0-21 0,-21-22 15,22 22-15,-1 0 0,-21 0 16,0-22-16,1 22 0,-1-21 0,0 0 16,-21 20-16,0-20 0,0 21 15,0 0-15,0 0 0,0-1 0,0 1 16,-21 42 0,21 1-16,-21-1 15,21 0-15,-22 0 0,1 21 0,21-20 16,0-1-16,0 21 0,0-21 0,0 0 15,0 1-15,0-1 0,0 0 16,0 0-16,0 0 0,21 0 16,1 1-16,-1-22 0,0 0 0,21 0 15,-21 0-15,22 0 0,-22 0 16,21 0-16,-21-22 0,22 1 0,-1 0 16,-21 0-16,0 0 0,22 0 0,-22-1 15,0-20-15,0 21 0,0-21 16,1-1-16,-1 22 0,0-21 0,0 21 15,-21-1-15,0 1 0,0 42 32,-21 1-32,21-1 0,-21 0 15,0 0-15,-1 21 0,22-20 16,0-1-16,0 21 0,0-21 16,0 0-16,0 1 0,0-1 0,0 0 15,0 0-15,22 0 0,-1 0 0,0 1 16,0-22-16,0 0 0,0 21 15,22-21-15,-1 0 0,-21 0 0,22 0 16,-22-21-16,21-1 0,0 22 0,-20-21 16,20 0-16,-21 0 0,21 0 15,-20-22-15,-1 22 0,0-21 0,0 21 16,0-22-16,0 22 0,-21-21 16,0 21-16,0 0 0,0-1 0,-21 44 31,21-1-16,-21 0-15,0 0 0,0 0 16,21 0-16,-21 22 0,-1-22 0,22 0 16,-21 0-16,21 0 0,-21-21 0,21 22 15,0-1-15,-21 0 0,0 0 16,21-42 15,0 0-31,21 0 16,0-1-16,-21 1 0,21-21 15,0 21-15,1-22 0,20 22 0,-21 0 16,0-21-16,0 21 0,1-1 16,-1 22-16,0 0 0,21-21 15,-21 21-15,1 21 16,-22 1-16,0-1 0,0 0 0,0 0 16,0 0-16,0 0 0,0 22 15,0-22-15,0 0 0,0 0 0,21 0 16,0-21-16,-21 22 0,21-1 0,0 0 15,0-21-15,1 0 16,-1 0-16,0 0 0,0 0 0,21 0 16,1 0-16,-1 0 0,0 0 0,1 0 15,-22 0-15,21-21 0,-21 0 0,1-1 16,-1 1-16,0 0 16,0 0-16,0 0 0,0 0 0,-21-22 15,0 22-15,0-21 0,22 21 0,-22-1 16,0 1-16,0 42 31,0 1-31,-22-1 0,22 0 16,0 0-16,0 0 0,-21 0 15,21 22-15,-21-22 0,21 0 0,0 0 16,0 0-16,-21 1 0,21-1 16,0 0-16,0-42 46,0 0-46,21-1 0,0 1 16,0 0-16,1 0 0,-22 0 16,21 0-16,0-22 0,0 22 0,0 0 15,0 0-15,-21 0 0,22-1 0,-1 1 16,-21 0-16,21 21 0,0 0 31,-21 21-31,0 0 0,0 1 0,0-1 16,0 0-16,0 0 0,0 0 15,0 0-15,0 1 0,0-1 0,0 0 16,0 0-16,0 0 0,21 0 0,0 1 16,1-22-16,-1 21 0,21 0 15,0-21-15,-20 0 0,20 0 16,0 0-16,-21 0 0,22 0 0,-1 0 16,-21 0-16,22 0 0,-1 0 0,-21-21 15,21 0-15,-20 21 0,20-22 16,-21 1-16,0 0 0,0 0 0,-21-21 15,0 20-15,22-20 0,-22 21 0,21-21 16,-21 20-16,0 1 0,0 0 0,-21 42 31,-1 0-15,22 1-16,-21-1 0,0 0 0,0 0 16,0 21-16,21-20 0,0-1 15,-21 21-15,21-21 0,0 0 0,0 1 16,0-1-16,0 0 0,0 0 15,21-21-15,-21 21 16,21-21-16,0 0 0,0 0 0,22 0 16,-22 0-16,21 0 0,-21 0 0,22-21 15,-22 0-15,21 21 0,-21-21 0,22 0 16,-22-1-16,0 1 16,0 0-16,0-21 0,0 21 0,1-22 15,-1 1-15,0 21 0,-21-22 0,0 1 16,0 21-16,0 0 0,0 0 15,-21 21 1,0 0-16,-1 21 0,22 0 16,0 0-16,-21-21 0,21 21 0,0 0 15,0 1-15,0-1 16,21-21 0,1 0-16,-1 0 0,0 0 15,0 0-15,0 0 0,0-21 16,1 21-16,-1-22 0,0 1 0,0 0 15,0 21-15,22-21 0,-22 0 16,0 0-16,0 21 0,0-22 16,0 22-16,-21 22 15,0-1-15,0 0 0,-21 0 16,0 21-16,0-20 0,-21 20 16,42-21-16,-22 21 0,1-20 0,0 20 15,21-21-15,0 0 0,0 0 0,0 1 16,0-1-16,0 0 0,0 0 15,21-21-15,22 21 0,-22-21 16,21 0-16,0 0 0,1 0 0,20 0 16,-20 0-16,-1 0 0,0-21 15,22 0-15,-22 21 0,0-21 0,-20 0 16,20-1-16,-21 1 0,21 0 16,-42 0-16,0 0 0</inkml:trace>
  <inkml:trace contextRef="#ctx0" brushRef="#br0" timeOffset="69968.16">6498 12488 0,'0'-21'16,"-21"21"0,0 0-16,21 21 15,-21 1-15,-1-1 0,22 21 0,-21 0 16,21 1-16,-21-1 0,0 22 16,21-22-16,-21 21 0,21-20 0,-21 20 15,-1-20-15,22-1 0,-21 0 16,0 1-16,21-22 0,0 21 0,0-21 15,0 0-15,0 1 0,0-44 32,0 1-17,0 0-15,0 0 0</inkml:trace>
  <inkml:trace contextRef="#ctx0" brushRef="#br0" timeOffset="70354.92">6117 12700 0,'-21'-42'0,"42"84"0,-63-127 0,42 43 0,-21 0 15,21 21-15,0-22 0,0 22 16,0 0-16,0 0 0,21 0 0,0-1 16,0 22-16,21 0 0,-20 0 15,20 0-15,0 22 0,1-1 0,20 0 16,1 21-16,-1-21 0,1 22 16,-1 20-16,1-20 0,-1 20 0,-21 1 15,1-1-15,-1-21 0,-21 22 0,0-22 16,-21 1-16,0-1 0,0 0 15,0-21-15,0 1 0,0-1 16,-21 0-16,21 0 0,-21-21 0,21-21 31,0 0-31,0 0 0,0-1 0,0-20 16,0 0-16,0-1 0,21-20 0,0-1 16,1 1-16,-1-1 0,0 1 15,0-1-15,0 1 0,0-1 0,22 1 16,-22 21-16,0-1 0,0 1 15,0 21-15,1 0 0,-1 21 0,0 0 16,-21 21-16,21 0 0,-21 0 16,0 0-16,0 22 0,0-22 15,0 21-15,0 0 0,0 1 16,-21-22-16,21 21 0</inkml:trace>
  <inkml:trace contextRef="#ctx0" brushRef="#br0" timeOffset="70994.57">7218 12933 0,'0'21'0,"0"-42"0,0 63 0,0-21 0,0 1 15,0-1-15,21-21 16,0 0-16,0 0 16,0 0-16,1-21 0,-1-1 0,0 22 15,21-21-15,-21-21 0,1 21 16,-1 0-16,0-1 0,0-20 0,-21 21 16,0 0-16,0-22 0,0 22 15,0 0-15,0 0 16,-21 21-16,0 0 0,0 0 0,-1 21 15,1 0-15,0 0 0,-21 1 16,21 20-16,-1-21 0,1 21 0,21 1 16,0-22-16,-21 21 0,21 1 0,0-22 15,0 21-15,0-21 0,0 0 16,21 1-16,0-1 0,1-21 0,20 21 16,-21-21-16,21 0 0,-20 0 0,20 0 15,0 0-15,1 0 0,-1-21 16,0 21-16,1-21 0,-1-1 0,0 1 15,1-21-15,-1 21 0,-21-22 0,21 22 16,-20-21-16,-1 0 16,0 20-16,-21-20 0,0 0 0,0 21 15,21-1-15,-21 1 0,0 42 32,-21 1-32,21-1 0,0 21 0,-21-21 15,0 22-15,21-22 0,-22 21 0,22-21 16,0 22-16,0-22 0,0 0 15,0 21-15,0-21 0,0 1 0,22-22 16,-1 21-16,-21 0 0,21-21 16,21 0-16,-21 0 0,1 0 0,20 0 15,0 0-15,1-21 0,-22 0 0,21-1 16,0 1-16,1 0 0,-22-21 16,0 21-16,0-22 0,0 1 15,-21 0-15,22-1 0,-22-20 0,0 20 16,0 1-16,0 21 0,-22-21 15,1 20-15,0 1 0,0 0 0,0 21 16,-22 0-16,22 0 0,-21 0 0,21 21 16,-22 0-16,22 1 0,0 20 15,0-21-15,0 0 0,0 22 0,21-22 16,0 0-16,0 0 0,0 0 0,21 0 16,21-21-16</inkml:trace>
  <inkml:trace contextRef="#ctx0" brushRef="#br0" timeOffset="72999.7">10181 12404 0,'0'0'0,"0"-21"0,0-1 0,0-20 16,0 21-16,0 0 0,0 0 0,-21 21 16,0 0-1,0 21-15,-1 0 0,1 21 0,21 1 16,-21-1-16,0 21 0,0-20 16,0 20-16,-22-20 0,22 20 15,0 1-15,0-22 0,-22 0 0,22 22 16,-21-22-16,21 0 0,0 1 0,-1-22 15,-20 21-15,21-21 0,0 1 16,0-1-16,-1-21 0,1 0 16,0 0-16,0 0 0,0-21 15,21-1-15,-21 1 0,21 0 16,0-21-16,-22-1 0,22 1 0,0 0 16,0-22-16,0 22 0,0-22 15,0 22-15,22 0 0,-22-1 0,21 22 16,0 0-16,-21 0 0,21 21 15,0 21-15,0 21 16,-21-20-16,0 20 0,22 0 16,-1 1-16,-21-1 0,21 0 0,-21-21 15,21 22-15,0-1 0,-21-21 16,21 22-16,1-22 0,-1 0 0,0 0 16,21 0-16,-21-21 0,1 21 15,20-21-15,0 0 0,1 0 16,-1 0-16,0 0 0,1 0 0,-1-21 0,0 0 15,1 21-15,-22-21 0,21-21 16,0 20-16,-20 1 0,-1-21 16,0 0-16,0-1 0,0 1 0,0 21 0,-21-22 15,0 1-15,22 21 16,-22 0-16,0 42 31,0 0-31,0 0 16,0 22-16,0-22 0,0 21 0,0-21 15,0 22-15,0-22 0,0 21 0,0-21 16,0 0-16,0 1 0,0-1 16,0 0-16,0 0 0,21 0 0,0-21 15,0 0-15,0 0 0,0 0 16,1 0-16,-1 0 0,21 0 16,-21 0-16,22 0 0,-22-21 0,21 0 15,-21 0-15,22 0 0,-22-22 0,0 22 16,0-21-16,0-1 0,-21 1 15,0 0-15,0-1 0,0 22 0,0-21 16,-21 0-16,0 20 0,0-20 0,-22 21 16,22 0-16,-21 21 0,0 0 15,20 0-15,-20 0 0,0 0 0,-1 0 16,22 21-16,-21 0 0,21 0 0,0 22 16,-1-22-16,1 21 0,21 0 15,0 1-15,0-1 0,0 0 16,0 1-16,21-1 0,1 0 0,-1-20 15,0 20-15,0-21 0,21 0 16,1 0-16,-1-21 0,0 22 0,1-22 16,20 21-16,1-21 0,-1 0 0,1 0 15,-1 0-15,1-21 0,20-1 16,-20 22-16,-1-21 0,-20 0 0,20-21 16,-20 21-16,-1-1 0,-21-20 0,0 0 15,0 21-15,1-22 16,-22 1-16,0 0 0,0 20 0,0-20 0,0 21 15,0 0-15,-22 0 0,1-1 0,0 22 16,0 0-16,0 0 16,-22 0-16,22 0 0,-21 0 0,21 22 15,-22-1-15,22 0 0,0 0 0,0 0 16,-21 0-16,42 22 0,-22-22 16,22 0-16,0 21 0,0-20 0,0-1 15,0 0-15,0 21 0,22-42 0,-1 21 16,0 1-16,0-1 0,0-21 15,0 0-15,1 0 0,-1 0 0,21 0 16,-21 0-16,0 0 0,1-21 0,-1-1 16,0 1-16,-21 0 0,21 0 15,0 0-15,0-22 0,1 22 0,-22 0 16,0-21-16,21 21 0,0-1 16,-21-20-16,0 21 0,21 0 15,-21 42 16,0 0-31,-21 0 16,21 0-16,0 1 0,0 20 0,0-21 16,0 0-16,0 22 0,0-22 0,0 0 15,0 0-15,21 0 0,0 0 16,-21 1-16,21-1 0,1 0 0,-1-21 16,0 0-16,0 21 0,21-21 0,1 0 15,-1 0-15,22 0 16,-22 0-16,21 0 0,1-21 0,-1 21 15,1-21-15,-1 0 0,-20-1 0,-1 1 16,0-21-16,1 21 0,-1-22 16,-21 1-16,0 21 0,1-21 0,-1-1 15,-21 1-15,0 21 0,0-22 0,0 22 16,0 0-16,0 0 0,-21 21 16,-1-21-16,1 21 0,0 0 0,0 0 15,0 0-15,-22 21 0,22-21 0,-21 21 16,21 0-16,0 22 0,-22-22 15,22 21-15,0-21 0,0 22 0,21-1 16,0-21-16,0 21 0,0-20 16,0 20-16,0-21 0,21 0 0,0 0 15,21-21-15,-20 0 16,-1 0-16,0 0 0,21 0 0,-21 0 16,1-21-16,-1 0 0,21 0 15,-21 0-15,0 0 0,1-1 0,-1-20 16,0 0-16,-21-1 0,21 1 0,0 0 15,0-22-15,-21 22 0,22-22 16,-1 22-16,-21-21 0,21-1 0,0 1 16,-21-1-16,21 22 0,0-22 0,1 22 15,-22 0-15,0 20 0,21 22 16,-21 22 0,0 20-16,0 0 0,-21 1 0,-1 20 15,22-21-15,-21 22 0,0-1 16,21 1-16,-21-1 0,21 1 0,0-22 15,0 22-15,0-22 0,0 0 0,21 1 16,0-22-16,0 21 0,1-21 16,-1 1-16,0-22 0,0 0 0,21 21 15,-20-21-15,20 0 0,0 0 0,1-21 16,20-1-16,-21 22 0,1-21 16,-22 0-16,21 0 0</inkml:trace>
  <inkml:trace contextRef="#ctx0" brushRef="#br0" timeOffset="73455.05">7239 13864 0,'0'21'15,"21"-21"-15,21 0 16,-20 0-16,20 0 0,0 0 0,1 0 16,-1 0-16,21 0 0,1 0 15,-1 0-15,1-21 0,21 21 0,-22 0 16,1 0-16,-22-21 0,21 21 15,-20-21-15,-1 21 0,-21 0 0,0 0 16,1 0-16,-22-21 16,-22 21-16</inkml:trace>
  <inkml:trace contextRef="#ctx0" brushRef="#br0" timeOffset="73799.59">7895 13864 0,'0'0'0,"-21"0"0,0 21 0,0-21 16,21 22-16,0-1 0,-22 0 0,22 0 15,0 0-15,0 0 0,0 1 16,0-1-16,0 0 0,0 21 0,0-21 16,22 22-16,-1-22 0,0 21 0,0-21 15,0 22-15,0-1 0,-21-21 16,22 22-16,-1-1 0,-21-21 0,0 21 16,0-20-16,0 20 0,0-21 0,-21 0 15,-1 22-15,-20-22 0,21 0 16,-21 0-16,-1-21 0,1 21 0,0 0 15,-1-21-15,1 0 0,0 0 0,-1 0 16,22 0-16,-21 0 16,-1 0-16,22 0 0,0-21 0,-21 0 15,21 0-15,21 0 0,0 0 0,-22-1 16,22 1-16,0 0 0,0-21 16,0 21-16,0-1 0,22 1 0,-1 0 15,0-21-15,0 42 0,0-21 16,0-1-16,1 1 0,20 21 0,-21 0 15,0 0-15,22-21 0,-22 21 0</inkml:trace>
  <inkml:trace contextRef="#ctx0" brushRef="#br0" timeOffset="74463.35">8255 14224 0,'0'0'0,"0"21"31,0 0-31,0 1 0,0-1 16,0 0-16,0 0 0,0 21 0,0-20 15,0 20-15,0-21 0,0 0 0,0 22 16,0-22-16,0 0 0,0 0 16,0 0-16,0 0 0,0 1 0,0-1 15,0-42 32,0-1-47,0-20 0,0 21 16,0 0-16,0-22 0,0 1 15,0 0-15,0 21 0,0-22 0,21 1 16,-21 21-16,21-22 0,0 22 0,1 0 16,-1 21-16,0 0 15,0 0-15,0 0 0,-21 21 0,21 0 16,1 1-16,-1-1 0,0 21 15,0-21-15,-21 22 0,21-1 0,0-21 16,1 21-16,-22-20 0,0 20 16,21-21-16,-21 0 0,21 0 15,-21 1-15,0-1 0,0 0 16,0-42 15,21 0-31,-21-1 0,21 1 16,-21-21-16,0 21 0,21-22 0,1 1 15,-1 0-15,0-1 0,0 1 16,0 0-16,0 21 0,22-22 0,-22 22 16,21 0-16,-21 21 0,1 0 15,-1 0-15,0 0 0,0 21 0,0 21 16,-21-20-16,0 20 0,0-21 16,0 21-16,0 1 0,0-22 0,0 21 15,0-21-15,0 22 0,0-22 16,0 0-16,0 0 0,0 0 0,0 1 15,0-1-15,21-21 32,1-21-32,-1 21 15,0-22-15</inkml:trace>
  <inkml:trace contextRef="#ctx0" brushRef="#br0" timeOffset="74831.22">9461 14499 0,'0'0'0,"22"0"31,-1 0-31,0 0 16,0-21-16,0 0 16,0 21-16,1-21 0,-1 0 0,0-1 15,0-20-15,0 21 0,0 0 16,-21 0-16,0-1 0,0-20 0,0 21 15,0 0-15,-21 21 16,0 0 0,0 0-16,0 21 0,0 0 0,-1 0 0,1 22 15,0-22-15,0 21 0,0 0 16,0 1-16,21-1 0,0-21 16,0 22-16,0-1 0,0-21 0,0 0 15,0 0-15,21 1 0,0-1 0,0-21 16,0 0-16,22 21 0,-22-21 15,21 0-15,0 0 0,-20 0 0,20-21 16,0 0-16,22 21 0,-22-22 0,0-20 16,1 21-16,-1 0 0</inkml:trace>
  <inkml:trace contextRef="#ctx0" brushRef="#br0" timeOffset="75079.05">10350 13928 0,'0'0'0,"0"-21"16,0-1-16,0 1 0,0 42 15,0 1 1,0-1-16,0 21 0,0-21 0,0 22 16,-21-1-16,0 0 0,0 22 0,21-22 15,-21 0-15,0 22 0,21-22 16,0 1-16,-22 20 0,22-21 0,0-20 16,-21 20-16,21-21 0,0 21 0,0-20 15,0-1-15,0 0 16,21-21-16,1 0 15,-1 0-15,0-21 0,0 21 16,0-21-16,0-1 0,1 1 16,-22 0-16,21-21 0,0 21 0</inkml:trace>
  <inkml:trace contextRef="#ctx0" brushRef="#br0" timeOffset="75238.96">10223 14245 0,'0'0'16,"-21"0"-16,0 0 0,0 0 0,21 21 15,0 1-15,0-1 16,21-21-16,0 0 16,0 21-16,1-21 0,-1 0 0,0 0 15,0 0-15,21 0 0,-20 0 16,-1 0-16,0-21 0,21 21 0,-21-21 16</inkml:trace>
  <inkml:trace contextRef="#ctx0" brushRef="#br0" timeOffset="75935.24">10795 14309 0,'0'0'15,"0"21"-15,0 0 16,0 0 0,0 0-16,21-21 15,0 0-15,0 0 0,1 0 16,20 0-16,-21 0 0,21-21 0,1 0 15,-1 21-15,-21-21 0,22 0 0,-22 0 16,0-1-16,0 22 0,0-21 16,-21 0-16,21 0 0,-21 0 0,0 0 15,-21 21-15,0 0 16,0 0-16,0 0 0,0 0 16,-1 0-16,1 0 0,0 21 0,0 0 15,0 0-15,0 0 0,21 22 0,0-22 16,0 21-16,0-21 15,0 0-15,0 22 0,0-22 0,0 0 16,0 0-16,0 0 0,21 1 0,0-22 16,0 21-16,0-21 0,0 0 15,1 21-15,20-21 0,-21 0 0,21 0 16,-20 0-16,-1 0 0,21 0 0,-21 0 16,0-21-16,1 0 15,-1-1-15,-21 1 0,0 0 0,21 0 16,0-21-16,0 20 0,-21-20 15,21 0-15,1 21 0,-1-22 0,0 1 16,0 21-16,0-22 0,22 22 0,-22 0 16,21 0-16,0 0 0,-20 21 15,20 0-15,-21 0 0,0 0 0,0 0 16,1 21-16,-1-21 0,0 21 16,-21 21-16,0-20 0,0 20 0,0-21 15,0 21-15,0 1 0,0-1 0,0 0 16,0 1-16,0-1 0,0-21 15,0 22-15,0-22 0,0 21 0,0-21 16,-21-21-16,21 21 0,0-42 31,0 0-31,0 0 0,0 0 16,21 0-16,0-22 0,0 1 0,0 0 16,1-1-16,20 1 15,-21 0-15,21-1 0,1 1 0,-22 0 16,21-1-16,1 1 0,-22 21 0,0 0 15,0-1-15,0 1 0</inkml:trace>
  <inkml:trace contextRef="#ctx0" brushRef="#br0" timeOffset="76379.23">8170 15727 0,'0'0'0,"0"-21"0,0 42 31,0 0-31,0 21 16,-21-20-16,21 20 0,0 0 0,0 1 15,-21 20-15,21-21 0,0-20 16,0 20-16,-21 0 0,21-21 0,0 22 16,-21-22-16,21 0 0,0 0 0,0 0 15,0-42 17,0 0-32,0 0 15</inkml:trace>
  <inkml:trace contextRef="#ctx0" brushRef="#br0" timeOffset="76639.08">8064 15748 0,'0'0'0,"0"-21"16,0-21-16,0 20 0,0 1 0,0 0 15,22 21-15,-1 0 0,0 0 0,0 21 16,21 0-16,-20 1 0,-1-1 16,21 21-16,0 0 0,-20 1 15,20 20-15,0-20 0,-21-1 0,22 21 16,-1-20-16,-21-1 0,22 0 0,-22-20 15,0 20-15,0-21 0,-21 0 16,0 0-16,21 1 0,-21-1 0,0-42 31,21-1-15,-21 1-16,0-21 0,0 21 0,22-22 16,-1-20-16,0 21 0,0-22 15,0 22-15,-21-22 0</inkml:trace>
  <inkml:trace contextRef="#ctx0" brushRef="#br0" timeOffset="76832.97">8911 15621 0,'21'-63'0,"-63"168"16,63-147-16,0-85 0,-21 148 16,0 0-16,-21 22 15,0-22-15,0 21 0,0 1 0,-1-1 16,1 0-16,0 22 0,0-22 0,0 0 16,21 1-16,-21-1 0,21 0 15,-22 1-15,22-22 0,0 21 0,-21-21 16,21 1-16,0-1 0,0 0 0,21-21 15,1 0-15,-1 0 16,21 0-16,-21 0 0,22-21 0,-1 0 16,0-1-16,1 1 0,-1 0 0</inkml:trace>
  <inkml:trace contextRef="#ctx0" brushRef="#br0" timeOffset="77130.78">9313 15875 0,'0'21'16,"0"0"-16,0 22 15,-21-22-15,0 21 0,0-21 0,21 22 16,-21-1-16,21-21 0,-22 22 16,22-22-16,0 21 0,0-21 0,0 0 15,0 1-15,0-1 0,0 0 0,22-21 16,-1 0-16,0 0 0,0 0 16,21 0-16,-20 0 0,20-21 0,-21 0 15,21-1-15,1 1 0,-22-21 16,0 21-16,21-22 0,-42 1 15,22 0-15,-22-1 0,0 22 0,0-21 16,0 0-16,0 20 0,-22 1 0,1 0 16,0 21-16,0 0 0,0 0 15,-22 0-15,22 0 0,-21 0 0,21 0 16,-22 21-16,22-21 0,0 21 0,0 1 16,0-22-16,21 21 15</inkml:trace>
  <inkml:trace contextRef="#ctx0" brushRef="#br0" timeOffset="77747.52">10922 15515 0,'0'0'16,"-21"0"-16,0-21 0,21 0 0,-22 0 16,22 0-16,0-1 0,-21 22 31,21 22-31,-21-22 0,21 42 15,0-21-15,0 0 0,0 22 0,-21-22 16,0 21-16,21-21 0,-21 22 16,21-22-16,-22 21 0,1-21 0,21 22 15,-21-22-15,0 0 0,21 0 0,0 0 16,0 0-16,-21 1 0,21-44 31,0 1-31,0 0 16,21 0-16,-21 0 0,21 0 15,-21-1-15,21-20 0,0 21 0,1-21 16,-22-1-16,21 1 0,0 0 16,0-22-16,0 22 0,0-1 0,1 22 15,20-21-15,-21 21 0,0 0 0,0 21 16,1 0-16,-1 21 0,0 0 16,0 21-16,0-21 0,-21 22 0,0-1 15,21 0-15,-21 1 0,0 20 0,0-20 16,0-1-16,0 0 0,0-21 15,0 22-15,0-1 0,0-21 0,0 22 16,0-22-16,0 0 0,22-21 0,-22 21 16,0 0-16,0-42 31,-22 0-31,1 21 16,0-21-16</inkml:trace>
  <inkml:trace contextRef="#ctx0" brushRef="#br0" timeOffset="78112.31">10710 15769 0,'0'0'16,"-21"0"-16,42 0 16,22 0-16,-22 0 15,21 0-15,0 0 0,1 0 16,20 0-16,1 0 0,-22 0 16,22 0-16,-1 0 0,-21 0 0,22-21 15,-22 21-15,1-21 0,-1 21 16,0-21-16,1 0 0,-1 21 0,-21-22 15,0 1-15,0 21 0,1-21 0,-22 0 16,21 21-16,-42 0 31,-1 21-31,22 0 0,0 0 0,-21 22 16,21-22-16,-21 21 0,21 1 16,-21-1-16,21 0 0,0 22 0,0-22 15,0 0-15,0 1 0,0-1 16,0 0-16,0-20 0,0 20 15,0 0-15,0-21 0,0 1 0,0-1 16,0 0-16,0 0 0,0-42 31,0 0-31,0 0 16,0-1-16,0 1 0,0-21 0</inkml:trace>
  <inkml:trace contextRef="#ctx0" brushRef="#br0" timeOffset="78383.16">11599 15642 0,'0'-42'0,"0"84"0,0-105 0,21 42 16,-21-1-16,22 22 0,-1 0 0,0-21 15,0 21-15,0 0 0,0 0 16,22 0-16,-22 0 0,21 0 0,-21 0 16,22 0-16,-22 0 0,21 0 0,-21 21 15,1 1-15,-1-1 0,-21 21 16,0-21-16,0 0 0,0 1 0,-21 20 15,-22-21-15,22 0 0,-21 0 0,-1 1 16,1-1-16,0 0 0,21 0 16,-22 0-16,1-21 0,21 21 0,0 1 15,-1-22-15,44-22 32,20 1-32,-21 0 0,21 21 15,1-21-15</inkml:trace>
  <inkml:trace contextRef="#ctx0" brushRef="#br0" timeOffset="78635">12467 15452 0,'0'42'32,"0"-21"-32,0 0 0,-21 22 0,21-22 0,-21 21 15,21-21-15,-21 22 16,21-1-16,-22 0 0,1 1 0,0 20 15,21-20-15,-21-1 0,0 21 0,21-20 16,-21-1-16,-1 0 0,1 22 16,0-22-16,0 1 0,21-1 0,0-21 15,-21 21-15,21 1 0,-21-22 0,21 0 16,0 0-16,0 0 0,0 1 16,21-22-16,0 0 15,0 0-15</inkml:trace>
  <inkml:trace contextRef="#ctx0" brushRef="#br0" timeOffset="78891.86">12531 15642 0,'21'-63'0,"-42"126"0,42-169 0,-21 64 16,21 0-16,0-1 0,0 22 15,0 0-15,1 0 0,-1 21 0,0 0 16,0 0-16,21 0 0,-20 0 0,-1 0 15,21 21-15,-21 0 0,0 0 16,-21 1-16,0 20 0,0-21 0,0 0 16,0 22-16,0-22 0,-21 0 0,0 21 15,0-21-15,-21 1 0,20-1 16,-20 0-16,0 0 0,-1-21 16,-20 21-16,21 0 0,-22 1 0,1-22 15,-1 21-15,1-21 0,-1 21 0</inkml:trace>
  <inkml:trace contextRef="#ctx0" brushRef="#br0" timeOffset="79546.7">7789 16828 0,'21'-22'16,"-42"44"-16,64-44 0,-43 44 31,0-1-31,0 21 0,0 0 0,0 1 16,-22 20-16,1 1 0,0-22 16,0 22-16,0-1 0,0 1 0,-1-22 15,-20 21-15,21-20 0,0 20 16,-22-20-16,22-1 0,0-21 0,0 21 15,0-20-15,21-1 0,0 0 0,-21-21 16,21-21 0,0 0-16,21-1 0,-21-20 15,21 0-15,0-1 0,0 1 16,0 0-16,1-1 0,-1-20 16,0 21-16,0-22 0,0 1 15,22-1-15,-22 1 0,0-1 0,0 22 16,0-1-16,0 22 0,-21 0 0,22 21 15,41 85 1,-63-43-16,0 0 0,42 64 16,-42-63-16,22 20 15,-22-21-15,0 1 0,21-1 0,-21 0 16,21 1-16,-21-1 0,0-21 16,0 22-16,21-22 0,-21 0 0,0 0 15,0 0-15,-21-21 31,0 0-31,0 0 0,-22 0 0</inkml:trace>
  <inkml:trace contextRef="#ctx0" brushRef="#br0" timeOffset="79899.5">7387 17526 0,'0'0'16,"0"-21"-16,21 21 15,0 0-15,22 0 16,-1 0-16,0 0 0,1 0 0,20-21 15,1 21-15,-1-21 0,1-1 16,20 22-16,-20-21 0,21 0 16,-22 0-16,1-21 0,-1 20 0,-21 1 15,22 0-15,-22 0 0,-21 0 16,22 0-16,-22-1 0,-21 1 0,0 42 31,0 1-31,0-1 0,0 21 16,0 0-16,-21 1 0,0 20 15,21-20-15,-22 20 0,22-21 0,0 22 16,-21-1-16,21-20 0,-21 20 16,21-20-16,0 20 0,0-21 0,0 1 15,0-1-15,0-21 0,0 22 16,0-22-16,0 0 0,0 0 16,0 0-16,21-42 15,0 21-15,1-21 16,-1-21-16</inkml:trace>
  <inkml:trace contextRef="#ctx0" brushRef="#br0" timeOffset="80155.42">8530 17336 0,'0'-43'0,"0"86"0,0-128 0,0 64 0,0 0 16,0-1-16,0 1 0,21 21 15,0-21-15,1 21 0,20 0 16,-21 0-16,21 0 0,1 0 15,-22 0-15,21 0 0,-21 21 0,22 0 16,-22-21-16,-21 22 0,0-1 16,0 0-16,0 0 0,-21 0 0,0 0 15,-1 1-15,1-1 0,-21 0 16,0 21-16,-1-21 0,22 1 0,-21-1 16,-1-21-16,1 21 0,21 0 15,0-21-15,0 0 0</inkml:trace>
  <inkml:trace contextRef="#ctx0" brushRef="#br0" timeOffset="80407.95">9250 17230 0,'0'0'0,"0"21"15,0 0 1,0 0-16,0 0 0,0 22 0,0-22 15,-21 21-15,-1 1 0,22-1 0,-21 21 16,0-20-16,0-1 0,0 0 16,0 22-16,-1-22 0,1 1 0,0-1 15,0 0-15,0 1 16,0-1-16,-1 0 0,1 1 0,21-22 16,-21 21-16,0-21 0,21 0 15,-21 1-15,21-1 0,0 0 0,21-21 16,0 0-16</inkml:trace>
  <inkml:trace contextRef="#ctx0" brushRef="#br0" timeOffset="80675.31">9229 17293 0,'0'0'0,"0"-42"0,21 0 0,0 20 16,-21 1-16,21-21 0,0 21 15,0 0-15,1 21 16,-1 0-16,0 0 0,0 0 0,0 21 16,-21 0-16,21 0 15,-21 0-15,0 0 0,22 22 0,-22-22 16,0 21-16,0-21 0,0 22 16,0-22-16,-22 21 0,1-21 0,0 1 15,-21-1-15,21 0 0,-1 0 0,-20 0 16,21-21-16,0 0 0,0 0 15,-1 0-15,1 0 16</inkml:trace>
  <inkml:trace contextRef="#ctx0" brushRef="#br0" timeOffset="81695.38">10583 16997 0,'0'0'0,"0"-21"0,0 0 15,0-1 1,0 1-16,21 0 0,1 0 0,-22 0 15,21 0-15,-21-1 0,0 1 0,0 0 16,21 0-16,-21 0 0,21 21 16,-21 21-16,0 21 15,0-21-15,0 22 0,0-1 16,0 22-16,0-22 0,0 21 0,0-20 16,-21 20-16,0-20 0,0-1 15,-1 21-15,1-20 0,-21-1 16,21-21-16,-22 22 0,22-1 0,0-21 15,0 0-15,0 0 0,0-21 16,-1 0-16,1 0 0,0 0 0,21-21 16,-21 0-16,21 0 15,-21 0-15,21 0 0,0-22 0,0 1 16,0 0-16,0 20 0,0-20 0,0 0 16,0 21-16,0-22 0,21 22 15,0 0-15,0 21 0,0 0 16,1 0-16,-1 0 0,-21 21 15,21 0-15,0 0 0,0 1 0,-21 20 16,21-21-16,1 0 16,-1 22-16,-21-22 0,21 0 0,0 21 0,0-21 15,0 1-15,1-1 0,20-21 16,-21 21-16,21-21 0,-20 0 16,20 0-16,0 0 0,22 0 0,-22 0 15,0-21-15,1 0 0,20-1 16,-20 1-16,-1 0 0,-21 0 0,21-21 15,-20 20-15,-1-20 0,0 21 0,0-21 16,-21 20-16,0-20 0,0 21 16,21 0-16,-21 42 31,0 0-31,0 0 0,-21 0 16,21 22-16,0-22 0,0 0 15,-21 0-15,21 0 0,0 1 16,0-1-16,0 0 0,0 0 0,0 0 15,0 0-15,21-21 0,0 22 16,0-22-16,1 0 0,-1 0 0,0 0 16,21 0-16,-21 0 0,22-22 0,-22 1 15,21 21-15,-21-21 0,22 0 16,-22 0-16,0 0 0,0-1 0,0-20 16,-21 21-16,0-21 0,0 20 15,0-20-15,0 0 0,0 21 16,0-22-16,0 22 0,-21 0 0,21 0 15,-21 0-15,0-1 0,0 22 16,0 0-16,-1 0 0,1 22 0,0-1 16,0 0-16,0 0 0,0 21 0,-1-20 15,1-1-15,0 21 0,0-21 16,21 0-16,0 22 0,0-22 0,0 0 16,0 0-16,21 0 0,0 1 15,0-22-15,22 21 0,-22-21 0,0 21 16,21-21-16,1 0 0,-1 0 0,0 0 15,1 0-15,-1 0 0,22 0 16,-22 0-16,21 0 0,1 0 0,-22-21 16</inkml:trace>
  <inkml:trace contextRef="#ctx0" brushRef="#br0" timeOffset="82570.82">12446 17187 0,'0'-21'16,"0"42"-16,0-63 0,0 0 0,0 21 15,0-1-15,0 1 0,-21 0 0,0 0 16,21 0-16,-22 0 0,-20 21 0,21 0 15,0 0-15,-22 0 0,22 0 16,-21 0-16,21 0 0,-22 21 0,1 0 16,21 0-16,-21 0 0,20 0 15,1 1-15,21 20 0,0-21 0,0 21 16,21-20-16,1-1 0,-1 0 16,0 0-16,21 0 0,-21 0 15,1-21-15,-1 0 0,21 0 0,-21 0 16,22 0-16,-22 0 0,0 0 15,21 0-15,-21-21 0,1 0 0,-1 0 16,0 0-16,0 0 0,0-1 0,0 1 16,1 0-16,-22-21 0,21 21 15,-21-1-15,21 1 0,-21 0 0,0 0 16,0 42 0,-21 0-1,0-21-15,-1 21 0,22 22 0,-21-22 0,21 0 16,-21 0-16,21 0 0,0 1 15,0-1-15,0 0 0,0 0 16,0 0-16,0 0 0,21-21 0,0 22 16,22-22-16,-1 21 0,-21-21 15,43 0-15,-22 0 0,0 0 0,1 0 16,20 0-16,-20-21 0,-1 21 0,21-22 16,-20 1-16,-1 0 0,0 0 15,-20 0-15,20 0 0,-21-1 0,0-20 16,0 21-16,-21-21 0,0 20 0,0 1 15,0-21-15,0 21 16,-21 0-16,0-1 0,0 1 0,-21 0 16,-1 0-16,22 21 0,-21 0 0,-1 0 15,1 0-15,0 0 0,-1 21 16,22 0-16,0 0 0,0 1 0,0-1 16,21 21-16,-21-21 0,21 0 15,0 1-15,0 20 0,0-21 0,21 0 16,0 0-16,0-21 0,0 22 0,0-1 15,1-21-15,-1 0 0,21 0 16,-21 0-16,22 0 0,-22 0 0,21-21 16,0 21-16,-20-22 0,20-20 0,0 21 15,1 0-15,-22-22 16,0 1-16,21 0 0,-21-22 0,1 22 16,-1-22-16,0 22 0,0-21 0,-21 20 15,21-20-15,-21 20 0,21 1 16,-21-21-16,0 41 0,0-20 0,0 21 15,0 0-15,0 0 0,0-1 16,-21 22-16,0 22 16,0 20-16,0-21 0,0 21 0,-1 1 15,1-1-15,21 0 0,0 22 16,0-1-16,0-20 0,0 20 0,0 1 16,0-1-16,0-20 0,0 20 0,21-21 15,-21 1-15,22-1 16,-22 0-16,0-20 0,0-1 0,21 0 15,-21 0-15,21 0 0,0 0 0,0-21 16,0 0-16,1 0 0,20 0 16,0 0-16</inkml:trace>
  <inkml:trace contextRef="#ctx0" brushRef="#br0" timeOffset="82803.69">14944 17336 0,'0'0'0,"21"0"0,0 21 31,0-21-31,-21 21 0,0 0 16,0 0-16,0 0 15,0 1 1,0-1-1,21-21 1</inkml:trace>
  <inkml:trace contextRef="#ctx0" brushRef="#br0" timeOffset="82991.58">15219 17928 0,'0'-21'63,"21"21"-63,-21-21 16</inkml:trace>
  <inkml:trace contextRef="#ctx0" brushRef="#br0" timeOffset="83179.47">15642 17780 0,'21'0'15,"-42"-21"48,21 0-48,-21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11:26:55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2858 0,'0'0'0,"0"-424"0,0 22 0,0 42 15,0 64-15,0 63 0,0 43 0,0 63 16,21 21-16,-21 21 0</inkml:trace>
  <inkml:trace contextRef="#ctx0" brushRef="#br0" timeOffset="1298.7">7599 1058 0,'0'0'0,"0"-21"0,21-21 0,-21 21 0,0-22 15,0 22-15,0 0 0,0 0 16,0 0-16,0 0 0,0 63 31,0-21-31,0 21 16,0 22-16,0-22 0,0 22 0,0-1 16,0 1-16,0-1 0,-21 1 0,21-1 15,-21 1-15,-1-1 0,22-20 16,-21 20-16,0-21 0,21 22 15,-21-22-15,21-21 0,0 22 16,0-22-16,0 0 0,0 0 16,21-21-1,0-21-15,0 0 0,22-21 16,-22 20-16,21-20 0</inkml:trace>
  <inkml:trace contextRef="#ctx0" brushRef="#br0" timeOffset="1979.51">8149 1164 0,'0'0'0,"0"-21"0,21 21 0,-21-21 16,0 42-1,0 0 1,-21 0-16,21 1 0,-21-1 0,0 21 16,21 0-16,-21-20 0,-1 20 15,22 0-15,0-21 0,0 22 0,-21-1 16,21 0-16,0-20 0,0 20 15,0-21-15,0 0 0,21 0 0,-21 1 16,22-1-16,-1 0 0,21-21 16,-21 0-16,0 0 0,22 0 0,-22 0 15,0 0-15,21-21 0,-20 21 16,-1-21-16,-21-1 0,21 1 16,-21 0-16,21-21 0,-21 21 0,0-1 15,0-20-15,0 21 0,-21-21 16,0 20-16,0-20 0,-1 0 0,-20 21 15,21-22-15,0 22 0,0 0 16,21 0-16,0 0 0,0-1 0,0 1 16,0 0-16,21 0 0,0 21 15,0-21-15,21 21 0,-20 0 0,41 0 16,-21 0-16,1 0 0,20 0 16,-20 0-16,20 0 0,-21 0 0,1 42 15,-1-21-15,0 0 0,-20 22 16,-1-22-16,-21 21 0,0-21 15,0 22-15,0-1 0,-21-21 16,-1 22-16,1-22 0,0 21 0,0-21 16,21 22-16,0-22 0,0 0 15,0 0-15,0 0 0,21-21 16,0 0-16,0 0 0,22 0 16,-22 0-16,21 0 0,1-21 0,20 0 15,-21 0-15,1 0 0,-1-1 0,0 1 16,-20-21-16,20 21 0,-21-22 15,-21 1-15,0 21 0,0-21 0,0-1 16,-21 1-16,0 0 16,0 20-16,-22-20 0,1 21 0,0 0 15,-1 21-15,1 0 0,-22 0 16,22 0-16,0 0 0,-1 0 0,1 21 16,21 0-16,0 0 0,0 0 15,21 1-15,0 20 0,0-21 0,21 0 16,0-21-16,21 21 0,1 1 15,-1-22-15</inkml:trace>
  <inkml:trace contextRef="#ctx0" brushRef="#br0" timeOffset="2295.41">10477 720 0,'0'0'0,"0"-21"0,0-1 0,0 1 16,0 42-1,0 1-15,0 20 16,0 0-16,0 1 0,0 20 0,0 1 16,-21-1-16,21 1 0,0-1 15,-21 1-15,21-22 0,0 21 0,0-20 16,0-1-16,0 0 15,0 1-15,0-1 0,0-21 0,0 0 16,0 1-16,0-1 0,0 0 16,21-21-1,0-21-15,-21 0 16,0-1-16,22 1 0</inkml:trace>
  <inkml:trace contextRef="#ctx0" brushRef="#br0" timeOffset="2582.64">10308 931 0,'0'0'0,"-21"-42"0,21 0 16,-21-1-16,21 1 0,0 21 16,0-21-16,0 20 0,21 1 15,0 0-15,0 0 0,0 0 16,22 0-16,-1-1 0,22 1 0,-22 21 16,21 0-16,1 0 0,-22 0 15,22 0-15,-1 21 0,-20 1 0,-1-1 16,-21 0-16,0 21 0,-21 1 15,0-1-15,-21 0 0,-21 1 0,21-1 16,-43 0-16,22 1 0,-1-22 16,1 21-16,-21-21 0,20 22 0,1-22 15,21 0-15,-22 0 0,22 0 16,0-21-16,21 21 0,0 1 16,0-1-16,21-21 15,0 21-15,22-21 0,-22 21 16</inkml:trace>
  <inkml:trace contextRef="#ctx0" brushRef="#br0" timeOffset="3091.36">11261 1397 0,'0'0'0,"21"0"0,42-42 16,-63 21-1,0-1-15,0 1 0,0-21 16,0 21-16,0 0 0,0-1 15,-21 1-15,0 0 0,0 21 16,0 0-16,-22 0 0,22 0 0,-21 0 16,-1 0-16,1 21 0,0 22 15,-1-22-15,1 0 0,0 21 0,-1 1 16,1-22-16,21 21 0,-21 0 0,20-20 16,22 20-16,0-21 0,0 21 15,0-20-15,0-1 0,22 0 0,-1-21 16,0 21-16,21-21 0,-21 0 15,22 0-15,-1 0 0,0 0 0,1-21 16,20 0-16,-20 0 0,-22-1 16,21 1-16,0 0 0,-20-21 15,20 21-15,-21-22 0,0 1 16,0 21-16,-21-22 0,0 22 0,0-21 16,0 21-16,-21 21 31,0 21-31,0 0 0,0 21 0,21-20 15,-21-1-15,21 21 0,-22-21 16,22 22-16,0-22 0,0 0 0,0 21 16,0-21-16,0 1 0,22-1 15,-1 0-15,0 0 0,21 0 0,-21 0 16,22-21-16,-1 0 0,0 0 16,22 0-16,-1 0 0,1 0 15,-1 0-15,1-21 0,-1 0 0,22 0 16,-21 0-16</inkml:trace>
  <inkml:trace contextRef="#ctx0" brushRef="#br0" timeOffset="3721.39">12446 1376 0,'0'0'0,"0"-21"0,0-22 0,0 1 15,0 21-15,-21 0 0,-22 0 16,22 21-16,-21 0 0,21 0 16,-22 0-16,-20 0 0,21 0 0,-1 0 15,1 21-15,-22 0 0,22 0 0,0 0 16,-1 0-16,1 1 0,21-1 15,0 21-15,0-21 0,21 0 16,0 1-16,0-1 0,0 0 0,21 0 16,0 0-16,0-21 0,21 21 15,1-21-15,-1 0 0,0 0 0,1 0 16,20 0-16,-20 0 0,-1 0 16,0 0-16,-21-21 0,22 0 0,-22 0 15,21 0-15,-21 0 0,1-1 16,-1 1-16,-21-21 0,0 21 15,21 0-15,-21-1 0,0 1 0,0 0 16,0 42 15,0 0-31,0 1 16,0-1-16,0 0 0,0 21 0,0 1 16,0-1-16,0 0 0,0 22 15,0-1-15,0 1 0,0-1 0,0 1 16,0-1-16,0 22 0,0-22 0,21 1 15,-21 21-15,0-1 0,21-20 16,0 20-16,-21 1 0,0-21 0,0 20 16,0-20-16,22-1 0,-22 1 0,0-1 15,0-20-15,0-1 0,0 0 16,0 1-16,0-1 0,-22-21 16,22 0-16,-21 0 0,0-21 15,0 0-15,0 0 0,21-21 16,-21 0-16,-1 0 0,1 0 0,0-22 15,0 1-15,0 0 0,21-22 16,-21 1-16,21-1 0,-22-20 0,22-1 16,0 21-16,0-20 0,0-1 0,0 22 15,0-22-15,22 21 0,-1 1 16,0-1-16,0 1 0,0-1 0,0 1 16,22 21-16,-22-22 0,21 1 15,1 20-15,-1 1 0,0 0 0,1-1 16,-1 1-16,21 21 0</inkml:trace>
  <inkml:trace contextRef="#ctx0" brushRef="#br0" timeOffset="4087.18">12954 1355 0,'0'0'0,"-21"0"0,0 0 0,-1 0 15,44 0 16,-1 0-31,0-21 0,0 21 0,0-22 16,22 22-16,-1-21 0,-21 21 16,21-21-16,-20 0 0,-1 0 15,21 0-15,-21-1 0,-21 1 16,0 0-16,21 0 0,-21 0 0,0 0 16,0-1-16,-21 22 15,0 0-15,-21 0 0,-1 0 0,1 22 16,0 20-16,-1-21 0,-20 21 15,21 1-15,-1-1 0,22 0 0,0 1 16,0-1-16,21-21 0,0 22 16,21-22-16,0 0 0,21 21 0,1-42 15,20 21-15,1 1 0,20-22 0,-20 0 16,21 0-16,-22-22 0,22 1 16,-22 21-16,22-21 0,-22 0 15,-20-21-15,20 20 0,-20 1 16,-1-21-16</inkml:trace>
  <inkml:trace contextRef="#ctx0" brushRef="#br0" timeOffset="4707.06">5419 1016 0,'0'0'0,"21"-21"0,-21-21 15,0-1-15,0 22 0,0-21 0,0 21 16,0-1-16,0 1 0,0 0 16,0 0-16,0 42 31,0 21-31,0-20 0,0 41 0,0-21 15,-21 22-15,21-1 0,0 1 16,0-1-16,0-20 0,0 20 16,-22-20-16,22 20 0,0-21 0,-21 1 15,21-1-15,0 0 0,0-20 16,0 20-16,0-21 0,0 0 0,21-21 16,1 0-16,-1 0 15,0-21-15,0 0 0,0 0 0</inkml:trace>
  <inkml:trace contextRef="#ctx0" brushRef="#br0" timeOffset="4946.93">5884 1312 0,'21'43'16,"-21"-22"-1,22-21-15,-1 0 16,0 0-16,0 0 0,0 0 15,0-21-15,1 21 0,-22-21 16,0-1-16,0 1 16,-22 21-1,1 0-15,-21 0 0,21 0 0,0 0 16,-1 0-16,1 21 0,0 1 16,0-22-16,21 21 0,0 0 0,0 0 15</inkml:trace>
  <inkml:trace contextRef="#ctx0" brushRef="#br0" timeOffset="5722.77">5080 3366 0,'0'0'16,"0"-22"-16,0 1 0,0 0 0,0 0 16,0 0-16,0 0 0,0-1 0,0 1 15,0 0-15,21 0 0,-21 0 16,21 21-16,0-21 0,1-1 0,20 22 15,-21 0-15,0 0 0,22 0 16,-22 0-16,21 0 0,-21 0 0,22 22 16,-22-1-16,21 0 0,0 21 15,-20 1-15,-1-1 0,0 0 16,0 22-16,-21-22 0,21 22 0,-21-1 16,0-21-16,0 22 0,-21-22 15,-21 22-15,21-22 0,-22 0 0,1 22 16,0-22-16,-1 1 0,22-22 0,-21 21 15,-1-21-15,1 22 0,0-43 16,21 21-16,-1-21 0,-20 0 0,21 0 16,0-21-16,0-1 0,21 1 15,0 0-15,-22-21 0,22 21 16,0-22-16,0 1 0,0 0 0,0-1 16,0 1-16,22 0 0,-22 20 15,21 1-15,0 0 0,0 0 0,0 21 16,0 0-16,1 21 15,-22 0-15,21 0 0,0 1 0,-21-1 16,0 21-16,21 0 0,-21-20 16,21 20-16,-21 0 0,0 1 0,21-1 15,-21-21-15,0 21 0,0-20 0,22-1 16,-1 0-16,0 0 0,0-21 16,0 0-16,0 0 0,22 0 15,-22 0-15,0-21 0,21 0 16,-20 0-16,20-1 0,0 1 15</inkml:trace>
  <inkml:trace contextRef="#ctx0" brushRef="#br0" timeOffset="5962.63">5990 3789 0,'21'42'15,"0"-42"16,1 0-31,-22-21 32,0 0-17,-22 21 1,1 0-16,0 0 0,21 21 16,-21-21-16,0 0 0,0 21 15,-1-21-15,22 21 16</inkml:trace>
  <inkml:trace contextRef="#ctx0" brushRef="#br0" timeOffset="6451.7">7747 3344 0,'0'0'0,"21"-42"0,21 0 0,-20-1 16,-1 1-16,21 0 0,-21-1 16,0 1-16,1 0 0,-1-1 0,-21 22 15,0 0-15,0-21 0,-21 21 16,-1 21-16,1 0 0,0 0 16,-21 21-16,-1 0 0,1 0 15,0 0-15,21 22 0,-22 20 0,1 1 16,0-1-16,-1 22 0,1-22 15,21 22-15,0-22 0,-1 22 16,1-21-16,21-1 0,0 1 0,0-22 16,0 0-16,0 1 0,0-1 15,21 0-15,1-21 0,-1 1 0,21-1 16,0-21-16,1 0 0,-1 0 16,22 0-16,-22 0 0,21-21 0,-20-1 15,20 1-15,-20-21 0</inkml:trace>
  <inkml:trace contextRef="#ctx0" brushRef="#br0" timeOffset="7280.22">8340 3471 0,'0'-42'0,"0"84"0,0-105 0,0 105 31,-22-21-31,22 1 16,-21 20-16,0 0 0,0 1 0,0-22 15,0 21-15,21 0 0,-22-20 0,22 20 16,-21-21-16,21 21 0,0-20 15,0-1-15,0 0 0,21-21 16,1 0-16,-1 0 16,0 0-16,0 0 0,21 0 0,-20-21 15,-1 0-15,0-1 0,0 1 0,0 0 16,0 0-16,1 0 0,-22-22 16,21 22-16,-21-21 0,0 21 0,0-22 15,0 1-15,0 21 0,0-21 16,0 20-16,0 1 0,0 0 15,0 0-15,21 21 0,0-21 16,0 21-16,0 0 0,1 0 16,20 21-16,-21 0 0,21 0 0,-20 22 15,20-22-15,-21 0 0,0 21 16,22 1-16,-43-22 0,21 21 0,0-21 16,-21 22-16,0-22 0,0 0 15,0 0-15,0 0 0,0 0 0,0 1 16,0-1-16,-21-21 31,0-21-31,21-1 16,0 1-16,0 0 0,0-21 15,0 21-15,0-22 0,0 1 16,21 0-16,0-1 0,0 1 0,0 0 16,0-1-16,22 1 0,-1 21 15,-21 0-15,22-1 0,-1 22 0,0 0 16,1 0-16,-1 22 0,-21-1 15,21 0-15,-20 0 0,20 21 0,-21 1 16,0-22-16,-21 21 0,0-21 0,0 22 16,0-22-16,0 21 0,0-21 15,0 1-15,-21-1 0,21 0 0,0 0 16,-21-21 0,0 0-1,21-21-15,0 0 16,0 0-16,0-1 0,0 1 15,21 0-15,0-21 0,-21 21 0,21-22 16,0 1-16,-21 0 0,43-1 0,-22 1 16,0 21-16,21-22 0,-20 22 15,20 0-15,-21 21 0,21 0 0,1 0 16,-22 42-16,0-20 0,0-1 16,0 21-16,-21 0 0,0 1 0,0-1 15,0-21-15,0 22 0,-21-1 16,0-21-16,0 21 0,0-20 0,21-1 15,-21 0-15,-1 0 0,22 0 16,0 0-16,22-21 31,-1-21-31</inkml:trace>
  <inkml:trace contextRef="#ctx0" brushRef="#br0" timeOffset="7599.04">10223 3366 0,'0'0'0,"-21"21"16,21 0-16,-21 0 15,21 0-15,0 0 0,0 22 0,0-1 16,0 0-16,0 1 0,0-1 16,0 0-16,0 22 0,21-1 0,-21 1 15,21 21-15,1-22 0,-1 22 0,-21-1 16,21-20-16,-21 21 0,0-22 15,0 22-15,0-22 0,-21 22 0,0 0 16,-1-22-16,1 1 0,0-1 0,0 1 16,0-1-16,0-21 0,-1 1 15,22-1-15,-21-21 0,21 0 0,0 1 16,0-44 0,21 1-16,1-21 15,-1 0-15,0-1 0,0-20 16,0-1-16,0 1 0,22-22 0,-22 22 15</inkml:trace>
  <inkml:trace contextRef="#ctx0" brushRef="#br0" timeOffset="7890.87">10372 3683 0,'0'0'0,"0"-21"0,-22-21 0,1 20 16,21-20-16,0 21 0,0 0 0,0 0 15,0-1-15,0 1 0,21 0 0,22 21 16,-22-21-16,21 21 0,-21 0 15,22 0-15,-1 0 0,0 0 16,-20 0-16,20 0 0,-21 21 0,0 0 16,0 0-16,-21 22 0,0-22 15,0 0-15,0 21 0,-21-20 0,0 20 16,-21-21-16,21 0 0,-22 0 16,22 1-16,-21-1 0,21 0 0,-22 0 15,22-21-15,0 0 0,0 21 0,42-42 31,0 0-15,0 21-16,22-21 0,-22 0 0,0-22 16,21 22-16</inkml:trace>
  <inkml:trace contextRef="#ctx0" brushRef="#br0" timeOffset="8515.42">11049 3344 0,'0'0'16,"0"43"-1,0-22-15,0 0 0,0 21 0,0 22 16,-21-22-16,21-21 0,-21 22 16,21-22-16,0 21 0,0-21 15,0 1-15,0-1 0,0 0 0,0 0 16,0 0-16,21-21 16,0 0-16,0 0 0,0 0 15,0 0-15,1 0 0,-1-21 0,0 21 16,0-21-16,21 0 0,-20 0 15,-1-22-15,0 22 0,-21-21 0,21-1 16,0 22-16,-21-21 0,0 0 0,21 20 16,-21 1-16,22 0 0,-22 0 15,0 42 1,0 0-16,0 0 16,0 1-16,0-1 0,0 21 0,0-21 15,0 22-15,0-22 0,0 0 0,0 0 16,0 0-16,0 0 15,0 1-15,0-1 0,21 0 0,0-21 16,0 0-16,0 0 0,0 0 0,1 0 16,20 0-16,-21 0 0,21-21 15,-20 21-15,-1-21 0,21-1 0,-21-20 16,22 21-16,-22-21 0,21-1 0,-21-20 16,0 20-16,1-20 0,20-1 15,-21 1-15,-21-1 0,21 22 0,-21-21 16,0 20-16,0 22 0,0-21 15,0 21-15,0-1 0,0 1 16,-21 21-16,21 21 0,-21 1 16,0-1-16,0 21 15,21 0-15,0 1 0,0-1 0,0 22 16,0-22-16,0 21 0,0 1 16,0-22-16,0 1 0,0 20 0,0-21 15,0-20-15,0 20 0,21-21 0,0 21 16,-21-20-16,21-1 0,0-21 15,0 21-15,1-21 0,-1 0 16,0 0-16,0-21 0,0 0 16,22 21-16</inkml:trace>
  <inkml:trace contextRef="#ctx0" brushRef="#br0" timeOffset="8854.09">12319 3535 0,'0'0'0,"0"21"15,21-21 17,0 0-32,0 0 0,1 0 0,-1 0 15,0-21-15,0 21 0,0-21 16,0 21-16,1-21 0,-1-1 0,0 1 16,-21 0-16,21 0 0,-21 0 15,0 0-15,0-1 0,0 1 0,0 0 16,-21 21-16,0 0 0,0 0 15,-1 0-15,-20 21 16,21 0-16,0 1 0,0 20 0,-1-21 16,22 21-16,0 1 0,-21-22 0,21 21 15,0-21-15,0 1 0,0 20 16,0-21-16,0 0 0,21 0 0,1-21 16,-22 22-16,21-22 0,0 21 15,0-21-15,0 0 0,0 0 0,1 0 16,-1-21-16,21-1 0,-21 1 0,0 0 15,22 0-15</inkml:trace>
  <inkml:trace contextRef="#ctx0" brushRef="#br0" timeOffset="9182.9">12954 3302 0,'0'0'0,"0"-21"16,21-64 0,0 85-1,0 0-15,1 0 0,-1 0 16,0 21-16,0 1 0,0 20 0,0-21 15,1 21-15,-1 1 0,0-1 16,0 0-16,0 1 0,-21-1 0,21 0 16,-21-20-16,0 20 0,0 0 0,0-21 15,0 1-15,-21-1 0,0 0 16,21 0-16,-21-21 0,0 0 16,21-21-1,0 0 1,0 0-16,0-1 0,0 1 0,21-21 15,0 0-15,0-1 0,22-20 16,-22 20-16,21-20 0,0 21 0,-20-22 16,20 22-16,-21-1 0,0 22 0,22 0 15,-22 0-15,-21 0 0,21 21 16,0 0-16</inkml:trace>
  <inkml:trace contextRef="#ctx0" brushRef="#br0" timeOffset="9459.99">11747 3196 0,'0'0'16,"-21"0"-16,0 0 0,63-21 15,1 21-15,-1-21 16,22 21-16,-1-21 0,22 21 16,-22-21-16,22 21 0,0 0 15,-22-22-15,22 1 0,-22 21 0,1 0 16,-1 0-16,-20-21 0,-1 21 16,0 0-16,1 0 0,-65 0 31</inkml:trace>
  <inkml:trace contextRef="#ctx0" brushRef="#br0" timeOffset="30727.4">14584 4953 0,'0'0'0,"-43"21"0,1-21 0,0 0 0,-22 0 16,22 0-16,-22 0 0,1 0 0,-1 0 15,1 0-15,-22 0 16,22-21-16,-22 21 0,0-21 0,1 0 15,-1 21-15</inkml:trace>
  <inkml:trace contextRef="#ctx0" brushRef="#br0" timeOffset="32339.17">15325 4064 0,'0'0'0,"-22"0"16,22-21-16,-21 0 15,0 21-15,21-21 0,-21-1 16,0 22-16,21-21 16,0 42-1,0 1-15,0-1 16,0 21-16,0 22 15,0-22-15,0 21 0,0 1 0,0-1 16,0 1-16,0-1 0,0 1 16,-21-1-16,-1 22 0,1-21 0,21-1 15,-21 22-15,0-22 0,0 1 0,0-22 16,-1 22-16,1-22 0,0 0 16,21-21-16,0 22 0,-21-22 0,21 0 15,0 0-15,0-42 31,0 0-31,0 0 0,0 0 0,21-22 16,0 1-16,-21 0 0,21-22 16,1 1-16,-1-1 0,0 1 15,0-1-15,0-21 0,0 22 0,1-1 16,-1-20-16,0 20 0,-21 1 16,0-1-16,21 22 0,-21-22 0,0 22 15,0 0-15,0 21 0,0-1 16,-21 1-16,0 21 0,0 0 15,-1 0-15,1 21 0,-21 1 16,21-1-16,-22 0 0,22 21 0,-21 1 16,0-1-16,-1 21 0,22-20 0,-21 20 15,-1 1-15,1-1 0,0 1 16,-1-1-16,1 1 0,21-1 0,-21-20 16,-1-1-16,22 0 0,0 1 15,0-22-15,0 0 0,21 0 16,-22-21-16,22-21 15,0 0 1,0 0-16,0-22 0,0 1 0,0 0 16,0-1-16,0 1 0,0 0 15,0 20-15,0-20 0,22 21 0,-1 0 16,0 0-16,0-1 0,0 22 0,0 0 16,1 0-16,20 22 0,-21-1 15,21 0-15,1 0 0,-22 0 0,21 22 16,1-22-16,-1 21 0,0-21 15,1 0-15,-1 1 0,0-1 16,1 0-16,-1-21 0,0 0 0,1 0 16,-1 0-16,0 0 0,1 0 15,-22 0-15,21-21 0,-21 0 0,-21-1 16,21 1-16,-21 0 0,22 0 16,-22 0-16,0-22 0,21 22 0,-21 0 15,0 0-15,21 0 0,0 0 0,-21-1 16,21 1-16</inkml:trace>
  <inkml:trace contextRef="#ctx0" brushRef="#br0" timeOffset="32647">16044 4001 0,'0'0'0,"0"-22"0,0 1 0,0 42 31,0 22-15,0-1-16,0 0 0,0 1 16,0 20-16,-21-20 0,21 20 0,0 1 15,-21-22-15,21 21 0,-21 1 0,0-22 16,21 22-16,0-22 0,-22 22 16,1-22-16,21 0 0,0 1 15,0-1-15,0 0 0,0-21 0,0 1 16,0-1-16,0 0 0,0 0 15,0-42 1,21 0-16,1 0 16,-1-22-16,0 1 0,21 21 0,-21-22 15</inkml:trace>
  <inkml:trace contextRef="#ctx0" brushRef="#br0" timeOffset="33010.79">16552 4382 0,'0'42'32,"-21"-21"-32,0 21 0,0-20 0,0 20 15,-1 0-15,1 1 0,0-1 0,0 0 16,0 1-16,0-1 0,21 0 16,0-21-16,0 22 0,0-22 0,0 21 15,21-21-15,0-21 0,0 22 16,21-22-16,1 0 0,-22 0 0,21 0 15,1-22-15,-1 1 0,0 0 0,1-21 16,-1 21-16,-21-22 16,21 1-16,-20 0 0,-1-1 0,-21 1 0,0 0 15,0-1-15,0 1 0,0 0 16,0 20-16,-21 1 0,-1 0 16,1 0-16,-21 21 0,21 0 0,-22 0 15,22 0-15,0 0 0,-21 0 16,21 0-16,-1 0 0,1 21 0,21 0 15,-21-21 1</inkml:trace>
  <inkml:trace contextRef="#ctx0" brushRef="#br0" timeOffset="33286.62">15875 4276 0,'0'0'0,"21"0"16,0 0-1,22 0-15,-1 0 0,21 0 0,-20 0 16,20 0-16,22-21 0,-22 21 16,1 0-16,21-22 0,-22 22 0,-21 0 15,22 0-15,-22-21 0,1 21 16,-22 0-16,21 0 0,-21 0 15,-42 0 17,21 21-32,-21-21 15</inkml:trace>
  <inkml:trace contextRef="#ctx0" brushRef="#br0" timeOffset="33850.69">18161 4064 0,'0'-21'16,"0"42"-16,-21-63 0,21 21 0,-21-1 15,21 1-15,-22 21 16,1 0-16,0 0 16,0 0-16,0 21 0,0 1 15,-1 20-15,1-21 0,-21 21 16,21 1-16,-22-1 0,22 22 16,-21-22-16,0 21 0,20-20 0,-20 20 15,21-20-15,0 20 0,0-21 16,-1 1-16,22-1 0,0 22 15,0-22-15,0 0 0,22 1 0,-1-1 16,21-21-16,-21 21 0,22-20 0,-1-1 16,0 0-16,1 0 0,-22-21 15,21 0-15,0 0 0,1 0 0,-1 0 16,0 0-16,1 0 0,-1-21 16,-21-21-16,22 20 0,-22-20 0,21 0 15,-21-1-15,0 1 0,-21 0 16,0-1-16,0 1 0,-21 21 15,-21-21-15,21 20 0,-22 1 0,1 0 16,0 21-16,-1 0 0,1 0 0,-21 0 16,20 0-16,1 21 0,-22 0 15,22 1-15,0 20 0,21-21 0,-22 0 16,22 22-16,21-22 0,0 0 16,0 0-16,0 0 0,0 0 0,0 1 15,42-22-15,-20 0 0,20 0 16,-21 0-16,21 0 0,1 0 0,20-22 15</inkml:trace>
  <inkml:trace contextRef="#ctx0" brushRef="#br0" timeOffset="34159.51">19113 4022 0,'0'0'0,"-21"42"31,21-21-31,-21 22 0,21-1 16,-21 0-16,21 1 0,0 20 16,0-21-16,-21 22 0,21-1 0,-21-20 15,21 20-15,-22-20 0,22-1 16,0 0-16,0 1 0,0-1 0,0-21 15,0 21-15,0-20 0,0-1 16,0 0-16,22-21 16,-1 0-1,-21-21-15,21 0 0,0-1 0</inkml:trace>
  <inkml:trace contextRef="#ctx0" brushRef="#br0" timeOffset="34455.64">19008 4255 0,'0'0'0,"-22"-22"0,22-20 16,-21 21-16,21 0 0,0 0 0,0-1 16,0 1-16,21 0 0,22 0 15,-22 0-15,21 0 0,1 21 0,-1-22 16,0 1-16,1 21 0,-1 0 0,21 0 16,-20 21-16,-22 1 0,21-1 15,-21 21-15,-21 0 0,0 1 0,0 20 16,-21-20-16,0 20 0,-21-21 15,-1 1-15,1-1 0,-21 0 0,20 1 16,-20-22-16,20 0 0,1 0 16,0 0-16,-1 1 0,1-1 15,21-21-15,0 0 0,0 0 0,42 0 32,0 0-32,0-21 0,21-1 15,-20 1-15,20 0 0,0 21 0</inkml:trace>
  <inkml:trace contextRef="#ctx0" brushRef="#br0" timeOffset="34708.5">19960 4128 0,'0'0'0,"0"21"15,0 0-15,0 0 0,0 0 16,-21 22-16,0-1 0,21 0 0,-21 1 15,-1-1-15,1 21 0,21-20 16,-21-1-16,0 0 0,21 1 0,0-1 16,0 0-16,-21 1 0,21-22 15,0 21-15,0-21 0,0 1 0,0-1 16,21-21 0,0 0-16,0 0 15,0-21-15,1-22 0,-22 22 16</inkml:trace>
  <inkml:trace contextRef="#ctx0" brushRef="#br0" timeOffset="34927.37">19960 4128 0,'0'0'0,"0"-22"0,0 1 0,0 0 16,21 21-16,0 0 0,-21 21 16,22-21-16,-1 21 0,0 22 15,0-22-15,0 21 0,0 1 0,1-1 16,-1-21-16,0 21 0,-21 1 15,21-1-15,0-21 0,-21 22 0,0-22 16,0 0-16,21 0 0,-21 0 0,22 0 16,-22 1-16,21-22 31,0-22-31,0 1 16</inkml:trace>
  <inkml:trace contextRef="#ctx0" brushRef="#br0" timeOffset="35175.23">20934 4001 0,'-106'105'31,"64"-83"-31,-1 20 0,1 0 16,0 1-16,-1-1 0,1-21 15,-22 21-15,22 1 0,0-1 16,-1-21-16,22 0 0,-21 1 0,21-1 15,0 0-15,21 0 0,21-21 32,21 0-32,-21 0 0,22 0 0,-1-21 15,0-21-15,1 20 0,20-20 16,-21 0-16,22-1 0,-22 1 0</inkml:trace>
  <inkml:trace contextRef="#ctx0" brushRef="#br0" timeOffset="35375.11">20976 4001 0,'0'0'0,"21"-22"16,-21 1-16,0 0 0,0 42 15,0 0 1,0 22-16,0-1 0,0 22 0,-21-22 16,0 21-16,21 1 0,-21-1 15,21-20-15,0 20 0,0-20 0,0 20 16,0-21-16,0 1 0,0 20 0,0-20 16,0-1-16,0 0 0,0-21 15,0 22-15,0-22 0,0 21 0,-21-21 16,-1 1-16,1-1 0,0 0 15,0-21-15,0 0 16,0 0-16,-1 0 0,-20 0 0</inkml:trace>
  <inkml:trace contextRef="#ctx0" brushRef="#br0" timeOffset="36194.41">13377 7070 0,'0'0'0,"21"0"0,-21-21 0,0-1 16,0 44 15,0 20-31,-21-21 16,21 21-16,-21 22 0,21-22 0,-21 22 15,21-1-15,-21-20 0,21 20 16,-21 1-16,-1-22 0,22 0 16,-21 22-16,0-22 0,0 0 0,0 1 15,0-1-15,-1 0 0,1 1 16,21-22-16,-21 0 0,21 0 0,-21 0 15,21-42 1,0 0-16,0-21 16,0 21-16,21-1 0,-21-20 0,21 0 15,-21-1-15,21 1 0,1 0 16,-22-22-16,21 22 0,0-22 0,0-20 16,-21 20-16,21 1 0,0-1 15</inkml:trace>
  <inkml:trace contextRef="#ctx0" brushRef="#br0" timeOffset="36595.18">13293 7049 0,'0'-22'0,"-22"192"0,44-318 0,-22 105 0,0 22 15,-22 21 1,1 21-16,-21 0 0,21 22 16,0-1-16,-1 0 0,-20 1 15,21 20-15,0-20 0,0 20 0,-22 1 16,22-22-16,0 21 0,-21-20 0,20-1 16,-20 0-16,21 1 0,0-1 15,-22 0-15,22-20 0,0 20 0,0-21 16,0 0-16,0-21 0,-1 21 0,1-21 15,21-21 1,-21 0-16,21 0 0,0 0 16,0-22-16,0 22 0,0 0 15,0-21-15,0 21 0,0-22 16,0 22-16,21 0 0,0 0 0,1 21 16,20 0-16,-21 0 15,21 0-15,1 0 0,-1 21 0,0 0 16,22 0-16,-22 0 0,22 1 0,-1-1 15,-20 0-15,20 0 0,-21-21 16,22 0-16,-22 0 0,1 0 0,-1 0 16,0 0-16,1 0 0,-1-21 0,-21 21 15,21-21-15,-20 0 0,-1 21 16,0-22-16,-21 1 0,0 0 0,0 0 16,0 0-16,0 0 15,0-1-15,-21 22 16,0-21-16,-1 21 0,1 0 0</inkml:trace>
  <inkml:trace contextRef="#ctx0" brushRef="#br0" timeOffset="37318.44">9737 7493 0,'0'21'0,"0"-42"0,0 63 15,-22-42-15,22-21 32,22 0-17,-1 0-15,-21 0 0,21 0 16,0-22-16,0 22 0,-21 0 0,0 0 15,21 0-15,-21-22 0,0 22 16,0 0-16,-21 0 0,-21 0 16,21 21-16,-22 0 0,1 0 15,0 0-15,-22 21 0,22-21 0,0 21 16,-1 0-16,1 0 0,21 22 16,-22-22-16,22 0 0,0 21 15,0-21-15,21 22 0,0-22 16,0 0-16,0 21 0,21-20 0,0-1 15,0 0-15,1 21 0,-1-21 16,0 1-16,0 20 0,21-21 0,-20 21 16,-1-20-16,-21 20 0,0-21 15,0 21-15,0-20 0,0 20 0,-21-21 16,-1 21-16,1-20 0,-21-1 16,0 0-16,-1 0 0,1 0 0,0-21 15,-22 0-15,22 0 0,-1 0 0,-20 0 16,21 0-16,-1-21 0,-20 0 15,20 0-15,22 0 0,-21-22 16,0 22-16,20-21 0,-20-1 0,21 1 16,0 21-16,0-21 0,21 20 15,0-20-15,0 21 0,0 0 0,21 0 16,21-1-16,-21 1 0,22 0 16,-1 0-16,21 0 0,-20 21 0,20-21 15</inkml:trace>
  <inkml:trace contextRef="#ctx0" brushRef="#br0" timeOffset="37787.18">9948 7091 0,'0'0'0,"-63"21"31,42 0-31,-1 0 0,1 22 16,21-1-16,-21 22 0,21-22 15,-21 0-15,21 22 0,-21-22 0,21 22 16,0-22-16,0 0 0,0 22 0,0-22 16,-21 0-16,21 1 0,0-1 15,-22 0-15,22 1 0,0-22 0,0 21 16,0-21-16,0 1 0,0-1 16,-21-21-16,21-21 31,0-1-31,0 1 0,0-21 15,0 21-15,0-22 0,21 1 0,-21 21 16,22-21-16,-1 20 0,0-20 16,0 21-16,0 0 0,22 0 0,-22 21 15,0 0-15,21 0 0,-21 0 0,1 0 16,-1 0-16,0 21 0,0 0 16,0 0-16,-21 21 0,0-20 0,0-1 15,0 21-15,21-21 0,-21 0 0,0 22 16,0-22-16,0 0 0,0 0 15,22 0-15,-22 1 0,0-1 16,21-21-16,0 0 0,0 0 16,0 0-16,0 0 0,1-21 15,-1-1-15,-21 1 0,21 0 0,0 0 16</inkml:trace>
  <inkml:trace contextRef="#ctx0" brushRef="#br0" timeOffset="38510.76">10583 7599 0,'0'0'0,"0"-21"16,-21-22 0,0 43-16,0 0 0,0 0 15,-1 0-15,1 0 16,0 22-16,21-1 0,-21 0 0,0 0 16,21 0-16,-21 22 0,21-22 0,0 21 15,0-21-15,0 0 0,0 22 16,-22-22-16,22 0 0,0 0 0,0 0 15,0 1-15,0-1 0,0 0 16,22 0-16,-1-21 0,0 0 16,0 0-16,0 0 15,0-21-15,1 0 16,-22 0-16,21-1 0,-21 1 0,21 0 16,0 0-16,-21-21 0,0 20 15,0-20-15,21 21 0,-21-21 16,0 20-16,21 1 0,-21 0 0,22 0 15,-22 0-15,0 42 32,21 0-32,-21 0 0,0 0 15,0 1-15,0 20 0,0-21 0,0 0 16,0 22-16,0-22 0,0 21 16,0-21-16,0 0 0,0 1 0,0 20 15,21-21-15,0-21 0,-21 21 16,21 0-16,0-21 0,1 0 15,-1 0-15,0 0 0,0 0 0,106-84 32,-106 63-32,22-1 0,-1-20 0,-21 21 15,0 0-15,0-22 0,1 1 0,-1 21 16,-21-21-16,0 20 0,0 1 16,0 0-16,0 0 0,-21 21 0,-1 0 15,1 0-15,0 0 0,0 21 16,0-21-16,21 21 0,0 0 15,0 1-15,0-1 0,0 0 0,0 0 16,21-21-16,0 21 0,-21 0 16,21 1-16,0-1 0,1-21 15,-1 21-15,-21 0 0,21-21 0,-21 21 16,21 0-16,-21 1 16,0-1-16,21-21 15,0 0-15,1 0 16,-1 0-16,0-21 15,0 21-15,0-22 0,0 1 0,22 0 16,-1 0-16,0 0 0,1 0 0,-22-22 16,21 22-16</inkml:trace>
  <inkml:trace contextRef="#ctx0" brushRef="#br0" timeOffset="38800.6">11790 7514 0,'0'0'0,"-21"0"31,-1 21-16,22 1-15,0-1 0,0 0 16,0 21-16,-21-21 0,21 22 0,0-22 16,0 21-16,-21 1 0,21-1 15,0 21-15,0-20 0,-21 20 0,21 1 16,0-1-16,0 1 0,0-1 0,0 1 16,0-1-16,0 1 0,0-1 15,-21 1-15,21-1 0,-21 1 16,21-22-16,0 22 0,0-22 0,-22 21 15,22-20-15,0-22 0,0 21 0,0-21 16,0 1-16,0-1 0,0-42 31,0-1-31,22 1 0,-22-21 0,0 0 16,0-1-16,0-20 0</inkml:trace>
  <inkml:trace contextRef="#ctx0" brushRef="#br0" timeOffset="39079.44">11684 7662 0,'0'0'0,"0"-42"0,0 21 0,0-21 0,0 20 15,0 1-15,0-21 0,0 21 16,42 0-16,-21 21 0,1-22 0,20 22 16,0 0-16,1 0 0,-1 0 0,0 22 15,1-1-15,-1 0 0,-21 21 16,0-21-16,0 22 0,-21-1 0,0-21 15,0 22-15,-21-1 0,-21-21 0,21 21 16,-22-20-16,1-1 0,0 0 16,-1 0-16,1 0 0,0 0 0,-1 1 15,22-22-15,0 0 0,0 0 0,0 0 16,0 0 0,42 0-1,0 0-15</inkml:trace>
  <inkml:trace contextRef="#ctx0" brushRef="#br0" timeOffset="39299.12">11747 8234 0,'0'0'0,"0"21"15,-21-21 1,0 0-16,42 0 47</inkml:trace>
  <inkml:trace contextRef="#ctx0" brushRef="#br0" timeOffset="40612.32">18013 7387 0,'21'-63'16,"-21"42"-16,21-1 0,-21-20 16,21 42-16,-21-21 0,0 0 0,0 42 31,0 0-31,0 21 0,0 1 15,0-1-15,-21 22 0,0-1 0,0-21 16,21 22-16,-21-1 0,-1 1 16,1-1-16,0-20 0,21 20 0,-21-20 15,0-1-15,21 0 0,-21 1 0,21-22 16,0 21-16,0-21 16,0-42-1,0-21-15,21 21 16,0-22-16,-21 1 15,21 0-15,0-1 0,0 1 0,1 0 16,-22-22-16,21 1 0,0-1 16,0 1-16,0-1 0,-21-21 0,0 22 15,21-1-15,-21 22 0,0 0 0,0-1 16,0 22-16,0 0 0,-21 21 16,0 0-16,0 21 0,0 22 0,-22-1 15,1 0-15,0 22 0,-1-22 16,-20 22-16,21-1 0,-22-21 0,1 22 15,-1-22-15,22 1 0,-22-22 0,22 21 16,0-21-16,20 0 0,1 1 16,0-22-16,42 0 15,0-22 1,1 1-16,-1 0 0,0 0 16,21-21-16,-21 20 0,22 1 0,-1-21 15,0 21-15,-20 0 0,20-1 0,0 22 16,-21 0-16,22 0 0,-22 0 15,21 0-15,-21 22 0,22-22 0,-22 21 16,0 0-16,21 0 0,-20 0 16,-1 0-16,21-21 0,-21 22 0,0-1 15,22-21-15,-22 0 0,0 0 0,0 0 16,0 0-16,1 0 0,-1 0 16,0-21-16,-21-1 0,21 1 15,-21 0-15,0 0 0,0 0 16,0 0-16,0-1 0,21 1 15,-21 0-15,21 0 0,-21 0 0</inkml:trace>
  <inkml:trace contextRef="#ctx0" brushRef="#br0" timeOffset="40779.22">18627 7345 0,'0'0'15,"-22"0"-15,22 21 0,-21-21 31,21 21-31,0 0 16,0 1 0,0-1-16,0 0 0,0 0 15,-21 0-15</inkml:trace>
  <inkml:trace contextRef="#ctx0" brushRef="#br0" timeOffset="40935.12">18415 7811 0,'0'0'0,"0"21"0,-21-21 0,0 0 16,42 0 31,21 0-47,-21 0 0,0 0 0,1-21 16,20 21-16,-21-22 0</inkml:trace>
  <inkml:trace contextRef="#ctx0" brushRef="#br0" timeOffset="41294.92">19431 7366 0,'0'0'15,"0"-21"-15,-21 21 0,0 21 16,-1 0-16,1 0 0,-21 1 16,21 20-16,0-21 0,-1 21 15,1 1-15,0-1 0,0 0 0,0-20 16,21 20-16,-21 0 0,21-21 15,0 1-15,0 20 0,21-21 0,0-21 16,21 21-16,1 0 0,-22-21 0,21 0 16,0 0-16,-20 0 0,20 0 15,0 0-15,-21-21 0,22 21 0,-22-21 16,0 0-16,0 0 0,-21 0 16,0-22-16,0 22 0,0-21 0,0-1 15,0 1-15,-21 0 0,0-1 0,0 1 16,0 0-16,-1 21 15,1-1-15,21 1 0,-21 0 0,42 21 32,0 0-17,1 0-15,20 0 0,0 0 0,1 0 16,-1 0-16,0 0 0</inkml:trace>
  <inkml:trace contextRef="#ctx0" brushRef="#br0" timeOffset="41738.67">20489 7303 0,'21'-22'0,"43"1"15,-43 21 1,0-21-16,0 21 0,22 0 16,-1-21-16,0 21 0,1 0 0,-1 0 15,0-21-15,-20 21 0,20 0 16,-21 0-16,0 0 0,0 0 0,-42 0 31,0 0-31,-21 0 0,-1 0 16,-20 0-16,21 0 0,-22 21 0,1 0 15,-1 0-15,1 0 0,-1 1 16,22-22-16,-1 21 0,22 0 16,-21 0-16,42 0 0,0 0 15,21-21 1,0 22-16,22-22 0,-1 21 0,0-21 15,22 21-15,-22 0 0,0 0 16,1 0-16,-1 1 0,0-1 0,1 0 16,-22 21-16,0-21 0,-21 1 0,0-1 15,0 0-15,0 0 0,0 0 16,-42 0-16,21 1 0,-22-1 0,1-21 16,0 21-16,-1-21 0,-41 21 15,41-21-15,1 0 16,0 0-16,-1 0 0,22 0 0,0 0 15,-21 0-15,20 0 0,1 0 0,-21 0 16</inkml:trace>
  <inkml:trace contextRef="#ctx0" brushRef="#br0" timeOffset="42446.52">17251 9271 0,'21'-21'0,"-42"42"0,63-63 15,-42 84 1,21-21 0,-21 0-16,0 22 0,0-1 0,0 0 15,0 22-15,-21-22 0,0 1 16,0 20-16,0-21 0,-1 1 16,1-1-16,0 0 0,0-20 0,-21-1 15,20 21-15,22-21 16,-21-21-16,21-21 15,21 0 1,1 0-16,-1-22 0,0 1 0,21 0 16,-21-22-16,22 1 0,-22-1 0,21 22 15,1-43-15,-22 22 0,0-1 16,0 22-16,0-22 0,-21 22 0,0 0 16,0 21-16,-21-1 0,0 22 0,-21 0 15,-1 22-15,1-1 16,-22 0-16,1 21 0,21 1 0,-22-22 15,1 21-15,-1 0 0,1 1 0,20-1 16,-20-21-16,20 22 0,22-22 16,0 0-16,0 0 0,21 0 0,21-42 31,0 0-31,0 21 0,22-21 0,-1-22 16,0 22-16,1 0 0,20 0 0,1 0 15,-22 0-15,22-1 0,-22 1 16,21 21-16,-20 0 0,20 0 0,-20 0 15,-1 21-15,0 1 0,1-1 0,-22 0 16,21 0-16,-21 0 16,0 0-16,22 1 0,-22-1 0,0 0 15,0 0-15,0-21 16,1 0-16,-1 0 0,0 0 0,21 0 16,-21 0-16,1-21 0,20 0 0,-21 21 15,21-21-15</inkml:trace>
  <inkml:trace contextRef="#ctx0" brushRef="#br0" timeOffset="42594.44">18457 9186 0,'0'0'0,"0"-21"15,0 42 32,0 1-47,0-1 16,0 0-16</inkml:trace>
  <inkml:trace contextRef="#ctx0" brushRef="#br0" timeOffset="42743.35">18394 9525 0,'0'0'0,"0"21"0,0 0 16,-21 1 0,42-22 15,0-22-16,0 1-15,0 0 0,0 21 16,22-21-16</inkml:trace>
  <inkml:trace contextRef="#ctx0" brushRef="#br0" timeOffset="42963.23">19452 9059 0,'-42'64'15,"21"-43"-15,-1 21 0,1-20 16,-21 62-16,21-41 0,0-1 16,21-21-16,0 21 0,0 1 15,-22-22-15,22 21 0,0-21 16,0 1-16,0-1 0,0 0 0,0 0 16,22-21-1,-1 0-15,0 0 0,21 0 0,-21-21 16,22 0-16</inkml:trace>
  <inkml:trace contextRef="#ctx0" brushRef="#br0" timeOffset="43240.14">20108 9102 0,'0'0'16,"-21"21"-16,0 0 0,0 0 16,-22 22-16,22-22 15,0 0-15,0 21 0,0-21 0,0 22 16,21-22-16,0 0 0,0 0 0,0 0 15,0 1-15,21-1 0,21-21 16,-21 0-16,22 0 0,-22 0 0,21 0 16,0 0-16,1 0 0,-1-21 0,0-1 15,-20 1-15,20-21 0,-21 21 16,0-22-16,0 1 0,-21 0 0,0-1 16,0 1-16,-21 21 0,0-21 0,0 20 15,0 1-15,0 21 0,-22 0 16,1 0-16,21 0 0,-22 21 0,1 1 15,0-1-15,-1 21 0,-20-21 16</inkml:trace>
  <inkml:trace contextRef="#ctx0" brushRef="#br0" timeOffset="43927.33">14055 11345 0,'0'-21'0,"0"-21"31,0 63-31,-22 0 16,1 0-16,-21 43 0,21-22 0,-22 22 15,1-1-15,0 1 0,-1-1 16,1 22-16,21-22 0,-21 22 15,20-21-15,1-1 0,21 1 0,0-1 16,0-21-16,0 1 0,0-1 16,21-21-16,22 0 0,-1-21 0,0 0 15,1 0-15,20 0 0,1 0 0,-1-21 16,1 0-16,-22 0 0,22 0 16,-1-22-16,-21 22 0,1-21 0,-22 0 15,-21 20-15,0-20 0,0 21 16,-21 0-16,-22 21 0,1 0 0,-21 0 15,-1 0-15,1 21 0,-1 0 0,22 0 16,-22 0-16,22 1 0,0-1 16,20 0-16,1 0 0,0 0 15,21 0-15,0 1 0,0-1 16,0 0-16,21-21 16</inkml:trace>
  <inkml:trace contextRef="#ctx0" brushRef="#br0" timeOffset="44103.23">14668 12383 0,'0'42'16,"-21"-42"-1</inkml:trace>
  <inkml:trace contextRef="#ctx0" brushRef="#br0" timeOffset="142739.28">4085 3260 0,'0'21'15,"0"0"17,0 0-32,0 0 15,0 1-15,0 20 0,0-21 16,0 0-16,0 0 0,21 22 15,-21-1-15,0-21 0,0 22 0,21-1 16,-21-21-16,0 21 0,22 1 0,-22-1 16,0-21-16,0 22 0,21-1 0,-21-21 15,21 0-15,-21 22 16,0-22-16,21 0 0,0 0 0,0-21 0,-21 21 16,22-21-16,-1 0 0,0 0 15,21 0-15,-21 0 0,22-21 16,-1 0-16,64-21 0,-21-1 15,-22 1-15,22 0 0,-1-1 0,22 1 16,0 0-16,0-1 0,148-41 16,-127 41-16,0 1 0,21 0 15,-21 20-15,0-20 0,0 21 0,-21 0 16,21 0-16,-21-1 0,-22 1 0,22 21 16,-42-21-16,-1 0 0,1 21 15,-22 0-15,-21 0 0,0-21 0,1 21 16,-1 0-16,-21-21 15,0-1 1</inkml:trace>
  <inkml:trace contextRef="#ctx0" brushRef="#br0" timeOffset="150987">4657 1566 0,'21'0'62,"-21"22"-62,21-1 16,-21 0-16,0 21 0,0-21 16,0 1-16,0 20 0,0 0 15,0-21-15,-21 22 0,21-1 0,-21 0 16,-1-20-16,22 20 0,0-21 15,-21 0-15,21 0 0,0 1 0,0-1 16,0 0-16,21-21 31,1 0-31,20 0 16,21-42-16,1 20 0,-1 1 0,22-21 16,21 0-16,0-1 0,21-20 0,0 20 15,21-20-15,-21 21 0,21-22 16,-21 22-16,21-1 0,-21 1 0,21 21 15,-21-21-15,0 20 0</inkml:trace>
  <inkml:trace contextRef="#ctx0" brushRef="#br0" timeOffset="151490.65">5651 4657 0,'0'0'0</inkml:trace>
  <inkml:trace contextRef="#ctx0" brushRef="#br0" timeOffset="202162.81">6308 8446 0,'0'0'0,"0"-22"0,0 1 16,0 42 15,0 1-31,0-1 16,0 0-16,0 21 0,0 1 15,0-1-15,0 21 0,-22-20 0,1 20 16,0 1-16,21-1 0,-21 1 0,0-1 16,0 1-16,21-1 0,-22-20 15,-20 20-15,21-21 0,0 1 0,0-1 16,-1 0-16,1 1 0,0-1 0,0-21 16,21 0-16,0 1 15,0-1-15,0-42 16,0-1-16,21 1 15,-21 0-15,21-21 16,0 21-16,1-22 0,20-20 0,-21 20 16,0-20-16,0-1 0,1 1 0,-1-1 15,0-20-15,0 20 0,0-20 16,0 20-16,-21 1 0,22-1 0,-22 1 16,21 20-16,-21 22 0,0-21 15,0 21-15,0-1 0,-21 44 16,-1-1-1,1 0-15,0 0 0,0 21 16,-21-20-16,20 20 0,-20 21 0,0-20 16,-1-1-16,1 22 0,-21-22 0,20 21 15,-20-20-15,-1-1 16,22 0-16,-22 1 0,22-1 0,0-21 16,21 0-16,-22 1 0,22-1 0,0-21 15,0 0-15,21-21 16,0-1-1,0 1-15,21-21 0,0 21 16,0-22-16,0 1 0,22 21 0,-22-21 16,21 20-16,1 1 0,-22 0 0,21 21 15,0 0-15,1 0 0,-1 21 16,0 0-16,1 1 0,-22 20 0,21-21 16,1 0-16,-22 22 0,21-22 15,-21 0-15,0 0 0,1 0 16,-1 0-16,0 1 0,0-1 0,0-21 15,0 21-15,1-21 16,-1 0-16,0 0 0,0 0 16,0-21-16,0 0 0,1 21 15,-1-43-15,0 22 0,0 0 16</inkml:trace>
  <inkml:trace contextRef="#ctx0" brushRef="#br0" timeOffset="202746.56">6943 8170 0,'0'0'0,"-43"-42"0,1 0 0,0 21 16,-1-22-16,-20 22 0,-1 0 0,22 0 16,-22 0-16,1-1 0,21 22 0,-22 0 15,1 0-15,-1 0 0,22 22 16,-43-1-16,22 0 0,-1 21 0,-21 22 15,22-1-15,-22 1 0,1-1 16,20 22-16,1-22 0,-1 22 0,22 21 16,-22-21-16,22 20 0,21-20 0,-22 21 15,22-21-15,0-1 0,21 1 16,0 0-16,0-1 0,0 1 16,42-22-16,-20 22 0,-1-21 15,21-1-15,0 1 0,1-22 0,-1 21 16,0-20-16,22-1 0,-22-21 0,22 22 15,-1-22-15,1 0 0,-1 0 16,1 0-16,-1-21 0,22 0 0,-22 0 16,22 0-16,0 0 0,-1-21 15,1 0-15,0 0 0,21-22 0,-22 1 16,1 0-16,0-1 0,-1-20 16,-20-22-16,20 22 0,-20-22 0,-1 0 15,-20 1-15,-1-1 0,0 0 0,1-20 16,-22-1-16,0 21 0,-21-21 15,0 22-15,0-22 0,-21 21 0,0 0 16,-22 1-16,1-1 0,0 22 16,-22-1-16,22-21 0,-43 43 0,22-21 15,-43 20-15,21 22 0,-21-21 0,22 42 16,-22 0-16,0 0 16,0 42-16,0 0 0,22 22 0,-22-1 0,0 22 15,21 21-15,1 0 0,20 0 16,1 21-16,20-22 0,22 22 15,21-21-15,0 0 0,0 0 0,21 0 16,1 0-16,20-22 0</inkml:trace>
  <inkml:trace contextRef="#ctx0" brushRef="#br0" timeOffset="203774.59">5969 11621 0,'0'84'32,"0"-41"-32,0-22 15,0 21-15,0 0 0,0 1 0,0-1 16,-21 0-16,21 1 0,-21-1 15,21-21-15,-22 22 0,22-22 0,0 21 16,-21-21-16,0 0 16,21-42-1</inkml:trace>
  <inkml:trace contextRef="#ctx0" brushRef="#br0" timeOffset="204010.46">5927 11663 0,'0'0'0,"21"0"15,0-21-15,0 21 0,0 0 0,127-21 32,-126 21-32,20 0 0,0 0 0,1 0 15,-1 0-15,0 0 0,-21 0 0,22 0 16,-22 0-16,0 0 0,0 0 15,-42 0 1,0 0-16,-21 0 0,20 0 16,-20 0-16</inkml:trace>
  <inkml:trace contextRef="#ctx0" brushRef="#br0" timeOffset="204419.22">5927 11684 0,'0'21'16,"0"-42"-16,-22 63 0,1-20 15,21-1-15,0 0 0,0 0 16,0 0-16,0 0 0,0 1 16,0-1-16,0 0 0,0 0 0,0 0 15,0 0-15,0 1 16,21-22-16,1 0 16,-1 0-16,0 0 0,0 0 0,0 0 15,0 0-15,1-22 0,20 22 16,-21 0-16,0 0 0,22 0 15,-22 0-15,0 0 0,0 0 16,21 0-16,-20 22 0,-1-1 0,0 0 16,0 0-16,0 0 0,0 0 0,-21 1 15,0-1-15,0 0 0,0 0 16,0 21-16,-21-20 0,0-1 0,-21 0 16,21 0-16,-22 0 0,1-21 0,0 21 15,-1 1-15,1-22 0,0 0 16,-1 0-16,22 0 0,-21 0 0,21 0 15,-1 0-15,1 0 0,0-22 0,0 22 16,0-21-16,21 0 0,0 0 16,0 0-16,0 0 15,0-1-15,0 1 0,42 0 0,-21 0 16,0 0-16,1-22 0</inkml:trace>
  <inkml:trace contextRef="#ctx0" brushRef="#br0" timeOffset="204995.89">6773 11303 0,'0'0'0,"-21"-42"0,0 21 16,-21-1-16,20 1 0,-20 0 0,0 0 16,-1 0-16,1 0 0,0-1 15,-22 22-15,22 0 0,0 0 16,-22 0-16,22 0 0,-1 0 0,-20 22 15,-1-1-15,1 0 0,21 21 0,-22 1 16,1-1-16,-1 0 0,1 22 16,-1-1-16,1 1 0,20-1 0,-20 1 15,20-1-15,22 1 0,0 20 16,0 1-16,21-21 0,0 20 0,0-20 16,0-1-16,0 1 0,42-1 0,-21 1 15,22-22-15,-1 0 0,22 1 16,-22-1-16,21 0 0,1-20 0,-1-1 15,1 0-15,-1 0 0,1 0 16,-1-21-16,1 0 0,-1 0 16,1-21-16,-1 0 0,22 21 0,-21-42 15,20 20-15,-20 1 0,20-21 0,1 0 16,-21-22-16,20 22 0,-20-22 16,20-20-16,-41 20 0,20-21 0,-20 1 15,-22 20-15,21-20 0,-42-1 0,0 0 16,0 22-16,0-22 0,-21 0 15,0 22-15,-22-22 0,-20 22 0,21 20 16,-43 1-16,21 0 0,-41-1 0,20 22 16,0 0-16,-21 21 0,22 0 15,-1 0-15,0 0 0,1 21 16,-1 22-16,22-22 0,-22 42 0,21-20 16,1 20-16,21 1 0,-1-1 15,1 1-15,21-1 0,0 1 0,21-1 16,0 22-16,0-22 0,0 1 0,21-1 15,0 1-15,21-1 0,1-20 16,-1-1-16</inkml:trace>
  <inkml:trace contextRef="#ctx0" brushRef="#br0" timeOffset="205431.65">7472 12721 0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10:44:58.4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5694 635 0,'0'-21'31,"0"0"1</inkml:trace>
  <inkml:trace contextRef="#ctx0" brushRef="#br0" timeOffset="1015.47">3429 381 0,'0'0'0,"-21"0"0,21-21 16,-21 21-16,21-21 0,0 0 15,0 42 17,0 0-32,0 0 15,0 0-15,0 0 0,0 1 16,0-1-16,0 21 0,0-21 0,21 0 16,0 22-16,0-22 0,0 0 15,0 0-15,1-21 0,-1 21 16,0-21-16,21 0 0,-21 0 0,1 0 15,20 0-15,-21 0 0,21 0 16,-20-21-16,20 0 0,-21 0 16,0 0-16,22 0 0,-22-1 15,0-20-15,0 21 0,-21-21 0,21 20 16,-21-20-16,0 21 0,0-21 16,0 20-16,0 1 0,0-21 0,0 21 15,0 0-15,-21-1 16,21 44-1,0-1-15,0 0 16,0 0-16,0 0 0,0 22 0,0-1 16,0 0-16,0 1 0,0-1 15,0 0-15,0 1 0,0 20 16,0 1-16,0-1 0,0 1 16,0-1-16,0 1 0,21-1 0,-21-21 15,0 22-15,0-22 0,21 1 16,-21-1-16,0-21 0,0 21 0,0-20 15,0-1-15,0 0 0,0 0 16,0 0-16,-21-21 0,0 21 16,0-21-16,-21 0 0,20 0 15,-20 0-15,0 0 0,-1 0 0,1-21 16,0 0-16,-1 0 0,1 0 16,0 0-16,-1-1 0,1 1 15,21 0-15,-21 0 0,20 21 0,22-21 16,-21 0-16,21-1 15,21 22 1,1 0 0,-1 0-16,0 0 0,0 0 15,0 0-15,22 0 0,-22 0 16,0 0-16</inkml:trace>
  <inkml:trace contextRef="#ctx0" brushRef="#br0" timeOffset="1548.17">4191 868 0,'0'0'0,"0"-21"16,0 42 15,0 0-31,0 0 0,0 0 16,0 22-16,0-22 0,21 21 15,-21-21-15,0 22 0,21-1 0,-21-21 16,0 22-16,0-22 0,0 21 16,0-21-16,0 0 0,0 1 15,0-1-15,0 0 0,0 0 16,0-42 15,0 0-31,0 0 16,0-1-16,0-20 0,0 21 15,0-21-15,0-1 0,0 1 16,0 0-16,0-22 0,0 22 0,21-1 16,1 1-16,20 0 0,-21-1 0,21 22 15,1 0-15,-22 0 0,21 21 16,1 0-16,20 0 16,-21 21-16,-20 21 0,-1-20 15,21 20-15,-21-21 0,-21 21 0,0 1 16,0-1-16,0 0 0,0 1 15,0-1-15,0-21 0,0 22 0,0-22 16,0 0-16,0 0 0,0 0 16,0 0-16,0 1 0,0-44 47,0-20-47,0 21 15,0 0-15</inkml:trace>
  <inkml:trace contextRef="#ctx0" brushRef="#br0" timeOffset="1863.99">5038 402 0,'0'-21'0,"0"42"31,0 0-31,0 1 15,0-1-15,0 21 0,0 0 16,0 1-16,0-1 0,0 22 0,0-22 16,0 21-16,0-20 0,0 20 15,0-20-15,0-1 0,0 0 16,0 1-16,0-1 0,0 0 0,0-21 16,0 1-16,0-1 0,0 0 15,0 0-15,0 0 0,0 0 0,21-21 31,0 0-31,0-21 16,0 0 0,-21 0-16</inkml:trace>
  <inkml:trace contextRef="#ctx0" brushRef="#br0" timeOffset="2075.87">4868 995 0,'0'21'16,"21"-21"-1,1 0 1,-1 0-16,0 0 0,0 0 0,0 0 16,22 0-16,-22 0 0,0-21 15,0 21-15,0-21 0,0 21 0,1-21 16,-1 21-16,0 0 0,0 0 15</inkml:trace>
  <inkml:trace contextRef="#ctx0" brushRef="#br0" timeOffset="2571.58">5503 1058 0,'0'-21'0,"0"42"0,-21-63 0,0 42 0,21-21 15,0 0-15,0-22 16,0 22-16,-21 21 0,21-21 0,0 0 16,0 0-16,0 0 0,0-1 15,21 22-15,0 0 0,0 0 16,0 0-16,1 0 0,20 22 15,-21-1-15,21 0 0,-20 0 0,20 21 16,-21-20-16,0 20 0,0-21 16,1 21-16,-1 1 0,-21-22 0,0 21 15,0 1-15,0-22 0,0 21 16,0-21-16,-21 0 0,-1 1 16,1-1-16,21 0 0,-21 0 0,0-21 15,0 21-15,21-42 31,0 0-31,0 0 0,0 0 16,0-1-16,0-20 0,0 0 0,0-1 16,0 1-16,21 0 0,0-1 15,0-20-15,0 21 0,1-1 0,-1 1 16,0 21-16,0 0 0,0-1 16,0 1-16,1 0 0,-1 21 15,0 0-15,0 0 16</inkml:trace>
  <inkml:trace contextRef="#ctx0" brushRef="#br0" timeOffset="3305.16">6350 953 0,'0'-22'0,"0"44"0,0-65 16,0 22-1,0 0 1,-21 21-16,0 0 15,-1 21 1,1 0-16,0 0 0,21 1 0,-21-1 16,21 21-16,-21 0 0,21 1 15,0-22-15,-21 21 0,21 1 0,0-1 16,0 0-16,0-21 0,0 1 0,0 20 16,0-21-16,0 0 0,0 0 15,21-21-15,-21 22 0,21-22 0,0 0 16,0 0-16,0 0 0,1 0 15,-1 0-15,0 0 0,0-22 0,21 22 16,-20-21-16,-1 0 0,21 0 16,-21 0-16,0 0 0,1-22 15,-1 22-15,-21-21 0,0-1 16,0 1-16,0 21 0,0-21 0,0-1 16,-21 1-16,-1 0 0,1 20 15,0 1-15,-21 0 0,21 0 0,-1 21 16,1 0-16,0 0 0,0 0 15,0 0-15,0 21 0,-1 0 16,1 0-16,0 1 0,21 20 0,0-21 16,-21 0-16,21 22 0,0-22 0,0 21 15,0-21-15,0 0 0,0 1 16,0-1-16,0 0 0,21 0 16,0-21-16,0 0 0,1 0 0,20 0 15,-21 0-15,21 0 0</inkml:trace>
  <inkml:trace contextRef="#ctx0" brushRef="#br0" timeOffset="4368">7154 931 0,'21'-42'0,"-42"84"0,42-105 0,-21 42 16,0 0-16,0-1 0,-21 1 0,21 0 15,-21 0-15,0 21 0,0-21 16,0 21-16,-1 0 0,1 0 15,0 0-15,0 0 0,0 21 0,0-21 16,-1 21-16,1 0 0,-21 22 16,21-22-16,21 21 0,-21 0 0,-1 1 15,1-1-15,21 0 0,0 1 16,0-22-16,-21 21 0,21 1 0,0-22 16,0 21-16,0-21 0,0 0 15,21 1-15,0-22 0,1 21 0,-1 0 16,0-21-16,0 0 0,21 0 15,-20 0-15,-1 0 0,21 0 0,-21-21 16,0 0-16,1-1 0,-1 22 16,0-42-16,0 21 0,0 0 15,0-22-15,1 1 0,-1 0 16,-21-22-16,21 22 0,-21-22 0,21 1 16,-21-1-16,0 1 0,21-1 0,-21 22 15,0-21-15,0 20 0,21 1 16,-21 0-16,0 20 0,0 1 0,0 0 15,0 0-15,0 0 0,0 42 32,0 0-32,-21 21 15,21-20-15,0 20 0,0 0 0,0 1 16,-21-1-16,21 21 16,0-20-16,0 20 0,0 1 0,0-22 15,0 22-15,0-22 0,0 0 16,0 1-16,0-1 0,0 0 0,0-21 15,21 1-15,0-1 0,-21 0 16,22 0-16,-1 0 0,0-21 16,0 0-16,0 0 0,0 0 0,1 0 15,-1 0-15,0 0 0,0-21 16,0 0-16,22 21 0,-22-21 0,0-22 16,-21 22-16,21 0 0,0-21 15,0-1-15,1 22 0,-22-21 16,0 0-16,0 20 0,0-20 15,0 21-15,0 0 0,0 0 0,0-1 16,0 1 0,0 42-1,0 1-15,0-1 16,0 0-16,-22 0 0,22 21 0,0-20 16,-21 20-16,21-21 0,0 21 0,0-20 15,0 20-15,0-21 0,0 21 16,0-20-16,0-1 0,0 0 0,21 0 15,1-21-15,-1 21 16,0-21-16,21 0 0,-21 0 16,1 0-16,-1 0 0,0 0 15,0 0-15,0-21 0,0 21 0,1-21 16,-1 0-16,0-22 0,0 22 0,0-21 16,0 0-16,1-1 15,-1 1-15,0 0 0,-21-1 0,21 1 0,-21 21 16,21 0-16,-21-1 0,0 1 15,0 0-15,0 42 32,0 0-32,0 1 0,-21 20 0,21-21 15,-21 21-15,21-20 16,-21 20-16,21 0 0,0-21 0,0 22 16,0-22-16,0 0 0,0 21 0,0-20 15,0-1-15,0 0 16,21-21-16,0 0 0,0 21 0,0-21 15,1 0-15,-1 0 16,0 0-16,0 0 0,0-21 16,0 21-16,1-21 0,-1 21 0</inkml:trace>
  <inkml:trace contextRef="#ctx0" brushRef="#br0" timeOffset="4667.83">8657 762 0,'0'-21'0,"0"42"0,0-63 16,0 21-16,-21 21 16,0 0-16,0 0 0,-1 0 15,1 21-15,21 0 0,-21 0 16,0 0-16,21 22 0,-21-22 16,21 21-16,-21 0 0,-1 1 0,22-22 15,0 21-15,0 1 0,0-22 16,0 21-16,0-21 0,0 0 0,0 1 15,0-1-15,22 0 0,-22 0 16,21-21-16,0 21 0,0-21 16,0 0-16,22 0 0,-22 0 0,0 0 15,21 0-15,-21 0 0,22-21 16,-22 0-16,21 0 0,-21 0 0,1-1 16,20 1-16,-21-21 0,21 21 15</inkml:trace>
  <inkml:trace contextRef="#ctx0" brushRef="#br0" timeOffset="4982.64">9144 318 0,'0'-22'0,"0"44"0,-21-65 0,0 43 16,-1 0 0,1 21-16,21 1 15,-21 20-15,21-21 0,-21 0 16,21 22-16,0-22 0,0 21 0,-21 0 15,21 1-15,-21-1 0,-1 0 16,22 1-16,0-1 0,0 0 0,-21 1 16,21-1-16,0 22 0,0-43 0,0 21 15,0 0-15,0-20 0,0 20 16,0-21-16,0 0 0,0 0 0,0 1 16,21-22-16,-21 21 0,22-21 15,-1 0-15,0 0 0,0 0 16,0 0-16,0-21 15,1-1-15,-1 1 16,0 0-16,0 0 0,0 0 0,0-22 16</inkml:trace>
  <inkml:trace contextRef="#ctx0" brushRef="#br0" timeOffset="5247.5">9419 741 0,'0'0'0,"-21"21"47,21 0-47,-21 0 0,21 1 16,-21-1-16,21 0 0,-22 21 15,22-21-15,0 22 0,0-22 16,0 0-16,-21 21 0,21-20 16,0-1-16,0 21 0,0-21 0,0 0 15,0 1-15,0-1 0,0 0 16,21-21-1,1 0-15,-1 0 16,0 0-16,0 0 0,0 0 0,0-21 16,1 21-16,-1-21 15,0-1-15</inkml:trace>
  <inkml:trace contextRef="#ctx0" brushRef="#br0" timeOffset="6028.05">9779 826 0,'0'0'0,"0"-22"0,0 1 15,-21 21 1,0 0-16,-1 0 16,22 21-16,0 1 0,-21-1 0,0 0 15,21 0-15,-21 21 0,21-20 0,0-1 16,0 21-16,0-21 0,0 22 16,0-22-16,0 0 0,0 0 0,0 0 15,0 0-15,0 1 16,21-1-16,0-21 0,0 21 15,1-21-15,-1 0 32,-21-21-32,0 0 15,0-1-15,0 1 0,0 0 16,0 0-16,0-21 0,0 20 0,0-20 16,0 0-16,0 21 0,21-22 15,-21 1-15,21 21 0,-21-22 0,21 22 16,0 0-16,1 0 0,-1 0 0,21 21 15,-21-21-15,22 21 16,-22-22-16,21 22 0,-21 0 0,22 0 16,-1 0-16,-21 22 0,21-1 15,-20-21-15,-1 21 0,0 21 0,0-21 16,-21 1-16,21 20 0,-21-21 0,0 0 16,0 22-16,0-22 0,0 21 15,0-21-15,0 0 0,0 1 0,-21-1 16,0 0-16,21 0 0,0 0 15,-21 0-15,0-21 16,21-21 15,0 0-15,0 0-16,0 0 0,0 0 16,0-22-16,0 22 0,21-21 0,0-1 15,0 1-15,0 0 0,0-1 16,1 22-16,-1-21 0,0 21 0,0 0 15,21-1-15,-20 1 0,-1 0 0,0 21 16,0 0-16,21 0 0,-20 0 16,-1 0-16,0 0 0,-21 21 0,21 0 15,0 22-15,-21-22 0,21 0 16,-21 21-16,0 1 0,0-22 0,0 21 16,0 1-16,0-22 0,0 21 15,0 0-15,0-20 0,0-1 16,0 0-16,0 21 0,0-21 15,0 1-15,-21-1 0,0 0 16,0-42 15,21 0-31,0-1 16,0 1-16,0-21 0,0 21 0,0-22 16</inkml:trace>
  <inkml:trace contextRef="#ctx0" brushRef="#br0" timeOffset="6275.91">10012 296 0,'0'0'0,"-21"0"0,-1 0 0,1 0 15,0 22-15</inkml:trace>
  <inkml:trace contextRef="#ctx0" brushRef="#br0" timeOffset="6523.76">8826 529 0,'0'0'15,"-21"0"-15,21 21 16,21-21-1,1 0 1,20 0-16,-21 0 0,0 0 0,22 0 16,-1 0-16,0 0 0,-21 0 15,22 0-15,-1 0 0,-21 0 0,22-21 16,-22 21-16,0-21 0</inkml:trace>
  <inkml:trace contextRef="#ctx0" brushRef="#br0" timeOffset="7192">12340 106 0,'0'-21'0,"0"42"0,0-63 16,0 20-16,0 44 31,0 20-31,0 0 0,0 1 16,0-1-16,0 0 0,0 22 15,0-1-15,-21-20 0,0 20 0,0 1 16,21-1-16,-22-21 0,1 22 0,21-1 15,-21-20-15,21 20 0,0-20 16,-21-1-16,21 0 0,0-21 16,0 22-16,0-22 0,0 0 15,0 0-15,0 0 0,0-42 47,21 0-47,-21 0 0,0 0 0,21-22 16,0 22-16</inkml:trace>
  <inkml:trace contextRef="#ctx0" brushRef="#br0" timeOffset="7591.77">12573 614 0,'0'21'31,"0"0"-31,0 0 16,-21 1-16,21-1 0,-21 0 15,21 0-15,0 0 0,0 22 0,0-22 16,0 0-16,0 21 0,0-21 16,0 22-16,0-22 0,0 0 0,0 0 15,21 0-15,0 1 0,0-1 16,0-21-16,0 0 0,22 0 0,-22 0 16,21 0-16,-21 0 0,22 0 15,-1 0-15,-21-21 0,22-1 16,-22 1-16,0 0 0,0 0 0,0 0 15,0 0-15,-21-1 0,0-20 16,0 21-16,0-21 0,0-1 0,-21 22 16,0-21-16,0 21 0,0-22 15,-22 22-15,22 0 0,0 0 0,0 0 16,0 21-16,0 0 0,-1 0 16,1-22-16,0 22 0,0 0 15,0 0-15,0 22 16,-1-22-16,1 0 15,0 0 1</inkml:trace>
  <inkml:trace contextRef="#ctx0" brushRef="#br0" timeOffset="7828.63">12150 487 0,'0'-21'32,"21"21"-32,0 0 15,0 0-15,0-21 0,22 21 0,-22 0 16,0 0-16,21-22 0,-21 22 16,22 0-16,-22 0 0,0 0 15,0 0-15,0 0 0,1-21 0,-1 21 16,0 0-16,0 0 15,-21-21-15</inkml:trace>
  <inkml:trace contextRef="#ctx0" brushRef="#br0" timeOffset="8611.06">14647 360 0,'0'0'0,"0"-21"0,43-127 31,-43 126-31,0-20 0,0 0 0,0-1 16,0 22-16,0 0 0,0 42 47,0 43-47,-22-22 15,1 22-15,21-1 0,-21 1 0,0-1 16,0 1-16,0-1 0,-1 1 0,1 20 16,-21-20-16,21-1 0,0-20 15,-1 20-15,1-21 0,0 1 16,0-1-16,0 0 0,21-20 0,0-1 15,0 0-15,0 0 0,21-42 32,-21 0-32,21 0 15,0-1-15,0-20 0,-21 0 0,22-1 16,-1-20-16,0 21 0,0-22 0,0 1 16,0-1-16,1 1 0,-1-1 15,0 1-15,0-1 0,-21 1 16,0-1-16,0 1 0,0 20 15,0 22-15,0-21 0,0 21 0,21 21 16,-21 21 0,0 0-16,0 21 0,0 1 0,0-1 15,0 21-15,0 1 0,0-22 16,0 22-16,0-1 0,0 1 0,0-22 16,0 22-16,0-1 0,0-21 15,0 1-15,0-1 0,0 0 0,0 1 16,0-22-16,0 21 0,0-21 0,0 1 15,0-1 1</inkml:trace>
  <inkml:trace contextRef="#ctx0" brushRef="#br0" timeOffset="9231.7">14245 910 0,'0'0'0,"0"21"16,0 1-16,0-1 16,21-21-16,0 0 0,1 0 15,-1 0-15,0 0 0,21 0 16,-21 0-16,22 0 0,-1-21 16,-21-1-16,22 1 0,-1 0 0,0 0 15,1 0-15,-1 0 0,0-1 16,1-20-16,-1 21 0,-21 0 0,21 0 15,-20-22-15,-1 22 0,0 0 16,0 21-16,-21-21 0,0 0 0,0 42 31,0 0-31,0 0 16,0 0-16,0 0 0,-21 22 0,21-22 16,0 21-16,-21 1 0,21-1 15,0-21-15,0 21 0,0-20 16,0 20-16,0-21 0,0 21 15,0-20-15,21-22 0,0 21 0,0 0 16,0-21-16,1 0 0,-1 0 16,21 0-16,-21 0 0,0 0 0,22 0 15,-22-21-15,21 0 0,-21-1 0,1 1 16,20-21-16,-21 21 0,0-22 16,0 22-16,-21-21 0,22 0 15,-22-1-15,21 22 0,-21-21 0,0 21 16,0-22-16,0 22 0,0 0 15,0 42 17,0 0-32,0 0 0,0 22 0,-21-22 15,21 21-15,0 1 0,0-22 16,0 21-16,0 0 0,0-20 0,0 20 16,0-21-16,0 0 0,0 0 15,0 1-15,0-1 0,21 0 0,0-21 16,0 0-16,0 0 0,0 0 15,22 0-15,-22 0 0,0-21 16,0 0-16,0-1 0,1 1 0,20-21 16</inkml:trace>
  <inkml:trace contextRef="#ctx0" brushRef="#br0" timeOffset="9515.54">15960 191 0,'0'-22'16,"0"44"-16,0-65 0,0 22 0,0 0 15,-22 42 1,22 0 0,-21 22-16,21-1 0,0 0 0,0 1 15,0-1-15,-21 21 0,21-20 16,0-1-16,0 22 0,-21-22 0,21 0 16,0 22-16,0-22 0,0 0 15,0 1-15,0-1 0,0 0 0,0 1 16,-21-22-16,21 42 15,0-41-15,0-1 0,0 0 16,21-21-16,0 0 16,0 0-16,0 0 0,1-21 15,-1 0-15,0-1 0,0 1 16,21 0-16</inkml:trace>
  <inkml:trace contextRef="#ctx0" brushRef="#br0" timeOffset="9897.32">16298 635 0,'0'0'16,"-21"0"-16,21 21 16,-21 0-16,21 1 15,0-1-15,-21 0 0,0 0 0,21 21 16,-22-20-16,22-1 0,0 21 16,0-21-16,0 22 0,0-22 0,0 0 15,0 21-15,0-21 0,22 1 16,-1-1-16,0-21 0,0 0 15,0 0-15,0 0 0,1 0 16,20 0-16,-21 0 0,0 0 0,22-21 16,-22-1-16,0 1 0,0 0 0,21-21 15,-42 21-15,22-22 0,-1 22 16,-21-21-16,0-1 0,0 1 16,0 21-16,0-21 0,0-1 0,-21 22 15,-1 0-15,22 0 0,-21 21 16,0 0-16,-21 0 0,21 0 0,-1 0 15,1 0-15,0 0 0,0 0 16,0 0-16,0 0 0,-1 21 0,1-21 16,21 21-16</inkml:trace>
  <inkml:trace contextRef="#ctx0" brushRef="#br0" timeOffset="10176.29">15854 423 0,'0'0'0,"-21"0"32,42 0-32,0 0 15,0 0-15,0 0 0,22 0 0,-22 0 16,21 0-16,0 0 0,1 0 15,-1 0-15,0 0 0,-20 0 16,20 0-16,-21 0 0,0 0 0,0 0 16,1 0-16,-44 22 47,1-22-47</inkml:trace>
  <inkml:trace contextRef="#ctx0" brushRef="#br0" timeOffset="11099.79">16954 762 0,'-21'0'15,"-21"-42"1,42 21 0,0-1-16,0 1 15,0 0-15,0 0 16,0 0-16,21 0 0,0-1 15,0 22-15,1-21 16,-1 21-16,0 0 0,0 0 16,0 0-16,0 0 0,-21 21 15,22 1-15,-22-1 0,21 0 0,-21 0 16,21 21-16,-21-20 0,0 20 16,0 0-16,0-21 0,0 22 0,0-1 15,0-21-15,0 22 0,0-22 16,0 0-16,0 21 0,-21-42 0,21 21 15,0 1-15,-21-22 0,21 21 16,-22-21 0,22-21-1,0-1-15,0 1 16,0 0-16,0 0 0,0 0 0,0-22 16,0 1-16,22 0 0,-1 21 15,0-22-15,0 1 0,0 0 0,22 20 16,-22 1-16,21-21 0,-21 42 15,22-21-15,-22 0 0,21 21 0,-21 0 16,0 0-16,1 0 0,20 21 16,-21 0-16,-21 0 0,21 0 15,0 22-15,-21-22 0,22 21 0,-22-21 16,0 22-16,0-22 0,0 21 16,0-21-16,0 22 0,0-22 0,0 0 15,0 0-15,-22 0 0,1 0 16,0 1-16,21-44 31,0 1-31,0 0 16,0 0-16,0-21 15,0 20-15,21-20 0,0 21 0,1-21 16,-1-1-16,0 1 0,0 0 0,0-1 16,0 22-16,1-21 0,-1 21 15,21-22-15,-21 22 0,0 21 16,1-21-16,20 21 0,-21 0 15,0 0-15,0 21 0,1 0 16,-1 22-16,0-22 0,-21 0 16,0 21-16,0-21 0,0 22 0,21 20 15,-21-42-15,0 1 16,0 20-16,0-21 0,0 0 0,0 0 16,0 1-16,-21-1 0,42-42 62,0 21-62,0-22 0</inkml:trace>
  <inkml:trace contextRef="#ctx0" brushRef="#br0" timeOffset="11639.48">18669 614 0,'0'0'0,"0"-21"0,0 0 0,0-1 16,0-20-16,0 21 0,0 0 16,-21 21-16,21-21 0,-21-1 15,-1 22-15,1 0 0,0 0 0,0 0 16,0 0-16,0 0 16,-1 22-16,1-1 0,0 0 0,0 0 15,-21 0-15,20 22 0,1-22 16,0 21-16,0 0 0,-21 1 0,42-1 15,-43 43-15,43-64 0,0 21 16,0 1-16,0-22 0,0 0 16,0 0-16,0 0 0,0 0 0,21-21 15,1 0-15,-1 0 0,0 0 16,0 0-16,21 0 0,-20 0 0,-1 0 16,21-21-16,-21 0 0,0 21 15,1-21-15,20-21 0,-21 20 0,0-20 16,0 21-16,1-21 15,-1-1-15,-21 1 0,21 21 0,0-22 16,-21 22-16,0-21 0,0 21 16,21 0-16,-21 42 15,0 0 1,0 0-16,0 0 16,0 22-16,0-22 0,-21 0 0,21 21 15,0-21-15,0 22 0,0-22 16,0 0-16,0 0 0,0 0 0,0 1 15,0-1-15,21 0 0,0 0 16,1-21-16,-1 0 0,0 0 0,0 0 16,0 0-16,0 0 0,1 0 15,-1-21-15,0 21 0,0-21 16,0 0-16</inkml:trace>
  <inkml:trace contextRef="#ctx0" brushRef="#br0" timeOffset="11943.34">19262 254 0,'0'-21'0,"0"42"0,0-63 0,0 21 16,0-1-16,-22 22 15,1 0 1,21 22-16,-21-22 16,21 21-16,0 21 0,0-21 15,-21 22-15,21-22 0,0 21 0,-21 0 16,21 1-16,0-1 0,0 0 15,0 1-15,0-1 0,-21 0 0,21 1 16,0-1-16,-22 0 0,22-20 16,0 20-16,0-21 0,0 21 0,0-20 15,0-1-15,0 0 0,0 0 0,0 0 16,22-21 0,-1 0-1,0 0-15,0-21 0,0 0 16,0 21-16,22-21 0</inkml:trace>
  <inkml:trace contextRef="#ctx0" brushRef="#br0" timeOffset="12207.19">19748 529 0,'0'0'0,"-21"0"31,0 0-31,0 21 0,0 1 15,0-1 1,21 0-16,-22 0 0,22 21 0,-21-20 16,0-1-16,21 0 0,0 21 0,0-21 15,-21 1-15,21 20 0,0-21 16,0 0-16,0 0 0,0 1 0,0-1 16,0 0-16,21-21 15,0 0 1,0 0-16,1 0 0,-1 0 15,0 0-15,0-21 0</inkml:trace>
  <inkml:trace contextRef="#ctx0" brushRef="#br0" timeOffset="12975.75">20108 614 0,'-21'0'16,"0"0"-16,0 0 15,0 21-15,-1 0 0,1 0 16,0 22-16,21-22 16,-21 0-16,21 0 0,0 0 0,0 22 15,0-22-15,0 0 0,0 0 16,0 0-16,0 1 0,0-1 0,0 0 16,0 0-16,21-21 0,-21 21 15,21-21-15,0 0 16,1 0-1,-22-21-15,21 21 0,-21-21 16,0 0-16,0 0 0,0-1 0,0-20 16,0 21-16,0-21 0,0-1 15,21 22-15,-21-21 0,21-1 0,0 1 16,-21 21-16,0 0 0,21 0 16,1-1-16,-1 1 0,0 0 0,21 21 15,-21 0-15,1 0 0,20 0 16,-21 0-16,21 0 0,-20 0 0,20 21 15,-21 0-15,21 1 0,-20-1 0,-1 0 16,0 21-16,0-21 16,-21 22-16,21-22 0,-21 21 0,0-21 15,0 22-15,0-22 0,0 21 16,0-21-16,-21 1 0,0 20 0,0-21 16,0 0-16,-1 0 15,1 1-15,0-22 16,0 0-16,21-22 15,0 1 1,0 0-16,0 0 0,0 0 0,0-22 16,21 22-16,0-21 0,0 0 15,1-1-15,-1 1 0,0 0 16,21-1-16,-21 1 0,22 0 16,-1-1-16,0 22 0,1 0 0,-22 0 15,21 0-15,1 21 0,-1 0 16,-21 0-16,21 0 0,-20 21 0,-1 0 15,0 0-15,0 0 0,-21 0 0,21 22 16,-21-22-16,0 21 0,0 1 16,0-1-16,0-21 0,0 21 0,-21 1 15,0-1-15,21-21 0,-21 22 16,21-22-16,-21 0 0,-1 0 0,22 0 16,-21 0-16,21 1 15,-21-22-15,0 0 16,21-22-1,0 1 1,0 0-16,0 0 0</inkml:trace>
  <inkml:trace contextRef="#ctx0" brushRef="#br0" timeOffset="13215.61">19960 169 0,'-21'0'15,"42"0"-15,-63 0 0,21 0 0,-1 0 16,1 0-16,0 22 0,21-1 31</inkml:trace>
  <inkml:trace contextRef="#ctx0" brushRef="#br0" timeOffset="13483.46">19008 487 0,'0'0'0,"0"21"0,21-21 31,0 0-31,0 0 16,0 0-16,0 0 0,1 0 15,-1 0-15,21 0 0,-21 0 0,0 0 16,1 0-16,-1 0 0,0 0 15,0 0-15,-21-21 16</inkml:trace>
  <inkml:trace contextRef="#ctx0" brushRef="#br0" timeOffset="15380.09">3725 2032 0,'-42'-21'15,"21"0"1,0 21-16,-1 0 16,44-21 46,-1 21-62,21 0 0,-21 0 16,22 0-16,-1 0 0,0 0 15,1 0-15,-1-22 0,21 22 0,-20 0 16,-1 0-16,22 0 0,-1 0 16,-21 0-16,22 0 0,21 0 0,-22 0 15,1 0-15,20 0 0,-20 0 16,20 0-16,1-21 0,-21 21 0,20 0 15,1 0-15,-22 0 0,22 0 0,0 0 16,-1 0-16,22 0 0,-21 0 16,21 0-16,0-21 0,-1 21 0,22 0 15,-21 0-15,21 0 16,0 0-16,0 0 0,21 0 0,-21 0 16,22 0-16,-22 0 0,21 0 15,0 0-15,0 0 0,0 0 0,0 0 16,-21 0-16,22 0 0,-1 0 15,-21 0-15,21 0 0,0 21 0,0-21 16,0 0-16,1 0 0,-1 21 0,21-21 16,-21 0-16,22 0 0,-1 0 15,-21 22-15,21-22 0,1 0 0,-1 0 16,0 0-16,-20 0 0,20 0 16,0 0-16,1 0 0,-1 0 0,0 0 15,1 0-15,20 0 16,-21 0-16,1 0 0,20 0 0,-20 0 15,20 0-15,-21 0 0,22 0 0,-22 0 16,22 0-16,-1-22 0,1 22 16,-22 0-16,22 0 0,-1 0 0,-21-21 15,22 21-15,-1 0 0,1 0 16,-22-21-16,22 21 0,-1 0 0,-20-21 16,20 0-16,-21 21 0,1 0 15,-1-21-15,0 21 0,22 0 0,-22-22 16,1 22-16,-22-21 0,42 21 15,-20 0-15,-1-21 0,0 21 0,1 0 16,-1-21-16,-21 21 16,21 0-16,-20-21 0,20 21 0,-21-21 15,21 21-15,-42 0 0,22 0 16,-1-22-16,-21 22 0,21 0 0,-21 0 16,0-21-16,0 21 0,-21 0 15,0 0-15,-1 0 0,-20 0 16,0 0-16,-1 0 0,-20-21 0,-1 21 15,1 0-15,-1 0 0,-20 0 0,-1 0 16,0 0-16,-20 0 0,-1 0 16,0 0-16,0 0 0,-42 0 62,0 0-46,0 0-1,-1 0 1,1 0 15</inkml:trace>
  <inkml:trace contextRef="#ctx0" brushRef="#br0" timeOffset="17927.91">783 3090 0,'0'0'0,"0"-21"0,0 0 15,0 0-15,0 0 16,0 42 31,0 0-47,0 21 0,0-20 15,0 20-15,0 21 0,0-20 16,-21 20-16,21-20 0,0 20 16,-21-21-16,21 1 0,0-1 15,0 0-15,-21 1 0,21-22 0,-22 21 16,22-21-16,0 1 0,0-1 15,0 0-15,-21-21 0,0 0 32,21-21-1,0 0-31,0-1 16,0 1-16,0 0 0,0 0 15,21 0-15</inkml:trace>
  <inkml:trace contextRef="#ctx0" brushRef="#br0" timeOffset="18315.7">1079 3344 0,'0'22'15,"0"-1"-15,0 0 0,0 0 16,0 0 0,0 0-16,0 1 0,0-1 15,22-21-15,-1 0 16,0 0-16,0 0 16,0 0-16,0-21 15,1-1-15,-22 1 16,0 0-16,0 0 15,0 0-15,-22 21 16,1 0-16,0 0 16,0 0-16,0 0 15,0 0-15,-1 0 0,22 21 16,0 0-16,0 0 16,22-21-1,-1 0 1,0 0-16</inkml:trace>
  <inkml:trace contextRef="#ctx0" brushRef="#br0" timeOffset="19249.16">2371 3133 0,'0'0'0,"0"-21"16,0-1-16,0 1 0,0 0 0,0 0 16,0 0-16,0 0 0,0-1 15,0 44 16,0-1-15,0 21-16,0 0 0,0 1 0,0-1 16,0 22-16,0-1 15,0-21-15,0 22 0,0-22 0,-22 22 0,22-22 16,0 0-16,0-20 16,0 20-16,0-21 0,0 0 0,0 0 15,22-21 1,-1 0-16,0 0 0,0 0 15,-21-21-15,21 0 0,0 0 16,1 0-16,-1 0 0,21-22 0,-21 22 16,-21-21-16,21-1 0,1 1 15,-1 0-15,0-1 0,0 1 0,0 21 16,-21-21-16,21 20 0,-21 1 16,22 0-16,-22 0 0,21 21 15,0 0 1,-21 21-16,0 0 15,0 0-15,0 22 0,21-1 16,-21-21-16,0 22 0,0-1 0,0 0 16,0 1-16,0-1 0,0-21 15,0 21-15,21-20 0,0 20 0,-21-21 16,22 0-16,-1-21 0,-21 21 16,21 1-16,0-22 0,0 0 0,0 0 15,1 0-15,-1 0 0,21-22 16,-21 1-16,0 0 0,1 0 0,20 0 15,-21 0-15,0-22 16,0 1-16,1 21 0,-1-22 0,0-20 16,-21 21-16,0-1 0,0 1 15,0-22-15,0 22 0,0 21 0,0-21 16,0 20-16,0-20 0,-21 21 16,0 21-16,-1-21 0,1 21 15,0 0-15,0 0 0,0 0 16,21 21-16,-21-21 0,21 21 15,0 0-15,0 0 16,0 1-16,0-1 0,21-21 16,0 0-16,0 21 0,0-21 15</inkml:trace>
  <inkml:trace contextRef="#ctx0" brushRef="#br0" timeOffset="19811.84">3725 2879 0,'0'-21'0,"0"42"0,-21-42 15,0 21-15,0 0 16,0 0-16,21 21 16,0 21-16,0-21 0,0 0 0,0 22 15,0-22-15,0 21 0,0 1 16,0 20-16,0-21 0,0 1 15,0 20-15,0-20 0,0-1 0,0 0 16,0 1-16,0-1 0,0 0 16,0-21-16,0 1 0,0 20 0,0-21 15,0 0-15,0-42 47,0 0-47,0 0 0,0 0 0,0-1 16,0 1-16,0-21 0,0 21 15,0-22-15,0 1 0,0 0 0,0-1 16,21 22-16,21-21 0,-21 0 16,0 20-16,22 1 0,-22 0 15,21 0-15,-21 21 0,22 0 0,-22 0 16,21 0-16,-21 0 0,1 21 16,-1 0-16,21 22 0,-21-1 15,-21-21-15,0 21 0,21 1 16,-21-22-16,0 21 0,0-21 0,0 22 15,0-22-15,0 0 0,0 0 16,-21 0-16,21 1 0,-21-1 16,21 0-16,0 0 0,-21-21 0,0 0 15,21-21 32,0 0-31</inkml:trace>
  <inkml:trace contextRef="#ctx0" brushRef="#br0" timeOffset="20425.49">4868 3239 0,'0'-22'0,"0"44"0,0-65 15,0 22-15,0 0 0,0 0 16,0 0-16,-21-1 0,0 22 0,21-21 16,-21 21-16,0 0 0,-1 0 0,1-21 15,0 21-15,0 0 0,0 0 16,0 0-16,-1 21 0,1-21 0,0 21 16,0 1-16,0-1 0,0 21 15,-1-21-15,1 22 0,0-1 0,0 0 16,0-21-16,0 22 0,21-1 15,0 0-15,0-20 0,-22 20 0,22-21 16,0 0-16,0 0 0,0 1 16,0-1-16,0 0 0,22-21 15,-1 0-15,0 0 0,0 0 16,0 0-16,0 0 0,1 0 16,20-21-16,-21 21 0,0-21 0,0-1 15,22 1-15,-22-21 0,0 21 16,0 0-16,0-22 0,1 1 0,-1 0 15,-21 20-15,0-20 0,21 0 16,-21-1-16,0 22 0,21 0 0,-21 0 16,0 0-16,0 42 31,0 0-15,0 0-16,0 22 0,0-22 15,0 21-15,-21-21 0,21 22 0,0-1 16,0-21-16,0 21 0,0-20 15,0-1-15,0 21 0,0-21 0,0 0 16,0 1-16,21-1 0,-21 0 16,21-21-16,0 0 0,1 0 15,-1 0-15,0 0 0,0 0 16,0-21-16,0 21 0,1-21 16,-1-1-16,42-20 0,-42 21 15,1 0-15</inkml:trace>
  <inkml:trace contextRef="#ctx0" brushRef="#br0" timeOffset="20749.31">5461 2900 0,'0'0'0,"0"-64"32,0 86-1,-21-1-31,21 21 15,-21-21-15,21 0 16,-22 22-16,22-22 0,0 21 0,0 1 16,-21-1-16,21 0 0,-21 1 15,21-1-15,0 0 0,0 1 0,-21-1 16,21-21-16,0 21 0,-21-20 0,21 20 16,0-21-16,0 0 0,0 0 15,21-21 1,0 0-16,0 0 0,0 0 15,1 0-15,-1-21 0,0 0 16,0 0-16,0 0 0,0 0 16,-21-1-16,22-20 15,-1 21-15</inkml:trace>
  <inkml:trace contextRef="#ctx0" brushRef="#br0" timeOffset="21008.16">5440 3069 0,'0'0'0,"0"21"16,0 1-1,21-22 1,0 0-16,0 0 0,0 0 0,22 0 16,-22 0-16,0 0 0,0 0 15,0 0-15,1 0 0,-1 0 16,0 0-16,-42 0 62</inkml:trace>
  <inkml:trace contextRef="#ctx0" brushRef="#br0" timeOffset="21507.64">7070 3175 0,'0'-21'0,"0"42"0,0-63 16,0 21-16,0-1 15,0 1-15,0 0 0,0 0 16,0 42 15,-22 0-15,22 0-16,-21 1 0,21-1 15,0 0-15,0 21 0,0-21 0,0 22 16,0-1-16,-21-21 0,21 22 16,0 20-16,0-42 15,-21 0-15,21 1 0,0-1 0,0 0 0,0 0 16,21-21 31,0 0-47,-21-21 0,21 21 0,1-21 15,-22 0-15,21-1 0,0 1 0</inkml:trace>
  <inkml:trace contextRef="#ctx0" brushRef="#br0" timeOffset="22035.34">7683 3027 0,'0'0'15,"0"-21"-15,-21 21 32,0 0-32,0 21 0,0-21 15,0 21-15,-1-21 0,1 21 0,0 0 16,0 1-16,0-22 0,21 21 15,-21 0-15,21 0 0,-22-21 16,22 21-16,0 0 0,22-21 31,-1 0-31,0 0 0,0 0 16,0 0-16,0 0 16,1 0-16,20 0 0,-21 0 0,0 0 15,0 0-15,1 0 0,-1 0 16,0 0-16,-21 22 0,21-22 0,0 21 15,-21 0-15,21 0 16,-21 0-16,0 0 16,0 1-16,0-1 0,0 0 15,0 0-15,-21-21 0,0 21 16,0-21-16,0 21 0,0-21 0,-1 0 16,1 22-16,0-22 0,0 0 0,0 0 15,-22 0-15,22 0 0,0 0 16,0 0-16,0 0 0,0 0 0,-1 0 15,1 0 1,0-22-16,21 1 16,0 0-1,0 0 1,0 0-16,0 0 0,0-1 16,0 1-16,0 0 0</inkml:trace>
  <inkml:trace contextRef="#ctx0" brushRef="#br0" timeOffset="22607.01">7133 2604 0,'-21'0'15,"0"0"1,21 21-16,0 0 0,-21-21 16,-1 21-16,22 0 0,-21-21 15,21 21-15,0 1 0,0-1 16,0 0 0,21-21-1,1 0 1,-1-21-16,0 0 15,-21-1-15,21 22 0,-21-21 16,21 21-16,-21-21 0,0 0 16,0 0-16,0 0 15,-21-1-15,0 22 16,0 0-16,0 0 16,-1 22-1,22-1-15,0 0 0,-21 0 16,21 0-16,0 0 31</inkml:trace>
  <inkml:trace contextRef="#ctx0" brushRef="#br0" timeOffset="23463.92">10202 2794 0,'0'0'0,"0"-21"15,-21 21 17,0 21-17,21 21-15,-21-20 0,21 20 0,-21 0 16,-1 1-16,1-1 0,0 0 15,0 22-15,0-1 0,0-20 0,-1 20 16,1-21-16,0 1 0,-21-1 16,21 0-16,-1 1 0,1-22 0,21 21 15,-21-21-15,21 1 0,-21-22 0,21 21 16,-21-21-16,21-21 47,0-1-47,0 1 0,21 0 15,0-21-15,0 21 0,-21-22 0,21 1 16</inkml:trace>
  <inkml:trace contextRef="#ctx0" brushRef="#br0" timeOffset="23753.75">10266 2709 0,'0'0'16,"0"22"-16,0-1 15,0 0-15,0 0 0,0 21 16,0 1-16,0-1 0,0 0 16,0 1-16,0-1 0,0 0 0,0 22 15,0-22-15,0 22 0,0-22 16,0 0-16,0 1 0,0-1 0,0 0 16,0-20-16,0 20 0,0-21 15,0 0-15,0 0 0,0 1 0,0-1 16,0-42 15,-21-1-15,-1 1-16,1 0 15,0 0-15</inkml:trace>
  <inkml:trace contextRef="#ctx0" brushRef="#br0" timeOffset="24423.4">9800 3344 0,'0'0'0,"-21"0"0,0 43 16,21-22-16,0 0 16,21 0-1,0-21-15,0 0 16,0 0-16,22 0 0,-1 0 0,0 0 16,1-21-16,-1 0 0,22 21 15,-22-21-15,21 0 0,-20-1 0,-1 22 16,22-21-16,-22 0 15,0 0-15,-21 0 0,22 0 0,-1-1 16,-21 1-16,22 0 0,-22 21 0,0-21 16,0 0-16,0 0 15,-21 42 32,0 0-47,0 0 0,0 0 16,-21 22-16,21-22 0,0 21 0,0-21 15,-21 22-15,21-22 0,-21 21 0,21-21 16,-21 0-16,21 22 0,0-22 16,0 0-16,0 0 15,0 0-15,21-21 16,0 0-16,0 0 0,0 0 0,0 0 16,1 0-16,20-21 0,-21 0 0,21 0 15,-20 0-15,20 0 0,-21-1 16,0 1-16,22-21 0,-22 21 0,0-22 15,0 22-15,0-21 0,-21 0 16,0 20-16,0 1 0,0 0 0,0 0 16,0 0-16,0 42 31,0 0-31,-21 0 16,0 0-16,21 22 0,-21-1 15,21 0-15,0-20 0,0 20 16,0 0-16,0-21 0,0 22 0,0-22 15,0 0-15,0 0 0,0 0 16,0 1-16,21-1 0,0-21 0,0 0 16,0 0-16,1 0 0,-1 0 15,0 0-15,0 0 0,21-21 16,-20 21-16,-1-22 0,0 1 0,0 0 16,0-21-16,0 21 0,1-22 15,-1 1-15</inkml:trace>
  <inkml:trace contextRef="#ctx0" brushRef="#br0" timeOffset="24727.23">11578 2794 0,'0'-21'0,"0"42"0,0-63 16,0 63 15,0 0-31,0 0 16,-21 22-16,21-22 0,0 0 0,0 21 15,-21 1-15,21-1 16,-21 0-16,21 1 0,0-1 0,0 0 0,-22 1 16,22-1-16,-21 0 15,21 1-15,0-1 0,0-21 0,0 21 16,0-20-16,0-1 0,0 0 0,0 0 16,0 0-16,0 0 15,21-21 1,1 0-16,-22-21 15,21 0-15,0 21 0,-21-21 0,21 0 16,0 0-16,-21-1 0,21-20 0</inkml:trace>
  <inkml:trace contextRef="#ctx0" brushRef="#br0" timeOffset="25147.01">11832 3090 0,'0'22'31,"-21"-1"-31,0 0 16,21 21-16,-21 1 0,21-22 16,-22 21-16,22-21 0,-21 22 15,21-22-15,0 21 0,0-21 0,0 0 16,0 22-16,0-22 16,0 21-16,21-42 0,1 21 15,-1-21-15,21 0 0,-21 0 16,22 0-16,-1 0 0,-21 0 15,21 0-15,1-21 0,-22 21 0,21-21 16,-21 0-16,1 21 0,-1-21 0,0 0 16,0-1-16,-21 1 0,21 0 15,-21-21-15,0 21 0,0-22 0,0 22 16,0-21-16,-21-1 0,0 22 16,0 0-16,0 0 0,-22 0 0,22 0 15,0 21-15,0 0 0,0 0 0,-1 0 16,-20 0-16,21 0 0,0 0 15,0 0-15,-1 21 0,1-21 16,21 21-16,-21-21 16</inkml:trace>
  <inkml:trace contextRef="#ctx0" brushRef="#br0" timeOffset="25407.86">11409 3006 0,'-21'0'0,"42"0"0,-42 21 0,-1-21 16,44 0 0,-1 0-1,0 0-15,0 0 0,21 0 0,1 0 16,-22 0-16,21 0 0,1-21 15,-1 21-15,0 0 0,1 0 0,-1 0 16,-21 0-16,0-21 0,0 21 16,1 0-16</inkml:trace>
  <inkml:trace contextRef="#ctx0" brushRef="#br0" timeOffset="27124.31">12446 3154 0,'0'0'16,"0"-21"-16,0 0 15,21-1 1,-21 1-16,21 21 0,0-21 16,1 0-16,-1 21 0,0 0 15,-21-21-15,21 21 16,0 0-16,-21 21 15,21 0-15,-21 0 0,0 22 16,0-22-16,0 0 0,0 21 16,0 1-16,0-22 0,0 21 0,0 0 15,0-20-15,0 20 0,0-21 16,0 0-16,0 22 0,-21-22 0,21 0 16,0 0-16,-21-21 15,21 21 1,0-42-1,0 0-15,0 0 16,0 0-16,0-22 0,0 22 16,0 0-16,21-21 0,0-1 15,-21 1-15,22 21 0,-1-22 0,0 1 16,0 21-16,0-21 0,22-1 16,-22 22-16,0 0 0,0 21 15,0 0-15,0 0 0,1 0 0,-1 0 16,0 21-16,0-21 0,0 21 15,-21 22-15,0-22 0,0 21 0,0-21 16,0 22-16,0-22 0,0 21 16,0 0-16,0-20 0,0-1 15,0 21-15,0-21 0,0 0 0,0 1 16,0-1-16,-21-21 0,21-21 47,0-1-47,0 1 15,0-21-15,21 21 0,-21 0 0,21-22 16,1 1-16,-1 21 0,0-22 16,0 1-16,0 21 0,0-21 0,1 20 15,-1 1-15,21 0 0,-21 0 16,0 21-16,1 0 0,-1 0 16,0 0-16,-21 21 15,21 0-15,-21 0 0,21 1 0,-21-1 16,0 21-16,0 0 0,0-20 15,0 20-15,0-21 0,0 21 0,21-20 16,1 20-16,-22-21 0,21 0 16,0-21-16,0 21 0,-21 1 0,21-22 15,0 0-15,1 0 0,-1 0 0,0 0 16,0 0-16,-21-22 16,21 22-16,0-21 0,-21 0 15,0 0-15,0 0 0,22-22 16,-22 22-16,21-21 0,-21 0 15,21 20-15,-21-20 0,21 0 0,0 21 16,0-22-16,1 22 0,-1 0 16,0 0-16,0 0 0,0-1 0,0 22 15,1 0-15,-1 0 0,0 0 16,0 0-16,0 0 0,22 0 0,-22 0 16,0 22-16,-21-1 0,21 0 0,0 0 15,-21 21-15,0-20 0,0-1 16,0 0-16,0 21 0,0-21 0,0 1 15,0-1-15,0 0 0,0 0 16,0-42 31,0 0-47,0 0 16,0-1-16,0 1 15,0 0-15,-21-21 0,0 21 0,21-1 16,-21 1-16,0 0 0,-1 0 15,1 0-15,0 0 0,0 21 0,21-22 16,-21 22-16,0 0 0,-1 0 0,1 0 16,0 0-16,0 0 0,0 22 15,0-1-15,-1 0 0,1 0 16,0 0-16,0 22 0,21-22 0,-21 21 16,0 0-16,-1 1 0,22-1 15,0 0-15,-21-20 0,21 20 0,0 0 16,0-21-16,0 1 0,0-1 0,0 0 15,21-21-15,1 0 0,-1 21 16,0-21-16,0 0 0,0 0 0,0 0 16,43-42-16,-43 42 15,21-21-15,-20-1 0,-1-20 0,0 21 16,21 0-16,-21-22 0,1 1 0,-1 21 16,-21-21-16,21-1 0,0 22 15,-21-21-15,0 21 0,0-1 16,0 1-16,0 0 0,0 0 0,0 42 31,0 0-15,-21 22-16,21-22 0,-21 0 15,21 21-15,0-21 0,0 22 0,0-1 16,0-21-16,0 22 0,0-22 0,0 0 16,0 0-16,0 0 0,21 0 15,0 1-15,0-1 0,0-21 16,1 0-16,-1 0 0,0 0 15,0 0-15,0 0 0,0-21 16,1-1-16,-1 1 0,0 0 16,0 0-16,0 0 0,0-22 15,1 1-15</inkml:trace>
  <inkml:trace contextRef="#ctx0" brushRef="#br0" timeOffset="27644.02">14605 2646 0,'0'0'15,"0"-21"-15,0 0 0,0-1 16,-21 44 0,21-1-1,-21 0-15,21 21 0,0-21 16,0 22-16,-22-22 0,1 21 0,21 1 16,-21-1-16,21 0 0,0 1 15,0-1-15,-21 0 0,21 1 0,0-1 16,0 0-16,0-21 0,0 22 15,0-1-15,0-21 0,0 0 0,0 22 16,0-22-16,21-21 0,-21 21 16,21-21-16,0 0 0,1 0 0,-1 0 15,0 0-15,0 0 0,0 0 0,22-21 16,-22 21-16,0-21 0,21 0 16,-21-22-16,1 22 0,-1-21 0,0 21 15,0-22-15,-21 22 16,21-21-16,-21 21 0,21-22 0,-21 22 15,0 0-15,0 0 0,0 0 0,0-1 16,0 44 15,0-1-31,-21 0 0,21 0 16,-21 0-16,21 22 0,0-22 16,-21 21-16,21-21 0,0 22 0,0-22 15,0 0-15,0 21 0,0-21 16,0 1-16,0-1 0,0 0 15,21-21-15,21 0 16,-20 0 0,-1 0-16,21 0 0,-21-21 0,22 0 15,-1-1-15,-21 1 0,21 0 0,-20 0 16,20-21-16</inkml:trace>
  <inkml:trace contextRef="#ctx0" brushRef="#br0" timeOffset="28427.84">15473 2942 0,'0'0'0,"-21"0"16,-1 21 0,22 1-16,-21-22 0,0 21 0,0 0 15,0 21-15,21-21 16,-21 1-16,-1-1 0,22 21 0,0-21 16,-21 0-16,21 1 0,0 20 0,0-21 15,0 0-15,0 0 16,0 1-16,21-22 0,1 21 15,-1-21-15,0 0 16,0 0-16,0 0 0,0 0 0,-21-21 16,22 21-16,-22-22 0,21 1 0,-21 0 15,0 0-15,0-21 0,0 20 16,0 1-16,0-21 0,0 21 16,0-22-16,0 22 0,0 0 0,0 0 15,0 0-15,0 0 0,0-1 16,0 1-16,21 0 15,0 21-15,0 0 16,0-21-16,1 21 0,-1 0 0,0 0 16,0 0-16,0 0 0,0 0 15,1 0-15,-1 21 0,0 0 16,-21 0-16,21 1 0,-21 20 16,21-21-16,0 0 0,1 0 15,-22 1-15,0 20 0,0-21 0,21 0 16,-21 22-16,0-22 0,0 0 15,0 21-15,0-21 0,0 1 0,0-1 16,0 0 0,0 0-16,-21-21 15,21-21 1,-22 21 0,22-21-16,0 0 0,0-1 0,0 1 15,0 0-15,0-21 0,0-1 16,0 22-16,0-21 0,22 0 0,-22 20 15,21-20-15,0 0 0,0 21 16,21-22-16,-20 22 0,41-42 16,-21 41-16,1 1 0,-22 0 15,21 21-15,1 0 0,-22 0 0,0 0 16,21 0-16,-21 21 0,1 0 16,-22 1-16,0-1 0,21 21 15,-21-21-15,0 22 0,0-22 0,0 21 16,0-21-16,0 22 0,0-1 0,0-21 15,0 21-15,-21-20 0,21 20 16,0-21-16,0 0 0,-22 0 0,22 1 16,-21-22-16,21 21 0,0 0 15,0-42 17,-21 21-32,21-21 15,-21-1-15,21 1 0</inkml:trace>
  <inkml:trace contextRef="#ctx0" brushRef="#br0" timeOffset="28675.7">15579 2540 0,'-22'0'0,"44"0"0,-65 0 0,22 0 16,0 0 15</inkml:trace>
  <inkml:trace contextRef="#ctx0" brushRef="#br0" timeOffset="28915.56">14224 2900 0,'-21'0'0,"42"0"0,-42 21 15,42-21 1,0 0 0,0 0-16,22 0 0,-1 0 0,-21 0 15,21 0-15,1 0 0,-22 0 16,21 0-16,1 0 0,-22-21 16,0 21-16,21 0 0,-21-21 0,1 21 0</inkml:trace>
  <inkml:trace contextRef="#ctx0" brushRef="#br0" timeOffset="29523.28">17695 2836 0,'0'0'0,"-21"0"0,0-21 0,0 21 0,0-21 16,-22 21-16,22-21 0,0 21 16,0-21-16,0 0 0,-1 21 15,1-22-15,0 1 0,0 0 0,21 0 16,-21 0-16,21 0 0,0-22 16,0 22-16,0 0 0,21-21 15,0 20-15,0-20 0,0 21 0,1 0 16,20 0-16,0-1 0,1 22 0,-1-21 15,0 21-15,1-21 0,20 21 16,-21 0-16,1 0 0,-22 0 0,21 21 16,-21 0-16,1 1 0,-1-1 15,0 0-15,-21 21 0,0 1 0,0-22 16,0 21-16,0 0 0,0 1 16,-21-1-16,0-21 0,-1 22 0,1-1 15,-21-21-15,21 21 16,-22 1-16,22-22 0,0 21 0,-21-21 15,21 1-15,-1-1 0,1 0 0,0 0 16,0 0-16,0 0 0,0 1 16,21-1-16,0 0 0,-22-21 15,22 21-15</inkml:trace>
  <inkml:trace contextRef="#ctx0" brushRef="#br0" timeOffset="29995.59">17568 3641 0,'0'0'0,"0"21"0,0 0 15,0 0-15,21-21 31,1 0-31,-1 0 0,0 0 16,0 0-16,0 0 16,-21-21-16,21 21 0,-21-21 15,0 0-15,0 0 16,0-1-16,0 1 0,0 0 16,-21 0-1,0 21 1,0 0-16,0 0 0,21 21 0,-21 0 15,-1 0 1,22 1-16,0-1 16,22-21-1,-1 0 1,0 0-16,0 0 16,-21-21-16,0-1 15,0 1 1,0 0-1</inkml:trace>
  <inkml:trace contextRef="#ctx0" brushRef="#br1" timeOffset="161747.01">720 6900 0,'0'0'0,"0"-232"0,0-1 16,0 42-16,0 22 0,0 63 0,0 0 15,0 22-15,0 41 0,0 1 16,0 0-16,0 20 0,21 1 0,-21 0 15,21 21 1,0 0-16,0 0 16,0 0-16,1 0 15</inkml:trace>
  <inkml:trace contextRef="#ctx0" brushRef="#br1" timeOffset="162890.94">825 4847 0,'0'21'16,"0"1"-1,0-1 1,0 0-16,0 0 16,22-21-1,-1 0 1,-21-21-16,21 21 15,0-21-15,-21 0 16,0-1-16,0 1 0,0 0 16,-21 0-1,0 21 1,0 0-16,-1 0 16,1 21-16,21 0 15,-21 0-15,21 1 0,0-1 0,0 0 16,0 0-16,0 0 0,0 0 15,0 1-15,0-1 0,0 0 0,0 0 16,0 0-16,21-21 16,0 0-16,1 0 15,-1 0-15,0 0 16</inkml:trace>
  <inkml:trace contextRef="#ctx0" brushRef="#br1" timeOffset="163271.72">1143 4805 0,'-21'0'0,"42"0"0,-42 21 0,0 0 15,21 0-15,0 1 0,0-1 16,21-21 15,0 0-15,0-21-16,-21-1 15,0 1-15,0 0 16,0 0-16,0 0 16,0 0-16,-21 21 15,0 0-15,0 0 16,21 21-16,-22 0 0,22 0 15,0 0-15,0 0 0,0 1 0,0-1 16,0 21-16,0-21 0,0 0 16,0 1-16,0-1 0,0 0 0,22-21 15,-1 0 1,21 0-16,-21 0 0</inkml:trace>
  <inkml:trace contextRef="#ctx0" brushRef="#br1" timeOffset="164575.9">2561 4805 0,'0'0'0,"21"0"15,-21-21 1,0 0-16,21-1 15,-21 1 1,-21 21 31,21 21-47,-21 22 0,0-22 0,21 21 16,0 1-16,-21 20 0,0-21 15,-1 1-15,22 20 0,-21-20 16,0-1-16,21 21 0,0-20 0,-21-1 15,0 0-15,21 1 0,-21-22 16,21 21-16,0-21 0,0 22 16,0-22-16,0 0 0,0 0 15,0-42 17,0 0-32,0 0 15,21 0-15,0-1 0,-21-20 0,21 21 16,0-21-16,-21-1 0,21 1 15</inkml:trace>
  <inkml:trace contextRef="#ctx0" brushRef="#br1" timeOffset="164847.38">2625 4805 0,'0'-21'0,"21"21"31,0 0-31,-21 21 16,0 0-16,21 0 0,-21 22 15,21-1-15,-21 0 0,0 1 0,21-1 16,-21 0-16,22 1 0,-22-1 16,0 21-16,21-20 0,-21-1 15,0-21-15,0 22 0,0-1 0,0-21 16,0 0-16,21 0 0,-21 1 0,0-1 16,21-21-16,-21 21 15,0-42 16,0 0-31,-21-1 16,0 1-16,0 0 0</inkml:trace>
  <inkml:trace contextRef="#ctx0" brushRef="#br1" timeOffset="165432.04">2392 5355 0,'-21'0'0,"42"0"0,-64 0 0,43 21 15,0 1 1,22-22-1,-1 0-15,21 0 16,0 0-16,-20-22 0,41 22 0,-21-21 16,1 0-16,-1 0 0,22 0 15,-22 0-15,0-1 0,1 1 16,-1 0-16,0 0 0,-21-21 0,22 20 16,-22 1-16,0 0 0,0 21 0,0-42 15,-21 63 16,0 0-31,0 0 0,0 0 16,0 1-16,0-1 0,-21 21 16,21-21-16,0 22 0,-21-22 15,21 0-15,0 21 0,0-21 16,0 22-16,0-22 0,0 0 16,0 0-16,0 0 15,21-21-15,0 0 0,1 0 0,-1 0 16,0 0-16,0 0 0,0-21 15,0 21-15,1-21 0,-1 0 0,21 0 16,-21 0-16,0-1 0,1 1 16,-1-21-16,0 21 0,0-22 15,0 22-15,0-21 0,-21 21 0,0 0 16,0-1-16,0 1 0,0 0 0,0 42 47,0 0-47,-21 22 0,0-22 15,21 0-15,0 21 0,0-20 16,-21-1-16,21 0 0,0 21 0,0-21 16,0 1-16,0-1 0,0 0 15,0 0-15,21-21 0,0 0 16,0 0-16,22 0 0,-22 0 16,0 0-16,0-21 0,22 0 15,-22 0-15,0-1 0,21-20 16</inkml:trace>
  <inkml:trace contextRef="#ctx0" brushRef="#br1" timeOffset="165696.9">3937 4741 0,'0'-21'0,"0"42"0,0-63 0,0 21 16,-21 0-16,0 21 16,-1 0-16,1 0 0,0 0 15,0 0-15,21 21 0,0 21 16,-21-21-16,21 22 0,-21-1 15,21 0-15,0 22 0,0-22 0,0 22 16,0-22-16,0 0 16,0 1-16,0 20 0,0-42 0,0 22 15,0-22-15,0 21 0,0-21 16,0 1-16,21-1 0,0-21 16,0 0-16,0 0 0,0 0 0,1 0 15,-1 0-15,0-21 16,0-1-16,0 1 0,0 0 0</inkml:trace>
  <inkml:trace contextRef="#ctx0" brushRef="#br1" timeOffset="166055.69">4127 5017 0,'0'0'16,"0"21"0,-21 0-16,21 0 15,-21 0-15,21 0 0,-21 1 0,21 20 16,0-21-16,0 21 0,-21-20 15,21 20-15,0-21 0,0 0 0,0 0 16,0 1-16,0-1 0,0 0 0,21-21 16,0 0-16,0 21 0,0-21 15,1 0-15,-1 0 0,21 0 0,-21-21 16,22 0-16,-1 0 0,-21 21 16,21-43-16,1 22 0,-22 0 0,0 0 15,0-22-15,-21 22 0,0-21 0,0 0 16,0 20-16,0-20 15,-21 21-15,0 0 0,0 0 0,0-1 16,-22 1-16,22 21 0,0 0 16,-21 0-16,20 0 0,1 0 0,0 0 15,0 21-15,0 1 0,21-1 16</inkml:trace>
  <inkml:trace contextRef="#ctx0" brushRef="#br1" timeOffset="166263.57">3768 4911 0,'-22'0'0,"44"0"0,-22 0 31,21 0-31,0 0 0,21 0 0,1-21 15,-22-1-15,21 22 0,0-21 0,1 21 16,-1 0-16,-21-21 0,22 21 16,-22 0-16,0 0 0,0-21 15,0 21-15,0 0 0</inkml:trace>
  <inkml:trace contextRef="#ctx0" brushRef="#br1" timeOffset="167255">4699 5144 0,'0'0'0,"0"-22"0,21 1 16,-21 0-16,21 0 16,-21 0-16,0 0 0,21-1 15,1 22-15,-22-21 0,21 21 16,0 0-16,0 0 0,0 0 15,0 0-15,1 0 16,-1 21-16,-21 1 0,0 20 0,21-21 16,-21 0-16,0 22 0,0-22 0,0 0 15,0 21-15,0-21 16,0 1-16,0 20 0,0-21 16,0 0-16,-21 0 0,0-21 15,-1 0-15,22-21 31,0 0-31,0 0 0,0 0 16,0 0-16,0-1 0,0-20 0,0 21 16,0-21-16,0-1 0,22 22 15,-1-21-15,0-1 0,0 22 0,0 0 16,22 0-16,-22 0 0,0 0 0,21 21 16,-21 0-16,22 0 15,-22 0-15,21 21 0,-21 0 0,1 0 16,-1 0-16,0 0 0,-21 22 15,21-22-15,-21 21 0,0-21 0,0 22 16,0-22-16,0 0 0,0 0 16,-21 0-16,0 1 0,0-1 15,-1 0-15,22-42 32,0 0-32,0-1 0,0 1 15,0 0-15,0-21 0,0 21 16,0-22-16,0 1 0,22 0 0,-1-1 15,0 22-15,0-21 16,0 21-16,22-1 0,-1 1 0,-21 21 16,21 0-16,1 0 0,-1 0 0,0 0 15,1 21-15,-1 1 0,-21-1 16,22 0-16,-22 0 0,0 21 0,-21-20 16,0 20-16,0-21 0,0 21 15,0-20-15,0-1 0,-21 0 0,0 0 16,-1 0-16,1 0 0,21 1 0,-21-22 15,0 21-15,21-42 32,21-1-17,0 22-15,0-21 0</inkml:trace>
  <inkml:trace contextRef="#ctx0" brushRef="#br1" timeOffset="167752.09">6350 4847 0,'0'0'0,"0"-21"0,0 0 15,-21 0-15,0 0 16,-1 21-16,1 0 0,0 0 0,0 0 16,0 0-16,0 0 0,-22 0 15,22 0-15,0 21 0,-21 0 0,20 21 16,1-21-16,-21 22 0,21-1 15,0 0-15,-1 1 0,1-22 16,0 21-16,21 1 0,0-22 0,0 21 16,0-21-16,0 0 0,0 1 0,21-1 15,0 0-15,1-21 0,-1 0 16,21 0-16,-21 0 0,0 0 0,22 0 16,-22 0-16,0-21 0,21 0 0,-20-1 15,-1 1-15,21 0 0,-21-21 16,0 21-16,1-22 0,-1 1 0,-21 0 15,0-1-15,21 1 0,-21 0 16,0-1-16,0 22 0,0-21 0,0 21 16,0-1-16,-21 22 15,21 22 1,-21-1-16,21 0 0,-22 0 0,22 21 16,0 1-16,0-22 0,0 21 15,0 1-15,0-1 0,0-21 0,0 21 16,0-20-16,0-1 0,0 0 15,0 0-15,22 0 0,-1-21 0,0 0 16,0 0-16,21 0 0,-20 0 0,20 0 16,-21 0-16,21-21 0,-20 0 15,20 0-15</inkml:trace>
  <inkml:trace contextRef="#ctx0" brushRef="#br1" timeOffset="168011.82">6943 4445 0,'0'0'0,"0"-21"0,0 0 0,-22 21 16,1 0-16,0 0 16,0 0-16,0 21 0,0 0 15,-1 21-15,1-20 0,0 20 0,0 0 16,0 1-16,0-1 0,-1 0 0,1 22 16,21-22-16,0 22 0,-21-22 15,21 0-15,0 1 0,0-1 16,0 0-16,0-21 0,21 22 15,0-22-15,22 0 0,-22-21 16,0 0-16,0 0 0,22 0 0,-1 0 16,-21-21-16,21 0 0,-20 0 15,20-1-15,-21 1 0,0 0 0,22 0 16</inkml:trace>
  <inkml:trace contextRef="#ctx0" brushRef="#br1" timeOffset="168219.69">7218 4763 0,'0'-22'0,"0"1"31,-21 21-31,-1 21 0,22 1 16,-42 20-16,21-21 0,21 0 15,0 22-15,-21-22 0,21 21 16,-21-21-16,21 22 0,0-22 0,0 21 16,0-21-16,0 0 0,0 1 15,21-1-15,0-21 0,0 0 0,0 21 16,0-21-16,1 0 0,-1 0 0,21 0 15,-21-21-15,22 0 0,-1 21 16,0-22-16</inkml:trace>
  <inkml:trace contextRef="#ctx0" brushRef="#br1" timeOffset="168904.32">7641 4826 0,'0'-21'16,"0"42"-16,-21-42 0,0 21 15,0 0-15,-1 0 0,1 0 16,0 0-16,0 21 0,0 0 0,21 0 15,-21 1-15,-1 20 0,1-21 16,21 0-16,0 22 0,-21-22 0,21 0 16,0 21-16,0-21 0,0 1 0,0-1 15,0 0-15,21 0 16,0-21-16,1 0 0,-1 0 16,0 0-16,0 0 15,-21-21-15,0 0 0,21 21 0,-21-21 16,21-1-16,-21-20 0,0 21 15,0 0-15,0-22 0,0 1 16,0 0-16,0 21 0,0-22 0,22 1 16,-1 21-16,0-22 0,0 22 0,-21 0 15,42 0-15,-20 21 0,-1-21 16,0 21-16,0 0 0,0 0 0,0 0 16,1 0-16,-1 21 0,0 0 0,0 0 15,0 0-15,0 1 0,1 20 16,-22-21-16,0 21 0,21 1 0,-21-22 15,0 21-15,0-21 0,0 22 16,0-22-16,0 0 0,0 0 0,0 0 16,0 1-16,0-1 0,-21-21 15,-1 0 1,1 0 0,21-21-16,0-1 0,0 1 15,0 0-15,0-21 0,0 21 16,21-22-16,1 1 0,-1 0 0,0-1 15,0-20-15,21 20 0,-20 22 16,20-21-16,-21 21 0,0-22 0,22 22 16,-22 21-16,0 0 0,21 0 15,-21 0-15,22 0 0,-22 0 0,21 21 16,-21 1-16,1-1 0,-1 21 16,-21-21-16,0 22 0,0-1 0,0-21 15,0 21-15,0 1 0,0-22 0,0 21 16,0-21-16,-21 1 0,-22 20 15,43-21-15,-21 0 16,0-21 0,21-21-1,0 0-15,0 0 0,0 0 16,0-1-16,0 1 0,0 0 16</inkml:trace>
  <inkml:trace contextRef="#ctx0" brushRef="#br1" timeOffset="169084.2">8149 4360 0,'-21'0'0,"42"0"0,-84 0 0,41 0 15,1 0-15,0 0 0,0 0 0,0 0 16,0 0-16,-1 0 16,1 22-16,0-22 46,0 0-46</inkml:trace>
  <inkml:trace contextRef="#ctx0" brushRef="#br1" timeOffset="169281.09">6667 4572 0,'0'0'16,"-21"21"-16,-21 0 0,63-21 15,0 0 1,22 0-16,-22 0 0,21 0 16,0 0-16,1 0 0,-1 0 0,22 0 15,-22 0-15,0 0 0,22 0 16,-22-21-16,0 0 0,1 21 0,20-21 16</inkml:trace>
  <inkml:trace contextRef="#ctx0" brushRef="#br1" timeOffset="169784.93">9800 4614 0,'21'-21'0,"-42"42"0,42-63 0,-21 21 16,0 42 15,0 0-31,0 0 0,0 1 0,0 20 16,0-21-16,-21 21 0,21 1 0,-21-1 15,21-21-15,0 22 0,0-1 16,-21 0-16,21-21 0,0 22 16,-21-22-16,21 0 0,0 0 0,0 0 15,21-21-15,0 0 16,0 0-16,0 0 0,0-21 0,43 0 16,-22 0-16</inkml:trace>
  <inkml:trace contextRef="#ctx0" brushRef="#br1" timeOffset="170159.09">10562 4593 0,'-21'0'16,"0"0"-16,-22 0 0,22 0 0,-21 0 16,21 0-16,-22 21 15,1-21-15,0 22 0,21-22 0,-22 21 16,22 0-16,0-21 0,0 21 0,21 0 15,0 0 1,21-21-16,0 22 0,21-22 16,-20 0-16,20 21 0,-21-21 15,21 0-15,1 21 0,-22 0 0,21-21 16,1 21-16,-22 0 0,0 1 0,0-1 16,0-21-16,-21 21 0,0 0 15,0 0-15,0 0 0,-21 1 0,0-22 16,0 21-16,0 0 0,-22-21 0,22 21 15,-21-21-15,21 0 16,-22 0-16,22 0 0,-21 0 0,21 0 16,-1 0-16,1 0 0,0 0 0,21-21 15,-21 0-15,21 0 16,0-1-16,0 1 0,0 0 0,0 0 16,0 0-16</inkml:trace>
  <inkml:trace contextRef="#ctx0" brushRef="#br1" timeOffset="170339.49">9800 4403 0,'-63'-21'16,"63"-1"-1,21 22 16,0 0-31,0 0 0,0 0 16</inkml:trace>
  <inkml:trace contextRef="#ctx0" brushRef="#br1" timeOffset="171044.22">12615 5038 0,'0'-21'15,"0"42"-15,0-64 0,0 1 16,21 21-16,-21 0 0,0 0 0,22-22 16,-22 22-16,21-21 0,-21 21 0,0-1 15,0-20-15,0 21 0,0 0 16,0 0-16,-21-1 0,-1 1 0,1 21 15,0 0-15,0-21 0,0 21 0,-22 0 16,22 0-16,0 21 0,-21 0 16,21 1-16,-22-1 0,1 21 0,21-21 15,-22 22-15,22 20 0,0-21 16,0 1-16,0-1 0,0 0 16,21 1-16,0-1 0,0 0 0,0-20 15,0-1-15,21 0 0,0-21 16,0 0-16,0 0 0,0 0 0,1 0 15,20 0-15,-21 0 0,21-21 16,1 0-16,-22-1 0,21 1 0,-21-21 16,22 21-16,-22-22 0,0 1 0,0 21 15,0-21-15,1-1 16,-22 22-16,0-21 0,0 21 0,0-1 0,0 1 16,-22 21-1,1 0-15,0 0 16,21 21-16,-21 1 0,21-1 0,0 21 15,0-21-15,-21 0 16,21 22-16,0-22 0,0 0 0,0 0 16,0 0-16,0 1 0,21-22 0,-21 21 15,21-21-15,0 21 0,0-21 16,22 0-16,-22 0 0,21 0 0,1-21 16,-1 0-16,0 21 0,1-22 15</inkml:trace>
  <inkml:trace contextRef="#ctx0" brushRef="#br1" timeOffset="171392.02">13610 4551 0,'0'-21'16,"0"42"-16,0-63 0,0 20 16,0 44 15,0-1-16,-21 0-15,21 0 0,0 21 16,-21 1-16,21 20 0,0-20 0,0 41 0,-21-20 16,-1-1-16,22 22 15,-21 0-15,21-1 0,0 1 0,0 0 16,-21-1-16,21 1 0,0 21 0,-21-22 16,21 1-16,0 0 0,0-1 15,0-20-15,0 21 0,-21-22 0,21 1 16,0-1-16,0 1 0,0-22 0,0 0 15,0-21-15,0 1 0,0-44 32,0-20-32,0 21 0,0-21 0,0-22 15,0 22-15,0-22 0,0 22 16,21-22-16</inkml:trace>
  <inkml:trace contextRef="#ctx0" brushRef="#br1" timeOffset="171695.85">13610 4932 0,'0'-64'16,"-21"-147"0,21 190-16,0-22 15,0 22-15,0 0 0,21-21 0,0 20 16,0 1-16,22 21 0,-22-21 16,21 21-16,1 0 0,-22 0 0,21 0 15,0 21-15,-20 0 0,20 1 16,-42-1-16,0 21 0,0-21 15,0 22-15,0-22 0,-21 21 0,0 0 0,-64 22 16,43-22 0,-1-21-16,1 1 0,0-1 0,20 0 15,-20 0-15,21-21 0,0 0 0,0 0 16,42-21 15,0 21-31,0-21 0,0 21 16,22-21-16,-22-1 0</inkml:trace>
  <inkml:trace contextRef="#ctx0" brushRef="#br1" timeOffset="172047.64">13991 4678 0,'0'-21'16,"0"42"-16,0-63 0,0 20 15,0 1-15,0 0 0,21 0 16,0 0-16,1 21 0,20-21 15,-21 21-15,21 0 0,-20 0 16,62 0-16,-41 0 0,-1 0 16,-21 0-16,21 21 0,-20 0 15,-1 0-15,0 0 0,-21 0 0,0 22 16,0-22-16,0 21 0,0-21 0,0 1 16,-21 20-16,0-21 0,-1 0 15,1 0-15,0 1 0,0-1 16,0-21-16,0 0 0,-1 0 15,22-21 1,0-1-16,0 1 0,0 0 16,22 0-16,-22-21 0,21 20 15,0 1-15,-21-21 0,21 21 0,0 0 16,0-1-16,1-20 0,-1 21 16,0 0-16,0 21 0,0-21 0,0-1 15,1 22-15</inkml:trace>
  <inkml:trace contextRef="#ctx0" brushRef="#br1" timeOffset="172460.42">14901 4403 0,'0'-21'0,"-21"21"16,0 0-16,0 0 16,0 21-16,-1 0 0,1-21 15,-21 21-15,21 21 0,0-20 0,-1-1 16,1 0-16,0 21 0,0-21 15,21 22-15,0-1 0,-21-21 0,21 22 16,0-1-16,0-21 0,0 0 0,0 22 16,21-22-16,0 0 15,0-21-15,0 21 0,1-21 0,20 0 0,-21 0 16,21 0-16,-20 0 0,20-21 0,0 21 16,1-21-16,-22 0 15,21-1-15,0 1 0,-20-21 0,20-22 16,-42 43-16,0-21 15,0 21-15,0-22 0,0 22 0,0-21 16,-21 21-16,-22 0 0,22-1 0,-21 1 16,21 21-16,-22 0 0,1 0 15,0 0-15,21 0 0,-22 0 0,22 0 16,-21 0-16,21 21 0,-1 1 0,1-1 16,21 0-16,0 0 0,-21-21 15,21 21-15,0 0 0,0 1 16,0-1-16,21-21 0,0 21 15,1-21-15,-1 0 0</inkml:trace>
  <inkml:trace contextRef="#ctx0" brushRef="#br1" timeOffset="172751.14">15706 4466 0,'21'-21'0,"-42"42"0,42-63 0,-21 21 15,-21 21 1,-1 0-16,1 0 0,-21 0 0,21 0 16,0 21-16,-22-21 15,22 21-15,-21 0 0,-1 0 0,1 22 16,21-22-16,-21 0 0,-1 21 16,22 1-16,0-22 0,0 21 0,0-21 15,21 22-15,0-22 0,0 21 0,0-21 16,21 1-16,0-1 0,0 0 15,21-21-15,1 0 0,-1 0 0,0 0 16,1 0-16,-1 0 0,0-21 16,22 21-16,-22-21 0,1-22 0,-1 22 15,0 0-15</inkml:trace>
  <inkml:trace contextRef="#ctx0" brushRef="#br1" timeOffset="173110.96">16023 4572 0,'0'0'0,"-21"0"0,0 0 0,0 0 15,-1 0-15,1 0 0,0 0 16,21 21-16,-21-21 0,0 0 0,21 21 16,0 1-16,-21-22 0,21 21 15,21-21-15,0 0 16,0 0-16,0 0 0,22 0 0,-22 0 16,0 0-16,21-21 0,-21 21 15,1-22-15,20 1 0,-21 21 16,0-21-16,-21 0 0,21 21 0,-21-21 15,0 0-15,0-1 16,-21 22-16,0 0 16,0 0-16,0 0 0,0 0 0,-22 0 15,22 0-15,-21 22 0,21-1 16,-1 0-16,1 0 0,0 0 0,0 0 16,0 1-16,21 20 0,-21-21 15,21 0-15,0 0 0,0 22 0,0-22 16,0 0-16,0 0 0,21-21 15,0 21-15,21-21 0,-21 0 0,22 0 16,-22 0-16,21 0 0,1-21 16,-1 21-16,0-21 0</inkml:trace>
  <inkml:trace contextRef="#ctx0" brushRef="#br1" timeOffset="173500.73">16743 4509 0,'0'0'0,"0"-22"0,0 1 0,0 0 15,-21 21-15,-1-21 16,1 21-16,0 0 16,-21 0-16,21 0 0,-22 21 15,22 0-15,0-21 0,0 21 16,-22 1-16,43-1 0,-21 0 16,21 0-16,0 0 0,0 0 15,0 1-15,0-1 0,21-21 16,1 21-16,-1-21 0,0 0 0,0 21 15,21-21-15,-20 0 0,-1 21 0,0-21 16,21 21-16,-21-21 0,1 22 16,-22-1-16,21 0 0,-21 0 15,0 0 1,-21-21-16,-1 0 0,1 0 16,0 0-16,0 0 0,0 0 0,0 0 15,-1 0-15,-20 0 0,21 0 16,0 0-16,0 0 0,-1 0 15,1 0-15,0 0 0,0-21 16,21 0 0,21 0-16,0 21 0,0-21 15,1 21-15</inkml:trace>
  <inkml:trace contextRef="#ctx0" brushRef="#br1" timeOffset="173895.51">17293 4487 0,'21'0'0,"-42"0"0,42-21 0,-21 0 16,-21 21-1,0-21-15,0 21 0,0 0 16,-22 0-16,22 0 0,-21 0 0,21 0 16,-22 21-16,22-21 0,0 21 0,-21-21 15,20 21-15,1 1 0,0-1 16,21 0-16,0 0 0,0 0 15,0 0-15,0 1 16,21-22-16,0 21 0,1 0 0,-1 0 16,0 0-16,0-21 15,0 21-15,0 1 0,1-22 0,-1 21 16,-21 0-16,0 0 16,0 0-1,-21-21-15,-1 0 16,1 0-16,-21 0 0,21 0 15,0 0-15,-1 21 0,-20-21 16,21 0-16,0 0 0,0 0 0,-1 0 16,1 0-16,0 0 0,0 0 0,0 0 15,0 0 1,21-21-16</inkml:trace>
  <inkml:trace contextRef="#ctx0" brushRef="#br1" timeOffset="174576.12">18669 4487 0,'0'0'0,"0"-21"0,0 0 15,0 0-15,0 0 16,0 0-16,-21 21 0,21-22 16,-21 22-16,-1 0 15,22 22-15,-21-1 0,21 0 16,-21 21-16,0-21 0,21 22 0,-21-22 16,0 21-16,-1 1 15,1-1-15,0 0 0,0 1 0,21-1 16,0-21-16,0 21 0,0-20 0,0-1 15,0 0-15,0 0 0,21-21 16,0 0-16,0 0 0,22 0 0,-22 0 16,21 0-16,-21 0 0,22-21 15,-1 0-15,-21 0 0,22-1 0,-22 1 16,21 0-16,-42-21 0,21 21 0,-21-22 16,0 22-16,0-21 15,0 21-15,0-22 0,-21 22 0,0 0 0,0-21 16,0 20-16,-1 1 0,1 21 15,-21-21-15,21 21 0,-22 0 16,22 0-16,-21 0 0,21 0 0,0 0 16,-1 21-16,1-21 0,21 21 15,0 1-15,0-1 16,21-21-16,22 0 16,-22 0-16,42 0 0,-20 0 0,20 0 15,1-21-15,-1-1 0,1 1 0,20 0 16,1 0-16,21-21 0,-21 20 15</inkml:trace>
  <inkml:trace contextRef="#ctx0" brushRef="#br1" timeOffset="175020.86">19833 4043 0,'0'0'0,"21"-42"0,-21 20 15,0-20-15,0 21 0,0 0 0,0-22 16,-21 43-16,-21-21 0,21 0 16,-1 21-16,-20 0 0,0 0 0,-1 0 15,22 0-15,-21 21 0,0 0 16,-1 22-16,22-1 0,-21 0 0,21 22 15,-22-1-15,22 1 0,0-1 16,0 1-16,0 21 0,-1-22 0,1 22 16,-21-1-16,21 1 0,0 0 15,21-1-15,-22 22 0,1-21 16,0 0-16,0 20 0,0-20 0,0 21 16,21 0-16,0-22 0,-22 22 0,22-21 15,-21 21-15,21-22 0,0 1 16,0 21-16,0-21 0,0-1 0,0-20 15,21 20-15,-21-20 0,22-1 0,-1-20 16,-21-1-16,0 0 0,0-20 16,0-1-16,-21-42 15,-1-22-15,1 22 16,-21-21-16,21-22 0,-22 22 16,1-22-16,0 1 0,-1-1 0,1-20 15,0 20-15,-1-20 0,22 20 16,0-21-16,0 1 0,0 20 15,21-20-15,0 20 0,0 1 0,21-1 16,0 1-16,0-1 0,0 22 0,22-22 16,-1 1-16,22 20 0,-22-20 15,21-1-15,-20 22 0,20-21 0,1-1 16,20 22-16,-20-22 0</inkml:trace>
  <inkml:trace contextRef="#ctx0" brushRef="#br1" timeOffset="175547.56">21188 3916 0,'21'-21'0,"-42"42"0,63-63 0,-42 20 16,21 1-16,-21-21 0,0 21 15,0 0-15,0-1 0,0 1 0,-21 0 16,-21 0-16,21 0 0,-22 0 16,1 21-16,0 0 0,-1 0 0,-20 0 15,20 0-15,-20 21 0,-1 0 16,1 21-16,-1 1 0,22-1 0,-21 43 16,20-22-16,1 22 0,0-22 15,20 22-15,-20 0 0,21-22 0,0 22 16,21-22-16,0 1 0,0-22 15,0 22-15,21-22 0,0 0 16,0 1-16,22-1 0,-22-21 0,21 0 16,0 0-16,1-21 0,20 0 0,-20 0 15,-1 0-15,64 0 16,-64-21-16,22 0 0,-22 0 0,0 0 16,1-22-16,-1 22 0,0 0 0,1-21 15</inkml:trace>
  <inkml:trace contextRef="#ctx0" brushRef="#br1" timeOffset="175919.35">21315 4382 0,'0'0'0,"0"-22"0,0 1 16,0 0-16,-21 21 0,-1 0 16,1 0-16,0 0 0,-21 0 15,21 21-15,-1 0 0,1 1 16,0-1-16,0 0 0,0 21 0,0-21 16,21 1-16,-22 20 0,22-21 15,0 0-15,0 0 0,0 1 0,0-1 16,0 0-16,0 0 0,22-21 0,-1 0 15,0 21-15,0-21 0,0 0 16,22 0-16,-22 0 0,21 0 0,0 0 16,-20-21-16,20 0 0,0 0 0,1 0 15,-22-1-15,21 1 0,-21 0 16,0 0-16,-21 0 0,0-22 0,0 22 16,0-21-16,0 21 15,-21-22-15,-21 22 0,21 0 0,-22 21 16,1 0-16,0 0 0,-1 0 0,1 0 15,21 0-15,-21 21 0,20 0 16,-20 1-16,42-1 0,-21 0 0,21 0 16,0 0-16,0 0 0,0 1 15,0-1-15,0 0 0,21-21 0,0 21 16,0-21-16,1 0 0,20 0 0,-21 0 16,21 0-16,-20 0 0,20 0 15</inkml:trace>
  <inkml:trace contextRef="#ctx0" brushRef="#br1" timeOffset="176372.09">21611 4360 0,'0'0'0,"0"-21"0,0 0 16,-21 21 15,21 21-31,0 0 16,0 1-16,0-1 0,0 0 15,0 21-15,0-21 0,0 1 0,0-1 16,0 0-16,0 0 0,0 0 15,0 0-15,0 1 0,0-1 16,-21-21-16,0 0 16,21-21 15,0-1-31,0 1 0,0 0 16,0-21-16,0 21 0,0-22 15,21 22-15,0-21 0,0-1 0,0 1 16,22 0-16,-22 21 0,21-22 15,-21 22-15,22 21 0,-22-21 0,21 21 16,0 0-16,-20 21 0,20-21 0,-21 21 16,0 22-16,0-22 0,1 21 15,-1-21-15,-21 22 0,0-22 0,0 21 16,0-21-16,0 22 16,0-22-16,0 0 0,0 0 0,-21 0 0,-1 0 15,1 1-15,21-1 16,-21-21-16,21-21 31,0-1-15,21 1-16,0 0 0,-21 0 15</inkml:trace>
  <inkml:trace contextRef="#ctx0" brushRef="#br1" timeOffset="176723.89">22161 4233 0,'0'-21'0,"0"42"0,0-63 16,22 42-1,-1 0 1,-21 21-16,0 0 0,0 1 0,21-1 16,-21 21-16,21-21 0,-21 22 15,0-22-15,21 21 0,-21 0 0,0-20 16,0 20-16,0-21 0,0 0 16,0 22-16,0-22 0,0 0 0,0 0 15,21-21 1,1 0-1,-1-21-15,0 0 0,-21 0 16,21-1-16,0 1 16,0 0-16,1-21 0,-22-1 0,21 1 15,0 0-15,0-1 0,0 1 0,22 0 16,-22-1-16,0 22 0,0-21 16,21 21-16,-20 21 0,-1 0 0,0 0 15,0 0-15,0 0 16,-21 21-16,0 0 0,21-21 15,-21 21-15,0 0 0,0 1 0,0-1 16,0 0-16</inkml:trace>
  <inkml:trace contextRef="#ctx0" brushRef="#br1" timeOffset="177067.69">22796 4530 0,'0'0'16,"0"21"-16,22-21 31,-1 0-31,0 0 15,0-21-15,0 0 0,0 21 0,1-22 16,-1 1-16,0 0 0,0 0 16,-21-21-16,21 20 0,-21 1 0,21 0 15,-21 0-15,0 0 0,0 0 16,-21 21 0,0 0-16,0 21 0,0 0 15,-22 0-15,22 0 0,0 0 16,0 1-16,0-1 0,21 21 15,0-21-15,-21 0 0,21 1 16,0-1-16,0 0 0,0 0 0,0 0 16,0 0-16,21-21 0,0 22 0,0-22 15,0 0-15,0 0 0,22 0 16,-22 0-16,21 0 0,1 0 0,-1 0 16,0 0-16,-21-22 0,22 1 0,-1 21 15,-21-21-15,0 0 0,1 0 16,-1-22-16,0 22 0</inkml:trace>
  <inkml:trace contextRef="#ctx0" brushRef="#br1" timeOffset="177360.52">23368 4445 0,'21'-106'0,"-21"22"16,-21 274-16,42-423 0,-21 212 16,0 0-16,0 0 0,0 0 15,21-1-15,0 22 16,1 0-16,-1 0 0,0 0 0,0 0 16,0 22-16,22-1 0,-22 0 15,0 0-15,0 0 0,21 0 0,-20 22 16,-1-22-16,-21 21 0,0-21 0,0 1 15,0 20-15,0-21 0,0 0 16,0 0-16,-21 1 0,-1-1 16,1-21-16,0 0 0,0 0 15,0 0-15,21-21 32,0-1-32,0 1 15,0 0-15,0 0 0,21 0 0,-21 0 16,21-22-16,0 22 0,0-21 0,1-1 15,-1 22-15,21-21 0,-21 21 16,0 0-16,1-22 0,20 22 0,-21 0 16,0 0-16</inkml:trace>
  <inkml:trace contextRef="#ctx0" brushRef="#br1" timeOffset="178239.04">24172 3768 0,'0'0'0,"0"-21"0,-21 21 15,0 0 1,0 0-16,21 21 16,-21 0-16,-1 0 0,22 0 0,0 0 15,-21 22-15,21-22 0,-21 21 16,21 1-16,-21-1 0,21 0 16,0 22-16,0-22 0,0 0 0,0-20 15,0 20-15,0 0 0,0-21 0,0 22 16,0-22-16,21 0 0,-21 0 0,21-21 15,0 21-15,1-21 0,-1 0 16,0 0-16,0 0 0,0 0 16,0 0-16,1 0 0,-1-21 0,0 21 15,0-21-15,0 0 0,0 0 16,1 0-16,-22-22 0,0 22 0,21 0 16,-21-21-16,0 20 0,0 1 15,21 0-15,-21 0 0,-21 21 16,0 21-1,-1 0-15,22 0 16,0 1-16,-21-1 0,21 0 16,0 21-16,0-21 0,0 1 0,0-1 15,0 0-15,0 0 0,0 0 16,21-21-16,1 0 0,-22 21 16,21-21-16,0 0 0,0 0 15,0 0-15,22 0 0,-22 0 0,0-21 16,0 21-16,21-21 0,-20 0 0,-1 0 15,0 0-15,0-22 0,0 22 16,0-21-16,1 21 0,-1-22 0,-21 22 16,0-21-16,0 21 0,21 21 15,-21-22-15,-21 22 16,0 22-16,21-1 16,0 0-16,-22 0 0,1 0 15,21 0-15,-21 1 0,21 20 16,0-21-16,0 0 0,0 0 0,0 1 0,-21-1 15,21 0 1,0 0-16,0-42 47,0 0-47,0 0 0,0-1 16,21 1-16,0 0 0,-21-21 15,21 21-15,1-22 0,-1 1 0,0 21 16,21-22-16,1 22 0,-22-21 0,21 21 15,0 21-15,-20 0 16,-1 0-16,21 0 0,-21 0 0,0 21 16,-21 0-16,22 0 15,-22 0-15,0 1 0,0 20 0,0-21 16,0 0-16,0 22 0,0-22 0,0 0 16,0 0-16,0 0 0,0 0 15,0 1-15,0-1 0,-22 0 16,44-42 31,-1 0-47</inkml:trace>
  <inkml:trace contextRef="#ctx0" brushRef="#br1" timeOffset="178851.69">25823 4128 0,'0'-22'0,"0"44"0,0-65 0,0 22 16,0 0-16,-21 0 0,0 0 0,0 21 16,0 0-16,-1 0 0,-20 0 0,21 0 15,0 0-15,-22 0 0,1 21 16,21 0-16,-21 0 0,20 21 0,-20-20 16,21 20-16,-21-21 0,20 21 15,1-20-15,21 20 0,0-21 16,0 21-16,0-20 0,0-1 0,0 0 15,21 0-15,1-21 0,-1 21 16,21-21-16,-21 0 0,22 0 0,-22 0 16,0 0-16,21 0 0,-21 0 0,1-21 15,-1 0-15,0 21 0,-21-21 16,21 0-16,0-1 0,0 1 0,-21 0 16,0 0-16,0 0 0,22 0 0,-22-1 15,21 1-15,-21 0 16,0 42 15,0 0-31,-21 1 0,-1-1 16,1 21-16,21-21 0,-21 22 0,0-1 15,0 0-15,0 22 0,21-22 16,0 22-16,0-1 0,0 22 0,0-22 16,0 22-16,21 0 0,0-1 0,-21-20 15,21 20-15,0 1 0,0 0 16,1-22-16,-1 22 0,0-22 0,-21 22 15,21-21-15,-21-1 0,21-21 0,-21 1 16,0-1-16,0 0 0,-21-20 16,0-1-16,0 0 0,0-21 0,-22 0 15,22 0-15,-21 0 0,21 0 16,-22 0-16,22 0 0,-21 0 0,21-21 16,-22 0-16,22-1 0,0 1 15,0 0-15,0 0 0,21 0 0,-22-22 16,22 22-16,0-21 0,0 21 0,0-22 15,0 1-15,22 0 0,-1-22 16,0 22-16,0 0 0,0-22 0</inkml:trace>
  <inkml:trace contextRef="#ctx0" brushRef="#br1" timeOffset="179087.07">25019 3704 0,'0'0'0,"-21"0"94</inkml:trace>
  <inkml:trace contextRef="#ctx0" brushRef="#br1" timeOffset="179282.97">24088 3916 0,'0'0'16,"0"21"-16,21-21 15,0 0-15,0 0 16,0 0-16,0 0 0,22 0 16,-1 0-16,-21 0 0,22 0 15,-1 0-15,0 0 0,-21 0 0,22 0 16,-22 0-16,0 0 0</inkml:trace>
  <inkml:trace contextRef="#ctx0" brushRef="#br1" timeOffset="181198.98">804 6435 0,'0'0'16,"0"-21"-16,0-1 0,-21 1 15,21 0 1,-21 21 15,21 21-31,0 0 16,0 1-16,0 20 0,0 0 0,0 1 16,0 20-16,0-21 0,0 1 15,0-1-15,0 0 0,0 1 0,0-1 16,0 0-16,0-20 0,0-1 15,0 0-15,0 0 0,0 0 16,0 0-16,-21-21 31,21-21-31,0 0 0,0 0 16,0 0-16,0 0 16,0-1-16,0-20 0,0 0 0,0-1 15,0 1-15,0 0 0,0-1 16,21-20-16,0 21 0,0-1 0,0 22 15,1-21-15,-1 21 0,0 21 16,0 0-16,0 0 0,22 0 16,-22 0-16,0 42 0,21-21 0,1 64 15,-22-43-15,0 0 16,-21 1-16,21-1 0,-21-21 0,0 22 16,0-1-16,0-21 0,0 0 15,0 0-15,-21 1 16,0-1-16,0 0 0,-1-21 15,1 0-15,21-21 16,0 0-16,0-1 16,0-20-16,0 21 0,21-21 15,1-1-15,-1 1 0,0-22 0,0 22 16,21 0-16,-20-1 0,20 1 16,0 21-16,-21-21 0,22 42 15,-1 0-15,0 0 0,-20 0 0,20 21 16,-21 0-16,21 21 0,-20-21 15,-1 22-15,0-1 0,-21 0 0,0 1 16,0-1-16,0 0 16,0-20-16,0 20 0,0-21 0,0 21 15,0-20-15,-21-1 0,21 0 16,-21 0-16,21 0 0,-22-21 16,22-21 15,0 0-31,0 0 0,22 0 15</inkml:trace>
  <inkml:trace contextRef="#ctx0" brushRef="#br1" timeOffset="181763.2">2328 6710 0,'21'21'16,"-21"-42"-1,0 0 1,0 0-16,0-1 0,0 1 16,0 0-16,0 0 0,0 0 15,0-22-15,0 22 0,0 0 0,-21 0 16,0 0-16,0 0 0,0 21 16,-22 0-16,22 0 0,0 0 15,-21 0-15,21 21 0,-1 0 0,1 0 16,0 21-16,0 1 15,0-1-15,0 0 0,-1 1 0,1-1 16,0 0-16,21 1 0,0-22 16,0 21-16,0 1 0,0-22 0,0 0 15,0 0-15,0 0 0,21-21 16,0 0-16,1 0 0,-1 0 0,0 0 16,21 0-16,1 0 0,-1-21 15,0 0-15,1 0 0,-1 0 0,0-1 16,-21 1-16,22-21 0,-1 21 15,-21-22-15,0 22 0,1-21 16,-1 0-16,-21 20 0,0-20 0,0 21 16,0-21-16,0 20 0,0 1 0,-21 21 15,-1 0 1,1 21-16,21 1 16,0-1-16,0 21 0,0-21 0,0 22 15,0-1-15,0-21 0,0 21 16,0-20-16,0 20 0,0-21 0,21 0 15,1 0-15,-1 1 0,0-22 16,0 21-16,43-21 0,-43 0 16,21 0-16,-21 0 0,22-21 15,-1 21-15,-21-22 0,21 1 16,-20 0-16</inkml:trace>
  <inkml:trace contextRef="#ctx0" brushRef="#br1" timeOffset="182218.94">3048 6541 0,'0'-22'0,"0"44"0,0-65 15,0 22-15,-21 21 16,21 21 0,-21 0-16,21 1 0,0-1 15,0 0-15,0 21 0,0-21 16,0 1-16,0 20 0,0-21 0,0 0 16,0 22-16,-22-22 0,22 0 15,0 0-15,0 0 0,0 0 16,-21-21-16,21 22 0,0-44 31,0 1-15,0 0-16,0 0 15,0 0-15,0-22 0,0 22 0,0-21 16,0 21-16,0-22 0,21 1 16,1 0-16,-1 21 0,0-22 0,-21 22 15,21 0-15,0 21 0,0 0 16,1 0-16,-1 0 0,0 0 0,0 21 15,21 0-15,-20 0 0,-1 22 16,0-22-16,0 21 0,-21-21 16,0 22-16,0-22 0,0 21 0,0-21 15,0 1-15,0 20 0,0-21 16,0 0-16,0 0 0,0 1 0,0-1 16,0 0-16,21-42 46,0 21-46,-21-21 0,22-1 0,-1 1 16,0 0-16</inkml:trace>
  <inkml:trace contextRef="#ctx0" brushRef="#br1" timeOffset="183403.87">3831 6541 0,'0'-22'0,"0"-20"31,0 21-31,-21 21 0,0 21 16,21 0 0,-21 0-16,21 1 0,-22-1 0,22 21 15,0-21-15,0 0 0,-21 22 0,21-1 16,-21-21-16,21 0 0,0 22 16,0-22-16,0 0 0,0 0 0,0 0 15,0 1-15,21-1 16,0-21-16,1 0 0,-1 0 15,21 0-15,-21 0 0,0 0 0,1 0 16,20-21-16,-21-1 0,21 1 16,-20 0-16,-1 0 0,21 0 0,-21-22 15,0 22-15,1-21 0,-1 21 16,0-22-16,0 1 0,-21 21 0,0-21 16,0 20-16,0 1 0,0 0 15,0 42 1,0 0-16,0 1 15,-21-1-15,0 21 0,21-21 16,-21 22-16,21-22 0,0 21 0,0 22 16,0-43-16,0 0 15,0 21-15,0-21 0,21-21 16,0 22-16,0-1 0,0 0 0,0-21 16,22 0-16,-1 21 0,0-21 15,1 0-15,-1 0 0,22 0 0,-22 0 16,21 0-16,1-21 0,-1 0 0,-20 21 15,-1-21-15,0-1 0,1 22 16,-22-21-16,0 0 0,0 0 0,0 0 16,-21-22-16,0 22 0,0 0 0,0-21 15,0 21-15,0-22 0,-21 22 16,0 0-16,0 0 0,0 0 16,21-1-16,-21 22 0,-1 0 0,1 0 15,0 0-15,0 0 0,0 0 16,0 22-16,-1-22 0,1 21 0,0 21 15,0-21-15,0 0 0,21 22 16,-21-22-16,-1 21 0,22-21 0,0 1 16,0 20-16,0-21 0,0 0 0,0 0 15,0 1-15,22-1 0,-1-21 16,0 0-16,0 21 0,0-21 0,0 0 16,1 0-16,20 0 0,-21-21 15,0 21-15,0-21 0,1-1 0,-1 1 16,0 0-16,0 0 0,0 0 15,-21 0-15,0-1 0,0-20 16,21 21-16,-21-21 0,0 20 0,0 1 16,0 0-16,0 0 0,0 0 0,0 0 15,0 42 17,0 0-32,0 0 0,0 0 0,0 22 15,0-22-15,0 0 0,0 21 16,0-21-16,0 1 0,0-1 15,0 21-15,0-21 0,22 0 16,-22 1-16,21-22 0,0 0 16,0 0-16,0 0 0,0 0 15,1 0-15,-1 0 0,0-22 16,0 1-16,0 21 0,0-21 0,22 0 16,-22-21-16,0 20 0,0-20 0,0 21 15,1-21-15,-1-22 0,0 22 16,0-1-16,-21-20 0,0-1 0,0 22 15,0-85-15,0 85 16,0 21-16,0-1 0,0 1 16,-21 21-16,0 21 15,21 1 1,0 20-16,-21-21 0,21 21 0,-22 1 16,22-1-16,0 22 0,0-22 0,0 21 15,0-20-15,0-1 0,0 0 16,0 1-16,22-1 0,-1 0 0,0-20 15,0-1-15,0 0 0,0 0 0,1 0 16,-1-21-16,0 0 0,0 0 16,21 0-16,-20-21 0,-1 21 0,0-21 15,21 0-15,-21-22 0,1 22 0,-1 0 16,0-21-16,-21-1 0,21 22 16</inkml:trace>
  <inkml:trace contextRef="#ctx0" brushRef="#br1" timeOffset="186868.19">7197 6795 0,'0'0'0,"63"0"0,22 0 16,-22 0-16,1 0 0,-1 0 0,64 0 15,-84-22-15,20 1 16,1 21-16,-1-21 0,-21 21 0,1-21 16,-1 21-16,-21-21 0</inkml:trace>
  <inkml:trace contextRef="#ctx0" brushRef="#br1" timeOffset="187499.51">7578 6710 0,'-22'0'0,"44"0"0,-65 21 15,22-21 1,0 21-16,21-42 47,0 0-47,0 0 15,0 0-15,21-1 0,0 22 0,-21-21 16,21-21-16,1 21 0,-22 0 16,21-22-16,-21 1 0,21 21 0,0-22 15,-21 1-15,0 21 16,0-21-16,0-1 0,0 22 0,0-21 16,0 21-16,0-22 0,0 22 15,0 0-15,0 0 0,0 0 0,-21 21 16,0 0-1,0 0-15,21 21 0,-22-21 0,22 21 16,0 21-16,-21-21 0,21 22 16,0-1-16,0 22 0,-21-22 0,21 21 15,0 1-15,0-22 0,0 22 16,0-22-16,0 0 0,0 1 0,0-1 16,0-21-16,0 0 0,0 1 15,0-1-15,21 0 0,0-21 16,1 0-16,-1 0 0,0 0 15,0 0-15,0-21 0,0 0 16,22-1-16,-22 1 0,0 0 0,0 0 16,0-21-16,1 20 0,-22-20 15,0 0-15</inkml:trace>
  <inkml:trace contextRef="#ctx0" brushRef="#br1" timeOffset="187695.4">7493 6392 0,'0'0'0,"-21"22"0,-22-1 32,65-21-17,-1 0-15,0 0 0,21 0 0,-21-21 16,22 21-16,-1-22 0,0 22 16,-20-21-16,20 21 0,0-21 0,1 21 15,-22-21-15,0 21 0,21 0 0,-21-21 16,1 21-16,-22-21 0</inkml:trace>
  <inkml:trace contextRef="#ctx0" brushRef="#br1" timeOffset="188094.17">8064 6414 0,'0'21'16,"0"-42"-16,0 63 0,22-42 0,-22 21 15,0 0-15,21-21 0,-21 21 16,21-21-16,0 0 15,0 0-15,-21-21 0,21 0 16,1 21-16,-22-21 0,21 0 0,0-22 16,0 22-16,-21 0 0,21 0 15,-21 0-15,21 0 0,-21-1 0,0 1 16,0 0-16,0 0 0,0 0 16,-21 21-1,0 0-15,0 0 0,0 0 16,0 0-16,21 21 0,-22 0 15,22 0-15,-21 0 0,21 1 16,-21 20-16,21-21 0,0 21 0,0-20 16,-21 20-16,21 0 0,0-21 15,0 22-15,0-22 0,0 0 0,0 0 16,21-21-16,-21 21 0,21-21 16,0 0-16,1 0 0,-1 0 0,21 0 15,-21 0-15,0-21 0,22 21 0,-22-21 16,21 0-16,1 0 0,-22-22 15,21 22-15,-21 0 0,22-21 16,-22 21-16</inkml:trace>
  <inkml:trace contextRef="#ctx0" brushRef="#br1" timeOffset="188439.98">8784 6244 0,'21'-21'0,"-84"85"0,126-149 16,-84 127-16,42-105 0,-42 63 16,0 0-1,0 0-15,0 21 0,-1 0 0,1-21 16,0 21-16,0 0 0,0-21 15,0 22-15,21-1 0,0 0 0,0 0 16,0 0-16,0 0 16,21 1-16,0-22 15,0 21-15,0-21 0,0 21 16,1-21-16,-1 21 0,0-21 16,0 21-16,0 0 0,-21 1 15,0-1-15,0 0 16,-21 0-16,0-21 0,0 21 0,0 0 15,-22-21-15,22 0 0,0 22 16,-21-22-16,20 0 0,1 0 0,0 0 16,0 0-16,0 0 15,0-22-15,21 1 16,0 0 0,0 0-16,21 21 15,0-21-15,0 0 0,0-1 16,0 1-16,1 0 0</inkml:trace>
  <inkml:trace contextRef="#ctx0" brushRef="#br1" timeOffset="188719.33">9059 5990 0,'0'-21'0,"0"42"0,0-63 16,0 63 15,0 0-31,-21 0 15,21 22-15,0-22 0,-21 21 16,21-21-16,-21 22 0,21-1 16,0 0-16,-21 1 0,21 20 0,-22-20 15,22-1-15,-21 0 0,21 1 16,0-1-16,0-21 0,0 0 0,0 0 16,0 1-16,0-1 0,21 0 0,1-21 15,-1 0-15,0 0 16,0 0-16,0-21 0,-21 0 0,21-1 15,1 1-15,-22 0 0,21 0 16,-21-21-16</inkml:trace>
  <inkml:trace contextRef="#ctx0" brushRef="#br1" timeOffset="188879.26">8869 6329 0,'-21'0'15,"42"0"-15,-64 0 0,65 0 31,-1 0-31,21 0 16,-21 0-16,0 0 0,22 0 0,-22-21 16,21 21-16,-21-21 0,22-1 15,-22 22-15,21-21 0</inkml:trace>
  <inkml:trace contextRef="#ctx0" brushRef="#br1" timeOffset="190987.6">10520 6477 0,'-21'21'16,"42"-42"-16,-64 42 0,43 0 0,-21 1 16,0-22-16,21 21 0,-21-21 15,21-21 1,0-1-16,0 1 15,0 0-15,0-21 16,0 21-16,21-1 0,-21-20 0,21 21 16,0-21-16,-21 20 0,22-20 0,-1 0 15,-21-1-15,21 1 0,0 0 16,0-1-16,0 1 0,1 21 0,-1-21 16,-21 20-16,21 1 0,0 0 15,0 21-15,0 0 16,-21 21-16,22 0 0,-22 85 31,0-85-31,0 1 16,21-22 15,-21-22-15,0 1-16,0 0 15,0 0-15,0 0 0,0 0 0,0-1 16,0 1-16,-21 21 0,-1-21 15,1 21-15,0 0 0,0 0 16,0 0-16,0 0 0,-1 21 16,1 0-16,0 1 0,21-1 0,-21 21 15,21 0-15,-21-20 0,0 20 16,21 0-16,0 1 0,0-1 0,0 0 16,0 1-16,0-1 0,0 0 0,0-21 15,0 22-15,21-22 16,0 0-16,21 0 0,-21 0 0,1 1 15,20-22-15,0 0 0,1 0 0,-1 0 16,0-22-16,1 22 0,-1-21 16,0 0-16,1-21 0,-1 21 0,0-1 15,-21-20-15,22 0 0,-22 21 16,21-22-16,-21 1 0,43-22 16,-43 22-16,0 0 0,22 21 15,-22-22-15,0 22 0,0 0 0,0 21 16,-21-21-16,21 21 0,1 0 15,-22 21-15,21-21 16,-21 21-16,0 0 0,0 0 16,21 22-16,-21-22 0,0 0 0,0 0 15,0 0-15,0 1 0,0-1 16,0 0-16,21-21 16,-21 21-16,21-21 15,-21-21 1,0 0-16,0 0 15,0-1-15,0 1 0,0 0 16,0 0-16,0 0 0,0 0 16,0-1-16,-21 1 0,0 0 0,0 0 15,0 21-15,-1-21 16,1 21-16,0 0 0,0 0 16,0 21-16,0 0 0,-1-21 0,1 21 15,0 22-15,21-22 0,-21 0 16,0 21-16,0-21 0,-1 22 0,1-22 15,21 21-15,0 1 0,-21-1 16,21 0-16,0-21 0,0 22 0,0-1 16,21 0-16,0-20 15,1-1-15,-1-21 0,21 0 16,-21 0-16,0 0 0,1-21 0,20-1 16,-21 1-16,0 0 0,0 0 0,1 0 15,-1 0-15,0-22 16,0 22-16,0-21 0,0 21 0,-21-22 15,0 1-15,22 21 0,-22-22 16,21 22-16,-21-21 0,0 21 0,0 0 16,0-1-16,0 1 15,0 42 1,-21 1-16,21-1 16,-22 0-16,22 0 0,-21 21 15,21-20-15,0-1 0,0 21 0,0-21 16,0 22-16,0-22 0,0 21 0,0-21 15,0 0-15,0 22 0,0-22 16,21-21-16,-21 21 0,22 0 0,20-21 16,-21 0-16,0 0 15,22 0-15,-22-21 0,21 0 0,0 21 16,-20-21-16,20-22 0,0 22 0,-21 0 16,22 0-16,-22 0 0,21-22 15,-21 22-15,22 0 0,-22-21 0,0 21 16,0-1-16,0 1 0,1 0 0,-22 0 15,-22 21 1,1 21 0,21 0-16,0 0 0,0 1 15,0-1-15,0 0 0,0 0 16,0 0-16,0 0 0,0 1 0,0-1 16,0 0-16,0 21 0,0-21 15,21 1-15,1-1 0,-1-21 0,-21 21 16,0 0-16,-21-21 47,21-21-47,-22 0 0,1 0 0,0 21 15,0-22-15,21 1 0,-21 0 16,0 21-16,-1-21 0,1 21 16,0 0-16,0 0 15,21 21 1,0 0-16,0 0 15,0 1-15,0-1 16,21 0-16,0 0 0,0 0 0,1-21 16,-1 21-16,0-21 0,0 0 0,0 0 15,22 0-15,-22 0 0,0 0 16,0 0-16,21 0 0,1-21 16,-1 0-16,-21 0 0,0 0 0,22 0 15,-22-1-15,0-20 16,0 21-16,-21 0 0,0 0 0,21-22 0,-21 22 15,22 0-15,-22 0 0,0 0 0,0-1 16,0 1 0,-22 21-1,1 0-15,0 21 16,21 1-16,0-1 0,0 0 16,-21 0-16,21 0 0,0 0 0,0 1 15,0-1-15,0 21 0,0-21 0,0 0 16,0 1-16,0-1 0,0 0 15,21 0-15,0 0 0,0 0 0,22-21 16,-22 0-16,0 0 0,21 0 16,1 0-16,-1-21 0,0 0 15,-20 0-15,20 0 0,0 0 16,1-22-16,-1 22 0,-42-21 16,21 21-16,0-1 0,-21 1 15,0-21-15,0 21 0,0 0 0,0-1 16,0 1-16,-21 21 15,0 0 1,21 21-16,0 1 16,0-1-16,0 0 0,0 0 15,0 0-15,0 0 0,0 1 0,0-1 16,0 0-16,0 0 0,21 0 0,-21 0 16,0 1-16,0-1 15,0 0-15,0 0 0,-21 0 16,0-21-16,0 0 15,-1 0-15,1 21 0,-21-21 16,21 0-16,0 0 0,-1 0 0,22-21 16</inkml:trace>
  <inkml:trace contextRef="#ctx0" brushRef="#br1" timeOffset="191491.31">14732 6202 0,'0'0'0,"0"-21"0,0 0 15,-21 21 16,0 21-15,-1 0-16,22 0 0,-21 0 16,21 0-16,0 1 0,0-1 15,0 21-15,-21-21 0,21 22 0,0-1 16,0-21-16,-21 21 0,21-20 16,0-1-16,-21 0 0,21 0 0,0 0 15,0 0-15,0-42 31,21 0-15,-21 0-16,21 0 0,-21-22 0,21 22 16,0-21-16,-21 0 0</inkml:trace>
  <inkml:trace contextRef="#ctx0" brushRef="#br1" timeOffset="191811.89">14732 6054 0,'0'-21'15,"0"42"-15,0-64 0,0 22 0,0 0 0,-21 21 16,0 0-16,-1 0 15,1 0-15,0 0 16,0 21-16,21 0 16,0 1-16,21-22 31,0 0-31,0 0 0,1 0 16,-1 0-16,0 0 0,0 0 0,0-22 15,0 22-15,1-21 0,-22 0 16,0 0-16,0 0 15,-22 21-15,1-21 16,0 21-16,0 0 0,0 0 16,0 0-16,-1 0 0,1 21 0,0-21 15,21 21-15,0 0 16,0 0-16,0 0 16,0 1-16,21-1 0,0-21 15,22 0-15,-22 21 0,0-21 16,21 0-16</inkml:trace>
  <inkml:trace contextRef="#ctx0" brushRef="#br1" timeOffset="192298.62">15261 6138 0,'-21'0'32,"0"0"-32,21 22 15,-21-1-15,21 0 16,-22-21-16,22 21 0,0 0 15,0 0-15,0 1 0,0-1 16,0 0-16,0 0 0,0 21 16,0-20-16,0-1 0,0 0 0,0 0 15,0 0-15,0 0 0,0-42 47,0 0-31,0 0-16,0 0 0,0-22 0,0 22 15,0 0-15,0 0 0,22-21 0,-22 20 16,42-20-16,-21 21 16,0-21-16,22 20 0,-1-20 0,0 21 15,1 0-15,-1 0 0,0 21 0,1 0 16,-22 0-16,21 0 0,-21 0 16,0 0-16,1 21 0,-1 21 0,0-21 15,-21 0-15,0 1 0,0 20 16,0-21-16,0 21 0,0 1 0,0-22 15,-21 21-15,0-21 0,21 22 0,-22-22 16,22 0-16,0 0 0,0 0 16,0 1-16,-21-22 0,42-22 47,-21 1-47,22 0 0,-1 0 0,0-21 15,0 20-15</inkml:trace>
  <inkml:trace contextRef="#ctx0" brushRef="#br1" timeOffset="192567.46">16425 5757 0,'21'-21'16,"-42"42"-16,42-21 16,-42 22-1,0-1-15,0 0 0,0 21 16,0 1-16,-1-22 0,1 21 0,0 0 15,0 1-15,0-1 0,0 0 16,21-20-16,-22 20 0,1 0 0,0 1 16,0-1-16,0 0 0,21 1 15,0-1-15,-21-21 0,21 21 0,0-20 16,0-1-16,0 0 0,21-21 16,0 0-16,0 0 15,0-21-15,22 0 0,-22 21 0,0-22 16,21-20-16,-21 21 0</inkml:trace>
  <inkml:trace contextRef="#ctx0" brushRef="#br1" timeOffset="192922.97">16658 6117 0,'-42'21'31,"21"-21"-31,-1 22 0,22-1 16,-21 0-16,0 21 0,0-21 0,21 22 15,0-22-15,-21 21 0,21-21 0,0 22 16,0-22-16,0 21 0,0-21 16,0 1-16,0-1 0,21-21 0,0 0 15,0 21-15,0-21 16,1 0-16,-1 0 0,0-21 0,0 0 0,0-1 16,0 1-16,1 0 0,-1-21 0,0 21 15,-21-22-15,0 22 16,21-21-16,-21 21 0,0-22 0,0 22 15,0 0-15,0-21 0,0 20 0,0 1 16,-21 0-16,0 21 16,0 0-16,-1 0 0,1 0 15,0 0-15,0 0 0,0 0 16,0 21 0,-1-21-16</inkml:trace>
  <inkml:trace contextRef="#ctx0" brushRef="#br1" timeOffset="193119.85">15981 6011 0,'-21'0'0,"42"0"0,-42-21 16,42 21-1,0 0-15,0 0 0,21 0 16,-20 0-16,20-21 0,21 21 0,-20 0 15,-1 0-15,0 0 0,1-21 16,-1 21-16,-21 0 0,0 0 16,1 0-16,-1 0 0,0 0 0,-21-21 15</inkml:trace>
  <inkml:trace contextRef="#ctx0" brushRef="#br1" timeOffset="194478.8">19113 6329 0,'-21'0'32,"0"-21"-32,0 21 15,21-21-15,-21 21 16,21-22-16,0 1 15,0 0-15,-21 0 0,21 0 16,-22 0-16,22-1 16,-21 1-16,0 0 0,0 0 0,0 0 15,0 0-15,-22 21 0,22 0 16,-21 0-16,21 0 0,-22 0 16,1 0-16,0 0 0,20 21 0,-20 0 15,0 0-15,-1 0 0,1 0 16,21 22-16,-21-1 0,20 0 0,1 1 15,0-1-15,21 22 0,-21-22 16,21 0-16,0 1 0,0-1 0,0 0 16,0-21-16,21 1 0,0-1 0,0 0 15,1 0-15,-1-21 0,0 0 16,21 0-16,-21 0 0,22-21 16,-22 0-16,0 21 0,21-43 15,-20 22-15,20 0 0,-21-21 16,0 21-16,0-22 0,22 1 0,-43 0 0,21-1 15,0 1-15,-21 21 0,21-43 16,-21 22-16,0 21 0,0 0 16,0-1-16,0 44 31,0-1-31,0 0 16,-21 0-16,21 0 0,0 0 15,0 22-15,0-22 0,0 21 16,0-21-16,0 22 0,0-22 0,0 21 15,0-21-15,21 1 0,0-1 16,-21 0-16,22 0 0,-1-21 0,21 0 16,-21 0-16,0 0 0,22 0 15,-22 0-15,21-21 0,-21 0 0,22 0 16,-1-1-16,-21 1 0,22 0 16,-22-21-16,21 21 0,-21-22 0,0 22 15,1-21-15,-22 21 0,0-22 0,0 22 16,21 0-16,-21 0 15,0 0-15,0-1 0,-21 22 16,-1 0 0,22 22-16,-21-22 0,21 21 15,-21 0-15,0 0 0,21 21 0,0-20 16,0 20-16,-21-21 0,21 21 16,0-20-16,0 20 0,0-21 0,0 0 15,0 0-15,21 1 0,0-1 16,0-21-16,0 0 0,1 0 0,-1 0 15,21 0-15,-21 0 0,22 0 0,-22-21 16,21 21-16,-21-22 0,22-20 16,-22 21-16,0 0 0,21-22 0,-21 22 15,1-21-15,-1 21 0,-21-22 16,21 22-16,-21-21 0,21 21 16,0 0-16,-21-1 0,0 1 0,0 0 15,0 42 16,0 0-31,-21 1 0,21-1 16,0 0-16,-21 0 0,21 21 16,-21-20-16,21 20 0,0-21 0,0 0 15,0 22-15,0-22 0,0 0 16,0 0-16,0 0 0,21 0 0,0-21 16,0 22-16,0-22 0,1 0 15,-1 0-15,0 0 16,0-22-16,0 1 0,0 0 0,22 0 15,-22 0-15,21 0 0,-21-22 16,22 22-16,-22-21 0,21-1 0</inkml:trace>
  <inkml:trace contextRef="#ctx0" brushRef="#br1" timeOffset="194751.65">20553 5588 0,'0'0'15,"0"-21"-15,0-21 0,-21 20 0,-1 1 16,1 21-16,0 0 15,0 0-15,-21 0 0,20 0 0,1 21 16,-21 1-16,21-1 0,0 21 16,-1 0-16,1 22 0,21-22 15,-21 22-15,21-1 0,-21-20 0,0 20 16,21 1-16,0-22 0,0 0 0,0 22 16,0-22-16,-21 0 0,21 1 15,0-1-15,0 0 0,0-20 0,0 20 16,0-21-16,21 0 0,0 0 15,-21 1-15,21-22 0,0 0 0,0 0 16,1 0-16,20 0 0,-21-22 16,0 1-16,22 0 0,-22 0 0,21-21 15,-21 20-15</inkml:trace>
  <inkml:trace contextRef="#ctx0" brushRef="#br1" timeOffset="195115.21">20743 6117 0,'0'0'0,"0"-21"16,-21 42 15,21 0-31,-21-21 0,0 22 16,21-1-16,0 0 0,-21 0 0,-1 0 15,22 22-15,0-22 0,-21 0 16,21 0-16,0 21 0,0-20 0,0-1 16,0 0-16,21 0 0,1-21 0,-1 21 15,0-21-15,0 0 16,21 0-16,-20 0 0,-1-21 15,0 0-15,0 21 0,21-21 0,-20 0 16,-1-22-16,0 22 0,0 0 16,0 0-16,0-22 0,-21 22 0,0 0 15,0-21-15,0 21 0,0-22 16,0 22-16,0 0 0,0 0 0,0 0 16,-21 21-16,0 0 0,0 0 0,-21 0 15,20 0-15,1 0 0,0 0 16,0 21-16,0-21 0,0 21 0,-1-21 15,22 21-15,0 0 16,-21-21-16</inkml:trace>
  <inkml:trace contextRef="#ctx0" brushRef="#br1" timeOffset="195320.09">20129 5990 0,'0'0'0,"-21"0"0,42 0 31,1 0-31,20-21 0,-21 21 16,21 0-16,1 0 0,20 0 16,-20 0-16,-1-21 0,0 21 15,1 0-15,-1 0 0,0 0 0,-21 0 16,1 0-16,-1 0 0,0-21 0</inkml:trace>
  <inkml:trace contextRef="#ctx0" brushRef="#br1" timeOffset="196151.62">21378 6117 0,'-21'0'0,"0"0"16,21-21 0,0 0-16,0 0 15,21 21-15,0 0 16,0 0-16,-21 21 15,22 0-15,-1 0 16,-21 0-16,0 1 0,0 20 16,0-21-16,0 0 0,0 0 15,0 1-15,0 20 0,0-21 0,0 0 16,0 0-16,0 1 0,0-1 16,0 0-16,0 0 15,-21-21-15,21-21 16,0 0-16,0 0 15,0-1-15,0-20 0,0 21 16,0 0-16,0 0 0,21-22 16,-21 22-16,21-21 0,0 21 0,0-1 15,0-20-15,1 21 0,20 0 0,-21 0 16,21-1-16,-20 1 16,20 21-16,-21 0 0,0 0 0,22 0 15,-22 0-15,0 21 0,0 1 16,-21-1-16,21 0 0,-21 21 15,21-21-15,-21 1 0,0-1 0,0 21 0,0-21 16,0 0-16,0 22 0,0-22 16,0 0-16,0 0 0,0 0 0,0 1 15,0-1 1,0-42 0,0-1-16,0 1 15,0 0-15,0 0 16,0 0-16,0 0 0,0-1 0,22 1 15,-22-21-15,21 21 0,0-22 0,0 22 16,21-42 0,-20 42-16,-1-22 0,21 22 0,-21 21 0,0-21 15,22 21-15,-22 0 0,21 0 16,-21 0-16,22 21 0,-22 0 0,0 0 16,0 1-16,0-1 0,1 21 15,-22-21-15,0 22 0,0-22 0,0 0 16,0 21-16,-22 1 15,1-1-15,21-21 0,-21 0 0,0 0 16,0 1-16,0-22 0,21 21 0,21-21 31,0 0-15,0 0-16,0-21 0,22-1 0,-22 1 16</inkml:trace>
  <inkml:trace contextRef="#ctx0" brushRef="#br1" timeOffset="196635.56">23072 6096 0,'21'0'16,"-42"0"-16,42-21 0,0 0 0,-21 0 15,21 21-15,-21-22 0,0 1 0,0 0 16,0 0-16,-42 21 16,21 0-16,-1 0 15,1 0-15,0 0 0,-21 0 0,21 21 16,-22 0-16,1 0 0,21 1 0,-22-1 15,22 21-15,-21-21 0,21 22 16,0-22-16,-1 21 0,1-21 0,21 22 16,0-22-16,0 0 0,0 0 15,0 0-15,0 0 0,21 1 0,22-22 16,-1 0-16,-21 0 0,22 0 16,-22 0-16,21 0 0,-21-22 15,22 1-15,-22 0 0,21 0 0,-21 0 16,0 0-16,1-22 0,-1 22 15,21-42-15,-21 20 16,-21 22-16,0-21 0,0 21 0,0-1 16,0 1-16,-21 42 31,0 1-31,21-1 0,0 21 16,-21-21-16,21 0 0,-21 22 15,21-22-15,0 21 0,0-21 0,0 1 16,0-1-16,0 0 0,0 0 15,21 0-15,-21 0 0,21-21 0,0 0 16,0 0-16,0 0 0,1 0 0,-1 0 16,0 0-16,21-21 15,-21 21-15,1-21 0,20 0 0,-21-21 16</inkml:trace>
  <inkml:trace contextRef="#ctx0" brushRef="#br1" timeOffset="196894.97">23664 5652 0,'0'-43'0,"0"86"0,0-128 0,0 64 16,0 0-16,0-1 0,0 1 0,0 42 31,-21 22-31,21-22 16,-21 21-16,21 1 0,0-1 0,0 21 16,-21-20-16,21 20 0,-21-20 15,21-1-15,-22 21 0,22-20 0,0-1 16,0-21-16,0 22 0,0-1 15,0-21-15,0 0 0,0 0 0,0 1 16,0-1-16,22-21 0,-1 0 0,0 0 16,0 0-16,0 0 15,0 0-15,1 0 0,-1 0 0,0-21 16,0-1-16,21 1 0</inkml:trace>
  <inkml:trace contextRef="#ctx0" brushRef="#br1" timeOffset="197127.84">24088 5948 0,'0'-21'0,"0"42"0,-22-21 47,22 21-47,-21 0 0,0 0 0,21 22 16,-21-22-16,21 0 0,0 0 15,-21 0-15,21 22 0,-21-22 0,21 0 16,0 0-16,0 0 0,0 1 15,0-1-15,0 0 0,21-21 16,0 0 0,0 0-16,0 0 0,0 0 15,1 0-15,-1 0 0</inkml:trace>
  <inkml:trace contextRef="#ctx0" brushRef="#br1" timeOffset="197815.45">24532 6054 0,'0'-21'0,"0"42"0,-21-42 16,0 21 0,0 0-16,-1 21 0,1 0 15,0 0-15,0 0 16,21 0-16,-21 1 0,21-1 16,-21 0-16,21 0 0,0 0 15,0 0-15,0 1 0,0-1 16,0 0-16,21-21 15,0 0-15,0 0 16,-21-21-16,21 21 16,-21-21-16,21-1 0,-21 1 15,0 0-15,0 0 0,0 0 0,22 0 16,-1-22-16,-21 22 0,21-21 0,0 21 16,0-1-16,-21-20 0,21 21 15,22 0-15,-22 21 0,0-21 0,0 21 16,0 0-16,22 0 15,-22 0-15,0 0 0,0 0 0,22 21 16,-22 0-16,0 0 0,0 21 0,-21-20 16,0-1-16,0 21 0,0-21 15,0 0-15,0 1 0,0 20 0,0-21 16,0 0-16,0 0 0,0 1 0,-21-1 16,21 0-16,-21-21 0,0 21 15,-1-21-15,1 0 16,0 0-16,21-21 15,0 0 1,0 0-16,0-1 0,21 1 16,0 0-16,1 0 15,-1-21-15,21 20 0,-21-20 0,22 0 16,-22 21-16,21-22 0,0 22 16,-20 0-16,-1 0 0,21 0 0,-21 21 15,0 0-15,1 0 0,-22 21 16,0 0-16,0 0 0,0 0 15,0 0-15,0 22 0,0-22 0,0 0 16,0 21-16,0-20 0,0-1 0,0 21 16,0-21-16,-22 0 0,1 1 15,21-1-15,-21-21 0,21 21 16,0 0-16,-21-21 0,0 0 31,21-21-15,0 0-16</inkml:trace>
  <inkml:trace contextRef="#ctx0" brushRef="#br1" timeOffset="197995.18">24977 5821 0,'0'0'0,"-22"-21"0,1 21 15,-21 0-15,21 0 0,0 0 0,21-21 16,-22 21-16,1 0 15,0 0 1,0 0 0,0 0-1</inkml:trace>
  <inkml:trace contextRef="#ctx0" brushRef="#br1" timeOffset="198223.05">23580 5884 0,'-43'0'0,"86"0"0,-128 22 16,64-22-16,0 0 0,42 0 31,0 0-31,0 0 0,21 0 0,-20 0 16,20 0-16,0 0 0,1-22 0,-1 22 15,0 0-15,1 0 0,-22 0 16,21 0-16,-63 0 31,0 0-31,-22 22 0</inkml:trace>
  <inkml:trace contextRef="#ctx0" brushRef="#br1" timeOffset="199347.25">1460 8086 0,'0'0'0,"0"-21"15,0-1-15,0 1 0,22 0 0,-22 0 16,0 0-16,0 0 0,0-1 16,0 1-16,0 42 31,0 1-31,-22-1 0,1 21 0,21 22 15,-21-1-15,0 1 0,21-1 16,-21 1-16,0 20 0,-1-20 16,22-1-16,-21 1 0,0-1 0,0 1 15,21-22-15,0 22 0,0-22 16,0-21-16,0 21 0,0-20 16,0-1-16,21-21 0,0 0 15,22 0-15,-22 0 0,0 0 0,0 0 16,21-21-16,-20-1 0,20 1 15,-21-21-15,0 21 0,22-22 0,-22 22 16,-21-21-16,0 0 0</inkml:trace>
  <inkml:trace contextRef="#ctx0" brushRef="#br1" timeOffset="199528.14">1249 8530 0,'-43'0'0,"86"0"0,-107 0 0,43 21 0,0-21 16,0 0-16,42 0 31,0 0-31,0 0 0,0 0 0,22 0 16,-1 0-16,0-21 0,1 0 15,-1 21-15,22-21 0,-22 0 16,-21 21-16,21-21 0,1-1 0,-22 1 16</inkml:trace>
  <inkml:trace contextRef="#ctx0" brushRef="#br1" timeOffset="199897.02">1905 8488 0,'0'21'0,"0"-42"0,0 63 0,0-21 15,0 1-15,21-22 32,0 0-17,0-22-15,1 1 0,-1 0 0,0 21 16,-21-21-16,21 0 0,0 0 0,0-1 15,1 1-15,-22 0 0,0 0 16,0 0-16,0 0 0,0-1 16,-22 22-16,1 0 15,0 0-15,0 0 0,0 22 16,0-1-16,-1 21 16,1-21-16,0 0 0,0 22 0,21-22 15,-21 21-15,0 1 0,21-22 16,0 21-16,0-21 0,0 0 0,0 1 15,0-1-15,0 0 0,0 0 16,21-21-16,0 0 16,0 0-16,0 0 0,0 0 15,1-21-15,-1 0 0,21 0 0,0 21 16,1-22-16</inkml:trace>
  <inkml:trace contextRef="#ctx0" brushRef="#br1" timeOffset="200288.01">2582 8446 0,'21'0'0,"-42"0"0,64-22 0,-43 1 0,0 0 16,0 0-16,-22 0 16,1 21-1,0 0-15,0 0 0,0 0 16,-22 21-16,22 0 0,0 0 0,-21 0 16,21-21-16,-1 22 0,1-1 15,0 0-15,21 0 0,0 0 0,0 0 16,21 1-16,0-22 15,1 0-15,-1 21 0,21-21 16,0 0-16,-20 0 0,20 21 0,-21-21 16,21 0-16,-20 21 0,-1 0 15,0-21-15,0 21 0,0-21 0,-21 22 16,0-1-16,0 0 0,0 0 16,0 0-16,-21 0 0,0-21 15,-21 22-15,20-1 0,-20-21 16,21 0-16,-21 21 0,-1-21 0,1 0 15,21 0-15,-22 0 0,22 0 16,-21 0-16,21 0 0,0-21 0,-1 21 16,22-21-16,0-1 15,0 1-15,0 0 16,22 0-16,-1 0 0,21 0 16,-21-1-16,22 1 0,-22 0 0</inkml:trace>
  <inkml:trace contextRef="#ctx0" brushRef="#br1" timeOffset="200587.84">3090 7959 0,'0'0'0,"-63"21"31,42 0-31,21 0 0,0 22 16,-22-22-16,1 21 0,21 0 0,0 1 15,0-1-15,0 0 0,-21 1 16,21-1-16,0 0 0,0 1 0,0-1 16,0 0-16,0 1 0,0-1 15,0-21-15,0 22 0,0-22 0,0 0 16,0 0-16,21 0 0,-21 0 0,21-21 16,1 0-16,-1 0 15,0 0-15,0-21 16,-21 0-16,0 0 15,0 0-15,0 0 0,0-1 0</inkml:trace>
  <inkml:trace contextRef="#ctx0" brushRef="#br1" timeOffset="200752.14">2752 8446 0,'0'0'0,"-43"0"15,64 0 1,1 0-1,20 0-15,-21 0 0,21 0 16,1-22-16,-22 1 0,21 21 16,-21-21-16,22 21 0,-22-21 0,0 0 15,0 21-15</inkml:trace>
  <inkml:trace contextRef="#ctx0" brushRef="#br1" timeOffset="201527.8">4635 8255 0,'22'0'0,"-1"0"16,0 0-16,0 0 0,0-21 15,0 0-15,1 21 0,-1-21 0,0-1 16,21 1-16,-21 0 0,1-21 16,-1 21-16,0-1 0,0-20 0,0 21 15,-21 0-15,21 0 0,-21-1 0,0 1 16,0 0-16,-21 0 0,0 21 15,0 0-15,0 0 0,-22 0 0,22 0 16,-21 21-16,0 0 0,-22 0 16,22 1-16,-1-1 0,1 21 0,21 0 15,0-20-15,0 20 16,-1 0-16,22 1 0,0-22 0,0 21 16,0-21-16,22 0 0,-1 1 0,0-1 15,21 0-15,1 0 0,-1 0 16,0 0-16,1 1 0,-1-22 0,43 42 15,-43-21-15,-21 0 0,21-21 16,-20 21-16,-22 1 0,0-1 16,0 21-16,0-21 0,0 0 0,0 1 15,-43 20-15,-63 21 16,43-41-16,21-1 16,-85 0-16,84-21 0,-20 0 15,20 0-15,1 0 0,0-21 16,-1 0-16,22-1 0,0 1 0,0 0 15,0 0-15,0-21 0,-1 20 16,22 1-16,0-21 0,0 21 0,0 0 16,0-1-16,0-20 0,22 21 15,-1 0-15,0 21 0,21-21 16,-21 21-16,1-22 0,20 22 0,0 0 16</inkml:trace>
  <inkml:trace contextRef="#ctx0" brushRef="#br1" timeOffset="202315.35">5440 8255 0,'21'-21'0,"-42"42"0,42-63 0,-21 21 0,0-1 15,0 1-15,0 0 0,-21 21 16,0 0-16,-1 0 15,1 0-15,0 21 0,0 0 0,0 1 16,0 20-16,-1-21 0,1 21 16,0-20-16,21 20 0,0 0 0,-21-21 15,21 22-15,-21-22 0,21 21 0,0-21 16,0 22-16,0-22 16,0 0-16,0 0 0,21-21 0,0 21 15,0-21-15,0 0 0,1 0 0,20 0 16,-21 0-16,21 0 0,-20 0 15,20 0-15,-21 0 0,21-21 0,1 0 16,-22 0-16,21 0 0,-21 0 0,22-1 16,-22 1-16,0 0 0,0-21 15,0 21-15,1-22 0,-1 22 0,-21-21 16,0 21-16,0-22 0,0 22 16,0 0-16,-21 21 0,-1 0 15,1 0-15,0 0 0,0 0 16,-21 21-16,20 0 0,1 0 15,21 1-15,0-1 0,0 0 16,0 0-16,0 0 0,0 0 0,21 1 16,1-1-16,-22 0 0,21 0 15,0-21-15,0 21 0,0 0 0,0-21 16,-21 22-16,22-1 0,-1-21 16,-21 21-16,21-21 0,0 21 15,0-21-15,0 0 16,1 0-1,-1 0-15,0-21 0,0 0 16,0 0-16,0-1 16,-21 1-16,22 0 0,-1 0 0,0 0 15,-21 0-15,21-22 0,0 22 16,-21-21-16,21 21 0,1-1 0,-22 1 16,0 0-16,0 0 0,21 21 15,-21 21 1,0 0-16,0 0 15,0 1-15,0 20 0,0-21 16,0 0-16,-21 0 0,21 1 0,0-1 16,0 0-16,0 0 0,0 0 15,0 0 1,0-42 15,0 0-31,0 0 16,0 0-16</inkml:trace>
  <inkml:trace contextRef="#ctx0" brushRef="#br1" timeOffset="202491.73">6223 8001 0,'-21'0'31,"0"0"-31,21 21 16,0 0-1,0 1 1,0-1 0</inkml:trace>
  <inkml:trace contextRef="#ctx0" brushRef="#br1" timeOffset="202856.52">6646 8065 0,'0'21'47,"0"0"-47,0 0 0,0 21 16,-21-20-16,21 20 0,0 0 0,0 1 15,-21-1-15,21 0 0,-21 1 16,21-1-16,0 0 0,-21 22 0,21-22 15,-22 22-15,1-1 0,0 1 0,21-1 16,-21 22-16,0-22 0,0 1 16,-1-1-16,1 1 0,0-1 0,21 1 15,0-1-15,0-20 0,-21 20 0,21-21 16,0 1-16,0-1 16,0-21-16,0 0 0,0 1 0,0-1 15,0-42 1,0-1-16,0 1 15,0 0-15,21 0 0,-21-21 0,0-1 16,0 1-16,21 0 0,0-1 0,-21-20 16</inkml:trace>
  <inkml:trace contextRef="#ctx0" brushRef="#br1" timeOffset="203183.63">6625 8319 0,'0'-22'0,"0"44"0,0-86 16,0 22-16,0 21 0,0-1 15,0 1-15,0-21 0,21 21 0,-21 0 16,21 21-16,1-22 0,-1 1 16,0 0-16,0 21 0,0 0 0,22 0 15,-22 0-15,21 0 0,-21 0 0,22 0 16,-22 21-16,0 0 0,0 1 16,0-1-16,-21 21 0,0-21 15,0 22-15,0-22 0,0 0 0,0 21 0,-21-21 16,0 1-16,0-1 0,0 21 15,-22-21-15,22-21 0,-21 21 0,21 1 16,-22-1-16,22-21 0,0 21 16,-21-21-16,20 0 0,1 0 15,21 21-15,-21-21 0,21-21 47,21 21-47,0-21 0,1 0 0,-1-1 16</inkml:trace>
  <inkml:trace contextRef="#ctx0" brushRef="#br1" timeOffset="203939.47">7324 7853 0,'0'-21'0,"0"42"0,21-42 15,-21 0-15,0-1 0,-21 22 47,21 22-47,-22-1 0,22 0 16,0 0-16,-21 21 0,21 1 0,-21-1 15,21 0-15,-21 1 0,21 20 16,0-20-16,0-1 0,-21 0 0,21 1 16,0-1-16,0 0 0,0-21 15,0 1-15,0-1 0,0 0 0,0 0 16,21-21-16,0 0 15,0 0-15,0 0 0,1-21 16,-1 21-16,0-21 0,0 21 16,0-21-16,0-1 0,1 22 0,-1-21 15,0 0-15,0 21 16,-21-21-16,21 0 0,-21 0 16,21 21-16,-21-22 15,22 22-15,-22-21 0,0 0 16,21 21-16,-21-21 0,21 21 0,0-21 15,-21 0-15,0-1 0,21 22 0,-21-21 16,21 0-16,-21 0 16,0 0-16,0 0 0,22-1 15,-22 1-15,0 0 16,-22 21 31,1 0-47,21 21 0,-21 0 0,0-21 15,21 22-15,-21-1 0,0 21 0,21-21 16,0 0-16,0 1 0,-22-1 16,22 0-16,0 0 0,0 0 15,22-21-15,-1 0 16,0 0-16,0 0 16,0 0-16,0 0 15,1 0-15,-1 0 0,0 21 16,-21 1-1,21-1-15,-21 0 0,0 0 16,0 0 0,-21-21-16,21 21 15,-21-21-15,0 0 0,-1 0 16,1 0-16,0 0 16,0 0-1,0 0-15,21-21 0,0 0 0,-21 21 16,21-21-16</inkml:trace>
  <inkml:trace contextRef="#ctx0" brushRef="#br1" timeOffset="204159.34">7112 7853 0,'0'0'0,"0"-21"15,21 21 1,0 0-16,0-21 0,22 21 0,-22 0 15,0 0-15,21-22 0,1 22 16,-22 0-16,21-21 0,-21 21 0,22 0 16,-22 0-16,0 0 0,0 0 15,0 0 1</inkml:trace>
  <inkml:trace contextRef="#ctx0" brushRef="#br1" timeOffset="205555.59">9567 7853 0,'0'-21'16,"0"42"-16,0-63 0,0 20 0,0 1 0,0 0 16,0 0-16,0 0 15,-21 21-15,0 0 0,0 0 16,0 0-16,-1 21 15,22 0-15,0 0 0,0 22 0,-21-1 16,21 0-16,0 1 0,0 20 0,0 1 16,-21-22-16,21 21 15,0 1-15,0-1 0,0-20 0,0 20 16,0-20-16,0-1 0,0-21 0,0 21 16,0-20-16,21-1 0,0-21 15,1 21-15,-1-21 0,0 0 0,21 0 16,-21 0-16,22-21 0,-22 21 0,21-21 15,1-1-15,-1-20 0,0 21 16,1-21-16,-1-1 0,-21 1 0,21 0 16,1-22-16,-1 1 0,0 20 15,-20-20-15,-1-1 0,0 1 0,0 20 16,0 1-16,-21-43 16,0 64-16,0 0 0,0 0 0,-21 21 31,0 0-31,0 21 0,21 0 15,-21 0-15,21 22 0,-22-1 16,22 0-16,-21 1 0,21-1 0,0 22 16,0-22-16,0 21 0,0-20 0,0 41 15,0-41-15,0-1 16,0-21-16,0 22 0,0-22 0,21 0 16,1-21-16,-1 21 0,0-21 0,0 0 15,21 0-15,-20 0 0,-1 0 16,21 0-16,-21-21 0,0 0 15,22 0-15,-22-1 0,21 1 0,-21-21 16,1 21-16,20-22 0,-21 1 16,21 0-16,-20-1 0,-1 1 0,0 21 15,0-21-15,-21 20 0,0 1 0,-21 21 32,0 0-32,-22 21 0,22 1 0,0-1 15,21 0-15,-21 0 0,21 21 0,-21-20 16,21-1-16,0 21 15,0-21-15,0 0 0,0 1 0,21-1 16,0 0-16,-21 0 0,21 0 0,0 0 16,1-21-16,-22 22 0,21-22 15,-21 21-15,-21-21 32,-1 0-32,1 0 15,0 0-15,0-21 0,0 21 16,0-22-16,-1 1 15,1 21-15,21 21 47,0 1-47,0-1 0,21 0 16,1-21-16,-1 0 16,0 0-16,0 21 0,0-21 0,0 0 15,22 0-15,-1 0 0,-21 0 16,22 0-16,-1-21 0,0 21 0,1-21 15,-1 0-15,0-1 0,1 1 16,-1 0-16,-21 0 0,21 0 0,-20 0 16,-1-22-16,0 22 0,0-21 0,0 21 15,-21-22-15,0 22 0,0-21 0,0 21 16,21-1-16,-21 1 16,0 42-1,-21 1-15,21 20 16,0-21-16,-21 0 0,21 22 15,-21-22-15,21 0 0,-21 21 0,21-21 16,0 1-16,0-1 0,0 0 0,0 0 16,0 0-16,21-21 31,0 0-15,-21-21-16,0 0 0,21 0 15,0 0-15,-21-1 0,22 1 0</inkml:trace>
  <inkml:trace contextRef="#ctx0" brushRef="#br1" timeOffset="205871.93">11345 7811 0,'0'-22'0,"-63"-20"31,42 42-31,-1 0 16,22 21-16,-21 0 0,21 1 15,21-22 1,1 0-16,-1 0 15,0 0-15,0 0 0,0 0 16,0-22-16,-21 1 16,0 0-16,0 0 15,0 0-15,-21 21 32,0 0-32,0 0 0,0 0 15,0 0-15,-1 21 0,1 0 0,0 0 16,21 0-16,0 1 15,0-1-15,0 0 0,0 0 0,21 0 16,0 0-16,1 1 0,-1-1 0,0 0 16,0 0-16,0 0 0,22-21 15</inkml:trace>
  <inkml:trace contextRef="#ctx0" brushRef="#br1" timeOffset="206327.15">11705 8065 0,'0'0'0,"-21"0"47,21 21-47,-21 0 0,21 0 0,0 0 15,0 0-15,-21 1 0,21-1 16,-22 0-16,22 0 0,-21 0 16,21 22-16,0-22 0,0 0 0,-21 0 0,21 0 15,0 0-15,-21-21 16,21 22-16,-21-22 15,21-22 1,0 1 0,0 0-16,0 0 0,21 0 0,0 0 15,0-22-15,0 1 0,1 21 16,-1-22-16,0 1 0,21 0 16,-21 21-16,1-22 0,20 22 0,-21 0 15,21 21-15,-20 0 0,-1 0 16,0 0-16,21 0 0,-21 21 0,-21 0 15,22 0-15,-22 1 0,21-1 0,-21 0 16,0 21-16,0-21 0,0 22 16,0-22-16,0 0 0,0 21 0,0-20 15,0-1-15,0 0 0,-21 0 0,21 0 16,-22-21-16,22 21 0,0 1 31,0-44-15,22 22-1,-1-21-15</inkml:trace>
  <inkml:trace contextRef="#ctx0" brushRef="#br1" timeOffset="207083.72">12848 8192 0,'0'-22'15,"0"44"-15,0-65 0,0 22 0,0 0 16,-21 0-16,0 0 15,0-1-15,-1 1 0,1 21 0,0-21 16,0 21-16,0 0 0,0 0 0,-1 0 16,1 0-16,0 21 0,0 0 15,0 1-15,0-1 0,-22 0 0,22 21 16,0-21-16,0 22 0,0-22 0,21 0 16,0 21-16,-22-20 0,22-1 15,0 0-15,0 0 0,0 0 16,22-21-16,-1 0 0,0 0 0,0 0 15,21 0-15,-20 0 0,-1-21 16,21 0-16,-21 0 0,22 0 16,-1-1-16,-21 1 0,21 0 0,-20 0 15,-1 0-15,0 0 0,0-1 16,-21 1-16,0 0 0,21 0 0,-21 0 16,0 0-16,0 42 31,0 0-31,-21 0 15,21 21-15,0-20 0,-21 20 16,0 0-16,0 1 0,-1-1 0,1 0 16,0 1-16,21 20 0,-21-21 0,21 22 15,-21-1-15,21 22 0,0-21 16,0 20-16,0 1 0,0 0 16,0-1-16,0 1 0,0 0 0,21-1 15,0 1-15,-21 21 0,0-22 0,21 1 16,0 0-16,-21-1 0,0 1 15,0 0-15,0-1 0,0-20 0,0 21 16,0-22-16,0 1 0,0-1 0,0 1 16,-21-22-16,0 21 0,0-41 15,0 20-15,-22-21 0,22 0 0,-21-21 16,0 0-16,20 0 0,-41 0 0,-22-21 16,43 0-16,0-21 0,-22 20 15,22-41-15,-1 21 0,1-22 16,0 22-16,21-22 0,-22-20 15,22 20-15,0 1 0,0-22 0,21 0 16,0 1-16,0-1 0,0 0 16,0-21-16,21 22 0,0-1 0,0 22 15,22-22-15,-22 0 0,21 22 0,0-22 16,1 22-16,20-1 0,-20 1 16,-1-1-16,0 22 0,1-1 15,-22 1-15,21 0 0,-21 21 0,0-1 0,1 1 16,-22 0-16,0 0 0,0 0 15,0 0-15</inkml:trace>
  <inkml:trace contextRef="#ctx0" brushRef="#br1" timeOffset="208277.04">14309 8319 0,'0'0'15,"21"0"-15,-21-22 0,0 1 0,21 21 16,-21-21-16,21 0 0,-21 0 16,21 0-16,-21-1 0,0 1 0,0 0 15,0 0-15,21-21 0,-21 20 16,0 1-16,0-21 0,0 21 15,0 0-15,-21-1 0,0-20 0,21 21 16,-21 21-16,-21-21 0,20 0 16,1 21-16,-21 0 0,21 0 0,-22 21 15,1 0-15,21 0 0,-21 0 0,-1 22 16,1-1-16,21 21 0,0-20 16,-1 20-16,1 1 0,0-22 0,0 22 15,0-22-15,21 0 0,0 1 16,0-1-16,0-21 0,0 0 0,0 0 15,21-21-15,21 0 16,-21 0-16,1 0 0,20-21 16,0 0-16,1 0 0,-22 0 15,21 0-15,0-22 0,1 22 0,-1-21 16,-21-1-16,22 1 0,-1-43 16,-42 43-16,0 0 0,0-22 15,0 43-15,0 0 16,0 42-1,0 0-15,-21 0 16,0 22-16,21-22 0,-22 21 16,22-21-16,0 22 0,0-22 15,0 21-15,0 1 0,0-22 0,0 0 16,0 0-16,22 0 0,-1 0 0,0 1 16,0-1-16,0-21 0,0 0 15,1 0-15,20 0 0,-21 0 0,0 0 16,22 0-16,-22-21 0,21-1 15,-21 1-15,0 0 0,22 0 0,-22 0 16,0-22-16,0 1 0,0 21 16,1-21-16,-1-1 0,-21 1 0,21 0 15,-21 20-15,0-20 0,0 21 16,0 0-16,0 0 0,-21 21 16,0 0-16,21 21 15,0 0-15,-22 0 0,22 0 16,-21 0-16,21 22 0,0-22 15,0 21-15,0-21 0,0 1 0,0 20 16,0-21-16,0 0 0,0 0 16,0 1-16,0-1 0,21-21 15,1 0-15,-1 0 16,21 0-16,-21-21 0,0-1 16,1 22-16,20-21 0,-21-21 0,21 21 15,-20 0-15,20-22 0,-21 1 16,0 21-16,0-22 0,1 1 0,-1 0 15,-21 21-15,0-1 0,21 1 0,-21 0 16,0 0-16,0 42 31,-21 0-31,0 22 16,21-22-16,0 21 0,0-21 0,-22 22 16,22-1-16,0 0 0,0 1 15,0-22-15,0 0 0,0 21 0,22-21 16,-22 1-16,21-22 15,0 0-15,0 0 0,0 0 0,22 0 16,-22 0-16,21-22 0,-21 1 0,22 21 16,-22-42-16,21 21 0,-21 0 15,0-22-15,1 22 0,-1-21 16,0-1-16,0 1 0,0 0 0,0-22 16</inkml:trace>
  <inkml:trace contextRef="#ctx0" brushRef="#br1" timeOffset="208543.88">15811 7535 0,'22'-42'0,"-22"0"0,-22 211 15,44-359-15,-44 295 0,44-232 0,-22 106 0,-22 21 16,1 0-16,21 21 16,-21 1-16,0-1 0,0 21 15,0 0-15,21 1 0,-22-1 0,1 43 16,21-43-16,0 0 0,-21 1 16,21-1-16,0 22 0,-21-22 15,21 0-15,0 1 0,0-1 16,0-21-16,0 21 0,0-20 0,0-1 15,21 0-15,0 0 0,0-21 16,1 21-16,-1-21 0,0 0 16,0 0-16,0-21 0,0 0 15,1 0-15,-1 0 0,0-1 16,21 1-16,-21-21 0,1 21 16,-1-22-16,0 22 0,0-21 0,0 21 15</inkml:trace>
  <inkml:trace contextRef="#ctx0" brushRef="#br1" timeOffset="208863.7">16087 7895 0,'42'-84'31,"-84"168"-15,84-147-16,-42 84 16,0 0-16,-21 21 0,21-20 0,-21 20 15,-1-21-15,22 21 0,0 1 16,0-22-16,0 0 0,0 21 0,0-20 16,0-1-16,22 0 15,-1-21-15,0 0 0,0 0 0,0 0 16,0 0-16,22 0 0,-22-21 0,21 21 15,-21-21-15,1-1 0,-1 1 16,0-21-16,0 21 0,0 0 0,0-22 16,1 1-16,-22 21 0,0-22 15,0 1-15,0 21 0,0-21 0,0 20 16,-43-20-16,22 21 16,-21 21-16,21 0 0,-22 0 0,22 0 15,-21 0-15,-1 0 0,22 21 16,-21 0-16,21-21 0,0 21 0,-1-21 15,1 22-15,0-22 0,0 21 16</inkml:trace>
  <inkml:trace contextRef="#ctx0" brushRef="#br1" timeOffset="209063.58">15494 7747 0,'21'0'31,"0"0"-31,0 0 0,1 0 0,-1 0 16,0 0-16,0 0 0,0 0 0,22 0 16,-22 0-16,21-21 0,-21 21 15,22-21-15,-22 21 0,21-21 0,0 21 16,-20 0-16</inkml:trace>
  <inkml:trace contextRef="#ctx0" brushRef="#br1" timeOffset="209859.13">16573 7853 0,'0'0'0,"-21"0"32,21-21-32,0 0 15,21-1-15,1 1 0,-1 21 16,0-21-16,21 0 0,-21 21 16,1-21-16,-1 21 0,0 0 15,0 0-15,0 0 0,0 0 0,1 0 16,-22 21-16,21 0 15,-21 0-15,21 22 0,-21-22 0,0 0 16,0 21-16,0 1 0,0-22 0,0 21 16,0 0-16,0-20 0,0 20 15,0-21-15,-21 0 0,21 0 0,0 1 16,0-44 15,0 1-31,0 0 0,0 0 16,0 0-16,0 0 0,0-22 15,21 1-15,0 21 0,-21-22 16,21 1-16,0 21 0,1-21 0,-1-1 16,0 1-16,21 21 0,-21 0 15,22-1-15,-22 1 0,0 21 0,21 0 16,-20 0-16,20 0 0,-21 0 0,0 21 16,0 1-16,1-1 0,-1 21 15,0-21-15,-21 22 0,0 41 16,0-63-16,0 22 0,0-1 0,0 0 15,0-20-15,-21 20 16,0-21-16,-1 0 0,22 0 0,-21-21 16,0 0-1,21-21 1,0 0-16,0 0 0,0 0 0,21-22 16,0 22-16,1-21 0,-1 21 15,0-22-15,21 1 0,-21 0 16,22-1-16,-22 22 0,21-21 0,-21 0 0,22 20 15,-1 1-15,-21 0 16,22 21-16,-22 0 0,0 0 0,0 0 0,0 21 16,-21 0-16,0 1 0,0-1 0,0 0 15,0 21-15,0 1 16,0-22-16,0 21 0,0 0 0,0-20 0,-21 20 16,21-21-16,-21 21 0,21-20 15,-21-1-15,21 0 0,-21 0 16,21 0-16,0 0 15,21-21 1,0 0-16,0-21 0,0 0 16,0 21-16</inkml:trace>
  <inkml:trace contextRef="#ctx0" brushRef="#br1" timeOffset="210355.12">18267 7938 0,'21'-22'15,"-42"44"-15,63-65 0,-21 43 0,-21-21 0,0 0 16,21 0-16,-21 0 15,22-1-15,-22 1 0,0 0 0,0 0 16,0 0-16,0 0 0,0-1 0,0 1 16,-22 0-16,1 21 15,0 0-15,-21 0 0,21 0 0,-22 21 16,22 0-16,-21 1 0,-1-1 16,22 0-16,-21 21 0,21-21 15,0 22-15,-1-1 0,1 0 0,0 1 16,21-22-16,0 21 0,0 1 0,0-22 15,0 0-15,0 0 0,0 0 0,21 0 16,-21 1-16,21-22 0,1 0 16,20 0-16,-21 0 0,0 0 0,22-22 15,-22 22-15,0-21 0,21 0 16,-21 0-16,22-21 0,-22 20 0,0 1 16,0-21-16,0 21 0,1-22 15,-1 22-15,-21-21 0,0 21 0,0-22 16,0 22-16,0 0 15,0 42 1,-21 0-16,21 1 16,-22-1-16,1 0 0,21 21 15,0-21-15,0 1 0,0 20 0,0-21 16,0 21-16,0-20 0,21-1 16,1 0-16,-1 0 0,0-21 15,0 21-15,0-21 0,0 0 0,1 0 16,-1 0-16,21 0 0,-21-21 0,22 21 15,-22-21-15,0 0 0,21 0 16,-21-22-16,1 22 0,-1-21 0,0 21 16</inkml:trace>
  <inkml:trace contextRef="#ctx0" brushRef="#br1" timeOffset="211539.44">18965 7535 0,'21'-42'0,"-42"84"0,42-126 16,-21 63-16,0-1 0,0 1 15,0 42 1,-21 1-1,0 20-15,0-21 0,0 21 16,21 1-16,-21-22 0,-1 21 0,22 1 16,-21-1-16,21 0 0,-21 22 0,21-22 15,0 0-15,0 1 0,0-1 16,0-21-16,0 22 0,0-22 0,21 21 16,0-21-16,1 0 0,-1-21 15,0 0-15,0 0 16,0 0-16,0-21 0,22 21 15,-22-21-15,0 0 0,0 0 0,0-22 16,22 22-16,-22 0 0,0-21 16,0 21-16,0-22 0,1 22 0,-22 0 15,21 0-15,-21-22 0,21 22 0,0 0 16,-42 21 15,0 21-31,0-21 0,21 21 16,0 1-16,-22-1 0,1 21 15,21-21-15,0 0 0,0 22 0,0-22 16,0 0-16,0 21 0,0-20 16,0-1-16,0 0 0,0 0 15,21-21-15,1 0 0,-1 0 16,21 0-16,-21 0 0,22 0 16,-22 0-16,21-21 0,-21 0 15,22 0-15,-22-1 0,21 1 0,-21 0 16,0-21-16,1 21 0,-1-1 15,0 1-15,-21 0 0,21 0 0,-21 0 16,0 0-16,-21 42 31,0 0-31,21 0 16,0 0-16,-21 0 0,21 22 0,0-22 16,-22 0-16,22 0 0,0 0 15,0 1-15,0-1 0,0 0 16,0 0-16,22-21 15,-1 0-15,0 0 0,0 0 16,0 0-16,0-21 0,-21 0 16,0 0-16,22-1 15,-22 1-15,0 0 0,0 0 16,0 0-16,0 0 0,-22-22 0,1 22 16,21 0-16,-21 21 0,0-21 0,21 0 15,0-1-15,-21 1 16,21 0-1,21 21-15,0-21 0,0 21 16,0 0-16,22 0 16,-22 0-16,21 0 0,-21 0 0,1 0 15,-1 0-15,21 0 0,-21 0 0,0 21 16,1 0-16,-22 0 16,0 1-16,0-1 0,0 0 15,0 0-15,0 0 0,0 0 0,0 22 16,0-22-16,0 0 0,0 0 15,0 22-15,0-22 0,0 0 0,0 0 16,0 0-16,0 0 0,0 1 16,0-1-16,-22-21 0,22 21 15,-21-21 17,21-21-32,-21 0 15,21-1-15,0 1 0,0 0 0,0 0 16,0-21-16,0 20 0,0-20 0,0 21 15,21-21-15,0-1 0,22 1 16,-22 21-16,21-22 0,-21 22 0,22-21 16,-1 21-16,0 0 0,1-1 0,-1 22 15,-21 0-15,22 0 0,-22 0 16,0 0-16,0 0 0,-21 22 0,0-1 16,0 0-16,0 0 0,0 21 0,0-20 15,0 20-15,0-21 0,0 21 16,0-20-16,0 20 0,-21 0 15,0-21-15,21 22 0,0-22 0,-21 0 16,21 0-16,0 0 0,0 1 16,0-44 15,0 1-15,0 0-16,0 0 0,0-21 0</inkml:trace>
  <inkml:trace contextRef="#ctx0" brushRef="#br1" timeOffset="211731.34">19981 7535 0,'0'0'0,"-21"0"0,0 0 0,0 0 16,0 0-16,-1 0 0,1 0 16,0 0-16,0 0 0,0 0 15,0 0 16,-1 0-15,1 0-16,0 0 16</inkml:trace>
  <inkml:trace contextRef="#ctx0" brushRef="#br1" timeOffset="211927.23">18732 7662 0,'-42'0'0,"84"0"0,-105 22 0,42-22 15,21 21 1,21-21-16,0 0 16,21 0-16,-20 0 0,-1 0 15,21 0-15,-21 0 0,22 0 0,-22 0 16,21 0-16,-21 0 0,22 0 0,-22 0 16,0 0-16,21 0 0,-21 0 15,1 0-15,20 0 0</inkml:trace>
  <inkml:trace contextRef="#ctx0" brushRef="#br1" timeOffset="212462.93">21675 7620 0,'21'-42'0,"-42"84"0,63-105 0,-42 41 16,21 1-16,0-21 0,-21 21 15,0 0-15,21-1 0,1 1 16,-22 42 15,0 22-31,0-22 0,0 21 0,-22 1 16,22-1-16,-21 0 0,0 1 15,21-1-15,0 0 0,-21 1 0,0-1 16,21 0-16,-21 1 0,21-1 0,0 0 16,-22 1-16,22-22 0,0 0 15,0 0-15,0 0 0,0 0 16,0 1-16,22-22 15,-1 0-15,0-22 16</inkml:trace>
  <inkml:trace contextRef="#ctx0" brushRef="#br1" timeOffset="213219.5">22183 7662 0,'0'0'0,"0"-21"0,0 0 15,-22 21 1,1 21-1,0 0-15,0 1 0,0-1 0,0 0 16,-1 21-16,22-21 16,-21 22-16,0-22 0,21 21 0,-21-21 15,21 22-15,0-22 0,0 21 0,0-21 16,0 1-16,0-1 0,21-21 16,0 21-16,0-21 0,1 0 0,-1 0 15,21 0-15,-21 0 0,0 0 16,22-21-16,-22 0 0,21 21 0,-21-22 15,1 1-15,20-21 0,-21 21 0,-21 0 16,0-1-16,0-20 0,0 21 16,0 0-16,0-22 0,-21 22 0,0 0 15,0 0-15,-1 0 0,-20 21 16,21 0-16,-21-21 0,20 21 16,1 0-16,0 0 0,0 0 0,0 0 15,42 0 16,0 0-31,21 0 0,-20 0 0,20 0 16,0 0-16,22-22 0,-22 22 16,0-21-16,22 21 0,-22 0 0,1-21 15,-1 21-15,0 0 0,1 0 0,-1 0 16,-21 0-16,21 0 0,-20 0 16,-22 21-16,0 0 15,0 1-15,0-1 16,0 0-16,-22 0 0,22 0 15,-21 22-15,0-22 0,21 0 0,-21 0 16,21 0-16,0 0 0,0 1 16,0-1-16,0 0 0,0 0 0,0 0 15,21-21-15,0 21 0,0-21 16,1 0-16,20 0 0,-21 0 16,0 0-16,22 0 0,-22-21 15,0 21-15,21-21 0,-21 0 0,1 0 0,-1 0 16,0-22-16,0 22 0,-21 0 15,0-21-15,0 20 0,0-20 0,0 21 16,0-21-16,0 20 0,-21 1 16,0 0-16,0 0 0,-1 0 15,-20 21-15,21 0 0,-21 0 0,-1 0 16,22 0-16,-21 0 0,21 21 16,-1 0-16,1-21 0,21 21 0,-21 0 15,21 1-15,0-1 0,21-21 16,22 0-16,-22 21 0,0-21 15,21 0-15,-21 0 0,22 0 0,-22 0 16,21 0-16</inkml:trace>
  <inkml:trace contextRef="#ctx0" brushRef="#br1" timeOffset="213535.32">23622 7345 0,'21'-21'0,"-42"42"0,42-63 0,-21 20 16,0 1-16,0 0 0,0 0 15,0 0-15,-21 21 16,0 21-16,0 0 16,-1 0-16,1 22 0,0-1 15,0-21-15,0 21 0,0 22 0,-1 21 16,1-43-16,0 0 16,21 22-16,0-22 0,0 0 0,0 1 15,0-1-15,0 22 0,0-43 0,21 21 16,0 0-16,1-20 0,-1-1 15,0 0-15,0 0 0,0-21 16,22 0-16,-22 0 0,0 0 0,21 0 16,22-21-16,-22 0 15,-21 0-15,0-1 0,22-20 0,-22 21 16,0 0-16,-21-22 0,21 1 16,-21 21-16,21-21 0</inkml:trace>
  <inkml:trace contextRef="#ctx0" brushRef="#br1" timeOffset="213771.2">21844 7662 0,'-42'0'0,"84"0"0,-106 22 0,86-22 31,20 0-31,-21 0 0,21 0 0,22 0 15,-22 0-15,22-22 0,-1 1 16,-20 21-16,20-21 0,1 21 0,-22-21 16,0 21-16,1 0 0,-22 0 0,-21-21 15,-21 21 1,-22 0-16,22 0 0</inkml:trace>
  <inkml:trace contextRef="#ctx0" brushRef="#br1" timeOffset="-214445.46">1968 10266 0,'22'-21'0,"-44"42"0,44-63 0,-1 20 16,-21 1-16,0 0 0,0 0 16,21 0-16,-21 0 15,0 42 16,0 0-31,0 21 16,-21-21-16,21 22 0,-21-1 0,21-21 16,0 43-16,-22-22 15,22 0-15,-21 1 0,21-1 0,-21-21 16,21 22-16,0-22 0,0 0 16,0 0-16,0 0 0,0-42 46,0 0-46,0 0 0,21 0 16,0-22-16,-21 22 0,22-21 0,-1-1 16,0 22-16,0-21 0,0 21 0,0 0 15,1-22-15,-1 43 16,0-21-16,0 21 0,0 0 0,0 0 16,1 21-16,-1 0 15,-21 22-15,21-22 0,0 21 0,0 1 16,-21-22-16,21 21 0,1 0 15,-22-20-15,21-1 0,0 0 0,0 0 16,0 0-16,0-21 0,1 0 16,-1 0-16,0 0 0,21 0 0,-21 0 15,1 0-15,20-21 0,-21 0 16,0 0-16,22-22 0,-22 22 0,0-21 16,0 0-16,0 20 0,0-20 0,1 0 15,-22-1-15,0 22 0,0-21 16,0 21-16,0-22 0,-22 22 0,1 0 15,0 0-15,0 0 16,0 21-16,0 0 0,-1 0 16,1 0-16,0 21 0,21 0 15,0 0-15,0 0 0,0 1 16,21-1-16,0-21 16,1 21-16,-1-21 0,0 0 15,0 0-15,0 0 0</inkml:trace>
  <inkml:trace contextRef="#ctx0" brushRef="#br1" timeOffset="-214213.59">3302 10139 0,'0'-21'16,"0"42"-16,0-21 16,0 21-1,-21 0-15,21 0 0,-21 1 16,21-1-16,0 0 0,-22 21 0,1-21 15,21 22-15,-21-22 0,21 0 0,-21 21 16,21-20-16,0-1 0,0 0 16,0 0-16,0 0 15,0-42 1,21 0 0,-21 0-16,21 0 0</inkml:trace>
  <inkml:trace contextRef="#ctx0" brushRef="#br1" timeOffset="-213875.78">3323 9906 0,'-42'0'15,"84"0"-15,-105 0 0,63 21 16,-22 0-16,1 1 0,0-22 0,21 21 16,-21 0-16,21 0 0,0 0 15,0 0-15,21-21 16,0 0-16,0 0 15,1 0-15,-1 0 0,0-21 16,0 21-16,0-21 0,0 0 0,1 21 16,-22-21-16,0 0 0,0-1 15,0 1-15,0 0 0,0 0 16,0 0-16,-22 21 0,1-21 16,0 21-16,0 0 0,0 0 0,0 0 15,-1 0-15,1 21 0,0 0 16,21 0-16,0 0 0,0 22 0,0-22 15,0 0-15,0 0 0,0 0 0,0 0 16,21 1-16,0-1 16,1 0-16,-1-21 0,0 0 0,21 0 15</inkml:trace>
  <inkml:trace contextRef="#ctx0" brushRef="#br1" timeOffset="-213583.04">4106 9758 0,'0'0'0,"-21"21"31,0 0-31,21 0 0,-21 22 16,21-1-16,0 0 0,-21 1 15,-1-1-15,1 0 0,0 1 0,21 20 16,-21-20-16,0-1 0,21 21 15,-21-20-15,21-1 0,-22 0 0,22 1 16,0-22-16,-21 0 0,21 0 0,0 0 16,21-21 15,-21-21-31,0 0 16,0 0-16,0 0 0</inkml:trace>
  <inkml:trace contextRef="#ctx0" brushRef="#br1" timeOffset="-213017.36">3535 10329 0,'0'0'0,"0"-21"16,21 21-1,0 0-15,21-21 16,1 21-16,-1-21 0,0 21 0,1-21 16,-1 21-16,22-21 0,-22-1 15,0 1-15,1 0 0,-1 0 0,0 0 16,1 0-16,-1-1 0,0 1 15,-21-21-15,22 21 0,-22-22 16,0 22-16,-21-21 0,0 21 0,0-22 16,0 22-16,0 0 0,0 0 15,0 0-15,0 0 0,-21 21 16,21 21-16,-21 0 16,21 0-16,0 21 0,0 1 0,0-1 15,0 0-15,0 1 0,0-1 16,0 0-16,0 1 0,-21-1 0,21 0 15,-22 1-15,22-1 0,0 0 16,0 1-16,0-22 0,-21 0 0,21 0 16,-21 0-16,21 1 0,0-1 15,-21-21 1,21-21-16,0-1 0,0 1 16,0 0-16,0 0 0,0-21 15,0 20-15,0-20 0,21 21 16,0-21-16,0-1 0,1 22 0,20-21 15,0-1-15,1 22 0,-1 0 16,0 0-16,1 0 0,-1 21 0,0 0 16,-21 0-16,22 21 0,-22-21 15,0 21-15,0 0 0,-21 0 0,0 22 16,0-22-16,0 21 0,0-21 0,0 22 16,-21-22-16,0 21 0,0-21 15,0 22-15,-1-22 0,22 0 0,-21 0 16,21 0-16,-21-21 0,21 22 0,0-44 31</inkml:trace>
  <inkml:trace contextRef="#ctx0" brushRef="#br1" timeOffset="-212481.38">6689 10139 0,'0'-42'0,"0"84"0,-22-106 0,22 43 16,0 0-16,0 0 0,0 0 15,0 0-15,0-1 0,-21 22 31,21 22-31,0-1 0,-21 0 16,21 21-16,0 1 0,0-1 0,0 0 16,0 22-16,0 20 0,0-20 15,-21 21-15,0-1 0,0 1 0,-1 0 16,1-1-16,0 1 0,-21 0 0,21-1 16,-1 1-16,1 0 0,21-1 15,0-20-15,-21-1 0,21 1 0,0 42 16,0-85-16,0 21 15,0-21-15,0 0 0,0-42 32,0 0-32,0 0 15,0-21-15,0 20 0,0-20 0,0 0 16,0-22-16</inkml:trace>
  <inkml:trace contextRef="#ctx0" brushRef="#br1" timeOffset="-212159.56">6286 10583 0,'-21'-63'0,"42"126"0,-63-168 16,42 41-16,-21 22 0,0-1 16,21 1-16,0 0 0,0-1 0,0 1 15,0 0-15,0 21 0,21-22 16,21 1-16,-21 21 0,43-22 0,-22 22 16,22 0-16,20 0 0,-20 21 0,-1 0 15,1 21-15,21 0 0,-43 0 16,21 1-16,-20 20 0,-22 0 0,21 1 15,-42-1-15,0 0 0,0 1 0,-21-1 16,0 0-16,0 1 0,-22-1 16,1 0-16,21 1 0,-21-22 15,-1 0-15,1 0 0,21 0 0,0-21 16,-1 0-16,1 0 0,0 0 16,21-21-1,0 0 1,0 0-16,21-22 0,0 22 0,1 0 15,-1 0-15,0-21 0,21 20 0</inkml:trace>
  <inkml:trace contextRef="#ctx0" brushRef="#br1" timeOffset="-211785.78">7112 10097 0,'0'0'0,"0"-22"0,0-20 16,0 21-1,0 0-15,0 0 0,21-1 0,0 1 16,0 0-16,1 21 0,-1-21 0,0 21 16,0 0-16,0 0 0,0 0 15,22 0-15,-22 21 0,0 0 0,21 0 16,-20 1-16,-1 20 0,-21 0 16,0-21-16,0 22 0,0-1 0,0-21 15,0 22-15,0-1 0,-21-21 0,-1 0 16,1 22-16,0-22 0,21 0 15,-21 0-15,0-21 16,21-21 0,0 0-16,0 0 15,0-22-15,0 22 0,0 0 0,0-21 16,0 20-16,0-20 0,0 21 0,21-21 16,-21 20-16,21-20 0,-21 21 15,21 0-15,0 0 0,1-1 0,-1 1 16,21 21-16,-21-21 0,0 21 15,1-21-15,20 21 0,-21 0 0</inkml:trace>
  <inkml:trace contextRef="#ctx0" brushRef="#br1" timeOffset="-211377.01">8022 9906 0,'0'21'0,"-21"-21"16,0 0-16,0 21 0,-1 1 0,1-1 15,0 0-15,0 0 0,0 0 16,0 0-16,21 22 0,-22-22 0,1 0 16,21 21-16,-21-20 0,21 20 0,0-21 15,0 0-15,0 22 0,0-22 16,21 0-16,0 0 0,1-21 16,-1 0-16,21 0 0,-21 0 15,22-21-15,-22 0 0,21 21 16,0-21-16,-20-1 0,20 1 0,-21 0 15,21-21-15,-20 21 0,-1-1 0,0 1 16,0-21-16,-21 21 0,0 0 16,0-22-16,0 22 0,0-21 0,0 21 15,-21-1-15,0-20 0,-22 42 16,22-21-16,-21 21 0,0 0 0,-1 0 16,1 0-16,0 21 0,20 0 0,-20-21 15,21 43-15,0-22 0,0 0 16,21 0-16,0 0 0,0 22 0,0-22 15,0 0-15,0 0 0,21 0 0,0 0 16,0 1-16,0-22 16,0 0-16,1 0 0,20 0 0,-21 0 15</inkml:trace>
  <inkml:trace contextRef="#ctx0" brushRef="#br1" timeOffset="-210719.98">8636 9970 0,'0'0'0,"0"-22"0,0 1 16,0 0-16,-21 21 16,0 0-16,-1 0 0,1 0 15,-21 21-15,21 0 0,0 1 0,-1-1 16,1 0-16,0 0 0,0 0 16,21 0-16,0 22 0,-21-22 15,21 0-15,0 0 0,0 0 0,0 1 16,0-1-16,0 0 0,21-21 15,0 0-15,0 0 16,0 0-16,1 0 0,-1 0 0,0-21 16,0 0-16,0 21 0,0-22 15,1 1-15,-1 0 0,0 21 0,-21-21 16,0 0-16,0 0 0,0-1 16,0 1-1,0 42 16,0 1-31,0-1 0,0 0 16,0 21-16,0 1 0,0-1 0,0 0 16,0 22-16,0-1 0,21 1 0,-21-1 15,21 1-15,-21-1 0,0 1 16,0-1-16,21 22 0,1-22 0,-22 1 16,21 21-16,-21-1 0,0 1 0,0-22 15,21 22-15,-21 0 0,0-1 16,21-20-16,-21 105 15,0-105-15,0 20 0,0-20 0,0-1 0,0 1 16,-21-22-16,21 22 0,-21-22 16,0 0-16,-1-20 0,1-1 15,0-21-15,-21 0 0,21 0 0,-1 0 16,-20-21-16,0-1 0,21 1 0,-22-21 16,1 0-16,21-1 0,-22-20 15,22-1-15,-21 1 0,21-1 0,21 1 16,0-1-16,0 1 0,0-22 0,0 22 15,0-22-15,21 0 0,0 1 16,0-1-16,0 0 0,22 1 0,-1-1 16,0 0-16,1 1 0,-1 20 0,22-21 15,-22 1-15,0 20 16,1 1-16,-1-1 0,0 22 0,-21 0 16</inkml:trace>
  <inkml:trace contextRef="#ctx0" brushRef="#br1" timeOffset="-210301.22">8975 9991 0,'0'0'16,"-22"0"-16,1-21 0,21-1 16,0 1-16,0 0 15,0 0-15,0 0 16,0 0-16,21-1 15,1 22-15,-1 0 0,0-21 0,0 21 16,0 0-16,0 0 0,-21 21 16,22 1-16,-1-1 0,0 0 0,-21 0 15,0 21-15,21-20 0,-21 20 0,0-21 16,0 21-16,0-20 0,0 20 16,0-21-16,0 0 0,-21 0 0,21 1 15,0-1-15,-21-21 0,0 21 16,21-42-1,0 0 1,0-1-16,0 1 0,0 0 16,0 0-16,0-21 0,0 20 15,21 1-15,-21-21 0,21 21 0,-21-22 16,21 22-16,-21 0 0,0 0 0,21 0 16,0 21-16,1 0 0,-22-21 15,21 21-15,0 0 0,0 0 16,0 21-16,0 0 0</inkml:trace>
  <inkml:trace contextRef="#ctx0" brushRef="#br1" timeOffset="-207306.95">9864 10160 0,'0'0'15,"21"0"-15,0-21 0,-21 0 16,0 0-16,0-1 0,0-20 15,0 21-15,0 0 0,0-22 16,0 22-16,0-21 0,0 21 0,-21 0 16,0-22-16,-1 22 0,1 21 15,21-21-15,-42 21 0,21 0 0,0 0 16,-22 21-16,22 0 0,-21 0 16,21 1-16,-22-1 0,22 21 15,-21 0-15,21 1 0,-1-22 0,22 21 0,-21 1 16,21-1-16,0-21 0,0 0 15,0 22-15,0-22 0,0 0 16,21 0-16,1-21 16,-1 0-16,0 0 0,0 0 15,21 0-15,-20 0 0,20-21 0,-21 0 16,0 0-16,22-1 0,-22 1 0,0 0 16,0 0-16,0 0 0,0-22 15,1 22-15,-22 0 0,21-21 0,-21 21 16,0-1-16,0 1 0,0 0 0,0 0 15,-21 21 1,-1 21-16,22 0 16,0 0-16,0 1 0,0-1 15,0 21-15,0-21 0,0 0 16,0 1-16,0-1 0,0 0 0,22 0 16,-1 0-16,0 0 0,0-21 15,0 0-15,22 22 0,-22-22 16,0 0-16,0 0 0,0 0 0,0-22 15,22 1-15,-22 0 0,0 21 0,0-21 16,0 0-16,1 0 0,-1-22 16,-21 22-16,0 0 0,21-21 0,-21 20 15,0 1-15,0 0 0,0 0 0,0 0 16,0 42 15,0 0-31,-21 0 0,21 0 16,0 1-16,0-1 0,0 21 15,0-21-15,-21 0 0,21 1 0,0-1 16,0 0-16,0 0 0,-22 0 0,22 0 16,0 1-16,0-1 15,0-42 17,0-1-32,0 1 15,0 0-15,0 0 0,0 0 0,0 0 16,0-1-16,22-20 0,-1 21 15,-21-21-15,21 20 0,0 1 0,-21-21 16,21 21-16,0 21 0,-21-21 16,22 21-16,-1 0 0,0 21 15,0-21-15,-21 21 0,21 0 16,-21 0-16,0 22 0,21-22 16,1 0-16,-22 0 0,0 0 0,0 0 15,0 1-15,0-1 0,0 0 0,0 0 16,0 0-16,0-42 62,0 0-62,0 0 0,0 0 16,21-1-16,0 1 0,0-21 0,-21 21 16,21-22-16,22 22 0,-22-21 15,0 21-15,0 0 0,0-1 0,22 1 16,-22 0-16,0 21 0,0 0 0,0 0 15,0 21 1,-21 0-16,0 22 0,0-22 16,0 0-16,0 21 0,0-20 15,0-1-15,0 21 0,0-21 16,0 0-16,0 1 0,0-1 0,0 0 16,0 0-16,22 0 0,-1 0 0,0-21 15,0 0-15,0 22 0,0-22 16,1 0-16,20 0 0,-21 0 0,21 0 15,-20 0-15,20-22 0,-21 1 0,21 21 16,1-21-16,-22 0 0,21 21 16,-21-21-16,1 0 0,-1-1 0,0 1 15,0-21-15,-21 21 0,0 0 16,0-22-16,0 22 0,0 0 0,0 0 16,0 0-16,0 42 31,-21-21-31,0 21 0,21 0 15,-21 0-15,21 0 0,0 1 16,-22-1-16,1 0 0,21 0 0,-21 0 16,21 0-16,0 22 0,0-22 15,-21 0-15,21 0 16,0-42 15,21 21-15,0-21-16,-21 0 0,0 0 0,21-1 15,1 1-15,-1 0 0,-21-21 0,21 21 16,0-1-16,-21-20 0,21 21 16,0 0-16,1 0 0,-22-1 15,21 1-15,0 21 0,0 0 16,0 0 0,-21 21-16,21 1 0,-21-1 15,0 0-15,0 0 0,0 0 0,0 22 16,0-22-16,0 0 0,0 0 0,0 0 15,0 0-15,0 1 0,0-1 16,0 0-16,0 0 0,22-21 47,-1-21-47,-21 0 16,21 0-16,0-1 0,0 1 15,0 0-15,-21 0 0,22 0 16,-1 0-16,0-22 0,-21 22 0,21 0 15,0-21-15,0 20 0,-21 1 0,22 21 16,-22-21-16,21 21 0,-21 21 31,0 0-31,0 1 0,0-1 16,0 0-16,0 0 0,0 0 0,0 0 16,0 22-16,0-22 15,0 0-15,0 0 0,21 0 0,0 1 0,0-1 16,0 0-16,1-21 15,-1 0-15,0 0 16,0 0-16,0 0 0,0 0 0,1 0 16,-1 0-16,0 0 0,0-21 0,0 0 15,0 21-15,1-22 0,-1 1 0,-21 0 16,0 0-16,21 0 0,-21 0 16,0-1-16,0 1 0,0 0 0,0 0 15,0 0-15,0 0 0,0-1 16,-21 44 15,21-1-31,0 0 0,0 0 0,0 21 16,0-20-1,0-1-15,0 0 0,0 0 0,0 0 16,0 0-16,0 1 0,0-1 16,21-21-16,0 21 0,0-21 15,0 0-15,22 0 0,-22 0 16,21 0-16,1 0 0,-22 0 0,21 0 15,0-21-15,-20 0 0,-1-1 16,0 22-16,-21-21 0,0 0 0,0 0 16,0 0-16,0 0 0,0-1 15,0 1-15,0 0 0,0 0 16,0 0-16,-21 21 16,0 0-1,21 21-15,-22 0 0,22 0 16,0 0-16,0 1 0,-21 20 0,21-21 15,0 0-15,-21 0 0,21 1 0,0-1 16,0 0-16,0 0 0,0 0 16,0-42 15,21 0-15,0 0-16,-21 0 15,0-1-15,22 1 0,-1 0 0,0 0 0,0 0 16,0-22-16,0 22 0,1-21 15,-1 21-15,0 0 0,0-1 16,-21 1-16,21 21 0,-21 21 31,0 1-31,0-1 16,0 21-16,0-21 0,0 0 0,0 1 16,0-1-16,21 0 0,-21 0 0,22 0 15,-22 0-15,0 1 0,21-1 0,0-21 16,0 21-16,0 0 0,0-21 15,1 0-15,20 0 0,-21 0 0,21 0 16,1 0-16,-1 0 0,0 0 16,22 0-16,-1 0 0,-20 0 0,20-21 15,-20 0-15,-1 0 0,0 21 16,1-22-16,-22 1 0,21 0 0,-21-42 16,-21 41-16,0-20 0,0 21 15,0 0-15,0-22 0,0 22 16,0 0-16,-21 0 0,0 21 0,0-21 15,-22 21-15,22 0 0,0 0 0,0 0 16,-43 42-16,43-21 0,0 0 16,0 1-16,0-1 0,0 0 15,21 0-15,-22 0 0,22 22 16,0-22-16,0 0 0,0 0 16,22 0-16,-1-21 0,0 21 0,0-21 15,0 0-15,0 0 0,1 0 16,-1 0-16,0 0 0,0 0 15,0 0-15,-21-21 0,21 0 16,1 21-16,-22-21 0,21 21 16,-21-21-16,0 0 0,0-1 15,0 44 17,0-1-17,0 0-15,0 21 16,-21-21-16,21 1 0,0 20 0,0-21 15,0 21-15,0 1 0,0-1 0,0 0 16,0 1-16,0 20 0,0 1 16,0-22-16,0 22 0,0-1 0,0 1 15,0-1-15,0-21 0,0 22 0,0-1 16,0 1-16,0 84 0,-22-84 16,22-1-16,-21 1 0,21-1 15,0 1-15,0-1 0,-21-21 0,0 1 16,21 20-16,-21-20 0,21-22 15,-21 21-15,21-21 0,-22 0 0,22 1 16,-21-1-16,0-21 16,0 0-1,21-21-15,0-1 16,0 1-16,0 0 0,-21 0 16,0-21-16,-1 20 0,22 1 0,-21-21 15,0 21-15,-21-22 0,21 1 16,-22 0-16</inkml:trace>
  <inkml:trace contextRef="#ctx0" brushRef="#br1" timeOffset="-207065.08">12192 9483 0,'0'-21'16,"0"42"-16,-21-64 0,21 22 15,21 21 1,0 0 0,0 0-1,0 0-15,-21 21 0</inkml:trace>
  <inkml:trace contextRef="#ctx0" brushRef="#br1" timeOffset="-206400.46">14922 9631 0,'0'-21'0,"0"42"16,0-63-16,0 20 0,0 1 0,0 0 16,0 0-1,-21 21-15,0 0 16,21 21-16,-21 0 0,0 22 15,21-22-15,0 21 0,-21 0 0,21 1 16,-22-1-16,22 0 0,0-20 0,0 20 16,0 0-16,0 1 0,0-22 15,0 0-15,0 0 0,22 0 0,-1 0 16,0 1-16,0-22 0,21 0 0,-20 0 16,20 0-16,-21 0 0,21 0 15,1 0-15,-22 0 0,21-22 0,1 1 16,-22 0-16,21 0 0,-21 0 15,22 0-15,-22-22 0,0 1 16,-21 0-16,0-1 0,0 1 0,0 0 16,0-1-16,0 1 0,-21 21 15,0 0-15,-43-22 0,43 22 16,0 21-16,0 0 0,-22 0 0,22 0 16,0 21-16,0-21 0,21 21 15,0 1-15,-21-1 0,21 0 16,0 0-16,0 0 0,0 0 0,0 1 0,0-1 15,21 0-15,0-21 16,0 21-16,0-21 0</inkml:trace>
  <inkml:trace contextRef="#ctx0" brushRef="#br1" timeOffset="-205989.92">15515 9673 0,'0'-21'0,"0"42"0,0-63 15,0 21-15,0 0 0,21 21 16,-21-22-16,21 22 0,1-21 16,-1 21-16,0 0 15,0 0-15,0 21 0,0 1 0,-21-1 16,22 0-16,-22 0 0,21 21 16,-21-20-16,0 20 0,0-21 15,0 21-15,0-20 0,0 20 16,0-21-16,0 21 0,0-20 0,0-1 0,0 0 15,-21 0-15,-1-21 16,22-21 15,0 0-31,22 0 16,-1-1-16,-21-20 0,21 21 0,-21 0 16,21-22-16,0 22 0,-21-21 15,21 21-15,-21-22 0,0 22 16,22 0-16,-1 0 0,0 21 15,-21-21-15,21 21 32</inkml:trace>
  <inkml:trace contextRef="#ctx0" brushRef="#br1" timeOffset="-203769.54">17060 9948 0,'0'0'0,"0"22"16,-21-22-16,0 0 0,0 0 0,21 21 15,-21-21-15,-1 0 16,22-21-1,0-1 1,22 1-16,-1 0 0,0 0 16,0 0-16,0-22 0,0 1 15,1 0-15,20-1 0,-21 1 0,21 0 16,-20-1-16,-1-20 0,0 21 16,21-22-16,-21 22 0,1-1 0,-22-41 15,0 41-15,0 22 16,0-21-16,-22 42 15,1 0-15,-21 0 0,0 0 0,-1 21 16,-20 0-16,20 22 0,22-22 16,-21 21-16,21 0 0,0 1 0,21-1 15,0-21-15,0 22 0,0-1 0,21 0 16,0 1-16,0-1 0,0-21 16,22 21-16,-22-20 0,21 20 0,-21-21 15,22 0-15,-22 0 0,0-21 16,0 22-16,0-22 0,-21 21 15,-21-21 1,0 0-16,0 0 16,-22 0-16,1 0 0,0-21 0,-1-1 15,1 22-15,0-21 0,21 21 16,-1-21-16,1 21 0,0-21 0,0 21 16,21 21-1,0 0 1,21-21-16,0 21 0,0 1 0,1-1 15,-1 0-15,0 0 0,0-21 16,0 21-16,22 0 0,-22-21 16,0 0-16,0 0 0,0 0 0,22 0 15,-22 0-15,0 0 0,21 0 0,-21-21 16,1 21-16,20-21 0,-21 0 16,0 0-16,22 0 0,-22-1 15,0-20-15,0 0 0,0 21 0,0-22 16,22 1-16,-22 0 0,0-1 15,0 1-15,0 0 0,-21 20 0,22-20 16,-1 21-16,-21 0 0,21 21 16,-21-21-16,21 21 15,-21 21-15,0 0 16,0 0-16,0 0 0,0 0 16,0 1-16,0-1 15,0 0-15,0-42 47,0 0-47,0-1 16,0 1-16,0 0 15,0 0-15,0 0 0,0 0 16,0-1-16,0 1 0,-21 21 16,0 0-16,0 0 15,-1 0-15,1 0 0,0 21 16,21 1-16,0-1 15,-21 0-15,21 0 0,-21 21 0,21-20 16,0 20-16,0 0 0,0 1 0,-21-1 16,21 0-16,0-21 15,0 22-15,0-1 0,0-21 0,0 22 16,21-22-16,-21 0 0,21 0 0,0 0 16,0-21-16,0 0 0,1 21 15,-1-21-15,0 0 0,21 0 0,-21 0 16,1-21-16,20 21 0,0-21 15,-21 0-15,22 0 0,-1-22 0,0 22 16,1-21-16,-22 21 0,21-22 0,-21 1 16,1 0-16,-1 21 0,0-22 15,-21 22-15,0 0 0,0 0 16,0 0-16,-21 21 0,0 0 16,-22 0-16,22 0 15,0 0-15,0 0 0,0 21 0,21 0 16,0 0-16,0 0 15,0 0-15,0 1 0,21-22 16,0 21-16,0-21 16,0 0-16,0 0 0,1 0 0,-1 0 15,-21 21-15,21 0 16,-21 0-16,0 0 0,0 1 16,0-1-16,0 0 0,0 0 0,0 0 15,-21 0-15,21 1 0,0-1 16,0 0-16,0 0 15,21-21 1,0 0 0,0-21-16,0 21 0,1-21 0,-1 0 15,0-1-15,21 1 0,-21 0 16,1 0-16,-1 0 0,0 0 0,0-22 16,0 22-16,0-21 0,1 21 15,-22-1-15,0 1 0,0 0 0,0 0 16,0 0-16,0 42 31,0 0-31,-22 0 0,22 22 16,0-22-16,0 0 0,-21 0 0,21 0 15,0 0-15,-21 1 16,21-1-16,0 0 0,0 0 16,0-42 30,0 0-46,0-22 16,0 22-16,21 0 0,-21 0 0</inkml:trace>
  <inkml:trace contextRef="#ctx0" brushRef="#br1" timeOffset="-203564.66">18648 9292 0,'-21'0'31,"-1"0"-16,44 0 79,-1 0-94</inkml:trace>
  <inkml:trace contextRef="#ctx0" brushRef="#br1" timeOffset="-203158.89">19135 9419 0,'-22'0'16,"44"0"-16,-65 0 0,22-21 0,0 21 15,0 0 1,0 21 0,21 0-1,0 1-15,0-1 0,0 21 16,0-21-16,0 22 0,0-1 0,0 0 16,-22 22-16,22-22 0,-21 0 15,0 22-15,21-22 0,0 22 0,-21-1 16,21 1-16,-21-22 0,0 22 0,21 20 15,-22-20-15,1-1 0,0 1 16,0 20-16,0-20 0,0-1 0,-1 1 16,1-1-16,0-20 0,0-1 0,0 0 15,0 1-15,-1-1 0,1-21 16,21 0-16,0 1 0,-21-1 16,21-42-1,0-1-15,0 1 0,21-21 16,0 0-16,1-1 0,-1 1 0,0-22 15,0 1-15,0-22 0,22 1 0</inkml:trace>
  <inkml:trace contextRef="#ctx0" brushRef="#br1" timeOffset="-201329.41">18965 9779 0,'0'-127'16,"-21"529"-16,42-677 0,-21 106 16,0 126-16,0 1 0,0 21 0,0-21 0,0 20 15,0 1-15,0 0 0,21 0 0,1 0 16,-1 0-16,0 21 15,0-22-15,21 22 0,-20 0 0,20 0 16,0 0-16,-21 0 0,22 22 16,-1-1-16,-21 0 0,0 0 0,1 0 15,-22 22-15,0-22 0,0 21 0,0 0 16,0-20-16,-22 20 0,1-21 16,-21 0-16,21 22 0,-22-22 0,1-21 15,21 21-15,-21 0 0,20-21 16,1 0-16,0 0 0,0 0 0,0-21 15,21 0-15,0 0 16,0-1 0,0 1-16,0 0 15,0 42 17,21-21-32,-21 21 0,0 1 0,0-1 15,21 0-15,0 0 16,0 0-16,1-21 0,-1 21 15,0-21-15,21 0 0,-21 0 16,22 0-16,-1 0 0,0 0 0,1 0 16,-1 0-16,0-21 0,1 0 15,-1 0-15,0 0 0,-20 0 0,20-22 16,-21 22-16,21-21 0,-20-1 16,-1 1-16,0 0 0,0-1 0,0 1 15,0 0-15,-21-1 0,0 1 16,22 0-16,-22-1 0,0 22 0,0-21 15,0 21-15,0 0 0,0-1 16,-22 22 0,22 22-16,-21-1 15,21 21-15,0-21 0,0 0 16,-21 22-16,21-1 0,-21-21 0,21 22 16,0-1-16,-21-21 0,21 21 15,0 1-15,0-22 0,0 21 0,0 1 16,0-22-16,0 0 0,21 0 15,0 21-15,0-20 16,0-22-16,1 0 0,-1 0 0,0 0 16,21 0-16,-21 0 0,22-22 0,-22 1 15,21 0-15,-21 0 0,1 0 16,20 0-16,0-22 0,-21 1 16,-21 21-16,22 0 0,-22-1 0,21 1 15,-21 0-15,0 0 0,0 0 16,-21 21-1,-1 0 1,22 21-16,0 0 0,-21 0 16,21 0-16,0 1 0,0-1 15,0 21-15,0-21 0,0 0 16,0 1-16,0-1 0,21 0 0,1 0 16,20 0-16,-21-21 0,0 0 15,22 0-15,-1 0 0,0 0 16,1 0-16,-1-21 0,0 21 0,-21-21 15,22 0-15,-22 0 0,0-1 16,0 1-16,0-21 0,1 21 0,-22 0 16,21-1-16,-21 1 0,0 0 15,0 0-15,0 0 0,0 0 16,-21 42 0,-1-21-1,22 21-15,-21 0 0,21 0 16,0 0-16,0 1 0,-21 20 0,0-21 15,21 0-15,-21 0 0,21 1 16,0-1-16,0 0 0,0 0 0,-21-21 16,21 21-16,0-42 31,0 0-31,21 0 16,0 0-16,-21-1 0,21 1 15,-21 0-15,21 0 0,0-21 16,1 20-16,-1 1 0,0 0 0,0-21 15,21 42-15,-20-21 0,-1-1 0,0 22 16,0 0-16,0 0 0,0 0 16,-21 22-16,0-1 15,0 0-15,0 0 0,0 0 16,0 0-16,0 1 0,0-1 0,0 21 16,0-21-16,0 0 0,0 22 0,0-22 15,0 0-15,0 0 0,0 0 16,22-21-16,-1 0 0,0 0 15,0 0-15,21 0 0,-20 0 16,20 0-16,-21 0 0,21-21 0,1 0 16,-1 0-16,0 0 0,1 0 15,-1-1-15,0 1 0,-20-21 0,20 21 16,-21 0-16,0-22 0,0 22 16,-21-21-16,0 21 0,0-1 0,0 1 15,0 0-15,0 0 0,0 0 16,-21 21-16,0 0 0,0 0 15,0 0-15,-22 0 0,22 21 0,0-21 16,-21 21-16,21 0 0,-1 0 16,1 1-16,0-1 0,0 0 15,0 0-15,21 0 0,0 0 0,0 1 16,0-1-16,21-21 16,0 0-16,0 0 15,0 0-15,1 0 0,-1 0 0,0 0 16,0-21-16,0 21 0,0-22 15,-21 1-15,22 21 0,-1-21 0,0 0 16,-21 0 0,0 42 15,0 0-15,0 0-16,-21 0 0,0 1 0,-1 20 15,1 21-15,0-20 16,0 20-16,0-20 0,0 20 15,21-21-15,0 22 0,0-1 0,0 1 16,0-1-16,0 1 0,0-1 0,21 1 16,-21 84-16,0-63 15,21-22-15,-21 22 0,21-22 0,-21 1 16,0-1-16,0 1 0,0-22 0,0 22 16,-21-22-16,0 0 0,0 1 0,-1-22 15,-20 21-15,21-21 16,0 1-16,0-22 0,-1 0 15,1 0-15,0 0 0,0 0 0,0-22 16,0 1-16,-1 0 0,1 0 16,0 0-16,0 0 0,21-1 0,0 1 15,0-21-15,0 21 0,-21 0 0,21-22 16,0 1-16,0 21 0,0-43 16,0 22-16,0 0 0,0-22 0,0 1 15</inkml:trace>
  <inkml:trace contextRef="#ctx0" brushRef="#br1" timeOffset="-201119.49">20722 9208 0,'-21'0'0,"42"0"0,-42-22 0,0 22 0,0 0 15,21-21-15,-22 21 16,1 0 31,0 0-47,0 0 15,0 0-15</inkml:trace>
  <inkml:trace contextRef="#ctx0" brushRef="#br1" timeOffset="-200953.59">19685 9356 0,'-21'21'0,"42"-42"0,-42 63 16,42-42-1,0 0 1,0 0-16,22 0 0,-22 0 0,21-21 16,0 21-16,-20-21 0,20 21 0,0-21 15</inkml:trace>
  <inkml:trace contextRef="#ctx0" brushRef="#br1" timeOffset="-200204.01">22712 9123 0,'21'-21'0,"-42"42"0,63-85 0,-42 43 15,0-21-15,0 21 0,21-43 16,-21 43-16,0 0 0,0 0 0,0 42 31,0 21-15,0 1-16,0-1 0,-21 0 15,21 22-15,0-1 0,-21-20 0,0 20 16,0 1-16,-1-1 0,1 22 0,-21-22 16,21 1-16,-22-1 0,22 1 15,-21-22-15,0 0 0,20 22 0,-20-43 16,21 21-16,0-20 0,0-1 16,-1-21-16,1 0 15,21-21-15,0-1 16,0-20-16,0 21 0,0-21 15,0-1-15,0 1 0,0-22 0,0 22 16,0-21-16,0 20 16,0 1-16,0 0 0,0-1 0,0 1 15,0 21-15,0 0 0,0-1 0,21 22 16,1 0 0,-22 22-16,0-1 0,21 0 0,0 0 15,-21 0-15,21 22 0,0-1 16,-21-21-16,21 21 0,1 1 0,-22-1 15,21 0-15,0 1 0,0-22 0,0 21 16,0-21-16,1 1 0,20-1 16,-21 0-16,21 0 0,-20 0 15,20-21-15,0 0 0,1 0 0,-1 0 16,0 0-16,1 0 0,-1-21 16,0 0-16,-21 0 0,22 0 0,-1-1 15</inkml:trace>
  <inkml:trace contextRef="#ctx0" brushRef="#br1" timeOffset="-199348.78">23368 9462 0,'0'-22'0,"-42"171"0,84-319 0,-42 213 0,0-107 16,0 43-16,0 0 0,-21 21 15,0-21-15,-1 21 0,1 0 0,0 0 0,0 0 16,0 0-16,0 0 0,-1 21 16,1 0-16,0-21 0,0 42 0,0-21 15,-22 1-15,43 20 0,-21 0 16,0-21-16,0 22 0,0-1 15,21 0-15,-21-20 0,21 20 0,0-21 16,0 0-16,0 0 0,21 1 16,0-22-16,0 0 0,21 0 15,-20 0-15,20-22 0,-21 22 0,21-21 16,1 0-16,-1 0 0,-21 0 16,22-22-16,20-20 0,-42 42 15,22-22-15,-43 22 0,21 0 16,-21-21-16,0 21 0,0-1 0,0 1 15,0 0-15,-21 21 16,-1 0-16,1 0 0,21 21 16,-21 0-16,0 1 0,0-1 15,0 0-15,21 0 0,0 0 0,0 22 16,0-22-16,0 0 0,0 21 16,0-21-16,0 1 0,0-1 0,21 0 15,0 0-15,0-21 16,0 0-16,22 0 0,-22 0 0,21 0 15,-21 0-15,22-21 0,-1 0 0,0 0 16,-21-1-16,22 1 0,-22 0 16,42-21-16,-41-1 0,-1 22 15,0 0-15,0-21 0,-21 21 16,0-1-16,0 1 16,0 0-16,0 42 31,-21-21-31,21 21 0,-21 1 0,21-1 15,0 0-15,-21 21 0,21-21 0,-22 1 16,22 20-16,-21-21 0,21 0 16,0 0-16,-21 1 0,21-1 0,-21 0 15,21 0-15,-21-21 0,21-21 32,0 0-17,0 0-15,0-22 16,21 22-16,0-21 0,0 21 0,0-22 15,22 1-15,-22 21 0,0-22 16,21 22-16,-20 0 0,20 0 16,-21 0-16,21 0 0,-20 21 0,-1 0 15,0 0-15,0 0 0,0 21 0,0 0 16,1 0-16,-22 0 0,0 0 16,0 22-16,0-22 0,0 21 0,0-21 15,0 1-15,0 20 0,0-21 0,0 0 16,0 0-16,0 1 0,0-1 15,0 0-15,-22-21 0,22-21 47,0 0-31,22 21-16,-22-22 0,21 1 0</inkml:trace>
  <inkml:trace contextRef="#ctx0" brushRef="#br1" timeOffset="-198673.17">24892 9419 0,'21'-21'0,"-42"42"0,42-63 0,-21 21 0,0 0 15,0-1-15,0 1 16,0 0-16,0 0 16,-21 21-16,0 0 0,0 0 15,-1 0-15,-20 21 0,21-21 16,0 21-16,0 0 0,-22 1 15,22-1-15,0 21 0,-21 0 0,20 1 16,1-22-16,0 0 0,21 21 16,0-20-16,0-1 0,0 0 0,0 0 15,21-21-15,0 0 16,1 0-16,-1 0 0,0 0 0,0 0 16,0-21-16,22 21 0,-22-21 15,0 0-15,0-1 0,21 1 16,-20 0-16,-1 0 0,0 0 0,0 0 15,0-1-15,-21 1 0,21 0 0,-21 0 16,0 0 0,0 42-1,0 0 1,0 0-16,0 0 0,0 22 16,-21-22-16,0 21 0,21 1 0,-21-1 15,0 0-15,21 22 0,-21-22 0,21 22 16,0-22-16,0 21 0,0 1 15,0-1-15,0 1 0,0-1 16,0 1-16,0 21 0,0-22 0,0 22 16,0-1-16,0-20 0,0 21 15,0-22-15,0 1 0,0-1 0,0 22 16,0-22-16,-22 1 0,1-1 0,-21 43 16,21-64-16,0 1 15,-22-22-15,22 21 0,-21-21 0,-1 1 16,1-22-16,0 0 0,-1 0 0,1 0 15,0 0-15,-1 0 0,1-22 16,-43-20-16,43 21 0,21-21 16,-21-1-16,20 1 0,1 0 0,0-22 15,21 22-15,0-22 0,0 1 0,0-1 16,0 1-16,0-1 16,21 1-16,0-22 0,22 22 0,-22-1 15,0 1-15,21-1 0,-20 1 0,20-1 16,0 1-16,1-1 0,20 22 15</inkml:trace>
  <inkml:trace contextRef="#ctx0" brushRef="#br1" timeOffset="-198172.68">25019 9377 0,'0'-21'0,"0"42"0,21-63 0,-21 20 15,21 1-15,-21 0 31,0 42-15,0 0 0,0 1-16,0-1 0,0 0 0,-21 0 15,21 21-15,0-20 0,0-1 0,0 0 16,-21 0-16,21 0 0,0 0 16,0 1-16,0-1 0,0 0 0,21-21 15,0 0 1,0 0-16,1 0 0,-1 0 0,0 0 15,0-21-15,0 21 0,0-21 16,1-1-16,-1 1 0,-21 0 16,21 0-16,0 0 0,-21-22 0,0 22 0,21 0 15,-21 0-15,21 0 0,-21 0 16,0-1-16,0 44 47,-21-22-47,21 21 0,0 0 15,0 0-15,0 0 0,-21 0 0,21 22 16,0-22-16,0 0 0,0 0 0,0 0 16,0 1-16,0-1 0,21 0 15,0 0-15,-21 0 0,22-21 16,20 0-16,-21 0 0,0 0 0,22 0 16,-22 0-16,21 0 0,0 0 15,1 0-15,-1-21 0,0 0 0,-20 0 16,20 0-16,-21-1 0,21 1 15</inkml:trace>
  <inkml:trace contextRef="#ctx0" brushRef="#br1" timeOffset="-197084.87">25950 9377 0,'21'0'16,"-21"-42"-16,0 20 15,-21 86-15,42-149 0,-21 64 0,-21 21 16,0 0-16,0 0 0,0 0 16,0 0-16,-1 0 0,-20 0 15,21 21-15,0-21 0,0 21 16,-1 1-16,1-1 0,-21 0 0,42 0 15,-21 0-15,0 0 0,21 22 16,-22-22-16,22 0 0,0 0 0,0 0 16,0 22-16,22-22 15,-1-21-15,0 0 0,0 0 16,0 0-16,0 0 0,1 0 0,-1 0 16,0-21-16,21 0 0,-21 21 15,1-22-15,-1 1 0,0 0 0,0 0 16,0 0-16,-21 0 0,0-1 0,21 1 15,-21 0-15,0 0 0,0 0 16,0 0-16,0 42 31,-21 0-15,21 0-16,-21 0 0,21 0 0,0 1 16,0-1-16,0 0 0,0 0 0,0 0 15,0 0-15,0 1 0,0-1 16,21 0-16,0 0 0,1 0 15,20-21-15,-21 0 0,21 0 16,1 0-16,-1 0 0,-21 0 0,22 0 16,41 0-16,-41 0 0,-22-21 15,0 0-15,21 0 0,-21 0 16,1-22-16,-1 22 0,0 0 16,-21-21-16,0 20 0,0 1 0,0 0 15,0 0-15,0 0 0,0 0 16,-21-1-16,0 22 0,-1 0 15,1 0-15,0 0 0,0 0 0,0 0 16,0 0-16,-1 22 0,1-1 16,21 0-16,-21 0 0,0 0 0,21 0 15,-21 1-15,21-1 0,0 0 16,0 0-16,0 0 0,0 0 0,0 1 16,0-1-16,21-21 0,0 21 15,0-21-15,0 0 0,1 0 16,-1 0-16,0-21 15,0 0-15,0 21 0,-21-22 0,21 1 16,1 0-16,-22 0 0,21 0 16,0 0-16,0-1 15,-21 1-15,0 0 16,0 42 0,0 0-1,0 22-15,-21-22 0,0 21 16,0-21-16,21 43 0,-22-22 15,22 1-15,-21 20 0,21 1 0,-21-22 16,21 21-16,0 1 0,0-1 16,0 1-16,0-1 0,0 22 15,0-21-15,0-1 0,0 1 0,0-1 16,-21 22-16,21-22 0,0 1 0,0-1 16,0-20-16,0 20 0,21 1 15,-21-22-15,0 21 0,0-20 0,0 20 16,0-20-16,0-1 0,0-21 0,0 0 15,-21 22-15,0-22 0,0-21 16,-1 21-16,1-21 0,0 0 16,0 0-16,0 0 0,0-21 0,-1 0 15,1-1-15,0 1 0,-21-21 16,21-43-16,-1 22 16,1 20-16,21-20 0,0 21 0,0-22 15,0 1-15,0-1 0,0-21 0,21 22 16,1-22-16,-1 22 0,21-1 15,-21 1-15,0-1 0,1 1 16,20-1-16,-21 1 0,0-1 0,22 1 16,-22 20-16,0-20 0,21 21 15,-21-22-15,22 22 0,-22-1 0,21 1 16,1 0-16,-22-1 0,0 22 0,21 0 16,-21-21-16</inkml:trace>
  <inkml:trace contextRef="#ctx0" brushRef="#br1" timeOffset="-196729.31">26797 9377 0,'-42'0'16,"42"21"-1,21-21 1,0 0-16,0 0 16,0 0-16,0 0 0,1-21 15,-1 21-15,21-21 0,-21 21 0,0-21 16,1-1-16,-1 22 0,-21-21 0,0 0 15,21 0-15,-21 0 0,0 0 16,-21 21 0,0 0-16,-22 0 15,22 0-15,0 21 0,-21 0 16,20 0-16,1 0 0,0 0 0,0 1 16,0-1-16,21 0 0,0 0 15,0 0-15,0 0 0,0 1 16,0-1-16,21-21 0,0 0 0,21 0 15,-20 0-15,-1 0 16,0 0-16,21 0 0,-21 0 0,1 0 16,-1-21-16,21 21 0,-21-22 0,0 1 15,1 0-15,-1 0 16,-21 0-16</inkml:trace>
  <inkml:trace contextRef="#ctx0" brushRef="#br1" timeOffset="-196061.69">26755 8488 0,'0'0'0,"-22"0"63,1 0-48,0 0-15,21-21 31,0 0-15,21 21-16,-21-22 16,21 22-16,-21-21 15,22 21-15,-1 0 16,-21 21 15,0 1-15,-21-1-16,-1-21 15,22 21-15,-21-21 0,0 0 16,0 0-16,21-21 63,21 21-63,0-21 0,0-1 0,1 1 15,-1 21-15,-21-21 16,0 0-16,21 21 15,-21 21 1,0 0-16,0 0 16,0 1-16,0-1 0,0 0 0,-21 0 15,0 0-15,21 0 0,-22 1 16,1-1-16,0-21 0,21 21 16,-21-21-16,0 21 0</inkml:trace>
  <inkml:trace contextRef="#ctx0" brushRef="#br1" timeOffset="-195525">27030 8382 0,'-21'0'63,"-1"0"-48,22-21 17,22 0-17,-1 21-15,0-21 16,-21-1-16,21 22 0,0 0 15,-21 22 1,0-1 0,0 0-16,0 0 0,0 0 15,0 0-15,-21 1 16,0-22 0,21-22 30,0 1-30,0 0-16,21 0 16,0 21-16,-21-21 15,21 21-15,-21 21 16,0 0 0,0 0-16,0 0 0,0 1 15,0-1-15,0 0 0,-42 21 16,21-21-16,0 1 15,0-1-15,-1-21 0,-20 21 16,21 0-16,0 0 0</inkml:trace>
  <inkml:trace contextRef="#ctx0" brushRef="#br0" timeOffset="-162373.28">14880 8784 0,'0'0'0,"-21"0"16,0 0-16,0 0 0,-1 0 15,1 0-15,0 0 16,0 0-16,0 0 0,0-21 16,-1 21-1,1 0-15,0 0 16,0 0 0,0 0-16,0 0 15,42 0 48,0 0-48,0 0-15,0 0 0,0 0 16,1 0-16,-1 0 16,0 0-16,0 0 0,21 0 15,-20 0-15,-1 0 0,21 0 16,-21-21-16,22 21 0,-22 0 15,21 0-15,0 0 0,-20 0 0,20 0 16,0 0-16,-21 0 0,22 0 16,-22-21-16,21 21 0,-21 0 0,1 0 15,20 0-15,-21 0 0,0 0 0,0 0 16,22 0-16,-22 0 0,0 0 16,0 0-16,0 0 0,1 0 0,-1 0 15,21 0-15,-21-21 0,0 21 0,22 0 16,-22 0-16,21 0 0,1 0 15,-1 0-15,0 0 0,1 0 0,20 0 16,-21 0-16,22 0 0,-22 0 16,22 0-16,-22 0 0,0 0 15,22 0-15,-22 0 0,1 0 0,-22 0 16,21 0-16,0 0 0,-20 0 16,20-22-16,-21 22 0,21 0 0,-20 0 15,-1 0-15,21 0 0,-21 0 0,22 0 16,-1-21-16,-21 21 0,21 0 15,1 0-15,-1 0 0,0 0 0,1 0 16,-1-21-16,0 21 0,1 0 0,-1 0 16,0 0-16,-20 0 0,20 0 15,0-21-15,-21 21 0,22 0 16,-22 0-16,21 0 0,-21 0 16,22 0-16,-22-21 0,21 21 0,1 0 15,-22 0-15,21 0 0,0 0 0,1 0 16,-1-21-16,0 21 0,1 0 15,-1 0-15,0 0 0,1 0 0,-1 0 16,0 0-16,1 0 0,-1 0 0,0 0 16,-20 0-16,20 0 0,0 0 15,-21 0-15,22-22 0,-1 22 0,-21 0 16,22 0-16,-1 0 0,0 0 16,-21 0-16,22 0 0,-1 0 0,0 0 15,1 0-15,-22 0 0,64-21 16,-43 21-16,21 0 15,-20 0-15,-1 0 0,0 0 0,22 0 16,-22 0-16,1 0 0,20 0 0,-21 0 16,1 0-16,-1-21 0,22 21 15,-22 0-15,0 0 0,-21 0 0,22 0 16,-1 0-16,-21 0 0,22-21 16,-22 21-16,21 0 0,-21 0 0,22 0 15,-22 0-15,21-21 0,-21 21 0,22 0 16,-22 0-16,21 0 0,-21 0 15,22 0-15,-1 0 0,-21 0 0,21 0 16,1 0-16,-22 0 16,21 0-16,1-21 0,-1 21 0,0 0 15,-21 0-15,22 0 0,-1 0 0,-21 0 16,22 0-16,-22 0 0,0 0 16,21 0-16,-21 0 0,1 0 0,20 0 15,-21 0-15,21 0 0,-20 0 16,-1 0-16,21 0 0,-21 0 0,22 0 15,-1 0-15,-21 0 0,21 0 16,-20 0-16,20 0 0,0 0 0,-21 0 16,1 0-16,20 0 0,-21 0 15,0 0-15,0 0 0,1 0 16,-1 0-16,0 0 16,0 0-16,0-22 0,0 22 15,1 0-15,-1 0 16,0 0-16,0 0 0,0 0 0,22 0 15,-1 0-15,-21 0 0,21 0 16,1 0-16,-1 0 0,-21 0 0,22 0 16,-22 0-16,0 0 0,0 0 0,0 22 15,0-22-15,1 0 0,-1 0 16,0 0 0,0 0 15,0 0-31,0 0 31,1 0-31,-22 21 47</inkml:trace>
  <inkml:trace contextRef="#ctx0" brushRef="#br0" timeOffset="-159629.28">6498 11028 0,'-21'0'79,"0"0"-64,0 0-15,-1 0 16,1 0-16,0 0 15,0 0-15,0 0 16,0 0-16,42 0 94,0 21-94,0-21 15,0 0-15,0 0 0,1 0 0,-1 0 16,21 0-16,-21 0 0,22 0 0,-1 0 16,0 0-16,22 0 0,-22 0 15,22 0-15,-22 0 0,21 0 0,-20 0 16,-1 0-16,0 0 0,22 0 16,-22 0-16,1 0 0,-22 0 0,21 0 15,0-21-15,1 21 0,-1 0 16,0 0-16,1 0 0,20 0 0,-20 0 15,-1 0-15,0-21 0,1 21 16,20 0-16,-21 0 0,1 0 16,-1 0-16,0 0 0,1 0 0,-1 0 15,0 0-15,1 0 0,-22 0 0,21 0 16,-21 0-16,22 0 0,-22-21 16,21 21-16,1 0 0,-1 0 0,0 0 15,1 0-15,20 0 0,1-22 16,20 22-16,-20 0 0,-1 0 0,22 0 15,-22 0-15,1 0 0,-1-21 0,1 21 16,-1 0-16,-20 0 0,20 0 16,-20 0-16,20 0 0,1 0 0,-22 0 15,21 0-15,1 0 0,-1 0 16,1 0-16,21-21 0,-22 21 16,1 0-16,-1 0 0,22 0 0,-22 0 15,1-21-15,-22 21 0,22 0 16,-1 0-16,1 0 0,-22 0 0,21 0 15,1 0-15,-1-21 0,-20 21 16,20 0-16,1 0 0,-22 0 0,22 0 16,-1 0-16,-21-21 0,22 21 0,-22 0 15,22 0-15,-1 0 0,-20 0 16,20-22-16,-21 22 0,22 0 0,-1-21 16,-20 21-16,20 0 0,1 0 15,-1 0-15,-20 0 0,20 0 0,-21 0 16,22 0-16,-22 0 0,1 0 15,20 0-15,-21 0 0,1 0 16,-1 0-16,0 0 0,22 0 0,-22 0 16,1-21-16,20 21 0,-21 0 0,22 0 15,-22 0-15,22 0 0,-1 0 16,-20 0-16,20 0 0,-21 0 0,22 0 16,-22-21-16,1 21 0,-1 0 15,0 0-15,1 0 0,-1 0 0,0 0 16,1 0-16,-1 0 0,-21 0 0,21 0 15,1 0-15,-1-21 0,0 21 16,-20 0-16,20 0 0,0 0 0,-21 0 16,22 0-16,-1 0 0,-21 0 15,22 0-15,-22 0 0,0 0 16,0 0-16,0 0 16,-42 0 124,0 0-140,0 0 16,0 0-16,-1 0 0,1 0 15,21 21-15,-21-21 0,0 0 16,0 0-16,0 0 0,-1 0 16,1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10:50:07.8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1884 508 0,'0'0'0,"0"-21"16,-21 0-16,21 0 15,0-1-15,0 1 16,0 0-16,-22 21 0,22-21 16,0 0-16,-21 21 15,21-21-15,0 42 32,0 0-17,0 21-15,0-21 0,0 1 16,0 20-16,0 0 0,0 1 15,0-1-15,0 0 0,0 22 0,0-1 16,0-20-16,0 20 0,0 1 16,0-1-16,0 1 0,0-22 0,0 21 15,0-20-15,0-1 0,0 0 16,0 1-16,0-1 0,0-21 16,0 0-16,0 1 0,0-1 15,0 0-15,0-42 47,0 0-47,0-1 0,0 1 0,0 0 16,0-21-16,0 21 0</inkml:trace>
  <inkml:trace contextRef="#ctx0" brushRef="#br0" timeOffset="444.74">1503 529 0,'0'0'0,"-21"0"0,-1-21 0,1 0 16,0 0-16,0 0 0,0 21 0,0-22 15,21 1-15,0 0 0,0 0 16,0 0-16,0 0 0,21-1 15,21 1-15,0-21 0,22 21 0,-1 0 16,1-1-16,-1 1 16,1 0-16,21 0 0,-22 0 0,1 21 15,20 0-15,-20 0 0,-1 21 16,-20 0-16,20 21 0,-21-20 16,-20 20-16,-1 0 0,-21 22 0,0-22 15,-21 22-15,-22-22 0,1 21 16,0-20-16,-22 20 0,22-20 0,-22 20 15,1-21-15,-1 22 0,22-22 16,-22-21-16,22 22 0,0-22 16,-1 21-16,22-21 0,0-21 0,0 22 15,0-22-15,21 21 16,21-21 0,0-21-16,0-1 15,0 22-15,1-21 0,-1 0 0,0 21 16</inkml:trace>
  <inkml:trace contextRef="#ctx0" brushRef="#br0" timeOffset="1293.25">2095 1249 0,'-21'-42'31,"21"20"-31,0 1 16,0 0-16,0 0 15,0 0-15,21 0 16,1-1-16,-1 22 0,-21-21 0,21 21 16,0 0-16,0 0 0,22 0 15,-22 0-15,0 0 0,21 0 0,1 21 16,-22 1-16,21-1 0,0 0 16,-20 0-16,-1 21 0,21-20 15,-21-1-15,-21 21 0,0-21 0,0 0 16,0 1-16,0 20 0,0-21 15,0 0-15,-21-21 0,0 21 16,0 1-16,0-22 0,-1 0 16,1 0-16,21-22 31,0 1-31,0 0 0,0 0 16,0-21-16,21 20 0,-21 1 15,22-21-15,-1 21 0,-21-22 0,21 1 16,0 21-16,0-21 0,0-1 15,1 22-15,20 0 0,-21-21 0,0 20 16,0 22-16,1-21 0,-1 21 16,0 0-16,0 0 15,0 0 1,-21 21-16,0 1 16</inkml:trace>
  <inkml:trace contextRef="#ctx0" brushRef="#br0" timeOffset="1859.93">3387 1016 0,'21'-21'0,"0"-43"16,-21 43-1,0 0-15,0 0 0,-21 21 16,0 0 0,-1 0-16,1 0 15,0 0-15,0 21 0,21 0 0,-21 0 16,0 1-16,-1 20 0,1-21 16,0 21-16,0 1 0,0-22 0,0 21 15,-1 1-15,22-22 0,-21 21 16,21-21-16,-21 22 0,21-22 0,0 0 15,0 0-15,0 0 16,0 0-16,0 1 0,21-22 16,0 0-16,1 21 0,-1-21 15,21 0-15,-21 0 0,22 0 0,-22 0 16,21 0-16,-21-21 0,22-1 16,-1 22-16,0-21 0,-21 0 15,22 0-15,-22 0 0,0-22 0,0 22 16,0 0-16,1-21 0,-22 21 0,0-22 15,0 22-15,0-21 16,0 21-16,0-22 0,-22 22 0,1 0 0,0 0 16,-21 0-16,21-1 0,-1 22 15,1 0-15,0 0 0,-21 0 16,21 0-16,-1 22 0,1-1 16,0-21-16,0 21 0,21 0 15,-21 21-15,0-20 0,21-1 0,0 0 16,0 0-16,0 0 0,0 0 15,0 1-15,21-1 16</inkml:trace>
  <inkml:trace contextRef="#ctx0" brushRef="#br0" timeOffset="2628.49">4170 974 0,'0'0'0,"0"-21"0,0-1 16,-21 22-16,-1-21 15,1 21-15,0 0 0,0 0 0,0 0 16,0 0-16,-1 21 0,-20 1 16,21-1-16,0 0 0,0 0 0,-1 0 15,22 0-15,-21 1 0,21-1 16,-21 21-16,21-21 0,0 0 15,0 1-15,0-1 16,0 0-16,21-21 0,0 0 16,1 0-16,-1 0 0,0 0 15,0 0-15,21 0 0,-20-21 0,-1 21 16,0-21-16,0-1 16,0 22-16,0-21 0,-21 0 0,0 0 0,22 0 15,-22 0-15,21 21 0,-21-22 16,0 1-16,0 0 0,0 0 15,0 42 32,0 0-47,0 0 0,0 22 0,0-22 16,0 0-16,0 21 0,0 1 16,21-22-16,-21 21 0,0 1 0,21-1 15,-21 21-15,0-20 0,0 20 16,21 1-16,0-1 0,1 1 0,-22-1 15,0 1-15,21-1 0,-21 1 16,21-1-16,-21 22 0,0-22 0,0 1 16,0-1-16,0 1 0,0-1 0,0 1 15,0-22-15,0 22 0,0-22 16,0 0-16,0 1 0,0 20 16,0-20-16,0-22 0,0 0 15,0 0-15,-21 0 16,0-21-16,-1 0 0,1 0 15,0 0-15,0 0 0,0-21 0,-22 0 16,22-21-16,-21 20 0,21-20 16,-22 0-16,22-22 0,-21 22 0,21-22 15,0 1-15,-1-1 0,22 1 16,0-1-16,0 1 0,0-1 0,0 1 16,0-1-16,22 1 0,-1-1 15,0 1-15,21-1 0,-21 1 0,1-1 16,20 22-16,-21-21 0,21 20 15,-20 1-15,20 0 0,0-1 16,-21 1-16,22 0 0,20-22 16,-42 43-16,22 0 0</inkml:trace>
  <inkml:trace contextRef="#ctx0" brushRef="#br0" timeOffset="3061.24">4508 1037 0,'0'-21'0,"0"42"0,0-63 0,-21 42 15,21-21-15,-21 0 0,21-1 0,0 1 16,0 0-16,0 0 16,0 0-16,0 0 0,21 21 15,0 0-15,1 0 0,-1 0 16,21 0-16,-21 0 0,0 21 0,22 0 15,-22 0-15,0 21 0,21-20 16,-20-1-16,-1 21 0,-21-21 0,0 22 16,21-22-16,-21 21 15,0-21-15,0 0 0,0 1 0,-21-1 0,21 0 16,-21 0-16,-1-21 16,1 0-16,0-21 31,21 0-31,0-22 0,0 22 15,0 0-15,0-21 0,0 21 16,0-22-16,0 1 0,0 21 0,21-22 16,0 22-16,-21 0 0,22 0 15,-1 0-15,0 0 0,0 21 0,0 0 16,0-22-16,1 22 0,-1 0 16,0 0-16,0 0 0,0 0 0,0 0 15,1 22-15</inkml:trace>
  <inkml:trace contextRef="#ctx0" brushRef="#br0" timeOffset="3611.93">5524 1122 0,'0'-21'0,"0"0"0,0-1 15,0 1-15,-21 0 16,21 0-16,0 0 0,-21 0 0,21-22 16,0 22-16,0-21 15,-21 21-15,0-22 0,0 22 0,-1 0 16,1 0-16,0 21 16,0 0-16,-21 0 0,20 0 0,1 0 15,0 21-15,-21-21 0,21 42 16,-1-21-16,-20 1 0,21 20 0,0 0 15,0 1-15,-1-1 0,22 0 16,0 1-16,0-22 0,0 21 0,0-21 16,0 0-16,0 1 0,22-1 15,-1 0-15,0-21 0,0 0 16,0 0-16,22 0 0,-22 0 0,0 0 16,0 0-16,21-21 0,-20 0 15,-1-1-15,21 1 0,-21 0 0,0 0 16,-21 0-16,22-22 0,-22 22 15,0-21-15,0 0 0,0-1 0,0 22 16,0-21-16,0 21 0,0-1 16,-22 22-1,22 22 1,0-1-16,0 0 0,0 21 0,0-21 16,0 22-16,0-22 0,0 21 15,0-21-15,0 22 0,0-22 0,22 0 16,-1 0-16,-21 0 0,21-21 15,0 0-15,0 22 0,0-22 16,1 0-16,20 0 0,-21-22 0</inkml:trace>
  <inkml:trace contextRef="#ctx0" brushRef="#br0" timeOffset="4296.53">5927 783 0,'0'0'0,"-64"64"32,64-43-32,-21 0 0,21 21 15,0-20-15,0-1 0,0 21 0,0-21 16,0 0-16,0 1 0,0-1 16,0 0-16,0 0 0,0 0 0,0 0 15,0 1-15,-21-22 47,21-22-47,0 1 0,-21 0 16,21 0-16,0 0 0,0-22 15,0 22-15,0-21 0,0 0 16,0 20-16,0-20 0,0 0 16,21 21-16,0-22 0,0 22 0,0 0 15,0 21-15,22-21 0,-22 21 16,0 0-16,0 0 0,22 0 0,-22 21 15,0-21-15,0 21 0,0 0 16,0 22-16,-21-22 0,0 0 0,22 21 16,-22-21-16,0 22 0,0-22 15,0 0-15,0 21 0,0-20 0,0-1 16,0 0-16,-22-21 16,22 21-16,0-42 31,0 0-16,0 0-15,0-1 0,22-20 0,-1 21 16,0-21-16,0-1 0,0 22 16,0-21-16,1-1 0,20 22 0,-21-21 15,0 21-15,22 0 0,-22 21 16,0 0-16,0 0 0,0 0 16,0 21-16,1-21 0,-22 21 0,0 21 15,21-21-15,-21 1 0,0 20 0,21 0 16,-21-21-16,0 22 0,0-22 15,0 0-15,0 21 0,0-20 0,0-1 16,0 0-16,0 0 16,0 0-16,-21-21 0,21-21 47,21 0-47</inkml:trace>
  <inkml:trace contextRef="#ctx0" brushRef="#br0" timeOffset="4507.71">6837 699 0,'0'84'16,"0"-41"0,0-22-16,0 0 0,0 21 0,0-21 15,0 1-15,0-1 16,-21 0-16,21 0 0,0 0 0,0 0 0,0 1 15,0-44 17,0 1-17</inkml:trace>
  <inkml:trace contextRef="#ctx0" brushRef="#br0" timeOffset="4812.6">6752 466 0,'0'0'0,"0"21"0,-21-21 16,21 21-16,0 0 0,-21-21 15,21 21-15,0 1 16,21-22 0,0 0-16,0 0 15,0 0-15,-21-22 0,0 1 16,0 0-16,0 0 15,0 0-15,0 0 0,-21 21 16,0-22-16,0 22 0,0 0 16,0 0-16,-1 0 15,1 0-15,0 22 0,21-1 16,0 0-16,0 0 16,21 0-16,0-21 0,-21 21 15,22-21-15,-1 0 0</inkml:trace>
  <inkml:trace contextRef="#ctx0" brushRef="#br0" timeOffset="5408.26">7218 804 0,'0'0'0,"-21"-42"31,21 21-31,0 42 31,0 0-31,0 0 0,0 1 16,0 20-16,0-21 15,0 0-15,0 22 0,0-1 16,0 0-16,-22-21 0,22 1 16,0-1-16,0 0 0,-21 0 15,21-42 17,0 0-17,0 0-15,0-1 0,0-20 0,0 0 16,0 21-16,21-22 0,-21 1 15,22 0-15,-1-1 0,0 1 0,0 0 16,0 20-16,0-20 0,1 21 16,-1 0-16,21 21 0,-21 0 15,22 0-15,-1 0 0,-21 0 0,21 0 16,1 21-16,-22 0 0,0 0 16,21 0-16,-20 22 0,-22-22 0,0 21 15,21-21-15,-21 22 0,0-22 16,0 21-16,0-21 0,0 1 0,0-1 15,-21 0-15,21 0 0,-22 0 16,1 0-16,0-21 0,21 22 16,-21-22-16,42-22 31,0 22-31</inkml:trace>
  <inkml:trace contextRef="#ctx0" brushRef="#br0" timeOffset="6145.43">8276 656 0,'0'0'0,"0"-21"15,0 0-15,0 0 0,0 0 16,-21 21 0,0 0-16,0 0 0,-1 0 0,1 0 15,0 0-15,0 21 0,-21-21 0,20 21 16,1 0-16,-21 0 0,21 22 15,0-22-15,-1 21 0,1-21 16,0 22-16,21-22 0,0 0 16,0 0-16,0 21 0,21-20 15,0-1-15,1-21 0,-1 0 16,21 0-16,-21 0 0,22 0 0,-22 0 16,21-21-16,-21-1 0,0 1 15,1 0-15,-1 0 0,0 0 0,0 0 16,-21-1-16,21 1 0,-21-21 15,0 21-15,0 0 0,0-1 16,21 1-16,-21 42 31,0 1-31,0-1 16,0 0-16,0 0 0,0 0 16,-21 22-16,21-1 0,0 0 0,0 1 15,-21-1-15,21 0 0,-21 22 16,21-22-16,-21 0 0,21 22 0,0-22 15,0 22-15,0-1 0,0 1 0,0-1 16,21 1-16,0-1 0,-21 22 16,21-22-16,0 1 0,1-1 0,-1 1 15,-21-1-15,21 1 0,0-22 0,0 22 16,0-22-16,-21 22 0,0-22 16,22 0-16,-22 1 0,0-1 15,0 0-15,0-21 0,0 22 16,0-22-16,-22 0 0,1 0 0,0 0 15,0-21-15,0 22 0,0-22 0,-22 0 16,1 0-16,21 0 0,-22 0 0,1 0 16,-21-22-16,20 1 0,1 0 15,-22-21-15,22 21 0,-21-22 0,20 1 16,-20-22-16,20 1 0,1 21 0,0-22 16,21-21-16,-22 22 0,22-22 15,21 1-15,0-1 0,0 0 0,0 1 16,0-1-16,42 21 0,-20 1 15,20-1-15,-21 1 0,21 21 16,1-1-16,-1 1 0,0 0 0,1-1 16,-1 1-16,43-22 15,-43 43-15,-21-21 0,22 21 0</inkml:trace>
  <inkml:trace contextRef="#ctx0" brushRef="#br0" timeOffset="6855.16">9102 593 0,'0'0'0,"21"-21"15,-21-1-15,0 1 0,0 0 0,0 0 16,0 0 0,0 42-1,-21 0-15,21 21 0,0-20 16,0 20-16,-22 0 0,1 1 16,0-1-16,21 21 0,-21-20 0,0 20 15,0-20-15,-1-1 0,-20 21 16,21-20-16,0-1 0,0 0 0,-1-20 15,1-1-15,0 0 16,0 0-16,0 0 0,0 0 0,-1-21 16,22-21-1,-21 0-15,21 0 16,0-21-16,0 20 0,0-20 0,0 21 16,0-21-16,0-1 0,0 1 15,0 0-15,0-1 0,0 22 0,0-21 16,0 21-16,0-1 0,0 1 15,21 21-15,1 21 16,-22 1-16,21-1 16,-21 21-16,21-21 0,-21 22 15,0-22-15,21 21 0,0-21 16,-21 22-16,21-22 0,-21 0 0,22 0 16,-1 0-16,-21 0 0,21 1 0,0-1 15,21-21-15,-20 0 0,-1 0 16,21 0-16,-21 0 0,22 0 0,-1 0 15,0-21-15,1 21 0,-1-22 16</inkml:trace>
  <inkml:trace contextRef="#ctx0" brushRef="#br0" timeOffset="7295.92">9588 762 0,'0'0'0,"0"-21"0,0 0 15,-21 0-15,0-1 0,0 22 16,0 0-16,0 0 0,-1 0 15,-20 0-15,21 0 0,0 22 0,-22-1 16,22 0-16,-21 21 0,21-21 16,0 22-16,-1-1 0,1 0 0,0 1 15,0-1-15,0 0 0,21-20 16,0 20-16,0-21 0,0 0 0,0 22 16,21-22-16,0 0 0,0-21 15,22 0-15,-22 0 0,0 0 16,21 0-16,-21 0 0,22 0 0,-22-21 15,21 0-15,-21-1 16,22 1-16,-22 0 0,0-21 0,0 21 16,0-22-16,1 1 0,-22 21 15,0-22-15,0 1 0,0 0 0,0 21 16,0-1-16,0 1 0,0 0 0,-22 21 31,22 21-31,-21 0 0,0 22 0,21-22 16,0 21-16,0 1 0,-21-22 15,21 21-15,0-21 0,0 22 0,0-22 16,0 0-16,0 0 0,0 0 16,0 0-16,21-21 0,0 22 0,0-22 15,1 0 1,20 0-16,-21 0 0,0 0 0,22-22 16,-22 1-16,21 21 0</inkml:trace>
  <inkml:trace contextRef="#ctx0" brushRef="#br0" timeOffset="7740.65">10012 804 0,'0'0'0,"-43"0"31,22 0-31,21 22 0,0-1 0,-21 0 16,21 0-16,-21 0 0,21 0 16,-21 22-16,21-22 0,0 0 15,0 0-15,0 0 0,0 1 0,0-1 16,-21 0-16,21 0 0,-22-21 15,22 21-15,-21-21 32,0-21-32,21 0 0,0 0 15,0 0-15,0-1 0,0-20 16,0 21-16,0-21 0,0-1 0,0 1 16,21 21-16,0-22 0,1 1 15,20 21-15,0 0 0,1 0 0,-1-1 16,0 1-16,1 21 0,-1 0 15,21 0-15,-20 0 0,-1 21 16,0 1-16,-20-1 0,20 0 0,-21 0 16,0 21-16,-21-20 0,0-1 15,0 21-15,0-21 0,0 22 0,0-22 16,0 0-16,-21 0 0,0 0 16,0 0-16,0 1 0,-1-1 0,1-21 15,0 21-15,0-21 0,42 0 31,0 0-15,0 0-16,1 0 16</inkml:trace>
  <inkml:trace contextRef="#ctx0" brushRef="#br0" timeOffset="8403.85">10922 847 0,'0'0'0,"21"-43"16,-21 22-16,0-21 0,0 21 0,0 0 15,0-1-15,0 1 0,0 0 0,-21 0 16,0 21-16,0 0 0,-1 0 16,1 0-16,-21 0 0,21 0 0,0 0 15,-22 21-15,22 0 0,0 0 16,-21 22-16,20-22 0,-20 64 16,21-43-16,0-21 0,21 21 15,0 1-15,0-22 0,0 0 16,0 0-16,0 0 0,21 1 0,0-22 15,0 0-15,0 0 0,22 0 16,-22 0-16,21 0 0,-21-22 0,22 1 16,-22 0-16,21 0 0,-21 0 15,1 0-15,-1-22 0,0 22 0,0-21 16,-21 21-16,0-1 0,0-20 16,0 21-16,0 0 0,0 0 15,0 42 16,0 0-31,0 0 0,0 0 16,0 22-16,0-22 0,-21 21 16,21 0-16,-21 1 0,21-1 0,0 22 15,0-22-15,0 21 0,0-20 0,0 20 16,0-20-16,0 20 0,0 1 16,0-1-16,21 22 0,-21-22 0,21 1 15,0-1-15,0 1 0,-21-1 0,0 1 16,22-1-16,-22-20 0,0 20 15,0 1-15,21-1 0,-21-21 0,0 22 16,0-22-16,0 22 0,0-22 0,0 0 16,0 1-16,0-22 0,0 21 15,0-21-15,-21 1 0,-1-22 16,1 0-16,0 0 0,-21 0 0,21 0 16,-43-22-16,22 1 0,-1 0 0,-20-21 15,21 21-15,-22-22 0,22 1 16,-22 0-16,22-1 0,0 1 0,20 0 15,-20-1-15,21 22 0,21-21 16,0-1-16,-21 1 0,21 21 0,0-21 16,0-1-16,21-63 15,0 64-15,0-21 0,0-1 0,1 1 16,-1 20-16</inkml:trace>
  <inkml:trace contextRef="#ctx0" brushRef="#br0" timeOffset="8903.56">11091 762 0,'0'0'0,"0"-63"31,0 84 0,0 0-31,0 0 0,0 21 16,0-20-16,0-1 0,-21 21 16,21-21-16,0 22 0,0-22 0,0 0 15,0 21-15,0-21 0,0 1 16,21-1-16,0 0 0,1-21 16,-1 0-16,0 0 0,0 0 15,21 0-15,-20-21 0,-1 0 16,0 21-16,0-22 0,0 1 15,0-21-15,1 21 0,-1-22 0,0 22 16,0-21-16,-21 0 0,0 20 16,0-20-16,0 21 0,0 0 15,0 0-15,-21 42 32,21 0-32,-21 0 0,21 0 15,-21 22-15,21-22 0,0 21 0,0-21 16,0 22-16,0-22 0,0 21 15,0-21-15,0 0 0,0 1 0,0-1 16,21 0-16,0-21 0,0 0 16,0 21-16,0-21 0,1 0 0,-1 0 15,0 0-15,21-21 0,-21 21 16,22-21-16</inkml:trace>
  <inkml:trace contextRef="#ctx0" brushRef="#br0" timeOffset="9935.96">12065 741 0,'0'0'0,"0"-21"0,0 0 0,0-1 16,-21 22-16,0-21 0,-1 0 0,1 21 15,-21 0-15,21-21 0,0 21 16,-22 0-16,22 0 0,0 0 0,-21 0 16,20 21-16,1 0 0,0 0 15,-21 22-15,42-22 0,-21 21 0,-1 1 16,22-1-16,-21 0 15,21 1-15,0-22 0,0 21 0,0-21 16,0 0-16,21 1 0,1-1 0,-1 0 16,0 0-16,0-21 0,0 0 15,0 0-15,22 0 0,-22 0 0,0-21 16,21 0-16,-20 0 0,-1 21 16,0-22-16,21-20 0,-42 21 0,21 0 15,1-22-15,-22 22 0,0-21 16,0 21-16,0-22 0,0 22 0,0 0 15,0 0-15,0 0 0,-22 21 16,1 0-16,0 0 16,0 21-16,21 0 0,0 0 15,-21 22-15,21-22 0,-21 21 16,21-21-16,0 22 0,0-1 0,0-21 16,0 0-16,0 22 0,0-22 0,21 0 15,0 0-15,0 0 0,0-21 16,22 21-16,-22-21 0,0 0 0,21 0 15,1 0-15,-1 0 0,0 0 16,1-21-16,-1 21 0,0-21 0,1 0 16,-1 0-16,0-22 0,1 22 15,-22-21-15,21 21 0,-21-22 0,0 1 16,-21 0-16,0-1 0,0 22 16,0-21-16,0 21 0,0 0 15,0-1-15,0 1 0,-21 21 0,0 0 16,0 0-16,0 0 0,0 0 15,-1 21-15,-20 1 0,21-1 0,0 0 16,-22 21-16,22-21 0,0 22 16,0-22-16,0 21 0,21 1 0,-21-22 15,21 0-15,0 0 0,0 0 0,21 0 16,0 1-16,0-1 0,0-21 16,0 0-16,1 0 0,20 0 0,-21 0 15,0 0-15,0-21 16,22-1-16,-22 1 0,0 0 15,0 0-15,-21 0 0,0-22 16,21 22-16,-21 0 0,0 0 0,22-21 16,-22 20-16,0 1 0,0 0 15,0 42 1,0 0-16,0 1 16,0-1-16,-22 21 0,22-21 15,-21 22-15,21-1 0,-21 21 0,21-20 16,0 20-16,-21-20 0,21 20 15,-21 1-15,21-22 0,0 43 0,0-22 16,0 1-16,0 20 0,-21-20 16,-1-1-16,22 22 0,-21-22 0,21 1 15,0 21-15,0-22 0,0 1 16,0-1-16,0 1 0,0-1 0,0 1 16,0-22-16,0 21 0,0-20 15,0-22-15,0 21 0,0-21 0,-21-21 16,0 0-1,0-21-15,0-21 16,-1 21-16,1-22 0,0 1 0,-21 0 16,21-1-16,-22 1 0,1-21 0,21 20 15,0 1-15,-1 21 0,1-22 16,21 1-16,0 0 0,0-1 0,0 1 16,0 0-16,0-1 0,21-20 0,22-1 15,-22 1-15</inkml:trace>
  <inkml:trace contextRef="#ctx0" brushRef="#br0" timeOffset="10307.76">12763 953 0,'0'0'15,"22"-22"16,-1 22-15,21-21-16,-21 21 0,0-21 16,1 0-16,-1 21 0,0-21 15,0 0-15,0-1 0,-21-20 0,0 21 16,0 0-16,0 0 16,-21 21-16,0 0 0,0 0 0,-22 0 15,22 0-15,0 0 0,-21 21 16,21 0-16,-1 0 0,1 0 15,0 22-15,0-22 0,21 21 0,0 0 16,0-20-16,0 20 0,0-21 0,0 21 16,21-20-16,0-1 0,22 0 15,-1 0-15,0-21 0,1 0 16,-1 21-16,0-21 0,1 0 0,-1 0 16,-21 0-16,21-21 0,-20 21 15,20-21-15</inkml:trace>
  <inkml:trace contextRef="#ctx0" brushRef="#br0" timeOffset="12379.93">14372 212 0,'0'0'0,"0"-21"0,0-1 15,21 1-15,-21 0 0,0 0 0,0 0 16,0 0-16,0-1 0,21 1 15,-21 0-15,0 63 63,0-20-47,0 20-16,0 0 0,0-21 15,0 22-15,0-1 0,0 0 0,0 1 16,0-1-16,0 0 0,0 1 15,0-1-15,-21 0 0,21 1 0,0-1 16,-21 0-16,21 1 0,0-1 16,0 22-16,0-22 0,0 21 0,0-20 15,0 20-15,0-20 0,0 20 16,0-21-16,0 22 0,0-22 0,0 1 16,0 20-16,0-21 0,0 1 15,0 20-15,-21 1 0,21-22 0,0 22 16,-21-22-16,21 21 0,0-20 15,0-1-15,0 22 0,0-22 0,-21 0 16,21 1-16,-22-1 0,22 21 16,0-20-16,0-1 0,0 0 0,0 1 15,-21 20-15,21-20 0,0 20 0,0-21 16,0 1-16,-21 20 0,21-20 16,0 20-16,0-21 0,0 1 0,0-1 15,0 22-15,0-22 0,0 0 0,0 1 16,0 20-16,21-21 0,-21 22 15,0-22-15,0 1 0,21 20 16,-21-21-16,0 1 0,0 20 16,0-20-16,0-1 0,0 0 0,0 22 15,0-22-15,0 0 0,0 22 0,0-22 16,0 22-16,0-22 0,0 22 0,0-22 16,0 21-16,-21-20 0,21-1 0,0 22 15,0-22-15,0 0 0,0 1 16,0-1-16,0 0 0,0 1 0,0-1 15,0 0-15,0 1 0,0-1 16,0 21-16,-21-20 0,21-1 0,0 0 16,0 22-16,0-22 0,0 1 0,0-1 15,0 0-15,0 1 0,0-1 16,0 0-16,0 1 0,0-1 16,21 0-16,-21 1 0,21-1 0,-21-21 15,0 21-15,0 1 0,0-1 0,22 0 16,-22 1-16,0-1 0,0 0 15,0 1-15,0-22 0,0 21 0,0 1 16,0-1-16,0 0 0,0 1 0,0-1 16,0 0-16,0 1 0,0 20 0,0-21 15,0 22-15,0-22 16,0 22-16,0-1 0,0-20 0,0 20 16,0 1-16,0-22 0,0 21 0,0 1 0,0-1 15,0 1-15,0-1 16,0 1-16,0-1 0,0 22 0,0-21 15,-22-1-15,22 22 0,0-22 0,-21 1 16,21-1-16,0 22 0,0-22 0,0 22 16,0-21-16,0-1 0,0 1 15,0 20-15,0-20 0,0-1 0,0 1 16,0-1-16,0 1 0,0-1 0,0 1 16,21-1-16,-21 1 0,22-1 0,-22 1 15,0-1-15,0 1 0,0-1 16,21 1-16,-21-1 0,0 1 15,21-1-15,-21 1 0,0-1 0,0 1 16,0-1-16,0 1 0,0-1 0,0 1 16,21-22-16,-21 22 0,0-1 0,0-21 15,0 22-15,0-22 0,0 22 16,0-22-16,0 22 0,0-22 0,0 21 16,0 1-16,0-22 0,0 22 0,0-22 15,0 22-15,0-22 0,0 0 0,0 22 16,0-22-16,0 22 0,0-22 15,0 21-15,0-20 0,0-1 0,0 22 16,0-1-16,0-21 0,0 64 16,0-63-16,0-1 0,0 21 15,0-20-15,0-1 0,0 0 16,0 22-16,0-22 0,0 22 0,0-22 16,0 64-16,0-43 0,0-20 15,0 20-15,0-20 0,0-1 0,0 21 16,0-20-16,0-1 0,0 22 15,0-22-15,0 0 0,0 22 0,0-22 16,0 22-16,0-1 0,0-21 0,0 22 16,0-22-16,0 22 0,0-1 15,0-20-15,0 20 0,0-21 0,0 22 16,0-22-16,21 22 0,-21-1 16,0 1-16,0-22 0,21 85 15,-21-63-15,0-1 0,0-21 16,0 22-16,0-1 0,0-20 0,0 20 15,0 1-15,0-1 0,0 1 0,0 42 16,0-43-16,0 1 0,0-1 16,0 1-16,0-22 0,0 21 15,0 1-15,0-22 0,0 22 0,0-1 16,0 1-16,0-1 0,0-20 0,0 20 16,0 1-16,0-1 0,0 1 15,0-22-15,0 21 0,0-20 0,0 20 16,-21 1-16,21-22 0,0 22 15,-21-22-15,21 21 0,0 1 0,0-22 16,0 22-16,0-22 0,0 22 16,0-22-16,0 21 0,0-20 15,0-1-15,0 0 0,0 22 0,-21-22 0,21 1 16,0 20-16,0-21 0,0 1 16,-21 20-16,21-20 0,0-1 0,0 21 15,0-20-15,0-1 0,0 22 0,0-22 16,0 0-16,0 1 0,0-1 15,0 0-15,0 1 0,-21-1 0,21 0 16,0 1-16,0-1 0,0 21 16,0-20-16,-22-1 0,22 0 15,0 1-15,0-1 0,0 0 0,0-20 16,0 20-16,0 0 0,0 1 16,0-22-16,0 21 0,0 0 0,0-20 15,0 20-15,0-21 0,0 21 0,0-20 16,0-1-16,0 0 0,0 0 15,0 0-15,0 0 0,0 1 0,0-1 16,0-42 0</inkml:trace>
  <inkml:trace contextRef="#ctx0" brushRef="#br0" timeOffset="13770.41">15367 762 0,'0'0'0,"21"-21"15,0 0 1,0 0-16,1 21 0,-1-22 15,0 1-15,0 21 0,0-21 0,0 0 16,1 0-16,-1 0 0,0-1 16,0 1-16,-21 0 0,0 0 0,0 0 15,0 0-15,-21-1 16,0 22 0,-22 0-16,22 0 0,-21 0 0,0 22 15,-22-22-15,22 21 0,-1 0 16,1 0-16,0 0 0,-1 0 0,22 1 15,-21-1-15,42 0 0,0 0 16,0 0-16,0 0 0,0 1 16,0-1-16,21 0 0,0 0 15,0 0-15,22 0 0,-22-21 0,21 22 16,-21 20-16,22-21 0,-22 0 16,21 0-16,-21 1 0,22-1 0,-22 0 15,21 0-15,-21 21 0,1-20 0,-1-1 16,-21 0-16,0 0 15,0 0-15,0 0 0,0 1 0,0-1 16,-21 0-16,-1 0 0,-20-21 16,0 21-16,-1 0 0,1-21 0,0 0 15,-22 0-15,22 0 0,-22 0 16,22 0-16,-64 0 16,64 0-16,0 0 0,-22-42 0,22 42 15,21-21-15,-1 0 0,1 0 16,0-1-16,0 1 0,21 0 0,0 0 15,0 0-15,0 0 16,0-1-16,21 22 16,0-21-1,0 21-15,1 0 0,20-21 0</inkml:trace>
  <inkml:trace contextRef="#ctx0" brushRef="#br0" timeOffset="14564.25">15811 720 0,'0'0'0,"0"-21"0,0-1 16,-21 22 0,0 0-1,0 0-15,0 0 16,21 22-16,0-1 0,0 0 0,-21 0 15,21 0-15,0 22 0,-22-1 16,22-21-16,0 21 0,0 1 0,-21-1 16,21 0-16,0-20 0,0 20 15,0-21-15,0 0 0,0 0 0,0 1 16,0-1-16,0 0 0,21 0 16,22-21-16,-22 0 15,0 0-15,0 0 0,22-21 0,-22 0 16,0 21-16,0-21 0,21-1 15,-20-20-15,20 21 0,-21-21 16,0 20-16,0-20 0,1 0 16,-1-1-16,-21 1 0,0 21 0,0-21 15,0 20-15,0 1 0,0 0 16,-21 0-16,-1 21 0,1 0 16,0 0-16,0 0 0,0 0 0,0 0 15,21 21-15,0 0 0,0 0 16,0 1-16,0-1 0,0 0 15,0 0-15,21 0 0,0 0 16,0 1-16,0-1 0,0 0 16,1-21-16,-22 21 0,21 0 15,0 0-15,-21 1 0,0-1 0,0 0 16,0 0-16,0 0 0,0 0 16,0 1-16,0-1 0,0 0 15,21-21-15,-21 21 0,21-21 16,0 0-16,1 0 15,-1-21-15,0 0 0,0 21 16,0-21-16,0-1 0,1 1 16,-1-21-16,0 21 0,0-22 0,0 22 15,0-21-15,-21 0 16,22 20-16,-1 1 0,-21-21 0,21 21 16,0 21-1,-21 21 1,0 0-16,0 0 0,0 0 15,0 1-15,0-1 0,0 0 0,0 0 16,0 0-16,0 0 0,0 1 16,0-1-16,0 0 0,0-42 62,0 0-62,0-1 0</inkml:trace>
  <inkml:trace contextRef="#ctx0" brushRef="#br0" timeOffset="14732.12">16510 614 0,'-21'0'0,"42"0"0,-63 0 32,20 0-32,22 21 31,22 0-31,-1-21 15,0 0 1,0 0-16,-21 21 0</inkml:trace>
  <inkml:trace contextRef="#ctx0" brushRef="#br0" timeOffset="15070.18">16849 656 0,'0'21'31,"0"1"-31,0-1 0,0 0 16,0 0-16,0 0 0,0 22 15,0-1-15,0 0 0,0 1 16,0 20-16,0 1 0,0-22 0,0 21 16,0 1-16,0-1 0,0 22 15,0 0-15,0-22 0,0 22 0,-22 0 16,22-1-16,0 1 0,-21-22 15,21 1-15,0-1 0,0 1 0,0-22 16,0 1-16,0-1 0,0-21 0,0 0 16,0 0-16,0 1 0,0-44 15,0 1 1,0 0-16,0-21 0,0 21 16,21-22-16,-21 1 0,22 0 15,-22-22-15,21 1 0,-21-1 0</inkml:trace>
  <inkml:trace contextRef="#ctx0" brushRef="#br0" timeOffset="16316.47">16849 804 0,'0'-42'0,"0"84"0,0-105 0,0 42 16,0 0-16,0-1 0,0 1 15,0 0-15,21 0 0,21 21 16,-21 0-16,0 0 0,1 0 15,20 0-15,-21 0 0,21 21 0,-20 0 16,20 0-16,-21 1 0,0-1 16,0 0-16,-21 0 0,0 21 0,0-20 15,-21 20-15,0-21 16,-21 0-16,-1 0 0,22 1 0,-21-1 16,0 0-16,-1 0 0,22-21 0,-21 0 15,21 21-15,-22-21 0,22 0 16,0 21-16,42 22 31,0-43-31,0 21 16,22-21-16,-22 0 0,0 0 15,21 21-15,1-21 0,-22 0 0,21 0 16,1 0-16,-22 0 0,21 0 16,0-21-16,1 0 0,-22 21 15,21-21-15,-21-1 0,22 1 16,-22 0-16,0 0 0,21 0 0,-20-22 15,-1 1-15,0 21 0,0-21 16,-21-1-16,21 1 0,0 0 0,1-1 16,-22 1-16,0 0 0,0-1 0,21 1 15,-21 21-15,0 0 0,0-1 16,0 1-16,0 0 0,0 42 31,-21 0-31,21 1 0,0 20 16,0-21-16,-22 21 15,22 1-15,-21-22 0,21 21 0,-21 1 16,21-1-16,0-21 0,0 21 16,0 1-16,0-22 0,0 21 0,0-21 15,0 1-15,0-1 0,21 0 16,0 0-16,1-21 0,-1 0 0,0 0 16,0 0-16,0 0 0,0 0 0,1 0 15,-1-21-15,0 21 0,0-21 16,0-22-16,0 22 0,-21 0 0,22 0 15,-1-21-15,-21 20 0,0 1 16,21 0-16,-21 0 0,0 0 16,21 21-16,-21 21 31,0 0-31,-21 0 16,21 22-16,-21-22 0,21 0 0,0 0 15,0 21-15,0-20 0,0-1 0,0 0 16,0 0-16,0 0 15,0 0-15,21-21 0,0 0 0,0 0 16,0 0-16,1 0 0,-1 0 16,21 0-16,-21-21 0,22 0 0,-1 0 15,-21 21-15,21-42 0,-20 20 16,-1 1-16,0 0 0,0-21 16,-21 21-16,0-1 0,0 1 15,0-21-15,0 21 0,0 0 16,0 42 15,0 0-31,0 0 0,0 0 16,0 0-16,-21 1 0,21-1 15,0 21-15,0-21 0,-21 0 0,21 1 16,0-1-16,0 0 16,0 0-16,-21-21 15,-1 0 1,22-21-1,0 0-15,0 0 0,0-1 16,0 1-16,0 0 0,0 0 16,0 0-16,22-22 0,-1 22 0,0 0 15,0-21-15,21 21 0,-20-1 16,20 22-16,0-21 0,64 21 16,-42 0-16,-22 0 0,0 0 15,1 0-15,-1 0 0,-21 21 0,21 1 16,-42-1-16,0 21 0,0-21 15,0 0-15,0 22 0,0-22 0,0 0 16,0 0-16,0 22 0,-21-22 16,0 0-16,0-21 0,21 21 15,0 0-15,-21-21 0,21 21 16,21-21 0,0-21-1,0 21-15,0-21 0,1 0 0</inkml:trace>
  <inkml:trace contextRef="#ctx0" brushRef="#br0" timeOffset="16940.63">19452 677 0,'0'0'0,"0"-21"0,0 0 16,0 0-16,-21 21 15,0 0-15,0 0 16,-22 0-16,22 0 0,0 0 0,-21 21 15,20 0-15,-20-21 0,21 21 16,0 1-16,0-1 0,-1 21 0,1-21 16,0 0-16,21 1 0,-21 20 15,21-21-15,0 0 0,0 0 0,0 1 16,21-1-16,0-21 0,0 0 16,1 0-16,-1 0 0,0 0 15,21 0-15,-21-21 0,1-1 16,-1 1-16,0 0 0,0 0 15,0 0-15,0 0 0,-21-1 0,0 1 16,22 0-16,-22 0 0,0 0 0,0 0 16,0-1-1,0 44 1,0-1 0,0 0-16,-22 0 0,22 0 0,0 22 15,-21-22-15,0 21 0,0 0 16,21 22-16,-21-22 0,0 22 0,-1-22 15,1 22-15,21-1 0,0 1 0,-21-1 16,21 1-16,-21 20 16,21-20-16,0 20 0,0-20 0,0 21 15,0-22-15,0 1 0,0-1 0,0 1 16,0-22-16,21 21 0,-21-20 16,21-1-16,-21 0 0,0 1 0,0-1 15,0-21-15,0 0 0,0 1 0,0-1 16,0 0-16,-21-21 0,0 0 15,0-21-15,0 0 0,21-1 16,0 1-16,0 0 0,0 0 16,0-21-16,0 20 0,0-20 0,0 21 15,0-21-15,0-1 0,0 22 16,0-21-16,21-1 0,0 1 0,-21 21 16,0-21-16,0-1 0,0 1 15,0-22-15,21 22 0,-21 0 0</inkml:trace>
  <inkml:trace contextRef="#ctx0" brushRef="#br0" timeOffset="17188.49">18203 445 0,'-21'0'0,"0"0"32,0 0-32,0 0 47,-1 0-32,1 0-15,0 0 0</inkml:trace>
  <inkml:trace contextRef="#ctx0" brushRef="#br0" timeOffset="17360.43">17589 635 0,'0'0'0,"22"0"16,-1 0-1,0 0-15,0 0 0,0 0 16,0 0-16,22 0 0,-1 0 0,-21 0 15,22 0-15,-22 0 0,21-21 16,0 21-16,-20 0 0</inkml:trace>
  <inkml:trace contextRef="#ctx0" brushRef="#br0" timeOffset="19028.36">21018 550 0,'0'0'0,"0"-63"31,0 42-31,0 0 0,0-1 16,0 1-16,0 0 0,0 0 0,0 0 16,0 0-16,0-1 0,0 1 15,0 0-15,0 0 0,0 0 0,0 42 32,0 21-32,0-21 0,0 22 15,0 20-15,-21-20 0,0 20 16,0-21-16,21 22 0,-21-1 0,0 1 15,-1-1-15,1 1 0,0-1 16,-21 1-16,21-1 0,-22-20 0,1 20 16,0-20-16,20-22 0,-20 21 0,0-21 15,21 0-15,-1-21 16,1 0-16,0 0 0,0 0 0,0 0 16,21-21-16,0 0 15,0-21-15,0 21 0,0-22 16,0 1-16,0 0 0,0-1 15,0 1-15,0-22 0,0 22 0,0 0 16,0-1-16,0 1 0,0 21 16,0 0-16,0 0 0,21 21 15,0 21-15,0-21 0,0 42 16,1-21-16,-1 22 0,0-1 16,0 0-16,21 1 0,-20-22 0,-1 21 15,0 0-15,0-20 16,0 20-16,22-21 0,-22 0 0,0 0 15,0 1-15,21-1 0,-20-21 16,20 0-16,-21 0 0,0 0 0,22 0 16,-22 0-16,21 0 0,-21 0 15,22-21-15,-1 21 0,-21-22 0,21 1 16,-20 0-16,20-21 0,-21 21 16,21-1-16,-20-20 0,-1 0 0,0 21 15,-21-22-15,0 1 0,0 0 16,0 20-16,0-20 0,0 21 0,0 0 15,0 0-15,-21-1 0,0 22 0,-1 0 16,1 0-16,0 0 16,0 0-16,0 0 0,0 0 0,-1 22 15,1-1-15,0 0 0,0 21 16,21-21-16,-21 1 0,21 20 0,-21 0 16,21-21-16,0 22 0,0-22 15,0 21-15,0-21 0,0 1 0,0-1 16,0 0-16,0 0 0,0 0 15,21-21-15,0 0 16,0 0-16,0 0 0,0-21 16,1 21-16,20-21 0,-21 0 15,0 0-15,22-1 0,-22-20 0,0 21 0,0 0 16,0-22-16,-21 1 16,0 21-16,0-21 0,21 20 0,-21 1 15,0 0-15,-21 21 31,21 21-31,0 0 16,0 22-16,0-22 0,-21 21 0,21-21 16,0 22-16,0-22 0,0 21 15,0-21-15,0 1 0,0 20 0,0-21 16,21-21-16,0 21 0,1 0 0,-1-21 16,0 0-16,0 0 0,0 0 15,22 0-15,-22 0 0,21-21 0,-21 0 16,22 21-16,-22-21 15,21 0-15,-21-22 0,0 22 0,1 0 16,-1-21-16,0-1 0,0 1 16,-21 21-16,21-21 0,-21-1 15,0 22-15,0 0 0,0 42 32,0 0-32,0 0 0,0 1 0,0-1 15,0 21-15,-21-21 0,21 22 16,0-22-16,0 0 0,0 21 0,-21-21 15,21 1-15,0-1 0,0 0 16,0 0-16,0 0 16,0-42 15,0 0-15,0 0-16,0 0 0,0-1 15,0 1-15,0 0 0,0-21 0,0-1 16,21 1-16,-21 0 0,21 21 15,0-22-15,22 22 0,-22-21 0,0 21 16,21-1-16,-20 22 0,20 0 16,-21 0-16,21 0 0,-20 0 0,20 0 15,-21 22-15,0-1 0,22 0 16,-43 21-16,21-21 0,-21 22 16,0-1-16,0-21 0,0 22 0,0-1 15,0-21-15,0 21 0,0-20 16,-21-1-16,21 0 0,0 0 0,-22 0 15,1-21-15,21 21 0,-21-21 16,21-21 15,0 0-31,21 0 16,0 0-16</inkml:trace>
  <inkml:trace contextRef="#ctx0" brushRef="#br0" timeOffset="19748.95">23241 783 0,'0'0'0,"0"-21"0,0 0 15,0 0-15,0 0 0,0-1 0,0 1 16,0 0-16,-42 0 16,20 21-16,1 0 0,0 0 15,-21 0-15,-1 0 0,22 0 0,-21 21 16,0 0-16,-1 0 0,1 1 15,0 20-15,-1 0 0,1-21 0,0 22 16,20-1-16,1 0 0,0 1 0,0 20 16,21-42-16,0 1 15,0-1-15,21 0 0,0-21 16,22 0-16,-22 0 0,21 0 0,0 0 16,1 0-16,-1 0 0,0-21 15,1 0-15,-1-1 0,-21 1 0,22 0 16,-22 0-16,21 0 0,-21 0 15,0-22-15,1 1 0,-22 0 16,21 20-16,-21 1 16,0 0-16,0 63 31,0-20-15,-21-1-16,21 21 0,-22 0 15,22 1-15,0 20 0,-21-20 16,0 20-16,0 1 0,21-22 0,-21 43 15,21-22-15,0 1 0,0 20 16,-21 1-16,21-22 0,0 43 0,-22-21 16,22 0-16,0-1 0,-21 1 0,21 0 15,-21-1-15,21 1 0,-21-22 16,21 22-16,0-21 0,0-1 0,0-21 16,-21 1-16,0-22 0,21 21 15,-22-42-15,1 21 0,0-21 16,0 0-16,0 0 0,0 0 15,-1-21-15,1 0 0,-21 0 16,21-21-16,-22 20 0,22-20 16,-21 0-16,0-1 0,-1-20 0,22 21 15,-21-22-15,-22-42 16,64 64-16,-21-22 0,21 1 0,0-1 16,0 1-16,0-1 0,21 1 0,0-1 15,1 1-15,-1-1 0,21 1 16,0-1-16,1 22 0,-1-21 0,22 20 15,-22 1-15,21 0 0,-20 20 16,-1-20-16,22 21 0,-22-21 16,0 20-16,1 1 0</inkml:trace>
  <inkml:trace contextRef="#ctx0" brushRef="#br0" timeOffset="21383.69">23453 741 0,'0'0'0,"0"-42"31,-22 42-15,1 21-16,0 0 15,21 0-15,-21 0 0,21 22 16,0-22-16,0 0 16,0 21-16,0-21 0,0 22 0,0-22 15,0 21-15,0-21 0,0 1 16,0-1-16,21 0 0,-21 0 0,21 0 15,0-21-15,1 0 0,-1 0 16,0 0-16,0 0 0,0 0 0,22 0 16,-22 0-16,0 0 0,21-21 0,-21 0 15,1 0-15,-1 0 0,21-22 16,-21 22-16,0-21 0,1 21 0,-1-22 16,-21 1-16,21 0 0,-21 20 15,21 1-15,-21 0 0,0 0 16,0 0-1,-21 21 1,0 21-16,21 0 0,-21 0 16,21 0-16,-22 22 0,22-22 15,-21 21-15,21 1 0,0-22 0,0 21 0,0-21 16,0 22-16,0-22 0,0 21 16,0-21-16,21 0 0,-21 1 0,22-22 15,-1 21-15,21 0 0,-21-21 16,0 0-16,1 0 0,20 0 0,-21 0 15,21 0-15,1 0 0,-22-21 16,21 0-16,1 21 0,-22-22 0,0 1 16,21 0-16,-21 0 0,1-21 15,-1 20-15,0-20 0,-21 21 16,21-21-16,-21-1 0,21 22 0,-21-21 16,0-1-16,0 22 0,0 0 15,0 0-15,0 0 0,-21 0 0,0-1 16,0 22-16,0-21 15,-1 21-15,1 0 0,0 0 16,0 21-16,0 1 0,0-1 16,-1 21-16,1-21 0,21 22 0,-21-1 15,21-21-15,-21 21 0,21 1 0,0-22 16,0 21-16,0-21 16,0 1-16,0-1 0,0 0 0,21 0 15,0 0-15,0-21 0,1 0 16,-1 0-16,0 0 0,0 0 15,0 0-15,0 0 0,1-21 16,-22 0-16,21 0 0,0 0 0,0-1 16,-21-20-16,21 21 0,-21-21 0,21 20 15,-21-20-15,0 21 0,0 0 16,0 0-16,22-1 0,-22 1 0,0 42 31,0 1-31,0-1 16,0 0-16,0 0 0,0 21 15,0-20-15,0 20 0,0-21 0,0 0 16,0 22-16,0-22 0,0 0 0,21 0 16,0 0-16,21 0 0,1 1 15,-1-22-15,0 0 0,1 0 0,20 0 16,-21 0-16,22 0 0,-22 0 16,22 0-16,-22-22 0,22 1 0,-22 0 15,0 0-15,-21 0 0,22-22 16,-22 1-16,0 21 0,0-21 0,0-1 15,1 1-15,-22 0 0,0 20 16,0 1-16,0 0 0,0 0 0,0 0 16,-22 21-16,1 0 0,0 0 0,-21 0 15,21 0-15,-22 21 16,1 0-16,21 0 0,-22 0 0,22 1 16,-21-1-16,21 0 0,0 21 15,-1-21-15,22 1 0,0-1 0,0 21 16,0-21-16,0 0 15,0 1-15,22-22 0,-1 0 0,0 0 16,0 0-16,0 0 0,0 0 0,22 0 16,-22 0-16,0 0 0,0-22 15,0 1-15,1 0 0,-1 21 16,0-21-16,0 0 0,0-22 16,-21 22-16,0 0 0,0 0 0,21 0 0,-21 0 15,22 21-15,-22-22 16,0 1-16,0 42 47,0 1-47,0-1 0,0 0 0,0 21 15,0-21-15,0 22 0,-22-1 16,1-21-16,0 22 0,21-1 0,-21 0 16,0 1-16,0-1 0,-1 21 15,1-20-15,21 20 0,0-20 16,0 20-16,0 85 0,0-84 15,0 20-15,21-20 0,1 21 16,-22-22-16,21 22 0,0-22 0,0 1 16,0 20-16,0-20 0,1-22 0,-22 22 15,0-22-15,0 0 0,0 1 16,0-22-16,0 21 0,-22-21 16,1 1-16,0-1 0,0-21 0,-21 0 15,20 0-15,1 0 0,0 0 16,0-21-16,0-1 0,-22 22 0,43-21 15,-21-21-15,0 21 0,21 0 0,-21-22 16,21 1-16,0 0 0,0-1 16,0 1-16,0-22 0,21 22 15,0-21-15,0-1 0,1 1 16,-1-1-16,0-21 0,0 22 0,21-22 16,-20 1-16,-1-1 0,0 21 0,0-20 15,-21 20-15,0 1 0,21-1 16,-21 1-16,21 20 0,-21 1 0,0 0 15,22-1-15,-22 22 0,0 0 16,21 0-16,0 0 0,-21 0 0,21-1 16,0 1-16,0 21 0,1-21 15</inkml:trace>
  <inkml:trace contextRef="#ctx0" brushRef="#br0" timeOffset="21792.45">25590 868 0,'0'21'16,"22"-21"-1,-1 0-15,0 0 16,0 0-16,0-21 0,0 21 16,1-21-16,20 0 0,-21 21 0,0-22 15,0 1-15,22 21 0,-22-21 16,0 0-16,-21 0 0,0 0 15,21-1-15,-21 1 0,0 0 16,0 0-16,-21 21 0,0 0 16,0 0-16,0 0 0,-22 0 0,22 0 15,-21 21-15,21 0 0,-22 0 16,22 22-16,0-22 0,0 21 16,0 1-16,21-22 0,-22 21 0,22 0 15,0-20-15,0 20 0,22-21 0,-1 0 16,0 0-16,0 1 15,21-1-15,-20 0 0,20-21 0,43 0 16,-43 0-16,21 0 0,-20 0 16,-1 0-16,0 0 0,1-21 15,-22 0-15,21-1 0,-21 1 0,22 0 16,-22 0-16,0 0 0,0-22 16,-21 22-16</inkml:trace>
  <inkml:trace contextRef="#ctx0" brushRef="#br0" timeOffset="22992.48">15663 1799 0,'-21'0'0,"42"0"0,-63 0 0,21 0 16,-43 21-16,43-21 16,-21 0-16,21 0 0,-1 22 0,1-22 15,-21 0-15,21 0 16,0 21-16,42-21 31,0 0-31,0 0 16,0 0-16,22 0 0,-22 0 0,21 0 15,-21 0-15,22 0 0,-22 0 16,21 0-16,0 21 0,-20-21 0,20 0 16,0 0-16,1 0 0,-1 0 15,0 0-15,1 0 0,-1 0 0,21 0 16,1 0-16,21 0 0,-22 0 16,22 0-16,-1 0 0,1 0 0,0 0 15,21 0-15,-22 0 0,1 0 16,21 0-16,0 0 0,-1 0 15,1 0-15,0 0 0,0-21 0,0 21 16,0 0-16,-1 0 0,22 0 16,0 0-16,22-21 0,-22 21 0,21 0 15,0 0-15,0 0 0,0 0 0,0 0 16,22 0-16,-1 0 0,0 0 16,1 0-16,-1 0 0,22 0 0,-1 0 15,-21 0-15,1 0 0,-1 0 16,0 0-16,1 0 0,-1 0 0,0 0 15,1 0-15,-1 0 0,-21 0 16,22 0-16,-1 21 0,0-21 16,170 0-16,-170 0 15,-21 0-15,22 0 0,-1 0 0,-21 0 16,0 0-16,1 0 0,-1 0 0,-21 21 16,0-21-16,0 0 0,0 0 15,0 0-15,0 0 0,-21 0 0,-1 0 16,1 0-16,-21 0 0,0 0 15,-22 0-15,1 0 0,-1 0 0,-21 0 16,1-21-16,-1 21 0,-21 0 16,0 0-16,1 0 15,-22-21 48,-22 21-48,1 0 1,0 0-16,0 0 0,-21-22 0,20 22 16</inkml:trace>
  <inkml:trace contextRef="#ctx0" brushRef="#br0" timeOffset="24380.17">1524 2053 0,'-21'0'0,"42"0"0,-63 0 15,20 0-15,1 0 0,0 0 0,0 0 16,0 0-16,0 0 16,42 21 15,21-21-15,-21 0-16,0 0 0,22 0 15,-1 22-15,0-22 0,1 0 0,-1 0 16,0 0-16,22 0 0,-22 0 15,22 0-15,-1 0 0,1 0 0,-1 0 16,22 0-16,0 0 0,-1 0 16,1 0-16,21 0 0,-22 0 0,22-22 15,-21 22-15,0 0 0,-1 0 16,22 0-16,0-21 0,0 21 16,0-21-16,21 21 0,-22-21 15,22 21-15,0-21 0,0 21 0,0-21 16,0 21-16,22-22 0,-22 22 15,21-21-15,0 21 0,-21-21 0,21 21 16,-21-21-16,21 21 0,0 0 0,-21-21 16,22 0-16,-22 21 0,21 0 15,0-22-15,0 22 0,0-21 0,0 21 16,1 0-16,20-21 0,-21 0 16,0 21-16,22-21 0,-1 21 0,0-21 15,1 21-15,-22-22 0,21 22 16,0-21-16,1 21 0,-1 0 15,0-21-15,-20 0 0,-1 21 0,21 0 16,-21 0-16,22-21 0,-22 21 16,0 0-16,0 0 0,0 0 0,0-21 15,1 21-15,-22 0 0,21 0 16,0 0-16,-21-22 0,21 22 16,-21 0-16,21 0 0,-21 0 0,21 0 15,-21 0-15,22 0 0,-22 0 0,-22-21 16,22 21-16,-21 0 0,0 0 15,0 0-15,-21 0 0,20 0 16,-20 0-16,0 0 0,-22 0 0,1-21 0,-22 21 16,0 0-16,1 0 0,-22 0 15,0 0-15,0 0 0,0 0 16,-42 0 62,0 0-78,0 0 0,0-21 16,0 21-16,-22 0 0,1 0 0</inkml:trace>
  <inkml:trace contextRef="#ctx0" brushRef="#br1" timeOffset="148928.21">275 4043 0,'-21'0'78,"0"0"-62,0 0-16,-22 0 15,22 0-15,0 0 0,-21 0 16,20 0-16,-20 0 0,21 0 0,21-21 31,63 21 94,1 0-109,-1 0-16,22 0 0,0 0 15,-22 0-15,22 0 0,-22 0 0,22 0 16,-21 0-16,-1 0 0,1 0 16,-1 0-16,-21 0 0,1 0 15,20 0-15,-42 0 0,22 0 16,-22 0-16,21 0 0,-21 0 0,1 0 16,-1 0-1,0 0-15,-42-21 63,0 21-48,-1 0 1,22-22-16,-21 22 0,0-21 16,21 0-1</inkml:trace>
  <inkml:trace contextRef="#ctx0" brushRef="#br1" timeOffset="149468.38">1016 3747 0,'-21'0'0,"0"0"31,42 21 16,0-21-47,0 21 15,0-21-15,0 21 0,1-21 16,-1 21-16,0-21 0,0 21 16,0-21-16,22 22 0,-22-22 15,0 0-15,0 21 0,21-21 16,-20 0-16,-1 0 0,0 0 0,0 21 15,0-21-15,0 0 0,1 0 0,-1 0 16,0 0 0,-21 21 15,-21-21-31,21 21 16,-43-21-16,22 21 0,0 1 15,0-1-15,-21-21 0,20 42 0,-20-21 16,21 0-16,-21 1 0,20 20 15,-20-21-15,0 0 0,21 22 16,-22-22-16,22 0 0,0 0 0,-21 0 16,20 0-16,1 1 0,0-1 15,0 0-15,21 0 0,-21-21 0,21 21 16,-21-21-16,-1 21 16,44-42 30</inkml:trace>
  <inkml:trace contextRef="#ctx0" brushRef="#br1" timeOffset="150304.26">2159 3852 0,'0'0'15,"0"-105"1,0 83 0,0 1-16,0 0 31,-21 21-31,21 21 16,0 0-1,0 1-15,0-1 0,0 0 0,-21 21 16,21-21-16,0 22 0,0-1 15,0 0-15,0 1 0,0-1 0,0 0 16,0 1-16,0-22 0,0 21 16,0 1-16,0-22 0,0 0 0,0 0 15,0 0-15,0 0 0,21-21 16,0 0-16,0 22 0,0-22 16,0 0-16,1 0 0,-1 0 15,-21-22-15,21 1 0,0 0 0,21 0 16,-20 0-16,-1 0 0,0-22 15,0 1-15,0 0 0,0-1 16,1 1-16,-1-22 0,-21 22 0,21 0 16,0 21-16,-21-22 0,21 1 15,-21 21-15,0 0 0,0-1 16,0 44 0,0-1-1,0 21-15,0-21 16,0 0-16,-21 22 0,21-1 0,0 0 15,0 1-15,0-1 0,0 0 16,0 1-16,-21-1 0,21 0 0,0-20 16,0 20-16,0-21 15,0 0-15,0 0 0,0 1 0,0-1 16,21-21 15</inkml:trace>
  <inkml:trace contextRef="#ctx0" brushRef="#br1" timeOffset="150803.99">2984 4106 0,'0'0'0,"85"-63"31,-64 42-31,0 0 15,1-1-15,-22 1 0,0 0 16,21 0-16,-21 0 16,0 0-16,-21 21 15,-1 0-15,1 0 16,0 0-16,-21 21 0,21 0 16,-1 0-16,-20 0 0,21 0 0,0 1 15,0-1-15,-1 0 16,22 21-16,0-21 0,0 1 0,0-1 0,0 0 15,0 0-15,0 0 16,22-21-16,20 21 0,-21 1 0,0-1 16,0-21-16,1 21 0,20 0 15,-21-21-15,0 21 0,0 0 0,1 1 16,-22-1-16,0 0 16,-22 0-1,1-21-15,-21 0 16,21 0-16,0 0 0,-22 0 15,1 0-15,21 0 0,-22 0 0,22 0 16,-21 0-16,21 0 16,0 0-16,-1 0 0,22-21 15,22 0 1,-1 21-16,0 0 16,0-21-16,21-1 0,-20 22 0,20-21 15</inkml:trace>
  <inkml:trace contextRef="#ctx0" brushRef="#br1" timeOffset="151159.78">3408 4297 0,'21'0'0,"64"-42"31,-64 42-31,0-22 0,-21 1 0,21 21 15,0-21-15,0 0 0,1 21 0,-22-21 16,0 0-16,0-1 0,21 1 16,-21 0-16,0 0 0,-21 21 15,-1 0-15,1 0 16,0 0-16,0 0 0,0 0 0,-22 0 16,22 21-16,0-21 0,0 21 15,-21 0-15,20 22 0,22-22 16,-21 0-16,0 0 0,21 22 0,-21-22 15,21 0-15,0 0 0,0 0 0,0 0 16,0 1-16,0-1 0,21-21 16,0 21-16,0 0 0,1-21 15,-1 0-15,21 0 0,-21 0 0,22 0 16,-22 0-16,21 0 0,-21 0 0</inkml:trace>
  <inkml:trace contextRef="#ctx0" brushRef="#br1" timeOffset="151670.49">4170 4128 0,'0'0'0,"0"-22"0,0 1 0,0 0 15,0 0-15,0 0 0,0 0 0,0-1 0,-21 22 16,-1-21 0,1 21-16,0 0 0,0 0 0,0 0 15,0 21-15,-1 1 0,-20-22 0,21 42 16,0-21-16,0 0 0,-1 22 15,1-1-15,0-21 0,0 21 0,0-20 16,21 20-16,0-21 0,0 0 16,0 0-16,0 1 0,0-1 0,0 0 15,21-21-15,0 21 0,0-21 16,0 0-16,1 0 16,-1 0-16,21 0 0,-21-21 0,0 0 15,1 21-15,-1-21 0,21-1 16,-42-20-16,21 21 0,0-21 0,1-1 15,-1 1-15,-21 0 0,0-1 0,0 1 16,21 0-16,-21-22 0,0 22 16,0-1-16,0 1 0,0 21 0,0 0 15,0 0-15,0-1 0,0 1 16,0 42 0,-21 1-16,21 20 0,0-21 15,0 21-15,-21 1 0,21-1 16,-22 0-16,22 1 0,0 20 15,0-20-15,0-1 0,0 0 16,0 1-16,0-22 0,0 21 0,0-21 16,0 0-16,0 1 0,0-1 15,22 0-15,-1-21 0,0 0 16,0 0-16,0 0 0,0 0 0,1 0 16,20-21-16</inkml:trace>
  <inkml:trace contextRef="#ctx0" brushRef="#br1" timeOffset="152161.21">5207 3641 0,'0'0'15,"0"-21"-15,0-1 0,0 1 16,0 42 15,0 1-31,0-1 0,0 21 16,0-21-16,-21 22 0,21-1 0,-21 0 16,-1 1-16,22 20 0,-21-21 15,21 1-15,-21-1 0,21 0 0,0 1 16,-21-1-16,21-21 15,0 22-15,-21-22 0,21 0 0,0 0 16,0 0-16,21-21 16,0 0-1,0 0-15,0-21 0,1 0 16,-1 0-16,0 0 0,0-1 0</inkml:trace>
  <inkml:trace contextRef="#ctx0" brushRef="#br1" timeOffset="152544.99">5524 3874 0,'0'-22'0,"0"44"0,22-44 0,-22 44 47,0-1-47,0 0 0,-22 0 0,1 0 16,21 22-16,-21-22 0,21 21 15,0-21-15,0 22 0,-21-22 0,21 21 16,0-21-16,0 0 0,0 1 0,0-1 15,0 0-15,0 0 16,21-21-16,0 0 0,0 0 0,1 0 16,-1 0-16,21 0 0,-21 0 15,0-21-15,22 21 0,-22-21 0,0 0 16,0-1-16,22 1 0,-43-21 0,21 21 16,0-22-16,-21 1 15,0 21-15,0-21 0,0 20 0,0-20 16,0 21-16,-21 0 0,0 0 0,-1 21 15,1-22-15,-21 22 0,21 0 16,0 0-16,-1 0 0,-20 0 0,21 0 16,0 0-16,0 0 0,-1 0 15,1 0-15,0 0 16,0 0 0</inkml:trace>
  <inkml:trace contextRef="#ctx0" brushRef="#br1" timeOffset="152787.85">5016 3747 0,'-21'0'0,"42"0"0,-21 0 32,43 0-32,-22 0 0,21 0 15,1 0-15,-22 0 0,42-22 0,-20 22 16,-1 0-16,21 0 0,-20 0 0,20 0 15,-20 0-15,-1 0 0,0 0 16,1 0-16,-22 0 0,0 0 0,0 0 16,-21-21 15</inkml:trace>
  <inkml:trace contextRef="#ctx0" brushRef="#br1" timeOffset="153603.28">7218 4043 0,'0'0'0,"21"0"0,0-21 16,-21 0 0,21-1-16,0 1 0,-21 0 15,0 0-15,0 0 16,0 0-16,0-1 0,0 1 0,0 0 16,0 0-16,0 0 0,0 0 0,0-1 15,0 1-15,-21 0 0,0 21 16,0 0-16,0 0 0,0 0 0,-1 0 15,1 0-15,0 0 0,0 21 16,0-21-16,-22 21 0,22 22 0,-21-22 16,21 0-16,-22 21 0,22 1 15,0-22-15,0 21 0,0 1 16,0-1-16,21-21 0,-22 21 0,22-20 16,0-1-16,0 21 0,0-21 15,22 0-15,-1-21 0,0 0 16,21 0-16,-21 0 0,1 0 0,20 0 15,0 0-15,-21-21 0,22 0 0,-1 0 16,-21-21-16,22 20 0,-1-20 16,-21 0-16,21-1 0,-20 1 0,-1 0 15,0-22-15,21 22 0,-21 0 16,-21-22-16,22 22 0,-22-1 16,21 1-16,-21 0 0,0-1 15,0 22-15,0 0 0,-21 42 31,21 22-31,-22-22 16,22 21-16,-21 0 0,21 1 0,0-1 16,0 0-16,-21 1 0,21-1 0,0 0 15,-21 1-15,21-1 0,0-21 16,0 22-16,0-22 0,0 21 0,0-21 16,0 0-16,0 1 0,0-1 15,21-21-15,0 0 0,0 0 16,1 0-16,-1 0 15,0 0-15,0-21 0,0-1 16,0 1-16</inkml:trace>
  <inkml:trace contextRef="#ctx0" brushRef="#br1" timeOffset="154758.57">7683 3895 0,'0'21'31,"22"-21"-16,-1 0-15,0 0 0,0 0 16,0 0-16,0 0 16,1 0-16,-1 0 0,0-21 15,0 21-15,0-21 0,0 21 0,1-22 16,-1 1-16,0 21 0,-21-21 16,0 0-16,0 0 0,0 0 15,-21 21-15,0 0 16,-1 0-16,1 0 0,0 0 15,0 21-15,0-21 0,0 21 0,-1 0 16,1 0-16,-21 43 16,21-22-16,21-21 0,0 0 0,0 22 15,0-22-15,0 0 0,0 0 0,0 0 16,0 1-16,0-1 0,0 0 16,21-21-16,21 21 15,-21-21-15,1 0 0,-1 0 0,21 0 16,-21 0-16,22 0 0,-22-21 15,21 0-15,0 0 0,-20 21 0,-1-22 16,21 1-16,-21-21 0,0 21 0,1 0 16,-22-22-16,21 22 0,0 0 15,-21 0-15,21 0 0,-21-1 0,0 1 16,0 0-16,0 42 47,0 0-47,0 1 0,0-1 15,0 0-15,0 0 0,0 0 16,-21 0-16,21 1 0,0 20 0,0-21 16,0 0-16,0 0 0,0 1 15,0-1-15,0 0 0,21 0 16,0-21-16,0 0 16,1 0-16,-1 0 0,0-21 15,0 21-15,0-21 0,0 0 16,1-1-16,-1-20 0,0 21 0,0-21 15,0 20-15,0 1 0,-21-21 16,22 21-16,-22 0 0,21-1 0,-21 1 16,0 0-16,0 0 0,0 42 47,0 0-47,-21 0 0,21 1 15,-22-1-15,22 0 16,0 0-16,-21 0 0,21 22 0,0-22 15,0 0-15,0 0 0,0 0 16,0 0-16,0 1 0,21-1 16,1-21-16,-1 0 15,0 0-15,0 0 0,0 0 16,0 0-16,22 0 0,-22-21 16,0-1-16,0 22 0,0-21 0,1 0 0,-1 0 15,0 0-15,0 0 16,0-1-16,0 1 0,1 0 0,-22 0 15,21-21-15,-21 20 16,0 1-16,0 0 16,0 0-1,-21 21 32,-1 0-31,1 0-1,0 21-15,0-21 16,21 21-16,-21 0 0,21 1 16,-21-1-16,21 0 0,-22 21 15,22-21-15,0 1 0,0-1 0,0 0 16,0 0-16,0 0 0,0 0 16,0 1-16,22-1 0,-1-21 15,0 0-15,0 0 0,0 0 16,0 0-16,22 0 0,-22 0 15,21 0-15,-21 0 0,22-21 0,-22-1 16,21 1-16,-21 0 0,22 0 16,-22-21-16,0 20 0,21-20 15</inkml:trace>
  <inkml:trace contextRef="#ctx0" brushRef="#br1" timeOffset="155396.79">9483 3408 0,'0'-21'16,"0"42"-16,-22-42 0,22 0 0,-21 21 0,0 0 15,0 0 1,0 21-16,21 0 16,-21 21-16,21-21 0,0 22 15,0-1-15,0 0 0,-22 1 0,22-1 16,0 0-16,-21 1 0,21-22 16,0 21-16,0 1 0,0-22 15,0 21-15,0 0 0,0-20 0,0 41 16,0-42-16,0 0 0,0 1 15,0-1-15,21-21 16,1 0-16,-1 0 0,0 0 16,0 0-16,0-21 0,0 21 0,1-22 15,20 1-15,-21 0 0,0-21 16,0 21-16,22-1 0,-22 1 16,0-21-16,21 21 0,-20 0 0,-22-1 15,21 1-15,-21 0 0,0 0 0,0 0 31,-21 21-31,-1 21 16,1 0-16,0 0 16,21 0-16,-21 1 0,21-1 0,-21 0 15,21 0-15,0 0 0,0 0 0,0 1 16,0-1-16,0 0 0,0 0 16,0 0-16,0 0 0,21 1 0,0-22 15,0 0-15,0 21 0,22-21 0,-22 0 16,21 0-16,-21 0 0,22 0 15,-1-21-15,0-1 0,-20 22 0,20-21 16,-21-21-16,0 21 0,0 0 16,1-22-16,-1 22 0,-21-21 15,0 21-15,0-22 0,0 1 0,0 21 16,-21 0-16,-1-1 0,1 1 16,-21 0-16,21 21 0,-22 0 0,22 0 15,-21 0-15,0 0 0,20 21 0,-20 0 16,21 1-16,0-1 0,0 0 15,-1 0-15,1 0 0,21 0 0,0 1 16,0-1-16,0 0 0,0 0 16,21 0-16,1 0 0,-1 1 0,0-22 15,0 21-15,0-21 0,0 0 16</inkml:trace>
  <inkml:trace contextRef="#ctx0" brushRef="#br1" timeOffset="155755.97">10541 3747 0,'0'0'0,"0"-43"31,-21 43-31,0 0 0,-1 21 16,22 1-16,0-1 0,0 0 15,-21 21-15,21-21 0,-21 22 0,21-1 16,0 0-16,0 22 0,-21-22 0,0 1 15,0 20-15,-1-21 16,22 22-16,0-22 0,-21 22 0,21-22 16,0 22-16,0-22 0,0 21 0,0-20 15,0-1-15,0 22 0,0-22 16,0 0-16,0 1 0,0-1 0,0 0 16,0-21-16,0 1 0,0-1 0,0 0 15,0 0-15,0-42 31,0 0-31,21 0 0,-21-1 0,0-20 16,0 0-16,0-1 0,22 1 0,-1 0 16,-21-22-16,21 22 15</inkml:trace>
  <inkml:trace contextRef="#ctx0" brushRef="#br1" timeOffset="156027.82">10393 3831 0,'-21'-21'0,"42"42"0,-42-63 0,21 21 15,0 0-15,0-1 0,21 22 16,0-21-16,0 21 0,0 0 16,0 0-16,1 0 0,-1 0 0,21 0 15,-21 0-15,22 21 0,-22 1 16,0-1-16,0 0 0,0 0 16,0 0-16,1 0 0,-22 1 0,0 20 15,0-21-15,0 0 0,0 0 16,0 1-16,-22-1 0,1 0 0,0-21 15,0 21-15,0-21 0,-22 0 0,22 0 16,-21 0-16,21 0 0,-22 0 16,22 0-16,0 0 0,-21 0 0,21 0 15,-22 0-15,22 21 0,-21 0 0,-1-21 16</inkml:trace>
  <inkml:trace contextRef="#ctx0" brushRef="#br1" timeOffset="156948.38">2032 5588 0,'21'0'0,"-42"0"0,63 0 16,-21 0-16,1 0 16,-22-21-16,21 0 0,-21 0 15,21-1-15,-21 1 0,0 0 16,0-21-16,0 21 0,0-1 0,0 1 16,-21 0-16,0-21 0,-1 21 15,1-1-15,0 1 0,0 21 0,0 0 16,0 0-16,-1 0 15,1 0-15,0 0 0,-21 21 0,21 1 16,-1-1-16,-20 0 0,21 21 16,0 1-16,-43 20 15,64-21-15,-21 1 0,21-1 0,-21 0 16,21 1-16,0-22 0,0 21 0,0-21 16,0 1-16,0-1 0,21 0 15,0-21-15,0 0 0,1 0 0,-1 0 16,21 0-16,-21-21 15,22 21-15,-1-21 0,-21-1 0,21 1 0,1-21 16,-22 21-16,21-22 16,-21 22-16,22-21 0,-22 0 0,0 20 15,-21-62-15,21 63 16,-21-1-16,0 1 0,0 0 0,0 0 16,0 42-1,0 0 1,0 0-16,-21 1 0,21-1 0,0 0 15,0 21-15,0-21 0,0 1 16,0-1-16,0 21 0,0-21 0,0 0 16,21-21-16,0 22 0,1-1 15,-1-21-15,0 0 0,0 0 0,0 0 16,0 0-16,22 0 16,-1-21-16,-21-1 0,22 22 0,-1-21 15,-21 0-15,21 0 0,-20 0 16,-1-22-16</inkml:trace>
  <inkml:trace contextRef="#ctx0" brushRef="#br1" timeOffset="157336.14">2730 5355 0,'0'64'31,"-21"-43"-31,21 0 0,-21 0 0,0 0 0,21 1 16,0 20-16,0-21 0,-21 0 15,21 0-15,0 1 0,-21-1 0,21 0 16,0-42 31,0 0-32,0-1-15,0 1 0,0 0 0,0-21 16,0 21-16,21-22 0,0 22 16,0-21-16,0 21 0,22-22 0,-22 22 15,21 0-15,0-21 0,1 42 0,-1-22 16,0 22-16,-20 0 0,20 0 15,0 22-15,-21-22 0,1 21 16,20 0-16,-21 0 0,0 21 0,-21-20 16,0-1-16,0 21 0,0-21 15,0 0-15,0 22 0,0-22 0,0 0 16,-21 0-16,0 0 0,21 1 16,-21-1-16,21 0 0</inkml:trace>
  <inkml:trace contextRef="#ctx0" brushRef="#br1" timeOffset="158051.76">4593 5059 0,'0'-21'16,"0"42"-16,0-63 0,0 20 0,0 1 0,0 0 16,-21 21-16,0 0 15,21 21-15,-21 0 16,21 1-16,0 20 0,0-21 0,0 21 15,-22 1-15,22-1 16,-21 0-16,21 1 0,-21-1 0,0 0 0,21 1 16,-21-1-16,0 0 15,21-20-15,0 20 0,-22-21 0,22 0 16,0 0-16,0 1 0,-21-22 0,21-22 31,0 1-31,0 0 16,0 0-16,0 0 0,0 0 0,0-22 15,0 22-15,21-21 0,-21-1 16,22 1-16,-22-21 0,21 20 0,0-20 16,0 20-16,0-20 0,0 21 15,22-1-15,-22 1 0,21 0 16,-21 20-16,22 22 0,-1 0 0,-21 0 16,22 0-16,-1 22 0,-21 20 15,21-21-15,-20 21 0,20 1 0,-21-1 16,0 0-16,0 1 0,-21-1 15,0 0-15,0 1 0,0-1 0,0 0 16,0-20-16,0-1 0,0 21 0,0 0 16,-21-20-16,21-1 15,-21 0-15,0 0 0,0-21 16,0 0-16,-1 0 0,1 0 16,0 0-16,0 0 0</inkml:trace>
  <inkml:trace contextRef="#ctx0" brushRef="#br1" timeOffset="158491.51">5376 5207 0,'0'-42'32,"-21"42"-17,0 0-15,21 21 16,0 0-16,-21 0 0,21 22 0,-21-22 15,21 0-15,-22 21 0,22 1 0,0-1 16,0 0-16,-21 1 0,21-1 16,-21 0-16,21 22 0,-21-22 0,21 0 15,0 1-15,-21-1 0,21 0 0,0 1 16,0-22-16,0 21 16,0-21-16,0 1 0,-21-1 0,21 0 15,0 0-15,0 0 0,0-42 31,0 0-15,0 0-16,0 0 0,0-1 0,21-20 16</inkml:trace>
  <inkml:trace contextRef="#ctx0" brushRef="#br1" timeOffset="158940.26">4657 5313 0,'-22'0'0,"44"0"0,-86 0 15,43 21-15,0-21 0,0 0 0,-1 0 16,44 0 15,-1 0-31,0 0 0,0 0 16,21 0-16,-20 0 0,20 0 15,-21 0-15,21 0 0,1 0 0,-1 0 16,-21-21-16,22 21 0,-22 0 0,0 0 16,0 0-16,-21-21 0,21 21 15</inkml:trace>
  <inkml:trace contextRef="#ctx0" brushRef="#br1" timeOffset="159312.49">5334 5122 0,'0'0'0,"0"-21"0,21 21 16,-21-21-16,21 21 16,0 0-16,1 0 15,-1 0-15,0 0 0,0 0 0,0 0 16,0 21-16,1 0 0,-1 1 16,0-1-16,0 0 0,0 21 0,-21-21 15,0 22-15,0-22 0,0 0 16,0 21-16,-21-20 0,0-1 0,0 0 15,0 0-15,-22 0 0,1 0 16,21 1-16,-22-1 0,22 0 16,-21-21-16,21 0 0,0 0 0,-1 0 15,1 0-15,21-21 32,21 0-32,1 21 0,-1-22 0,0 1 15,0 21-15,21-21 0</inkml:trace>
  <inkml:trace contextRef="#ctx0" brushRef="#br1" timeOffset="159628.31">5990 5080 0,'0'-21'0,"0"42"0,-21-42 15,21 42 1,-21-21-16,21 21 15,0 22-15,-21-22 0,21 0 0,0 21 16,0 1-16,0-1 0,0 0 16,0 1-16,0-1 0,0 21 0,0-20 15,0-1-15,-22 0 0,22 22 0,-21-22 16,0 1-16,21-1 0,-21 0 16,21-21-16,-21 22 0,21-22 0,-21 0 15,21 0-15,-22 0 0,22 1 0,22-22 47,-1-22-47,-21 1 0,21 0 0,0-21 16,-21 21-16,21-1 0,0-20 0</inkml:trace>
  <inkml:trace contextRef="#ctx0" brushRef="#br1" timeOffset="159904.15">5905 5271 0,'0'-43'0,"0"86"0,0-107 16,0 43-16,0-21 0,0 20 0,0 1 15,22 0-15,-22 0 16,21 21-16,21-21 0,-21 21 0,0 0 16,22 0-16,-22 0 0,21 0 15,-21 0-15,22 21 0,-22 0 16,0 0-16,0 0 0,0 1 0,-21-1 16,0 42-16,0-42 0,0 1 15,0-1-15,-21 0 0,-21 0 16,21 0-16,-22 0 0,1 1 0,21-1 15,-21-21-15,-1 21 0,22 0 0,0-21 16,0 0-16,0 0 0,42-21 31,0 0-31,0 21 0,0-21 16</inkml:trace>
  <inkml:trace contextRef="#ctx0" brushRef="#br1" timeOffset="160355.92">6689 4805 0,'0'-21'0,"-43"-22"32,22 65-32,0 20 15,21-21-15,0 21 0,-21 1 16,21-1-16,0 0 0,0 1 15,-21-1-15,21 22 0,-22-22 16,22 0-16,0-21 0,0 22 0,0-1 16,0-21-16,0 0 0,0 1 15,0-1-15,0 0 0,22 0 0,-1-21 16,0 0-16,21 0 0,-21 0 16,1 0-16,-1 0 0,0-21 15,21 21-15,-21-21 0,1 0 0,20-1 16,-21 1-16,0 0 0,0 0 0,1 0 15,-1-22-15,0 22 0,-21 0 16,21 0-16,-21 0 0,0 0 16,0 42 15,-21 0-31,0 0 0,0 0 0,21 0 16,0 1-16,-22 20 0,22-21 0,-21-21 15,21 21-15,0 0 0,0 1 16,0-1-16,21-21 15,1 0-15,-1 0 16,0 0-16</inkml:trace>
  <inkml:trace contextRef="#ctx0" brushRef="#br1" timeOffset="160560.63">7006 4911 0,'-21'0'16,"42"0"-16,-63 0 0,42 21 31,0 0-15,0 0-16,21-21 16,0 0-16,-21 21 0,21-21 15</inkml:trace>
  <inkml:trace contextRef="#ctx0" brushRef="#br1" timeOffset="160896.44">7493 5101 0,'0'-21'16,"0"42"-16,21-42 0,0 0 0,-21 0 15,0 0-15,0-1 16,0 1-16,-21 21 16,0 0-16,0 0 15,0 0-15,-1 0 0,1 0 16,0 21-16,0 1 0,0-1 0,0 0 16,-1 21-16,1-21 0,21 22 0,0-1 15,-21-21-15,21 22 0,0-1 16,0-21-16,0 0 0,0 22 0,0-22 15,21 0-15,0 0 0,1 0 0,-1 0 16,0 1-16,21-22 0,1 0 16,-1 0-16,0 0 0,1 0 0,20 0 15,-21 0-15,22 0 0,-1-22 0</inkml:trace>
  <inkml:trace contextRef="#ctx0" brushRef="#br1" timeOffset="161396.15">8276 5101 0,'0'-42'0,"0"84"0,0-105 0,-21 42 16,0-1-16,21 1 0,-21 21 0,-1 0 15,-20-21-15,21 21 0,0 0 16,0 0-16,-22 0 0,22 21 0,0-21 16,-21 21-16,20 1 0,1 20 0,0-21 15,-21 21-15,21-20 0,21 20 16,-22-21-16,1 21 0,21-20 15,0 20-15,0-21 0,0 0 0,0 22 16,0-22-16,0 0 0,0 0 16,21-21-16,1 21 0,-1-21 0,0 0 15,21 0-15,-21 0 0,1 0 0,-1 0 16,21 0-16,-21 0 0,0 0 16,22-21-16,-22 21 0,0-21 0,0 0 15,0 0-15,1-1 0,-1-20 0,0 21 16,0-21-16,-21-1 0,0 22 0,0-21 15,0-1-15,0 22 0,0 0 16,0 0-16,0 0 0,0 0 0,0 42 31,0 0-31,0 0 16,-21 0-16,21 22 0,-21-22 0,21 21 16,0-21-16,0 0 0,0 22 0,0-22 15,0 0-15,0 0 0,0 22 16,21-22-16,-21 0 0,21-21 15,0 21-15,0-21 0,1 0 0,20 0 16,-21 0-16,0 0 0,22 0 16,-22 0-16,21-21 0,-21 21 0,0-21 15,22 0-15,-22-1 0,21 1 16</inkml:trace>
  <inkml:trace contextRef="#ctx0" brushRef="#br1" timeOffset="161683.99">8890 4657 0,'0'0'0,"-21"0"0,0 0 16,-1 0-16,1 0 0,0 0 15,0 21-15,0 0 0,0 21 16,-1-20-16,22 20 0,-21 0 0,21 1 16,-21-1-16,21 0 0,0 1 15,-21-1-15,21 0 0,0 1 16,0-1-16,0 0 0,0-21 0,0 22 15,21-22-15,0 0 0,-21 0 0,21 0 16,1 1-16,-22-1 0,21-21 16,0 0-16,0 21 0,0-21 0,22 0 15,-22 0-15,0 0 0,21 0 0,-21-21 16,1 21-16,20-21 0,-21-1 16,0 22-16,0-21 0,1 0 0,-1-21 15,0 21-15</inkml:trace>
  <inkml:trace contextRef="#ctx0" brushRef="#br1" timeOffset="161903.94">9207 5017 0,'22'-22'16,"-44"44"-16,44-65 0,-22 22 0,0 0 0,-22 21 31,1 21-31,0 0 0,21 0 16,-21 1-16,21 20 0,0-21 0,-21 0 16,21 22-16,-21-22 0,21 21 15,0-21-15,0 0 0,0 1 0,0-1 16,0 0-16,0 0 0,0 0 0,0 0 15,21-21 1,0 0-16,0 0 16,0 0-16,0 0 0,22 0 0,-22 0 15,0 0-15,0-21 0,0 0 0,1 0 16</inkml:trace>
  <inkml:trace contextRef="#ctx0" brushRef="#br1" timeOffset="162636.51">9546 4974 0,'0'0'16,"-21"0"0,0 0-16,21 21 0,-21-21 15,-1 22-15,22-1 0,0 21 0,-21-21 16,21 0-16,-21 22 0,21-22 0,-21 0 16,21 0-16,0 0 0,0 1 15,0-1-15,0 0 0,0 0 0,0 0 16,21-21-16,0 21 0,0-21 15,1 0-15,-1 0 16,0 0 0,-21-21-16,0 0 0,0 0 15,0 0-15,0 0 16,0-1-16,0-20 0,0 21 0,0-21 16,0 20-16,0-20 0,0 21 0,21-21 15,-21 20-15,21-20 0,-21 21 16,21 0-16,1 0 0,-1-1 15,0 22-15,21 0 0,-21 0 0,1 0 16,20 0-16,0 0 0,-21 0 16,22 0-16,-1 22 0,-21-1 15,22 0-15,-22 0 0,0 0 0,0 22 16,-21-22-16,21 21 0,-21-21 16,0 22-16,0-22 0,0 0 0,0 21 15,0-21-15,0 1 0,0-1 0,0 0 16,0 0-16,0 0 0,-21 0 15,0-21 1,0 0 0,21-21-1,0 0-15,0 0 16,0 0-16,0 0 0,0-1 16,0 1-16,0-21 0,21 0 0,0 20 15,0-20-15,0 0 0,22-1 16,-1 1-16,-21 21 0,22 0 0,-1 0 15,-21-1-15,21 1 0,1 0 0,-1 21 16,0 0-16,1 0 0,-22 21 16,21 0-16,-21 1 0,1-1 0,20 0 15,-21 0-15,-21 21 0,0 1 0,0-22 16,0 21-16,0-21 0,0 22 16,0-22-16,0 21 0,0-21 0,0 1 15,0-1-15,-21 0 0,21 0 16,-21 0-16,0-21 15,21 21-15,0-42 32,0 0-17</inkml:trace>
  <inkml:trace contextRef="#ctx0" brushRef="#br1" timeOffset="162917.48">9419 4530 0,'-21'0'16,"0"0"-1,0 0 64</inkml:trace>
  <inkml:trace contextRef="#ctx0" brushRef="#br1" timeOffset="163155.49">8445 4826 0,'0'0'15,"0"21"-15,22-21 16,-1 0-16,21 0 15,-21 0-15,0 0 0,1 0 16,20 0-16,-21 0 0,21 0 0,1-21 16,-22 21-16,0 0 0,21 0 15,-20 0-15,-1 0 0,-21-21 16</inkml:trace>
  <inkml:trace contextRef="#ctx0" brushRef="#br1" timeOffset="177795.61">15028 3154 0,'0'0'0,"0"21"16,-21-21-1,0 0 1,21-21-1,-21 21-15,21-21 16,0 0-16,0-1 16,0 1-16,0 0 15,0 0-15,-21 21 16,21-21-16,0 42 47,0 0-32,0 0-15,0 0 0,0 22 0,0-22 16,0 21-16,0 1 0,-22-1 16,22 0-16,0-21 0,0 22 0,-21-1 15,21 0-15,0-20 0,0 20 16,0-21-16,0 0 0,0 0 0,0 1 16,0-1-16,21-21 0,1 0 0,-1 21 15,0-21-15,0 0 0,0 0 16,22 0-16,-22-21 15,0 0-15,0-1 0,21 1 0,-20 0 16,20 0-16,-21-21 0,0 20 16,22-20-16,-22 0 0,0-1 0,0 1 15,0 0-15,0 21 0,1-22 0,-1 22 16,-21 0-16,21 0 0,-21 0 16,-21 21 30,21 21-46,-21-21 16,21 21-16,0 0 16,0 0 15,0 0-15</inkml:trace>
  <inkml:trace contextRef="#ctx0" brushRef="#br1" timeOffset="178308.32">15854 3196 0,'21'0'16,"-42"0"-16,63 0 0,-21 0 0,-21-21 16,21 0-16,1 21 0,-1-21 15,0 21-15,-21-21 0,21 21 0,0-22 16,-42 22 15,0 0-31,0 0 0,0 0 16,-1 0-16,1 0 0,0 22 15,-21-1-15,21 0 0,-1 0 0,1 0 16,0 0-16,0 1 0,21-1 0,0 0 16,-21 0-16,21 0 0,0 0 15,0 1-15,0-1 0,21 0 16,0-21-1,0 21-15,0-21 0,1 21 0,-1 0 16,0-21-16,0 22 0,21-22 0,-20 0 16,-1 0-16,0 21 0,-21 0 15,21 0-15,-21 0 16,-21 0 0,0-21-16,0 0 0,-1 22 0,-20-22 15,21 0-15,0 0 0,-22 21 0,22-21 16,0 0-16,-21 0 0,21 0 15,-1 0-15,1 0 0,0 0 0,0 0 16,0 0-16,21-21 16,0-1 15,21 22-15,0-21-16,0 0 0,0 21 15,1 0-15</inkml:trace>
  <inkml:trace contextRef="#ctx0" brushRef="#br1" timeOffset="178704.09">16150 3450 0,'42'0'31,"-20"0"-15,-1 0-16,0 0 0,0-21 0,0 21 15,0-21-15,1 21 0,20-21 16,-21 21-16,0-21 0,0 21 0,1-22 16,-1 1-16,0 21 0,-21-21 15,0 0-15,0 0 0,0 0 16,0-1-16,-21 22 16,0 0-16,-1 0 15,-20 0-15,21 0 0,0 22 0,-22-1 16,22 0-16,-21 0 0,21 0 15,0 0-15,-1 1 0,1-1 16,21 21-16,0-21 0,-21 0 16,21 1-16,0-1 0,0 0 0,0 0 15,0 0-15,0 0 0,21 1 16,0-22-16,1 21 16,-1-21-16,0 0 0,0 0 0,21 0 15,-20 0-15,20 0 0,-21 0 16,21 0-16,1 0 0</inkml:trace>
  <inkml:trace contextRef="#ctx0" brushRef="#br1" timeOffset="179283.76">17145 3323 0,'0'-21'0,"0"42"0,0-63 0,0 21 16,0 0-16,-21 21 0,0-22 15,-1 22-15,1 0 16,0 0-16,0 0 0,0 0 16,0 0-16,-1 22 0,1-1 0,0-21 15,0 21-15,0 21 16,21-21-16,-21 1 0,-1-1 0,1 21 0,0-21 16,21 0-16,0 22 0,0-22 15,0 0-15,0 0 0,0 0 16,0 1-16,0-1 0,21-21 15,0 0-15,1 21 16,-1-21-16,0 0 0,0 0 0,0 0 16,0 0-16,1-21 0,-1 0 15,0 21-15,0-22 0,21 1 0,-20-21 16,-1 21-16,0-22 0,0 22 16,0-21-16,0-22 0,1 22 0,-1 0 15,0-1-15,-21-20 0,21 21 0,-21-1 16,21 22-16,-21-21 0,0 21 15,0-22-15,0 22 16,0 0-16,0 42 16,0 0-1,0 0-15,0 22 0,-21-22 0,21 21 16,-21 1-16,21-1 0,0 0 16,-21 1-16,21-1 0,0 0 0,-21 1 15,21-1-15,0-21 0,0 21 0,0-20 16,0-1-16,0 0 15,0 0-15,21-21 0,0 21 0,0-21 0,0 0 16,0 0-16,22 0 16,-22 0-16,0 0 0,21 0 0,-20-21 15,-1 0-15,21 0 0,-21 21 0,0-21 16,1-1-16,-1 1 0</inkml:trace>
  <inkml:trace contextRef="#ctx0" brushRef="#br1" timeOffset="180328.16">18648 3556 0,'0'-21'32,"0"0"-17,21 21-15,-21-21 0,21-1 16,-21-20-16,0 21 0,21 0 0,0-22 16,-21 1-16,22 0 0,-1-1 15,-21 1-15,21 0 0,0-1 0,-21 1 16,0 0-16,21 21 0,-21-22 15,21 1-15,-21 21 0,22-22 16,-22 22 0,0 42-1,0 1-15,0-1 16,0 21-16,0-21 0,-22 22 16,22-22-16,-21 21 0,0 0 0,21 1 15,-21 63-15,21-64 16,-21 0-16,21 1 0,-21-22 0,21 63 15,0-62-15,0-1 0,0 0 16,0 0-16,0 0 0,21 0 16,0-21-16,0 0 0,0 0 15,0 0-15,1 0 16,41-21-16,-42 21 16,0-21-16,1 0 0,-1 0 0,21 0 15,-21-1-15,0-20 0,1 21 16,-1-21-16,0 20 0,-21-20 0,21 21 15,0 0-15,-21 0 16,0-1-16,0 44 31,0-1-31,0 0 0,0 0 16,0 21-16,-21-20 0,0-1 16,21 21-16,0-21 0,0 0 0,0 22 15,0-22-15,0 0 0,0 0 16,0 0-16,0 1 15,21-22-15,0 0 0,22 0 16,-22 0-16,0 0 0,21 0 16,-21 0-16,22 0 0,-1 0 0,-21-22 15,22 1-15,-22 0 0,0 0 16,0 0-16,0-22 0,0 22 0,-21-21 16,22 21-16,-22-22 0,0 1 15,0 0-15,0 21 0,0-1 16,-22 1-16,1 0 0,-21 0 0,21 21 0,0 0 15,-1 0-15,-20 0 0,21 0 16,0 0-16,0 0 0,-22 21 0,22-21 16,0 21-16,0 0 15,0 1-15,-1-1 16,1 0 0,21-42 15</inkml:trace>
  <inkml:trace contextRef="#ctx0" brushRef="#br1" timeOffset="180639.98">18563 3154 0,'0'0'15,"0"21"-15,-21-21 0,42 0 32,0 0-32,0 0 0,1 0 15,20 0-15,0 0 0,-21 0 0,22 0 16,-1-21-16,0 21 0,1 0 16,-1 0-16,0-21 0,1 21 15,-1 0-15,0 0 0,-20 0 0,-1 0 16,0 0-16,0 0 0</inkml:trace>
  <inkml:trace contextRef="#ctx0" brushRef="#br1" timeOffset="181351.58">20659 3239 0,'-22'-64'31,"1"43"-31,21 0 0,0 0 16,0-1-16,0 1 0,21 0 16,1 0-16,-1 21 15,0-21-15,21 21 0,-21-21 0,43 21 16,-22 0-16,-21 0 16,22 0-16,-22 0 0,21 21 0,-21 0 15,22 0-15,-22 0 0,0 0 0,0 1 16,0 20-16,1 0 0,-22 1 15,0-1-15,0-21 0,0 21 16,0 1-16,0-1 0,0-21 16,0 22-16,0-22 0,0 0 0,0 0 15,0 0-15,0 0 16,0-42 0,0 0-1,0 0-15,0 0 16,0-22-16,0 22 0,21 0 15,0-21-15,0-1 0,-21 1 0,21 0 16,0-1-16,1 22 0,-1-21 16,0 0-16,-21 20 0,21 1 0,0 0 15,-21 0-15,21 0 0,-21 0 16,22 21 0,-1 0-1,-21 21-15,0 0 16,0 0-16,21-21 0,-21 21 15,21 0-15</inkml:trace>
  <inkml:trace contextRef="#ctx0" brushRef="#br1" timeOffset="182415.97">21886 3429 0,'0'0'0,"21"0"15,1 0-15,-1 0 0,-21-21 16,0 0-16,21 21 0,-21-21 0,21-1 16,-21 1-16,0 0 15,0 0-15,0 0 0,0 0 0,0-1 0,0-20 16,0 21-16,0 0 0,0 0 16,0-1-16,0 1 0,-21 0 15,0 21-15,0 0 0,-1 0 0,-20 0 16,21 21-1,0 0-15,0 1 0,-1-1 0,-20 0 16,21 0-16,0 21 0,0-20 16,-1 20-16,1 0 0,0-21 0,21 22 15,-21-22-15,21 21 0,0-21 0,0 1 16,0-1-16,0 0 0,0 0 16,0 0-16,21-21 0,0 0 0,0 21 15,1-21-15,-1 0 0,0 0 16,0 0-16,0 0 0,0 0 0,1-21 15,-1 21-15,0-21 0,21 0 16,-21 0-16,1 0 0,-1-22 0,0 22 16,-21-21-16,21-1 0,0 1 15,0 0-15,-21 21 0,0-22 16,0 22-16,22 0 0,-22 0 0,0 0 16,0 42-1,0 0 1,0 0-16,-22 0 0,22 0 0,0 22 15,-21-22-15,21 21 0,-21-21 16,21 22-16,0-22 0,0 21 0,0-21 16,0 1-16,0-1 0,0 0 15,0 0-15,21 0 0,0-21 0,1 21 16,-1-21-16,0 0 0,0 0 0,0 0 16,0 0-16,1 0 15,-1 0-15,0 0 0,0-21 0,0 0 16,0 0-16,1 0 0,-1-22 15,0 22-15,0-21 0,0-22 0,0 22 16,1 0-16,-1-22 0,0 22 16,0 0-16,-21-1 0,0 1 0,21 21 15,-21-22-15,0 22 0,0 0 0,0 0 16,-21 21 15,0 21-31,21 0 0,0 0 16,-21 1-16,21-1 0,-21 21 0,21-21 15,0 22-15,0-1 0,0 0 16,0 1-16,0-22 0,0 21 16,0 0-16,0 1 0,0-22 0,0 0 15,0 21-15,0-20 0,0-1 0,21-21 16,0 21-16,0-21 0,0 0 16,0 0-16,1 0 0,20 0 15,-21 0-15,0 0 0,0 0 16,1-21-16,-1 0 0,21-1 0,-21 1 15,0 0-15,1 0 0,-1-21 16,0 20-16,0 1 0,-21 0 0,0 0 16,21 0-16,-21 42 31,0 0-31,-21 0 0,21 0 16,0 1-16,0-1 0,-21 0 15,21 0-15,0 0 0,0 0 0,0 1 16,0-1-16,21-21 15,0 0 1,0 0-16,1 0 16,-1 0-16,-21-21 15,21-1-15,0 1 0,0 0 16,-21 0-16,0 0 0,0 0 16</inkml:trace>
  <inkml:trace contextRef="#ctx0" brushRef="#br1" timeOffset="182591.86">22987 3027 0,'-21'0'0,"-43"0"31,43 0-31,21 21 16,-21-21-16,21 21 16,0 0-1,21 1 1,0-22-1</inkml:trace>
  <inkml:trace contextRef="#ctx0" brushRef="#br1" timeOffset="183207.51">23622 3366 0,'0'-22'16,"0"44"-16,21-65 0,-21 22 0,21 0 16,-21 0-16,0-22 0,0 22 15,0 0-15,0 0 0,0 0 16,-21 0-16,0 21 0,0-22 16,0 1-16,-1 21 0,1 0 0,0 0 15,-21 0-15,21 0 0,-1 0 0,-20 21 16,21 1-16,0-1 0,-22 0 15,22 0-15,0 21 0,-21-20 0,21 20 16,-1-21-16,22 21 0,-21 1 16,21-22-16,0 0 0,0 21 0,0-20 15,0 20-15,21-21 16,1-21-16,-1 21 0,0-21 16,0 21-16,0-21 0,22 0 0,-22 0 0,0 0 15,21 0-15,-21-21 16,22 0-16,-22 0 0,21 0 0,-21 0 15,1-22-15,20 22 0,-21-21 0,0-1 16,0 1-16,1-21 0,-22 20 16,21 1-16,0 0 0,-21-43 15,0 43-15,0-1 0,0 22 16,0 0-16,0 0 0,0 0 0,-21 42 31,0 21-31,-1-21 0,22 22 16,0-22-16,0 21 0,-21 0 15,21 1-15,0-1 0,-21 22 16,21-22-16,0-21 0,0 21 0,0 1 16,0-22-16,0 0 0,0 21 15,0-20-15,21-22 0,0 21 0,-21 0 16,22-21-16,-1 0 0,0 0 16,0 0-16,0 0 0,22 0 0,-22 0 15,21 0-15,-21 0 0,22-21 0,-1 21 16,0-21-16,1 21 0</inkml:trace>
  <inkml:trace contextRef="#ctx0" brushRef="#br1" timeOffset="184191.95">24426 3239 0,'0'0'0,"0"-85"16,0 64-16,0 0 15,-21-1-15,0 1 16,0 21-16,0 0 0,-1 0 15,1 0-15,0 0 0,21 21 0,-21 1 16,0-1-16,0 0 0,-1 0 16,1 21-16,0-20 0,21 20 0,-21-21 15,21 0-15,-21 22 0,21-22 16,0 0-16,0 0 0,0 0 16,0 0-16,0 1 0,0-1 15,21-21 1,0 0-16,0 0 0,0 0 0,1 0 15,-1 0-15,0-21 0,-21-1 16,21 1-16,0 0 0,0 0 0,1-21 16,-1 20-16,0-20 0,-21 0 15,21 21-15,-21-22 0,21 22 0,-21 0 16,0 0-16,0 42 31,0 0-31,0 0 0,-21 0 0,21 22 16,0-22-16,0 0 0,0 0 15,0 22-15,0-22 0,0 0 16,0 21-16,0-21 0,0 1 16,21-1-16,-21 0 0,21-21 15,1 0-15,-1 0 0,0 0 0,0 0 16,0 0-16,0 0 0,1 0 0,-1 0 16,0 0-16,21-21 0,-21 0 15,1-1-15,20-41 16,-21 21-16,0-22 0,22 22 0,-22-1 15,0 1-15,0-21 0,0 20 0,0 1 16,-21 0-16,22-1 0,-22 1 16,21 21-16,-21 0 0,0-1 15,21 1-15,-42 42 32,0 1-32,21-1 0,-22 0 15,22 0-15,0 21 0,-21-20 16,0 20-16,21 0 0,0 1 0,0-1 15,0 0-15,-21-21 0,21 22 16,0-1-16,0 0 0,0-20 0,0-1 16,0 21-16,0-21 0,21 0 15,0 1-15,0-22 0,1 21 16,20-21-16,-21 0 0,21 0 0,1 0 0,-1 0 16,0 0-16,-20 0 15,20-21-15,0-1 0,-21 1 0,1 0 16,-1 0-16,0-21 0,0 20 15,0-20-15,-21 0 0,21 21 0,-21-22 16,0 22-16,0 0 0,0 0 16,-21 21-16,0 0 0,0 0 15,0 21-15,0 0 0,-1 0 16,1 0-16,21 22 16,0-1-16,0-21 0,0 22 0,0-22 0,0 21 15,0-21-15,0 0 0,0 1 16,0-1-16,0 0 0,21-21 0,1 21 15,-1-21-15,0 0 0,0 0 16,0 0-16,0 0 0,1 0 16,20 0-16,-21 0 0,21 0 0,-20 0 15,-1-21-15,0 0 0,21 21 16,-42-21-16,21-1 0,1 1 0,-22 0 16,0 0-16,0 0 0,0 0 15,0-1-15,0 1 0,0 0 0</inkml:trace>
  <inkml:trace contextRef="#ctx0" brushRef="#br1" timeOffset="184475.79">24680 2985 0,'-21'0'0,"42"0"0,-63 0 0,63 0 31,0 0-31,22 0 0,-1-22 0,0 22 16,22 0-16,-22 0 0,22 0 16,-1 0-16,1 0 0,-22 0 0,21-21 15,-20 21-15,-1 0 16,0 0-16,22 0 0,-43 0 16,0 0-16,0 0 0,-42 0 31,0 0-16,0 0-15,0 0 0,-22 0 16</inkml:trace>
  <inkml:trace contextRef="#ctx0" brushRef="#br1" timeOffset="185696.09">15896 4657 0,'21'0'16,"0"0"0,-21-21-16,0-1 15,22 1-15,-22 0 16,0 0-16,0-21 0,0 20 16,0 1-16,0 0 0,0 0 15,-22-21-15,1 20 0,21 1 0,-21 0 16,0 0-16,0 0 0,0 21 0,-1 0 15,1 0-15,0 0 0,-21 0 16,21 21-16,-22 0 0,22 0 0,-21 0 16,21 22-16,-22-22 0,22 21 15,-21 1-15,21-22 0,-1 21 0,1 0 16,21-20-16,0 20 0,0-21 16,0 0-16,0 22 0,0-22 15,21-21-15,1 21 0,-1 0 0,0-21 16,21 0-16,-21 0 0,22 0 15,-22 0-15,0 0 0,21-21 0,-20 0 16,20 0-16,-21-1 0,0 22 0,22-21 16,-22-21-16,0 21 0,-21 0 15,21-1-15,-21 1 0,21-21 16,-21 21-16,0 0 0,0 42 31,0 0-15,-21 0-16,21 0 0,-21 0 15,21 1-15,0-1 0,0 0 16,0 0-16,0 0 0,0 0 0,0 1 16,21-1-16,0 0 0,0-21 15,1 21-15,-1-21 0,0 21 0,0-21 16,21 0-16,-20 0 0,20 0 16,-21 0-16,21-21 0,1 0 0,-1 0 15,0 0-15,-20-1 0,20 1 0,-21 0 16</inkml:trace>
  <inkml:trace contextRef="#ctx0" brushRef="#br1" timeOffset="186001.91">16510 4614 0,'0'-42'16,"21"21"-16,-63 106 0,63-107 0,0-62 0,-21 63 16,0-1-16,-21 22 31,21 22-15,-21-1-16,0 0 0,-1 0 0,22 0 15,-21 22-15,21-22 0,-21 21 0,0 22 16,21-22-16,-21 0 0,0 22 15,-1-1-15,1-20 0,21 20 0,-21 1 16,-21 41-16,42-62 16,-21-1-16,-1 22 0,1-22 0,0 0 15,21 1-15,-21-22 0,0 21 16,21-21-16,-21 0 0,21 1 0,0-1 16,0 0-16,0-42 31,0 0-31,0-1 15,21 1-15,0 0 0,0-21 16,0 21-16,-21-22 0,21 1 0,1 0 16,-1-1-16,0-20 0</inkml:trace>
  <inkml:trace contextRef="#ctx0" brushRef="#br1" timeOffset="186311.73">16383 4741 0,'0'-42'15,"0"84"-15,0-105 0,0 42 0,0 0 16,0-1-16,0 1 0,0 0 0,0 0 0,0 0 15,21 21 1,0-21-16,0 21 0,1 0 16,-1 0-16,21 0 0,-21 0 0,22 0 15,-22 0-15,21 0 0,-21 0 16,0 21-16,1-21 0,-22 21 0,0 0 16,0 0-16,0 0 0,0 1 15,0-1-15,-22 0 0,1 0 0,-21-21 16,21 21-16,-22 0 0,1 1 0,21-1 15,-21-21-15,-1 21 16,1 0-16,21-21 0,0 0 0,-1 0 16,1 0-16,0 0 0,42 0 31,22 0-31,-22 0 0,21 0 16,-21 0-16,22-21 0,-1 21 15,-21-21-15,21 21 0</inkml:trace>
  <inkml:trace contextRef="#ctx0" brushRef="#br1" timeOffset="186635.55">17081 4593 0,'0'-21'0,"0"42"0,-21-42 47,0 21-47,21 21 0,0 22 16,-21-22-16,21 0 0,-21 21 15,21 1-15,-21-1 0,21 21 16,-22-20-16,22 20 0,-21-20 0,0 20 16,0-21-16,21 1 0,-21 20 0,0-20 15,-1-1-15,22 0 0,-21 1 16,0-22-16,21 21 0,-21-21 0,21 22 16,-21-22-16,21 0 0,0 0 15,0 0-15,0 0 16,0-42 15,0 0-31,21 0 0,0 0 0,0 0 16,0-1-16,-21-20 0,22 21 0,-1-21 15,0-1-15</inkml:trace>
  <inkml:trace contextRef="#ctx0" brushRef="#br1" timeOffset="187471.72">16976 4826 0,'0'0'0,"0"-127"31,0 106-31,0 0 0,0 0 0,0-1 16,21 1-16,0 21 16,0 0-16,0-21 0,0 21 15,1 0-15,20 0 0,-21 0 0,21 0 16,-20 0-16,-1 0 0,21 21 16,-21-21-16,-21 21 0,21 1 0,-21-1 15,0 0-15,0 0 0,0 0 16,0 0-16,0 1 0,-21-1 0,0 0 15,0 0-15,0 0 0,-22 0 0,22-21 16,-21 22-16,21-22 0,0 21 16,-22-21-16,22 0 0,-21 0 0,21 0 15,-22 0-15,22 0 16,21 21 0,0 0-1,21-21 1,0 21-16,1 0 0,-1-21 0,0 0 15,0 0-15,21 22 0,-20-22 0,20 0 16,-21 0-16,21 0 0,-20 0 16,20 0-16,0 0 0,1 0 0,-1-22 15,0 22-15,22-21 0,-22 0 16,0 0-16,1 0 0,-1 0 16,-21-1-16,0-20 0,22 0 0,-22-1 0,0 22 15,-21-21-15,21 0 0,-21-1 16,21 1-16,-21 0 0,0-1 0,0 22 15,0 0-15,0-21 0,0 20 16,0 1-16,-21 21 16,0 21-1,0 1-15,21-1 16,-21 0-16,0 21 0,21-21 0,-22 1 16,22 20-16,0-21 0,-21 21 0,21 1 15,-21-22-15,21 21 16,0 1-16,0-22 0,0 21 0,0-21 0,0 22 15,0-22-15,0 0 0,0 0 16,0 0-16,21 0 0,0 1 16,1-22-16,-1 0 0,0 0 15,0 0-15,0 0 16,0 0-16,-21-22 0,22 1 0,-1 0 16,0 0-16,0 0 0,0-22 15,0 22-15,-21-21 0,0 21 0,22 0 16,-22-22-16,21 22 0,-21 0 15,-21 42 1,21 0 0,-22 0-16,22 1 0,-21-1 0,21 0 15,0 0-15,0 0 16,0 0-16,0 1 0,0-1 0,0 0 16,0-42 30,0 0-46</inkml:trace>
  <inkml:trace contextRef="#ctx0" brushRef="#br1" timeOffset="187656.61">18013 4530 0,'-21'0'0,"42"0"15,-64 0 1,22 0-1,21 21 1,0 0 15,21-21-15,1 0-16</inkml:trace>
  <inkml:trace contextRef="#ctx0" brushRef="#br1" timeOffset="187984.42">18542 4614 0,'0'0'0,"0"-42"32,-21 21-32,0 21 0,-1 0 0,1 0 15,0 0-15,0 0 16,0 0-16,0 0 0,-1 21 0,1 0 15,0 0-15,0 1 0,0-1 0,21 0 16,-21 21-16,21-21 0,-22 22 16,22-22-16,-21 21 0,21-21 0,0 22 15,0-22-15,0 0 0,0 0 16,21 22-16,1-22 16,-1-21-16,0 21 0,0-21 0,21 0 15,-20 0-15,20 0 0,-21 0 16,21 0-16,1 0 0,-1 0 0,0-21 15,1 0-15,-1-1 0,0 1 0,-20 0 16,20 0-16</inkml:trace>
  <inkml:trace contextRef="#ctx0" brushRef="#br1" timeOffset="188444.16">18965 4784 0,'21'-43'15,"22"1"1,-107 127-16,128-191 0,-64 85 0,0 0 16,-21 21-16,-1 0 15,1 0-15,0 0 0,-21 0 16,21 0-16,-1 0 15,1 21-15,0 0 0,0 0 0,0 0 16,0 0-16,-1 1 0,1-1 16,21 0-16,0 21 0,-21-21 0,21 1 15,0-1-15,0 21 0,0-21 16,0 0-16,0 1 0,21-1 16,0-21-16,1 0 0,-1 0 15,0 0-15,0 0 16,0 0-16,0-21 0,1-1 15,-1 1-15,0 0 0,-21 0 16,21-21-16,0 20 0,-21-20 0,21 21 16,-21-21-16,22 20 0,-22 1 15,0 0-15,0 0 0,0 42 32,0 0-32,0 0 15,0 1-15,-22-1 0,22 21 0,-21-21 16,21 22-16,0-22 0,0 0 0,0 0 15,0 0-15,0 0 0,0 1 16,0-1-16,21 0 0,1-21 0,-1 21 16,0-21-16,0 0 0,0 0 0,0 0 15,1 0-15,-1 0 0,0 0 16,0-21-16,0 0 0,0 21 0,1-43 16,-22 22-16,21 0 0,0-21 15,0-1-15,0 1 0,0 0 16</inkml:trace>
  <inkml:trace contextRef="#ctx0" brushRef="#br1" timeOffset="188720">19516 4276 0,'0'0'0,"0"-21"0,0-1 0,0 1 15,0 42 17,0 1-32,-22-1 0,1 0 15,21 21-15,-21-21 0,0 22 0,21-22 16,0 21-16,-21-21 0,21 22 15,-21-1-15,21-21 0,-22 22 16,22-1-16,0-21 0,0 21 0,0-20 16,0 20-16,0-21 0,0 21 15,0-20-15,0-1 0,0 0 0,0 0 16,0 0-16,22 0 16,-1-21-16,0 0 15,0 0-15,0-21 16,0 0-16,1 0 0,-1 0 0,0 21 15,0-21-15</inkml:trace>
  <inkml:trace contextRef="#ctx0" brushRef="#br1" timeOffset="188971.86">19918 4572 0,'0'0'16,"0"-21"-16,0 42 31,-21-21-31,-1 21 0,1 0 15,21 1-15,-21-1 0,0 0 16,0 0-16,21 0 0,0 0 0,-21 22 16,21-22-16,-22 0 0,22 0 15,0 0-15,0 1 0,0-1 16,0 0-16,0 0 0,0 0 16,22-21-16,-1 0 15,0 0-15,0 0 0,21 0 16,-20 0-16,20-21 0,-21 0 0,21 0 15,-20 0-15</inkml:trace>
  <inkml:trace contextRef="#ctx0" brushRef="#br1" timeOffset="189700.44">20299 4614 0,'0'-21'16,"0"42"-16,-21-42 31,-1 42-31,22 1 0,-21-22 16,21 21-16,0 0 0,-21 0 0,0 0 15,21 0-15,-21 1 16,21 20-16,0-21 0,0 0 0,0 0 16,0 1-16,0-1 0,0 0 15,0-42 32,21 21-47,-21-21 0,0-1 16,0 1-16,21-21 0,-21 21 0,0 0 15,0-22-15,0 22 0,21 0 0,-21 0 16,21-22-16,-21 22 16,22 0-16,-1 0 0,0 0 0,0 0 15,21 21 1,-20 0-16,20 0 0,-21 0 0,21 0 16,-20 0-16,-1 0 0,21 0 0,-21 0 15,0 21-15,22 0 0,-22 0 16,0-21-16,-21 21 0,0 0 0,0 22 15,0-22-15,0 0 0,0 0 0,0 0 16,-21 22-16,21-22 0,-21 0 16,0 0-16,21 0 0,0 1 0,-22-1 15,1 0-15,21 0 0,-21-21 16,21 21-16,-21-21 16,21-21-1,0 0 1,0 0-16,0 0 0,0-22 15,0 22-15,21 0 0,-21 0 0,21-22 16,0 22-16,22-21 0,-22 21 16,21 0-16,-21-22 0,22 22 0,-1 0 15,0 0-15,1 0 0,-1 21 16,-21-22-16,22 22 0,-1 0 0,-21 0 16,0 0-16,22 0 0,-1 22 15,-21-1-15,-21 0 0,0 0 16,0 0-16,0 0 0,0 1 15,0 20-15,0-21 0,0 21 0,-21-20 16,21 20-16,-21-21 0,0 0 16,-1 22-16,1-22 0,0 0 0,21 0 15,-21 0-15,0 0 16,0-21 0,21-21-1,0 0-15,0 0 16</inkml:trace>
  <inkml:trace contextRef="#ctx0" brushRef="#br1" timeOffset="189959.29">20447 4212 0,'-21'0'15,"42"0"-15,-63-21 0,20 21 0,1-21 16,0 21-16,0 0 16,21-21-16</inkml:trace>
  <inkml:trace contextRef="#ctx0" brushRef="#br1" timeOffset="190204.15">19494 4403 0,'-21'0'0,"42"0"16,-63 21-16,21-21 0,42 0 31,0 0-31,0 0 0,1 0 16,-1 0-16,21 0 0,0 0 15,1 0-15,20 0 0,-42 0 16,22 0-16,-22 0 0,0 0 16,0 0-16,0 0 0,1 0 15,-22-21-15</inkml:trace>
  <inkml:trace contextRef="#ctx0" brushRef="#br1" timeOffset="-188371.63">804 6964 0,'-21'0'0,"42"0"282,-21 21-267,21-21 1,1 0-1,-1 0-15,0 0 16,0 0-16,0 0 0,0 0 16,1 0-16,-1 0 0,0 0 15,0 0-15,0 0 0,0-21 16,1 21-16,20 0 0,-21-21 16,0 21-16,0-21 0,1 21 0,-1-22 15,0 22-15,0-21 0,0 21 16,0-21-16,-21 0 0,22 21 0,-22-21 15,21 0-15,-21-1 16,0 1-16,0 0 0,0 0 16,0 0-1,-21 21-15,-1-21 0,1 21 16,0-22-16,0 22 0,0 0 16,0 0-16,-1 0 0,1 0 0,0 0 15,0 0-15,0 0 0,0 22 16,-1-1-16,1 0 15,0 0-15,0 0 0,0 0 0,0 1 16,-1 20-16,22-21 0,-21 0 16,21 0-16,-21 22 0,21-22 0,0 0 15,0 0-15,0 0 16,0 1-16,0-1 0,0 0 0,0 0 16,0 0-16,0 0 15,21-21-15,0 22 0,1-22 0,-1 0 16,0 21-16,0-21 0,0 0 15,0 0-15,1 0 0,-1 0 0,0 0 16,0 0-16,0 0 0,0 0 16,1-21-16,-1 21 0,0-22 0,-21 1 15,21 21-15,-21-21 16,0 0-16,-21 21 31,-21 0-31,20 0 0,1 0 16,-21 0-16,21 0 0,0 21 15,-22 0-15,22-21 0,0 21 16,0 1-16,0-1 0,-1 0 0,1 0 16,0 21-16,21-20 0,0-1 15,0 0-15,0 0 0,0 0 0,0 0 16,0 1-16,0-1 0,0 0 16,0 0-16,21 0 15,0-21 1,1 0-16,-1 0 0,0 0 15,0 0-15,0 0 0,0 0 16,1-21-16,-1 0 0,0 0 16,21 0-16,-21-1 0</inkml:trace>
  <inkml:trace contextRef="#ctx0" brushRef="#br1" timeOffset="-187331.17">1968 7070 0,'43'-64'16,"-43"43"-1,-21 0 1,-1 21-16,1 0 0,-21 0 16,21 0-16,-22 0 0,1 21 15,0-21-15,-1 21 0,1 0 16,0 1-16,-1-1 0,1 21 15,21-21-15,-21 22 0,20-1 0,-20 21 16,42-41-16,0 20 16,0-21-16,0 0 0,0 0 0,21-21 15,0 22-15,1-22 0,-1 0 16,21 0-16,-21 0 0,22 0 0,-1-22 16,0 22-16,-21-21 0,22 0 15,-1 0-15,-21 0 0,22 0 0,-22-22 16,0 22-16,0 0 0,-21 0 15,0 0-15,21-1 0,-21 1 0,21 0 16,-21 0-16,0 0 16,0 42 31,0 0-47,0 0 0,0 0 0,0 22 15,0-22-15,0 21 0,0 1 16,0-1-16,0 0 0,0 22 0,0-22 15,-21 22-15,21-1 0,0 1 16,0-1-16,0 1 0,0-1 16,0 22-16,0-22 0,0 22 0,0 0 15,0-22-15,0 22 0,0-22 0,0 1 16,0-1-16,0 1 0,0-1 16,-21 1-16,21-1 0,-21 1 0,0-1 15,21-20-15,-21-1 0,-1 0 16,1-21-16,0 22 0,0-22 0,0 0 15,0 0-15,-22-21 0,22 0 16,0 0-16,0 0 0,0 0 0,-22-21 16,22 0-16,-21-21 0,-1 20 15,1-41-15,-21-43 0,20 43 16,22-1-16,0-21 0,0 22 16,21-22-16,0 22 0,0-22 0,0 22 15,21-22-15,0 21 0,0 1 16,0 21-16,1-22 0,20 1 15,0 20-15,-21 1 0,22 0 0,-1-22 16,0 22-16,1-1 0,20-20 16,-20 21-16,-1-1 0,0-20 0,1 20 15,-22 1-15,21 21 0,-21-21 16,0 20-16,1 1 0,-1 0 0,0 0 16</inkml:trace>
  <inkml:trace contextRef="#ctx0" brushRef="#br1" timeOffset="-187097.31">2244 7027 0,'0'-21'31,"21"21"0,0 0-31,0 0 32,0 0-32,-21 21 15,0 1-15</inkml:trace>
  <inkml:trace contextRef="#ctx0" brushRef="#br1" timeOffset="-186904.42">2265 7345 0,'0'0'0,"-21"21"0,-1-21 16,22 21-1,22-21 48,-1 0-63,0-21 0,0 0 15,0 21-15</inkml:trace>
  <inkml:trace contextRef="#ctx0" brushRef="#br1" timeOffset="-186416.19">3133 6689 0,'-22'0'0,"44"0"0,-65 0 16,22 0-1,21-21 1,21 21-16,0 0 0,22 0 15,-1 0-15,0 0 0,1 0 16,20-22-16,1 22 0,-1 0 0,1 0 16,-1 0-16,1 0 0,-1 0 15,1 0-15,-22 0 0,0 0 0,1 0 16,-22 0-16,0 0 0,0 0 16,-42 0-1,0 0-15,0 0 0,-22 0 16,22 0-16</inkml:trace>
  <inkml:trace contextRef="#ctx0" brushRef="#br1" timeOffset="-185991.43">3556 6689 0,'0'21'0,"0"0"15,0 0-15,0 0 16,0 1-16,0-1 15,0 0-15,0 21 0,0-21 16,0 1-16,0 20 0,0-21 16,0 21-16,0 1 0,0-1 15,0 0-15,0 1 0,0-1 0,0 0 16,0 1-16,0-1 0,0 0 16,0 1-16,0-1 0,0 0 0,0-20 15,-21 20-15,0-21 0,21 0 0,-22 0 16,1 1-16,0-1 0,0-21 15,0 21-15,-22-21 0,22 0 0,0 0 16,-21 0-16,21 0 0,-22 0 16,22 0-16,-21 0 0,21 0 0,-22-21 15,22 0-15,0-1 0,0 1 0,-22 0 16,43 0-16,-21-21 0,0 20 16,21-20-16,-21 21 0,21 0 15,0-22-15,0 22 0,0 0 0,0 0 16,0 0-16,0 0 0,21 21 15,0-22-15,0 22 0,22 0 0,-22-21 16,0 21-16,21 0 0,-20 0 16,20 0-16,-21 0 0,21 0 0</inkml:trace>
  <inkml:trace contextRef="#ctx0" brushRef="#br1" timeOffset="-185436.73">4233 7154 0,'0'-21'0,"0"-42"31,0 42-31,-21-1 0,-21 1 16,21 21-16,-1 0 0,1-21 15,0 21-15,0 0 0,0 0 16,0 0-16,-1 21 0,1-21 0,0 21 15,21 1-15,-21 20 0,0-21 0,0 21 16,-1 1-16,22-1 0,0 0 16,-21 1-16,0-1 0,21 0 15,0 1-15,0-22 0,0 21 16,0-21-16,0 1 0,0-1 0,0 0 16,0 0-16,21-21 0,0 0 0,1 0 15,-1 0-15,0 0 0,0 0 16,0 0-16,0 0 0,1-21 0,-1 21 15,0-21-15,0 0 0,0-22 0,0 22 16,1 0-16,-1-21 0,0-1 16,-21 22-16,21-21 0,-21-1 0,0 1 15,0 21-15,0-21 0,0 20 0,0 1 16,0 0-16,0 42 31,0 22-15,0-22-16,0 0 0,0 21 15,0-21-15,0 1 0,21 20 0,-21-21 16,21 21-16,-21-20 0,0-1 16,22 0-16,-1 0 0,-21 0 0,21 0 15,0 1-15,0-22 0,0 0 16,1 0-16,-1 0 16,0 0-16,0 0 0,0-22 0,0 22 15,1-21-15</inkml:trace>
  <inkml:trace contextRef="#ctx0" brushRef="#br1" timeOffset="-185188.87">4678 7049 0,'0'0'0,"0"21"32,0 0-17,0 21-15,21-21 16,-21 1-16,21 20 0,-21-21 0,0 21 15,0-20-15,0-1 0,21 21 16,-21-21-16,21 0 0,-21 1 16,0-1-16,0 0 0,0 0 0,22 0 15,-1-21 1,0 0 0,0-21-16,0 0 15,0 0-15</inkml:trace>
  <inkml:trace contextRef="#ctx0" brushRef="#br1" timeOffset="-184937.83">5143 7027 0,'0'0'16,"-21"0"0,0 0-16,0 22 0,0-1 15,0 0-15,-1 0 0,1 0 16,0 0-16,0 22 0,0-22 0,0 21 15,-1 1-15,1-22 0,0 21 16,0-21-16,0 0 0,21 22 0,0-22 16,-21 0-16,21 0 0,0 0 0,0 1 15,21-22 17,0 0-32,0 0 0,0 0 0,0-22 15</inkml:trace>
  <inkml:trace contextRef="#ctx0" brushRef="#br1" timeOffset="-184369.11">5567 7197 0,'21'-21'16,"-42"42"-16,42-64 0,-21 22 0,0 0 15,0 0-15,0 0 0,-21 0 16,0 21-16,-1-22 0,1 22 16,0 0-16,0 0 0,0 0 15,0 0-15,-1 0 16,1 0-16,0 22 0,0-1 16,0 0-16,0 0 0,21 21 15,-22-20-15,1 20 0,21 0 0,-21 1 0,21-22 16,0 21-16,0 0 0,0-20 15,0 20-15,0-21 0,0 0 0,0 0 16,0 1-16,21-1 0,0-21 0,-21 21 16,22-21-16,-1 0 0,0 0 15,0 0-15,0 0 0,0 0 0,1 0 16,-1 0-16,0-21 0,0 21 16,0-21-16,0-1 0,1 1 15,-22-21-15,21 21 0,0-22 0,0 22 16,-21-21-16,0 21 0,21-22 0,-21 1 15,21 0-15,-21 21 0,0-1 16,0 44 0,0-1-1,0 0-15,0 0 0,0 21 0,0-20 16,0 20-16,0-21 0,0 0 16,0 22-16,0-22 0,0 0 0,0 0 15,0 0-15,0 0 0,0 1 16,0-1-16,22-21 0,-1 0 15,0 21-15,0-21 16,0 0-16,0 0 0,1 0 0,-1-21 16,0 21-16,0-21 0</inkml:trace>
  <inkml:trace contextRef="#ctx0" brushRef="#br1" timeOffset="-183812.43">6244 7451 0,'0'0'0,"0"21"16,0-42 62,0 0-63,21 21 1,0 0 0,1 0-1,-1 21-15,-21 0 16,21-21-16,-21 21 16,0 0-16,0 0 0,0 1 15,0-1-15,-21 0 16,0-21-16,-1 0 0,22 21 0,-21-21 15,0 0-15,0 0 16,0 0-16,0 0 16,21-21-1,0 0-15,0 0 0,0-1 16,0 1-16,21 0 16,0 0-16,-21 0 0,21 21 15,0-21-15,0 21 0,1 0 0,-1 0 16,0 0-16,-21 21 15,21 0-15,-21 0 0,21 0 16,-21 0-16,0 22 0,0-22 0,0 21 16,-21-21-16,0 1 15,0 20-15,0-21 0,-22 0 0,22 0 16,-21 1-16,21-22 0,-22 21 0,22 0 16,0-21-16,0 0 0,0 0 0</inkml:trace>
  <inkml:trace contextRef="#ctx0" brushRef="#br1" timeOffset="-183248.25">7429 7049 0,'0'0'0,"0"-22"0,0 1 31,0 42-15,0 1-16,0 20 15,0 0-15,0 1 0,0 20 16,0-21-16,0 22 0,0-1 0,0-20 16,0 20-16,0-20 0,0 20 0,0-21 15,0 1-15,-21 20 0,21-20 0,-21-1 16,21 0-16,0 1 0,-21-1 16,21-21-16,-21 21 0,21-20 0,0-1 15,0 0-15,0-42 31,0 0-31,0-1 16,0-20-16,0 21 0,0-21 0,0-1 16,0 1-16</inkml:trace>
  <inkml:trace contextRef="#ctx0" brushRef="#br1" timeOffset="-182954.42">7324 7218 0,'0'-42'0,"0"84"0,0-106 16,0 43-16,0 0 0,0 0 0,0 0 15,0 0-15,21-1 0,-21 1 0,42 0 16,-21 0-16,22 0 0,-22 21 16,21 0-16,22-21 0,-22 21 0,0 0 15,1 0-15,20 21 0,-21 0 0,-20 0 16,20 0-16,-42 22 16,0-1-16,0-21 0,0 21 0,0 1 15,0-1-15,-21-21 0,-22 22 0,22-22 16,-21 0-16,21 21 0,-22-21 15,22-21-15,-21 22 0,21-1 0,0-21 16,-1 0-16,44-21 31,-22-1-31,21 1 16,0 0-16,21 0 0,-21 0 16,22 0-16</inkml:trace>
  <inkml:trace contextRef="#ctx0" brushRef="#br1" timeOffset="-182334.79">8255 7006 0,'-21'43'31,"21"-22"-31,-21 0 16,21 0-16,0 0 0,-22 22 0,22-22 15,-21 0-15,21 0 0,0 0 0,0 0 16,0 1-16,0-1 0,0 0 15,21 0-15,1-21 16,-1 0-16,0 0 0,0 0 0,0-21 16,0 21-16,22-21 0,-22 0 15,0-1-15,0 1 0,0 0 16,1 0-16,20-21 0,-21-1 16,0 22-16,-21 0 0,0 0 15,0 0-15,0-1 0,21 22 0,-21-21 16,0 42 15,0 1-31,0-1 16,0 21-16,0-21 0,0 22 0,0-1 15,0 0-15,0 1 16,0-1-16,0 21 0,0-20 0,0 20 0,0-20 16,0 20-16,0 1 0,0-22 15,0 21-15,0 22 0,0-21 16,0-1-16,0 1 0,0 20 0,0-20 15,0-1-15,0-20 0,0 20 0,0-21 16,-21 22-16,21-22 0,-21 1 0,0-22 16,0 21-16,0-21 0,21 0 15,-22 1-15,1-1 0,-21-21 0,21 0 16,0 0-16,-1 0 0,1 0 0,0-21 16,-21-1-16,21 1 0,-1-21 15,1 21-15,-21-22 0,21 1 16,0 0-16,21-1 0,0 1 0,-22 0 15,22-1-15,0 1 0,0 0 0,0-1 16,0 1-16,22 0 0,-22 21 0,21-22 16,0 1-16,0 21 0,0-22 15,0 22-15,22-21 0,-22 0 0,21-1 16,1 22-16,-22-21 0,42-1 0</inkml:trace>
  <inkml:trace contextRef="#ctx0" brushRef="#br1" timeOffset="-182044.96">9271 6752 0,'0'-21'0,"0"42"0,-21-63 16,0 42-16,-1 0 15,1 21-15,21 0 16,-21 0-16,21 1 0,0-1 0,-21 21 15,21 0-15,-21-20 0,21 20 16,-21 0-16,21 1 0,0-1 0,0 0 16,0 1-16,0-1 0,-22 0 0,22-21 15,0 22-15,0-22 0,0 0 16,0 0-16,0 0 0,0 1 0,22-22 31,-1 0-31,0 0 16,0 0-16,0-22 0</inkml:trace>
  <inkml:trace contextRef="#ctx0" brushRef="#br1" timeOffset="-181573.23">9440 6795 0,'0'0'0,"0"-22"0,0 1 0,0 42 31,0 1-15,0-1-16,0 0 0,0 0 15,0 21-15,0 1 0,0-1 0,0 0 0,0 1 16,0-1-16,0-21 16,0 22-16,0-1 0,0 0 0,0-21 15,0 22-15,0-22 0,0 0 0,0 0 16,-21-21 15,21-21-31,0 0 16,0 0-16,0-22 0,0 22 15,0-21-15,0 21 0,0-22 0,0 22 16,21-21-16,-21 21 0,21-22 0,1 22 16,-1 0-16,0 0 0,0 0 15,21 0-15,-20 21 0,-1 0 16,0 0-16,21 0 0,-21 0 0,1 21 16,-1 0-16,0 0 0,0 0 15,-21 22-15,0-22 0,0 21 0,0-21 16,0 0-16,0 22 0,0-22 0,0 0 15,0 0-15,0 0 0,-21 1 0,0-1 16,21 0-16,-21-21 0,-1 21 16,1-21-16,42 0 47,1-21-47,-1 21 0</inkml:trace>
  <inkml:trace contextRef="#ctx0" brushRef="#br1" timeOffset="-180871.63">10266 6964 0,'-21'0'16,"-1"21"-16,1-21 16,0 21-16,0 0 0,-21 1 0,20-1 15,1 0-15,-21 0 0,21 21 0,0-20 16,21-1-16,0 21 0,-22-21 15,22 0-15,0 1 0,0-1 16,0 0-16,0 0 0,0 0 16,22-21-16,-1 0 0,0 0 0,0 0 15,0 0-15,0 0 16,1-21-16,-22 0 0,21 0 16,-21 0-16,21-1 0,-21 1 0,0-21 15,0 21-15,0-22 0,21 22 16,-21-21-16,0 0 0,21 20 0,-21 1 15,21-21-15,1 21 0,-1 0 0,0-1 16,0 1-16,0 21 0,0 0 16,1 0-16,20 0 0,-21 0 15,0 0-15,0 0 0,1 21 0,-1 1 16,0-1-16,21 21 0,-21 0 16,-21-20-16,0-1 0,0 21 15,0-21-15,0 22 0,0-22 0,0 0 16,0 21-16,0-21 0,0 1 0,-21-22 15,0 21-15,21 0 0,-21-21 16,0 0 0,21-21-1,0 0-15,0-1 16,0 1-16,0 0 0,0 0 0,21-21 16,0 20-16,-21-20 0,42 21 15,-20-21-15,-1-1 0,21 22 0,-21-21 16,22-1-16,-1 22 0,0 0 15,43-21-15,-43 42 0,1 0 16,-1 0-16,0 21 0,1 0 0,-1 0 16,-21 0-16,0 1 0,0 20 15,-21 0-15,0-21 0,22 22 0,-22-1 16,0 0-16,0 1 0,0-22 0,0 21 16,-22-21-16,1 1 0,21-1 15,-21 0-15,0 0 0,21 0 0,-21-21 16,0 0-16,-1 0 0,1 0 15,0 0 1,0-21-16,0 21 0,0-21 16,-1 0-16,-20 0 0</inkml:trace>
  <inkml:trace contextRef="#ctx0" brushRef="#br1" timeOffset="-180676.72">8996 6879 0,'0'0'16,"-21"0"-16,-1 0 0,44 0 15,-1 0 1,0 0-16,21 0 0,-21 0 0,22 0 16,20 0-16,-20 0 0,-1 0 15,0 0-15,22 0 0,-22 0 0,22 0 16</inkml:trace>
  <inkml:trace contextRef="#ctx0" brushRef="#br1" timeOffset="-180054.11">11790 7260 0,'0'0'0,"0"21"16,0-42 46,0 0-46,0 0-16,0 0 16,0 0-16,21 21 15,0 0 1,-21 21 0,0 0-16,0 0 15,0 0-15,0 0 16,0 1-16,-21-22 15,21 21-15,-21-21 0,0 0 16,-1 0-16,1-21 16,0-1-1,21 1-15,0 0 16,0 0-16,0 0 0,0 0 16,0-1-16,0 1 15,21 0-15,0 21 0,1-21 16,-1 0-16,0 21 0,0 0 0,0 0 15,0 0-15,1 21 16,-22 0-16,21 0 0,-21 0 0,0 22 16,0-22-16,0 21 0,0-21 0,-21 22 15,-1-1-15,1-21 0,0 0 16,-21 22-16,21-22 0,-22 0 16,1 0-16,0 0 0,20-21 0,-20 22 0,0-22 15,-1 21-15,1-21 0</inkml:trace>
  <inkml:trace contextRef="#ctx0" brushRef="#br1" timeOffset="-178684.42">3577 8467 0,'21'0'15,"0"-21"-15,1 21 16,-22-22-16,0 1 15,0 0-15,0 0 16,-22 21-16,1 0 0,-21 0 16,21-21-16,0 21 0,-22 0 15,22 0-15,-21 0 0,-1 21 0,1 0 16,0-21-16,-1 42 0,22-20 0,-21-1 16,0 21-16,20 0 0,1 1 15,0-1-15,0 0 0,21 22 0,-21-22 16,21 1-16,0 20 0,0-21 0,0 1 15,0-1-15,0 0 0,0-20 16,21-1-16,0 21 0,21-21 0,-20-21 16,-1 21-16,21-21 0,-21 0 15,22 0-15,-1 0 0,0 0 16,1 0-16,-1 0 0,0 0 0,1-21 16,-1 0-16,0 0 0,-21 0 0,22 0 15,-1-1-15</inkml:trace>
  <inkml:trace contextRef="#ctx0" brushRef="#br1" timeOffset="-178392.59">4254 8424 0,'0'-21'0,"0"42"0,0-63 16,0 63 15,0 0-31,0 1 0,0-1 0,0 0 15,0 64-15,0-64 16,0 21-16,-21 0 0,21 1 0,-21-1 16,21 0-16,0-20 0,-21 20 0,21 0 15,-21-21-15,21 22 0,-21-22 16,21 0-16,0 0 0,0 0 0,0 1 16,0-1-16,0-42 31,21-1-31,0 1 15,0 0-15,0 0 0,0 0 16,1-22-16</inkml:trace>
  <inkml:trace contextRef="#ctx0" brushRef="#br1" timeOffset="-178153.57">4572 8340 0,'0'84'31,"0"-41"-31,0-22 15,-21 21-15,0 1 0,21-1 16,-22 0-16,22 1 0,0 20 0,-21-21 16,0 1-16,21-22 0,0 21 0,0 1 15,-21-22-15,21 0 16,0 0-16,0 0 0,0 0 0,0 1 16,0-44 15,0 1-31,21 0 0,-21 0 15,0 0-15,0 0 0</inkml:trace>
  <inkml:trace contextRef="#ctx0" brushRef="#br1" timeOffset="-177880.72">4022 8573 0,'0'0'0,"-22"0"0,1 0 16,42 0-1,1 0 1,-1 0-16,0 0 0,21 0 16,-21 0-16,22 0 0,-1 0 0,22 0 15,-22 0-15,21 0 0,-20 0 0,20 0 16,-20 0-16,20 0 0,-21 0 16,1 0-16,-22 0 0,21 0 15,-21 0-15,1 0 0,-1 0 0,-42 0 31,-1 0-31,1 0 16,0 0-16,-21 0 0,-1 0 0,1 0 16</inkml:trace>
  <inkml:trace contextRef="#ctx0" brushRef="#br1" timeOffset="-177661.08">3895 8805 0,'0'22'0,"63"-22"31,-42 0-31,22 0 0,-22 0 0,21 0 16,0 0-16,1-22 0,-1 22 0,22-21 15,-22 21-15,21 0 16,-20 0-16,-1-21 0,22 21 0,-43 0 16,21 0-16,-21 0 0,0-21 0,1 21 15,-1 0-15,0 0 16</inkml:trace>
  <inkml:trace contextRef="#ctx0" brushRef="#br1" timeOffset="-177340.27">5143 8932 0,'0'-21'32,"0"0"-17,0 0-15,0 0 16,22 21 0,-1 0-1,0 21-15,0 0 0,-21 0 16,21 0-16,-21 1 0,21-1 15,-21 0-15,0 21 0,0-21 0,0 1 16,0-1-16,-21 21 0,0-21 16,0 0-16,0 1 0,0-1 0,-22 0 15,22 0-15,0-21 0,0 0 0,0 0 16</inkml:trace>
  <inkml:trace contextRef="#ctx0" brushRef="#br1" timeOffset="-169461.81">15409 6689 0,'0'0'0,"-21"-21"0,0-1 16,21 1-16,0 0 0,0 0 15,0-21-15,0 20 0,0-20 0,0 21 16,0-21-16,0 20 0,0 1 15,0-21-15,0 21 0,0 0 0,21 21 16,-21-22-16,21 1 0,0 21 16,1 21-16,-1 1 15,-21-1-15,21 21 0,0 22 0,-21-22 16,0 21-16,21 1 0,-21-22 0,0 22 16,21-1-16,-21-20 0,0-1 15,0 21-15,0-20 0,0-1 16,0-21-16,0 22 0,0-22 0,0 21 15,0-21-15,0 0 0,0 1 16,0-1-16,22-21 31,-22-21-31,21-1 0,-21 1 16,21 0-16,0 0 0</inkml:trace>
  <inkml:trace contextRef="#ctx0" brushRef="#br1" timeOffset="-169196.96">15981 6414 0,'0'-22'0,"0"44"0,0-65 16,0 22-16,0 0 0,0 0 0,-21 21 31,21 21-31,-22 0 0,1 0 16,0 0-16,0 22 0,0-1 0,0 22 15,-1-22-15,1 0 0,0 22 0,0-22 16,-21 0-16,20 1 0,1-1 15,0 0-15,0 1 0,21-22 16,-21 21-16,21-21 0,-21 22 0,21-22 0,0 0 16,0 0-16,0 0 15,21-21 1,0 0-16,0-21 16,0 0-16,0 0 0</inkml:trace>
  <inkml:trace contextRef="#ctx0" brushRef="#br1" timeOffset="-168872.76">16362 6541 0,'0'-22'0,"0"44"0,0-65 16,0 22-16,0 42 15,0 0 1,0 1-16,-21-1 0,21 0 15,-22 21-15,1 1 0,0-22 0,21 21 16,-21 0-16,0 1 0,21-22 0,0 21 16,-21 1-16,-1-22 0,22 0 15,0 21-15,0-21 0,-21 1 0,21-1 16,0 0-16,-21-21 16,21 21-16,21-21 31,-21-21-31,21 0 15,1 0-15,-1-1 16,-21 1-16,21-21 0,0 21 16,-21 0-16,21-22 0</inkml:trace>
  <inkml:trace contextRef="#ctx0" brushRef="#br1" timeOffset="-168305.08">16383 6456 0,'0'0'16,"0"-21"-16,0 0 15,21 21 1,0-22-16,0 22 16,1 0-16,-1 0 0,21 0 0,-21 0 15,0 0-15,1 0 16,-1 22-16,0-1 0,0 0 0,0 0 16,-21 0-16,0 0 0,0 1 0,0-1 15,0 21-15,0-21 0,0 0 16,-21 1-16,0-1 0,0 0 0,0 0 15,-22 0-15,22 0 0,-21 1 16,-1-22-16,-20 21 0,42 0 16,0-21-16,-1 0 0,1 0 0,0 0 15,21-21 1,0 0-16,21 21 16,0 0-16,1 0 0,-1-22 15,0 22-15,21 0 0,-21 0 16,22 0-16,-22 0 0,21 0 0,-21 0 15,22 0-15,-22 0 0,21 22 0,-21-22 16,1 21-16,-1 0 0,0 0 16,0-21-16,0 21 0,0 0 0,-21 1 15,0-1-15,22 0 0,-22 0 0,0 0 16,0 0-16,0 1 16,-22-1-16,1 0 0,0-21 0,0 21 15,-21 0-15,-1-21 0,1 21 16,0-21-16,-1 0 0,1 22 0,0-22 15,20 0-15,-20 0 0,0 0 16,21 0-16,-22 0 0,22 0 0,0 0 16,-21-22-16,20 22 0,22-21 15,0 0 1,22 21-16,-1-21 16,21 21-16,-21 0 0,22 0 0,-22 0 15,21 0-15,0 0 0</inkml:trace>
  <inkml:trace contextRef="#ctx0" brushRef="#br1" timeOffset="-168048.23">17293 7049 0,'0'0'16,"0"21"-1,0 0-15,0 0 16,0 0-16,-21 0 0,0 1 16,0-1-16,21 0 0,-22 0 15,1 0-15,0 0 0,0 1 0,-21-1 16,20 0-16,1 0 0,0-21 16,0 21-16,0-21 0,0 0 15,-1 0-15,1 0 16</inkml:trace>
  <inkml:trace contextRef="#ctx0" brushRef="#br1" timeOffset="-167528.53">18542 6731 0,'0'-21'0,"0"42"0,0-63 0,21 42 0,-21-21 16,0 42 0,0 0-16,0 0 15,0 0-15,0 22 0,0-1 16,-21 0-16,21 1 0,-21-1 0,21 0 15,0 1-15,-21-1 0,-1 21 0,22-20 16,-21 20-16,21-20 0,-21-1 16,0 0-16,0 1 0,21-1 15,-21 0-15,-1 1 0,1-22 0,0 21 0,21-21 16,0 0-16,-21-21 16,21 22-16,0-44 15,21 1 1,-21 0-16,21 0 0,0-21 15,1-1-15,-22 1 0</inkml:trace>
  <inkml:trace contextRef="#ctx0" brushRef="#br1" timeOffset="-167212.71">18415 6858 0,'0'-42'0,"0"84"0,-21-105 0,21 41 16,0-20-16,0 21 0,0 0 15,0 0-15,0-1 0,0 1 0,21 21 16,0-21-16,21 0 0,-20 0 0,20 21 15,0 0-15,1-21 16,-1 21-16,21 0 0,-20 0 0,-1 21 16,0 0-16,1 0 0,-1 0 0,0 22 15,-20-22-15,-22 21 0,0 0 16,0 1-16,0-22 0,0 21 0,-43-21 16,22 1-16,-21 20 0,-1-21 0,22 0 15,-21 0-15,0-21 0,-1 22 16,22-1-16,-21-21 0,21 0 0,-1 21 15,1-21-15,0 0 0,42-21 32,0 21-32,1-21 15,-1 21-15,21-22 0,0 1 16,-20 21-16,20-21 0</inkml:trace>
  <inkml:trace contextRef="#ctx0" brushRef="#br1" timeOffset="-166605.06">19325 6752 0,'0'0'16,"0"-21"-16,0 42 31,0 0-31,0 1 16,0-1-16,-21 0 0,21 0 0,-21 0 16,21 0-16,0 1 15,0-1-15,0 0 0,0 0 16,0 0-16,21-21 15,0 0-15,0 0 0,0 0 16,1 0-16,20 0 0,-21 0 0,0 0 16,22-21-16,-1 0 0,-21 0 0,0 21 15,22-21-15,-22-1 0,0 1 16,0-21-16,0 21 0,-21 0 16,0-1-16,21 1 0,-21 0 0,0 0 0,0 0 15,0 42 16,0 0-31,0 0 16,0 0-16,0 1 16,0 20-16,-21-21 0,21 0 0,-21 22 15,21-22-15,0 21 0,0-21 0,0 22 16,0-1-16,0 0 0,0 1 16,0-1-16,0 0 0,0 1 0,0-1 15,0 21-15,0-20 0,0-1 0,0 22 16,0-22-16,0 0 0,0 1 15,0-1-15,0 0 0,0 1 0,-21-1 16,21 0-16,-21 1 0,0-22 16,-1 0-16,22 0 0,-42 0 0,21-21 15,0 0-15,0 0 0,-1 0 0,1 0 16,-21 0-16,21-21 0,-22 0 16,1-21-16,21 20 0,-21-20 0,-1 21 15,22-21-15,0-1 0,0 1 16,0 0-16,21-1 0,0 1 15,0 0-15,0-1 0,0 1 0,21 21 0,0-22 16,0 22-16,0-21 0,0 21 16,22 0-16,-1-22 0,0 22 0,1-21 15,20 21-15,-20-1 0</inkml:trace>
  <inkml:trace contextRef="#ctx0" brushRef="#br1" timeOffset="-166304.23">20278 6371 0,'-22'-21'0,"44"42"0,-65-63 16,22 21-16,0 21 16,0 21-1,21 0-15,-21 21 16,21-20-16,0 20 0,-22 0 15,22 1-15,-21-1 0,0 0 0,21 1 16,0-1-16,-21 0 0,21 1 16,-21-22-16,21 0 0,-21 42 15,21-41-15,0-1 0,0 0 16,0-42 15,0 0-31</inkml:trace>
  <inkml:trace contextRef="#ctx0" brushRef="#br1" timeOffset="-165708.58">19812 6710 0,'0'0'0,"-21"0"16,42 0 0,0 0-16,0 0 15,0 0-15,1 0 0,20 0 16,0 0-16,1 0 0,-1 0 15,0-21-15,1 0 0,20 21 0,-21-22 0,22 22 16,-22-21-16,1 0 0,-1 0 16,0 0-16,-21-22 0,1 22 0,-1-21 15,-21 21-15,0-22 0,0 22 16,0 0-16,0 0 0,0 0 16,0 0-16,-21 21 0,-1 0 0,1 0 15,0 0-15,0 0 16,21 21-16,-21 21 0,21-21 0,0 22 15,0-1-15,-21 0 0,21 1 0,0-1 16,0 0-16,0 1 0,0-22 16,0 21-16,0 0 0,0-20 0,0 20 15,0-21-15,0 0 0,-22 0 0,22 1 16,0-1-16,-21-21 31,0 0-31,21-21 16,0-1-1,0 1-15,0 0 0,0 0 0,21 0 16,0-22-16,1 22 0,-1-21 0,0 21 16,0 0-16,21-22 0,-20 22 15,20 21-15,0-21 0,-21 21 0,1 0 16,20 0-16,-21 0 0,-21 21 16,21-21-16,-21 21 0,21 22 0,-21-22 15,0 0-15,0 0 0,0 21 0,0-20 16,0-1-16,-21 0 0,21 0 15,-21 0-15,0 0 0,21 1 16,-21-1-16,0-21 0,21 21 16,21-42 15,0 21-31,0-21 16</inkml:trace>
  <inkml:trace contextRef="#ctx0" brushRef="#br1" timeOffset="-165015.97">21145 6541 0,'0'0'0,"-21"0"15,0 21-15,0 0 16,0 0-16,0 0 16,-1 0-16,1 1 0,0-1 0,0 21 15,0-21-15,21 0 0,0 1 0,0-1 16,0 0-16,0 0 15,0 0-15,0 0 16,21-21-16,0 0 16,0 0-1,-21-21-15,0 0 0,0 0 16,0 0-16,0 0 0,0-1 16,0 1-16,0-21 0,0 21 0,0-22 15,0 1-15,0 21 0,0-21 0,0 20 16,21-20-16,-21 21 0,22 0 15,-1 0-15,0 21 0,21-22 16,-21 22-16,1 0 0,-1 0 0,0 0 16,21 0-16,-21 22 0,-21-1 15,22 0-15,-1 21 0,-21-21 0,21 1 16,-21 20-16,0-21 0,0 21 16,0-20-16,0-1 0,0 21 0,0-21 15,0 0-15,-21 1 0,0-1 16,-1-21-16,22 21 15,-21-21-15,0 0 16,21-21 0,0 0-16,0-1 15,0-20-15,0 21 0,21 0 16,0-22-16,1 1 0,-1 0 0,0-1 16,21 1-16,-21 21 0,22-21 15,-1-1-15,0 22 0,1 0 0,-1 21 16,0 0-16,1 0 0,-1 0 0,-21 21 15,22 0-15,-22 0 0,0 1 16,0 20-16,-21 0 0,0 1 16,0-22-16,0 21 0,0 0 0,0-20 15,0-1-15,-21 21 0,0-21 16,0 0-16,-1 1 0,1-22 0,0 21 0,0-21 16,0 21-1,0-21-15,21-21 31,21 0-15,0 21-16</inkml:trace>
  <inkml:trace contextRef="#ctx0" brushRef="#br1" timeOffset="-164825.08">22310 6752 0,'0'21'0,"-43"64"16,22-64 0,0 0-16,0 1 0,21-1 0,0 0 15,-21 0-15,-1 0 0,1-21 16,21 21-16,0 1 0,-21-22 0,0 0 16</inkml:trace>
  <inkml:trace contextRef="#ctx0" brushRef="#br1" timeOffset="-164373.33">23177 6308 0,'0'-21'0,"0"42"0,0-64 16,0 65 0,0-1-1,0 0-15,0 0 0,0 21 0,-21 1 16,21-22-16,-21 21 0,0 1 16,21-1-16,-21 0 0,21-21 0,0 22 15,-21-22-15,-1 21 0,22-21 0,0 1 16,0-1-16,0 0 15,0 0-15</inkml:trace>
  <inkml:trace contextRef="#ctx0" brushRef="#br1" timeOffset="-164100.49">23093 6414 0,'0'-22'16,"0"44"-16,21-86 0,-21 43 0,0 0 0,21 0 15,-21-1-15,21 22 16,0 0-16,1 22 16,-22-1-16,21 0 15,0 21-15,0-21 0,0 22 0,0-1 16,1 0-16,-1 1 0,0-1 16,0 0-16,0-20 0,-21 20 0,21 0 15,1-21-15,-1 1 0,-21-1 0,0 0 16,21 0-16,-21 0 15,21-21-15,0 0 32,-21-21-32,21 0 0,-21 0 15,22 0-15,-22-22 0,21 22 0</inkml:trace>
  <inkml:trace contextRef="#ctx0" brushRef="#br1" timeOffset="-163880.62">23855 6117 0,'0'-21'0,"0"42"0,0-63 15,0 21-15,-21 21 16,-1 21 0,1 21-16,0-21 0,0 1 15,0 20-15,0 0 0,-1 1 16,1-1-16,0 21 0,-21-20 0,21-1 0,-1 0 16,1 1-16,0-1 0,0 0 15,21 1-15,-21-22 0,21 21 16,-21-21-16,21 1 0,0-1 0,0 0 0,0 0 15,21-21 1,0 0-16,21 0 0,-21 0 16</inkml:trace>
  <inkml:trace contextRef="#ctx0" brushRef="#br1" timeOffset="-163492.84">23982 6519 0,'0'-21'0,"0"42"16,0-63-16,0 21 0,0 42 31,-21 0-31,-1 0 16,1 1-16,0 20 0,0-21 15,21 0-15,-21 22 0,0-22 16,21 0-16,-22 0 0,22 0 0,0 0 16,0 1-16,0-1 0,22-21 15,41 21-15,-42-21 0,0 0 16,1 0-16,-1 0 0,21 0 0,-21 0 15,0 0-15,1 0 16,-1-21-16,0 21 0,0-21 0,-21-1 16,0 1-16,0 0 0,0 0 0,21-21 15,-21-1-15,0 22 0,0-21 16,0-1-16,0 22 0,-21 0 0,21 0 16,0 0-16,-21 0 0,0 21 0,0 0 15,-1 0-15,1 0 16,0 21-16,0 0 0,0 0 15,21 0-15,0 0 16,0 1-16,0-1 0,0 0 0,0 0 16,21-21-16,0 21 0</inkml:trace>
  <inkml:trace contextRef="#ctx0" brushRef="#br1" timeOffset="-162989.3">24490 6541 0,'21'-22'15,"-42"44"-15,42-65 0,-21 22 0,0 0 16,0 0-16,-21 21 16,0 0-1,-1 0-15,1 21 0,0 0 0,0 0 16,0 0-16,0 1 0,-1-1 16,1 0-16,0 0 0,21 21 0,0-20 15,0-1-15,0 0 0,0 0 16,0 0-16,0 0 0,0 1 15,21-22-15,0 0 0,1 0 16,-1 0-16,0 0 0,0 0 16,0-22-16,0 22 0,1-21 15,-1 0-15,0 0 0,-21 0 16,42-64-16,-21 43 16,-21-1-16,22 1 0,-1 0 0,0-22 15,-21 22-15,21 0 0,0-22 0,-21 22 16,0-1-16,21 1 0,-21 21 15,0 0-15,22 0 0,-22-1 0,0 44 16,0-1 0,-22 0-16,1 21 0,0-21 15,0 22-15,21-1 0,-21 0 0,0 1 16,21-1-16,0 0 0,0 1 16,-22-1-16,22 0 0,0 1 15,0-22-15,0 21 0,0-21 0,0 1 16,0-1-16,0 0 0,0 0 15,22-21 1,-1 0-16,0 0 16,0-21-16,0 0 0,0 21 15</inkml:trace>
  <inkml:trace contextRef="#ctx0" brushRef="#br1" timeOffset="-162607.75">24871 6519 0,'0'0'0,"21"0"47,0 0-31,0 0-16,0 0 0,1 0 16,-1 0-16,0-21 0,0 21 15,0-21-15,0 0 0,-21 0 16,0 0-16,0-1 15,-21 22 1,0 0 0,0 0-16,0 22 0,-22-1 0,22 0 0,0 0 15,0 0-15,0 0 0,0 1 16,-1-1-16,22 0 0,-21 0 16,21 21-16,0-20 0,0-1 15,0 0-15,0 0 0,21-21 16,1 0-1,-1 0-15,0 0 0,0 0 16,0 0-16,0 0 0,1-21 16,-1 0-16,0 21 0,0-21 15,0-1-15</inkml:trace>
  <inkml:trace contextRef="#ctx0" brushRef="#br1" timeOffset="-162320.92">25252 6498 0,'-21'0'15,"-1"0"1,44 0 31,-1 0-32,0 0-15,0 0 16,0 0 0,0 0-1,1 0 1,-22-21-16,21 21 0,0 0 16,-21-21-16,21 21 0</inkml:trace>
  <inkml:trace contextRef="#ctx0" brushRef="#br1" timeOffset="-162016.1">25633 6244 0,'0'0'0,"-21"0"0,21-21 15,21 21 1,0 0-16,0 0 16,0 0-16,0 0 0,22 0 0,-22 0 15,0 0-15,21 0 0,-20 0 0,-1 0 16,0 0-16,21 0 16,-21 0-16,1 0 0,-1 0 15,-42 0 32</inkml:trace>
  <inkml:trace contextRef="#ctx0" brushRef="#br1" timeOffset="-161680.29">25908 6223 0,'-42'21'15,"42"0"-15,0 1 16,-22-22-1,22 21-15,-21 0 0,21 0 0,0 0 0,0 0 16,0 1-16,-21-1 16,21 0-16,0 0 0,0 0 15,0 0-15,0 1 0,-21-1 0,21 0 16,0 0-16,0 0 0,0 0 16,0 1-16,-21-1 0,21 0 0,-21-21 15,21 21-15,-22-21 0,1 21 16,0-21-16,0 21 0,0-21 15,0 0-15,-1 0 0,1 0 16,0 0-16,0 0 16,0 0-1,21-21-15,-21 0 16,21 0-16,0 0 16,0 0-1,21 21-15,0 0 0</inkml:trace>
  <inkml:trace contextRef="#ctx0" brushRef="#br1" timeOffset="-161240.74">26268 6371 0,'0'0'0,"0"-21"16,0 0-16,-21 21 31,-1 0-31,1 0 16,0 0-16,0 21 0,0 0 0,-22-21 15,22 21-15,21 1 0,-21-1 16,0-21-16,21 21 0,-21 0 0,21 0 16,0 0-16,0 1 15,21-22-15,0 21 16,0-21-16,0 0 0,1 21 15,-1-21-15,0 21 0,0-21 0,-21 21 16,21-21-16,0 21 0,1-21 16,-22 22-16,21-1 0,-21 0 15,0 0-15,-21-21 16,-1 0-16,1 21 16,0-21-16,0 0 0,0 0 0,0 0 15,-22 0-15,22 0 0,0 0 16,-21 0-16,20 0 0,1 0 0,0 0 15,0 0-15,0 0 0,0 0 16,-1 0 0</inkml:trace>
  <inkml:trace contextRef="#ctx0" brushRef="#br1" timeOffset="-160728.99">21463 7874 0,'21'-21'0,"-42"42"0,63-63 0,-42 21 15,21-22-15,1 22 0,-1 0 16,-21 0-16,0 0 0,21 21 0,-21-22 16,0 44-1,0-1 1,0 0-16,0 0 0,0 21 0,-21 1 16,21-1-16,-21 0 0,21 1 15,0 20-15,-22-20 0,1-1 0,21 0 16,-21 1-16,21-22 0,0 21 0,-21-21 15,21 0-15,-21 1 0,21-1 16,21-21 15,0-21-31,0-1 0</inkml:trace>
  <inkml:trace contextRef="#ctx0" brushRef="#br1" timeOffset="-160496.12">21950 7684 0,'0'0'0,"0"-22"0,0 1 16,21 21-16,-21 21 31,0 22-31,0-22 0,0 0 0,0 21 16,0 1-16,0-22 0,0 21 16,0 1-16,-21-1 0,21 0 15,0-21-15,0 22 0,0-22 0,0 0 16,0 0-16,0 0 0,0 1 0,0-1 15,0 0 1,-21-21-16,-1 0 16,1-21-16</inkml:trace>
  <inkml:trace contextRef="#ctx0" brushRef="#br1" timeOffset="-160320.23">21442 8043 0,'-21'0'0,"42"0"0,-21 0 31,21 0-15,0 0-16,0 0 0,22 0 15,-22 0-15,21 0 0,0 0 0,1 0 16,20 0-16,-20 0 0,-1-21 0,0 21 16,1 0-16,-1-21 0</inkml:trace>
  <inkml:trace contextRef="#ctx0" brushRef="#br1" timeOffset="-160097.35">22183 7768 0,'-22'-21'16,"22"0"-1,22 21-15,-1 0 0,0 0 16,0 0-16,0 0 0,22 0 0,-1 0 15,-21 0-15,21 0 0,1 0 16,-1 0-16,-21 0 0,22 0 0,-22 0 16,-42 0 15</inkml:trace>
  <inkml:trace contextRef="#ctx0" brushRef="#br1" timeOffset="-159856.49">22373 7726 0,'-21'0'16,"21"21"0,0 0-16,0 0 0,0 1 15,0-1-15,0 21 0,0 0 0,0-20 16,0 20-16,0 0 0,-21 1 16,21-1-16,-21-21 0,21 21 0,0-20 15,0 20-15,-22-21 0,22 0 16,-21 0-16,21 1 0,-21-1 15,42-21 17,0 0-32,1-21 0,-1-1 15,0 1-15,0 0 0</inkml:trace>
  <inkml:trace contextRef="#ctx0" brushRef="#br1" timeOffset="-159632.62">22902 7811 0,'0'0'15,"0"21"1,0 0 0,0 21-16,-21-21 0,21 22 15,-21-1-15,21-21 0,0 22 0,0-1 16,-21 0-16,21-21 0,-21 1 16,21 20-16,0-21 0,0 0 0,0 0 15,0 1-15,0-44 47,0 1-47,21 0 0</inkml:trace>
  <inkml:trace contextRef="#ctx0" brushRef="#br1" timeOffset="-159428.74">22902 7874 0,'0'0'0,"21"-42"0,-21 21 0,22-1 15,-22 1-15,21 21 0,0 0 16,0 0-16,-21 21 15,21 1-15,-21-1 0,21 0 16,-21 0-16,0 0 0,22 0 0,-22 22 16,0-22-16,21 0 0,-21 0 15,0 0-15,0 1 0,21-22 32,0 0-32,0 0 15,0 0-15,1-22 0,-1 22 0</inkml:trace>
  <inkml:trace contextRef="#ctx0" brushRef="#br1" timeOffset="-159003.98">23580 7747 0,'0'0'15,"0"-21"-15,-22 21 16,1 0-16,0 0 0,0 0 0,0 21 16,-22 0-16,22 0 0,0 1 15,-21-1-15,21 0 0,-22 0 0,22 0 16,-21 0-16,21 1 0,-22-1 0,22 21 15,21-21-15,-21-21 16,21 21-16,21-21 16,0 0-1,0-21-15,1 0 0,-1 21 16,0-21-16,21 0 0,-21 0 16,1-22-16,-1 22 0,0 0 0,21-21 15,-21 20-15,1 1 0,-1 0 0,0-21 16,0 42-16,0-21 0,-21-1 15,0 44 1,0-1-16,0 0 16,0 0-16,0 21 0,0-20 0,-21 20 15,0-21-15,0 21 0,21-20 16,0 20-16,-21 0 0,-1-21 0,22 22 16,-21-22-16,21 0 0,0 21 15,0-20-15,0-1 0,-21 0 16,42-21 15,0-21-31,1 21 16</inkml:trace>
  <inkml:trace contextRef="#ctx0" brushRef="#br1" timeOffset="-158509.27">24193 7620 0,'-42'127'31,"21"-106"-31,0 22 0,0-1 16,21 0-16,-22-21 0,-20 64 16,21-43-16,0 1 0,0-22 15,-1 21-15,1-21 0,0 22 0,0-22 16,0 0-16,0 0 0,-1-21 0,22 21 15,0 1-15,-21-22 0,0 0 16,21-22 0,0 1-16,0 0 15,21 0-15,0 0 16,1 0-16,-1-22 0,0 22 0,0 0 16,0-21-16,0 20 0,1 1 15,-1 21-15,-21 21 16,0 1-16,0-1 15,21 0-15,-21 0 0,0 0 0,21 0 16,-21 1-16,21-1 0,-21 0 16,21 0-16,1 0 0,-1-21 15,0 0-15,0 0 0,0 0 16,0 0-16,1 0 16,-1 0-16,0-21 0,0 0 15,-21 0-15,21 21 16,-21-21-16,21 21 0,-21-22 15,22 22-15,-22-21 16,21 21-16</inkml:trace>
  <inkml:trace contextRef="#ctx0" brushRef="#br1" timeOffset="-158305.39">24828 8192 0,'-21'0'15,"0"0"1,21 21-16</inkml:trace>
  <inkml:trace contextRef="#ctx0" brushRef="#br1" timeOffset="-158120.43">24998 8192 0,'21'0'46,"-21"-22"-30,21 22-16,-21-21 16,21 21-16</inkml:trace>
  <inkml:trace contextRef="#ctx0" brushRef="#br1" timeOffset="-125536.78">847 10795 0,'0'21'0,"-22"-21"94,1 0-94,-21 0 15,21 0-15,-22 0 0,1 0 16,0 0-16,-1 0 0,-20 0 0,-1 0 15,22 0-15,-21 0 16,-1 0-16,22 0 0,-22 0 0,22 0 16,-22 0-16,22 0 0,21 0 0,21-21 31,42 21 31,1 0-62,-1 0 0,21 0 16,1 0-16,-1 0 0,1 0 16,-1 0-16,22 0 0,0 0 0,-22 0 15,1 0-15,20 21 0,-20-21 16,-1 0-16,1 0 0,-1 21 16,1-21-16,-1 0 0,1 0 0,-1 0 15,1 0-15,-1 0 0,-20 0 16,20 0-16,-20 0 0,-22 0 0,21 0 15,-21 0-15,0 0 0,-42 0 47,0 0-31,0 0-16,0 0 16,0 0-16,-1-21 0,1 21 15,0 0-15,0-21 16,21 0-16,-21 21 0</inkml:trace>
  <inkml:trace contextRef="#ctx0" brushRef="#br1" timeOffset="-124977.1">1355 10541 0,'381'233'156,"-614"-297"-156,85-105 16,550 423-16,-381-254 16,0 0-16,-21 21 31,-21-21-15,0 21-16,0-21 0,-1 22 0,-20-22 15,21 21-15,0 0 0,-22 0 16,1-21-16,21 21 0,-21 0 0,20 1 15,-20-1-15,0 21 0,21-21 16,-22 0-16,22 1 0,0-1 0,0 0 16,0 0-16,-1-21 0,1 21 15,21 0-15,-21 1 0,21-1 16,-21-21-16,21 21 16,0-42 62,0 0-63</inkml:trace>
  <inkml:trace contextRef="#ctx0" brushRef="#br1" timeOffset="-115556.98">2984 10774 0,'0'21'94</inkml:trace>
  <inkml:trace contextRef="#ctx0" brushRef="#br1" timeOffset="-113484.16">2984 10774 0,'22'0'31,"-1"0"-15,0-21 0,0 21-16,0-21 15,0 21-15,-21-22 0,22 1 0,-22 0 16,21 0-16,0 0 15,-21 0-15,0-1 0,0 1 16,-21 21 0,0 0-16,-1 0 15,1 0-15,0 0 0,-21 0 0,21 0 16,-22 21-16,1-21 0,21 22 0,-22-1 16,22 0-16,0 0 0,-21 0 15,21 0-15,21 1 0,0-1 0,-22 0 16,22 0-16,0 0 15,0 0-15,22 1 0,-1-1 16,0-21-16,0 21 0,0 0 16,0-21-16,22 21 0,-22-21 0,0 21 15,21-21-15,-20 22 0,-1-1 0,21-21 16,-21 21-16,0 0 16,1 0-16,-1-21 0,0 21 0,0 1 15,-21 20-15,0-21 0,0 0 0,0 0 16,0 1-16,0-1 0,-21 0 15,-21 0-15,20 0 0,1 0 0,0 1 16,-21-22-16,-1 21 0,22 0 16,-21-21-16,0 0 0,20 0 0,-20 0 15,21 0-15,-21 0 0,20 0 0,1-21 16,0 21-16,0-21 0,0-1 16,0-20-16,-1 21 0,1 0 15,0-22-15,21 1 0,0 21 0,-21 0 16,21 0-16,0-1 0,0 1 15,0 0-15,21 21 32,0 21-32,-21 0 0,21 1 0,-21 20 15,22-21-15,-22 21 0,21-20 16,0 20-16,-21 0 0,21-21 0,0 22 16,-21-22-16,21 0 0,1 0 15,-22 0-15,21 1 0,0-1 0,0-21 16,0 0-16,22 0 0,-22 0 15,0 0-15,0 0 0,21 0 0,-20 0 16,-1-21-16,21-1 0,-21 1 0,0 0 16,22-21-16,-22 21 0,0-22 15,0 1-15,0 0 0,1 20 16,-1-20-16,0 0 0,-21 21 0,21-22 16,-21 22-16,0 0 0,0 0 15,0 0-15,0 42 31,0 0-31,0 0 16,0 0-16,0 0 0,-21 1 0,21 20 16,0-21-16,0 0 0,0 22 0,0-22 15,0 0-15,0 0 0,0 0 16,0 22-16,21-43 0,0 21 16,0-21-16,1 0 0,-1 0 15,0 0-15,0 0 0,0-21 16,22 21-16,-22-22 0,21 1 0,-21 0 15,0-21-15,22 21 0,-22-1 16,0-20-16,0 21 0,0-21 0,-21 20 16,22 1-16,-22 0 0,21 0 0,-21 0 15,0 0-15,0-1 16,0 44 15,0-1-15,0 21-16,0-21 0,0 22 0,0-22 15,0 21-15,0 22 0,0-22 16,0 0-16,0 22 0,0-1 16,0-20-16,0 20 0,0 1 0,21-1 15,0 1-15,0-1 0,-21 22 0,21-22 16,-21 22-16,22-22 0,-22 22 16,0-21-16,0-1 0,0 1 0,0-1 15,0 1-15,0-1 0,0 1 0,-22-22 16,1 0-16,0 1 0,0-1 15,0 0-15,0-21 0,-1 22 16,1-22-16,0-21 0,0 21 0,-21-21 16,20 0-16,1 0 0,-42-42 15,42 21-15,-1-22 0,1 1 16,-21 0-16,21-22 0,0 22 0,21-85 16,0 42-16,0 22 15,0-22-15,0 0 0,21 1 0,0-1 16,0 0-16,0 22 0,22-22 0,-22 0 15,21 1-15,0-1 16,1 0-16,-1 22 0,0-22 0,-20 22 16,20-1-16,0 22 0,1 0 0,-22-1 15,0 22-15,0 0 0,0 0 16,0 0-16,1 21 0,-22 21 16,0 0-1,0 0-15,0 0 16,0 0-16,0 1 0,0 20 0,0-21 15,0 0-15,0 0 0,0 1 0,0-1 16,0 0-16,0 0 0,0 0 16,0 0-16,0 1 15,0-44 1,0 1 0,0 0-16,0 0 0,0 0 0,0 0 15,0-22-15,0 22 0,0-21 16,21 21-16,0-22 0,-21 22 0,0 0 15,21 0-15,0 0 0,0 21 16,1 0 0,-1 21-1,-21 0-15,0 0 0,0 0 0,21 0 16,-21 22-16,0-22 0,0 0 0,0 21 16,21-20-16,-21-1 0,21 0 15,-21 0-15,21 0 0,-21 0 0,0 1 16,22-22-16,-1 0 0,0 0 15,0 0-15,0 0 16,0-22-16,1 1 0,-1 0 16,21 0-16,-21-21 0,43-43 15,-43 43-15,0-1 0,21 1 16,-20 0-16,-1-22 0,0 22 0,0-22 16,0 22-16,22-22 0,-43 22 15,21 21-15,-21 0 0,0 0 16,0 42-1,0 0-15,0 0 16,0 21-16,-21-20 0,21 20 16,0 0-16,0-21 0,0 22 0,-22-1 15,22 0-15,0-20 0,0 20 0,0 0 16,0-21-16,0 22 16,0-22-16,0 0 0,0 21 0,0-20 15,0-1-15,0 0 0,22-21 16,-1 0-1,0 0-15,0 0 0,-21-21 16,21 21-16,0-21 0,-21-1 0,0 1 16,22 0-16,-22-21 0,0 21 15,21-1-15</inkml:trace>
  <inkml:trace contextRef="#ctx0" brushRef="#br1" timeOffset="-113288.28">4551 10964 0,'-21'0'0,"42"0"0,-64 0 16,65 0 0,-1 0-1,0 0-15,0 0 0,0 0 16,0 0-16,22 0 0,-22 0 0,21 0 16,-21 0-16,22 0 0,-22 0 0,0 0 15,0-21-15,0 21 0,1 0 16,-1 0-16,0 0 0,0 0 0</inkml:trace>
  <inkml:trace contextRef="#ctx0" brushRef="#br1" timeOffset="-112275.42">5313 11113 0,'21'21'0,"42"-21"31,-41-21-31,-22-1 0,21 1 16,0 0-16,-21 0 0,0 0 16,0 0-16,0-1 0,0 1 15,0 0-15,-21 0 0,0 0 16,-1 0-16,1 21 0,0-22 0,0 22 0,0 0 16,0 0-16,-22 0 15,22 0-15,0 22 0,0-22 0,0 21 16,-1 0-16,1 0 0,0 0 0,0 22 15,21-22-15,0 21 0,-21-21 16,21 22-16,0-22 0,0 21 0,0-21 16,0 0-16,0 22 0,0-22 0,21 0 15,0 0-15,0-21 16,0 0-16,1 0 0,-1 0 16,0 0-16,0 0 0,0 0 0,0-21 15,1 0-15,20 0 0,-21-22 0,0 22 16,-21-21-16,21 21 0,1-22 15,-22 22-15,21-21 0,-21 21 16,0-22-16,0 22 0,0 0 0,0 0 16,21 21-1,-21 21 1,0 0-16,0 0 0,0 1 16,0-1-16,0 21 0,0-21 15,0 0-15,0 1 0,21-1 0,-21 0 16,0 0-16,21 0 0,0 0 15,1-21-15,-1 0 16,0 0-16,0 0 16,0 0-16,0 0 0,-21-21 15,22 0-15,-1 0 0,0 0 0,-21 0 16,21-22-16,0 22 0,22-21 16,-22 21-16,0-22 0,21 22 0,1-21 15,-22 21-15,21-1 0,0 1 0,-20 21 16,-1 0-16,0-21 0,21 21 15,-21 0-15,1 21 0,-22 0 16,21 1-16,-21-1 0,0 0 0,0 0 16,0 0-16,0 0 0,0 22 0,0-22 15,0 0-15,-21 0 0,-1 22 16,22-22-16,-21 0 0,0 0 0,0 0 16,21 0-16,-21-21 15,42-21 16,-21 0-31,21 0 16,0 0-16,0-22 0,1 22 16,-1-21-16,0 21 0,0-22 15,-21 22-15,21-21 0,0 21 0,1 0 16,-1-1-16,-21 1 0,0 0 0,21 0 16,-21 42-1,0 0 1,-21-21-16,21 43 0,-21-22 15,-1 0-15,22 0 0,0 0 16,-21 22-16,21-22 0,-21 0 0,21 0 16,0 21-16,0-20 0,0-1 0,0 0 15,0 0-15,21 0 0,0-21 16,1 0-16,-1 0 16,0 0-16,0 0 0,0 0 15,0 0-15,1 0 0,-1-21 0,-21 0 16,21 21-16,0-21 15,0 0-15,0 21 0,-21-22 0</inkml:trace>
  <inkml:trace contextRef="#ctx0" brushRef="#br1" timeOffset="-110737.3">7408 11176 0,'-21'0'0,"42"0"0,-63 0 0,21 0 31,21-21-15,0 0-1,0 0-15,0-1 0,21 1 16,0 0-16,0 0 0,0-21 15,1 20-15,-1-20 0,0 0 16,0-1-16,43-62 0,-22 62 16,-21 1-16,0-22 0,0 22 15,1 0-15,-1 21 0,-21-1 0,0 1 16,0 0-16,-21 21 16,-1 21-16,-20 22 0,21-22 15,0 0-15,-22 21 0,22 1 0,0-1 16,0-21-16,21 21 0,0-20 0,0 20 15,0-21-15,0 0 0,0 22 16,21-22-16,0 0 0,22 0 16,-22 0-16,0 0 0,0-21 0,0 22 15,0-1-15,1-21 0,-1 21 0,0-21 16,-21 21-16,-21-21 16,-22 0-1,22 0-15,0 0 0,-21 0 0,21 0 16,-22-21-16,22 21 0,0-21 15,0 0-15,0-1 0,-1 22 0,1-21 16,21 0-16,-21 0 0,42 42 31,0-21-15,1 21-16,-22 0 0,21 1 0,0-1 16,0 0-16,0 0 0,0 0 15,1 0 1,-1 1-16,0-22 0,0 0 0,0 21 15,0-21-15,1 0 0,-1 0 0,21 0 16,-21 0-16,0-21 0,22 21 16,-22-22-16,0 1 0,21 0 0,-20 0 15,-1 0-15,0-22 0,0 22 0,21-21 16,-20 0-16,-1-22 0,0 22 16,-21-22-16,21 1 0,0-1 0,0 1 15,-21-1-15,0 1 0,22 20 0,-22-20 16,21 21-16,-21 20 0,0-20 15,0 21-15,0 0 0,0 0 0,0 42 32,0 0-32,0 0 15,-21 0-15,21 22 0,0-1 16,0 0-16,-22 1 0,22 20 0,0-21 16,-21 1-16,21 20 0,0-20 0,0-1 15,0 21-15,0-41 0,0 20 16,0 0-16,0-21 0,0 22 15,0-22-15,0 0 0,0 0 0,21 0 0,1 1 16,-1-22-16,0 21 16,0-21-16,0 0 0,0 0 15,1 0-15,-1 0 0,0-21 0,0-1 0,0 1 16,0 0-16,1 0 0,-1 0 16,0-22-16,0 22 0,-21-21 15,0 21-15,21-22 0,-21 22 0,0 0 16,0 0-16,-21 21 15,0 0-15,0 0 0,0 0 16,-1 0-16,22 21 0,-21-21 0,21 21 16,-21-21-16,21 21 0,0 1 0,0-1 15,0 0 1,21 0-16,0 0 0,1 0 16,-1 1-16,0-22 0,-21 21 15,0 0-15,21-21 0,-21 21 0,21-21 16,-21 21-16,0 0 0,0 1 15,0-1 1,21-21-16,1 0 16,-1 0-1,0 0-15,0-21 0,0-1 0,0 1 16,1 0-16,-1 0 0,0 0 16,0 0-16,0-22 0,0 22 0,22-42 15,-22 20-15,0 22 16,0 0-16,0 0 0,-21 0 0,0 42 47,0 0-47,0 0 0,0 0 0,0 0 15,-21 1-15,21 20 0,-21-21 0,21 0 16,0 0-16,-21 1 0,21-1 16,0 0-16,0 0 0,0 0 15,0 0-15,21-21 31,0 0-31,0-21 16,-21 0-16,22 0 16,-1 0-16,-21 0 0,21-22 15,-21 22-15</inkml:trace>
  <inkml:trace contextRef="#ctx0" brushRef="#br1" timeOffset="-110544.41">9017 10308 0,'0'0'0,"-21"0"0,21-21 16,-21 21 0,21 21 15,0 0-15,-22-21 15</inkml:trace>
  <inkml:trace contextRef="#ctx0" brushRef="#br1" timeOffset="-110356.52">8086 10562 0,'0'21'0,"0"-42"0,-22 64 0,22-22 15,0 0 1,22-21-16,-1 0 15,0 0-15,21 0 0,-21 0 16,22 0-16,-22 0 0,21-21 16,1 21-16,-22-21 0,21 21 0,0-22 15,1 1-15,20 21 0</inkml:trace>
  <inkml:trace contextRef="#ctx0" brushRef="#br1" timeOffset="-108784.42">9546 10626 0,'0'0'16,"0"-21"-16,0-1 0,0 1 0,0 0 15,0 0-15,0 0 0,0 0 16,-21-1-16,21 1 15,-21 21-15,0 0 0,-1 0 16,22 21-16,-21-21 0,0 22 0,21-1 16,-21 0-16,0 21 0,0-21 0,-1 1 15,1 20-15,0 0 0,21-21 16,-21 22-16,21-22 0,-21 0 16,21 21-16,0-20 0,0-1 0,0 0 15,0 0-15,0 0 0,21 0 16,0-21-16,0 22 0,0-22 0,1 0 15,20 0-15,-21 0 0,0 0 0,22 0 16,-22 0-16,21-22 0,43 1 16,-64 0-16,21 0 0,1-21 15,-22 20-15,21-20 0,-21 21 0,22-21 16,-22-22-16,0 22 0,0-22 16,0 22-16,0-22 0,1 22 0,-1-21 15,0 20-15,0 1 0,-21 21 16,0-22-16,0 22 0,0 0 0,0 0 0,-21 21 31,0 21-15,0 0-16,-1 0 0,22 1 0,-21 20 15,0 0-15,0 1 0,21-1 0,0 0 16,-21 1-16,0 20 0,21-21 16,-22 1-16,22 41 0,0-62 15,0 20-15,0-21 0,0 21 0,22-20 16,-1-1-16,0 0 0,0 0 15,0-21-15,22 0 0,-22 0 0,21 0 16,0 0-16,1 0 0,-22 0 0,21 0 16,1-21-16,-1 0 0,0 0 15,1-22-15,-22 22 0,21-21 16,-21-1-16,0-20 0,22-1 0,-22 1 16,0-1-16,0 1 0,0 21 0,-21-22 15,0 22-15,0-22 0,0 22 16,0-22-16,0 43 0,0 0 15,-21 21 1,0 0-16,0 0 16,21 21-16,0 0 0,-21 1 0,21 20 15,-21-21-15,21 21 0,-22 1 16,22-1-16,0 0 0,0 22 0,0-22 16,0 1-16,0-1 0,0 0 0,0 1 15,0-1-15,0 0 0,0-21 16,0 22-16,0-22 0,0 0 15,0 0-15,0 0 0,22 1 0,-1-22 16,0 21-16,0-21 0,0 0 16,0 0-16,1 0 0,-1-21 15,21-1-15,-21 1 0,0 0 16,1 0-16,20-21 16,0-1-16,-21 22 0,1-21 0,-1 21 15,-21-1-15,21 1 0,-21 0 0,0 0 16,21 0-16,-42 21 31,21 21-31,-21 0 0,0 0 16,21 0-16,0 1 0,0-1 15,-22 0-15,22 0 0,0 0 0,0 22 16,0-22-16,0 0 0,0 0 16,0 0-16,22 0 15,20-21-15,-21 0 0,0 0 16,22 0-16,-22 0 0,21 0 15,-21 0-15,22-21 0,-22 0 0,0 0 16,21 0-16,-21 0 0,1-1 16,-1-20-16,0 21 0,0 0 0,0-22 15,-21 22-15,21 0 0,-21 0 0,22 0 16,-22 0-16,0-1 0,0 1 16,0 0-16,0 42 31,0 0-31,0 22 15,0-22-15,0 0 0,-22 21 16,1-20-16,0 20 0,21 0 16,-21 1-16,0-1 0,0-21 0,-1 21 15,1 1-15,21 20 0,-21-20 0,21-1 16,-21 21-16,21 1 0,0-1 16,0 1-16,0 84 0,0-84 0,0-1 15,0 22-15,0-22 0,0 22 16,0-22-16,0 22 0,0-21 15,0 20-15,0-20 0,21-1 0,-21 1 16,0-1-16,0 1 0,0-22 0,0 0 16,0 1-16,0-22 0,0 0 0,-21 0 15,0 0-15,0-21 0,-1 0 16,1 0-16,0 0 0,0 0 0,-21 0 16,20-21-16,22 0 0,-21 0 15,21 0-15,-21-22 0,0 22 0,21-21 16,0 0-16,0-1 15,0 1-15,0 0 0,0-22 0,0 1 16,0-64-16,0 63 0,21 1 16,0-1-16,0 1 0,1-1 15,-1 1-15,0-1 0,0 22 0,0-1 16,0-20-16,1 21 0,-1-1 0,-21 1 16,21 0-16,0-1 0,-21 22 15,0-21-15,21 21 0,-21-22 0,0 22 16,0-21-16,0 21 0,0-1 0,-21-20 15</inkml:trace>
  <inkml:trace contextRef="#ctx0" brushRef="#br1" timeOffset="-108400.89">9991 10287 0,'-22'0'0,"44"0"0,-65 0 0,64 0 31,1 0-31,20 0 16,-21 0-16,21 0 0,-20 0 0,20 0 15,0 0-15,1 0 0,-1 0 0,0 0 16,1 0-16,-22 0 0,21 0 16,-21 0-16,0 0 0,1 0 0,-1 0 15</inkml:trace>
  <inkml:trace contextRef="#ctx0" brushRef="#br1" timeOffset="-106020.45">15155 10160 0,'-21'0'47,"0"0"-47,0-21 15,0 21-15,-1 0 0,1 0 16,-21 0-16,21 0 0,0 0 16,-1 0-16,1-21 0,0 21 15,0 0-15,0 0 0,0 0 16,-1-21-16,44 21 62,-1 0-62,21 0 0,-21 0 16,22 0-16,20 0 0,-21 0 0,22 0 16,21 0-16,-22 0 0,22 0 0,-22 0 15,22 0-15,-22 0 0,22 0 16,-21 0-16,-1 0 0,1 0 0,-22 0 16,0 0-16,1 0 0,-1 0 0,0 0 15,-21 0-15,1 0 16,-22-22-1,0 1-15,-22 0 16,1 21-16,0-21 0,0 0 16,0 21-16,0-21 0,-22-1 0,22 1 15,0 21-15,-21-21 0,20 0 0,1 21 16,-42-21-16,20 21 16,22 0-16,0 0 0,0 0 0,0 0 15,63 0 16,0 0-31,-20 21 0,-1-21 16,0 0-16,21 0 0,-21 0 16,22 21-16,-22-21 0,21 0 15,-21 0-15,22 0 0,-22 0 0,21 0 16,-21 0-16,1 0 0,-22 21 16,21-21-16,-21 21 15,0 1-15,-21-1 16,-1 0-16,-20 0 0,21 21 15,0-20-15,-22-1 0,22 21 0,-21-21 16,21 22-16,-22-22 0,1 21 16,21 0-16,0-20 0,-22 20 0,22-21 15,0 0-15,0 0 0,0 1 0,0-1 16,-1 0-16,22 0 16,-21-21-16,42 0 46,1-21-46,-1 0 0,21 21 16</inkml:trace>
  <inkml:trace contextRef="#ctx0" brushRef="#br1" timeOffset="-103821.33">16933 10160 0,'-21'0'0,"0"0"15,0 0 516,0 0-515,21-21 0,-22 21 15,22-21-31,0 0 16,0-1-1,0 1-15,0 0 16,0 0-1,22 0-15,-1 0 16,0-1-16,0 22 16,0-21-16,0 21 0,1 0 15,-1 0-15,0 0 0,0 0 0,0 0 16,22 43 0,-22-22-16,-21 21 0,0-21 15,21 22-15,-21-22 0,0 21 0,0 0 16,0 1-16,0-1 0,0-21 15,0 22-15,-21-1 0,21-21 0,-21 21 16,21-20-16,-22-1 0,1 0 0,21 0 16,0 0-16,-21 0 0,0-21 15,21 22-15,0-44 16,0 1 0,0 0-16,0 0 0,0 0 15,0 0-15,0-22 0,21 1 0,0 21 16,0-22-16,1 1 0,-1 0 15,0-1-15,21 22 0,-21-21 0,22 0 16,-22 20-16,21 1 0,1 0 16,-1 0-16,-21 0 0,21 21 0,1 0 15,-22 0-15,0 0 0,0 0 16,0 21-16,1 0 0,-22 0 0,0 0 16,0 22-16,0-22 0,0 21 0,0-21 15,0 22-15,-22-22 0,22 21 16,-21-21-16,21 22 0,-21-22 0,21 21 15,0-21-15,0 1 16,0-1-16,0 0 0,0 0 16,21-21-16,0 0 0,1 0 15,-1 0-15,0 0 0,21 0 0,-21-21 16,1 0-16,-1 0 0,21-1 16,-21 1-16,0 0 0,1 0 0,-1-21 15,0 20-15,0-20 0,-21 21 0,21-21 16,0 20-16,1-20 0,-22 21 15,0 0-15,21 0 0,-21-1 0,21 22 16,-21-21-16,0 42 16,0 1-1,0-1-15,0 0 0,0 0 0,-21 0 16,21 22-16,-21-22 0,21 21 16,0-21-16,0 22 0,0-22 0,0 21 15,0-21-15,0 0 0,0 1 16,0-1-16,0 0 0,21-21 0,0 0 15,0 21-15,0-21 0,0 0 16,1 0-16,20 0 0,-21-21 0,21 21 16,-20-21-16,20 0 0,-21-1 15,21-20-15,-20 21 0,-1-21 0,0 20 16,0-20-16,0 0 0,-21-1 0,0 22 16,0-21-16,0 0 0,0 20 0,-21 1 15,0-21-15,0 42 0,0-21 16,-22 21-16,22 0 0,-21 0 15,-1 0-15,22 0 0,-21 0 0,21 21 16,0 0-16,-1 0 0,1-21 16,0 21-16,21 1 0,0-1 0,0 0 15,0 0-15,0 0 0,0 0 16,21-21-16,0 0 0,1 0 16,-1 0-16,0 0 0</inkml:trace>
  <inkml:trace contextRef="#ctx0" brushRef="#br1" timeOffset="-102180.27">19452 10033 0,'0'0'0,"-21"0"0,0 0 0,0 0 0,21-21 16,0 0-16,0 0 15,0-1-15,0 1 0,0 0 16,21 0-16,0 0 0,0 0 0,21-1 16,-20 1-16,-1 0 0,21 0 15,-21 21-15,0 0 0,1 0 16,-1 0-16,0 0 0,0 21 0,0 0 0,-21 0 16,21 1-16,-21 20 0,0 21 15,0-41-15,0 20 0,0-21 16,0 21-16,0-20 0,0 20 0,0-21 15,0 0-15,-21 0 0,21 1 16,-21-1-16,21 0 0,-21-21 16,21 21-16,0-42 31,21 0-15,0 0-16,0-1 0,-21 1 0,22 0 15,-1 0-15,21-21 0,-21 20 0,0-20 16,1 0-16,-1 21 15,0-22-15,0 22 0,0 0 0,0 0 16,1 0-16,-1 21 0,-21 21 31,0 0-31,0 0 0,0 0 0,0 0 16,0 22-16,0-22 0,0 0 0,0 21 16,0-20-16,0-1 0,0 21 15,0-21-15,0 0 0,0 1 0,0-1 16,0 0-16,21 0 0,0-21 0,-21 21 15,21-21-15,0 0 0,1 0 16,-1 0-16,0 0 0,21 0 0,-21 0 16,22 0-16,-22 0 0,21-21 0,-21 0 15,1 0-15,20 0 0,-21-1 16,0 1-16,0 0 0,1 0 16,-1-21-16,0-22 0,0 43 15,-21-21-15,0 20 0,0 1 16,0 0-16,0 0 0,0 0 0,0 0 15,-21 21-15,0 0 0,0 0 0,-1 0 16,1 0-16,0 21 16,0 0-16,0 0 0,0 0 0,-1 22 15,22-22-15,0 0 0,0 0 0,0 21 16,0-20-16,0-1 0,0 0 16,0 21-16,0-21 0,0 1 0,22-22 15,-22 21-15,42 0 0,-21 0 16,0-21-16,0 0 0,22 21 0,-1-21 15,-21 0-15,22 0 0,-1 0 16,43-21-16,-64 0 0,21 0 16,0 0-16,-20-1 0,20 1 0,-21 0 15,0 0-15,0-21 0,1 20 16,-1 1-16,-21-42 0,0 42 16,0-1-16,0 1 0,0 0 0,0 0 15,-21 21 1,-1 0-16,1 0 0,0 21 15,0 0-15,0-21 0,0 21 0,-1 1 16,22 20-16,0-21 16,-21 0-16,21 0 0,0 1 0,0-1 0,0 21 15,0-21-15,0 0 0,21-21 16,-21 22-16,22-1 0,-1 0 16,21-21-16,-21 21 0,22-21 0,-1 0 15,0 21-15,22-21 0,-22 0 0,22 0 16,-1 0-16,1 0 0,-1-21 15,-21 21-15,22-21 0,-22 0 0,1 0 16,-1 21-16,-21-43 0,21 22 16,-20 0-16,-1 0 0,0-22 0,-21 22 15,0-21-15,0 21 0,0 0 0,0-1 16,0 1-16,-21 0 0,-22 21 0,22 0 16,-42-21-16,42 21 15,-22 0-15,1 21 0,21-21 16,-22 21-16,22 0 0,-21 1 0,21 20 15,0-21-15,-1 0 0,1 0 0,21 22 16,0-22-16,0 0 0,0 0 16,0 0-16,0 1 0,0-1 0,0 0 15,0 0-15,21-21 0,1 0 16,-1 0-16,0 0 0,21 0 16,-21 0-16,1 0 0,20 0 0,-21-21 15,21 0-15,-20 0 0,-1-1 0,21 1 16,-21 0-16,0-21 0,1 21 15,-1-22-15,0 1 0,0 0 16,0-64-16,-21 63 16,21-20-16,-21 21 0,22-1 0,-22 1 15,0 21-15,0 0 0,0-1 0,0 1 16,0 42 0,-22 1-16,1-1 0,21 21 15,-21 0-15,21 1 0,0-1 0,-21 0 16,21 1-16,0-1 0,0 0 0,0 1 15,0-22-15,0 21 0,0-21 16,0 22-16,0-22 0,0 0 16,21 0-16,0-21 0,22 43 15,-22-43-15,0 0 0,0 0 0,0 0 16,22 0-16,-1 0 0,-21 0 16,21 0-16,1-22 0,-1 22 0,43-42 15,-64 42-15,21-21 0</inkml:trace>
  <inkml:trace contextRef="#ctx0" brushRef="#br1" timeOffset="-101308.77">23516 10054 0,'0'-21'31,"21"21"-31,-21-21 16,21 0-16,1 0 0,-1-1 15,0-20-15,0 21 0,0-21 0,0-1 16,1 1-16,-1-22 0,21 22 16,-21-21-16,0 20 0,1 1 0,-1 0 15,0-1-15,0 1 0,0 0 16,-21 20-16,21 1 0,-21 0 0,-21 42 31,0 22-31,21-22 0,-21 21 16,0 0-16,0 1 0,-1-1 15,1 22-15,21-22 0,0 0 0,-21 1 16,21 20-16,0-42 0,0 22 16,0-1-16,0-21 0,0 21 15,0-20-15,21-1 0,0 0 0,1 0 16,-1-21-16,0 0 0,0 0 16,21 0-16,-20 0 0,-1 0 15,0 0-15,21 0 0,-21 0 0,1-21 16,20 0-16,-21 0 0,0-1 0,22-20 15,-22 21-15,0-21 0,0 20 16,0-20-16,-21 21 0,21-21 0,-21 20 16,22 1-16,-22 42 31,-22 1-31,1 20 0,0-21 16,21 0-16,0 0 0,-21 22 15,21-22-15,-21 0 0,21 0 16,0 22-16,0-22 0,0 0 0,0 0 15,21 0-15,0 0 0,0-21 16,0 0-16,1 0 0,20 0 16,-21 0-16,21 0 0,1 0 0,-22 0 15,21 0-15,1-21 0,-1 21 0,0-21 16,-21 0-16,22 0 0,-22 0 0,0-22 16,0 22-16,-21-21 0,0-1 15,0 22-15,0 0 0,0-21 0,0 21 16,-21-1-16,-21 22 0,21-21 15,-1 21-15,-20 0 0,0 0 16,21 0-16,-22 0 0,1 0 0,21 0 16,0 0-16,-1 21 0,1-21 0,0 0 15,0 22-15,0-22 16,21 21-16,0-42 31</inkml:trace>
  <inkml:trace contextRef="#ctx0" brushRef="#br1" timeOffset="-101064.9">23558 9483 0,'-21'0'0,"42"0"0,-63 0 16,42 21-16,21-21 15,22 21-15,-1-21 16,0 0-16,1 0 0,20 0 0,1 0 15,-1 0-15,1 0 0,-1 0 16,1 0-16,-1 0 0,-21 0 0,22 0 16,-22 0-16,1 0 0,-1 0 0,-21 0 15,0 0-15,0 0 0,-42 0 32,-21 0-32,0 0 0,-1 21 0,1-21 15</inkml:trace>
  <inkml:trace contextRef="#ctx0" brushRef="#br1" timeOffset="-99823.61">16510 11599 0,'0'0'15,"-21"0"-15,0 22 0,42-22 32,0 0-32,0 0 0,21-22 15,-20 1-15,20 21 0,-21-21 16,21 0-16,1 0 0,-22 0 0,21-1 15,-21 1-15,1 0 0,-1 0 0,0-21 16,0 20-16,0-20 0,-21 0 16,21 21-16,-21-22 0,0 1 0,0 21 15,0 0-15,0-1 0,0 1 0,0 0 16,-21 21-16,0 0 16,0 0-16,0 0 0,21 21 0,-21 0 15,-1 22-15,1-1 0,0 0 16,0 22-16,21-22 0,-21 22 15,0-1-15,-1 1 0,1-1 0,0 1 16,0-1-16,21 22 0,0-22 0,-21 22 16,0-21-16,21-1 0,-22 22 15,22-22-15,0 1 0,-21-1 0,21 1 16,-21-1-16,21 1 0,-21-22 0,21 22 16,0-22-16,0 0 0,0 1 15,0-22-15,0 0 0,0 0 0,21 0 16,0-21-16,0 0 0,1 0 15,20 0-15,-21-21 0,21 0 0,-20 0 16,20-22-16,0 22 0,-21-21 16,22 0-16,-22 20 0,21-20 0,-42 0 15,21-22-15,-21 22 0,0 0 0,0-22 16,0 22-16,0-22 0,-21 1 16,0 20-16,0-20 0,-21 21 0,20-1 15,-20 1-15,21 0 0,-21 20 0,20 1 16,-20 0-16,21 0 0,0 21 15,0 0-15,21-21 0,21 21 32,21 0-32,-21-21 15,22 21-15,-22 0 0,21-22 16,22 1-16,-22 21 0,0-21 0,1 0 16,20 0-16,-21 21 0,1-21 0,-1-1 15,-21 1-15,22 21 0,-22-21 16,0 0-16,-21 0 15,-21 21 1,0 21 0,-1 0-16,1 0 0,21 0 15,-21 1-15,21-1 0,0 21 0,0-21 16,0 0-16,0 1 0,0 20 16,0-21-16,0 0 0,21 0 15,0 1-15,1-22 0,20 0 16,-21 0-16,0 0 0,22 0 15,-1 0-15,-21 0 0,64 0 16,-64-22-16,21 1 0,1 0 0,-22 0 16,21 0-16,-21 0 0,0-1 15,-21-20-15,0 21 0,0 0 0,0-22 16,0 22-16,-21-21 0,0 21 0,-21 0 16,21-1-16,-22 22 0,22 0 15,-21 0-15,-1 0 0,1 0 0,0 0 16,-1 0-16,22 22 0,-21-1 0,21 0 15,0 0-15,-1 0 16,22 22-16,0-22 0,0 0 16,0 0-16,22 0 0,-1-21 15,0 0-15,0 21 0,0-21 0,22 0 16,-1 0-16,-21 0 0,21 0 16,1-21-16,-1 21 0</inkml:trace>
  <inkml:trace contextRef="#ctx0" brushRef="#br1" timeOffset="-99564.77">17949 11324 0,'21'-84'0,"-148"359"0,254-572 16,-148 403-16,64-233 0,-43 85 0,0 21 15,0 42 1,-22 0-16,22 21 0,-21-20 16,0 20-16,21 21 0,-21 22 15,21-43-15,-21 22 0,0-22 16,21 1-16,0-1 0,0-21 0,0 21 15,-22-20-15,22 20 0,0-21 16,0 0-16,0 0 0,0 1 0,0-1 16,22-21-1,-1 0-15,0 0 16,0-21-16,0-1 0,0 1 0,-21 0 16,22 0-16,-1 0 0,0-22 0,0 1 15</inkml:trace>
  <inkml:trace contextRef="#ctx0" brushRef="#br1" timeOffset="-99339.89">18182 11345 0,'21'-63'16,"-21"21"-16,-63 232 0,105-275 0,-21-42 0,-21 106 16,0 0-16,0 0 0,0 42 15,0 0-15,0 0 16,0 22-16,0-22 0,-21 21 0,0 1 16,0-1-16,21 0 0,-21 22 15,21-22-15,0-21 0,-22 22 16,1-1-16,21 0 0,-21-21 0,21 22 0,0-22 15,0 0-15,0 0 16,0 0-16,0 1 0,0-1 16,21-21-16,0 0 0,1 0 15,-1 0-15,0-21 0,0-1 16,21 1-16,-20 0 0</inkml:trace>
  <inkml:trace contextRef="#ctx0" brushRef="#br1" timeOffset="-98937.12">18627 11515 0,'0'0'0,"0"-21"32,-22 21-32,1 0 0,0 0 0,21 21 15,-21 0-15,0-21 0,0 21 0,-1 0 16,1 0-16,0 1 0,21-1 0,0 0 16,-21 21-16,21-21 0,0 1 15,0-1-15,0 0 0,0 0 16,21-21-16,0 21 0,0-21 15,1 0-15,-1 0 0,21 0 16,-21 0-16,0 0 0,1-21 0,20 21 16,-21-21-16,0 0 0,0 0 0,1-1 15,-1 1-15,0 0 0,-21-21 16,0 21-16,0-22 0,0 1 0,0 21 16,0-22-16,0 1 0,0 21 15,-21 0-15,0 0 0,-1-1 0,1 22 16,0 0-16,0 0 0,0 22 15,0-1-15,-1 0 0,1 0 0,0 0 16,-21 0-16,42 1 0,-21 20 0,21-21 16,-22 0-16,22 0 0,0 1 15,0-1-15,0 0 0,0 0 0,22 0 16,-1-21-16,0 0 0,0 21 16,0-21-16,22 0 0,-22 0 0,21 0 15,-21 0-15</inkml:trace>
  <inkml:trace contextRef="#ctx0" brushRef="#br1" timeOffset="-98399.43">19177 11451 0,'0'0'0,"-21"0"32,21 21-32,-21 1 0,21-1 0,-22 0 15,1 0-15,21 0 0,0 0 0,-21 1 16,21-1-16,-21 0 0,21 0 15,0 0-15,-21 0 0,21 1 0,0-1 16,0 0-16,21-21 31,0 0-31,0 0 0,0 0 16,1 0-16,-22-21 0,21 0 16,0-1-16,0 1 0,-21 0 0,21 0 15,0 0-15,1-22 0,-22 22 16,21 0-16,0 0 0,-21 0 0,21 21 15,-21 21 1,0 0 0,0 0-16,0 0 0,0 1 15,0-1-15,0 0 0,0 0 0,0 0 16,0 0-16,0 1 16,21-22-16,0 0 0,-21 21 15,22-21-15,20 0 0,-21 0 0,21 0 16,1 0-16,-1 0 0,0 0 0,-20-21 15,20 21-15,-21-22 0,0 1 16,0 0-16,1-21 0,-22-1 16,0 22-16,0-21 0,0 21 0,0-22 15,0 22-15,0 0 0,-22 0 16,1 0-16,0 0 0,0 21 16,0 0-16,0 0 0,-1 0 15,1 0-15,0 21 16,42-21-1</inkml:trace>
  <inkml:trace contextRef="#ctx0" brushRef="#br1" timeOffset="-97940.7">20701 10964 0,'0'0'0,"0"-21"15,-21 21 1,21 21 0,0 1-16,-21-1 0,-1 21 15,1 0-15,21 1 0,-21-1 0,0 0 16,21 1-16,-21 20 0,21-20 0,-21-1 15,21 0-15,-22 1 0,1-22 16,21 21-16,0-21 0,0 22 0,0-22 16,0 0-16,0 0 0,0 0 15,21-21 1,-21-21 0,22 21-16,-22-21 0,0 0 15</inkml:trace>
  <inkml:trace contextRef="#ctx0" brushRef="#br1" timeOffset="-97308.05">20193 11409 0,'-21'0'16,"42"0"-16,-63 0 0,20 0 0,1 0 15,42 0 1,1 0 0,-1 0-16,21 0 0,0 0 0,1 0 15,20 0-15,-20 0 0,20-21 16,22 0-16,-22 21 0,1-22 0,-1 1 15,1 0-15,-1 0 0,-20 0 0,-1 0 16,0-22-16,-21 22 16,22-21-16,-43 21 0,21-1 0,-21-20 15,0 21-15,0 0 0,0-22 16,-21 22-16,0 21 16,-1 0-16,1 0 15,21 21-15,0 1 0,-21-1 16,21 21-16,-21-21 0,21 22 15,0-1-15,0 0 0,0 1 0,-21-1 16,21 0-16,-21 1 0,21-1 16,-22 0-16,22-21 0,0 22 0,-21-22 0,21 21 15,-21-21-15,21 1 0,-21-1 16,0-21-16,21 21 16,0-42 15,0 0-31,0-1 0,21 1 15,0 0-15,0 0 0,0-21 0,1 20 16,-1-20-16,0 0 0,21-1 16,-21 22-16,22-21 0,-1 21 0,0 0 15,-20-1-15,20 1 0,0 21 0,-21 0 16,22 0-16,-22 0 0,21 21 16,-21 1-16,1-1 0,-1 0 0,-21 0 15,0 21-15,0-20 0,0 20 0,0-21 16,0 0-16,0 22 0,-21-22 0,-1 0 15,1 0-15,0 0 0,0 0 16,0 1-16,21-1 16,-21-21-16,21 21 15,0-42 1,21 21 0,0-21-16,21-22 0,-21 22 15,1 0-15,-1 0 0</inkml:trace>
  <inkml:trace contextRef="#ctx0" brushRef="#br1" timeOffset="-96981.24">21569 11367 0,'21'0'15,"0"0"17,0 0-32,0 0 0,1 0 15,-1 0-15,0 0 0,0 0 0,0-22 16,22 22-16,-22-21 0,0 0 0,0 21 15,0-21-15,0 0 0,-21 0 16,0-1-16,0 1 0,0 0 16,-21 0-16,-21 21 0,21 0 15,-22 0-15,22 0 0,-21 0 0,0 21 16,20 0-16,-20 0 16,21 1-16,0 20 0,0-21 0,-1 21 15,22-20-15,-21-1 0,21 21 0,0-21 16,0 0-16,21 1 0,1-1 15,-1 0-15,0 0 0,0-21 0,21 0 16,1 0-16,-22 0 0,21 0 0,1 0 16,-1 0-16,0 0 0,1-21 15,-22 21-15,21-21 0</inkml:trace>
  <inkml:trace contextRef="#ctx0" brushRef="#br1" timeOffset="-95711.93">22860 11494 0,'-21'0'0,"42"0"0,-42 21 0,21 0 15,-21-21-15,42-21 32,0 21-17,0-21-15,0-1 0,0 1 0,1-21 16,-1 21-16,0-22 0,21 1 0,-21 0 15,1-1-15,20 1 0,-21 0 16,0-22-16,0 22 0,1 0 0,-22 20 16,0-20-16,0 21 0,0 0 0,0 0 15,-22 21 1,1 21-16,0 0 0,0 0 16,0 0-16,21 0 0,0 22 15,-21-22-15,21 21 0,0 1 16,0-22-16,0 21 0,0 0 0,0-20 15,21 20-15,0 0 0,0-21 0,-21 1 16,21 20-16,0-21 0,1 0 16,-22 0-16,0 1 0,21-22 0,-21 21 15,-21-21 1,-1 0 0,1 0-16,0 0 0,0 0 15,0-21-15,0 21 0,-1-22 0,1 22 16,0 0-16,0 0 31,21 22-15,0-1-1,21-21-15,0 0 0,0 21 16,1-21-16,-1 0 0,21 0 0,-21 0 16,0 0-16,22 0 0,-1 0 0,-21 0 15,22 0-15,-1 0 0,0-21 16,-21 0-16,22 21 0,-22-22 0,21 1 15,-21 0-15,1-21 0,-1 21 0,0-1 16,0-20-16,0 0 0,-21 21 16,0-22-16,0 22 0,21 0 0,-21 0 15,0 0-15,0 42 32,0 0-32,0 0 15,0 0-15,0 0 0,0 1 0,0-1 16,0 0-16,0 0 0,0 0 0,0 0 15,0 1-15,22-22 16,-1 21-16,0-21 0,0 0 16,0 0-16,22 0 0,-22 0 0,0 0 15,21-21-15,-21 21 0,1-22 16,20 1-16,-21 21 0,0-21 0,0 0 16,1-21-16,-1 20 0,-21 1 15,0 0-15,0-21 0,21 21 0,-21-1 16,0 1-16,0 0 0,0 0 15,0 42 1,-21 0 0,0 22-16,21-22 15,-22 21-15,1-21 0,21 22 0,-21-1 16,0 0-16,0 1 0,21 20 0,0-21 16,-21 1-16,-1-1 0,22 22 0,0-22 15,0 0-15,0 22 0,0-1 16,0 1-16,0-1 0,0 1 0,22 20 15,-22-20-15,21-1 0,-21 1 16,0-1-16,0 1 0,0-22 16,0 22-16,-21-1 0,-1-20 0,-20 20 15,21-21-15,-21 1 0,20-1 0,-20-21 16,0 22-16,-1-22 0,1 0 16,0-21-16,-22 0 0,22 0 15,21 0-15,-22-21 0,1 0 0,0-1 16,-43-41-16,64 21 0,-21 20 15,20-20-15,1 21 0,0-21 0,21 20 16,0-20-16,0 21 0,0-21 16,0-1-16,0 22 0,0-21 15,21-1-15,0 1 0,1-21 0,41-43 16,-21 42-16,1 1 0</inkml:trace>
  <inkml:trace contextRef="#ctx0" brushRef="#br1" timeOffset="-94984.35">24384 11028 0,'-42'0'32,"20"0"-32,22 21 15,-21 0-15,21 0 0,0 1 16,0-1-16,0 0 0,0 0 0,0 0 15,0 22-15,0-22 0,-21 0 16,21 0-16,0 0 0,0 0 16,0 1-16,0-44 31,0 1-15,0 0-16,0 0 0,0 0 15,0-22-15,21 22 0,-21-21 16,21 21-16,1 0 0,-22-22 0,21 22 15,0 0-15,0 0 0,0 0 0,0 21 16,1 0-16,-1 0 16,0 0-16,-21 21 15,0 0-15,0 0 0,0 21 16,0-20-16,0-1 0,0 21 0,0-21 16,0 22-16,0-22 0,0 0 15,21 0-15,-21 0 0,0 0 0,21 1 16,0-22-16,1 21 0,-1-21 15,0 0-15,0 0 0,0 0 16,-21-21-16,21-1 0,1 1 16,-1 0-16,0 0 0,-21 0 15,21 0-15,0-22 0,-21 1 0,21 0 16,1-1-16,-1 1 0,-21 0 16,21-1-16,0 1 0,-21 0 0,21-1 15,0 1-15,1 0 0,-22-1 0,0 22 16,21 0-16,-21 0 0,0 42 31,-21 0-31,-1 0 0,22 22 16,-21-22-16,0 21 0,0 0 15,21-20-15,0 20 0,-21 0 0,21 1 16,-21-1-16,21 0 0,0 1 16,0-22-16,0 21 0,0 0 15,0-20-15,0-1 0,0 0 0,0 0 16,0 0-16,0 0 0,21-21 0,0 0 15,0 0-15,0 0 16,0 0-16,1-21 16,-1 0-16,-21 0 0,21 0 0,0 0 15,0-1-15</inkml:trace>
  <inkml:trace contextRef="#ctx0" brushRef="#br1" timeOffset="-94799.46">24807 10943 0,'-21'0'0,"42"0"0,-63 0 16,63 0 15,0 0-31,0 0 0,1 0 16,-1 0-16,21 0 0,-21 0 16,0 0-16,22 0 0,-22 0 0,0 0 15,21-21-15,-20 21 0,-1 0 0,0 0 16</inkml:trace>
  <inkml:trace contextRef="#ctx0" brushRef="#br1" timeOffset="-93806.85">25463 10986 0,'0'0'0,"22"0"16,-1 0-16,-21-22 15,0 1-15,0 0 16,0 0-16,0 0 16,0 0-16,-21 21 0,-1-22 15,1 22-15,0 0 0,0 0 16,0 0-16,0 0 0,-1 22 0,1-22 16,-21 21-16,21 0 0,0 0 15,-1 0-15,22 22 0,-21-22 16,21 0-16,-21 0 0,21 21 0,0-20 15,0-1-15,0 21 0,0-21 0,0 0 16,0 1-16,21-1 0,0-21 16,-21 21-16,22-21 0,-1 0 0,0 0 15,0 0-15,0 0 0,0 0 0,1 0 16,-1 0-16,0-21 0,0 0 16,0-1-16,-21 1 0,21 0 15,1-21-15,-22 21 0,0-22 0,21 22 16,-21 0-16,0-21 0,21 20 0,-21 1 0,0 0 15,0 42 17,0 0-32,-21-21 0,21 22 15,0-1-15,0 21 0,0-21 16,0 0-16,0 1 0,0-1 0,0 0 16,0 0-16,0 0 0,21 0 0,-21 1 15,21-22-15,-21 21 0,21-21 16,0 0-16,1 0 15,-22-21-15,0-1 0,0 1 16,0 0-16,21 0 0,-21 0 16,21 0-16,-21-22 15,21 22-15,0 0 0,0-21 0,1 20 16,-1 1-16,0 0 0,21 0 0,-21 0 16,22 0-16,-22 21 0,21 0 15,-21 0-15,22 0 0,-22 0 0,0 0 16,21 0-16,-20 21 0,-1 0 0,-21 0 15,0 0-15,0 22 0,0-22 16,0 0-16,0 0 0,0 21 0,0-20 16,-21-1-16,-1 0 0,1 0 0,0 0 15,0 0-15,0 1 0,0-22 16,-1 0-16,22 21 0,-21-21 16,21-21 15,21-1-31,-21 1 0,22 0 15,-1 0-15,0 0 0,0 0 0,21-1 16,-20-20-16,-1 21 0,21-21 0,-21 20 16,22-20-16,-22 21 0,0 0 15,0 0-15,0-1 0,0 1 0,-42 42 32,0 1-32,0-1 15,0 0-15,0 0 0,-1 0 0,1 0 16,0 22-16,0-22 0,21 0 0,-21 0 15,21 22-15,0-22 16,0 0-16,0 0 0,0 0 0,0 0 16,21-21-16,0 22 0,0-22 0,0 0 15,22 21-15,-22-21 0,0 0 16,0 0-16,22 0 0,-22 0 0,0-21 16,0-1-16,0 22 0,0-21 0,1 0 15,-1 0-15,0 0 0</inkml:trace>
  <inkml:trace contextRef="#ctx0" brushRef="#br1" timeOffset="-91912.28">0 13758 0,'0'-21'219,"21"21"-63,64 0-156,-1 0 16,1 0-16,-21 0 0,20 0 0,1-21 15,-22 21-15,1 0 0,-1 0 16,1-21-16,-22 21 0,1 0 16,-1 0-16,-21-21 0,0 21 15,0 0-15,-21-21 16,0-1-16,-21 1 16,0 21-16,0-21 0,0 21 15,-22-21-15,22 0 0,-21 21 16,0-21-16,20-1 0,-20 22 0,0-21 15,-1 0-15,22 21 0,-21-21 16,21 21-16,0-21 16,-22 21-16,22 0 0,0 0 0,0 0 15,0 0 1,42 0 15,21 0-31,-21 21 0,22-21 16,-22 21-16,21-21 0,22 0 15,-22 21-15,0-21 0,1 0 16,-1 0-16,0 21 0,1-21 0,-22 0 16,21 0-16,-21 0 0,0 0 15,1 0-15,-22 22 0,0-1 32,0 0-32,-22-21 0,1 21 0,0 0 15,-21 22-15,-1-22 16,1 21-16,-43 22 0,43-22 15,-21 0-15,20-21 0,1 22 16,0-1-16,-1-21 0,1 0 16,21 22-16,-22-22 0,22 0 0,0-21 15,0 21-15,0-21 0,21 21 16,21-21 15,0-21-31,0 21 0,0-21 16,22 0-16,-22 0 15</inkml:trace>
  <inkml:trace contextRef="#ctx0" brushRef="#br1" timeOffset="-89820.84">2625 13314 0,'0'21'0,"0"-42"62,21 0-62,0 21 16,0-21-16,0 21 0,-21-22 16,21 1-16,1 21 0,-1-21 15,-21 0-15,0 0 0,21 21 0,-21-21 16,0-1-16,0 1 16,-21 21-16,0-21 0,-1 21 15,1 0-15,0 0 0,0 0 16,-21 0-16,-1 21 0,22-21 0,-21 21 15,21 1-15,-22-1 0,1 0 16,21 0-16,0 0 0,-1-21 0,1 21 16,0 1-16,21-1 0,0 0 15,0 0-15,0 0 0,21-21 16,22 21-16,-22-21 0,21 22 16,0-22-16,22 21 0,-22 0 15,1-21-15,20 21 0,-21 0 16,1 0-16,-1 1 0,-21-1 0,22 0 15,-22 0-15,0 21 0,-21-20 16,0-1-16,0 0 0,0 0 0,0 21 16,-21-20-16,0-1 0,-1 0 0,-20 0 15,0 0-15,-1 0 0,1-21 16,0 22-16,-22-22 0,22 0 0,-22 0 16,22 0-16,0 0 0,-1 0 15,1-22-15,0 1 0,21 0 0,-22 0 16,22 0-16,0 0 0,0-22 15,0 22-15,-1-21 0,22-1 16,0 22-16,0-21 0,-21 21 0,21-22 16,0 22-16,0 0 0,0 0 15,21 21-15,1-21 0,-1 21 0,21 0 16,-21 0-16,22 0 0,-1-21 16,0 21-16,1 0 0,-1 0 0</inkml:trace>
  <inkml:trace contextRef="#ctx0" brushRef="#br1" timeOffset="-89475.04">3344 13145 0,'0'-22'0,"0"44"0,0-65 0,0 22 15,0 0-15,0 0 16,0 0-16,-21-1 0,0 1 15,0 21-15,0 0 16,21 21-16,0 1 0,0-1 16,-22 0-16,22 21 0,0 1 15,0-22-15,-21 21 0,21 0 0,0 1 16,0-1-16,0 0 0,-21 22 16,21-22-16,-21 1 0,21-1 0,0 0 15,0 1-15,0-1 0,-21-21 16,21 0-16,0 0 0,0 1 15,0-1-15,0 0 0,21-21 32,0-21-32,0 0 0,0-1 15,1 1-15,-1 0 0,0 0 0</inkml:trace>
  <inkml:trace contextRef="#ctx0" brushRef="#br1" timeOffset="-89028.3">3704 13293 0,'0'0'0,"0"-21"16,21 21-16,-42 0 31,21 21-15,-21 0-16,0 0 0,0 0 16,21 22-16,0-22 0,-22 21 0,22-21 15,-21 22-15,21-1 0,0-21 16,0 21-16,0-20 0,0-1 0,0 21 15,0-21-15,0 0 0,21 1 16,1-22-16,20 0 16,-21 0-16,0 0 0,0 0 0,22 0 15,-1 0-15,-21-22 0,22 1 0,-22 21 16,21-21-16,-21 0 0,0 0 16,1 0-16,-1-22 0,-21 22 0,21 0 15,-21-21-15,0 20 0,0-20 16,0 21-16,0 0 0,-21-22 0,0 22 15,-1 0-15,-20 0 0,21 21 16,0-21-16,-22 21 0,22 0 0,-21 0 16,21 0-16,-22 0 0,22 21 0,0-21 15,0 21-15,-21 0 0,42 0 16,-22-21-16,1 22 0,21-1 16,0 0-16,0 0 0,0 0 15,0 0-15,21-21 0,1 0 16,-1 22-16,21-22 0,-21 0 0,22 0 15,-1 0-15</inkml:trace>
  <inkml:trace contextRef="#ctx0" brushRef="#br1" timeOffset="-88400.58">4318 13314 0,'0'0'16,"0"21"15,-21 0-31,21 0 16,-21 1-16,21-1 0,0 21 15,0-21-15,-22 22 0,22-22 0,-21 21 16,21-21-16,0 0 0,0 22 16,0-22-16,0 0 0,0 0 0,0 0 15,21-21 16,-21-21-31,22 0 16,-1 0-16,0 0 0,-21 0 16,21-1-16,0-20 0,0 21 15,-21 0-15,22-22 0,-1 22 0,0 0 16,-21 0-16,21 21 0,-21-21 16,21 21-16,0 0 15,-21 21-15,0 0 16,0 21-16,0-20 15,0-1-15,0 0 0,0 0 0,0 0 16,0 0-16,0 1 0,0-1 16,22 0-16,-22 0 0,21-21 0,0 21 15,0-21-15,0 0 0,0 0 16,1 0-16,-1 0 0,0 0 16,0 0-16,0-21 0,0 21 15,1-21-15,-1 0 0,0 0 0,0-22 16,-21 22-16,0 0 0,0-21 15,0 20-15,0-20 0,0 0 0,0 21 16,0-22-16,0 22 0,0 0 0,0 0 16,0 0-16,-21 21 15,21-22-15,-21 22 0,0 0 16,21 22 0,0-1-16,0 0 15,0 0-15,21-21 16,-21 21-16,21-21 0,0 0 15,0 0-15,-21 21 0</inkml:trace>
  <inkml:trace contextRef="#ctx0" brushRef="#br1" timeOffset="-88028.75">4974 13462 0,'0'21'16,"0"0"-1,21-21 1,0 0-16,1 0 15,-1-21-15,0 21 0,-21-21 16,21 21-16,0-21 0,0 21 16,-21-21-16,22 0 0,-1 21 0,-21-22 0,0 1 15,0 0-15,0 0 16,0 0-16,-21 21 31,-1 0-31,1 0 0,0 21 16,21 0-16,-21 0 0,0 0 0,0 22 15,21-22-15,0 21 0,0-21 0,-22 22 16,22-22-16,0 0 0,0 21 16,0-20-16,0-1 0,22 0 15,-22 0-15,21-21 0,0 0 16,0 21-16,0-21 0,0 0 16,1 0-16,-1 0 0,0 0 0,0 0 15,0-21-15,0 21 0,1-21 16,-1 0-16,0 21 0,0-21 0,0-22 15,0 22-15,1 0 0</inkml:trace>
  <inkml:trace contextRef="#ctx0" brushRef="#br1" timeOffset="-87664.73">5482 13377 0,'0'-21'0,"0"85"0,0-107 0,0 1 16,0 21 0,-21 21-16,21-21 0,0 0 15,21 21 1,0 0-16,0 0 15,1 0-15,20 0 0,-21 0 16,0 0-16,0 21 0,1 0 0,20 0 16,-21-21-16,0 21 0,0 0 15,1 1-15,-1 20 0,0-21 0,-21 0 16,0 0-16,0 1 0,0 20 0,0-21 16,0 0-16,-21 0 15,0 1-15,-1-22 0,22 21 16,-21-21-16,0 0 15,21-21 1,0-1-16,0 1 0,0 0 16,0 0-16,0 0 0,0-22 0,0 22 15,21-21-15,0 21 16,-21 0-16,22-22 0,-1 22 0,0 0 16,0 0-16,0 0 0,0-1 0,1 22 15,-1-21-15,0 21 0,0-21 16,0 21-16,0 0 0</inkml:trace>
  <inkml:trace contextRef="#ctx0" brushRef="#br1" timeOffset="-87204.97">7048 13293 0,'0'-64'32,"0"43"-32,0 42 31,0 0-31,0 1 16,0-1-16,0 0 0,0 0 0,0 21 15,0-20-15,-21-1 0,21 0 16,0 21-16,0-21 0,-21 1 0,0-1 15,21 0-15,0 0 16,0-42 15,21 0-31,-21 0 16,21-1-16,0 1 0,-21 0 16,22 0-16</inkml:trace>
  <inkml:trace contextRef="#ctx0" brushRef="#br1" timeOffset="-86844.66">7175 12869 0,'0'-21'0,"0"42"0,0-63 16,0 21-16,-21 21 0,0 0 15,0 0-15,0 0 16,21 21-16,-21-21 16,21 21-16,-22 0 0,22 1 0,0-1 15,0 0-15,22 0 16,-1-21-1,0 0-15,0 0 0,0 0 0,0 0 16,1 0-16,-1-21 16,0 0-16,-21 0 0,21-1 15,-21 1-15,0 0 16,0 0-16,0 0 0,-21 0 16,0-1-16,0 22 0,-1 0 0,1 0 15,0 0-15,0 0 16,0 0-16,0 0 0,-1 22 0,22-1 15,0 0-15,0 0 0,0 0 16,0 0-16,0 1 0,0-1 16,22 0-16,-22 0 0,21 0 0,0 0 15,0 1-15,21-1 0,-20 0 0,-1-21 16</inkml:trace>
  <inkml:trace contextRef="#ctx0" brushRef="#br1" timeOffset="-86348.92">7514 13081 0,'0'21'31,"-21"0"-31,0 1 16,21-1-16,0 0 16,0 0-16,0 0 0,0 0 15,0 1-15,0-1 0,-21 0 16,21 0-16,0 0 0,0 0 15,0 1-15,0-44 63,0 1-63,0 0 16,0 0-16,0 0 0,0 0 0,0-22 15,0 22-15,0-21 0,0 21 16,21-22-16,0 22 0,0-21 15,0-1-15,0 22 0,1-21 0,20 21 16,-21 0-16,21 21 0,-20 0 16,20 0-16,0 0 0,22 21 15,-43 0-15,21 21 0,-21-21 0,-21 22 16,22-22-16,-22 21 0,0-21 16,0 1-16,0 20 0,0-21 0,0 0 15,0 0-15,0 1 0,0-1 0,0 0 16,-22 0-16,22 0 15,22-21 32,-1 0-31</inkml:trace>
  <inkml:trace contextRef="#ctx0" brushRef="#br1" timeOffset="-82924.29">8975 13399 0,'0'0'15,"21"0"1,0-22-16,0 1 15,21 0-15,-20 0 0,-1 0 16,0 0-16,0-1 0,0-20 16,0 21-16,1-21 0,-1 20 15,-21-20-15,21 21 0,-21-21 0,0-1 0,0 22 16,0 0-16,0 0 0,0 0 16,0-1-16,-21 22 0,0 0 0,-1 0 15,1 0-15,0 0 0,0 22 0,0-1 16,0 0-16,-1 0 15,1 21-15,0-20 0,21 20 0,0 0 16,0-21-16,0 22 0,0-22 0,0 0 16,0 21-16,21-20 0,-21-1 15,21 0-15,1 0 0,-1-21 0,0 21 16,0-21-16,0 0 0,0 0 0,1 0 16,-1 0-16,0 0 0,0 0 15,0 0-15,0 0 0,1 0 0,-1-21 16,-21 0-16,21 21 0,-21-21 0,21 0 15,-21-1-15,21-20 0,0 21 16,-21 0-16,22-22 0,-1 1 16,0 21-16,-21-21 0,63-22 15,-41 43-15,-1-21 0,0 20 16,21 1-16,-21 21 0,22 0 0,-22 0 16,21 0-16,-21 0 0,1 21 0,-1 1 15,0-1-15,0 0 0,-21 0 16,0 21-16,0-20 0,0 20 0,0-21 15,0 0-15,0 22 0,-21-22 0,0 0 16,0 0-16,-1 0 0,1 0 16,0 1-16,0-1 0,0-21 15,21-21 17,0-1-17,21 1-15,0 0 0,0 0 16,0 0-16,1 0 0,-1-22 15,0 22-15,21 0 0,-21-21 0,1 20 16,-1-20-16,21 21 0,-21 0 16,0 0-16,-21-1 0,22 1 0,-1 21 15,-21-21-15,-21 42 32,-1 0-32,22 1 0,-21-1 15,0 0-15,21 0 0,-21 0 0,21 0 16,0 22-16,-21-22 0,21 0 15,-21 21-15,21-20 0,0-1 16,0 0-16,0 21 0,0-21 0,0 1 16,21-1-16,0 0 0,0-21 15,0 21-15,22-21 16,-22 0-16,0 0 0,21 0 0,-21 0 16,1 0-16,20-21 0,-21 0 0,21 21 15,-20-21-15,20-1 0,-21 1 16,0 0-16,0 0 0,1 0 0,-1-22 15,-21 22-15,21-42 16,-21 20-16,0 1 0,0 21 0,0 0 16,0-22-16,0 22 15,0 0-15,-21 21 0,0 0 0,-1 0 16,1 21-16,21 0 16,-21 1-16,21-1 0,-21 0 0,21 0 15,0 21-15,0-20 0,0 20 0,0-21 16,0 0-16,0 0 0,0 22 15,0-22-15,21 0 0,0-21 0,0 21 16,-21 0-16,22-21 0,-1 0 0,0 22 16,0-22-16,21 0 15,-20 0-15,-1 0 0,21 0 0,-21-22 16,0 22-16,22-21 0,-22 0 16,0 0-16,0 21 0,22-21 15,-22-22-15,42 1 0,-42 0 16,1 21-16,20-1 0,-21-20 0,0 21 15,0 0-15,1 0 0,-1-1 16,-21 44 0,0-1-1,0 0-15,0 0 16,0 0-16,0 0 0,0 1 31,0-44 0,0 1-31,0 0 16,0 0 0,0 0-16,0 0 0,0-1 15,0 1-15,-21 21 16,-1 0 0,1 0-16,0 21 0,0 1 15,0-1-15,21 0 0,-21 0 16,-1 0-16,1 22 0,21-22 15,0 0-15,-21 0 0,21 21 0,-21-20 16,21-1-16,0 0 0,0 0 16,0 0-16,0 0 0,0 1 0,21-1 15,0 0-15,0-21 16,1 0-16,-1 0 0,0 0 16,0 0-16,0 0 0,0 0 15,1 0-15,-1 0 0,0-21 0,0 0 16,0 21-16,0-22 0,22 1 0,-22 0 15,0 0-15,0-21 0,0 20 16,1 1-16,-1-21 0,0 21 16,0-22-16,-21 22 0,0 0 0,0 0 0,0 0 15,0 42 17,0 0-32,0 0 0,0 0 0,-21 1 15,21-1-15,0 0 0,0 0 16,0 0-16,0 0 0,0 1 15,0-1-15,0 0 0,0 0 16,21 0-16,0-21 0,-21 21 16,21-21-16,1 0 0,-1 0 15,0 0-15,0 0 0,0 0 0,0 0 16,1 0-16,-1-21 0,0 21 0,0-21 16,0 0-16,0 0 0,1 21 15,-22-21-15,21-22 0,0 22 16,0 0-16,-21 0 0,0-22 0,0 22 15,0 0-15,0 0 0,0 0 0,0 0 16,0-1-16,0 44 31,-21-1-31,21 0 0,0 0 16,-21 0-16,21 0 0,0 1 16,0-1-16,0 21 0,0-21 0,0 0 15,0 1-15,0-1 0,0 0 0,0 0 16,21 0-16,-21 0 15,21-21-15,0 0 0,0 22 0,22-22 16,-22 0-16,0 0 0,21 0 0,-20 0 16,20 0-16,-21-22 0,0 1 15,0 0-15,22 0 0,-22 0 16,0 0-16,0-1 0,0-20 0,1 0 16,-22-1-16,21-20 0,21-43 15,-42 43-15,21 20 0,0-20 16,-21 20-16,0 1 0,22 0 0,-22-1 15,0 22-15,0 0 0,0 0 16,-22 21 0,1 21-16,0 0 0,0 0 0,0 1 15,0 20-15,-1-21 0,22 21 16,-21 1-16,0-1 0,21 0 0,0 1 16,0-1-16,0 0 0,0 1 15,0-1-15,0 0 0,0 1 0,0-22 16,21 21-16,0-21 0,-21 1 15,0-1-15,22 0 0,-1 0 0,0-21 16,-21 21-16,21-21 0,0 0 16,0 0-16,1 0 15,-1 0-15,0-21 0,0 21 16,-21-21-16,21 0 0,0 0 0,1-1 16,-22 1-16,21 0 0,0-21 15,-21 21-15,21-1 0,-21-20 0,21 21 16,-21 0-16,0 0 0,0-1 0,0 44 47,0-1-47,0 0 0,-21 21 0,21-21 15,0 1-15,0-1 0,0 0 16,0 21-16,0-21 0,0 1 0,0-1 16,0 0-16,21 0 0,0 0 15,1-21-15,-1 21 16,0-21-16,0 0 0,0 0 0,0 0 15,1 0-15,-1 0 0,0 0 0,0-21 16,0 21-16,-21-21 0,21 0 0,1 0 16,-1 0-16,0-22 0,-21 22 15,21 0-15,0-21 0,0 20 16,-21-20-16,22 21 0,-1-21 16,-21 63 15,-21-21-31,-1 21 0,22 0 0,-21 0 15,21 22-15,0-22 0,-21 0 16,21 0-16,0 0 0,0 0 0,0 1 16,0-1-16,0 0 0,0 0 0,0 0 15,0 0 1,21-21-16,0 0 0,1 0 16,-1 0-16,0 0 0,0-21 15,0 21-15,-21-21 16,0 0-16,0 0 0,0 0 15,0-22-15,0 22 0,0 0 16,0 0-16,0-22 0,0 22 0,0 0 16,0 0-16,-21 21 0,0-21 15,0 0-15,0 21 16,42 0 15,0 0-15,0 0-16,0 0 0,0 0 0,1 0 15,-1 0-15,21 0 0,-21 0 16,0 0-16,1 0 0,-1 0 16,0 0-16,0 0 0,0 0 0,0 0 15,1 21 1,-22 0-16,0 0 16,0 0-16,0 0 0,0 1 0,0-1 15,0 0-15,0 0 0,0 0 16,0 0-16,0 1 0,0-1 15,0 0-15,0 0 0,0 0 0,0 0 16,0 1 0,0-44 31,0 1-47,0 0 15,0 0-15,0 0 0,0 0 16,0-22-16,21 22 0,0-21 15,0 21-15,-21-22 0,21 1 0,22 21 16,-22-22-16,21-20 0,0 42 16,-20 0-16,20 21 15,-21 0-15,21 0 0,-20 0 0,-1 0 0,21 21 16,-21-21-16,-21 21 0,21 0 16,-21 21-16,0-20 0,22 20 15,-22-21-15,0 0 0,0 22 0,0-22 16,0 0-16,0 0 0,0 0 0,0 0 15,-22 1-15,22-1 0,-21 0 16,0 0-16,21 0 0,0 0 31,0-42 1,0 0-32,0 0 15,0 0-15,0 0 0,0-1 16</inkml:trace>
  <inkml:trace contextRef="#ctx0" brushRef="#br1" timeOffset="-82677.43">13462 12425 0,'-21'0'0,"42"0"0,-63 0 15,20 0-15,1 0 16,21 21 15</inkml:trace>
  <inkml:trace contextRef="#ctx0" brushRef="#br1" timeOffset="-82369.61">12023 12764 0,'-22'0'0,"44"0"0,-44 21 0,44-21 15,-1 0 1,0 0-16,21 0 0,-21 0 16,22 0-16,-1 0 0,0 0 0,1 0 15,-22 0-15,21 0 0,1 0 0,-22 0 16,0 0-16,0 0 0,0 0 16,0 0-16,1 0 62,-1 0-46</inkml:trace>
  <inkml:trace contextRef="#ctx0" brushRef="#br1" timeOffset="-80433.72">15473 13504 0,'0'0'15,"-21"0"-15,21 22 0,0-1 0,0 0 16,-22-21-16,22 21 16,0 0-1,22-21-15,-1 0 0,0 0 16,0 0-16,0 0 0,0-21 15,22 0-15,-1 21 0,-21-21 0,22 0 16,-22-1-16,21 1 0,0 0 0,-20 0 16,20 0-16,0-22 15,-21 22-15,1 0 0,-22-21 0,0 21 16,0-1-16,0-20 0,0 21 0,0-21 16,0 20-16,0-20 0,0 21 15,-22 0-15,1 0 0,21-1 16,-21 1-16,0 21 0,0 0 15,0 0-15,-1 21 16,1 1-16,21 20 0,-21-21 0,21 21 16,-21 1-16,21-1 0,0 0 15,-21 1-15,0 20 0,21-20 0,-22 20 16,22 1-16,0-1 0,-21 1 0,21-1 16,-21 22-16,21-22 0,0 1 15,0-1-15,0 1 0,-21 20 0,21-20 16,-21 21-16,0-1 0,21-20 0,-22 20 15,1 1-15,0 0 0,0-22 16,0 22-16,-22-22 0,22 1 16,0-1-16,0 1 0,0-1 0,0-20 15,21-1-15,0 0 0,0-20 0,0-1 16,0 0-16,0 0 0,21-21 16,0 0-16,21-21 0,-21 0 15,22 0-15,-1-1 0,0-20 0,64-43 16,-42 43-16,-1 0 15,1-1-15,-22 1 0,22-21 0,-1-1 16,-21 22-16,22-22 0,-22-20 0,-21 20 16,1 1-16,-1-1 0,-21-21 15,0 22-15,0-1 0,-21 1 0,-22 21 16,22-22-16,-21 22 0,-1-1 16,1 1-16,0 0 0,-1 21 0,22-22 15,-21 22-15,0 0 0,20 0 16,1 0-16,0 21 0,0 0 0,21-22 15,-21 22-15,42 0 32,0 0-32,0 0 0,0 0 0,1 0 15,-1 0-15,0 0 0,21-21 16,-21 21-16,22 0 0,-22-21 0,0 21 16,21-21-16,-20 0 0,20 21 15,-21-21-15,21-1 0</inkml:trace>
  <inkml:trace contextRef="#ctx0" brushRef="#br1" timeOffset="-79952.99">16658 13356 0,'0'-21'0,"0"42"0,0-63 0,0 21 16,0 0-16,0-1 0,0 1 16,0 0-16,0 0 15,0 0-15,-21 21 16,0 0-16,0 0 0,-1 21 15,1-21-15,0 21 16,0 0-16,0 0 0,0 22 0,-1-22 0,-20 21 16,21-21-16,0 22 0,0-22 15,21 21-15,-22 22 16,22-43-16,0 0 0,0 0 0,0 0 16,0 1-16,22-22 0,-22 21 15,21-21-15,0 0 0,0 0 16,0 0-16,0 0 0,1-21 0,-1-1 15,0 1-15,21 0 0,-21 0 16,1 0-16,-1-22 0,0 22 0,0 0 16,-21-21-16,21 21 0,0-22 0,-21 22 15,0 0-15,22 0 16,-1 21-16,-21 21 16,0 0-16,0 21 15,0-20 1,0-1-16,0 0 0,0 0 0,0 21 15,0-20-15,0-1 0,0 0 0,0 0 16,0 0-16,0 0 16,0 1-16,0-44 31,0 1-15,0 0-16</inkml:trace>
  <inkml:trace contextRef="#ctx0" brushRef="#br1" timeOffset="-79561.22">14224 13250 0,'42'0'16,"-21"0"0,22 0-16,-22 0 0,0 0 15,21 0-15,1 0 0,-1 0 0,0 0 16,1 0-16,-1 0 0,-21 0 15,22 0-15,-1 0 0,0 0 0,1 0 16,-1 0-16,0 0 0,1 0 0,-22 0 16,21 0-16,-21 0 0,22 0 0,-22 0 15,0 0-15,-21-21 32,0 0-17</inkml:trace>
  <inkml:trace contextRef="#ctx0" brushRef="#br1" timeOffset="-79269.39">14944 13081 0,'0'21'47,"21"-21"-47,0 0 16,0 21-16,21 1 0,-20-22 15,-1 0-15,21 0 0,-21 21 0,0-21 16,22 0-16,-22 0 0,0 21 16,-21 0-16,0 0 15,0 0-15,0 1 0,-21-1 16,-21 0-16,20 0 0,-20 0 16,0 0-16,-1 1 0,1-1 0,21 21 15,-21-21-15,20 0 0,-20 1 0,21-1 16,21 0-16,0 0 0,0 0 15</inkml:trace>
  <inkml:trace contextRef="#ctx0" brushRef="#br1" timeOffset="-78475.84">17166 13356 0,'0'-21'0,"0"0"16,21 21-1,-21-21-15,21 0 16,1 21-16,-22-22 0,21 1 16,-21 0-16,21 0 15,-21 0 1,-21 21-16,0 0 0,-1 0 15,1 0-15,0 0 0,-21 0 16,21 21-16,-1-21 0,1 21 0,-21-21 16,21 21-16,0 0 0,21 1 15,-22-22-15,22 21 0,0 0 16,0 0-16,0 0 16,22 0-16,-1-21 15,0 22-15,0-22 0,0 21 0,0-21 16,1 21-16,-1-21 0,0 21 15,0 0-15,0-21 0,0 21 0,-21 1 16,22-22-16,-22 21 0,0 0 16,-22 0-1,1-21-15,0 0 0,0 0 0,-21 21 16,-1-21-16,1 0 0,0 0 0,-1 0 16,22 0-16,-21 0 0,21 0 15,-22 0-15,22 0 0,0-21 16,0 21-16,0-21 0,21 0 15,0 0 1,0-1-16,21 22 16,0 0-16,0-21 0,0 21 15,0 0-15,22-21 0</inkml:trace>
  <inkml:trace contextRef="#ctx0" brushRef="#br1" timeOffset="-78140.03">17526 12848 0,'0'-21'0,"0"42"0,0-63 0,0 21 16,0 0-16,0-1 0,0 1 16,0 42-1,21-21-15,-21 43 16,0-22-16,0 21 0,0-21 0,0 22 15,0 20-15,0-20 0,0-1 0,0 0 16,-21 1-16,21-1 0,-21 21 16,21-20-16,0-22 0,-21 21 0,21 1 15,-22-1-15,22-21 0,0 0 0,0 22 16,0-22-16,0 0 16,0 0-16,0 0 0,22-21 31,-1 0-31,0-21 15,0 21-15,0-21 0,-21 0 0,21 0 16,1-1-16</inkml:trace>
  <inkml:trace contextRef="#ctx0" brushRef="#br1" timeOffset="-77960.14">17399 13314 0,'0'0'0,"-21"0"0,0 0 0,42 0 47,0 0-47,0 0 0,0 0 16,22 0-16,-22 0 0,21 0 0,-21 0 15,22 0-15,-22 0 0,21-21 16,-21 0-16,0 21 0,43-22 0</inkml:trace>
  <inkml:trace contextRef="#ctx0" brushRef="#br1" timeOffset="-77272.53">17801 13335 0,'0'21'0,"0"-42"0,-21 42 16,42-21 15,0-21-31,0 21 16,1-21-16,-1 21 0,-21-21 0,21 21 15,0-21-15,0 21 0,-21-22 16,0 1-16,0 0 0,0 0 16,0 0-1,-21 21 1,0 21-16,0-21 16,21 21-16,-21 0 0,21 0 0,0 1 15,-22 20-15,22-21 0,0 0 16,0 0-16,0 1 0,0-1 0,0 0 15,0 0-15,0 0 0,0 0 0,22-21 16,-22 22-16,21-22 0,0 0 16,0 0-16,0 0 15,0 0-15,1-22 16,-22 1-16,0 0 16,21 0-16,0 0 0,-21 0 15,21-1-15,-21 1 0,21 0 0,0 0 16,1 0-16,-1 0 0,0-1 15,0 22-15,0 0 0,0 0 16,1-21-16,-1 21 0,0 0 0,0 0 16,0 0-16,0 21 0,1 1 15,-1-22-15,0 21 0,-21 0 0,0 0 16,21 0-16,-21 0 0,0 1 0,0-1 16,0 0-16,0 0 0,0 0 15,-21 0-15,0-21 0,0 22 16,-1-22-1,22-22 1,0 1 0,0 0-16,0 0 0,0 0 15,0 0-15,22-1 0,-22 1 0,21 0 16,0 0-16,0 0 0,0 0 16,-21-1-16,21 22 0,1-21 0,-1 21 15,21-21-15,0 21 0,-20 0 16,-1 0-16,0 0 0,0 0 15,21 0-15,-20 0 0,20 0 0</inkml:trace>
  <inkml:trace contextRef="#ctx0" brushRef="#br1" timeOffset="-76976.7">19643 13250 0,'0'0'0,"0"-21"31,-22 21-31,1 0 0,0 0 16,21 21-16,-21 1 0,0-1 16,21 0-16,0 0 15,0 0-15,-21 0 0,21 1 16,-22-1-16,22 0 0,0 0 15,0 0-15,0 0 0,0 1 16,22-22 15,-22-22-31,21 22 0</inkml:trace>
  <inkml:trace contextRef="#ctx0" brushRef="#br1" timeOffset="-76788.81">19664 13039 0,'0'0'0,"0"-21"0,-21-1 0,-1 22 16,22-21-16,-21 21 15,0 0-15,21 21 32,0 1-32,21-22 15,-21 21-15,21-21 0,1 0 16,-1 21-16,0-21 0</inkml:trace>
  <inkml:trace contextRef="#ctx0" brushRef="#br1" timeOffset="-76333.07">20002 13145 0,'0'21'0,"-21"-21"0,21 21 16,-21 0-16,21 0 0,0 0 15,-21 1-15,21-1 16,-21 0-16,21 0 0,0 0 0,0 0 16,0 1-16,0-1 0,0 0 15,0 0-15,0 0 0,0 0 16,0 1 0,0-44 15,0 1-31,-21 0 15,21 0-15,0 0 0,0 0 0,0-1 16,0 1-16,0 0 0,21-21 16,-21 21-16,21-22 0,0 22 0,0-21 15,0 21-15,1-1 0,-1 1 0,0 21 16,0-21-16,21 21 0,-20 0 16,-1 0-16,0 0 0,0 21 0,0 0 15,0 1-15,1 20 16,-22-21-16,0 0 0,0 0 0,0 1 15,0 20-15,0-21 0,0 0 0,0 0 16,0 1-16,0-1 16,0 0-16,0 0 0</inkml:trace>
  <inkml:trace contextRef="#ctx0" brushRef="#br1" timeOffset="-72957">21759 13441 0,'0'0'16,"0"21"-16,-21-21 0,0 0 16,42 0 15,0-21-15,0 21-16,-21-21 0,22 0 15,-1-1-15,0 1 0,0 0 0,0 0 16,0 0-16,1 0 0,-22-1 15,0-20-15,21 21 0,-21-21 16,21-1-16,-21 22 0,0-21 0,0 21 16,0-1-16,0 1 0,0 0 0,-21 21 31,0 0-31,21 21 0,-22 0 0,22 22 16,0-22-16,-21 21 0,0-21 0,21 22 15,0-1-15,0-21 0,0 22 16,0-1-16,0-21 0,0 0 0,0 22 15,0-22-15,0 0 0,0 0 0,21 0 16,0 0-16,1-21 0,-1 22 16,0-22-16,0 0 0,0 0 15,0 0-15,1 0 16,-1-22-16,-21 1 16,21 0-16,0 0 0,-21 0 15,21 0-15,0-22 0,-21 22 0,22-21 16,-1 21-16,0-22 0,21 22 15,-21-21-15,22 21 0,-22-1 16,21 22-16,1 0 0,-22 0 0,21 0 16,-21 0-16,0 0 0,22 22 0,-22-22 15,-21 21-15,0 21 0,21-21 0,-21 0 16,0 1-16,0-1 0,0 21 16,0-21-16,-21 0 0,0 1 15,0-1-15,21 0 0,0 0 0,-22-21 16,22 21-16,-21-21 0,21 21 15,0-42 17,21 0-32,1 0 15,-1 0-15,0 0 0,0-1 0,21 1 16,-20 0-16,20 0 0,-21-21 0,21 20 16,-20-20-16,20 21 0,-21 0 15,21 0-15,-42-1 0,22 1 0,-22 0 16,21 21-16,-42 0 31,-1 0-31,22 21 0,-21 0 16,0 1-16,21-1 0,-21 0 0,21 0 15,-21 0-15,21 0 0,0 1 16,0-1-16,0 0 0,0 0 0,0 0 16,0 0-16,0 1 0,0-1 0,21 0 15,0-21-15,0 21 0,0-21 16,1 0-16,20 0 0,-21 0 0,0 0 15,22 0-15,-22 0 0,21 0 0,-21 0 16,0-21-16,1 21 16,20-21-16,-21 0 0,-21-1 0,21 1 0,0 0 15,-21 0-15,22 0 0,-22 0 16,0-22-16,0 22 0,0-21 16,0 21-16,0-1 0,0 1 15,0 0-15,0 0 0,-22 21 0,1 0 16,0 0-16,21 21 0,-21 0 15,21 0-15,0 1 0,-21-1 0,21 0 16,0 21-16,0-21 0,0 1 16,0 20-16,0-21 0,0 0 0,0 0 15,21 1-15,0-22 0,-21 21 0,21 0 16,0-21-16,1 0 16,-1 0-16,0 0 0,0 0 15,21 0-15,-20 0 0,-1 0 0,0-21 16,0 0-16,0 21 0,22-22 0,-22 1 15,0 0-15,0 0 0,0 0 16,0-22-16,22 1 0,-22 21 16,0-21-16,0 20 0,0 22 0,1-21 15,-1 21 1,0 0 0,-21 21-16,0 1 15,0-1-15,0 0 16,21-21 15,0-21-15,-21 0-16,0-1 15,0 1-15,0 0 16,0 0-16,0 0 0,-21 0 16,0-1-16,0 22 0,0 0 15,-1 0 1,1 0-16,0 22 0,21-1 0,-21 0 15,0 0-15,21 0 0,-21 0 0,21 22 16,-22-22-16,22 21 16,0-21-16,0 1 0,0 20 0,0-21 15,0 0-15,0 0 0,0 1 0,22-1 16,-1 0-16,0 0 16,0-21-16,0 0 0,22 0 0,-22 0 15,0 0-15,21 0 0,-21 0 0,22 0 16,-1 0-16,-21 0 0,0-21 15,22 21-15,-22-21 0,0 0 0,0-1 16,0 1-16,1 0 0,-22-21 0,21 21 16,0-22-16,-21 22 0,0-21 15,0 21-15,21-22 0,-21 22 0,0 0 16,0 0-16,0 42 16,0 0-1,0 0-15,-21 0 0,21 1 16,0-1-16,0 0 0,0 21 15,0-21-15,0 1 0,0-1 0,0 0 16,0 0-16,0 0 0,0 0 0,0 1 16,0-1-16,21-21 15,0 0-15,0 0 0,1 0 16,-1 0-16,0 0 0,0 0 16,-21-21-16,21 21 0,0-22 0,-21 1 15,22 0-15,-22 0 0,21 0 16,-21 0-16,21-1 0,-21-20 15,21 21-15,0-21 0,-21 20 0,21 1 16,-21 0-16,0 0 0,0 42 31,0 0-31,0 0 0,0 1 16,-21-1-16,21 0 0,0 0 16,0 0-16,0 0 0,0 1 0,0-1 15,0 0-15,0 0 0,0 0 0,0 0 16,21 1-16,1-22 0,-1 21 15,0-21-15,21 0 0,-21 21 0,22-21 16,-22 0-16,0 0 0,21 0 0,-20 0 16,-1 0-16,0-21 15,0 21-15,0-21 0,0-1 0,1 1 16,-1 0-16,-21-21 0,21 21 0,-21-22 16,21 1-16,-21-22 0,0 22 15,21-21-15,0-1 0,-21 1 0,0-1 16,0 22-16,0-1 0,22 1 15,-22 21-15,0 0 0,-22 21 32,22 21-32,0 21 0,-21-21 0,21 22 15,-21-1-15,21 0 0,-21 1 16,21-1-16,0 0 0,0 1 16,0-1-16,0 0 0,0 1 0,0-22 15,0 42-15,0-20 16,0-22-16,0 0 0,0 0 0,0 0 15,21 1-15,0-22 0,0 0 16,1 21-16,-1-21 0,0 0 16,0 0-16,0 0 0,0 0 15,1 0-15,-22-21 0,21 21 0,0-22 16,0 1-16,0 0 0,0 0 16,1 0-16,-1 0 0,-21-22 0,21 22 0,0 0 15,-21 0-15,0 0 0,0-1 16,0 1-16,21 21 0,-21 21 31,0 1-31,-21-1 16,21 0-16,0 0 0,0 0 0,0 0 15,0 1-15,0-1 0,0 0 0,0 0 16,0 0-16,0 0 16,0 1-16,21-22 0,0 0 15,1 0-15,-1 0 0,0 0 0,0 0 16,0 0-16,0 0 0,1 0 15,20 0-15,-21-22 0,0 22 0,0-21 16,1 0-16,-1 0 0,0 0 16,0 0-16,0-1 0,0 1 0,1 0 15,-1 0-15,0 0 16,-21 42 15,0 0-31,0 0 0,0 0 16,-21 1-16,21-1 0,0 0 15,-21 0-15,21 0 16,0 0-16,0 1 0,0-1 16,21-21-1,0 0-15,0 0 16,0 0-16,0 0 16,-21-21-16,0-1 15,0 1-15,0 0 0,0 0 16,0 0-16,0 0 0,0-1 15,-21 1-15,0 0 0,21 0 0,-21 0 16,21 0-16,-21 21 0,21-22 16,-21 22-16,21-21 31,21 21-31,0 0 0,21 0 16,-21 0-16,1 0 0,-1 0 15,21-21-15,-21 21 0,0 0 0,22 0 16,-22 0-16,0 0 0,0 0 15,0 0-15,1 0 0,-1 0 0,0 0 16,0 21-16,-21 0 16,0 1-16,21-22 0,-21 21 15,0 0-15,0 0 0,0 0 0,0 0 16,0 1-16,0-1 0,0 0 16,0 0-16,0 0 0,0 0 15,0 1 1,0-44 31,0 1-47,0 0 0,21 0 15,-21 0-15,22 21 16,-1-21-16,-21-22 0,21 22 0,0 0 16,0 0-16,22-43 0,-1 22 15,-21 21-15,21-22 0,22 1 16,-22 21-16,22 21 15,-22 0-15,0 0 0,1 0 0,-22 21 16,0 21-16,0-20 0,-21-1 16,0 21-16,0-21 0,0 22 15,-21-22-15,0 21 0,0-21 0,0 22 16,-1-22-16,1 0 0,0 0 16,-21 21-16,21-20 0,21-1 15,-22-21-15,1 21 0,0-21 16,21 21-16,0-42 47,0 0-32,0 0 1,0-1-16,21 1 0,-21-21 16</inkml:trace>
  <inkml:trace contextRef="#ctx0" brushRef="#br1" timeOffset="-72704.15">26331 12700 0,'-21'0'15,"42"0"-15,-63 0 0,21 0 0,21-21 0,-21 21 16,-1 0-16,1 0 15,0 0-15,0 0 0,0 0 32</inkml:trace>
  <inkml:trace contextRef="#ctx0" brushRef="#br1" timeOffset="-72404.32">24723 12827 0,'0'0'0,"-22"0"0,1 0 15,0 21-15,0-21 0,42 0 32,0 0-32,0 0 0,22 0 15,-1 0-15,-21 0 0,22 0 16,-1 0-16,21 0 0,-20 0 0,-22 0 16,21 0-16,1 0 0,-22 0 0,0 0 15,0 0-15,0 0 0,-21-21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10:53:21.3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4424 3366 0,'-21'21'15,"42"-42"-15,-64 63 0,43 0 0,-21-21 0,21 43 16,-21-22-16,21 1 0,0 20 16,0 22-16,0-22 0,0 22 0,0 0 15,0 20-15,0-20 0,0 21 0,0 0 16,0 0-16,0-1 0,0 22 16,-21-21-16,0 21 0,0-21 0,21 21 15,-22-21-15,22 21 0,-21-21 16,21 0-16,0-1 0,-21 1 15,21-21-15,-21 0 0,21-1 0,-21 1 16,21-22-16,0 1 0,0-1 0,0-20 16,0-22-16,0 21 0,0-63 31,0 0-31,0-21 0,0-1 0,0 1 16,0-22-16,0 1 0,0-1 15,0-20-15</inkml:trace>
  <inkml:trace contextRef="#ctx0" brushRef="#br0" timeOffset="976.43">4381 3450 0,'0'-21'31,"22"21"-15,-1 0-16,21 0 0,-21 0 0,22-21 15,20 21-15,1 0 0,-1-21 0,22 0 16,-1 21-16,1-22 0,0 22 16,-1-21-16,22 21 0,0 0 0,0-21 15,21 21-15,0 0 0,0-21 16,0 0-16,21 21 0,0-21 0,0 21 16,22-22-16,-22 22 15,0-21-15,0 21 0,0-21 0,1 21 16,-22 0-16,21 0 0,-21 0 0,-21 0 15,-1 0-15,1 0 0,-21 0 16,0 0-16,-22 0 0,-21 0 0,22 0 16,-22 0-16,-21 0 0,22 0 15,-22 0-15,0 0 0,0 0 16,-21 21 0,0 0-1,0 1-15,21-1 0,-21 0 0,0 21 16,0 1-16,0-1 15,0 21-15,0-20 0,0 20 0,0 1 16,0-22-16,0 43 0,0-22 0,0 1 16,0 20-16,0-20 0,0 21 15,0-1-15,0-20 0,0 20 0,0 1 16,0-21-16,0 20 0,22 1 0,-22 0 16,0-1-16,0 1 0,0 0 15,0-1-15,0-20 0,0 20 0,0 1 16,0-21-16,0 20 0,0-20 15,-22-1-15,1 1 0,21-1 0,-21 1 16,0-1-16,21 1 0,-21-22 16,0 0-16,-1 1 0,22-1 0,-21 0 15,0 1-15,21-22 0,-21 21 0,0-21 16,21 1-16,0 20 0,-21-21 16,-1 0-16,22 0 0,-21 1 0,0-22 15,0 21-15,0 0 0,0-21 0,-43 21 16,43-21-16,-21 21 15,-1-21-15,1 0 0,-22 0 0,1 0 16,-1 0-16,1 0 0,-1 0 0,-20 0 16,-1 0-16,-21 0 0,0 0 0,1 0 15,-22 0-15,0 0 0,-22 0 16,22 0-16,-21 0 0,0 0 16,0 21-16,0-21 0,0 22 0,-1-1 15,22-21-15,-21 21 0,21-21 16,21 21-16,-21-21 0,22 21 0,-1-21 15,21 21-15,0-21 0,22 0 0,-1 0 16,22 0-16,0 0 0,21 0 16,-1 0-16,22-21 15,0 0-15,0-21 0,0 21 0,22-22 16,-1 1-16,0 0 0,0-1 0</inkml:trace>
  <inkml:trace contextRef="#ctx0" brushRef="#br0" timeOffset="1584.15">4847 3810 0,'0'-21'0,"0"42"0,0-63 16,0 21-16,0 42 31,0 0-15,0 21-16,0-21 0,0 22 0,0-1 16,0 0-16,0 1 0,0-1 15,-21 0-15,21 1 0,0-1 16,0 0-16,0-20 0,0 20 0,0-21 15,0 0-15,0 0 0,21-21 16,0 0-16,0 0 0,1 0 16,-1 0-16,21 0 0,-21-21 0,0 0 15,1 0-15,-1 0 0,0 0 16,21-22-16,-21 1 0,1 0 0,-22-1 16,21 1-16,-21 0 0,21-1 0,-21 1 15,21 0-15,-21 20 0,0 1 16,0 0-16,0 0 0,0 0 0,0 42 47,0 0-32</inkml:trace>
  <inkml:trace contextRef="#ctx0" brushRef="#br0" timeOffset="1931.95">5588 3789 0,'0'0'0,"-21"0"16,0 21-1,-22 0-15,22-21 0,0 21 0,-21 1 16,20-1-16,1-21 0,0 21 16,0 0-16,21 0 0,-21 0 0,21 1 15,0-1-15,0 0 0,21-21 16,0 21-16,0-21 0,22 0 15,-22 21-15,0-21 0,21 21 0,-21-21 16,22 22-16,-22-22 0,0 21 0,0-21 16,-21 21-16,0 0 15,0 0-15,0 0 0,-42-21 16,21 22-16,0-22 0,-22 0 16,1 21-16,21-21 0,-22 0 0,22 0 15,0 0-15,0 0 0,0 0 16,0 0-16,21-21 15,0-1 1,21 1-16,0 21 16</inkml:trace>
  <inkml:trace contextRef="#ctx0" brushRef="#br0" timeOffset="2111.84">5884 3895 0,'0'0'0,"0"-21"31,0 42 0,0 0-15,0 0 0</inkml:trace>
  <inkml:trace contextRef="#ctx0" brushRef="#br0" timeOffset="2268.75">5884 4149 0,'0'21'16,"0"-42"-16,0 63 0,-21-42 15,42 0 32,0-21-47,1 21 0,-1-21 16,0 0-16,0 21 0</inkml:trace>
  <inkml:trace contextRef="#ctx0" brushRef="#br0" timeOffset="2500.09">6667 3768 0,'0'21'15,"0"0"1,0 0-16,0 0 0,0 1 15,-21 20-15,0-21 0,0 21 0,21-20 16,-21 20-16,0 0 0,-1-21 16,22 22-16,0-22 0,-21 0 0,21 0 15,-21 0-15,21 1 0,0-1 16,21-21 0,0 0-16,1 0 0,-1-21 15,-21-1-15</inkml:trace>
  <inkml:trace contextRef="#ctx0" brushRef="#br0" timeOffset="2923.84">6646 3789 0,'0'0'0,"0"-21"0,21 0 32,1 21-32,-1 0 15,21 0-15,0 0 0,1 0 0,20-22 16,-20 22-16,20 0 0,1-21 15,20 0-15,-20 21 0,-1 0 0,1 0 16,-22-21-16,22 21 0,-22 0 0,0 0 16,1 0-16,-22 0 15,21 0-15,-21 0 0,-21 21 16,0 0-16,0 0 16,-21 1-16,21-1 15,0 0-15,0 0 0,0 0 16,0 0-16,0 1 0,0-1 15,0 0-15,0 0 0,0 0 16,0 22-16,0-22 0,0 0 0,0 0 16,0 0-16,0 0 0,0 1 15,0-1-15,-21 0 0,0 0 0,0 0 16,-1 0-16,-20 1 0,0-1 0,-1-21 16,1 21-16,-21 0 0,-1-21 15,1 0-15,-1 21 0,1-21 16,-1 0-16,1 0 0,-1 0 0,22 0 15,-22 0-15,22 0 0,0 0 0,-1 0 16,1 0-16</inkml:trace>
  <inkml:trace contextRef="#ctx0" brushRef="#br0" timeOffset="3335.61">4699 5144 0,'0'0'16,"21"-43"-16,0 22 0,-21 0 0,0-21 16,0 20-16,21 22 0,-21-21 15,0 0-15,22 21 16,-22 21-16,0 0 0,0 1 0,0-1 16,0 0-16,0 0 0,0 21 15,0-20-15,0 20 0,0 0 0,0-21 16,0 22-16,0-22 0,0 0 15,0 21-15,0-20 0,-22-1 0,22 0 16,0 0-16,0-42 31</inkml:trace>
  <inkml:trace contextRef="#ctx0" brushRef="#br0" timeOffset="3607.45">4699 5080 0,'0'0'15,"-21"-42"-15,21-1 0,0 22 0,0 0 16,0-21-16,0 21 0,21-1 16,0 1-16,0 21 0,0 0 15,1 0-15,-1 0 0,0 0 0,21 21 16,-21 1-16,22-1 0,-22 0 0,0 0 16,0 0-16,-21 22 0,0-22 15,0 0-15,0 21 0,0-21 16,-21 1-16,0 20 0,-21-21 0,20 0 15,-20 0-15,0 1 0,21-22 16,-22 21-16,22 0 0,0-21 0,42-21 31,0 0-31,0-1 16,1 22-16,20-21 0,-21-21 0,0 21 16,22 0-16</inkml:trace>
  <inkml:trace contextRef="#ctx0" brushRef="#br0" timeOffset="4096.17">5249 5017 0,'0'21'0,"0"-42"0,0 63 0,0-21 16,0 21-16,0-20 0,0 20 15,-21-21-15,21 21 0,-21-20 16,0-1-16,0 21 0,21-21 0,0 0 16,-22 1-16,22-1 0,-21 0 0,21 0 15,21-42 16,-21 0-31,22 21 16,-1-21-16,0-1 0,0 1 0,0 0 16,0 0-16,1 0 0,-22 0 0,21-1 15,0 22-15,-21-21 16,21 21-16,0 0 0,-21 21 16,21-21-16,-21 22 0,0-1 15,0 0-15,0 0 16,0 0-16,22-21 0,-22 21 0,21-21 15,-21 22-15,21-22 0,0 0 16,0 0 0,0-22-16,1 1 0,-22 0 0,21 21 15,-21-21-15,21 0 0,-21-22 0,0 22 16,0 0-16,0-21 0,0-1 16,0 22-16,0-21 0,0 0 0,0 20 15,0 1-15,-21-21 0,0 21 16,-1 21-16,1 0 15,21 21 1,-21 0 0,21 0-16,0 0 0,0 1 0,0-1 15,0 0-15,0 0 16,21-21-16</inkml:trace>
  <inkml:trace contextRef="#ctx0" brushRef="#br0" timeOffset="4320.05">5863 4953 0,'0'0'0,"0"21"15,0 0 1,0 1-16,-21-1 0,21 21 0,-21-21 16,21 0-16,0 22 0,0-22 15,0 0-15,-21 0 0,21 22 0,0-22 16,0 0-16,0 0 0,-22 0 15,44-21 17,-22-21-32</inkml:trace>
  <inkml:trace contextRef="#ctx0" brushRef="#br0" timeOffset="4632.87">5757 5017 0,'0'0'0,"-21"-127"15,21 105 1,21 1-16,0 21 16,22 0-16,-22-21 0,21 21 0,1 0 15,-1 0-15,-21 0 0,21 0 0,1 21 16,-1-21-16,0 21 0,1 22 16,-22-22-16,0 0 0,0 21 0,-21 1 15,0-22-15,0 21 0,0-21 0,-21 22 16,0-22-16,0 21 15,-22-21-15,1 1 0,21-1 0,-21 0 0,-1 0 16,1 0-16,0 0 0,-1-21 16,22 22-16,-21-22 0,21 0 15,-1 0-15,44-22 32,-1 22-17,0-21-15,0 0 0,21 21 0</inkml:trace>
  <inkml:trace contextRef="#ctx0" brushRef="#br0" timeOffset="4819.76">6540 4995 0,'0'-21'0,"0"42"62,0 1-46,0-1 0,22-21-16,-22 21 0</inkml:trace>
  <inkml:trace contextRef="#ctx0" brushRef="#br0" timeOffset="4987.66">6562 5249 0,'-43'85'31,"43"-64"-15,0 0 0,21-21 15,1 0-31,-1-21 16,0 21-16,0-21 0</inkml:trace>
  <inkml:trace contextRef="#ctx0" brushRef="#br0" timeOffset="5240.52">7070 4868 0,'0'-21'15,"0"42"-15,0-63 0,0 21 0,0 42 32,0 0-32,0 0 0,-22 1 0,22 20 15,0 0-15,0-21 0,-21 22 16,21-1-16,0 0 0,0-20 0,0 20 15,0-21-15,0 0 0,0 0 0,0 1 16,0-1-16,0 0 0,21-21 31,1 0-31,-1 0 16,-21-21-16,0 0 0,21-1 16,-21 1-16,0-21 0</inkml:trace>
  <inkml:trace contextRef="#ctx0" brushRef="#br0" timeOffset="5688.26">7112 4995 0,'0'-42'0,"0"84"0,0-126 15,0 63-15,0-22 0,0 22 0,21-21 16,-21 21-16,0-1 0,21 1 0,0 21 16,-21-21-16,22 21 0,-1-21 15,21 21-15,-21 0 0,22 0 16,-1 0-16,0 0 0,1 0 0,20 0 0,1 0 16,-1 0-16,22 0 15,-22 0-15,22 0 0,0 0 0,-22 21 16,22-21-16,-22 0 0,1 0 15,-22 0-15,22 0 0,-43 0 0,21 0 16,-21 0-16,0 21 0,-21 0 16,0 1-1,-21-1 1,0 0-16,0 0 0,21 0 16,0 0-16,0 1 0,0-1 0,0 0 15,0 0-15,0 0 16,-21 22-16,21-22 0,0 0 0,0 0 15,-21 21-15,21-20 0,-22-1 0,22 0 16,0 0-16,0 0 0,-21 0 16,0 1-16,21-1 0,-21-21 0,0 21 15,0 0-15,-1-21 0,1 21 0,-21-21 16,21 21-16,-22-21 0,1 0 16,-21 0-16,20 22 0,-20-22 0,-1 0 15,1 0-15,-1 0 0,1 0 0,-1 0 16,22 0-16,0 0 0,-1 21 0,1-21 15,21 0-15,-22 0 0,22 21 16,0-21-16,0 0 0,0 0 0,0 21 16,-1-21-16</inkml:trace>
  <inkml:trace contextRef="#ctx0" brushRef="#br0" timeOffset="6088.03">5419 6054 0,'0'0'0,"0"-21"0,0-1 0,0 1 15,0 0-15,0 0 0,0 0 0,0 42 32,0 0-32,0 0 15,0 0-15,0 22 0,0-22 16,0 21-16,-22-21 0,22 22 0,-21-22 15,21 21-15,0-21 0,-21 1 16,21 20-16,0-21 0,0 0 0,0 0 16,0 1-16,-21-22 15</inkml:trace>
  <inkml:trace contextRef="#ctx0" brushRef="#br0" timeOffset="6715.92">5419 5906 0,'0'0'0,"0"-22"16,0 1-16,21 21 31,0 0-31,21 0 0,-21 0 16,22 0-16,20 0 0,1 0 15,-1 0-15,1 0 0,20-21 0,1 21 16,0 0-16,-1 0 0,22-21 15,0 21-15,0-21 0,21 21 0,0-21 16,-21 21-16,21 0 0,-21 0 0,-1 0 16,-20-22-16,21 22 0,-43 0 15,22 0-15,-43 0 0,22 0 0,-22 0 16,-21 0-16,1 0 0,-1 0 0,-21 22 47,0-1-32,0 0-15,0 0 16,0 0-16,0 0 0,0 1 0,0-1 16,0 21-16,0-21 0,0 0 0,0 1 15,0 20-15,0-21 0,0 0 16,0 0-16,0 1 0,0-1 0,21 0 16,-21 0-16,0 0 0,0 22 15,0-22-15,0 0 0,0 0 16,0 0-16,-21-21 0,0 21 15,-1-21-15,1 22 0,-21-22 16,0 21-16,-1-21 0,1 0 0,0 0 16,-22 0-16,1 0 0,-22 0 15,0 0-15,-21 0 0,1 0 0,-1 0 16,0 0-16,0 21 0,21-21 0,-20 0 16,-1 0-16,21 0 0,0 21 15,1-21-15,-1 0 0,22 0 0,-1 21 16,1-21-16,-1 0 0,22 0 0,-22 0 15,43 0-15,-21 0 0,21 0 16,-1 0-16,1 0 0,21-21 31,0 0-31,21 0 16,1 0-16</inkml:trace>
  <inkml:trace contextRef="#ctx0" brushRef="#br0" timeOffset="6980.77">5969 5906 0,'0'-22'0,"0"44"0,0-65 0,-21 43 0,0 0 16,-1 0 0,1 21-16,21 1 15,-21 20-15,21-21 0,0 0 16,0 22-16,0-22 0,0 21 15,0 0-15,-21-20 0,21 20 0,0-21 16,-21 0-16,21 0 0,0 1 0,0-1 16,0 0-16,0 0 0,0 0 15,21-21-15,0 0 16,0 0-16,0 0 0,1-21 16</inkml:trace>
  <inkml:trace contextRef="#ctx0" brushRef="#br0" timeOffset="7348.56">6159 6181 0,'-21'0'0,"0"21"16,21 0-16,-21-21 0,0 21 0,21 0 16,-21 1-16,21-1 0,-22 0 0,22 0 15,-21-21-15,21 21 0,0 0 16,0 1-16,0-1 0,21-21 15,1 0-15,-1 0 16,0 0-16,0 0 16,0 0-16,0-21 0,1-1 0,-1 22 15,0-21-15,0 0 0,0 0 0,0 0 16,1 0-16,-22-1 0,0 1 16,0 0-16,0 0 0,0 0 15,-22 0-15,1 21 0,0 0 0,0 0 16,-21 0-16,20 0 15,1 0-15,0 21 0,0 0 0,0-21 16,21 21-16,-21 0 0,21 0 16,0 1-16,0-1 15,21-21 1,0 0-16,0 21 0</inkml:trace>
  <inkml:trace contextRef="#ctx0" brushRef="#br0" timeOffset="7924.23">6773 6202 0,'0'0'0,"-21"0"15,0 0-15,0 0 0,0 0 0,-22 0 16,22 0-16,0 0 0,-21 0 16,20 0-16,1 0 0,-21 21 0,21-21 15,0 21-15,21 0 0,-22-21 16,22 22-16,0-1 15,22-21 1,-1 0-16,0 0 0,0 0 0,0 0 16,0 0-16,22 0 0,-22 0 0,0-21 15,21 21-15,-20-22 0,-1 22 16,0 0-16,21-21 0,-21 21 16,1-21-16,-1 21 0,-21 21 31,0 0-16,-21 1-15,21-1 0,-22 0 16,22 21-16,-21-21 0,21 22 16,0-1-16,0 0 0,0 1 15,0-1-15,0 0 0,0 1 0,0-1 16,0 0-16,0 1 0,0-1 0,0 0 16,0 1-16,0-1 0,0 0 15,0-20-15,0 20 0,0 0 0,0 1 16,-21-22-16,0 21 0,0-21 0,0 0 15,-1 1-15,-20-1 0,21 0 0,0-21 16,-22 0-16,22 0 0,0 0 16,-21 0-16,21 0 0,-22-21 0,22 0 15,0-1-15,0 1 0,0 0 0,-1 0 16,1-21-16,0-1 0,21 22 16,0-21-16,0 21 0,0-22 15,0 22-15,0-21 0,0-1 0,0 22 16,0 0-16,21-21 0,0 21 0,1-1 15,-1-20-15,21 21 0,-21-21 16,22 20-16,-22-20 0</inkml:trace>
  <inkml:trace contextRef="#ctx0" brushRef="#br0" timeOffset="8153.51">6943 6181 0,'0'21'16,"0"0"-1,0 0-15,0 0 16,0 1-16,0-1 0,0 0 16,0 0-16,0 0 0,0 0 15,0 1-15,0-44 47,0 1-31,0 0-16,0 0 0,0 0 15</inkml:trace>
  <inkml:trace contextRef="#ctx0" brushRef="#br0" timeOffset="8309.42">6943 6138 0,'0'0'0,"-22"0"16,1 0 15,42 0 0,1 0-31,-1 0 0,-21 22 16,21-22-16,0 0 0,0 0 0,0 0 16</inkml:trace>
  <inkml:trace contextRef="#ctx0" brushRef="#br0" timeOffset="8688.2">7239 6265 0,'0'22'15,"0"-44"-15,0 65 0,0-22 0,0 0 16,0 0-16,0 0 0,0 1 16,0-1-16,0 0 15,-21-21 17,0-21-17,21 0-15,0-1 16,0 1-16,0 0 0,0 0 0,0 0 15,0 0-15,0-1 0,0-20 16,21 21-16,0 0 0,0 0 16,0-1-16,22 1 0,-22 0 0,21 21 15,-21 0-15,22 0 0,-1 0 0,-21 0 16,21 21-16,-20 0 0,-1 1 16,21-1-16,-42 0 0,21 0 0,-21 21 15,0-20-15,0 20 0,0 0 16,0-21-16,-21 1 0,0-22 15,0 21-15,0-21 0,-1 0 0,1 0 16,0 0-16,0-21 0,21-1 16,-21 1-16</inkml:trace>
  <inkml:trace contextRef="#ctx0" brushRef="#br0" timeOffset="9463.76">6265 3260 0,'0'0'0,"-21"0"16,0 0-16,0 0 0,0-21 16,-1-1-1,22 1-15,0 0 0,0 0 16,0 0-16,0-22 0,0 22 15,22 0-15,-1-21 0,21-1 0,0 1 16,1 0-16,20-22 0,1 1 16,20-22-16,22 0 0,0 22 15,0-22-15,21-21 0,0 22 16,21-1-16,21-21 0,1 22 0,-1-1 16,0 0-16,22 1 0,-1 20 0,1 1 15,21 20-15,-22 1 0,22 21 16,-1 0-16,-20 21 0,21 0 0,-22 21 15,1 0-15,-1 0 0,1 21 16,-22 22-16,0-22 0,-21 22 0,-21-1 16,0 22-16,-21-22 0,0 1 15,63 84-15,-105-84 0,-1-1 16,1 1-16,-22-1 0,1 1 0,-1-22 16,-21 0-16,0 1 0,0-1 0,1-21 15,-22 0-15,0 0 16,0 1-16,-22-22 31,1 0-31,0 0 0,0-22 16,0 1-16,0 21 0,-1 0 15,-20-21-15,21 21 0,-21 0 0,20-21 16</inkml:trace>
  <inkml:trace contextRef="#ctx0" brushRef="#br0" timeOffset="9847.83">11091 2561 0,'-21'0'0,"42"0"0,-21 21 31,21 1-31,1-1 0,20 0 0,-21 0 16,21 21-16,1-20 0,-1-1 0,0 21 16,-20-21-16,20 0 0,0 1 15,-21-1-15,22 0 0,-1 0 0,-21 0 16,0 0-16,1-21 0,-1 0 0,0 22 15,0-22-15,0 0 0,0 0 16,1 0-16,-1-22 0,-21 1 16,21 21-16,0-21 0,0 0 15,0 0-15,1 0 0,20-22 0,-21 22 16,0-21-16,0-1 0,22 1 16,-22-21-16,0 20 0,0 1 0,-21 0 15,0-1-15,21 1 0,-21 21 0,0 0 16,0-1-16,0 44 15,0-1-15,-21 21 16,0 0-16,0 1 0,0-1 16,0 0-16,-1 1 0,1 20 0,0-20 15,0-1-15,21 0 0,0-21 0,-21 22 16,21-22-16,-21 21 0</inkml:trace>
  <inkml:trace contextRef="#ctx0" brushRef="#br0" timeOffset="10348.54">12446 3429 0,'0'-42'16,"0"84"-16,0-127 0,0 64 0,0-21 0,0 0 15,0 20-15,0 1 0,0 0 16,0 0-16,0 0 0,0 42 16,0 0-1,0 0-15,21 22 0,-21 20 16,21-21-16,-21 22 0,0-22 0,0 22 16,0-1-16,0-20 0,0-1 0,0 21 15,0-20-15,0-1 0,0-21 16,0 22-16,0-22 0,0 21 0,-21-21 15,21 0-15,-21-21 0,21 22 0,-21-22 16,21-22 0,0 1-16,0 0 0,0 0 15,0 0-15,0 0 0,0-1 0,0-20 16,21 0-16,0 21 0</inkml:trace>
  <inkml:trace contextRef="#ctx0" brushRef="#br0" timeOffset="10560.42">12679 3175 0,'0'0'0,"0"85"31,0-64-31,0 21 0,0 1 0,0-1 16,0 0-16,0 22 0,0-22 0,0 0 16,-21 1-16,21-1 0,0-21 15,0 22-15,0-22 0,-22 21 0,22-21 16,0 0-16,0 1 0,0-1 15,-21-21 17</inkml:trace>
  <inkml:trace contextRef="#ctx0" brushRef="#br0" timeOffset="11647.8">12213 3704 0,'-21'0'0,"42"0"0,-42 21 0,21 1 15,21-1 1,0-21-16,0 0 0,1 0 16,-1 0-16,21 0 0,0 0 15,1 0-15,-1 0 0,0 0 16,22-21-16,-22-1 0,22 22 0,-22-21 16,22 0-16,-22 21 0,0-21 15,1 0-15,-22 0 0,0-1 0,0 1 16,0 21-16,-21-21 0,0 0 0,-21 21 31,0 0-31,0 21 16,0 0-16,-1 0 0,22 1 0,-21-1 15,21 21-15,-21-21 0,21 0 0,0 22 16,0-22-16,0 0 0,0 0 16,0 0-16,0 1 0,0-1 15,0 0-15,21 0 0,0-21 0,-21 21 16,22-21-16,-1 0 0,0 0 15,0 0-15,0 0 0,22 0 0,-22 0 16,0 0-16,0-21 0,0 21 0,-21-21 16,0 0-16,21 0 0,-21-1 15,0 1-15,0 0 0,-21-21 16,0 21-16,0-1 0,0 1 0,0 0 16,-22-21-16,22 42 0,0-21 15,0-1-15,0 1 16,21 0-16,21 0 31,0 21-31,21 0 0,-21 0 0,22-21 16,-1 21-16,-21 0 0,22 0 15,-1 0-15,0 0 0,1 0 0,-22 21 16,21 0-16,-21 0 0,0 0 0,22 1 16,-22-1-16,-21 0 0,21 0 15,-21 0-15,21 22 0,-21-22 0,0 0 16,0 0-16,0 0 0,0 0 0,0 1 15,0-1-15,0 0 16,-21-21-16,21 21 0,-21-21 16,0 0-1,0 0-15,21-21 16,0 0-16,0 0 16,0-1-16,0 1 0,0 0 15,0 0-15,0-21 0,21 20 0,0-20 16,0 21-16,0 0 0,0 0 15,1-22-15,-1 43 0,0-21 0,0 0 16,0 21-16,22 0 0,-22 0 16,0 21-16,21 0 0,-21-21 0,1 43 15,-1-22-15,21 0 0,-21 0 0,0 21 16,1-20-16,-22-1 0,21 0 16,-21 0-16,0 0 0,0 0 0,0 1 15,0-1-15,-21 0 0,-1-21 16,22 21-16,-21-21 0,0 0 0,0 0 15,0 0-15,0 0 16,21-21-16,0 0 16,0 0-16,0-1 0,21 1 15,0 0-15,0-21 0,0 21 16,0-22-16,22 22 0,-22-21 0,21 21 16,-21-1-16,22 1 0,-1 0 15,-21 0-15,22 21 0,-22 0 16,21 0-16,-21 21 0,0 0 0,1 0 15,-1 1-15,0 20 0,-21-21 0,21 21 0,-21-20 16,0-1-16,0 21 16,0-21-16,-21 0 0,0 1 0,0-1 15,-1 0-15,1 0 0,0 0 0,21 0 16,-21-21-16,21 22 16,0-44-1,0 1-15,21 21 16,0-21-16,0 0 0</inkml:trace>
  <inkml:trace contextRef="#ctx0" brushRef="#br0" timeOffset="11985.61">14499 3768 0,'21'0'0,"-42"0"0,63 0 16,-20 0-16,-1 0 15,0 0-15,0-21 0,0 21 16,0-22-16,1 22 0,-1-21 0,0 0 15,0 21-15,0-21 0,0 0 16,1 0-16,-1-1 0,-21 1 0,21 0 16,-21 0-16,0 0 0,0 0 15,-21 21-15,0 0 0,-22 0 16,22 0-16,0 21 0,-21 0 16,-22 21-16,22 1 0,21-22 15,-22 0-15,22 21 0,0-21 16,0 22-16,21-22 0,0 21 0,0-21 15,0 1-15,0-1 0,21 0 0,0 0 16,0 0-16,0 0 0,22-21 16,-22 0-16,21 22 0,43-22 15,-43 0-15,1 0 0,20-22 0,-21 22 16,1-21-16,20 0 0,-20 0 16,-1 0-16</inkml:trace>
  <inkml:trace contextRef="#ctx0" brushRef="#br0" timeOffset="12240.47">15473 3112 0,'0'0'0,"0"-22"0,0 1 0,0 0 15,-21 21-15,-1 0 16,1 0-16,21 21 0,-21 22 0,0-22 16,0 21-16,21 22 0,-21-22 0,21 21 15,-22-20-15,22 20 0,0 1 16,-21-22-16,21 0 0,0 1 0,0-1 15,0 0-15,0 1 0,0-22 0,0 0 16,0 0-16,0 0 0,0 1 16,21-22-16,-21 21 15,22-21-15,-1 0 16,-21-21-16,21-1 16,-21 1-16,0 0 0</inkml:trace>
  <inkml:trace contextRef="#ctx0" brushRef="#br0" timeOffset="12524.3">15155 3217 0,'-21'-42'0,"42"84"0,-42-126 16,0 63-16,21-1 0,0-20 15,0 21-15,21 0 0,0 0 0,0 21 16,1-22-16,20 1 0,0 21 0,1 0 16,-1 0-16,0 0 15,22 0-15,-22 0 0,0 0 0,1 21 16,-1 1-16,-21 20 0,0-21 0,1 21 15,-22 1-15,0-22 0,0 21 16,-22 1-16,-20-1 0,0 0 0,21-21 16,-22 22-16,-20-22 0,20 21 15,1-21-15,0 1 0,-1-1 0,1-21 16,21 21-16,0 0 0,0-21 0,-1 0 16,22 21-16,22-21 15,-1 0 1,21 0-16,-21 0 0,22 0 0</inkml:trace>
  <inkml:trace contextRef="#ctx0" brushRef="#br0" timeOffset="13103.37">15875 3768 0,'0'-21'16,"0"-1"-16,21 1 16,0 0-16,0 0 15,-21 0-15,0 0 0,22-1 0,-22 1 16,21 0-16,-21 0 0,0 0 0,0 0 16,0-1-16,-21 22 15,-1 0-15,1 0 0,0 22 16,0-1-16,0 0 0,-22 0 0,22 0 15,0 0-15,0 22 0,0-22 16,0 0-16,-1 21 0,1-20 0,0-1 16,21 0-16,0 0 0,0 0 0,0 0 15,0 1-15,0-1 0,21-21 16,0 0 0,1 0-16,-1 0 0,0 0 0,0 0 15,21-21-15,-20 21 0,-1-22 16,0 1-16,0 0 0,21 0 0,-20 0 15,-1 0-15,0-1 0,0 1 0,-21 0 16,21 0-16,-21 0 0,0 0 16,0 42-1,-21 0 1,21 0-16,-21 0 16,21 0-16,0 1 0,0-1 0,0 0 15,0 0-15,0 0 0,0 0 16,0 1-1,0-1-15,21-21 0,0 0 0,0 21 16,22-21-16,-22 0 0,21 0 0,-21 0 16,22 0-16,-1 0 0,0 0 15,1-21-15,-1 0 0,0 21 0,1-22 16,-1 1-16,0 0 0,1 0 0,-1 0 16</inkml:trace>
  <inkml:trace contextRef="#ctx0" brushRef="#br0" timeOffset="13771.98">16743 3683 0,'21'-42'0,"-106"126"0,170-189 0,-106 168 0,42-169 0,-21 85 16,0 0-16,0 0 0,-21 21 15,0 0-15,-22 0 16,22 0-16,0 0 0,-21 21 0,20 0 16,-20-21-16,21 21 0,0 0 15,0 1-15,-1-1 0,22 0 16,0 0-16,0 0 0,0 0 0,0 1 16,0-1-16,22-21 15,-1 21-15,0-21 0,0 0 16,0 0-16,0 0 0,1 0 0,-1 0 15,0 0-15,0 0 0,0-21 16,0 0-16,1 21 0,-22-22 0,21 1 16,0 0-16,-21 0 0,0 0 0,21 0 15,-21-1-15,0 44 47,0-1-47,-21 0 16,21 0-16,-21 21 0,21-20 15,-21-1-15,21 0 0,-22 21 0,22-21 16,0 22-16,0-1 0,0 22 16,0-22-16,0 0 0,0 22 0,0-1 15,0 1-15,0-1 0,0-20 0,0 20 16,0 1-16,0-1 0,0 22 16,0-22-16,0 1 0,22 20 0,-22-20 15,21 21-15,-21-22 0,0 1 16,0 20-16,0-41 0,21 20 0,-21 1 15,0-1-15,0-21 0,0 22 16,0-22-16,0-21 0,0 22 0,0-22 16,-21 21-16,0-42 0,-22 21 0,22 1 15,-21-22-15,21 0 0,-22 0 16,22 0-16,-21-22 0,21 1 0,-22 0 16,22 0-16,-21-21 0,21 20 15,-1-20-15,22 0 0,0-22 0,-21 1 16,21-1-16,0 1 0,0-22 0,0-21 15,0 22-15,0-1 0,21-21 0,1 21 16,-1 1-16,0-1 0,0 0 16,21 22-16,-20-22 0,20 22 0,-21-1 15,21 1-15,1-1 0,-22 22 16,21 0-16,1-1 0,-1 1 16,-21 0-16,21-1 0,-20 22 0,20-21 15,-21 21-15,21-22 0,-20 22 0,20 0 16,-21 0-16,0 21 0</inkml:trace>
  <inkml:trace contextRef="#ctx0" brushRef="#br0" timeOffset="14171.75">17145 3620 0,'21'0'31,"0"0"-31,0-22 16,1 22-16,-1-21 0,0 0 0,0 21 16,0-21-16,0 0 0,1 21 0,-1-21 15,-21-1-15,21 1 0,-21 0 16,21 21-16,-21-21 0,0 0 0,0 0 16,-21 21-1,-21 0-15,20 0 0,1 0 0,-21 21 16,21-21-16,0 21 0,-22 0 0,22 21 15,0-20-15,0-1 16,21 0-16,0 21 0,0-21 0,0 1 16,0-1-16,0 0 0,21 0 15,0 0-15,0-21 0,22 21 0,-22-21 16,42 22-16,-20-22 0,-22 0 16,21 0-16,0 0 0,-20 0 15,-1 0-15,21 0 0,-21 0 16,0-22-16,1 22 0,-22-21 15,0 0 1</inkml:trace>
  <inkml:trace contextRef="#ctx0" brushRef="#br0" timeOffset="14468.63">17484 4085 0,'-22'0'0,"22"-21"63</inkml:trace>
  <inkml:trace contextRef="#ctx0" brushRef="#br0" timeOffset="15875.87">13970 4170 0,'-21'0'16,"0"21"-1,21 0-15,0 0 0,0 1 16,0 20-16,0 0 0,0 1 0,0 20 16,0-21-16,0 22 0,0 21 0,0-22 15,0 22-15,0 21 16,0-22-16,0 1 0,0 0 0,0 20 16,0-20-16,0 0 0,-22-1 0,1 1 15,0 21-15,0-21 0,0-1 0,0 1 16,-1-22-16,-20 22 0,21-21 15,-21 20-15,20-20 0,1-1 0,-21 1 16,21-22-16,21 22 0,-21-22 16,-1 0-16,22-21 0,-21 1 0,21-1 0,0 0 15,0 0-15,0-42 16,0 0 0,0-22-16,21 22 0,1-21 0,-1 21 15,-21-22-15</inkml:trace>
  <inkml:trace contextRef="#ctx0" brushRef="#br0" timeOffset="16803.9">13885 4445 0,'0'0'0,"-21"0"15,21-21-15,21 0 47,22 21-47,-22 0 0,21 0 16,0-21-16,22 21 0,-1 0 15,1 0-15,21-22 0,-22 22 0,22 0 16,21 0-16,-22-21 0,22 21 16,0 0-16,0 0 0,0 0 15,21-21-15,-22 21 0,1 0 0,0 0 16,-21 0-16,-1-21 0,1 21 0,0 0 16,-1-21-16,-20 21 0,-1 0 15,1-21-15,-1 21 0,-20 0 0,-1-22 16,0 22-16,1-21 0,-22 21 15,0 0-15,0 0 0,0 0 0,1 21 32,-22 1-32,0-1 15,0 21-15,0-21 0,0 0 0,0 22 16,0-22-16,0 21 0,0-21 0,0 22 16,0-1-16,0 0 15,0 22-15,0-1 0,0 1 0,0-1 16,0 1-16,0-1 0,0 22 0,21-21 15,-21-1-15,0 22 0,0-22 16,0 1-16,0-1 0,0 1 0,0-1 16,0-20-16,0 20 0,-21-21 0,-1 22 15,1-22-15,0 1 0,0-1 16,0 0-16,0-21 0,21 22 0,0-22 16,-22 21-16,22-21 0,-21 1 0,21-1 15,-21 0-15,21 0 16,0 0-16,0 0 15,-21-21-15,21 22 16,-21-22-16,21 21 16,-21-21-16,-1 21 15,1-21-15,0 0 16,0 21-16,0-21 0,0 0 0,-22 21 16,22-21-16,0 0 0,-21 21 0,-1-21 15,22 22-15,-42-22 0,20 0 0,-20 21 16,20-21-16,-41 0 0,20 21 15,-20-21-15,-22 0 0,21 0 0,-21 0 16,-21 0-16,21 0 0,-21 0 0,0 0 16,0 0-16,-127 0 15,127 0-15,0 0 0,22 0 16,-22 21-16,21-21 0,0 0 0,21 0 16,1 21-16,20-21 0,1 0 0,20 0 15,22 0-15,-21-21 0,42 0 16,0 0-16,0 0 0,21-1 15,0-20-15,0 21 0,22 0 0,-1-22 16,0 1-16,1 0 0,-1-1 0</inkml:trace>
  <inkml:trace contextRef="#ctx0" brushRef="#br0" timeOffset="17203.66">14478 4805 0,'0'0'0,"-21"0"0,21-21 0,-21 21 16,21-21-16,0-1 15,21 1-15,0 21 0,21-21 16,1 21-16,-1-21 0,21 21 16,-20-21-16,20 21 0,1 0 0,20 0 15,-20-21-15,-1 21 0,22-22 16,-21 22-16,20 0 0,-20 0 0,-1 0 16,1 0-16,-22 0 0,0 0 0,1 0 15,-1 0-15,0 0 0,-20 0 16,-1 0-16,0 0 0,-21 22 15,0-1 17,-21-21-32,0 0 0,-1 0 0,-20 21 15,0-21-15,-1 21 0</inkml:trace>
  <inkml:trace contextRef="#ctx0" brushRef="#br0" timeOffset="17501.5">14393 5334 0,'0'21'0,"0"-42"0,21 42 15,1-21-15,20 0 0,0 0 16,1 0-16,20 0 0,1 0 16,-1-21-16,22 21 0,-1 0 0,1-21 15,0 21-15,-1 0 0,1-21 0,0 21 16,84 0-16,-105-21 15,-1 21-15,1 0 0,-22 0 0,0 0 16,1 0-16,-1-22 0,-21 22 0,0 0 16,-63 22 15,21-22-31,0 0 0,-1 21 0,-20-21 16,0 21-16,21-21 0,-22 21 15,-20-21-15</inkml:trace>
  <inkml:trace contextRef="#ctx0" brushRef="#br0" timeOffset="17744.36">14478 5694 0,'-21'0'0,"42"0"0,-63 21 0,63-21 16,21 0-1,0 0-15,1 0 0,-1 0 16,22 0-16,-1 0 0,1 0 0,-1 0 15,1 0-15,20 0 0,-20 0 0,20 0 16,-20 0-16,21 0 0,-22 0 16,-21 0-16,22 0 0,-22 0 15,1 0-15,-22 0 0,0 0 0,0 0 16,0 0-16,-42 0 16,0 0-1</inkml:trace>
  <inkml:trace contextRef="#ctx0" brushRef="#br0" timeOffset="20801.36">8594 1058 0,'0'0'0,"0"-21"15,-22 21 1,22 21 15,0 1-31,0-1 16,22 0-16,-1 21 0,0-21 16,0 22-16,-21-1 0,21 0 0,0 1 15,1 20-15,-1 1 0,-21-1 16,21 1-16,0-1 0,0 22 0,-21-22 15,0 1-15,21-1 0,-21 1 0,0-1 16,0 1-16,0-1 0,0 1 16,0-22-16,0 22 0,0-22 15,0 0-15,0 1 0,0-1 16,0 0-16,0-20 0,0-1 0,0 0 16,0 0-16,-21-21 15,21-21 1,0 0-16,0 0 0,0-1 0,0-20 15,0 0-15,0 21 0,0-22 0,0 1 16,0-22-16</inkml:trace>
  <inkml:trace contextRef="#ctx0" brushRef="#br0" timeOffset="21404.34">8594 1016 0,'-22'0'0,"44"0"0,-44-21 15,44 21 1,-1 0-16,21 0 0,0-21 0,22 0 16,-1 21-16,1-22 0,21 22 15,-1-21-15,1 0 0,0 0 16,20 0-16,1 0 0,0-1 15,0 1-15,21 0 0,-21 0 0,0 0 16,-22 21-16,1-21 0,0 21 16,-22 0-16,-21 0 0,1 0 0,-22 0 15,0 0-15,0 0 0,0 0 16,-21 21-16,0 0 16,0 85-1,0-64-15,0 0 16,0 1-16,0 20 0,0-20 15,0 20-15,22-21 0,-1 22 0,0-22 16,-21 22-16,21-22 0,0 22 16,0-1-16,-21-21 0,22 22 15,-1-1-15,0-20 0,-21 20 0,21-20 16,0 20-16,0-21 0,1 1 16,-1-1-16,-21-21 0,0 22 0,0-1 15,0-21-15,0 0 0,0 0 16,0 22-16,-21-22 0,-1 0 0,-20-21 15,0 21-15,-1 0 0,1 1 0,-21-1 16,-1 0-16,1 0 0,-22-21 16,0 21-16,1 0 0,-1-21 0,0 0 15,22 22-15,-22-22 0,22 0 0,-1 0 16,22 0-16,-1 0 0,-20 0 16,42 0-16,-22-22 0,22 22 15,0-21-15,-21 0 0,21 0 16,-1 0-16,22 0 0,0-1 15,0 1-15</inkml:trace>
  <inkml:trace contextRef="#ctx0" brushRef="#br0" timeOffset="21776.12">8848 1334 0,'0'0'0,"-43"0"16,22 0-16,0 0 0,0-22 15,42 1 1,0 21-16,21-21 16,1 21-16,-1-21 0,22 0 0,-1 21 15,22-21-15,-22-1 0,22 1 16,0 0-16,-1 0 0,1 0 0,0 0 15,-1 21-15,1-22 0,21 1 16,-43 21-16,22 0 0,-22-21 0,-20 21 16,-1 0-16,0 0 0,-20 0 15,-44 0 1,1 21 0,0-21-16,-21 21 0,21-21 15,-22 22-15,-20-1 0,20-21 0,-20 21 16,21 0-16,-22-21 0,1 21 15</inkml:trace>
  <inkml:trace contextRef="#ctx0" brushRef="#br0" timeOffset="22035.97">8869 1545 0,'0'0'0,"-43"21"0,1 1 0,21-1 0,0 0 16,42-21-1,21 0-15,1 0 16,-1 0-16,21 0 0,1-21 0,-1 21 15,22-21-15,-21 21 0,20-22 16,1 1-16,0 21 0,-1-21 0,1 21 16,0 0-16,-1 0 0,1-21 15,-22 21-15,-20 0 0,20 0 0,-42 0 16,22 0-16,-22 0 0,-42 0 31,0 0-31,-22 0 0,1 0 0,0 0 16,-22 0-16,1 21 15,-1-21-15,-21 21 0,22 0 0</inkml:trace>
  <inkml:trace contextRef="#ctx0" brushRef="#br0" timeOffset="22283.83">8594 2011 0,'-43'21'16,"86"-42"-16,-107 63 0,64-21 15,21-21 1,22 0-16,-1 0 0,21 0 0,1 0 15,21 0-15,-1-21 0,1 0 16,0 21-16,-1-21 0,22 0 0,-21 21 16,-1-21-16,1 21 0,0-22 15,-1 22-15,65-21 16,-107 21-16,21 0 0,-41-21 0,20 21 16,-21 0-16,0 0 0,-42 0 15,0 0 1,-21 0-16,-1 0 0,1 0 15,-22 21-15,22 0 0</inkml:trace>
  <inkml:trace contextRef="#ctx0" brushRef="#br0" timeOffset="22563.67">8615 2413 0,'-43'21'0,"86"-42"0,-86 63 0,43-20 0,0-1 16,22-21-16,-1 0 0,21 0 15,0 0-15,22 0 0,21-21 16,-1 21-16,1-22 0,0 1 0,-1 0 16,22 0-16,-21 0 0,21 21 15,-22-21-15,22-1 0,0 22 0,-21-21 16,-1 21-16,-20-21 0,-1 21 0,1 0 16,-22 0-16,0 0 0,-20 0 15,-1-21-15,0 21 0,0 0 0,-42 21 63,0-21-63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10:56:49.0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 1249 0,'0'-21'0,"0"0"16,0-1-1,0 1-15,-21 21 0,0-21 16,21 0-1,-21 21-15,21 21 47,0 0-47,0 0 16,0 22-16,0-22 0,0 21 16,0-21-16,0 22 0,0-1 0,0-21 15,0 22-15,0-1 0,0 0 16,-21 1-16,21 20 0,0-42 15,0 22-15,0-1 0,-21 0 0,21-21 16,0 1-16,0 20 0,0-21 16,0 0-16,21-21 31,0 0-31,0-21 16,0 0-16,0-21 0,1-1 15,-1 22-15,0-21 0,0-1 0,0 1 16,0 0-16,1-1 0,-1 1 15,0 0-15,0 21 0,0-22 16,0 22-16,-21 0 0,22 0 16,-1 21-1,-21 21-15,0 0 16,0 0-16,0 0 0,21 1 16,-21 20-16,0-21 0,21 21 15,-21-20-15,21 20 0,-21 0 16,0-21-16,21 22 0,1-22 15,-22 0-15,21 0 0,0 0 0,0 1 16,0-1-16,0-21 0,1 0 16,20 0-16,-21 0 0,0 0 0,22 0 15,-22 0-15,21-21 0,-21-1 16,22-20-16,-22 21 0,0-21 0,0 20 16,0-20-16,0 0 0,-21 21 15,0-22-15,0-41 16,0 62-16,0-20 0,0 21 0,-21-21 15,0 20-15,0 1 0,0 0 16,0 21-16,-1-21 0,1 21 16,0 0-16,0-21 15,42 21 17,0 0-32,0 0 0,1 0 0,-1 0 15,0 0-15</inkml:trace>
  <inkml:trace contextRef="#ctx0" brushRef="#br0" timeOffset="547.67">2032 953 0,'-42'63'31,"42"-42"-31,-22 22 0,22-22 16,0 21-16,0 0 0,0 1 0,0-1 16,-21-21-16,21 22 0,-21-1 15,21 0-15,0 1 0,0-22 0,-21 21 16,21 0-16,0-20 0,-21-1 16,21 21-16,0-21 0,0 0 15,0 1-15,0-1 16,-21-21 15,21-21-31,0-22 0,0 22 16,0 0-16,0-21 0,0 20 15,0-20-15,0 21 0,21-21 0,0-1 16,0 22-16,0-21 0,0 21 16,22-1-16,-22 1 0,21 0 0,-21 21 15,22 0-15,-1 0 0,-21 0 16,22 0-16,-22 21 0,0 0 15,21 1-15,-42-1 0,21 0 16,-21 0-16,0 21 0,0-20 0,0-1 16,0 0-16,0 21 0,-21-21 15,21 1-15,-21-1 0,0 0 0,21 0 16,-21 0-16,21 0 0,-21-21 16,21 22-16,0-44 31,0 1-31,0 0 0,0 0 15,0 0-15,21 0 0,0-1 16,0 1-16</inkml:trace>
  <inkml:trace contextRef="#ctx0" brushRef="#br0" timeOffset="916.38">2519 1482 0,'0'21'31,"21"-21"-31,0 0 16,0 0-16,0 0 0,1 0 0,-1-21 15,0 0-15,0 21 0,0-22 16,0 1-16,1 0 0,-1 21 0,-21-21 16,0 0-16,21 0 15,-21-1-15,0 1 0,-21 21 16,0 0-16,-1 0 15,-20 0-15,21 0 0,-21 0 0,-1 21 16,22 1-16,-21-22 0,21 21 16,-1 21-16,1-21 0,0 0 0,0 1 15,21-1-15,-21 0 0,21 0 16,0 0-16,0 0 0,0 1 0,0-1 16,21-21-16,0 21 0,21-21 15,-20 21-15,-1-21 0,21 0 0,-21 0 16,22 0-16,-1 0 0,0-21 15,-21 0-15,22 21 0,-1-21 16</inkml:trace>
  <inkml:trace contextRef="#ctx0" brushRef="#br0" timeOffset="1364.13">3111 1270 0,'0'0'0,"0"21"31,0 0-31,0 1 0,0-1 15,-21 0-15,21 0 0,0 0 16,0 0-16,0 1 0,0-1 0,0 0 16,-21 0-16,21 0 0,0 0 15,-21 1-15,21-1 16,0 21 0,0-21-16,-21-21 15,0 0 1,21-21-16,0 0 0,0 0 15,0 0-15,0-1 0,0-20 16,0 21-16,0 0 0,21-22 16,0 22-16,0-21 0,0 21 0,0 0 15,1-1-15,20 1 0,-21 0 0,21 21 16,1 0-16,-22 0 0,21 0 16,1 0-16,-1 0 0,0 21 0,1 0 15,-22 1-15,21-1 0,-21 0 16,-21 0-16,0 0 0,0 0 15,0 1-15,0-1 0,0 0 0,0 0 16,-21 0-16,0 0 0,0 1 16,0-1-16,-1 0 0,1-21 0,0 21 15,0-21-15,0 0 0,21 21 16,-21-21-16</inkml:trace>
  <inkml:trace contextRef="#ctx0" brushRef="#br0" timeOffset="2164.67">5016 1461 0,'0'0'0,"22"0"0,-1 0 0,-21-22 16,0 1-16,21 21 0,0-21 0,-21 0 16,0 0-16,21 21 0,-21-21 15,0-1-15,0 1 0,0 0 0,0-21 16,0 21-16,-21-1 0,21 1 16,-21 0-16,-21-21 0,20 21 15,-20-1-15,21 22 0,-21 0 0,-1 0 0,1 0 16,21 0-16,-22 0 15,1 22-15,0-1 0,-1 21 0,22-21 16,-21 22-16,21-22 0,0 21 16,-1-21-16,22 22 0,0-22 0,0 21 15,0-21-15,0 0 0,0 22 16,0-22-16,22-21 0,-1 21 0,0 0 16,0 0-16,21-21 0,-20 0 15,-1 0-15,21 0 0,-21 0 0,22 0 16,-1-21-16,-21 21 0,21-21 15,1 0-15,-22 0 0,21 0 16,-21-22-16,22 22 0,-22-21 0,0-1 16,0 1-16,0 0 0,1-22 15,-1 22-15,0-22 0,-21 1 0,21 21 16,-21-1-16,0 1 0,0 0 16,0 20-16,0 1 0,0 0 0,0 42 31,0 0-31,-21 22 0,21-22 15,-21 42-15,21-20 0,-21-1 0,21 0 16,0 1-16,0-1 0,0 0 16,-22 1-16,22-1 0,0 0 15,0-20-15,0 20 0,0-21 16,0 0-16,0 0 0,0 1 0,0-1 16,22 0-16,-1-21 15,0 0-15,0 0 16,0 0-16,0 0 0,1-21 0,20 0 15,-21-1-15,0 22 0</inkml:trace>
  <inkml:trace contextRef="#ctx0" brushRef="#br0" timeOffset="2565.44">5609 1143 0,'0'21'15,"0"0"1,-21 1-16,0-1 0,21 0 15,0 0-15,-21 0 0,21 0 0,-22 1 16,22-1-16,-21 0 0,21 0 0,0 0 16,0 0-16,0 1 15,0-1-15,21-21 0,1 21 16,-1-21-16,21 0 0,-21 0 16,0 0-16,22 0 0,-22 0 0,21-21 15,1 0-15,-1 21 0,-21-22 0,21 1 16,-20 0-16,-1-21 0,0 21 15,0-1-15,-21-20 0,0 21 16,0-21-16,0 20 0,0 1 16,-21-21-16,0 21 0,0 0 0,-22 21 15,22 0-15,-21 0 0,21 0 16,-22 0-16,22 0 0,-21 21 0,21-21 16,-22 21-16,22 0 0,0 21 15,0-20-15,0-1 0,21 0 0,0 0 16,0 21-16,0-20 0,0-1 0,0 0 15,21-21-15,0 21 0,0 0 16,21-21-16,-20 0 0,20 0 16,0 0-16,22 0 0</inkml:trace>
  <inkml:trace contextRef="#ctx0" brushRef="#br0" timeOffset="3212.07">6943 1058 0,'0'-21'15,"0"42"-15,0-63 0,0 63 47,-22 22-47,22-22 16,-21 0-16,21 21 0,-21-21 0,21 22 15,0-22-15,-21 0 0,0 21 16,21-20-16,-21-1 0,21 0 0,0 0 16,0 0-16,0 0 15,21-21 17,0-21-32,0 0 0,0 0 15,0 0-15,-21 0 0,22-1 0,-1 1 16,0 0-16,0-21 15,0 21-15,-21-1 0,21-20 0,1 42 0,-22-21 16,0 0-16,21 42 31,-21 0-31,0 0 0,0 22 16,0-22-16,0 0 0,0 0 16,0 21-16,0-20 0,0-1 0,0 0 15,21 0-15,-21 0 0,0 0 16,21-21-16,0 22 0,0-22 0,1 0 15,-1 0-15,0 0 0,0 0 16,0 0-16,0 0 16,1-22-16,-1 1 0,0 0 0,0 0 15,0 0-15,-21-22 16,21 22-16,-21-21 0,0 0 0,0-1 16,0 1-16,0 0 0,0 20 15,0-20-15,0 21 0,0 0 0,-21 21 16,0 0-16,0 0 15,0 0-15,0 0 16,21 21-16,0 0 0,0 0 16,0 0-16,0 1 0,0-1 15,21 0-15,0-21 0</inkml:trace>
  <inkml:trace contextRef="#ctx0" brushRef="#br0" timeOffset="3548.39">7535 1334 0,'21'0'0,"1"0"15,-1 0-15,0 0 16,0 0-16,0-22 0,0 22 0,1-21 16,-1 21-16,0-21 0,21 0 15,-42 0-15,21 0 0,1-1 0,-22 1 16,0 0-16,0 0 15,0 0-15,-22 21 16,1 0-16,0 0 0,0 0 0,-21 21 16,20 0-16,1 0 0,-21 0 15,21 1-15,0-1 0,-1 21 0,1-21 16,0 0-16,0 1 0,21 20 16,0-21-16,0 0 0,0 0 0,0 1 15,21-1-15,0-21 0,0 0 16,22 0-16,-22 0 0,21 0 15,1 0-15,-1 0 0,-21 0 0,21 0 16,1-21-16</inkml:trace>
  <inkml:trace contextRef="#ctx0" brushRef="#br0" timeOffset="4267.97">9525 1122 0,'21'0'32,"0"0"-32,0 0 0,1 0 15,-1-21-15,0 21 0,21-21 16,-21 21-16,1-22 0,-1 22 0,0-21 15,0 0-15,0 21 0,0-21 16,1 0-16,-22 0 0,0-1 16,0 1-16,-22 0 15,-20 21-15,21 0 0,-21 0 16,20 0-16,-20 0 0,21 0 16,-21 0-16,20 0 0,1 21 0,0 0 15,0-21-15,21 22 0,0-1 16,-21-21-16,21 21 0,0 0 0,0 0 15,0 0-15,0 1 0,21-1 0,-21 0 16,21 0-16,0 0 0,0 22 16,22-22-16,-22 0 0,0 0 0,0 0 15,0 0-15,1 1 0,-22-1 16,0 0-16,0 0 0,0 0 16,-22 0-16,1 1 0,-21-22 15,0 21-15,-1-21 0,1 0 16,-22 0-16,1 0 0,21 0 0,-22 0 15,22 0-15,-1 0 0,-20 0 0,21-21 16,20-1-16,-20 22 0,21-21 16,-21-21-16,42 21 0,-22 0 0,22-22 15,0 22-15,0 0 0,0-21 16,22 20-16,-1 1 0,0 0 0,0 0 16,0 21-16,22-21 0,-1 21 15,-21 0-15,21-21 0,-20-1 0,20 22 16,-21 0-16</inkml:trace>
  <inkml:trace contextRef="#ctx0" brushRef="#br0" timeOffset="4563.8">10245 593 0,'0'0'15,"0"21"1,0 0-16,0 0 0,-22 0 16,1 22-16,0-1 0,0 0 15,21 1-15,-21 20 0,0-20 0,-1-1 16,22 21-16,-21-20 0,0-1 16,0 0-16,0 1 0,21-22 0,0 21 15,0-21-15,0 1 0,0 20 0,0-21 16,0 0-16,21-21 15,0 0 1,0 0-16,0 0 0,-21-21 16</inkml:trace>
  <inkml:trace contextRef="#ctx0" brushRef="#br0" timeOffset="4744.7">9842 1122 0,'0'0'0,"22"0"32,-1 0-32,0 0 0,0 21 15,0-21-15,22 0 0,-22 0 16,21 0-16,0 0 0,1 0 0,-1 0 16,0-21-16,1 21 0,-22 0 15</inkml:trace>
  <inkml:trace contextRef="#ctx0" brushRef="#br0" timeOffset="5271.4">10731 1249 0,'22'-21'16,"-1"0"-1,-21-1-15,0 1 0,0 0 16,0 0-16,0 0 16,0 0-16,0-1 0,0 1 0,0 0 15,0 0-15,-21 0 0,-1 21 16,1 0-16,0 0 0,0 0 0,0 0 16,0 0-16,-22 21 0,22 0 15,0 21-15,0-20 0,0 20 0,-1 0 16,-20-21-16,42 22 0,-21-1 0,21-21 15,-21 22-15,21-22 0,0 0 16,0 0-16,0 0 0,0 0 0,21 1 16,0-22-16,0 0 0,0 0 15,1 0-15,-1 0 0,21 0 16,-21 0-16,22 0 0,-22-22 0,21 22 16,-21-21-16,22 0 0,-22 0 15,0 0-15,0 0 0,0-22 0,0 22 16,1 0-16,-22-21 0,0 20 0,0 1 15,0 0-15,0 0 0,0 0 16,0 42 0,0 0-16,0 0 0,-22 0 15,22 1-15,-21-1 0,21 0 0,0 0 16,0 0-16,0 0 0,0 1 0,0-1 16,0 0-16,0 0 15,21-21 1,1 0-16,-1 0 0,21 0 0</inkml:trace>
  <inkml:trace contextRef="#ctx0" brushRef="#br0" timeOffset="5628.2">11155 1207 0,'0'0'0,"0"-64"31,0 43-31,21 21 0,0 0 15,0-21-15,0 21 16,22 0-16,-22 0 0,0 0 16,0 0-16,0 21 0,1 0 0,-1-21 15,0 21-15,-21 22 0,0-22 16,0 0-16,0 0 0,0 0 0,0 0 16,0 22-16,0-22 0,-21 0 0,0-21 15,-1 21-15,1 0 0,0-21 16,0 0-16,0 22 0,0-22 0,-1 0 15,22-22 1,0 1 0,0 0-16,22 0 0,-1 0 15,0 0-15,0-22 16,0 22-16,0-21 0,1 21 0,-1-22 16,21 1-16,-21 21 0,0-22 0,1 22 15,20 0-15</inkml:trace>
  <inkml:trace contextRef="#ctx0" brushRef="#br0" timeOffset="5912.03">11980 550 0,'0'0'0,"-21"0"15,0 22 1,21-1-16,0 0 0,-21 0 0,0 21 15,21 1-15,-22-1 0,1 0 0,0 1 16,0 20-16,0-20 0,21-1 16,-21 21-16,-1-20 0,1-1 0,0 0 15,0 1-15,21-1 0,0 0 16,0-20-16,0-1 0,0 0 0,0 0 16,0 0-16,0 0 0,21-21 15,0 0-15,0 0 0,1 0 16,-1 0-16,21 0 0,-21 0 0,22-21 15,-22 21-15,21-21 0</inkml:trace>
  <inkml:trace contextRef="#ctx0" brushRef="#br0" timeOffset="6111.92">11599 974 0,'-21'0'15,"42"0"-15,-21 0 32,21 0-32,22 0 0,-22 0 15,21 0-15,-21 0 0,22 0 16,-22 0-16,21 0 0,1 0 16,-22 0-16,21 0 0</inkml:trace>
  <inkml:trace contextRef="#ctx0" brushRef="#br0" timeOffset="7339.74">13525 1312 0,'22'-21'0,"-44"42"0,65-42 0,-22 21 16,0-21-16,-21 0 0,21 0 15,0 0-15,-21-1 16,0 1-16,0 0 0,0 0 16,0 0-16,0 0 0,0-22 15,-21 22-15,0-21 0,0 21 0,0-1 16,0 1-16,-1 0 0,1 0 15,-21 0-15,21 21 0,-22 0 0,22 0 16,-21 0-16,0 0 0,20 21 16,-20 0-16,0 0 0,21 22 15,-64 41-15,64-41 0,0-22 16,-1 21-16,1 0 0,0 1 16,21-22-16,0 21 0,0-21 0,0 22 15,0-22-15,0 0 0,0 0 16,21 0-16,0 22 0,1-43 15,-1 0-15,0 21 0,0-21 0,0 0 16,0 0-16,1 0 0,20 0 16,-21-21-16,21 0 0,-20-1 0,20 1 15,-21 0-15,21 0 0,-20 0 0,20-22 16,-21 22-16,0-21 0,0 0 16,1-1-16,-1 22 0,0-21 15,0-1-15,-21 22 0,0 0 16,0 42-1,0 0 1,0 22-16,0-22 0,0 21 16,0-21-16,0 22 0,0-22 0,0 21 15,0-21-15,0 1 0,0-1 16,0 21-16,0-21 0,21 0 16,0 1-16,1-1 0,-1-21 15,0 0-15,0 0 0,21 0 16,-20 0-16,-1 0 0,21 0 0,-21 0 15,22-21-15,-22-1 0,21 1 16,-21 0-16,22 0 0,-22 0 16,0 0-16,21-22 0,-42 22 0,21-21 15,1-1-15,-22 22 0,0-21 0,0 21 16,0 0-16,0-1 0,0 1 16,0 42 15,-22 1-31,1-1 0,21 0 0,0 0 15,0 21-15,-21-20 0,21 20 0,-21-21 16,21 0-16,0 0 0,0 22 16,0-22-16,0 0 0,0 0 15,0 0-15,21-21 0,0 0 16,0 0-16,1 0 16,-1 0-16,0 0 0,0 0 0,0 0 15,22 0-15,-22-21 0,0 0 16,0 0-16,21 0 0,-20 0 0,-1-1 15,0 1-15,0-21 0,-21 21 0,21 0 16,-21-22-16,21 22 0,-21 0 16,0 0-16,0 42 31,0 0-31,-21 0 16,21 0-16,-21 1 0,21-1 0,0 21 15,-21-21-15,21 0 0,0 1 16,0-1-16,0 0 0,0 0 0,0 0 15,0 0-15,0 1 0,0-1 16,21-21-16,0 0 16,0 0-16,1 0 0,-1-21 15,0 21-15,0-22 0,21 1 0,-20 0 16</inkml:trace>
  <inkml:trace contextRef="#ctx0" brushRef="#br0" timeOffset="7636.57">15092 296 0,'0'0'0,"-21"-21"0,-1 21 0,1 0 16,0 21-16,0 1 0,0-1 16,0 0-16,-1 21 0,1 1 15,21-1-15,-21 0 0,0 1 0,0 20 16,21 1-16,0-1 0,-21 1 0,21-1 15,-22 1-15,22-1 0,0 1 16,0-22-16,-21 21 0,21-20 0,-21-1 16,21 0-16,0-20 0,0-1 15,0 0-15,0 0 0,0 0 16,0 0-16,21-21 16,0 0-1,1 0-15,-1-21 0,0 0 0,0 21 16</inkml:trace>
  <inkml:trace contextRef="#ctx0" brushRef="#br0" timeOffset="7999.37">15176 1016 0,'-21'64'32,"0"-43"-17,21 0-15,0 0 0,-21 21 0,0-20 16,21 20-16,-21-21 0,21 0 0,0 0 15,0 1-15,0-1 0,0 0 16,0 0-16,0 0 0,21 0 16,0-21-16,0 0 0,0 0 0,22 0 15,-22 0-15,21 0 0,-21 0 16,22 0-16,-22-21 0,0 0 0,0 0 16,0 0-16,0 0 0,1-1 15,-22-20-15,0 21 0,0-21 0,0-1 16,0 22-16,0-21 0,0 21 15,-22-1-15,1 1 0,0 0 16,0 21-16,0 0 0,0 0 0,-22 0 16,22 21-16,0 0 0,-21 1 15,20-22-15,1 21 0,0 0 0,0-21 16,21 21-16,-21-21 0</inkml:trace>
  <inkml:trace contextRef="#ctx0" brushRef="#br0" timeOffset="8194.25">14584 847 0,'-21'0'31,"42"0"-31,0 0 0,0 0 0,21 0 15,-20 0-15,20 0 0,0 0 16,1 0-16,20 0 0,-21 0 0,1 0 16,-1 0-16,0 0 0</inkml:trace>
  <inkml:trace contextRef="#ctx0" brushRef="#br0" timeOffset="8943.82">15684 974 0,'0'0'0,"-21"0"0,0 0 15,21 21 1,0 0-16,0 0 0,0 0 0,0 1 15,0 20-15,0-21 0,0 21 16,0-20-16,0-1 0,0 21 16,0-21-16,0 0 0,0 1 0,0-1 15,0 0-15,0 0 0,0 0 16,0 0-16,-21-21 31,0 0-31,21-21 16,-21 0-16,21 0 0,0 0 0,0 0 15,0-1-15,0 1 0,0-21 16,0 21-16,0-22 0,21 1 0,0 21 16,0 0-16,0-22 0,22 22 15,-22 0-15,0 0 0,21 21 0,-21 0 16,22 0-16,-22 0 0,21 0 16,-21 21-16,1 0 0,-1 0 0,0 1 15,0-1-15,0 21 0,-21-21 16,0 0-16,0 22 0,0-22 0,0 0 15,0 21-15,0-20 0,-21-1 16,0-21-16,0 21 0,21 0 0,-21-21 16,-1 0-16,22 21 0,-21-21 0,21-21 31,0 0-15,21 0-16,1 0 15,-1-1-15,0-20 0,0 21 0,21-21 16,-20 20-16,20-20 0,0 21 15,1-21-15,-1 20 0,-21 1 16,21 21-16,1 0 0,-1 0 0,-21 0 16,0 21-16,1 1 0,-1 20 0,-21-21 15,21 0-15,-21 22 0,0-22 16,0 21-16,0-21 0,0 0 0,-21 22 16,0-22-16,21 0 0,-22 0 15,1 0-15,0 1 0,0-1 16,0-21-16,0 0 15,-1 0 1,44 0 0,-1-21-16,0 21 0</inkml:trace>
  <inkml:trace contextRef="#ctx0" brushRef="#br0" timeOffset="9426.79">17039 1101 0,'0'-21'0,"0"42"0,0-64 0,-21 22 15,21 0-15,-21 0 0,0 0 16,-1 21-16,1 0 0,0 0 0,0 0 16,0 0-16,0 21 0,-1 0 15,1 0-15,-21 22 0,21-22 0,-22 21 16,22 0-16,0-20 0,0 20 0,0-21 15,0 21-15,21-20 0,0-1 16,0 0-16,0 0 0,0 0 16,21 0-16,0-21 15,0 0-15,21 0 0,-20 0 0,-1 0 16,0 0-16,21 0 0,-21-21 16,1 21-16,-1-21 0,0 0 0,0 0 15,0 0-15,0-22 0,1 22 16,-1-21-16,0 21 0,-21-22 15,0 22-15,21-21 0,-21 21 0,-21 42 32,21 0-17,-21 0-15,0 21 0,21-20 0,-22-1 16,22 0-16,0 0 0,0 0 16,0 0-16,0 1 0,0-1 0,0 0 15,0 0-15,0 0 16,22-21-16,-1 0 0,0 0 0,0 0 15,0 0-15,0 0 0,1 0 16,20 0-16,-21-21 0</inkml:trace>
  <inkml:trace contextRef="#ctx0" brushRef="#br0" timeOffset="9719.62">17589 529 0,'0'0'0,"-63"0"16,63 21-16,-21 1 16,0-1-16,-1 0 0,22 0 15,0 21-15,-21 1 0,0-1 16,0 0-16,21 22 0,-21-22 0,0 22 16,-1-22-16,22 22 0,-21-22 15,21 0-15,-21 1 0,21-1 0,-21 0 16,21-21-16,0 1 0,0-1 0,0 0 15,0 0-15,0 0 0,21-21 32,0 0-32,0 0 0,1 0 15,-1 0-15,0-21 0,0 0 16,21 0-16</inkml:trace>
  <inkml:trace contextRef="#ctx0" brushRef="#br0" timeOffset="9944.5">17822 1037 0,'-21'21'32,"0"1"-17,0-1-15,0 0 0,21 0 0,-22 0 16,1 0-16,0 1 0,21-1 16,-21 0-16,21 0 0,-21 0 0,21 0 15,0 1-15,0-1 0,0 0 16,0 0-1,21-21 1,0 0-16,0 0 0,22 0 0,-22 0 16,0 0-16,21 0 0</inkml:trace>
  <inkml:trace contextRef="#ctx0" brushRef="#br0" timeOffset="10649.09">18097 1122 0,'0'0'16,"0"-21"-16,-21 21 15,0 0 1,0 21-16,21 0 16,-21 0-16,0 0 0,21 1 0,0-1 15,0 0-15,0 0 16,0 0-16,0 0 0,0 1 16,0-1-16,0 0 0,0 0 15,21-21 1,-21-21 15,0 0-31,0 0 16,0-1-16,0 1 0,0-21 0,0 21 15,0 0-15,0-22 0,0 22 16,0 0-16,21-21 0,-21 20 16,21 1-16,0 0 0,0 0 15,1 0-15,-1 0 0,21 21 0,-21 0 16,22 0-16,-1 0 0,-21 0 0,21 0 15,-20 21-15,20 0 0,0 0 16,-21 21-16,22-20 0,-22 20 0,0-21 16,-21 21-16,0-20 0,0 20 15,0-21-15,0 0 0,0 0 0,0 1 16,0-1-16,-21 0 0,0 0 16,0 0-16,-1-21 15,1 0-15,0 0 16,0 0-16,21-21 15,-21 0-15,21 0 16,0 0-16,0-1 0,0-20 16,21 21-16,21-21 0,-21-1 15,1 1-15,20 0 0,-21-1 0,21 1 16,1 21-16,-1-22 0,0 22 16,1 0-16,-1 21 0,-21 0 0,22 0 15,-1 0-15,0 0 0,-21 21 16,22 0-16,-22 1 0,-21 20 0,0 0 15,21-21-15,-21 22 0,0-1 16,0 0-16,0 1 0,-21-1 0,21-21 16,-21 22-16,0-22 0,-1 21 0,1-21 15,0 0-15,21 1 16,-21-22-16,0 21 0,0-21 16,-1 0-1,22-21 1,-21-1-16,21 1 0,0 0 0</inkml:trace>
  <inkml:trace contextRef="#ctx0" brushRef="#br0" timeOffset="10859.97">18436 572 0,'-21'0'0,"42"0"0,-63 0 15,21 0-15,-1 0 0,1 0 16,0 0 0,21 21-1</inkml:trace>
  <inkml:trace contextRef="#ctx0" brushRef="#br0" timeOffset="11047.86">17272 720 0,'0'0'0,"-42"0"0,20 21 16,44-21 15,-1 0-31,0 0 0,21 0 0,1 0 16,-1 0-16,21 0 0,-20 0 0,20 0 15,-20 0-15,-1 0 0,21 0 16,-20 0-16</inkml:trace>
  <inkml:trace contextRef="#ctx0" brushRef="#br0" timeOffset="11600.55">20214 1037 0,'-63'-21'15,"41"21"-15,1-21 16,0 21-16,21-21 0,-21 0 0,0-1 16,21 1-16,0-21 15,0 21-15,0 0 0,0-22 0,21 22 16,0-21-16,21 21 0,-20-22 15,20 22-15,0 0 0,1 0 16,-1 0-16,0-1 0,22 22 0,-22 0 16,22 0-16,-22 0 0,0 0 15,1 0-15,-1 22 0,-21-1 0,0 0 16,-21 21-16,0-21 0,0 22 16,0-1-16,-21 0 0,-21 22 0,21-22 15,-22 1-15,1-1 0,0 0 16,-1 1-16,1-22 0,0 21 0,-1-21 15,1 22-15,0-22 0,20 0 16,-20 0-16,21 0 0,0 0 0,0-21 16,-1 22-16,22-1 0,0 0 15,0 0-15,0 0 16,0 0-16,22 1 0</inkml:trace>
  <inkml:trace contextRef="#ctx0" brushRef="#br0" timeOffset="11904.37">20108 1842 0,'-21'21'0,"42"-42"0,-42 63 15,21-21-15,21-21 16,0 0 0,1 0-16,-1 0 0,0 0 15,0 0-15,0 0 0,0 0 0,1 0 16,-22-21-16,21 0 0,0 0 15,-21-1-15,0 1 0,0 0 16,0 0-16,0 0 0,-21 21 0,0 0 16,-1 0-16,1 0 0,-21 0 15,21 0-15,0 0 0,-1 21 0,1 0 16,21 0-16,-21-21 16,21 21-16,0 1 0,0-1 15,21-21-15,0 0 16,1 0-16,-1 0 15</inkml:trace>
  <inkml:trace contextRef="#ctx0" brushRef="#br0" timeOffset="109743.43">889 3641 0,'21'0'16,"-42"0"77,0 0-93,21 21 0,-21-21 0,-1 0 16,1 0-16,-21 0 0,21 0 16,0 0-16,-1 0 0,-20 0 15,21 0-15,-21 0 0,20 0 0,1 0 16,-21 0-16,21 0 0,0 0 15,-1 0-15,1 0 0,0 0 16,0 0 0,0 0-16,21-21 31,21 21 47,0 0-47,0 0-15</inkml:trace>
  <inkml:trace contextRef="#ctx0" brushRef="#br1" timeOffset="118204.52">931 3577 0,'-21'0'78,"0"0"-63,0 0-15,0 0 0,-1 21 16,1-21-16,-21 0 0,21 0 16,-22 0-16,22 0 0,-21 22 15,0-22-15,20 0 0,-20 0 16,0 0-16,-1 0 0,1 0 15,0 0-15,-1 0 0,22 0 0,-21 0 16,21 0-16,0 0 0,-1 0 16,1 0-16,0 0 0,42 0 62,0 0-62,1 0 16,-1 0-16,21 0 0,-21 0 0,22 0 15,-22 0-15,21 0 16,0 0-16,-20 0 0,20 0 0,0 0 0,1 0 16,-1 0-16,21 0 15,-20 0-15,-1 0 0,0 0 0,1 0 16,20 0-16,-20 0 0,20 0 16,-21 0-16,1 0 0,20 0 0,-20 21 15,20-21-15,-21 0 0,1 0 16,-1 0-16,0 0 0,-20 0 0,20 0 15,-21 0-15,21 0 0,-20 0 16,-1 0-16,0 0 0,0 0 16,0 0-16,0 0 15,1 0 17,-22-21 46,-22 21-78,1-22 0,21 1 15</inkml:trace>
  <inkml:trace contextRef="#ctx0" brushRef="#br1" timeOffset="119840.11">1439 3196 0,'0'0'0,"-21"0"16,21-21-16,-21 21 0,0 0 15,21 21 32,0 0-31,21 1-16,0-22 16,-21 21-16,21 0 0,0-21 15,1 21-15,-1 0 0,0-21 0,0 21 16,0 1-16,0-1 0,22 0 15,-22 0-15,21 0 0,-21 0 16,22-21-16,-22 22 0,21-1 0,1 0 16,-22-21-16,0 21 0,21 0 15,-21-21-15,1 0 0,20 21 16,-21-21-16,21 0 0,1 0 16,-1 22-16,-21-22 15,0 0-15,1 0 16,-1 0-1,-42 0 17,-1 21-32,1-21 0,0 0 15,0 21-15,0-21 16,0 21-16,-22-21 0,22 21 0,0-21 16,-21 21-16,-1 1 0,22-22 15,-21 21-15,-1 0 0,1 0 16,0 0-16,-1 0 0,1 1 15,0-1-15,-1 0 0,1 21 0,21-21 16,-21 1-16,20-1 0,1 0 16,-21 0-16,21-21 0,0 21 0,21 0 15,-22 1-15,1-22 16,0 21 0,42-21 921,0 0-890</inkml:trace>
  <inkml:trace contextRef="#ctx0" brushRef="#br1" timeOffset="123335.44">3789 3112 0,'21'0'15,"-21"-22"64,21 22-64,0-21 1,-21 0-16,21 0 15,1 0-15,-22 0 16,0-1-16,0 1 16,0 0-16,0 0 15,0 0-15,-22 42 47,22 0-47,-21-21 0,21 21 16,0 0-16,0 22 15,-21-22-15,21 21 0,-21-21 0,21 22 0,-21 20 16,21-20-16,0-1 16,-21 0-16,-1 22 0,1-22 0,0 0 15,0 22-15,0-43 0,0 21 16,21 1-16,-22-1 0,1-21 0,0 22 16,0-22-16,0 0 0,0 0 0,-1 0 15,1 0-15,0 1 16,21-1-16,-21-21 0,0 0 15,0 0 1,21-21 0,0-1-16,0 1 15,0 0-15,0 0 0,0 0 16,0-22-16,0 22 0,0 0 0,0-21 16,0 21-16,0-22 0,0 22 15,0-21-15,0 21 0,0-1 0,0 1 16,0 0-16,21 21 0,-21-21 15,21 21-15,0 0 16,0 0 0,-21 21-16,21 0 0,1 0 15,-22 1-15,21-1 0,-21 21 16,0-21-16,21 0 0,-21 1 16,21-1-16,-21 0 0,0 0 0,0 0 15,21 0-15,-21 1 0,21-1 16,1 0-16,-22 0 15,21-21-15,0 0 16,0 21-16,0-21 0,0 0 16,1 0-16,-1 0 15,0 0-15,0 0 0,0-21 0</inkml:trace>
  <inkml:trace contextRef="#ctx0" brushRef="#br1" timeOffset="123805.68">4212 3323 0,'0'-21'0,"0"42"0,-21-42 32,21 42-32,-21 0 15,21 1-15,-21-1 0,21 21 0,-22-21 16,22 0-16,0 22 0,-21-22 15,21 21-15,-21-21 0,21 22 0,0-22 16,0 0-16,-21 0 0,21 0 16,0 1-16,0-1 0,0 0 15,0 0-15,21 0 16,0-21-16,0 0 16,1 0-16,-1 0 0,0 0 0,0-21 15,0 21-15,0-21 0,1 0 16,-1 0-16,0-1 0,-21 1 0,0 0 15,0 0-15,0-21 0,0 20 0,0-20 16,0 21-16,0-21 0,0 20 16,0 1-16,-21 0 0,0 0 0,21 0 15,-22 21-15,1 0 0,0 0 16,0 0-16,0 0 0,0 0 16,21 21-1,-22-21-15,22 21 0,0 0 16,22-21-1,-1 0-15,0 0 16,0 0-16,0 0 0,0-21 0</inkml:trace>
  <inkml:trace contextRef="#ctx0" brushRef="#br1" timeOffset="124339.37">4699 3344 0,'0'22'16,"0"-1"-16,0 0 0,0 0 15,0 0-15,0 22 16,0-22-16,0 0 0,0 0 0,0 21 16,0-20-16,0-1 0,0 0 15,0 0-15,-21 0 0,21 0 0,0 1 16,-21-1-16,21 0 0,0 0 0,0 0 15,-22-21-15,1 21 16,21-42 15,0 0-15,0 0-16,0 0 0,0 0 0,0-1 16,0-20-16,0 21 0,0-21 15,21 20-15,1-20 0,-1 21 0,0-21 16,21 20-16,-21-20 0,1 21 15,20 0-15,-21 0 0,21-1 0,1 22 16,-22 0-16,21 0 0,-21 0 16,22 22-16,-22-1 0,21 0 0,-21 0 15,1 21-15,-1-20 0,-21 20 16,0-21-16,0 21 0,0-20 0,0 41 16,0-42-16,0 0 15,-21 1-15,21-1 0,-22 0 0,1 0 16,0-21-16,21 21 15,-21 0-15,21-42 47</inkml:trace>
  <inkml:trace contextRef="#ctx0" brushRef="#br1" timeOffset="125198.4">5800 3471 0,'0'0'0,"0"-21"0,0 0 0,-22 21 15,1-21-15,21 0 0,-21 21 16,0-21-16,0 21 0,0 0 0,-1 0 15,1 0-15,0 0 0,0 0 0,0 0 16,0 21-16,-1 0 0,-20-21 16,21 21-16,0 0 0,0 22 0,-1-22 15,22 0-15,-21 0 16,21 21-16,-21-20 0,21-1 0,-21 0 16,21 0-16,0 0 0,0 0 0,0 1 15,0-1-15,21-21 16,0 0-16,0 0 0,1 0 0,-1 0 15,0 0-15,0 0 0,0 0 0,0 0 16,1-21-16,-1 21 0,0-22 16,0 22-16,21-21 0,-20 0 0,-22 0 15,21 21-15,0-21 0,0 0 16,0-1-16,-21 1 0,21 0 16,1 0-16,-22 0 15,0 0 1,21 21-16,0 0 15,-21 21 1,0 0 0,0 0-16,0 0 0,0 0 0,0 1 15,0-1-15,0 21 0,0-21 16,0 22-16,0-22 0,-21 21 0,0 0 16,21 22-16,0-22 0,0 22 0,-22-1 15,22-20-15,-21 20 0,0 1 16,21 20-16,0-20 0,-21-1 0,0 1 15,21-1-15,0 1 0,0-1 16,0 1-16,0 20 0,0-20 0,0-1 16,0 1-16,21-22 0,-21 22 15,21-22-15,0 0 0,-21 1 0,0-1 16,0-21-16,0 22 0,0-22 0,0 0 16,0 0-16,0 0 15,-21-21-15,0 0 0,0 0 0,0 0 16,-43 0-16,22 0 0,-1 0 15,22-21-15,-21 0 0,0 0 16,-1 0-16,1-22 0,0 1 0,20 0 16,-20-1-16,21-20 0,0-1 0,-22 1 15,43-1-15,-21 1 0,21-1 16,0 1-16,0-1 0,0 1 16,0-1-16,21 1 0,-21 20 0,22-20 15,-1-1-15,0 22 0,21 0 0,-21-22 16,1 22-16,20 0 0,-21-1 15,21 1-15,-20 0 0,20 20 16,-21-20-16,21 21 0,-20 0 0,-1 0 16,21-1-16,-21 1 0,0 0 0</inkml:trace>
  <inkml:trace contextRef="#ctx0" brushRef="#br1" timeOffset="125728.62">7345 3048 0,'42'-63'15,"-84"126"-15,84-148 16,-42 64-1,0 42 17,-21 1-32,0-1 15,21 0-15,-21 0 0,-1 21 0,1 1 16,0-1-16,0 0 0,0 22 0,0-22 16,-1 22-16,22-22 0,-21 22 15,0-22-15,21 0 0,-21 1 16,21-22-16,0 21 0,0-21 0,0 0 0,0 1 15,0-1-15,21 0 0,0-21 16,0 0-16,1 0 0,-1 0 16,0 0-16,0 0 0,0 0 15,0-21-15,1 21 0,-1-21 0,0-1 16,0 1-16,0 0 0,0 0 0</inkml:trace>
  <inkml:trace contextRef="#ctx0" brushRef="#br1" timeOffset="125952.67">7048 3408 0,'0'21'32,"22"-21"-17,-1 0-15,0 0 0,0 0 0,0 0 16,0 0-16,1 0 15,-1 0-15,0 0 0,0 0 0,0 0 16,0 0-16,22 0 0,-22 0 0,0 0 16,0-21-16,0 21 0,1 0 15,-1-21-15</inkml:trace>
  <inkml:trace contextRef="#ctx0" brushRef="#br1" timeOffset="126367.69">7599 3493 0,'0'0'0,"0"21"0,21-21 47,0-21-47,0-1 15,0 22-15,1-21 0,-1 0 0,0 21 16,0-21-16,0 0 0,0 0 15,1-1-15,-1 22 0,-21-21 0,0 0 16,0 0-16,-21 21 16,-1 0-1,1 0-15,-21 21 0,0 0 16,20 0-16,1 22 0,0-22 16,0 0-16,0 21 0,0-20 15,-1 20-15,22-21 0,0 0 0,0 43 16,0-43-16,0 0 15,0 0-15,0 0 0,22-21 16,-1 0-16,0 22 0,0-22 0,0 0 16,22 0-16,-22 0 0,21 0 15,0 0-15,-20 0 0,20 0 0,0-22 16,-21 1-16,1 21 0,20-21 0,-21 0 16,0 0-16</inkml:trace>
  <inkml:trace contextRef="#ctx0" brushRef="#br1" timeOffset="126713.05">8064 3471 0,'0'0'16,"0"-21"-16,0 0 16,22 0-16,-1 21 0,0-21 15,0 0-15,0 21 0,0 0 16,1 0-16,-1-22 0,0 22 0,0 0 16,0 0-16,0 0 0,1 22 15,-1-22-15,0 21 0,0 0 0,-21 0 16,21 0-16,-21 22 0,0-22 0,0 0 15,0 0-15,0 0 0,0 22 16,0-22-16,-21 0 0,0-21 0,0 21 16,21 0-16,-21-21 0,-1 21 15,1-21-15,0 0 16,0 0-16,21-21 16,0 0-1,0 0-15,0 0 0,0 0 16,0-1-16,21 1 0,0 0 0,-21 0 15,21 0-15,1-22 0,-1 22 16,0 0-16,0 0 0,0 21 0,0-21 16,1 0-16,20 21 0,-21-22 0,0 22 15,22 0-15,-22 0 0</inkml:trace>
  <inkml:trace contextRef="#ctx0" brushRef="#br1" timeOffset="127400.26">8890 3344 0,'-21'0'16,"0"0"0,21 22-16,0-1 15,0 0-15,0 0 0,-22 0 16,22 22-16,0-22 0,0 0 15,-21 0-15,21 0 0,0 0 16,0 1-16,0-1 0,-21 0 16,21 0-16,-21-21 0,21 21 15,-21-21 17,21-21-32,0 0 15,0 0-15,0 0 16,0-1-16,0 1 0,0-21 0,0 21 15,21-22-15,0 22 0,0-21 0,0 21 16,22-22-16,-22 22 0,21 0 16,-21 21-16,22-21 0,-22 21 0,21 0 15,-21 0-15,1 0 16,20 21-16,-21 0 0,0 0 0,0 1 16,1-1-16,-1 0 0,0 21 0,-21-21 15,21 1-15,-21-1 0,0 21 16,0-21-16,0 0 0,0 1 0,0-1 15,0 0-15,0 0 0,-21-21 16,0 0-16,0 21 16,-1-21-16,1-21 15,21 0 1,0 0-16,0 0 0,0-1 16,0 1-16,21-21 0,1 21 0,-1-22 15,21 22-15,-21-21 0,0 21 16,22-22-16,-1 22 0,0 0 15,1 0-15,-1 0 0,-21 21 0,22 0 16,-1 0-16,0 21 0,-21 0 0,1 0 16,-1 0-16,0 1 0,-21 20 15,0-21-15,0 21 0,0-20 0,0-1 16,-21 21-16,0-21 0,-1 0 0,1 1 16,0-1-16,0 0 0,0 0 15,0-21-15,-1 0 0,1 0 0,0 0 16</inkml:trace>
  <inkml:trace contextRef="#ctx0" brushRef="#br1" timeOffset="127931.79">11239 2815 0,'0'-21'16,"0"42"-1,0 0 1,0 1-16,0-1 0,0 21 0,-21 0 16,0 22-16,0-1 15,0-20-15,0 20 0,-1-20 0,1-1 16,0 21-16,0-20 0,0-1 0,0 0 16,-1 1-16,1-22 0,21 0 15,0 0-15,0 0 0,0 1 0,-21-22 16,21 21-16,0-42 31,0-1-31,0 1 16</inkml:trace>
  <inkml:trace contextRef="#ctx0" brushRef="#br1" timeOffset="128252.83">10858 2942 0,'0'-21'0,"0"42"0,-21-63 0,21 21 15,0 0-15,0-1 0,0 1 16,21 0-16,1 21 0,-1-21 16,21 0-16,-21 21 0,22-21 15,20 21-15,-21-22 0,1 22 16,20 0-16,-20 0 0,-1 0 0,0 22 16,1-1-16,-22 0 0,21 0 15,-21 21-15,-21-20 0,0 20 0,0-21 16,0 21-16,-21-20 0,-21 20 15,21-21-15,-22 0 0,-41 43 16,20-43-16,22 0 0,-1 0 0,22 0 16,-21 1-16,21-1 15,0 0-15,-1-21 0,22 21 0,22-21 32,-1 0-32,0 0 15,0 0-15,0 0 0</inkml:trace>
  <inkml:trace contextRef="#ctx0" brushRef="#br1" timeOffset="128675.88">11430 3302 0,'-21'0'0,"21"-21"15,-21 0-15,21 0 16,0-1-16,0 1 15,21 0-15,0 21 0,0-21 0,0 21 16,0-21-16,1 21 0,-1 0 16,0 0-16,21 0 0,-21 0 15,1 0-15,-1 21 0,0 0 0,0 0 16,0 0-16,-21 22 0,0-22 0,0 0 16,0 21-16,0-20 0,0-1 15,0 0-15,-21 0 0,0 0 0,0 0 16,0 1-16,-1-1 0,1-21 0,0 0 15,21 21-15,-21-21 0,0 0 16,21-21 0,0 0-16,0-1 15,0 1-15,21 0 0,0 0 16,0 0-16,-21-22 0,21 22 0,1-21 16,-1 21-16,0 0 0,0-22 0,0 22 15,0 21-15,1-21 0,-1 0 16,0 21-16,0 0 0,0 0 0,0 0 15,1-21-15,-1 21 0,0 0 0,0 0 16,0 0-16</inkml:trace>
  <inkml:trace contextRef="#ctx0" brushRef="#br1" timeOffset="131585.34">12382 3133 0,'0'0'0,"0"-21"16,0-1 15,-21 22-31,0 0 16,0 0-16,0 0 15,0 22-15,-1-1 16,1-21-16,0 42 0,0-21 15,0 0-15,21 22 0,-21-22 0,-1 21 16,1-21-16,21 22 0,0-22 16,0 21-16,0-21 0,0 1 0,0-1 15,0 0-15,21-21 0,1 21 0,-1-21 16,21 0-16,-21 0 0,22 0 16,-22 0-16,21 0 0,-21 0 0,22 0 15,-22 0-15,42-42 0,-42 42 16,1-21-16,-1-1 15,0 1-15,0 0 0,0-21 0,-21 21 16,21-22-16,-21 22 0,0-21 16,0 21-16,0-22 0,0 22 0,0-21 15,-21 21-15,0-1 0,0 1 0,0 21 16,0-21-16,-1 21 0,1 0 16,-21 0-16,21 0 0,0 0 0,-22 0 15,22 0-15,0 21 0,0-21 0,0 21 16,-1 1-16,1-22 0,0 21 15,21 0-15,0 0 0,0 0 0,0 0 16,0 1-16,0-1 16,21 0-16,0 0 0,1-21 0,-1 21 15,0-21-15,0 21 0</inkml:trace>
  <inkml:trace contextRef="#ctx0" brushRef="#br1" timeOffset="132129.04">12763 3493 0,'0'-22'31,"22"1"-31,-22 0 16,21 21-16,-21-21 0,0 0 0,21 0 15,0-1-15,-21 1 0,21 0 16,0-21-16,-21 21 0,0-1 0,22 1 15,-1 0-15,-21 0 0,0 0 16,0 0-16,21 21 0,-21-22 16,0 44-1,0-1 1,0 0-16,-21 0 0,21 0 0,-21 0 16,21 22-16,0-1 0,-22 0 15,1 1-15,0-1 0,21 0 0,-21 1 16,21-1-16,-21 22 0,21-22 15,-21 0-15,21 22 0,0-22 0,-22 0 16,22 22-16,-21-1 0,21-20 16,0 20-16,0 1 0,0-22 0,-21 22 15,21-22-15,0 0 0,-21 22 0,21-22 16,0-21-16,0 22 0,-21-1 16,21-21-16,0 0 0,-21 0 0,21 1 15,-22-1-15,22 0 0,-21-21 16,0 0-1,0 0-15,0 0 0,21-21 16,-21 21-16,-1-21 0,22-1 0,-21 1 16,0 0-16,0 21 0,0-21 15,21-21-15,-21 20 0,21 1 0,-22 0 16,22-42-16,0 41 16,0 1-16,0-21 0,0 0 0,0 20 15,0-20-15</inkml:trace>
  <inkml:trace contextRef="#ctx0" brushRef="#br1" timeOffset="132403.66">13144 2879 0,'0'0'16,"-21"0"-16,21 21 63,0 0-48,0 0 1,0 0-1</inkml:trace>
  <inkml:trace contextRef="#ctx0" brushRef="#br1" timeOffset="132796.43">13293 3323 0,'0'0'0,"21"0"0,0 0 16,0 0-16,0 0 16,0-21-16,-21 0 0,22 21 15,-1-21-15,0 0 0,0 21 0,-21-22 16,21 1-16,0 0 16,-21 0-16,0 0 0,0 0 15,-21 21 1,0 0-1,0 0-15,0 21 0,0 0 16,-1 0-16,1 0 0,0 22 0,0-22 16,21 21-16,0-21 0,-21 0 15,21 22-15,0-22 0,0 0 0,0 0 16,0 0-16,0 1 0,0-1 16,0 0-16,21 0 15,0-21-15,0 0 0,0 0 0,1 0 16,-1 0-16,0 0 0,0 0 15,21 0-15,-20 0 0,-1-21 0,0 21 16,21-21-16</inkml:trace>
  <inkml:trace contextRef="#ctx0" brushRef="#br1" timeOffset="133408.07">14055 3006 0,'0'0'0,"-64"21"32,43 0-32,0 0 15,21 0-15,-21 1 0,-1-1 16,1 0-16,21 21 0,-21-21 0,21 22 16,-21-22-16,21 21 0,-21-21 15,21 1-15,0 20 0,0-21 0,0 0 16,0 0-16,0 1 0,21-1 15,0-21-15,0 0 0,0 0 0,1 0 16,20 0-16,-21 0 0,0 0 16,0 0-16,22 0 0,-22 0 15,21-21-15,-21-1 0,1 1 0,20 0 16,-21 0-16,21-21 0,-20 20 16,-1-20-16,21 0 0,-21-1 0,0 1 15,1 0-15,-1-22 0,0 22 0,0 0 16,-21-1-16,21 1 0,0 0 15,1 20-15,-22-20 0,21 21 16,-21 0-16,21 0 0,-21-1 0,0 1 16,0 42-1,-21 1 1,0 20-16,-1-21 0,22 0 16,-21 22-16,0-1 0,21-21 15,-21 21-15,0 1 0,0-1 0,-1 0 16,22 1-16,-21-22 0,21 21 15,-21 1-15,21-1 0,0 0 0,0-21 16,0 22-16,0-22 0,0 0 16,0 0-16,0 0 0,0 1 0,0-1 15,21-21-15,0 0 16,1 0-16,-1 0 0,0 0 16,0 0-16,0-21 0,0 21 15,1-22-15,-1 1 0,0 21 0,0-21 16,-21 0-16,21 0 15,0 0-15,1-1 0</inkml:trace>
  <inkml:trace contextRef="#ctx0" brushRef="#br1" timeOffset="133691.91">14372 3006 0,'0'0'0,"42"0"31,-20 0-31,-1 0 0,21 0 16,-21 0-16,22 0 0,-1 0 15,-21 0-15,21-21 0,-20 21 0,20-22 16,-21 22-16,21 0 0,-20 0 16,-1-21-16,21 21 0,-21 0 15,0 0-15,1-21 16,-44 21 31,1 21-47,0-21 0</inkml:trace>
  <inkml:trace contextRef="#ctx0" brushRef="#br1" timeOffset="135048.25">550 6054 0,'0'0'0,"21"0"0,-42 0 47,0 0-47,0 0 16,-21 0-16,-1 0 0,22 0 15,-42 0-15,20 0 0,1 0 0,-22 0 16,22 0-16,-21 0 0,20 0 16,1 0-16,84 0 109,43 0-109,0 0 0,20 0 16,-20 0-16,21 0 0,-21 0 15,-1 0-15,1 0 0,0 0 0,-22 0 16,22 0-16,-22 0 15,1-21-15,-1 21 0,1 0 0,-22-22 16,0 22-16,1 0 0,-1 0 16,-21 0-16,0 0 0,1 0 0,-1 0 15,-21-21 17,-21 21-1,21-21-16,-22 21-15,22-21 16</inkml:trace>
  <inkml:trace contextRef="#ctx0" brushRef="#br1" timeOffset="135539.99">1206 5609 0,'0'0'16,"-21"0"-16,21-21 0,-21 21 0,0 0 31,21 21-15,0 0-16,0 1 0,0-1 0,21 0 16,0-21-16,0 21 15,1 0-15,-1 0 0,0 1 0,21-1 16,-21 0-16,22-21 0,-22 21 15,21-21-15,-21 0 0,1 21 0,20-21 16,-21 0-16,0 0 0,0 0 16,1 0-16,-1 0 0,0 0 0,0 0 15,-42 0 32,0 0-47,0 21 0,-22 1 0,22-22 16,-21 21-16,21 0 0,-22 0 15,22 21-15,-21-20 0,21-1 16,-22 0-16,22 0 0,-21 0 16,21 22-16,-1-22 0,1-21 0,0 21 15,21 0-15,0 0 0,-21-21 16,21 21-16,-21-21 0,21 22 16,-21-22-16,-1 0 46,1 0-46</inkml:trace>
  <inkml:trace contextRef="#ctx0" brushRef="#br1" timeOffset="162958.32">2646 5927 0,'21'0'219,"-21"-21"-219,0-1 15,0 1-15,21 21 16,-21-21-16,0 0 0,0 0 16,0 0-16,0-1 0,0 1 15,0 0-15,0 0 0,0 0 16,0 0-16,0-1 15,0 44 17,0-1-17,0 0-15,0 0 0,0 21 16,0-20-16,-21 20 0,21 0 0,0-21 16,-21 22-16,0-1 0,21-21 0,-22 22 15,22-22-15,-21 21 0,21-21 16,0 0-16,0 1 0,21-22 31,1 0-31,-1 0 0,0 0 0,0-22 16,0 1-16,0 0 15,1 0-15,-1 0 0,0 0 0,21-1 16,-21-20-16,1 0 0,-22 21 16,21-22-16,0 22 0,-21-21 0,0 21 15,0-1-15,21 1 0,-21 0 16,21 21-1,-21 21-15,0 0 16,0 1-16,0-1 0,0 0 16,0 0-16,0 21 0,0-20 0,0-1 15,0 21-15,0-21 0,0 0 16,0 1-16,0-1 0,21 0 0,-21 0 16,22-21-16,-22 21 15,21-21-15,0 0 0,0 0 16,0 0-16,0 0 0,1-21 0,-1 0 15,0 0-15,0 0 0,21-1 16,-20 1-16,-1-21 0,0 21 0,-21-22 16,21 1-16,-21 21 0,21-64 15,-21 64-15,0-21 0,0 21 16,0-1-16,0 1 16,-21 21-1,21 21-15,-21-21 16,21 22-16,0-1 0,0 0 0,-21 0 15,21 0 1,0 0-16,0 1 16,21-22-1,0 0-15</inkml:trace>
  <inkml:trace contextRef="#ctx0" brushRef="#br1" timeOffset="163456.13">3641 5249 0,'0'0'0,"0"22"15,-22-1 1,22 0-16,0 0 0,0 0 16,0 0-16,0 22 0,-21-1 0,21 0 15,-21 1-15,21-1 0,0 0 16,0 22-16,-21-22 0,21 1 0,-21-1 15,21 0-15,0-21 0,0 22 16,0-22-16,0 0 0,0 0 0,0 0 16,0 1-16,0-44 31,0 1-15,0 0-16,0 0 0,0-21 15,21 20-15,0-20 0,-21 21 16,21-21-16,0-1 0,1 1 15,-1 21-15,0-22 0,21 22 0,-21 0 16,1 0-16,-1 21 0,21 0 0,-21 0 16,0 0-16,1 21 0,-1 0 15,0 0-15,0 1 0,-21-1 0,0 21 16,0-21-16,0 22 0,0-22 16,0 21-16,0-21 0,0 0 0,0 22 15,0-22-15,0 0 0,-21 0 16,0 0-16,21 1 0,0-44 47,0 1-47,21 21 15,0-21-15,-21 0 0</inkml:trace>
  <inkml:trace contextRef="#ctx0" brushRef="#br1" timeOffset="163867.9">4254 5863 0,'0'0'0,"22"0"32,-1 0-32,0-21 15,0 0-15,0 21 0,0-21 16,1 0-16,-1-1 0,0 1 0,0 0 15,0 0-15,0 0 0,1 0 16,-22-1-16,0 1 0,0 0 0,0 0 16,-22 21-1,1 0 1,0 21-16,0 0 0,0 0 16,0 1-16,-1-1 0,1 21 0,21-21 15,-21 22-15,21-22 0,-21 0 16,21 21-16,0-21 0,0 1 0,0-1 15,0 0-15,0 0 0,21 0 16,0-21-16,0 21 0,1-21 16,20 0-16,-21 0 0,0 0 15,0 0-15,22 0 0,-22-21 0,21 0 16,-21 0-16,1 0 0,20 0 0,-21-1 16,0 1-16,0 0 0</inkml:trace>
  <inkml:trace contextRef="#ctx0" brushRef="#br1" timeOffset="164300.65">4911 5609 0,'0'21'31,"0"1"-31,0-1 16,0 0-16,0 0 0,0 0 0,0 0 16,0 1-16,0-1 0,0 0 15,0 0-15,-22 0 0,22 0 0,0 1 16,-21-1-16,21 0 15,0 0-15,0-42 47,0 0-47,0 0 16,0-1-16,0 1 0,0 0 16,0-21-16,0 21 0,0-22 15,21 1-15,1 21 0,-1-22 0,0 22 16,21-21-16,-21 21 0,22 0 15,-22 21-15,21-22 0,-21 22 0,1 0 16,20 0-16,-21 0 0,0 0 0,22 22 16,-22-1-16,-21 0 0,21 0 15,-21 21-15,21-20 0,-21-1 0,0 21 16,0-21-16,0 22 0,0-22 16,0 0-16,0 0 0,-21 0 15,0 0-15,21 1 0,0-1 0,-21 0 16,-1-21-16,22 21 15</inkml:trace>
  <inkml:trace contextRef="#ctx0" brushRef="#br1" timeOffset="165208.28">6350 5673 0,'21'-21'0,"-42"42"0,42-64 15,0 43-15,-21-21 0,0 0 16,21 0-16,1 0 0,-22 0 0,21-1 16,0 1-16,0 0 0,0 0 15,0 0-15,1 21 0,-1-21 0,0 21 16,21 0-16,-21 0 0,22 0 0,-22 0 15,0 0-15,21 0 0,-20 21 16,-1 0-16,0 21 0,0-21 0,-21 1 16,0 20-16,0-21 0,21 21 15,-21 1-15,0-22 0,0 0 0,0 21 16,0-20-16,0-1 0,0 0 0,-21 0 16,21 0-1,-21-21-15,0-21 16,21 0-1,0-21-15,0 20 16,0 1-16,0-21 0,0 21 0,0-22 16,0 1-16,21 0 0,0-1 0,0 22 15,-21-21-15,21 21 0,1 0 16,20-1-16,-21 1 0,0 21 0,22 0 16,-22 0-16,0 0 0,21 0 15,-21 0-15,1 21 0,-1 1 0,0-1 16,0 21-16,21-21 0,-42 0 0,22 22 15,-1-22-15,-21 21 16,0-21-16,0 1 0,0-1 0,0 21 16,0-21-16,0 0 0,0 1 15,0-1 1,-21-21 0,21-21-16,-22-1 0,22 1 15,0 0-15,0 0 0,0 0 16,0-22-16,0 22 0,0-21 0,0 0 15,22 20-15,-1-20 0,0 0 0,0 21 16,21-1-16,-20 1 0,20 0 16,-21 0-16,21 21 0,-20 0 0,41 0 15,-42 0-15,22 21 16,-43 0-16,21 0 0,0 1 16,-21-1-16,0 21 0,0-21 0,0 0 15,0 22-15,0-22 0,0 0 0,0 21 16,-21-20-16,0-1 0,21 0 15,0 0-15,-22 0 0,44-42 47,-1 21-47,0-21 0</inkml:trace>
  <inkml:trace contextRef="#ctx0" brushRef="#br1" timeOffset="165636.03">8234 5271 0,'-21'0'0,"-1"0"0,1 0 15,0 21-15,0-21 0,0 21 16,0 0-16,-1 21 0,1-20 16,0-1-16,0 21 0,0 0 0,0-20 15,-1 20-15,22 0 0,-21-21 0,21 22 16,0-22-16,0 0 0,0 0 15,0 22-15,21-22 0,1 0 16,20-21-16,-21 0 16,0 0-16,22 0 0,-22 0 0,21 0 15,0-21-15,-20 0 0,20 21 0,-21-22 16,0 1-16,0-21 0,1 21 0,-1-22 16,0 22-16,-21-21 0,0 0 15,0-1-15,0 22 0,0-42 16,-21 41-16,0 1 0,-1 0 15,1 0-15,0 21 0,0 0 0,0 0 16,0 0-16,-22 0 0,22 0 16,0 0-16,0 21 0,0 0 0,-1-21 15,1 21-15,21 1 0,-21-1 16,21 0-16,0 0 0,0 0 0,0 0 16,21 1-16,0-22 0,1 21 15,-1-21-15,0 21 0,0-21 0,0 0 16</inkml:trace>
  <inkml:trace contextRef="#ctx0" brushRef="#br1" timeOffset="166027.81">8488 5440 0,'0'-21'0,"0"42"0,0-63 16,0 20-16,21 1 15,0 21-15,0 0 0,0-21 16,1 21-16,-1 0 0,0 0 15,0 0-15,0 0 0,22 0 16,-22 0-16,0 21 0,0-21 0,0 21 16,0 1-16,1-1 0,-1 0 15,-21 0-15,0 21 0,21-20 0,-21-1 16,0 21-16,0-21 0,0 0 0,0 22 16,0-22-16,-21 0 0,0 0 15,21 0-15,0 1 0,-22-22 16,1 0-16,21-22 15,0 1 1,0 0-16,0 0 16,0 0-16,0 0 0,0-22 0,21 22 15,1-21-15,-1 21 0,0-1 16,0 1-16,0-21 0,-21 21 0,21 0 16,1 21-16,-1-22 0,0 1 0,21 21 15,-21 0-15,1-21 0,-1 21 16,0 0-16,0 0 0,0 0 15</inkml:trace>
  <inkml:trace contextRef="#ctx0" brushRef="#br1" timeOffset="166428.57">9356 5567 0,'0'0'0,"21"0"15,0 0-15,0 0 16,0 0-16,0 0 16,1-21-16,-1 21 0,0-21 0,0-1 15,0 22-15,0-21 0,1 0 0,-22 0 16,21 0-16,-21 0 0,21 21 16,-21-22-16,0 1 0,0 0 15,0 0-15,-21 21 16,0 0-16,-1 0 15,1 0-15,0 0 0,0 21 16,0 0-16,0 0 0,-1 1 0,22-1 16,-21 0-16,0 0 0,0 21 0,21-20 15,0-1-15,-21 21 0,21-21 16,0 0-16,0 1 0,0-1 0,0 0 16,0 0-16,21-21 0,0 0 15,0 0-15,0 0 0,22 0 16,-22 0-16,21 0 0,-21 0 0,1 0 15,20-21-15,-21 21 0,0-21 16,0 0-16,1 21 0</inkml:trace>
  <inkml:trace contextRef="#ctx0" brushRef="#br1" timeOffset="167172.15">11261 5461 0,'0'-21'0,"0"0"0,0 0 15,0-1-15,0 1 16,0 0-16,0 0 0,0 0 16,21 0-16,0-1 0,0 1 0,0 0 15,0 21-15,22-21 0,-22 21 0,21 0 16,-21 0-16,22 0 0,-1 0 16,0 0-16,1 21 0,-1 0 0,0 0 15,-20 1-15,20-1 0,-21 21 16,0-21-16,0 0 0,-21 22 0,0-22 15,0 21-15,0-21 0,-21 1 16,0 20-16,0-21 0,0 0 16,0 0-16,-1-21 0,1 22 0,0-22 15,0 0-15,21-22 16,0 1 0,0 0-16,0 0 0,0 0 0,0 0 15,0-22-15,0 22 0,21-21 0,0 21 16,0-22-16,1 1 0,-1 21 15,0-22-15,0 22 0,0 0 0,0-21 16,1 42-16,20-21 0,-21-1 16,0 22-16,0 0 0,-21-21 15,22 21-15,-22 21 94</inkml:trace>
  <inkml:trace contextRef="#ctx0" brushRef="#br1" timeOffset="167565.93">12382 5440 0,'0'21'16,"22"-21"-1,-1-21-15,-21 0 16,21 21-16,0-21 0,0-1 16,0 1-16,1 0 0,-1 0 15,0 0-15,0 21 0,-21-21 0,0-1 16,0 1-16,0 0 15,-21 21 1,0 0 0,0 21-16,-1 0 0,1 1 15,0-1-15,0 0 0,0 0 0,0 0 16,21 0-16,-22 22 0,22-22 0,-21 0 16,21 0-16,0 22 15,0-22-15,0 0 0,0 0 0,0 0 16,21-21-16,1 21 0,-1-21 15,0 0-15,0 0 0,0 0 0,0 0 16,22 0-16,-22 0 0,42-21 16,-20 0-16</inkml:trace>
  <inkml:trace contextRef="#ctx0" brushRef="#br1" timeOffset="168235.54">13377 5313 0,'0'-21'0,"0"42"0,21-63 0,-21 20 15,0 1-15,0 0 0,0 0 16,-21 21-16,0 0 0,0-21 16,0 21-16,0 0 0,-1 0 0,-20 0 15,21 0-15,0 21 0,0-21 0,-22 21 16,22 0-16,0 0 0,0 1 16,0-1-16,-1 0 0,1 0 15,0 21-15,0-20 0,21-1 0,0 0 0,0 0 16,0 0-16,0 0 15,0 1-15,0-1 0,21-21 16,0 0-16,0 0 0,1 0 16,-1 0-16,21 0 0,-21 0 15,22-21-15,-1-1 0,-21 1 0,21 21 16,-20-21-16,20 0 0,-21 0 0,0 0 16,0-1-16,-21-20 0,22 42 15,-22-21-15,21 0 0,-21 0 0,0-1 16,0 44 15,0-1-15,0 0-16,0 0 0,0 0 0,0 0 15,-21 1-15,21 20 0,-22 0 16,22 1-16,-21-1 0,21 0 16,0 64-16,-21-64 0,21 22 15,0-1-15,0 1 0,0-1 0,0-20 16,0 20-16,0 1 0,0 20 0,0-20 15,0-1-15,-21 1 0,-21 63 16,20-64-16,1-20 0,0-1 16,0 0-16,0 1 0,0-22 15,-1 0-15,1 0 0,0 0 0,0-21 16,0 0-16,21-21 0,-21 0 16,21 0-16,0 0 0,-22-22 15,22 1-15,-21-21 0,21-1 0,0 1 16,0-1-16,0 1 0,0-1 0,21 1 15,1-22-15,-1 21 0,0 22 0,0-21 16,0-1-16,0 22 0,1-1 16,-22 1-16,21 0 0,0-1 0,0 1 15,0 0-15,22-1 0,-22 22 16,0-21-16,21 0 0,1 20 16,-22 1-16</inkml:trace>
  <inkml:trace contextRef="#ctx0" brushRef="#br1" timeOffset="168890.17">13991 5249 0,'0'-21'0,"0"42"0,0-63 0,0 21 16,0 0-16,0 0 0,0-1 0,-21 1 15,0 21 1,0 0-16,-1 0 0,1 21 15,-21 1-15,21-1 0,0 0 16,-1 0-16,1 0 0,21 0 16,-21 22-16,21-22 0,-21 0 0,21 0 15,0 0-15,0 1 0,0-1 16,0 0-16,21-21 0,0 0 16,0 0-16,1 0 0,-1 0 0,0 0 15,21 0-15,-21-21 0,1 21 0,-1-21 16,0-1-16,21 22 0,-42-21 15,21 0-15,1 0 0,-22 0 0,21 0 16,-21-1-16,0 1 0,0 0 0,0 42 47,0 0-47,0 1 16,0 20-16,-21-21 0,21 21 15,-22 1-15,22-1 0,-21 22 0,21-1 16,0-21-16,0 22 0,-21-1 0,21 1 15,-21-1-15,21 1 16,-21-1-16,21 1 0,0-1 0,-21 1 0,21-1 16,-22 1-16,1-1 0,0 1 0,21-1 15,-21-20-15,21 20 0,-21-20 0,21-1 16,0 21-16,0-41 16,0 20-16,0-21 0,0 0 0,21-21 15,0-21 1,-21 0-16,0 0 0,0-22 15,21 1-15,-21 0 0,0-22 16,0 1-16,0-1 0,0 1 0,0-1 16,0 1-16,0-22 0,-21 22 0,21-1 15,-21 1-15,21-1 0,0 1 0,0 20 16,0-20-16,0 20 0,0 22 16,21-21-16,0 21 0,0-22 0,1 22 15,-1 0-15,0 0 0,21-21 16,-21 20-16</inkml:trace>
  <inkml:trace contextRef="#ctx0" brushRef="#br1" timeOffset="169312.93">14372 5228 0,'0'-21'0,"0"42"0,0-63 16,0 21-16,0 0 15,0-1-15,0 1 0,0 0 16,21 21-16,0 0 0,1 0 16,20 0-16,-21 0 0,0 0 15,0 0-15,1 0 0,-1 21 0,21 0 16,-42 1-16,21-1 0,0 0 16,-21 0-16,0 21 0,0-20 15,0-1-15,0 0 0,0 21 0,0-21 16,0 1-16,-21-1 0,21 0 15,-21-21-15,0 0 16,0 0-16,21-21 16,0 0-16,0-1 15,0 1-15,0 0 0,0-21 16,21 21-16,0-1 0,-21-20 0,21 0 16,0 21-16,-21-1 0,22-20 15,-1 21-15,0 0 0,0 0 16,0 21-16,0 0 15,1 0-15,-1 0 0,0 0 0,0 21 16,0 0-16,0-21 16,-21 21-16</inkml:trace>
  <inkml:trace contextRef="#ctx0" brushRef="#br1" timeOffset="171388.72">15028 5292 0,'21'0'16,"1"0"-16,-1-21 16,0-1-16,0 1 0,0 21 15,0-21-15,1 0 0,20 0 16,-21 0-16,0-1 0,22-20 16,-22 21-16,-21 0 0,21 0 0,-21-1 0,0 1 15,0 0-15,-21 21 16,0 0-16,-1 0 0,1 0 15,0 21-15,-21 22 0,21-22 0,-1 0 16,1 21-16,0-21 16,0 22-16,0-22 0,0 21 0,21-21 15,0 1-15,0-1 0,0 0 0,0 0 0,0 0 16,0 0-16,0 1 16,21-22-16,0 0 0,0 0 0,0 0 15,0 0-15,1 0 0,20 0 0,-21 0 16,21-22-16,-20 22 0,20-21 15,0 0-15,1 0 0,-1 0 0,0-22 16,1 22-16,-1-21 0,-21 21 0,21-22 16,1 1-16,-22 21 0,21-21 15,-21 20-15,-21 1 0,22 0 0,-22 0 16,-22 21 15,1 21-31,0-21 0,0 21 0,0 0 16,21 22-16,0-22 0,-21 0 0,21 0 15,0 0-15,0 1 0,0 20 16,0-21-16,0 0 0,0 0 0,0 1 16,0-1-16,21 0 0,-21 0 15,0 0-15,21-21 0,-21 21 16,21-21-16,-42-21 47,21 0-47,-21 21 0,21-21 15,-21 0-15,21 0 0,-22 21 16,22-22-16,-21 22 16,0 0-16,0 22 15,21-1 1,0 0-16,0 0 16,0 0-16,21 0 0,0-21 15,0 0-15,-21 22 0,22-22 16,-1 0-16,21 0 0,-21 0 0,0 0 15,1 0-15,-1 0 0,21 0 0,0 0 16,1-22-16,-1 1 0,22 0 16,-22 0-16,0 0 0,1-22 0,-1 22 15,-21-21-15,0 21 0,22-22 16,-22 22-16,-21-21 0,0 21 16,0 0-16,0-1 0,-21 22 15,-22 0-15,22 0 16,0 0-16,0 22 0,0-1 15,-1 0-15,1 0 0,21 0 0,0 0 16,0 1-16,0-1 0,0 21 0,0-21 16,0 0-16,0 1 0,0-1 15,0 0-15,21 0 0,-21 0 0,22 0 16,-22 1-16,-22-22 47,1 0-32,0 0-15,0-22 0,0 22 16,0 0 0,21 22-1,21-22 1,0 21 0,0-21-16,0 0 0,0 0 0,1 0 15,-1 0-15,21 0 0,0 0 0,1 0 16,20 0-16,-20 0 0,-1-21 15,0 21-15,1-22 0,-22 1 16,21 0-16,-21 0 0,0 0 0,1-22 16,-1 22-16,0-21 0,0 21 15,-21-22-15,0 22 0,0 0 0,0 0 16,0 0-16,0 0 0,0 42 31,0 0-31,0 0 0,-21 0 16,21 0-16,-21 1 0,0-1 15,21 21-15,-22-21 0,22 0 0,0 1 16,-21 20-16,21-21 0,0 0 0,0 0 16,0 1-16,0-1 15,0 0 1,21-21-16,1 0 0,-1 0 16,0 0-16,0 0 0,0-21 15,22 0-15,-22 21 0,21-22 0,-21 1 16,0 0-16,1 0 0,-1-21 0,0 20 15,0 1-15,0 0 0,0-21 16,-21 21-16,0-1 0,0 44 31,0-1-15,0 0-16,0 0 0,0 0 0,0 0 16,-21 1-16,21-1 0,0 0 15,0 0-15,0 0 0,0 0 16,0 1-16,21-22 31,1 0-31,-1 0 16,0-22-16,-21 1 15,0 0-15,0 0 0,0 0 16,0-22-16,0 22 0,0 0 0,0 0 16,0-21-16,0 20 0,0 1 15,-21 0-15,21 0 0,0 0 0,-21 0 16,42 21 15,0 0-15,0-22-16,0 22 0,0 0 15,22 0-15,-22 0 0,21-21 0,1 21 16,-1 0-16,0 0 0,1 0 0,-22 0 16,21 0-16,-21 21 0,0 1 15,-21-1-15,22-21 0,-22 21 0,0 0 16,0 0-16,0 0 0,0 22 0,0-22 15,0 0-15,0 0 0,0 0 16,0 1-16,-22-1 0,22 0 0,-21 0 16,21 0-16,0 0 0,0 1 0,-21-22 15,21 21-15,-21-21 16,21-21 15,0-1-15,0 1-16,0 0 0,0 0 15,0 0-15,21-22 0,0 22 0,0-21 16,1 21-16,-1-22 16,0 1-16,21 21 0,-21-21 0,22-1 15,-1 22-15,0 0 0,-20 0 16,20 0-16,0 21 0,22 0 16,-43 0-16,0 0 0,-21 21 0,0 21 15,0-21-15,0 0 16,0 22-16,0-22 0,0 21 0,-21 1 15,21-22-15,-21 21 0,0 0 0,-1-20 16,1-1-16,0 21 0,0-21 16,21 0-16,0 1 0,-21-22 0,21 21 15,-21 0-15,21-42 32,0 0-17,0-1-15,0 1 0,0 0 0,0 0 16</inkml:trace>
  <inkml:trace contextRef="#ctx0" brushRef="#br1" timeOffset="171579.61">17293 4636 0,'-21'0'0,"42"0"0,-63-22 0,21 22 16,-1 0-16,1 0 15,21 22 16,0-1-15,-21-21 0,0 0-16</inkml:trace>
  <inkml:trace contextRef="#ctx0" brushRef="#br1" timeOffset="172733.81">19791 4699 0,'0'-42'0,"0"84"0,0-105 0,0 41 16,0-20-16,0 21 0,-21 0 16,-1-22-16,1 22 0,0 0 0,0 0 15,0 21-15,-22 0 0,22 0 16,-21 0-16,0 0 0,20 21 0,-20 0 16,0 0-16,21 22 0,-22-1 0,1 0 15,21 1-15,-22 20 0,22 1 16,-21-1-16,21-20 0,-22 84 15,22-85-15,0 21 0,21-20 0,0-1 16,0 0-16,0-20 0,0 20 16,0-21-16,21 0 0,22-21 0,-22 21 15,0-21-15,21 0 0,1 0 16,-1 0-16,0 0 0,1 0 16,-1-21-16,0 0 0,22 0 0,-22 0 15,0 0-15,1-1 0,20-20 0,-42 21 16,22-21-16,-1 20 0,-21-20 15,0 0-15,1-1 0,-1 1 0,0 21 16,-21 0-16,0 0 0,0-1 16,0 44-1,0-1-15,0 0 0,0 21 16,-21-21-16,21 22 0,-21-22 16,21 21-16,-22-21 0,22 22 15,0-22-15,0 0 0,0 21 0,0-20 16,0-1-16,0 0 15,22-21-15,-1 0 0,0 0 0,0 0 16,0 0-16,0 0 0,22 0 0,-22 0 16,21-21-16,1 0 0,-22-1 15,21 1-15,-21 0 0,22 0 0,-22-21 16,0 20-16,0-20 0,0 21 0,-21-21 16,0 20-16,21-20 0,-21 21 15,22 0-15,-22 0 0,0 42 47,0 0-47,-22 0 0,22 21 0,-21-20 16,21 20-16,0 0 0,-21 1 15,21-1-15,-21 0 0,21 1 0,-21 20 16,21-21-16,-21 22 0,21-22 16,0 22-16,0-1 0,-22 1 0,22-1 0,0 1 15,-21-1-15,21 22 0,0-22 16,0 1-16,0-1 0,-21 64 15,21-63-15,-21-1 0,21 1 0,-21-22 16,21 22-16,-21-22 0,-1-21 16,22 22-16,-21-22 0,21 0 15,-21-21-15,0 0 0,0 0 16,0 0-16,21-21 16,-22-22-16,1 22 0,21-21 15,-21 0-15,0-1 0,0 1 0,0-22 16,21 22-16,0-21 0,-22-1 0,22 1 15,0-1-15,0 1 0,0 20 0,0-20 16,22-1-16,-1 1 0,-21 20 16,21-20-16,0 21 0,0-1 0,22-20 15,-22 20-15,21 1 0,-21 0 0,22-1 16,-1 1-16,21 0 0,-20-1 16</inkml:trace>
  <inkml:trace contextRef="#ctx0" brushRef="#br1" timeOffset="173007.72">20955 4763 0,'0'0'0,"-21"0"0,0 0 0,-1 0 0,-20 21 15,21 0-15,-21 0 0,-22 43 16,43-43-16,0 21 15,-22 0-15,22 1 0,0-22 16,0 21-16,21 1 0,0-22 0,0 0 0,0 21 16,0-21-16,21 1 15,0-1-15,0-21 0,1 0 16,20 0-16,-21 0 0,21 0 0,1 0 16,-22 0-16,21-21 0,1-1 15,-22 1-15,21 0 0,0 0 0</inkml:trace>
  <inkml:trace contextRef="#ctx0" brushRef="#br1" timeOffset="173255.66">21399 4509 0,'0'0'0,"22"-22"0,-22 1 16,0 0-16,0 42 16,-22 0-1,22 1-15,-21-1 0,0 21 16,0-21-16,21 22 0,-21-1 0,0 21 15,21-20-15,0-1 0,-22 0 16,22 22-16,-21-22 0,21-21 0,0 22 16,0-1-16,0-21 0,0 22 0,0-22 15,0 0-15,0 0 16,0 0-16,21-21 0,1 0 16,-1 0-16,0-21 15,0 0-15,0 21 0,0-21 0</inkml:trace>
  <inkml:trace contextRef="#ctx0" brushRef="#br1" timeOffset="173605.45">21484 4995 0,'0'22'15,"0"-1"1,0 0 0,21 0-16,0-21 15,1 0-15,-1 0 0,0 0 0,0 0 16,0 0-16,0 0 0,1-21 15,-1 21-15,0-21 0,0 0 16,0-1-16,0 1 0,1 0 0,-22 0 16,0 0-16,21-22 0,-21 22 15,0 0-15,0 0 0,0 0 16,-21 21-16,-1 0 16,1 0-16,-21 21 0,21 0 0,0 0 15,-22 22-15,22-22 0,0 21 0,0 0 16,0-20-16,-1 20 0,22 0 15,0-21-15,0 22 0,0-22 16,0 0-16,0 0 0,0 0 0,22 1 0,-1-22 16,0 21-16,0-21 0,0 0 15,0 0-15,22 0 0,-22 0 16,21-21-16,1 21 0,-22-22 0,21 1 16</inkml:trace>
  <inkml:trace contextRef="#ctx0" brushRef="#br1" timeOffset="174340.03">23326 5122 0,'0'0'0,"21"-21"0,-21 0 16,21-21-16,-21-1 16,21 1-16,-21 21 0,0-21 0,0-1 15,0 1-15,0 0 0,0 20 16,0-20-16,-21 21 0,0 0 0,0 0 16,-1 21-16,1 0 0,-42 0 15,20 0-15,1 0 0,21 21 16,-21 21-16,-1-21 0,1 22 0,0-1 15,-1 0-15,22 1 0,-21-1 0,21 0 16,-1 1-16,1-1 0,21 0 16,0 1-16,0-22 0,0 21 15,0-21-15,0 0 0,21 1 0,1-1 16,-1-21-16,21 0 0,-21 0 16,0 0-16,22 0 0,-1 0 0,-21 0 15,22 0-15,-22-21 0,21-1 0,-21 1 16,22 0-16,-22 0 0,21-21 15,-21 20-15,0-20 0,1 0 0,20-1 16,-21 1-16,0 0 0,0-1 0,1 22 16,-22-21-16,21 21 15,-21 42 1,0 0-16,-21 21 0,-1-20 16,22 20-16,-21 0 15,0-21-15,21 22 0,-21-22 0,21 21 16,0-21-16,0 1 0,0 20 0,0-21 15,0 0-15,0 0 16,21 1-16,0-22 16,0 0-16,1 0 0,20 0 0,-21 0 15,0 0-15,22-22 0,-1 1 16</inkml:trace>
  <inkml:trace contextRef="#ctx0" brushRef="#br1" timeOffset="174739.8">23897 4911 0,'-21'-21'0,"42"42"0,-63-64 0,21 22 16,21 0-16,0 0 0,0 0 15,0 0-15,0-1 16,21 1-16,0 21 0,0-21 0,21 21 16,-20 0-16,20 0 0,-21 0 15,21 0-15,-20 0 0,-1 0 0,21 0 16,-21 21-16,0 0 0,1 22 0,-22-22 15,0 21-15,0-21 0,0 22 16,0-1-16,0 0 0,0-20 16,0 20-16,0-21 0,-22 21 0,22-20 15,-21-1-15,0-21 0,21 21 0,-21 0 16,0-21-16,0 0 16,-1 0-16,1-21 15,21 0-15,-21 21 0,21-21 0,0-1 16,0 1-16,0 0 0,0 0 15,0-21-15,0 20 0,21-20 0,0 0 16,1-1-16,-1 1 0,0 21 16,0-21-16,21-1 0,-20 22 0,20-21 15,-21 21-15,21-1 0,-20 22 0,20-21 16,-21 21-16,0-21 0,22 21 16,-22 0-16,0 0 0</inkml:trace>
  <inkml:trace contextRef="#ctx0" brushRef="#br1" timeOffset="175096.6">24638 4974 0,'21'0'16,"0"0"-1,0-21-15,1 0 0,-1 0 0,0 0 16,0-22-16,21 22 15,-20 0-15,-1-21 0,0 20 0,0 1 16,0-21-16,-21 21 0,0 0 0,0-1 16,-21 22-1,0 0-15,0 0 0,-22 0 0,22 22 16,-21-1-16,0 21 0,20-21 0,-20 22 16,21-1-16,0-21 0,0 21 15,21 1-15,0-1 0,0-21 0,0 0 16,21 22-16,0-22 0,42 21 15,-20-42-15,20 21 0,1 1 16,-1-22-16,1 0 0,20 0 0,-20 0 16,-22 0-16,22 0 0,-22 0 15,0-22-15,-20 1 0,20 0 16,-21 21-16,0-21 0</inkml:trace>
  <inkml:trace contextRef="#ctx0" brushRef="#br1" timeOffset="177417.14">7768 6731 0,'0'21'0,"0"0"0,0 22 31,21-43-31,0 0 16,1 0-16,-22-21 16,21-1-16,-21 1 15,0 0-15,0 0 0,0 0 16,0 0-16,0-22 0,0 22 0,-21 0 15,-1-21-15,1 20 0,-21 1 16,0-21-16,-1 21 0,1 21 0,0-21 16,-1 21-16,1 0 0,0 21 15,20-21-15,-20 42 0,0-21 0,21 22 16,-22-1-16,22 0 0,-21 1 16,21-1-16,-1 21 0,22-20 0,0-1 15,-21 0-15,21 1 0,0-1 16,0-21-16,0 22 0,0-22 0,21 21 15,1-21-15,-1-21 0,-21 21 16,63-21-16,-42 0 0,1 0 16,20-21-16,-21 0 0,21 0 15,-20 0-15,20 0 0,0-1 0,1-20 16,-1 21-16,-21-21 0,21 20 0,-20-20 16,-1 0-16,0-1 0,0 22 15,0-21-15,-21 0 0,0 20 0,0 1 16,0 0-16,0 0 0,0 42 15,0 0 1,0 0-16,0 1 0,0-1 0,0 0 16,0 21-16,0-21 15,0 22-15,0-1 0,0-21 0,0 0 0,0 22 16,0-22-16,0 0 0,0 0 16,21 0-16,1-21 0,-1 22 15,0-22-15,0 0 0,0 0 0,0 0 16,22 0-16,-22 0 0,0-22 0,21 1 15,-20 21-15,-1-21 0,21 0 16,-21 0-16,0 0 0,1-22 0,-1 22 16,-21-21-16,21 21 0,-21-1 0,21-20 15,-21 21-15,0 0 0,0-22 16,0 22-16,0 42 31,0 1-15,0 20-16,0-21 0,0 0 0,0 0 15,0 22-15,0-22 0,0 0 0,0 0 16,0 0-16,0 1 0,0-1 16,0 0-16,21 0 15,0-21-15,1 0 0,-1 0 0,0 0 16,0 0-16,0-21 0,0 0 16,1 21-16,-1-21 0,21-1 0,-21 1 15,0 0-15,1-21 0,-1 21 16,0-1-16,0-20 0,0 21 15,-21-21-15,0 20 0,21-20 0,-21 21 16,0 0-16,22 21 0,-22-21 16,0 42-1,0 0 1,21-21-16,0 0 16,0 21-16,0-21 0,0 0 15,22 0-15,-22 0 0,21 0 0,1 0 0,-1 0 16,-21 0-16,21 0 0,1-21 15,-1 21-15,-21 0 0,22 0 0,-43-21 16,21 21-16,0 0 0,-42 0 31,0 0-31,-1 0 16,1 0-16,0 0 0,-21 21 0,21 0 16,-22 0-16,22 0 0,-21 1 15,-1-1-15,22 0 0,-21 21 0,21-21 16,-22 22-16,22-22 0,0 21 15,0-21-15,0 1 0,21-1 0,-21 21 16,21-21-16,0 0 0,0 1 16,0-1-16,21-21 0,0 0 15,0 0-15,0 0 0,0 0 0,1 0 16,20 0-16,-21 0 0,0-21 0,0-1 16,22 22-16,-22-21 0,0 0 15,21 0-15,-20-21 0,-1 20 16,0 1-16,0 0 0,-21-21 0,21-22 15,-21 43-15,0-21 0,21 21 16,-21-1-16,0 1 0,0 0 16,0 42-1,-21 22 1,21-22-16,0 0 16,-21 0-16,21 0 0,0 22 0,0-22 15,0 0-15,0 21 0,0-21 16,0 1-16,0-1 0,0 0 0,0 0 15,0 0-15,0 0 16,21-21-16,0 0 0,1 0 16,-1 0-16,0 0 0,0 0 15,0 0-15,22-21 0,-22 0 16,0 0-16,0 0 0,0 0 0,22-1 0,-22 1 16,0-21-16,0 21 0,0-22 15,0 1-15,1 0 0,-1-22 0,-21 22 16,0-22-16,21 22 0,0-43 15,-21 43-15,0 0 16,0-1-16,0 22 0,0 0 0,0 0 16,0 42-1,-21 0 1,21 0-16,-21 1 0,21 20 0,-21 0 16,21 1-16,0-1 0,0 0 0,-22 1 15,22-1-15,-21 0 0,21 1 16,0-1-16,0 0 0,0 1 0,0-22 15,0 21-15,0-21 0,0 0 0,0 1 16,21-1-16,-21 0 0,22-21 16,-1 0-16,0 21 0,0-21 0,0 0 15,0 0-15,22 0 0,-22 0 0,0-21 16,0 21-16,22-21 0,-22 0 0,0 21 16,21-22-16,-21 1 15,1 0-15,-1 0 0,0-21 0,0 20 16,-21 1-16,0 0 0,21 21 0,-21-21 15,-21 42 17,21 0-32,-21-21 0,21 21 0,0 1 15,-21-1-15,21 0 0,-21 0 16,21 0-16,0 0 0,0 1 0,0-1 16,0 0-16,0 0 15,21-21 1,0 0-16,0 0 0,0-21 15,0 21-15,1-21 0,-1 0 0</inkml:trace>
  <inkml:trace contextRef="#ctx0" brushRef="#br1" timeOffset="177600.03">10223 6541 0,'0'0'0,"-21"-22"15,-42 22 1,42 0-16,-1 0 15,1 0-15,21 22 32,21-22-32,1 0 0,-1 21 15,0-21-15,0 0 0,21 0 16,-20 0-16,-1 21 0</inkml:trace>
  <inkml:trace contextRef="#ctx0" brushRef="#br1" timeOffset="178127.73">10837 6773 0,'21'0'0,"-42"0"0,64 0 15,-22-21-15,-21 0 16,21 0-16,0-21 0,-21 20 16,0 1-16,0 0 0,0 0 15,0 0-15,-21 0 0,0-1 16,0 22-16,-1-21 0,1 21 0,0 0 15,-21 0-15,21 0 0,-22 21 16,22-21-16,-21 22 0,21-1 0,-43 42 16,43-42-16,0 1 0,0 20 15,-1-21-15,1 21 0,21-20 16,0-1-16,0 21 0,0-21 0,0 0 16,0 1-16,0-1 0,0 0 15,21-21-15,1 0 0,-1 0 0,0 0 16,0 0-16,21 0 0,-20 0 15,-1-21-15,21 0 0,-21 21 16,0-22-16,22 1 0,-22 0 0,0 0 16,0-21-16,0 20 0,1 1 15,-22-21-15,0 0 0,21 20 0,-21-20 16,0 21-16,0 0 0,0 0 0,0-1 16,-21 22-1,-1 22-15,22-1 0,0 0 16,-21 0-16,0 21 0,21-20 0,-21-1 15,21 21-15,0-21 0,0 22 16,0-22-16,0 0 0,0 0 0,0 0 16,0 0-16,21-21 0,0 22 15,0-22-15,1 0 0,-1 0 16,0 0-16,0 0 0,21 0 0,-20 0 16,-1 0-16,21-22 0,-21 22 0,22-21 15,-22 0-15,21 0 0</inkml:trace>
  <inkml:trace contextRef="#ctx0" brushRef="#br1" timeOffset="178649.78">11388 6308 0,'0'0'0,"0"-21"0,21-22 0,-21 22 15,0 0-15,-21 21 32,21 21-32,0 0 0,-22 22 15,22-22-15,0 21 0,-21-21 16,21 22-16,0-1 0,0 0 15,0 1-15,0-1 0,0 0 0,0 1 16,0-1-16,-21-21 0,21 21 0,-21-20 16,21-1-16,0 0 0,0 0 15,0 0-15,0-42 32,0 0-17,0 0-15,0 0 0,0-1 16,21 1-16,0 0 0,-21-21 0,21 21 15,1-1-15,-1-20 16,0 21-16,0 0 0,0 0 0,0-1 16,22 22-16,-22 0 0,0 0 0,0 0 15,0 0-15,1 0 0,-1 0 16,-21 22-16,21-1 0,-21 0 0,21 0 16,-21 0-16,0 0 0,0 1 0,0-1 15,0 0-15,0 0 0,0 0 16,-21 0-16,0 1 0,0-1 0,-1-21 15,1 21-15,0-21 0,0 0 0,0 21 16,0-21-16,-1 0 0,1 0 16,0 0-16,0 0 0,0 0 15,0 0-15,-1 0 0,44-21 47,-1 21-31,0-21-16,0 0 0,21 21 0</inkml:trace>
  <inkml:trace contextRef="#ctx0" brushRef="#br1" timeOffset="178951.9">12150 6075 0,'0'0'16,"-22"0"-1,1 21 1,21 21-16,0-20 0,-21-1 16,21 21-16,-21 0 0,21 1 0,-21-1 15,21 0-15,-21 22 0,21-22 16,0 1-16,0-1 0,-22 0 0,22 1 16,0-22-16,0 21 0,0-21 0,0 0 15,0 1-15,0-1 0,0 0 16,22-21-1,-1 0 1,0 0-16,-21-21 16,21 0-16,0-1 0,0 1 0,1 21 15,-1-21-15</inkml:trace>
  <inkml:trace contextRef="#ctx0" brushRef="#br1" timeOffset="179317.9">12277 6604 0,'0'21'15,"21"-21"1,0 0 0,0 0-16,0 0 0,0 0 15,1 0-15,-1-21 0,0 21 16,0-21-16,-21 0 0,21 21 16,-21-21-16,21-1 0,-21 1 0,0 0 15,0 0-15,0 0 0,0 0 16,0-1-16,0 1 0,-21 21 15,0 0-15,0 0 0,0 0 16,0 21-16,-1 1 0,1-1 16,0 21-16,0-21 0,0 22 0,21-22 15,-21 21-15,21-21 0,-22 22 0,22-22 16,0 0-16,0 0 0,0 0 16,0 0-16,0 1 0,22-1 15,-1-21-15,0 0 0,0 21 0,0-21 0,0 0 16,1 0-16,-1 0 15,0 0-15,0 0 0,21-21 0,-20 0 16,-1 21-16,-21-22 0,21 22 0,0-21 16,-21 0-16,21 21 0</inkml:trace>
  <inkml:trace contextRef="#ctx0" brushRef="#br1" timeOffset="179527.79">12933 6731 0,'-21'0'32</inkml:trace>
  <inkml:trace contextRef="#ctx0" brushRef="#br1" timeOffset="181048.88">762 8805 0,'0'-21'0,"-21"21"0,0 0 15,-1 0-15,1 0 0,0 0 0,-21 0 16,21 0-16,-22 0 0,1 0 16,0 0-16,-1 0 0,1 0 15,0 0-15,-1 0 0,1 0 0,0 0 16,-1 0-16,22 0 0,-21 0 16,21 0-16,-1 0 0,1 0 0,0 0 15,42-21 1,0 21-16,22 0 15,-1 0-15,0 0 16,22 0-16,-1 0 0,1 0 0,21 0 16,-1 0-16,-20 0 0,20 0 15,1 0-15,-21 21 0,20-21 0,1 0 16,0 0-16,20 21 0,-20-21 16,21 0-16,-21 0 0,-1 0 0,1 0 15,-22 0-15,22 0 0,-43 0 16,22 0-16,-22 0 0,1-21 0,-1 21 15,-21 0-15,0-21 0,0 21 16,-21-21-16,0 0 0,0 0 16,-21-1-1,0 1-15,0 21 16,0-21-16,0 21 0,-1-21 16,1 21-16,0-21 0,0 21 0,0-21 15,-22 21-15,22-22 0,-21 22 16,21 0-16,-22-21 0,1 0 0,0 21 15,-1 0-15,22 0 0,-21-21 16,21 21-16,-22 0 0,22 0 16,42 0 15,1 0-31,-1 0 0,21 0 16,0 21-16,-20-21 0,20 21 0,0-21 15,1 21-15,-1-21 0,-21 22 16,21-22-16,1 0 0,-22 21 15,21 0-15,-21-21 0,22 0 0,-22 0 16,0 21-16,0-21 0,0 0 16,1 0-16,-22 21 0,21-21 0,-21 21 15,0 1 1,-21-1-16,-1-21 0,1 21 16,0 0-16,-21-21 0,21 21 15,-22 0-15,22 1 0,-21-1 0,-1 0 16,1 21-16,0-21 0,-1 1 15,-20-1-15,21 21 0,-1-21 0,22 0 16,-21 1-16,21-1 0,-1-21 16,1 21-16,0 0 0,0-21 15,21 21-15,0-42 78,0 0-78,21 21 0,0 0 16</inkml:trace>
  <inkml:trace contextRef="#ctx0" brushRef="#br1" timeOffset="-192928.39">3133 8573 0,'0'21'0,"-22"-21"15,1 0-15,0 0 16,0 0 0,0 0-16,21-21 15,0-1-15,0 1 16,0 0-16,0 0 0,0 0 15,0 0-15,0-1 16,21 22-16,0-21 0,0 0 0,0 0 16,1 21-16,-1-21 0,0 21 15,0 0-15,0 0 0,0 0 0,1 0 16,20 21-16,-21 0 0,0 0 0,0 0 16,1 1-16,-1 20 0,0-21 15,0 21-15,-21 1 0,0-1 0,21-21 16,-21 22-16,0-1 0,0 0 15,0 1-15,0-1 0,0-21 0,0 21 16,0-20-16,-21-1 0,21 0 16,0 0-16,-21-21 15,0 0 1,21-21 0,-21 21-16,21-21 0,0-22 0,0 22 15,0-21-15,0 21 0,0-22 16,0 1-16,0 0 0,0-1 0,0 1 15,21 0-15,-21-1 0,21 22 0,0-21 16,21 0-16,-20 20 0,20-20 16,-21 21-16,21 0 0,1 21 0,-1 0 15,0 0-15,-20 0 0,20 0 16,0 0-16,-21 42 0,22-21 0,-22 0 16,0 22-16,0-22 0,0 21 15,1-21-15,-22 22 0,0-1 16,0-21-16,0 22 0,0-1 0,0-21 15,0 21-15,0-20 0,0 20 16,0-21-16,0 0 0,0 0 16,-22-21-16,22 22 0,-21-22 15,21-22-15,0 1 16,0 0-16,0 0 0,0 0 0,0-22 16,0 22-16,0-21 0,0 0 15,21-1-15,1 1 0,-22 0 0,21-1 16,0 1-16,21 21 0,-21-22 15,1 22-15,20 0 0,0 0 16,1 21-16,-22 0 0,21 0 0,22 21 16,-43 0-16,0 0 0,0 22 15,0-22-15,-21 21 0,0-21 16,0 22-16,0-22 0,0 21 0,0 1 16,-21-22-16,0 21 0,21 0 0,-21-20 15,0-1-15,21 21 0,0-21 16,0 0-16,-22 1 0,22-1 15,0 0 1,0-42 0</inkml:trace>
  <inkml:trace contextRef="#ctx0" brushRef="#br1" timeOffset="-192464.3">5016 8361 0,'-42'-21'31,"-487"592"-31,1100-1121 0,-634 529 0,42 21 16,0 42-16,-1-21 0,1 22 0,0-22 15,0 21-15,0-21 0,21 22 16,-21-1-16,-1 0 0,22-21 15,-21 22-15,21-1 0,0-21 0,0 0 16,0 22-16,21-22 0,1 0 16,-1-21-16,0 21 0,0-21 0,21 0 15,-20 0-15,20 0 0,-21 0 0,21-21 16,-20 21-16,-1-21 16,21 0-16,-21 0 0,0-1 0,1 1 15,-1-21-15,-21 21 0,0-22 0,0 22 16,0-21-16,0 0 0,0 20 0,0-20 15,0 0-15,-21 21 0,-1-22 16,1 22-16,0 0 0,0 0 0,-21 21 16,20 0-16,1 0 0,0 0 15,-21 0-15,21 0 0,-1 0 0,1 21 16,21 0-16,0 0 0,-21 0 0,21 1 16,0-1-16,0 0 0,0 0 15,0 0-15,0 0 0,21 1 0,0-1 16,1-21-16,-1 0 15,21 21-15</inkml:trace>
  <inkml:trace contextRef="#ctx0" brushRef="#br1" timeOffset="-192021.54">5461 8509 0,'0'-21'15,"0"42"-15,0-63 0,0 21 16,0-1-16,0 1 16,21 21-16,0 0 0,0-21 15,1 21-15,-1 0 0,0 0 16,21 0-16,-21 0 0,1 21 0,-1 0 16,0-21-16,0 22 0,0-1 0,0 0 15,1 0-15,-22 0 16,0 0-16,0 22 0,0-22 0,0 0 15,0 0-15,0 22 0,0-22 0,-22 0 16,1 0-16,0 0 0,21 0 16,-21 1-16,21-44 31,0 1-31,0 0 16,21 0-16,-21-21 0,21 20 15,0 1-15,-21 0 0,22-21 0,-1 21 16,-21-22-16,21 1 0,0 21 15,0 0-15,-21-22 0,21 22 0,1 0 16,-1 21-16,0-21 0,0 0 16,0 21-1,0 0-15,-21 21 16,0 0-16</inkml:trace>
  <inkml:trace contextRef="#ctx0" brushRef="#br1" timeOffset="-191636.76">6244 8615 0,'21'0'0,"0"0"16,1 0-16,-1 0 15,0-21-15,0 21 0,-21-21 0,21-1 16,0 22-16,1-21 0,-1 0 15,-21 0-15,21 0 0,0 0 16,-21-1-16,0 1 0,0 0 0,0 0 16,0 0-16,-21 21 15,0 0 1,0 0-16,-22 21 0,22 0 0,0 0 16,0 0-16,0 1 0,-1-1 15,22 21-15,0-21 0,-21 0 16,21 22-16,0-22 0,0 0 0,0 0 15,0 0-15,0 1 0,0-1 0,21 0 16,1 0-16,-1-21 0,0 0 16,0 0-16,21 0 0,-20 0 0,-1 0 15,21 0-15,-21-21 0,0 21 0,1-21 16,-1 0-16,0 21 0,0-22 16,0 1-16</inkml:trace>
  <inkml:trace contextRef="#ctx0" brushRef="#br1" timeOffset="-190961.11">8191 8424 0,'0'-21'15,"-21"21"-15,21-21 16,0 0-16,-21 0 16,21 0-16,0-1 0,0 1 15,0 0-15,0 0 0,0 0 16,0 0-16,0-1 0,21 1 0,-21 0 16,21 0-16,1 0 0,20 0 15,-21-1-15,0 22 0,22 0 0,-22 0 16,21 0-16,0 0 0,-20 0 15,20 22-15,0-1 0,1 0 16,41 64-16,-41-64 0,-22 21 16,0 0-16,0 1 0,0-22 0,-21 21 15,0-21-15,0 22 0,0-22 16,0 0-16,-21 0 0,0 0 0,0 1 16,0-1-16,-1-21 0,1 0 0,21 21 15,-21-21-15,21-21 16,0 0-1,0-22-15,0 22 16,0 0-16,0 0 0,0-22 16,21 1-16,0 21 0,-21-21 0,22 20 15,-1-20-15,0 21 0,-21 0 0,21 0 16,0-1-16,-21 1 0,21 21 16,1-21-16,-1 21 0,0 0 15,0 0-15,0 0 0,0 0 16,1 0-1</inkml:trace>
  <inkml:trace contextRef="#ctx0" brushRef="#br1" timeOffset="-190228.53">9080 8382 0,'0'0'15,"22"0"-15,-22 21 0,21-21 16,0 0-1,0 0-15,0 0 0,0 0 16,1-21-16,-1 0 0,0 21 16,0-21-16,21 0 0,-20-1 0,20-20 15,-21 21-15,0 0 0,-21 0 16,0-1-16,0 1 0,0 0 16,0 0-16,0 0 15,-21 21-15,0 0 0,0 0 16,0 0-16,-1 0 0,1 21 15,0 0-15,0 0 0,21 0 0,-21 1 16,21-1-16,-21 21 0,21-21 0,0 0 16,0 22-16,0-22 0,0 0 15,0 0-15,0 0 0,0 1 0,0-1 16,21 0-16,0-21 0,0 0 16,0 0-16,0 0 0,22 0 15,-22 0-15,21 0 0,-21 0 0,22 0 16,-1-21-16,22 0 0,-22-1 0,0 1 15,1 0-15,-1 0 16,0 0-16,1-22 0,-22 22 0,0 0 16,0-21-16,0 21 0,-21-1 0,0 1 15,0 0-15,0 0 0,0 0 16,0 0-16,-21 21 16,0 0-16,21 21 15,0 0 1,-21 21-16,21-21 0,0 1 15,0 20-15,0 0 0,0 1 0,0-22 16,0 21-16,0 22 0,-21-22 16,21 0-16,0 1 0,0 20 0,0 1 15,0 20-15,0-20 0,0 20 16,0-20-16,0 21 0,0-1 16,0 1-16,0 0 0,0-1 0,0 1 15,0 0-15,0-1 0,0 1 0,0-22 16,0 22-16,0-21 0,-22 41 15,1-41-15,21-22 0,0-21 16,-21 22-16,21-22 0,-21 0 0,21 0 16,0-42-1,0 0-15,0 0 16,21-22-16,0 1 0,0 0 0,1-1 16,-22-20-16,21 21 0,0-43 15,-21 21-15,0-20 0,21-1 16,-21 0-16,0 1 0</inkml:trace>
  <inkml:trace contextRef="#ctx0" brushRef="#br1" timeOffset="-189924.71">9864 8657 0,'0'-84'0,"0"168"0,-22-232 0,1 106 0,21-22 15,0 22-15,0 0 0,-21-1 16,21 1-16,0 0 0,0 20 0,0-20 16,0 21-16,21 0 0,0 0 15,1-1-15,20 1 0,0 0 0,1 21 16,-1 0-16,0 0 0,1 0 0,-1 0 15,-21 21-15,21 0 0,-20 22 0,20-22 16,-42 21-16,0-21 16,0 22-16,0-1 0,0-21 0,0 22 15,-21-22-15,0 21 0,-1-21 0,1 0 16,-21 1-16,21-1 0,-22 0 16,1-21-16,21 21 0,0-21 0,-22 0 15,22 0-15,0 0 0,0 0 16,21-21-1,21 0 1,0 21-16,0-21 0,1-1 0,20 1 16,-21 0-16,0 21 0</inkml:trace>
  <inkml:trace contextRef="#ctx0" brushRef="#br1" timeOffset="-189572.35">10308 8403 0,'21'0'0,"0"0"0,1 0 16,-1 0-16,-21-21 0,21 21 16,0-21-16,0 0 0,0 0 0,1-1 15,-1 1-15,0 0 0,-21 0 0,21 0 16,0-22-16,-21 22 0,21 0 0,-21 0 16,0 0-16,0 0 15,-21 21-15,0 0 0,0 0 16,0 0-16,0 21 0,-1 0 15,1 0-15,0 0 0,21 0 16,-21 1-16,21-1 0,-21 0 0,21 21 16,-21-21-16,21 43 0,0-43 15,0 0-15,0 0 0,0 1 16,21-1-16,0-21 0,-21 21 0,21 0 16,0-21-16,0 0 0,1 0 0,-1 0 15,21 0-15,-21 0 0,22 0 16,-1 0-16,0-21 0,1 21 0,-1-21 15,21 0-15,-20-1 0,20 1 16,-20 0-16,20 0 0</inkml:trace>
  <inkml:trace contextRef="#ctx0" brushRef="#br1" timeOffset="-188880.79">11366 8149 0,'0'0'0,"0"-21"0,0 0 0,0 0 16,-21 21-16,0-21 15,0 21-15,0-22 0,0 22 0,-1 0 16,-20 0-16,21 0 0,0 0 0,-22 22 15,22-1-15,-21 0 0,0 0 16,20 0-16,1 0 0,0 22 0,0-1 16,0-21-16,0 22 0,21-22 0,-22 21 15,22-21-15,0 0 16,0 1-16,0-1 0,0 0 0,22 0 16,-1-21-16,0 0 0,0 21 0,0-21 15,0 0-15,1 0 0,20 0 0,-21 0 16,21-21-16,1 0 0,-22 0 15,21 0-15,-21-1 0,1 1 0,-1-21 16,21 21-16,-42-22 0,21 1 0,0 0 16,1 21-16,-22-22 0,0 1 15,0 21-15,0 0 0,0-1 0,0 44 32,0-1-32,0 0 15,0 0-15,0 0 0,0 22 16,-22-22-16,22 0 0,0 21 0,0-21 15,0 1-15,0-1 0,0 0 16,0 0-16,22 0 0,-22 0 0,21 1 16,0-22-16,-21 21 0,21-21 0,0 0 15,0 0-15,1 0 0,-1 0 0,0 0 16,0 0-16,0-21 0,0-1 16,1 1-16,-1 0 0,0 0 0,0-21 15,0-1-15,-21 1 0,21-22 0,1 22 16,-1-21-16,-21-1 0,0 22 15,21-22-15,-21 22 0,21 0 0,-21-1 16,0 1-16,0 21 0,0 0 16,0-1-16,0 1 0,0 42 31,0 1-31,-21-1 0,21 21 0,0-21 16,0 22-16,-21-1 0,21 0 15,0 1-15,-21 20 0,21-21 0,0 1 16,0-1-16,0 0 0,0 1 0,0-1 15,0 0-15,0-20 0,0-1 16,0 0-16,21 0 0,-21 0 0,21 0 16,0-21-16,0 0 0,0 0 15,1 0-15,-1 0 0,0 0 0,0 0 16,0-21-16,0 0 16,1 0-16,-1 0 0,0 0 0</inkml:trace>
  <inkml:trace contextRef="#ctx0" brushRef="#br1" timeOffset="-188684.9">11536 8043 0,'0'22'31,"21"-22"-31,0 0 0,0 0 0,0 0 16,1 0-16,-1 0 0,21 0 15,-21 0-15,0 0 0,22 0 0,-22 0 16,0 0-16,0 0 0,0 0 0</inkml:trace>
  <inkml:trace contextRef="#ctx0" brushRef="#br1" timeOffset="-186848.36">12361 8319 0,'21'0'0,"-42"0"0,64 0 0,-22 0 0,0 0 16,0-22-16,-21 1 0,21 21 0,0-21 16,1 0-16,-1 0 0,-21-22 15,0 22-15,0 0 0,0-21 0,0 21 16,0-22-16,0 1 0,0 21 0,0 0 15,0-1-15,-21 1 0,21 0 16,-22 21-16,1 0 0,0 0 0,-21 0 16,21 0-16,-1 21 0,-20 22 0,0-22 15,21 21-15,-22 0 0,22 1 16,0-1-16,-21 0 0,20 1 0,1-1 16,21-21-16,0 22 0,0-1 0,0-21 15,0 0-15,0 0 0,0 1 16,21-22-16,1 21 0,-1-21 15,0 0-15,0 0 0,21 0 0,-20 0 16,20 0-16,-21-21 0,21 21 16,-20-22-16,-1 1 0,21 0 0,-21 0 15,0-21-15,1 20 0,-22-20 0,21 21 16,-21-21-16,21-1 0,-21 1 16,0 21-16,0-22 0,0 22 15,0 0-15,0 0 0,0 42 31,0 0-31,0 22 0,-21-22 16,21 21-16,-21-21 0,21 22 16,0-1-16,-22 0 0,22-21 15,0 22-15,0-22 0,0 0 0,0 21 16,0-20-16,0-1 0,22-21 0,-1 21 16,0 0-16,0-21 0,0 0 15,0 0-15,22 0 0,-22 0 0,42-21 16,-20 0-16,-22 0 0,21-1 15,1-20-15,-22 0 0,21 21 16,-21-43-16,0 22 0,1-22 16,20 1-16,-42 20 0,21-20 0,0-1 15,-21 1-15,0 21 0,21-1 16,-21 1-16,0 0 0,0 20 0,0 1 16,0 0-16,0 0 0,-21 21 0,0 0 15,0 0-15,0 21 16,21 0-16,-21 0 0,21 1 0,-22 20 15,22-21-15,-21 21 0,21 1 0,0 20 16,0-20-16,0-1 0,0 21 16,0-20-16,0 20 0,0-20 0,0-1 15,0-21-15,0 21 0,21 1 16,1-22-16,-22 0 0,21 0 0,0 0 16,-21 1-16,21-1 0,0-21 15,0 0-15,1 0 0,-1 0 0,21 0 16,-21 0-16,0 0 0,22-21 15,-22-1-15,0 1 0,0 0 0,0 0 16,1 0-16,-1-22 0,0 22 0,0-21 16,-21 0-16,0 20 0,0-20 15,21 21-15,-21 0 0,0 0 0,0-1 16,0 44 15,0-1-31,0 0 0,0 0 16,0 21-16,0-20 0,0-1 0,0 0 0,0 21 15,0-21-15,0 1 16,0-1-16,0 0 0,0 0 0,21 0 16,-21 0-16,22-21 0,-22 22 0,21-22 15,0 0-15,0 0 0,0 0 16,0 0-16,1-22 16,-1 1-16,0 0 0,0 0 15,0-21-15,-21 20 0,21-20 0,1 0 16,-1 21-16,-21-22 0,21 22 15,-21-21-15,21 21 0,-21-1 16,0 1-16,21 21 16,-21 21-1,0 1-15,0-1 0,0 0 16,0 0-16,0 21 0,0-20 0,0-1 16,0 21-16,0-21 0,0 0 15,0 1-15,0-1 0,0 0 0,0 0 16,21 0-16,1 0 0,-1-21 15,0 0-15,0 0 16,0 0-16,0 0 0,1 0 0,-1 0 16,0-21-16,0 21 0,0-42 0,0 21 15,1 0-15,-1-22 0,21-20 16,-21 20-16,0 1 16,1 21-16,-1-21 0,-21 20 0,0-20 0,21 21 15,-21 0 1,0 42-1,0 0-15,0 0 0,0 0 16,0 1-16,0-1 0,0 0 16,0 21-16,0-21 0,0 1 0,0 20 15,0-21-15,0 21 0,0-20 16,0-1-16,0 0 0,21 0 16,0-21-16,0 21 0,1-21 0,-1 0 15,0 21-15,21-21 0,-21 0 0,22 0 16,-22 0-16,0 0 15,21 0-15,-20-21 0,20 0 0,-21 0 0,21 0 16,-20 0-16,-1-1 16,0-20-16,0 21 0,0-21 0,-21 20 15,0-20-15,0 21 0,0-21 0,0-1 16,0 22-16,-21 21 16,0 0-16,0 0 15,0 0-15,-1 21 0,1 0 0,0 1 16,21-1-16,0 21 0,-21-21 0,21 22 15,0-22-15,0 21 0,0-21 16,0 0-16,0 1 0,21-1 16,-21 0-16,21 0 0,0 0 0,1 0 15,-1-21-15,0 0 0,0 0 0,0 0 16,0 0-16,1 0 0,-1 0 16,21-21-16,-21 21 0,0-21 0,1 0 15,20 0-15,-21-22 0,0 22 0,0-21 16,-21 0-16,22 20 0</inkml:trace>
  <inkml:trace contextRef="#ctx0" brushRef="#br1" timeOffset="-186645.48">14372 7620 0,'-21'21'15,"42"-42"-15,-63 42 0,21-21 0,21 21 0,-22-21 16</inkml:trace>
  <inkml:trace contextRef="#ctx0" brushRef="#br1" timeOffset="-186440.59">13102 7874 0,'-21'0'0,"42"0"0,-63 0 0,42 21 0,21-21 16,0 0-1,0 0-15,22 0 0,-22 0 0,21 0 16,22 0-16,-22 0 0,0 0 15,22 0-15,-22 0 0,0-21 0,1 21 16,-1 0-16,0 0 0,1 0 0</inkml:trace>
  <inkml:trace contextRef="#ctx0" brushRef="#br1" timeOffset="-185912.86">16341 7662 0,'21'-21'0,"-42"42"0,63-84 0,-21 42 15,0 0-15,0-1 0,-21 1 0,0 0 16,22 0-16,-22 42 31,0 21-31,-22-20 16,1 20-16,0-21 0,0 21 0,21 1 15,-21-1-15,0 0 0,-1 22 16,1-22-16,-21 64 0,21-64 16,21 22-16,0-22 0,0 1 15,0-22-15,0 21 0,0-21 0,0 0 16,0 1-16,0-1 0,21 0 0,0-21 15,0 0-15,22 0 0,-22 0 16,0 0-16,0 0 0,21 0 0,-20-21 16,-1 0-16,0-1 0,0 1 0,0 0 15,0 0-15,-21-21 0</inkml:trace>
  <inkml:trace contextRef="#ctx0" brushRef="#br1" timeOffset="-185727.8">16002 7916 0,'42'22'15,"1"-22"1,-22 0-16,21 0 0,0 0 0,1 0 16,-1-22-16,0 22 0,22 0 0,-22-21 15,1 0-15,20 21 16,-21 0-16,1-21 0</inkml:trace>
  <inkml:trace contextRef="#ctx0" brushRef="#br1" timeOffset="-185164.72">17166 8065 0,'0'21'0,"21"-21"16,43-43-1,-43 43 1,-21-21-16,0 0 0,21 0 16,0 0-16,-21 0 0,0-1 0,0 1 15,0 0-15,0-21 0,0 21 0,0-1 16,-21 1-16,0 0 0,0 21 16,0-21-16,-1 21 0,1 0 0,-21 0 15,21 0-15,-22 0 0,22 21 0,-21 0 16,21 0-16,0 1 0,-22 20 15,22 0-15,0 1 0,0-1 0,0 0 16,-1 1-16,1-22 0,21 21 16,0 0-16,0 1 0,0-22 0,0 0 15,0 0-15,21 0 0,1 1 16,-1-22-16,0 0 0,0 0 0,21 0 16,-20 0-16,20 0 0,-21 0 15,21 0-15,-20-22 0,20 22 0,-21-21 16,21-21-16,-20 21 0,20 0 0,-21-22 15,0 1-15,0 0 0,1 20 16,-1-20-16,0 0 0,-21 21 0,0-1 16,0 1-16,0 0 0,0 42 31,0 0-31,0 1 0,-21-1 16,21 0-16,0 21 0,0-21 15,-21 1-15,21 20 0,0-21 16,0 0-16,0 22 0,0-22 0,0 0 15,0 0-15,0 0 0,21-21 16,0 21-16,0-21 16,0 0-16,0 0 0,1 0 0,20 0 15,-21-21-15,0 21 0</inkml:trace>
  <inkml:trace contextRef="#ctx0" brushRef="#br1" timeOffset="-184776.54">18097 7874 0,'0'0'0,"22"-21"0,-22 0 0,0 0 16,-22 21 0,1 0-16,0 0 15,0 0-15,0 0 0,-22 0 0,22 0 16,0 0-16,0 0 0,0 21 0,0 0 16,-1-21-16,1 21 0,0 0 15,21 0-15,0 1 16,0-1-16,0 0 0,21-21 0,0 21 15,1 0-15,-1-21 0,0 21 16,0 1-16,0-22 0,0 21 0,1 0 16,20-21-16,-21 21 0,0 0 0,0 0 15,-21 1-15,22-22 16,-22 21-16,0 0 16,-43 0-16,22-21 15,0 21-15,0-21 0,0 0 16,-22 0-16,22 0 0,-21 0 0,21 0 15,-1 0-15,1 0 0,0 0 0,21-21 16,-21 0-16,21 0 16,0 0-16,0-1 15,0 1-15,0 0 16,21 0-16</inkml:trace>
  <inkml:trace contextRef="#ctx0" brushRef="#br1" timeOffset="-184055.27">18309 7451 0,'0'-21'0,"0"42"0,0-64 0,0 22 0,0 0 16,0 0-16,0 42 31,0 0-31,0 0 0,0 22 0,0-22 16,0 21-16,0 1 0,0-1 0,0 0 15,0 1-15,0-1 0,0 0 16,0 1-16,0-1 0,-21 0 16,21 1-16,-21-1 0,21 0 0,0 1 15,0-1-15,0-21 0,-21 0 16,21 22-16,0-22 0,-22 0 0,22 0 16,0-42 15,0 0-16,0 0-15,0-1 0,0 1 0,0 0 16,22-21-16,-1-1 0,0 22 16,0-21-16,0 0 0,0 20 0,22-20 15,-22 21-15,0 0 0,21 0 16,-20-1-16,20 1 0,-21 21 16,0 0-16,0 0 0,1 0 0,-1 0 15,0 0-15,-21 21 16,0 1-16,0-1 15,-21 0-15,0 0 0,-1 0 16,-20-21-16,21 21 0,-21 1 0,20-22 16,1 21-16,-21-21 0,21 0 15,0 0-15,-1 0 0,1 0 0,0 0 16,21-21 0,0 42 30,0 0-46,21 0 0,-21 0 0,21 0 16,1 22-16,-22-22 0,0 21 0,21-21 16,0 1-16,-21 20 0,21-21 15,0 0-15,0 0 0,1 1 16,-1-1-16,21 0 0,-21-21 0,22 0 0,-1 21 16,0-21-16,1 0 0,-22 0 15,21 0-15,-21 0 0,22-21 0,-22 0 16,0 21-16,0-21 0,-21-1 0,0 1 15,21 0-15,-21 0 0,21 0 16,-21 0-16,0-1 0,0 1 16,0 0-16,22 0 0</inkml:trace>
  <inkml:trace contextRef="#ctx0" brushRef="#br1" timeOffset="-169772.8">825 11155 0,'0'-21'16,"-21"21"0,0-21-16,0 21 0,21-22 15,-21 22-15,0 0 16,-1-21-16,1 0 15,0 21 1,0 0-16,0 0 16,0-21-1</inkml:trace>
  <inkml:trace contextRef="#ctx0" brushRef="#br1" timeOffset="-168932.25">593 10880 0,'-22'0'0,"44"0"0,-65 0 0,1 0 0,21-21 15,-22 21-15,22 0 0,-21 0 16,21 0-16,0 0 0,-22 0 0,22 0 15,-21 0-15,21 0 0,-1 0 16,1 0-16,42 0 47,1 0-47,20 0 0,0 0 16,22 21-16,-1-21 0,1 0 0,-1 21 15,1 0-15,-1-21 0,22 21 16,-22-21-16,1 0 0,21 0 0,-1 0 15,1 0-15,0 0 0,20 0 16,-20 0-16,0 0 0,-1 0 0,1 0 16,-21 0-16,-1 0 0,1-21 15,-22 21-15,0 0 0,1-21 16,-22 21-16,0-21 0,0 21 0,0 0 16,-21-21-16,0-1 15,-21 1-15,0 21 16,0-21-16,0 21 0,-22-21 15,22 21-15,-21-21 0,-1 21 0,22-21 16,-21 21-16,0-22 0,20 22 0,-20 0 16,21-21-16,-21 21 0,20 0 15,1 0-15,0 0 0,0 0 0,0-21 16,0 21-16,42 21 62,0-21-62,0 0 0,0 21 16,22-21-16,-1 0 0,-21 0 0,21 22 16,1-22-16,-1 0 0,0 0 15,1 0-15,-22 21 0,21-21 0,-21 0 16,22 0-16,-22 0 0,0 0 16,0 0-16,0 0 0,1 0 0,-22 21 46,0 0-46,-22-21 0,1 21 16,0 22-16,-21-22 0,21 0 16,-22 21-16,22-21 0,-21 22 0,-1-1 15,22 0-15,-21 1 0,0-1 16,20 0-16,-20-20 0,21 20 0,-21-21 16,20 21-16,1-20 0,0-1 0,0 0 15,0 0-15,21 0 16,0-42 15,21 21-31,0-21 16,0 0-16</inkml:trace>
  <inkml:trace contextRef="#ctx0" brushRef="#br1" timeOffset="-167812.61">3387 10605 0,'0'0'0,"-43"-22"16,43 1-1,0 0-15,0 0 16,0 0-16,0 0 0,0-1 0,21 1 16,-21 0-16,22 0 15,-1 21-15,0-21 0,0 0 16,21 21-16,-20 0 0,-1 0 0,21 0 16,-21 0-16,22 21 0,-1 0 15,-21 0-15,21 21 0,-20-20 0,-1 20 16,0 0-16,0 1 0,-21-1 15,0 0-15,0-21 0,0 64 16,0-64-16,0 22 0,0-22 16,0 0-16,0 0 0,-21 0 0,21 0 15,-21 1-15,21-1 0,-21-21 16,21-21 15,0-1-31,0 1 0,0 0 16,0 0-16,0-21 0,0 20 0,0-20 15,21 0-15,-21-1 0,21 1 16,0 0-16,-21-1 0,21 1 0,0 0 16,1 21-16,-22-22 0,21 22 0,0 0 15,0 0-15,0 21 0,0 0 16,1 0-16,20 21 0,-21 0 16,0 21-16,0-20 0,1 20 15,-1 0-15,0-21 0,0 22 0,-21-1 16,0-21-16,21 22 0,-21-1 0,0-21 15,0 0-15,0 22 16,0-22-16,0 0 0,0 0 16,0 0-16,-21-21 15,0 0-15,21-21 16,0 0 0,0 0-16,0 0 0,0-22 0,0 1 15,0 0-15,21-1 0,0 1 16,0 0-16,22-22 0,-22 22 0,21-1 15,-21-20-15,22 42 0,-1-22 0,0 22 16,1 0-16,-22 21 0,21 0 16,1 0-16,-22 21 0,21 0 15,-21 22-15,22 20 0,-22 1 16,-21-22-16,0 0 0,0 1 16,0-1-16,0 0 0,0 1 0,0-1 15,-21-21-15,-1 22 0,22-22 0,0 0 16,-21 0-16,21 0 0,0 0 15,21-21 1,22-21-16,-22 21 16</inkml:trace>
  <inkml:trace contextRef="#ctx0" brushRef="#br1" timeOffset="-165732.95">5313 10668 0,'21'-21'0,"-21"-21"32,0 20-32,0 1 0,0 0 15,0 0-15,0 0 0,0 0 0,-21-1 16,21 1-16,0 0 0,-21 0 0,-1 0 16,1 21-16,0 0 0,0 0 15,0 0-15,0 0 0,-1 0 16,1 21-16,0 21 0,0 1 15,0-22-15,0 42 0,21-20 0,0-1 16,0 0-16,0 1 0,0-1 16,0 0-16,0-21 0,0 22 0,0-22 15,0 0-15,0 0 0,0 0 16,21 1-16,0-22 0,0 0 16,0 0-16,0 0 0,1 0 0,-1-22 15,0 22-15,0-21 0,0 0 16,0 0-16,-21 0 0,22-22 0,-1 22 15,21-42-15,-42 20 0,0 1 16,0 0-16,0-1 0,0 22 16,21-21-16,-21 21 0,0 0 15,0-1-15,0 44 16,0-1 0,-21 21-16,21-21 0,0 22 15,0-22-15,0 21 0,0-21 0,0 22 16,0-22-16,0 21 0,0-21 0,0 0 15,21 1-15,0-1 0,1 0 16,-22 0-16,21 0 0,21-21 16,0 0-16,-20 0 0,-1 0 15,21 0-15,-21 0 0,22-21 0,-1 21 16,-21-21-16,21 0 0,-20 0 0,20-1 16,-21-20-16,0 21 0,0-21 0,-21 20 15,0-20-15,22 0 16,-22 21-16,0-22 0,0 22 0,0 0 15,0 0-15,0 0 0,-22 42 32,22 21-32,-21-21 0,21 0 15,-21 1-15,21 20 0,-21-21 0,21 21 16,0 1-16,0-22 0,0 0 0,0 21 16,-21 1-16,21-22 15,0 0-15,0 0 0,0 0 0,0 1 16,21-22 15,-21-22-31,21 1 0,-21 0 16,21-21-16,0 21 0,-21-1 15,22-20-15,-22 21 0,0-21 16,21-1-16,0 1 0,0 21 0,-21-22 16,0 22-16,21 0 0,0 0 0,-21 0 15,22 21-15,-1 0 16,0 0-16,-21 21 15,0 0-15,21 0 0,-21 22 0,0-22 16,0 0-16,0 21 0,0-21 0,0 22 16,21-22-16,-21 0 0,0 0 15,0 22-15,0-22 0,21 0 16,1 0-16,-1-21 0,-21 21 0,21-21 16,0 0-16,0 0 0,0 0 15,1 0-15,-1 0 0,0 0 16,0 0-16,0-21 0,0 0 0,1 0 15,-1 0-15,0-1 0,0-20 0,0 21 16,-21-21-16,43-22 16,-22 22-16,-21-1 0,21 1 0,0 21 15,-21-21-15,21 20 0,-21 1 16,0 0-16,0 42 16,0 0-1,0 1-15,0-1 0,0 21 16,0-21-16,-21 22 0,21-22 15,0 21-15,-21 0 0,21-20 0,0 20 16,0-21-16,0 0 0,0 22 0,0-22 16,21 21-16,0-21 0,0-21 15,1 21-15,-1-21 0,0 0 16,0 0-16,0 0 0,22 0 0,-22 0 16,21 0-16,-21-21 0,0 0 0,22 0 15,-22 0-15,0 0 0,0-1 16,22-20-16,-22 21 0,0-21 15,0-1-15,0 1 0,0-22 16,1 22-16,-22 21 0,21 0 0,-21 0 16,0-1-16,0 44 31,-21-1-31,-1 0 0,22 0 16,-21 0-16,21 22 0,0-22 15,0 21-15,0-21 0,0 22 0,0-22 16,0 21-16,0-21 0,0 0 0,21 1 15,1-1-15,-1 0 0,0 0 16,0-21-16,43 21 0,-22-21 16,-21 0-16,21 0 0,1 0 15,-22 0-15,21 0 0,1 0 0,-1-21 16,0 0-16,-21 0 0,22 0 16,-22-1-16,21 1 0,-21 0 0,1-21 15,-1-1-15,-21-20 16,21 21-16,-21-22 0,0 22 15,0 21-15,-21-1 0,0 22 0,-1-21 16,-20 21-16,21 0 0,-21 0 0,20 0 16,1 21-16,-21 1 0,21-1 0,0 0 15,-22 21-15,22-21 16,0 22-16,21-22 0,-21 21 0,21 22 16,-21-43-16,21 0 0,0 0 0,0 0 15,0 1-15,0-1 16,21 0-16,0-21 0,0 0 0,0 21 15,0-21-15,1 0 0,-1 0 0,0 0 16,0 0-16,0 0 0,0-21 0,1 21 16,-1-21-16,0 0 0,0-1 15,0 1-15,0-21 0,-21 21 0,22-22 16,-1 1-16,0-43 0,-21 43 16,0 21-16,0-21 0,0 20 15,0-20-15,0 21 0,0 42 31,0 0-31,-21 0 0,21 1 16,0 20-16,-21 0 0,-1 1 16,22-22-16,0 21 0,0 0 0,0 1 15,0-22-15,0 21 0,0-21 0,0 1 16,0-1-16,0 21 0,22-42 16,-1 21-16,0 0 0,21-21 15,-21 0-15,1 0 0,-1 0 0,21 0 16,-21 0-16,22-21 0,-22 0 0,21 0 15,-21 0-15,0 0 0,1-22 16,-1 1-16,21 0 0,-21-22 16,0 22-16,-21-22 0,22 1 0,-1-1 15,-21 1-15,21-1 0,-21 22 16,21-43-16,-21 43 0,0 21 16,0 0-16,0 42 31,-21 0-31,0 21 0,0 1 0,21-1 15,0 21-15,-22-20 0,22 20 0,0 1 16,0-22-16,0 22 0,0-22 0,0 0 16,0 1-16,0-1 0,0 0 15,22-21-15,-22 22 0,21-22 0,0 0 16,0 0-16,0-21 16,0 0-16,22 0 0,-22 0 0,21-21 15,-21 21-15,22-21 0,-1 0 0,0-22 16</inkml:trace>
  <inkml:trace contextRef="#ctx0" brushRef="#br1" timeOffset="-165201.23">9842 10033 0,'0'0'16,"-21"0"-16,21 21 15,21-21-15,1 0 16,20 0-16,0 0 0,1 0 0,-1 0 16,21 0-16,-20 0 0,20 0 15,-20 0-15,20 0 0,-21 0 0,22 0 16,-22-21-16,1 21 0,-1 0 16,0 0-16,-21 0 0,1 0 0,-44 0 31,1 0-31,0 0 0,0 0 15,-21 0-15,20 0 0,1 0 0,-21 0 16,21 0-16</inkml:trace>
  <inkml:trace contextRef="#ctx0" brushRef="#br1" timeOffset="-164946.37">10245 10033 0,'0'21'16,"0"0"-16,0 1 15,0-1-15,0 0 16,0 0-16,0 0 0,0 22 0,0-1 16,0 0-16,0 1 0,0-1 0,-22 0 15,1 1-15,21 20 0,-21-21 16,0 1-16,21-22 0,-21 21 0,0 22 16,21-43-16,-22 0 0,22 0 15,0 0-15,0 1 16,22-44-1,-1 22-15,0-21 16,0 0-16</inkml:trace>
  <inkml:trace contextRef="#ctx0" brushRef="#br1" timeOffset="-164237.2">10541 10499 0,'21'0'31,"0"0"-15,0 0-16,1 0 0,-1-21 15,0-1-15,0 1 16,0 21-16,-21-21 0,21-21 16,-21 21-16,0-1 15,0 1-15,0 0 0,-21 21 31,0 21-15,0 0-16,0 1 0,21 20 16,-21-21-16,-1 21 0,22 1 0,0-22 15,-21 64-15,0-64 0,21 0 16,0 21-16,0-21 0,0 1 16,0-1-16,0 0 0,0 0 0,0 0 15,21-21-15,0 0 0,1 0 16,-1 0-16,0 0 0,0 0 15,21 0-15,-20 0 0,20-21 16,0 21-16,1-21 0,-1 0 0,0 0 0,1-22 16,20 22-16,-21-21 0,43-22 15,-43 22-15,1 0 16,-22 20-16,0-20 0,0 21 0,-21 0 16,0 0-16,0-1 0,-21 22 15,0 0-15,0 0 16,0 0-16,-1 22 0,1-22 0,0 21 15,-21 0-15,42 0 0,-21 0 16,21 0-16,0 1 0,0-1 16,0 0-16,0 0 0,21 0 15,0 0-15,-21 1 0,21-1 0,0 0 16,0-21-16,1 21 0,-1 0 0,0 0 16,-21 1-16,0-1 0,21-21 15,-21 21-15,0 0 0,0 0 16,-21 0-16,0-21 0,0 22 15,-1-22-15,-20 0 0,21 0 16,-21 0-16,20 0 0,-20 0 0,21 0 16,-21 0-16,20 0 0,1 0 0,0 0 15,0 0-15,0-22 0,0 22 16,21-21-16,0 0 16,21 21-1,0-21-15,0 0 0,0 21 16</inkml:trace>
  <inkml:trace contextRef="#ctx0" brushRef="#br1" timeOffset="-163936.37">11578 10075 0,'0'64'31,"0"-43"-31,0 0 16,-21 22-16,21-1 0,-21 0 16,0 1-16,21-1 0,-22 21 0,1-20 15,21-1-15,-21 0 0,21 1 16,0-1-16,-21-21 0,21 22 0,0-22 16,0 0-16,0 0 0,0 0 0,0 0 15,21-21-15,0 0 16,0 0-16,1 0 0,-1 0 0,0-21 15,0 0-15,0 21 16,0-21-16,1 0 0,-22-22 0,0 22 16</inkml:trace>
  <inkml:trace contextRef="#ctx0" brushRef="#br1" timeOffset="-163789.46">11303 10435 0,'0'0'16,"-21"0"-16,21 21 15,21-21 1,0 0-16,21 0 0,-20 0 16,20 0-16,0 0 0,1 0 0,-1-21 15,0 0-15,1 21 0</inkml:trace>
  <inkml:trace contextRef="#ctx0" brushRef="#br1" timeOffset="-163295.84">12869 10202 0,'21'-21'16,"-42"42"-16,64-63 0,-43 21 0,0 0 0,0-22 15,0 22-15,0 0 0,0 0 16,-22 0-16,1 21 15,-21 0-15,21 0 0,0 0 16,-1 0-16,-20 21 0,21 0 16,0 0-16,0 0 0,-22 1 0,22 20 15,0 0-15,0 1 0,0-1 0,-1 0 16,1 22-16,0-22 0,0 22 16,0-22-16,21 43 0,0-43 15,0 0-15,0-21 0,0 22 16,21-22-16,0 0 0,0 0 0,22 0 15,-22-21-15,21 0 0,0 0 0,1 0 16,-1 0-16,0 0 0,1 0 0,20-21 16,1 0-16,-22 0 0,22 0 15</inkml:trace>
  <inkml:trace contextRef="#ctx0" brushRef="#br1" timeOffset="-162281.71">13462 10414 0,'0'-21'0,"0"42"0,0-63 16,0 21-16,0-1 0,0 1 0,-21 0 15,-22 0-15,22 21 0,0 0 16,0 0-16,0 0 0,0 0 16,-22 0-16,22 21 0,0 0 0,0 0 15,0 1-15,-22-1 0,43 21 0,-21-21 16,0 22-16,0-1 16,0-21-16,21 21 0,0-20 0,0 20 0,0-21 15,0 0-15,0 22 0,0-22 16,21 0-16,0 0 0,0-21 15,0 0-15,43 0 16,-22 0-16,-21 0 0,0 0 0,22-21 16,-22 0-16,0 0 0,21-1 15,-20 1-15,-1 0 0,0 0 0,0-21 16,-21 20-16,0-20 0,21 0 0,0-1 16,-21 1-16,0 21 0,0 0 15,0 42 1,0 0-1,-21 0-15,0 0 0,21 1 0,0-1 16,0 21-16,-21-21 0,21 22 0,0-22 16,0 21-16,0-21 15,0 0-15,0 1 0,0-1 0,0 0 0,21 0 16,0-21-16,0 0 0,1 21 16,-1-21-16,21 0 0,-21 0 15,0 0-15,1 0 0,-1-21 16,0 0-16,0 0 0,0 21 0,0-21 15,1-22-15,-1 22 0,0 0 0,0-21 16,0-1-16,-21 22 0,21 0 16,1 0-16,-22 0 0,0-1 0,0 1 15,0 42 1,0 1-16,0-1 16,0 0-16,0 0 0,0 0 0,0 22 15,0-22-15,0 0 16,0 0-16,0 0 0,0 0 0,0 1 15,21-1-15,0 0 16,-21 0-16,21-21 0,-42 0 31,0 0-15,0 0-16,21-21 0,-22 0 16,1 21-16,0-21 0,0-1 0,0 22 15,21-21-15,-21 21 0,-1 0 0,1 0 16,0 0 15,21 21-31,0 1 0,0-1 16,21-21-16,-21 21 0,21-21 0,1 21 15,-1-21-15,21 0 0,-21 21 16,0-21-16,1 0 0,20 0 0,-21 0 16,21 0-16,1 0 0,-1 0 0,22 0 15,-22-21-15,0 0 0,1 21 16,-1-21-16,-21 0 0,0-1 15,0 1-15,1-21 0,-1 21 16,-21-22-16,0 1 0,21 21 0,-21-21 0,21 20 16,-21 1-16,0 0 0,-21 21 31,0 0-31,0 21 0,-1 0 16,22 1-16,-21 20 0,21-21 15,-21 0-15,21 22 0,0-22 16,0 0-16,0 21 0,0 1 0,0-22 15,21 0-15,0 0 16,1-21-16,-1 0 0,0 0 16,0 0-16,0 0 0,0 0 0,22-21 15,-22 0-15,0 21 0,0-21 0</inkml:trace>
  <inkml:trace contextRef="#ctx0" brushRef="#br1" timeOffset="-161115.35">15727 10647 0,'0'0'0,"21"0"15,0 0-15,0 0 0,22 0 0,-22-21 16,0 0-16,0 21 0,0-22 0,0-20 15,1 21-15,-1 0 0,0-22 16,-21 22-16,0-21 0,0 0 0,0 20 16,0-20-16,0 0 0,0-1 0,-21 22 15,0-21-15,-1 21 0,1 0 16,0 21-16,0 0 0,0 0 16,0 0-16,-22 0 0,22 0 0,0 0 15,-21 21-15,20 21 0,-20-21 0,0 0 16,21 22-16,-22-1 15,22 0-15,0 1 0,0-1 0,0 0 0,-1 1 16,22-1-16,0-21 0,0 22 0,0-22 16,0 0-16,22 0 0,-1 0 15,0 0-15,0-21 0,21 0 16,1 0-16,-22 0 0,21 0 0,1 0 16,-22-21-16,21 0 0,0 0 15,-20 0-15,20 0 0,-21-1 0,21-20 16,1-21-16,-22 20 0,0-20 15,0 20-15,-21 1 0,0 0 0,21-22 16,-21 22-16,22-22 0,-22 22 16,0 0-16,0-1 0,0 1 0,0 21 15,0 0-15,0 0 0,0-1 0,0 44 32,0-1-32,0 21 0,0-21 0,0 22 15,-22-1-15,1-21 0,21 21 0,-21 1 16,21-1-16,0 0 15,0 1-15,0-1 0,0 0 0,0 1 0,0-1 16,0 0-16,0-20 0,0 20 16,21-21-16,0 0 0,1-21 15,-1 21-15,0-21 0,0 0 0,43 0 16,-43 0-16,21 0 0,0-21 16,-20 21-16,20-21 0,-21 0 15,21 0-15,-20 0 0,20-22 0,-21 22 16,0-21-16,0 21 0,1-1 0,-1 1 15,-21 0-15,0 0 0,0 0 0,-21 42 47,-1 0-47,22 0 16,-21 22-16,21-22 0,-21 0 16,21 0-16,-21 21 0,21-20 0,0 20 15,0-21-15,0 0 0,0 0 16,0 1-16,21-1 0,0 0 0,0-21 15,22 0-15,-22 0 0,0 0 0,21 0 16,-20 0-16,41 0 0,-21-21 16,-20 0-16,20-1 0,-21 1 15,0 0-15,0-21 0,1 21 16,-1-22-16,-21 1 0,0 0 0,0-1 16,0 1-16,0 21 0,0-22 0,0 22 15,-21-21-15,-1 42 0,1-21 16,0 0-16,0 21 0,-21 0 0,-1 0 15,22 0-15,-21 21 0,-1 0 0,1 0 16,21 0-16,-21 0 0,20 1 16,1 20-16,0-21 0,0 21 0,21-20 15,0 20-15,0-21 0,0 21 0,0-20 16,21-1-16,0 0 0,0 0 16,1 0-16,41-21 0,-42 0 15,22 0-15,-22 0 0</inkml:trace>
  <inkml:trace contextRef="#ctx0" brushRef="#br1" timeOffset="-159731.14">17441 10139 0,'0'0'0,"0"-21"0,-21 21 15,0-21-15,0 21 0,0 0 16,-1 0-16,1 0 0,0 21 0,0-21 15,0 21-15,0 0 0,21 0 16,-22 0-16,22 22 0,-21-22 0,21 0 16,0 21-16,0 1 0,0-22 0,0 21 15,0-21-15,0 1 0,0 20 16,0-21-16,21 0 0,1 0 16,20 22-16,0-43 15,-21 21-15,1-21 0,-1 0 0,0 0 16,0 0-16,21 0 0,-20-21 15,-1 0-15,0 21 0,0-22 0,21-20 16,-42 21-16,22 0 0,-1-22 0,0 22 16,0-21-16,-21 0 0,0 20 15,21-20-15,-21 21 0,21-21 16,-21 20-16,0 1 0,-21 21 31,21 21-15,-21 1-16,21-1 0,0 0 0,-21 0 15,21 0-15,0 22 0,0-22 0,0 0 16,0 21-16,0-21 0,0 1 16,0-1-16,0 21 0,0-21 15,21 0-15,-21 1 0,21-22 0,0 0 16,1 0-16,-1 0 0,0 0 16,0 0-16,0 0 0,0 0 0,1 0 15,-1-22-15,0 1 0,0 0 0,21 0 16,-20 0-16,-22-22 15,21 22-15,0-21 0,0 21 0,0-22 16,0 1-16,-21 21 0,0-21 16,0 20-16,22 1 0,-22 0 0,-22 21 31,22 21-31,-21 0 16,21 1-16,0-1 0,-21 0 0,21 0 15,-21 21-15,21-20 0,0 20 16,0-21-16,0 0 0,0 22 0,0-22 15,0 0-15,0 0 0,0 0 0,21 0 16,0-21-16,0 0 16,1 22-16,-1-22 0,21 0 0,-21 0 15,0 0-15,22 0 0,-22-22 0,0 22 16,43-42-16,-43 21 16,0-21-16,0 20 0,-21-20 15,21 21-15,0-21 0,-21-1 0,22 22 16,-22-21-16,0 21 0,0-1 0,0 1 15,0 42 1,0 1 0,-22-1-16,22 0 0,-21 0 0,21 0 15,-21 0-15,21 1 0,-21-1 16,21 0-16,0 0 0,0 21 0,0-20 16,0-1-16,0 0 0,0 0 15,-21-21-15,21-21 47,0 0-47,0 0 0,0-1 16,0 1-16,0 0 0,0 0 15,0-21-15,21 20 0,0-20 0,0 21 16,22-21-16,-22 20 0,0 1 16,0 0-16,0 21 0,0 0 0,1 0 15,20 0-15,-21 0 0,21 0 16,-20 0-16,20 0 0,-21 21 15,0-21-15,0 21 0,1 1 0,-1 20 0,-21-21 16,21 0-16,-21 22 16,0-22-16,0 0 0,0 21 0,0-21 15,0 1-15,-21-1 0,0 0 0,-1-21 16,22 21-16,-21-21 16,21 21-16,-21-21 0,21-21 31,0 0-31,0 0 0,0 0 15,0-1-15,21 1 0,0-21 16,-21 21-16,22-22 0,-1 22 16,0-21-16,0 21 0,0-22 0,22 22 15,-22 0-15,21 0 0,-21 0 16,22 0-16,-1 21 0,-21 0 0,21 0 16,1 0-16,-1 21 0,-21 0 15,0 0-15,1 0 0,-22 22 0,21-22 16,-21 0-16,0 21 0,0-21 15,0 1-15,0 20 0,-21-21 0,-1 0 16,1 0-16,0 1 0,-21-1 16,21 0-16,-1-21 0,1 0 15,21-21 32,21 0-47,-21-1 0,22 1 16,-1 0-16</inkml:trace>
  <inkml:trace contextRef="#ctx0" brushRef="#br1" timeOffset="-159375.35">19494 10245 0,'0'21'16,"0"0"-1,22-21-15,-1 0 0,0 0 16,0 0-16,0 0 0,0 0 0,1 0 15,-1 0-15,21 0 0,-21 0 16,0-21-16,1 21 0,-1-21 16,0 0-16,0-1 0,0 22 0,0-21 15,-21 0-15,0 0 0,0 0 0,0 0 16,0-1-16,-21 22 16,0 0-16,0 0 0,-21 0 15,20 0-15,1 0 0,-21 22 0,21-1 16,0 0-16,-22 0 0,22 21 0,21-20 15,-21-1-15,21 21 16,0-21-16,-21 0 0,21 1 0,0-1 0,0 0 16,0 0-16,21 0 0,0 0 0,0-21 15,0 0-15,22 0 16,-22 0-16,0 0 0,21 0 0,-20 0 16,20 0-16,0-21 0,-21 21 0,22-21 15</inkml:trace>
  <inkml:trace contextRef="#ctx0" brushRef="#br1" timeOffset="-158912.62">20151 10075 0,'0'0'0,"0"22"31,-22-22-31,1 21 0,21 0 0,-21 0 16,21 0-16,0 0 15,-21 1-15,21-1 0,0 0 16,-21 21-16,21-21 0,0 1 15,0-1-15,0 0 0,0 0 0,0 0 16,-21-21 15,21-21-31,0 0 16,0 0-16,0 0 16,0-1-16,0-20 0,0 21 0,21 0 15,0-22-15,0 22 0,0-21 16,0 21-16,1-22 0,20 22 0,0 0 15,-21 0-15,22 21 0,-1 0 0,0 0 16,1 0-16,-22 0 0,21 0 16,1 0-16,-22 21 0,0-21 0,0 21 15,-21 22-15,0-22 0,0 0 16,0 0-16,0 0 0,0 22 0,0-22 16,-21 0-16,21 21 0,-21-21 0,0 1 15,-1-1-15,1 0 0,0 0 16,21 0-16,-21-21 0,42-21 47,-21 0-47,21 21 15,0-21-15,1 0 0</inkml:trace>
  <inkml:trace contextRef="#ctx0" brushRef="#br1" timeOffset="-158636.77">21061 9610 0,'0'0'16,"-21"0"-1,-1 21-15,22 0 0,-21 0 16,0 22-16,21-1 0,-21-21 0,0 21 16,0 1-16,-1-1 15,1 0-15,0 1 0,21-1 0,-42 43 16,21-43-16,21-21 0,0 22 15,0-22-15,0 21 0,0-21 16,0 0-16,0 1 0,0-1 0,0 0 16,21 0-16,0-21 15,0 0-15,0 0 0,0 0 16,1-21-16,-1 0 0,0 21 0,0-21 16,0-1-16</inkml:trace>
  <inkml:trace contextRef="#ctx0" brushRef="#br1" timeOffset="-158392.91">20849 9906 0,'0'0'0,"-21"0"0,0 0 16,42 21 0,0-21-1,0 0-15,0 0 0,1 0 0,20 0 16,-21 0-16,21 0 0,22 0 15,-43 0-15,21 0 0,-20 0 16,-1 0-16,0 0 0,0 0 0,-42 0 47,-21 0-47,20 0 16</inkml:trace>
  <inkml:trace contextRef="#ctx0" brushRef="#br1" timeOffset="-137321.45">635 12912 0,'-21'0'0,"21"-21"16,-21 21 0,-1 0-16,1 0 15,0 0-15,0 0 0,0 0 16,0 0-16,-1 0 0,1 0 15,-21 0-15,21 0 0,-22 0 0,1 0 16,21 21-16,-21-21 0,20 0 16,1 0-16,0 0 0,0 0 15,42 0 17,21 0-32,1 0 0,20 0 15,1 0-15,-1 0 0,22 0 16,0 0-16,-1 0 0,22-21 0,-21 21 15,21 0-15,-1-22 0,1 22 16,0-21-16,0 21 0,-21 0 16,-1 0-16,1 0 0,-22 0 0,1 0 15,-22 0-15,22 0 0,-22 0 0,-21 0 16,22 0-16,-22 0 0,0 0 16,0 0-16,0 0 15,-21-21 1,-21 0-1,0 21-15,0 0 0,0 0 16,21-21-16,-22 21 0,1 0 0,0-21 16,-21 21-16,21 0 0,-1-22 15,-20 1-15,21 21 0,0-21 0,-22 21 16,1-21-16,21 21 0,0-21 16,-22 21-16,22 0 0,0 0 0,0-21 15,0 21-15,0 0 0,42 21 47,0-21-47,21 21 16,-21 0-16,22-21 0,-1 21 15,0-21-15,1 21 0,-1-21 0,0 0 16,1 22-16,-1-22 0,0 0 16,1 0-16,-1 0 0,-21 0 0,22 0 15,-22 0-15,0 0 0,0 0 16,0 0-1,-42 0 1,0 0 0,0 21-16,-22 0 0,22 0 0,0 0 15,0 0-15,-21 1 0,20 20 16,-20-21-16,21 21 0,-21-20 16,20 20-16,-20-21 0,21 21 0,-21-20 15,20-1-15,1 0 0,0 0 16,0 0-16,21 0 0,0 1 15</inkml:trace>
  <inkml:trace contextRef="#ctx0" brushRef="#br1" timeOffset="-136800.73">3175 12277 0,'0'-21'0,"0"42"0,-21-64 0,21 22 16,-21 21-1,21 21 1,-22 1-16,22-1 0,0 0 0,0 21 16,0-21-16,-21 22 0,21-1 15,-21 22-15,21-22 0,0 0 0,-21 22 16,0-22-16,21 22 0,-21-1 16,21-21-16,-22 1 0,22-1 15,0 0-15,0-20 0,0-1 0,0 0 16,0 0-16,0 0 0,0-42 31,0 0-15,0 0-16,22-22 0,-22 1 0</inkml:trace>
  <inkml:trace contextRef="#ctx0" brushRef="#br1" timeOffset="-136494.91">3048 12383 0,'0'-22'15,"0"44"-15,0-65 0,0 22 0,0 0 16,21 0-16,-21 0 16,21 21-16,0-22 0,1 22 0,-1 0 15,0 0-15,0 0 0,21 22 16,1-1-16,-22 0 0,21 0 0,1 21 16,-1-20-16,-21 20 0,0 0 0,0-21 15,1 22-15,-22-1 0,0 0 16,0 1-16,0-1 0,0 0 0,0 1 15,-22-1-15,1 0 16,0 1-16,-21-1 0,42 0 0,-21-20 16,-1-22-16,22 21 0,-21-21 15,0 0-15,0 0 16,21-21 0,-21-1-16,21 1 0,0 0 15,-21-21-15</inkml:trace>
  <inkml:trace contextRef="#ctx0" brushRef="#br1" timeOffset="-135345.58">2942 12721 0,'-21'0'0,"42"0"0,-42 21 15,42-21 1,0 0 0,0 0-16,1 0 0,20 0 0,-21 0 15,21 0-15,1 0 0,-1 0 16,22-21-16,41 0 0,-41 0 15,-1 0-15,-20 0 0,20 21 0,-20-22 16,20 1-16,-42 21 0,22 0 16,-22-21-16,0 21 0,0 0 0,0 0 15,-21 21 1,0 0-16,0 1 16,0-1-16,0 0 0,-21 21 15,21-21-15,-21 1 0,21 20 16,0-21-16,0 21 0,0-20 0,0-1 15,0 0-15,0 0 0,0 0 16,0 0-16,0 1 0,0-1 16,21-21-16,0 0 15,0 0-15,1 0 0,-1-21 0,0-1 16,0 22-16,0-42 0,0 21 0,1 0 16,-1-22-16,0 1 0,0 21 15,0-21-15,0-1 0,-21 22 0,0 0 16,22-21-16,-22 20 15,0 1-15,0 0 0,21 21 0,-21-21 16,0 42 0,0 0-1,0 0-15,0 1 0,0-1 0,0 21 16,0-21-16,0 0 0,0 22 16,0-22-16,0 21 0,0-21 0,0 1 15,0-1-15,0 0 0,0 0 0,21-21 16,0 0-16,-21 21 0,21-21 15,0 0-15,1 0 0,-1 0 16,0-21-16,0 0 0,21 0 0,-20 0 16,-1-1-16,0-20 0,0 21 0,0-21 15,0-1-15,1 1 0,-22 0 16,0-1-16,21 1 0,-21 0 16,21-1-16,-21 1 0,0 0 0,0-1 15,0 22-15,0 0 0,0 0 0,0 0 16,0 42-1,0 0 1,-21 0-16,21 21 0,-21-20 16,21 20-16,0 0 0,0 1 0,0-1 15,0 0-15,0 1 0,0-1 16,0 0-16,0 1 0,0-1 0,0 0 16,0-21-16,0 22 0,0-22 15,21 0-15,0 0 0,0 0 16,0 1-16,0-22 0,1 0 0,-1 0 15,0 0-15,21 0 0,-21 0 0,1-22 16,-1 1-16,21 0 0,-21 0 16,0 0-16,1-22 0,-1 1 0,0 21 15,0-21-15,0-1 0,-21 22 0,0-21 16,21 21-16,-21-1 0,0 1 16,0 42 15,0 1-31,0-1 0,0 21 0,-21-21 15,21 0-15,0 22 0,0-22 16,0 21-16,0-21 0,0 1 16,0-1-16,0 0 0,0 0 0,21 0 15,1 0-15,-1-21 0,0 0 0,0 0 16,21 0-16,1 0 16,-22 0-16,0-21 0,0 21 0,0-21 15,1-21-15,-1 21 0,0-1 16,-21-20-16,21 0 0,-21 21 0,0-22 15,0 1-15,0 21 0,-21-22 0,-21 1 16,20 21-16,1 0 16,-21 21-16,21 0 0,-22 0 0,22 0 15,0 0-15,-21 0 0,21 0 16,-1 21-16,1-21 0,0 21 16,0-21-16,0 21 0,21 0 15,0 1-15,-21-22 16</inkml:trace>
  <inkml:trace contextRef="#ctx0" brushRef="#br1" timeOffset="-135124.7">4212 12573 0,'85'0'31,"-43"-21"-31,0 21 0,1 0 16,20 0-16,-20-21 0,-1 21 16,21 0-16,-20 0 0,-1-21 0,0 21 15,1 0-15,-1 0 0,-21 0 16,22 0-16,-22 0 0,0 0 0,0 0 16,0 0-16</inkml:trace>
  <inkml:trace contextRef="#ctx0" brushRef="#br1" timeOffset="-134235.2">5546 12658 0,'0'0'16,"0"-21"-16,0-1 0,0 1 15,21 21-15,0 0 16,0-21-16,0 21 0,0 0 0,1 0 16,-1 0-16,0 0 15,21 0-15,1 21 0,-43 0 16,21 1-16,0 20 0,-21-21 16,21 0-16,-21 22 0,0-22 15,0 21-15,0-21 0,0 22 0,0-22 0,0 0 16,-21 0-16,21 0 15,-21 0-15,21 1 0,-21-22 0,-1 0 32,22-22-32,0 1 15,-21 0-15,21 0 0,0-21 0,0 20 16,0-20-16,0 0 0,0 21 16,0-22-16,21 1 0,1 0 0,-1 20 15,0 1-15,0 0 0,0 0 16,0 0-16,1 0 0,20 21 15,-21 0-15,21 0 0,1 21 16,-1 0-16,-21 0 0,0 0 0,22 0 16,-22 1-16,0 20 0,-21-21 15,21 0-15,0 22 0,-21-22 0,22 21 16,-22-21-16,0 0 0,0 22 16,0-22-16,0 0 15,0-42 1,0 0-1,-22 0-15,22-1 0,0 1 16,0-21-16,0 21 0,0-22 0,0 22 16,22-21-16,-22 0 0,21 20 15,0-20-15,0 0 0,0 21 16,43-22-16,-22 22 0,0 21 16,1 0-16,-1 0 0,-21 0 15,22 0-15,-1 21 0,-21 0 0,0 1 16,0 20-16,1-21 0,-22 0 0,0 22 15,0-22-15,0 21 0,0-21 16,0 22-16,0-22 0,0 21 0,0-21 16,0 0-16,-22 1 0,22-1 0,0 0 15,0 0-15,22-21 32,-1 0-32,0 0 0,21 0 15,-21 0-15,22-21 0,-22 21 16</inkml:trace>
  <inkml:trace contextRef="#ctx0" brushRef="#br1" timeOffset="-133780.84">7429 12679 0,'0'0'15,"22"-21"-15,-22 0 0,0-1 0,0-20 0,0 21 16,0 0-16,0 0 0,-22-1 16,1 1-16,0 0 0,21 0 0,-42 21 15,21 0-15,-1 0 0,1 0 0,0 0 16,-21 21-16,21 0 0,-1 0 15,1 1-15,0 20 0,-21-21 0,21 21 16,21-20-16,-22 20 0,22 0 16,-21 1-16,21-1 0,0-21 15,0 21-15,0-20 0,21-1 0,1 0 16,-1 0-16,0 0 0,0-21 0,0 0 16,0 0-16,1 0 0,-1 0 15,0 0-15,0-21 0,0 0 16,22-43-16,-22 43 0,0-21 15,0 21-15,-21-22 0,0 1 0,21-21 16,-21 20-16,21 22 0,-21-21 16,0 21-16,0-1 15,0 44 1,0-1-16,0 0 16,-21 0-16,21 0 0,0 22 15,0-22-15,0 21 0,0-21 0,0 22 16,0-22-16,0 0 0,0 21 0,0-21 15,0 1-15,21-1 0,1-21 16,-22 21-16,21 0 0,0-21 0,0 0 16,0 0-16,0 0 0,1 0 0,-1-21 15,0 0-15,0 0 0,0-1 16</inkml:trace>
  <inkml:trace contextRef="#ctx0" brushRef="#br1" timeOffset="-133503">7874 12213 0,'0'-42'16,"0"84"-16,0-105 0,0 42 0,0-1 0,-21 1 16,0 21-16,-1 21 15,22 1-15,-21-1 16,21 21-16,0 0 0,-21 1 0,21-1 16,0 0-16,0 22 0,0-22 15,0 1-15,0-1 0,0 21 0,0-20 16,0-1-16,0 0 0,0 1 15,0-22-15,0 21 0,0-21 0,21 1 16,-21-1-16,21 0 0,1 0 16,-1-21-16,0 0 0,0 0 0,0 0 15,0 0-15,1 0 0,-1-21 16,21 0-16,-21 0 0,0-1 0,22-20 16,-22 21-16,21-21 0,-21-1 0</inkml:trace>
  <inkml:trace contextRef="#ctx0" brushRef="#br1" timeOffset="-132648.56">8361 12510 0,'0'21'16,"0"0"0,-21-21-16,-1 21 0,22 0 0,-21 22 15,21-22-15,-21 0 0,21 21 16,-21-21-16,21 1 0,0 20 16,0 0-16,0-21 0,0 1 15,0-1-15,0 0 0,21 0 16,0 0-16,0-21 0,1 0 0,-1 0 15,0 0-15,21 0 0,-21 0 0,1 0 16,-1-21-16,0 0 0,0 21 16,0-21-16,0-22 0,-21 22 0,22 0 15,-22-21-15,21 21 0,-21-22 0,0 22 16,0 0-16,0 0 0,0 0 16,0-1-16,-21 44 31,21-1-31,0 0 0,0 0 15,0 0-15,0 0 0,0 1 16,0-1-16,0 0 0,0 0 0,0 0 16,0 0-16,0 1 0,21-1 15,0-21 1,0 0-16,0 0 16,-21-21-1,0-1-15,0 1 0,0 0 16,0 0-16,21 0 0,-21-22 15,0 22-15,22-21 0,-22 21 0,0-22 16,21 22-16,0-21 0,0 21 16,0 0-16,22-1 0,-22 1 0,21 0 15,-21 0-15,22 21 0,20 0 16,-21 0-16,1 0 0,-1 21 16,0-21-16,-20 21 0,-1 0 0,21 1 15,-21 20-15,-21-21 0,0 21 0,21-20 16,-21 20-16,0-21 0,0 21 15,0-20-15,0 20 0,0-21 16,0 0-16,0 0 0,0 1 0,-21-1 0,21 0 16,-21-21-16,0 0 15,0 0 1,21-21-16,0 0 16,0-1-16,0-20 0,0 21 15,0-21-15,21 20 0,21-20 0,-21 0 16,1-1-16,20 1 0,-21-21 0,21 20 15,1 1-15,-1 0 16,-21 20-16,22-20 0,41 21 16,-41 21-16,-1 0 0,-21 0 0,21 21 0,-20 0 15,-22 22-15,21-22 0,-21 21 16,0 0-16,0 1 0,0-1 0,0 0 16,0 1-16,0-1 0,0 0 15,-21 1-15,21-22 0,0 21 16,0-21-16,-22 1 0,22-1 0,0 0 15,-21 0-15,21 0 16,-21-21-16,21-21 16,0 0-1,0 0-15,0 0 0,0-1 0,-21 1 16,21-21-16,-21 0 0</inkml:trace>
  <inkml:trace contextRef="#ctx0" brushRef="#br1" timeOffset="-132440.67">8953 11938 0,'-21'0'0,"42"0"0,-63 0 0,21 21 16,0-21-16,21 21 15,0 1-15,-21-22 47,-1 0-47,1 0 0</inkml:trace>
  <inkml:trace contextRef="#ctx0" brushRef="#br1" timeOffset="-132252.78">7726 12298 0,'0'21'0,"0"-42"0,21 42 31,0-21-31,21 0 0,-20 0 16,20 0-16,0 0 0,1 0 15,-1 0-15,0 0 0,1 0 0,20 0 16,-21 0-16,-20-21 0,20 21 0,-21 0 16,21 0-16,-20 0 0</inkml:trace>
  <inkml:trace contextRef="#ctx0" brushRef="#br1" timeOffset="-131593.16">11112 12002 0,'0'-22'0,"0"44"0,0-65 0,0 22 16,0 0-16,22 21 0,-22-21 0,0 42 31,0 21-31,0 1 16,0-1-16,0 0 0,0 22 15,0-22-15,0 22 0,0 41 16,0-62-16,-22 20 0,1-20 15,21-1-15,-21 0 0,21 1 0,0-1 16,0 0-16,0 1 0,-21-22 16,21 0-16,0 21 0,0-21 15,0 1-15,0-44 32,0 1-32,0 0 0,0-21 15,0 21-15,0-22 0,0 22 16,0-21-16,0-1 0,0 1 0,0 0 15</inkml:trace>
  <inkml:trace contextRef="#ctx0" brushRef="#br1" timeOffset="-129145.14">11155 12065 0,'21'-21'0,"-42"42"0,63-84 0,-21 41 16,0 1-16,1 0 0,-1 0 16,0 21-16,0 0 0,43 0 15,-22 0-15,-21 21 0,0-21 0,22 42 16,-22-20-16,0 20 0,0 0 15,0-21-15,0 22 0,-21-1 16,0 0-16,0-20 0,0 20 0,-21-21 0,0 21 16,0-20-16,0-1 0,-22 0 15,1 0-15,21 0 0,-21 0 16,20-21-16,-20 0 0,21 0 0,-21 0 16,20 0-16,1 0 0,0 0 15,0 0-15,0-21 0,21 0 16,-21 0-16,21 0 0,0 0 15,21 21 1,-21 21 0,21 0-16,0 0 0,0 0 0,-21 0 15,21 22-15,1-1 16,-1 0-16,0-20 0,0 20 0,-21-21 16,21 21-16,0-20 0,1-1 15,-1 0-15,0 0 0,21 0 16,-21 0-16,1-21 0,20 0 0,-21 0 15,21 0-15,1 0 0,-1 0 0,0 0 16,22-21-16,-22 0 0,22-21 16,-22 21-16,0-1 0,22-20 0,-22 21 15,-21-21-15,22 20 0,-22-20 0,0 0 16,0 21-16,-21-22 0,0 22 16,0-21-16,0 21 0,0-1 15,-21 22-15,0 0 0,0 0 16,0 0-16,-1 22 0,1-22 15,0 21-15,0 0 0,0 21 16,0-21-16,-1 1 0,22-1 0,0 21 16,-21-21-16,21 0 0,0 22 0,0-22 15,0 0-15,0 0 0,0 0 16,21 1-16,1-22 0,-1 21 0,0-21 16,0 0-16,0 0 0,0 0 15,22 0-15,-22 0 0,21-21 0,1-1 16,-22 22-16,21-21 0,0 0 0,1-21 15,-22 21-15,21-1 0,-21-20 0,22 21 16,-22 0-16,0-22 16,0 22-16,0 0 0,-21 0 0,0 0 15,-21 42 17,0 0-32,21 0 0,-21 22 15,21-22-15,0 0 0,0 0 0,0 0 16,0 0-16,0 1 0,0-1 15,0 0-15,21 0 0,-21 0 16,21 0-16,0 1 0,-21-44 47,-21 22-47,0-21 16,0 0-16,0 0 0,0 0 15,21 0-15,-22 21 16,1 0-1,21 21 1,0 0-16,0 0 16,21-21-16,-21 21 0,22 0 0,-1 1 15,0-1-15,0-21 16,0 0-16,0 21 0,1-21 0,-1 0 16,0 0-16,21 0 0,-21 0 0,22 0 15,-1 0-15,0 0 0,1-21 16,-1 21-16,-21-21 0,22-1 0,-22 1 15,0 0-15,21 0 0,-21 0 16,1-22-16,-22 22 0,21 0 16,0-21-16,-21 21 0,0-1 0,0 1 15,0 0-15,0 42 32,0 0-32,0 1 15,-21-1-15,0 0 0,21 0 0,-22 21 16,22-20-16,0 20 0,0-21 15,0 0-15,0 0 0,0 22 0,0-22 16,0 0-16,0 0 0,22-21 0,-22 21 16,42 1-16,-21-22 0,0 0 15,0 0-15,22 0 0,-22 0 16,21-22-16,1 1 0,-1 21 0,-21-21 16,21 0-16,1 0 0,-22-22 15,0 22-15,0 0 0,0-21 0,1-1 16,-22 22-16,21-21 0,-21 21 0,0-22 15,0 1-15,0 21 0,-21 0 16,-1 0-16,-20-1 0,21 1 0,0 21 16,-22 0-16,1 0 0,21 0 0,-21 0 15,-1 0-15,1 21 0,0 1 16,20-1-16,-20 0 0,21 0 16,0 0-16,0 22 0,21-22 0,0 42 15,0-20-15,0-1 0,21-21 16,0 21-16,0-20 0,21-1 15,-20 0-15,20 0 0,-21 0 0,0 0 16,22-21-16,-22 0 0,21 0 0,0 0 16,-20 0-16,20-21 0,-21 0 15,21 0-15,-20 0 0,20 0 0,-21-1 16,0-20-16,0 21 0,1-21 16,20-22-16,-21 43 0,0-21 15,-21 20-15,0 1 0,0 0 0,0 0 16,0 42 15,0 0-31,0 0 16,0 1-16,-21 20 0,21-21 0,0 0 15,0 0-15,0 22 0,0-22 16,0 0-16,0 0 0,0 22 0,0-22 16,21-21-16,-21 21 0,43 0 15,-22-21-15,0 0 16,0 0-16,0 0 0,0 0 0,1 0 15,-1-21-15,0 0 0,0 0 0,0-22 16,22 22-16,-22 0 16,0-21-16,-21 20 0,21-20 0,0 21 15,0 0-15,-21-22 0,0 22 0,0 0 16,22 0-16,-22 0 16,0 42-1,0 0 1,-22 0-16,22 0 15,0 1-15,0 20 0,-21-21 0,21 0 16,0 0-16,0 1 0,0-1 0,0 0 16,0 0-16,0 0 0,0 0 15,0 1-15,21-1 0,-21 0 0,22-21 16,-1 0-16,0 21 0,0-21 0,21 0 16,-20 0-16,-1 0 0,21 0 15,-21-21-15,0 0 0,43-22 16,-22 22-16,-21-21 0,22 21 15,-22 0-15,21-22 0,-21 22 16,1-21-16,-1-1 0,0 22 16,0-21-16,-21 21 0,0 0 0,0-1 0,0 1 15,-21 21 17,21 21-32,-21 1 0,21-1 0,0 0 15,0 0-15,0 0 0,0 0 0,0 1 16,0-1-16,0 21 15,0-21-15,0 0 0,0 1 0,0-1 16,21-21-16,-21 21 0,0 0 0,0 0 16,0 0-16,-21-21 31,0 0-31,-1 0 16,1-21-16,0 21 15,21-21-15,-21 21 0,21-21 16,-21 21-16,21 21 31,0 0-31,0 0 16,0 1-16,21-1 15,0-21-15,-21 21 0,21-21 0,0 0 16,1 0-16,-1 0 0,0 0 16,42 0-16,-41 0 0,-1-21 15,21 21-15,-21-21 0,0-1 16,22 22-16,-22-21 0,0 0 0,0 0 15,22 0-15,-22 0 0,0-1 0,0 1 16,0-21-16,22 21 0,-22 0 16,0-1-16,-21-20 0,0 21 15,0 0-15,0 0 0,-21 21 16,0 0-16,-1 0 0,1 21 16,0 0-16,0 0 0,0 21 15,21-20-15,-21-1 0,21 0 16,0 0-16,0 21 0,0-20 0,0-1 15,0 0-15,0 0 0,0 0 16,0 0-16,21-21 0,0 22 16,0-22-16,0 0 0,0 0 15,1 0-15,-1 0 16,0-22-16,0 22 0</inkml:trace>
  <inkml:trace contextRef="#ctx0" brushRef="#br1" timeOffset="-124047.2">16785 12488 0,'0'0'0,"0"22"0,0-1 15,0 0-15,0 0 0,0 0 16,-21-21-16,0 0 31,0 0-15,-1-21-1,22 0 1,0 0-16,0 0 16,0-1-16,22 1 0,-1 0 0,0-21 15,0 21-15,0-22 0,0 1 16,22 0-16,-22-1 0,21 1 0,-21 0 15,22-1-15,-22-20 0,0 20 16,0 22-16,0 0 0,-21-21 0,0 21 16,-21 21-16,-21 21 15,21 0-15,0 0 16,-22 21-16,22-20 0,0 20 16,0-21-16,-22 21 0,43 1 0,0-1 15,0-21-15,0 22 0,0-22 16,0 21-16,0-21 0,22 0 0,-1 1 15,0-1-15,0 0 0,21 0 0,-20 0 16,-1 0-16,0 1 0,21-1 16,-21-21-16,-21 21 0,0 0 15,-21-21 1,0 0-16,0 0 0,-21 0 16,20 0-16,-20-21 0,0 0 0,21 21 15,-22-21-15,1-1 0,21 1 0,-22 0 16,22 0-16,0 0 15,0 0-15,0-1 0,21 1 0,-21 0 16,21 42 0,0 0-16,21-21 15,0 22-15,0 20 0,0-21 0,0 0 16,1 0-16,-22 22 0,21-22 16,0 0-16,0 0 0,0 0 0,0 1 15,22-22-15,-22 21 0,21-21 0,-21 0 16,22 0-16,-1 0 0,22 0 15,-22-21-15,0-1 0,22 1 16,-22 0-16,22 0 0,-22 0 0,0-22 0,1 22 16,-1-21-16,-21 0 15,21-22-15,-20 22 0,-1-22 0,-21 1 16,21-1-16,-21 1 0,0-1 0,0 22 16,0-22-16,0 22 0,0 21 15,0-21-15,0 20 0,-21 44 16,0-1-1,-1 21-15,22 0 0,-21 1 16,0-1-16,0 22 0,0-1 0,21-21 16,0 22-16,-21-1 0,-1-20 15,22 20-15,-21-20 0,21-1 0,0-21 16,0 21-16,0-20 0,0-1 0,0 0 16,0 0-16,0 0 15,21-21 1,1-21-16,-1 0 0,0 21 15,0-21-15,-21 0 0,21-22 16,0 22-16,22 0 0,-22 0 0,0-22 16,0 22-16,0 0 0,1 0 15,-1 21-15,-21 21 16,0 0 0,0 0-16,0 1 0,0-1 0,0 0 15,0 0-15,0 0 0,0 0 16,0 1-16,21-1 0,-21 0 0,21 0 15,0 0-15,0 0 16,1-21-16,-1 22 0,0-22 16,0 0-16,0 0 0,0 0 0,1 0 15,20-22-15,-21 1 0,0 21 0,22-21 16,-22 0-16,21 0 0,-21 0 16,22-22-16,-22 22 0,0-21 0,0 21 15,0-22-15,0 22 0,-21 0 16,0 0-16,0 0 0,0-1 0,0 44 31,-21-22-31,0 21 0,0 0 16,21 0-16,0 0 0,-21 22 0,0-22 15,21 0-15,0 0 0,0 0 16,0 0-16,0 1 0,0-1 0,21 0 16,0-21-16,0 21 0,0 0 15,0-21-15,1 0 0,-1 0 0,21 0 16,-21 0-16,22 0 0,-1 0 15,-21 0-15,21-21 0,1 0 0,-22 0 16,21 0-16,-21-1 0,1 1 0,-1 0 16,0-21-16,-21 21 0,0-22 15,0 1-15,0 0 0,0-1 0,0 1 16,-21 21-16,0-22 0,-1 22 0,1 0 16,-21 21-16,21 0 0,-22 0 15,1 0-15,21 0 0,-64 42 16,43-20-16,21 20 0,-22-21 15,22 21-15,0 1 0,0-1 16,21 0-16,0-20 0,0 20 0,0-21 16,0 21-16,21-20 0,0-1 0,0 0 15,22 0-15,-1-21 0,0 21 16,1-21-16,-1 0 0,0 0 0,22 0 16,-22 0-16,22 0 0,-22 0 0,0-21 15,22 21-15,-22-21 0,-21 0 16,22 0-16,-22-1 0,0 1 15,0-21-15,0 21 0,1-22 0,-22 22 16,0-21-16,21 21 0,-21-22 16,0 22-16,0 0 0,-21 42 31,21 0-31,-22 1 16,22 20-16,0-21 0,0 0 0,0 22 15,0-22-15,0 0 0,0 0 0,0 0 16,0 0-16,0 1 0,0-1 15,22-21-15,-1 21 0,0-21 16,21 0-16,-21 0 0,22 0 0,-22 0 16,21 0-16,1 0 0,-1-21 15,-21 0-15,21 21 0,-20-43 16,20 22-16,-21 0 0,0 0 0,0-22 16,22 1-16,-22 0 0,-21 21 15,21-22-15,-21 22 0,21 0 16,-21 0-16,-21 21 15,0 21-15,0 0 16,21 0-16,-21 22 0,-1-22 0,22 0 16,-21 21-16,21-21 0,0 1 15,0-1-15,0 0 0,0 0 0,0 0 16,0 0-16,0 1 0,21-22 0,1 21 16,-1-21-16,21 0 15,-21 0-15,22 0 0,-22 0 0,21 0 16,0 0-16,1-21 0,-22-1 0,21 22 15,-21-42-15,1 21 0,-1 0 16,21-22-16,-21 1 0,-21 0 16,21-22-16,1 1 0,-22 20 0,21-20 15,-21-1-15,0 22 0,0 0 0,0-1 16,0 1-16,0 21 0,0 0 0,0 0 16,-21 21-16,-1 21 15,22 0-15,-21 0 16,21 21-16,0 1 0,0-1 0,0 0 15,-21 1-15,21-1 0,0 0 0,0 22 16,0-22-16,0 1 16,0-1-16,0 0 0,0-21 0,21 22 15,-21-22-15,0 0 0,21 21 0,1-20 16,-1-22-16,0 21 0,0 0 16,21-21-16,-20 0 0,20 0 0,0 0 15,22 0-15,-22 0 0,0 0 0,22-21 16,-22 0-16,1-1 0,-1 1 15,0 0-15,1 0 0,-22 0 0,21-22 16,-21 22-16,0-21 0,1 0 16,-22 20-16,0-20 0,0 0 15,0 21-15,0-1 0,0 1 0,0 0 16,-43 0-16,22 21 0,-21 0 16,-1 0-16,22 0 0,-21 21 15,0 0-15,-1 0 0,22 1 0,-21 20 16,21-21-16,-22 21 0,22-20 0,21 20 15,0-21-15,0 21 0,0-20 16,0 20-16,0-21 0,0 0 16,21 0-16,0 1 0,1-22 0,20 0 15,-21 0-15,0 0 0,22 0 16,-1 0-16,-21 0 0,21-22 0,-20 1 16,20 0-16,-21 0 0,0 0 15,22-22-15,-22 1 0,0 0 16,0-22-16,0 1 0,0 20 0,1-41 15,-1 20-15,0 1 0,-21 20 16,21-20-16,-21-1 0,0 22 16,0 21-16,0-21 0,0 20 0,-21 44 15,0-1 1,0 0-16,-1 21 0,22 1 0,-21-1 16,0 21-16,21 1 0,-21-22 15,21 22-15,0-1 0,0 1 0,0-22 16,0 22-16,0-22 0,21-21 0,0 21 15,0-20-15,-21-1 0,22 0 16,20-21-16,-21 0 16,0 0-16,0 0 0,1-21 15</inkml:trace>
  <inkml:trace contextRef="#ctx0" brushRef="#br1" timeOffset="-123339.6">22288 11684 0,'0'-21'16,"0"42"-16,0-63 0,0 21 0,0-22 16,0 64-1,0 1 1,0-1-16,0 0 0,0 21 0,0-21 15,0 22-15,0 20 0,0-20 16,0-1-16,0 21 0,0 1 0,0-22 16,0 22-16,-21-22 0,21 0 0,-21 1 15,21-1-15,0 0 0,0-20 16,0-1-16,0 0 0,-21 0 16,0-21-1,21-21-15,0 0 16,0 0-16,0-1 0,0 1 15,0-21-15,0 21 0,0-22 16,21 22-16,0-21 0,21 21 16,-20-22-16,41 1 0,-21 21 15,1 0-15,-1 21 0,22 0 16,-22 0-16,0 0 0,1 0 0,-1 21 16,0 0-16,1 0 0,-22 22 0,0-22 15,0 21-15,-21-21 0,0 22 16,0-22-16,-21 21 0,-21-21 0,20 0 15,-41 1-15,21-1 0,-1 0 0,-20 0 16,20 0-16,-20 0 0,21-21 16,-1 0-16,22 0 0,-21 0 0,21 0 15,-1 0-15,1 0 0,0 0 16,21-21-16,0 0 16,0 0-16,0 0 15,21 21-15,22-21 0,-22-1 0,0 1 16,21 0-16,1 0 0,-22 0 15,21 0-15</inkml:trace>
  <inkml:trace contextRef="#ctx0" brushRef="#br1" timeOffset="-122996.8">22923 12256 0,'0'21'0,"22"0"31,-1-21-31,0 0 15,0 0-15,0 0 0,0 0 16,1 0-16,20-21 0,-21 0 0,0 21 16,0-22-16,-21 1 0,22 0 15,-1 0-15,-21 0 0,0 0 0,0-1 16,0 1-16,0 0 0,0 0 16,0 0-16,-21 21 0,-1 0 15,1 0-15,0 21 0,-21 0 16,21 0-16,-1 22 15,1-22-15,0 21 0,0-21 0,0 22 16,21-22-16,0 0 0,0 21 0,0-21 16,0 1-16,0-1 0,0 0 15,0 0-15,21 0 0,0-21 0,0 21 16,22-21-16,-1 0 0,-21 0 16,21 0-16,1 0 0,20 0 0,-20 0 15,-1 0-15</inkml:trace>
  <inkml:trace contextRef="#ctx0" brushRef="#br1" timeOffset="-122597.02">23982 12298 0,'0'0'0,"-21"-21"0,21 0 0,0-1 0,-22 22 16,22-21-16,0 0 0,0 0 15,0-21-15,0 20 0,0 1 16,22 0-16,-1 0 0,21 21 0,-21 0 15,22 0-15,-1 0 0,0 0 16,1 0-16,-1 0 0,-21 42 0,21-21 16,1 22-16,-22-22 0,0 21 0,0-21 15,0 22-15,-21-1 0,0-21 16,0 22-16,0-22 0,0 0 0,0 0 16,-21 0-16,0 0 0,0 1 15,-21-1-15,20-21 0,1 0 0,0 0 16,0 0-16,21-21 15,0-1 1,0 1-16,0 0 16,0 0-16,21 0 0,0 0 0,0-1 15,1-20-15,-22 21 0,21-21 0,0-1 16,21 22-16,-21-21 0,1 21 16,20-1-16,-21 1 0,0 0 0,22 0 15,-22 21-15,21 0 0,-21 0 16,22 0-16,-22 0 0,0 0 15</inkml:trace>
  <inkml:trace contextRef="#ctx0" brushRef="#br1" timeOffset="-120720.58">24807 12361 0,'0'0'0,"0"22"31,21-22-15,1 0-16,-1 0 0,0-22 0,0 22 15,21-21-15,-20 0 0,-1 0 16,0 0-16,0 0 0,0-1 0,0 1 16,1 0-16,-22 0 0,0 0 15,0 0-15,0-1 0,-22 22 16,1 0-16,-21 0 16,21 0-16,0 0 0,-22 22 0,22-1 15,-21 0-15,21 21 0,-1-21 16,1 1-16,0-1 0,0 21 0,21-21 15,0 0-15,0 1 0,0-1 0,0 0 16,0 0-16,21 0 0,21-21 16,-20 21-16,-1-21 0,21 0 0,0 0 15,-20 0-15,62 0 0,-20 0 16,-22 0-16,0 0 0,1 0 16,-1 0-16,-21-21 0,22 21 15,-1-21-15,-21 0 0,21 0 0,-20 0 16,20-1-16,-21-20 0,0 21 15,0 0-15,1-22 0,-1 22 0,-21-21 16,0 21-16,0 0 0,0-22 16,0 22-16,0 0 0,-21 0 15,-1 21-15,1 0 0,0 0 0,0 0 16,-21 0-16,20 0 0,1 21 16,0 0-16,0 0 0,-21 0 0,20 1 15,1 20-15,0-21 0,0 21 0,21-20 16,0-1-16,0 0 0,0 21 15,0-21-15,0 1 0,0-1 16,0 0-16,21-21 0,0 0 16,0 0-16,1 0 15,-1 0-15,0 0 0,0 0 16,0-21-16,0 21 0,1-21 0,-22-1 0,21 1 16,0 0-16,0 0 0,0 0 15,0-22-15,1 22 0,-22 0 0,0 0 16,21 21-16,-21-21 0,0 42 31,0 0-31,0 0 0,-21-21 16,21 21-16,0 1 0,0-1 15,0 0-15,0 0 0,0 0 16,0 0-16,0 1 0,21-1 0,0-21 16,0 21-16,0-21 0,22 21 15,-1-21-15,0 0 0,1 0 0,-1 0 16,0 0-16,1 0 0,-1 0 0,0 0 15,22-21-15,-22 0 16,-21 0-16,22-1 0,-22 1 0,0-21 16,0 21-16,-21-22 0,0 1 0,0 21 15,0 0-15,0-22 0,-21 22 16,0 0-16,0 21 0,-22 0 16,22 0-16,-21 0 0,-1 21 15,22 0-15,-21 1 0,0-1 16,20 0-16,-20 21 0,21-21 0,0 1 15,0 20-15,21-21 0,0 0 0,0 0 16,0 1-16,0-1 0,0 0 16,21 0-16,0-21 0,0 21 0,0-21 15,0 0-15,1 0 0,-1 0 0,21 0 16,-21 0-16,0 0 0,22-21 16,-22 21-16,0-21 0,0 0 15,0 0-15,22-22 0,-22 1 0,0 21 16,0-43-16,0 22 0,1-22 0,-1 22 15,0-21-15,0-1 0,0 22 0,-21-1 16,21 1-16,-21 0 0,0 21 16,0-1-16,0 1 0,-21 21 31,21 21-31,-21-21 0,0 43 16,0-22-16,0 21 0,-1-21 0,1 22 15,21 20-15,-21-20 0,0-1 16,0 21-16,21-20 0,0-1 0,0 0 15,-21 1-15,21-1 0,0 0 0,0-20 16,0 20-16,0-21 0,21 0 0,0 0 16,0 1-16,0-1 15,0-21-15,1 0 0,-1 0 0,0 0 0,0 0 16,0 0-16,22 0 0,-22-21 16,0-1-16,0 1 0,0 0 15,0 0-15,1 0 0,-1-22 0,-21 22 16,21-21-16,0 42 15,-21-21-15,-21 42 32,21 0-32,-21-21 0,21 21 0,-21 0 15,21 1-15,0-1 0,0 0 16,0 0-16,0 0 0,0 0 16,0 1-16,21-22 15,0 0-15,0 0 0,0 0 16,0 0-16,1 0 0,-1 0 15,21 0-15,-21 0 0,0 0 0,1-22 16,20 1-16,-21 0 0,0 0 16,0 0-16,22-22 0,-22 22 0,0 0 15,0 0-15,0-21 0,1 20 16,-22 1-16,-22 42 31,22 1-31,-21-1 0,0 0 16,0 0-16,0 0 15,0 0-15,-1 1 0,-20 20 0,21-21 16,0 21-16,-43 22 0,43-22 16,21 1-16,0-1 0,-21 21 15,21 1-15,0-22 0,0 22 0,0-1 16,0 1-16,0-1 0,0 1 0,0-1 16,0 1-16,0-1 0,0 1 15,0-1-15,0 1 0,0-1 0,0 1 16,0-1-16,0-20 0,0 20 15,0-21-15,0 1 0,0-22 0,0 21 16,0-21-16,-21 1 0,0-22 16,-1 0-16,1 0 0,0 0 15,0 0-15,0-22 0,0 22 0,-1-21 16,22-21-16,-21 21 0,21-22 16,-21 22-16,21-21 0,-21-22 0,21 22 15,0-21-15,0-1 0,0 22 0,0-22 16,0 1-16,0-22 0,0 22 15,0-1-15,42-105 0,-21 105 16,1-20-16,20 20 0,0-21 0,1 22 16,20 21-16,-21-22 0,22 22 15,-22-1-15,22 1 0,-22 21 0,0-21 16,1 20-16,-1 22 0,-21-21 16,0 21-16,1 0 0,-1 0 0,-42 0 46</inkml:trace>
  <inkml:trace contextRef="#ctx0" brushRef="#br1" timeOffset="-55089.34">974 15261 0,'21'0'16,"-21"-21"-16,0 0 31,0 0-16,0 0-15,-21 21 16,-1 0-16,1-22 0,-21 22 16,21 0-16,0 0 0,-22 0 15,1 0-15,-22 0 0,22 0 16,-21 0-16,-1 0 0,-21 0 0,22 0 16,-1 0-16,1 0 0,-1 0 15,22 0-15,21 0 0,0 0 16,63 0-16,-21 0 15,43 0-15,-22 0 16,22 0-16,20 22 0,-20-22 0,20 0 16,1 0-16,-21 0 0,20 21 15,1-21-15,0 0 0,-1 0 16,1 0-16,0 0 0,-1 0 0,1 0 16,-22 0-16,22 0 0,-21 0 15,-1 0-15,-21-21 0,22 21 0,-22 0 16,1-22-16,-1 22 0,-21 0 15,0-21-15,0 21 0,1 0 0,-22-21 16,0 0-16,0 0 16,-22 0-16,1 21 15,-21-22-15,21 22 16,-22-21-16,22 21 0,-21 0 0,0-21 16,-1 21-16,22-21 0,-21 21 15,21 0-15,-1 0 0,1 0 16,42 0 15,1 0-31,20 0 16,0 0-16,-21 0 0,22 0 15,-1 0-15,0 0 0,1 0 0,-22 0 16,21 0-16,-21 21 0,1-21 16,-1 21-16,0-21 0,0 21 15,0 1-15,-21-1 16,0 0-16,0 0 0,0 0 0,0 22 0,-21-22 15,-21 0-15,21 21 16,-22-21-16,1 22 0,0-1 0,-1-21 16,1 22-16,0-22 0,-22 0 15,22 21-15,21-21 0,-22 1 0,22-1 16,0-21-16,0 21 0,0 0 16,21 0-16,21-21 31,0-21-31,0 0 0,21 0 15,1 0-15</inkml:trace>
  <inkml:trace contextRef="#ctx0" brushRef="#br1" timeOffset="-54292.8">3789 14478 0,'0'-21'16,"0"42"-16,0-63 0,0 21 16,0-1-16,0 1 0,0 0 15,-21 21-15,21-21 16,-22 21-16,22 21 15,-21 21 1,21-20-16,-21 20 0,21 0 0,0 1 16,0 20-16,-21 1 0,21-22 15,-21 21-15,21-20 0,0-1 16,0 22-16,-21-22 0,21 0 16,0 1-16,0-1 0,0-21 0,0 21 15,0-20-15,0-1 0,0 0 16,0 0-16,0 0 0,21-21 15,0 0 1,-21-21-16,0 0 16,0 0-16,0-22 0,0 22 15,0-21-15</inkml:trace>
  <inkml:trace contextRef="#ctx0" brushRef="#br1" timeOffset="-53702.13">3556 14626 0,'0'0'0,"-21"-21"0,0 0 0,-1 0 15,1 0-15,21-1 0,0 1 0,-21 0 16,21 0-16,0 0 0,0 0 16,0-1-16,0 1 0,21 0 15,0-21-15,22 21 0,-1 21 16,0-22-16,1 1 0,20 0 0,-20 21 16,20 0-16,-21 0 0,22 0 15,-22 0-15,1 21 0,-1 0 0,0 1 16,-21 20-16,22 0 0,-22 1 15,-21-1-15,0 0 0,0 22 16,0-22-16,-21 0 0,-22 1 0,22-1 0,-21-21 16,0 22-16,-1-22 15,1 21-15,0-21 0,-1 0 0,-20 1 16,42-22 0,21-22-1,0 1 1,21 21-16,0-21 0,21 21 0,-21-21 15,22 0-15,-22 21 0,21 0 0,1-21 16,-1 21-16,0 0 0,1 0 16,-1 0-16,0 0 0,1 0 0,-22 21 15,21 0-15,0 0 0,-20 0 16,20 0-16,-21 1 0,-21-1 16,0 21-16,0-21 0,0 22 0,0-1 15,-42 0-15,21 1 0,-22-1 16,1 0-16,0-21 0,-43 64 15,43-64-15,-1 0 0,1 1 16,0-1-16,-1-21 0,1 0 0,0 0 16,-1 0-16,1 0 0,-22 0 15,43-21-15,-21 21 0,0-22 16,20 1-16,1 0 0,0-21 16,0 21-16,0-1 0,21 1 0,0 0 15,0 0-15,0 0 0,0 0 16,0-1-16,21 22 0,0-21 15,0 21-15,22 0 0,-22-21 0,21 21 16</inkml:trace>
  <inkml:trace contextRef="#ctx0" brushRef="#br1" timeOffset="-52975.55">4572 14859 0,'0'21'31,"0"0"-31,-21 1 0,21-1 16,0 0-16,0 0 0,0 0 0,0 43 16,0-22-16,0-21 15,0 22-15,0-22 0,0 0 0,0 0 16,0 21-16,0-20 0,21-22 15,0 21-15,0 0 0,0-21 16,1 0-16,-1 0 0,21 0 0,-21 0 16,0 0-16,1 0 0,20-21 15,-21 0-15,0-1 0,22-20 16,-22 21-16,0-21 0,0-1 16,-21 22-16,21-21 0,-21-1 0,21 1 15,-21 0-15,0 21 0,0-22 0,0 22 16,0 0-16,0 0 15,0 42 1,0 0 0,0 0-16,0 22 0,0-22 0,0 21 15,0-21-15,0 22 0,0-22 0,0 21 16,0 0-16,0-20 0,22 41 16,-22-42-16,21 0 0,0 1 15,-21-1-15,21-21 16,0 0-16,0 21 0,1-21 0,-1 0 15,21-21-15,-21 0 16,0 21-16,1-43 0,-1 22 16,0 0-16,0-21 0,0 20 0,-21-20 15,21 21-15,-21-21 16,22 20-16,-22 1 0,0 0 0,0 0 0,21 21 16,-21 21 15,0 0-31,0 0 0,0 22 15,0-22-15,0 21 0,0-21 16,0 1-16,0-1 0,0 0 16,0 0-16,0 0 0,0 0 0,0 1 15,21-22-15,-21 21 16,21-21-16,0 0 0,0-21 16,-21-1-16,22 22 0,-22-42 15,21 21-15,-21 0 0,0-22 16,0 1-16,0 21 0</inkml:trace>
  <inkml:trace contextRef="#ctx0" brushRef="#br1" timeOffset="-52599.76">5461 14478 0,'0'0'0,"-21"0"0,0 0 16,-1 0-16,22 21 0,-21 0 15,21 1-15,-21-1 0,21 0 16,0 21-16,0-21 0,0 1 0,0-1 15,0 0-15,0 0 0,21 0 0,0 0 16,1 1-16,-1-22 0,0 0 16,0 21-16,0-21 0,22 0 0,-22 0 15,0 0-15,0 0 0,0 0 16,0-21-16,1-1 0,-1 1 0,-21 0 16,0 0-16,0 0 0,0 0 0,0-22 15,0 1-15,-21 21 16,-1-22-16,1 22 0,-21 0 0,21 0 15,0 0-15,-22 21 0,22 0 16,0 0-16,0 21 0,-22 0 0,22 0 16,0 0-16,21 1 0,-21 20 0,21-21 15,-21 43 1,21-43-16,0 0 0,0 0 0,0 0 0,21 0 16,0-21-16,21 22 0,-20-22 15,20 0-15,0 0 0,1 0 0,-22 0 16,21 0-16,0 0 0</inkml:trace>
  <inkml:trace contextRef="#ctx0" brushRef="#br1" timeOffset="-52294.94">6181 14245 0,'0'0'0,"0"21"31,0 1-16,0 20-15,0-21 0,0 21 0,0 1 16,-22 20-16,22-20 0,0-1 16,0 21-16,0-20 0,0 20 15,-21-20-15,21 20 0,0-21 0,0 1 16,0 20-16,0-20 0,0-1 16,0 0-16,0 1 0,0-1 0,0-21 15,0 21-15,0-20 0,0-1 16,0 0-16,0 0 0,21-21 15,1 0 1,-1 0-16,-21-21 16,21 0-16,0 0 0,0-1 0,0 1 15</inkml:trace>
  <inkml:trace contextRef="#ctx0" brushRef="#br1" timeOffset="-51727.27">7070 14965 0,'0'0'0,"0"-21"0,0 0 0,0-85 31,-22 85-31,1 21 0,-21-22 16,0 22-16,-1 0 15,22 0-15,-21 22 0,-1-1 16,1 0-16,0-21 0,21 21 15,-22 21-15,1-20 0,21-1 0,0 21 16,-22-21-16,43 22 0,-21-1 16,21-21-16,0 21 0,0 1 0,0-22 15,0 21-15,0-21 0,0 22 16,21-22-16,0 0 0,1 0 0,-1-21 16,21 21-16,-21-21 0,0 0 0,22 0 15,-22 0-15,21 0 0,-21 0 16,22-21-16,-1 0 0,-21 0 0,22-21 15,-1 20-15,-21-20 0,21 0 16,-20-22-16,20 22 0,-21-22 0,0 22 16,0-21-16,1-1 0,-22 1 0,21-1 15,-21 22-15,21-64 16,-21 64-16,0-1 0,0 1 16,0 21-16,0 0 0,-21 21 15,0 0-15,-1 21 16,22 0-16,0 0 0,-21 21 0,21 1 15,-21-1-15,21 0 0,0 1 16,0 20-16,0-20 0,0-1 0,0 0 16,0 22-16,0-22 0,0 0 0,0 22 15,21-22-15,-21-21 0,0 22 0,21-1 16,1-21-16,-1 0 0,0 1 16,0-1-16,0-21 0,0 0 0,1 0 15,20 0-15,-21 0 0,21-21 16,-20-1-16,20 1 0</inkml:trace>
  <inkml:trace contextRef="#ctx0" brushRef="#br1" timeOffset="-48921.87">8615 15261 0,'-21'0'0,"42"0"0,-42-21 32,21 0-17,21 0-15,0 0 0,0-1 16,0-20-16,22 21 0,-22-21 0,21-1 16,0 1-16,1 0 0,20-22 15,-20 22-15,-1-22 0,0 1 0,1 20 16,-1-20-16,-21 21 0,0-1 15,-21 22-15,0 0 0,0 0 0,-21 21 16,0 0-16,-21 21 0,-1 0 16,1 0-16,0 0 0,-22 43 15,43-43-15,0 21 16,21-20-16,0 20 0,0-21 0,0 21 16,21-20-16,0 20 0,0-21 15,22 0-15,-1 22 0,-21-22 0,21 0 16,1 0-16,-22 0 0,21 0 15,-21 1-15,1-1 0,-1-21 0,-21 21 16,0 0-16,-21-21 16,-1 0-1,-20 0-15,21-21 0,0 0 0,-22 0 16,22-1-16,-21 1 0,21 0 16,0 0-16,-22 0 0,22 0 15,21-1-15,-21 22 0,21 22 31,0-1-31,0 0 16,0 0-16,21 0 0,0-21 16,0 21-16,-21 1 0,22-1 15,20 0-15,-21 0 0,0-21 0,22 21 16,-22-21-16,21 0 0,-21 0 0,22 0 16,-1 0-16,-21 0 0,21-21 15,1 0-15,-1 0 0,-21 0 0,22-1 16,-1 1-16,-21-21 0,0 0 15,22-1-15,-22 1 0,-21-22 0,21 1 16,-21-1-16,21 1 0,-21-1 16,21 1-16,-21-1 0,0 22 0,0 0 15,0-22-15,0 43 16,0 0-16,0 42 16,0 0-16,0 0 15,0 1-15,-21 20 0,21 21 0,-21-20 16,21-1-16,-21 22 0,21-1 15,0-21-15,0 22 0,-21-22 0,21 1 16,0-1-16,-22 0 0,22 1 0,0-1 16,0-21-16,0 43 15,0-43-15,0 0 0,22-21 32,-1-21-32,0 0 15,0-1-15,0 1 0,0-21 0,-21 21 16,22-22-16,-1 22 0,0-21 0,0 21 15,0 0-15,0-1 0,1 1 16,-1 21-16,0 0 16,0 0-16,-21 21 15,0 1-15,0-1 0,0 0 16,0 0-16,0 0 0,0 0 16,0 1-16,0-1 0,0 0 0,0 0 15,0 21-15,21-20 0,0-22 0,-21 21 16,22 0-16,-1 0 0,0-21 0,0 0 15,0 0-15,22 0 16,-1 0-16,-21 0 0,21 0 16,-20-21-16,-1 0 0,21 0 0,-21-1 15,22-20-15,-22 21 0,0 0 16,0-22-16,0 22 0,0 0 0,1 0 16,-1 0-16,-21 0 0,0 42 46,0 0-46,-21 0 16,21 0-16,0 0 0,0 1 0,-22-1 16,22 0-16,0 0 0,0 0 15,0 0-15,0 1 16,0-1-16,0 0 0,22 0 0,-1 0 16,0 0-16,0-21 0,0 0 15,22 0-15,-22 0 0,0 0 16,21 0-16,-21 0 0,1-21 0,41 0 15,-42 0-15,0 0 0,1 0 16,-1-22-16,0 22 0,0-21 16,-21-1-16,0 22 0,0-21 0,0 0 15,0-1-15,0 1 0,-21 0 0,0-1 16,0 22-16,-1-21 16,1 21-16,-21 21 0,21-22 0,-64 22 15,43 0-15,21 0 0,-22 22 16,22-1-16,-21 0 0,21 0 15,-1 21-15,1-20 0,21 20 0,0 0 16,0 22-16,0-22 16,0-21-16,0 22 0,0-1 0,21-21 15,1 21-15,-1-20 0,0 20 0,0-21 16,21 0-16,-20 0 0,20 1 16,0-1-16,-21-21 0,22 0 15,-1 0-15,0 0 0,1 0 0,-1-21 0,0 21 16,-20-22-16,20-20 0,0 21 15,1 0-15,-22-22 0,21 1 16,-21 21-16,0-21 0,1-1 0,-1 22 16,-21-21-16,0 21 0,21-22 15,-42 43 17,0 0-32,21 21 0,0 1 15,-22-1-15,22 0 0,-21 0 0,21 0 16,0 0-16,0 1 0,0-1 0,0 21 15,0-21-15,0 0 0,0 1 16,21-22-16,1 21 0,-1 0 0,0 0 16,0-21-16,0 0 15,22 0-15,-22 0 0,0 0 16,0-21-16,0 21 0,22-21 0,-22 0 16,0-1-16,0-20 0,0 21 15,0 0-15,-21-22 0,22 22 0,-22 0 16,21-21-16,-21 21 0,0-1 15,-21 22 17,-1 22-32,22-1 0,0 0 15,0 0-15,0 0 16,0 0-16,0 1 0,0-1 0,0 0 16,0 0-16,0 0 0,0 0 0,22-21 15,-1 22-15,0-1 16,0-21-16,0 0 0,22 0 15,-22 0-15,0 0 0,0-21 0,0 21 16,0-22-16,1 1 0,-1 0 16,0 0-16,42-43 0,-41 22 15,-22 0-15,21-1 0,0-20 0,0 21 16,-21-22-16,0 22 0,21-22 16,-21 22-16,0 0 0,21-1 15,-21 1-15,0 21 0,0 0 0,0-1 16,-21 44-1,21-1 1,-21 21-16,21-21 0,0 22 0,0-1 16,0 0-16,0 1 0,0-1 15,0 0-15,0 1 0,0-1 0,0 0 16,0 1-16,0-1 0,0-21 16,0 21-16,21-20 0,-21 20 0,21-21 15,1 0-15,-1 22 0,0-22 16,0-21-16,21 21 0,-20 0 0,20-21 15,-21 0-15,21 0 0,-20 0 0,20 0 16,-21 0-16,21 0 0,1 0 16,-22-21-16,0 0 0,21 0 0,-20-1 15,-1 1-15,0-21 0,21 21 16,-42-22-16,21 22 0,1-21 0,-22 21 16,0-22-16,0-20 15,0 42-15,0 0 0,-22-1 0,1 1 16,0 0-16,0 21 0,0 0 0,-22 0 15,22 0-15,0 0 0,-21 0 16,21 0-16,-1 21 0,1 0 0,0 1 16,0-1-16,0 21 0,0-21 15,21 0-15,0 22 0,0-22 0,0 42 16,0-41-16,0-1 0,0 21 16,0-21-16,21 0 0,-21 1 15,21-22-15,0 21 0,-21 0 16,21-21-16,0 0 0,1 0 0,-1 0 15,0 0-15,21-21 0,-21 0 16,1 21-16,-1-22 0,0-20 16,0 21-16,0 0 0,0-22 0,1 1 15,-1 0-15,21-64 0,-21 42 16,0 22-16,1-21 16,-22-1-16,21 1 0,-21 20 0,21-20 15,-21 20-15,0 22 0,0 0 16,0 0-16,-21 21 15,0 21-15,-1 0 0,22 0 16,-21 22-16,0-1 0,21 0 16,-21 1-16,21-1 0,0 0 15,-21 22-15,21-22 0,-21 1 0,21-1 16,0 21-16,0-20 0,0-22 0,0 21 16,0 1-16,0-22 0,21 21 15,0 0-15,0-20 0,0-1 16,0 0-16,1-21 0,-1 0 15,21 0-15,-21 0 0,0 0 0,22 0 16,-1-21-16,-21 0 0,22 21 0,-1-22 16,21-20-16,-41 21 15</inkml:trace>
  <inkml:trace contextRef="#ctx0" brushRef="#br1" timeOffset="-47885.47">14986 14415 0,'21'0'0,"0"0"15,0-22 1,1 22-16,-1-21 0,0 21 0,0-21 16,0 0-16,0 21 15,1-21-15,-1 0 0,0-1 0,0 1 16,0 0-16,-21 0 0,0 0 0,0 0 15,-21 21 1,0 0-16,0 0 0,-22 0 0,1 0 16,21 0-16,-21 0 0,-1 0 0,22 21 15,-21 0-15,21 0 0,-22 0 16,22 0-16,0 1 0,21-1 16,0 21-16,0-21 0,0 0 0,0 1 15,21 20-15,0-21 0,0 0 0,1 0 16,20 1-16,0-1 0,1 0 0,-1 0 15,0 21-15,43 1 16,-43-22-16,-21 0 0,1 0 16,-1-21-16,-21 21 0,0 1 0,0-1 15,-43 0-15,22-21 0,-21 21 16,0-21-16,-1 21 0,-20-21 0,-1 0 16,22 0-16,0 0 0,-22 0 0,22 0 15,-1 0-15,22 0 0,-42-21 16,42 0-16,-1 0 0,1-22 15,0 22-15,21 0 0,0-21 0,0-1 16,0 22-16,0-21 16,0 0-16,0 20 0,0-20 0,21 21 0,0 0 15,1 21-15,-1-21 0,0 21 16,0 0-16,0-22 0,0 22 16,22 0-16,-22-21 0</inkml:trace>
  <inkml:trace contextRef="#ctx0" brushRef="#br1" timeOffset="-47592.64">15833 13991 0,'0'0'0,"0"-21"16,-22 42 15,22 0-31,0 1 0,-21 20 0,0 0 15,21 1-15,0-1 0,0 0 16,-21 1-16,21-1 0,-21 21 0,21-20 16,-21 20-16,21-20 0,0-1 15,0 0-15,0-21 0,0 22 0,0-22 16,0 21-16,0-21 0,0 1 16,0-1-16,21-21 15,0 0-15,0 0 0,0-21 16,-21-1-16,0 1 15</inkml:trace>
  <inkml:trace contextRef="#ctx0" brushRef="#br1" timeOffset="-47408.74">15473 14436 0,'63'0'16,"-20"0"-1,-1 0-15,0 0 0,-21 0 16,22 0-16,-1 0 0,0 0 16,-20 0-16,20 0 0,0 0 15,22 0-15,-22 0 0,0 0 0,1 0 0</inkml:trace>
  <inkml:trace contextRef="#ctx0" brushRef="#br1" timeOffset="-46872.69">16658 14584 0,'0'0'0,"21"-21"31,0 0-31,-21-1 0,22 1 16,-22 0-16,0-21 0,0 21 15,0-22-15,0 22 0,0 0 16,0 0-16,-22 0 0,1-1 0,0 1 15,-21 21-15,21 0 0,-22 0 16,1 0-16,0 0 0,-1 21 0,22 1 16,-21 20-16,-22 21 0,22-20 15,21-1-15,0 0 0,-1 1 16,1-1-16,21 0 0,0 1 0,0-22 16,0 21-16,0-21 0,0 1 15,21-1-15,1 0 0,20-21 16,-21 0-16,0 0 0,22 0 0,-22 0 15,21 0-15,-21-21 16,22 0-16,-22-1 0,21 1 0,-21 0 16,22-21-16,-22-1 0,0 22 0,0-21 15,0 0-15,0-1 0,1 1 16,-1 0-16,-21 20 0,0 1 0,0 0 16,0 42-1,0 0 1,-21 1-16,-1-1 0,22 21 0,-21-21 15,21 0-15,0 22 0,0-22 16,0 21-16,0-21 0,0 1 0,0-1 16,0 21-16,0-21 0,21 0 15,1-21-15,-1 0 0,0 22 16,0-22-16,0 0 0,0 0 16,1 0-16,20-22 0,-21 1 0,0 21 15,0-21-15</inkml:trace>
  <inkml:trace contextRef="#ctx0" brushRef="#br1" timeOffset="-46337.48">17208 14076 0,'0'-42'0,"0"84"0,0-106 0,0 43 15,0 0-15,0 0 0,0 42 16,-21 0 0,21 0-16,-21 22 0,21-22 0,0 21 15,0 1-15,-21-1 0,21 0 16,-21 22-16,21-22 0,-21 0 15,21 1-15,0 20 0,0-20 0,-22-22 16,22 21-16,0 0 0,-21-20 0,21-1 16,0 0-16,0 0 0,0 0 15,0 0-15,0-42 32,0 0-32,0 0 15,0 0-15,0 0 0,0-1 16,21 1-16,1 0 0,-22 0 15,0 0-15,21 0 0,0-1 16,0 1-16,0 0 0,0 0 0,1 0 16,-1 0-16,0-1 0,0 1 15,0 21-15,22 0 0,-22-21 16,0 21-16,0 0 0,0 0 0,0 0 16,22 21-16,-43 0 0,21-21 0,0 22 15,0-1-15,0 21 0,1-21 16,-22 0-16,0 22 0,0-22 0,0 0 15,0 0-15,-22 0 0,1 1 0,-21-1 16,21 0-16,-22 0 0,1-21 16,0 21-16,-1-21 0,1 0 0,0 21 15,-1-21-15,22 0 0,-21 0 16,21 0-16,-22 0 0,22 0 0,0 0 16,21-21-1,21 0 1,0 0-1,1 0-15</inkml:trace>
  <inkml:trace contextRef="#ctx0" brushRef="#br1" timeOffset="-45960.7">18055 13928 0,'0'-21'0,"0"42"0,0-21 32,0 21-32,0 0 15,0 0-15,0 22 0,0-22 16,0 21-16,-21 0 0,-21 43 15,42-21-15,0-22 0,-22 0 0,1 1 16,0 20-16,21-42 16,-21 22-16,21-1 0,0-21 0,0 21 15,-21-20-15,21-1 0,0 0 0,0 0 16,0 0 0,21-21-1,0 0-15,0-21 0,0 21 0,1-21 16,20 0-16,-21 0 0,0-1 15,22 1-15,-22-21 0</inkml:trace>
  <inkml:trace contextRef="#ctx0" brushRef="#br1" timeOffset="-45524.43">18288 14457 0,'0'0'15,"0"21"-15,0 0 16,21-21-16,0 0 15,0 0-15,1 0 0,20 0 16,-21 0-16,0 0 0,0-21 16,1 0-16,-1 21 0,0-21 0,21-22 15,-21 22-15,1 0 0,-22 0 16,0 0-16,0 0 16,0-1-16,0 1 0,-22 21 15,-20 0-15,21 0 16,0 0-16,-22 0 0,1 21 15,0-21-15,21 22 0,-22-1 0,1 21 16,21-21-16,0 0 0,21 22 0,0-22 16,-22 21-16,22-21 0,0 1 15,0 20-15,0-21 0,0 0 0,22 0 16,-22 1-16,21-1 0,0-21 0,0 21 16,0-21-16,0 0 0,1 0 15,-1 0-15,0 0 0,21 0 16,1 0-16,-1-21 15,-21 21-15,0-21 0,0-1 16,1 22-16,-1 0 0,0-21 0,0 21 16,-21-21-16,21 21 15,0-21 1</inkml:trace>
  <inkml:trace contextRef="#ctx0" brushRef="#br1" timeOffset="-45221.6">19346 14796 0,'0'-22'16,"-21"22"47,0 22-32,0-22-31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11:02:06.1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3238 2688 0,'0'0'0,"0"-21"0,0 0 15,0 0-15,-21 0 16,21-1-16,0 1 0,0 0 0,-21 21 16,21-21-16,0 42 31,0 21-31,0-20 0,0 20 15,0 0-15,0 1 0,0-1 16,0 0-16,0 22 0,0-1 16,0 1-16,0 20 0,0-20 15,0 42-15,0-22 0,21 1 0,-21 21 16,0 0-16,21 0 0,1 21 16,-22-22-16,0 1 0,21 21 0,-21-21 15,21 0-15,-21-21 0,0 20 0,21-20 16,-21 21-16,21-43 0,-21 22 15,21-21-15,-21-22 0,0 0 0,0 1 16,0-22-16,22-21 0,-1 0 16,0-21-1,-21-22-15,21 1 0,-21 0 0,0-22 16,21 22-16,0-22 0</inkml:trace>
  <inkml:trace contextRef="#ctx0" brushRef="#br0" timeOffset="789.11">3387 2667 0,'-22'-21'0,"44"42"0,-86-63 0,43 42 16,0 0-16,21-21 0,-21 21 15,42 0 1,0-22 0,21 22-16,1 0 0,20 0 15,1 0-15,20-21 0,1 21 0,0 0 16,20 0-16,22-21 0,-21 21 16,42-21-16,1 21 0,-1 0 0,21 0 15,-21 0-15,22 0 0,-1-21 16,21 21-16,-20 0 0,-22 0 0,21 0 15,-21 0-15,1 0 0,-1 0 16,-21 0-16,0 0 0,0 0 16,-21 0-16,-1 0 0,-20 0 0,0 21 15,-22 0-15,1-21 0,-22 21 16,22 0-16,-43 1 0,21-1 0,-21 0 16,0 21-16,1-21 0,-1 22 15,-21-1-15,21 0 0,-21 1 0,0 20 16,0-20-16,0 20 0,0 1 15,0-22-15,0 21 0,0 22 0,21-21 16,-21-1-16,0 1 0,21-1 16,-21 1-16,21-1 0,-21 1 0,22-1 15,-1 1-15,-21-1 0,0 22 0,21-22 16,0 1-16,-21 20 0,0-20 16,0-1-16,0 1 0,0-22 15,0 22-15,0-1 0,0 1 0,-21-22 16,0 22-16,0-1 0,-1-21 0,1 22 15,-21-22-15,0 1 0,20-1 16,-20 0-16,0 1 0,-1-1 0,1-21 16,-21 0-16,20 22 0,-20-22 0,-1 0 15,1 0-15,-1 0 0,-20 0 16,-1-21-16,0 22 0,1-1 0,-22-21 16,0 21-16,-21-21 0,-21 0 0,0 21 15,-1-21-15,-20 0 0,0 0 16,-1 21-16,22-21 0,-21 0 15,21 0-15,21 0 0,-21 0 0,42 0 16,0 0-16,0-21 0,0 21 16,22 0-16,-1-21 0,0 21 0,1-21 15,20 21-15,-21 0 0,22-21 0,-1-1 16,22 22-16,0-21 0,-1 21 16,22-21-16,21 0 0,0 0 0,0 0 15,0-22-15,21 22 0,1-21 16</inkml:trace>
  <inkml:trace contextRef="#ctx0" brushRef="#br0" timeOffset="1272.31">5143 1757 0,'0'0'15,"0"42"17,0-21-32,0 43 15,0-22-15,22 1 0,-22 20 16,0 1-16,0-1 0,0 22 15,0-22-15,0 1 0,0 20 0,0-20 16,0-1-16,0-20 0,0 20 16,-22-20-16,22-1 0,0-21 0,0 21 15,0-20-15,0-1 0,0 0 16,0-42 0</inkml:trace>
  <inkml:trace contextRef="#ctx0" brushRef="#br0" timeOffset="1490.18">4762 2434 0,'0'64'16,"22"-22"-1,-1-21-15,0 0 0,0 22 16,0-22-16,22 21 0,-22 1 15,0-22-15,0 0 0,0 0 0,0 0 16,1 0-16,-1-21 16,0 22-16,0-22 0,0 0 0,0 0 15,1 0-15,-1 0 16</inkml:trace>
  <inkml:trace contextRef="#ctx0" brushRef="#br0" timeOffset="1672.08">5609 2328 0,'0'0'16,"0"-21"-16,-21 21 16,0 0-16,0 21 0,-22 1 0,1 20 15,21 0-15,-22 1 0,1-1 16,0 0-16,-1 1 0,1-1 0,0 0 16,21 1-16,-1-1 15,1-21-15,0 21 0,21-20 0,0-1 16</inkml:trace>
  <inkml:trace contextRef="#ctx0" brushRef="#br0" timeOffset="2125.19">6308 1143 0,'0'-21'16,"21"21"-16,0-21 15,21 21-15,1 0 0,-1-21 16,21-1-16,1 22 0,-1-21 0,22 21 15,-21-21-15,-1 21 0,1 0 16,-22-21-16,0 21 0,1 0 0,-22 0 16,0 0-16,-21 21 15,-21 0-15,-22 0 16,22-21-16</inkml:trace>
  <inkml:trace contextRef="#ctx0" brushRef="#br0" timeOffset="2448.91">6646 1122 0,'0'21'0,"0"21"31,0-20-31,0-1 0,0 0 0,0 0 16,0 0-16,21 22 0,-21-22 16,0 21-16,22 0 0,-22 1 0,21-1 15,-21 0-15,0 1 0,0-1 16,0 0-16,0 1 0,0-1 15,-21 0-15,-1-20 0,1-1 0,0 0 16,0 0-16,0-21 0,0 0 0,-1 0 16,1 0-16,0 0 0,0 0 15,-21 0-15,20-21 0,1 0 16,0 0-16,0-1 0,0 1 0,0 0 16,-1 0-16,22 0 0,0-22 15,0 22-15,0 0 0,0-42 16,0 41-16,0 1 0,22 21 15,-1-21-15,0 0 0,21 21 16,1 0-16,-1-21 0</inkml:trace>
  <inkml:trace contextRef="#ctx0" brushRef="#br0" timeOffset="2951.94">7324 1312 0,'0'0'0,"-22"-21"0,-20 21 16,21 0-16,0 0 15,0 21-15,-22 1 0,22-1 0,0 0 16,-21 0-16,20 21 0,1-20 16,0 20-16,21-21 0,0 21 15,0 1-15,0-1 0,0-21 16,0 0-16,0 22 0,21-22 0,0-21 15,1 21-15,-1 0 0,0-21 16,0 0-16,0 0 0,0 0 0,1 0 16,-1-21-16,0 0 0,0 0 15,21 0-15,-42-1 0,22 1 0,-1 0 16,0-21-16,-21 21 0,0-1 16,0 1-16,0-21 0,0 21 0,0 0 15,0-1-15,0 1 0,0 42 31,21 1-31,-21 20 16,21-21-16,-21 0 0,21 22 16,-21-22-16,0 21 0,22-21 15,-1 22-15,-21-22 0,21 0 16,-21 0-16,21 0 0,0 0 0,0-21 16,-21 22-16,22-22 0,-1 0 15,0 0-15,0 0 0,21 0 16,1-22-16,-22 1 0,0 0 15,0 0-15,-21 0 0,21 0 0,-21-22 16,22 22-16,-1-21 0</inkml:trace>
  <inkml:trace contextRef="#ctx0" brushRef="#br0" timeOffset="3124.84">7895 1334 0,'21'21'31,"-21"0"-31,0 0 0,0 21 16,0-20-16,0-1 0,0 21 0,0 0 15,0-20-15,0 20 0,0-21 16,0 0-16,0 0 0,0 1 0,0-1 16,0 0-16,21-21 15,1 0 1,-1 0-16,0-21 0</inkml:trace>
  <inkml:trace contextRef="#ctx0" brushRef="#br0" timeOffset="3307.87">8255 1418 0,'0'0'0,"-21"0"16,0 0-16,-1 21 0,-20 1 15,21-22-15,0 21 0,0 0 16,-1 0-16,1 0 0,0 0 0,0 1 16,0-1-16,21 0 0,0 0 15,0 0-15,0 0 0,21-21 16,0 0-16,0 0 0,0 0 0,1 0 15</inkml:trace>
  <inkml:trace contextRef="#ctx0" brushRef="#br0" timeOffset="3728.64">8530 1334 0,'-21'0'0,"42"0"0,-63 0 0,21 0 15,-1 0-15,1 0 16,0 21-16,0 0 0,0 0 0,21 0 16,-21 0-16,21 1 0,-22 20 15,22-21-15,-21 21 0,21 1 16,0-22-16,0 21 0,0-21 16,0 1-16,0-1 0,0 0 0,21 0 15,1-21-15,-1 0 0,0 0 0,0 0 16,0 0-16,0 0 0,1-21 15,-1 0-15,0 0 0,0-1 0,21-20 16,-20 21-16,-1 0 0,0-22 16,0 22-16,0-21 0,-21 21 0,0 0 15,21-22-15,-21 22 0,0 0 16,0 42 0,0 0-1,0 0-15,0 22 0,0-22 16,0 21-16,0 1 0,0-22 0,0 21 15,0 0-15,0-20 0,0-1 16,0 0-16,0 0 0,22 0 0,-1-21 16,0 0-16,0 0 0,21 0 15,1 0-15</inkml:trace>
  <inkml:trace contextRef="#ctx0" brushRef="#br0" timeOffset="3967.69">9652 1228 0,'0'21'15,"-21"0"-15,21 0 0,-21 0 16,21 1-16,-22 20 0,22-21 16,0 21-16,0-20 0,0 20 0,-21-21 15,21 21-15,0-20 0,0-1 16,0 21-16,0-21 0,0 0 0,0 1 15,0-1-15</inkml:trace>
  <inkml:trace contextRef="#ctx0" brushRef="#br0" timeOffset="4127.71">9250 1545 0,'0'-21'31,"21"21"-31,0 0 0,21 0 0,-20 0 16,20 0-16,0-21 0,1 21 15,62-21-15,-62 0 0,20 21 16,-20 0-16,20-22 0</inkml:trace>
  <inkml:trace contextRef="#ctx0" brushRef="#br0" timeOffset="4544.72">10456 1228 0,'0'0'0,"0"-21"0,21 21 16,-21-22-16,-21 22 31,0 0-15,-21 22-16,21-1 0,-1-21 0,-20 21 15,0 0-15,21 0 16,-22 0-16,22 1 0,0-22 0,0 21 16,21 0-16,0 0 0,0 0 15,0 0-15,21-21 0,0 22 16,21-1-16,-20-21 0,-1 21 0,21 0 16,-21-21-16,22 21 0,-22 0 15,0 1-15,0-1 0,0 0 0,0 0 16,-21 0-16,0 0 15,0 1-15,0-1 0,-21 0 16,-21-21-16,21 0 0,0 21 16,-22-21-16,22 0 0,-21 0 0,-1 0 15,22 0-15,-21 0 0,21 0 16,-22-21-16,22 0 16,21 0-16,0-1 0,21 1 15,-21 0-15,22 0 16,20 0-16,-21 21 0</inkml:trace>
  <inkml:trace contextRef="#ctx0" brushRef="#br0" timeOffset="5124.83">10562 1609 0,'21'0'16,"64"0"-1,-64 0 1,0 0-16,0 0 0,43-21 15,-22 21-15,-21-22 0,22 1 0,-22 0 16,0 21-16,0-21 0,0 0 16,-21 0-16,22-1 0,-22 1 0,0 0 15,0 0-15,0 0 0,-22 21 16,1 0-16,0 0 0,0 0 16,0 0-16,-22 0 0,22 21 15,0 0-15,0 0 0,0 0 0,0 1 16,-1-1-16,22 21 0,-21-21 15,21 0-15,0 22 0,0-22 16,0 0-16,21 0 0,1 22 0,-1-43 0,0 21 16,0 0-16,0-21 15,22 0-15,-22 0 0,0 0 0,21 0 16,1 0-16,-22 0 0,21-21 0,-21 0 16,22-1-16,-22 1 0,21 0 15,-21-21-15,22 21 0,-22-22 0,0 1 16,0 21-16,21-22 0,-20-20 15,-1 21-15,0-1 0,21-63 16,-21 43-16,-21 21 0,0-1 16,0 22-16,0 0 0,0 0 15,0 42 1,-21 0-16,0 21 0,0-20 0,0 20 16,0 21-16,-22-20 0,22-1 15,21 22-15,-21-22 0,21 0 0,0 22 16,0-22-16,0 0 0,21 1 0,0-1 15,0-21-15,1 0 0,20 1 16,0-1-16,1 0 0,-1-21 0,0 0 16,1 0-16,-1 0 0,0-21 15,22 0-15,-22 21 0,-21-22 0,22 1 16,-1 0-16,0 0 0</inkml:trace>
  <inkml:trace contextRef="#ctx0" brushRef="#br0" timeOffset="6165.03">4805 3344 0,'0'-21'0,"0"42"0,-21-63 0,-22 21 15,22 21-15,-21 0 0,21 0 16,-22 0-16,-20 0 0,20 0 15,1 0-15,0 21 0,-22 21 0,22-20 16,0 20-16,-1 21 0,1-20 16,0 20-16,-1 1 0,1-1 0,21 1 15,-22 20-15,22 1 0,0 0 16,0-1-16,21 1 0,0 0 0,0 84 16,21-105-16,0 20 15,22 1-15,-1-22 0,0 22 0,22-21 16,20-1-16,1 1 0,0-22 0,-1 0 15,22 1-15,0-1 0,0-21 16,0 0-16,0-21 0,21 0 16,-22 0-16,1 0 0,21 0 0,-21-21 15,0 0-15,0-21 0,0 20 16,-22-20-16,1-21 0,0 20 0,-1-20 16,-20-1-16,42-63 0,-64 64 15,43-107-15,-64 86 16,0-1-16,-21-21 0,0 22 15,0-22-15,0 21 0,-21 0 0,-22 1 16,1-22-16,0 21 0,-64-84 16,21 105-16,22 1 0,-22-1 15,-21 22-15,0 0 0,1 21 16,-22-1-16,21 1 0,-21 21 0,0 0 16,0 21-16,21 1 0,-21 20 15,0 21-15,21 1 0,0 21 0,22-1 16,-1 1-16,21 21 15,22 0-15,0-22 0,-1 22 0,43 0 0,0-21 16,0 84-16,0-106 16,22 1-16,20-1 0,-21-20 0,21-1 15,1 0-15,-1-20 0,0 20 0,1-21 16,20 0-16,-20-21 0,-1 0 16,0 0-16,64 0 15,-64-21-15,1 21 0,-1-21 0,0-21 16</inkml:trace>
  <inkml:trace contextRef="#ctx0" brushRef="#br0" timeOffset="6582.72">5440 3789 0,'-21'-21'16,"42"42"-16,-85-85 0,43 64 0,-21-21 0,-1 21 15,1 0-15,21 0 0,-43 0 16,22 21-16,0 1 0,-1-1 0,-20 0 15,21 21-15,-1 22 0,1-22 16,0 22-16,20-1 0,-20 1 16,21-1-16,21 1 0,0-1 0,0-21 15,0 1-15,21 20 0,21-42 16,1 22-16,-1-22 0,0 21 0,1-21 16,20-21-16,-20 22 0,20-22 0,1 0 15,-1 0-15,1 0 0,-1 0 16,1-22-16,-1 1 0,-21 0 0,22 0 15,-1 0-15,-20-22 0,-1 22 16,-21-21-16,0-22 0,1 22 16,-22-21-16,0-22 0,-22 21 0,1 1 15,-21-22-15,0 22 0,-1 20 16,-20-20-16,-1 21 0,1 20 0,20 1 16,-20 21-16,-1 0 0,1 0 15,-64 43-15,85-1 0,-1 0 16,1 22-16,0-1 0,-1 1 0,22-1 15,0 22-15,0-22 0,21 1 16,0-1-16,0 1 0,0-22 0</inkml:trace>
  <inkml:trace contextRef="#ctx0" brushRef="#br0" timeOffset="7932.02">1460 8234 0,'0'0'0,"-21"0"0,0 0 16,0 0-16,21-21 15,0 0-15,42-1 16,-21 1-16,22 0 0,-1 21 16,22-21-16,-1 0 0,1 21 0,-1-21 15,43 21-15,-21-22 0,42 22 16,0 0-16,0 0 0,0 22 0,21-1 15,0 21-15,-21-21 0,21 22 16,0-1-16,-21 0 0,21 1 16,-21 20-16,0-21 0,-21 1 0,0-1 15,0 0-15,-21-20 0,-1 20 16,1 0-16,-22-21 0,1 22 0,-22-22 16,1 0-16,-1 0 0,-21 0 0,-21 1 15,0-44 1,0 1-1,-21 0-15</inkml:trace>
  <inkml:trace contextRef="#ctx0" brushRef="#br0" timeOffset="8180.88">4360 8128 0,'0'0'15,"0"-21"-15,43 42 31,-22 0-31,21 22 0,0-22 16,1 21-16,-1 0 0,0 1 0,22-22 16,-22 21-16,-21 1 0,22-1 0,-22-21 15,21 21-15,-42 1 0,0-22 16,0 21-16,0 1 0,0-22 0,-21 21 16,0 0-16,-64 22 15,43-43-15,-22 0 0,22 0 16,-21 1-16,20-22 0,-20 0 0,-1 0 15,1 0-15</inkml:trace>
  <inkml:trace contextRef="#ctx0" brushRef="#br0" timeOffset="9089.6">1778 6604 0,'0'148'16,"0"-105"-16,0 20 16,0-21-16,0 22 0,0-22 0,0 22 15,0-1-15,0-20 16,0 20-16,0-21 0,-21 22 0,21-1 16,-21-41-16,21-1 15,0 0-15,-22-21 0,1-21 16,0 0-16,21-1 15,0-20-15,0 0 0,0-1 0,0 1 16,0 0-16,0-22 0,21-42 16,0 43-16,1 21 0,-1-22 15,0 22-15,21-1 0,-21 1 16,22 0-16,-1 21 0,0-1 16,1 22-16,-1 0 0,0 0 15,1 0-15,-1 22 0,-21-1 0,22 0 16,-22 0-16,0 21 0,-21-20 15,0 20-15,0-21 0,-42 21 0,20-20 16,-20-1-16,0 21 0,21-21 16,-22 0-16,1 1 0,0-1 0,20-21 15,-20 0-15,21 0 0,0 0 16,0 0-16,21 21 16,0 0-1,0 0-15,0 0 0,21 22 16,0-22-16,0 21 0,0-21 15,0 22-15,1-22 0,20 0 16,-21 21-16,21-20 0,-20-22 16,20 21-16,0-21 0,1 0 0,-1 0 15,21 0-15,-20 0 0,20-21 16,-20-1-16,20 1 0,-21 0 0,1 0 16,-1 0-16,0-22 0,1 22 15,-22-21-15,0 21 0,0-22 0,-21 22 16,0-21-16,0 21 0,0 0 15,0-1-15,0 1 0,-21 0 0,0 21 16,0 0-16,0 0 0,-22 0 16,22 0-16,0 0 0,0 21 0,0 0 15,-1 22-15,1-22 0,21 21 16,0 1-16,0-1 0,0 0 16,0 1-16,0-22 0,0 21 0,43-21 15,-22 22-15,0-22 0,21 0 16,22 0-16,-22-21 0,0 0 15,1 0-15,-1 0 0,0 0 16,1-21-16,-1 0 0,0 21 0,1-21 16,-1-22-16</inkml:trace>
  <inkml:trace contextRef="#ctx0" brushRef="#br0" timeOffset="9528.75">3535 7027 0,'0'-21'15,"0"42"-15,0-63 0,-21 42 16,-1 0-16,1 0 0,0 21 15,0 0-15,0 1 0,0-1 0,-1 0 16,1 21-16,0-21 0,0 22 16,21-22-16,0 21 0,-21 1 15,21-1-15,0-21 0,0 0 16,21-21 0,0 0-16,0 0 0,0-21 0,1 0 15,-1 0-15,0 0 0,0-22 16,0 22-16,0-21 0,1 21 15,-1-22-15,0 22 0,0 0 0,0-21 16,-21 20-16,21 22 16,-21 22-1,0-1-15,0 0 0,0 21 16,0 1-16,0-1 0,0 0 0,-21 1 16,0-1-16,21 0 0,0 1 15,0-1-15,0-21 0,0 21 0,0-20 16,0-1-16,21-21 15,0 0-15,1 0 16,-1-21-16,0-1 0,0 1 0,0 0 16,0 0-16,1-21 0,-1 20 15,-21-20-15,21 0 0,0-1 16,0 1-16,0 0 0,-21-1 0,22 22 16,-1-21-16,0 21 0,-21 0 15,21-1-15,0 22 0</inkml:trace>
  <inkml:trace contextRef="#ctx0" brushRef="#br0" timeOffset="10011.65">7218 7662 0,'21'-42'0,"-42"84"0,42-147 16,-21 62-16,0 1 0,0 0 15,0 20-15,0 1 0,0 0 0,0 63 32,0-20-32,0 20 0,-21 0 15,21 22-15,0-22 0,0 22 0,-21-1 16,21 1-16,0-1 0,0 1 15,0-1-15,0 1 0,0-1 0,0-21 16,0 1-16,0 20 0,21-42 16,-21 1-16,21-1 0,-21 0 15,21-21-15,0-21 16,-21 0 0,0-1-16,0 1 0</inkml:trace>
  <inkml:trace contextRef="#ctx0" brushRef="#br0" timeOffset="10343.96">7175 7345 0,'22'-42'0,"-44"84"0,65-106 0,-43 22 0,21 21 15,0 0-15,0 0 0,22-1 16,-22 1-16,21 21 0,-21 0 0,22 0 16,-22 21-16,21 1 0,-21-1 15,22 21-15,-22 0 0,-21 1 0,0-1 16,0 0-16,0 1 0,-43 41 16,1-41-16,0-1 0,-1-21 15,1 22-15,0-22 0,-1 21 0,1-21 16,0 0-16,-1 1 0,1-1 15,21-21-15,0 0 0,21 21 16,21-42 0,0 0-16,21-1 0</inkml:trace>
  <inkml:trace contextRef="#ctx0" brushRef="#br0" timeOffset="10868.89">7895 7514 0,'0'0'16,"0"21"-16,0 1 0,0 20 0,-21-21 16,0 0-16,0 22 0,21-22 15,-22 21-15,22 0 0,-21-20 0,21 20 16,0-21-16,0 21 0,0-20 16,0 20-16,0-21 0,21 0 0,22 0 15,-22-21-15,0 0 16,0 0-16,0 0 0,1 0 0,20-21 15,-21 0-15,0 0 0,22 0 0,-22 0 16,0-1-16,0-20 0,21 21 16,-20-21-16,-1-1 0,0 22 15,0-21-15,-21-1 0,21 22 0,-21 0 0,21-21 16,-21 21-16,0-1 16,0 1-16,0 42 31,0 1-31,0-1 15,0 0-15,0 21 0,0 1 0,0-22 16,0 21-16,0 0 0,0 22 0,0-22 16,0 22-16,0-1 0,0 1 15,0-1-15,0 1 0,0-1 0,0 43 16,0-64-16,-21 22 0,0-22 16,0 1-16,21 20 0,-21-42 15,0 22-15,-1-1 0,1-21 16,0-21-16,0 21 0,0-21 0,0 0 15,-1 0-15,1-21 16,0 0-16,0 0 0,0-22 0,21 1 16,0 21-16,0-21 0,0-22 0,0 1 15,0-1-15,0 1 0,0-22 16,21 21-16</inkml:trace>
  <inkml:trace contextRef="#ctx0" brushRef="#br0" timeOffset="11093.76">8594 7133 0,'0'0'0,"21"0"0,-21 21 0,21 1 16,-21 20-16,0 0 0,0 43 15,0-22-15,0-20 16,0 20-16,0-20 0,-21-1 0,21 0 16,-21 1-16,21-22 0,0 21 0,-22-21 15,22 22-15,0-22 0,0 0 16,22-21-1,-1-21 1,0 0-16,0-1 0,0 1 16,0-21-16,1 21 0</inkml:trace>
  <inkml:trace contextRef="#ctx0" brushRef="#br0" timeOffset="11476.81">8890 7197 0,'0'-21'0,"0"42"0,21-64 0,-21 22 15,0 42 1,0 1-16,0-1 0,0 21 15,0 0-15,0 1 0,0-1 0,0 0 16,0 22-16,0-22 0,0 1 16,0-1-16,21-21 0,-21 21 0,21-20 15,-21-1-15,0 0 0,22 0 0,-1 0 16,-21 0-16,21-21 0,0 0 16,0 0-16,0 0 0,1 0 15,-1-21-15,0 0 0,0 0 0,0 0 16,0 0-16,1-1 0,-1 1 15,0 0-15,0-21 0,0 21 16,-21-1-16,21 1 0,-21 42 31,0 1-31,0-1 0,0 0 0,0 0 16,0 0-16,22 0 0,-22 1 0,0-1 16,0 0-16,0 0 0,21-21 15,0 21-15,0-21 0,0 21 16,0-21-16,1 0 0,-1 0 15,0 0-15,0 0 0,21-21 0,-20 0 16,-1 0-16,0 0 0,-21 0 16,0-1-16,0 1 0,0-21 0,-21 21 15</inkml:trace>
  <inkml:trace contextRef="#ctx0" brushRef="#br0" timeOffset="11640.72">8657 7218 0,'0'0'0,"-42"21"0,21 0 0,-1 0 0,22 1 16,0-1-16,0 0 16,22-21-16,20 21 0,0 0 0,1-21 15,-1 0-15,21 0 0,1 0 0,-1 0 16,1 0-16,21 0 0,-22 0 16,1-21-16,20 21 0</inkml:trace>
  <inkml:trace contextRef="#ctx0" brushRef="#br0" timeOffset="11856.59">10350 7027 0,'0'0'0,"0"22"15,0-1 1,0 0-16,0 21 0,-21 1 0,21-1 16,-21 0-16,21 1 0,0 20 0,-21-21 15,21 1-15,-21-1 0,21 0 16,0 1-16,0-22 0,0 21 0,0-21 15,0 1-15,0-1 0,21-21 16,-21 21-16,42 0 16,-21-21-16,1-21 15,-22 0-15</inkml:trace>
  <inkml:trace contextRef="#ctx0" brushRef="#br0" timeOffset="12018.92">10033 7430 0,'-21'-22'0,"42"44"0,-63-65 0,20 43 15,1 0-15,21-21 16,21 21 0,22-21-16,-1 21 0,22 0 15,-22 0-15,21-21 0,1 21 16,-1-21-16,22 21 0,-21-22 0,84-20 16,-85 21-16,22 0 0</inkml:trace>
  <inkml:trace contextRef="#ctx0" brushRef="#br0" timeOffset="12326.15">11239 7049 0,'43'-22'0,"-86"44"0,107-44 0,-106 22 32,20 0-32,-20 0 0,0 22 0,-1-1 15,1 0-15,21 0 0,-21 0 16,20 0-16,1 1 0,0-1 0,21 0 16,0 0-16,0 21 15,21-20-15,0-1 0,1 0 16,-1 0-16,21 0 0,-21 0 0,22 1 15,-22-1-15,0-21 0,21 42 16,-42-21-16,21 0 0,-21 1 16,0-1-16,-21-21 0,-21 21 15,21-21-15,-22 21 0,1-21 0,0 0 16,-1 0-16,1 21 0,0-21 16,21 0-16,-22 0 0,22 0 0,0 0 15,0 0-15,21-21 16,21 0-1,21 21-15,-21-21 0,1 21 0,20-21 16,-21-1-16</inkml:trace>
  <inkml:trace contextRef="#ctx0" brushRef="#br0" timeOffset="12843.72">11388 7493 0,'21'0'0,"-42"0"0,63 0 15,-21 0-15,0 0 0,22 0 16,-22 0-16,0 0 0,0 0 0,0-21 15,22 0-15,-22 21 0,0-21 0,0-1 16,0 1-16,0 0 0,1 0 16,-22 0-16,0 0 0,0-43 15,0 43-15,-22 0 0,1 0 16,0 21-16,0 0 0,0 0 16,0 0-16,-1 0 0,-20 21 0,21 0 15,0 0-15,0 21 0,-1-20 16,1 20-16,21 0 0,0 1 0,-21-22 15,21 63-15,0-62 0,0 20 16,21-21-16,0 0 0,1 0 16,20 1-16,-21-1 0,21-21 0,1 0 15,-1 0-15,22 0 0,-22 0 0,0 0 16,22-21-16,-22 21 0,0-22 16,22 1-16,-22 0 0,1-21 15,-22 21-15,21-22 0,0 1 0,-20-22 16,-1 22-16,0-21 0,0-1 0,0 1 15,0 20-15,-21-20 0,0 20 16,0 1-16,0 21 0,0 0 0,0 0 16,-21 21-16,0 0 15,0 21-15,0 0 0,-22 21 0,22-21 16,0 22-16,0 20 0,21-20 0,0 20 16,0-21-16,0 22 0,0-22 15,0 22-15,0-22 0,21 0 0,-21 1 16,42-1-16,-20-21 0,-1 0 0,21 22 15,0-22-15,-20-21 16,20 21-16,-21 0 0,21-21 0,-20 0 16,20 0-16</inkml:trace>
  <inkml:trace contextRef="#ctx0" brushRef="#br0" timeOffset="13272.45">7493 9102 0,'-21'-43'0,"42"86"0,-63-107 16,20 43-16,1 21 0,0 0 15,0 0-15,21 42 0,0-20 16,-21 20-16,21 0 0,0 1 0,0 20 16,0 1-16,0-1 0,0 22 15,0-22-15,0 107 16,-21-86-16,21-20 0,-22 20 0,22 1 15,0-21-15,-21 20 0,0 1 16,0 0-16,0-1 0,0 1 0,21-22 16,-22 1-16,1-1 0,21 1 0,-21-22 15,21 1-15,0-22 0,0 21 0,-21-42 16,21-21 0,0 0-16,0 0 0,21-43 0,0 22 15</inkml:trace>
  <inkml:trace contextRef="#ctx0" brushRef="#br0" timeOffset="13894.09">7345 9038 0,'0'-42'0,"0"0"16,0 20-16,0 1 0,0 0 0,0 0 16,106 0-1,-43 21-15,1-21 0,20 21 16,1 0-16,21 0 0,21-22 15,0 22-15,0-21 0,21 21 0,21-21 16,1 21-16,20 0 0,-21-21 0,22 0 16,-22 21-16,22 0 15,-1-21-15,-20 21 0,-1-22 0,21 22 0,-20 0 16,-1-21-16,-21 21 0,22-21 16,-43 21-16,21 0 0,-42 0 15,-1-21-15,-20 21 0,0 0 0,-1 0 16,22 0-16,-85 0 0,22 0 15,-22 0-15,-21 21 0,0 0 0,0 22 16,0-22-16,0 21 16,0-21-16,-21 43 0,21-22 0,-21 22 15,21-1-15,-22 1 0,22-1 0,-21 1 16,21-1-16,0 22 0,0-1 16,0 22-16,0-21 0,0 0 15,0-1-15,0 1 0,0 0 0,0-1 16,0 1-16,0 63 0,0-63 15,0-22-15,0 1 0,0-1 16,0 1-16,-21-1 0,0 1 0,0-22 16,0 0-16,-1 1 0,1-1 0,-21-21 15,21 0-15,0 1 0,-22-1 0,1 0 16,0 0-16,-22-21 0,1 0 16,-1 0-16,-21 0 0,1 0 0,-1 0 15,-21 0-15,-21 0 0,0-21 0,0 21 16,-21-21-16,-21 0 0,-1 21 15,1-22-15,-21 22 0,-1 0 0,-21-21 16,22 21-16,21 0 0,-1 0 0,1 0 16,21 0-16,21 0 0,21 0 15,0 0-15,21 0 0,1 0 0,20-21 16,22 0-16,0 0 0,-1 0 16,43-1-16,0-62 0</inkml:trace>
  <inkml:trace contextRef="#ctx0" brushRef="#br0" timeOffset="14432.79">9440 9292 0,'0'-21'0,"0"42"0,0-84 15,0 42-15,-21-1 0,0 1 0,0 0 16,0 21-16,-22 0 0,-41 21 15,20 0-15,22 22 0,-22-1 16,1 0-16,-1 22 0,1-1 0,-1 1 16,1-1-16,-1 22 0,22 0 15,-22-1-15,22-20 0,21 21 0,0-22 16,0 22-16,21-22 0,0 1 16,21-1-16,0 1 0,21-1 15,22-20-15,-1-1 0,22 0 0,0 1 16,20-22-16,-20 0 0,21-21 0,0 0 15,21 0-15,-21 0 0,126-42 16,-126 20-16,0-20 0,0 0 16,-21-1-16,20-20 0,-41-1 15,21 1-15,-22-1 0,-21 1 0,1-22 16,-1 1-16,-21-1 0,-21 0 0,0-21 16,0 22-16,-42-1 0,21 0 0,-85-63 15,21 85-15,1 20 0,-1 1 16,-21 21-16,0 0 0,-21 0 15,21 21-15,1 0 0,-1 21 16,0 0-16,0 21 0,21 1 0,-20-1 16,41 21-16,1-20 0,-1 41 0,22-20 15,-1 21-15,22-22 0,21 1 16,0-1-16,0 1 0,0-22 0,0 21 16,21-20-16,43 20 0,-22-42 15,-21 1-15,22-1 0,-1 0 16,0-21-16,1 0 0,-22 0 0,21 0 15,1 0-15</inkml:trace>
  <inkml:trace contextRef="#ctx0" brushRef="#br0" timeOffset="14691.63">9821 9737 0,'-21'0'15,"42"0"-15,-84 0 0,42 21 0,-1 0 16,-20 0-16,21 22 0,0-22 0,0 21 15,21 0-15,-22 1 0,22-1 0,0 0 16,22 22-16,-1-43 16,0 0-16,0-21 0,21 0 0,1 0 15,-1 0-15,0 0 0,1-21 0,-1 0 16,0 0-16,1 0 0,-1-22 0,-21 22 16,0-21-16,1-1 0,-22 1 15,0 0-15,0-1 0,-22 1 16,-20 21-16,0-21 0,-1 20 0,1-20 15,-21 21-15,-1-21 0,1 20 0,-22 1 16</inkml:trace>
  <inkml:trace contextRef="#ctx0" brushRef="#br0" timeOffset="19008.91">6710 3789 0,'0'0'0,"63"21"16,-20-21-16,20 0 0,64 0 16,-63 0-16,20 0 0,-20 0 15,42-21-15,-22 0 0,22 21 0,21-21 16,-21 21-16,0-22 0,0 1 16,-1 0-16,-20 21 0,0-21 0,21 0 15,-43 0-15,-21-1 0,-20 22 16,-1-21-16,-21 0 15,0 0-15,-21 0 0,-22 21 16,22-21-16,0 21 0,0-22 16,-22 1-16,22 21 0,0-21 15,-21 21-15,21-21 0,21 0 16,-22 21-16,22-21 0,22 21 31,-1 0-15,0 0-16,0 0 0,0 21 15,0-21-15,1 21 0,-1 0 0,0 0 16,-21 0-16,0 1 0,0-1 0,0 0 16,0 21-16,0-21 15,-21 1-15,0-1 0,-1 21 0,-20-21 16,0 0-16,-1 22 0,1-22 16,0 21-16</inkml:trace>
  <inkml:trace contextRef="#ctx0" brushRef="#br0" timeOffset="19613.58">6456 4911 0,'-21'-21'0,"42"42"0,-64-64 0,22 43 15,0-21-15,0 0 0,21 0 16,0 0-16,0 0 0,0-1 15,21 22-15,0 0 16,22 0-16,-1 0 0,0 0 16,1 0-16,20 0 0,1 0 0,-1 22 15,1-1-15,232 127 16,-233-106-16,22 1 16,-21 20-16,20-21 0,1 22 0,-22-1 15,22 1-15,0 21 16,-1-22-16,1 22 0,-21-1 0,20 1 0,-20 0 15,-1 21-15,-20-22 0,20 22 0,-21 0 16,1 0-16,-22 0 0,21 21 16,-21-22-16,1 1 0,-22 21 15,0-21-15,0 21 0,0-21 0,-22 0 16,1 0-16,0-1 0,0-20 0,-43 84 16,22-84-16,21-21 15,-21-1-15,20-21 0,1 1 0,0-22 16,0 0-16,0 0 0,0-21 15,21-21-15,0 0 16,-22 0-16,22 0 0,0-22 16,-21 22-16,21-21 0,0-1 0,0 1 15,0 21-15,0-21 0,0-1 0</inkml:trace>
  <inkml:trace contextRef="#ctx0" brushRef="#br0" timeOffset="19919.34">7578 7239 0,'0'0'0,"0"-21"31,21 21-31,0 0 0,0 21 0,0-21 15,0 21-15,22 0 0,-22 22 16,21-22-16,1 0 0,-1 21 16,-21-20-16,21 20 0,-20-21 0,20 21 15,21 43-15,-41-64 16,-22 0-16,0 1 0,21-1 16,-21 0-16,21 0 0,-21 0 0,21-21 15,0 0-15,0 0 16</inkml:trace>
  <inkml:trace contextRef="#ctx0" brushRef="#br0" timeOffset="20143.22">8657 6731 0,'21'-42'0,"-42"84"0,63-105 16,-42 20-16,0 22 0,22 21 0,-44 21 31,1 22-31,0-22 0,0 21 0,-21 22 16,-1-22-16,1 0 0,0 22 0,-1-22 15,1 22-15,0-22 0,-22 21 0,22 1 16,21-1-16,-22-20 0,1 20 16,0 22-16</inkml:trace>
  <inkml:trace contextRef="#ctx0" brushRef="#br0" timeOffset="83864.12">4212 13377 0,'0'0'0,"0"-42"16,0 21-16,0-21 0,0 20 0,0-20 16,0 21-16,0 0 0,-21 0 0,21-1 15,0 1-15,0 42 16,0 1-16,0-1 15,0 21-15,0 22 0,0-1 16,0 22-16,0 21 0,-21-1 0,21 22 16,0 0-16,-21 0 0,-1 0 15,22 22-15,-21-1 0,0 0 0,0-21 16,0 21-16,0 0 0,-1 0 16,22-21-16,-21 0 0,0 0 0,0 0 15,0 0-15,0-21 0,-1 0 0,1 0 16,21-21-16,-21-1 15,21-20-15,0-1 0,0-20 0,0-1 16,0-21-16,21 0 0,0-21 16,1 0-16,-1-21 0,21-64 15,-21 22-15,22-1 0,-22-20 0</inkml:trace>
  <inkml:trace contextRef="#ctx0" brushRef="#br0" timeOffset="84584.7">4318 13335 0,'0'-21'16,"0"42"-16,0-84 0,0 20 0,21 22 0,21-21 15,1 21-15,20-22 0,22 22 16,0-21-16,-1 21 0,22-1 0,0-20 15,21 21-15,21-21 0,21 20 16,1 1-16,-1-21 0,22 21 0,-1 0 16,1-22-16,-1 22 0,22 0 15,-22 0-15,1 0 0,-1 21 0,1-22 16,-22 1-16,22 0 0,-22 21 16,0-21-16,1 21 0,-22 0 15,21 0-15,-21-21 0,-21 21 0,0 0 0,-21 0 16,-21 0-16,-1 0 0,1 0 15,-43 21-15,22-21 0,-22 21 16,-21 0-16,1 0 0,-1 1 16,0 41-16,-21-21 0,0 1 15,0 63-15,0-43 16,0 1-16,0 20 0,0-20 0,0 20 16,-21 1-16,21 21 0,-21 0 0,21 0 15,0-1-15,0 1 0,-22 0 16,1 21-16,0-21 0,21 21 15,-21 0-15,0-21 0,0 0 0,21 21 16,-22-22-16,1 22 0,0-21 16,0 0-16,0 0 0,0 0 0,-1-22 15,1 22-15,0-21 0,0 0 16,0-1-16,-22 1 0,22 0 0,-42 42 16,20-43-16,-20-41 0,21 20 15,-22 1-15,1-22 0,-22 21 16,0-20-16,1 20 0,-22-20 0,0-1 15,-21 21-15,-21-20 0,0-1 16,-191 43-16,127-64 16,22 21-16,-22-21 0,-21 1 0,-21-1 15,21 0-15,-42 0 0,21-21 16,-21 0-16,21 0 0,-21 0 0,0 0 16,0 0-16,21 0 0,0 0 15,21-21-15,21 0 0,22 21 0,-1-21 16,43-1-16,0-20 0,42 21 15,0-21-15,21-1 0,1 1 0,20 0 16,22-22-16,0 1 0,20-1 16</inkml:trace>
  <inkml:trace contextRef="#ctx0" brushRef="#br0" timeOffset="85188.36">3746 13801 0,'22'-21'0,"-44"42"0,65-64 0,-22 22 16,0 0-16,0 21 0,-21-21 15,21 21-15,1 0 0,-22 21 16,0 0-16,0 22 15,0-22-15,0 21 0,0 0 0,0 1 16,0-1-16,0 22 0,0-22 16,-22 64-16,22-64 15,0 0-15,0 1 0,0-1 0,0-21 16,0 0-16,22 1 0,-1-1 16,0 0-16,0-21 0,21 0 15,-20 0-15,-1-21 0,21 0 16,0-1-16,-20 1 0,20 0 0,0-21 15,-21 21-15,22-22 0,-1 1 0,-21 21 16,0-22-16,1 1 0,-1 21 16,-21-21-16,0 20 0,0-20 15,0 21-15,0 0 0,0 0 0,-21 21 16,-1 0-16,1 0 16,0 0-1,21 21 1,21-21-16,0 0 0,1 0 15,-1 0-15,0 0 0</inkml:trace>
  <inkml:trace contextRef="#ctx0" brushRef="#br0" timeOffset="85562.14">5080 13758 0,'0'-21'0,"-64"21"31,43 0-31,-21 0 0,0 21 0,-1 1 16,22-1-16,-21 0 16,-1 0-16,22 0 0,0 0 0,21 1 15,0-1-15,0 0 0,0 0 16,21 0-16,0 0 0,1-21 16,20 22-16,-21-1 0,21-21 15,1 21-15,-22-21 0,21 21 0,-21 0 16,1-21-16,20 21 0,-21 1 15,0-22-15,-21 21 0,0 0 16,0 0-16,-21 0 0,-21 0 16,-43 1-16,43-1 15,-22-21-15,22 0 0,-22 21 16,22-21-16,0 0 0,-1 0 16,1 0-16,21 0 0,-21-21 0,20 21 15,22-21-15,0-1 0,0 1 16,0 0-16,43 0 0,-22 0 15,21 21-15,-21-21 0</inkml:trace>
  <inkml:trace contextRef="#ctx0" brushRef="#br0" timeOffset="85744.04">5397 13864 0,'0'0'0,"22"0"0,-1 0 0,-21-21 16,0 0-1,0 42 17,0 0-17,0 0-15,0 1 0,0-1 16</inkml:trace>
  <inkml:trace contextRef="#ctx0" brushRef="#br0" timeOffset="85895.95">5503 14161 0,'0'21'0,"21"-21"16,-21-21 31,22-1-31,-1 22-16,0-21 0,0 0 0,0 0 15</inkml:trace>
  <inkml:trace contextRef="#ctx0" brushRef="#br0" timeOffset="86140.85">6329 13547 0,'0'42'16,"0"0"-16,0 1 15,-21-1-15,21 0 0,-22 1 16,22-1-16,0 0 0,-21 1 0,21-1 15,-21-21-15,21 22 0,0-1 0,0-21 16,-21 0-16,21 0 0,0 1 16,0-1-16,21-42 31,-21-1-31,21 1 0,0 0 16,1 0-16,-22-21 0</inkml:trace>
  <inkml:trace contextRef="#ctx0" brushRef="#br0" timeOffset="86560.6">6308 13631 0,'0'-21'0,"0"42"0,0-63 16,0 21-16,21 21 15,0-21-15,21 21 0,22-21 16,-22-1-16,43 22 0,-22-21 0,22 21 16,0-21-16,-1 21 0,1-21 15,0 21-15,-22-21 0,1 21 16,20 0-16,-20 0 0,-1 0 0,-20 0 15,20 0-15,1 0 0,-22 0 16,0 0-16,1 0 0,-22 0 0,0 0 16,0 21-16,0-21 0,0 21 15,1-21-15,-22 21 0,0 0 0,21-21 16,0 22-16,-21-1 0,0 0 16,0 0-16,21 0 0,-21 0 0,21 22 15,-21-22-15,0 0 0,0 21 0,21-20 16,-21-1-16,0 21 0,0-21 15,22 0-15,-22 22 0,0-22 0,0 21 16,0-21-16,-22 1 16,-20-1-16,21 0 0,-21 0 0,-1 0 15,-20 0-15,-1 1 0,1-1 16,-22 0-16,0 0 0,1 0 16,-1 0-16,-21 1 0,0-22 0,1 21 15,20 0-15,-21-21 0,21 21 16,1-21-16,-1 21 0,22-21 0,-1 0 15,1 21-15,-1-21 0</inkml:trace>
  <inkml:trace contextRef="#ctx0" brushRef="#br0" timeOffset="86732.51">4487 15409 0,'-21'0'0,"42"0"0,-63 0 0,21 0 16,21-21-16,0-21 15,0 21-15,0 0 0</inkml:trace>
  <inkml:trace contextRef="#ctx0" brushRef="#br0" timeOffset="86948.38">4466 14986 0,'0'-42'0,"0"84"0,0-105 0,0 41 16,0 44-1,0 20 1,-21-21-16,21 0 16,-21 22-16,21-1 0,0 0 15,-21 1-15,21-1 0,-22 0 0,1 1 16,21-1-16,0 0 0,-21 1 16,21-22-16,0 0 0,0 0 0,0 21 15,0-63 16,0 0-31,0 0 16</inkml:trace>
  <inkml:trace contextRef="#ctx0" brushRef="#br0" timeOffset="87200.24">4318 15050 0,'0'-22'0,"0"44"0,0-65 0,21 22 15,0 0-15,0 21 0,1 0 0,20-21 16,-21 21-16,0 0 0,22 0 15,-22 0-15,21 0 0,-21 0 0,22 0 16,-22 0-16,0 21 0,0 0 16,-21 0-16,0 0 0,0 1 0,0-1 15,0 21-15,-42-21 0,21 0 16,-1 1-16,-20-1 0,0 0 16,21 0-16,-22 0 0,22-21 0,0 0 15,0 21-15,0-21 0,21-21 31,0 0-31,0 0 0,21 0 16,0 0-16,0-1 0</inkml:trace>
  <inkml:trace contextRef="#ctx0" brushRef="#br0" timeOffset="87692.96">4953 14986 0,'0'0'0,"0"85"31,0-64-31,0 21 0,0-21 0,0 1 16,-21-1-16,0 21 16,21-21-16,-22 0 0,22 1 0,0-1 15,-21 0-15,21 0 16,0-42 0,21 0-16,1 0 15,-1-22-15,0 22 0,0 0 16,0-21-16,0 20 0,1 1 0,-22 0 15,21 0-15,0 0 0,0 21 16,0 0-16,0 21 16,-21 0-16,22-21 0,-22 21 15,0 22-15,0-22 0,21 0 0,-21 0 16,21 0-16,-21 0 0,0 1 16,21-1-16,0-21 0,0 0 15,1 21-15,-1-21 0,0 0 0,0 0 16,0 0-16,0-21 0,1 0 15,-1 21-15,0-22 0,0 1 0,-21 0 16,0-21-16,0 21 0,21-1 16,-21-20-16,0 21 0,0-21 0,0 20 15,-21 1-15,0 0 0,0 0 16,21 0-16,-21 0 0,-1 21 16,1 0-16,0 0 15,42 21 16,0-21-15</inkml:trace>
  <inkml:trace contextRef="#ctx0" brushRef="#br0" timeOffset="87905.74">5905 14817 0,'-21'21'31,"21"0"-31,0 0 16,-21 0-16,0 1 0,21-1 16,-21 0-16,21 21 0,-21-21 0,21 22 15,0-22-15,-22 21 0,1-21 16,21 22-16,0-22 0,0 0 0,0 0 16</inkml:trace>
  <inkml:trace contextRef="#ctx0" brushRef="#br0" timeOffset="88222.56">5778 14817 0,'0'-21'0,"0"42"0,0-64 0,0 22 16,0 0-16,0 0 0,22 21 15,-1 0-15,0 0 0,0 0 16,21 0-16,-20 0 0,20 0 0,0 0 15,1 21-15,-22 0 0,21 0 16,0 1-16,-20 20 0,20-21 0,-21 0 16,0 22-16,0-22 0,-21 21 0,0-21 15,0 22-15,0-22 0,-21 21 16,0-21-16,-21 22 0,-22-1 16,43-21-16,-21 0 0,-1-21 15,22 21-15,-21-21 0,21 0 16,0 0-16,-1 0 0,22-21 31,0 0-31,22 0 0,-1 0 16,21 0-16,-21-1 0</inkml:trace>
  <inkml:trace contextRef="#ctx0" brushRef="#br0" timeOffset="88384.47">6540 14880 0,'0'0'15,"0"21"32,0 1-31,0-1 0,22 0-16</inkml:trace>
  <inkml:trace contextRef="#ctx0" brushRef="#br0" timeOffset="88539.7">6583 15240 0,'0'0'16,"-21"0"-1,-1 0 1,22-21 0,0 0-1,0 0-15,22-1 16</inkml:trace>
  <inkml:trace contextRef="#ctx0" brushRef="#br0" timeOffset="88776.57">7112 14753 0,'0'64'31,"0"-43"-31,0 21 16,-21-21-16,21 22 0,0-22 15,-21 21-15,-1-21 0,22 22 0,0-22 16,0 0-16,0 21 0,0-20 16,0-1-16,0 0 0,-21-21 0,21 21 15,0-42 17,0 0-32,21-22 0,-21 22 15,0 0-15</inkml:trace>
  <inkml:trace contextRef="#ctx0" brushRef="#br0" timeOffset="89176.34">7070 14774 0,'0'-21'16,"0"42"-16,0-63 0,0 21 0,0 0 0,21 0 15,0-1-15,0 22 16,0-21-16,22 21 0,-22-21 16,21 21-16,0-21 0,22 21 0,-22-21 15,22 0-15,20 21 0,-20-22 16,21 22-16,-22-21 0,22 21 0,-22-21 15,1 21-15,-1 0 0,1 0 16,-22 0-16,0 0 0,1 0 0,-22 0 16,0 21-16,0-21 0,0 21 0,-21 1 15,22-1-15,-22 0 0,21 0 16,-21 0-16,0 0 0,0 1 16,21-1-16,-21 0 0,21 0 15,0-21-15,-21 21 0,21 0 0,1 22 16,-22-22-16,0 0 15,0 0-15,21 0 0,-21 22 0,0-22 16,0 0-16,0 0 0,-21 0 0,-1 1 16,1-1-16,0 0 0,-21 0 15,-1-21-15,1 21 0,0 0 0,-22 1 16,1-1-16,-1 0 0,-20-21 16,20 21-16,-21 0 0,1-21 15,-1 21-15,22-21 0,-22 0 0,21 22 16,1-22-16,-22 0 0,22 0 15</inkml:trace>
  <inkml:trace contextRef="#ctx0" brushRef="#br0" timeOffset="89608.09">5038 15812 0,'0'0'0,"21"-22"0,-21 1 16,21 21 0,0 21-16,-21 1 15,0 20-15,0 0 0,21 1 16,-21-1-16,0 21 0,21-20 16,-21 20-16,0-20 0,0-1 15,0 21-15,0-20 0,0-1 0,0-21 16,0 22-16,0-22 0,0 0 0,0 0 15,0-42 17,0 0-32,0 0 15,0-1-15,-21-20 0</inkml:trace>
  <inkml:trace contextRef="#ctx0" brushRef="#br0" timeOffset="90143.78">5038 15875 0,'0'-21'0,"0"42"0,0-84 0,0 41 15,0 1-15,21 21 16,0 0-16,21 0 0,-21 0 16,22-21-16,-1 21 0,22 0 0,20 0 15,1 0-15,21-21 0,0 0 16,-1 21-16,1-21 0,21 21 0,0-22 16,0 22-16,21-21 0,-21 0 15,22 21-15,105-42 16,-127 21-16,-22 21 0,1-22 0,0 22 0,-21 0 15,-1-21-15,-20 21 0,-1 0 16,-20 0-16,-22 0 0,21 0 0,-21 0 16,1 21-1,-1 1-15,-21 20 16,0-21-16,21 0 0,-21 22 16,21-22-16,-21 21 0,0 0 0,21 1 15,-21 20-15,21-20 0,1-1 0,-22 21 16,21-20-16,0 20 0,0-20 15,0-1-15,0 21 0,1-20 16,-22-1-16,21-21 0,-21 22 0,21-22 16,-21 21-16,0-21 0,0 0 15,0 1-15,0-1 0,-21 0 0,-22-21 0,1 21 16,0-21-16,-22 0 0,-20 21 16,-1-21-16,0 0 0,-21 0 15,1 0-15,-22 0 0,0 0 16,-22 0-16,1 0 0,0 0 0,0 0 15,21 0-15,-21 0 0,21 0 16,21 0-16,-106 0 0,128 0 16,20 0-16,1 0 0,-1 0 15,1 0-15,20 0 0,1-21 0,21 21 16,0 0-16,-1-21 0,22 0 16,0 0-16,0-1 15</inkml:trace>
  <inkml:trace contextRef="#ctx0" brushRef="#br0" timeOffset="90427.64">5905 15875 0,'0'0'0,"0"-21"0,0 42 15,-21 21 1,0-20-16,21 20 0,-21 0 15,0 22-15,21-22 16,-21 0-16,21 22 0,0-22 0,-22 1 16,22-1-16,0-21 0,0 21 0,0-20 15,0 20-15,0-21 0,22 0 16,-1-21-16,-21 21 0,21-21 0,0 0 16,21 0-16,-20 0 0,-1 0 15,0 0-15,0-21 0,21 0 0,-20 0 16,-1 0-16,0 0 0,0-1 15</inkml:trace>
  <inkml:trace contextRef="#ctx0" brushRef="#br0" timeOffset="90788.43">6244 16277 0,'0'21'16,"-21"1"0,21-1-16,-21 0 0,21 0 0,0 0 15,0 0-15,0 1 0,0-1 16,0 0-16,0 0 0,0 0 15,21-21 1,0 0-16,0 0 0,0 0 16,1 0-16,-1 0 0,0-21 15,0 0-15,21 0 0,-20 0 0,-1 21 16,-21-43-16,0 22 0,0 0 16,0 0-16,0 0 0,-21-1 15,-1 1-15,1 0 0,0 0 0,-21 21 16,21 0-16,-22 0 0,22 0 15,0 0-15,-21 21 0,20-21 0,1 21 16,0 0-16,0 1 0,21-1 16,-21 0-16,21 0 0,0 0 0,0 0 15,0 1-15,21-1 0,21 0 16,-21-21-16,1 21 0,20-21 0,0 0 16,1 0-16,20 0 0,-21 0 15,22 0-15,-1 0 0,1-21 0,-22 21 16</inkml:trace>
  <inkml:trace contextRef="#ctx0" brushRef="#br0" timeOffset="91347.11">6964 16341 0,'21'-21'0,"-42"42"0,42-64 16,-21 22-16,0 0 15,-21 21-15,0 0 0,-1 0 16,-20 0-16,21 21 0,0-21 16,-22 21-16,22 1 0,0-1 0,-21 0 15,21 0-15,21 0 0,-22-21 16,22 21-16,-21 1 0,21-1 15,21-21 1,1 0-16,-1 0 0,21 0 16,-21-21-16,0 21 0,22-22 0,-22 1 15,0 21-15,0-21 0,22 0 16,-22 0-16,0 21 16,-21 21 15,0 0-31,0 0 0,0 22 15,0-22-15,0 0 0,0 21 16,0 1-16,0-1 0,0 0 16,21 1-16,-21 20 0,21 1 0,-21-22 15,21 21-15,-21 1 0,22-1 0,-1 1 16,-21-22-16,21 22 0,-21-22 16,0 22-16,0-22 0,0 21 15,0-20-15,0 20 0,-21-20 0,0-1 16,-1 0-16,-20-21 0,0 22 15,-1-22-15,1 0 0,0-21 16,-64 0-16,64 0 0,-22-21 16,22 0-16,-22-22 0,22 1 15,21 0-15,-22-22 0,22 22 0,0-22 16,21 1-16,0-1 0,0 1 16,0-1-16,21-20 0,0 41 0,22-20 15,-1-1-15,0 22 0,1 0 16,-1-1-16,0 1 0,22 0 15,-22 21-15,1-1 0,-1 1 0,0-21 16,-21 21-16,22 0 0,-22-1 16,21 1-16,-21-21 0,22 21 0</inkml:trace>
  <inkml:trace contextRef="#ctx0" brushRef="#br0" timeOffset="91540.05">7239 16277 0,'21'0'0,"-42"0"0,42 21 15,-21 1 1,0-1-16,0 0 0,-21 0 15,21 0-15,0 0 16,0 1-16,0-44 78,0 1-62</inkml:trace>
  <inkml:trace contextRef="#ctx0" brushRef="#br0" timeOffset="91684.97">7239 16150 0,'0'0'0,"0"-21"0,0 42 47,0 0-47,21-21 15,-21 22-15,21-22 0,0 21 0,1-21 16,-1 0-16,0 0 0,0 21 15,0-21-15</inkml:trace>
  <inkml:trace contextRef="#ctx0" brushRef="#br0" timeOffset="92023.77">7599 16320 0,'0'21'0,"0"-42"0,0 63 16,0-21-16,-21-21 0,-1 21 31,22-42-16,0 0 1,0 0-16,0 0 16,0-1-16,0 1 0,0 0 15,0 0-15,0-21 0,0 20 16,22 1-16,-1-21 0,0 21 0,21-43 16,-21 43-16,1 0 15,20 21-15,-21 0 0,21 0 0,-20 0 16,20 21-16,0 0 0,-21 22 15,1-22-15,20 21 0,-21-21 0,0 22 16,0-1-16,-21-21 0,0 21 16,0-20-16,0-1 0,0 0 0,0 0 15,0 0-15,-21-21 16,0 0-16,0 0 0,0 0 16,21-21-16,-21 0 0,21 0 15,-22-22-15</inkml:trace>
  <inkml:trace contextRef="#ctx0" brushRef="#br0" timeOffset="92645.37">7472 13737 0,'-21'21'0,"42"-42"0,-64 42 15,22-21 1,0 0-16,21-21 16,0 0-16,0 0 0,0 0 15,0-22-15,0 22 16,0-21-16,21 0 0,0-1 0,43-41 16,-22 41-16,1-20 0,-1 20 15,21 1-15,1-21 0,21-1 0,-1 22 16,1-22-16,21 1 0,0 20 0,-1-20 15,22 21-15,22-1 0,-22 1 16,21 21-16,0-22 0,-21 22 0,21 21 16,0 0-16,0 0 0,-21 0 15,22 0-15,-22 0 0,0 21 0,-22 1 16,107 41-16,-106-42 16,-21 22-16,-1-1 0,-20 0 15,-1 1-15,1 20 0,-22-21 0,0 1 16,-20-1-16,-1 0 0,-21-20 0,0 20 15,0-21-15,0 21 0,0-20 16,0-1-16,-21 0 0,-1-21 0,1 21 16,0-21-16,0 0 0,0 0 15,0 0-15,-1 0 0,1-21 16,21 0-16,0 0 0,-21-1 0,21 1 16,-21 0-16,21 0 15</inkml:trace>
  <inkml:trace contextRef="#ctx0" brushRef="#br0" timeOffset="92856.25">10731 12975 0,'0'0'0,"-21"-21"16,42 21 15,1 0-31,-1 0 0,21 0 0,0 0 16,22 0-16,-22 0 0,22 21 16,-1 0-16,-20-21 0,20 22 0,-21 20 15,1-21-15,-22 0 0,0 22 0,0-1 16,-21-21-16,0 21 0,0 1 15,-21-1-15,-21 0 0,-1 1 16,-20-22-16,21 21 0,-22 1 0,1-1 16,-1-21-16,1 0 0,20-21 15,1 0-15,0 0 0</inkml:trace>
  <inkml:trace contextRef="#ctx0" brushRef="#br0" timeOffset="93309.64">12425 12404 0,'0'0'15,"-21"-21"-15,-1-1 0,-20-41 0,21 42 16,-21 0-16,20-22 0,1 22 16,-21 0-16,21 0 0,-22 0 0,22 21 15,-21 0-15,21 0 0,0 0 0,-22 21 16,22 0-16,0 21 0,21 1 16,0-1-16,0 21 0,0 22 15,0-21-15,0 41 0,0-20 0,0 21 16,0 0-16,21 0 0,-21-1 15,21 22-15,0-21 0,1 21 0,-1 0 16,0-21-16,0 0 0,0 21 0,22-21 16,-22 0-16,0 21 0,0-22 15,-21 1-15,0-21 0,21 21 0,-21-22 16,0-20-16,0 21 0,0-22 0,0 1 16,0-22-16,0-21 0,0 21 15,0-20-15,0-65 16,0 22-16,0-21 15,0-1-15</inkml:trace>
  <inkml:trace contextRef="#ctx0" brushRef="#br0" timeOffset="93961.27">12404 12742 0,'0'-63'16,"0"126"-16,0-190 0,0 43 0,0 20 15,0 1-15,0 20 0,0-20 0,0 21 16,0-22-16,21 22 0,-21-1 0,42 1 16,-21 0-16,22-1 0,-1 1 15,0 21-15,43 0 0,-22-22 16,43 22-16,0 0 0,0 0 16,21-21-16,-21 20 0,21 1 0,0 0 15,0 0-15,169-21 0,-148 20 16,0 1-16,-21 0 0,22 21 15,-22 0-15,21-21 0,-21 21 0,-21 0 16,21 0-16,-43 0 0,22 0 16,-42 0-16,63 0 15,-85 21-15,-21 0 0,43 0 0,-43 1 16,0-1-16,0 0 16,-21 21-16,21-21 0,-21 22 0,0-22 15,21 42-15,-21-20 16,22 20-16,-22 1 0,0-22 0,0 43 15,0-22-15,21 1 0,-21-1 0,21 1 16,-21-1-16,0 1 0,21 20 16,0 1-16,0-21 0,1 41 0,-22-20 15,21 0-15,0-1 0,-21 1 16,21 0-16,-21 21 0,21-22 0,0 22 16,-21-21-16,22-1 0,-1 1 0,-21 0 15,21-22-15,0 1 0,-21 20 16,21-20-16,0-1 0,-21 1 0,0-1 15,0-20-15,0 20 0,0-20 0,-21 20 16,0-21-16,-21 1 16,-22-1-16,1-21 0,-22 22 0,-21-22 15,0 21-15,-21-21 0,-21 0 0,-21 22 16,21-22-16,-43 0 0,1 0 16,-1 22-16,1-22 0,-1 0 0,22-21 15,-22 21-15,22 0 0,21-21 0,0 0 16,21 21-16,21-21 0,0 0 15,21 0-15,22 0 0,21 0 0,-1 0 16,1 0-16,21-21 0,-22 0 0,43 0 16</inkml:trace>
  <inkml:trace contextRef="#ctx0" brushRef="#br0" timeOffset="118655.8">5101 6223 0,'0'0'0,"0"21"16,0 0 31,0 1-32,0-1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11:04:47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910 381 0,'0'0'0,"-21"-21"15,21 0-15,0 0 16,-21 21-16,0-22 16,-1 22-1,1 0-15,0 22 0,0-1 16,21 0-16,-21 21 0,21-21 16,-21 22-16,21-1 0,0 0 15,-22 22-15,1-22 0,21 22 0,-21-22 16,21 22-16,-21-1 0,21-21 15,-21 22-15,0-22 0,21 22 0,0-22 16,-22-21-16,1 22 0,21-22 16,0 21-16,-21-42 0,21 21 15,0 0-15,0-42 32,0 0-32,0 0 0</inkml:trace>
  <inkml:trace contextRef="#ctx0" brushRef="#br0" timeOffset="352.79">635 529 0,'0'-21'0,"0"42"0,0-63 0,0 21 0,0 0 16,0-1-16,0 1 0,0 0 15,21 0-15,0 21 0,-21-21 16,21 0-16,1 21 0,-1 0 15,0 0-15,0 0 0,21 0 0,-20 0 16,-1 42-16,21-21 0,-21 21 16,22 1-16,-22-1 0,0 0 15,0 22-15,0-1 0,-21 1 0,0-1 16,0 1-16,0-1 0,0-20 16,0 20-16,0-20 0,0 20 15,-21-42-15,21 22 0,-21-22 16,21 21-16,-21-21 0,21 0 0,0 1 15,-21-22 1,-1 0 0,22-22-16,0 1 0,-21 0 15,21 0-15,-21 0 0,21 0 16</inkml:trace>
  <inkml:trace contextRef="#ctx0" brushRef="#br0" timeOffset="568.66">635 1058 0,'21'0'31,"0"0"-31,22 0 0,-22 0 16,0 0-16,21 0 0,-21 0 15,1 0-15,20-21 0,-21 0 0,21 21 16,-20 0-16,-1 0 0,0 0 15,0-21-15,0 21 0,0 0 16,1 0-16,-1 0 0</inkml:trace>
  <inkml:trace contextRef="#ctx0" brushRef="#br0" timeOffset="1192.31">1736 995 0,'21'0'0,"21"-64"31,-42 43-31,0 0 0,0 0 16,0 0-16,0 0 0,0-1 16,0 1-16,0 0 0,0 0 0,-21 0 15,0 21-15,21-21 0,-21-1 16,-1 22-16,1 0 0,0 0 0,0 0 15,0 22-15,-22-1 16,22 0-16,0 0 0,0 21 16,0 1-16,0-1 0,-1 0 15,-20 1-15,21-1 0,0 0 16,0 1-16,21-1 0,0 0 0,0-20 16,0-1-16,0 21 0,0-21 15,21 0-15,0-21 0,0 0 16,0 0-16,0 0 0,22 0 15,-22-21-15,21 0 0,-21 0 16,22 0-16,-22 0 0,21-1 0,-21-20 16,1 0-16,-1-1 0,0-20 15,21 21-15,-42-22 0,21 22 16,1-22-16,-22 1 0,21 20 16,-21-20-16,0 21 0,0-1 0,0 1 15,0 21-15,0-22 0,0 22 16,-21 42-1,-1 1-15,22 20 16,0-21-16,-21 21 0,0 1 16,21-1-16,-21 22 0,21-22 0,-21 21 15,21-20-15,0 20 0,0-20 16,0-1-16,0 0 0,0 1 0,0-22 16,0 21-16,0-21 0,0 0 15,0 1-15,21-22 0,0 21 16,0-21-16,0 0 0,1 0 15,-1 0 1,0 0-16,-21-21 0,21-1 0</inkml:trace>
  <inkml:trace contextRef="#ctx0" brushRef="#br0" timeOffset="1597.08">2074 868 0,'0'0'0,"0"-21"0,0 0 32,21 21-17,1 0-15,-22 21 16,0 0-16,21-21 0,-21 21 16,21 21-16,-21-20 0,0-1 0,21 0 15,-21 21-15,0-21 0,0 1 16,0 20-16,0-21 0,0 0 15,0 0-15,0 1 0,0-1 0,21 0 16,-21 0 0,21-21-16,1 0 15,-22-21 1,21 0-16,-21 0 0,0-1 0,0 1 16,42-63-1,-42 41-15,0 1 0,0 21 0,21-22 16,0 1-16,1 21 0,-22-21 15,0 20-15,21 1 0,0 0 0,0 21 16,0 0 0,0 0-1</inkml:trace>
  <inkml:trace contextRef="#ctx0" brushRef="#br0" timeOffset="2194.33">3006 1016 0,'21'-21'15,"-21"0"-15,0-64 16,0 43-16,0 21 15,0-1-15,0 1 0,0 0 16,-21 21-16,-1-21 0,1 21 16,0 0-16,0 0 15,0 0-15,0 0 0,-1 0 0,-20 21 16,21 21-16,0-20 0,0 20 16,-1-21-16,1 21 0,0 1 0,0-1 15,21 0-15,0-20 0,-21 20 16,21-21-16,0 21 0,0-20 0,0-1 15,0 0-15,0 0 0,21-21 16,-21 21-16,21-21 0,0 0 0,0 0 16,22 0-16,-22 0 0,0 0 15,0-21-15,22 21 0,-22-21 16,0 0-16,0 0 0,43-43 16,-43 43-16,-21-21 0,21 20 15,-21-20-15,21 0 0,-21 21 16,0-1-16,0-20 0,0 21 15,0 0-15,0 42 32,-21 0-32,21 0 0,-21 0 0,21 1 15,-21-1-15,21 21 0,0-21 16,0 22-16,0-22 0,0 21 0,0-21 16,0 0-16,0 1 0,0-1 15,0 0-15,0 0 0,21-21 16,0 21-16,0-21 0,0 0 15,0 0-15,1 0 0,-1-21 16,0 21-16,0-21 0</inkml:trace>
  <inkml:trace contextRef="#ctx0" brushRef="#br0" timeOffset="2668.05">3429 826 0,'0'0'0,"0"21"15,0 0 1,-21-21-16,21 21 0,0 0 0,0 22 16,-21-22-16,21 0 15,0 0-15,0 21 0,0-20 0,0-1 16,0 0-16,0 0 0,0 0 16,0 0-16,0 1 0,-22-1 0,22 0 15,-21-21 1,21-21 15,0 0-31,0-1 0,0 1 16,0-21-16,0 21 0,0 0 15,0-22-15,0 1 0,21 21 16,1-22-16,-1 22 0,21-21 16,-21 21-16,22 0 0,-22-1 0,21 22 15,0 0-15,-20 0 0,20 0 16,0 0-16,-21 0 0,22 22 0,-22-1 15,0 0-15,21 21 0,-42-21 16,22 22-16,-22-22 0,0 21 0,0-21 16,0 22-16,0-22 0,-22 21 15,22-21-15,-21 1 0,0-1 0,0 0 16,0 0-16,0 0 0,21 0 16,0-42 15,21 0-31,0 0 15,0 0-15</inkml:trace>
  <inkml:trace contextRef="#ctx0" brushRef="#br0" timeOffset="2952.09">4191 466 0,'0'0'0,"0"21"15,0 0 1,0 0-16,0 0 16,0 22-16,-21-1 0,21-21 0,-21 22 15,-1-1-15,22 21 0,0-20 16,-21-1-16,21 0 0,-21 1 0,21-1 16,-21 0-16,21 1 0,0-22 0,0 0 15,0 21-15,0-20 16,0-1-16,21-21 0,0 0 15,0 0-15,1 0 0,-1 0 16,0-21-16,0-1 0,0 1 0,0 0 16</inkml:trace>
  <inkml:trace contextRef="#ctx0" brushRef="#br0" timeOffset="3149.98">4000 826 0,'0'0'16,"22"0"15,-1 0-31,0 0 0,0 0 16,0 0-16,0 0 0,1 0 0,20 0 16,-21-22-16,0 22 0,22-21 15,-22 21-15,21-21 0,-21 21 16</inkml:trace>
  <inkml:trace contextRef="#ctx0" brushRef="#br0" timeOffset="3800.7">5165 1122 0,'-22'-64'31,"22"43"-31,0-21 0,0 21 16,0 0-16,-21-1 0,21-20 15,0 21-15,0-21 0,0 20 0,-21-20 16,0 21-16,0 0 0,0 0 15,-1-1-15,22 1 0,-21 21 0,-21 0 16,21 0-16,0 0 0,-22 0 16,1 0-16,21 0 0,-22 0 0,1 21 15,0 1-15,21-1 0,-22 21 16,22 0-16,-21 1 0,-1 41 16,43-62-16,0 20 0,-21 0 15,21 1-15,0-22 0,0 0 16,0 21-16,0-21 0,21-21 0,1 22 15,-1-22-15,0 0 0,21 0 16,1 0-16,-22 0 0,21 0 0,0-22 16,1 22-16,-1-21 0,-21 0 15,22 0-15,-22 0 0,21-22 0,-21 22 16,0-21-16,1 21 0,-22-22 16,0 22-16,0-21 0,0 21 15,0 0-15,0-1 0,0 1 0,-22 21 31,22 21-15,0 1-16,-21-1 0,21 21 0,-21-21 16,21 22-16,-21-22 0,21 21 15,0-21-15,0 22 0,0-22 0,0 21 16,0-21-16,0 0 0,21 1 16,0-22-16,0 21 0,1-21 0,20 0 15,-21 0-15,21 0 0,-20 0 16,20 0-16,0 0 0,1 0 0,-1-21 15,0-1-15,22 1 0</inkml:trace>
  <inkml:trace contextRef="#ctx0" brushRef="#br0" timeOffset="4508.3">5821 741 0,'0'0'0,"0"-21"0,0 0 0,-21 21 15,-22 0-15,22 0 0,0 0 16,-21 0-16,-1 0 0,22 21 15,-21-21-15,-1 21 0,1 0 0,21 21 16,-21-20-16,20 20 0,1-21 16,0 21-16,0-20 0,21-1 15,0 21-15,0-21 0,0 0 0,0 1 16,0-1-16,21 0 0,0-21 16,0 0-16,22 0 0,-1 0 0,-21 0 15,22 0-15,-1 0 0,0-21 16,1 0-16,-22-1 0,21 22 0,-21-42 15,0 21-15,-21 0 0,0 0 16,22-22-16,-22 22 0,0 0 0,0-21 16,0 20-16,0 1 0,0 0 15,0 0-15,0 42 32,0 0-32,0 0 15,0 1-15,0 20 0,0-21 16,-22 21-16,22 1 0,0-1 15,0 0-15,0 22 0,-21-22 0,21 1 16,0 20-16,0 1 0,0-22 16,0 21-16,0 1 0,-21 21 0,21-22 15,0 22-15,0-22 0,0 22 16,0 0-16,0-22 0,0 22 0,0-1 16,0-20-16,0 21 0,0-1 0,0-20 15,0-1-15,0 1 0,0-1 16,0 1-16,0-22 0,0 22 0,-21-1 15,0-21-15,0-20 16,21-1-16,-22 0 0,1 0 0,0-21 16,0 0-16,0 0 0,0 0 15,-22-21-15,22 0 0,-21 0 16,21-22-16,-22 1 0,1 0 0,0-22 16,-22 1-16,22-1 0,21-21 0,-22 22 15,22-22-15,0 22 0,0-22 16,21 22-16,0-22 0,0 21 0,0-20 15,0 20-15,0 1 0,0-1 16,21 22-16,0-22 0,-21 22 0,21-21 16,0 20-16,22 1 0,-22 0 15,21 20-15,1-20 0,-1 0 16,0-1-16,22 1 0,-1 0 0,-20-1 16,20 1-16,1 0 0</inkml:trace>
  <inkml:trace contextRef="#ctx0" brushRef="#br0" timeOffset="5127.93">6117 889 0,'-21'21'15,"42"-21"32,0-21-47,0 0 16,1 0-16,-1 0 0,0-1 15,0 1-15,-21 0 16,21 0-16,-21 0 0,21 0 16,-21-1-16,-21 22 15,0 0-15,0 0 16,0 0-16,0 0 16,-1 22-16,1-1 0,21 0 0,-21 0 15,21 0-15,-21 22 0,21-22 16,-21 21-16,21-21 0,0 22 0,0-22 15,0 21-15,0-21 16,0 0-16,0 1 0,0-1 0,21-21 16,0 21-16,0-21 0,0 0 15,1 0-15,-1 0 0,0 0 0,0 0 16,21-21-16,1 21 0,-22-21 16,21-1-16,1 1 0,-1-21 0,0 21 15,1-22-15,-1 22 0,-21-21 16,0 0-16,0 20 0,1-20 0,-22 21 15,0 0-15,0 0 0,0-1 16,0 1-16,-22 21 16,1 0-16,0 0 0,0 0 0,0 0 15,0 21-15,-1 1 0,22-1 16,-21 0-16,21 0 0,0 0 0,0 0 16,0 1-16,21-1 0,1 21 15,-1-21-15,0 0 0,-21 1 0,21-1 16,0 0-16,0 0 0,-21 0 15,0 0-15,0 1 0,0-1 16,-21 0 0,0-21-16,0 0 0,0 0 0,-22 0 15,22 0-15,0 0 0,0 0 16,0 0-16,0 0 0,-1 0 0,22-21 16,0 0-16</inkml:trace>
  <inkml:trace contextRef="#ctx0" brushRef="#br0" timeOffset="6383.74">8276 614 0,'0'0'15,"0"-21"-15,21 0 0,0-1 0,1 1 0,-22 0 16,0 0-16,0 42 31,0 0-15,0 0-16,-22 1 0,22 20 16,-21 0-16,0 1 0,0-22 0,21 21 15,-21 0-15,0 22 0,21-43 16,-22 21-16,22 1 0,0-1 0,0-21 15,0 0-15,0 1 0,0-1 16,0 0-16,0 0 0,22-21 0,-1 0 16,0 0-16,0 0 0,0 0 15,0 0-15,1-21 0,20 0 0,-21 0 16,21-1-16,1 1 0,-22-21 16,21 21-16,1-22 0,-22 1 15,21 0-15,-21-1 0,0 1 0,-21 0 16,0-22-16,0 22 0,0 21 15,0-22-15,-21 22 0,-21-21 16,21 42-16,-22-21 0,22 21 0,-21-21 16,0 21-16,20 0 0,-20 0 15,21 21-15,0-21 0,0 21 0,21 0 16,0 0-16,0 0 0,21 1 16,0-22-16,0 0 15,21 21-15,1-21 0,-1 0 0,22 0 16,-1 0-16,1 0 0,84 0 15,-85-21-15,1 21 16,20-22-16,-20 1 0,-22 0 16,22 0-16,-22 21 0,-21-21 0,22-22 15,-22 22-15,0 0 0,0 0 16,-21 0-16,0 0 0,0-1 0,0 1 16,0 0-16,0 0 0,0 0 15,-21 21-15,0 0 0,0 0 16,-1 0-16,1 0 15,21 21-15,-21 0 0,0 0 0,0 0 16,21 22-16,-21-1 0,-1 0 0,1 1 16,0-1-16,21 22 0,-21-1 15,0 1-15,0-1 0,21 22 16,0-22-16,-22 22 0,22 0 16,0-1-16,0 1 0,0 0 0,0-1 15,0 1-15,22 0 0,-22-1 16,21 22-16,0-21 0,0-1 0,0 1 15,-21 0-15,21-1 0,1 1 0,-22 0 16,21-1-16,-21 1 0,0 0 16,21-22-16,-21 22 0,21 0 0,-21-22 15,0 1-15,0-1 0,0 1 0,0-1 16,0-21-16,0 22 0,0-22 0,0 1 16,0-22-16,0 0 0,0 0 15,0 0-15,0 0 0,-21-21 16,0 0-16,0-21 15,-1 0-15,-20-21 0,21-1 16,-21 1-16,20 0 0,-41-22 0,21 1 16,-1-1-16,-20-20 0,-1-1 0,1-21 15,20 0-15,-20 0 0,-1-21 16,22 22-16,0-1 0,-1 0 0,22 0 16,0 0-16,21 0 0,0 22 15,0-1-15,0 22 0,21-1 0,0 1 16,1-1-16,-1 22 0,21-1 15,-21-20-15,22 42 0,20-22 0,-21 1 16,22 0-16,-1 21 0,1-1 16,-22-20-16,22 21 0,-1 0 15,-20 0-15,-1 21 0,0-22 0,-21 22 16,1 0-16,-1 0 0,-21-21 16</inkml:trace>
  <inkml:trace contextRef="#ctx0" brushRef="#br0" timeOffset="9036.86">11451 296 0,'0'0'0,"0"-21"16,0 0-16,0 0 0,0 0 16,-21 21-16,21-21 15,-21 21-15,0 0 16,-1 21-16,22 0 0,-21 0 16,0 21-16,0-20 0,0 41 0,0-21 15,-1 1-15,1-1 0,0 22 0,-21-22 16,21 21-16,-22 1 15,22-22-15,-21 22 0,-1-22 0,22 0 16,0 1-16,0-1 0,0 0 16,0-20-16,21-1 0,-22 0 0,22 0 15,0-42 1,0 0 0,22 21-16,-1-43 0,0 22 0,0 0 15,0-21-15,22-1 0,-22 1 16,0 0-16,21-1 0,-21 1 0,1 0 15,20-22-15,-21 22 0,0 0 16,0-22-16,1 22 0,-1-22 0,0 22 16,0 0-16,-21-1 15,0-20-15,0 42 0,0-1 16,0 1-16,0 42 16,0 1-16,0-1 15,0 21-15,0 0 0,0 1 0,0 20 16,0-20-16,0 20 0,0-21 15,0 22-15,0-22 0,0 22 0,0-22 16,-21 22-16,21-22 0,0 0 16,0 1-16,0-1 0,0 0 0,0-21 15,0 1-15,0-1 0,0 0 16,0 0-16,21-21 0,-21-21 47,0 0-47,-21 0 0</inkml:trace>
  <inkml:trace contextRef="#ctx0" brushRef="#br0" timeOffset="9625.85">10858 889 0,'0'0'16,"22"0"0,-1 0-1,0 0-15,0 0 0,21 0 16,1 0-16,-1 0 0,0 0 15,1 0-15,20-21 0,-20 21 0,20-21 16,-21 0-16,22-1 0,-22 1 16,1 0-16,-1 0 0,0 21 0,-21-21 15,22 0-15,-22-1 0,0 22 16,-21-21-16,0 0 0,0 0 16,0 42 15,0 0-31,0 0 0,0 22 0,0-22 15,-21 21-15,21 1 0,0-1 16,-21 0-16,21-21 0,0 22 16,0-22-16,0 21 0,0-21 15,0 1-15,0-1 0,0 0 0,21-21 16,0 0-16,0 0 0,0 0 16,22 0-16,-22 0 0,0-21 15,0 21-15,22-21 0,-22-1 0,21 1 16,-21 0-16,0-21 15,1 21-15,-1-22 0,0 1 0,0 0 0,0 20 16,0-20-16,1 0 0,-22 21 16,0-1-16,0 1 0,21 0 0,-21 0 15,0 42 1,0 0 0,0 0-16,0 1 0,-21 20 0,-1 21 15,22-20-15,0-1 16,-21 0-16,0 1 0,21-22 0,0 21 15,0-21-15,0 1 0,0 20 0,0-21 16,0 0-16,21 0 16,0-21-16,1 0 0,-1 0 15,0 0-15,0 0 0,0-21 16,0 0-16,1 0 0,20 0 0,-21-22 16,0 22-16</inkml:trace>
  <inkml:trace contextRef="#ctx0" brushRef="#br0" timeOffset="9905.2">12679 148 0,'0'0'16,"-21"0"-16,21 21 16,-22-21-16,1 22 0,21 20 15,-21 0-15,21-21 0,0 43 0,-21-22 16,21 1-16,-21 20 0,0-21 15,21 22-15,0-22 0,-22 22 16,1-22-16,21 22 0,-21-22 0,21 0 16,0 1-16,0-1 0,0-21 15,0 21-15,0-20 0,0-1 0,0 0 16,21-21 0,0 0-16,1 0 0,-1-21 15,0 21-15,0-21 0,21-1 0,-20-20 16</inkml:trace>
  <inkml:trace contextRef="#ctx0" brushRef="#br0" timeOffset="10269.24">12996 635 0,'-21'21'32,"0"0"-32,0 1 0,21-1 15,-21 0-15,-1 0 0,22 21 16,-21-20-16,21 20 0,0-21 0,-21 21 15,21-20-15,0-1 0,0 0 16,0 0-16,0 0 0,0 0 0,0 1 16,21-22-16,0 0 0,1 0 0,-1 0 15,0 0-15,0 0 0,0 0 16,0 0-16,1 0 0,20-22 0,-21 1 16,0 0-16,0 0 15,1 0-15,-1-22 0,-21 22 0,0-21 0,0 21 16,0-22-16,0 22 0,0-21 15,0 21-15,-21 0 0,21-1 16,-43 22-16,22-21 0,0 21 0,0 0 16,-22 0-16,22 0 0,-21 0 15,21 0-15,0 0 0,-1 0 0,1 0 16,0 0-16,0 0 0,0 0 16</inkml:trace>
  <inkml:trace contextRef="#ctx0" brushRef="#br0" timeOffset="10492.11">12319 550 0,'0'0'0,"21"0"16,21 0-1,-20 0-15,-1 0 0,0 0 0,21 0 16,-21 0-16,22 0 16,-22 0-16,21 0 0,1 0 0,-22-21 15,21 21-15,-21 0 0,22 0 0,-22 0 16,0 0-16,0 0 0,0 0 16</inkml:trace>
  <inkml:trace contextRef="#ctx0" brushRef="#br0" timeOffset="11425.15">13377 741 0,'0'0'16,"0"-21"-16,0 0 0,0-1 15,0 1 1,21 21-16,1 0 15,-22-21-15,21 21 0,0 0 0,0 0 16,0 0-16,0 0 0,1 21 16,-1 0-16,0 1 0,0-1 15,-21 0-15,21 21 0,-21-21 16,21 1-16,-21 20 0,0-21 0,0 21 16,0 64-1,0-85-15,0 1 0,0-1 16,-21 0-16,0-21 15,21-21 17,-21 0-17,21-1-15,0 1 0,0 0 0,0-21 16,0 21-16,0-1 0,21-20 16,-21 0-16,21 21 0,0-1 15,1-20-15,-1 21 0,0 0 0,0 0 16,0-1-16,22 22 0,-22 0 15,0 0-15,21 0 0,-21 0 0,22 0 16,-22 0-16,0 22 0,21-1 16,-20 0-16,-1 0 0,-21 21 0,21-20 15,-21-1-15,21 21 0,-21-21 0,0 0 16,0 22-16,0-22 0,0 0 16,0 21-16,-21-20 15,0-22-15,0 21 0,-1-21 16,1 0-1,21-21 1,0-1-16,0 1 16,0 0-16,0-21 0,0 21 0,0-1 15,21-20-15,22 0 0,-22 21 16,0-22-16,21 1 0,-20 21 0,20 0 16,0-22-16,1 22 0,-22 0 0,21 21 15,0 0-15,1 0 0,-22 0 16,21 0-16,-21 0 0,1 21 0,-1 0 15,0 0-15,0 22 0,-21-22 16,0 21-16,0 1 0,0-22 0,0 21 16,0 0-16,0-20 0,-21-1 15,0 21-15,21-21 0,-21 0 16,-1 1-16,1-1 0,42-21 47,22-21-47,-22-1 15,0 1-15</inkml:trace>
  <inkml:trace contextRef="#ctx0" brushRef="#br0" timeOffset="11893.88">15240 593 0,'0'0'0,"0"-21"0,0-1 0,-21 22 0,0-21 16,-22 0-16,22 21 0,-42 0 15,20 0-15,22 0 0,-21 0 16,-1 21-16,22 0 0,-21 1 16,21 20-16,-22-21 0,22 21 0,0 1 15,-21-1-15,42 0 0,-21 1 16,21-1-16,0-21 0,0 22 0,0-1 16,0-21-16,0 0 0,0 0 0,21 1 15,0-1-15,0-21 16,0 0-16,0 0 0,1 0 0,-1 0 15,0 0-15,0 0 0,0 0 0,22-21 16,-22-1-16,0 1 0,0 0 16,0-21-16,0 21 0,1-22 0,-1 1 15,0 0-15,0-1 0,0 1 16,0 0-16,-21 20 0,0-20 0,22 21 16,-22 0-16,0 0 0,21 21 15,-21 21 1,0 0-16,-21 0 0,-1 0 0,1 22 15,0-22-15,21 21 0,-21 0 16,21-20-16,-21 20 0,21 0 16,0-21-16,0 1 0,0-1 15,0 0-15,21 0 0,0 0 0,0-21 16,0 0-16,22 21 0,-22-21 0,21 0 16,1 0-16,-22 0 0,21-21 15,22-21-15</inkml:trace>
  <inkml:trace contextRef="#ctx0" brushRef="#br0" timeOffset="12184.73">15790 127 0,'0'0'16,"-21"0"-1,0 21-15,0 22 0,21-22 16,-21 21-16,-1 0 0,1 1 15,0 20-15,21-20 0,-21 20 0,0-21 16,0 22-16,21-22 0,0 1 16,-22-1-16,22 21 0,-21-41 0,21 20 15,0 0-15,0-21 0,0 22 16,0-1-16,0-21 16,21-21-16,1 0 0,-1 0 15,0 0-15,0 0 0,0 0 16,0-21-16,1 0 0,-1 0 15,0 0-15,21-22 0,-21 22 16,22-21-16</inkml:trace>
  <inkml:trace contextRef="#ctx0" brushRef="#br0" timeOffset="12401.06">16087 529 0,'-64'43'15,"43"-22"1,0 0-16,0 0 0,21 0 0,-22 0 15,1 22-15,0-22 16,21 21-16,-21-21 0,21 22 0,-21-22 16,21 21-16,0-21 0,0 1 15,0-1-15,0 0 0,0 0 0,0 0 16,21-21-16,0 21 0,0-21 16,0 0-16,1 0 0,-1 0 15,42-21-15,-42 0 0,22 0 16</inkml:trace>
  <inkml:trace contextRef="#ctx0" brushRef="#br0" timeOffset="13100.72">16425 614 0,'0'-21'0,"-42"42"32,21-21-32,21 21 0,-21 0 0,-1 0 15,1 1-15,21-1 0,-21 0 16,21 21-16,-21-21 0,21 1 0,-21-1 15,21 21-15,0-21 0,0 0 16,0 1-16,0-1 0,0 0 16,21-21-1,-21-21 1,0 0 0,0-1-16,0 1 0,0-21 15,0 21-15,21 0 0,-21-22 16,21 22-16,-21-21 0,21 21 15,1-22-15,-1 22 0,0-21 0,0 21 16,0-1-16,0 1 0,22 0 0,-22 21 16,21 0-16,-21-21 0,22 21 15,-22 0-15,0 0 0,21 0 0,-20 21 16,-1 0-16,21 0 0,-21 1 16,0 20-16,-21-21 0,22 0 0,-22 22 15,0-1-15,0-21 0,0 21 16,0-20-16,0-1 0,0 21 0,0-21 15,0 0-15,-22 1 0,22-1 16,-21-21-16,0 21 16,0-21-16,0 0 15,21-21 1,0 0-16,0-1 0,0 1 0,0 0 16,0 0-16,21-21 0,0 20 15,0-20-15,0 0 0,1-1 0,20 22 16,-21-21-16,21 0 0,1-1 15,-1 22-15,0-21 0,1 21 0,-1 21 16,0 0-16,1 0 0,-1 0 16,0 0-16,1 0 0,-22 21 0,0 21 15,0-21-15,0 0 0,-21 22 16,0-1-16,0 22 16,0-22-16,0 0 0,-21 1 0,0-1 15,0-21-15,0 21 0,0-20 16,21-1-16,-22 0 0,1 0 0,0-21 15,21 21-15,-21 0 16,0-21-16,21-21 16,-21 0-1,21 0-15,0 0 0,0 0 0</inkml:trace>
  <inkml:trace contextRef="#ctx0" brushRef="#br0" timeOffset="13293.61">16616 191 0,'0'0'0,"-21"0"0,-1-22 15,1 22-15,0 0 0,0 0 0,0 0 16</inkml:trace>
  <inkml:trace contextRef="#ctx0" brushRef="#br0" timeOffset="13480.5">15473 381 0,'-21'0'0,"42"0"0,-64 21 16,43 0-1,22-21-15,20 0 0,0 0 16,1 0-16,20 0 0,1 0 16,-1 0-16,1 0 0,-1 0 0,22 0 15,-1 0-15,1 0 0,0 0 16</inkml:trace>
  <inkml:trace contextRef="#ctx0" brushRef="#br0" timeOffset="13913.25">18732 593 0,'-21'0'16,"0"-21"-16,0-1 15,0 1-15,0 0 16,21 0-16,-22 0 0,22 0 0,0-1 16,0 1-16,0 0 0,0 0 15,22 0-15,-1 0 0,0-1 0,0 1 16,21 21-16,1 0 0,-22-21 16,21 21-16,1 0 0,-1 0 0,0 0 15,1 21-15,-1-21 0,-21 21 16,0 1-16,0-1 0,-21 21 0,0-21 15,0 22-15,0-22 16,-21 21-16,0-21 0,0 22 0,-21-22 16,20 0-16,-20 21 0,21-21 0,-21 22 15,20-22-15,-20 0 0,21 0 16,-21 22-16,20-22 0,1 0 0,0 0 16,21 0-16,0 0 0,-21 1 15,21-1-15,0 0 0,0 0 0,0 0 16,0 0-16,0 1 0</inkml:trace>
  <inkml:trace contextRef="#ctx0" brushRef="#br0" timeOffset="14149.12">18711 1355 0,'0'0'0,"21"0"0,1 0 15,-1 0-15,0 0 0,-21-21 16,21 21-16,-21-22 15,0 1-15,0 0 0,0 0 16,0 0-16,-21 21 16,0 0-1,0 0-15,-1 0 0,22 21 0,-21 0 16,0-21-16,0 21 0,0 0 16,0-21-16,-1 22 15,1-22-15,0 21 16</inkml:trace>
  <inkml:trace contextRef="#ctx0" brushRef="#br0" timeOffset="168445.01">1185 4551 0,'-21'0'62,"0"0"-62,0 0 16,0 0-16,-1 0 16,1 0-16,0 0 0,0 0 15,-21 0-15,20 0 0,1 0 16,-21 0-16,21 0 0,-22 0 0,1 0 16,0 0-16,21 0 15,-22 0-15,1 0 0,21 0 0,-22 0 16,22-21-16,0 21 15,0 0-15,0-21 0,0 21 0,-1 0 16,1-22-16,21 1 0,-21 21 16,21-21-1,21 21 32,0 0-47,1 0 0,-1 0 16,0 0-16,0 0 0,21 0 0,1 21 15,-1-21-15,0 0 16,1 0-16,20 0 0,-20 0 0,20 0 16,-21 0-16,22 0 0,-1 0 15,1 21-15,21-21 0,-22 0 16,22 0-16,-1 0 0,1 0 0,-21 0 16,20 0-16,-20 0 0,-1 0 15,1 0-15,-1 0 0,-20 0 0,-1 0 16,21 22-16,-20-22 0,-22 0 15,21 0-15,1 0 0,-22 0 16,0 0-16,0 0 0,0 0 16,-21-22 46,-21 22-46,21-21-1,-21 21-15,0-21 16,0 21-16</inkml:trace>
  <inkml:trace contextRef="#ctx0" brushRef="#br0" timeOffset="169029.68">1990 4128 0,'-43'-43'31,"43"64"0,0 1-15,0-1-16,21 0 16,1 0-16,-1-21 0,0 21 0,0 0 15,21 1-15,-20-1 0,20-21 16,0 21-16,1 0 0,-1-21 0,0 21 16,1-21-16,-1 0 0,-21 0 15,21 21-15,-20-21 0,20 0 0,-21 0 16,0 0-16,0 0 0,1 0 15,-1 0-15,-42 0 47,-22 22-47,22-1 16,0-21-16,-21 21 0,-1-21 0,1 21 16,0 0-16,-1 0 0,1 1 15,0-1-15,-1 0 0,1 0 0,21 0 16,-22 0-16,22 1 0,-21-1 15,21 0-15,0 0 0,-1 0 0,1-21 16,21 21-16,-21 1 0,0-1 16,0-21-16,21 21 15,0-42 32,0 0-47,0-1 16</inkml:trace>
  <inkml:trace contextRef="#ctx0" brushRef="#br0" timeOffset="169624.4">3937 4360 0,'0'-42'0,"0"84"0,0-105 0,0 21 15,0-1-15,0 1 0,0 0 16,0 20-16,0-20 0,0 0 0,0-1 16,21 1-16,-21 21 0,0 0 0,0 0 15,21-1-15,-21 1 0,0 42 47,0 1-47,0 20 0,0 0 0,0 22 16,-21-1-16,21 1 0,-21-1 15,0 1-15,21 20 0,-21-20 0,-1-1 16,1 1-16,21-1 0,-21 1 16,0-22-16,21 22 0,-21-22 15,0 22-15,21-22 0,-22 0 0,1-21 16,21 22-16,-21-22 0,21 0 15,0 0-15,0 0 0,0 1 16,0-44 0,0 1-1,0 0-15,0-21 0,0 21 16,0-22-16,0 22 0,21-21 16,-21-1-16</inkml:trace>
  <inkml:trace contextRef="#ctx0" brushRef="#br0" timeOffset="174041.01">3768 4297 0,'0'-42'0,"0"84"0,0-106 0,0 22 0,0 21 15,0-21-15,0 20 0,0-20 16,0 21-16,0-21 0,0 20 0,21 1 16,0-21-16,0 21 0,21 0 0,-20-1 15,20 1-15,-21 0 0,21 21 16,1-21-16,-1 21 0,0 0 0,1 0 15,-1 0-15,0 21 0,1 0 16,-1 0-16,0 1 0,1 20 16,-22 0-16,0 1 0,0 20 15,-21-21-15,0 22 0,-21-22 0,0 1 16,-21 20-16,-1-21 0,1 1 0,-22-1 16,22 0-16,0-20 0,-22 20 15,22-21-15,0 0 0,-1 0 0,22 1 16,-21-22-16,21 0 0,-1 0 15,1 0-15,0 0 0,0 0 0,0-22 16,21 1-16,0 0 16,0 0-16,0 0 0,0 0 15,0-1-15,21 22 16,-21-21-16,21 21 0,0 0 16,0 0-1,1 21-15,-22 1 16,21-1-16,0 0 0,-21 0 0,21 0 15,-21 22-15,0-22 0,21 21 16,0-21-16,-21 22 0,0-22 0,22 21 16,-1 0-16,-21-20 0,21 20 0,0-21 15,-21 21-15,21-20 0,0-1 16,1 0-16,-1 0 0,21-21 0,-21 0 16,22 0-16,-22 0 0,21 0 15,0 0-15,1 0 0,20-21 0,-20 0 16,-1 0-16,0-22 0,22 22 0,-22-21 15,-21-1-15,22 22 16,-1-21-16,-21 0 0,0 20 0,0-20 16,-21 21-16,0 0 0,0 0 0,0-22 15,0 22-15,-21 0 16,0 21-16,0 0 0,-21 0 0,20 0 16,1 0-16,-21 0 0,21 0 15,0 0-15,-22 21 0,22 0 0,0 0 16,0 1-16,0 20 0,21-21 15,0 21-15,-22 1 0,22-1 0,0-21 16,0 22-16,0-1 0,0-21 16,22 21-16,-22-20 0,21-1 15,0 0-15,0 0 0,0 0 0,22-21 16,-22 0-16,21 0 0,-21 0 0,22 0 16,-1 0-16,-21 0 0,21-21 15,1 0-15,-1 0 0,-21 0 0,22-22 16,-1 22-16,-21-21 0,0-1 15,22 1-15,-22 21 0,0-21 0,0-1 16,-21 22-16,21-21 0,-21 21 0,0-1 16,0 1-16,0 0 15,0 0-15,-21 21 32,21 21-17,0 0-15,0 0 0,-21 1 0,21-1 16,-21 21-16,21-21 0,-21 22 15,21-22-15,0 21 0,0-21 0,0 22 16,0-22-16,0 21 0,0-21 0,0 0 16,0 1-16,21-1 15,0 0-15,0-21 0,0 0 0,0 0 16,1 0-16,20 0 0,-21 0 16,0-21-16,22 0 0,-22-1 0,0 1 15,21 0-15,-21 0 0,1-21 16,-1 20-16,0-20 0,21 0 15,-21-1-15,1 22 0,-1-21 0,0 0 16,0 20-16,0 1 0,-21 0 16,0 0-16,21 0 0,-21 0 0,22 21 15,-22 21 17,-22 0-32,1 0 0,21 0 0,-21 0 15,21 1-15,-21 20 0,0-21 16,21 21-16,-21-20 0,21 41 15,-22-21-15,22-20 0,0 20 16,0-21-16,0 0 0,0 0 16,0 1-16,0-1 0,22 0 15,-1-21-15,0 0 0,21 0 0,22 0 16,-22-21-16,0 21 16,1-21-16,-1-1 0,0 1 0,1-21 15,-1 21-15,0-22 0,1 1 0,-22 0 16,21-1-16,-21 1 0,1 0 15,-1 21-15,-21-22 0,21 22 0,-21 0 16,0 0-16,0 0 16,-21 21-16,0 0 0,-1 0 15,1 0-15,0 21 0,0 0 0,21 0 16,0 0-16,-21 0 16,21 1-16,0-1 0,0 21 0,0-21 15,0 0-15,0 22 0,0-22 0,0 0 16,21 0-16,-21 22 0,21-22 15,0 0-15,-21 0 0,21 0 16,1 0-16,-1-21 0,-21-21 47,0 0-47,-21 0 0,-1 21 16,1-21-16,0 0 0,21-1 15,-21 1-15,0 21 0,0-21 0,-1 21 16,1 0-16,0 0 15,0 0-15,0 21 16,21 0-16,0 1 0,0-1 16,0 0-16,0 0 0,21 0 15,0 0-15,0 1 0,0-1 0,22-21 16,-22 21-16,0 0 0,21-21 0,1 0 16,-22 21-16,21-21 0,1 0 15,20 0-15,-21 0 0,1 0 16,20-21-16,-20 0 0,-1 21 0,0-21 15,1 0-15,-1-22 0,-21 22 0,0-21 16,22 21-16,-22-22 0,-21 1 16,21 0-16,-21-1 0,0 22 0,0-21 15,0 21-15,0-1 0,0 1 16,0 0-16,-21 0 0,0 21 0,-1 0 16,1 0-16,0 0 0,0 0 15,0 0-15,0 0 0,-1 21 0,-20 0 16,21 0-16,0 1 0,0-1 15,-22 0-15,22 21 0,0 22 16,21-22-16,-21 0 0,21-20 16,0 20-16,0-21 0,0 0 0,0 22 0,0-22 15,21-21-15,0 21 0,0 0 16,0-21-16,1 0 0,-1 0 16,0 0-16,0 0 0,0-21 0,22 0 15,-22 21-15,0-21 0,0-22 16,0 22-16,0-21 0,22-22 15,-43 22-15,21 0 0,-21 20 16,21-20-16,-21 21 0,0 0 0,0 0 16,0-1-16,0 44 31,-21-1-31,21 0 0,-21 0 16,21 21-16,-21-20 0,21 20 15,0-21-15,0 21 0,0-20 0,0 20 16,0-21-16,0 0 0,0 22 0,0-22 15,21 0-15,0 0 0,0-21 16,0 21-16,0-21 0,1 0 16,-1 0-16,0 0 0,0 0 0,0-21 15,0 0-15,1 21 0,-1-42 0,0 20 16,0-20-16,0 0 0,0-1 16,1 1-16,-1 0 0,0-22 15,0 22-15,0-22 0,-21 22 0,21-64 16,-21 64-16,0 0 0,0-1 15,0 22-15,0 0 0,0 0 16,0 0-16,-21 21 16,21 21-16,0 0 0,-21 0 15,21 0-15,-21 0 0,21 22 16,-21 20-16,21-20 16,0-1-16,0 0 0,0 1 0,-21-1 15,21 0-15,0 1 0,0-1 0,0-21 16,-22 21-16,22 1 0,0-22 15,0 0-15,0 0 0,0 0 0,0 1 16,0-1-16,0 0 16,-21-21-1,21-21 1,0 0-16,0-1 0,0 1 0,0 0 0,0-21 16,21 21-16,1-22 15,-22 22-15,21-21 0,0 21 0,0-22 16,0 22-16,0 21 0,1-21 0,-1 0 15,0 21-15,0 0 0,0 0 16,22 0-16,-22 0 0,21 0 16,-21 21-16,0 0 0,1 0 15,-1 0-15,0 43 0,-21-43 16,0 21-16,0-20 0,0 20 0,-21 21 16,0-41-16,21-1 0,-22 0 15,-20 0-15,21-21 16,0 21-16,0-21 0,-1 0 0,1 0 15,0 0-15,0-21 0,0 0 16,21 0-16,-21 0 16,21-1-16,-22 1 0,22 0 0,0 0 15,0 0-15,0 0 0,0-1 16,-21 22-16,21 22 31,0-1-31,0 0 0,0 0 16,0 0-16,0 0 0,21 1 15,1-22-15,-1 21 0,0 0 0,0 0 16,0-21-16,0 21 0,1-21 16,20 0-16,-21 0 0,21 0 15,1 0-15,-22 0 0,21 0 0,1 0 16,-1 0-16,-21 0 0,21-21 0,1 0 16,-22 0-16,21 0 0,-21-1 15,1 1-15,-1-21 0,0 21 0,0-22 16,0 1-16,-21 0 0,0 21 15,0-1-15,21 1 0,-21 0 16,0 0-16,0 0 0,-21 21 31,21 21-31,-21 0 0,21 0 0,0 0 16,-21 1-16,21 20 0,0-21 16,-21 0-16,21 22 0,0-22 15,0 21-15,0-21 0,0 0 0,0 1 16,0-1-16,0 0 0,21 0 0,0 0 15,0-21-15,0 0 0,1 0 16,-1 0-16,0 0 0,0 0 16,0 0-16,0-21 0,1 0 0,-1 0 15,0 0-15,0-22 0,0 22 16,0-21-16,1-22 0,20-20 16,-21 20-16,0 1 0,0 20 15,1-20-15,-1 20 0,-21 1 16,21 0-16,0-1 0,-21 1 0,0 21 15,21-43-15,-42 64 32,21 22-32,-21-1 0,0 0 15,0 21-15,21-21 0,-22 22 0,1-1 16,21 0-16,0 1 0,-21-1 16,21 0-16,-21 1 0,21-1 0,0 0 15,0 1-15,0-1 0,0 43 16,0-43-16,0 0 0,0-20 15,21-1-15,-21 0 0,21 0 0,0 0 16,1-21-16,-1 0 16,21 0-16,-21 0 0,0 0 15,1-21-15,20 0 0,-21 0 0,0 0 16,0-1-16,22 1 0,-22-21 0,0 0 16,0-1-16,0-20 15,1 20-15,-1-20 0,0 42 16,-21 0-16,0-1 15,0 44 1,0-1-16,0 0 0,-21 0 16,21 0-16,-21 0 0,21 1 15,-22 20-15,22-21 0,0 21 16,0-20-16,0-1 0,0 21 0,0-21 16,0 0-16,0 1 0,0-1 0,22-21 15,-1 21-15,0-21 16,0 0-16,0 0 0,0 0 0,1 0 15,-1-21-15,0 21 0,0-21 0,0-1 16,0-20-16,1 0 0,-1-1 16,0 1-16,0 0 0,21-64 15,1-21-15,-22 85 16,0-22-16,-21 1 0,21 20 0,-21 1 16,0 0-16,0-1 0,0 22 15,0-21-15,0 21 0,0-1 0,0 1 16,0 42-1,0 1-15,-21-1 16,21 0-16,0 21 0,-21 1 16,0-1-16,21 64 0,0-64 15,-21 0-15,21 1 0,-22-1 0,22 22 16,-21-22-16,21 43 16,0-43-16,0-21 0,0 21 15,0 1-15,0-22 0,0 0 0,0 0 16,21 0-16,1-21 15,-1 0-15,0 0 0,0 0 0,0 0 0,0 0 16,22-21-16,-22 0 0,0 0 16,21 0-16,-20 0 0,-1-1 15,21 1-15,-21 0 0,0 0 0,1 0 16,-1-22-16,-21 22 0,21 0 16,-21 0-1,0 42 1,-21 0-16,21 0 15,-21 1-15,21-1 16,-22 21-16,22 0 0,0-20 16,0-1-16,0 0 0,0 0 15,0 0-15,0 0 0,0 1 16,22-22-16,-1 0 16,0 21-16,21-21 0,22 0 15,-22 0-15,0-21 0,1 21 16,-22-22-16,64-20 0,-64 0 15,0 21-15,21-22 0,-21 1 16,1-22-16,-1 1 16,0 21-16,0-1 15,-21 1-15,0 63 47,0 0-47,-21 0 0,21 1 16,-21-1-16,0 21 0,-1-21 15,22 22-15,-21-1 0,0 0 16,0 1-16,0 20 0,0-21 0,-1 64 16,22 0-16,-21-64 15,21 22-15,-21-1 0,21-20 16,0 20-16,0 22 0,0-22 0,0 1 16,0-1-16,21 22 0,0-21 15,-21-1-15,22 22 0,-1-22 0,-21 1 16,0-1-16,21 22 0,-21-22 0,21 22 15,-21-21-15,0-1 0,0 1 16,0-1-16,0-21 0,0 22 0,0-22 16,0 1-16,-21-1 0,0 0 0,0-21 15,-1 1-15,1-1 0,-21 0 16,21-21-16,0 0 0,-22 0 0,22 0 16,0 0-16,-21 0 0,20-21 0,-41 0 15,42-22-15,0 22 0,-22 0 16,22-21-16,0-1 0,0 1 15,0 0-15,-22-43 16,22-42-16,21 85 0,0-22 16,0 1-16,0-64 0,0 63 15,0 1-15,21 20 0,0-20 16,1-1-16,-1 1 0,0-1 0,0 1 16,0-1-16,0 1 0,22-43 15,-1-21-15,0 0 16,-42 63-16,22 1 0,-22-1 15</inkml:trace>
  <inkml:trace contextRef="#ctx0" brushRef="#br0" timeOffset="174320.85">9292 4339 0,'0'0'0,"21"0"15,0 0-15,1 0 16,-1 0-16,21 0 0,-21 0 16,0 0-16,22 0 0,-22 0 0,21-21 15,-21 21-15,22 0 0,-22-21 16,21 21-16,-21-21 0,1 21 15,-1 0-15,0-21 0,0 21 0,-21-22 16</inkml:trace>
  <inkml:trace contextRef="#ctx0" brushRef="#br0" timeOffset="174560.71">8911 4170 0,'0'0'16,"-21"0"-16,0 0 62,0-21-46,-1 21-16</inkml:trace>
  <inkml:trace contextRef="#ctx0" brushRef="#br0" timeOffset="174748.61">7874 4106 0,'0'0'0,"-21"0"0,0 0 47</inkml:trace>
  <inkml:trace contextRef="#ctx0" brushRef="#br0" timeOffset="186572.51">1609 6816 0,'0'0'0,"0"21"0,-22-21 15,1 0-15,0 0 16,0 0-16,0 0 0,-22 0 16,22 0-16,-21 0 0,0 0 0,-22 0 15,22 0-15,-22 0 0,22 0 16,-22 0-16,1 0 0,21 0 16,-1 0-16,1 0 0,0 0 15,-1 0-15,1 0 0,21 0 0,0 0 16,-1 0-16,1 0 0,0 0 15,42 0 32,0 0-47,22 0 0,-22 0 0,21 0 16,1 0-16,-1 0 0,21 0 16,1 0-16,21 0 0,-1 0 0,22 0 15,-21 0-15,-1 0 0,22 0 16,-21 0-16,-22 0 0,22 0 15,-21 0-15,-1 0 0,-21 0 16,22 0-16,-22 0 0,1-21 0,-1 21 16,-21 0-16,0 0 0,0 0 15,-21-21-15,-21-1 16,0 22-16,0-21 16,0 0-16,-22 21 0,1-21 0,21 21 15,-21-21-15,-1 0 0,1 21 16,21-22-16,-22 22 0,22 0 15,0-21-15,0 21 0,0 0 0,0 0 16,-1 0-16,22-21 0,22 21 47,20 0-47,-21 0 16,21 0-16,1 0 0,-1 0 15,-21 0-15,22 0 0,-1 0 0,0 0 16,1 0-16,-22 21 0,21-21 15,-21 21-15,0-21 0,1 22 0,-22-1 16,0 0-16,0 0 0,-43 0 16,22 22-16,0-22 0,-21 0 15,-1 21-15,1-21 0,0 22 16,-1-22-16,-20 21 0,20-21 0,1 1 16,0-1-16,21 0 0,-1 0 15,1 0-15,0 0 0,21 1 16,21-22-1,-21-22 1,21 1-16,1 21 0,20-21 0,-21 0 16</inkml:trace>
  <inkml:trace contextRef="#ctx0" brushRef="#br0" timeOffset="188412.4">3641 6964 0,'0'-21'32,"0"0"-32,21-1 15,-21 1-15,0 0 16,0 0-16,0 0 0,0 0 16,0-1-16,0-20 0,0 21 0,0 0 15,0-22-15,-21 22 0,21-21 16,-22 21-16,1 0 0,0-1 0,0 1 15,0 21-15,0 0 0,-22 0 16,22 0-16,-21 0 0,-1 21 0,22-21 16,-21 22-16,0 20 15,-1-21-15,22 21 0,0-20 0,-21 20 0,20 0 16,1-21-16,21 22 16,0-1-16,0-21 0,0 22 0,0-22 15,0 21-15,0-21 0,0 0 16,0 1-16,21-1 0,1 0 15,-1-21-15,0 0 0,21 0 16,-21 0-16,1 0 0,-1 0 0,21 0 16,-21 0-16,22-21 0,-22 0 0,21-1 15,-21 1-15,0 0 0,22 0 16,-22-21-16,0 20 0,0-20 16,-21 0-16,21-1 0,-21 22 0,22-21 15,-22 21-15,0-22 0,0 22 0,0 0 16,0 0-16,0 0 15,21 21 1,-21 21-16,0 0 16,0 0-16,21 0 0,-21 1 0,0 20 15,0-21-15,0 21 0,0-20 16,21 20-16,-21-21 0,0 21 0,21-20 16,-21-1-16,0 21 0,21-21 0,-21 0 15,0 1-15,22-22 0,-1 21 16,0-21-16,0 0 0,0 0 15,0 0-15,1 0 0,-1 0 16,0 0-16,0-21 0,0 21 16,22-22-16,-22 1 0,0-21 0,-21 21 15,21 0-15,0-22 0,0 22 16,-21-21-16,0-1 0,22 22 0,-1-21 16,-21 21-16,0 0 0,0-1 15,0 1-15,21 21 16,-21 21-1,0 1-15,0-1 16,0 0-16,0 0 0,0 0 16,0 22-16,0-22 0,0 0 0,0 0 15,0 0-15,21 0 0,-21 1 0,21-1 16,0 0-16,-21 0 16,22-21-16,-1 0 0,0 0 0,21 0 15,-21 0-15,22 0 0,-22 0 16,21 0-16,1-21 0,20 0 15,-42 0-15,22-1 0,-22 1 0,0-21 16,0 21-16,0 0 0,-21-22 16,0 22-16,0-21 0,0 21 0,0-1 15,0 1-15,0 0 16,0 42 15,21 0-15,1-21-16,-1 0 15,0 0-15,0 0 0,0 0 16,0 0-16,1 0 0,20 0 0,-21 0 16,21-21-16,1 21 0,-22-21 15,21 21-15,-21-21 0,1 0 0,-1 21 16,-21-21-16,21 21 16,-21-22-16,-21 22 46,21 22-46,0-1 0,0 0 0,-21 0 16,21 0-16,-22 0 16,22 22-16,0-22 0,0 0 0,0 0 15,0 22-15,0-22 0,0 0 0,0 0 16,0 0-16,0 0 16,0 1-16,0-1 0,22-21 15,-1 0-15,0 0 0,0 0 16,21 0-16,-20 0 0,20 0 0,-21 0 15,21 0-15,-20-21 0,20-1 0,-21 1 16,21 0-16,-20 0 0,20 0 16,-21 0-16,0-22 0,0 22 15,-21-21-15,0-1 0,0 1 0,0 0 16,0-1-16,0 1 0,0 21 16,-21-21-16,0 20 0,0 1 0,0 0 15,-22 21-15,22 0 0,-21 0 16,21 0-16,-22 0 0,22 0 0,0 21 15,-21 0-15,21 1 0,-1 20 16,22-21-16,-21 21 0,21 1 0,-21-1 16,21-21-16,0 22 0,0-1 15,0-21-15,0 21 0,0-20 0,21-1 16,0 0-16,1 0 0,20 0 16,-21-21-16,0 21 0,22-21 0,-1 0 15,0 0-15,1 0 0,-1 0 16,0 0-16,1-21 0,-22 0 0,21 21 15,0-21-15,-20 0 0,20 0 16,-21-1-16,0-20 0,0 21 0,1-21 16,-1 20-16,-21 1 0,0-21 15,21 21-15,-21 0 0,0-1 16,0 44 0,0-1-16,0 0 15,0 0-15,0 0 0,0 0 0,0 1 16,0-1-16,0 21 0,0-21 15,0 0-15,0 1 0,0-1 16,21 0-16,0-21 16,-21 21-16,21-21 0,1 0 15,-1 0-15,0 0 0,0 0 16,0 0-16,0-21 16,1 21-16,-22-21 0,0 0 0,21-1 15,-21 1-15,21 0 0,-21 0 0,0-21 16,0 20-16,0-20 0</inkml:trace>
  <inkml:trace contextRef="#ctx0" brushRef="#br0" timeOffset="188592.3">5990 6244 0,'-21'0'0,"42"0"0,-63 0 31,42 21 16,21-21-47,0 0 0,0 0 15</inkml:trace>
  <inkml:trace contextRef="#ctx0" brushRef="#br0" timeOffset="189201.65">6689 6604 0,'21'0'0,"-42"0"0,63 0 15,-21 0-15,0 0 0,0 0 0,1-21 16,-1 0-16,-21 0 16,21 21-16,-21-22 0,0 1 0,0-21 15,0 21-15,0 0 0,0-1 0,-21 1 16,0 0-16,-1 21 0,1-21 15,0 21-15,0-21 0,-21 21 0,20 0 16,1 0-16,-21 0 0,21 21 16,-22 0-16,22 0 0,0 0 15,-21 22-15,21-22 0,-1 21 0,1 1 16,21-1-16,0 0 0,0-21 16,0 22-16,0-22 0,0 0 0,0 21 15,0-20-15,21-22 0,-21 21 16,22 0-16,20-21 0,-21 0 0,0 0 15,0 0-15,22 0 0,-22 0 0,21 0 16,-21-21-16,22 0 0,-22-1 16,0 1-16,0 0 0,22 0 15,-22-21-15,0-1 0,0 1 16,0-22-16,-21 22 0,21-21 0,-21 20 16,22-20-16,-22-1 0,0 22 0,0-22 15,0 22-15,0 0 0,0-1 16,0 22-16,0-21 0,0 21 15,0 42 1,0 0-16,0 0 0,0 22 16,0-1-16,0-21 0,0 43 15,0-22-15,0 0 0,0 22 0,0-22 16,0 22-16,0-1 0,0-21 0,0 1 16,21-1-16,0 0 0,0 1 15,-21-22-15,21 21 0,-21-21 0,21-21 16,1 22-16,-1-22 0,0 0 15,0 0-15,0 0 0,0 0 16,1-22-16,-1 22 0,0-21 0,0 0 16,-21-21-16</inkml:trace>
  <inkml:trace contextRef="#ctx0" brushRef="#br0" timeOffset="189900.35">8340 6562 0,'-22'-21'15,"1"21"-15,0-22 0,21 1 16,-21 21-16,21-21 0,-21 0 16,21 0-16,0 0 0,0-1 0,0 1 15,0 0-15,21 21 0,0-21 0,0 0 16,0 21-16,1 0 0,20 0 16,-21 0-16,21 0 0,-20 0 15,20 21-15,0 0 0,-21 0 0,22 22 16,-1-1-16,-21 0 0,0 1 15,1-1-15,-1 0 0,-21 1 0,0-1 16,0 0-16,0 1 0,0-22 16,0 0-16,-21 21 0,21-21 0,-22-21 15,22 22-15,-21-1 16,0-21-16,0 0 16,21-21-16,0-1 0,0 1 0,0 0 15,0-21-15,0 21 0,0-22 16,0 1-16,0 0 0,21-1 0,0 1 15,-21 0-15,21-1 0,1 22 16,-1-21-16,0 21 0,-21-1 0,21 1 16,0 0-16,0 0 0,1 21 15,-1 0-15,0 0 0,0 0 16,0 0-16,0 0 0,1 21 16,-1 0-16,-21 0 15,21-21-15,0 22 0,-21-1 16</inkml:trace>
  <inkml:trace contextRef="#ctx0" brushRef="#br0" timeOffset="191249.1">9144 6689 0,'0'0'0,"21"0"16,21 0 0,-20 0-1,20-21-15,-21-1 16,21 1-16,-20 0 0,-1 0 0,0 0 15,0 0-15,0-1 0,-21 1 16,0 0-16,0 0 0,21 21 0,-21-21 16,0 0-16,-21 21 15,0 0-15,0 0 0,0 0 16,0 0-16,-1 21 0,1 0 0,0 0 16,0 0-16,0 0 0,-22 43 15,22-22-15,21-21 0,-21 22 16,21-22-16,0 0 0,0 21 15,0-20-15,0-1 0,21 0 16,0-21-16,22 21 0,-22-21 0,0 0 16,0 0-16,22 0 0,-22 0 15,21 0-15,0 0 0,1 0 0,-1 0 16,0-21-16,1 21 0,-1-21 0,0 0 16,1-1-16,-22 1 0,21 0 15,1-21-15,-1-22 16,-21 43-16,0-21 0,0 21 0,1-22 15,-1 22-15,-21 0 0,21 0 16,-21 0-16,0-1 0,0 1 0,0 42 47,0 1-47,0-1 16,0 21-16,-21-21 0,21 22 0,0-1 15,-21 0-15,21 1 0,-22-1 0,22 21 16,0-20-16,-21 20 0,21 1 15,0-1-15,0 1 0,0-1 0,-21 22 16,21 84-16,0-105 0,-21 20 16,0 1-16,0-21 0,21 20 15,-22 1-15,1-22 0,0 1 16,0 21-16,0-22 0,-22-21 0,22 22 16,0-22-16,0 1 0,21-22 15,-21 0-15,0 0 0,21 0 0,0-42 31,0-21-31,0 21 0,0-22 16,21 1-16,0 0 0,0-1 0,0-20 16,0-1-16,1 1 0,-1-1 0,0-20 15,0 20-15,0 1 0,-21-22 16,0 0-16,21 1 0,-21-1 0,0 21 16,0-20-16,0-1 0,0 22 0,0-22 15,0 21-15,-21-20 16,21 20-16,0-20 0,0 20 0,0 1 15,0 20-15,0-20 0,0 20 0,21 1 16,1 21-16,-1 0 0,0 0 16,0-1-16,21 1 0,-20 21 0,20 0 15,-21 0-15,21 0 0,1 0 16,-22 0-16,21 0 0,-21 21 0,22-21 16,-22 22-16,0 20 0,0-21 0,0 21 15,-21-20-15,0 20 0,0-21 16,0 21-16,0 1 0,0-22 0,0 0 15,-21 0-15,0 0 0,0 1 16,0-1-16,0 0 0,-1-21 0,1 0 16,0 0-16,0 0 0,0 0 15,0 0-15,-1 0 0,1-21 16,0 0-16,0-1 0,0 1 16,21 0-16,0 0 15,-21 21-15,21 21 31,0 0-31,0 0 16,0 1-16,0-1 16,21-21-16,-21 21 0,21 0 15,0-21-15,21 0 0,-20 21 16,-1-21-16,21 0 0,0 0 16,1 0-16,-22 0 0,21 0 0,1 0 15,-1 0-15,21-21 0,-20 0 16,-1 21-16,22-21 0,-22-22 0,21 22 15,-20 0-15,-1-21 0,0-1 16,1 1-16,-22 21 0,21-21 0,-21 20 16,-21 1-16,0 0 0,0 0 0,0 0 15,-21 21 1,-21 0-16,21 0 0,0 0 16,-1 0-16,1 21 0,-21 0 15,21 21-15,0-20 0,21-1 16,0 21-16,-22-21 0,22 22 0,0-22 0,0 21 15,0-21-15,0 0 16,0 1-16,22-1 0,-1 0 0,0 0 16,0 0-16,0-21 0,0 0 0,22 0 15,-1 0-15,-21 0 0,43 0 16,-22 0-16,0 0 0,22-21 0,-22 21 16,22-21-16</inkml:trace>
  <inkml:trace contextRef="#ctx0" brushRef="#br0" timeOffset="191960.33">11747 6329 0,'0'0'0,"0"-42"0,-21 20 0,0 1 0,0 0 15,0 21-15,0-21 16,-1 21-16,1 0 0,0 0 0,0 0 16,0 0-16,-22 0 0,22 21 15,0 0-15,0 0 0,0 1 16,0-1-16,21 21 0,-22 0 0,1-20 15,21 20-15,-21 0 0,21-21 16,0 22-16,0-22 0,0 0 0,0 0 16,0 0-16,0 1 0,21-1 0,0-21 15,1 0-15,-1 0 16,0 0-16,0 0 0,0 0 0,0 0 16,1 0-16,-1-21 0,0-1 0,0 1 15,0 0-15,0-21 0,1 21 16,-1-22-16,0 1 0,-21 0 15,0-1-15,21 22 0,-21 0 0,0 0 16,21 0-16,-21-1 0,0 44 31,-21-1-31,21 0 0,-21 0 16,21 0-16,-21 22 0,21-1 16,0-21-16,0 21 0,0-20 0,0 20 15,0-21-15,0 0 0,0 0 16,21 1-16,0-1 0,-21 0 0,21 0 15,0-21-15,1 0 0,-1 0 16,21 0-16,-21 0 0,0 0 0,22-21 16,-22 21-16,0-21 0,21 0 15,-20-22-15,-1 22 0,21-21 0,-21-22 16,0 22-16,1-22 0,-1 22 16,21-21-16,-21 20 0,0-20 0,1 20 15,-1 1-15,-21 0 0,0-1 0,0 22 16,0 0-16,0 0 0,-21 21 15,-1 0 1,1 21-16,0 0 0,0 22 0,21-22 16,-21 21-16,0 0 15,-1 1-15,22-1 0,0 0 0,0 64 16,0-63-16,0-1 16,0 0-16,0 1 0,0-22 0,0 21 15,22-21-15,-1 0 0,-21 1 0,21-1 16,0 0-16,0-21 0,0 0 15,1 0-15,-1 0 0,0 0 16,0-21-16,-21 0 0,21-1 0,0 1 16,-21 0-16,22 0 0</inkml:trace>
  <inkml:trace contextRef="#ctx0" brushRef="#br0" timeOffset="192116.24">12107 6287 0,'-21'0'0,"42"0"0,-63 0 0,21 0 0,42 0 47,0 0-47,0 0 0,0 0 0,1 0 15,20 0-15,0 0 0,-21 0 16,22 0-16,-1 0 0,0 0 0</inkml:trace>
  <inkml:trace contextRef="#ctx0" brushRef="#br0" timeOffset="193611.12">13123 6562 0,'0'-21'16,"0"-1"-1,0 1-15,0 0 0,0 0 16,21 0-16,-21 0 0,0-22 0,0 22 15,0 0-15,0-21 0,0 20 16,0 1-16,0 0 0,-21 0 16,0 0-16,0 21 0,0 0 0,0 0 15,-1 0-15,-20 0 0,-21 0 16,41 21-16,-20 0 0,21 0 16,-21 0-16,20 22 0,1-1 15,0 0-15,0-20 0,0 20 0,21 0 16,0 1-16,0-1 0,0-21 0,0 21 15,0-20-15,0-1 0,0 0 16,21 0-16,0-21 0,0 0 0,0 0 16,1 0-16,20 0 0,-21 0 0,0 0 15,22 0-15,-22-21 16,0 0-16,21 0 0,-21-22 0,1 22 16,20-21-16,-21-1 0,0 1 15,0 0-15,1-1 0,-22 1 0,0 0 16,21 21-16,-21-22 0,0 22 15,0 0-15,-21 21 16,-1 21-16,22 0 16,-21 0-16,0 22 0,21-22 15,0 21-15,0 1 0,-21-1 0,21 0 16,0-21-16,0 22 0,0-1 0,0-21 16,0 0-16,21 22 0,-21-22 15,21 0-15,0-21 0,1 21 0,-1-21 16,0 0-16,0 0 0,0 0 15,22 0-15,-22 0 0,0-21 16,0 0-16,21 0 0,-20 0 0,-1-22 16,0 1-16,0 0 0,0-1 15,0-20-15,1 20 0,-1-20 16,0 21-16,0-22 0,-21 22 0,0-22 0,0 22 16,21 21-16,-21-22 0,0 22 15,0 0-15,0-21 0,0 63 31,0 0-31,-21 0 16,21 22-16,-21-22 0,21 21 16,0-21-16,0 22 0,0-22 15,0 21-15,0 0 0,0 1 0,0-1 16,0 22-16,0-22 0,0 0 16,0 1-16,0-22 0,0 21 0,0-21 15,0 22-15,0-22 0,0 0 16,0 0-16,21-21 0,-21 21 15,21-21-15,0 0 0,1 0 16,-1-21-16,0 0 0,0 0 16,0 0-16,0-1 0,1-20 0,-1 0 15,0 21-15,0-22 0,-21 1 16,21 0-16,0 20 0,1 1 16,-22 0-16,0 0 0,0 0 0,0 42 46,0 0-46,0 0 0,0 0 0,0 1 16,0-1-16,0 21 0,0-21 16,0 0-16,0 22 0,0-22 0,0 0 15,0 0-15,0 0 0,0 1 16,0-1-16,21-21 16,0 0-16,0 0 15,0 0-15,-21-21 0,21-1 16,1 1-16,-1 0 0,0 0 15,0-21-15,0 20 0,-21-20 16,21 21-16,1 0 0,-1-22 0,-21 22 16,21 0-16,0 0 15,0 21-15,-21 21 32,0 21-32,0-20 15,0-1-15,0 0 0,0 21 0,0-21 16,0 1-16,0-1 0,0 0 0,0 21 15,0-21-15,0 1 16,21-1 0,1-21-16,-1 0 0,0 0 0,0 0 15,21 0-15,-20-21 0,-1 21 16,21-22-16,-21 1 0,0 0 0,22 0 16,-22-21-16,0-1 0,43-20 15,-43 20-15,0 22 0,0-21 16,-21 21-16,0 0 0,0-1 0,21 1 15,-21 0-15,-21 21 16,0 0-16,0 0 16,0 0-16,-1 21 0,1 0 15,21 1-15,-21-1 0,0 21 16,21-21-16,-21 22 0,21-1 0,0-21 0,0 21 16,0 1-16,0-22 15,0 0-15,21 21 0,0-20 0,0-1 16,0 0-16,22-21 0,-22 0 0,0 21 15,21-21-15,1 0 0,-1 0 16,0 0-16,1-21 0,-1 0 0,0 21 16,1-21-16,-1-22 0,-21 22 15,0 0-15,22-21 0,-22-1 0,-21 22 16,21-21-16</inkml:trace>
  <inkml:trace contextRef="#ctx0" brushRef="#br0" timeOffset="193827.99">14668 5842 0,'-21'0'16,"42"0"-16,-63 0 0,21 0 0,0 0 16,0 0-16,-1 0 78</inkml:trace>
  <inkml:trace contextRef="#ctx0" brushRef="#br0" timeOffset="193993.53">13335 6054 0,'-21'21'0,"42"-42"0,-85 42 16,64 0-16,22 0 16,-1-21-16,21 0 0,0 0 15,22 0-15,-22 0 0,22 0 0,-1 0 16,1 0-16,-1 0 0,-20 0 0</inkml:trace>
  <inkml:trace contextRef="#ctx0" brushRef="#br0" timeOffset="194564.78">16637 5906 0,'0'0'15,"0"-22"-15,21 1 0,-21 0 0,0 0 16,0 0-16,0 0 0,0-1 16,0 44-1,0-1 1,-21 0-16,0 0 0,0 21 15,-1 1-15,1-1 0,0 0 0,0 1 16,0 20-16,0-20 0,-1 20 0,1-21 16,0 22-16,0-22 0,21 22 15,0-22-15,0 0 0,0 1 0,0-22 16,0 0-16,0 0 16,21 0-16,-21 1 0,21-1 0,0-21 15,1 0-15,-1 0 0,0 0 0,0 0 16,0 0-16,0 0 0,1-21 15,-1-1-15,0 1 0,0 0 0,-21 0 16,0 0-16,0-22 0</inkml:trace>
  <inkml:trace contextRef="#ctx0" brushRef="#br0" timeOffset="194752.67">16214 6202 0,'0'0'0,"-22"0"0,1 0 16,0 0 15,42 0-31,0 0 0,22 0 16,-22 0-16,21 0 0,1 0 0,20 0 15,-21 0-15,22 0 0,-22 0 16,22 0-16,-22 0 0,0 0 0,1 0 16,-1 0-16,-21 0 0</inkml:trace>
  <inkml:trace contextRef="#ctx0" brushRef="#br0" timeOffset="195328.32">17187 6456 0,'21'0'32,"-21"-21"-32,22 0 0,-1-1 15,0 22-15,-21-21 0,21 0 0,0 0 16,-21 0-16,21 0 0,-21-22 0,22 22 15,-22 0-15,0-21 0,0 20 16,0-41-16,-22 42 0,1 0 16,0 21-16,0-22 0,0 22 15,0 0-15,-22 0 0,22 0 0,-21 22 16,21-1-16,-22 0 0,22 0 0,0 21 16,-21-20-16,20 20 15,1 0-15,0 1 0,21-1 0,0 0 16,-21 1-16,21-1 0,0 0 15,0-21-15,0 22 0,0-22 0,0 0 16,21 0-16,0 0 0,0-21 0,1 0 16,-1 0-16,0 0 0,21 0 15,-21 0-15,22 0 0,-22-21 0,21 0 16,1 0-16,-22-21 0,21 20 16,-21-20-16,22 21 0,-22-21 15,0-1-15,0 1 0,-21 0 0,0 20 16,21-20-16,-21 21 0,0 0 0,0 0 15,-21 21 17,0 0-32,21 21 0,-21 0 0,0 0 15,-1 0-15,22 22 0,0-22 16,-21 21-16,21-21 0,0 22 0,-21-22 16,21 21-16,0-21 0,0 0 0,0 1 15,0-1-15,0 0 0,0 0 16,21-21-16,0 0 0,1 21 0,20-21 15,-21 0-15,0 0 16,0-21-16,22 0 0,-1 21 0,-21-21 16,22 0-16</inkml:trace>
  <inkml:trace contextRef="#ctx0" brushRef="#br0" timeOffset="195749.08">18076 6117 0,'0'0'0,"0"-21"0,0 0 15,-21 21 1,0 0-16,0 0 0,0 0 0,-1 0 16,1 0-16,-21 21 0,21 0 0,0-21 15,-1 21-15,1-21 0,0 22 16,0-22-16,21 21 0,0 0 16,0 0-16,0 0 15,21 0-15,0-21 16,0 22-16,22-22 0,-22 21 0,21-21 15,-21 21-15,1 0 0,20-21 16,-21 21-16,0 0 0,22-21 0,-22 22 16,-21-1-16,21 0 0,-21 0 15,0 0-15,0 0 16,-21 1-16,0-1 0,-1-21 16,1 0-16,0 21 0,-21-21 15,-1 0-15,22 0 0,-21 0 0,0 0 16,20 0-16,-20 0 15,21 0-15,0 0 0,-22 0 0,22 0 16,0-21-16,0 21 16,21-21-1,21 21-15,0-22 16,0 1-16,1 0 0,20 21 16,-21-21-16</inkml:trace>
  <inkml:trace contextRef="#ctx0" brushRef="#br0" timeOffset="196580.56">18669 5757 0,'0'-21'0,"0"42"31,0 1-16,-21-1-15,21 0 0,-21 21 16,21-21-16,0 22 0,-22-1 0,1 0 16,0 1-16,21-1 0,0 0 15,-42 43-15,42-43 16,-21 22-16,21-22 0,0 1 0,0-1 16,-22 0-16,22 1 0,-21-22 15,21 21-15,-21-21 0,21 22 0,-21-22 16,21 0-16,-21 0 15,0-21-15,21-21 32,0 0-17,21 0-15,-21-22 0,21 22 0,0-21 16,0 21-16,0-22 0,1 1 16,20 0-16,-21-1 0,21 22 0,-20-21 15,20 21-15,-21-1 16,21 1-16,-20 0 0,-1 21 0,0 0 15,0-21-15,21 21 0,-20 0 16,-1 0-16,-21 21 16,0 0-16,0 0 15,0 1-15,-43-22 0,22 21 16,0 0-16,-21-21 0,21 21 0,-22 0 16,22-21-16,-21 0 0,21 0 15,-22 0-15,22 0 0,0 0 0,0 0 16,-22 0-16,22-21 15,21 0-15,-21 21 16,21-21-16,0 42 31,0 0-15,0 21-16,0-20 16,0-1-16,0 0 0,21 21 0,-21-21 15,0 1-15,21-1 0,1 21 0,-1-21 16,0 0-16,0 1 0,21-22 15,-20 21-15,-1 0 0,21-21 0,-21 0 16,22 0-16,-22 0 0,21 0 16,0 0-16,-20 0 0,-1 0 0,21-21 15,-21 21-15,0-21 0,1-1 0,-1 1 16,-21 0-16,21 0 16,0 0-16,-21 0 0,0-1 0,0 1 15,21 0-15,-21 0 16,21 21-16,-42 0 47</inkml:trace>
  <inkml:trace contextRef="#ctx0" brushRef="#br0" timeOffset="200840.15">1820 9017 0,'-21'0'16,"0"0"-16,0 0 16,0 21-16,-1-21 15,1 0-15,-21 21 0,21-21 0,-22 0 16,22 0-16,-21 0 0,0 0 16,-1 0-16,1 0 0,0 0 15,-1 0-15,1 0 0,-22 0 16,22 0-16,21 0 0,-21 0 0,-1 0 0,22 0 15,0-21-15,-21 21 16,20 0-16,1 0 0,0 0 16,21-21-16,-21 21 15,63 0 17,-21 0-32,22 0 15,-1 21-15,22-21 0,-1 0 16,22 21-16,-1-21 0,22 22 15,-21-22-15,21 0 0,-22 0 0,22 21 16,-21-21-16,21 0 0,0 0 16,-22 0-16,1 0 0,0 0 15,-1 0-15,1 0 0,-22 0 0,1 0 16,-1 0-16,-20 0 0,-1 0 16,0 0-16,-20 0 0,-1 0 0,0 0 15,-42-21 1,0 21-1,-1 0-15,-20-22 0,21 1 16,-21 21-16,-1-21 0,1 0 0,-43 0 16,43 0-16,0-1 15,-1 1-15,1 21 0,0-21 0,-1 21 16,1-21-16,21 21 16,0 0-16,-1 0 0,1-21 0,0 21 15,0 0-15,42 0 31,21 21-31,-20-21 16,20 21-16,21-21 0,-20 21 0,20-21 16,1 21-16,-1-21 0,-20 0 15,20 22-15,-21-22 0,1 0 0,-1 21 16,0-21-16,1 0 0,-22 0 16,0 0-16,0 0 0,0 0 0,1 0 15,-22 21 1,0 0-1,-22 0-15,1-21 16,-21 21-16,21 1 0,-22-1 16,22 0-16,-21 0 0,0 21 0,-22-20 15,22 20-15,-1-21 0,-20 21 16,21-20-16,-1-1 0,1 0 0,21 21 16,-22-21-16,22 1 0,0-1 15,-21 0-15,42 0 0,-21-21 0,-1 21 16,1-21-16,21 21 15,21-21 17,1 0-32,20-21 0,-21 0 0,21 0 15</inkml:trace>
  <inkml:trace contextRef="#ctx0" brushRef="#br0" timeOffset="203528.96">3704 8213 0,'0'0'0,"-21"0"0,42-21 31,0 21-31,0 0 16,22-22-16,-1 22 0,0 0 0,1-21 15,20 21-15,-20 0 0,20 0 0,-21-21 16,22 21-16,-1-21 0,1 21 15,-1 0-15,1 0 0,-22 0 0,22 0 16,-22 0-16,0 0 0,-20 0 16,20 0-16,-21 0 0,-42 0 31,0 0-15,0 21-16,-1-21 0,1 0 15,-21 21-15,21-21 0,0 0 0,-22 21 16,22-21-16</inkml:trace>
  <inkml:trace contextRef="#ctx0" brushRef="#br0" timeOffset="203810.8">4233 8170 0,'0'0'0,"-21"0"0,0 0 16,21 22 0,0-1-1,-21 0-15,21 0 16,0 21-16,0 1 0,-21-22 0,21 21 15,0 1-15,0-1 0,0 21 16,0-20-16,0-1 0,0 22 0,0-1 16,0 1-16,-22-22 0,22 21 0,0-20 15,0-1-15,-21 0 0,21 1 16,0-1-16,0-21 0,0 0 0,0 1 16,0-1-16,0 0 0,0 0 15,0-42 1,0 0-1,21 21-15,-21-21 0,22-1 16</inkml:trace>
  <inkml:trace contextRef="#ctx0" brushRef="#br0" timeOffset="204060.59">4530 8742 0,'21'42'16,"-21"-21"-1,0 1-15,0 20 0,0 0 16,0-21-16,-21 22 0,21-22 0,0 21 16,0-21-16,-22 22 0,22-22 15,0 0-15,0 0 0,0 0 0,0 1 16,0-1 0,0-42 15,0-1-31,22 1 15,-22 0-15,0 0 0,0-21 0,21 20 16,-21-20-16</inkml:trace>
  <inkml:trace contextRef="#ctx0" brushRef="#br0" timeOffset="204248.48">4614 8594 0,'0'0'0,"0"-21"15,-21 21-15,42 21 78,0-21-78,1 0 0,-1 21 16,0-21-16,0 0 16</inkml:trace>
  <inkml:trace contextRef="#ctx0" brushRef="#br0" timeOffset="205001.06">4974 8678 0,'0'22'31,"0"-1"-31,-21-21 0,21 21 16,0 0-16,-21-21 0,21 21 0,0 0 15,0 1-15,0-1 0,0 0 16,0 21-16,0-21 0,0 1 0,0 20 15,0-21-15,0 0 0,0 0 16,0 1-16,0-1 0,0 21 0,21-21 16,-21 0-16,0 1 0,0-1 15,0-42 32,0-1-47,0 1 0,21 0 16,-21 0-16,0 0 0,0-22 0,0 22 15,0-21-15,21 0 0,0-1 16,1 1-16,-22 21 0,21-22 0,0 1 16,0 21-16,0 0 0,0 0 0,1-1 15,-1 22-15,0 0 16,0 0-16,21 0 0,-20 0 0,-1 0 0,0 0 16,0 22-16,0-1 0,0 21 15,1-21-15,-1 0 0,-21 22 0,0-22 16,21 21-16,-21-21 0,0 22 15,0-22-15,0 21 0,0-21 16,0 1-16,0-1 0,0 0 0,-21 0 16,21 0-16,-21 0 0,-1-21 31,22-21-15,0 0-16,0-21 15,0 21-15,0-1 0,0-20 0,0 21 16,22-21-16,-1-1 0,0 1 0,0 0 15,0 20-15,22-20 0,-22 21 16,21-21-16,0 20 0,1 22 0,-1-21 16,0 21-16,1 0 15,-22 0-15,21 0 0,1 21 0,-22 1 16,21-1-16,-21 0 0,0 21 0,1 1 16,-22-22-16,0 21 0,0 0 15,0-20-15,0 20 0,0-21 0,0 21 16,-22-20-16,22-1 0,0 0 0,-21 0 15,0 0-15,0 0 16,0-21 15,21-21-31,0 0 16,0 0-16,21 0 0,-21 0 16,21-1-16</inkml:trace>
  <inkml:trace contextRef="#ctx0" brushRef="#br0" timeOffset="205356.86">6181 8954 0,'21'21'0,"21"-21"16,-21 0 0,0 0-16,1 0 0,20 0 0,-21-21 0,21 21 15,1-22-15,-22 1 0,21 21 16,-21-21-16,22 0 0,-22 0 15,0 0-15,0-1 0,-21 1 0,0 0 16,0 0-16,0 0 0,0 0 0,0-1 16,-21 22-16,0 0 15,-21 0-15,20 0 0,-20 0 0,21 22 16,-21-1-16,-1 0 0,22 0 16,0 0-16,0 22 0,0-22 0,-1 21 15,22 0-15,0-20 0,0 20 0,0-21 16,0 0-16,0 0 0,0 1 15,0-1-15,0 0 0,0 0 0,22-21 16,-1 0-16,0 0 0,0 0 16,0 0-16,22 0 0,-22 0 15,21 0-15,0-21 0,-20 0 0,20 0 16,0 21-16</inkml:trace>
  <inkml:trace contextRef="#ctx0" brushRef="#br0" timeOffset="208676.6">8276 8509 0,'21'-21'31,"0"0"-15,1 0-16,-1 21 0,0-22 15,0-20-15,21 21 0,1-21 16,-22 20-16,21-20 0,-21 0 0,1 21 16,-1-22-16,0 1 0,-21 0 15,0 20-15,0 1 0,0-21 0,-21 21 16,-43 0-16,43 21 0,-21 0 16,21 0-16,-22 0 0,22 21 15,-21 0-15,21 0 0,-1 21 0,1-20 16,0 20-16,0 0 0,21-21 15,0 22-15,0-1 0,0 0 0,0 1 16,0-1-16,0-21 0,21 22 0,-21-1 16,21-21-16,0 21 15,1 1-15,-1-22 0,0 21 0,0-21 16,0 22-16,0-22 0,1 21 16,-1-21-16,0 22 0,-21-22 0,0 21 15,0-21-15,0 1 0,0-1 0,0 21 16,-21-21-16,0 0 0,-22 1 0,22-1 15,-21-21-15,-1 21 0,1-21 16,-21 0-16,20 0 0,1 0 0,-22 0 16,22 0-16,-21 0 0,20-21 15,1 0-15,0-1 0,-1 1 0,22-21 16,0 0-16,0-1 0,0 1 16,-1 0-16,22-1 0,0 1 15,0 0-15,0 20 0,0-20 0,0 21 16,0 0-16,0 0 0,22-1 0,-1 22 15,0 0-15,0 0 16,0 22-16,-21-1 0,21-21 0,1 42 16,-1-21-16,-21 0 0,21 22 0,0-1 15,0 0-15,-21 1 0,21-1 16,1 0-16,-1 1 0,-21-22 0,21 21 16,0-21-16,0 22 15,22-22-15,-22 0 0,0 0 0,21 0 16,-21-21-16,22 0 0,-22 22 0,21-22 0,1 0 15,-1 0-15,0 0 16,22-22-16,-1 1 0,-20 0 0,20 0 16,1 0-16,-1-22 0,1 22 0,-22-21 15,0 0-15,1-1 0,-1 22 16,-21-21-16,0-1 0,-21 1 0,0 0 16,0-22-16,0 43 15,-21 0-15,0 0 0,0 21 0,0-21 16,-22 21-16,22 0 0,-21 0 0,21 0 15,-22 0-15,1 21 0,21-21 16,-22 21-16,22 0 0,0 21 0,-21-20 16,21 20-16,-1 0 0,22-21 15,-21 22-15,21-1 0,0 0 16,0 1-16,0-22 0,0 21 0,0-21 16,0 1-16,21-1 0,1 0 15,-1-21-15,21 0 0,-21 0 16,0 0-16,22 0 0,-1 0 0,-21-21 15,22 0-15,-1-1 0,0 1 0,-21 0 16,22-21-16,-22 21 0,0-22 16,0 1-16,0 0 0,22-22 15,-43 43-15,0-21 0,0 20 16,0 1-16,0 0 0,0 42 47,0 0-47,-21 1 0,21 20 15,0-21-15,0 21 0,-22-20 0,22 20 16,0-21-16,0 21 0,0-20 16,0 20-16,0-21 0,0 0 15,0 0-15,0 1 0,22-1 0,-1-21 0,0 21 16,0-21-16,0 0 16,0 0-16,1 0 0,-1-21 0,0 0 15,0 21-15,0-22 0,0-20 16,1 21-16,-1-21 0,0 20 15,0-20-15,-21 0 0,21-1 0,-21 1 16,21 21-16,-21-21 0,0 20 0,22 1 16,-22 0-16,0 0 0,21 21 15,-21-21-15,0 42 32,0 0-32,0 0 0,0 0 15,0 1-15,0-1 0,0 21 0,0-21 16,0 0-16,0 22 0,-21-22 15,21 0-15,0 21 0,0-20 0,0-1 16,0 0-16,0 0 0,21-21 16,0 0-1,0 0-15,0 0 0,0 0 0,1 0 16,-1 0-16,0 0 0,0-21 0,0 0 16,0 0-16,22-1 0,-22-20 15,-21 21-15,21-21 0,0 20 0,0-20 16,-21 21-16,0-21 0,22 20 15,-22 1-15,21 0 0,-21 0 0,0 0 16,0 42 31,0 0-47,0 0 0,0 0 0,0 1 16,0 20-16,0-21 0,-21 0 15,21 22-15,0-22 0,0 0 0,0 21 16,0-21-16,0 1 0,0-1 15,0 0-15,21-21 0,0 0 16,0 0-16,0 0 0,0 0 0,1 0 16,20 0-16,-21 0 0,0 0 15,22-21-15,-22 0 0,0-1 16,0-20-16,21 21 0,-20 0 0,-1-22 0,0 22 16,-21-21-16,21 21 0,0-22 15,0 22-15,-21 0 0,0 0 16,0 0-16,22 21 0,-22-21 15,0 42 1,0 0 0,-22 0-16,22 0 0,-21 0 0,21 1 15,0-1-15,0 0 0,0 21 0,-21-21 16,21 1-16,0-1 0,0 0 16,0 0-16,0 0 0,0 0 0,21 1 15,0-22-15,-21 21 0,43-21 16,-22 0-16,0 0 0,0 0 0,22 0 15,-22 0-15,21 0 0,-21-21 0,22-1 16,-1 1-16,0 0 0,-21 0 16,22 0-16,-22 0 0,21-22 15,-21 22-15,1-21 0,-1-1 16,-21 1-16,21 42 0,-21-21 16,0 0-16,-21 21 31,0 21-31,21 0 0,0 0 15,-22 0-15,1 1 0,21-1 0,-21 0 16,21 0-16,0 21 0,-21-20 0,0-1 16,21 0-16,-21 0 0,21 0 15,0 0-15,0-42 47,0 0-47,0 0 16,0 0-16,21-22 0,-21 22 0,21 0 15,0-21-15,0-1 0,0 22 16,1 0-16,-1-21 0,42-1 16,-42 22-16,1 21 0,20 0 15,-21 0-15,21 0 0,-20 0 0,-1 0 16,0 0-16,0 21 0,0 1 0,-21-1 16,0 0-16,21 0 0,-21 21 15,22-20-15,-22 20 0,21-21 0,0 21 16,-21-20-16,21-1 0,0 0 0,0 0 15,1 0-15,-1 0 0,0 1 16,0-22-16,0 0 0,0 0 16,1 0-16,-1 0 0,0 0 0,0 0 15,0-22-15,0 1 16,1 0-16,-1-21 0,0 21 0,-21-22 16,42-20-16,22-22 15,-43 43-15,21 21 0,-21-22 16,22 22-16,-1-21 0,0 21 15,-20-1-15,20 22 0,0 0 0,1 0 16,-22 0-16,0 0 16,0 0-16,-21 22 0,0-1 15,21 0-15,-21 0 0,0 0 16,0 0-16,0 1 0,0-1 16,0 0-16,0 0 0,-21-21 31,21-21 0,0 0-31,0 0 0,0-1 16,0 1-16,0 0 0,0 0 15,0 0-15,0 0 0,-21-1 16,0 1-16,-22 21 16,22-21-16,0 21 0,0 0 0,-21 0 15,20 21-15,-20-21 0,0 21 16,21 1-16,-22-1 0,22 0 15,-42 42-15,20-41 0,22 20 16,0-21-16,21 21 0,0 1 0,-21-22 16,21 21-16,0-21 15,0 1-15,0 20 0,0-21 0,21 0 16,0 0-16,0-21 0,22 22 0,-22-22 16,21 0-16,0 0 0,-20 0 15,20-22-15,0 22 0,1-21 0,-1 0 16,0-21-16,-21 21 15,22-1-15,-1-20 0,-21 0 0,22 21 16,-22-22-16,0 22 0,21-42 16,-21 41-16,1 1 0,-22 0 15,-22 21 17,22 21-17,-21 0-15,21 1 0,-21-1 16,21 0-16,-21 21 0,0-21 15,0 22-15,21-1 0,-22 0 0,22 22 0,-21-22 16,21 64 0,0-42-16,-21-1 0,21 1 0,-21-22 15,21 85-15,0-42 0,0-22 16,-21 1-16,21 20 0,0-20 16,-21 20-16,21-20 0,-22-1 0,22 22 15,0-21-15,0-1 0,-21 1 0,21-1 16,-21 1-16,0-1 0,21 1 0,0-1 15,0-21-15,-21 1 0,0-1 16,21 0-16,0 1 0,-22-22 16,1 0-16,0-21 0,0 21 0,0-21 15,0 0-15,-1 0 0,1-21 0,0 0 16,0-21-16,0 20 16,0-20-16,-1-43 0,1 22 15,0-64-15,0 42 0,21 22 16,0-22-16,0 0 0,0 1 15,0-22-15,0 21 0,0-21 0,0 22 16,0 20-16,21-20 0,0 20 0,-21 1 16,21-1-16,1 1 15,-1-1-15,0 22 0,0-22 0,0 22 0,0-22 16,1-20-16,20-1 16,0 22-16,-42 41 15,21 1-15,1-21 0,-1 21 16,-21-22-16,0 22 15,0 0-15,-21 0 0</inkml:trace>
  <inkml:trace contextRef="#ctx0" brushRef="#br0" timeOffset="208942.45">10837 8022 0,'0'-42'31,"-21"42"31,0 21-46,0 0-16</inkml:trace>
  <inkml:trace contextRef="#ctx0" brushRef="#br0" timeOffset="210372.7">2011 11557 0,'-21'0'32,"-1"0"-32,1 0 0,0 0 0,0 0 15,0 0-15,-22 0 16,22 0-16,-21 0 0,0 0 0,-1 0 15,1 0-15,-22 0 0,22 0 16,0-21-16,-1 0 0,1 21 0,0-21 16,21 21-16,-22-22 0,22 1 15,-21 21-15,21-21 0,-1 21 0,1-21 16,0 21-16,0-21 16,42 42 15,0-21-16,22 21-15,-1-21 0,0 21 0,22-21 16,-1 0-16,1 21 16,-1-21-16,1 0 0,20 0 0,-20 0 15,-1 0-15,1 0 0,-1 0 16,22 0-16,-21 0 0,-1 0 0,1 0 16,-1 0-16,1 0 0,-1 0 0,1 0 15,-22 0-15,21 0 0,-20 0 16,-22 0-16,21-21 0,-21 21 0,1 0 15,-1 0-15,-21-21 0,21 21 16,-21-21-16,0 0 0,0 0 16,-21 21-16,0-22 0,-1 22 15,-20-21-15,21 0 0,0 21 0,-22-21 16,22 0-16,-21 0 16,0 21-16,20-22 0,-20 1 0,21 21 15,-21 0-15,20-21 0,1 21 16,-21 0-16,21 0 0,0 0 0,-1 0 15,1 0 1,42 21 0,1-21-1,-1 21-15,21-21 0,0 0 0,1 22 16,-1-22-16,22 0 0,-22 0 16,0 21-16,22-21 0,-22 0 0,0 0 15,1 0-15,-1 0 16,0 0-16,-20 0 0,-1 0 0,0 0 15,0 0-15,0 0 0,-21 21 16,-21 0 0,0-21-16,-21 21 0,-1 0 15,1 1-15,0-1 0,-1 21 16,-20-21-16,20 0 0,-20 22 0,21-22 16,-1 0-16,-20 21 0,42-20 15,-22-1-15,1 0 0,21-21 0,0 21 16,-1 0-16,1-21 0,21 21 15,-21-21-15,0 0 16,21 22 0,21-22 31</inkml:trace>
  <inkml:trace contextRef="#ctx0" brushRef="#br0" timeOffset="213010.42">4508 10372 0,'0'0'0,"0"-21"0,0-1 15,0 44 1,-21-1 0,21 21-16,0 0 0,-21 22 15,0-1-15,0 1 0,0-1 0,-1 22 16,1-21-16,0 20 0,-21 1 15,21-22-15,-1 22 0,1-21 16,0 20-16,0-41 0,0 20 0,0-21 16,-1 1-16,22-1 0,0-21 15,-21 22-15,0-43 0,21-22 32,0 1-32,0 0 15,0-21-15,0-1 0,0 1 0,21-21 16,0-1-16,-21 1 0,22-1 15,-1 1-15,0-1 0,0 1 0,0-1 16,0 1-16,22-1 0,-22 1 0,0 20 16,21-41-1,-20 62-15,-1 1 0,0 21 0,0 21 16,0 1-16,-21 20 16,21-21-16,1 43 0,-1-22 0,-21 21 0,0-20 15,0 41-15,0-20 0,0-1 16,0 1-16,0-1 0,21 1 0,-21-1 15,0 1-15,21-22 0,-21 1 0,0-22 16,0 21-16,0-21 0,0 0 16,21 1-16,-21-1 15,-21-42 1,0-1 0,21 1-16,-42 0 0,20 0 15</inkml:trace>
  <inkml:trace contextRef="#ctx0" brushRef="#br0" timeOffset="213167.01">4127 11303 0,'0'0'0,"22"0"31,-1 0-31,21 0 0,-21 0 0,22 0 16,20 0-16,-21 0 0,22 0 15,-22 0-15,22-21 0,-1 21 16,-20-21-16,-1 21 0,21-21 0,-20-1 15</inkml:trace>
  <inkml:trace contextRef="#ctx0" brushRef="#br0" timeOffset="213453.08">5376 10986 0,'0'0'0,"21"-22"0,-21 1 16,0 0-16,-21 21 15,0 0-15,0 0 16,0 0-16,0 0 0,-22 0 0,22 21 15,-21 0-15,21 1 0,-1-1 16,1 0-16,-21 21 0,21 1 16,0-1-16,-1 0 0,1 1 0,21-1 15,0 0-15,0-21 0,0 22 16,0-1-16,0-21 0,0 22 0,0-22 16,21 0-16,1 0 0,-1-21 0,0 21 15,21-21-15,-21 0 0,22 0 16,-1 0-16,22 0 0,-22-21 0,21 21 15,1-21-15,-1 0 0,1-22 16,-1 22-16,1 0 0,-22-21 0,22-1 16,-22 1-16</inkml:trace>
  <inkml:trace contextRef="#ctx0" brushRef="#br0" timeOffset="214436.52">6096 10986 0,'0'-22'0,"0"44"0,0-65 0,0 22 0,0 0 15,-21 21-15,0 0 16,-1 0-16,1 0 0,0 0 0,-21 0 15,21 21-15,-1 0 0,1 0 16,0 1-16,-21-1 0,21 21 16,-1 0-16,22 1 0,-21-1 0,21 0 0,0 1 15,0-1-15,0-21 0,0 22 16,0-1-16,21-21 0,1 0 0,-1 0 16,21 1-16,-21-22 0,22 0 15,-1 0-15,-21 0 0,21 0 16,1 0-16,-1 0 0,0-22 0,1 1 15,-1 0-15,0 0 0,1-21 16,-1 20-16,-21-20 0,22 0 0,-22-1 16,0 1-16,0 0 0,0-1 0,0 1 15,-21 21-15,0-21 0,0 20 16,0 1-16,0 0 0,0 0 0,0 0 16,-21 21-1,0 21 1,21 21-16,-21-21 0,0 1 0,21 20 15,0 0-15,0 1 0,0-22 16,0 21-16,0 0 0,0-20 16,0 20-16,0-21 0,0 0 0,0 22 15,21-22-15,0 0 16,0-21-16,22 0 0,-22 0 16,0 0-16,21 0 0,-21-21 0,22 0 15,-22-1-15,21 1 0,-21 0 16,1-21-16,-1 21 0,0-22 15,0 1-15,0 0 0,-21 20 0,21-41 16,-21 21-16,22 20 0,-22 1 16,0 0-16,0 0 0,0 42 47,-22 0-47,22 0 0,-21 22 0,21-22 15,0 21-15,0 1 0,0-1 16,0 0-16,0 1 0,0-22 0,0 21 15,0-21-15,0 22 0,0-22 16,21 0-16,-21 0 0,22 0 0,-1-21 16,0 0-16,21 0 0,-21 0 0,1 0 15,20 0-15,-21-21 0,21 21 16,-20-21-16,-1-21 0,21 20 0,-21 1 16,0-21-16,22 0 0,-22-1 0,0 1 15,0 0-15,0-1 16,-21 22-16,0-21 0,0 21 0,0-1 15,0 1-15,0 0 0,-21 21 16,0 0-16,0 0 0,0 0 16,21 21-16,0 0 0,-21-21 0,21 22 15,0-1-15,0 0 0,0 0 16,0 0-16,21-21 0,0 21 16,0 1-16,0-1 0,0 0 0,-21 0 15,22 0-15,-1 0 0,0 1 16,-21-1-16,21 0 0,-21 0 15,21 0-15,-21 0 0,0 1 0,0-1 16,0 0-16,0 0 0,0 0 0,0 0 16,21 1-1,1-22-15,-1 0 16,0 0-16,0 0 0,21 0 16,-20 0-16,20 0 0,-21-22 0,21 1 15,1 0-15,-1 0 0,0 0 0,1 0 16,-1-1-16,22-20 0,-22 21 15,0-21-15,1-1 0,-22 1 16,21 21-16</inkml:trace>
  <inkml:trace contextRef="#ctx0" brushRef="#br0" timeOffset="-213615.04">8361 10880 0,'0'0'0,"-127"-21"32,106 42-32,-22 0 15,22-21-15,-21 21 0,21 0 0,-1 22 16,-41-1-16,42 0 15,0-21-15,-1 22 0,22-1 0,0-21 16,0 22-16,0-22 0,0 21 0,0-21 16,0 0-16,0 1 0,22-1 15,-1 0-15,0-21 0,0 0 16,0 0-16,0 0 0,1 0 0,-1 0 16,0-21-16,0 0 15,21-1-15,-20 1 0,-22 0 0,21-21 16,0-1-16,0 22 0,0-21 0,-21 0 15,21-1-15,-21 1 0,22 21 16,-22-22-16,0 22 0,21 0 0,-21 0 16,0 42 15,0 0-31,0 0 0,0 1 16,0-1-16,0 21 0,0-21 15,0 22-15,0-22 0,0 21 0,0-21 16,0 22-16,21-22 0,-21 0 0,21 0 15,-21 0-15,0 0 0,21-21 16,0 0-16,1 22 0,-1-22 16,0 0-16,0 0 0,21 0 0,-20-22 15,20 1-15,0 0 0,-21 0 16,22 0-16,-22-22 0,21 22 0,-21-21 16,22 0-16,-22 20 0,0-20 0,0 21 15,0-21-15,1 20 0,-1 1 16,-21 0-16,21 21 0,-21 21 31,0 0-15,0 1-1,21-22 32,-21-22-47,21 1 0,-21 0 16,0 0-16,0 0 15,0 0-15,-21 21 32,0 0-32,0 0 15,0 21-15,-1 0 0,1 0 16,0 0-16,21 0 0,-21 22 16,21-22-16,-21 21 0,21-21 0,0 22 15,0-22-15,0 21 0,0 22 16,0-43-16,0 0 15,21 0-15,0 0 0,0 1 0,0-1 16,1-21-16,20 0 0,0 0 0,1 0 16,-1 0-16,0 0 0,1 0 15,-22-21-15,21 21 0,0-22 0,-20-20 16,20 21-16,-21-21 0,0 20 0,0-20 16,22 21-16,-22-21 0,0 20 15,-21 1-15,0 0 0,21 0 0,-21 0 16,-21 21 15,21 21-31,0 0 0,0 0 16,-21 0-16,21 1 0,0-1 0,0 0 15,-21 0-15,21 0 0,0 0 16,0 1-16,0-1 0,0 0 0,0 0 16,21-21-16,0 21 0,0-21 15,0 0-15,1 0 0,20 0 16,-21 0-16,21-21 0,22 0 15,-22 0-15,-21 0 0,1-1 16,-1-20-16,21 21 0,-21 0 16,-21-22-16,21 22 0,1 0 0,-22 0 15,21 0-15,-21 0 0,0 42 47,-21 0-47,-1 0 0,1 0 16,21 0-16,-21 22 0,0-1 15,21 0-15,-21 1 0,0-1 0,21 22 16,0-1-16,0 1 0,0-1 0,-22 1 16,22 20-16,0-20 0,0 20 15,0 1-15,0 0 0,0 21 0,0-22 16,0 1-16,0 0 0,22-1 16,-22 22-16,0-21 0,21-1 0,-21 1 15,21 0-15,-21-1 0,0-20 16,21 21-16,-21-22 0,21 1 0,-21-1 15,0 1-15,0-22 0,0 0 16,0 1-16,0-1 0,0-21 0,0 0 16,0 0-16,-21-21 0,0 0 15,-43-21-15,22 0 16,21-21-16,-21 21 0,-1-22 0,1 1 16,0-22-16,-1 22 0,1-21 0,21-1 15,-22 1-15,22-1 0,0 1 16,0-22-16,0 21 0,21-20 0,-21 20 15,21-20-15,0 20 0,0 1 0,0-22 16,0 21-16,0-20 0,21 20 16,0 1-16,0-1 0,0-20 15,22 41-15,-22-20 0,63-43 16,22 0-16,-63 64 0,-1-1 16,21 1-16,1 0 0</inkml:trace>
  <inkml:trace contextRef="#ctx0" brushRef="#br0" timeOffset="-213292.22">11155 10901 0,'0'0'0,"0"21"16,0 0 0,0 0-16,0 22 0,0-22 15,0 21-15,-21-21 0,21 22 0,0-1 0,0 0 16,0 1-16,-22-22 16,22 21-16,0-21 0,0 1 0,0-1 15,0 0-15,0 0 0,0-42 31,0 0-15,0 0-16,0-1 0,0 1 0,0-21 16,0 0-16</inkml:trace>
  <inkml:trace contextRef="#ctx0" brushRef="#br0" timeOffset="-212960.41">11176 10583 0,'-21'0'0,"-85"43"31,106-22-31,0 0 0,0 0 0,0 0 16,0 1-16,21-22 15,0 0-15,0 0 0,1 0 16,-1 0-16,21 0 0,-21 0 0,22 0 16,-22-22-16,21 1 0,-21 0 15,0 0-15,-21 0 0,0 0 0,22-1 16,-22 1-16,0 0 0,0-21 0,-22 21 15,1-1-15,0 1 0,0 21 16,0 0-16,0 0 0,-22 0 0,22 0 16,-21 21-16,21 1 0,-1-1 15,1 21-15,0-21 0,0 22 0,0-22 16,21 21-16,0 0 0,0-20 0,0 20 16,0-21-16,21 0 15,21 0-15,-21 1 0,22-1 0,-1 0 16,0-21-16,22 0 0</inkml:trace>
  <inkml:trace contextRef="#ctx0" brushRef="#br0" timeOffset="-212536.65">11747 10901 0,'0'0'16,"-21"0"-16,0 0 0,21 21 15,-21-21-15,21 21 0,-21 0 16,0 1-16,21-1 0,0 0 15,0 0-15,0 0 0,0 0 16,0 22-16,0-22 0,0 0 0,0 0 16,0 0-16,0 1 15,0-1-15,0-42 32,0-1-17,0 1-15,0 0 0,0 0 16,0-21-16,21-1 0,0 22 0,0-21 15,0-1-15,0 1 0,22 0 16,-1-1-16,-21 22 0,22 0 0,-1 0 16,0 0-16,1 21 0,-1 0 15,0 0-15,1 0 0,20 21 16,-21 0-16,-20 0 0,-1 0 0,0 22 16,0-22-16,-21 21 0,21-21 15,-21 22-15,0-22 0,0 21 16,0 1-16,0-22 0,-21 21 0,0-21 0,0 0 15,0 1-15,-1-1 0,22 0 16,0 0-16,-21-21 0,0 0 16</inkml:trace>
  <inkml:trace contextRef="#ctx0" brushRef="#br0" timeOffset="-210167.92">13293 11091 0,'0'22'0,"0"-44"0,0 65 0,21-22 15,0 0-15,0-21 32,0-21-17,0 0-15,1 0 0,-1-1 16,-21 1-16,21-21 0,0 21 0,0-22 15,0 22-15,22-21 0,-22 0 16,0-1-16,0 1 0,22 0 16,-22-1-16,0 1 0,0 0 0,-21 20 15,0 1-15,21 0 0,-42 21 32,0 21-32,0-21 0,21 21 15,-21 1-15,21-1 0,0 0 16,0 0-16,0 0 0,0 0 0,0 1 15,0-1-15,21 0 0,-21 0 0,21 0 16,0 0-16,-21 1 0,0-1 16,21 0-16,0 0 0,-21 0 0,0 0 15,22 1-15,-22-1 0,0 0 16,0 0 0,21-21-16,0 0 15,0 0-15,0 0 0,22 0 16,-22 0-16,0-21 15,0 21-15,0-21 0,22 0 16,-22-1-16,21 1 0,-21 0 0,0-21 0,22 21 16,-22-22-16,0 22 0,0-21 15,-21 21-15,0-22 0,0 22 0,0 0 16,0 0-16,-21 21 31,0 0-31,21 21 0,-21 0 16,0 0-16,-1 0 0,1 1 0,0-1 15,21 21-15,0-21 0,-21 22 16,21-22-16,0 0 0,0 21 0,0-21 16,0 1-16,0-1 0,21 0 0,-21 0 15,21-21-15,22 21 0,-22 0 16,0-21-16,21 0 0,1 0 0,-1 0 16,0 0-16,1 0 0,-1 0 0,0-21 15,1 0-15,-1 0 16,0 0-16,1 0 0,-1-22 0,0 22 15,1-21-15,-1 21 0,-21-22 0,0 22 16,0-21-16,-21 21 0,0-1 16,-21 22-1,0 0-15,-21 22 0,21-22 16,-1 21-16,1 0 0,0 0 0,0 0 16,0 0-16,21 1 15,0-1-15,0 0 0,0 0 0,21 0 16,0 0-16,0 1 0,0-1 15,1-21-15,-1 21 0,0-21 0,0 0 16,0 0 0,-42 0-1,0-21-15,0 21 16,0-21-16,-1 21 0,1 0 16,0-22-16,0 22 0,0-21 15,0 21-15,-1 0 0,1 0 0,21 21 31,0 1-31,0-1 16,21-21-16,1 21 0,-1 0 16,21-21-16,-21 0 0,0 21 15,22-21-15,-22 0 0,21 0 0,1 0 16,-22 0-16,21 0 0,22 0 16,-22 0-16,0 0 0,1-21 15,-1 0-15,0 0 0,1 0 0,-22-1 16,0 1-16,21-21 0,-21 21 0,-21-22 15,22 1-15,-1 21 0,-21-21 16,21-1-16,-21 22 0,0 0 0,0 0 16,0 0-16,0 42 15,-21 0-15,0 21 16,-1-21-16,22 22 0,0-22 0,0 21 16,0-21-16,0 22 0,0-22 15,0 0-15,0 0 0,0 22 0,0-22 16,22-21-16,-1 21 0,-21 0 0,21-21 15,0 0-15,0 0 0,0 0 16,1 0-16,-1 0 0,21 0 0,-21 0 16,0 0-16,1-21 0,-1 0 15,0 0-15,0-1 0,0 1 0,0 0 16,1-21-16,-22 21 0,21-22 16,0 22-16,-21-21 0,0 21 0,21-1 15,-21-20-15,0 21 16,-21 42-1,21 0-15,-21 0 16,21 1-16,-21-1 0,21 0 16,0 0-16,0 21 0,0-20 0,0-1 15,0 21-15,0-21 0,0 0 0,0 1 16,21-1-16,0 0 0,0-21 16,0 21-16,22 0 0,-22-21 15,21 0-15,0 0 0,-20 0 0,20 0 16,-21 0-16,21 0 0,-20-21 15,20 21-15,-21-21 0,0 0 0,0-22 16,1 22-16,-1-21 0,0 0 0,0-1 16,-21-20-16,0 20 0,21-20 15,-21-22-15,21-42 16,-21 21-16,0 64 0,22 0 0,-22-1 16,0 22-16,-22 42 15,22 1 1,0-1-16,-21 21 0,0 0 15,0 22-15,21-22 0,0 22 16,0-22-16,0 22 0,0-1 0,0-21 16,0 1-16,0-1 0,0 0 15,0 1-15,21-1 0,-21-21 0,21 0 16,0 22-16,1-43 0,-1 21 0,0 0 16,0-21-16,0 0 0,0 0 15,22 0-15,-22 0 0,0-21 0,0 0 16,0 21-16,1-21 0,-1-22 0,0 22 15,0-21-15,21-43 16,-20 22-16,-1-1 0,21 1 16,-21-1-16,22-63 0,-22 64 15,0 20-15,0 1 0,0 0 16,-21 20-16,0 1 0,0-21 16,-21 42-16,0 21 15,0 0-15,21 0 0,-21 1 16,-1-1-16,1 21 0,0 0 15,21 1-15,-21-1 0,21 22 0,-21-22 16,21 0-16,-21 22 0,21-22 0,0 0 16,0 1-16,0-22 0,0 21 0,0 1 15,0-22-15,0 0 0,0 0 16,0 0-16,21 0 0,0-21 16,21 22-16,-21-22 0,1 0 15,20 0-15,-21 0 0,21 0 0,1-22 16,-1 1-16,-21 0 0,22 21 15,-1-42-15,0 21 0,1-1 0,-1-20 16,-21 21-16,21-21 0,-20-1 16,20 1-16,-21 21 0,0-22 15,-21 22-15,0 0 0,-21 21 16,0 0-16,0 0 16,0 21-16,-1 0 0,-20 22 15,42-22-15,0 0 0,0 0 16,0 0-16,0 1 0,0-1 15,0 0-15,21 0 0,0 0 0,-21 0 0,0 1 16,22-1-16,-22 0 16,0 0-16,0 0 15,-22 0 1,1-21-16,0 0 16,0 0-16,0 0 15,0 0-15,-1 0 0,1 0 0,0 0 16,0-21-1,21 0-15,0 0 16,0 0-16,0 0 16,0-22-16</inkml:trace>
  <inkml:trace contextRef="#ctx0" brushRef="#br0" timeOffset="-209884.08">16870 10266 0,'0'0'0,"84"0"31,-41 0-31,20 0 0,1 0 16,-1 0-16,1 0 0,-1 0 16,22 0-16,-22 0 0,1 0 0,-22-21 15,22 21-15,-22 0 0,0 0 16,1 0-16,-22-21 0,21 21 0,-21 0 15,1 0-15,-44 0 47,1 0-47,0 0 0,-21 0 16,21 21-16,-22-21 0</inkml:trace>
  <inkml:trace contextRef="#ctx0" brushRef="#br0" timeOffset="-207900">1122 13589 0,'0'21'0,"0"0"47,-21-21 78,-1 0-109,1 0-1,0 0 1,0 0-16,0 0 15,0 0-15,-1 0 0,1 22 16,0-22 0,0 0-16,0 0 0,0 0 0,-1 0 15,1 0-15,0 0 0,0 0 16,-21 21-16,20-21 0,1 0 0,0 0 16,0 0-16,-21 0 0,20 0 15,1 0-15,0 0 0,0 0 16,0 0-16,0 0 0,-1 0 0,22-21 15,-21 21-15,0 0 16,42 0 47,0 0-48,22 0-15,20 0 0,-20 0 16,20 0-16,22 0 0,-22 0 0,22 0 15,0-22-15,-1 22 0,1-21 16,0 21-16,-1 0 0,1 0 0,0 0 16,-1-21-16,-20 21 0,-1 0 15,1 0-15,-1 0 0,1 0 0,-22 0 16,0 0-16,1 0 16,-1 0-16,0 0 0,1-21 0,-1 21 0,-21 0 15,0-21-15,1 21 16,-22-21-16,0-1 15,-22 22 1,1-21-16,0 21 0,0 0 0,0-21 16,-22 0-16,22 21 0,-21 0 15,21-21-15,-22 21 0,1-21 16,0 21-16,21 0 0,-22 0 0,1-22 16,0 22-16,-1-21 0,22 21 15,-21 0-15,21 0 0,-1 0 0,1 0 16,42 0 31,1 0-47,-1 0 0,21 0 15,-21 0-15,22 0 0,-1 0 16,0 21-16,22-21 0,-22 0 0,0 0 16,1 22-16,-1-22 0,0 21 15,1-21-15,-1 0 0,-21 0 0,22 21 16,-22-21-16,0 0 0,-21 21 15,0 0 1,-21 0 0,0 1-16,-22-1 0,1 0 15,0 0-15,-1 21 0,1-20 16,-22 20-16,22 0 0,-21 1 0,20-22 16,1 21-16,0-21 0,-1 0 15,1 22-15,21-22 0,0 0 16,-1 0-16,1-21 0,0 21 0,0-21 15,21 22-15,21-22 47</inkml:trace>
  <inkml:trace contextRef="#ctx0" brushRef="#br0" timeOffset="-204756.33">3365 13145 0,'0'21'0,"0"0"15,0 0-15,0 0 16,22-21-16,-1 0 0,0 21 0,0-21 16,21 0-1,-20 0-15,-1 0 0,0 0 0,21 0 16,1-21-16,-22 0 0,21 21 0,-21-21 16,22 0-16,-22-22 0,21 22 15,-21 0-15,0-21 0,1 21 0,-1-22 16,-21 22-16,0-21 0,0-1 15,0 22-15,0-21 0,0 21 0,0 0 16,0-1-16,0 1 0,0 0 16,-21 21-16,-1 21 15,22 0-15,0 22 16,0-1-16,0 0 0,0 1 0,0 20 16,0 1-16,0-1 0,0-20 15,0 20-15,0 1 0,22-1 16,-22 1-16,21-1 0,-21-21 15,0 22-15,0-1 0,0-20 0,0 20 16,0-20-16,0-1 0,0-21 0,0 21 16,0-20-16,0-1 0,0 0 15,-21 0-15,-1-21 16,1 0-16,0 0 0,0-21 16,0 0-16,0 0 0,-1-1 0,1 1 15,-21-21-15,21 21 16,-22-22-16,22 1 0,0 0 0,-21-1 15,21 1-15,-1 21 0,1 0 16,0 0-16,0-1 0,0 22 0,0 0 16,21 22-16,0-1 15,0 0-15,0 21 0,0-21 0,0 22 16,21-1-16,21-21 0,-21 22 16,0-22-16,22 21 0,-1-21 0,-21 0 15,22 1-15,-1-1 0,0-21 16,1 21-16,-1-21 0,0 0 15,-21 0-15,22 0 0,-1 0 0,0-21 0,1 0 16,-22-1-16,21 1 16,-21 0-16,22-21 0,-22-1 0,21 22 15,-21-21-15,-21 0 0,0-22 16,22 22-16,-22 21 0,0-22 0,0 1 16,0 21-16,0 0 0,-22 21 15,22 21 1,-21 0-1,21 21-15,0 1 0,-21-22 0,21 21 16,0 0-16,0 1 0,0-1 16,0 0-16,0-20 0,0 20 0,0-21 15,0 0-15,0 0 0,0 1 0,0-1 16,21-21 15,0-21-31,-21-1 16,0 1-16,0-21 0,22 21 0,-22-22 15,21 1-15,0 0 0,-21-1 16,0 1-16,21 0 0,0-1 0,0 22 16,-21 0-16,22 0 0,-1 0 15,0 21-15,0 0 0,0 21 16,0 0-16,1 0 0,-1 0 0,-21 1 16,21 20-16,0-21 0,-21 21 15,0-20-15,21 20 0,0-21 0,1 21 16,-22-20-16,21 20 15,0-21-15,-21 0 0,0 0 16,21-21-16,0 0 16,0 0-16,1-21 15,-1 0-15,0 0 0,0 0 16,0-22-16,-21 1 16,21 0-16,1-1 0,-1 1 0,0 0 15,0-1-15,0 22 0,0-21 0,-21 21 16,22 0-16,-22-1 0,21 22 15,-21 22 1,21-1-16,-21 0 0,0 0 0,0 21 16,0-20-16,0 20 0,21-21 15,-21 21-15,0-20 0,0 20 16,0-21-16,21 0 0,0 0 0,-21 1 16,22-1-16,-1-21 0,0 21 15,0-21-15,21 0 0,-20 0 0,20 0 16,0 0-16,1-21 0,20 0 15,-21-1-15,1 1 0,-1 0 0,0-21 16,1-1-16,-22 22 0,21-21 16,-21 0-16,1-1 0,-1 1 0,-21 0 15,0 20-15,21 1 0,-21 0 0,0 0 16,0 0-16,0 42 31,0 0-31,0 0 0,0 22 16,-21-1-16,21 0 0,0 1 0,0 20 15,0 1-15,0-1 0,0 1 16,0 20-16,0-20 0,0 20 0,0 1 16,0 0-16,0-1 0,0 1 15,0 21-15,0-21 0,-21-1 0,-1 1 16,22 0-16,-21-1 0,0 1 16,0 0-16,0-22 0,0 22 0,-1-22 15,1 1-15,21-22 0,-21 0 0,0 1 16,21-22-16,-21 0 0,21 0 15,0-42 1,0-21-16,0 21 0,0-22 16,0 1-16,21-22 0,0 22 0,-21-21 15,21-22-15,0 21 0,1-20 0,-22-1 16,21-21-16,0 0 0</inkml:trace>
  <inkml:trace contextRef="#ctx0" brushRef="#br0" timeOffset="-204448.08">5694 13526 0,'-21'-43'0,"42"86"0,-64-128 16,22 64-16,21-22 0,0 22 0,-21 0 16,21 0-16,0 0 15,0 0-15,21 21 0,0-22 0,1 22 16,-1 0-16,21 0 0,0 0 16,1 0-16,-1 0 0,0 22 0,1-1 15,-1 0-15,0 0 0,-20 0 0,20 22 16,-21-1-16,-21 0 0,0-21 15,0 22-15,0-1 0,-21 0 0,0-20 16,0 20-16,-1-21 0,-20 21 16,0-20-16,-1-1 0,22-21 0,-21 21 15,21-21-15,-22 0 0,22 0 0,0 0 16,21-21 15,21 21-31,0-21 0,1-1 0,20 22 16,-21-21-16,21 0 0,1 0 15,-22 21-15,21-21 0</inkml:trace>
  <inkml:trace contextRef="#ctx0" brushRef="#br0" timeOffset="-204072.3">6202 13504 0,'0'0'0,"-21"-105"31,21 83-31,0 1 0,0 0 0,0 0 16,21 0-1,0 21-15,0 0 0,21 0 16,-20 0-16,-1 0 0,21 0 0,-21 0 16,22 21-16,-1 0 0,0 21 15,-21-20-15,22 20 0,-22-21 0,21 21 16,-21 1-16,1-1 0,-1 0 16,-21-20-16,0 20 0,0 0 0,0-21 15,0 1-15,0 20 0,-21-21 16,-1 0-16,1-21 15,21-21 1,0 0-16,0 0 0,0-22 0,0 22 16,0-21-16,0 21 15,0-22-15,0 1 0,21 0 0,1 21 16,-22-22-16,21 22 0,0 0 0,-21 0 16,21 0-16,0-1 0,0 22 15,1-21-15,-1 21 0,0 0 16,0 0-16,0-21 0,0 21 0,22 0 15,-22 0-15</inkml:trace>
  <inkml:trace contextRef="#ctx0" brushRef="#br0" timeOffset="-202977.92">7472 13272 0,'-43'0'16,"22"0"-1,0 21-15,0 0 0,21 0 16,-21-21-16,21 21 0,-21 22 16,-1-22-16,22 0 0,0 21 0,0-21 15,0 1-15,0 20 0,0-21 0,0 21 16,0-20-16,0 20 0,0-21 16,22 0-16,-1 0 0,0 1 0,0-1 15,0-21-15,0 21 0,1-21 16,-1 0-16,21 0 0,-21 0 0,0 0 15,22-21-15,-22 21 0,0-21 16,0-1-16,0 1 0,22 0 0,-22-21 16,-21 21-16,21-22 0,-21 1 15,0 0-15,0-1 0,0 1 0,0 0 16,0-1-16,0 22 0,-21-21 0,0-1 16,0 22-16,-1 0 0,-20 0 15,21 0-15,-21 21 0,20 0 0,-20 0 16,21 0-16,-21 0 0,20 21 15,-20 0-15,21 0 0,21 22 16,0-22-16,-21 21 0,21 0 0,0 1 0,0-22 16,0 21-16,0 1 15,21-1-15,0-21 0,0 21 0,0-20 16,1 20-16,-1-21 0,21-21 0,-21 21 16,0-21-16,1 0 15,20 0-15,-21 0 0,0 0 0,0 0 0,22-21 16,-22 0-16,0 0 0,0 0 0,0-1 15,1-20-15,-1 21 0,-21-21 16,21 20-16,0-20 0,0 0 16,0 21-16,-21-22 0,22 22 0,-1 0 0,-21 0 15,0 0 1,21 21-16,-21 21 16,0 0-16,0 0 15,0 0-15,0 22 0,0-22 16,0 0-16,0 0 0,0 0 0,0 22 15,0-22-15,0 0 0,21 0 16,-21 0-16,21 0 0,0-21 16,1 0-16,-1 0 0,0 0 15,0 0-15,0 0 0,0 0 16,1-21-16,-1 0 0,21 0 16,-21 0-16,0-22 0,1 22 0,-1 0 15,0-21-15,-21 21 0,21-1 16,0 1-16,-21 0 0,0 0 0,0 0 15,0 0-15,0 42 32,0 0-32,-21 0 15,21 0-15,0 0 0,-21 1 0,21 20 16,0-21-16,0 0 0,0 22 16,0-22-16,0 0 0,0 0 0,0 21 15,21-20-15,0-22 0,0 21 16,1 0-16,-1-21 0,0 0 0,0 0 15,0 0-15,22 0 0,-22 0 16,0-21-16,0 0 0,21-1 16,-20 1-16,-1 0 0,0 0 0,0-21 15,0 20-15,0-20 0,1 0 0,-1 21 16,0-22-16,-21 1 0,0 0 16,0 20-16,0 1 0,0 0 0,0 0 15,-21 21-15,0 0 0,-22 21 16,22 0-16,0 22 0,0-1 15,-22-21-15,22 21 0,0 1 16,21-1-16,0 0 0,0 1 0,0-1 0,0-21 16,0 22-16,0-22 0,0 0 15,0 0-15,21 0 0,0 0 16,1-21-16,-1 0 0,0 0 0,0 0 16,21 0-16,-20-21 0,20 0 15,0 21-15,1-21 0</inkml:trace>
  <inkml:trace contextRef="#ctx0" brushRef="#br0" timeOffset="-200044.13">10372 13589 0,'0'21'0,"0"-42"0,-22 42 0,22 0 0,0 1 16,0-44 15,0 1-16,0 0-15,22 0 16,-1 0-16,0-22 0,-21 22 0,21 0 16,0-21-16,-21 21 0,21-1 15,-21-20-15,0 0 0,0 21 16,0-22-16,0 22 0,-21-21 0,0 21 16,0-1-16,0 1 0,0 21 15,-22 0-15,22 0 0,0 0 0,-21 21 16,20 1-16,-20-1 0,21 21 15,-21 0-15,20-20 0,1 20 16,0 0-16,21 22 0,0-22 0,-21 0 16,21 1-16,0-1 0,0 0 0,0 1 15,0-22-15,21 21 0,0-21 0,-21 1 16,21-1-16,1-21 0,-1 0 0,0 0 16,21 0-16,-21 0 15,1 0-15,-1 0 0,21-21 0,-21-1 16,0 1-16,1 0 0,-1 0 0,0-21 15,0 20-15,0-20 0,0 0 16,-21 21-16,0-22 0,22 22 0,-22 0 16,21-21-16,-21 20 0,0 1 15,0 0-15,0 42 16,21 0-16,-21 1 16,0-1-16,0 0 0,0 21 15,0 1-15,0-1 0,0 21 0,0-20 16,0 20-16,0 1 0,0-1 15,0 1-15,0-1 0,0 1 16,-21-1-16,21 22 0,0-22 0,0 22 16,-21-21-16,21 20 0,0-20 0,-22 63 15,22-64-15,0 1 16,0-22-16,0 0 0,0 1 0,0-22 16,0 21-16,0-21 0,22-42 31,-1-21-31,0 21 15,0-22-15,0-20 0,22 21 16,-22-22-16,21-21 0,-21 1 0,22-1 16,-22 0-16,21 1 0,0-1 15,1-21-15,-1 0 0,0 22 0,-20-22 16,20 21-16,0-21 0,-21 22 16,22 20-16,-22-20 0,0 41 0,0-20 15,-21 20-15,0 1 0,0 0 0,0 21 16,0-1-16,-21 44 31,0-1-31,21 0 0,-21 0 16,0 21-16,-1-20 0,22 20 15,0 0-15,-21-21 0,21 22 0,0-1 0,0-21 16,0 22-16,0-22 0,0 0 16,0 0-16,21 0 0,-21 0 15,22-21-15,-1 0 0,0 0 0,21 0 16,-21 0-16,1 0 0,20-21 15,-21 21-15,21-21 0,-20-21 0,-1 21 16,21-1-16,-21-20 0,22 21 16,-22-21-16,0-1 0,21 22 0,-21-21 15,1-1-15,-1 22 0,0 0 0,-21 0 16,0 0-16,21 0 0,-21 42 31,0 0-31,-21 0 16,0 0-16,21 0 0,0 1 15,0 20-15,0-21 0,0 0 16,0 22-16,0-22 0,0 0 16,0 21-16,21-21 0,0 1 0,0-1 15,0 21-15,1-42 0,20 21 0,-21 0 16,21-21-16,-20 0 0,20 0 16,0 0-16,1 0 0,-1 0 0,0 0 15,22-21-15,-22 21 0,0-21 0,22-21 16,-22 21-16,1-1 0,-1-20 15,-21 21-15,21-21 0,-20-1 16,-1 22-16,-21-21 0,0-1 0,0 1 16,0 0-16,0-1 0,0 22 0,0 0 15,0 0-15,0 0 0,-21 0 16,-1 21-16,-20 0 0,21 0 16,0 0-16,-22 21 0,22 0 0,-21 0 15,0 0-15,20 0 0,-20 22 0,21-22 16,0 21-16,0-21 0,-1 22 15,22-22-15,0 21 0,0-21 0,0 1 16,0-1-16,22 0 0,-1 0 0,0 0 16,0 0-16,0 1 0,0-22 15,22 0-15,-22 0 0,21 0 16,-21 0-16,22-22 0,-22 1 0,0 0 16,21 0-16,-20 0 0,-1 0 15,0-1-15,0-20 0,-21 21 0,0-21 16,21 20-16,-21-20 0,0 21 15,0 0-15,0 0 0,0-1 0,0 1 16,-21 21 0,21 21-16,0 1 15,-21-1-15,0 0 0,21 0 0,0 21 16,0-20-16,0-1 0,0 21 0,0-21 16,0 0-16,0 1 0,0 20 15,0-21-15,21 0 0,0 0 16,0 1-16,0-1 0,22-21 15,-22 0-15,21 0 0,-21 0 16,22 0-16,-1 0 0,0-21 0,1-1 16,-22 1-16,21 0 0,1-21 15,-22 21-15,21-22 0,-21 1 0,0 0 16,22-1-16,-22-20 0,0 20 0,0-20 16,0-1-16,1 1 0,-1 21 15,-21-1-15,0 1 0,0 0 0,0 20 16,0 1-16,-21 21 15,-1 0-15,22 21 0,-21 1 16,0 20-16,0 0 0,0 1 16,0-1-16,-1 0 0,22 1 15,-21 20-15,21-21 0,0 1 0,0-1 16,0 0-16,0 1 0,0-1 0,0 0 16,0-20-16,21 20 0,1-21 15,-1 0-15,-21 0 0,21-21 0,0 0 16,0 0-16,22 0 0,-22 0 0,0 0 15,21 0-15,-21-21 0,22 21 16,-22-42-16,0 21 0,0 0 0,0-1 16,1-20-16,-1 21 0,0-21 15,0 20-15,0-20 0,-21 0 16,0 21-16,0-1 0,0 44 31,0-1-31,-21 0 16,21 0-16,-21 0 0,0 0 0,21 22 15,0-22-15,0 0 0,0 0 16,0 0-16,0 22 0,0-22 0,0 0 16,21 0-16,0 0 15,0 1-15,0-22 0,1 0 0,20 0 16,-21 0-16,21 0 0,-20 0 0,20-22 16,-21 22-16,21-21 15,-20-21-15,-1 21 0,42-43 0,-20 22 16,-22 0-16,0-1 0,0-20 15,0 20-15,0-20 0,1-22 16,-22 22-16,21-64 0,-21 84 16,0 1-16,0 0 0,0 21 0,0-1 15,0 1-15,-21 21 16,-1 0-16,1 21 16,0 1-16,21 20 0,0 0 15,-21 1-15,21-1 0,-21 21 0,21-20 16,0 20-16,0-20 0,0 20 15,0-21-15,0 1 0,0-1 0,0 0 16,0 1-16,0-1 0,0 0 0,21-20 16,0 20-16,0-21 0,0 0 15,1-21-15,-1 21 0,0-21 16,21 0-16,-21 0 0,43 0 16,-43-21-16,0 0 0,22 0 0,-22 0 15,0 0-15,0-1 0,0-20 16,0 21-16,1-21 0,-1-1 0,-21 22 15,0 0-15,21 0 0,-21 0 16,0-1-16,0 44 16,-21-1-1,0 0-15,21 21 16,0-21-16,0 1 0,-22-1 0,22 0 16,0 0-16,0 0 0,0 0 15,0 1-15,0-1 0,0 0 16,22 0-16,-1-21 15,0 0-15,0 0 0,21 0 0,-20 0 16,-1 0-16,0-21 0,0 0 16,0 0-16,0-1 0,1 1 15,-1 0-15,0-21 0,0-1 0,0 1 16,0 0-16,1-1 0,-22 1 16,21-21-16,-21 41 0,0 1 0,0 0 15,0 42 1,0 0-1,0 1-15,-21-1 0,21 0 0,0 0 16,-22 21-16,1 1 0,21-22 0,-21 21 16,21 1-16,0-1 0,0-21 15,-21 21-15,0 1 0,21-1 0,-21 22 16,21-22-16,0 0 0,0 22 16,0-1-16,0 1 0,0-22 0,0 22 15,0 84-15,0-85 0,0 22 16,0-22-16,0 22 0,0 0 15,0-22-15,0 22 0,0-22 0,0 22 16,-22-21-16,22-1 0,0 1 16,-21-1-16,21-21 0,-21 1 0,21-1 15,0 0-15,-21-20 0,0-1 0,0 0 16,-1-21-16,1 0 16,0 0-16,0-21 0,0-22 15,21 22-15,0 0 0,0-21 0,0 21 16,0-1-16,0-20 0,0 21 15,0-21-15,0-1 0,0 1 0,0 0 16,0-1-16,0-20 0,0-1 0,0 1 16,0-1-16</inkml:trace>
  <inkml:trace contextRef="#ctx0" brushRef="#br0" timeOffset="-199789.28">14012 12912 0,'0'0'16,"21"0"-16,22 0 0,-22 0 0,21-21 16,-21 21-16,22 0 0,-1 0 15,0-22-15,1 22 0,-22-21 0,21 21 16,-21 0-16,22 0 0,-22-21 15,0 21-15,0 0 16,-21-21-16,0 0 16,-21 21-16,0-21 0</inkml:trace>
  <inkml:trace contextRef="#ctx0" brushRef="#br0" timeOffset="-199600.39">13631 12637 0,'0'0'0,"21"0"79,1 0-64,-22-22-15,21 22 0</inkml:trace>
  <inkml:trace contextRef="#ctx0" brushRef="#br0" timeOffset="-198598.94">16595 12467 0,'0'0'0,"-22"-21"0,1 0 16,-21 21-16,21 0 0,0 0 15,-1 0-15,1 0 0,-21 0 16,21 21-16,0 0 0,-22 0 15,22 1-15,0 20 0,0 0 0,0 1 16,-22-1-16,22 21 0,0-20 0,0 20 16,0-20-16,21-1 0,0 0 15,0 1-15,0-22 0,0 21 0,21-21 16,0 0-16,21 1 0,-21-22 16,22 0-16,-1 0 0,0 0 0,1 0 15,20 0-15,-20 0 0,-1-22 0,0 1 16,1 0-16,-1-21 0,0 21 15,-21-22-15,1 22 0,-1-21 16,0-22-16,-21 22 0,0 0 0,0-1 16,0 1-16,-21 0 0,0-1 0,-22 22 15,22 0-15,-21 0 16,-1 0-16,1 21 0,0 0 0,-1 0 0,1 0 16,0 0-16,-1 0 0,22 21 15,0-21-15,0 21 0,21 0 0,0 0 16,21 0-16,0-21 15,0 22-15,22-22 0,-1 0 0,0 0 16,22 0-16,-1 0 0,1 0 0,-1 0 16,-20-22-16,20 22 0,1-21 15,20 0-15,-41 0 0,20 0 0,1 0 16,-22-1-16,0 1 0,1-21 16,-1 21-16,-21 0 0,0-22 15,-21 22-15,0 0 0,0 0 0,0 0 16,0-1-16,0 1 0,-21 21 15,0 0-15,0 0 0,0 21 16,21 1-16,-21-1 0,-1 21 0,1-21 16,0 64-16,0-43 15,0 1-15,0 20 0,21 1 0,-22-1 16,22 1-16,-21-1 0,21 22 16,-21-22-16,21 22 0,0-22 0,0 22 15,0 0-15,0-1 0,0 1 16,-21 0-16,21 21 0,0-22 0,0 1 15,0 0-15,0-1 0,0 1 16,-21 0-16,21-1 0,0 1 0,0-22 16,0 22-16,-21-21 0,21-1 0,-22 1 15,22-22-15,0 21 0,0-41 0,0 20 16,0-21-16,-21 0 0,21 0 16,-21-21-16,0 0 15,0-21-15,21 0 0,-21 0 0,-1 0 16,22-22-16,-21 1 0,0-21 15,21 20-15,0-41 0,0 20 0,0 1 16,0-22-16,0 0 0,0 1 16,0-1-16,21 0 0,0 1 15,22-1-15,-22 0 0,0 1 0,21 20 16,-20-21-16,20 22 0,0-1 0,1 1 16,-1 21-16,21-22 0,-20 1 15,-1 20-15,22-20 0,-22 20 0</inkml:trace>
  <inkml:trace contextRef="#ctx0" brushRef="#br0" timeOffset="-197975.97">19092 13018 0,'0'-22'16,"0"1"-16,21 0 15,-21 0-15,22-21 16,-1 20-16,-21-20 0,0 21 0,21-21 15,-21-1-15,0 1 0,0 0 0,0-1 16,0 1-16,0 21 0,-21-22 16,0 22-16,-22 21 0,22 0 15,0 0-15,-21 0 0,20 0 16,-20 21-16,0 22 0,-1-22 0,1 21 16,21 1-16,-21-1 0,20 21 15,-20-20-15,42-1 0,-21 0 0,21 1 16,0-1-16,0-21 0,0 0 0,0 1 15,21-1-15,0 0 0,0 0 0,1-21 16,-1 0-16,21 0 16,-21 0-16,22-21 0,-1 0 0,-21 0 15,21-1-15,1 1 0,-1 0 16,-21-21-16,22 21 0,-1-22 0,-21 1 16,0 0-16,0-1 0,1 1 15,-1 21-15,-21 0 0,0 42 16,0 0-1,0 0-15,0 0 0,-21 22 0,21-22 16,0 21-16,-22 0 0,22-20 16,0 20-16,0-21 0,0 21 0,0-20 15,22-1-15,-1 0 0,21-21 0,-21 21 16,0 0-16,22-21 16,-1 0-16,0 0 0,1 0 0,20 0 15,-20-21-15,-1 0 0,0 0 0</inkml:trace>
  <inkml:trace contextRef="#ctx0" brushRef="#br0" timeOffset="-197685.14">20024 12679 0,'0'-42'16,"0"84"-16,0-106 0,0 22 0,0 21 15,0 0-15,0 0 0,0-1 0,-22 22 16,22 22 0,-21-1-16,0 0 0,0 21 15,21 1-15,0-1 0,-21 21 0,0-20 16,21 20-16,-22 1 0,22-1 15,0 22-15,0-22 0,-21 1 16,0-1-16,21 22 0,-21-21 0,21 20 16,-21-20-16,0 20 0,-1-20 0,22 21 15,-21-22-15,0 1 0,0-1 16,0 1-16,21-1 0,-21-21 0,21 1 16,-22-22-16,22 21 0,0-21 0,22-42 31,-1 0-31,-21 0 15,21 0-15,0-22 0,0 1 16,0-21-16</inkml:trace>
  <inkml:trace contextRef="#ctx0" brushRef="#br0" timeOffset="-197374.32">19939 12869 0,'0'-63'15,"0"126"-15,0-190 0,0 85 0,21 21 0,-21-21 16,0 20-16,21 1 0,0 0 15,1 0-15,-1 21 0,0 0 16,21 0-16,1 0 0,-1 0 0,0 0 16,1 21-16,-1 0 0,0 0 0,-21 1 15,1 20-15,-1-21 0,0 21 0,-21 1 16,0-1-16,0-21 0,-21 22 0,0-22 16,-1 21-16,-20-21 15,21 0-15,-21 1 0,-1-1 0,1 0 16,0-21-16,-1 0 0,22 0 0,0 0 15,-21 0-15,20 0 0,1-21 16,21 0-16,0-1 16,21 22-16,-21-21 0,22 21 15,20-21-15,-21 0 0,21 21 16,-20-21-16,20 0 0,0-1 0,1 1 16</inkml:trace>
  <inkml:trace contextRef="#ctx0" brushRef="#br0" timeOffset="-197107.47">20595 12637 0,'0'0'0,"21"-22"0,-21 1 32,0 42-17,0 1-15,0 20 16,-21 0-16,0 1 0,21 20 0,-21 1 16,21-1-16,0 1 0,-21-1 0,-1 1 15,1-1-15,21 1 0,-21-1 16,0 64-16,0-42 0,0-22 15,-1 1-15,22-22 0,-21 22 16,0-22-16,0 0 0,21 1 16,0-1-16,0-21 0,0 21 0,0-20 15,21-22 1,0-22-16,0 22 16,1-21-16,-1-21 0,0 21 15,0-22-15</inkml:trace>
  <inkml:trace contextRef="#ctx0" brushRef="#br0" timeOffset="-196808.64">20659 12933 0,'0'-85'0,"0"170"0,0-233 0,0 84 15,0 1-15,0 20 0,0 1 16,0 21-16,0 0 0,0 0 16,0-1-16,21 1 0,0 21 0,0 0 15,0 0-15,0 0 0,22 0 0,-22 0 16,0 0-16,21 21 0,-20 1 15,-1-1-15,21 21 0,-21-21 0,-21 22 16,0-1-16,0-21 0,0 21 16,0 1-16,0-1 0,0-21 0,-21 22 15,-21-22-15,21 21 0,-22-21 0,1 0 16,0-21-16,-1 22 0,1-22 16,0 0-16,-1 0 0,22 0 0,-21 0 15,21 0-15,21-22 0,0 1 16,0 0-1,21 0-15,21 0 0,-21 0 0,22-1 16,-1 1-16,0-21 0</inkml:trace>
  <inkml:trace contextRef="#ctx0" brushRef="#br0" timeOffset="-196396.99">21315 12213 0,'0'0'0,"0"21"15,-21 1-15,21-1 0,0 21 16,-22-21-16,22 22 0,-21-1 16,0 0-16,0 1 0,21-1 0,0 0 15,-21 22-15,21-22 0,-21 0 16,21 1-16,0-1 0,0 0 0,0-20 16,0-1-16,0 21 0,0-21 0,21-21 15,0 21-15,0-21 0,0 0 16,22 0-16,-22 0 0,0 0 0,21-21 15,-21 0-15,1 0 0,20 0 0,-21 0 16,0-22-16,0 22 0,1-21 16,-1 21-16,-21-22 0,0 22 0,21 0 15,-21 0-15,-21 21 32,0 21-32,21 0 0,-22 0 15,22 22-15,0-22 0,-21 0 0,21 0 16,-21 21-16,21-20 0,0-1 15,-21 0-15,21 0 0,0 0 16,21-21 0,0-21-1,0 0-15,1 0 0</inkml:trace>
  <inkml:trace contextRef="#ctx0" brushRef="#br0" timeOffset="-196200.09">21632 12446 0,'-42'0'32,"21"0"-32,0 0 15,21 21 32,21 0-47,0-21 0,0 22 16,0-22-16,0 21 0,1-21 15,-1 21-15</inkml:trace>
  <inkml:trace contextRef="#ctx0" brushRef="#br0" timeOffset="-195912.25">22225 12615 0,'0'0'0,"0"-21"0,0 0 16,0 0-16,-21 0 0,0 21 15,-1 0-15,1 0 16,0 0-16,0 0 0,0 0 16,0 0-16,-1 21 0,1 0 0,-42 21 15,42-20-15,-1 20 16,1-21-16,0 21 0,0 1 0,21-1 16,0-21-16,0 22 0,0-22 15,0 21-15,0-21 0,0 0 16,21 22-16,0-22 15,0-21-15,1 21 0,-1-21 0,0 0 0,21 0 16,-21 0-16,1 0 0,20 0 16,-21 0-16,21-21 0,-20 21 0</inkml:trace>
  <inkml:trace contextRef="#ctx0" brushRef="#br0" timeOffset="-195464">22754 12721 0,'0'0'0,"0"-106"31,-21 106-31,0 0 0,-22 0 16,22 0-16,-21 0 16,21 0-16,0 0 0,-22 22 0,22-1 15,0 0-15,0 0 0,0 21 0,-1-20 16,1 20-16,0-21 0,0 21 16,21-20-16,0-1 0,0 21 0,0-21 15,0 0-15,0 1 0,0-1 0,0 0 16,0 0-16,21-21 15,0 0-15,0 0 0,1 0 0,-1 0 16,0 0-16,0 0 0,0 0 16,0-21-16,1 0 0,20 0 15,-21-22-15,0 22 0,0-21 0,1-1 16,-1 22-16,0-21 0,0 0 0,-21 20 16,0 1-16,21 0 0,-21 0 15,-21 42 1,21 0-1,0 0-15,-21 1 0,21-1 0,-21 0 16,21 0-16,0 21 0,0-20 0,0-1 16,0 0-16,0 0 0,0 0 15,0 0-15,0 1 0,21-1 16,0-21-16,0 0 16,0 0-16,1 0 0,-1 0 15,21 0-15,-21 0 0,0-21 0,22-1 16,-22 1-16,21-21 0</inkml:trace>
  <inkml:trace contextRef="#ctx0" brushRef="#br0" timeOffset="-195195.12">23347 12340 0,'0'0'0,"21"-21"0,0-21 16,-21 21-16,21-1 0,-21 44 31,-21-1-15,21 0-16,-21 0 0,21 0 15,-21 22-15,0-22 0,-1 21 0,1 0 16,21-20-16,-21 20 0,0 0 16,0 1-16,21-1 0,-21 0 0,21 1 15,-22-1-15,22 0 0,-21-21 16,21 22-16,0-22 0,0 0 0,0 21 16,0-20-16,0-1 0,21-21 15,1 0 1,-1 0-16,0 0 0,21-21 15,-21-1-15,22 1 0</inkml:trace>
  <inkml:trace contextRef="#ctx0" brushRef="#br0" timeOffset="-194231.66">23834 12637 0,'0'-22'16,"0"44"-16,-22-44 15,1 22 1,0 22-16,0-1 0,0 0 15,21 0-15,-21 0 0,-1 22 0,1-22 16,0 21-16,21-21 0,0 22 16,-21-22-16,21 21 0,-21-21 15,21 0-15,0 1 0,0-1 0,0 0 0,0 0 16,0 0-16,21-21 16,0 0-16,21 0 15,-20 0-15,-1 0 0,0 0 0,21-21 16,-21 21-16,1-21 0,20 0 15,-21 0-15,0-1 0,0 1 0,22-21 16,-22 21-16,0-22 0,0 22 0,0-21 16,-21 21-16,0 0 0,0-1 15,22 22-15,-44 22 32,1-1-32,21 0 0,0 0 0,-21 21 15,0-20-15,21-1 0,-21 0 16,21 21-16,0-21 0,0 1 0,0-1 15,0 0-15,0 0 16,21 0-16,0-21 16,0 0-16,0 0 0,1 0 15,-1 0-15,0 0 0,-21-21 16,0 0-16,0 0 16,0 0-16,0-22 0,0 22 15,0 0-15,0-21 0,0 20 0,0-20 16,0 21-16,0 0 0,0 0 0,0-1 15,21 1-15,0 0 16,0 21-16,1-21 0,-1 21 0,0 0 16,21 0-16,-21 0 15,1 0-15,-1 0 0,0 0 16,21 0-16,-21 0 0,1 0 0,-1 21 16,21 0-16,-21 0 0,0 1 15,-21-1-15,0 0 0,22 0 0,-22 0 16,0 0-16,0 22 0,0-22 0,0 0 15,0 0-15,0 0 0,0 1 16,0-1-16,-22-21 0,22 21 0,0 0 16,-21-21-16,0 0 0,21 21 0,-21-21 15,0 0 1,0 0-16,21-21 16,0 0-1,0 0-15,0 0 16,0-1-16,0-20 0,0 21 0,0-21 15,21 20-15,0-20 0,0 0 0,0-1 16,0 22-16,22-21 0,-22 0 16,21 20-16,64-20 0,-64 21 15,22 21-15,-1 0 0,-20 0 0,20 0 16,-20 0-16,-1 0 0,-21 21 16,0 0-16,0 0 0,1 1 0,-22 20 15,0 0-15,0-21 0,-22 22 16,1-1-16,0 0 0,0-20 0,-21 20 15,-1-21-15,22 21 0,-21-20 16,-1-1-16,22 0 0,-21 0 16,21 0-16,0-21 0,-1 0 15,22-21 17,0 0-32,0 0 0,22 21 15,-22-21-15</inkml:trace>
  <inkml:trace contextRef="#ctx0" brushRef="#br0" timeOffset="-193972.75">24659 12171 0,'-21'0'0,"42"0"0,-63 0 0,21 0 16,-1 0-16,1 0 15,21 21 1,0 0-16,0 0 16,0 1-16,0-1 15,0 0 1,21-21-16,-21 21 0,-21-21 31,0 0-15</inkml:trace>
  <inkml:trace contextRef="#ctx0" brushRef="#br0" timeOffset="-193744.88">23347 12446 0,'-21'21'0,"42"-42"0,-64 42 0,22-21 15,21 21-15,0 1 16,21-22-16,1 0 15,-1 0-15,0 0 0,0 0 0,21 0 16,-20 0-16,20 0 0,0 0 16,-21 0-16,22 0 0,-1 0 0,-21 0 15,22 0-15,-22 0 0,0 0 16,-21-22-16,0 1 16</inkml:trace>
  <inkml:trace contextRef="#ctx0" brushRef="#br0" timeOffset="-191868.17">889 1990 0,'0'0'16,"0"-21"-16,0-1 0,0 1 16,0 0-16,0 42 46,0 0-46,0 22 0,-21-22 0,21 21 16,0 1-16,0-1 0,-21 0 16,-1 1-16,22-1 0,-21 0 15,21 1-15,0-1 0,-21-21 0,21 21 16,0-20-16,0-1 0,0 0 16,21-21-1,-21-21-15,21 21 16,1-21-16,-1-22 0,0 22 15,0 0-15,0 0 0,0-22 0,1 22 16,-1 0-16,0-21 16,-21 21-16,0-1 0,21 1 15,0 21-15,-21 21 32,0 1-32,0 20 15,0-21-15,0 0 0,0 0 0,0 1 16,0-1-16,0 21 0,0-21 15,21 0-15,-21 1 16,22-22-16,-1 0 0,21 0 0,-21 0 16,0 0-16,22-22 0,-1 22 15,0-21-15,-20 0 0,20 0 16,0 0-16,-21-22 0,22 22 16,-43 0-16,0-21 0,0 21 15,0-22-15,0 1 0,0 21 16,-21-22-16,-1 1 0,-20 21 0,21-21 15,-21 20-15,20 22 0,-20-21 16,21 21-16,-21 0 0,20 0 16,1 0-16,21 21 0,-21 1 15,21-1-15,0 0 16,0 0-16,21 0 0,0-21 16,1 0-16,20 0 0</inkml:trace>
  <inkml:trace contextRef="#ctx0" brushRef="#br0" timeOffset="-191396.63">1905 1842 0,'0'21'0,"0"-42"0,-21 84 15,0-42-15,21 22 0,-22-1 16,22 0-16,-21 1 0,21-1 0,0 0 15,-21-21-15,0 22 0,21-1 16,0-21-16,0 22 0,-21-22 0,21 0 16,0 0-16,0 0 15,-21-42 17,21 0-32,0 0 15,0 0-15,0-1 0,0 1 0,0 0 16,0 0-16,21-21 0,0 20 15,0 1-15,0 0 0,0 0 16,1 0-16,-1 0 0,21 21 0,-21 0 16,0 0-16,22 0 0,-22 21 15,0 0-15,0-21 0,0 21 0,1 0 16,-22 22-16,0-22 0,0 0 16,0 0-16,0 0 0,0 22 15,0-22-15,-22 0 0,1 0 16,21 0-16,-21-21 15,42-21 17,0 21-32,1-21 15,-1 0-15,0 0 0,0-1 0</inkml:trace>
  <inkml:trace contextRef="#ctx0" brushRef="#br0" timeOffset="-190828.96">2392 2053 0,'0'21'16,"-21"1"0,21-1-16,-22 0 0,22 0 0,0 0 15,-21 0-15,21 22 0,0-22 16,0 0-16,0 0 16,21 0-16,1-21 0,-1 0 0,0 0 15,21 0-15,-21 0 0,22 0 16,-1 0-16,0 0 0,-20-21 0,20 0 15,0 21-15,-21-21 0,1 0 16,20 0-16,-42-1 0,21 1 16,-21 0-16,21 0 0,-21 0 0,0 0 15,0-1-15,0 1 0,0 0 16,0 42 0,0 0-1,-21 1-15,21-1 0,0 21 16,0-21-16,0 22 0,-21-1 15,21 0-15,-21 1 0,0 20 0,21 1 16,0-1-16,0 1 0,0-1 16,0 1-16,0-1 0,0 1 0,0-1 15,0 1-15,21-1 0,-21 1 16,0-1-16,0-21 0,0 22 16,0-22-16,0 1 0,0-22 15,-21 21-15,-1-21 0,1 0 0,0 1 16,0-22-16,-21 0 0,20 0 15,-20 0-15,0-22 0,21 1 0,-22 0 16,1 0-16,0-21 0,-1-1 16,22 1-16,-21 0 0,21-22 0,-1 22 15,1-1-15,0 1 0,21 0 16,-21-1-16,21 1 0,0 0 16,0-1-16,21 22 0,0-21 0,22 0 15,-22 20-15,21-20 0,22 0 16,-22 21-16,21-22 0,1 1 15,21 0-15</inkml:trace>
  <inkml:trace contextRef="#ctx0" brushRef="#br0" timeOffset="-190548.6">3746 1545 0,'0'0'0,"0"-21"16,0 0-16,0 42 15,0 0 1,-21 22-16,0-1 0,-21 21 0,21 1 16,-1-1-16,-20 22 0,0-21 15,-1-1-15,1 1 0,0-1 16,-1 1-16,1-1 0,0 1 16,21-22-16,-22 21 0,22-20 0,0-1 15,21-21-15,0 0 0,0 22 16,-21-22-16,21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11:09:06.3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 593 0,'0'0'0,"0"-21"16,0-1 0,0 1-16,-21 21 31,0 0-16,21 21-15,0 1 16,0 20-16,0-21 0,0 0 16,0 22-16,0-1 0,-21 0 15,21 22-15,0-22 0,-22 22 16,22-22-16,-21 21 0,21-20 0,0-1 16,-21 0-16,21 1 0,0-22 15,-21 21-15,21-21 0,0 1 0,0-1 16,0-42 15,21 21-31,0-22 16,-21 1-16,21-21 0,1 21 15,-22-22-15,21 1 0,0 21 0,0-43 16,0 22-16,0 21 0,-21-21 16,22-1-16,-1 22 0,0 0 15,-21 0-15,21 21 0,0 21 16,-21 0-1,21 21-15,-21-20 0,0 20 16,0 0-16,0-21 0,0 22 0,0-1 16,0 0-16,0-20 0,0 20 15,0-21-15,22 0 0,-1 0 0,0-21 16,0 22-16,0-22 16,0 0-16,1 0 0,20 0 0,0 0 15,-21 0-15,22-22 0,-22 1 16,21 0-16,-21 0 0,1 0 15,-1-22-15,0 22 0,0-21 0,-21 0 16,0-1-16,0-20 0,0 20 16,0 1-16,0 0 0,-21 21 0,0-22 15,0 22-15,-22 0 0,22 0 16,0 21-16,0 0 0,0-21 16,-1 21-16,1 0 15,21 21-15,0 0 16,21-21-16,1 21 15,-1-21-15,0 0 0,0 21 16,0-21-16,0 0 0</inkml:trace>
  <inkml:trace contextRef="#ctx0" brushRef="#br0" timeOffset="540.69">2032 572 0,'-21'0'32,"0"0"-32,21 21 0,0 0 15,0 0-15,0 21 0,-22-20 16,22 20-16,0 0 0,0 1 0,0-1 16,0 0-16,0 1 0,-21 20 15,21-21-15,0 1 0,0-1 0,0-21 16,0 22-16,0-1 0,-21-21 15,21 0-15,0 22 0,0-22 0,-21 0 16,21 0-16,-21-21 31,21-21-15,0 0-16,-21 0 0,21-1 16,0 1-16,0-21 0,0 21 15,0-22-15,0 1 0,0 0 16,21 21-16,0-22 0,0 22 0,0-21 15,0 21-15,1-1 0,20 1 16,-21 21-16,21 0 0,1 0 0,-22 0 16,21 21-16,-21-21 0,22 43 15,-1-1-15,-21 0 16,0-20-16,-21-1 0,22 21 0,-22-21 16,0 22-16,0-22 0,0 0 15,-22 0-15,1 0 0,0 0 0,21 1 16,-21-22-16,0 21 0,0 0 15,21-42 32,0 0-47,21-1 16</inkml:trace>
  <inkml:trace contextRef="#ctx0" brushRef="#br0" timeOffset="1376.45">3048 1101 0,'0'0'0,"21"-64"16,0 43-1,-21 0-15,0 0 0,0 0 16,0-22-16,0 22 0,0 0 0,0 0 15,0 0-15,-21-1 0,0 1 16,0 21-16,0 0 0,-1 0 16,1 0-16,0 0 0,0 21 15,0 22-15,0-22 0,-22 21 16,22 1-16,0-1 0,0 0 16,0 1-16,-1-1 0,1 0 0,21 1 15,0-22-15,-21 21 0,21-21 16,0 0-16,0 1 0,0-1 0,0 0 15,21-21-15,0 0 0,1 0 16,-1 0-16,0 0 0,0 0 0,0 0 16,0-21-16,22 0 0,-22-1 15,0 1-15,21 0 0,-20-21 16,-1 21-16,0-22 0,0 1 0,0 0 16,-21-1-16,21 1 0,-21 0 15,22 20-15,-22 1 0,0 0 0,0 0 16,0 42-1,0 21 1,0-20-16,0-1 0,-22 21 16,22 0-16,-21-20 0,21 20 0,-21-21 15,21 21-15,0-20 0,0 20 16,0-21-16,0 0 0,0 0 0,0 1 16,21-1-16,0-21 15,1 0-15,-1 0 0,0 0 0,0 0 16,21 0-16,-20-21 0,-1-1 15,21 22-15,-21-42 0,22 21 0,-22 0 16,21-22-16,-21 1 0,0 0 16,22-1-16,-22 1 0,0-21 15,0-1-15,22 22 0,-43-1 16,21-20-16,0 21 0,-21-1 0,21 22 16,-21 0-16,0 0 0,0 0 15,0 42 1,0 0-1,0 0-15,0 21 0,-21-20 0,0 20 16,21 0-16,-21 22 0,21-22 16,0 0-16,-22 1 0,22-1 0,-21 0 15,0 1-15,21-22 16,0 21-16,0-21 0,0 1 0,0-1 16,0 0-16,0 0 0,0 0 15,21-21 1,0 0-16,1 0 0,-1 0 15,0-21-15,0 0 0,0 0 0,0 0 16,1-1-16</inkml:trace>
  <inkml:trace contextRef="#ctx0" brushRef="#br0" timeOffset="1560.34">3492 889 0,'-21'0'15,"42"0"-15,-21 0 16,22 0 0,-1 0-16,0 0 0,0 0 15,21 0-15,-20-21 0,20 21 0,0-21 16,-21 21-16,22-21 0,-22 21 16,21 0-16</inkml:trace>
  <inkml:trace contextRef="#ctx0" brushRef="#br0" timeOffset="2025.07">5186 931 0,'0'-42'0,"0"84"0,21-126 15,-21 63-15,21-1 0,-21 1 0,0 0 16,0 0-16,0 42 31,0 0-31,0 0 0,0 22 16,0-1-16,0 0 0,0 1 0,-21-1 16,0 0-16,21 1 0,-21-1 15,-1 0-15,22-20 0,-21-1 0,21 21 16,0-21-16,0 0 15,-21-21-15,21 22 0,21-22 16,0-22 0,1 1-16,-1 0 15</inkml:trace>
  <inkml:trace contextRef="#ctx0" brushRef="#br0" timeOffset="2398.44">5715 804 0,'21'0'15,"-42"0"-15,42-21 0,-21 0 16,-21 21 0,0 0-16,-22 0 0,22 0 15,-21 0-15,0 0 0,20 21 16,-20 0-16,0 1 0,21-1 16,-1 0-16,1 0 0,0 0 0,21 0 15,0 1-15,0-1 0,0 0 16,21 0-16,0 0 0,1-21 15,20 21-15,0 1 0,-21-22 16,22 21-16,-1 0 0,-21 0 0,22-21 16,-22 21-16,0 0 0,0 1 15,0-22-15,-21 21 0,0 0 16,0 0-16,0 0 0,-21 0 16,0-21-16,0 0 15,-22 22-15,1-22 0,21 0 0,-21 0 16,-1 0-16,1 0 0,21 0 15,-22 0-15,22 0 0,0 0 0,0 0 16,0-22-16,0 1 0,21 0 16,-22 21-16,22-42 0,0 21 0</inkml:trace>
  <inkml:trace contextRef="#ctx0" brushRef="#br0" timeOffset="2576.35">5038 656 0,'0'0'0,"0"-21"16,-22 21-16,1 0 15,21 21 1,21-21 0,1 0-16,-22 21 0,21-21 15,0 0-15</inkml:trace>
  <inkml:trace contextRef="#ctx0" brushRef="#br0" timeOffset="3293.94">6985 1164 0,'0'-21'0,"0"42"0,0-63 0,0 21 16,0 0-16,0-22 0,0 22 16,0 0-16,0-21 0,0 20 0,21-20 15,0 21-15,-21 0 0,21 0 16,43-22-16,-43 22 0,0 21 16,22 0-16,-22 0 0,21 0 15,-21 0-15,22 21 0,-22 22 0,21-22 16,-21 21-16,0 0 15,1 1-15,-1-1 0,-21 0 0,21 1 16,-21-1-16,0-21 0,0 22 16,0-1-16,-21-21 0,0 21 0,21-20 15,-22-1-15,22 0 0,-21-21 0,0 21 16,0-21 0,21-21-1,0 0-15,0 0 16,0-1-16,0 1 0,21-21 0,0 0 15,0-1-15,1 1 0,-1 0 16,21-1-16,0 1 0,-20 0 0,20-1 16,21 22-16,-20 0 15,-1 0-15,0 21 0,1 0 0,-1 0 16,-21 21-16,22 0 0,-22 21 16,0-20-16,-21 20 0,0-21 0,0 21 15,0 1-15,0-1 0,0-21 16,-21 22-16,0-22 0,21 0 0,-22 21 15,1-21-15,0 1 0,0-1 16,42-21 15,0-21-31,0-1 16</inkml:trace>
  <inkml:trace contextRef="#ctx0" brushRef="#br0" timeOffset="3680.32">8382 783 0,'-64'85'31,"43"-43"-31,0 1 0,0-22 0,0 21 16,0 0-16,-1-20 0,22 20 0,0 0 15,-21-21-15,21 1 0,0 20 16,0-21-16,0 0 0,0 0 15,21 1-15,1-22 0,-1 21 0,0-21 16,0 0-16,0 0 16,22 0-16,-22 0 0,0-21 0,21-1 15,-21 1-15,22 0 0,-22 0 16,21 0-16,-21-22 0,1 22 0,-22-21 16,0 0-16,0 20 0,0-20 0,0 0 15,0-1-15,0 1 0,-22 21 16,1-21-16,-21 42 0,21-22 0,0 22 15,-1-21-15,1 21 0,-21 0 16,21 0-16,0 21 0,-1 1 16,1-1-16,0 0 0,21 0 15,0 0-15,0 0 0,0 1 0,21-1 16,0 0-16,1-21 16</inkml:trace>
  <inkml:trace contextRef="#ctx0" brushRef="#br0" timeOffset="3965.15">9144 550 0,'0'0'0,"0"-21"0,0 0 0,-21 21 32,0 0-32,-1 21 15,1 0-15,21 22 0,-21-22 0,-21 21 16,21 1-16,-1 20 0,1-21 15,0 22-15,0-22 0,0 22 0,0-22 16,-1 0-16,22 1 0,0-1 16,0 0-16,0-20 0,0-1 0,0 0 15,0 0-15,22 0 0,-1 0 16,0-21-16,0 0 0,0 0 0,22 0 16,-22 0-16,0-21 0,0 0 15,0 0-15,0 0 0,1 0 0,-1-1 16</inkml:trace>
  <inkml:trace contextRef="#ctx0" brushRef="#br0" timeOffset="4126.06">8763 783 0,'-21'21'0,"42"-42"0,-63 42 16,42 1-16,0-1 15,21-21-15,21 0 16,-21 0-16,22 0 0,-1 0 15,0 0-15,1 0 0,-1 0 0,0-21 16,1 21-16</inkml:trace>
  <inkml:trace contextRef="#ctx0" brushRef="#br0" timeOffset="4584.51">10858 572 0,'0'0'0,"22"-43"0,-1 1 16,-21 0-16,21-1 0,-21 1 15,21 0-15,-21 20 0,0 1 0,-21 21 32,0 21-32,0 22 0,-1-1 0,1 0 15,-21 22-15,21-22 0,0 43 0,-22-22 16,22 22-16,-21-21 0,21 20 15,-1-20-15,-20-1 0,21 1 16,0-22-16,0 0 0,-1 1 16,1-22-16,21 21 0,0-21 0,0 1 15,21-44 17,-21 1-32,22 0 0,-1 0 0,0-21 15,0-1-15,0 1 0</inkml:trace>
  <inkml:trace contextRef="#ctx0" brushRef="#br0" timeOffset="4805.38">10816 423 0,'0'0'0,"21"-21"0,-21-21 15,0 21-15,0 42 16,0 0-16,0 21 16,0 1-16,0-1 0,0 0 0,0 22 15,0-1-15,0-20 0,21 20 16,-21 1-16,22-1 0,-22-20 0,0 20 15,0-21-15,21 1 0,-21-1 16,0-21-16,0 0 0,0 1 16,0-1-16,0 0 0,0 0 0,-21-21 31,-1-21-31,1 0 16</inkml:trace>
  <inkml:trace contextRef="#ctx0" brushRef="#br0" timeOffset="5376.57">10456 931 0,'-21'0'0,"42"0"0,-63 0 16,42 22-16,0-1 16,0 0-16,0 0 15,21 0-15,21-21 0,-20 21 0,-1-21 16,21 0-16,0 0 0,22 0 16,-22 0-16,22 0 0,-1 0 0,1-21 15,-1 0-15,1 0 16,-1 21-16,-20-42 0,-1 20 0,0 1 15,1 0-15,-22 0 0,0-21 16,0 20-16,0 1 0,-21-21 16,0 21-16,-21 21 31,0 42-31,21-21 0,-21 22 0,0-1 16,21 0-16,-22 1 0,22-1 15,-21 0-15,21 1 0,0-22 0,0 21 16,0-21-16,0 22 0,0-22 15,0 0-15,0 0 0,21-21 16,1 0-16,-1 0 16,0 0-16,0 0 0,21 0 0,-20-21 15,-1 21-15,42-42 0,-42 20 16,1-20-16,-1 0 0,0 21 16,0-43-16,-21 22 0,21-1 0,0 1 15,-21 0-15,0-1 0,0 1 16,0 21-16,22 0 0,-22 42 31,0 0-31,0 21 0,0 1 0,-22-1 16,22 0-16,0 1 0,0-22 15,-21 21-15,21 1 0,0-1 0,0-21 16,0 21-16,0-20 16,0-1-16,0 0 0,0 0 15,21-21-15,1 0 0,20 0 16,-21 0-16,0 0 0,0-21 15,22 0-15,-22 0 0,0-1 0,0 1 16,22-21-16</inkml:trace>
  <inkml:trace contextRef="#ctx0" brushRef="#br0" timeOffset="5628.76">12234 339 0,'0'0'0,"0"-43"0,0 22 15,0 0-15,0 0 0,0 42 31,0 21-31,0-20 0,-21 20 16,21 0-16,-21 22 0,0-22 0,21 22 16,-21-1-16,-1 1 0,22-1 15,-21-21-15,0 22 0,21-1 0,-21-20 16,21-1-16,0 0 0,0 1 16,0-1-16,0-21 0,0 0 15,0 1-15,0-1 0,0 0 0,21-21 16,0 0-16,0 0 15,1-21-15,-1 21 0,0-21 0,0-1 16,0 1-16</inkml:trace>
  <inkml:trace contextRef="#ctx0" brushRef="#br0" timeOffset="5960.57">12467 762 0,'0'0'0,"0"21"15,0 0-15,0 1 0,0-1 16,-21 21-16,0-21 0,0 22 0,-1-1 15,22 0-15,0 1 0,-21-22 16,21 21-16,0-21 0,0 0 0,0 22 16,0-22-16,0 0 15,21-21-15,1 0 0,-1 0 0,0 0 16,21 0-16,-21 0 0,1 0 16,20 0-16,-21-21 0,0 0 15,0 0-15,1-1 0,-1 1 0,0-21 16,-21 0-16,0-1 0,21 1 15,-21 0-15,0-1 0,0 1 0,0 0 16,0 20-16,-21 1 0,0 0 16,0 0-16,-1 21 0,1 0 0,0 0 15,-21 0-15,21 0 0,-1 0 0,1 0 16,0 0-16,0 0 0,0 0 16,21 21-16,-21-21 0,-1 0 15</inkml:trace>
  <inkml:trace contextRef="#ctx0" brushRef="#br0" timeOffset="6128.47">12065 699 0,'0'0'16,"21"0"0,0 0-1,22 0-15,-22 0 0,21 0 0,0 0 16,-20 0-16,20 0 0,0 0 15,1 0-15,-1 0 0,-21 0 0,21-22 16,-20 22-16,20 0 0</inkml:trace>
  <inkml:trace contextRef="#ctx0" brushRef="#br0" timeOffset="7201.11">12912 889 0,'0'0'16,"-22"0"-16,22-63 15,0 41-15,0 1 16,0 0-16,0 0 0,22 0 15,-1 21-15,0-21 0,0 21 0,0 0 16,0 0-16,1 0 0,-1 0 16,21 21-16,-21 0 0,0 0 0,1 21 15,-22-20-15,0 20 0,21 0 16,-21 1-16,0-1 0,0 0 16,0 1-16,0-22 0,0 21 0,0-21 15,0 0-15,-21 1 0,21-1 16,-22 0-16,22 0 0,-21-21 15,0 0-15,21-21 32,0 0-32,0 0 0,0-1 15,21 1-15,0-21 16,1 0-16,-1 20 0,0-20 0,0-21 16,0 20-16,22 1 0,-22 0 15,21 20-15,-21-20 0,0 21 0,1 0 16,20 21-16,-21 0 0,0 0 0,0 21 15,1 21-15,-22-21 16,21 22-16,-21-1 0,0 0 0,0 1 16,0-1-16,0 0 0,0-20 15,0 20-15,0-21 0,0 21 0,0-20 16,-21-1-16,21 0 0,-22 0 16,22-42 15,0 0-31,0 0 15,0-1-15,22 1 0,-1 0 0,0 0 16,-21-21-16,21-1 0,0 1 16,0 0-16,22-1 0,-22 1 0,0 0 15,0-1-15,22 22 0,-22 0 16,0 0-16,0 21 0,0 0 0,0 0 16,1 21-16,-22 0 0,0 0 0,0 22 15,0-1-15,0 0 0,0 1 16,0-1-16,0-21 0,0 21 0,0 1 15,0-22-15,0 21 0,0-21 16,0 1-16,0-1 0,0 0 16,21 0-16,0-21 15,21 0-15,-21 0 0,1 0 16,20 0-16,-21-21 0,21 0 0,-20 21 16,20-21-16,0-1 0,-21 1 15,1 0-15</inkml:trace>
  <inkml:trace contextRef="#ctx0" brushRef="#br0" timeOffset="7829.75">14457 910 0,'21'-42'0,"-42"84"0,42-126 0,-21 62 16,0-20-16,0 21 0,0 0 0,-21 21 0,0 0 16,-1 0-16,1 0 0,-21 0 15,21 21-15,0-21 0,-22 42 0,22-21 16,-21 1-16,21 20 16,-1 0-16,1 1 0,0-22 0,0 21 15,21 0-15,-21-20 0,21 20 0,0-21 16,0 0-16,0 0 0,21 1 15,0-1-15,0-21 0,0 0 0,1 21 16,-1-21-16,0 0 0,0 0 16,21 0-16,-20-21 0,-1 21 0,0-21 15,0-1-15,0 1 0,0 0 16,1 0-16,-1-21 0,0-1 16,-21 1-16,21 0 0,-21-1 0,21 22 15,-21-21-15,0 21 0,0-1 0,0 44 31,0 20-31,0-21 16,-21 0-16,0 22 0,21-22 0,-21 21 16,21-21-16,0 22 0,0-22 15,0 0-15,0 0 0,0 0 0,0 0 16,21 1-16,0-22 0,0 0 0,0 21 16,1-21-16,20 0 0,-21 0 15,0 0-15,22 0 0,-22-21 0,0-1 16,0 1-16,0 0 0,0-21 15,1-1-15,-1 22 0,0-42 0,21-43 16,-21 64-16,1-22 16,-22 1-16,21 20 0,-21 1 15,21-22-15,-21 43 0,0-21 0,0 21 16,0 0-16,0 42 16,-21 0-16,0 21 15,21 1-15,-22-1 0,1 0 16,0 22-16,0-22 0,0 22 0,0-1 15,21-21-15,0 22 0,0-22 16,0 1-16,0-22 0,0 21 0,0-21 16,0 22-16,21-22 0,0-21 15,0 21-15,0-21 0,0 0 0,1 0 16,20 0-16,-21 0 0,0 0 16,22-21-16,-22 0 0,0-1 15,0 1-15,0 0 0</inkml:trace>
  <inkml:trace contextRef="#ctx0" brushRef="#br0" timeOffset="7997.17">14817 762 0,'-22'0'16,"44"0"-16,-65 0 0,64 0 31,1 0-31,-1 0 16,0 0-16,21 0 0,-21 0 15,22 0-15,-1 0 0,0 0 16,1-21-16</inkml:trace>
  <inkml:trace contextRef="#ctx0" brushRef="#br0" timeOffset="8520.87">15727 1016 0,'0'0'16,"0"-21"0,21 0-1,-21 0-15,0-1 0,0 1 16,0-21-16,0 21 0,0-22 0,0 22 16,0 0-16,0-21 0,-21 21 15,0 21-15,-1-22 0,-20 22 16,21 0-16,0 0 0,-22 0 0,22 22 15,-21-1-15,21 0 0,-22 21 16,22-21-16,-21 22 0,21-1 16,0 0-16,-1 1 0,1-1 0,21 0 15,0-20-15,0 20 0,0-21 0,21 0 16,1 0-16,-1 1 16,0-22-16,21 0 0,-21 21 0,22-21 15,-1 0-15,-21 0 0,22-21 0,-22 21 16,21-22-16,-21 1 0,0 0 15,1 0-15,-1-21 0,-21 20 0,21-20 16,-21 0-16,21-22 0,0 22 16,-21 0-16,0 20 0,0-20 0,0 21 15,0 0-15,-21 42 16,21 0 0,-21 0-16,21 22 0,-21-22 0,21 21 15,0 0-15,0-20 0,0 20 16,0-21-16,0 0 0,0 22 15,0-22-15,0 0 0,0 0 16,21-21-16,0 0 0,0 0 16,0 0-16,22 0 0</inkml:trace>
  <inkml:trace contextRef="#ctx0" brushRef="#br0" timeOffset="8998.9">16150 466 0,'0'0'0,"0"-64"32,0 85-32,0 1 0,-21-1 15,0 0-15,21 21 0,-21-21 0,21 22 16,0-1-16,0 0 0,-22 1 0,22-1 16,0 22-16,0-22 0,-21 0 15,21 1-15,0-1 0,0 0 0,0-21 16,0 22-16,0-22 0,0 0 15,0 0-15,0 0 0,-21-21 16,0-21 0,21 0-1,0 0-15,0 0 0,0-22 16,0 22-16,0-21 0,21 0 16,0-1-16,22 22 0,-22-21 0,0 21 15,21-22-15,1 43 0,-1-21 16,-21 21-16,21 0 0,1 0 0,-22 0 15,21 21-15,-21-21 0,22 43 16,-22-22-16,0 0 0,-21 21 0,0-21 16,0 64-16,0-64 15,0 0-15,-21 22 0,0-22 0,-22 0 16,1 0-16,21 0 0,-21 1 0,-1-22 16,1 21-16,0-21 0,20 0 15,-20 0-15,21 0 0,0 0 0,0 0 16,-1 0-16,22-21 15,0-1-15,0 1 16,22 0-16</inkml:trace>
  <inkml:trace contextRef="#ctx0" brushRef="#br0" timeOffset="9256.76">16933 339 0,'-21'63'16,"0"-20"-16,0-1 0,0-21 16,-1 21-16,22 1 0,-21-1 15,0 0-15,0 22 0,0-22 16,21 1-16,0-1 0,0 21 0,-21-20 16,21-1-16,0-21 0,0 22 15,0-22-15,0 42 0,21-63 16,-21 21-16,21 1 0,0-22 15,0 0-15,0 0 0,1-22 16,-1 1-16</inkml:trace>
  <inkml:trace contextRef="#ctx0" brushRef="#br0" timeOffset="9596.56">16954 974 0,'0'0'0,"0"21"15,22-21-15,-1 0 16,0 0-16,0 0 0,0 0 16,0 0-16,22 0 0,-22-21 15,0 0-15,21 21 0,-20-22 0,-1 1 16,0 0-16,0 0 0,0 0 16,-21 0-16,21-1 0,-21 1 15,0 0-15,0 0 0,-21 21 16,-21 0-16,21 0 0,0 0 0,-22 21 15,1 0-15,21 0 0,0 22 16,-22-1-16,22 0 0,0-20 16,0 20-16,21 0 0,0-21 0,0 22 15,0-22-15,0 21 0,0-21 16,0 1-16,0-1 0,21-21 16,0 21-16,0-21 0,22 0 15,-1 0-15,0 0 0,22 0 0,-1-21 16,1 0-16,-1 21 0</inkml:trace>
  <inkml:trace contextRef="#ctx0" brushRef="#br0" timeOffset="10005.33">18669 741 0,'-21'0'16,"42"0"-16,-63 0 0,42-21 0,0 0 0,-22 21 16,22-22-16,0 1 0,0 0 0,0 0 15,0 0-15,22 0 0,-22-22 16,42 22-16,-21 0 0,21-21 0,-20 20 16,20 1-16,0 0 0,-21 0 15,22 21-15,-1 0 0,-21 0 16,0 0-16,1 0 0,-1 21 0,-21 0 15,0 0-15,0 1 0,0-1 16,0 0-16,0 21 0,0-21 0,0 22 16,-21-22-16,21 21 0,-43 22 15,22-43-15,21 21 0,-21-21 16,0 1-16,0-1 0,21 0 16,-43 21-16,43-21 0,-21-21 15,21 22-15,0-1 16,-21-21-16,21 21 0,-21-21 0,21 21 15,-21-21-15,21 21 0,-22 0 16,22 1-16,-21-1 0</inkml:trace>
  <inkml:trace contextRef="#ctx0" brushRef="#br0" timeOffset="10344.12">18605 1482 0,'0'0'0,"0"42"0,0-21 0,0 0 16,0 1-16,0-1 0,0 0 0,22-21 15,-1 21-15,0-21 0,0 0 16,0 0-16,0 0 0,1 0 16,-22-21-16,21 0 15,-21 0-15,0-1 0,0 1 16,0 0-16,0 0 0,0 0 16,-21 21-16,-1 0 15,1 0-15,0 21 0,0-21 16,0 21-16,0-21 0,21 21 15,0 0-15,-22 1 0,22-1 16,0 0-16,0 0 16,22-21-1,-1 0 1,-21-21 0,0 0-1,-21 21 1</inkml:trace>
  <inkml:trace contextRef="#ctx0" brushRef="#br1" timeOffset="140640.31">931 2604 0,'0'0'0,"-21"0"0,0 0 15,0 0-15,0 0 16,-1 0-16,1 0 0,0 0 15,0-22-15,0 22 0,0 0 16,-1 0-16,22 22 47,22-22-31,-1 0-16,21 0 0,-21 0 15,22 0-15,-1 21 0,21-21 0,-20 0 16,20 0-16,1 0 0,-22 0 15,22 0-15,-1 0 0,1 0 0,-22 0 16,21 0-16,-20 0 16,-1 0-16,-21 0 0,22 0 0,-22 0 15,21 0-15,-21 0 0,0 0 16,1 0-16,-22-21 62,0-1-46,-22 22-16,22-21 16,-21 0-16</inkml:trace>
  <inkml:trace contextRef="#ctx0" brushRef="#br1" timeOffset="141025.09">1545 2328 0,'-21'0'0,"42"0"0,-63 0 16,21 0 0,21 22-16,0-1 15,0 0-15,21 0 16,0-21-16,0 21 0,0 0 16,0-21-16,1 0 0,20 22 15,-21-22-15,0 0 0,22 0 0,-22 0 0,0 21 16,0-21-16,0 0 15,0 0-15,1 0 0,-22 21 0,21-21 16,-21 21-16,0 0 16,0 0-16,-21 1 0,-1-1 15,1-21-15,0 42 0,-21-21 16,21 0-16,-22 1 0,1 20 0,0-21 16,-1 0-16,1 0 0,0 1 15,-1-1-15,22 0 0,0 0 0,-21 0 16,20 0-16,22 1 15,-21-22-15,21-22 47</inkml:trace>
  <inkml:trace contextRef="#ctx0" brushRef="#br1" timeOffset="141857.85">3006 2752 0,'0'-21'31,"0"-1"-31,0 1 16,0 0-16,21 0 0,-21 0 16,0 0-16,0-1 0,0-20 15,0 21-15,0 0 0,0 0 16,-21-22-16,-1 22 0,1 0 0,-21 0 16,21 0-16,0 21 0,-1-22 15,-41 22-15,42 0 0,0 0 16,-22 0-16,22 22 0,0-1 0,-21 0 15,20 0-15,1 21 16,0-20-16,0 20 0,0 0 0,0 1 16,21-1-16,0 0 0,0 1 15,0-1-15,0-21 0,0 21 0,0 1 16,0-22-16,0 0 0,21 0 16,0 0-16,0 1 0,0-1 0,0-21 15,1 0-15,20 0 0,-21 0 16,0 0-16,22 0 0,-22-21 0,21-1 15,-21 1-15,0 21 0,1-21 16,20-21-16,-21 21 0,0-1 0,-21-20 16,21 21-16,1-21 0,-22-1 15,21 22-15,-21-21 0,0-1 16,0 22-16,0-21 0,0 21 0,0 0 16,0 42-1,0 0 1,0 0-16,0 21 0,0-20 15,0 20-15,0 0 0,0-21 16,0 22-16,-21-22 0,21 0 0,0 0 0,0 22 16,0-22-16,0 0 15,21 0-15,0 0 16,0-21-16,0 0 16,0 0-16,1 0 15,-1 0-15,0-21 0,0 21 16,0-21-16,0 0 0,1 0 0,-1-1 15,0 1-15</inkml:trace>
  <inkml:trace contextRef="#ctx0" brushRef="#br1" timeOffset="142300.6">3408 2477 0,'0'-22'0,"0"44"0,-21-44 16,21 44-1,-22-1-15,22 0 0,0 0 0,0 0 16,-21 22-16,21-22 0,0 0 15,0 21-15,0-21 0,0 1 16,0 20-16,0-21 0,0 0 0,0 0 16,0 1-16,0-1 15,21 0-15,1-21 0,-1 0 16,0 0-16,0 0 0,0 0 16,22 0-16,-22 0 0,0-21 0,0 0 15,0 21-15,22-22 0,-22 1 16,0 0-16,0 0 0,-21-21 0,21 20 15,-21-20-15,0 21 0,21-21 0,-21 20 16,0 1-16,0-21 0,0 21 16,0 0-16,0-1 0,-21 44 31,21-1-15,-21 0-16,21 21 0,0-21 15,0 1-15,0 20 0,0-21 0,0 0 16,0 22-16,0-22 0,0 0 0,0 0 15,0 0-15,0 0 0,0 1 16,0-1-16,21-21 0,0 21 0,1-21 16,-1 0-16,0 0 15,0 0-15,0 0 0,0 0 0,22 0 16,-22 0-16,21-21 0</inkml:trace>
  <inkml:trace contextRef="#ctx0" brushRef="#br1" timeOffset="143053.17">4381 2625 0,'0'0'0,"22"-21"0,-22-1 0,0 1 16,0 0-16,0 0 0,0 0 15,0 0-15,0-1 0,-22 1 0,1 0 16,0 0-16,21 0 0,-21 21 16,0 0-16,0 0 0,-1 0 15,1 0-15,0 0 0,0 21 0,21 0 16,-21 21-16,0-20 0,-1 20 15,1 0-15,21 1 0,0-1 16,-21 0-16,21 1 0,-21-22 0,21 21 16,0-21-16,0 22 0,0-22 15,0 0-15,0 0 0,0 0 16,21-21-16,0 0 0,0 0 16,1 0-16,20 0 0,-21 0 15,0-21-15,22 21 0,-22-21 0,0 0 16,21 0-16,-21-22 0,1 22 15,-1-21-15,0-1 0,0 1 0,0-21 16,0 20-16,-21-20 0,0-1 16,0 22-16,0 0 0,0-1 0,0 1 15,0 0-15,0 20 0,0 1 16,0 0-16,0 0 0,-21 21 31,0 21-31,21 0 16,-21 0-16,21 22 0,0-1 15,0-21-15,0 43 0,0-22 0,0 0 0,0 1 16,0-1-16,0 22 0,0-22 16,0 0-16,0-21 0,0 22 0,21-22 15,0 21-15,-21-21 0,21 1 16,1-22-16,-1 21 0,0-21 0,21 0 16,-21 0-16,1 0 0,20 0 15,-21 0-15,21 0 0,-20-21 16,20-1-16,-21 1 0,0 0 0,0 0 15,1 0-15,-1-22 0,0 22 16,0 0-16,-21-21 0,21 21 0,-21-1 16,0 1-16,0 0 0,0 42 31,0 0-31,0 1 16,-21-1-16,21 0 0,0 0 15,-21 0-15,21 22 0,0-22 16,0 0-16,0 0 0,0 0 0,0 0 15,0 1-15,0-1 16,0 0-16,21-21 31,0 0-31,-21-21 0,0 0 16,21-1-16,1 1 0,-1 0 0</inkml:trace>
  <inkml:trace contextRef="#ctx0" brushRef="#br1" timeOffset="143204.07">5080 2434 0,'0'-21'16,"0"42"-16,0-63 0,-21 42 31,21 21 1,0 0-17,0 0-15</inkml:trace>
  <inkml:trace contextRef="#ctx0" brushRef="#br1" timeOffset="143604.85">5546 2455 0,'0'-21'0,"-22"21"15,1 0-15,0 0 16,0 21-16,0 1 0,0-1 15,21 0-15,-22 0 0,1 0 16,0 22-16,0-22 0,21 0 0,0 21 16,-21-21-16,21 22 0,0-22 0,0 0 15,0 0-15,0 0 0,0 1 16,0-1-16,21-21 0,0 21 0,0-21 16,0 0-16,1 0 0,-1 0 15,21 0-15,-21 0 0,22 0 0,-22-21 16,21 21-16,0-21 0,-20-1 15,20 1-15,-21-21 0,0 21 16,0 0-16,1-22 0,-22 1 0,21 0 16,-21 20-16,0-20 0,0 0 0,-21 21 15,-1-1-15,1 1 0,0 0 16,-21 21-16,21 0 0,-22 0 0,22 0 16,-21 0-16,-1 0 0,22 21 15,0-21-15,0 21 0,0 1 0,0-22 16,-1 21-16,22 0 15</inkml:trace>
  <inkml:trace contextRef="#ctx0" brushRef="#br1" timeOffset="144478.51">6879 2413 0,'0'-21'15,"21"-43"1,-21 43-16,0 0 16,0 0-16,0 0 15,-21 21-15,0 0 16,0-21-16,0 21 0,-22 0 15,22 0-15,0 0 0,-21 21 16,20 0-16,-20-21 0,21 21 0,0 21 16,0-20-16,-1-1 0,1 21 15,21-21-15,0 0 0,0 1 0,0 20 16,0-21-16,21-21 0,1 21 16,-1 0-16,21-21 0,-21 0 0,22 0 15,-1 0-15,-21 0 0,21 0 0,1 0 16,-22 0-16,0 0 0,21-21 15,-20 21-15,-44 0 32,-20 0-32,21 0 0,-21 0 15,-1 21-15,1 1 0,0-22 16,-1 21-16,22 0 0,-21 0 16,21 0-16,-1 0 0,1 1 0,0-1 15,21 0-15,-21 0 0,21 0 0,0 0 16,0 1-16,21-22 15,0 0-15,0 21 0,1-21 16,-1 0-16,21 0 0,-21 0 16,0 0-16,22-21 0,-22 21 15,0-22-15,21 22 0,-20-21 0,-1 0 0,0 21 16,0-21-16,0 0 16,-21 0-16,0 42 46,-21 0-46,0 21 0,21-21 16,-21 1-16,21-1 0,0 0 16,0 21-16,-21-21 0,21 1 0,0-1 15,0 0-15,0 0 0,0 0 0,0 0 16,0 1-16,21-22 31,0 0-31,0-22 0,0 1 16,0 0-16,1 0 0</inkml:trace>
  <inkml:trace contextRef="#ctx0" brushRef="#br1" timeOffset="144784.32">7641 2159 0,'-21'-21'0,"0"0"32,21 42-32,0 0 15,0 0-15,21 0 0,0 22 16,0-1-16,-21 0 0,21-20 0,1 20 16,-1 21-16,0-41 0,0 20 15,-21 0-15,21 1 0,0-1 0,-21-21 16,0 0-16,22 0 0,-1 1 0,-21-1 15,21-21-15,0 0 16,0 0-16,0 0 16,-21-21-16,22-1 0,-1 1 15,-21-21-15</inkml:trace>
  <inkml:trace contextRef="#ctx0" brushRef="#br1" timeOffset="145020.2">8191 2096 0,'0'0'15,"22"-22"-15,-22 44 16,-22-1 0,1 0-16,0 0 0,0 0 0,0 22 15,0-1-15,-1 0 0,1 1 16,-21-1-16,21 0 0,0 1 0,-22-1 16,22-21-16,0 21 0,0 1 15,21-22-15,0 0 0,-21 0 16,21 0-16,0 1 0,21-22 15,0 0 1,0 0-16,0-22 0,0 22 16,22-21-16,-22 0 0,21 0 0</inkml:trace>
  <inkml:trace contextRef="#ctx0" brushRef="#br1" timeOffset="145236.07">8297 2371 0,'0'63'15,"0"-42"-15,-21 1 0,21-1 16,-21 21-16,21-21 16,0 0-16,0 1 0,-21-1 0,21 0 15,0 0-15,0 0 0,0 0 16,0-42 15,0 0-15,0 0-16,21 0 0,-21 0 15,21-22-15,-21 22 0</inkml:trace>
  <inkml:trace contextRef="#ctx0" brushRef="#br1" timeOffset="145377">8318 2223 0,'0'0'0,"0"-22"16,0 44 30,0-1-30,22-21-16</inkml:trace>
  <inkml:trace contextRef="#ctx0" brushRef="#br1" timeOffset="145926.68">8932 2519 0,'21'0'0,"-42"0"0,42-21 0,-21 0 16,0-1-16,0 1 15,0 0-15,-21 0 0,0 0 0,0 0 16,0-1-16,0 1 0,-1 0 0,1 21 16,0 0-16,0 0 15,0 0-15,0 0 0,-1 0 0,-20 0 0,21 21 16,0 0-16,0 1 0,-1-1 0,1 21 15,0-21-15,0 22 0,21-1 16,-21 0-16,21 1 0,0-22 0,0 21 16,0-21-16,0 22 15,0-22-15,0 0 0,21 0 0,0-21 16,0 21-16,0-21 0,1 0 0,-1 0 16,21 0-16,-21 0 0,22 0 15,-22-21-15,21 0 0,-21 0 0,22 0 16,-22-22-16,21 22 0,-21-21 0,0-1 15,1 1-15,-1 0 16,-21-22-16,0 22 0,21-22 0,-21 22 0,0 0 16,0-1-16,0 1 0,0 21 0,0 0 15,0 0-15,-21 21 16,0 0-16,21 21 0,0 0 16,-22 0-16,22 0 15,-21 22-15,21-1 0,0-21 0,0 21 16,0 1-16,0-1 0,0 0 0,0 1 15,0-1-15,0 0 0,0-20 16,0-1-16,21 21 0,-21-21 0,22-21 16,-1 21-16,-21 1 0,21-22 0,0 0 15,0 0-15,0 0 0,1 0 16,-1 0-16,0-22 0</inkml:trace>
  <inkml:trace contextRef="#ctx0" brushRef="#br1" timeOffset="146292.47">9292 2582 0,'0'22'16,"21"-22"31,0 0-47,1 0 0,-1 0 0,-21-22 15,21 22-15,0-21 0,21 0 16,-20 0-16,-22 0 0,0 0 15,21-1-15,-21 1 0,0 0 0,0 0 16,0 0-16,0 0 16,-21 21-16,-1 0 0,1 0 15,0 0-15,0 21 0,0 0 16,0 0-16,-1 0 0,22 0 0,-21 22 16,0-22-16,0 21 0,21-21 15,-21 22-15,21-22 0,0 0 0,0 0 16,0 22-16,0-22 0,0 0 15,21 0-15,0-21 0,0 0 16,0 0-16,1 0 0,20 0 16,-21 0-16,21 0 0,-20 0 0,20 0 15,0-21-15,1 0 0,-22 0 0,21-1 16</inkml:trace>
  <inkml:trace contextRef="#ctx0" brushRef="#br1" timeOffset="146632.32">9991 2350 0,'0'0'15,"0"-22"-15,-22 44 32,1-1-32,0 0 0,0 0 0,0 21 15,0-20-15,-1 20 0,1-21 16,21 21-16,0-20 0,-21-1 0,21 21 16,0 0-16,0-20 0,0-1 15,21 0 1,0-21-16,1 0 0,-1 0 0,0 0 0,0 0 15,21 0-15,-20 0 0,20-21 0,-21 21 16,21-21-16,-20-1 16,20 1-16,-21 0 0,0 0 0,0-21 15,-21 20-15,0-20 0,0 0 0,0-1 16,0 1-16,0 21 0,0-21 16,-21 20-16,-21 1 0,21 21 0,0-21 15,-22 21-15,22 0 0,-21 0 16,-1 0-16,22 0 0,0 21 0,-21-21 15,21 21-15,-1 1 0,22-1 0,-21 0 16,21 0-16</inkml:trace>
  <inkml:trace contextRef="#ctx0" brushRef="#br1" timeOffset="147251.99">11409 2350 0,'0'0'0,"0"-22"0,0 1 0,0-42 31,0 42-31,21 21 32,0 0-32,0 0 0,0 0 0,22 21 15,-22 0-15,21 21 0,-21-21 16,22 22-16,-22-1 0,0 0 0,0-20 16,0 20-16,-21 0 0,22 22 15,-22-22-15,0-21 0,0 0 16,0 1-16,0-1 0,-22-21 15,1 0-15,0 0 16,21-21 0,0-1-16,0 1 0,0 0 15,0 0-15,0-21 0,0 20 16,0-20-16,0 21 0,0-21 0,0 20 16,21-20-16,0 21 0,1 0 0,-22 0 15,21-1-15,0 22 0,0 0 16,0-21-16,0 21 0,1 0 15,-1 0-15,0 0 16,0 0-16,0 0 0</inkml:trace>
  <inkml:trace contextRef="#ctx0" brushRef="#br1" timeOffset="147625.78">12234 2540 0,'0'21'0,"0"-42"0,0 63 0,21-42 31,1 0-31,-1 0 16,0 0-16,0-21 0,0 0 16,0 0-16,1 21 0,-1-21 15,0 0-15,0-1 0,0 1 0,-21 0 16,0 0-16,0 0 0,0 0 16,0-1-16,0 1 0,-21 21 15,0 0-15,0 0 0,-22 0 16,22 0-16,0 0 15,0 21-15,0 1 0,0 20 0,-1-21 16,1 21-16,0-20 0,0 20 0,21 0 16,-21-21-16,21 22 0,0-22 15,0 0-15,0 0 0,0 0 0,21 1 16,0-1-16,0-21 0,0 0 0,1 0 16,20 0-16,-21 0 15,0 0-15,22 0 0,-22 0 0,21-21 0,0 21 16,-20-22-16,20 1 0,-21 0 0,21-21 15,-20 21-15,-1-22 0,0 1 16,0 0-16</inkml:trace>
  <inkml:trace contextRef="#ctx0" brushRef="#br1" timeOffset="147830.66">12785 2159 0,'0'-21'16,"0"42"-16,0-63 0,0 21 0,0-1 0,0 44 31,-22-1-31,22 0 16,-21 21-16,21-21 0,-21 22 0,21-1 15,0 0-15,-21 1 0,0-1 16,21 0-16,0 1 0,-21-22 0,21 21 16,0 1-16,0-22 0,0 0 15,0 21-15,0-21 0,0 1 16,0-1-16,21-21 0,0 0 0,0 0 16,0 0-16,0 0 15,22 0-15,-22-21 0</inkml:trace>
  <inkml:trace contextRef="#ctx0" brushRef="#br1" timeOffset="148561.07">13398 2434 0,'0'-21'0,"0"42"0,0-63 0,0 21 15,0 0-15,0-1 0,-21 1 0,0 21 0,21-21 16,-21 21-16,0 0 0,-22 0 15,22 0-15,0 0 0,0 0 16,-21 21-16,20 0 0,1 1 0,-21 20 16,21-21-16,0 21 0,-1-20 15,1 20-15,0 0 0,0 1 0,21-22 16,0 21-16,0-21 0,0 0 16,0 1-16,0 20 0,0-21 15,21 0-15,0-21 0,0 0 0,1 0 16,-1 0-16,21 0 0,-21 0 15,0 0-15,1 0 0,20 0 0,-21-21 16,0 0-16,22 0 0,-22 0 0,0-22 16,0 22-16,-21-21 0,21 21 15,0-22-15,-21 1 0,22 21 16,-22-22-16,0 22 0,0 0 0,0 0 16,0 42-1,0 21 1,0-20-16,-22-1 0,22 0 15,-21 21-15,21-21 0,0 1 16,0 20-16,0-21 0,0 0 0,0 0 16,0 1-16,0-1 0,0 0 15,21-21-15,1 0 0,-1 0 16,0 0-16,0 0 16,0 0-16,0 0 0,22 0 0,-22-21 15,0 0-15,0-1 0,0 1 0,1-21 16,-1 21-16,-21-22 0,21 1 15,0 0-15,-21-1 0,0 1 0,0 0 16,21-1-16,-21 1 0,0 21 16,0 0-16,0 0 0,0-1 0,0 44 31,-21-1-31,21 0 0,0 0 16,0 0-16,-21 22 0,0-22 0,21 21 15,-21 0-15,21 1 0,-22-22 16,22 21-16,0 1 0,0-22 15,0 0-15,0 21 0,0-21 0,0 1 16,0-1-16,22-21 31,-1 0-31,0 0 0,-21-21 16,21-1-16,0 22 16,-21-21-16</inkml:trace>
  <inkml:trace contextRef="#ctx0" brushRef="#br1" timeOffset="148741.07">13716 2434 0,'-21'0'0,"42"0"0,-63 0 16,42 21 15,21-21-15,0 0-16,0 0 0,0 0 15,0 0-15,1 0 0,20 0 0,-21 0 16,21 0-16,-20 0 0,20 0 0,-21 0 15,0 0-15,0 0 0</inkml:trace>
  <inkml:trace contextRef="#ctx0" brushRef="#br1" timeOffset="149080.7">14033 2625 0,'0'0'0,"-21"0"0,21 21 16,21-21-1,1 0 1,-1 0-16,0-21 0,0 21 0,0-21 16,0-1-16,22 1 0,-22 21 15,0-21-15,0 0 0,-21 0 0,0 0 16,21 21-16,-21-22 0,0 1 0,-21 21 31,0 0-31,0 21 16,0-21-16,0 22 0,-1 20 15,1-21-15,0 0 0,0 0 16,0 22-16,21-22 0,0 0 0,0 0 16,0 0-16,0 1 0,0-1 15,21 0-15,0-21 0,21 0 16,-20 21-16,20-21 0,0 0 0,1 0 16,-1 0-16,0 0 0,1 0 15,-1-21-15,0 21 0</inkml:trace>
  <inkml:trace contextRef="#ctx0" brushRef="#br1" timeOffset="149544.43">14880 2413 0,'0'-21'16,"0"42"-16,-21-42 0,0 0 0,0 21 16,-1 0-16,1 0 0,0 21 15,0-21-15,0 21 0,0 0 16,-1 0-16,-20 22 0,42-22 0,-21 0 15,0 21-15,21-20 0,-21-1 0,21 21 16,0-21-16,0 0 0,0 1 16,0-1-16,0 0 0,0 0 0,21-21 15,0 21-15,0-21 0,0 0 16,0 0-16,1 0 0,-1 0 16,21 0-16,-21 0 0,0-21 0,1 0 15,-1 0-15,-21 0 0,21-1 16,0-20-16,0 21 0,0-21 15,1-1-15,-22-20 0,21 20 0,-21-20 16,21 21-16,-21-1 0,0 1 0,0 0 16,0-1-16,0 1 0,0 0 15,-21 42 17,0 21-32,21 0 0,-22 0 0,22 21 15,-21-20-15,21 20 0,0 0 16,0 1-16,0-1 0,0 0 0,0 1 15,0-1-15,0 0 0,0 1 16,21-22-16,1 21 0,-1-21 0,0 0 16,0 1-16,0-1 0,0-21 0,1 0 15,-1 0-15,0 0 0,21 0 16,-21 0-16</inkml:trace>
  <inkml:trace contextRef="#ctx0" brushRef="#br1" timeOffset="150096.51">16658 2117 0,'0'-21'0,"0"42"0,0-64 0,0 22 15,0 42 17,0 1-32,-21-22 0,21 42 15,-21-21-15,0 0 0,21 22 0,0-1 16,-22 0-16,1 1 0,0-1 0,21 0 15,-21 1-15,0-1 16,21 0-16,-21 1 0,21-1 0,0-21 16,0 21-16,0-20 0,0-1 0,0 0 15,0 0-15,21-21 16,0 0-16,0 0 16,0 0-16,0 0 15,1-21-15,-1 0 0,-21 0 0,21-1 16,0 1-16,-21 0 0</inkml:trace>
  <inkml:trace contextRef="#ctx0" brushRef="#br1" timeOffset="150292.4">16298 2413 0,'0'0'0,"0"21"16,43-21-1,-22 0-15,0 0 0,0 0 16,0 0-16,22 0 0,-1 0 0,-21 0 16,21 0-16,1-21 0,-22 21 15,21-21-15,-21 21 0,22-21 0,-22 21 16</inkml:trace>
  <inkml:trace contextRef="#ctx0" brushRef="#br1" timeOffset="150636.6">17208 2286 0,'0'-63'31,"-21"63"-31,0 0 0,0 0 15,0 0-15,0 0 16,-1 0-16,1 0 0,0 21 0,0 0 16,0 0-16,0 0 0,-1 22 15,1-1-15,0-21 0,21 21 0,0 1 16,-21-1-16,21-21 0,0 22 0,0-22 16,0 21-16,0-21 0,0 0 15,21 1-15,21-1 0,-20-21 16,-1 0-16,21 0 0,0 0 15,1 0-15,-1 0 0,0 0 0,1-21 16,-1-1-16,22 1 0,-22 0 0,0 0 16</inkml:trace>
  <inkml:trace contextRef="#ctx0" brushRef="#br1" timeOffset="151268.24">18881 2307 0,'21'-21'0,"-42"42"0,63-42 16,-42 0-16,21 0 0,-21 0 15,0-1 1,0 1-16,-21 21 15,0 0-15,0 0 0,-1 0 16,-20 0-16,21 0 0,-21 21 16,20 1-16,-20-1 0,21 0 15,-21 21-15,20 1 0,-20-1 0,21 0 16,0 1-16,0-1 0,21 0 16,0 1-16,0-22 0,0 21 0,0-21 15,0 22-15,0-22 0,21 0 16,21 0-16,-21-21 0,0 21 0,22-21 15,-1 0-15,0 0 0,1 0 0,20 0 16,-20 0-16,20-21 16,1 0-16,-22 0 0,21 0 0</inkml:trace>
  <inkml:trace contextRef="#ctx0" brushRef="#br1" timeOffset="151670.01">19537 2371 0,'0'-21'0,"0"42"0,-21-64 16,-1 22-16,1 21 0,0 0 0,0 0 15,0 0-15,0 0 0,-22 0 0,22 21 16,0-21-16,-21 22 0,20-1 16,1 21-16,-21-21 0,21 22 0,0-22 15,-1 21-15,1-21 0,0 22 16,21-22-16,0 0 0,0 0 0,0 0 16,0 0-16,0 1 0,21-22 15,0 0-15,22 0 0,-22 0 16,0 0-16,21 0 0,1 0 15,-1 0-15,-21-22 0,22 1 16,-1 0-16,-21 0 0,21 0 0,-20 0 16,-1-22-16,0 22 0,0-21 15,-21-1-15,0 22 0,0 0 0,0-21 16,0 21-16,0 42 31,0 0-31,-21 0 0,21 0 0,-21 0 16,21 22-16,0-22 0,0 0 15,0 21-15,0-20 0,0 20 16,0-21-16,0 0 0,21 0 16,0-21-16,0 0 15,0 0-15,1 0 0,-1 0 0,21 0 16,-21 0-16</inkml:trace>
  <inkml:trace contextRef="#ctx0" brushRef="#br1" timeOffset="152328.64">19981 2328 0,'-21'0'16,"0"0"-16,21 22 15,0-1-15,0 0 0,-21 0 0,21 21 16,0-20-16,0 20 0,0-21 0,0 0 16,0 22-16,0-22 15,-21 0-15,21 0 0,0 0 0,0 0 16,0 1-16,0-1 15,-22-42 17,22-1-32,-21 1 15,21 0-15,0 0 0,0 0 0,0-22 16,0 22-16,0-21 0,0 0 0,21 20 16,1-20-16,-1 21 0,0 0 15,21 0-15,-21-1 0,1 22 16,20 0-16,-21 0 0,21 0 0,-20 0 15,-1 0-15,0 22 0,0-1 16,0 0-16,0 0 0,1 21 0,-22-20 16,0 20-16,0-21 0,0 21 15,0-20-15,0-1 0,0 0 0,0 0 16,-22 0-16,1 0 0,0 1 0,0-22 16,0 0-1,21-22 1,0 1-1,0 0-15,21 0 0,0 0 16,0-22-16,0 1 0,1 21 16,20-21-16,-21-1 0,21 22 15,-20-21-15,20 21 0,0-1 0,-21 22 16,1 0-16,20 0 0,-21 0 16,0 0-16,-21 22 0,21-1 0,-21 0 15,22 21-15,-22-21 0,21 22 0,-21-22 16,0 21-16,0-21 0,0 22 15,0-22-15,-21 0 0,-1 0 0,22 0 16,0 1-16,-21-1 0,0-21 0,21 21 16,-21-21-16,0 0 15,21-21 17,0 0-17,0-1-15</inkml:trace>
  <inkml:trace contextRef="#ctx0" brushRef="#br1" timeOffset="153956.37">20659 2392 0,'0'-21'32,"0"0"-17,0-1-15,21 22 16,0-21-16,0 21 0,0-21 0,0 21 16,1 0-16,-1 0 15,0 0-15,0 0 0,0 0 0,0 0 16,-21 21-16,22 0 0,-22 1 0,0-1 15,0 21-15,0 0 0,0-20 16,0 20-16,0 0 0,0-21 0,-22 22 16,1-22-16,0 21 0,21-21 15,0 1-15,-21-22 0,21 21 0,-21-21 16,21 21-16,21-21 16,0 0-1,0-21-15,0 21 0</inkml:trace>
  <inkml:trace contextRef="#ctx0" brushRef="#br1" timeOffset="154378.13">21336 2371 0,'-21'0'15,"0"0"-15,-1 0 16,1 0-16,0 0 0,0 0 15,0 21-15,0 0 0,-1 21 0,1-20 16,0 20-16,0-21 16,0 21-16,0 1 0,-1-22 0,22 0 15,0 21-15,0-20 0,0-1 0,0 0 16,0 0-16,22 0 16,-1-21-16,0 0 0,0 0 0,0 0 15,0 0-15,1 0 0,20 0 16,-21 0-16,0 0 0,0-21 0,1 21 15,20-21-15,-42 0 0,21 0 0,0-22 16,-21 22-16,0-21 0,0 21 16,0-22-16,0 1 0,0 0 0,0-1 15,-21 22-15,0 0 0,0 0 16,-22 0-16,22 21 0,0 0 16,0 0-16,-21 0 0,20 21 0,1 0 15,0 0-15,0 0 0,21 22 16,0-22-16,0 0 0,0 0 0,0 0 15,0 0-15,0 1 0,21-22 16,0 0-16</inkml:trace>
  <inkml:trace contextRef="#ctx0" brushRef="#br1" timeOffset="154649.2">21717 2138 0,'0'0'0,"0"-21"0,21-22 15,-21 22-15,0-21 0,0 21 0,0 0 16,0 42 0,-21 0-16,0 21 15,0-21-15,21 22 0,-22-1 0,1 0 16,0 1-16,0 20 16,0-20-16,0 20 0,21-21 0,0 22 0,-22-22 15,22 1-15,0-1 0,0-21 16,0 21-16,0-20 0,0-1 0,22 0 15,-1 0-15,0-21 0,0 0 0,0 0 16,0 0-16,1 0 16,-1 0-16,0-21 0,0 0 0,0 0 15</inkml:trace>
  <inkml:trace contextRef="#ctx0" brushRef="#br1" timeOffset="154803.1">21463 2328 0,'-42'0'0,"84"0"0,-106 0 15,86 0 1,-1 0 0,0 0-16,0 0 0,21 0 15,1 0-15,20 0 0,-20 0 16,20 0-16,1 0 0,-1 0 0</inkml:trace>
  <inkml:trace contextRef="#ctx0" brushRef="#br1" timeOffset="155302.4">22691 1947 0,'0'0'0,"-22"0"0,1 0 15,0 0-15,0 0 0,0 0 0,0 22 16,-1-1-16,22 0 0,-21 0 16,0 0-16,21 22 0,0-22 0,-21 21 15,0 0-15,21 1 16,-21-1-16,21 0 0,-22 1 0,22 20 15,0-20-15,0-1 0,-21-21 0,21 21 16,0 1-16,-21-22 0,21 0 16,0 0-16,0 0 0,0 1 0,0-44 47,0 1-47,0-21 15,0 21-15,0 0 0,21-22 16,0 1-16,1 21 0,-1-22 0,21 1 15,-21 21-15,22 0 0,-1 0 0,-21-1 16,21 22-16,1 0 0,-22 0 16,21 0-16,-21 0 0,22 22 15,-22-22-15,21 21 0,-21 0 16,1 21-16,-1-21 0,-21 22 0,0-22 16,0 21-16,0-21 0,0 1 0,-21 20 15,-1-21-15,1 0 0,-21 0 16,21-21-16,-22 22 0,22-1 0,-21-21 15,0 0-15,20 0 0,-20 0 0,21 0 16,0 0-16,0 0 0,-1 0 16,22-21-1,22-1 1,-1 22-16,0-21 0,0 0 0</inkml:trace>
  <inkml:trace contextRef="#ctx0" brushRef="#br1" timeOffset="155657.59">23114 2582 0,'0'0'0,"21"0"0,0 0 0,0 0 0,1 0 16,-1 0-16,0-21 0,0 21 16,0-21-16,0 21 0,1-21 0,-1 0 15,0 0-15,0-1 0,0 1 0,-21 0 16,21 0-16,-21 0 0,0 0 15,0-1-15,0 1 0,-21 21 16,0 0-16,0 0 0,0 0 16,0 0-16,-22 0 0,22 21 15,-21 1-15,21 20 0,-1-21 0,1 21 16,0-20-16,0 20 0,21 0 16,0-21-16,0 1 0,0 20 0,0-21 15,0 0-15,21 0 0,-21 1 16,21-22-16,0 21 0,22-21 0,-22 0 15,0 0-15,0 0 0,22 0 16,-22 0-16,0 0 0,0 0 0,0-21 16,0 21-16,-21-22 0,0 1 0,22 21 15,-22-21-15</inkml:trace>
  <inkml:trace contextRef="#ctx0" brushRef="#br1" timeOffset="156517.07">24892 2032 0,'0'0'0,"0"-21"0,0 0 0,0 0 15,0-1-15,0 1 0,-21 21 0,21-21 16,-21 0-16,-22 21 0,22 0 15,0 0-15,-21 0 0,20 0 0,-20 21 16,0 0-16,-1 0 0,1 22 16,0-22-16,-1 21 0,1 1 0,0 20 15,-1-21-15,1 1 0,0-1 0,21 0 16,-1 22-16,1-22 0,21 1 16,0-22-16,0 21 0,0 0 0,21-20 15,1 20-15,-1-21 0,21 0 16,0 0-16,1 1 0,-1-22 15,0 21-15,22-21 0,-22 0 0,22 0 16,-1 0-16,-20 0 0,20 0 16,1-21-16,-22-1 0</inkml:trace>
  <inkml:trace contextRef="#ctx0" brushRef="#br1" timeOffset="157216.67">25188 2477 0,'21'-43'0,"-42"86"0,42-107 0,-21 22 15,0 21-15,0-1 0,0 1 16,-21 0-16,0 0 0,0 0 15,0 21-15,0 0 0,-1 0 0,1 0 16,-21 21-16,21 0 0,0 0 0,-22 0 16,22 1-16,0-1 0,0 21 15,-22 22-15,22-43 16,21 21-16,-21-21 0,21 0 0,0 22 16,0-22-16,21 0 15,0 0-15,1-21 0,-1 0 0,0 0 16,0 0-16,0 0 0,22 0 0,-22 0 15,0 0-15,0 0 0,0-21 16,0 21-16,1-21 0,-1 0 0,-21 0 16,0-1-16,21 1 0,-21 0 15,21 0-15,-21 0 0,0 0 0,0-1 16,0 44 31,0-1-32,21-21 32,0 0-31,-21-21 0,0-1-1,0 1 1,0 0-16,0 0 15,0 0 1,0 0 0,22 21-16,-22-22 15,0 44 17,-22-1-17,22 0-15,-21 0 16,21 0-16,0 0 0,0 1 15,0-1-15,0 0 0,0 0 16,0 0-16,0 0 0,0 1 0,0-1 16,0 0-16,21-21 31,1 0-31,-1 0 0,0 0 16,0 0-16,0-21 15,0 0-15,-21-1 16</inkml:trace>
  <inkml:trace contextRef="#ctx0" brushRef="#br1" timeOffset="158545.78">24384 2074 0,'-21'0'32,"0"0"-32,-1 22 15,22-1-15,-21 0 16,0 21-16,0-21 0,21 22 0,-21-1 16,0 0-16,-1 1 0,1-1 0,0 0 15,0 1-15,0-1 0,0 0 16,-1 1-16,1-22 0,0 21 15,21-21-15,0 1 0,0-1 16,21-21 15,0-21-15,1-1-16</inkml:trace>
  <inkml:trace contextRef="#ctx0" brushRef="#br1" timeOffset="158824.63">24426 1905 0,'0'-21'0,"0"42"0,0 0 31,0 0-31,0 22 16,0-1-16,0 0 0,0 22 0,0-22 15,0 22-15,0-1 0,0-20 16,0 20-16,0-21 0,0 22 0,0-22 15,0 1-15,0-22 0,0 21 0,0-21 16,0 22-16,0-22 0,-21 0 16,21 0-16,-21-21 15,0 0 1,0-21-16,-1 21 16,22-21-16,-21 0 0,21-1 15,-21 1-15</inkml:trace>
  <inkml:trace contextRef="#ctx0" brushRef="#br1" timeOffset="158984.53">24066 2519 0,'22'0'31,"-1"0"-31,0 0 0,0 0 16,21 0-16,-20 0 0,20 0 16,0 0-16,1 0 0,-1 0 0,0 0 15,1 0-15,-1 0 0,0 0 16,1-21-16,-1 21 0,0-21 0,-21 21 15,1 0-15</inkml:trace>
  <inkml:trace contextRef="#ctx0" brushRef="#br1" timeOffset="159444.29">24680 2286 0,'-42'0'32,"21"0"-17,21 21-15,-21 0 16,21 1-16,0-1 0,-22 0 16,22 0-16,0 0 0,0 22 15,0-22-15,0 0 0,0 0 0,0 0 16,0 0-16,0 1 0,0-1 15,22-21 1,-1 0-16,0 0 0,0 0 16,0 0-16,0 0 0,1 0 15,-1-21-15,0 21 0,0-22 0,-21 1 16,21 0-16,0 0 0,1 0 0,-22 0 16,0-22-16,0 22 0,21 0 15,-21 0-15,0 0 0,0 42 31,0 0-15,-21 0-16,21 0 0,0 0 0,-22 1 16,22 20-16,-21-21 0,21 0 15,-21 0-15,21 1 0,21-22 32,0 0-32,1 0 0</inkml:trace>
  <inkml:trace contextRef="#ctx0" brushRef="#br1" timeOffset="159729.14">25188 1863 0,'0'-21'0,"0"42"0,-21-42 0,0 21 15,0 0-15,21 21 0,-21 0 16,-1 21-16,1-21 0,0 22 0,21-1 15,-21 0-15,0 22 0,0-22 0,21 1 16,-22-1-16,22 0 16,-21 1-16,21-1 0,0 0 0,0 1 15,0-22-15,0 21 0,0-21 16,0 0-16,0 1 0,0-1 0,0 0 16,21-21-16,1 0 0,-1 0 15,0 0 1,0 0-16,0-21 0,0 0 15</inkml:trace>
  <inkml:trace contextRef="#ctx0" brushRef="#br1" timeOffset="160060.95">25209 2350 0,'0'0'0,"0"-22"0,-21 44 47,0-1-47,21 0 0,-21 21 0,0-21 16,21 1-16,0 20 0,-21 0 15,21-21-15,0 1 0,0-1 16,0 0-16,0 0 0,21-21 16,0 21-16,0-21 0,0 0 15,0 0-15,1 0 0,20 0 16,-21-21-16,0 21 0,0-21 0,-21 0 16,22 21-16,-22-21 0,21-1 15,-21-20-15,0 21 0,0 0 0,0 0 16,0-22-16,0 22 0,-21 21 15,-1-21-15,1 21 16,0 0-16,0 0 0,0 0 0,0 0 16,-1 0-16,22-21 31</inkml:trace>
  <inkml:trace contextRef="#ctx0" brushRef="#br1" timeOffset="160228.85">24913 2244 0,'-42'0'0,"84"0"0,-105 0 0,41 0 0,44 0 31,-1 0-31,0 0 16,21 0-16,1 0 0,-1 0 0,0 0 15,22 0-15,-22 0 0,0 0 16,22 0-16,-22 0 0,1 0 0,-1 0 15</inkml:trace>
  <inkml:trace contextRef="#ctx0" brushRef="#br1" timeOffset="160862.49">25590 2328 0,'0'22'0,"0"-44"0,0 65 16,-21-43-16,21 21 0,-21-21 15,21 21-15,0 0 0,-21 0 16,21 1-16,0-1 0,0 0 0,0 0 16,0 0-16,0 0 0,-21 1 15,21-1-15,0 0 0,0 0 16,-21-21 15,21-21-15,0 0-16,0 0 15,0-1-15,0 1 16,0 0-16,21 0 0,0 0 0,0 0 16,0-1-16,-21 1 0,21 21 15,1-21-15,-1 21 0,0 0 0,0 0 16,0 0-16,0 0 0,1 0 16,-1 21-16,-21 0 15,0 1-15,0-1 0,0 0 16,0 0-16,0 0 0,0 0 15,-21-21-15,21 22 0,0-1 0,-22-21 16,1 21 0,21-42 15,0 0-31,0-1 16,0 1-16,21 0 0,-21 0 0,22 0 15,-1 0-15,0-1 0,42-20 16,-41 21-16,-1 21 0,21 0 15,-21 0-15,0 0 0,1 0 0,-1 0 16,0 0-16,-21 21 0,0 0 16,0 0-16,0 1 0,0-1 15,0 0-15,0 0 0,0 0 0,0 0 16,0 1-16,0-1 0,0 0 16,-21 0-16,42-21 46</inkml:trace>
  <inkml:trace contextRef="#ctx0" brushRef="#br1" timeOffset="161256.59">26268 2434 0,'0'-21'0,"0"42"0,-21-42 31,-1 21-31,1 0 0,0 21 15,0 0-15,0 1 0,0-1 16,-1 0-16,22 0 0,-21 0 16,0 0-16,21 1 0,0-1 15,0 0-15,0 0 16,21-21 0,0 0-16,1 0 15,-1-21-15,0 0 0,0 0 16,0-1-16,-21 1 0,21 0 15,1 0-15,-1 0 16,-21 0-16,21 21 0,-21 21 31,0 0-31,-21 0 16,21 0-16,-21 0 0,21 1 16,0-1-16,0 0 0,-22 0 15,22 0-15,0 0 0,22-21 31,-1 0-31,0 0 16,0 0-16,-21-21 0,21 21 0</inkml:trace>
  <inkml:trace contextRef="#ctx0" brushRef="#br1" timeOffset="161496.66">26522 2201 0,'0'-21'0,"0"42"0,0-63 16,0 21-16,0 42 15,-21 0 1,21 0-16,-22 1 0,22-1 0,-21 21 16,21-21-16,0 22 0,0-22 15,0 21-15,-21-21 0,21 0 0,0 22 16,0-22-16,0 0 0,0 0 0,0 0 16,0 1-16,0-1 15,21-42 32</inkml:trace>
  <inkml:trace contextRef="#ctx0" brushRef="#br1" timeOffset="161789.01">26501 2540 0,'21'0'31,"0"0"-31,0 0 16,0-21-16,0 0 16,1 0-1,-22-1-15,0 1 16,-22 21 0,1 0-16,0 0 15,0 21-15,0 1 0,21-1 16,-21 0-16,21 0 15,-22 0-15,22 0 0,0 1 16,0-1-16,0 0 16,22 0-1,-1-21-15</inkml:trace>
  <inkml:trace contextRef="#ctx0" brushRef="#br1" timeOffset="162262.85">26882 2498 0,'0'0'0,"-64"0"15,43 0 1,0 0-16,0 21 0,-1 0 16,1 0-16,21 0 15,-21-21-15,21 22 0,0-1 0,0 0 16,0 0-1,0 0-15,21-21 32,0 0-32,1 0 15,-22-21-15,21 21 0,-21-21 16,21 0-16,0 21 0,-21-21 16,0-22-16,21 22 0,0 0 0,1-21 15,-22-1-15,21 1 0,0 0 0,0-1 16,0 22-16,-21-21 0,21 21 15,-21-1-15,22 1 0,-22 0 0,0 42 32,-22 0-17,1 1-15,0-1 0,21 21 0,-21-21 16,0 22-16,0-22 0,21 21 16,0-21-16,-22 0 0,22 22 0,-21-22 15,21 0-15,0 21 0,0-20 0,0-1 16,0 0-16,21-21 15,1 0 1,-1 0-16,0 0 16</inkml:trace>
  <inkml:trace contextRef="#ctx0" brushRef="#br1" timeOffset="162477.73">26395 2286 0,'-43'0'0,"86"0"0,-107 0 16,85 0-1,1 0 1,-1 0-16,0 0 0,21 0 16,1 0-16,-1 0 0,0 0 0,1 0 15,-1 0-15,0 0 0,-21 0 0,1 0 16,-1-21-16</inkml:trace>
  <inkml:trace contextRef="#ctx0" brushRef="#br1" timeOffset="164496.57">720 4360 0,'-22'0'47,"1"0"-47,0 0 15,0 0-15,0 0 16,0 0-16,-1 0 0,1 0 0,-21 0 16,21 0-16,-22 0 0,1 0 15,21 0-15,-21-21 0,-1 21 0,1 0 16,0 0-16,-1 0 0,1 0 15,0 0-15,-22 0 0,43 0 0,21-21 79,63 21 14,22 0-93,-21 0 0,20 0 16,1 0-16,0 0 0,-22 0 0,22 0 16,-22 0-16,1 0 0,-22 0 15,22 0-15,-22 0 0,0 0 0,1 0 16,-1 0-16,-21 0 15,0 0-15,0 0 0,1 0 0,-1 0 16,-21-21-16,21 21 0,-21-21 31,-21 0-31,0-1 16,-1 22-16,22-21 0,-21 21 16,0-21-16,0 0 0,0 0 0,0 21 15,-1-21-15,-20-1 0,21 1 16,0 21-16,0-21 0,-1 0 0,1 21 15,-21-21-15,21 21 0,0 0 16,-1-21-16,1 21 0,0 0 16,0 0-1,42 21 32,0-21-47,0 21 0,1-21 0,-1 21 16,0 0-16,0-21 0,0 21 15,22-21-15,-22 22 0,21-22 0,-21 0 16,22 0-16,-22 21 0,21-21 16,0 0-16,-20 0 0,20 0 0,-21 0 15,21 0-15,-20 0 0,-1 0 16,0 0-16,0 0 0,0 0 16,-21 21-1,-21-21-15,0 21 16,0 0-16,-22 0 0,1 1 15,0-1-15,-1 0 0,1 0 0,0 0 16,-1 22-16,1-22 0,0 0 16,-1 21-16,1-21 0,0 1 0,21-1 15,-22 0-15,1 0 0,21 0 16,0 0-16,-1-21 0,1 22 16,42-22 46</inkml:trace>
  <inkml:trace contextRef="#ctx0" brushRef="#br1" timeOffset="166028.35">2773 4001 0,'0'0'0,"0"-22"16,0 1-16,0 0 15,0 0 1,-21 21 15,-1 0-31,1 21 16,21 0-16,0 22 0,-21-22 0,21 21 15,-21 0-15,21 1 16,0-1-16,0 0 0,0 1 0,0-1 16,0 0-16,0 1 0,0-1 0,0-21 15,0 22-15,21-22 0,0 21 16,-21-21-16,21 0 0,1 1 0,-1-1 15,0-21-15,0 21 0,0-21 16,0 0-16,1 0 0,-1 0 0,21 0 16,-21 0-16,0 0 0,22 0 15,-22 0-15,0-21 0,21 0 0,-20 21 16,20-22-16,-21 1 0,0 0 16,22-21-16,-22 21 0,0-1 15,0-20-15,-21 0 0,0-1 0,21 1 16,-21 0-16,0-22 0,0 22 15,0 0-15,0-22 0,-21 22 0,0-1 16,0 1-16,0 0 0,-22 21 16,22-1-16,0 1 0,0 0 0,-22 0 15,22 21-15,0 0 0,-21 0 16,21 0-16,-1 21 0,-20 0 0,21 0 16,-21 1-16,20 20 0,1-21 15,0 21-15,0-20 0,21 20 16,0 0-16,-21 1 0,21-22 0,0 21 0,0-21 15,0 0-15,0 1 0,21-1 16,0 0-16,0-21 0,0 0 16,1 0-16,-1 0 0,21 0 15,-21 0-15</inkml:trace>
  <inkml:trace contextRef="#ctx0" brushRef="#br1" timeOffset="166361.16">3598 3979 0,'0'0'0,"-21"0"0,0-21 0,0 21 16,21-21 15,21 21-31,0 0 15,21 0-15,-20 0 0,20 0 16,-21 0-16,21 0 0,1 0 0,-22 0 16,21 0-16,1-21 0,-22 21 15,21 0-15,-21 0 0,0 0 0,1 0 16,-1 0-16,0 0 0,0 0 16,0 0-16,-42 0 31,0 0-16</inkml:trace>
  <inkml:trace contextRef="#ctx0" brushRef="#br1" timeOffset="166700.97">3852 3958 0,'-21'0'32,"21"21"-17,0 1-15,0 20 16,0-21-16,0 21 0,0-20 0,0 20 16,0 0-16,0 1 0,0-1 15,0 0-15,-21 1 0,21-1 0,0-21 16,0 21-16,0 1 0,-21-22 15,21 0-15,0 0 0,-21 0 0,21 1 16,0-1-16,0 0 0,0 0 16,21-42 15,0 0-31,0 0 16,-21-1-16,21 1 15,0 0-15</inkml:trace>
  <inkml:trace contextRef="#ctx0" brushRef="#br1" timeOffset="167044.76">4360 4001 0,'-21'42'31,"21"-21"-31,0 0 0,-21 22 0,21-22 16,0 21-16,0-21 0,0 22 15,0-1-15,0-21 0,0 21 0,0-20 16,-21 20-16,21 0 0,0-21 0,-21 1 16,21 20-16,0-21 0,0 0 15,0 0-15,0 1 0,0-1 0,0 0 16,0-42 46,0 0-62,0-1 16,0 1-16</inkml:trace>
  <inkml:trace contextRef="#ctx0" brushRef="#br1" timeOffset="167360.59">4318 4085 0,'0'0'0,"0"-21"0,0 0 16,0 0-16,0 0 0,0-1 15,21 1-15,-21 0 16,21 21-16,0 0 0,1-21 0,-1 21 16,21 0-16,-21 0 0,22 0 15,-1 0-15,0 0 0,1 0 0,-22 0 16,21 21-16,-21 0 0,0 0 15,-21 1-15,0 20 0,0-21 0,0 21 16,0-20-16,-21-1 0,0 21 0,0-21 16,-21 0-16,-1 1 0,1-1 15,0 0-15,20 0 0,-20 0 0,0 0 16,-1-21-16,22 22 0,0-22 16,0 0-16,0 0 0,0 21 15</inkml:trace>
  <inkml:trace contextRef="#ctx0" brushRef="#br1" timeOffset="169064.61">12340 3620 0,'0'0'0,"0"21"47,0 0-47,0 0 15,0 0 1,0 0-16,0 1 0,0-1 16,0 0-16,0 0 15</inkml:trace>
  <inkml:trace contextRef="#ctx0" brushRef="#br1" timeOffset="169232.52">12509 3620 0,'0'21'47,"0"0"-47,0 0 15,0 0-15,0 0 0,0 1 16</inkml:trace>
  <inkml:trace contextRef="#ctx0" brushRef="#br1" timeOffset="169884.14">16806 3598 0,'0'0'0,"0"22"31,0-1-31,-21 0 16,21 0-16,0 0 16,0 0-16,-21 1 15,21-1-15,0 0 16,21-42 15,0 21-31,-21-21 16</inkml:trace>
  <inkml:trace contextRef="#ctx0" brushRef="#br1" timeOffset="170040.05">16976 3598 0,'0'0'0,"0"22"16,0-1-1,0 0-15,0 0 16,0 0-16,-22 0 0,22 1 16,-21-22-16,21 21 0</inkml:trace>
  <inkml:trace contextRef="#ctx0" brushRef="#br1" timeOffset="170511.78">20066 3514 0,'0'0'0,"21"0"15,-21 21 1,0 0 0,0 0-16,0 0 15,-21 1-15,21-1 16,0 0-1,21-21 17</inkml:trace>
  <inkml:trace contextRef="#ctx0" brushRef="#br1" timeOffset="170660.7">20278 3556 0,'0'21'16,"0"0"-1,0 1 1,0-1 0</inkml:trace>
  <inkml:trace contextRef="#ctx0" brushRef="#br1" timeOffset="171321.7">23177 3514 0,'-21'0'0,"0"0"31,0 0-31,21 21 16,-21-21-16,21 21 0,0 0 15,-21 0-15,21 1 16,0-1 15,21-21-15,0-21 0,0 21-16,-21-22 0,21 22 15</inkml:trace>
  <inkml:trace contextRef="#ctx0" brushRef="#br1" timeOffset="171452.62">23220 3535 0,'-21'0'0,"42"0"0,-21-21 15,0 42 17,0 0-32,-21 0 15,-1 0-15,22 1 0,0-1 16,0 0 0,22-21-1</inkml:trace>
  <inkml:trace contextRef="#ctx0" brushRef="#br1" timeOffset="171744.45">24680 3514 0,'0'-21'16,"-21"21"15,21 21-31,0 0 0,-21-21 0,21 21 16,-21-21-16,21 21 0,0 0 15,-21-21-15,21 22 0,21-22 47</inkml:trace>
  <inkml:trace contextRef="#ctx0" brushRef="#br1" timeOffset="171912.36">24955 3493 0,'-21'0'31,"0"21"-31,0-21 0,21 21 0,-21 0 16,0 0-16,-1-21 16,22 21-16,0 1 0,-21-22 0,21 21 15,-21-21-15,0 21 0,0-21 0</inkml:trace>
  <inkml:trace contextRef="#ctx0" brushRef="#br1" timeOffset="174051.94">317 6414 0,'22'0'32,"-1"0"-17,-42 0 95,-1-22-95,1 22-15,0 0 16,0 0-16,0 0 15,0-21-15,-1 21 0,1 0 16,0 0-16,0-21 0,0 21 0,0 0 16,-1-21-16,1 21 15,0 0-15,0 0 0,21-21 0,42 21 125,1 0-109,-1 0-16,0 0 0,22 0 16,-22 0-16,22 0 0,-1 0 0,1 0 15,20 0-15,-20 0 16,-1 0-16,1 0 0,-22 0 0,22 0 15,-22 0-15,21 0 0,-20 0 16,-1 0-16,0 0 0,1 0 0,20-21 16,-20 21-16,-1 0 0,0 0 15,-21-22-15,22 22 0,-22 0 0,0 0 16,-21-21-16,0 0 16,0 0-1,-21 21-15,0 0 0,0-21 16,-1 21-16,1-21 0,-21 21 0,21-22 15,-22 22-15,22-21 0,0 21 16,-21 0-16,21-21 0,-1 21 16,1 0-16,0 0 0,0 0 15,0-21-15,0 21 16,-1 0-16,44 0 47,-1 0-47,-21 21 15,21-21-15,0 0 0,21 0 0,-20 0 16,-1 0-16,21 21 0,-21-21 16,22 0-16,-22 0 0,21 0 0,-21 0 15,22 0-15,-22 0 0,21 21 16,-21-21-16,0 0 0,1 0 16,-1 0-16,0 0 0,0 0 15,-21 22-15,0-1 31,-21 0-31,0-21 0,0 21 0,-22-21 16,22 21-16,-21 0 0,-1 1 16,1-1-16,0 0 0,-22 21 0,22-21 15,0 1-15,-1 20 0,22-21 16,-21 0-16,21 0 0,-1 1 0,1-1 16,0-21-16,0 21 0,21 0 15,-21-21 1,0 0 46</inkml:trace>
  <inkml:trace contextRef="#ctx0" brushRef="#br1" timeOffset="175524.1">2667 5800 0,'0'-21'0,"0"42"0,0-64 0,0 1 16,0 21-16,0 0 16,0 0-16,0-1 0,0 1 0,0 0 15,0 0-15,0 42 31,0 0-31,0 22 16,0-1-16,0 0 0,0 22 0,0-22 16,0 22-16,0-1 0,0-21 15,0 22-15,0-22 0,-21 22 0,21-22 16,-21 22-16,21-22 0,0 21 16,-22-20-16,1-1 0,21-21 0,0 22 15,-21-22-15,21 0 0,0 0 16,0-42 15,0 0-15,0 0-16,0-22 0,0 22 0,21 0 15</inkml:trace>
  <inkml:trace contextRef="#ctx0" brushRef="#br1" timeOffset="175852.91">2519 5906 0,'-21'-43'15,"42"86"-15,-64-107 0,22 43 0,0 0 16,21 0-16,0-1 0,0 1 16,0 0-16,0 0 0,0 0 15,42 0-15,-20-1 0,20 1 0,0 21 16,1-21-16,-1 21 0,21 0 16,43 0-16,-63 21 0,-1 0 15,0 1-15,1 20 0,-22-21 16,0 21-16,0 1 0,-21-1 0,0 0 15,0 1-15,-21-22 0,0 21 16,-22 1-16,1-22 0,21 21 0,-43-21 16,22 0-16,0 1 0,-1-1 15,1-21-15,-43 21 0,64-21 16,0 0-16,0 0 0,42 0 31,0 0-15,22 0-16,-22 0 0,0-21 0,21 21 15</inkml:trace>
  <inkml:trace contextRef="#ctx0" brushRef="#br1" timeOffset="176532.52">3006 6604 0,'0'0'16,"0"-21"15,21 0-31,0 0 16,0-1-16,-21-20 0,21 21 0,0 0 16,1-22-16,20 22 0,-21-21 15,0 21-15,0-22 0,1 22 0,-1-21 16,-21 21-16,0-22 0,0 22 15,0 0-15,0 0 0,-21 21 16,-1 0 0,-20 0-16,21 21 0,0-21 15,0 21-15,21 0 0,-22 1 16,22-1-16,0 0 16,22-21-16,-1 21 15,0-21-15,0 21 0,0-21 16,-21 21-16,21-21 0,-21 22 0,22-1 15,-22 0-15,0 0 0,0 0 16,0 0-16,0 1 0,0-1 0,0 0 16,0 0-16,21 0 15,0-21 1,0 0-16,0 0 0,0 0 16,1-21-16,-1 0 0,0 0 15,0 0-15,0-1 0,22 1 0,-22-21 16,0 21-16,0 0 0,21-22 15,-20 22-15,-22 0 0,21 0 0,0 0 16,-21-1-16,21 1 0,-21 42 31,0 1-31,0 20 16,-21-21-16,21 0 0,-21 0 16,0 1-16,21-1 0,0 0 0,0 0 15,-22 0-15,22 0 0,-21 1 16,21-1-16,0 0 15,0-42 17,0 0-32,0-1 0,0 1 15,0-21-15</inkml:trace>
  <inkml:trace contextRef="#ctx0" brushRef="#br1" timeOffset="176692.43">3662 5990 0,'0'0'15,"-21"0"-15,-1 0 16,1 0 0,21 21-1,21-21 1,1 0-16,-22 22 0,21-22 16,0 0-16,0 21 0</inkml:trace>
  <inkml:trace contextRef="#ctx0" brushRef="#br1" timeOffset="177196.42">4064 6096 0,'-21'0'0,"0"0"15,21 21 1,-22 0-16,1 1 15,21-1-15,0 0 0,0 0 0,0 0 16,0 0-16,0 1 0,0-1 16,0 21-16,-21-21 0,21 0 15,0 1-15,-21-1 0,21 0 16,0 0 0,0-42-1,0 0-15,-21 21 16,21-21-16,0-1 0,0 1 15,0-21-15,0 21 0,0 0 16,0-22-16,21 22 0,0-21 16,0 21-16,0-22 0,1 22 0,-1-21 15,0 21-15,21-1 0,-21 1 16,22 21-16,-1 0 0,-21 0 0,22 0 16,-22 0-16,21 21 0,-21 1 0,0-1 15,1 0-15,-22 0 0,0 0 16,0 22-16,0-22 0,0 21 0,0-21 15,0 22-15,0-22 0,-22 0 16,1 21-16,21-21 0,-21 1 16,0-1-16,0-21 15,21-21 1,21-1 0,0 22-16,0-21 0,0-21 15</inkml:trace>
  <inkml:trace contextRef="#ctx0" brushRef="#br1" timeOffset="177472.26">4889 5694 0,'0'0'0,"0"21"31,-21 0-15,21 0-16,-21 22 0,21-22 0,0 21 15,-21-21-15,21 22 0,-21-1 16,0 0-16,21-20 0,-22 20 0,1 0 16,21-21-16,-21 22 0,21-22 0,0 21 15,0-21-15,0 1 0,0-1 16,0 0-16,0 0 0,0 0 16,21-21-1,0 0-15,1-21 0,-1 21 16,-21-21-16,21 0 0</inkml:trace>
  <inkml:trace contextRef="#ctx0" brushRef="#br1" timeOffset="177664.15">4678 6033 0,'-21'0'0,"42"0"0,-64 0 15,22 0-15,42 0 31,1 0-31,20 0 16,-21 0-16,21 0 16,-20 0-16,20 0 0,-21 0 0,21 0 15,-20-22-15,-1 22 0,0 0 0,0-21 16</inkml:trace>
  <inkml:trace contextRef="#ctx0" brushRef="#br1" timeOffset="178057.93">5165 6117 0,'0'0'0,"0"21"16,21-21 0,0 0-1,0 0-15,0-21 0,0 21 0,1 0 16,-1-21-16,0 21 0,-21-21 15,21 0-15,0 21 0,-21-21 0,0-1 16,0 1 0,0 0-16,-21 21 15,0 0-15,0 0 0,0 0 16,-1 21-16,1-21 0,21 21 16,-21 1-16,0-1 0,21 0 0,-21 0 15,21 0-15,0 0 0,0 22 16,0-22-16,0 0 0,0 0 15,0 0-15,0 1 0,0-1 16,21-21-16,0 0 0,21 0 16,-20 21-16,20-21 0,-21 0 0,21 0 15,1 0-15,-22 0 0,21-21 0,-21 0 16,1 21-16,20-22 0,-21 1 16</inkml:trace>
  <inkml:trace contextRef="#ctx0" brushRef="#br1" timeOffset="178410.72">5673 6011 0,'0'-21'0,"0"42"0,0-63 16,0 21 0,21 21-1,0 0-15,0 0 0,0 0 16,0 0-16,1 0 0,-1 0 0,0 0 16,21 21-16,-21-21 0,1 21 15,-1 0-15,-21 1 0,21-1 0,0 0 16,0 0-16,-21 0 0,0 0 15,21 1-15,-21 20 0,0-21 0,0 0 16,0 0-16,0 1 0,-21-1 16,0-21-16,21 21 0,-21-21 15,0 0-15,0 0 16,-1 0 0,22-21-16,0 0 15,0-1-15,0 1 0,0 0 16,0 0-16,0-21 0,0 20 0,0 1 15,22 0-15,-22-21 0,21 21 16,0-1-16,0 1 0,0 21 0,-21-21 16,21 0-16,1 21 0,-1-21 15,0 0-15,0 21 0</inkml:trace>
  <inkml:trace contextRef="#ctx0" brushRef="#br1" timeOffset="178872.46">8572 5461 0,'0'0'16,"0"21"15,0 0-31,0 1 16,-21-22-16,21 21 0,0 0 0,-21 0 16,21 0-16,0 0 0,0 1 15,0-1-15,0 0 16,21-21 15</inkml:trace>
  <inkml:trace contextRef="#ctx0" brushRef="#br1" timeOffset="179009.38">8742 5482 0,'21'0'16,"-42"0"-16,42 21 31,-21 1-31,0-1 15,0 0-15,0 0 0,0 0 16,0 0-16</inkml:trace>
  <inkml:trace contextRef="#ctx0" brushRef="#br1" timeOffset="179484.47">13293 5440 0,'0'21'47,"0"0"-47,-22 0 16,22 1-16,0-1 0,0 0 0,0 0 15</inkml:trace>
  <inkml:trace contextRef="#ctx0" brushRef="#br1" timeOffset="179644.37">13610 5461 0,'0'21'31,"0"0"-31,0 1 15,0-1 1</inkml:trace>
  <inkml:trace contextRef="#ctx0" brushRef="#br1" timeOffset="180141.05">17928 5313 0,'0'21'0,"0"0"16,0 0-1,-21-21-15,21 22 16,0-1-16,0 0 15</inkml:trace>
  <inkml:trace contextRef="#ctx0" brushRef="#br1" timeOffset="180336.93">18500 5292 0,'-22'0'0,"1"0"0,0 21 16,0-21-16,21 21 0,-21 0 15,0-21 1,21 21-16,0 1 31,21-22-31</inkml:trace>
  <inkml:trace contextRef="#ctx0" brushRef="#br1" timeOffset="209497.33">0 8234 0,'0'21'31,"0"0"-15,21 0 0,21-21-16,1 0 0,20 0 15,-20 22-15,20-22 0,1 0 0,-1 0 16,22 0-16,-22 0 0,1 0 15,63 0-15,-64 21 16,-20-21-16,20 0 0,-21 0 0,1 0 16,-1 0-16,0 0 0,1 0 15,-22 0-15,0 0 0,0 0 16,0 0-16,1 0 0,-22-21 16,0-1-16,0 1 15,0 0-15,0 0 0,0 0 0,-22 0 16,1-1-16,0 1 0,0 0 15,-21 0-15,20 0 0,1 0 16,-21-1-16,21 1 0,0 21 0,-1 0 16,1-21-16,0 21 0,0 0 15,0 0-15,42 0 32,0 21-32,0-21 15,22 0-15,-22 0 16,21 21-16,-21-21 0,22 0 0,-1 22 15,-21-22-15,21 0 0,-20 21 16,20 0-16,-21-21 0,0 21 0,0 0 16,-21 0-16,0 1 0,0-1 15,0 21-15,-21-21 0,-21 0 16,21 22-16,-22-22 0,1 21 0,0-21 16,-1 1-16,1 20 0,0-21 15,-1 0-15,22 0 0,-21 1 16,21-1-16,0 0 0,-1-21 0,1 21 15</inkml:trace>
  <inkml:trace contextRef="#ctx0" brushRef="#br1" timeOffset="209997.04">3133 7705 0,'-22'-21'0,"44"42"0,-65-64 15,43 65 1,0-1-16,0 0 15,0 21-15,0 1 0,0 20 16,0-21-16,0 22 0,0-1 0,0 1 16,-21-22-16,21 22 0,-21-22 15,21 0-15,0 1 0,0-22 0,0 21 16,-21-21-16,21 1 0,0-1 16,0 0-16,-21-21 0,21-21 31,0 0-16,0-1-15,0-20 0,0 21 0,0-21 16,0-1-16</inkml:trace>
  <inkml:trace contextRef="#ctx0" brushRef="#br1" timeOffset="210564.72">2963 7789 0,'-21'-21'0,"42"42"0,-63-63 15,42 21 1,0 0-16,0 0 15,21-1-15,0 22 16,0-21-16,22 0 0,-22 21 0,21-21 16,1 21-16,-22 0 0,21 0 15,0 0-15,1 0 0,-1 21 16,-21 0-16,22 0 0,-22 1 0,0-1 16,0 21-16,-21-21 0,0 22 15,0-1-15,-21-21 0,-21 21 0,20 1 16,-20-1-16,0 0 0,21-20 15,-22 20-15,1-21 0,21 0 0,0 0 16,-22 1-16,22-1 0,0-21 16,0 0-16,21-21 15,0-1-15,0 1 16,0 0-16,0 0 0,21 0 16,0 0-16,0-1 0,-21 1 15,21 0-15,22 21 0,-22 0 16,0 0-16,21 0 0,-20 0 0,20 0 15,0 0-15,1 21 0,-1 0 16,0 1-16,1-1 0,-1 0 0,-21 21 16,0-21-16,0 22 0,-21-22 0,0 21 15,0-21-15,0 22 0,-21-22 16,0 0-16,-21 21 0,-1-20 0,-20-1 16,21 0-16,-22 0 0,22 0 15,-22 0-15,1-21 0,20 0 0,-62 0 16,62 0-16,22 0 0,-21 0 15,21 0-15,-22-21 16,22 21-16,21-21 0,0 0 0,-21 21 16,21-21-16,0 0 0,0-1 15,21 22-15,0 0 0,0-21 16,1 21-16,20-21 0,-21 21 0,21 0 16,1 0-16</inkml:trace>
  <inkml:trace contextRef="#ctx0" brushRef="#br1" timeOffset="211092.41">4106 8128 0,'0'-21'0,"0"42"0,21-84 0,-21 41 15,0 1-15,0 0 0,0-21 0,0 21 16,0-1-16,-21 1 0,21 0 15,-21 0-15,0 0 0,0 21 0,-22 0 16,22 0-16,0 0 0,-21 21 0,21 0 16,-22 0-16,22 22 0,-21-1 15,21 0-15,-1 1 0,-20-1 16,21 21-16,0-20 0,0-1 16,-1 0-16,22 1 0,0-22 0,0 21 15,0-21-15,0 1 0,0-1 0,22 0 16,-1-21-16,21 0 15,-21 0-15,0 0 0,1 0 0,20 0 16,-21 0-16,21-21 0,-20 0 16,20-1-16,-21-20 0,21 21 0,-20-21 15,-1-1-15,0 22 0,0-21 0,0-1 16,0 1-16,-21 0 0,0-1 16,22 22-16,-22 0 0,0 0 15,0 0-15,0 42 16,0 21-16,0-21 0,0 1 15,0 20-15,0 0 0,0 1 16,0-22-16,0 21 0,0 0 16,-22-20-16,22-1 0,0 0 0,0 21 15,0-21-15,0 1 0,22-1 16,-1-21-16,0 0 16,0 0-16,0 0 0,0 0 15,22 0-15,-22-21 0,0-1 16,0 22-16</inkml:trace>
  <inkml:trace contextRef="#ctx0" brushRef="#br1" timeOffset="211456.2">4614 8043 0,'-21'-21'0,"42"42"0,-63-63 16,42 21-16,0 0 15,0 0-15,0-1 16,21 22-16,0 0 0,0 0 15,1 0-15,-1 0 0,0 0 16,21 0-16,-21 22 0,1-1 0,-1 0 16,0 21-16,0-21 0,0 22 15,-21-22-15,0 21 0,0-21 0,0 22 16,0-22-16,0 21 0,0-21 16,0 1-16,0 20 0,0-21 15,-21 0-15,0-21 0,0 21 0,0-21 16,-1 0-16,1 0 0,0 0 0,0 0 15,21-21 1,0 0-16,0 0 0,0 0 16,0 0-16,0-22 0,0 22 15,21-21-15,0 21 0,22-22 0,-22 22 16,0 0-16,21-21 0,-21 20 0,1 22 16,20-21-16,-21 0 0,0 21 15,0 0-15,22-21 0</inkml:trace>
  <inkml:trace contextRef="#ctx0" brushRef="#br1" timeOffset="211766.03">5588 7853 0,'0'0'15,"0"-21"-15,0 0 0,-21 21 16,0 0-1,-1 0-15,1 0 0,-21 21 16,21-21-16,0 21 0,-1 21 0,1-21 16,-21 22-16,21-22 0,0 21 15,-1 1-15,1-1 0,0-21 16,21 21-16,0 1 0,0-22 0,0 21 16,0-21-16,0 1 15,0-1-15,0 0 0,0 0 0,21 0 0,22-21 16,-22 21-16,21-21 0,0 0 15,1 0-15,20 0 0,-20 0 0,-1 0 16,21 0-16,-20-21 0,-1 0 0,0 21 16,1-21-16</inkml:trace>
  <inkml:trace contextRef="#ctx0" brushRef="#br1" timeOffset="212171.9">6159 7874 0,'0'0'0,"-63"21"31,63 22-31,-21-22 0,0 0 16,-1 21-16,1 1 0,0-22 0,0 21 15,21 0-15,-21 1 0,21-22 0,-21 21 16,21 1-16,0-22 0,0 0 16,0 21-16,0-21 0,0 1 15,21-22-15,0 21 0,0-21 0,0 0 0,22 0 16,-22 0-16,21 0 15,-21 0-15,22 0 0,-22 0 0,21-21 16,0-1-16,-20 1 0,-1 0 0,21 0 16,-21-21-16,0 20 0,1-20 15,-22 0-15,0-1 0,0 1 0,0 0 16,0-1-16,0 22 0,-22-21 0,1 21 16,0 0-16,0 21 0,0 0 15,-22-22-15,22 22 0,-21 0 0,21 0 16,-22 22-16,22-22 0,-21 21 15,21 0-15,0 0 0,-1 0 0,1 22 16,0-22-16,21 0 0,0 0 16,0 0-16,0 22 0,21-22 15,-21 0-15,21 0 0,22-21 16,-22 0-16,21 0 0</inkml:trace>
  <inkml:trace contextRef="#ctx0" brushRef="#br1" timeOffset="212708.59">7197 7938 0,'0'0'0,"0"-22"0,0 1 16,-22 0-16,1 21 16,0-21-16,0 21 0,0 0 0,-22-21 15,22 21-15,-21 0 0,21 0 0,-22 0 16,22 21-16,-21-21 0,0 21 15,20 0-15,-20 22 0,21-22 0,0 21 16,0 0-16,-1 1 0,1-1 0,0-21 16,21 22-16,0-1 0,0-21 15,0 21-15,0-20 0,0 20 16,21-21-16,22 0 0,-22 0 0,0-21 16,21 0-16,1 0 0,-1 0 15,0 0-15,-21 0 0,22 0 0,-1-21 16,0 0-16,-20 0 0,20 0 15,-21 0-15,0-22 0,0 1 16,22-43-16,-22 22 0,0 20 16,-21-20-16,0-1 0,21 22 0,-21-21 15,0 20-15,0-20 0,21 20 16,-21 1-16,0 0 0,0 21 0,0-22 16,0 22-16,-21 21 15,0 21-15,21 22 16,-21-22-16,21 21 0,0 0 0,-21 1 15,0 20-15,-1 43 0,22-42 16,0-1-16,0-21 0,0 22 16,0-22-16,0 1 0,0-1 15,0 0-15,0 1 0,0-22 0,0 0 16,22 0-16,-1 0 0,-21 0 16,21-21-16,0 0 0,0 0 0,0 0 15,1 0-15,-1 0 0,0-21 0</inkml:trace>
  <inkml:trace contextRef="#ctx0" brushRef="#br1" timeOffset="213088.38">7556 8149 0,'0'0'0,"0"21"0,-21 1 16,21-1-16,0 0 0,0 0 15,21-21 1,1 0-16,-1 0 15,0 0-15,0 0 0,0 0 0,0 0 16,22-21-16,-22 21 0,0-21 0,21 0 16,-20-1-16,-1 1 0,0 0 15,0-21-15,-21 21 0,0-22 0,0 22 16,0-21-16,0 21 0,0-1 16,0 1-16,-21 0 0,0 21 15,0 0-15,-1 0 0,-20 0 0,0 0 0,21 21 16,-22 22-16,1-22 0,0 21 15,20 0-15,-20 1 0,21-1 0,0 0 16,0-20-16,21 20 0,0 0 16,0-21-16,0 1 0,21-1 15,0 0-15,0 0 0,0 0 0,22-21 16,-22 0-16,21 0 0,0 0 0,1 0 16,-1 0-16,22-21 0,-22 0 15,0 0-15,1 0 0,-1-1 0,0 1 16</inkml:trace>
  <inkml:trace contextRef="#ctx0" brushRef="#br1" timeOffset="-213888.66">381 10414 0,'0'21'156,"-21"-21"188,0 0-344,-1 0 15,1 0-15,0 0 16,0 0-16,0 0 16,0 0-16,-1 0 0,1 0 0,0 0 15,0 0 1,0 0-16,0 0 0,-1 0 0,1 0 15,0 0-15,0 0 0,21-21 47,0 42 31,0 0-46,0 1-17,21-22 1,43 0-16,-1 0 0,1 0 16,-1 0-16,1 0 0,-1 0 0,1 0 15,-1 0-15,-21 0 0,22 0 16,-22 0-16,1 0 0,-1 0 0,0 0 15,1-22-15,-22 22 0,21 0 16,-21 0-16,0 0 0,1 0 0,-1-21 16,0 21-1,-21-21-15,0 0 16,0 0 0,0 0-16,-21 21 15,21-22-15,-21 22 0,-1-21 16,1 21-16,0 0 0,21-21 0,-21 21 15,-21 0-15,20-21 0,1 21 16,0 0-16,0 0 0,0 0 0,0-21 16,-1 21-16,1 0 0,0 0 15,0 0-15,42 0 63,0 0-63,0 21 0,1-21 15,-1 0-15,21 0 0,-21 0 16,22 0-16,-22 0 0,21 0 16,0 0-16,-20 0 0,-1 0 0,21 0 15,-21 0-15,22 0 0,-22 0 0,0 0 16,0 0 0,-42 0 15,0 21-31,0 0 0,-22 22 15,22-22-15,-21 21 0,21-21 0,-22 22 16,1-1-16,21 0 0,-22-21 16,22 22-16,-21-1 0,21-21 15,0 0-15,-1 1 0,1-1 0,0 0 16,21 0-16,0 0 16,-21-21-16,21-21 31,0 0-16</inkml:trace>
  <inkml:trace contextRef="#ctx0" brushRef="#br1" timeOffset="-211439.63">2307 9821 0</inkml:trace>
  <inkml:trace contextRef="#ctx0" brushRef="#br1" timeOffset="-209698.78">2434 9800 0,'0'21'31,"0"1"-31,0-1 0,-21 0 16,21 0-16,0 0 0,0 0 15,0 1 1,0-1-16,0 0 16,21-21-16,0 0 15,0 0-15,1 0 0,-1 0 16,0 0-16,0 0 0,0 0 15,0 0-15,22 0 0,-22 0 0,0-21 16,21 21-16,-20-21 0,-1-1 0,21 22 16,-21-21-16,0 0 0,1 0 15,-1 0-15,-21 0 0,0-1 0,0 1 16,0 0-16,0 0 0,0 0 16,0 0-16,-21-1 0,-1 22 15,1 0-15,0 0 0,-21 0 16,-1 0-16,1 0 0,0 22 0,21-22 15,-22 42-15,1-21 0,0 0 16,-1 22-16,22-22 0,-21 21 0,21-21 16,21 22-16,0-22 0,0 0 0,0 0 15,0 21-15,0-20 0,0-1 16,21-21-16,0 21 0,21 0 0,-21-21 16,22 0-16,-22 21 0,21-21 15,1 0-15,-22 0 0,21 0 16,0 0-16,-20 0 0,20 0 15,-21-21-15,0 21 0,0 0 0,1-21 16,-22 0-16,0 0 16,-22 21-1,1 0-15,-21 0 0,21 0 0,-22 0 16,22 0-16,-21 0 0,0 21 16,-1 0-16,22 0 0,-21 0 0,21 0 15,-1 22-15,1-22 0,0 21 16,0 1-16,21-22 0,0 21 0,0-21 15,0 22-15,0-22 0,21 0 0,0 0 16,0 0-16,1 0 0,20-21 16,-21 0-16,21 0 0,1 0 15,-1 0-15,0 0 0,1-21 16,-1 0-16,0 0 0,1 0 0,-1 0 16,0-22-16,1 22 0,-22-21 0,21 21 15,-21-22-15,22 22 0,-22-21 16,-21 21-16,0-1 0,21-20 0,-21 21 15,0 0-15,0 42 32,0 0-17,0 0-15,0 0 0,0 1 16,0-1-16,0 21 0,0-21 0,0 0 16,0 1-16,0-1 15,0 0-15,0 0 0,0 0 0,0 0 16,0-42 15,0 0-15,0 0-16,0 0 0,21 0 15,-21-1-15,0-20 0,0 21 0,21 0 16,1-22-16,-1 22 0,-21 0 16,21 0-16,0 0 0,0 0 0,0-1 15,1 22-15,-1 0 0,0 0 16,0 0-16,0 0 0,0 0 0,1 22 15,-1-1-15,0 0 0,-21 0 16,21 0-16,-21 0 0,0 1 16,0 20-16,0-21 0,0 0 0,0 22 15,0-22-15,0 0 0,0 0 0,0 0 16,0 0-16,21-21 31,0 0-31,-21-21 16,22 0-16,-22 0 0,21 0 0,0-22 15,0 22-15,-21-21 0,21 21 0,0-22 16,1 22-16,-22 0 16,21-21-16,0 21 0,0-1 0,0 1 15,0 21-15,1 21 16,-22 1-16,0-1 16,0 0-16,0 0 0,0 0 0,0 22 15,0-22-15,0 0 0,0 21 0,0-21 16,0 22-16,0-22 0,0 0 15,0 0-15,0 0 0,0 1 0,0-1 16,0 0 0,21-21-1,0-21-15,0 0 0,21-1 0,-20-20 16,-1 21-16</inkml:trace>
  <inkml:trace contextRef="#ctx0" brushRef="#br1" timeOffset="-207602.71">4403 9737 0,'-22'0'0,"1"0"0,-63 106 31,62-64-31,1 0 0,21-21 16,0 22-16,0-1 0,-21 0 0,21 1 15,0-1-15,0 0 0,0 1 16,0-1-16,0-21 0,0 22 15,0-22-15,0 0 0,0 21 0,0-21 16,0 1-16,0-1 16,0-42-1,0-1-15,21 1 16,-21 0-16,0 0 0,0-21 16,21 20-16,-21-20 0,22 0 0,-1 21 15,-21-1-15,21-20 0,0 21 16,0 0-16,0 0 0,22-1 0,-22 22 15,0 0-15,0 0 0,0 0 0,1 0 16,20 0-16,-21 0 0,0 22 16,0-1-16,1 0 0,-22 0 15,21 0-15,-21 22 0,0-22 0,0 21 16,0-21-16,0 22 0,0-22 16,0 21-16,0-21 0,-21 0 0,-1 1 15,1-1-15,0 0 0,0 0 0,-21-21 16,20 0-16,-20 0 15,21 0-15,0 0 0,0 0 0,-1 0 16,1-21-16,21 0 0,0 0 0,-21-1 16,21 1-16,0 0 0,-21-21 15,21 21-15,0-1 0,0 1 16,21 42 15,-21 1-15,21-22-16,-21 21 0,21 0 0,1 0 15,-22 0-15,21 0 0,0 1 16,0-1-16,21 0 0,-20-21 0,-1 21 16,21-21-16,-21 21 0,0-21 15,22 0-15,-1 0 0,0 0 0,1 0 16,-1 0-16,0-21 0,1 0 0,-1 0 16,0 0-16,1-1 0,-22-20 15,21 21-15,-21-21 0,1 20 16,-1-20-16,-21 21 0,21-21 0,-21 20 15,21-20-15,-21 21 0,0 0 0,0 0 16,0-1-16,-21 22 16,0 0-1,0 22-15,-1-1 0,1 0 16,21 0-16,0 0 0,-21 0 16,21 22-16,0-22 0,-21 21 0,21-21 15,0 22-15,0-22 0,0 0 16,0 21-16,21-20 0,0-1 0,0 0 15,1 0-15,-1-21 0,0 21 0,0-21 16,21 0-16,1 0 16,-22 0-16,21 0 0,1 0 0,-1 0 0,0-21 15,1 21-15,-1-21 0,0 0 16,1 21-16,-1-21 0,0-1 0,1 1 16,-1 0-16,0 0 0,-21 21 15,22-21-15,-22 0 0,0-22 0,0 22 16,-21 0-16,0 0 0,0 0 0,0-1 15,0 1-15,0 0 16,0 0-16,-21 21 0,0 0 0,-21-21 16,20 21-16,1 0 0,0 0 0,-21 0 15,21 0-15,-1 21 16,-20-21-16,21 21 0,0 0 0,0 0 0,-1 1 16,1-1-16,0 0 0,0 0 15,21 0-15,0 22 0,0-22 16,0 0-16,0 0 0,0 0 0,0 0 15,0 1-15,0-1 0,21-21 0,-21 21 16,21-21-16,0 0 0,1 0 16,-1 0-16,0 0 0,21 0 0,-21-21 15,1 0-15,-1-1 0,0 1 0,0 0 16,21 0-16,-20-21 0,-1-1 16,0 22-16,0-21 0,0-1 0,-21 1 15,21 0-15,1-1 0,-22-20 16,0 21-16,21-1 0,-21 22 0,21-21 15,-21 21-15,0-1 0,0 1 16,0 0-16,0 42 16,0 0-1,0 1-15,-21-1 0,21 21 16,-21-21-16,21 22 0,0-1 0,0 0 16,0-21-16,0 22 0,0-1 0,0 0 15,0 1-15,0-1 0,0 0 16,0-20-16,0 20 0,21 0 0,0-21 15,0 1-15,0-1 0,0 0 0,1 0 16,-1 0-16,21-21 0,-21 0 16,22 0-16,-1 0 0,0 0 15,1 0-15,-1 0 0,0-21 0,1 0 16,-1 0-16,0 0 0,1-1 16,-1 1-16,0-21 0,-21 21 0,22-22 15,-22 22-15,-21-21 0,0 21 0,0 0 16,0-1-16,0 1 0,0 0 15,-21 0-15,0 21 0,-22 0 16,22 0-16,0 0 0,-21 0 0,20 0 16,-20 0-16,21 0 0,0 0 0,0 21 15,-1 0-15,1 0 0,21 1 16,-21-1-16,21 0 0,0 0 0,0 0 16,0 22-16,0-22 0,0 0 15,0 0-15,0 0 0,21 0 16,0-21-16,-21 22 0,22-22 0,-1 0 15,0 0-15,0 0 0,0 0 0,22 0 16,-22 0-16,0 0 0,0-22 16,0 1-16,0 0 0,1-21 0,-1 21 15,-21-22-15,21 22 0,0-21 16,0-1-16,-21 1 0,0 0 0,0-1 16,21-20-16,-21 21 0,0-1 0,22 1 15,-22 21-15,0-22 0,0 22 0,0 0 16,0 0-16,0 0 0,0 42 31,0 0-31,-22 0 16,22 22-16,-21-22 0,21 21 15,0-21-15,0 22 0,0-1 0,0 0 16,0-21-16,0 22 0,0-1 0,0 0 16,0-20-16,0 20 0,0 0 15,0-21-15,0 1 0,0 20 0,21-21 16,1 0-16,-1 0 0,0-21 15,0 22-15,0-22 0,22 0 16,-22 0-16,0 0 0,21-22 0,-21 1 16,1 0-16,-1 0 0,21 0 0,-21 0 15,0-22-15,1 22 0,-1-21 16,0 21-16,0-22 0,-21 22 16,0 0-16,0-21 0,0 20 0,0 1 15,0 0-15,-21 21 16,0 0-16,21 21 15,-21-21-15,-1 21 0,22 1 0,0-1 16,-21 21-16,21-21 0,-21 0 0,21 1 16,0 20-16,0-21 0,0 0 15,0 22-15,0-22 0,0 0 16,21 0-16,-21 0 0,21 0 0,1 1 16,-1-22-16,0 21 0,21-21 15,-21 0-15,22 0 0,-1 0 16,0 0-16,1 0 0,-1 0 0,22 0 15,-1-21-15,-21-1 0,22 22 0,-22-21 16,22 0-16,-22 0 0,0 0 16,1 0-16,20-22 0</inkml:trace>
  <inkml:trace contextRef="#ctx0" brushRef="#br1" timeOffset="-207127.98">8340 10118 0,'0'-21'16,"-22"126"-16,44-189 0,-22 41 0,0 22 0,0 0 0,-22 21 15,1-21-15,0 0 0,-21 21 0,21 0 16,-1 0-16,1 0 0,-21 0 15,21 0-15,0 0 0,-22 21 16,22 0-16,0-21 0,0 21 0,0 0 16,-1 22-16,1-22 0,0 0 0,21 0 15,0 0-15,0 22 0,0-22 16,0 0-16,0 0 0,0 0 0,0 22 16,21-22-16,0 0 0,22 0 15,-22-21-15,0 0 0,0 0 16,0 0-16,22 0 0,-22 0 0,0 0 15,0-21-15,22 0 0,-22 0 16,0 0-16,0-1 0,21-20 0,-20 0 16,-1-1-16,0 1 0,0 0 15,21-1-15,-20-20 0,-1 21 0,-21-22 16,21 22-16,0-22 0,0 22 0,-21 0 16,0-1-16,0 22 0,0 0 15,0 0-15,0 42 16,-21-21-16,21 42 0,-21-21 0,0 22 15,0-22-15,21 21 0,-22 22 16,22-22-16,-21 0 0,0 1 0,21-1 16,0 0-16,0 1 0,0-1 15,0 0-15,0 1 0,0-1 0,0 0 16,0-20-16,0 20 0,21-21 0,-21 0 16,21 0-16,1-21 0,-1 0 15,0 22-15,0-22 0,0 0 16,22 0-16,-22-22 0,0 22 0,21-21 15,-21-21-15,22 21 0,-1 0 0,0-1 16</inkml:trace>
  <inkml:trace contextRef="#ctx0" brushRef="#br1" timeOffset="-206816.2">10033 9462 0,'0'63'31,"0"-42"-15,0 0-16,0 22 0,0-22 15,0 0-15,-21 21 0,21-20 16,0-1-16,0 0 0,0 0 0,0 0 16,21-42 15,-21 0-31,21 0 16</inkml:trace>
  <inkml:trace contextRef="#ctx0" brushRef="#br1" timeOffset="-206668.69">10223 9462 0,'0'21'16,"0"0"-16,0 0 15,-21 0-15,21 0 0,-21 1 16,21-1-16,0 0 0,0 0 0,0 0 16,0 0-16</inkml:trace>
  <inkml:trace contextRef="#ctx0" brushRef="#br1" timeOffset="-200384.96">14076 9229 0,'0'21'16,"0"0"-16,0 0 0,0 0 16,0 1-16,0-1 0,0 0 15,-21 0-15,21 0 0,0 0 16</inkml:trace>
  <inkml:trace contextRef="#ctx0" brushRef="#br1" timeOffset="-199144.24">13949 9250 0,'0'21'32,"0"0"-32,0 0 15,0 1-15,0-1 16,0 0-16,0 0 0,0 0 0,-21 0 16,21 1-16,0-1 0,0 0 15,0 0-15,21-21 16,0 0-16,0 0 0,0 0 15</inkml:trace>
  <inkml:trace contextRef="#ctx0" brushRef="#br1" timeOffset="-193311.83">1016 12679 0,'0'-21'46,"-21"21"48,0 0-94,-1 0 16,1 0-16,0 0 0,0 0 15,0 0-15,-22 0 0,22 0 16,0 0-16,-21 0 0,-1 0 0,22 0 16,-21 0-16,21 0 0,-22 0 15,1 0-15,0 0 0,21 0 0,-22-21 16,1 21-16,0-22 0,20 22 16,-20 0-16,21 0 0,0-21 15,-22 21-15,22 0 16,0 0-16,0 0 15,42 0 32,0 0-47,0 0 0,22 0 16,-1 0-16,0 0 0,1 0 16,20 0-16,22 0 0,-22 0 0,22 0 15,0 0-15,-1 0 0,-20 0 16,21 0-16,-1 0 0,-20 0 0,20 0 15,-20 0-15,21 0 0,-22 0 16,1-21-16,20 21 0,-20 0 16,-1 0-16,1 0 0,-1 0 15,-20-21-15,-1 21 0,0 0 0,1 0 16,-22 0-16,0 0 0,0 0 16,0 0-16,-21-21 15,-21 21 1,0 0-16,0-21 0,0 21 15,-1 0-15,1-22 0,0 22 16,0-21-16,-21 0 0,20 21 16,1-21-16,-21 21 0,21-21 0,-22 0 15,22 21-15,-21-22 0,21 1 0,-22 21 16,22 0-16,0-21 16,0 21-16,0 0 0,0-21 0,-1 21 15,1 0 1,42 0 31,1 0-47,-1 21 15,0-21-15,21 21 0,-21-21 0,22 21 16,-22-21-16,21 22 0,1-1 16,-1-21-16,0 0 0,1 0 15,-1 21-15,-21-21 0,21 21 16,1-21-16,-1 0 0,-21 0 0,0 0 15,22 0-15,-22 0 0,0 0 16,0 0-16,-42 0 47,0 21-47,0 0 0,-22-21 16,22 22-16,0-1 0,-21-21 15,-1 21-15,1 0 0,0 0 0,-1 0 16,1 1-16,0-1 0,-1 0 15,22 0-15,-21 0 0,21 0 16,0 1-16,-1-22 0,1 21 0,21 0 16,-21-21-16,21 21 15,-21-21-15,21-21 125,21 21-109,-21-21-16</inkml:trace>
  <inkml:trace contextRef="#ctx0" brushRef="#br1" timeOffset="-191167.06">3641 11938 0,'21'0'0,"0"0"0,-21-21 16,21 21-16,-21-21 0,21 21 16,0-21-16,1 21 0,-22-22 15,21 22-15,0-21 0,-21 0 16,21 0-16,0 0 15,-21 0-15,0-1 16,0 1-16,-21 0 0,0 21 16,0 0-16,0 0 0,-1-21 15,-20 21-15,0 0 0,21 0 0,-22 21 16,1-21-16,0 21 0,-1 0 16,1 1-16,0-1 0,-1 21 15,22 0-15,-21-20 0,21 20 0,-22 21 16,22-20-16,0-1 0,21 22 15,0-22-15,-21 21 0,21-20 16,0-1-16,0 22 0,0-22 0,0-21 16,0 21-16,21 1 0,0-22 15,0 0-15,0 0 0,22 0 0,-1-21 16,0 0-16,1 22 0,20-22 16,-20 0-16,20 0 0,1 0 0,-22 0 15,21-22-15,1 1 0,-22 21 0,1-21 16,-1 0-16,0 0 0,1 0 15,-1-1-15,-21 1 0,21 0 0,-20 0 16,-1 0-16,-21 0 0,0-1 16,0 1-16,0 0 0,0-21 15,0 21-15,-21-1 0,21 1 16,-22 0-16,1 21 0,0 0 16,0 0-16,0 0 0,0 0 0,-1 0 15,1 0-15,0 21 0,-21 0 16,21 1-16,-1-1 0,1 21 15,0-21-15,21 0 0,0 1 16,-21-1-16,21 0 0,-21 0 0,21 0 16,0 0-16,0 1 0,0-1 15,21-21 1,0 0-16,0 0 16,0 0-16,1 0 0,-1 0 15,0-21-15,0 21 0,0-22 0,0 1 16,1 0-16,-1 0 0,0 0 15,0 0-15,-21-1 0,21 1 0,-21 0 16,21 0-16,-21 0 0,0 42 31,0 0-15,0 0-16,0 0 16,0 1-16,0-1 0,0 0 0,0 0 15,0 0-15,0 0 0,0 1 0,22-1 16,-1-21-1,0 0-15,0 0 0,0 0 16,22 0-16,-22 0 0,21 0 16,-21 0-16,22-21 0,-1 21 0,0-22 15,-21 1-15,22 0 0,-1 0 0,-21-21 16,0 20-16,1 1 0,-1 0 16,0-21-16,-21 21 0,21-1 0,-21-20 15,0 21-15,0 0 16,0 42 15,-21 0-31,0 0 0,21 0 0,0 22 16,-21-1-16,21 0 0,-22 1 15,1-1-15,21 22 0,-21-22 16,21 21-16,-21 22 0,0-21 0,21 20 16,-21-20-16,-1 20 0,22 1 0,-21-21 15,0 20-15,0-20 0,0 20 16,0-20-16,21 21 0,-22-22 0,1-21 15,21 22-15,0-22 0,0 1 16,0-1-16,0-21 0,0 0 0,0 0 16,0-42-1,0 0-15,21 0 0,1 0 16,-22-22-16,21 1 0,0-21 16,0-1-16,0 1 0,0-1 15,1 1-15,-1-22 0</inkml:trace>
  <inkml:trace contextRef="#ctx0" brushRef="#br1" timeOffset="-190876.22">4699 12340 0,'0'-21'0,"0"42"0,0-63 15,0 21-15,0 0 0,0-1 16,0 1-16,0 0 0,21 0 16,0 21-16,0 0 0,1 0 15,20-21-15,-21 21 0,21 0 0,1 21 16,-22 0-16,21 0 0,-21 0 0,1 1 15,-1 20-15,-21-21 16,0 0-16,0 22 0,0-22 0,0 21 16,-21-21-16,-1 0 0,-20 1 0,21-1 15,-21 0-15,20 0 0,-20-21 16,21 21-16,-21-21 0,20 0 0,1 0 16,0 0-16,0 0 0,0 0 15,21-21-15,0 0 16,0 0-16,21-22 0,0 22 15,0 0-15,0 0 0,1-21 16</inkml:trace>
  <inkml:trace contextRef="#ctx0" brushRef="#br1" timeOffset="-190580.39">5419 11684 0,'0'0'0,"0"-21"15,0 42 1,0 0-16,0 22 16,-22-22-16,22 21 0,0 0 0,-21 1 15,0-1-15,0 22 0,0-22 16,21 21-16,-21-20 0,21-1 16,-22 0-16,22 1 0,0-1 0,0 0 0,0-20 15,0-1-15,0 0 16,0 0-16,0 0 0,22-21 15,-1 0-15,0 0 0,0 0 16,0 0-16,0 0 0,1-21 16,-1 21-16,0-21 0,0 0 0,-21-22 15,0 22-15,0 0 0,0 0 16</inkml:trace>
  <inkml:trace contextRef="#ctx0" brushRef="#br1" timeOffset="-190419.07">5143 12129 0,'0'0'0,"0"21"0,0 0 16,22-21-1,-1 0-15,21 0 0,-21 0 16,0 0-16,22 0 0,-1 0 0,0 0 16,1-21-16,-1 0 0,0-1 15,1 22-15</inkml:trace>
  <inkml:trace contextRef="#ctx0" brushRef="#br1" timeOffset="-190148.23">6096 11853 0,'0'0'16,"-21"0"0,0 0-16,-1 0 0,1 22 15,21-1-15,-21 0 0,0 0 16,0 21-16,0-20 0,-1 20 0,22 0 15,-21 1-15,21-22 0,-21 21 16,21 0-16,0-20 0,0 20 0,0-21 16,0 0-16,0 0 0,0 1 0,0-1 15,21 0-15,0 0 0,1-21 16,-1 0-16,0 0 0,0 0 16,21 0-16,-20 0 0,-1 0 0,0-21 15,21 0-15,-21 0 16,22-1-16,-1-20 0,0 21 0</inkml:trace>
  <inkml:trace contextRef="#ctx0" brushRef="#br1" timeOffset="-189676.5">6477 11663 0,'0'0'16,"-21"-21"-16,21 0 0,-21 21 16,-1 0-16,1 0 0,21 21 15,-21 0-15,21 0 0,0 0 16,-21 0-16,21 22 0,0-1 0,0 0 15,0 1-15,0-1 0,0 0 16,0 1-16,0 20 0,0-20 16,0-1-16,0 0 0,0-21 0,0 22 15,0-22-15,0 0 0,0 0 0,0 0 16,0 1-16,0-1 16,0-42-1,0-1 1,0 1-16,0 0 0,21-21 15,-21 21-15,21-22 0,0 1 0,1 0 16,-1-1-16,0 1 0,0 0 16,21 20-16,-20-20 0,20 21 0,0 0 15,1 0-15,41 21 16,-41 0-16,-1 0 0,0 0 16,1 21-16,-1 0 0,-21 21 0,21-21 15,-20 22-15,-1-22 0,-21 21 0,0-21 16,0 22-16,0-1 0,0-21 15,0 22-15,-21-22 0,21 0 0,-22 0 16,1 0-16,0 0 0,0 1 16,21-1-16,-21 0 0,0-21 15,21-21 17,21 21-32,0-21 0,-21-1 15</inkml:trace>
  <inkml:trace contextRef="#ctx0" brushRef="#br1" timeOffset="-189160.31">7768 11917 0,'0'0'15,"0"-21"-15,0 0 0,0-1 16,-21 1-16,0 0 0,0 21 15,-1-21-15,1 21 0,0 0 0,0-21 16,0 21-16,0 0 0,-1 0 16,1 0-16,0 21 0,0-21 0,-21 21 15,20 0-15,1 22 0,0-22 0,-21 21 16,21 0-16,-1 1 0,1-1 16,21-21-16,-21 22 0,21-1 0,0 0 15,0-21-15,0 1 0,0-1 0,0 21 16,21-21-16,-21 0 15,21-21-15,1 0 0,-1 0 0,0 0 16,21 0-16,-21 0 0,1 0 16,-1-21-16,21 0 0,-21 0 15,0 0-15,1 0 0,20-43 16,-21 22-16,0-1 0,0 1 0,1 0 16,-1-1-16,0 1 0,-21 21 15,0-21-15,0 20 0,21 1 0,-21 42 31,0 1-31,0-1 0,0 21 16,0-21-16,0 22 0,0-22 0,0 21 16,0 0-16,0-20 0,0-1 0,0 21 15,0-21-15,0 0 0,21-21 16,-21 22-16,21-1 0,1-21 0,-1 0 16,0 0-16,0 0 0,0 0 0,0 0 15,22-21-15,-22-1 16</inkml:trace>
  <inkml:trace contextRef="#ctx0" brushRef="#br1" timeOffset="-188755.53">9948 11578 0,'0'21'31,"0"1"-31,0-1 16,0 0-1,21-21 16,1 0-31,-1-21 0</inkml:trace>
  <inkml:trace contextRef="#ctx0" brushRef="#br1" timeOffset="-188599.63">10350 11557 0,'0'21'15,"0"43"1,-21-43-16,21 0 15,0 0 1,21-21 0,1 0-16</inkml:trace>
  <inkml:trace contextRef="#ctx0" brushRef="#br1" timeOffset="-187823">14076 11218 0,'0'0'0,"0"22"31,0-1-15,0 0-16,-21 0 15,21 0-15,0 0 0,-22 1 16,22-1-16,-21-21 0,21 21 0,0 0 31,21-21-15,1 0-16,20 0 0</inkml:trace>
  <inkml:trace contextRef="#ctx0" brushRef="#br1" timeOffset="-187656.18">14626 11261 0,'-21'21'47,"0"-21"-47,21 21 0,0 0 16,21-21 15,0 0-31</inkml:trace>
  <inkml:trace contextRef="#ctx0" brushRef="#br1" timeOffset="-187236.2">17251 11261 0,'0'0'0,"0"21"0,-21-21 16,-1 21-16,22 0 47,22-21-47,-1 0 0,0 0 15,0 0-15,0 0 0,0 0 16,1 0-16,-1-21 0,21 21 16</inkml:trace>
  <inkml:trace contextRef="#ctx0" brushRef="#br1" timeOffset="-187071.3">18076 11240 0,'0'0'0,"21"0"31,-42 0 16,0 0-47,0 0 16,0 21-16,0-21 0</inkml:trace>
  <inkml:trace contextRef="#ctx0" brushRef="#br1" timeOffset="-185440.13">1101 14457 0,'-22'0'63,"1"0"-63,0 0 15,0 0 1,0-21-1,0 21-15,-1 0 16,1 0-16,0 0 16,0 0-16,0-21 0,0 21 15,-22 0-15,22 0 0,0 0 0,-21-22 16,20 22-16,1 0 16,-21 0-16,21-21 0,-22 21 0,1-21 15,21 21-15,-21 0 0,-1-21 16,1 21-16,0 0 0,-1 0 15,1-21-15,0 21 0,20 0 0,-20 0 16,21 0-16,0-21 0,0 21 16,-1 0-16,44-22 47,-1 22-47,0 0 15,21 0-15,1-21 0,-1 21 0,21 0 16,1 0-16,-1 0 15,22-21-15,-21 21 0,20 0 0,1 0 16,-22 0-16,22 0 0,0 0 16,-1 0-16,1 0 0,0 0 0,-22 0 15,22 0-15,-22 0 0,22 0 16,-21 0-16,-1 0 0,-21 0 16,22 0-16,-22 0 0,1 0 0,-1 0 15,-21 0-15,21 0 0,-20 0 16,-1 0-16,0-21 0,-21 0 15,0 0 1,0-1-16,-21 1 16,0 21-16,-1-21 0,1 21 15,0-21-15,-21 21 0,-1-21 16,22 21-16,-21 0 0,0-21 16,-22-1-16,22 22 0,-1 0 0,1 0 15,21 0-15,-21 0 0,-1 0 16,22 0-16,0 0 0,0 0 15,63 0 17,-21 0-32,0 22 15,22-22-15,-22 0 0,21 0 0,1 0 16,-1 0-16,21 0 0,-20 0 16,-1 0-16,0 0 0,1 0 15,-1 0-15,-21 0 0,22 0 16,-22 0-16,0 0 0,0 0 0,0 0 15,0 21-15,1-21 16,-22 21-16,0 0 16,-22 0-1,1-21-15,0 21 0,0 1 0,-21-1 16,-1 0-16,1 0 0,0 0 16,-1 22-16,-20-1 0,-1 0 15,1 1-15,-64 20 0,63-21 16,22 1-16,0-22 0,-1 21 15,22-21-15,0 1 0,0-22 16,21 21-16,0 0 0,21-21 31,0-21-15,0 21-16,0-21 0,22-1 0,-22 1 16</inkml:trace>
  <inkml:trace contextRef="#ctx0" brushRef="#br1" timeOffset="-184856.3">3238 13801 0,'0'-21'0,"0"42"0,0-64 0,0 65 31,0-1-16,0 0-15,0 21 0,22 1 16,-22-1-16,0 0 0,0 22 0,0-22 16,0 22-16,0-1 0,-22 1 15,22-1-15,0 1 0,-21-22 0,0 21 16,21-20-16,-21-1 0,21 0 16,0-20-16,0 20 0,0-21 0,-21 0 15,21 0-15,0-42 31,21 0-31,-21-21 16,21 21-16,0-22 0,-21 1 0,21 0 16,1-1-16</inkml:trace>
  <inkml:trace contextRef="#ctx0" brushRef="#br1" timeOffset="-184644.42">3302 13801 0,'0'0'0,"0"-21"15,21 21 1,21-22-16,-20 22 0,20 0 16,-21 0-16,21 0 0,1 0 15,-1-21-15,0 21 0,1 0 0,-1 0 16,-21 0-16,22-21 16,-1 21-16,-21 0 0,0 0 0,0 0 0,1 0 15,-22 21 1,-22-21-16,1 21 0,0 1 15</inkml:trace>
  <inkml:trace contextRef="#ctx0" brushRef="#br1" timeOffset="-184460.6">3238 14203 0,'0'21'0,"0"-42"16,0 63-16,0-21 0,0 1 15,22-22 1,-1 0-16,0 0 15,0 0-15,21 0 0,-20 0 0,20 0 0,-21 0 16,21 0-16,1-22 16,-22 22-16,21-21 0,1 21 0,-1-21 15,-21 21-15,21 0 0,1-21 0</inkml:trace>
  <inkml:trace contextRef="#ctx0" brushRef="#br1" timeOffset="-183895.92">4276 14288 0,'42'0'31,"-42"-22"-31,21 1 16,0 0-16,-21 0 16,0 0-16,0 0 0,0-1 0,0 1 15,0 0-15,0 0 0,-21 0 16,0 0-16,0 21 0,-22-22 0,22 22 15,-21 0-15,21 0 0,-22 22 16,1-22-16,0 21 0,21 0 0,-22 21 16,1-21-16,21 22 0,-22-1 15,22-21-15,0 43 0,0-22 0,0 0 16,21 1-16,0-1 0,0-21 16,0 22-16,0-22 0,0 21 15,21-21-15,0-21 0,0 21 0,22-21 16,-22 0-16,21 0 0,-21 0 15,22 0-15,-1-21 0,-21 21 0,21-21 16,1 0-16,-1 0 0,-21-22 16,22 22-16,-1-21 0,-21 0 0,0 20 15,22-20-15,-22 0 0,-21-1 0,21 22 16,0-42-16,-21 42 16,0-1-16,-21 44 31,21-1-31,-21-21 15,21 42-15,0-21 0,0 0 0,0 1 16,0 20-16,0-21 0,0 0 16,0 22-16,0-22 0,0 0 0,0 0 15,21 21-15,-21-20 0,21-22 16,-21 21-16,21 0 0,0-21 0,1 0 16,-1 0-16,0 0 15,21 0-15,-21 0 0,1 0 0,20-21 16,-21 0-16,21-1 0,-20 1 0</inkml:trace>
  <inkml:trace contextRef="#ctx0" brushRef="#br1" timeOffset="-183593.61">5249 13991 0,'0'-21'0,"0"42"0,-21-42 15,0 21 1,0 0-16,0 0 0,-1 21 0,1 0 15,0 1-15,21 20 0,-21-21 16,0 0-16,21 22 0,-21-1 16,21-21-16,0 21 0,0 1 0,0-22 15,0 21-15,0 1 0,0-22 0,0 42 16,0-42-16,0 1 0,21-1 16,-21 0-16,21-21 15,0 0-15,0 21 0,0-21 0,1 0 16,-1 0-16,21 0 0,-21-21 15,22 0-15,-1 21 0,-21-21 0,21-1 16,-20 1-16,20 0 0,-21-21 0,0 21 16,22-22-16,-22 22 0,0-21 15</inkml:trace>
  <inkml:trace contextRef="#ctx0" brushRef="#br1" timeOffset="-183216.56">5651 14161 0,'-21'0'0,"21"21"15,0 0-15,0 0 16,0 0 0,21-21-16,1 0 0,-1 0 15,0 0-15,0 0 0,0 0 0,22 0 16,-1 0-16,-21 0 0,21-21 0,-20 0 16,20 21-16,-21-21 0,0 0 15,0-1-15,1 1 0,-1 0 0,-21 0 16,21 0-16,-21 0 0,0-1 15,0 1-15,-21 21 0,0 0 16,-1 0-16,1 0 0,-21 0 16,21 0-16,-22 0 0,1 21 0,0-21 15,21 22-15,-22-1 0,1 21 0,21-21 16,0 0-16,-1 1 0,22 20 16,0-21-16,0 21 0,0-20 15,0 20-15,0-21 0,0 0 0,0 22 16,22-22-16,20 0 0,-21 0 15,0-21-15,22 0 0,-22 0 16,21 0-16,-21 0 0,43 0 16,-22-21-16,0 0 0,1 0 15,-1-1-15</inkml:trace>
  <inkml:trace contextRef="#ctx0" brushRef="#br1" timeOffset="-182592.1">7091 14097 0,'0'-21'15,"0"42"-15,-21-63 0,21 21 0,0-1 16,0 1-16,0 0 0,0 0 0,0 0 15,21 0-15,0-1 0,0 1 16,0 0-16,0 0 0,1 21 0,-1-21 16,0 21-16,21 0 15,-21 0-15,22 21 0,-1-21 0,0 21 16,1 0-16,-1 22 0,0-22 0,-20 21 16,20-21-16,-21 22 0,0-1 15,0 0-15,-21-21 0,0 22 0,0-22 16,0 21-16,0-21 0,-21 22 0,0-22 15,0 0-15,0 0 16,0-21-16,-1-21 16,22 0-1,0 0-15,0 0 0,0-22 0,0 22 16,0-21-16,0 21 0,22-22 0,-1 1 16,0 0-16,0-1 15,0 1-15,0 21 0,22-22 0,-22 22 16,21 0-16,-21 0 0,22 0 15,-22 21-15,21 0 0,-21 0 0,22 0 16,-22 0-16,21 0 0,-21 0 16,1 21-16,-1-21 0,0 21 15</inkml:trace>
  <inkml:trace contextRef="#ctx0" brushRef="#br1" timeOffset="-182250.39">8191 14076 0,'0'21'0,"0"-42"0,0 63 15,22-42-15,-22 21 0,21-21 32,0 0-32,0 0 0,0-21 15,0 21-15,1-21 0,-1 0 16,0 0-16,0 0 0,0-1 0,0 1 16,1 0-16,-1-21 0,0 21 15,-21-22-15,0 22 0,0 0 0,0 0 16,0 0-16,-21 21 15,0 0-15,-1 0 0,1 21 0,0 0 16,0 0-16,0 0 0,0 0 0,-22 22 16,22-1-16,0-21 15,0 22-15,0-1 0,21-21 0,0 21 16,0-20-16,0-1 0,0 42 16,21-42-16,0 1 0,0-1 15,21 0-15,-20-21 0,-1 0 0,21 0 16,0 0-16,1 0 0,-1 0 15,0 0-15,1-21 0,-1 21 0,22-21 16</inkml:trace>
  <inkml:trace contextRef="#ctx0" brushRef="#br1" timeOffset="-181615.75">9377 13758 0,'0'-21'16,"0"42"-16,0-63 0,-21 42 15,-1 0-15,1 0 0,0 0 0,0 0 16,0 0-16,0 0 0,-1 21 16,1 0-16,-21 22 0,21-22 0,0 0 15,-1 21-15,1-20 0,21 20 0,0 0 16,-21-21-16,21 22 0,0-22 16,0 21-16,0 1 15,0-22-15,21 0 0,-21 0 0,21 0 16,1 0-16,20-21 0,-21 0 15,0 0-15,22 0 0,-22 0 0,21 0 16,0 0-16,-20 0 0,20-21 16,-21 0-16,21 21 0,-20-21 0,20 0 15,-21 0-15,0-22 0,0 22 0,1 0 16,-1-21-16,0 20 0,-21 1 16,21 0-16,-21 0 0,0 0 15,-21 42 1,21 0-1,-21-21-15,0 21 0,21 0 0,0 1 16,0-1-16,0 0 0,0 0 16,0 0-16,0 0 0,0 1 15,0-1-15,0 0 0,21-21 0,-21 21 16,21-21-16,0 0 0,21 0 16,-20 0-16,-1 0 0,21 0 0,0 0 15,-20 0-15,20 0 0,21-42 16,-20 21-16,-22-1 0,0 1 15,0-21-15,0 21 0,1-22 16,-22 1-16,0 0 0,0-1 0,0 1 16,0 0-16,-43 21 0,22-1 0,0 1 15,-21 0-15,-1 21 0,22 0 0,-21 0 16,-1 0-16,1 21 16,0 0-16,-1 1 0,1-1 0,0 0 15,21 0-15,-22 0 0,22 0 0,21 1 16,0-1-16,0 0 15,0 0-15,0 0 0,21-21 16,0 21-16,1-21 0,20 0 0</inkml:trace>
  <inkml:trace contextRef="#ctx0" brushRef="#br1" timeOffset="-180160.55">10477 13885 0,'0'0'0,"22"-21"0,-1 0 16,0 21-16,-21-21 0,21 0 16,0 21-16,-21-21 0,0-1 15,0 1-15,0 0 16,0 0-16,-21 21 16,0 0-16,0-21 0,0 21 0,-1 0 15,1 0-15,0 0 0,0 0 16,0 21-16,0 0 0,-22 0 0,22 0 15,0 1-15,0 20 0,21-21 0,-21 0 16,21 22-16,-22-22 0,22 0 16,0 0-16,0 0 0,0 0 15,0 1-15,22-22 16,-1 0-16,0 0 0,0 0 0,0 0 16,0 0-16,22 0 0,-22 0 0,0-22 15,21 22-15,-20-21 16,-1 0-16,21 0 0,-21 21 0,0-21 0,-21 0 15,22-1-15,-22 1 0,21 0 16,-21 0-16,0 0 16,0 0-16,0 42 31,-21 0-31,21 0 16,0 0-16,0 0 0,-22 1 0,22 20 15,-21-21-15,21 21 0,0-20 16,0 62-16,-21-41 0,21-1 15,0 21-15,0-20 0,0 20 16,0-20-16,0 20 0,0 1 16,0-1-16,0-21 0,0 22 0,0-1 0,0-20 15,-21 20-15,21-20 0,-21 20 16,21-21-16,-21 1 0,-1-1 16,1-21-16,0 22 0,0-22 0,0 0 15,0 0-15,-22-21 0,22 0 0,-21 0 16,21 0-16,-22 0 0,1-21 15,0-21-15,-1 20 0,1-20 0,0 0 16,-1-1-16,1 1 0,0 0 16,20-22-16,1 22 0,0-22 0,21 1 15,0-1-15,0 22 0,21-21 0,0-1 16,22 22-16,-22-22 0,21 22 16,22 0-16,-22-1 0,0 1 0,22 0 15,-22-1-15,22 1 0</inkml:trace>
  <inkml:trace contextRef="#ctx0" brushRef="#br1" timeOffset="-179950.66">11028 13780 0,'0'63'32,"0"-21"-32,-21-20 0,-1-1 0,22 0 15,-21 0-15,21 0 0,0 0 0,0 1 16,0-1-16,-21-21 0,21 21 15,0 0 1,0-42 15,0 0-31,0 0 0,0-1 16,0 1-16</inkml:trace>
  <inkml:trace contextRef="#ctx0" brushRef="#br1" timeOffset="-179787.76">10964 13547 0,'0'-21'0,"0"42"0,0-21 32,-21 0-17,21 21-15,0 0 16,0 0-16,0 0 0,21-21 16,0 22-16,1-22 0,-1 0 15,0 0-15,21 21 0</inkml:trace>
  <inkml:trace contextRef="#ctx0" brushRef="#br1" timeOffset="-179211.09">11366 13758 0,'22'0'16,"-1"0"-1,0 0-15,0 0 0,0 0 16,0 0-16,1 22 15,-1-1-15,-21 0 0,0 0 16,0 21-16,0-20 0,0-1 16,0 0-16,0 0 0,0 0 0,0 22 15,0-22-15,-43 0 0,22 0 0,0 0 16,0 0-16,0 1 0,0-1 16,-22-21-16,22 21 0,0-21 15,0 0-15,42 0 31,0 0-15,0 0-16,0 0 0,1 0 0,-1 0 16,21 0-16,-21 0 0,0 0 15,1 21-15,-1 0 0,0 0 0,21 1 16,-21-1-16,1 21 0,-1-21 0,0 22 16,0-22-16,-21 21 0,0 0 15,0-20-15,0 20 0,0 0 0,0 1 16,0-1-16,-21 0 0,0 1 15,-43 41-15,22-41 16,0-1-16,-1 0 0,1 1 0,-22-22 16,22 21-16,-21-21 0,20 0 0,-20 1 15,20-22-15,1 0 0,0 0 16,-1 0-16,1 0 0,0-22 0,-1-20 16,22 21-16,-42-43 0,42 22 15,-1 0-15,1-1 0,21-20 16,0 21-16,0-1 0,0 1 0,0-22 15,0 22-15,21 0 0,1 21 16,-1-22-16,21 1 0,0 21 0,-20-22 16,20 22-16,21-21 0,-20 21 0,20 0 15,1-22-15,-22 22 0</inkml:trace>
  <inkml:trace contextRef="#ctx0" brushRef="#br1" timeOffset="-178717.37">12255 13885 0,'0'-21'0,"0"42"0,0-63 0,0 0 15,0-1-15,0 22 0,-21-21 0,0 21 16,0-22-16,0 22 0,0 0 16,-1 0-16,1 0 0,-21 21 15,21 0-15,-22 0 0,22 21 0,-21 0 16,0 0-16,-1 0 0,22 22 0,-21-1 15,21-21-15,-1 22 0,1-1 16,0 0-16,21-21 0,0 22 0,0-22 16,0 21-16,0-21 0,21 1 15,0-1-15,1 0 0,-1-21 0,0 0 16,21 21-16,-21-21 0,22 0 0,-22 0 16,21 0-16,1-21 0,-22 0 15,21 0-15,0-1 0,-20 1 0,20 0 16,-21-21-16,0 21 0,0-22 15,-21 1-15,22 21 0,-22-22 16,21 1-16,-21 21 0,0 0 0,0 0 16,0 42-1,-21 0-15,21 0 16,0 0-16,-22 0 0,1 22 0,21-22 16,-21 0-16,21 21 0,0-20 15,0-1-15,0 21 0,0-21 0,0 0 16,21-21-16,0 22 0,-21-1 15,22-21-15,-1 0 0,0 21 0,0-21 16,0 0-16,0 0 0,22 0 0,-22 0 16,0-21-16,0 0 0,0-1 15</inkml:trace>
  <inkml:trace contextRef="#ctx0" brushRef="#br1" timeOffset="-178468.51">12996 13187 0,'0'0'0,"-63"21"32,42 0-32,-22 43 0,22-43 15,0 21-15,0 1 0,0-1 0,-1 21 16,1-20-16,21-1 0,0 22 16,-21-22-16,21 21 0,0-20 0,-21-1 15,21-21-15,0 43 16,0-22-16,0 0 15,0-20-15,21-22 16,0 0-16,0 0 16,1 0-16,-1-22 0,21 1 15,-21 21-15</inkml:trace>
  <inkml:trace contextRef="#ctx0" brushRef="#br1" timeOffset="-178218.66">13398 13610 0,'-63'64'32,"42"-43"-32,0 0 0,-1 0 0,-20 22 15,21-22-15,0 21 0,0-21 0,-1 0 16,1 22-16,0-22 16,21 0-16,-21 21 0,21 1 0,0-22 15,0 0-15,0 0 16,21-21-16,0 0 0,22 0 0,-22 0 15,21 0-15,0 0 0,1 0 0,-1-21 16,-21 0-16,22 0 0,-1 0 16,0-1-16,-21 1 0,1-21 15,20 21-15</inkml:trace>
  <inkml:trace contextRef="#ctx0" brushRef="#br1" timeOffset="-177560.04">13652 13780 0,'0'21'15,"0"-42"-15,-21 21 16,0 21-16,21 0 0,-21 0 15,21 0-15,-21 0 0,21 1 0,-21-1 16,21 0-16,0 0 0,0 0 16,0 0-16,0 1 0,0-1 15,21 0-15,0-21 0,0 0 16,-21 21-16,21-21 0,0 0 0,1 0 16,-1 0-16,0 0 0,0 0 0,-21-21 15,0 0-15,0 0 16,21 21-16,-21-43 0,0 22 15,0 0-15,0-21 0,0 20 0,0-20 16,0 21-16,21-21 0,-21 20 16,22 1-16,-1 0 0,-21 0 0,21 0 15,21 0-15,-21 21 0,1 0 16,-1 0-16,21 0 0,-21 0 0,0 0 16,1 0-16,20 21 0,-21 0 0,0 0 15,-21 0-15,0 0 0,21 22 16,-21-22-16,0 0 0,0 21 0,0-20 15,0 20-15,0-21 0,0 0 0,0 0 16,0 1-16,0-1 0,0 0 16,0 0-16,-21-21 0,0 21 15,0-21 1,0 0-16,0-21 16,21 0-16,0 0 15,0 0-15,0-22 0,21 22 0,0 0 16,21-21-16,-21-1 0,1 1 15,20 0-15,0-22 0,1 22 16,-1-1-16,0 22 0,1-21 0,-1 21 16,0 0-16,1 21 0,-22 0 0,21 0 15,-21 21-15,0 0 0,1 0 16,-1 21-16,-21-20 0,21 20 16,-21 0-16,0 1 0,0-22 0,0 21 15,0 0-15,0-20 0,0 20 0,-21-21 16,0 21-16,21-20 0,-22-1 15,22 0-15,-21 0 0,0 0 16,0-21-16,0 0 16,0 0-1,21-21-15,0 0 0,-22 0 16,22 0-16,-21-1 0,0 1 0,21-21 16</inkml:trace>
  <inkml:trace contextRef="#ctx0" brushRef="#br1" timeOffset="-177368.15">14224 13208 0,'-21'0'16,"42"0"-16,-63 0 0,42 21 0,-22-21 16,1 0-16,21 21 15,-21-21-15,21 22 16,-21-22-16,0 0 31,0 0-31</inkml:trace>
  <inkml:trace contextRef="#ctx0" brushRef="#br1" timeOffset="-177156.27">12679 13441 0,'-43'0'0,"86"0"0,-86 21 16,65-21 0,-1 0-1,0 0-15,21 0 0,1 0 0,-1 0 16,0 0-16,22 0 0,-1 0 0,-20 0 16,20 0-16,1 0 0,-1 0 15,1 0-15,-22-21 0,0 21 16,1 0-16</inkml:trace>
  <inkml:trace contextRef="#ctx0" brushRef="#br1" timeOffset="-176759.49">15113 13928 0,'0'21'0,"-21"-21"15,42 0 63,0 0-78</inkml:trace>
  <inkml:trace contextRef="#ctx0" brushRef="#br1" timeOffset="-176544.62">15727 13885 0,'0'0'0,"0"22"0,21-22 15,0 0 32,0 0-31,0 0-16,1 0 0,-1 0 16,0 0-16,0-22 0,0 22 15,0 0-15</inkml:trace>
  <inkml:trace contextRef="#ctx0" brushRef="#br1" timeOffset="-176352.73">16489 13907 0,'0'21'31,"21"-21"0,0 0-15,0 0 0,0-21-16</inkml:trace>
  <inkml:trace contextRef="#ctx0" brushRef="#br1" timeOffset="-176155.84">17103 13885 0,'-22'0'31,"44"0"16,-1 0-31</inkml:trace>
  <inkml:trace contextRef="#ctx0" brushRef="#br1" timeOffset="-175955.95">17716 13864 0</inkml:trace>
  <inkml:trace contextRef="#ctx0" brushRef="#br1" timeOffset="-175748.07">17843 13843 0,'0'21'0</inkml:trace>
  <inkml:trace contextRef="#ctx0" brushRef="#br1" timeOffset="-173276.61">614 16087 0,'0'0'0,"-43"0"0,1 0 0,21 0 16,-21 0-16,-1 0 0,1 0 15,0 0-15,-1 0 0,22 0 16,-21 0-16,21 0 0,42 0 16,21 0-1,0 0-15,22 0 0,-1 0 16,22 0-16,0 0 0,-22 0 0,22 0 16,0-21-16,-22 21 0,22 0 15,-1 0-15,1-22 0,0 22 16,-1 0-16,1-21 0,-21 21 15,-1 0-15,1 0 0,-1 0 0,-21-21 16,1 21-16,-22 0 0,0 0 16,0-21-16,-21 0 15,-21 21-15,0 0 16,-21-21-16,20 21 0,-20-22 0,21 22 16,-21-21-16,-1 21 0,1 0 15,0-21-15,20 0 0,-20 21 16,21 0-16,0 0 0,0-21 0,-1 21 15,44 0 17,20 0-32,-21 0 0,21 0 15,1 0-15,-1 0 0,0 0 0,1 21 16,-1-21-16,0 21 0,-20 0 16,20 0-16,-21 1 0,0-1 0,-21 0 15,0 0-15,0 21 0,0-20 16,0-1-16,-21 21 0,0-21 0,0 22 15,-22-22-15,22 0 0,-21 0 16,0 0-16,-1 0 0,1 1 16,0-1-16,-1 0 0,1-21 15,21 0-15,-22 21 0,22-21 16,42 0 31,1-21-47,-1 21 0</inkml:trace>
  <inkml:trace contextRef="#ctx0" brushRef="#br1" timeOffset="-172399.6">3725 15473 0,'21'0'0,"-42"0"0,42-21 15,-21 0-15,0-1 0,0 1 16,-21 21-16,0 0 15,-21 0-15,-1 0 0,22 21 16,-21 1-16,0 20 0,-1-21 0,1 21 16,0 1-16,-1-1 15,1 0-15,21 22 0,-22-22 0,22 22 16,0-1-16,0 1 0,21-1 16,0 1-16,0-22 0,0 0 0,0 1 15,0-1-15,21-21 16,21 0-16,-20 1 0,20-1 0,-21 0 0,21-21 15,1 0-15,-1 0 0,0 0 16,1-21-16,-22 0 0,21-1 16,1 1-16,-22 0 0,21 0 0,-21-21 15,0 20-15,-21-20 0,0 0 16,0 21-16,0-22 0,0 1 0,-21 0 16,0 20-16,0 1 0,0 0 15,-22 0-15,22 0 0,0 21 0,-21 0 16,21 0-16,-1 0 0,1 0 15,21 21-15,0 0 16,21-21 0,1 0-16,-1 21 0,0-21 0,21 21 15,-21 1-15,22-22 0,-1 21 16,-21 21-16,22-21 0,-22 0 0,0 22 16,0-1-16,0 0 0,0 1 15,-21-1-15,0 0 0,0 1 0,0-22 16,0 21-16,0 1 15,0-1-15,-21 0 0,0 1 0,0-1 16,0 0-16,0 1 0,-1-22 16,1 21-16,0-21 0,0 0 0,0 1 15,21-1-15,-21-21 0,21-21 32,0-1-32,0 1 0,0-21 15,21 21-15,0-22 0,0 1 16,43-43-16</inkml:trace>
  <inkml:trace contextRef="#ctx0" brushRef="#br1" timeOffset="-170031.79">4487 15812 0,'0'-22'15,"0"44"-15,-21-65 0,21 22 0,0 0 16,-21 0-16,21 0 0,-21-1 0,0 1 16,-1 21-16,1 0 0,0 0 15,0 0-15,0 0 16,21 21-16,-21 1 0,-1-1 16,1 0-16,21 21 0,-21-21 15,21 22-15,-21-1 0,21 0 0,0 1 16,-21-22-16,21 21 0,0 1 15,0-22-15,0 0 0,0 0 0,0 0 16,0 0-16,21 1 0,0-22 16,0 0-16,0 0 0,22 0 15,-22 0-15,0-22 0,0 1 16,0 0-16,22 0 0,-22 0 0,0 0 16,0-22-16,0 22 0,1-21 15,-22 21-15,21-22 0,-21 22 0,21-21 16,-21 21-16,0-1 0,0 1 15,-21 21 17,0 21-32,21 1 0,-22-1 0,22 0 15,0 21-15,0-21 0,0 22 16,0-22-16,0 21 0,0-21 0,0 1 16,0-1-16,22 0 0,-1 0 15,0 0-15,0 0 0,0-21 0,0 0 16,1 0-16,-1 0 0,21 0 15,-21 0-15,0-21 0,22 21 16,-22-21-16,0 0 0,0 0 0,0 0 16,1-22-16,-1 22 0,0-21 15,-21 21-15,0-22 0,21 22 0,-21-21 16,0 21-16,0-1 0,0 1 16,0 0-16,0 42 15,-21-21 1,21 21-16,0 1 0,0-1 15,0 21-15,0-21 0,-21 0 0,21 22 16,0-22-16,0 0 16,0 21-16,0-20 0,0-1 0,0 0 0,0 0 15,0 0-15,0-42 47,0 0-47,0 0 16,0 0-16,0-22 0,0 22 0,21-21 15,-21 21-15,0-22 0,21 22 16,0-21-16,-21 21 0,0-1 0,21 1 16,1 21-16,-1 0 0,0 0 15,0 0-15,0 21 16,-21 1-16,0-1 0,21 0 16,-21 0-16,0 0 0,22 22 15,-22-22-15,0 0 0,0 0 16,0 21-16,0-20 0,21-1 0,-21 0 15,0 0-15,0 0 16,21-21 0,0-21-1,-21 0-15,0 0 16,21 0-16,0-22 0,1 22 16,-1-21-16,-21 21 0,21-22 0,0 1 15,0 21-15,0-22 0,1 22 0,-1 0 16,21 0-16,-21 0 0,0 21 15,1 0-15,-1 0 0,0 0 0,0 0 16,-21 21-16,21-21 16,-21 21-16,0 0 0,0 0 0,0 22 15,0-22-15,0 0 0,0 21 16,0-20-16,0-1 0,0 0 16,0 0-16,0 21 0,21-42 0,-21 22 15,22-1-15,-1 0 0,0-21 16,0 0-16,0 0 0,0 0 0,1 0 15,20 0-15,-21 0 0,21 0 0,-20 0 16,-1-21-16,21 0 0,-21-1 16,0 1-16,1-21 0,-1 21 0,0 0 15,0-22-15,0 22 0,-21-21 16,0 21-16,21-1 0,-21-20 16,0 21-16,0 0 0,0 42 31,-21 0-16,21 21-15,-21-20 0,21-1 16,0 0-16,0 21 0,0-21 16,0 1-16,0 20 0,0-21 0,0 0 15,0 0-15,0 1 0,21-1 16,0-21-16,1 21 0,-1-21 0,0 0 16,0 0-16,21 0 0,-20 0 0,-1 0 15,21 0-15,-21-21 0,0 0 16,22-1-16,-22 1 0,0 0 0,0 0 15,0-21-15,1 20 0,-1 1 16,-21-21-16,21 21 0,-21 0 16,0-1-16,0 1 0,-21 21 31,21 21-15,-21 1-16,21-1 0,-22 0 0,22 21 15,0-21-15,-21 1 0,21-1 16,-21 0-16,21 0 0,-21 0 15,21 0-15,0 1 0,0-1 0,0-42 47,0-1-47,0 1 0,21 0 16,-21 0-16,21-21 0,0 20 0,1-20 16,20 21-16,-21-21 0,0 20 0,0-20 15,22 0-15,-22 21 16,0-1-16,0 22 15,-21 22-15,0-1 16,0 0-16,0 0 0,0 0 16,0 0-16,0 1 0,0-1 0,0 21 15,0-21-15,0 0 0,0 1 16,21-1-16,1 0 0,-1 0 0,0 0 16,21 0-16,-21-21 0,22 0 15,-1 22-15,-21-22 0,22 0 16,-1 0-16,0 0 0,1 0 0,-1-22 15,43 1-15,-43 0 16,-21-21-16,21 21 0,-20-1 0,-1 1 16,0-21-16,-21 21 0,0-43 15,0 22-15,0 21 0,0 0 16,0-1-16,0 1 0,-21 21 0,0 0 16,-1 0-16,1 0 0,0 0 0,0 0 15,0 21-15,0 1 0,-1-1 16,1 0-16,0 0 0,21 0 0,0 0 15,0 1-15,-21 20 16,21-21-16,0 0 0,0 0 16,0 1-16,21-22 0,0 0 0,0 0 15,1 0-15,-1 0 0,0 0 16,0 0-16,0-22 0,0 1 16,1 21-16,-1-21 0,0 0 15,-21 0-15,21 0 0,0-1 16,-21 1-16,21 21 0,-21-21 0,0 0 31,0 42-15,0 0-1,0 0-15,0 22 16,0-22-16,0 21 0,-21-21 0,21 22 16,0-1-16,-21 22 0,0-22 0,0 0 15,21 22-15,-21-22 0,21 22 16,-22-22-16,22 21 0,-21-20 0,21 20 15,0 1-15,0-1 0,0 1 16,0-1-16,0 1 0,0-1 0,0-20 16,0 20-16,0-21 0,0 22 0,0-22 15,0 1-15,0-22 0,0 21 16,0-21-16,0 0 0,0-42 31,0 0-31,0 0 0,0 0 16,0-22-16,0-20 0,0 21 0,0-22 15,0-21-15,0 22 0,0-22 16,0 1-16,0-1 0,0 0 0,0 22 16,21-22-16,1 22 0,-1-1 15,0 1-15,-21-1 0,21 22 0,0-1 16,0 1-16,22-21 0,-22 41 16,0 1-16,-21 0 15,21-21-15,0 21 0,1-1 0,-22 1 16</inkml:trace>
  <inkml:trace contextRef="#ctx0" brushRef="#br1" timeOffset="-169824.41">6837 15282 0,'-21'-21'31,"42"21"0,0 0-15,0 0-16</inkml:trace>
  <inkml:trace contextRef="#ctx0" brushRef="#br1" timeOffset="-169266.73">9250 15790 0,'-21'-21'0,"42"42"0,-85-63 0,43 42 16,0-21-16,0 0 0,0 0 0,21-1 15,0 1-15,0 0 16,0 0-16,42-21 15,0 42-15,-21-22 0,22 22 0,-22 0 0,21 0 16,1 0-16,-1 22 16,0-22-16,1 21 0,-1 0 0,-21 21 15,21-21-15,-20 22 0,-1-22 0,0 21 16,-21-21-16,0 22 0,0-1 16,0-21-16,0 22 0,-21-22 0,0 0 15,-1 21-15,1-42 0,0 21 16,21 1-16,-21-22 15,0 0-15,21-22 0,0 1 16,0 0-16,0 0 0,0-21 16,0 20-16,0-20 0,0 21 15,21-21-15,0 20 0,-21-20 0,21 0 16,0 21-16,1-22 0,-1 22 16,0-21-16,0 21 0,21-1 0,-20 1 15,20 21-15,-21-21 0,0 21 16,22 0-16,-22 0 0,0 0 0,0 0 15</inkml:trace>
  <inkml:trace contextRef="#ctx0" brushRef="#br1" timeOffset="-167814.98">10033 15790 0,'21'22'0,"43"-1"31,-43-21-15,0 0-16,0-21 0,0-1 15,0 22-15,1-21 0,-1 0 0,-21 0 16,21 0-16,0 0 0,-21-1 16,21-20-16,-21 21 0,0 0 0,0 0 15,0-1-15,-21 22 16,0 0-16,0 0 16,0 22-16,-1-22 0,1 21 0,0 0 15,0 21-15,0-21 0,0 1 16,-1-1-16,22 21 0,0-21 15,0 0-15,0 1 0,0 20 0,0-21 16,0 0-16,22-21 0,-1 21 16,0 1-16,0-22 0,21 0 0,-20 0 15,-1 0-15,21 0 0,0 0 0,-20 0 16,20-22-16,0 1 0,-21 0 16,22 0-16,-1 0 0,-21 0 0,22-22 15,-22 22-15,0-21 0,21 21 16,-21-22-16,1 1 0,-1 0 0,-21-22 15,21 22-15,0-1 0,-21 1 16,21 0-16,-21-1 0,0 22 0,0 0 16,0 0-16,0 42 15,-21 0 1,21 0-16,-21 22 0,0-22 0,21 21 16,0 1-16,0-1 0,-21 0 0,21 1 15,0-1-15,0 0 0,0 1 16,0-1-16,0-21 0,0 21 0,21 1 15,0-22-15,0 21 0,0-21 0,0 1 16,22-1-16,-22 0 0,21 0 16,1-21-16,-1 0 0,0 0 0,22 0 15,-22 0-15,0-21 0,1 0 16,20 21-16,-20-21 0,-22-22 16,21 22-16,0 0 0,-20 0 0,-1-22 15,0 22-15,-21-21 0,0 0 16,0 20-16,0-20 0,0 21 0,0-21 15,-21 20-15,0 1 0,-1 21 16,1 0-16,0 0 0,0 0 16,-21 21-16,20 1 0,1-1 0,-21 0 15,21 0-15,0 0 0,-1 0 16,22 1-16,0 20 0,0-21 0,0 0 16,0 0-16,0 22 15,0-22-15,22 0 0,-22 0 0,21-21 16,0 0-16,0 21 0,0-21 0,0 0 15,22 0-15,-22 0 16,0-21-16,0 21 0,0-21 0,1 0 16,-1 0-16,-21 0 0,21-1 0,-21 1 15,21 0-15,-21-21 0,21 21 16,-21-22-16,0 22 0,0 0 0,0 0 16,0 0-16,0-1 0,0 44 31,-21-1-31,21 0 0,0 0 15,0 0-15,0 0 0,0 1 16,0-1-16,0 21 0,0-21 0,0 0 16,0 1-16,0-1 0,0 21 0,21-21 15,0 0 1,1-21-16,-1 0 0,0 0 0,0 0 16,0 0-16,0 0 0,22 0 15,-1-21-15,-21 0 0,22 0 0,-1 0 16,0 0-16,-21-1 0,22-20 15,-22 0-15,21-1 0,-21 1 0,22 0 16,-22-22-16,0 22 0,21-85 16,-20 85-16,-22-22 0,21 22 15,-21-1-15,0 22 0,0 0 0,-21 42 32,-1 0-32,1 22 0,0-22 15,21 21-15,-21 1 0,0 20 16,21-21-16,-21 1 0,21-1 0,0 22 15,-22-22-15,22 0 0,0 1 16,0-22-16,0 21 0,0 0 0,0-20 16,0-1-16,0 21 0,0-21 0,22 0 15,-1-21-15,0 22 0,0-22 16,21 0-16,-20 0 0,20 0 0,0 0 16,-21-22-16,22 1 0,-1 0 15,0 0-15,1 0 0,-22 0 16,21-1-16,-21-20 0,1 21 0,-1 0 15,0-22-15,-21 22 0,0 0 16,0 0-16,0 0 0,-21 21 16,0 21-1,-1-21-15,1 21 0,0 0 16,0 0-16,0 1 0,21-1 16,0 21-16,-21-21 0,21 0 0,0 1 0,0-1 15,0 0-15,0 0 0,0 0 16,21 0-16,0-21 0,0 22 0,0-22 15,0 0-15,1 21 0,20-21 16,0 0-16,1 0 0,20 0 0,-21 0 16,22 0-16,-22 0 0,22-21 15,-22 21-15,22 0 0,-22-22 16,0 1-16,1 21 0,-22-21 0,21 21 16</inkml:trace>
  <inkml:trace contextRef="#ctx0" brushRef="#br1" timeOffset="-167329.74">13483 15642 0,'-21'-63'16,"42"211"-16,-21-233 0,-42 22 0,42 42 0,-21 21 0,-1 0 16,-20 0-16,21 0 0,0 0 0,0 21 15,-22-21-15,22 21 0,0 0 16,0 0-16,0 0 0,-1 1 16,1-1-16,21 0 0,-21 0 0,21 21 15,0-20-15,0-1 0,0 0 16,0 0-16,21 0 0,0 0 15,1-21-15,-1 0 0,0 0 0,21 0 16,-21 0-16,1 0 0,20 0 16,-21-21-16,0 21 0,0-21 0,1 0 15,-1 0-15,0-22 0,0 22 0,0-21 16,0 0-16,-21-1 0,0 1 16,0 0-16,22-22 0,-22 1 0,0 20 15,0-20-15,21-1 0,-21 22 16,0-22-16,0 43 0,0-21 15,0 21-15,0 0 0,0-1 0,0 1 16,-21 64 0,-1-22-16,1 21 0,0 0 15,21 1-15,-21 20 0,0-20 0,21 20 16,-21 1-16,21-1 0,0-21 16,0 22-16,0-22 0,0 1 0,0-1 15,0 0-15,21 1 0,0-1 16,0-21-16,0 21 0,0-20 0,1-1 15,-1 0-15,21-21 0,-21 0 16,0 0-16,1 0 0,-1 0 0,0-21 16,21 21-16,-21-43 0,1 22 15,-1 0-15,0-21 0,0 21 0,0-22 16</inkml:trace>
  <inkml:trace contextRef="#ctx0" brushRef="#br1" timeOffset="-167088.37">11642 15346 0,'0'0'0,"-22"21"0,-20 0 0,42 0 15,21-21 1,22 0-1,-22 0-15,21 0 0,0 0 16,1 0-16,20 0 0,1 0 0,20-21 16,-20 21-16,-1-21 0,1 0 15,-1 21-15,1-21 0</inkml:trace>
  <inkml:trace contextRef="#ctx0" brushRef="#br1" timeOffset="-166580.21">16108 15367 0,'0'-42'0,"0"84"0,21-105 0,-21 20 0,21 22 15,-21 0-15,21 0 0,-21 0 16,0-1-16,0 44 16,0-1-1,0 0-15,0 21 0,0 1 0,-21-1 16,0 0-16,0 22 0,0-22 0,21 0 16,-22 1-16,1-1 15,0 0-15,0 1 0,21-22 0,-21 21 16,21-21-16,0 1 0,0-1 0,0 0 15,0 0-15,0 0 0,0 0 16,21-21 0,0 0-16,-21-21 15,0 0-15,0 0 0,0 0 16</inkml:trace>
  <inkml:trace contextRef="#ctx0" brushRef="#br1" timeOffset="-166380.33">15769 15600 0,'21'0'47,"0"0"-47,1 0 0,-1 0 0,0 0 16,21 0-16,-21 0 0,22 0 16,-1 0-16,0 0 0,22 0 0,-22 0 15,1 0-15,20-21 0,-21 21 16,22-21-16,-22 21 0,22-22 0,-22 1 15,0 21-15,1-21 0,-1 0 0</inkml:trace>
  <inkml:trace contextRef="#ctx0" brushRef="#br1" timeOffset="-166072.25">17103 15219 0,'0'-21'0,"0"0"31,-22 21-31,1 0 0,0 0 16,0 0-16,0 21 0,0 0 0,-1-21 16,1 42-16,0-21 0,0 1 15,0 20-15,0 0 0,-1-21 16,22 22-16,0-1 0,-21-21 0,21 22 16,0-22-16,0 21 0,0-21 0,0 0 15,0 1-15,0-1 0,21 0 16,-21 0-16,22 0 0,-1-21 15,21 0-15,-21 21 0,0-21 0,1 0 16,20 0-16,-21 0 0,0 0 0,22 0 16,-22 0-16,0 0 0,21-21 15,-42 0-15,21 21 0,1-21 0,-1 0 16,0 0-16,-21-1 0</inkml:trace>
  <inkml:trace contextRef="#ctx0" brushRef="#br1" timeOffset="-165804.4">18394 15663 0,'0'0'0,"0"22"31,21-22 1,0 0-1,0 0-31,0 0 16,1-22-16,-1 22 0</inkml:trace>
  <inkml:trace contextRef="#ctx0" brushRef="#br1" timeOffset="-165619.5">18986 15642 0</inkml:trace>
  <inkml:trace contextRef="#ctx0" brushRef="#br1" timeOffset="-165372.05">19473 15663 0,'21'0'93,"1"0"-77,-1 0-16</inkml:trace>
  <inkml:trace contextRef="#ctx0" brushRef="#br1" timeOffset="-165192.15">19918 15685 0,'0'21'15,"-21"-21"32,-1 0-31</inkml:trace>
  <inkml:trace contextRef="#ctx0" brushRef="#br1" timeOffset="-154076.83">1736 17484 0,'0'0'0,"-22"0"125,1 0-110,0 0-15,0 0 16,0 0-16,0 0 16,-22 0-16,22 0 0,0 0 15,-21 0-15,-1 0 0,22 0 0,-21 21 16,-1-21-16,1 0 0,0 0 16,-1 0-16,1 0 0,0 0 15,21 0-15,-22 0 0,22 0 16,-21 0-16,21 0 0,-1 0 15,1-21-15,0 21 0,0 0 16,42 0 47,0 0-63,0 0 0,1 0 15,20 0-15,0 0 0,1 0 16,20 0-16,1 0 0,-1 0 15,1 0-15,20 0 0,1 0 16,-22-21-16,22 21 0,-21 0 0,-1-22 16,1 22-16,-1 0 0,-21 0 15,1 0-15,20 0 0,-20-21 0,-1 21 16,-21 0-16,21 0 0,-20 0 16,-1 0-16,21 0 0,-21 0 15,-21-21-15,0 0 31,-21 21-31,0 0 16,0-21-16,0 21 0,-1 0 16,1-21-16,-21-1 0,21 22 15,0-21-15,-1 21 0,1-21 0,-21 21 16,21-21-16,0 21 0,-1 0 16,1 0-16,0-21 0,0 21 0,0 0 15,0 0 1,-1 0-1,44 0 17,-1 0-32,0 0 15,0 0-15,0 0 0,22 0 16,-1 0-16,-21 0 0,21 0 16,1 0-16,-1 0 0,0 0 0,1 0 15,-1 0-15,0 0 0,-20 0 16,20 0-16,-21 0 0,21 0 0,-20 0 15,-1 0-15,0 0 16,-21 21-16,0 0 16,-21-21-16,0 21 15,-1 0-15,1 1 0,-21-22 16,0 42-16,20-21 0,-20 0 16,0 0-16,-1 22 0,1-22 15,0 0-15,21 21 0,-22-20 0,22-1 16,0 0-16,0 0 0,0-21 15,21 21-15,-22-21 0,22 21 16,0-42 31</inkml:trace>
  <inkml:trace contextRef="#ctx0" brushRef="#br1" timeOffset="-151728.77">4022 17293 0,'21'-21'47,"0"21"-47,-21-21 0,21 0 0,0 0 15,0 21-15,1-22 0,-1 1 16,0-21-16,0 21 0,0 0 16,0-1-16,1-20 0,-22 21 15,0-21-15,21 20 0,-21-20 16,0 21-16,0 0 0,0 0 0,0-1 16,0 1-16,0 0 0,-21 21 15,-1 0-15,1 21 16,0 0-16,21 1 15,0 20-15,-21 0 0,21 1 16,-21 20-16,0 1 0,21-1 0,-22 22 16,22-22-16,-21 22 0,0 21 15,0-22-15,0 1 0,21 21 0,-21-21 16,21-1-16,-22 86 16,22-86-16,0 1 0,-21-22 15,21 22-15,0-21 0,0-22 16,0 0-16,0 1 0,0-1 15,21-21-15,1-21 0,-1 0 0,0 0 16,0 0-16,0 0 0,0-21 16,1-21-16,20-1 0,-21 1 15,21 0-15,-20-1 0,20-20 0,-21 20 16,0-20-16,-21 21 0,0-22 16,0 22-16,0-22 0,0 22 0,-21-22 15,0 1-15,0 21 0,0-22 16,-1 22-16,-20-1 0,21 22 15,-21-21-15,20 21 0,1 21 16,0 0-16,0 0 0,0 0 16,0 0-16,42 0 31,0 0-31,0 0 0,0 0 16,22 0-16,-22 0 0,21-21 0,-21-1 15,22 1-15,-1 0 0,0 0 16,1 0-16,-1 0 0,0-1 0,-21 1 15,22 0-15,-22 0 0,0 21 16,0-21-16,0 0 0,-42 42 47,0 0-47,21 0 0,-21 0 16,21 0-16,-21 1 0,0-1 0,21 0 15,0 0-15,0 0 16,-22 0-16,22-42 31,0 0-15,0 0-16</inkml:trace>
  <inkml:trace contextRef="#ctx0" brushRef="#br1" timeOffset="-151560.55">4657 17209 0,'-22'0'47,"22"21"-47,-21-21 0,21 21 15,0 0 1,21-21-16,1 0 16,-1 21-16</inkml:trace>
  <inkml:trace contextRef="#ctx0" brushRef="#br1" timeOffset="-150564.5">4974 17336 0,'0'0'0,"0"21"0,0 0 0,0 0 16,0 0-16,0 0 0,0 1 16,0-1-16,0 0 0,0 21 0,0-21 15,0 1-15,-21-1 0,0 0 16,0 0-16,-1 0 15,1-21-15,0 0 16,21-21 0,0 0-16,0 0 0,0 0 15,0-1-15,21-20 0,0 21 16,1-21-16,-1 20 0,0-20 0,0 21 16,0-21-16,0 20 0,22 1 15,-22 21-15,0-21 0,21 21 0,-20 0 16,-1 0-16,21 0 0,-21 0 15,0 21-15,1 0 0,-1 1 0,-21-1 16,0 0-16,21 0 0,-21 21 16,0-20-16,0 20 0,0-21 15,0 0-15,0 22 0,0-22 0,0 0 16,0 0-16,0 0 16,21-21-16,0 0 0,0 0 0,1 0 15,20 0-15,0 0 16,-21-21-16,22 0 0,-1 0 0,0 0 15,1-1-15,20 1 0,-20 0 16,-1-21-16,0 21 0,-21-1 0,22-20 16,-22 21-16,0-21 0,-21 20 15,0 1-15,0 0 0,0 0 0,0 0 16,-42 21-16,21 0 16,-1 0-16,-20 0 0,21 0 0,-21 0 15,-1 21-15,1 0 16,21 0-16,-22 0 0,1 1 0,21-1 15,0 21-15,-22 0 16,43-20-16,0-1 0,0 0 16,0 0-16,0 0 0,0 0 0,22-21 15,-1 0-15,21 0 0,-21 0 16,0 0-16,22 0 0,20-21 16,-42 0-16,1 0 0,20 21 15,-21-21-15,0 0 0,-21-1 16,21 22-16,-21-21 0,22 0 0,-22 0 15,0 42 17,0 0-32,0 0 0,0 1 15,0 20-15,0 0 16,0 1-16,0-1 0,-22 0 0,22 22 16,0-1-16,0-20 0,0 20 15,0 1-15,0-1 0,0 1 0,0-1 16,0 22-16,0-22 0,0 22 15,0-22-15,0 1 0,0 21 16,0-22-16,0-21 0,-21 22 0,0-1 16,0-20-16,0-1 0,-22 0 15,22 1-15,0-22 0,-42-21 16,41 0-16,1 0 0,0-21 16,0 0-16,0-22 0,21 1 15,-21 0-15,-1-1 0,22-20 16,-21-1-16,21-20 0,0 20 0,0-21 15,0 1-15,0 20 0,0-20 16,43-43-16,-22 63 0,21 1 16,-21 20-16,0-20 0,22 20 15,-22 1-15,21 0 0,1-22 16,-1 22-16,-21 0 0,21-1 16,1 22-16</inkml:trace>
  <inkml:trace contextRef="#ctx0" brushRef="#br1" timeOffset="-149964.58">6138 17420 0,'21'0'16,"1"0"-16,-1-21 16,0 0-1,0 21-15,-21-21 0,21 0 0,-21-1 16,21 22-16,-21-21 0,22 0 15,-22 0-15,0 0 16,-22 21 0,1 0-16,21 21 0,-21 0 15,21 0-15,-21 0 16,21 1-16,-21-1 0,21 0 0,0 0 16,0 21-16,0-20 0,0-1 15,0 0-15,21 0 0,0-21 0,0 21 16,0-21-16,22 0 15,-22 0-15,0 0 0,0 0 0,0 0 16,22-21-16,-22 0 0,0 0 16,-21 0-16,21-1 0,-21 1 15,21 0-15,-21 0 0,0 0 0,0 0 16,0-1-16,0 1 0,0 0 16,22 0-16,-1 21 0,0-21 0,0 21 15,0 0-15,0 0 0,1 0 16,20 0-16,-21 0 0,0 21 15,22-21-15,-22 21 0,0 0 0,0 0 16,0 1-16,0-1 0,1 0 16,-22 0-16,0 0 0,0 0 0,0 1 15,0-1-15,0 0 0,0 0 16,-22-21-16,1 0 16,21-21-1,0 0-15,0 0 16,0-1-16,0 1 0,0 0 0,0 0 15,0 0-15,0-22 0,21 22 16,1 0-16,-1-21 0,0 21 16,0-1-16,0-20 0,22 21 0,-22 0 15,21 0-15</inkml:trace>
  <inkml:trace contextRef="#ctx0" brushRef="#br1" timeOffset="-149516.61">8234 16785 0,'0'0'0,"42"-106"15,-21 106-15,-21 22 16,0-1-1,21 21-15,-21-21 0,0 43 0,22-22 16,-22 0-16,0 22 0,0-22 16,0 22-16,0-22 0,0 22 0,0-22 15,-22 0-15,1 1 0,0-1 16,21 0-16,0 1 0,-21-22 0,0 21 16,21-21-16,0 0 15,0-42 1,0 0-16,0 0 15</inkml:trace>
  <inkml:trace contextRef="#ctx0" brushRef="#br1" timeOffset="-149232.77">8234 16976 0,'0'-43'0,"0"86"0,0-128 16,0 43-16,0-1 0,0 1 0,21 0 15,0 21-15,0-22 0,0 22 16,1 0-16,-1 0 0,0 0 0,21 21 15,1 0-15,-22 0 0,21 0 16,0 0-16,-20 0 0,20 21 0,-21 0 16,0 0-16,0 21 0,-21 1 15,0-22-15,0 21 0,0 22 16,-21-22-16,-21-21 0,21 22 0,-22-1 16,22 0-16,-21-21 0,0 22 15,20-22-15,-20 0 0,21 0 0,0-21 16,0 21-16</inkml:trace>
  <inkml:trace contextRef="#ctx0" brushRef="#br1" timeOffset="-147595.66">8636 17441 0,'21'0'16,"0"0"-16,0 0 15,1-21-15,-1 0 0,-21 0 0,21 0 16,0 0-16,0-1 0,0-20 16,22 21-16,-22-21 0,0-1 15,0 1-15,0 21 0,1-22 0,-1 22 16,-21-21-16,0 21 0,-21 21 31,-1 0-31,1 21 0,0 0 0,0 0 16,0 0-16,0 1 0,-1 20 15,1-21-15,21 0 0,0 22 0,0-22 16,0 0-16,0 0 0,21-21 16,1 21-16,-1 0 0,0-21 0,21 0 15,-21 22-15,1-22 0,20 0 16,-21 0-16,0 0 0,0 0 0,1 0 15,-1 0-15,-21-22 63,21 1-47,0 0-16,-21 0 15,21 21-15,0-21 0,1 0 16,-22-1-16,0 1 0,21 21 15,0-21-15,-21 0 0,21 21 0,-21-21 16,0 42 15,0 0-15,0 0-16,0 0 0,0 1 0,0-1 16,0 0-16,0 0 0,0 0 15,0 0-15,0 1 0,0-1 16,0 0-16,0 0 15,21-21 1,0 0-16,1 0 0,-1 0 16,0-21-16,0 21 0,0-21 15,0 0-15,1-1 0,-1 1 0,0 0 16,0 0-16,0 0 16,0 0-16,1-22 0,-1 22 0,-21 0 0,0 0 15,0 0-15,21-1 0,-21 44 47,0-1-47,-21 0 0,21 0 16,0 0-16,0 0 0,-21 1 15,-1-1-15,22 0 0,-21 0 0,21 0 16,0 0-16,0 1 0,-21-1 16,21 0-16,0-42 46,0 0-46,0-1 16,0 1-16,21 0 0,-21 0 0,21-21 16,1 20-16,-1 1 0,-21 0 15,21 0-15,0 0 0,0 0 16,0-1-16,1 1 0,-1 21 0,0 0 16,21 0-16,-21 0 15,1 21-15,-22 1 0,0-1 16,0 0-16,0 0 0,0 0 15,0 0-15,0 22 0,0-22 0,0 0 16,0 0-16,0 0 16,0 1-16,0-1 0,21-21 15,0 0-15,0 0 16,0 0-16,0 0 0,1 0 0,-1 0 16,0 0-16,0 0 0,0-21 15,0-1-15,1 1 0,-1 0 16,0 0-16,0 0 0,21-22 15,-20 22-15,-1-21 0,0 0 0,0-22 16,-21 22-16,21-1 0,0-20 16,1 21-16,-1-1 0,-21 1 0,0 0 15,21-1-15,-21 22 0,0 0 16,21 0-16,-21 42 31,0 0-31,0 0 16,0 22-16,-21 20 0,21-21 15,-21 1-15,21-1 0,0 0 16,0 1-16,-21-1 0,21 0 16,-22-20-16,22 20 0,0-21 15,0 21-15,0-20 0,0-1 0,0 0 16,0 0-16,0 0 0,0 0 16,22-21-1,-1 0-15,0 0 0,0 0 16,0-21-16,0 0 0,1 21 15,-1-21-15,0 0 0,0 0 16,0-1-16,0 1 0,1 0 16,-1-21-16,0 21 0,-21-1 0,0 1 15,21 0-15,-21 0 16,-21 42 0,0-21-16,21 21 15,-21 0-15,-1 1 0,22-1 16,0 0-16,0 0 0,0 0 15,0 0-15,0 1 0,0-1 16,0 0-16,22 0 0,-1 0 16,0 0-16,0-21 15,0 22-15,0-22 0,-21 21 0,22-21 16,-22 21 0,-22-21-1,1 0-15,0 0 16,0 0-16,0 0 0,0 0 15,-1 0-15,1 0 0,0 0 16,0 0-16,21-21 0,-21 21 16,0-21-16,-1-1 15</inkml:trace>
  <inkml:trace contextRef="#ctx0" brushRef="#br1" timeOffset="-147352.8">10308 16891 0,'64'-21'15,"-43"0"-15,0 21 16,0 0-16,0-21 0,0 21 16,22-22-16,-22 22 0,21 0 0,-21 0 15,22-21-15,-22 21 0,0 0 16,21 0-16,-20 0 0,-1 0 0,0 0 15,-42 0 17,0 0-32,-1 0 0</inkml:trace>
  <inkml:trace contextRef="#ctx0" brushRef="#br1" timeOffset="-147105.95">9758 16806 0,'-21'0'63,"-1"0"-32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11:14:22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2540 0,'0'-21'0,"0"0"62,0 0 1</inkml:trace>
  <inkml:trace contextRef="#ctx0" brushRef="#br0" timeOffset="9438.26">1609 339 0,'0'0'0,"-43"0"0,22 0 16,-21 0-16,-1 0 0,1 0 15,0 21-15,21-21 0,-22 0 0,22 0 16,0 0-16,0 21 0,42-21 31,21 0-31,1 0 16,-1 0-16,43 0 0,-22-21 0,22 0 15,-1 21-15,-20 0 0,42 0 16,-22 0-16,1-21 0,0 21 16,-1 0-16,1 0 0,0 0 0,-1 0 15,-20 0-15,-1 0 0,1 0 16,-22 0-16,1 0 0,-1 0 0,-21 0 16,0 0-16,0 0 15,1 0-15,-44 0 31,1 0-31,0 0 16,0 21-16,0-21 0,0 0 16,-22 0-16,22 21 0,0-21 0,-21 21 15</inkml:trace>
  <inkml:trace contextRef="#ctx0" brushRef="#br0" timeOffset="9806.52">2159 402 0,'-21'0'0,"42"0"0,-63 0 16,42 21 0,-22 1-1,22-1-15,0 0 16,0 21-16,0-21 0,0 22 0,0-1 15,0 0-15,0 22 0,0-22 16,0 22-16,0-1 0,0 1 0,0-1 16,0-20-16,0 20 0,0-21 15,0 22-15,-21-22 0,21 1 16,0-22-16,0 21 0,0-21 16,0 0-16,0 1 0,0-1 0,0 0 15,0 0-15,0-42 47,21 0-47,1 0 0,-1-1 16,0 1-16,0 0 0</inkml:trace>
  <inkml:trace contextRef="#ctx0" brushRef="#br0" timeOffset="10654.67">2730 953 0,'0'0'0,"0"-22"0,0 44 47,0-1-47,0 0 16,-21 0-16,21 21 0,-21-20 15,21-1-15,-21 0 0,21 21 16,0-21-16,0 22 0,0-22 0,-21 0 15,21 0-15,0 0 0,0 1 16,0-1-16,0 0 0,0 0 16,21 0-16,0-21 0,0 21 15,0-21-15,1 0 0,-1 0 16,0 0-16,21 0 0,-21 0 0,1 0 16,20-21-16,-21 0 0,21 0 15,-20 0-15,-1 0 0,21-1 0,-21 1 16,0 0-16,1-21 0,-22 21 15,0-1-15,21-20 0,-21 21 0,0 0 16,0 0-16,0-1 16,0 1-16,0 0 0,0 0 0,0 42 62,0 0-62,0 0 16,0 1-16,-21-1 0,21 21 0,0-21 15,0 22-15,-22-22 0,22 21 16,-21 0-16,21 1 0,-21-1 0,21 0 16,-21 22-16,21-22 0,0 22 0,0-1 15,0 1-15,0-1 0,0 1 16,0-22-16,0 22 0,0-1 0,0 1 16,21-1-16,-21 1 0,0-1 15,0-21-15,0 22 0,0-1 16,0 1-16,0-1 0,0-20 0,0 20 15,0-20-15,0-1 0,0 0 16,0 1-16,-21-22 0,21 0 0,-21 21 16,0-21-16,-1 1 0,1-22 15,0 21-15,-21-21 0,21 0 0,-1 0 16,-20 0-16,0 0 0,21-21 0,-22-1 16,1 1-16,0 0 0,-1-21 15,-20 21-15,20-43 0,1 22 0,0-1 16,21-20-16,-22-1 0,22 1 15,0-1-15,0 1 0,0 21 0,21-22 16,0 22-16,0-22 16,0 22-16,0-22 0,21 22 0,-21 0 15,21-1-15,0-20 0,21 21 16,-20-1-16,41-41 0,-21 41 16,1 1-16,20 0 0,-20 20 15,-1-20-15,21 21 0,-20 0 16,20 0-16,-20-1 0,-1 1 0,0 0 15,1 0-15,-22 0 0,21 21 16</inkml:trace>
  <inkml:trace contextRef="#ctx0" brushRef="#br0" timeOffset="11078.59">3514 1058 0,'0'0'0,"0"-42"31,0 63 1,0 0-32,0 22 15,0-22-15,0 21 0,0 1 0,0 20 16,0-21-16,0 22 0,0-1 15,-22 1-15,22-1 0,0 22 0,-21-21 16,21-1-16,0 22 0,0-22 16,0 1-16,0-1 0,-21 1 0,21-1 15,0 1-15,-21-1 0,21 1 0,0-1 16,0-20-16,0 20 0,0-21 16,-21 1-16,21-1 0,0 0 0,-21-20 15,21 20-15,0-21 0,0 0 16,0 0-16,0-42 31,0 0-31,0 0 16,21 0-16,-21 0 0,0-22 0,0 22 15,21-21-15,-21-1 0,21 1 16,0 0-16</inkml:trace>
  <inkml:trace contextRef="#ctx0" brushRef="#br0" timeOffset="11458.37">3577 1418 0,'0'0'0,"0"-42"0,0 21 0,0 0 15,0-1-15,-21 22 0,21-21 16,0 0-16,0 0 0,0 0 16,0 0-16,0-1 0,21 1 15,0 0-15,0 21 0,1-21 16,-1 21-16,21-21 0,0 21 0,-20 0 15,20 0-15,0 0 0,-21 0 16,22 0-16,-22 0 0,21 21 0,-21 0 16,1 0-16,-1 0 0,-21 22 0,0-22 15,0 0-15,0 0 0,0 22 16,-21-22-16,-1 0 0,1 0 16,0 0-16,-21 0 0,21 1 0,-22-1 15,1 0-15,0 0 0,20 0 16,-20-21-16,0 21 0,21-21 15,-22 0-15,22 22 0,0-22 0,0 0 16,0 0 0,21-22-1,21 22 1,0-21-16</inkml:trace>
  <inkml:trace contextRef="#ctx0" brushRef="#br0" timeOffset="11898.71">4149 1418 0,'42'-21'16,"-21"0"-1,0 0-15,0 0 0,1-1 16,-1 1-16,0 0 16,0 0-16,0 0 0,0 0 15,-21-1-15,22 1 0,-22 0 16,-22 21 0,1 0-1,0 0-15,0 0 0,0 0 0,0 0 16,-1 0-16,22 21 0,-21 0 15,0 1-15,0-1 0,21 0 0,0 0 16,-21 21-16,21-20 0,-21-1 16,21 0-16,0 0 0,0 0 0,0 0 15,0 1-15,0-1 16,0 0-16,21 0 16,0-21-16,0 21 0,0-21 15,-21 21-15,21-21 0,1 0 16,-1 0-16,0 0 0,0 0 0,0 0 15,0 0-15,1-21 0</inkml:trace>
  <inkml:trace contextRef="#ctx0" brushRef="#br0" timeOffset="12391.23">5016 1058 0,'0'0'16,"0"-21"-16,-21 21 16,0 0-16,0 0 15,0 0-15,0 0 16,-22 0-16,22 21 0,0 1 0,0-1 16,0-21-16,-1 21 0,22 0 15,0 0-15,-21-21 0,21 21 0,0 1 16,0-1-16,0 0 15,0 0-15,21 0 0,1 0 16,-1-21-16,0 0 0,0 22 16,0-22-16,0 0 15,1 21-15,-1-21 0,0 21 16,0 0-16,0-21 0,0 21 16,1-21-16,-22 21 15,0 1-15,0-1 16,-22 0-1,1 0-15,-21-21 16,21 0-16,0 0 0,-22 21 16,1-21-16,21 0 0,-22 0 0,22 0 15,-21 0-15,21 0 0,0 0 0,-1 0 16,1 0-16,0 0 0,0 0 16,0 0-1,0 0-15,-1 0 16</inkml:trace>
  <inkml:trace contextRef="#ctx0" brushRef="#br0" timeOffset="14155.51">6879 931 0,'0'-42'31,"0"21"-15,0 0-16,21 21 15,-21-21-15,0-1 16,-21 44 31,0-1-47,21 0 0,-21 0 15,0 21-15,21 1 0,-22-1 0,1 0 16,21 1-16,0 20 0,-21-20 0,0-1 16,21 0-16,0 1 0,0-1 15,0 0-15,0-21 0,0 22 0,0-22 16,0 21-16,21-21 0,0 1 16,0-1-16,1 0 0,-1-21 15,0 0-15,0 0 16,0 0-16,0 0 0,22-21 0,-22 0 15,21 21-15,-21-22 0,1 1 0,20 0 16,-21 0-16,0-21 0,0 20 16,1 1-16,-1-21 0,0 21 0,-21-22 15,21 1-15,-21 0 0,0-1 16,0-20-16,0 21 0,0-1 0,-21 1 16,0 21-16,0-22 0,-1 22 15,-20 0-15,21 0 0,0 21 0,0 0 16,-22 0-16,22 0 0,0 0 15,0 0-15,0 21 0,-1 0 16,22 0-16,0 1 16,0-1-16,0 0 0,0 0 15,0 0-15,0 0 0,22 1 16,-1-22-16,0 0 0,0 21 16,0-21-16,22 0 0,-22 0 15,21 0-15,0 0 0,1-21 0,-1 21 16,0-22-16,1 1 0,-1 0 0,22 0 15,-1-21-15,-21 20 0,22 1 16,-22-21-16,1 21 0,-1-22 16,0 22-16,1 0 0,-22-21 15,0 21-15,-21-1 0,0 1 0,21 0 16,-21 0-16,0 0 16,-21 21 15,21 21-31,0 0 15,-21 0-15,21 22 0,-21-22 0,21 21 16,0 0-16,-22 1 0,1-1 16,0 22-16,21-22 0,-21 21 0,21-20 15,-21 20-15,21 1 16,-21-22-16,21 22 0,0-1 0,-22 1 0,1-1 16,21 1-16,-21-1 0,21 1 15,0-1-15,0 1 0,0 20 16,0-20-16,0-1 0,0 1 0,0-1 15,0 22-15,0-22 0,0 22 16,0-21-16,0 20 0,0-20 0,0-1 16,0 22-16,0-22 0,0 43 15,0-42-15,0-22 0,0 22 16,0-22-16,0 0 0,0 1 0,0-1 16,0-21-16,0 0 0,0 0 0,0 1 15,-21-1-15,0 0 16,0-21-16,-1 0 0,1 0 0,0 0 15,0-21-15,-21 0 0,20-22 0,-20 22 16,0-21-16,-1-1 16,-20 22-16,21-42 0,-22 20 0,1 1 15,-1 0-15,22-22 0,-22 22 0,22 0 16,0-22-16,-1 22 0,1-1 16,21 22-16,0-21 0,-1 21 0,22-22 15,0 22-15,0-42 16,0 20-16,22 22 0,-1-21 0,0 21 15,21-22-15,1 1 0,-1 0 0,0-1 16</inkml:trace>
  <inkml:trace contextRef="#ctx0" brushRef="#br0" timeOffset="14922.19">10393 529 0,'0'-42'0,"0"84"16,21-105-16,-21 42 0,21-1 15,-21 1-15,-21 42 32,0 1-32,21-1 0,-21 21 15,-1 0-15,1 1 0,0 20 0,0 1 16,0-1-16,0 1 0,-22 20 16,22-20-16,-21-1 0,-1 1 0,22-22 15,-21 22-15,0-22 0,20 0 16,-20-20-16,21 20 0,0-21 0,0 0 15,21-42 1,21 21 0,0-42-16,21 21 0,-21-22 15,22 1-15,-1 0 0,-21-1 16,22-20-16,-1-1 0,0 1 0,-21-1 16,22 1-16,-22-1 0,21 1 15,-21-1-15,1 22 0,-1-22 0,-21 22 16,0 21-16,21 0 0,-21 0 0,0-1 15,0 44 1,0-1-16,0 0 0,0 21 16,0 1-16,0-1 0,0 21 15,-21 1-15,21-1 0,0-20 0,0 20 16,0 1-16,0-1 0,0-20 16,0-1-16,0 0 0,0 1 15,0-1-15,0-21 0,21 0 0,0 0 16,-21 1-16,0-1 0,21-21 15,-21-21 17</inkml:trace>
  <inkml:trace contextRef="#ctx0" brushRef="#br0" timeOffset="15503.03">9991 1101 0,'-22'21'16,"44"-42"-16,-65 42 0,22 0 0,0 0 15,21 0-15,0 1 0,0-1 16,0 0-16,21-21 16,21 21-16,-20-21 0,20 0 0,-21 0 15,21 0-15,22 0 0,-22 0 16,22-21-16,-22 0 0,0 0 0,22-1 16,-1 1-16,-20 0 0,20 0 15,-20-21-15,-1 20 0,0-20 0,1 21 16,-22-21-16,0 20 0,0-20 15,0 21-15,-21 0 0,0 42 32,0 0-32,-21 0 15,0 0-15,21 22 0,-21-1 0,21 0 16,0-20-16,0 20 0,0 0 16,0 1-16,0-22 0,0 0 0,0 0 15,0 0-15,0 0 0,0 1 0,21-1 16,0-21-16,0 0 15,0 0-15,22 0 0,-22 0 0,0 0 16,21 0-16,-20-21 0,20-1 16,-21 1-16,0 0 0,0-21 0,1 21 15,-1-22-15,0 1 0,0 0 0,-21-1 16,21 1-16,-21 0 16,0-1-16,0 22 0,0-21 0,0 21 15,0 42 1,0 0-1,0 0-15,-21 21 0,21 1 16,-21-1-16,21 0 0,-21 1 0,21-22 16,0 21-16,0 1 0,0-22 0,0 0 15,0 21-15,0-21 16,21 1-16,0-22 0,0 0 0,0 0 16,1 0-16,-1 0 0,0 0 15,0 0-15,21-22 0,-20 1 0,-1 0 16,21 0-16</inkml:trace>
  <inkml:trace contextRef="#ctx0" brushRef="#br0" timeOffset="15790.87">11790 466 0,'0'0'16,"21"-43"-16,-21 1 0,0 0 0,0 21 0,0-1 16,-21 22-1,0 0-15,-1 22 0,22 20 16,-21-21-16,0 21 0,21 1 15,-21-1-15,0 0 0,0 64 16,21-63-16,0 20 0,-22 1 16,1-1-16,21-21 0,-21 22 15,21-22-15,0 1 0,0-1 0,0 0 16,0 1-16,0-22 0,0 21 16,0-21-16,0 0 0,0 1 15,21-22 1,0 0-16,1 0 0,-1 0 0,0-22 15,0 1-15,0 0 0,0 0 0,22 0 16,-22-22-16,0 1 0</inkml:trace>
  <inkml:trace contextRef="#ctx0" brushRef="#br0" timeOffset="16142.52">12044 826 0,'0'0'16,"0"21"-1,0 0-15,0 0 0,0 0 0,-21 0 16,21 1-16,-22 20 15,22-21-15,-21 21 0,21-20 16,0 20-16,-21-21 0,21 0 0,0 0 0,0 1 16,0-1-16,0 0 0,21 0 15,0-21-15,1 0 0,-1 0 16,0 0-16,0 0 0,21 0 16,-20 0-16,-1-21 0,21 21 0,-21-21 15,22 0-15,-22-1 0,0 1 0,0 0 16,0-21-16,-21 21 0,21-22 15,-21 1-15,0 21 0,0-22 16,0 1-16,-21 0 0,0 21 16,0-1-16,0 1 0,0 21 0,-22 0 15,22 0-15,-21 0 0,21 0 0,-22 0 16,22 21-16,-21-21 0,21 22 16,-1-1-16,-20 0 0,21 0 0,21 0 15,0 0-15,-21 1 0,42-22 31</inkml:trace>
  <inkml:trace contextRef="#ctx0" brushRef="#br0" timeOffset="16338.41">11536 783 0,'-21'0'0,"42"0"0,-64 0 16,65 0 15,20 0-15,-21 0-16,21 0 0,1 0 0,-1 0 15,0 0-15,22-21 0,-22 21 16,22 0-16,-22 0 0,22 0 0</inkml:trace>
  <inkml:trace contextRef="#ctx0" brushRef="#br0" timeOffset="16978.41">12636 910 0,'0'0'15,"-63"-21"1,42 21-1,21 21 1,0 0-16,0 1 0,0-1 0,0 0 16,0 0-16,0 21 0,0-20 15,0 20-15,0-21 0,0 0 0,0 0 16,-21 1-16,21-1 0,0 0 16,0 0-16,0 0 0,-22-21 15,1 0 1,0-21-1,21 0-15,0 0 0,0 0 16,0-1-16,0 1 16,0-21-16,0 21 0,0-22 0,21 1 0,0 0 15,1 21-15,20-22 0,-21 1 16,0 21-16,22-22 0,-22 22 16,21 21-16,0-21 0,-20 21 0,20 0 15,-21 0-15,21 21 0,-20 0 16,20 1-16,-21-1 0,0 21 0,-21 0 15,0-20-15,0 20 0,0 0 0,0 1 16,0-22-16,0 21 0,0-21 16,-21 0-16,21 22 0,-21-43 0,0 21 15,0 0-15,21 0 0,-22-21 16,1 0-16,0 0 16,21-21-1,0 0-15,0 0 16,0 0-16,21-1 0,0-20 0,1 21 15,-1-21-15,0-1 0,21 1 16,-21 0-16,22-1 0,-1 1 0,-21 0 16,22 20-16,-1 1 0,0 0 0,1 21 15,-1 0-15,-21 0 0,21 0 16,1 0-16,-22 21 0,0 0 0,0 22 16,0-22-16,-21 21 0</inkml:trace>
  <inkml:trace contextRef="#ctx0" brushRef="#br0" timeOffset="17092.66">13525 1101 0,'0'0'0,"-21"21"0,0 21 0,0-21 0,0 1 15,0-1-15,-1 0 16,1 0-16,0 0 0,0-21 0,0 0 16,21 21-16,-21-21 0,21-21 31,21 0-31,0 21 0,21-21 16</inkml:trace>
  <inkml:trace contextRef="#ctx0" brushRef="#br0" timeOffset="17594.71">14033 762 0,'-21'0'0,"42"0"0,-84-21 16,42 21-16,0 0 0,-22-21 15,22 21-15,-21 0 0,21 0 0,-1 0 16,1 0-16,-21 21 0,21 0 15,0 0-15,-1 0 0,1 22 0,0-22 16,0 21-16,0 1 0,21-1 0,0 0 16,-21-21-16,21 22 0,0-1 15,0-21-15,0 0 0,0 22 0,21-43 16,-21 21-16,21 0 0,0 0 16,0-21-16,0 0 0,22 0 0,-22 0 15,0 0-15,21 0 0,-20 0 16,-1-21-16,21 0 0,-21 0 15,0 0-15,1-1 0,-1 1 0,0-21 16,0 0-16,0-1 0,0 1 16,1 0-16,-1-1 0,-21 1 0,0 0 15,21 20-15,-21 1 0,0 0 0,0 0 16,0 42 0,-21 0-16,0 0 0,21 1 15,-22 20-15,1-21 0,21 21 16,0-20-16,-21 20 0,21-21 0,-21 21 15,21-20-15,0 20 0,0-21 0,0 0 16,0 0-16,0 1 16,21-1-16,0-21 0,22 0 15,-22 0-15,0 0 0,0 0 16,21 0-16,-20-21 0,20-1 16,-21 22-16</inkml:trace>
  <inkml:trace contextRef="#ctx0" brushRef="#br0" timeOffset="17878.55">14563 381 0,'0'-21'0,"0"42"0,0-84 15,0 41-15,0 1 16,-22 21-16,1 21 16,21 1-16,-21-1 0,0 0 0,0 21 15,0-21-15,21 22 0,-22-1 16,1 0-16,0 1 0,0 20 0,21-20 15,-21 20-15,21-21 0,-21 1 16,21 20-16,0-20 0,0-1 0,0 0 16,0 1-16,0-22 0,0 21 0,0-21 15,0 0-15,0 1 16,0-1-16,0 0 0,21-21 0,0 0 16,0 0-16,0 0 15,0 0-15,22-21 0,-22 21 16,0-21-16,21-1 0</inkml:trace>
  <inkml:trace contextRef="#ctx0" brushRef="#br0" timeOffset="18107.41">14880 783 0,'-21'0'16,"0"21"-1,0-21-15,21 22 0,-22-1 0,1 0 16,0 0-16,21 0 0,-21 22 15,0-22-15,0 0 0,-1 21 0,22-21 16,0 1-16,0 20 0,0-21 16,0 0-16,0 0 0,0 1 15,0-1-15,22 0 16,-1-21-16,0 0 0,0 0 16,0 0-16,22 0 0,-1-21 15</inkml:trace>
  <inkml:trace contextRef="#ctx0" brushRef="#br0" timeOffset="18803.12">15198 868 0,'0'0'0,"-22"0"0,1 0 0,0 0 0,0 0 0,0 21 16,0 0-16,21 0 0,-22 1 16,1-1-16,0 0 0,21 0 15,0 21-15,0-20 0,-21-1 0,21 0 16,0 0-16,0 21 0,0-20 15,0-1-15,0 0 0,21 0 16,0-21 0,0 0-1,-21-21 1,0 0-16,0 0 16,0-1-16,0 1 0,0-21 15,0 21-15,0-22 0,0 1 0,22 0 16,-1 21-16,-21-22 0,21 22 15,21-21-15,-21 21 0,1-1 0,20 1 16,0 21-16,-21-21 0,43 21 16,-22 0-16,1 0 0,-1 0 0,0 0 15,1 21-15,-1-21 0,0 21 0,-21 22 16,22-22-16,-22 21 0,0-21 16,-21 22-16,0-1 0,0 0 0,0-20 15,0 20-15,0-21 0,0 21 16,-21-20-16,0-1 0,0 0 15,-1 0-15,1 0 0,0 0 0,0-21 0,0 22 16,0-22 0,-1 0-16,1 0 15,21-22-15,0 1 16,0 0-16,0 0 0,21 0 16,1-22-16,-1 22 0,0-21 0,21 0 15,-21-22-15,22 22 0,-1-1 16,0 1-16,1 0 0,-1-1 15,0 22-15,1 0 0,-1 21 0,-21 0 0,22 0 16,-22 0-16,0 0 0,0 21 16,0 0-16,0 1 0,-21 20 15,0 0-15,0-21 0,0 22 0,0-1 16,-21 0-16,21 1 0,-21-22 16,0 21-16,0-21 0,0 22 0,21-22 15,-22 0-15,1 0 0,0 0 16,21 1-16,-21-22 15,0 0-15,21-22 16,0 1 0,0 0-16,0 0 0</inkml:trace>
  <inkml:trace contextRef="#ctx0" brushRef="#br0" timeOffset="18995">15515 360 0,'0'0'0,"-42"0"0,21 0 16,-22 0-16,22 0 0,-21 0 15,21 0-15,21 21 16,-22-21 15</inkml:trace>
  <inkml:trace contextRef="#ctx0" brushRef="#br0" timeOffset="19169.91">14266 550 0,'-21'22'0,"42"-44"0,-63 44 0,42-1 15,21-21-15,0 0 16,0 0-16,22 0 0,-1 0 15,0 0-15,1 0 0,-1 0 0,0 0 16,1 0-16,20 0 0,-20 0 0,-1 0 16</inkml:trace>
  <inkml:trace contextRef="#ctx0" brushRef="#br0" timeOffset="19694.52">17208 550 0,'-21'0'0,"42"0"0,-84 0 0,21 0 0,20 0 16,1 0-16,64 0 31,-22 0-31,21 0 0,0 0 0,22 0 16,-1 0-16,1 0 0,21 0 16,-22 0-16,22 0 0,-22 0 0,1 0 15,20 0-15,-41 0 0,20 0 16,-20 0-16,-1 0 0,-21 0 0,0 0 15,-42 0 1,-21 0-16,21 0 16,-22 0-16,22-21 0,-21 21 0,-1 0 15,1 0-15</inkml:trace>
  <inkml:trace contextRef="#ctx0" brushRef="#br0" timeOffset="19944.38">17547 529 0,'0'0'0,"-21"21"0,21 1 16,0-1-16,-21 0 0,21 0 16,0 0-16,-21 22 0,-1-1 15,1 0-15,21 1 0,-21-1 0,0 21 16,0-20-16,0 20 16,-1-20-16,1-1 0,0 21 0,0-20 15,0-22-15,21 21 0,0-21 0,-21 22 16,21-22-16,0 0 0,0 0 15,0 0-15,21-21 32,0 0-17,21-21-15,-21 0 0</inkml:trace>
  <inkml:trace contextRef="#ctx0" brushRef="#br0" timeOffset="20714.93">17928 868 0,'-21'21'31,"0"0"-31,0 0 0,-1 1 16,-20 41-16,21-21 16,0-20-16,-22 20 0,43 0 15,-21-21-15,21 22 0,-21-22 0,21 0 16,0 21-16,0-20 0,0-1 0,21 0 15,0 0-15,1-21 16,-1 0-16,21 0 0,-21 0 16,0 0-16,22 0 0,-22 0 0,21 0 15,1-21-15,-22 21 0,21-21 16,-21 0-16,22-1 0,-22 1 0,0-21 16,0 21-16,-21-22 0,0 1 0,0 0 15,0-1-15,0 1 0,-21 21 16,0-21-16,0 20 0,-1-20 0,1 21 15,0 21-15,0-21 0,0 21 16,0 0-16,-1 0 0,1 0 16,42 0-1,22 0 1,-22 0-16,21 0 16,1 0-16,-1 0 0,21 0 0,-20 0 15,20 0-15,-20 0 0,20 0 16,-21 0-16,1 0 0,-1 0 0,0 0 15,-20 0-15,20 0 0,-21 0 16,-21 21-16,0 0 16,0 0-16,0 0 0,-21 1 15,0-1-15,0 21 0,-1-21 0,1 0 16,0 22-16,0-22 0,0 0 0,0 21 16,-1-20-16,22-1 0,0 0 15,0 0-15,0 0 0,0 0 16,0 1-16,22-22 15,-1 21-15,0-21 0,0 0 16,0 0-16,22 0 0,-22 0 0,21 0 16,-21 0-16,0-21 0,22 21 15,-22-22-15,0 1 0,21 0 0,-20 0 16,-1-21-16,0-1 0,-21 22 16,0-21-16,21-1 0,-21 1 0,0 0 15,0-1-15,0 1 0,0 21 0,-21 0 16,0 0-16,0-1 0,-1 1 15,1 21-15,0 0 0,0 0 0,0 0 16,-22 0-16,22 0 0,0 0 16,21 21 15,21-21-31,0 0 0,1 0 0,-1 0 16</inkml:trace>
  <inkml:trace contextRef="#ctx0" brushRef="#br0" timeOffset="21014.77">19621 381 0,'0'0'0,"22"-21"0,-22 0 0,0 0 0,0-1 16,-22 22 0,22 22-1,-21-1-15,0 0 0,0 21 16,-21-21-16,20 22 0,1-1 0,-21 0 15,21 1-15,0-1 0,-1 22 16,1-1-16,0-21 0,0 22 0,-21-1 16,42 1-16,-22-1 0,1-20 0,0-1 15,0 0-15,21 1 0,0-22 16,-21 21-16,21-21 0,0 1 0,0-1 16,0 0-16,0 0 15,21-21 1,0 0-16,0-21 0,0 0 0,1 21 15</inkml:trace>
  <inkml:trace contextRef="#ctx0" brushRef="#br0" timeOffset="21426.53">20066 931 0,'0'0'0,"21"-21"0,-21 0 16,0 0-16,-21 21 31,0 0-31,0 0 0,-22 0 0,22 0 0,-21 0 16,-1 0-16,1 21 15,0 0-15,-1 0 0,1 1 0,21-1 16,0 21-16,-22-21 0,43 0 16,0 1-16,0-1 0,0 0 15,0 0-15,22-21 0,-1 21 0,0-21 16,0 0-16,21 21 0,1-21 15,-22 0-15,21 0 0,-21 0 0,22 22 16,-22-22-16,0 0 0,0 0 16,0 21-16,1 0 0,-1-21 0,-21 21 15,21-21-15,-21 21 16,0 0-16,0 1 0,0-1 16,-21-21-16,0 21 0,-1-21 0,1 0 15,-21 0-15,21 21 16,0-21-16,-1 0 0,-20 0 0,21 0 15,0 0-15,-22 0 0,22 0 16,0 0-16,0 0 0,0 0 0,0 0 16,-1 0-16,1 0 0</inkml:trace>
  <inkml:trace contextRef="#ctx0" brushRef="#br0" timeOffset="22974.02">1503 2011 0,'0'0'0,"21"0"47,0 0-47,0 0 0,0 0 16,1 0-16,20 0 0,-21 0 0,21 0 15,1 0-15,-22 0 0,21 0 16,1 0-16,-1 0 0,21 0 0,-20 0 16,-1 0-16,22 0 0,-1 0 15,1 0-15,-1 0 0,1 0 0,20 0 16,1 21-16,0-21 0,-1 0 16,1 0-16,0 0 0,20 0 15,-20 0-15,21 0 0,0 0 0,0 0 16,-1 0-16,22 0 0,0 0 15,-21 0-15,21 0 0,0 0 0,0 0 16,21 0-16,-21 0 0,22 0 0,-22 0 16,21 0-16,0 0 0,-21 0 15,21 0-15,0 0 0,0 0 0,1 0 16,-1 0-16,0 0 0,0 0 0,0 0 16,0 0-16,22 0 0,-1 0 15,-21 0-15,22 0 0,-1 0 0,0 0 16,1 0-16,-1 0 0,0 0 15,1 0-15,20 0 0,-21 0 16,22 0-16,-22 0 0,1 0 0,-1 0 16,191 0-16,-170 0 0,-20 0 15,-1 0-15,0 0 0,1 0 16,20 0-16,-21 0 0,1 21 0,-1-21 16,0 0-16,1 0 0,-1 0 0,0 0 15,1 0-15,-1 0 0,0 21 16,1-21-16,-1 0 0,22 0 15,-43 22-15,21-22 0,0 0 0,-20 21 0,20-21 16,-21 0-16,21 21 0,-20-21 16,20 0-16,-21 0 0,0 21 15,0-21-15,1 0 0,20 0 0,-21 0 16,0 0-16,0 0 0,128 21 16,-149-21-16,21 0 0,0 0 15,-21 0-15,0 21 0,0-21 0,0 0 16,-21 0-16,21 0 0,-21 0 15,21 0-15,-22 22 0,22-22 0,-21 0 16,0 0-16,0 0 0,21 0 0,-21 0 16,0 0-16,-1 0 0,1 0 15,0 0-15,0 0 0,0 0 0,-22 0 16,1 0-16,-21 0 0,20 0 16,-20 0-16,-22 0 0,22 0 15,-22 0-15,0 0 0,-21 0 0,1 0 16,-1 0-16,0 0 0,0 0 15,-21-22-15,21 22 0,-21-21 63,0 0-63,21 0 16</inkml:trace>
  <inkml:trace contextRef="#ctx0" brushRef="#br0" timeOffset="23099.95">19748 2223 0,'0'21'15,"0"-42"-15,22 63 0,-22-21 16,0 0-16,0 0 16,0 1-16</inkml:trace>
  <inkml:trace contextRef="#ctx0" brushRef="#br0" timeOffset="185733.88">2625 4170 0,'0'21'0,"0"0"31,-22-21-15,1 0 0,21-21-1</inkml:trace>
  <inkml:trace contextRef="#ctx0" brushRef="#br0" timeOffset="186042.71">2476 3768 0,'0'0'0,"0"-21"0,0-1 16,-21 22-16,21-21 15,0 42 16,0 1-31,0-1 0,0 0 16,0 21-16,0 1 0,0-1 16,0 21-16,0 1 0,21-1 0,-21 1 15,0-22-15,0 22 0,0-1 16,0-20-16,0-1 0,0 0 0,0 1 16,0-22-16,0 21 0,0-21 0,22 0 15,-22 1-15,0-1 16,21-21-16,0 0 15,-21-21 1,0-1-16,21 1 0,-21 0 0,21 0 16</inkml:trace>
  <inkml:trace contextRef="#ctx0" brushRef="#br0" timeOffset="186337.54">2730 4191 0,'0'21'0,"0"0"15,0 1-15,0-1 0,22 0 16,-22 0-16,21 0 16,0-21-16,-21 21 15,21-21-15,0 0 16,0 0-16,1-21 0,-22 0 16,0 0-1,0 0-15,0 0 0,0-1 16,-22 22-1,1 0-15,0 0 0,0 22 16,21-1 0,0 0-16,0 0 15,21-21 1,0 0-16</inkml:trace>
  <inkml:trace contextRef="#ctx0" brushRef="#br0" timeOffset="188078.54">3895 4445 0,'0'21'0,"0"-42"0,-22 42 16,1-21 0,21-21-1,21 0 1,1 0-16,-1 0 0,0 21 0,0-22 15,0 1-15,0-21 0,22 21 16,-22 0-16,0-22 0,0 22 0,22-21 16,-22-1-16,0 1 15,0 0-15,0-1 0,0 1 0,-21 21 0,0-21 16,0-1-16,0 22 16,0-21-16,0 21 0,0-1 0,0 1 15,-21 0-15,0 21 0,0 0 0,0 0 16,0 0-1,21 21-15,-22 0 0,22 22 16,0-22-16,0 21 0,0 1 16,0-1-16,0 21 0,0 1 0,0-1 15,0 1-15,0-1 0,0 1 16,0-1-16,0 22 0,-21-21 0,21 20 16,0 1-16,-21 0 0,21-1 15,0 22-15,0-21 0,-21-1 0,0 22 16,21-21-16,-21 0 0,21 20 15,0-20-15,-22 0 0,22-1 0,-21-20 16,21-1-16,0 1 0,0-1 16,0-20-16,0-1 0,0 0 0,21-20 15,1-1-15,-1-21 0,0 0 0,0 0 16,0 0-16,0 0 0,1-21 16,20-1-16,-21 1 0,21-21 0,-20 21 15,20-22-15,-21-20 0,21 21 0,-20-22 16,-1 1-16,0-1 0,0 1 15,-21-1-15,0 1 0,0-1 16,0-21-16,-21 22 0,0-22 0,0 1 16,-1 20-16,-20-21 0,0 22 15,-1-22-15,22 43 0,-21-22 0,0 22 16,20 0-16,1-1 0,0 22 16,0 0-16,0 0 0,21 0 0,0 0 31,21 21-16,0 0-15,0 0 16,0 0-16,1-22 0,-1 1 16,0 0-16,21 21 0,-21-21 0,22 0 15,-22 0-15,21-22 16,1 22-16,-22 0 0,21-21 0,-21 20 0,22-20 16,-22 21-16,0-21 15,0 20-15,-21 1 0,0 0 0,0 0 16,21 0-16,-21 0 0,0-1 15,0 44 17,0-1-32,0 21 15,0-21-15,0 0 0,0 22 0,0-22 16,0 21-16,0-21 0,0 22 16,21-22-16,-21 21 0,0-21 15,22 1-15,-1-1 0,0 0 0,0 0 16,0-21-16,0 0 15,1 0-15,-1 0 0,0 0 0,0 0 16,0 0-16,0-21 0,22 21 16,-22-21-16,0 0 0,0-1 0,0 1 15,-21 0-15,22-21 0,-1 21 0,0-22 16,-21 1-16,21 0 0,-21 20 16,0-20-16,0 21 0,0-21 0,21 20 15,-21 1-15,0 42 31,0 1-31,0-1 16,0 0-16,0 0 0,0 21 16,0-20-16,0 20 0,0 0 0,0-21 15,0 22-15,0-22 0,21 0 16,1 0-16,-1 0 0,-21 1 0,21-1 16,0 0-16,0-21 0,0 0 0,1 0 15,-1 0-15,0 0 0,0 0 16,0 0-16,22-21 0,-22 0 15,0-1-15,0 1 0,0 0 16,0 0-16,1-21 0,-22-1 0,21 22 16,-21-21-16,0-1 0,0 22 15,0-21-15,0 21 0,0 0 16,0-1-16,0 1 16,-21 21-1,21 21-15,0 1 0,-22-1 0,22 0 16,0 0-16,0 21 0,0-20 0,0 20 15,0-21-15,0 21 0,0-20 16,0-1-16,-21 0 0,21 0 0,0 0 16,0 0-16,-21 1 0,21-1 15,0-42 17,0-1-32,0 1 15,0 0-15,0-21 0,0 21 16,0-22-16,21 1 0,0 0 15,-21-1-15,22 1 0,20 21 0,-21-22 16,0 22-16,22 0 0,-22 0 0,21 21 16,-21 0-16,22 0 0,-22 0 15,21 0-15,-21 0 0,0 21 0,1 0 16,-1 22-16,-21-22 0,0 21 16,0-21-16,0 22 0,0-22 0,0 0 15,0 21-15,0-21 0,0 1 0,-21-1 16,21 0-16,-22-21 0,22 21 15,0 0-15,0-42 47,0 0-47,22 0 16,-1 0-16</inkml:trace>
  <inkml:trace contextRef="#ctx0" brushRef="#br0" timeOffset="188863.09">6435 3810 0,'0'-21'0,"0"42"0,0-63 0,-22 42 16,1 0-16,0 0 16,0 0-1,0 0-15,0 21 16,21 0-16,-22 0 0,1 0 0,21 1 15,-21-1-15,21 21 0,-21 0 16,21-20-16,-21 20 0,21 0 0,0 1 16,0-22-16,0 21 0,0 0 15,0-20-15,0-1 0,0 0 0,0 0 16,21 0-16,0 0 0,0 1 0,0-22 16,1 0-16,-1 0 15,21 0-15,-21 0 0,0 0 16,1-22-16,20 1 0,-21 0 0,21 0 15,-20-21-15,20 20 0,-21-20 16,21 0-16,-20-22 0,-1 22 0,21-22 16,-21 22-16,0-21 0,1 20 15,-1-20-15,0 20 0,-21 1 0,0 0 16,0-1-16,0 22 0,0 0 0,0 0 16,0 0-16,0 0 0,0 42 31,-21 0-16,21 0-15,-21 0 0,-1 0 0,22 22 16,0-22-16,0 21 0,-21 1 0,21-1 16,0-21-16,0 21 0,0 1 15,0-1-15,0 0 0,0 1 0,0-1 16,0-21-16,0 22 0,0-22 16,0 21-16,21-21 0,-21 0 0,22-21 15,-1 22-15,0-22 0,0 0 16,0 0-16,0 0 0,1 0 15,-1 0-15,0-22 0,0 1 0,0 0 16,0 0-16,1-21 0,-1 20 0,0-20 16,0 0-16,0 21 0,0-22 15,-21 22-15,0-21 0,0 21 0,22-1 16,-22 44 15,0-1-31,0 0 0,0 0 0,0 0 16,0 22-16,0-22 0,0 0 15,0 0-15,0 0 0,0 0 0,0 1 16,0-1-16,0 0 0,0 0 16,21-21-1,0-21 1,0 21-16,-21-21 16,0 0-16,21-1 0,0 1 0,1-21 15,-22 21-15</inkml:trace>
  <inkml:trace contextRef="#ctx0" brushRef="#br0" timeOffset="189045.98">7387 3598 0,'0'0'16,"-21"0"-16,0 0 0,0 0 16,-1 0 15</inkml:trace>
  <inkml:trace contextRef="#ctx0" brushRef="#br0" timeOffset="189265.86">6413 3852 0,'-21'22'16,"42"-44"-16,-63 44 0,42-1 15,21-21 1,0 0-16,1 0 0,20 0 16,-21 0-16,0 0 0,22 0 15,-22 0-15,21-21 0,0 21 16,1 0-16,-22 0 0,21-22 0,-21 22 15,22 0-15</inkml:trace>
  <inkml:trace contextRef="#ctx0" brushRef="#br0" timeOffset="190081.86">7726 3852 0,'-64'-21'32,"43"21"-32,0 0 0,0 0 0,0 0 15,-1 0-15,1 21 0,0-21 0,0 22 16,21-1-16,-21 0 0,0 0 0,-1 0 15,22 22-15,0-22 0,-21 21 16,21-21-16,0 0 0,0 22 16,0-22-16,0 0 0,0 0 0,0 0 15,0 1-15,0-1 0,21-21 0,1 0 16,-1 0-16,0 0 16,0 0-16,0 0 0,0-21 15,-21-1 1,22 1-16,-22 0 0,0-21 0,21 21 15,-21-22-15,0 1 0,0 0 0,0 20 16,21-20-16,0 0 0,-21 21 16,21-22-16,0 22 0,22 0 0,-22 0 15,0 21-15,21-21 0,-20 21 16,20 0-16,-21 0 0,21 0 16,-20 0-16,20 0 0,-21 0 0,21 21 15,-20 0-15,-1 0 0,0 0 16,0 0-16,-21 1 0,0 20 0,0-21 15,0 21-15,0 1 0,0-22 0,0 21 16,0-21-16,0 1 0,0-1 16,0 0-16,0 0 0,-21 0 0,0-21 15,21 21-15,-21-21 0,21-21 32,0 0-17,0 0-15,0 0 0,0-22 0,21 22 16,-21-21-16,21 21 0,0-22 15,0 1-15,0 21 0,22-21 0,-22-1 16,21 22-16,-21 0 0,22 0 16,-1 0-16,-21-1 0,22 22 0,-1 0 15,-21 0-15,21 0 0,-20 22 0,-1-22 16,0 21-16,-21 0 0,0 21 16,21-21-16,-21 1 0,0 20 0,0 0 15,0-21-15,0 22 0,0-22 0,-21 21 16,0-21-16,21 1 0,-21 20 15,-1-21-15,22 0 0,0 0 16,-21-21-16,21 22 0,-21-22 0,21 21 16,21-42 15,0-1-31,1 22 0</inkml:trace>
  <inkml:trace contextRef="#ctx0" brushRef="#br0" timeOffset="190906.39">9504 3852 0,'0'0'0,"-64"-105"15,43 83 1,0 22-16,0-21 0,0 21 0,-1 0 15,1 0-15,0 0 0,0 0 16,0 21-16,0 1 0,-22-1 0,22 0 16,-21 0-16,21 21 0,-22 1 0,22-22 15,-21 21-15,21 1 0,-1-1 16,1 0-16,21 1 0,0-22 0,0 21 16,0-21-16,0 22 0,0-22 0,0 0 15,21 0 1,1 0-16,-1-21 0,0 0 0,0 0 15,21 0-15,-20 0 0,-1-21 0,21 0 16,-21 21-16,0-21 0,22 0 16,-22-22-16,0 22 0,0-21 0,22-1 15,-22 1-15,0 0 0,0-1 0,-21 1 16,21 0-16,0-1 0,-21 22 16,0 0-16,0 0 0,0 0 0,0 0 15,0 42 1,0 0-1,0 0-15,-21 21 0,21-20 16,-21 20-16,21 0 0,-21 1 16,21-1-16,0 0 0,0 1 0,0-1 15,0-21-15,0 21 0,0-20 0,0-1 16,0 0-16,21 0 0,-21 0 16,21-21-16,0 0 0,1 0 0,-1 0 15,0 0-15,0 0 0,0 0 0,22-21 16,-22 0-16,0 0 0,21-22 15,-21 22-15,22-21 0,-1-22 0,0 22 16,-20-21-16,20-1 0,0 1 0,1-22 16,-1 21-16,-21-20 0,0 20 15,22 1-15,-43-1 0,21 1 16,-21-1-16,21 22 0,-21 0 0,0 20 16,0 1-16,0 0 0,-21 21 15,0 0-15,-1 21 16,1 22-16,0-22 0,21 21 15,-21 22-15,0-22 0,21 21 0,-21 1 16,21-1-16,0-20 0,0 20 0,0 1 16,0-1-16,0 1 0,0-22 15,0 22-15,0-22 0,21 0 0,0 1 16,0-1-16,0-21 0,22 0 0,-22 0 16,21-21-16,-21 0 0,22 0 15,-22 0-15,21 0 0,0 0 16,-20 0-16,20-21 0,0 0 0,-21 0 15,22 0-15,-1 0 0,-21-1 16,0-20-16</inkml:trace>
  <inkml:trace contextRef="#ctx0" brushRef="#br0" timeOffset="192037.84">1460 6625 0,'-42'0'16,"21"0"-16,0 0 16,21-21-16,-21 0 0,-1 0 15,22 0-15,0-1 16,0 1-16,0 0 0,0 0 15,0 0-15,22 0 0,20-1 16,-21 1-16,0 0 0,22 21 0,-1-21 16,-21 21-16,21 0 15,1 0-15,-22 0 0,21 0 0,-21 21 0,22 0 16,-22 0-16,0 22 16,0-1-16,-21 0 0,0 1 0,0-1 15,0 0-15,0 1 0,-21 20 16,0-20-16,-21-1 0,-1 0 0,1 1 15,0-22-15,-1 21 0,1-21 16,0 0-16,-1 1 0,1-1 16,21 0-16,-22-21 0,22 0 0,-21 0 15,21 0-15,0 0 0,-1-21 16,22 0-16,-21-1 0,21 1 0,0 0 16,-21 0-16,21-21 15,0 20-15,0-20 0,0 21 0,0 0 16,21 0-16,0-1 0,-21 1 15,22 21-15,-1 0 0,21 0 0,-21 0 16,0 0-16,22 21 0,-22 1 16,0-1-16,21 0 0,-20 0 15,-1 0-15,21 0 0,-21 1 0,0-1 16,1 0-16,-22 0 0,21 0 16,0 0-16,-21 1 0,21-22 15,-21 21-15,21-21 16,0-21 15,1-1-31,-22 1 0,21 0 0</inkml:trace>
  <inkml:trace contextRef="#ctx0" brushRef="#br0" timeOffset="192219.74">2159 6773 0,'21'0'78,"0"-21"-62</inkml:trace>
  <inkml:trace contextRef="#ctx0" brushRef="#br0" timeOffset="193026.28">3450 6773 0,'0'0'0,"-21"0"16,0 0-16,0 0 0,-1 0 15,1 0 1,0-21 0,21 0-16,0 0 15,0 0-15,0 0 0,0-1 16,21 1-16,0 21 0,1-21 16,-1 0-16,0 0 0,0 21 0,0-21 15,22-1-15,-22 22 0,0 0 16,21 0-16,-21 0 0,1 0 0,-1 0 15,21 22-15,-21-1 0,0 0 16,1 0-16,-1 0 0,0 22 16,0-22-16,-21 21 0,21-21 0,-21 0 15,0 22-15,0-22 0,0 0 0,0 0 16,0 22-16,0-22 16,0 0-16,-21-21 15,21-21 16,0 0-31,0-1 16,0 1-16,0 0 0,0 0 0,0-21 16,0 20-16,0-20 0,21 0 15,0-1-15,1 22 0,-1-21 0,0 0 16,0 20-16,21 1 0,-20 0 16,20 0-16,-21 21 0,0 0 0,22 0 15,-22 0-15,21 0 16,-21 21-16,0 0 0,1 0 0,-1 1 15,-21 20-15,0-21 0,0 0 16,0 22-16,0-22 0,0 21 0,0-21 16,0 0-16,0 1 0,0 20 0,0-21 15,0 0-15,0 0 16,-21 1-16,42-44 62,-21 1-62,42 0 16</inkml:trace>
  <inkml:trace contextRef="#ctx0" brushRef="#br0" timeOffset="193778.38">4868 6414 0,'0'0'0,"-21"21"47,0-21-47,21 21 16,-21 0-16,21 21 0,-21-20 0,21-1 15,0 21-15,0-21 0,0 22 16,0-22-16,0 0 0,0 0 16,0 21-16,0-20 0,21-1 15,-21 0-15,21-21 0,0 0 16,-21 21-16,21-21 0,0 0 0,1 0 15,-1 0-15,0 0 16,-21-21 0,0 0-16,0 0 0,0-1 15,0 1-15,0 0 0,0 0 16,-21 0-16,21-22 0,-21 22 0,-1-21 16,22 0-16,0 20 0,0 1 15,0-21-15,0 21 0,0 0 16,0-1-16,43 1 0,-22 0 0,0 0 15,0 21-15,22-21 0,-22 21 16,21 0-16,-21 0 0,22 0 0,-22 0 16,21 0-16,0 0 0,-20 0 15,20 21-15,-21 21 0,0-21 0,0 1 16,1 20-16,-22-21 0,0 0 0,0 22 16,0-22-16,0 0 0,0 0 15,0 0-15,0 0 0,0 1 0,0-1 16,0 0-16,0-42 47,0 0-32,0-1-15,0-20 0,0 21 16,0-21-16,0-1 0,0 22 16,21-21-16,0-1 0,0 1 0,0 0 15,22 21-15,-22-22 0,21 22 0,0 21 16,1-21-16,-1 21 0,0 0 15,1 0-15,-1 0 0,0 0 0,-20 21 16,-1 0-16,21 0 0,-21 22 0,-21-22 16,0 21-16,0 1 0,0-22 15,0 21-15,0 0 0,0 1 0,0-22 16,0 0-16,0 21 0,0-20 16,-21-1-16,21 0 0,-21-21 15,21 21-15,0-42 47</inkml:trace>
  <inkml:trace contextRef="#ctx0" brushRef="#br0" timeOffset="195601.53">6858 6583 0,'0'0'15,"-21"21"1,42-21 31,0 0-47,0 0 0,0 0 0,1 0 15,20 0-15,-21-21 0,21 0 16,1 0-16,-1-1 0,0-20 0,1 21 16,-1-21-16,0 20 0,1-20 15,-1 0-15,0-1 0,1 1 0,-22 21 16,0-21-16,0-1 16,-21 1-16,0 21 0,0-22 0,0 1 15,-21 21-15,0-21 0,0 20 0,0 1 16,-1 0-16,1 0 0,21 0 15,-21 21-15,0 0 0,0 0 16,21 21-16,-21 0 16,21 21-16,0 1 0,-22-1 15,22 22-15,0-1 0,0 1 0,0 20 16,0-20-16,0 42 0,0-22 16,0 1-16,0 0 0,0-1 0,0 22 15,0-21-15,0 21 0,0-1 16,0 1-16,0 0 0,0 0 0,-21 0 15,0 0-15,0-1 0,0 1 16,0 0-16,-1 0 0,1-21 0,21 20 16,-21-41-16,21 21 0,-21-22 0,21 1 15,0-22-15,0 0 0,0 1 16,0-22-16,21 0 0,0-21 0,0 0 16,1 0-16,-1-21 0,21 0 0,-21-22 15,22 1-15,-1 0 0,0-1 0,22 1 16,-22-22-16,22 1 0,-22-1 15,21-20-15,-20 20 0,20-20 16,-20 20-16,-22-21 0,21 22 0,-21-22 0,-21 22 16,0-22-16,0 0 0,0 22 15,-42-22-15,21 22 0,-22-22 16,1 22-16,-21-1 0,20 1 0,1 20 16,0-20-16,-1 20 0,1 1 0,0 21 15,20-21-15,-20 20 0,21 1 16,0 21-16,0-21 0,-1 21 0,22-21 31,22 21-15,-1-21-16,0 21 15,0-21-15,21-1 0,-20 1 16,20 0-16,0 0 0,1 0 0,-1 0 16,0-1-16,1 1 0,-1-21 0,0 21 15,1 0-15,-22-22 0,21 22 16,-21 0-16,0 0 0,-21 0 0,0-1 15,22 1-15,-22 0 16,0 0-16,0 42 47,0 0-31,0 0-16,0 22 0,0-22 15,0 21-15,0-21 0,0 22 16,0-22-16,21 21 0,0-21 0,-21 1 15,21-1-15,0 0 0,0-21 0,1 0 16,-1 0-16,21 0 0,-21 0 16,0 0-16,22 0 0,-22 0 0,0-21 15,0 0-15,22-1 0,-22 1 16,0 0-16,0 0 0,0-21 0,-21-1 16,21 22-16,-21-21 0,22 21 0,-22-22 15,0 22-15,0 0 0,0 0 16,0 0-16,0-1 0,0 1 0,0 42 47,0 1-47,0-1 0,0 0 15,0 0-15,0 0 0,0 0 0,0 22 16,0-22-16,0 0 0,0 0 16,21 0-16,0 1 0,0-1 0,-21 0 15,21 0-15,0-21 0,1 0 16,-1 0-16,0 0 0,0 0 0,0 0 15,0 0-15,1 0 0,-1 0 0,0-21 16,0 0-16,0 0 0,0-1 16,1 1-16,-1 0 0,-21-21 0,0 21 15,21-1-15,-21 1 0,0 0 16,0 0-16,0 0 0,0 0 16,0-1-16,0 44 31,0-1-31,0 0 15,0 0-15,0 0 0,0 0 0,0 22 16,0-22-16,0 0 0,0 21 0,0-20 16,0-1-16,0 0 0,0 0 15,0 0-15,0 0 16,-21-21-16,21-21 31,0 0-31,-21 0 0,21 0 16,0 0-16,0-1 0,0 1 0,0 0 15,0-21-15,0 21 0,21-22 16,0 22-16,-21 0 0,42-21 0,-21 20 16,22 1-16,-22 0 0,21 21 0,1 0 15,-1-21-15,0 21 0,-21 0 16,22 0-16,-22 21 0,0 0 0,0 0 16,0 1-16,-21-1 0,22 0 0,-22 0 15,0 0-15,0 0 0,0 1 16,0 20-16,0-21 0,-22 0 0,1-21 15,21 21-15,0 1 0,-21-22 16,0 21-16,0-21 16,0 0-1,21-21 1,0-1 0,21 1-16,-21 0 0</inkml:trace>
  <inkml:trace contextRef="#ctx0" brushRef="#br0" timeOffset="196394.07">9800 5969 0,'-42'-21'15,"84"42"-15,-105-42 0,41 21 16,1 0-16,0 21 0,0-21 0,21 21 15,-21 0-15,0 1 0,-1 20 0,22-21 16,-21 21-16,21-20 0,-21-1 16,21 21-16,0-21 0,-21 0 0,21 22 15,0-22-15,0 0 0,0 0 0,21 0 16,0 1-16,0-1 0,-21 0 16,22-21-16,-1 21 0,0-21 0,0 0 15,21 0-15,-20 0 0,-1 0 16,0 0-16,21 0 0,-21-21 15,1 21-15,20-21 0,0 0 0,-21-1 16,22 1-16,-1 0 0,0-21 0,-20 21 16,20-1-16,-21-20 0,0 21 15,0-21-15,1-1 0,-1 1 0,0 0 16,-21 20-16,0-20 0,0 0 0,0-1 16,0 22-16,0-21 0,0 21 15,0 0-15,0-1 0,0 44 47,0-1-47,0 0 0,0 21 16,-21-21-16,21 22 0,0-22 15,0 21-15,-21-21 0,21 22 0,-22-1 16,22-21-16,0 22 0,0-22 0,0 21 16,0-21-16,0 0 0,0 1 15,0-1-15,0 0 0,0 0 0,0 0 16,0 0-16,22-21 0,-1 0 0,0 0 15,0 0-15,0 0 16,0 0-16,-21-21 0,22 0 16,-1 21-16,0-21 0,0 0 0,-21 0 15,21-1-15,0 1 0,1 0 16,-22-21-16,21 21 0,0-1 16,-21 1-16,21 21 0,-21-21 0,0 42 31,0 0-31,0 1 15,0-1-15,0 0 0,0 0 16,0 0-16,0 0 0,0 1 16,0-1-16,0 0 0,0 0 15,0 0-15,21-21 47,0-21-31,-21 0-16,0 0 15,22 0-15,-1-1 0</inkml:trace>
  <inkml:trace contextRef="#ctx0" brushRef="#br0" timeOffset="196593.95">10689 5821 0,'0'0'0,"-21"0"31,0 0-15,21-21 31</inkml:trace>
  <inkml:trace contextRef="#ctx0" brushRef="#br0" timeOffset="196843.16">10054 6075 0,'0'0'0,"-21"21"0,-21-21 15,20 21-15,1-21 0,21 21 16,-21-21-16,21 22 15,21-22 1,22 0 0,-22 0-16,0 0 0,21 0 0,-21 0 15,22-22-15,-22 22 0,21 0 0,-21-21 16,1 21-16,-1-21 0,0 21 16</inkml:trace>
  <inkml:trace contextRef="#ctx0" brushRef="#br0" timeOffset="197665.69">11239 5990 0,'0'0'0,"-42"0"31,21 0-31,0 0 0,21 21 16,-21-21-16,-1 22 0,1-1 0,0 0 16,0 0-16,0 0 0,0 0 15,21 1-15,-22 20 0,22-21 0,-21 0 16,21 0-16,0 1 0,0-1 0,0 0 15,0 0-15,21-21 0,1 21 16,-1 0-16,0-21 0,0 0 16,0 0-16,0 0 0,1 0 0,-1 0 15,0 0-15,-21-21 16,0 0-16,0 0 0,0 0 16,0 0-16,0-1 0,0 1 15,0 0-15,0-21 0,0 21 16,0-22-16,0 22 0,0-21 0,21 21 15,0-1-15,0 1 0,1-21 16,20 21-16,-21 21 0,21-21 0,-20-1 16,20 22-16,0 0 0,-21 0 0,22 0 15,-22 22-15,0-1 0,0-21 16,0 42-16,1-21 0,-1 0 0,-21 1 16,0 20-16,0-21 0,0 21 15,0-20-15,0-1 0,0 21 16,0-21-16,0 0 0,0 1 0,-21-1 15,21 0-15,0 0 0,-22-21 16,22 21-16,-21-21 0,21-21 16,0 0-1,0 0-15,0 0 0,0-1 16,0 1-16,0 0 0,21-21 16,1 21-16,-1-22 0,0 1 0,0 21 15,0-22-15,22 1 0,-1 0 16,0 21-16,1-22 0,-1 22 0,0 0 15,1 21-15,-22 0 0,21 0 16,0 0-16,-20 21 0,-1 0 16,0 0-16,0 1 0,-21 20 0,0-21 15,0 21-15,0-20 0,0 20 0,0-21 16,-21 21-16,0-20 0,21 20 16,-21-21-16,-1 0 0,22 0 0,-21 1 15,21-1-15,0 0 0,-21-21 16,42-21 15,22 0-31</inkml:trace>
  <inkml:trace contextRef="#ctx0" brushRef="#br0" timeOffset="198446.24">12996 5863 0,'0'0'16,"0"-21"-16,-21 0 0,0 0 0,0 0 15,0 21-15,-1 0 0,1 0 16,0 0-16,0 0 0,0 21 0,-22 0 16,22 0-16,0 0 0,-21 0 0,21 22 15,-1-22-15,1 21 16,0 1-16,0-22 0,0 21 0,21-21 15,0 0-15,0 22 0,0-22 0,0 0 16,0 0-16,0 0 0,21 1 16,0-1-16,0-21 0,0 21 0,1-21 15,-1 0-15,0 0 0,0 0 0,0 0 16,22 0-16,-22-21 0,0 0 16,21-1-16,-21 22 0,1-21 0,-1-21 15,21 21-15,-21 0 0,0-22 0,1 1 16,-1 0-16,0-1 0,-21 1 15,0 21-15,21-22 0,-21 22 16,0 0-16,0 0 0,0 0 0,0 42 31,-21 0-31,0 21 0,21-20 16,0 20-16,0-21 0,-21 21 16,21 1-16,0-22 0,0 21 0,0 1 15,0-22-15,0 0 0,0 21 0,21-21 16,0 1-16,0-22 0,0 21 15,0 0-15,1-21 0,20 0 0,-21 0 16,21 0-16,1 0 0,-22 0 0,21-21 16,-21 0-16,22-1 0,-1 1 15,-21 0-15,22 0 0,-22 0 0,21-22 16,-21 1-16,0 0 0,1-22 16,-1 1-16,0-1 0,0 1 15,0-1-15,-21 1 0,0-1 0,0 22 16,0 0-16,0-1 0,0 22 15,0 0-15,0 0 0,0 0 0,-21 21 16,0 0-16,0 21 0,0 0 16,-1 21-16,1 1 0,0-1 15,0 21-15,0-20 0,0 20 0,21 1 16,0-1-16,0 1 0,0-1 0,0-20 16,0-1-16,0 21 0,0-41 15,21 20-15,0 0 0,0-21 0,21 22 16,-20-22-16,20-21 0,-21 21 15,21-21-15,-20 0 0,-1 0 16,21 0-16,-21 0 0,22-21 0,-22 21 16,0-21-16,21 0 0,-21-1 0,1 1 15,20-21-15,-21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F711-BAB5-4241-B0CE-B8A18101A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718F2-ACED-4D34-8806-08617624C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34B4F-99B8-4F5A-B584-D7A772D0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AE57-7FFB-470D-83A2-2D121C96516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EE4DD-8BFB-47BD-97B7-CE8FF424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687BC-CFF1-42D2-899D-11150978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B8C3-A436-49C5-BFF7-DEADA450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0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E10B-E2ED-4A60-B41E-0D4034C5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7A3AC-1977-41F9-A56D-7BD08CA9E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B66BA-9E70-4EB9-A86B-279F14EF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AE57-7FFB-470D-83A2-2D121C96516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B4905-9B37-47E6-AA25-09F485D0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17E65-EBBB-49B8-B154-0BB86742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B8C3-A436-49C5-BFF7-DEADA450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1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00F1E-380E-4352-95D0-F561A3371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066B5-40A9-4EF0-ABA2-65A6520AD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2ABEE-C0DB-4158-BC30-A343FB08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AE57-7FFB-470D-83A2-2D121C96516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4F02C-1283-4E0E-8475-10E89554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691CD-59CD-4101-81AA-C43A26FC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B8C3-A436-49C5-BFF7-DEADA450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84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C5C4-D69F-4A11-A512-6268DB67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2037-A2B1-4296-BBC1-B24E0E0EA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C254-8C47-4ABD-8FFA-1D21D2FE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AE57-7FFB-470D-83A2-2D121C96516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D2C9-BA2B-44DD-B04F-FDA7B43F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79415-1FFC-4786-971E-9C69DF54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B8C3-A436-49C5-BFF7-DEADA450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91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EBEF-B770-42FC-A5A1-4555FB36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70B9B-814D-417D-A213-DF67775D4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2553-4864-4F23-AFF2-E57119B0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AE57-7FFB-470D-83A2-2D121C96516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1F5F4-FD76-4DA0-935E-FFD9046B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1D2A1-DF45-4C1B-AB44-8B8C1312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B8C3-A436-49C5-BFF7-DEADA450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11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E71B-A8B1-47EC-8250-20E13851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930B8-4123-453D-BE7D-4E540DDF0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9C1D3-8968-47F5-AF01-2B339C819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5B8C3-1C2F-4751-B5BF-093FCC81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AE57-7FFB-470D-83A2-2D121C96516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AC81F-3653-44F8-BC72-0013BB6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5E4AB-B08B-4CF5-B3C9-308EB028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B8C3-A436-49C5-BFF7-DEADA450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09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5B13-4CF8-47F8-A955-8A1D7D67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184BE-3E8A-41CE-956B-99DF5E685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4A10B-AE3A-413F-8896-F3504F1CF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E5854-A570-41CA-8490-1DDD72949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C1974-031A-4314-A244-6A105AB10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46CE0-2BF5-419D-AB81-30859394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AE57-7FFB-470D-83A2-2D121C96516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F2738-E3B4-4DBD-B54D-3AC2A83A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B3C67-898C-42EE-8D7F-83544E5E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B8C3-A436-49C5-BFF7-DEADA450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66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51FC-CA6E-4B90-A7CE-53E8D34C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881A3-44B7-427A-876D-660867C6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AE57-7FFB-470D-83A2-2D121C96516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612D2-1557-4610-AD11-3B22A5A6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FD5B8-1415-4FA5-8E28-94341B4F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B8C3-A436-49C5-BFF7-DEADA450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99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1E210-F4F3-40F2-966C-0BF3E78D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AE57-7FFB-470D-83A2-2D121C96516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EA774-5D1E-4EAB-A4BD-B01864B3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FA32C-1208-4772-9C81-17C3D108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B8C3-A436-49C5-BFF7-DEADA450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27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5335-1C44-416B-A3B8-0D73F918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940D9-B998-4AC9-B3BB-239BB18B3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6F132-85AC-41C8-A253-E0980EB70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52CFD-A1A2-4027-8DD9-F2EFDF36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AE57-7FFB-470D-83A2-2D121C96516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A8EC5-E99C-422C-A9F4-985262A5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7C47-B5AA-4F05-974E-51AF7929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B8C3-A436-49C5-BFF7-DEADA450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63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9397-C6CB-4B6E-A5A4-921228BB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E2EC6-1A7B-44B7-9724-C7DC29517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7CD93-DA56-45C1-B4AD-90BD22EE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3749B-4FC1-4952-99D0-0796ED4F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AE57-7FFB-470D-83A2-2D121C96516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7C6BE-926D-47B2-B8D8-E7BCC677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75BDA-25D8-4089-91C4-C6867A2C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B8C3-A436-49C5-BFF7-DEADA450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94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CDC4C-434F-44BD-A8BA-2678983C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FBAE-DE24-45AD-A945-473F485B0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BDF1C-A3A4-49C5-9179-15187AAE8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4AE57-7FFB-470D-83A2-2D121C96516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28D1-0245-4358-8211-64E3346A7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0B329-69A3-4949-B327-B694E9235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DB8C3-A436-49C5-BFF7-DEADA450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6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4264-45D2-469D-AEE7-8EC29292D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19996-2C87-44A7-AEDB-C632728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9666CA-0B5C-4C99-9940-937ADD51524E}"/>
                  </a:ext>
                </a:extLst>
              </p14:cNvPr>
              <p14:cNvContentPartPr/>
              <p14:nvPr/>
            </p14:nvContentPartPr>
            <p14:xfrm>
              <a:off x="426600" y="190440"/>
              <a:ext cx="7056720" cy="207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9666CA-0B5C-4C99-9940-937ADD5152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181080"/>
                <a:ext cx="7075440" cy="209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317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4264-45D2-469D-AEE7-8EC29292D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19996-2C87-44A7-AEDB-C632728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F7C6F5-1BB1-4751-B338-097FFA5F9559}"/>
                  </a:ext>
                </a:extLst>
              </p14:cNvPr>
              <p14:cNvContentPartPr/>
              <p14:nvPr/>
            </p14:nvContentPartPr>
            <p14:xfrm>
              <a:off x="175320" y="83880"/>
              <a:ext cx="9411120" cy="657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F7C6F5-1BB1-4751-B338-097FFA5F95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74520"/>
                <a:ext cx="9429840" cy="65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525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4264-45D2-469D-AEE7-8EC29292D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19996-2C87-44A7-AEDB-C632728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A84300-05CF-4E8B-8316-BA42FA5C7B9D}"/>
                  </a:ext>
                </a:extLst>
              </p14:cNvPr>
              <p14:cNvContentPartPr/>
              <p14:nvPr/>
            </p14:nvContentPartPr>
            <p14:xfrm>
              <a:off x="122040" y="129600"/>
              <a:ext cx="9296640" cy="644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A84300-05CF-4E8B-8316-BA42FA5C7B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20240"/>
                <a:ext cx="9315360" cy="64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11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4264-45D2-469D-AEE7-8EC29292D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19996-2C87-44A7-AEDB-C632728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3790B5-8299-4045-A074-540A46AF5314}"/>
                  </a:ext>
                </a:extLst>
              </p14:cNvPr>
              <p14:cNvContentPartPr/>
              <p14:nvPr/>
            </p14:nvContentPartPr>
            <p14:xfrm>
              <a:off x="1066680" y="190440"/>
              <a:ext cx="6500160" cy="438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3790B5-8299-4045-A074-540A46AF53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181080"/>
                <a:ext cx="6518880" cy="44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267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4264-45D2-469D-AEE7-8EC29292D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19996-2C87-44A7-AEDB-C632728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1916BE-CF47-49E2-BBE5-F7592B61ED6D}"/>
                  </a:ext>
                </a:extLst>
              </p14:cNvPr>
              <p14:cNvContentPartPr/>
              <p14:nvPr/>
            </p14:nvContentPartPr>
            <p14:xfrm>
              <a:off x="236160" y="0"/>
              <a:ext cx="9540720" cy="446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1916BE-CF47-49E2-BBE5-F7592B61ED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-9360"/>
                <a:ext cx="9559440" cy="44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55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4264-45D2-469D-AEE7-8EC29292D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19996-2C87-44A7-AEDB-C632728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E4ED75-0B1A-4CC3-888E-3390A14C66AC}"/>
                  </a:ext>
                </a:extLst>
              </p14:cNvPr>
              <p14:cNvContentPartPr/>
              <p14:nvPr/>
            </p14:nvContentPartPr>
            <p14:xfrm>
              <a:off x="0" y="0"/>
              <a:ext cx="9708120" cy="661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E4ED75-0B1A-4CC3-888E-3390A14C66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726840" cy="66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941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4264-45D2-469D-AEE7-8EC29292D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19996-2C87-44A7-AEDB-C632728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BF38A9-D465-4843-AC12-C40A33094AE3}"/>
                  </a:ext>
                </a:extLst>
              </p14:cNvPr>
              <p14:cNvContentPartPr/>
              <p14:nvPr/>
            </p14:nvContentPartPr>
            <p14:xfrm>
              <a:off x="1501200" y="251640"/>
              <a:ext cx="4839120" cy="239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BF38A9-D465-4843-AC12-C40A33094A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1840" y="242280"/>
                <a:ext cx="4857840" cy="24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953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4264-45D2-469D-AEE7-8EC29292D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19996-2C87-44A7-AEDB-C632728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0C1DEC-1345-41E5-B564-86F8A42DA7D3}"/>
                  </a:ext>
                </a:extLst>
              </p14:cNvPr>
              <p14:cNvContentPartPr/>
              <p14:nvPr/>
            </p14:nvContentPartPr>
            <p14:xfrm>
              <a:off x="0" y="99000"/>
              <a:ext cx="9822600" cy="55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0C1DEC-1345-41E5-B564-86F8A42DA7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9841320" cy="55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103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4264-45D2-469D-AEE7-8EC29292D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19996-2C87-44A7-AEDB-C632728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AFF728-AEC9-4BCB-854E-75384757BA6F}"/>
                  </a:ext>
                </a:extLst>
              </p14:cNvPr>
              <p14:cNvContentPartPr/>
              <p14:nvPr/>
            </p14:nvContentPartPr>
            <p14:xfrm>
              <a:off x="502920" y="350640"/>
              <a:ext cx="5326560" cy="605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AFF728-AEC9-4BCB-854E-75384757BA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341280"/>
                <a:ext cx="5345280" cy="60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469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4264-45D2-469D-AEE7-8EC29292D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19996-2C87-44A7-AEDB-C632728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47C993-8331-41E8-A59B-AFAE04A40518}"/>
                  </a:ext>
                </a:extLst>
              </p14:cNvPr>
              <p14:cNvContentPartPr/>
              <p14:nvPr/>
            </p14:nvContentPartPr>
            <p14:xfrm>
              <a:off x="144720" y="45720"/>
              <a:ext cx="8938800" cy="554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47C993-8331-41E8-A59B-AFAE04A405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36360"/>
                <a:ext cx="8957520" cy="55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915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4264-45D2-469D-AEE7-8EC29292D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19996-2C87-44A7-AEDB-C632728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B02E6A-236A-45F4-B066-456FFFBEDE72}"/>
                  </a:ext>
                </a:extLst>
              </p14:cNvPr>
              <p14:cNvContentPartPr/>
              <p14:nvPr/>
            </p14:nvContentPartPr>
            <p14:xfrm>
              <a:off x="0" y="83880"/>
              <a:ext cx="9723600" cy="676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B02E6A-236A-45F4-B066-456FFFBEDE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9742320" cy="67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575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4264-45D2-469D-AEE7-8EC29292D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19996-2C87-44A7-AEDB-C632728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5495D8-C816-4C1E-81C9-B3FE8A6B6A24}"/>
                  </a:ext>
                </a:extLst>
              </p14:cNvPr>
              <p14:cNvContentPartPr/>
              <p14:nvPr/>
            </p14:nvContentPartPr>
            <p14:xfrm>
              <a:off x="419040" y="99000"/>
              <a:ext cx="6812640" cy="304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5495D8-C816-4C1E-81C9-B3FE8A6B6A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89640"/>
                <a:ext cx="6831360" cy="30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81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2021-10-08T11:43:09Z</dcterms:created>
  <dcterms:modified xsi:type="dcterms:W3CDTF">2021-10-08T11:47:42Z</dcterms:modified>
</cp:coreProperties>
</file>