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5T10:53:34.3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4678 2223 0,'0'0'0,"21"0"0,0 0 31,-21-22 63,21 22-94</inkml:trace>
  <inkml:trace contextRef="#ctx0" brushRef="#br0" timeOffset="1334.62">5419 402 0,'-22'0'16</inkml:trace>
  <inkml:trace contextRef="#ctx0" brushRef="#br0" timeOffset="1821.33">5546 381 0,'0'0'0,"0"-21"31,0 0-31,0 0 15,0-1 1,-22 1-16,22 0 0,-21 21 16,0 0-16,21-21 15,-21 21-15,0 0 16,0 0-16,-1 0 16,1 0-16,0 0 0,0 21 0,0-21 15,0 21-15,-1 0 0,1 1 16,0-1-16,0 0 0,0 0 0,0 0 15,-1 0-15,1 1 0,0 20 16,0-21-16,21 0 0,-21 22 0,0-1 16,-1-21-16,1 21 0,0 1 15,0-1-15,0 0 0,0 1 16,21-1-16,0 0 0,-22 1 16,22-1-16,0 0 0,0-20 0,0 20 15,0 0-15,0-21 0,0 1 16,22-1-16,-22 21 0,21-21 0,0-21 15,0 21-15,0 1 0,0-22 16,22 21-16,-22-21 0,0 0 0,0 0 16,0 0-16,1 0 0,20 0 15,-21 0-15,0 0 0,0 0 0,1 0 16,-1-21-16,21 21 0,-21-22 16,0 22-16,1-21 0,-1 0 0,0 21 15,0-21-15,21 0 0,-20 0 16</inkml:trace>
  <inkml:trace contextRef="#ctx0" brushRef="#br0" timeOffset="2345.03">5863 804 0,'0'0'16,"0"-21"-16,0 0 15,-21 21 16,0 0-31,0 21 16,21 0-16,-22 1 0,1-1 16,21 0-16,-21 21 0,0-21 15,21 1-15,-21 20 0,21-21 0,-21 21 16,21-20-16,0-1 0,-22 21 16,22-21-16,0 0 0,0 1 0,0-1 15,0 0-15,0 0 0,0 0 16,22 0-16,-1-21 15,0 22-15,0-22 0,0 0 16,0 0-16,1 0 0,-1 0 0,0 0 16,42-22-16,-41 22 15,-1-21-15,0 0 0,0 0 0,0 0 16,0 0-16,1-1 0,-22-20 16,21 21-16,-21-21 0,21 20 15,-21-20-15,0 0 0,0 21 0,0-22 16,0 22-16,0-21 0,-21 21 15,0-1-15,-1 1 0,1 21 16,0-21-16,-21 21 0,-1 0 16,22 0-16,0 0 0,0 0 0,-21 0 15,20 0-15,1 21 0,0 0 16,21 1-16,-21-1 0,21 0 16,-21 0-16,21 0 0,0 0 15,0 1-15,0-1 0,0 0 0,21 0 16,0-21-1,0 0-15,0 0 0</inkml:trace>
  <inkml:trace contextRef="#ctx0" brushRef="#br0" timeOffset="3016.74">6308 783 0,'0'0'16,"0"21"31,0 1-32,0-1-15,0 0 16,0 0-16,0 0 0,0 0 0,0 22 15,-22-22-15,22 0 0,0 0 16,0 0-16,0 1 0,0-1 0,-21 0 16,21 0-16,0 0 0,0 0 15,0 1-15,0-1 0,0 0 16,0-42 31,0 0-32,0-1-15,0 1 0,0 0 16,0 0-16,0 0 0,0 0 16,0-1-16,0 1 0,0-21 0,0 21 15,0 0-15,21-1 0,1 1 16,-22-21-16,21 21 0,0 0 0,0-1 16,21 1-16,-20 0 15,20 21-15,-21-21 0,21 0 0,-20 21 16,20 0-16,0 0 0,-21 0 15,22 0-15,-1 0 0,-21 0 0,0 21 16,1-21-16,-1 21 0,0 0 0,-21 22 16,21-22-16,-21 0 0,0 21 15,0-21-15,0 22 0,0-22 0,0 0 16,0 21-16,-21-20 0,21-1 16,-21 0-16,0-21 0,21 21 0,0 0 15,-22 0-15,1-21 16,21-21 31,0 0-47,0 0 15,21 21-15</inkml:trace>
  <inkml:trace contextRef="#ctx0" brushRef="#br0" timeOffset="3376.54">7324 402 0,'0'-21'0,"0"42"47,0 0-47,0 1 15,-22-1-15,22 21 0,0-21 16,0 0-16,-21 22 0,21-1 0,-21-21 16,21 22-16,-21-1 0,21 0 0,0 1 15,-21-22-15,21 21 0,-21 0 0,21-20 16,0 20-16,0-21 0,0 0 16,0 22-16,0-22 0,0 0 0,0 0 15,0 0-15,21-21 31,0 0-31,0 0 16,0 0-16,-21-21 0,21 0 16,-21 0-16,22 0 0</inkml:trace>
  <inkml:trace contextRef="#ctx0" brushRef="#br0" timeOffset="3625.4">7048 762 0,'0'0'0,"-21"21"16,42-21 0,1 0-1,-1 0-15,0 0 0,0 0 16,0 0-16,0 0 0,1 0 15,-22-21-15,21 21 0,0 0 0,0-21 16,0 21 0,0 0-16</inkml:trace>
  <inkml:trace contextRef="#ctx0" brushRef="#br0" timeOffset="4100.13">7556 910 0,'-21'21'32,"42"-21"-17,1 0-15,-1-21 16,0 21-16,0 0 0,0-21 15,0 21-15,1-21 0,-1 21 0,0-21 16,0 0-16,0 21 0,-21-22 16,0 1-16,0 0 15,0 0 1,-21 21 0,0 0-16,0 0 0,0 0 15,-1 0-15,1 0 0,0 0 16,0 21-16,21 0 0,-21 0 0,0 1 15,-1-1-15,22 0 0,-21 0 16,21 0-16,-21 22 0,21-22 16,0 0-16,0 0 0,0 0 15,0 0-15,0 1 0,0-1 0,0 0 16,0 0-16,21 0 16,0 0-16,1-21 0,-1 0 0,21 22 15,-21-22-15,0 0 0,1 0 0,20 0 16,-21 0-16,43 0 15,-22-22-15,-21 22 0,21-21 0</inkml:trace>
  <inkml:trace contextRef="#ctx0" brushRef="#br0" timeOffset="4680.83">8234 762 0,'0'0'0,"0"-21"0,-21 21 15,-1 0 17,22 21-32,0 0 0,0 0 0,-21 1 15,21-1-15,0 0 0,0 0 16,0 0-16,0 22 0,0-22 0,0 0 16,0 0-16,0 0 0,0 0 15,0 1-15,0-1 0,0 0 0,0 0 16,0 0-16,0 0 15,0 1-15,0-1 16,0-42 15,0-1-15,0 1-16,0 0 16,0 0-16,0-21 0,0 20 0,0 1 15,0 0-15,21-21 0,-21 21 16,22-1-16,-1 1 0,0-21 0,0 21 15,0 0-15,0-1 0,1 1 16,-1 0-16,21 21 0,-21-21 0,22 0 16,-22 21-16,21 0 0,-21 0 15,22 0-15,-22 0 0,21 0 16,-21 0-16,0 0 0,1 21 0,-22 0 16,0 0-16,0 0 0,0 1 15,0 20-15,0-21 0,0 21 0,0-20 16,0-1-16,0 21 0,0-21 15,-22 0-15,22 22 0,-21-22 0,21 0 16,-21-21-16,21 21 0,0 0 16,-21-21-16,21 22 0,-21-22 15,21-22 17</inkml:trace>
  <inkml:trace contextRef="#ctx0" brushRef="#br0" timeOffset="5024.63">9271 296 0,'0'0'0,"-21"22"32,21-1-32,0 0 0,0 0 0,-21 0 15,21 22-15,-22-22 0,22 21 16,-21 0-16,21-20 0,-21 20 0,-21 85 16,21-85-1,-1 1-15,1-1 0,21 0 0,0-21 16,-21 22-16,0-22 0,21 0 15,0 21-15,0-20 0,0-1 16,-21 0-16,21 0 0,0 0 16,21-21-1</inkml:trace>
  <inkml:trace contextRef="#ctx0" brushRef="#br0" timeOffset="5605.61">9673 699 0,'0'0'0,"0"-22"15,-21 22 1,21-21-16,-21 21 0,0 0 15,-1 0-15,1 0 0,0 0 0,0 21 16,0-21-16,0 22 0,-1-22 16,1 21-16,0 0 0,0 0 0,0 0 15,21 0-15,0 1 0,0-1 16,0 0-16,0 0 16,0 0-16,21 0 15,0 1 1,0-22-16,0 21 0,1-21 0,-1 21 15,0-21 1,-21 21-16,21-21 0,0 0 0,-21 21 16,21-21-16,1 21 0,-1-21 0,-21 22 15,21-22-15,0 21 0,0-21 16,0 21-16,1 0 0,-22 0 16,0 0-1,0 1-15,0-1 16,-22-21-16,1 0 0,0 21 15,0-21-15,-21 0 0,20 21 0,1-21 16,0 21-16,0-21 0,0 0 16,0 0-16,-1 0 0,-20 0 15,21 0-15,0 0 0,0 0 16,-1 0-16,1 0 0,0 0 16,21-21 15,0 0-31,0 0 15,21 21-15,-21-21 0,21 21 16</inkml:trace>
  <inkml:trace contextRef="#ctx0" brushRef="#br0" timeOffset="6032.61">8996 466 0,'21'0'31,"0"0"-31,0 0 16,0 0-16,22 0 0,-22 0 0,21 0 16,-21 0-16,22 0 0,-22 0 15,21 0-15,1 0 0,-22 0 0,21 0 16,-21 0-16,22 0 0,-22 0 16,21 0-16,-21 0 0,22 0 0,-22 0 15,0 0-15,0 0 0,0 0 16,0 0-16,1 0 0,-1 0 0,-21 21 62,0 0-46</inkml:trace>
  <inkml:trace contextRef="#ctx0" brushRef="#br0" timeOffset="7284.93">4424 1926 0,'0'0'16,"-21"0"-16,42 0 62,0 0-62,0 0 16,0 0-16,0 0 0,1 0 0,20 0 16,-21 0-16,21 0 0,-20 0 15,20 0-15,0 0 0,1-21 0,-1 21 16,0 0-16,1 0 0,-1 0 15,21 0-15,-20 0 0,-1 0 0,0 0 16,22 0-16,-22 0 0,1-21 16,20 21-16,1 0 0,-1 0 0,1 0 15,-1 0-15,1 0 0,-1 0 16,22 0-16,-22 0 0,1 0 0,20 0 16,-20 0-16,-1 0 0,22 0 0,-21 0 15,20-21-15,-20 21 16,20 0-16,1 0 0,0 0 0,-22 0 15,22 0-15,0 0 0,-22-21 16,1 21-16,20 0 0,-20-22 0,-1 22 16,1 0-16,-1 0 0,1 0 0,20 0 15,-20 0-15,-1-21 0,22 21 16,-21 0-16,20 0 0,-20 0 0,-1 0 16,1 0-16,-1-21 0,1 21 15,-1 0-15,1 0 0,-1 0 0,1 0 16,-1 0-16,1 0 0,-1 0 15,22 0-15,-22 0 0,1-21 0,-1 21 16,1 0-16,21 0 0,-22 0 16,-21 0-16,22 0 0,-1 0 15,-20-21-15,20 21 0,-20 0 0,20 0 16,-21 0-16,1 0 0,20 0 0,-20-21 16,-1 21-16,-21 0 0,21 0 15,1 0-15,-22 0 0,21 0 0,-21 0 16,22 0-16,-22 0 0,0 0 15,0 0-15,0 0 0,1 0 0,-1 0 32</inkml:trace>
  <inkml:trace contextRef="#ctx0" brushRef="#br0" timeOffset="41632.89">889 699 0,'0'21'16,"21"-21"31,0 0-47,0-21 15,1-1-15,-1 1 16,0 0-16,-21 0 15,21 21-15,0-21 0,-21 0 0,0-1 16,0 1-16,0 0 16,0 0-1,-21 21-15,0 0 0,0 0 16,0 0-16,-1 21 0,-20-21 16,21 21-16,0 0 0,-22 1 0,22-1 15,-21 21-15,21-21 0,0 0 16,-22 1-16,22 20 0,21-21 15,-21 0-15,21 0 0,0 1 16,0 20-16,0-21 0,0 0 16,0 0-16,21 1 0,-21-1 0,21 0 15,0 0-15,1 0 0,20 0 16,-21 1-16,0-1 0,0 0 0,22 0 16,-22 0-16,0 0 0,21 1 15,-20-1-15,-22 0 0,0 0 16,0 0-16,0 0 0,0 1 15,-22-1-15,-20 0 0,21 0 16,-21 0-16,-1 0 0,-20-21 16,20 22-16,-20-22 0,-1 0 15,22 0-15,-21 0 0,-1 0 16,22 0-16,-1-22 0,1 22 16,0-21-16,21 0 0,-22 0 0,22 0 15,0 0-15,0-1 0,21 1 16,0 0-16,0 0 0,0 0 15,21 0-15,0-1 0,0 22 0,22-21 16,-22 0-16,21 21 0,0-21 16,-20 21-16,20 0 0,0-21 15</inkml:trace>
  <inkml:trace contextRef="#ctx0" brushRef="#br0" timeOffset="42020.67">995 1185 0,'63'0'31,"-42"-21"-15,1 0-16,-1 0 0,0 0 15,0 0-15,-21-1 0,0 1 16,21 0-16,-21 0 15,0 0-15,-21 21 16,0 0 0,0 0-16,0 0 0,-1 21 0,1 0 15,0 0-15,0 0 0,0 22 16,0-22-16,-1 21 0,1-21 0,0 22 16,0-22-16,0 21 0,21-21 15,0 1-15,0-1 0,0 0 0,0 0 16,0 0-16,0 0 0,0 1 15,0-1 1,21-21-16,0 0 0,0 0 16,0 0-16,1 0 15,-1-21-15,0-1 0,0 22 0</inkml:trace>
  <inkml:trace contextRef="#ctx0" brushRef="#br0" timeOffset="42352.48">1651 402 0,'0'0'0,"0"-21"0,0 0 16,0 0-16,0 0 0,-21 21 31,21 21-31,-21 0 0,-1 0 0,1 21 16,21 1-16,-21-1 0,0 0 15,21 22-15,-21-22 0,0 22 16,21-1-16,-22 1 0,1-1 0,0 1 16,0-1-16,0 1 0,0-22 15,21 0-15,0 1 0,-22-22 0,22 21 16,-21-21-16,21 1 0,0-1 16,0 0-16,21-21 31,1 0-31,-1 0 0,0-21 0,0 0 15,0-1-15,0 1 16</inkml:trace>
  <inkml:trace contextRef="#ctx0" brushRef="#br0" timeOffset="42732.26">1630 1207 0,'0'0'0,"0"21"31,21-21-15,0 0-16,0-21 15,0 21-15,1-22 0,-1 1 16,-21 0-16,21 21 0,0-21 0,0 0 16,0 0-16,-21-1 0,0 1 15,0 0-15,-21 21 31,0 0-15,0 21-16,0-21 0,0 21 0,-1 1 16,1 20-16,0-21 0,0 0 15,21 0-15,0 1 0,-21-1 16,21 0-16,0 0 0,0 0 16,0 0-16,0 1 0,21-1 15,0-21 1,0 0-16,0 0 0,1 0 15,-1 0-15,0-21 0,21-1 16,-21 22-16</inkml:trace>
  <inkml:trace contextRef="#ctx0" brushRef="#br0" timeOffset="43233.99">2074 995 0,'0'21'31,"0"0"-15,0 0-16,0 1 0,0-1 16,0 0-16,0 0 0,0 0 0,0 0 15,0 1-15,-21-1 0,21 0 16,0 0-16,-21-21 0,21 21 0,0 0 16,-21 1-16,21-1 15,-21-21 16,21-21-15,0-1-16,0 1 16,0 0-16,0 0 0,0 0 15,0-22-15,21 22 0,0 0 0,0-21 16,0 21-16,0-1 0,22 1 16,-22-21-16,21 21 0,1 21 0,-1-21 15,0-1-15,1 22 0,-1 0 16,0 0-16,-21 0 0,22 0 0,-22 22 15,0-1-15,0 0 0,-21 21 16,0-21-16,0 1 0,0 20 0,0-21 16,0 21-16,-21-20 0,0-1 15,0 0-15,21 0 0,-21 0 0,-1 0 16,1 1-16,0-22 16,21 21-16,-21-21 0,21-21 31,0-1-16,21 22-15,-21-21 0,21 0 16,0-21-16</inkml:trace>
  <inkml:trace contextRef="#ctx0" brushRef="#br0" timeOffset="43485.84">3006 889 0,'0'21'16,"0"0"-16,-22 1 0,1-1 16,0 0-16,21 21 0,-21-21 15,0 1-15,21-1 0,-21 21 0,-1-21 16,22 0-16,0 1 0,-21-1 16,0 0-16,21 0 0,0 0 15,21-21 16,-21-21-31,21 0 16,1 0-16</inkml:trace>
  <inkml:trace contextRef="#ctx0" brushRef="#br0" timeOffset="43860.63">2963 614 0,'0'0'0,"-21"0"16,0 0-16,0 21 0,21 0 16,-21 0-16,-1 1 0,22-1 15,0 0-15,0 0 0,0 0 16,22-21 0,-1 0-16,0 0 15,0 0-15,0 0 0,0 0 0,1 0 16,-22-21-16,21 21 0,0-21 15,0 0-15,-21 0 0,0-1 16,0 1-16,0 0 16,0 0-16,-21 21 0,0 0 0,0-21 15,-1 21-15,1 0 0,0 0 16,0 0-16,0 0 0,0 21 0,21 0 16,-22 0-16,1 0 15,21 1-15,0-1 0,0 0 16,0 21-16,0-21 0,0 1 15,0-1-15,21 0 0,1 0 16,-1 0-16</inkml:trace>
  <inkml:trace contextRef="#ctx0" brushRef="#br0" timeOffset="44280.39">3281 910 0,'-21'0'15,"-1"0"-15,1 21 16,21 1-16,-21-1 16,21 0-16,-21 0 0,0 0 0,21 0 15,0 22-15,-21-22 0,21 0 16,-22 0-16,22 0 0,0 1 0,0-1 15,0 0-15,0 0 16,22-21 0,-1 0-16,0 0 0,0 0 15,0 0-15,0 0 0,1-21 16,-1 21-16,0-21 0,0 0 16,0-1-16,0 1 0,1 0 0,-22 0 0,0 0 15,0 0-15,21-1 16,-21 1-16,0 0 0,0 0 0,0 0 15,21 21 32,0 0-31</inkml:trace>
  <inkml:trace contextRef="#ctx0" brushRef="#br0" timeOffset="44984.99">3704 910 0,'-21'0'31,"21"21"-31,-21 1 0,0-22 0,21 21 16,0 0-16,0 0 0,-22 0 15,22 0-15,0 1 0,-21-1 0,21 0 16,0 0-16,0 0 0,0 0 15,0 1-15,-21-1 0,21 0 16,0 0 0,0-42 31,0 0-47,0 0 15,0-1-15,21 1 0,-21 0 0,0 0 16,0 0-16,21-22 0,1 22 15,-22 0-15,21 0 0,0 0 0,0 0 16,0 21-16,0-22 0,-21 1 16,22 21-16,-1 0 0,0 0 0,0 0 15,0 0-15,0 0 0,1 0 16,-22 21-16,21 1 0,0-1 16,0 0-16,-21 0 0,0 0 15,21 22-15,-21-22 0,21 21 16,-21-21-16,0 0 0,0 1 15,0-1-15,0 0 16,-21-21-16,0 0 16,0-21 15,21 0-31,0-1 16,0 1-16,0 0 0,0-21 0,0 21 15,21-22-15,0 22 0,-21 0 16,21-21-16,1 20 0,-1 1 15,0 0-15,0 0 0,0 21 16,0 0-16,22 0 0,-22 0 0,0 0 16,0 21-16,-21 0 0,21 0 15,-21 1-15,22-1 0,-22 0 0,0 21 16,21-21-16,-21 22 0,0-22 16,0 0-16,0 0 0,0 0 0,0 1 15,0-1-15,-21 0 0,-1 0 16,1 0-16,0-21 15,0 0 1,21 21-16</inkml:trace>
  <inkml:trace contextRef="#ctx0" brushRef="#br0" timeOffset="45892.49">741 2032 0,'0'0'0,"-64"0"31,43 0-31,0 0 16,42 0 31,0 0-47,0 0 15,1 0-15,-1 0 0,21 0 16,-21 0-16,22 0 0,-1 0 0,21 0 16,-20 0-16,20 0 0,1 0 15,20 0-15,1 0 0,0 0 16,-1 0-16,1 0 0,0 0 0,-1 0 16,1 0-16,0 0 0,-1 0 15,1 0-15,21 0 0,0 0 16,-22 0-16,22 0 0,0 0 0,-21 0 15,-1 0-15,1-21 0,0 21 16,-1 0-16,-20 0 0,-1 0 0,1 0 16,-1 0-16,-20-21 0,20 21 0,-20 0 15,-1 0-15,-21 0 0,21 0 16,-20 0-16,-1 0 0,0 0 16,-21-21-1,21 21 48</inkml:trace>
  <inkml:trace contextRef="#ctx0" brushRef="#br0" timeOffset="46033.41">3619 1969 0,'0'0'0,"0"21"31,-21-21-31,0 0 32,21 21-32,21 0 31</inkml:trace>
  <inkml:trace contextRef="#ctx0" brushRef="#br0" timeOffset="48029.28">6265 2307 0,'21'0'0,"1"-21"0,-1 21 15,0-21-15,0 21 16,-21-21-16,21 21 0,0 0 15,-21-21-15,22 21 0,-1 0 16,-42 0 15,-1 0-31,1 21 16,-21 0-16,21 0 0,-22 0 16,1 0-16,21 1 0,-21 20 0,-22 0 15,-105 106 1,105-105-16,1-1 0,-22 22 0,22-22 15,-22 21-15,21-20 0,-20-1 16,-1 0-16,0 22 0,1-22 16,-22 22-16,21-22 0,-21 0 0,22 22 15,-22-22-15,21 1 0,1 20 16,20-21-16,-21 1 0,22-22 0,21 21 16,-22 1-16,22-22 0,-1 0 0,1 21 15,0-21-15,21 1 0,-22-22 16,22 21-16,0-21 0,21 21 15,-21-21-15,21-21 32,0 0-17,0-1-15,21 1 0,0 0 16</inkml:trace>
  <inkml:trace contextRef="#ctx0" brushRef="#br0" timeOffset="48576.91">4381 3090 0,'0'-21'0,"0"42"0,22-42 16,-22 0 0,0 42-1,-22 0 1,1-21-16,21 22 0,-21-1 15,21 21-15,-21-21 0,0 22 0,0-1 16,-1 0-16,1 1 0,0-1 16,0 0-16,0-21 0,0 22 0,-22-1 15,22 0-15,0-20 0,0 20 16,0-21-16,-1 0 0,1 0 0,0 1 16,0-1-16,0 0 15,0 0-15,-1-21 16,22-21 31,0 0-32,22 21-15,-1 0 0,0 0 16,0 0-16,0 0 0,22 0 0,-22 0 16,0 0-16,21 0 0,-21 0 15,22 0-15,-22 0 0,21 21 0,-21-21 16,22 21-16,-1-21 0,-21 21 0,22-21 15,-22 21-15,0-21 0,0 0 16,0 22-16,0-1 0,1-21 0,-1 0 16,-21 21-1,21-42 48,0 0-63</inkml:trace>
  <inkml:trace contextRef="#ctx0" brushRef="#br0" timeOffset="49432.63">10520 2180 0,'0'0'16,"0"-21"-16,0 0 0,0 0 15,0 0 1,-21 21 15,21 21-31,0 0 16,0 0-16,0 0 0,0 0 15,-22 22-15,22-1 0,0 0 0,0 22 16,-21-1-16,21 1 0,0-1 0,0 1 16,0-1-16,-21 1 0,21-1 15,-21 22-15,0-21 0,21-1 0,-21 1 16,21-1-16,0 1 0,-22-1 16,1 1-16,21-1 0,-21 1 0,21-22 15,0 0-15,0 1 0,0-1 16,-21 0-16,21 1 0,0-22 0,0 21 15,0-21-15,0 0 0,0 1 16,0-1-16,0 0 0,-21-21 31,0 0-15,21-21-16,0 0 16,-22-1-16,22 1 0,-21 0 15</inkml:trace>
  <inkml:trace contextRef="#ctx0" brushRef="#br0" timeOffset="49736.46">9758 3387 0,'0'0'0,"-21"-21"16,21-1 0,21 22-1,0 0-15,21 0 16,-21 0-16,1 0 0,20 22 15,-21-1-15,21 0 0,1 0 0,-22 0 16,21 22-16,-21-22 0,22 0 16,-22 21-16,0-21 0,0 1 0,0 20 15,1-21-15,-1 0 0,0 0 0,-21 1 16,21-1-16,-21 0 0,0 21 16,21-21-16,-21 1 15,21-22 1,1 0 15,-1-22-31,-21 1 0</inkml:trace>
  <inkml:trace contextRef="#ctx0" brushRef="#br0" timeOffset="50008.3">10901 3281 0,'0'0'0,"0"-21"31,-21 42-15,-1-21-16,1 21 0,-21 21 0,21-20 15,-22 20-15,22-21 0,-21 21 16,21 1-16,-22-1 0,22 0 0,-21 1 16,0-22-16,20 21 0,-20-21 0,21 22 15,-21-22-15,20 0 0,1 0 16,-21 22-16,21-22 0,0 0 15,21 0-15,21-21 32,0 0-32,0-21 15</inkml:trace>
  <inkml:trace contextRef="#ctx0" brushRef="#br0" timeOffset="50780.89">13737 2032 0,'0'0'0,"0"-21"0,0 0 16,-21 21-1,21-21-15,0-1 16,21 22 15,-21 22-15,21-1-16,0 0 0,1 0 16,-1 21-16,0 1 0,0-22 0,0 21 15,22 22-15,-1-22 0,0 22 0,1-1 16,-1 1-16,0-1 0,22 1 15,-22-1-15,0 1 0,22-1 0,-22 1 16,1-22-16,20 21 0,-21 1 0,1-22 16,-1 22-16,-21-1 0,22 1 15,-1-22-15,0 22 0,-21-22 16,22 0-16,-22 1 0,0-1 16,21 0-16,-20-21 0,-1 22 0,-21-22 15,21 21-15,0-21 0,-21 1 16,0-44 31,-21 22-47,0-21 0,21 0 15,-21 0-15,-1 21 0,1-21 0,21 0 16,-42-1-16</inkml:trace>
  <inkml:trace contextRef="#ctx0" brushRef="#br0" timeOffset="51101.71">14224 3387 0,'0'0'0,"-21"0"0,21 21 32,0 0-17,21-21-15,0 21 0,0-21 16,0 21-16,22-21 0,-22 22 15,0-1-15,21 0 0,1 0 0,-22-21 0,21 21 16,-21 0-16,22 1 0,-1-1 16,-21 0-16,22-21 0,-22 21 15,0 0-15,21-21 0,-21 21 0,22-21 16,-22 0-16,0 22 0,0-22 16,0 0-16,1 0 0,-1 0 15,-21-22 1,0 1-1,0 0-15,0 0 0</inkml:trace>
  <inkml:trace contextRef="#ctx0" brushRef="#br0" timeOffset="51385.3">15134 3196 0,'0'-21'16,"21"-42"-1,0 63-15,-21 21 32,0 0-32,0 21 15,0-21-15,-21 22 0,0-22 16,0 21-16,21 1 0,-21-1 0,0 0 16,-1-21-16,1 22 0,0-1 15,0-21-15,21 0 0,-21 22 16,0-22-16,21 0 0,-22 0 0,22 0 15,0 1-15,22-22 32,-22-22-32,42 22 15</inkml:trace>
  <inkml:trace contextRef="#ctx0" brushRef="#br0" timeOffset="52176.88">16108 1524 0,'0'-21'16,"-21"0"-1,-1 0-15,22-1 31,22 22 16,-1 0-47,21 22 0,-21-22 0,22 0 16,-1 21-16,0 0 0,22-21 16,-1 21-16,22-21 0,-22 21 0,22 0 15,21 1-15,-21-1 0,20 0 0,22 0 16,0 21-16,0-20 0,0-1 15,0 0-15,0 21 0,0-21 16,0 1-16,22 20 0,-22-21 0,21 0 16,-21 0-16,0 1 0,0-1 15,-21 0-15,21 0 0,-22-21 16,1 21-16,0 0 0,-21-21 0,-1 22 16,1-22-16,-21 0 0,-1 21 0,1-21 15,-22 0-15,0 0 0,-21 0 16,1 0-16,-1 21 0,0-21 0,-21-21 62,0 0-46,0-1-16,0 1 16,-21 21-16</inkml:trace>
  <inkml:trace contextRef="#ctx0" brushRef="#br0" timeOffset="52726.72">19664 1820 0,'0'0'15,"-21"0"-15,-1 0 0,1 0 16,21 22 15,0-1-15,0 0-16,0 0 15,21 0-15,1 0 0,-1 1 16,21-22-16,-21 21 0,0 0 16,22 0-16,-1 0 0,-21-21 0,22 21 15,-22 1-15,21-22 0,-21 21 16,22-21-16,-22 21 0,0-21 15,21 0-15,-21 0 0,1 21 0,-1-21 16,0 0-16,0 0 16,-42 0 31,0 0-47,0 0 0,-1 0 15,1 0-15,-21 0 0,0 0 0,-1 21 16,1 0-16,0-21 0,-22 22 0,22-1 15,-22 0-15,1 0 0,20 0 16,-20 0-16,21 1 0,-22 20 0,22-21 16,-1 21-16,22-20 0,-21-1 15,21 0-15,0 0 0,-22 0 0,43 0 16,-21 1-16,0-22 0,21 21 16,-21-21-16,21 21 15,-21-21 1,-1 0-1,1-21-15</inkml:trace>
  <inkml:trace contextRef="#ctx0" brushRef="#br0" timeOffset="53972.33">9567 1651 0,'-21'0'31,"21"21"1,21-21-17,0 0-15,1 0 16,20 21-16,-21-21 0,0 0 15,0 0-15,22 0 0,-1 0 0,0 0 16,1 0-16,20 0 0,-20 0 16,20 0-16,1 0 0,-1 0 0,1 0 15,20 0-15,-20 0 16,-1 0-16,1 0 0,-1 0 0,22 0 16,-22 0-16,1 0 0,21 0 0,-1 0 15,1 0-15,0 0 0,20 0 16,-20 0-16,21 0 0,0 0 0,21 0 15,0 0-15,0-21 0,21 21 16,0 0-16,0 0 0,0 0 0,22-21 16,-22 21-16,21 0 0,1 0 15,-1-21-15,-21 21 0,21 0 0,1-21 16,-1 21-16,-21-21 0,22 21 0,-1 0 16,-21 0-16,21-22 15,22 22-15,-22 0 0,1 0 0,-1 0 16,0-21-16,1 21 0,20 0 0,1 0 15,-22 0-15,0 0 0,22 0 16,-22 0-16,22 0 0,-22 0 0,21 0 16,-20 0-16,-1 0 0,0 0 15,-20 0-15,20 0 0,0 0 0,-21 0 16,1 0-16,-1 0 0,-21 0 0,21 0 16,-21 0-16,0 0 0,0 0 15,85 0-15,-107 0 16,-20 0-16,0 0 0,-22 0 15,22 0-15,-43 0 0,22 0 16,-22 0-16,0 0 0,1 0 0,-22 0 16,0 0-16,0 0 0,0 0 15,-42 0 32,0 0-31,0 0-16,0 0 15,0 0-15,-1 0 0</inkml:trace>
  <inkml:trace contextRef="#ctx0" brushRef="#br0" timeOffset="54113.25">20468 1588 0,'0'0'0,"0"21"15,0 0 1,-21-21-16,21 21 15,-21-21-15,0 0 16,21 21-16,-22-21 0</inkml:trace>
  <inkml:trace contextRef="#ctx0" brushRef="#br0" timeOffset="58936.22">2032 4678 0,'0'-21'0,"21"21"15,-21-21-15,21-1 0,-21 1 16,21 21-16,-21-21 0,0 0 15,0 0-15,22 0 0,-22-1 16,0 1-16,-22 21 16,1-21-16,0 21 0,0 0 15,0 0-15,0 0 0,-22 0 16,1 21-16,0 0 0,-1 1 16,1-1-16,-22 0 0,22 0 0,0 21 15,-1-20-15,22 20 16,-21 21-16,21-20 0,0 20 0,21-20 15,0 20-15,0-21 0,0 1 0,0-1 16,21 0-16,0 1 0,0-1 16,0-21-16,0 0 0,1 1 15,-1-1-15,21 0 0,-21 0 0,0-21 16,22 0-16,-22 0 0,0 0 16,21 0-16,-20 0 0,-1-21 0,21 0 15,-21 0-15</inkml:trace>
  <inkml:trace contextRef="#ctx0" brushRef="#br0" timeOffset="59444.35">2371 4509 0,'0'0'0,"0"-22"0,0 1 16,-22 21-1,1 0-15,21 21 16,0 1-16,0-1 0,-21 0 15,21 21-15,-21 1 0,21-22 0,-21 42 16,21-20-16,0-1 0,-21 21 16,21-20-16,-22 20 0,22-20 0,0-1 15,0 0-15,-21 1 16,21-22-16,0 21 0,0-21 0,0 0 0,0 1 16,0-1-16,0-42 46,0-1-46,0 1 0,0 0 16,0 0-16,21 0 0,-21-22 16,22 22-16,-1-21 0,-21 21 0,21-22 15,0 1-15,0 21 0,22-21 16,-22 20-16,21 1 0,-21-21 0,22 42 16,-22-21-16,21 21 0,0 0 15,-20 0-15,20 0 0,-21 21 16,0-21-16,0 42 0,1-21 0,-22 1 15,0 20-15,0-21 0,0 21 16,0-20-16,0 20 0,0-21 16,-22 21-16,1-20 0,0-1 0,0 0 15,21 0-15,0 0 0,-21-21 0,21 21 16,-21-21-16</inkml:trace>
  <inkml:trace contextRef="#ctx0" brushRef="#br0" timeOffset="59944.15">3154 4847 0,'0'0'15,"0"-21"-15,0 0 0,0-64 31,-21 85-15,-1 0-16,1 0 0,0 21 16,0 1-16,0 20 0,0-21 0,-1 21 15,1-20-15,-21 20 16,21 0-16,0 1 0,21-1 0,-22 0 16,22-21-16,-21 22 0,21-1 15,0-21-15,0 0 0,0 1 16,21-22-16,1 0 15,-1 0-15,0 0 0,0 0 0,0 0 16,0 0-16,1-22 0,-1 22 0,0-21 16,0 0-16,0 0 0,0 0 15,1 0-15,-1-22 0,0 22 0,-21 0 16,0-21-16,0 20 0,0 1 16,21-21-16,-21 21 0,-21 21 31,21 21-16,-21 0 1,21 0-16,-21 0 0,21 1 0,0-1 16,0 21-16,0-21 0,0 0 15,0 1-15,0-1 0,0 0 16,0 0-16,0 0 0,21-21 16,0 0-16,0 0 15,0 0-15,0 0 0,1 0 0</inkml:trace>
  <inkml:trace contextRef="#ctx0" brushRef="#br0" timeOffset="60313.42">3789 4741 0,'0'0'0,"-43"-21"31,22 21-31,0 0 0,0 21 15,21 1-15,-21-1 0,0 42 16,-1-20-16,1-1 0,21 0 16,-21 1-16,21 20 0,-21-21 0,0 22 15,0-22-15,21 22 0,-22-22 16,1 22-16,0-1 0,0 1 16,21-1-16,-21-21 0,0 22 0,21-1 15,0 1-15,-22-22 0,1 1 16,0 20-16,21-21 0,0 1 0,0-22 15,-21 21-15,21-21 0,0 1 16,0-1-16,21-42 31,-21-1-31,0 1 16,21 0-16,0-21 0,1-1 0,-22 1 16,21 0-16,0-22 0,-21 1 15,21-1-15</inkml:trace>
  <inkml:trace contextRef="#ctx0" brushRef="#br0" timeOffset="60596.51">3619 4911 0,'0'0'0,"64"-127"31,-43 106-31,-21-1 0,42 22 0,-20-21 16,-1 0-16,21 21 0,-21 0 15,22 0-15,-22 0 0,21 0 0,-21 0 16,0 21-16,1 0 0,-1 1 15,-21 20-15,0-21 0,0 21 0,0-20 16,0 20-16,-21-21 0,-1 21 16,1-20-16,0 20 0,-21-21 15,21 0-15,-22 0 0,1 1 0,0-1 16,20 0-16,-20 0 0,21-21 16,-21 0-16,20 0 0,1 0 15,21-21 1,21 0-1,1 0-15,20-1 0</inkml:trace>
  <inkml:trace contextRef="#ctx0" brushRef="#br0" timeOffset="60896.34">4572 4466 0,'-21'0'16,"-22"0"0,22 0-16,0 0 0,0 21 15,0 1-15,-22-1 0,22 0 0,0 21 16,0 1-16,0-1 0,0 0 16,21 1-16,-22-1 0,1 0 0,21 22 15,-21-22-15,21 0 0,0-20 16,0 20-16,0-21 0,0 21 0,0-20 15,0-1-15,0 0 16,21-21-16,0 0 0,1 0 16,-1 0-16,0 0 0,0 0 0,0-21 15,0 0-15,22-1 0,-22 1 0</inkml:trace>
  <inkml:trace contextRef="#ctx0" brushRef="#br0" timeOffset="61105.24">4149 4784 0,'0'0'0,"-22"21"15,22 0 1,22-21 15,-1 0-15,0-21-16,21 0 0,-21 21 15,22-21-15,-1 21 0,0-22 0,-20 22 16</inkml:trace>
  <inkml:trace contextRef="#ctx0" brushRef="#br0" timeOffset="61493.1">4593 4826 0,'0'0'0,"0"21"0,0 0 0,-21-21 15,0 22-15,21-1 0,0 0 16,21-21 0,0 0-1,0 0-15,22-21 0,-22 21 0,21-21 16,-21-1-16,22 1 0,-22 21 16,0-21-16,0 0 0,0 0 0,0 0 15,-21-1-15,0 1 16,-21 21-1,0 0 1,0 0-16,0 0 0,0 0 16,-1 21-16,1 1 0,-21-1 0,42 0 15,-21 0-15,0 0 0,21 0 16,-22 1-16,22-1 0,0 0 0,0 0 16,0 0-16,0 0 0,0 1 0,0-1 15,0 0-15,22-21 0,-1 21 16,-21 0-16,21-21 0,0 0 0,0 21 15,0-21-15,1 0 16,-1 0-16,0 0 0,21 0 16</inkml:trace>
  <inkml:trace contextRef="#ctx0" brushRef="#br0" timeOffset="61889.76">5059 4805 0,'0'0'0,"0"-21"0,0 0 0,21-1 15,-21 1-15,0 0 0,0 0 16,21 21-16,0 0 16,0 0-16,1-21 0,-1 21 15,0 0-15,0 0 0,-21 21 16,21-21-16,0 21 16,-21 0-16,0 22 0,22-22 0,-22 0 15,21 21-15,-21-21 0,0 22 16,0-22-16,0 21 0,0-21 0,0 1 15,-21 20-15,-1-21 0,1 0 0,0 0 16,21 1-16,-21-22 16,21-22 15,0 1-31,0 0 0,0 0 0,0 0 16,0 0-16,21-1 0,-21-20 0,21 21 15,0-21-15,-21 20 0,22-20 16,-1 21-16,0 0 0,-21-22 15,21 43-15,0-21 0,0 0 16,1 0-16,-1 21 0,0 0 0,0 0 16,0 0-16,0 0 0,22 0 15,-22 0-15</inkml:trace>
  <inkml:trace contextRef="#ctx0" brushRef="#br0" timeOffset="62136.62">5800 4911 0,'-43'21'16,"64"-21"15,1 0-31,-1 0 16,0 0-16,0 0 15,0 0-15,0-21 0,1 21 0,-1 0 16,0 0-16,0 0 16,0 0-16,0-21 0,1 21 0,-1 0 15</inkml:trace>
  <inkml:trace contextRef="#ctx0" brushRef="#br0" timeOffset="62786.25">6435 4784 0,'0'-43'16,"0"22"-16,21 21 0,-21-21 15,21 0-15,-21 0 16,0 0-16,0-1 0,0 1 0,21 21 15,-21-21-15,0 0 0,21 0 16,-21 42 31,0 0-47,0 0 16,0 0-16,0 1 0,0-1 0,-21 21 15,21-21-15,0 22 0,-21-22 16,21 21-16,-21 0 0,21-20 0,0 20 15,0-21-15,-21 21 0,21-20 0,-22 20 16,22-21-16,0 0 16,0 0-16,0 1 0,-21-1 0,21 0 0,-21 0 15,0-21 1,21 21-16,-21-21 0,0 0 16,-1 0-16,1 0 15,21 21-15,-21-21 0,0 0 16,0 0-16,0 0 0,-1 0 15,1 0-15,0 0 0,0 0 16,21 22 0,21-22-1,0 0-15,22 0 16,-22 0-16,21 0 16,-21 0-16,22 0 0,-1 0 0,0 0 15,-21 0-15,22-22 0,-1 22 0,0 0 16,-20 0-16,20 0 0,-21 0 15,0 0-15,0 0 0,1 0 0,-1 0 16</inkml:trace>
  <inkml:trace contextRef="#ctx0" brushRef="#br0" timeOffset="63853.11">995 6519 0,'0'0'0,"-21"0"0,-1-63 31,22 84 0,0 0-31,0 0 0,0 1 16,0-1-16,0 0 0,0 0 15,22 0-15,-1 0 0,-21 1 0,21-22 16,0 21-16,0-21 0,22 0 16,-22 0-16,21 0 0,-21 0 15,22 0-15,-1-21 0,0-1 0,1 1 16,-1 0-16,0 0 0,-21 0 15,22 0-15,-22-22 0,0 22 0,0 0 16,0 0-16,-21 0 16,0-1-16,0 1 0,0 0 0,0 0 15,0 0-15,-21 21 16,0-21-16,0 21 0,0 0 16,0 0-16,21 21 15,0 0-15,0 0 0,0 0 0,-22 22 16,22-1-16,0 0 0,0 1 15,0 20-15,0-21 0,0 22 0,-21-22 16,21 22-16,0-1 0,0-20 16,0 20-16,-21-21 0,21 22 0,-21-1 15,21-20-15,0-1 16,0 22-16,0-22 0,0 0 0,0 1 16,-21-1-16,0 0 0,21-21 15,-22 22-15,1-22 0,21 0 0,-21 0 16,0-21-16,0 0 0,-43 21 15,43-21-15,-21 0 0,21-21 16,-1 21-16,-20-21 0,21 0 16,-21 0-16,20 0 0,1-22 0,0 22 15,0 0-15,0-21 0,0 20 16,21 1-16,-22 0 0,22 0 0,0 0 16,0 0-16,0-1 0,0 1 15,22 0-15,-1 21 0,0 0 16,0-21-16,21 21 15,-20 0-15,20-21 0,0 21 0,1-21 16</inkml:trace>
  <inkml:trace contextRef="#ctx0" brushRef="#br0" timeOffset="64365.11">1757 7070 0,'0'0'0,"0"-21"0,21 21 16,-42 0 15,21 21-15,-21 0-16,21 0 0,-22 0 15,22 0-15,0 22 0,0-22 0,0 21 16,-21 1-16,21-22 0,0 21 16,-21 0-16,21 1 0,0-22 0,0 21 15,0-21-15,-21 1 0,21-1 16,0 0-16,0 0 0,0 0 15,0-42 17,0 0-32,21 0 0,-21-22 15,0 22-15,21-21 0,0 21 16,1-22-16,-22 1 0,21-21 16,21 20-16,-21 1 0,0 0 15,22 20-15,-22-20 0,0 21 0,21 0 16,-20 0-16,-1 21 0,42 0 15,-42 0-15,1 0 0,-1 0 16,0 0-16,0 21 0,-21 21 16,0-21-16,0 22 0,0-22 0,0 21 15,0 0-15,0 1 0,0-1 16,0-21-16,0 22 0,0-1 0,0-21 16,-21 21-16,21-20 0,0-1 0,0 0 15,0 0-15,0 0 16,0-42 15,21 0-31,0 21 0,0-42 0</inkml:trace>
  <inkml:trace contextRef="#ctx0" brushRef="#br0" timeOffset="64660.5">2836 6773 0,'0'0'0,"0"-21"0,0 0 0,0 0 0,0 0 16,0 42 31,0 0-47,-21 21 0,0-20 0,21 20 16,-21 0-16,0 1 0,21-1 0,-22 0 15,1 22-15,0-22 0,0 22 16,0-22-16,0 0 0,-1 1 0,22-1 15,0 0-15,0-21 0,0 22 16,0-22-16,0 0 0,0 0 16,22-21-16,-1 0 15,0 0-15,0 0 0,0-21 0,0 0 16,1 0-16,-1 0 0</inkml:trace>
  <inkml:trace contextRef="#ctx0" brushRef="#br0" timeOffset="64864.38">2582 7091 0,'0'0'0,"-21"0"32,42 0-17,0 0-15,1 0 16,-1 0-16,0 0 0,0 0 0,21 0 15,-20 0-15,-1 0 0,21 0 16,-21-21-16,22 21 0,-22 0 0</inkml:trace>
  <inkml:trace contextRef="#ctx0" brushRef="#br0" timeOffset="65280.14">3048 7070 0,'0'0'0,"-21"0"0,21-21 31,21 21 1,0 0-32,0 0 15,0 21-15,1-21 0,-1 21 0,-21 0 16,21 0-16,0 0 0,-21 1 15,21-1-15,-21 21 0,0-21 16,0 22-16,0-22 0,0 0 0,0 21 0,0-21 16,0 1-16,0-1 0,0 0 15,0 0-15,-21 0 0,0-21 16,21-21 15,0 0-31,0 0 0,0 0 16,0-1-16,0 1 0,21-21 15,0 21-15,-21-22 0,21 1 0,1 21 16,-22-21-16,21 20 0,0 1 0,0-21 16,-21 21-16,21 0 0,0 21 15,1-22-15,-1 1 0,0 21 0,0-21 16</inkml:trace>
  <inkml:trace contextRef="#ctx0" brushRef="#br0" timeOffset="65936.74">3958 7049 0,'21'-22'0,"-42"44"15,42-65-15,0 43 0,-21-21 0,0 0 16,-21 21 0,0 0-16,0 0 0,0 0 15,0 21-15,-1 0 0,1 0 16,0 1-16,0-1 0,0 21 16,0 0-16,-1-20 0,1 20 0,0 21 15,0-20-15,0-1 0,21 0 16,0-20-16,0 20 0,0 0 0,0-21 15,0 1-15,21-1 0,0 0 0,0-21 16,0 0-16,1 0 0,20 0 16,-21 0-16,21 0 0,-20-21 0,20 21 15,-21-21-15,21-1 0,-20 1 0,-1 0 16,0-21-16,0 21 0,0-22 16,0 22-16,-21-64 15,0 43-15,0 0 0,0 21 0,0-22 16,-21-20-16,0 42 15,0-1-15,21 1 0,-21 21 0,0 0 16,-1-21-16,1 21 0,0 0 0,0 0 16,0 21-16,0 0 15,-1 1-15,22-1 0,-21 21 16,21-21-16,0 0 0,0 1 16,0-1-16,0 0 0,0 0 0,21 0 15</inkml:trace>
  <inkml:trace contextRef="#ctx0" brushRef="#br0" timeOffset="66981.06">4741 7027 0,'0'0'0,"-21"0"0,-127-21 31,127 21-31,-22 0 16,22 0-16,-21 0 0,21 0 16,-22 21-16,22-21 0,-21 64 0,21-43 15,0 0-15,-1 22 0,1-1 16,21 0-16,0 1 0,0-1 16,0-21-16,0 21 0,0-20 0,0 20 15,0-21-15,21 0 0,1-21 16,-1 21-16,0-21 0,0 0 0,0 0 15,22 0-15,-22 0 0,21-21 16,-21 21-16,22-21 0,-1 0 0,-21 0 16,21-22-16,-20 22 0,-1-21 0,0 0 15,0 20-15,0-20 0,0 0 16,1-1-16,-1 1 0,-21 0 0,21-1 16,-21 1-16,0-21 0,21 20 0,-21 1 15,21 21-15,-21-22 0,0 1 16,0 21-16,0 0 0,0 0 15,0-1-15,-21 44 32,0 20-32,21-21 15,-21 21-15,21-20 0,0 20 0,0 0 16,-21 1-16,21-1 0,-22 0 16,22 1-16,-21 20 0,21-21 0,0 1 15,0-1-15,0 0 0,0 1 0,0-1 16,0-21-16,0 22 0,0-22 15,21 0-15,1-21 0,-1 21 0,0-21 16,0 0-16,0 0 0,22 0 16,-22 0-16,21 0 0,-21-21 15,0 21-15,22-21 0,-22 0 0,0-22 16,0 22-16,0 0 0,1-21 0,-1 20 16,0-20-16,-21 21 0,0 0 15,21-22-15,-21 22 0,0 0 0,0 0 16,0 0-16,0 0 0,-21 21 47,0 21-47,21 0 0,-21 0 0,21 0 15,0 0-15,0 22 0,0-22 16,0 0-16,0 21 0,0-20 16,0-1-16,0 21 0,0-21 0,0 0 15,0 1-15,0-1 0,21 0 16,0-21-16,0 0 15,0 21-15,0-21 0,1 0 16,-1 0-16,0-21 0,0 21 0,0-21 16,0 0-16,1-1 0,-1 1 15,-21 0-15,21 0 0,0 0 0,0-22 16,0 22-16,-21-21 0,22 21 16,-22-22-16,21 22 0,-21-21 15,0 21-15,0 0 0,21-1 0,-21 1 16,-21 42 15,0-21-31,21 22 0,-22-1 16,22 0-16,-21 0 0,21 21 15,0-20-15,0-1 0,-21 21 0,21-21 16,-21 0-16,21 22 0,-21-22 0,21 0 16,0 0-16,0 0 0,0 1 0,0 20 15,0-21 1,21-21-16,0 0 15,0 0-15,0-21 0,22 21 16</inkml:trace>
  <inkml:trace contextRef="#ctx0" brushRef="#br0" timeOffset="67249.89">6075 7027 0,'0'0'0,"0"-21"0,-21 21 31,-1 0-31,1 0 0,0 0 0,0 0 16,0 21-16,0-21 0,-1 22 15,1-1-15,0 0 0,0 21 0,21-21 16,-21 22-16,0-22 0,-1 21 16,22-21-16,0 1 0,0 20 15,0-21-15,0 0 0,0 0 0,0 1 16,0-1-16,22-21 0,-1 21 0,0-21 15,0 0-15,0 0 0,0 0 16,1 0-16,20 0 0,-21-21 0,21 21 16,-20-21-16</inkml:trace>
  <inkml:trace contextRef="#ctx0" brushRef="#br0" timeOffset="67560.98">6667 6646 0,'0'0'0,"0"-21"16,-21-63 0,21 62-16,-21 22 0,0 0 0,0 0 15,0 0-15,-1 0 16,1 22-16,0-1 0,0 21 0,0-21 16,21 22-16,-21-22 0,-1 21 15,1 0-15,21 1 0,-21-1 0,0 0 16,21 1-16,-21-1 0,21 0 0,0 1 15,-21-1-15,21 0 0,0 1 0,-22 20 16,22-42-16,0 22 16,0-22-16,0 0 0,0 0 15,0 0-15,22-21 16,-1 0-16,0 0 16,0 0-16,0-21 0,22 0 15,-22 21-15</inkml:trace>
  <inkml:trace contextRef="#ctx0" brushRef="#br0" timeOffset="68541.13">6921 6964 0,'0'0'0,"-21"0"47,0 0-47,0 21 0,0 0 16,0-21-16,21 21 0,-22 1 15,1 20-15,0-21 0,0 0 0,0 22 16,21-22-16,-21 0 0,21 21 0,-22-21 16,22 1-16,0-1 0,0 21 15,0-21-15,0 0 0,0 1 16,22-1-16,-1-21 0,0 0 16,21 0-16,-21 0 0,1 0 15,20 0-15,-21 0 0,21-21 16,-20 21-16,20-22 0,-21 1 0,0 21 15,22-21-15,-1-42 0,-21 41 16,-21 1-16,21-21 0,-21 21 16,21 0-16,-21-22 0,0 22 0,0 0 15,0 0-15,0 0 0,-21 21 32,0 21-17,21 0-15,-21 0 0,21 0 0,0 0 16,0 1-16,0-1 0,0 0 0,0 21 15,-21-21-15,21 1 0,0-1 16,0 0-16,0 0 0,0 0 16,0 0-16,0 1 0,21-22 15,0 0-15,0 0 16,0 0 0,-21-22-16,0 1 15,0 0-15,0-21 0,0 21 16,0-1-16,0-20 0,0 21 15,0-21-15,0 20 0,0 1 0,0-21 16,0 21-16,22 0 0,-22-1 0,21 1 16,0 0-16,0 0 0,0 21 15,0-21-15,1 21 0,-1 0 16,0 0-16,21 0 0,22 0 16,-43 0-16,0 0 0,0 0 15,0 21-15,1 0 0,-1 0 0,0 0 16,-21 1-16,0-1 0,0 0 0,0 0 15,0 21-15,0-20 0,0-1 0,0 0 16,0 21-16,0-21 0,-21 1 16,0-22-16,21 21 0,0 0 0,-22-21 15,1 0-15,21 21 0,0-42 32,0 0-32,0 0 15,0-22-15,0 22 16,0 0-16,21-21 0,1 20 15,-1-20-15,0 0 0,21 21 0,-21-22 16,22 1-16,-1 21 0,0 0 0,1-1 16,-1 1-16,0 0 0,1 0 15,-22 21-15,21 0 0,1 0 0,-22 0 16,0 21-16,0 0 0,0 0 16,0 1-16,-21-1 0,0 0 0,0 21 15,0-21-15,0 1 0,0 20 0,0-21 16,0 21-16,0-20 0,-21 20 0,0-21 15,0 0-15,21 0 0,-21 1 16,0-1-16,-1 0 16,1-21-16,0 0 15,0 0-15,21-21 16,0 0-16,0-1 0,0 1 16</inkml:trace>
  <inkml:trace contextRef="#ctx0" brushRef="#br0" timeOffset="68736.07">7853 6477 0,'0'0'0,"-21"0"0,-1-21 0,1 21 16,0 0-16,0 0 0,0 0 0,0 0 15,-1 0 1,22 21-1,0 0-15,-21-21 16,21 21-16</inkml:trace>
  <inkml:trace contextRef="#ctx0" brushRef="#br0" timeOffset="68960.94">6562 6689 0,'0'0'0,"-22"21"0,-20 0 32,63-21-32,22 0 0,-1 0 15,0 0-15,1 0 0,20 0 16,-21 0-16,22 0 0,-1 0 0,1 0 16,-22 0-16,1 0 0,20 0 0,-42-21 15,22 21-15,-22 0 0,0 0 16,0 0-16,0 0 0</inkml:trace>
  <inkml:trace contextRef="#ctx0" brushRef="#br0" timeOffset="69563.64">2413 8276 0,'0'0'0,"21"-21"0,-21 0 0,0 0 0,0 0 15,0-1-15,0 1 0,21 0 16,-21 0-16,0 42 31,0 0-31,0 0 16,0 22-16,-21-1 0,0-21 0,21 22 15,-21-1-15,0 0 0,21 22 16,-22-22-16,1 0 0,0 1 0,21-1 16,-21 0-16,0 22 15,21-43-15,-21 21 0,21-20 0,0 20 16,0-21-16,0 0 0,21-21 16,0 0-16,0 0 15,21-21-15</inkml:trace>
  <inkml:trace contextRef="#ctx0" brushRef="#br0" timeOffset="69920.86">2857 8446 0,'0'0'15,"0"-22"-15,0 1 0,0 0 16,-21 21 0,0 21-16,21 0 15,-21 1-15,0-1 0,0 0 0,-1 21 16,1-21-16,21 22 0,0-22 15,-21 21-15,21-21 0,0 1 0,0 20 16,0-21-16,0 0 0,0 0 16,0 1-16,21-1 0,0-21 0,1 0 15,-1 0-15,21 0 0,-21 0 0,0 0 16,1 0-16,20-21 0,-21-1 16,0 22-16,0-21 0,1 0 0,-22 0 15,0-21-15,21 20 0,-21 1 16,0 0-16,0 0 0,0-21 15,0 20-15,0 1 0,-21 0 0,-1 0 16,1 0-16,0 0 0,0 21 16,0-22-16,0 22 0,-1 0 0,1-21 15,0 21-15,0 0 0,0-21 16,0 21-16,-1-21 16,1 0-16</inkml:trace>
  <inkml:trace contextRef="#ctx0" brushRef="#br0" timeOffset="70124.74">2265 8276 0,'21'0'32,"0"0"-32,21 0 15,-20-21-15,20 21 0,0-21 0,-21 21 16,43-21-16,-22 21 0,-21 0 15,22 0-15,-1-21 0,-21 21 0,22 0 16,-22 0-16,0 0 0,0 0 16,0 0-16</inkml:trace>
  <inkml:trace contextRef="#ctx0" brushRef="#br0" timeOffset="70696.42">4254 8488 0,'0'0'0,"22"0"16,-1-21 0,-21 0-16,0-1 0,21 22 15,-21-21-15,21 0 0,0 0 16,-21 0-16,0 0 0,0-1 15,0 1-15,0 0 0,0 0 16,-21 0-16,0 21 0,0 0 16,0 0-16,-1 0 0,1 0 15,-21 0-15,21 0 0,0 0 0,-22 0 16,1 21-16,21 0 0,-22 0 0,22 0 16,0 1-16,0-1 0,0 0 15,21 21-15,-21-21 0,21 1 0,0-1 16,0 0-16,0 0 0,0 0 15,21 0-15,0 1 0,0-1 0,0 0 16,0 0-16,1 0 0,-1 0 16,0 1-16,0-1 0,0 0 0,0 0 15,1 0-15,-22 0 0,0 1 16,0-1-16,0 0 0,0 0 16,0 0-16,0 0 15,-22-21-15,1 0 0,0 0 0,-21 0 16,21 0-16,-1 0 0,-20 0 0,0 0 15,21 0-15,-22 0 0,22-21 16,-21 0-16,21 0 0,-1 21 0,1-21 16,0 0-16,21-1 0,0 1 15,0 0-15,0 0 0,0 0 16,0 0-16,0-1 0,21 1 0,0 0 16,1 21-16,-1-21 0,21 21 15,-21-21-15,22 21 0,-1 0 16</inkml:trace>
  <inkml:trace contextRef="#ctx0" brushRef="#br0" timeOffset="71076.23">4339 8678 0,'0'22'0,"21"-22"46,0-22-46,1 1 0,-1 21 0,0-21 16,0 21-16,0-21 0,0 0 16,1 21-16,-1-21 0,-21-1 0,21 1 15,-21 0-15,0 0 16,-21 21 0,0 0-16,-1 0 15,1 0-15,0 21 0,-21 0 0,21 0 16,-1 1-16,1-1 0,0 0 15,0 0-15,0 21 0,0-20 0,21 20 16,0-21-16,0 21 0,0-20 16,0-1-16,0 0 0,0 0 15,0 0-15,0 0 0,0 1 0,21-22 16,0 0-16,0 0 0,21 0 0,-20 0 16,20 0-16,-21 0 0,21-22 15,1 1-15,-1 0 0,0 0 0,1 0 16</inkml:trace>
  <inkml:trace contextRef="#ctx0" brushRef="#br0" timeOffset="71337.02">5165 8213 0,'0'0'0,"0"-21"0,0-1 16,-22 22-16,1 0 15,0 22-15,0-1 16,0 0-16,21 21 0,-43 22 15,22-22-15,0-21 0,0 22 16,0-1-16,21 0 0,-21 1 0,-22 20 16,43-21-16,-21 1 15,21-22-15,0 21 0,0-21 0,0 1 16,0-1-16,0 0 0,21-21 16,0 0-1,1 0-15,-1 0 0,0 0 0,0-21 16,0 0-16,0 21 0,1-22 15</inkml:trace>
  <inkml:trace contextRef="#ctx0" brushRef="#br0" timeOffset="71696.82">5122 8700 0,'0'21'16,"21"-21"15,1 0-16,-1 0-15,0 0 0,0 0 16,0-21-16,0-1 0,1 22 0,-1-21 16,0 21-16,0-21 0,0 21 15,-21-21-15,21 0 0,-21 0 16,0-1-16,-21 22 16,0 0-16,0 0 15,0 0-15,0 0 0,-1 0 16,1 0-16,0 22 0,0-1 0,0-21 15,-22 21-15,43 0 0,-21 0 16,0 22-16,21-22 0,-21 0 0,21 0 16,0 0-16,0 22 0,0-22 0,0 0 15,0 0-15,21-21 0,0 21 16,0-21-16,1 0 0,-1 21 0,0-21 16,21 0-16,-21 0 0,22 0 15,-1 0-15,0-21 0,1 21 0,-1-21 16</inkml:trace>
  <inkml:trace contextRef="#ctx0" brushRef="#br0" timeOffset="72168.59">5715 8573 0,'0'0'15,"0"-22"-15,0 44 47,-21-1-47,21 0 0,0 0 16,-21 0-16,21 0 0,0 1 15,0-1-15,0 0 0,-22 0 16,22 0-16,-21 0 0,21 1 0,0-1 16,0 0-16,-21 0 0,0-21 15,21 21-15,-21-21 16,21-21 0,0 0-1,0 0-15,0 0 0,0-1 16,0 1-16,0 0 0,21-21 0,0 21 15,0-22-15,0 22 0,22 0 0,-22-21 16,21 20-16,1 1 0,-1 0 16,0 21-16,-21 0 0,22 0 15,-1 0-15,-21 0 0,22 0 0,-22 0 16,0 21-16,0 0 0,0 1 16,-21-1-16,21 0 0,-21 0 0,0 0 15,0 0-15,0 22 0,0-22 0,-21 0 16,21 0-16,-21 0 0,0 1 0,21-1 15,0 0-15,-21-21 0,21 21 16,-21-21-16,21-21 47,21 21-47,0-21 0,0 0 0,0-1 16</inkml:trace>
  <inkml:trace contextRef="#ctx0" brushRef="#br0" timeOffset="72380.47">6456 8573 0,'0'21'31,"-21"0"-31,-1 0 16,22 0-16,-21 0 0,0 22 16,21-22-16,-21 0 0,21 0 0,0 0 15,0 1-15,0-1 0,0 0 16,0 0-16,0 0 15,21-42 17,0 0-32</inkml:trace>
  <inkml:trace contextRef="#ctx0" brushRef="#br0" timeOffset="72556.37">6477 8403 0,'0'0'0,"0"-21"0,0 0 0,0 0 15,-21 21-15,0 0 0,-1 0 16,1 0 0,0 0-16,0 21 15,21 0-15,0 0 16,21 0 0,0-21-1</inkml:trace>
  <inkml:trace contextRef="#ctx0" brushRef="#br0" timeOffset="72969.14">6879 8488 0,'-63'21'15,"41"0"1,1 0-16,0-21 0,21 22 15,-21-1-15,0 0 0,21 0 0,-21 0 16,21 43-16,-22-43 0,22 0 16,0 0-16,0 0 0,0 1 15,0-1-15,0 0 0,0 0 0,0 0 16,0 0-16,22-21 0,-1 0 16,0 0-16,0 0 0,21 0 0,-20 0 15,-1 0-15,21-21 16,-21 0-16,0 21 0,1-21 0,-1 0 15,21-43-15,-21 43 0,-21 0 16,0-21-16,0 20 0,0 1 16,0 0-16,0 0 0,0 0 0,0 0 15,0-1-15,0 1 16,0 42 15,0 1-15,21-22-1,1 0-15</inkml:trace>
  <inkml:trace contextRef="#ctx0" brushRef="#br0" timeOffset="73632.7">7260 8530 0,'0'0'0,"0"-21"16,-21 42 15,0 0-16,21 1-15,0-1 16,0 0-16,0 0 0,-21 0 0,21 0 16,0 1-16,0-1 0,-22 0 0,22 0 15,0 0-15,0 0 0,0 1 16,0-1-16,0 0 16,-21-21-1,21-21 1,0 0-16,0-1 15,0 1-15,0 0 0,0 0 16,0-21-16,21 20 0,1 1 0,-1-21 16,0 21-16,0 0 0,-21-1 0,42 1 15,-20 0-15,-1 0 0,0 0 16,21 21-16,1 0 0,-22 0 0,21 0 16,-21 0-16,0 0 0,22 0 0,-22 21 15,0-21-15,-21 21 16,21 0-16,-21 0 0,0 1 0,0-1 0,0 0 15,0 0-15,0 0 0,0 0 16,0 22-16,-21-22 0,0-21 16,21 21-16,-21 21 0,0-42 15,-1 22-15,22-44 32,0 1-32,0 0 15,0 0-15,22 0 0,-22 0 0,42-22 16,-21 22-16,21 0 0,-20-21 15,-1 20-15,21 1 0,0-21 0,-20 21 16,20 0-16,0 21 0,-21-22 16,22 22-16,-22 0 0,21 0 15,-21 0-15,1 0 0,-1 22 0,0-1 16,0 21-16,-21-21 16,0 22-16,0-22 0,0 21 0,0-21 15,-21 22-15,0-22 0,21 21 0,-21-21 16,-1 0-16,1 1 0,0-1 0,0 0 15,0 0-15,0 0 0,-1-21 16,1 0-16,0 0 16,21-21-1</inkml:trace>
  <inkml:trace contextRef="#ctx0" brushRef="#br0" timeOffset="74508.03">2074 5419 0,'-21'0'0,"42"0"0,-63 0 31,42 21-31,0 0 15,0 0 1,21-21-16,0 0 16,22 0-16,-22 21 0,42-21 15,-20 0-15,20 0 0,22 0 0,-1 0 16,1 0-16,0 0 0,21 0 0,-1 0 16,22 0-16,0 0 0,0 0 15,22 0-15,-1 0 0,0 0 0,21-21 16,-21 21-16,43 0 15,-22-21-15,22 21 0,-22 0 0,22 0 16,-22-21-16,21 21 0,-20 0 0,-1 0 16,-21-21-16,22 21 0,-22 0 15,-21 0-15,0 0 0,0 0 0,0 0 16,-21 0-16,-22 0 0,22 0 0,-42 0 16,-1 0-16,-21 0 0,22 0 15,-43 0-15,0 0 0,0 0 0,1 0 16,-1 0-16</inkml:trace>
  <inkml:trace contextRef="#ctx0" brushRef="#br0" timeOffset="75196.37">9440 4699 0,'43'-148'31,"-43"127"-31,0 0 16,0-1-16,-22 22 0,1-21 0,0 21 16,0 0-16,0 0 0,0 0 0,-1 0 15,1 0-15,-21 21 0,21 1 16,0-1-16,-1 0 0,-20 0 0,21 21 15,0 1-15,0-1 0,-1 0 16,1 1-16,21 20 0,0-20 0,0-1 16,0 0-16,0 1 0,0-1 0,21-21 15,1 0-15,-1 0 16,0 1-16,21-1 0,-21-21 0,1 0 16,20 0-16,-21 0 0,64 0 15,-43-21-15,0-1 0,1 1 16</inkml:trace>
  <inkml:trace contextRef="#ctx0" brushRef="#br0" timeOffset="75696.95">10118 4382 0,'0'0'0,"0"-22"0,0 1 16,-22 21-16,1 0 15,0 0-15,0 0 16,21 21-16,0 1 15,-21 20-15,21-21 0,-21 0 16,21 22-16,-22-1 0,22-21 0,0 21 16,0 1-16,-21-1 0,21 0 15,-21 1-15,21-1 0,-21-21 0,21 22 16,-21-1-16,21-21 0,0 0 16,0 0-16,0 1 0,-21-1 15,-1-21 1,22-21-16,0-1 15,0 1-15,0 0 16,0-21-16,0 21 0,0-22 0,22 1 16,-1 21-16,0-22 0,0 22 15,21-21-15,-20 21 0,20 0 16,0-1-16,1 1 0,-1 21 0,0 0 16,1 0-16,-22 0 0,21 0 0,0 0 15,-20 0-15,-1 21 0,21 1 16,0 20-16,-42 0 0,0-21 15,0 1-15,0 20 0,0-21 16,0 21-16,0-20 0,-21-1 16,0 21-16,0-21 0,0 0 0,21 1 15,-21-22-15,-1 21 0,1 0 0,0-21 32,42-21-17,-21 0 1</inkml:trace>
  <inkml:trace contextRef="#ctx0" brushRef="#br0" timeOffset="76168.67">10858 4593 0,'0'0'0,"-21"-21"31,0 21-31,0 0 0,0 0 16,0 0-16,-1 0 0,-20 21 0,21 0 16,0-21-16,0 22 0,-22-1 0,22 21 15,0-21-15,0 0 0,21 1 16,0 20-16,-21-21 0,21 0 0,0 0 16,0 1-16,0-1 0,0 0 15,0 0-15,21-21 0,-21 21 0,21-21 16,0 0-16,0 0 0,0 0 0,1 0 15,20 0-15,-21 0 0,0 0 0,0-21 16,22 0-16,-22 0 0,0 0 16,21-1-16,-20 1 0,-1 0 15,0-21-15,0 21 0,-21-1 0,0 1 16,21 0-16,-21 0 16,-21 42 15,0 0-31,21 0 0,-21 1 15,21-1-15,0 0 0,0 0 0,0 0 16,0 0-16,0 1 0,0-1 16,0 0-16,0 0 0,21-21 15,0 0-15,0 0 0,0 0 16,1 0-16,-1 0 16,0-21-16</inkml:trace>
  <inkml:trace contextRef="#ctx0" brushRef="#br0" timeOffset="76474.5">11345 4614 0,'0'0'0,"0"-21"16,-21 42 15,21 1-31,-21-1 16,21 21-16,-21-21 0,21 22 15,0-22-15,-21 21 0,-1 22 0,1-22 16,21 0-16,-21 22 0,21-22 15,-21 22-15,0-22 0,0 21 16,21-20-16,0-1 0,-22 0 0,1 22 16,21-22-16,0 1 0,0-22 0,0 21 15,0 0-15,0-20 0,0-1 16,0 21-16,0-21 0,0 0 16,21-21-16,1 0 15,-22-21 1,21 0-16,-21 0 0,0 0 15,0-22-15,0 22 0</inkml:trace>
  <inkml:trace contextRef="#ctx0" brushRef="#br0" timeOffset="76740.35">11239 4826 0,'0'0'0,"22"-42"0,-1-1 0,-21 1 15,21 21-15,0 0 0,-21-22 0,21 22 16,0 21-16,1-21 0,-1 0 15,0 21-15,0 0 0,0 0 0,0 0 16,1 0-16,-1 21 0,-21 0 0,21-21 16,-21 43-16,0-22 0,0 0 15,0 0-15,0 21 0,-21-20 16,0 20-16,-1-21 0,1 0 0,0 0 16,-21 1-16,21-1 0,-1 0 15,1-21-15,0 21 0,0-21 0,0 0 16,21-21 15,21 0-31,0 0 0</inkml:trace>
  <inkml:trace contextRef="#ctx0" brushRef="#br0" timeOffset="77012.32">11874 4339 0,'0'21'0,"-21"-21"0,0 22 15,0-1-15,21 21 0,-21-21 16,0 0-16,-1 22 0,1-22 0,0 21 16,0-21-16,0 22 0,21-1 0,-21-21 15,21 0-15,0 22 0,0-22 16,0 0-16,0 0 0,0 0 0,0 1 15,21-1-15,0-21 0,0 0 16,0 0 0,0 0-16,1 0 0,-1-21 15,0-1-15</inkml:trace>
  <inkml:trace contextRef="#ctx0" brushRef="#br0" timeOffset="77207.17">11620 4678 0,'0'0'0,"-21"0"0,42 0 47,1 0-47,-1-21 16,0 21-16,0 0 0,21 0 0,-20 0 15,-1 0-15,21-21 0,-21 21 16,22 0-16,-22 0 0</inkml:trace>
  <inkml:trace contextRef="#ctx0" brushRef="#br0" timeOffset="77560.69">12044 4678 0,'0'0'0,"21"0"46,0 0-46,0-21 16,0 21-16,1 0 16,-22-21-16,21-1 0,0 22 15,-21-21-15,-21 21 32,0 0-32,-1 0 0,1 0 15,0 0-15,0 21 0,0-21 0,0 22 16,-1-1-16,1 0 0,0 0 15,0 0-15,21 22 0,0-22 0,0 0 16,0 0-16,0 0 0,0 0 16,0 1-16,0-1 0,0 0 15,21 0-15,0-21 0,0 0 16,1 0-16,20 0 0,-21 0 16,21 0-16,1 0 0,-1-21 0,-21 0 15,22 21-15</inkml:trace>
  <inkml:trace contextRef="#ctx0" brushRef="#br0" timeOffset="77920.73">12446 4636 0,'0'-22'0,"0"44"0,21-44 15,-21 1-15,21 21 16,0 0-16,1 0 16,-1 0-16,0 0 15,0 0 1,-21 21-16,0 1 0,0-1 15,0 0-15,0 0 16,0 0-16,0 22 0,0-22 0,0 0 16,0 0-16,0 0 0,0 0 0,-21 1 15,21-1-15,-21-21 0,21 21 16,-21-21-16,21-21 31,0 0-15,0-1-16,0 1 0,0 0 0,21 0 15,-21 0-15,0 0 0,21-1 16,0 1-16,-21 0 0,21 0 16,0 0-16,1 21 15,-22-21-15,21 21 0,0 0 16,0 0-16,0-22 16,0 22-16</inkml:trace>
  <inkml:trace contextRef="#ctx0" brushRef="#br0" timeOffset="78132.61">12912 4678 0,'0'0'0,"21"0"46,0 0-46,0 0 0,0 0 16,0 0-16,1 0 16,-1 0-16,0 0 0,0 0 0</inkml:trace>
  <inkml:trace contextRef="#ctx0" brushRef="#br0" timeOffset="78561.44">13377 4509 0,'0'0'0,"21"-22"31,1 22-31,-22-21 0,21 21 0,0 0 0,0 0 16,0 0-16,0 0 15,1 21 1,-22 1-16,0-1 0,0 0 0,0 0 15,0 21-15,0-20 0,0-1 16,-22 21-16,1-21 0,0 0 16,0 22-16,-21-22 0,20 0 0,-20 0 15,0 0-15,-1 1 0,1-1 0,21 0 16,-21 0-16,20-21 0,1 21 16,-21-21-16,21 0 15,21 21-15,21-21 16,0 0-16,0 0 15,0 0-15,1 0 0,-1 0 0,0 0 16,21 0-16,-21 0 0,1 0 16,-1 0-16,0-21 0,0 21 0,0 0 15,0 0-15,1 0 16,-1 0-16,0 0 0,-21-21 16</inkml:trace>
  <inkml:trace contextRef="#ctx0" brushRef="#br0" timeOffset="79060.95">9461 5440 0,'0'0'0,"22"0"31,-1 0-31,21 0 0,0 0 15,22 0-15,-1 0 0,1 0 16,42 0-16,-22-21 0,22 21 0,21 0 16,-21 0-16,0-21 0,21 21 0,21 0 15,-21 0-15,21 0 0,-21-22 16,21 22-16,1 0 0,-22 0 0,21 0 16,0 0-16,-21 0 0,21-21 15,-21 21-15,-21 0 0,21 0 0,-21-21 16,0 21-16,-1-21 0,-20 21 0,0 0 15,-1-21-15,1 21 0,0 0 16,-22 0-16,1 0 0,-22-21 0,0 21 16,1 0-16,-1 0 0,-21 0 15,0 0-15,-42 0 32,0 0-17,0 21-15</inkml:trace>
  <inkml:trace contextRef="#ctx0" brushRef="#br0" timeOffset="79608.63">10033 6181 0,'0'0'0,"0"-21"0,0-1 16,0 1-16,0 0 0,0 42 47,0 0-47,0 1 0,-21-1 15,0 21-15,-1-21 0,1 22 16,21 20-16,-21-21 0,0 1 0,0-1 16,0 22-16,-1-22 0,1 0 0,0 1 15,0-22-15,21 21 0,0-21 16,-21 0-16,21 1 0,0-1 0,21-21 31,0 0-31</inkml:trace>
  <inkml:trace contextRef="#ctx0" brushRef="#br0" timeOffset="79864.48">10393 6096 0,'0'0'0,"0"21"16,0 0 0,0 22-16,-21-22 0,-1 0 15,22 21-15,-21 1 0,21-1 0,-21 0 16,0 1-16,21-1 0,-21 22 16,21-43-16,-21 21 0,-1 0 0,22 1 15,0-22-15,0 0 0,0 0 16,-21 0-16,21 1 0,0-1 15,-21-21-15,0 0 16</inkml:trace>
  <inkml:trace contextRef="#ctx0" brushRef="#br0" timeOffset="80044.38">9631 6668 0,'0'0'0,"21"0"31,0 0-31,0 0 0,0 0 16,22 0-16,-1 0 0,0 0 0,1 0 0,-1 0 15,22 0-15,-22-22 16,0 1-16,22 21 0,-22-21 0,0 21 16,1 0-16</inkml:trace>
  <inkml:trace contextRef="#ctx0" brushRef="#br0" timeOffset="80557.09">10816 6456 0,'0'-42'16,"0"20"-16,0 1 16,-21 0-16,21 0 0,-21 21 15,0 0-15,-1-21 0,1 21 16,0 0-16,0 0 0,0 0 15,0 0-15,-1 21 0,1 0 0,0 0 16,0 22-16,0-22 0,0 21 16,-1 0-16,1 1 0,0-22 0,21 21 15,-21 22-15,21-43 0,0 0 16,0 0-16,0 0 0,0 1 16,21-1-16,0-21 15,0 0-15,1 0 16,-1 0-16,21 0 0,-21-21 15,0-1-15,22 22 0,-22-21 0,21 0 16,-21 0-16,1 0 0,-1 0 16,0-1-16,0 1 0,0 0 0,0-21 15,-21 21-15,0-1 0,0 1 0,0 0 16,0 0-16,0 42 31,0 21-15,0-20-16,-21-1 0,21 0 0,0 21 15,-21-21-15,21 1 0,0-1 16,0 21-16,0-21 0,0 0 16,0 1-16,0-1 0,21-21 15,0 21-15,1-21 16,-1 0-16,0 0 0,21 0 16,-21 0-16,1-21 0,-1 0 0,21 21 15</inkml:trace>
  <inkml:trace contextRef="#ctx0" brushRef="#br0" timeOffset="81021.82">11239 6477 0,'0'0'0,"0"42"31,0-20-15,-21-1-16,21 0 0,0 0 15,-21 0-15,21 0 0,0 1 0,0-1 16,0 0-16,-21 0 0,21 0 0,-21 0 15,21 1 1,0-44 31,0 1-47,0 0 0,0 0 16,0 0-16,0 0 0,21-1 0,0 1 15,0-21-15,0 21 0,1 0 16,-1-1-16,0-20 0,21 42 15,-21-21-15,22 0 0,-1 21 0,0 0 16,-20 0-16,20 0 0,0 0 16,1 0-16,-1 21 0,-21 0 0,21 0 15,-20 22-15,-1-22 0,0 0 0,-21 21 16,0-21-16,0 1 0,0 20 16,0-21-16,-21 0 0,0 0 0,-1 1 15,22-1-15,-21 0 0,-21 0 16,63-42 46,0 0-62,0 0 0,1 21 0</inkml:trace>
  <inkml:trace contextRef="#ctx0" brushRef="#br0" timeOffset="81544.49">12234 6541 0,'21'-22'0,"-42"44"0,64-44 0,-43 1 16,21 0-16,-21 0 0,0 0 16,0 0-16,0-1 0,-21 22 15,-1 0 1,1 0-16,0 0 0,0 0 16,0 22-16,-22-1 0,22 0 0,0 0 15,-21 0-15,21 0 0,-1 1 16,1 20-16,0-21 0,0 21 0,0-20 15,0-1-15,21 21 0,0-21 0,0 0 16,0 1-16,0-1 0,0 0 16,21-21-16,0 0 15,0 0-15,0 0 0,22 0 0,-22 0 16,0 0-16,0 0 0,0-21 0,22 0 16,-22-1-16,0 22 0,0-21 15,21-21-15,-20 21 0,-1 0 16,0-22-16,21 1 0,-21 0 0,1-1 0,-22 1 15,21 0-15,0-1 16,0 22-16,-21-21 0,0 21 0,0-22 16,21 22-16,-21 0 0,0 42 31,-21 0-31,0 0 16,21 1-16,-21 20 0,0 0 0,-1-21 15,22 22-15,-21-1 0,21 0 16,-21 1-16,21-22 0,0 21 0,0-21 15,0 22-15,0-22 0,0 21 16,0-21-16,21-21 16,0 0-1,1 0-15,-1 0 0,21 0 16,-21 0-16,0-21 0,22 0 0,-22 0 16,0 0-16</inkml:trace>
  <inkml:trace contextRef="#ctx0" brushRef="#br0" timeOffset="82013.39">12912 6244 0,'0'0'0,"0"-21"0,0 0 0,-22 21 31,1 0-15,0 21-16,0 0 0,0 0 16,21 22-16,-21-22 0,-1 21 15,1 1-15,0-22 0,21 21 16,-21 0-16,21 1 0,-21-1 0,21-21 15,-21 22-15,21-22 0,0 0 0,0 21 16,0-21-16,0 1 16,0-1-16,21-21 0,0 0 0,0 0 15,0 0-15,0 0 0,22 0 0,-22 0 16,21 0-16,-21 0 0,22-21 0,-1-1 16,0 22-16,-20-21 0,20 0 15,-21 0-15,0 0 0,22 0 0,-43-1 16,21 1-16,0 0 0,-21 0 15,0 0-15,0 0 16,-21 21 0,0 21-1,-1 0-15,1 0 0,21 0 16,-21 22-16,21-22 0,-21 0 16,21 0-16,0 0 0,0 0 15,0 1-15,0-1 16,21-21-16,0 0 0,0 0 15,1 0-15,20 0 0,-21 0 16,21 0-16,-20 0 0,20 0 16,-21 0-16,21-21 0,-20-1 0,20 1 0,-21 21 15</inkml:trace>
  <inkml:trace contextRef="#ctx0" brushRef="#br0" timeOffset="82461.14">13631 6477 0,'0'0'0,"-21"0"31,21 21-31,-21 0 0,0 1 16,21-1-16,-21 0 0,21 0 16,0 21-16,-22-20 0,22-1 15,-21 0-15,21 0 0,0 0 16,-21 0-16,21 1 0,0-1 16,0 0-16,0-42 46,0 0-46,0-1 0,0 1 16,0 0-16,0 0 0,21 0 16,0-22-16,-21 22 0,22 0 0,-1-21 15,0 21-15,0-22 0,0 22 16,0 0-16,1 0 0,-1 0 0,0 21 16,0 0-16,0 0 0,0 0 0,1 0 15,-1 0-15,0 0 0,0 21 16,0 0-16,-21 0 0,0 0 15,0 22-15,0-22 0,0 0 0,0 0 16,0 0-16,0 22 0,0-22 0,-21 0 16,21 0-16,-21-21 0,0 21 15,21 0-15,0 1 0,-21-22 16,21 21-16,21-21 31,0 0-31,0 0 16,21-21-16,-20 21 0,20-22 0</inkml:trace>
  <inkml:trace contextRef="#ctx0" brushRef="#br0" timeOffset="83057.02">14393 6477 0,'0'-21'16,"0"42"-16,0-63 0,0 21 0,0-1 0,0 1 15,-21 0-15,0 21 0,0 0 16,0 0-16,-1 0 0,1 0 0,0 0 15,0 21-15,-21 0 0,20 1 0,1-1 16,-21 0-16,21 21 0,0-21 16,21 1-16,0 20 0,0-21 15,0 0-15,0 22 0,0-22 16,0 0-16,21-21 0,0 21 16,0-21-16,0 0 0,0 0 0,1 0 15,-1 0-15,0 0 0,21 0 0,-21 0 16,1-21-16,-1 0 0,0 21 0,-21-21 15,21-1-15,-21 1 0,21 0 16,-21 0-16,21 0 0,-21 0 16,0-1-16,0 44 31,0-1-15,0 0-16,-21 0 0,21 21 15,0-20-15,-21 20 16,0 0-16,21-21 0,-21 22 0,21-1 15,-21 22-15,-1-22 0,22 0 0,-21 22 16,0-1-16,0 1 0,0-22 16,0 22-16,-1-1 0,1 1 0,0-1 15,0 1-15,0-22 0,0 21 0,-1 1 16,1-22-16,0 1 0,0 20 0,0-21 16,0 1-16,-1-22 0,1 21 15,0-21-15,21 1 0,-21-1 0,0 0 16,0-21-16,-1 0 15,1 0-15,21-21 16,0 0-16,-21 21 0,0-22 16,21 1-16,0 0 0,0 0 0,0-21 15,0-1-15,0 22 0,0 0 16,0-21-16,0-1 16,21 22-16,0-21 0,-21 21 0,21-22 15</inkml:trace>
  <inkml:trace contextRef="#ctx0" brushRef="#br0" timeOffset="83264.89">13483 6160 0,'-21'-22'0,"21"1"31,0 42 1,-21 1-17</inkml:trace>
  <inkml:trace contextRef="#ctx0" brushRef="#br0" timeOffset="84084.28">9821 7853 0,'0'0'0,"-21"0"0,0-21 16,0 21-16,0 0 0,21-21 15,-22 21-15,1 0 0,0 0 16,0 21-1,21 0-15,21-21 32,0 0-32,0 0 0,1 0 0,20 0 15,-21 0-15,21 0 0,1 0 0,-1-21 16,-21 21-16,22-21 0,-1-1 16,-21 22-16,21-21 0,-20 21 15,-1-21-15,-21 0 0,0 0 16,0 0-16,0-1 15,-21 22-15,-1-21 0,1 21 0,-21 0 16,0 0-16,20 0 0,-20 0 0,0 0 16,-1 0-16,-20 21 0,21 1 15,-1-1-15,22 0 0,-21 0 0,-1 0 16,22 0-16,-21 1 0,21 20 0,0 0 16,21 1-16,0-22 15,0 0-15,0 0 0,0 0 0,0 0 16,0 1-16,21-1 0,0 0 15,21-21-15,-21 0 16,1 0-16,20 0 0,-21 0 0,0 0 16,0 0-16,1 0 0,-1-21 0,-21 0 31,-43 21-31,22 0 0,0 0 16,-21 0-16,-1 0 0,22 0 0,-21 0 15,21 21-15,-22 0 0,22 0 16,-21 0-16,21 0 0,0 1 0,-1-1 15,1 0-15,0 21 0,21-21 0,0 1 16,0 20-16,0-21 0,0 0 16,0 22-16,21-22 0,0 0 15,1-21-15,-1 21 0,0 0 0,0-21 16,0 0-16,0 21 0,1-21 0,20 0 16,-21 0-16,21 0 0,-20 0 15,-1 0-15,21-21 0,-21 0 0,22 0 16,-1 0-16,-21 0 0</inkml:trace>
  <inkml:trace contextRef="#ctx0" brushRef="#br0" timeOffset="84467.06">10393 7557 0,'0'-22'31,"0"44"0,0-1-31,-21 0 0,-1 0 16,22 21-16,-21-20 0,0 20 15,21 0-15,-21 22 0,0-22 0,0 22 16,-1-1-16,1 1 0,0-22 0,0 21 16,0-20-16,0-1 0,-1 22 15,1-43-15,0 42 0,21-42 16,0 1-16,0-1 0,0 0 16,21-21-1,0 0-15,1 0 16,-1-21-16,0 0 0,0-1 0,0 1 15</inkml:trace>
  <inkml:trace contextRef="#ctx0" brushRef="#br0" timeOffset="84848.56">10435 8213 0,'0'0'0,"0"21"0,0 0 16,0 0-1,21-21 1,0 0 0,1-21-16,-1 21 0,0-21 15,0 21-15,0-21 0,0 21 0,1-21 16,-1-1-16,0 22 0,0-21 16,-21 0-16,0 0 0,0 0 15,0 0-15,-21 21 16,0 0-16,0 0 0,-1 0 15,-20 0-15,21 21 0,0-21 0,0 21 16,-1 0-16,1 0 0,0 0 16,0 22-16,21-22 0,0 0 0,0 0 15,0 0-15,0 1 0,0-1 0,0 0 16,0 0-16,0 0 0,21 0 16,0-21-16,0 0 0,1 0 15,-1 0-15,21 0 0,-21 0 0,22 0 16,-1 0-16,-21-21 0,21 0 0,1 0 15,-1 21-15</inkml:trace>
  <inkml:trace contextRef="#ctx0" brushRef="#br0" timeOffset="85504.21">11112 8043 0,'0'-21'16,"0"42"-1,-21-21-15,0 22 0,21-1 16,0 0-16,0 0 0,-21 0 15,21 0-15,0 1 0,-21-1 0,21 21 16,0-21-16,0 0 0,0 1 16,0-1-16,-21 0 0,21 0 15,0 0-15,0-42 47,0 0-47,0 0 16,0 0-16,0-22 0,0 22 15,0 0-15,21 0 0,0-22 0,0 22 16,-21-21-16,21 21 0,22 0 16,-22-1-16,0 1 0,21 0 0,-21 0 15,1 21-15,20 0 0,-21 0 16,21 0-16,-20 0 0,-1 0 16,0 21-16,0 0 0,0 0 0,0 1 15,-21-1-15,0 0 0,22 21 0,-22-21 16,0 1-16,0-1 0,0 0 0,0 21 15,0-21-15,0 1 16,0-1-16,-22-21 0,22 21 0,-21-21 16,21-21 15,0 0-15,0-1-16,0 1 0,21 0 0,1 0 15,-1-21-15,0 20 0,0 1 16,0-21-16,0 21 0,1 0 15,20-22-15,21 22 0,-41 0 16,20 21-16,21 0 0,-41 0 16,20 0-16,-21 21 0,0 0 15,0 0-15,-21 1 0,0-1 0,0 0 16,0 21-16,0-21 0,0 1 0,0-1 16,-21 0-16,0 0 0,0 0 0,21 0 15,-21-21-15,0 22 0,21-1 16,0 0-16,0-42 47,21 0-47,0 21 0,0-22 0</inkml:trace>
  <inkml:trace contextRef="#ctx0" brushRef="#br0" timeOffset="85868.99">12150 8170 0,'21'0'15,"0"0"1,0 0-16,0 0 16,0 0-16,1 0 0,-1 0 15,21 0-15,-21-21 0,0 0 0,1 21 16,-1-21-16,0 21 16,0-21-16,-21 0 0,21-1 15,-21 1-15,0 0 0,0 0 0,0 0 16,0 0-16,-21 21 15,0 0-15,0 0 0,-22 0 16,22 0-16,0 0 0,0 21 16,0 0-16,0 0 0,-1 21 0,1-20 15,21-1-15,0 21 0,-21-21 16,21 0-16,0 1 0,0 20 16,0-21-16,0 0 0,0 0 0,21 1 15,0-22-15,1 0 16,-1 21-16,21-21 0,-21 0 15,22 0-15,-22 0 0,21 0 0,-21-21 16,22-1-16,-22 1 0,21 0 0,0 0 16</inkml:trace>
  <inkml:trace contextRef="#ctx0" brushRef="#br0" timeOffset="86332.72">12869 7832 0,'0'0'0,"0"-21"0,0 42 31,-21-21-31,21 21 0,-21 0 0,21 0 16,-21 0-16,21 22 0,0-22 16,0 21-16,-21-21 0,21 22 15,-22-22-15,22 0 0,0 21 0,0-20 16,0-1-16,-21 0 0,21 0 16,0 0-16,-21 0 0,21 1 15,0-44 16,0 1-31,0 0 0,0 0 16,0 0-16,21 0 0,0-22 16,-21 22-16,22 0 0,-1-21 0,0 20 15,0 1-15,0-21 0,0 21 16,1 0-16,20-1 0,-21 1 0,21 21 16,1 0-16,-22-21 0,21 21 15,1 0-15,-1 0 0,-21 21 16,0-21-16,22 21 0,-22 1 0,-21-1 15,21 21-15,-21-21 0,0 0 0,0 22 16,0-22-16,0 0 0,0 0 0,-21 22 16,21-22-16,-21 0 0,-1-21 15,1 21-15,0 0 0,0-21 0,0 0 16,21 21-16,21-21 31,0-21-15,0 0-16,0 0 0</inkml:trace>
  <inkml:trace contextRef="#ctx0" brushRef="#br0" timeOffset="86596.57">13801 7599 0,'0'0'0,"21"-21"0,-21 0 0,-21 42 31,21 0-16,-22 0-15,22 21 0,-21-20 16,21 20-16,-21-21 0,0 21 0,21 1 16,-21-1-16,0 0 0,-1 1 0,22-1 15,-21-21-15,0 22 0,21-1 16,0-21-16,-21 21 0,21-20 16,-21-1-16,21 0 0,0 0 15,0 0-15,21-21 16,0 0-16,0 0 0,0 0 15,1-21-15,20 0 0</inkml:trace>
  <inkml:trace contextRef="#ctx0" brushRef="#br0" timeOffset="86944.59">14309 7874 0,'0'0'0,"0"-21"0,0 0 0,0 0 15,-22 21 1,1 0-16,0 0 0,0 0 15,0 0-15,-22 0 0,22 0 0,0 0 16,0 21-16,0-21 0,0 21 0,-1 0 16,1 0-16,21 0 15,0 1-15,0-1 0,0 0 16,21 0-16,1 0 0,-1 0 0,0-21 16,0 22-16,0-1 0,0-21 0,1 21 15,-1 0-15,0 0 0,-21 0 16,0 1-16,0-1 15,0 0-15,-21 0 16,0-21 0,-1 0-16,1 0 0,0 0 0,0 0 15,0 0-15,0 0 0,-1 0 0,1 0 16,0 0-16,0 0 0,21-21 16,0 0-1,0 0-15,0-1 0</inkml:trace>
  <inkml:trace contextRef="#ctx0" brushRef="#br0" timeOffset="87145.67">13610 7747 0,'0'0'0,"-21"0"0,21-21 16,21 21-16,0 0 15,0 0-15,1 0 0,-1 0 0,21-21 16,-21 21-16,22 0 0,-22 0 16,21 0-16,-21-21 0,22 21 0,-22-22 15,21 22-15,-21-21 0</inkml:trace>
  <inkml:trace contextRef="#ctx0" brushRef="#br0" timeOffset="87944.8">14541 3852 0,'0'0'0,"-21"22"0,21-1 16,21-21-1,1 0-15,-1 0 0,21 0 16,0 0-16,1 0 0,20 0 16,22 0-16,0 0 0,-1 0 0,43 0 15,-21 0-15,0 0 0,21-21 16,-21 21-16,21 0 0,-21 0 15,-1-22-15,-20 22 0,0-21 0,-1 21 16,-20 0-16,-22 0 0,1 0 16,-1 0-16,-21 0 0,0 0 0,-21-21 15,0 42 32</inkml:trace>
  <inkml:trace contextRef="#ctx0" brushRef="#br0" timeOffset="88520.48">15240 4593 0,'0'0'0,"0"-21"0,21 0 0,-21 0 0,0 0 16,0-1-16,0 1 15,-21 21-15,0 0 0,0 0 16,-22 0-16,22 0 0,0 0 0,-21 0 16,20 21-16,-20-21 0,0 22 15,21-1-15,-22 0 0,22 21 0,-21-21 16,21 22-16,-1-1 0,1 0 0,0 1 16,21-1-16,0 0 0,0 1 15,0-1-15,0 0 0,0-20 0,0 20 16,21-21-16,0 0 0,1 0 15,-1 1-15,21-1 0,-21-21 0,22 0 16,-1 0-16,0 0 0,1 0 16,20 0-16,-21-21 0,1-1 0,20 1 15,-20-21-15,-1 21 0</inkml:trace>
  <inkml:trace contextRef="#ctx0" brushRef="#br0" timeOffset="88972.22">15727 4403 0,'0'-21'16,"0"42"-16,0-64 0,0 65 16,0-1-1,0 0-15,-21 0 0,21 0 16,-22 0-16,1 22 0,21-1 0,-21 0 0,21-20 16,-21 20-16,21 21 15,-21-20-15,0-1 0,21 0 0,0 1 16,-22-22-16,22 21 0,-21-21 0,21 1 15,-21-1-15,21 0 0,0 0 16,0-42 0,0 0-1,0 0-15,0-1 16,21-20-16,0 21 0,1-21 0,-1 20 16,0-20-16,0 0 0,0 21 15,0-22-15,1 22 0,20 0 16,-21 0-16,0 0 0,0 21 0,22 0 15,-22 0-15,0 0 0,0 0 0,0 0 16,1 21-16,-1 0 0,-21 21 16,0-21-16,0 1 0,0 20 0,0-21 15,0 21-15,0-20 0,0 20 16,0-21-16,-21 0 0,-1 0 0,1 1 16,21-1-16,-21 0 0,0-21 15,42-21 16,0 21-31</inkml:trace>
  <inkml:trace contextRef="#ctx0" brushRef="#br0" timeOffset="89451.94">16468 4699 0,'21'0'0,"-42"0"0,42-21 16,-21 0-16,0 0 15,-21 21 1,-1 0-16,1 0 16,0 0-16,0 0 0,0 0 0,-22 0 15,22 21-15,0-21 0,0 21 0,0 21 16,0-21-16,-22 1 16,43 20-16,-21-21 0,0 21 0,21-20 15,0-1-15,0 0 0,0 0 0,0 0 16,0 0-16,21 1 15,0-22-15,0 0 0,1 0 16,-1 0-16,0 0 0,0-22 0,0 1 16,22 21-16,-22-21 0,0 0 15,0 0-15,0 0 0,0-1 16,1 1-16,-1 0 0,-21 0 0,0 0 16,0 0-16,0 42 46,-21 0-46,21 0 0,-22 0 0,22 0 16,0 1-16,0-1 0,0 21 16,0-21-16,0 0 0,0 1 15,0-1-15,22-21 0,-1 0 0,0 21 16,0-21-16,0 0 0,0 0 0,22 0 16,-22 0-16,21-21 0,1 0 15,-22 21-15,21-22 0,0 1 0,-20-21 16</inkml:trace>
  <inkml:trace contextRef="#ctx0" brushRef="#br0" timeOffset="89716.79">17018 4657 0,'0'0'0,"0"-21"16,0-1-16,0 1 15,-21 21 1,0 21-16,-1 1 16,1 20-16,21-21 0,-21 21 15,0 1-15,21-1 0,-21 0 0,0 22 16,-1-22-16,22 22 0,-21-22 0,0 22 15,0-1-15,0-21 0,21 22 16,-21-22-16,-1 1 0,22 20 0,0-21 16,0 1-16,0-1 0,0 0 0,0-20 15,0 20-15,0-21 0,0 0 16,0 0-16,0 1 0,22-22 31,-1-22-15,-21 1-16,0 0 0,21 0 0,0-21 15,-21 20-15</inkml:trace>
  <inkml:trace contextRef="#ctx0" brushRef="#br0" timeOffset="89977.16">16912 4784 0,'0'0'16,"21"-43"-16,-21 1 0,21 21 0,1-21 0,-1 20 15,0 1-15,0 21 0,0-21 16,22 21-16,-22 0 0,0 0 0,0 0 15,21 0-15,-20 21 0,-22 0 16,0 1-16,0 20 16,0-21-16,0 0 0,0 22 0,-22-1 15,1-21-15,-21 0 0,21 22 0,-22-22 16,22 0-16,-21 0 0,21 0 16,0-21-16,-1 21 0,1-21 0,0 0 15,0 0-15,21-21 31,21 0-31,0 21 0,22-42 0</inkml:trace>
  <inkml:trace contextRef="#ctx0" brushRef="#br0" timeOffset="90245.01">17759 4276 0,'0'0'0,"-21"21"31,-1 21-15,1-21-16,0 1 0,0 20 0,0 0 15,0 1-15,-1-22 0,22 21 0,-21 0 16,0 1-16,0-1 16,21 0-16,0 1 0,-21-22 0,21 21 15,0-21-15,0 1 0,0-1 16,0 0-16,0 0 0,21-21 15,0 0-15,0 0 16,0 0-16,22-21 0,-22 0 16</inkml:trace>
  <inkml:trace contextRef="#ctx0" brushRef="#br0" timeOffset="90564.34">17780 4720 0,'21'0'47,"0"0"-31,0 0-16,1-21 0,-1 21 15,0-21-15,0 21 0,0-21 16,0 21-16,-21-21 0,0-1 31,-21 22-31,0 0 16,0 22-16,0-22 0,0 21 15,-1 0-15,1 0 0,0 0 0,0 0 16,0 1-16,21-1 0,-21 0 16,21 0-16,0 0 0,0 0 15,0 1-15,0-1 0,0 0 0,21 0 16,0-21-16,0 0 0,0 21 16,0-21-16,1 0 0,20 0 15,-21 0-15,0 0 0</inkml:trace>
  <inkml:trace contextRef="#ctx0" brushRef="#br0" timeOffset="90912.14">18182 4741 0,'42'-105'31,"-84"210"-31,84-232 0,-20 127 0,-1 0 16,0-21-16,0 21 15,0 0-15,0 0 16,1 0-16,-22 21 0,21 1 15,-21-1-15,0 0 0,0 21 16,0-21-16,0 22 0,0-22 0,0 21 16,0-21-16,0 22 0,-21-22 0,21 0 15,-22 0-15,1 0 0,21 1 16,-21-1-16,21-42 31,0-1-15,0 1-16,0 0 0,21 0 15,-21 0-15,21 0 0,1-22 0,-1 22 16,-21-21-16,21 21 0,0-22 16,0 22-16,0 0 0,1 0 0,-1-22 15,0 22-15,0 21 0,-21-21 16,21 0-16,-21 0 0</inkml:trace>
  <inkml:trace contextRef="#ctx0" brushRef="#br0" timeOffset="91129.53">17611 4424 0,'-22'0'0,"44"0"0,-65 0 0,64 0 47,1 0-47,-1 0 0,21 0 15,0 0-15,-20 0 0,20 0 16,0 0-16,1 0 0,-1-21 16,-21 21-16,21 0 0,1 0 0</inkml:trace>
  <inkml:trace contextRef="#ctx0" brushRef="#br0" timeOffset="91364.39">18838 4614 0,'0'0'0,"-21"0"0,0 0 16,42 0 31,0 0-32,0 0-15,1 0 0,-1-21 16,0 21-16,0 0 0,0 0 0</inkml:trace>
  <inkml:trace contextRef="#ctx0" brushRef="#br0" timeOffset="91877.1">19198 4572 0,'0'-21'0,"0"0"16,0 0-16,0-1 16,21 22-1,0 0-15,1-21 0,-1 21 16,0 0-16,0 0 16,0 0-16,0 0 0,1 0 0,-22 21 15,21-21-15,-21 22 0,0-1 16,0 0-16,0 0 0,0 0 15,0 0-15,-21 1 0,-1-1 0,1 0 16,0 0-16,0-21 0,0 21 0,-22 0 16,22 1-16,0-22 15,0 21-15,0-21 0,0 0 0,-1 0 16,1 0 0,42 0-1,1-21 1,-1 21-16,0 0 15,21 0-15,-21-22 0,1 22 0,-1 0 16,0 0-16,0 0 0,21 0 0,-20 0 16,-1 22-16,0-22 0,-21 21 15,21 0-15,-21 0 0,0 0 0,0 0 16,0 1-16,0-1 0,-21 0 0,21 0 16,-42 0-16,20 0 0,1 1 15,0-1-15,0 0 0,-21 0 0,20 0 16,1 0-16,-21-21 0,21 22 15,0-22-15,-1 0 0,1 0 16,0 0-16,0 0 0,0 0 16,0 0-16,-1 0 0</inkml:trace>
  <inkml:trace contextRef="#ctx0" brushRef="#br0" timeOffset="92368.82">15938 5292 0,'-21'0'0,"42"0"0,-63 0 15,21 0-15,42 0 32,0 0-17,0 0-15,22 0 0,-1 0 0,22 0 16,-1 0-16,1 0 0,20 0 16,22 0-16,0 0 0,0 0 15,0-21-15,21 21 0,0 0 0,21 0 16,0 0-16,0 0 0,0 0 15,0-22-15,1 22 0,-1 0 0,-21 0 16,21 0-16,-42 0 0,21 0 0,-21-21 16,-22 21-16,1 0 0,-22 0 15,1 0-15,-1 0 0,1 0 0,-22-21 16,1 21-16,-1 0 0,-21 0 0,21 0 16,-20 0-16,-1 0 0,0 0 15,0 0 1,-42 0 15,0 21-31,0 0 16</inkml:trace>
  <inkml:trace contextRef="#ctx0" brushRef="#br0" timeOffset="92928.99">16806 6244 0,'0'0'0,"0"-21"0,0 0 0,0 0 16,0 0-16,0-1 0,21 22 0,1-21 15,-22 42 17,0 1-32,0-1 0,0 0 15,0 0-15,-22 21 0,22 1 0,-21-1 16,21 0-16,-21 1 0,0-1 15,21 0-15,-21 1 0,0-1 16,21 0-16,0-20 0,-22 20 0,22-21 16,-21 0-16,21 0 0,0 1 15,0-1-15,21-21 16,1 0-16,-1 0 16,0-21-16,0-1 0</inkml:trace>
  <inkml:trace contextRef="#ctx0" brushRef="#br0" timeOffset="93688.46">17187 6414 0,'0'0'16,"0"-22"-16,0 1 15,-21 42 17,0 1-32,0-22 0,0 21 0,-1 21 15,1-21-15,21 0 0,-21 22 16,0-22-16,21 21 0,-21-21 0,21 1 15,0 20-15,0-21 0,0 0 0,0 0 16,0 1-16,0-1 16,21-21-16,0 0 0,0 0 15,0 0-15,1 0 0,-1 0 16,0 0-16,21 0 0,-21 0 0,1-21 16,-1-1-16,0 22 0,0-21 15,-21 0-15,0 0 0,0 0 0,0-43 16,0 43-16,0 0 15,0-21-15,-21 20 0,0 1 0,0 0 16,-1 0-16,1 0 0,0 21 0,0-21 16,42 21 15,0 0-31,0 0 0,1 0 16,20-22-16,0 22 0,-21 0 15,22 0-15,-1 0 0,0 0 0,1 0 16,-22 0-16,21 0 0,-21 0 15,22 0-15,-22 0 0,0 0 16,-21 22 0,0-1-16,0 0 0,0 0 15,0 0-15,-21 0 0,0 22 16,0-1-16,21-21 0,-22 0 0,1 22 16,0-22-16,21 0 0,0 0 15,-21 0-15,21 1 0,0 20 16,0-21-16,0 0 0,21 0 15,21-21-15,-20 0 16,-1 0-16,0 0 0,0 0 16,21 0-16,-20-21 0,-1 21 15,0-21-15,0 0 0,0 0 0,0 0 16,1-1-16,-22 1 0,21 0 16,-21-21-16,0 21 0,0-22 0,0 1 15,0 0-15,0-1 0,-21 22 0,-1-21 16,1 21-16,0-1 0,0 1 15,0 0-15,0 21 0,-1 0 0,1 0 16,0 0-16,0 0 0,0 0 0,0 21 16,21 0-1,0 1-15,0-1 16,0 0-16,21-21 16,0 0-16,0 0 0,0 0 0,0 0 15,1 0-15</inkml:trace>
  <inkml:trace contextRef="#ctx0" brushRef="#br0" timeOffset="93993.32">18394 6160 0,'0'0'16,"21"-22"-1,-21 44 1,-21-22-1,0 21-15,21 0 0,-22 0 0,22 21 16,-21-20-16,0 20 0,21 0 0,-21 1 16,0-1-16,0 0 0,21 1 15,-22-1-15,1 0 0,0-21 0,21 22 16,-21-1-16,0-21 0,21 22 0,-21-22 16,21 0-16,0 0 0,-22 0 0,22 0 15,0 1-15,-21-22 0,21 21 16,21-21-1,1-21 1,-1 21-16,21-22 16</inkml:trace>
  <inkml:trace contextRef="#ctx0" brushRef="#br0" timeOffset="94454.13">18923 6541 0,'0'-64'32,"0"43"-32,0 0 15,-21 21 1,0 0-16,-1 0 0,1 0 16,0 0-16,0 21 0,0 0 15,0-21-15,-1 21 0,1 0 16,0 1-16,0-22 0,0 21 0,21 0 15,0 0-15,0 0 0,0 0 16,21-21 0,0 22-16,0-22 0,0 0 15,1 0-15,-1 0 0,0 21 0,21-21 16,-21 0-16,1 21 16,-1 0-16,0-21 15,-21 21-15,0 0 16,0 1-16,0-1 15,-21 0 1,0-21-16,-1 0 0,1 0 0,0 21 16,0-21-16,-21 0 0,-1 0 15,22 0-15,0 0 0,0 0 16,0 0-16,-1 0 0,1 0 0,0 0 16,0 0-1,21-21-15,-21 0 0,21 0 16</inkml:trace>
  <inkml:trace contextRef="#ctx0" brushRef="#br0" timeOffset="94745.32">17018 6244 0,'0'0'0,"-21"0"0,21-21 15,21 21 1,0-21-16,0 21 0,0 0 16,22 0-16,-22 0 0,21-21 15,1 21-15,41 0 0,-41 0 16,-1 0-16,0 0 0,-21 0 15,22 0-15,-22 0 0,-21-21 16</inkml:trace>
  <inkml:trace contextRef="#ctx0" brushRef="#br0" timeOffset="95556.66">21018 2815 0,'43'-42'16,"-22"21"-1,-21 0-15,21-1 0,-21 1 0,0 0 16,0 0-16,0 0 16,0 0-16,-21 21 15,0 0-15,0 0 16,-1 21-16,-20 0 0,0 21 16,21-21-16,-22 22 0,22-1 0,0 0 15,-21-20-15,20 20 0,1 0 16,0 1-16,21-22 0,0 21 15,0-21-15,0 22 0,0-22 0,0 0 16,0 0-16,0 0 0,0 0 0,21-21 16,22 0-16,-22 22 0,0-22 15,21 0-15,1 0 0,-1 0 16,0 0-16,1-22 0,-1 1 0,0 0 16,22 0-16,-22 0 0,22 0 15</inkml:trace>
  <inkml:trace contextRef="#ctx0" brushRef="#br0" timeOffset="96024.52">21696 2582 0,'0'-42'0,"0"84"0,0-126 0,0 63 15,0-1-15,0 1 0,-21 21 32,21 21-32,-22 22 0,22-22 15,0 21-15,-21 1 0,0-1 0,0 21 16,21-20-16,-21-1 0,0 0 15,21 1-15,-22-1 0,1 0 0,21-20 16,-21 20-16,21-21 0,0 0 0,0 0 16,-21 1-16,21-1 15,-21-21-15,21-21 32,0-1-17,0 1-15,0 0 0,0 0 0,21 0 16,0 0-16,0-1 0,0-20 15,1 21-15,20-21 0,-21 20 16,21 1-16,-20-21 0,20 21 0,-21 0 16,21 21-16,1 0 0,-22 0 15,21 0-15,-21 0 0,1 0 0,-1 21 16,0 0-16,-21 0 0,0 0 16,0 22-16,0-22 0,0 0 0,0 0 15,-21 21-15,0-20 0,-1-1 0,22 0 16,-21-21-16,0 21 0,0 0 15,0-21-15,0 0 0,21 21 16,21-21 15,0 0-15</inkml:trace>
  <inkml:trace contextRef="#ctx0" brushRef="#br0" timeOffset="96482.26">22437 2836 0,'0'0'0,"0"-21"0,0-21 31,0 21-31,-22 21 0,1 0 16,0 0-16,0 0 0,0 0 16,0 0-16,-1 0 0,-20 21 0,21 0 15,0 0-15,-22 0 0,22 1 16,0-1-16,0 0 0,0 0 0,0 0 15,-1 22-15,1-22 0,21 0 16,0 0-16,0 0 0,0 0 16,21-21-1,1 0-15,-1 0 0,0 0 16,0 0-16,0 0 0,0 0 0,22 0 16,-22 0-16,21-21 0,-21 0 15,1 0-15,-1 0 0,0 0 16,0-1-16,0 1 0,0 0 0,-21 0 15,0 0-15,0 0 0,0-1 16,0 44 0,0-1-1,-21-21-15,21 21 0,-21 0 16,21 0-16,0 0 0,0 1 0,0-1 16,0 0-16,0 0 15,21-21-15,0 0 0,1 0 0,-1 0 16,0 0-16,21 0 0,-21 0 15,22 0-15,-22 0 0,21 0 16,1 0-16</inkml:trace>
  <inkml:trace contextRef="#ctx0" brushRef="#br0" timeOffset="96764.1">22945 2815 0,'0'-21'0,"0"42"0,21-63 16,-21 21-16,0 0 0,-21 21 31,-1 21-31,1 0 15,21 0-15,-21 0 0,0 22 0,0-22 16,0 21-16,-1 0 0,1 1 0,0-1 16,-21 0-16,21 22 0,-1-22 15,1 22-15,0-22 0,-21 22 16,21-22-16,-1 21 0,1-20 16,21-1-16,0 0 0,-21 1 0,21-22 15,0 0-15,0 21 0,0-20 16,0-1-16,21-21 31,-21-21-31,21-1 0,1 1 16,-22 0-16,21 0 0,0-21 0,-21-1 15</inkml:trace>
  <inkml:trace contextRef="#ctx0" brushRef="#br0" timeOffset="97024.95">22775 2921 0,'0'0'16,"21"-42"-16,1-1 0,-1 1 0,-21 21 15,21-21-15,0 20 0,-21 1 16,21 0-16,0 0 0,1 21 0,-1 0 16,0-21-16,0 21 0,21 0 15,-20 0-15,-1 0 0,0 21 0,0 0 16,0 0-16,-21 0 0,0 1 16,0-1-16,0 0 0,0 0 0,0 0 15,-21 0-15,0 1 0,0-1 0,0 0 16,-22-21-16,22 21 0,0 0 15,0-21-15,0 0 0,-1 21 0,1-21 16,0 0-16,42 0 31,0-21-15</inkml:trace>
  <inkml:trace contextRef="#ctx0" brushRef="#br0" timeOffset="97316.78">23601 2328 0,'0'0'0,"0"-21"0,-21 42 32,21 1-32,-22-1 15,1 0-15,21 0 0,-21 21 16,0 1-16,0-1 0,0 0 0,21 1 15,-22-22-15,1 21 0,0 1 16,21-1-16,0 0 0,-21-21 0,21 1 16,0 20-16,-21-21 0,21 0 0,0 0 15,0 1-15,21-22 16,0 0-16,0 0 16,0 0-16,1 0 0,-1 0 15,0 0-15,0-22 0</inkml:trace>
  <inkml:trace contextRef="#ctx0" brushRef="#br0" timeOffset="97508.67">23368 2667 0,'0'0'0,"0"21"15,21-21 1,0 0-16,0 0 15,1 0-15,-1 0 0,21 0 0,-21 0 16,22 0-16,-22 0 0,0 0 16,21 0-16,-21 0 0,1 0 15</inkml:trace>
  <inkml:trace contextRef="#ctx0" brushRef="#br0" timeOffset="97880.46">23728 2752 0,'0'0'0,"0"21"16,21-21-1,0 0-15,0 0 16,0 0-16,1 0 16,-1 0-16,0-21 0,0 21 0,0-21 15,0 21-15,-21-22 0,0 1 16,0 0-1,-21 21 1,0 0 0,0 0-16,0 0 0,0 0 0,-1 21 15,1 0-15,0 1 0,0-1 16,21 0-16,-21 0 0,21 0 0,-21 0 16,21 1-16,0-1 0,0 0 0,0 0 15,0 0-15,0 0 16,21-21-16,0 22 0,0-22 15,0 0-15,0 0 0,1 0 16,-1 0-16,21 0 0,-21 0 16,0-22-16,22 22 0,-22-21 0</inkml:trace>
  <inkml:trace contextRef="#ctx0" brushRef="#br0" timeOffset="98277.81">24172 2625 0,'0'0'0,"0"-21"15,21 21-15,1-22 16,-1 22-16,0 0 16,0 0-16,0 0 15,0 0-15,1 0 0,-1 0 16,0 0-16,0 22 0,0-1 16,-21 0-16,21 0 0,-21 0 0,0 0 15,0 22-15,0-22 0,0 0 16,0 0-16,0 0 0,0 1 0,-21-1 15,0 0-15,0-21 0,0 21 16,0 0-16,-1-21 16,1 0-16,21-21 31,0 0-31,0 0 16,0 0-16,21-1 15,1 1-15,-1 0 0,0 0 16,0 0-16,0 0 0,0-1 0,1 1 15,-1 21-15,0 0 16,0 0-16,0 0 0,-21-21 16,21 21-16,1 0 15,-1 0-15,0 0 0,0 0 16</inkml:trace>
  <inkml:trace contextRef="#ctx0" brushRef="#br0" timeOffset="98500.73">24871 2773 0,'0'0'15,"0"21"-15,-21-21 0,-1 0 0,44 0 47,-1 0-47,0 0 16,0 0-16,0-21 0,0 21 15,1 0-15,-1 0 0,0 0 0,0 0 16,0 0-16,0-21 0,1 21 16,-1 0-16</inkml:trace>
  <inkml:trace contextRef="#ctx0" brushRef="#br0" timeOffset="99040.42">25527 2519 0,'0'21'0,"-21"0"0,0 0 15,-1 1-15,1-1 0,0 0 0,0 0 16,0 21-16,0-20 0,-1-1 16,1 0-16,0 21 0,0-21 15,-21 1-15,20-1 0,1 0 0,0 0 16,0-21-16,21 21 0,-21-21 15,21 21-15,21-21 32,0 0-32,0 0 15,0 0-15,1-21 0,-1 21 16,0 0-16,0 0 0,0 0 16,0 0-16,1-21 0,-1 21 0,0 0 15,0 0-15,0 0 0,0-21 16,1 21-16,-1-21 0,0 21 0,-21-21 15,21 21-15,-21-22 0,21 1 16,-21 0-16,0 0 16,0 0-16,0 0 0,0-1 15,-21 22 17,0 22-32,21-1 0,-21 0 15,21 0-15,-21 0 0,-1 0 16,22 1-16,-21-1 0,0 0 0,21 0 15,0 0-15,-21 0 0,0 1 16,21-1-16,-21 0 0,21 0 0,-22 0 16,22 0-16,0 1 15,0-1-15,-21-21 16</inkml:trace>
  <inkml:trace contextRef="#ctx0" brushRef="#br0" timeOffset="99621.16">21653 3323 0,'-42'0'16,"84"0"-16,-105 21 0,42-21 0,0 0 15,21 22 16,21-22-31,21 0 16,-21 0-16,22 0 16,-1 0-16,0 0 0,1 0 0,20 0 15,64 0-15,-42 0 16,-1 0-16,22 0 0,0 0 0,0 0 16,21 0-16,21 0 0,-21-22 0,21 22 15,0 0-15,22 0 0,-1 0 16,-21 0-16,22 0 0,-22 0 0,0 0 15,0 0-15,0 0 0,-21 0 16,-21 0-16,21 0 0,-42 0 16,21 0-16,-22 0 0,-20 0 0,-1 0 15,1 0-15,-1 0 0,-20 0 16,-1-21-16,0 21 0,-21 0 0,1 0 16,-1 0-16,0 0 0,-21-21 15,21 21-15,-42 0 47,0 0-47,0 0 0,-1 0 0,1 0 16</inkml:trace>
  <inkml:trace contextRef="#ctx0" brushRef="#br0" timeOffset="100224.81">21780 4509 0,'0'-22'15,"0"44"-15,0-65 0,0 22 0,0 0 16,0 0-16,0 0 0,0-1 0,22 22 16,-22-21-16,21 0 0,-21 0 15,0 42 16,-21 0-31,-1 0 16,22 22-16,-21-1 0,21-21 0,-21 22 16,0 20-16,21-21 0,-21 1 0,21 20 15,-21-20-15,21 20 0,-22-21 16,1 22-16,21-22 0,0 1 0,-21-22 16,21 21-16,-21-21 0,21 0 15,0 1-15,0-1 0,21-21 31,0-21-31,0 21 0,-21-22 0</inkml:trace>
  <inkml:trace contextRef="#ctx0" brushRef="#br0" timeOffset="100477.34">21759 4466 0,'0'-21'0,"0"42"0,-21-63 0,21 21 0,0 0 15,21 21 1,0 0-16,1 0 16,-1-22-16,0 22 0,21-21 15,-21 21-15,22 0 0,-22 0 0,21 0 16,-21 0-16,1 0 0,20 0 0,-21 0 16,0 0-16,0 0 0,-21 21 46,0 1-46,-21-22 0</inkml:trace>
  <inkml:trace contextRef="#ctx0" brushRef="#br0" timeOffset="100677.22">21611 4720 0,'0'0'0,"21"21"31,0-21-31,1 0 16,-1 0-16,21 0 0,-21 0 0,0 0 15,1 0-15,-1-21 0,21 21 16,-21 0-16,0 0 0,1-21 16,-1 21-16,0 0 0,0 0 0</inkml:trace>
  <inkml:trace contextRef="#ctx0" brushRef="#br0" timeOffset="101161.58">22077 4868 0,'0'-21'31,"0"0"-15,0 0-16,0 0 0,21 0 16,0-1-16,0 22 15,0-21-15,1 21 0,20-21 0,-21 21 16,0 0-16,0 0 0,22 0 0,-22 0 16,0 0-16,0 21 0,0 0 15,1 1-15,-1 20 0,0-21 16,-21 21-16,0 1 0,0-1 0,0-21 0,0 22 15,0-1-15,-21 0 16,0-21-16,-1 22 0,1-22 0,0 0 16,0 0-16,21 0 0,-21 1 0,0-22 15,-1 21-15,22-42 32,0-1-32,0 1 0,0 0 15,0 0-15,0-21 16,22 20-16,-22 1 0,21 0 0,0-21 15,-21-1-15,21 22 0,0-21 0,0 21 16,1-22-16,-1 22 0,0 0 16,21 0-16,-21 0 0,22 0 0,-22 21 15,21 0-15,-21-22 0,1 22 16,20 0-16,-21 0 0</inkml:trace>
  <inkml:trace contextRef="#ctx0" brushRef="#br0" timeOffset="101716.33">23156 4995 0,'0'0'0,"21"-21"0,1 0 15,-22 0-15,0 0 0,0 0 0,0-1 16,0 1-16,0 0 0,0 0 15,0 0-15,0 0 0,0-1 16,-22 22-16,1 0 0,0 0 0,-21 0 16,21 0-16,-1 0 0,-20 22 15,21-22-15,-21 42 0,20-21 16,-20 0-16,0 22 0,-22 41 0,43-63 16,0 22-16,0-1 0,0-21 15,-1 22-15,22-1 16,0-21-16,0 0 0,0 22 15,22-43-15,-1 0 0,0 21 16,0-21-16,0 0 0,0 0 0,22 0 0,-22 0 16,0-21-16,21 21 0,-20-22 0,20 1 15,-21 21-15,0-21 16,0 0-16,22 0 0,-22-22 0,0 22 16,-21 0-16,21-21 0,0 21 0,1-22 15,-22 22-15,0 0 0,0 0 16,0 0-16,-22 42 31,22 0-31,0 0 16,-21 0-16,0 0 0,21 1 0,0 20 15,0-21-15,0 0 16,-21 0-16,21 1 0,0-1 0,0 0 16,0 0-16,0 0 0,0 0 15,21-21-15,0 0 0,0 0 16,1 0-16,-1 0 0,0 0 15,21 0-15</inkml:trace>
  <inkml:trace contextRef="#ctx0" brushRef="#br0" timeOffset="102428.92">23537 4868 0,'0'0'0,"-21"0"31,0 0-31,21 22 15,-21-1-15,21 0 0,-21 0 0,21 21 16,0-20-16,0-1 0,-22 21 0,22-21 16,-21 0-16,21 1 0,-21-1 15,21 0-15,0 21 0,0-21 16,0 1-16,-21-22 0,21 21 16,-21-21-1,21-21 1,0-1-1,0 1-15,0 0 16,0 0-16,0 0 0,0 0 16,0-1-16,21-20 0,0 21 0,0 0 15,-21-22-15,21 22 0,1 0 16,20 0-16,-21 0 0,0 0 0,22 21 16,-22 0-16,0-22 0,0 22 0,0 0 15,22 0-15,-22 0 0,-21 22 16,21-1-16,0 0 0,-21 0 0,21 0 15,-21 22-15,0-22 0,0 0 0,0 0 16,0 21-16,0-20 0,0-1 16,0 0-16,0 0 0,0 0 15,0 0-15,0 1 0,-21-22 32,0 0-17,21-22 1,0 1-16,0 0 15,0 0-15,21-21 0,0 20 16,0 1-16,1 0 0,-1-21 0,21 21 16,-21-22-16,0 22 0,22 0 15,-22 0-15,21 0 0,-21-1 0,22 1 16,-22 21-16,0 0 0,21 0 16,-20 21-16,-1 1 0,-21-1 15,21 0-15,-21 0 0,0 21 16,0-20-16,0-1 0,0 21 0,0-21 15,0 0-15,0 1 0,-21-1 16,0 0-16,21 0 0,-22-21 0,22 21 16,-21-21-16,21 21 0,-21-21 15,21-21 17</inkml:trace>
  <inkml:trace contextRef="#ctx0" brushRef="#br0" timeOffset="102800.05">24384 5038 0,'21'0'31,"0"0"-31,-21-21 0,21 21 16,1 0-16,-22-22 0,21 22 15,0 0-15,0-21 0,0 0 0,0 21 16,1-21-16,-1 21 0,-21-21 0,21 0 16,-21-1-16,0 1 15,0 0-15,0 0 16,-21 21-16,0 0 0,-22 0 16,22 21-16,0 0 15,0 0-15,-22 1 0,22-1 0,0 0 16,0 21-16,0-21 0,0 1 0,21 20 15,0-21-15,-22 0 0,22 0 16,0 1-16,0-1 0,0 0 0,0 0 16,0 0-16,22-21 15,-1 0-15,0 0 0,21 0 16,-21 0-16,1 0 0,20-21 16,-21 21-16,21-21 0</inkml:trace>
  <inkml:trace contextRef="#ctx0" brushRef="#br0" timeOffset="103380.72">25061 4699 0,'-21'0'32,"0"0"-32,0 21 0,0 0 0,-1 1 0,22 20 15,-21-21-15,0 21 0,0-20 0,0 20 16,0-21-16,-1 21 0,1-20 15,21 20-15,-21-21 0,21 0 16,-21 0-16,21 1 0,0-1 16,0 0-1,21-21 1,0-21-16,0 21 16,1-21-16,-1-1 0,0 1 15,0 0-15,0 0 0,0 0 0,-21 0 16,22 21-16,-1-22 0,0 1 15,0 21-15,-21 21 16,0 1 0,0-1-16,0 0 15,0 0-15,0 0 0,0 0 16,0 1-16,0-1 0,0 0 16,0 0-16,21-21 15,0 0-15,1 21 0,-1-21 16,0 0-16,0 0 0,21 0 0,-20 0 15,-1 0-15,0 0 0,21-21 16,-21 21-16,1-21 0,-22 0 0,21 0 16,0-1-16,-21-20 0,21 0 0,-21-22 15,0 22-15,0 0 16,0-1-16,0 1 0,0-22 16,0 22-16,0 21 0,0 0 15,-21 21-15,0 0 16,0 0-16,-1 21 15,22 0-15,-21 0 0,21 0 16,0 1-16,0-1 0,0 0 16,0 0-16,0 0 0</inkml:trace>
  <inkml:trace contextRef="#ctx0" brushRef="#br0" timeOffset="103764.64">25633 4911 0,'-21'0'0,"-1"0"15,22 21-15,-21 0 0,0-21 16,0 21-16,21 0 0,-21 1 16,21-1-16,-21 0 0,21 0 0,-22 0 15,22 0-15,0 1 0,0-1 16,0 0-1,22-21-15,-1 0 0,0 0 16,0 0-16,0 0 16,0 0-16,1-21 0,-1 0 15,0-1-15,0 1 0,-21 0 16,0 0-16,21 0 0,-21-22 16,21 22-16,-21 0 0,0 0 15,0 0-15,0 0 0,0-1 0,-21 22 16,0 0-1,0 0-15,0 22 16,21-1 0,0 0-16</inkml:trace>
  <inkml:trace contextRef="#ctx0" brushRef="#br0" timeOffset="104144.78">25823 4868 0,'0'0'0,"0"-21"0,21 0 31,1 21-31,-1 0 0,0 0 16,0 21 0,-21 0-16,0 1 15,0-1-15,0 0 0,0 0 16,0 0-16,0 0 0,0 1 15,0-1-15,0 0 0,-21-21 0,21 21 16,-21-21-16,21 21 0,-21-21 31,21-21-15,0 0 0,0 0-16,0 0 15,21-1-15,-21 1 0,21 0 0,-21 0 16,21 0-16,0-22 0,-21 22 0,21 21 15,-21-21-15,22 0 0,-1 21 16,-21-21-16,21 21 0,0 0 16,0-21-16,-21-1 0,21 22 15,1 0-15</inkml:trace>
  <inkml:trace contextRef="#ctx0" brushRef="#br0" timeOffset="104688.48">26352 4509 0,'0'0'0,"0"21"31,0 0-31,0 0 0,0 0 16,-21 0-16,0 1 0,0-1 0,21 21 15,-21-21-15,0 22 0,21-22 16,-22 21-16,1 0 0,21-20 0,0 20 15,-21-21-15,0 0 0,21 0 16,-21 1-16,21-1 0,0 0 0,0 0 16,-21-21-1,21-21 17,21 21-32,-21-21 15,21 0-15,0 21 0,-21-22 0,21 22 16,0-21-16,1 21 0,-1-21 15,0 21-15,0 0 0,0 0 16,0 0 0,-42 0 15,0 0-15,0 0-16,0 0 15,0 0-15,-1 21 0,1-21 0,0 0 16,21 21-16,0 1 0,0-1 15,0 0 1,0 0-16,0 0 16,21-21-1,0 21-15,1-21 0,-1 0 0,0 0 16,0 22-16,0-22 0</inkml:trace>
  <inkml:trace contextRef="#ctx0" brushRef="#br0" timeOffset="105196.73">21717 5863 0,'0'0'16,"0"-21"-16,0-106 16,0 106-1,0 0-15,0 0 0,0-1 16,0 44 0,0-1-1,0 0-15,0 0 0,0 21 0,0 1 16,0-1-16,0 0 0,-21 1 0,21-1 15,0 0-15,-21 1 0,-1 20 16,1-20-16,0-1 0,0 0 0,0 1 16,0-22-16,-1 21 0,22 0 15,-21-20-15,21-1 0,-21 0 16,21 0-16,0 0 0,0-42 31,21 21-31,0-21 0,1 0 16</inkml:trace>
  <inkml:trace contextRef="#ctx0" brushRef="#br0" timeOffset="105532.58">21569 5863 0,'0'0'0,"0"-21"0,21-21 0,-21-1 0,0 22 16,21-21-16,0 21 0,0 0 15,1-1-15,-1 1 0,0 21 16,21-21-16,1 21 0,-1 0 0,0 0 0,-21 0 15,22 0-15,-1 21 16,0 0-16,-20 1 0,-1-1 0,0 21 16,-21-21-16,0 22 0,0-1 15,0-21-15,0 21 0,-21 1 0,0-22 16,-1 0-16,-20 0 0,21 0 0,-21 1 16,-1-1-16,22 0 0,-21-21 15,21 21-15,-43-21 0,43 0 16,0 0-16,42 0 47,0 0-32,0 0-15,0 0 0,1 0 16,-1 0-16</inkml:trace>
  <inkml:trace contextRef="#ctx0" brushRef="#br0" timeOffset="105964.55">22119 6181 0,'0'-21'0,"0"-1"16,0 1-16,21 0 15,0 21 1,1-21-16,-1 21 15,0 0-15,0 0 0,0 0 0,0 0 16,1 0-16,20 21 0,-21 0 16,0 0-16,0-21 0,1 22 0,-1 20 15,0-21-15,-21 0 0,0 0 0,0 1 16,0-1-16,0 0 0,0 0 16,-42 0-16,42 0 0,-22 1 0,1-22 15,-21 21-15,21-21 0,0 0 16,-1 0-16,1 0 15,21-21 1,0-1-16,0 1 0,0 0 16,0 0-16,0 0 15,0 0-15,21-1 0,1 1 16,-22 0-16,42 0 0,-42 0 0,21 0 16,0 21-16,0 0 0,1-22 15,-1 22-15,0 0 0,0 0 16,0 0-16,0 0 0,22 0 15,-1 0-15</inkml:trace>
  <inkml:trace contextRef="#ctx0" brushRef="#br0" timeOffset="106376.67">23029 6117 0,'-21'0'16,"0"0"-16,0 0 15,0 0-15,-1 21 0,1-21 0,0 22 16,0-22-16,0 21 0,0 0 0,-1 0 16,1 0-16,0 0 0,0 1 15,0-1-15,21 0 16,0 0-16,0 0 0,0 0 0,0 1 0,21-1 16,0-21-16,21 0 15,-20 0-15,-1 0 16,0 0-16,0 0 0,21 0 0,-20 0 15,-1 0-15,21-21 0,-21 21 16,0-22-16,1 1 0,-1 0 0,-21 0 16,0 0-16,0 0 0,0-22 0,0 22 15,0 0-15,0 0 0,0-22 16,0 22-16,-21 21 0,21-21 0,-22 0 16,1 21-16,0 0 0,0 0 15,0 0-15,0 0 16,21 21-16,-22-21 0,22 21 15,0 0-15,0 1 0,0-1 16,0 0-16,0 0 0,22 0 16,-22 0-16</inkml:trace>
  <inkml:trace contextRef="#ctx0" brushRef="#br0" timeOffset="106816.88">23220 6371 0,'0'0'16,"21"0"-16,-21-21 0,21 0 15,0 0-15,-21 0 16,21-1-16,1 1 0,-1 0 16,-21 0-16,21 0 0,-21 0 31,0 42 0,0 0-31,0 0 0,0 0 16,0 0-16,0 1 0,0 20 0,-21-21 15,0 21-15,21 1 0,-22-1 0,22 0 16,-21 1-16,0-1 0,0 22 16,21-22-16,0 0 0,-21 22 0,21-22 15,-21 0-15,21 22 0,0-22 0,0 22 16,0-1-16,-22-20 0,22 20 16,-21-21-16,21 22 0,-21-22 15,21 1-15,0-1 0,-21 0 0,21-21 16,-21 1-16,0 20 0,-1-21 15,22 0-15,-21-21 0,0 0 16,0 0 0,0 0-16,21-21 0,-21 0 0,21 0 15,0 0-15,-22-1 0,1 1 0,21 0 16,0 0-16,0-21 0,0 20 16,0-20-16,0 21 0,0-21 0,0-1 15,0 1-15,0 0 0</inkml:trace>
  <inkml:trace contextRef="#ctx0" brushRef="#br0" timeOffset="107052.74">23537 5969 0,'0'0'0,"-21"0"0,0-21 15,0 21-15,21 21 47,0 0-31,0 0 0,21-21-16,0 22 0</inkml:trace>
  <inkml:trace contextRef="#ctx0" brushRef="#br0" timeOffset="107416.61">23728 6308 0,'21'0'47,"0"0"-47,0-21 0,0 21 0,-21-22 15,22 22-15,-1-21 0,0 0 0,0 21 16,0-21-16,-21 0 16,0 0-16,0-1 15,-21 22-15,0 0 16,0 0-16,0 22 16,-22-22-16,22 21 0,0 0 0,-21 0 15,20 0-15,1 0 0,0 22 16,0-22-16,21 0 0,0 21 0,-21-20 15,21-1-15,0 0 0,0 0 16,0 0-16,0 0 0,21 1 16,0-22-16,0 21 15,22-21-15,-22 0 0,21 0 0,-21 0 16,43 0-16,-22-21 0,0 21 16</inkml:trace>
  <inkml:trace contextRef="#ctx0" brushRef="#br0" timeOffset="107964.51">24320 6202 0,'22'-21'16,"-44"42"-16,44-63 0,-22 20 0,0 1 15,-22 42 17,1 1-32,0-1 15,0 0-15,21 0 0,-21 0 16,0 22-16,21-22 0,-22 21 0,22-21 15,-21 0-15,21 22 0,0-22 0,0 0 16,0 0-16,0 22 0,0-22 16,0 0-16,0 0 0,21-21 15,1 0-15,-1 0 0,21 0 16,-21 0-16,0 0 0,1 0 16,20-21-16,-21 0 0,0 0 15,0-1-15,22 1 0,-22 0 0,0-21 16,21-1-16,-20 1 0,-1 21 0,21-21 15,-21-1-15,0 1 0,1 0 16,-1-1-16,0 22 0,0-21 0,-21 21 16,0-1-16,0 1 0,0 0 15,0 0-15,-21 21 32,0 21-32,0 0 15,21 22-15,-22-22 0,1 0 16,0 21-16,21-21 0,0 22 0,-21-22 0,21 21 15,-21 1-15,21-22 16,0 21-16,0-21 0,0 22 0,0-22 16,0 21-16,0-21 0,0 0 0,0 1 15,0-1-15,0 0 16,21-21 0,0 0-16,0 0 0,0 0 15,1 0-15,-1-21 0,0 0 16,0 21-16,0-22 0,-21 1 15</inkml:trace>
  <inkml:trace contextRef="#ctx0" brushRef="#br0" timeOffset="108245.35">24701 6244 0,'0'0'0,"-21"0"0,42 0 31,1 0-31,-1 0 0,0 0 16,0-21-16,0 21 0,22 0 0,-22 0 15,0 0-15,0 0 0,21 0 16,-20 0-16,-1-21 0,0 21 16,0 0-16,0 0 15,-42 0 32,0 0-47,0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5T11:14:01.1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2095 783 0,'0'0'0,"0"-21"0,22 21 31,-22-21-31,0 0 0,21 0 16,0 21-16,0-22 16,0 1-16,0 0 0,1 21 0,-1-21 15,0 0-15,21 0 0,-21-1 16,1 1-16,20 0 0,-21 0 0,-21 0 15,0 0-15,0-1 16,0 1 0,-21 21-16,0 0 0,0 0 15,-22 0-15,1 0 0,21 0 0,-22 21 16,1-21-16,0 22 0,21-1 0,-22 0 16,22 0-16,0 0 15,0 0-15,0-21 0,21 22 0,0-1 16,0 0-16,0 0 0,0 0 15,0 0-15,0 1 16,0-1-16,21 0 0,0 0 0,0-21 16,21 42-16,-20-20 0,20-1 15,-21 0-15,21 21 0,-20 1 0,20-22 16,-21 21-16,21 0 0,-20-20 16,-1 20-16,-21 0 0,0-21 0,0 22 15,0-22-15,-21 21 0,-22-21 16,22 22-16,-21-22 0,-1 0 15,1 21-15,0-20 0,-1-22 16,1 21-16,0-21 0,-1 0 0,1 0 16,0 0-16,-1 0 0,22 0 15,-21-21-15,21-1 0,0 1 16,-1 0-16,1 0 0,0 0 0,0-22 16,0 1-16,21 21 0,0-21 15,-21 20-15,21-20 0,0 21 0,0 0 16,0 0-16,0-1 0,21 1 15,0 0-15,0 21 0,0-21 16,0 21-16,22 0 0,-22 0 16</inkml:trace>
  <inkml:trace contextRef="#ctx0" brushRef="#br0" timeOffset="379.78">2455 1122 0,'21'0'16,"1"0"0,-1 0-16,0 0 0,0-21 15,0 0-15,0 21 0,22-22 0,-22 1 16,0 0-16,0 0 0,22 0 16,-22 0-16,-21-1 0,21 1 15,-21 0-15,0 0 16,-21 21-1,0 0-15,-1 21 0,-20 0 16,21 0-16,-21 1 0,20-1 16,1 21-16,-21-21 0,21 22 0,0-1 15,-1-21-15,1 21 0,0-20 16,21 20-16,0-21 0,0 0 0,0 0 16,0 1-16,0-1 0,0 0 15,21-21-15,0 0 16,22 0-16,-22 0 0,21 0 0,1 0 15,-1 0-15,0-21 0,1 0 16,-1-1-16,0 1 0,1 0 16,-1 0-16</inkml:trace>
  <inkml:trace contextRef="#ctx0" brushRef="#br0" timeOffset="628.63">3196 953 0,'0'0'0,"0"-64"31,0 43-31,-21 21 15,0 21-15,0 0 0,-1-21 16,1 43-16,0-22 0,0 0 16,0 21-16,0-21 0,-1 22 15,22-1-15,0-21 0,-21 0 0,21 22 16,0-22-16,0 0 0,0 0 16,0 0-16,21 1 0,1-22 15,-1 0-15,0 0 0,21 0 16,-21 0-16,1 0 0,20 0 0,-21-22 15,21 22-15,1-21 0,-22 0 16,21-21-16,1 21 0,-22-22 0,21 22 16</inkml:trace>
  <inkml:trace contextRef="#ctx0" brushRef="#br0" timeOffset="900.48">3662 593 0,'0'0'0,"0"-43"0,21 1 15,-21-21 1,0 41-16,0 1 0,0 42 31,-21 1-31,0-1 0,21 21 0,-22-21 16,22 22-16,-21-1 0,0 21 15,21-20-15,0 20 0,-21-20 0,0 20 16,0 1-16,21-22 0,0 0 16,0 1-16,-22-1 0,22 0 0,-21-21 15,21 1-15,0-1 0,0 0 16,0 0-16,0 0 0,21-21 31,1 0-31,-1 0 0,0 0 16,-21-21-16,42 0 0,-21 0 15,1 0-15,-1-1 0</inkml:trace>
  <inkml:trace contextRef="#ctx0" brushRef="#br0" timeOffset="1136.33">3979 783 0,'0'43'32,"0"-22"-32,0 0 0,0 0 15,0 0-15,-21 22 0,0-22 16,21 21-16,0-21 0,-21 0 0,21 22 16,-21-22-16,21 0 0,-22 0 15,22 0-15,0 1 0,0-1 0,0 0 16,0 0-1,22-21-15,-1 0 16,21-21-16,-21 0 0,0 21 16,1-21-16,20-1 0</inkml:trace>
  <inkml:trace contextRef="#ctx0" brushRef="#br0" timeOffset="1795.97">4276 910 0,'0'0'0,"-22"21"0,1 1 0,21-1 16,-21 0-16,21 0 0,-21 0 16,21 0-16,0 1 0,0-1 0,0 0 15,0 0-15,0 0 16,0 0-16,21-21 16,0 0-1,0 0-15,1 0 0,-22-21 16,0 0-16,0 0 15,0 0-15,0 0 16,0-1-16,0 1 0,0 0 16,0 0-16,0-21 0,0 20 0,0 1 15,0-21-15,0 21 0,21 0 16,0-1-16,0 22 0,0-21 0,0 0 16,1 21-16,-1 0 0,0 0 15,0 0-15,0 0 0,0 0 0,1 0 16,-1 21-16,0 0 0,0 1 15,0-1-15,-21 0 0,21 0 0,1 21 16,-22-20-16,0-1 0,0 21 0,0-21 16,0 0-16,0 1 15,0-1-15,0 0 0,0 0 16,-22 0-16,1-21 16,0 0-16,21-21 15,0 0 1,0-21-16,21 20 0,0 1 15,1-21-15,-1 21 0,0-22 16,0 1-16,0 0 0,22 21 0,-22-22 16,21 22-16,0 0 0,1 0 15,-1 21-15,-21 0 0,22 0 0,-22 0 16,21 0-16,-21 21 0,0 0 16,1 0-16,-1 0 0,0 22 15,0-22-15,-21 21 0,0 1 0,0-22 16,0 21-16,0-21 0,0 0 15,0 1-15,0-1 0,-21 0 0,21 0 16,-21 0-16,0-21 16,21 21-16,-64-21 31,64-21-31,-21 0 0,0 0 0,0 0 0</inkml:trace>
  <inkml:trace contextRef="#ctx0" brushRef="#br0" timeOffset="1999.85">4530 466 0,'0'0'0,"-22"0"16,1 0 46,0 0-62,0 0 16</inkml:trace>
  <inkml:trace contextRef="#ctx0" brushRef="#br0" timeOffset="2191.73">3577 656 0,'0'21'16,"0"1"-16,21-22 15,0 0-15,85 0 16,-63 0-16,20 0 16,-21 0-16,22 0 0,-1 0 0,1 0 0,21 0 15</inkml:trace>
  <inkml:trace contextRef="#ctx0" brushRef="#br0" timeOffset="2436.6">5482 953 0,'0'0'0,"-21"0"0,21 21 16,21-21 0,0 0-1,0 0-15,1 0 0,20 0 16,-21 0-16,0 0 0,22 0 16,-22-21-16,0 21 0,21 0 0</inkml:trace>
  <inkml:trace contextRef="#ctx0" brushRef="#br0" timeOffset="2992.28">6223 741 0,'0'0'0,"0"-21"0,-21 21 0,21-21 16,0-1-16,0 1 15,21 21-15,0-21 16,0 21-16,0 0 0,1 0 16,20-21-16,-21 21 0,0 0 0,22 0 15,-22 0-15,0 21 0,21 0 0,-21 0 16,-21 22 0,0-22-16,0 0 0,0 0 0,0 22 15,-21-22-15,0 21 0,0-21 16,0 0-16,-22 1 0,22-1 0,-21 0 15,0 0-15,20-21 0,1 21 16,0-21-16,0 0 0,0 0 0,0 0 16,-1 0-1,44-21 1,20 21-16,-21-21 16,0 21-16,0 0 0,22 0 0,-22 0 15,0 0-15,21 0 0,-20 0 16,-1 21-16,0 0 0,0 0 15,0-21-15,0 22 0,-21-1 0,22 0 16,-22 0-16,0 0 0,0 0 16,0 1-16,0-1 0,0 0 0,-22 0 15,1-21-15,0 21 0,0 0 16,0-21-16,-22 22 0,22-22 0,0 0 16,0 21-16,-21-21 0,20 0 0,1 0 15,0 0-15,0 0 0,0 0 16,0 0-16,-1 0 0,1 0 0,-21 0 15,21 0-15,-22 0 0,1 0 16,0 0-16</inkml:trace>
  <inkml:trace contextRef="#ctx0" brushRef="#br0" timeOffset="3475.72">2201 1672 0,'-42'0'0,"84"0"0,-105 21 0,42-21 16,21 22-1,21-22-15,0 0 16,21 0-16,22 0 0,-1 0 16,22 0-16,0 0 0,42 0 0,-22 0 15,22-22-15,22 22 0,-1 0 16,21 0-16,0-21 0,1 21 0,20-21 16,1 21-16,-1 0 0,1 0 15,-1-21-15,-20 21 0,-1 0 16,0 0-16,-21 0 0,1 0 0,-1-21 15,0 21-15,-21 0 0,-21 0 16,0 0-16,-1 0 0,-20 0 16,0 0-16,-22-21 0,1 21 0,-1 0 15,-20 0-15,-1 0 0,0 0 0,-21 0 16,1 0-16,-1 0 0,0 0 16,-21 21 30,-21-21-46</inkml:trace>
  <inkml:trace contextRef="#ctx0" brushRef="#br0" timeOffset="4068.41">4826 3344 0,'0'-42'0,"0"84"0,0-105 0,0 21 0,0 20 16,0 1-16,0-21 0,0 21 16,0 0-16,21-1 0,0 44 47,-21-1-47,0 21 0,0 0 0,0 1 15,0 20-15,0 1 0,-21-22 16,0 22-16,0-1 0,0 1 0,-1-22 15,1 21-15,-21-20 0,42-1 16,-21 0-16,0 1 0,-1-22 16,22 21-16,0-21 0,0 1 0,0-1 15,0 0-15,0-42 32,0 0-32,0-1 15</inkml:trace>
  <inkml:trace contextRef="#ctx0" brushRef="#br0" timeOffset="4377.22">4530 3281 0,'0'0'0,"0"-42"0,0-43 16,0 64 0,21 0-16,0-1 0,0 22 0,0 0 15,0-21-15,22 21 0,-1 0 16,0 0-16,1 21 0,-1 22 0,22-22 15,-22 21-15,0 22 0,22-22 16,-43 22-16,21-22 0,-21 21 0,22 1 16,-22-22-16,-21 1 0,0 20 0,0-21 15,0 1-15,0-1 0,0-21 16,0 22-16,0-22 0,-21 0 0,21 21 16,0-21-16,0 1 15,-21-22-15,21-22 31,0 1-31,0-21 16,0 21-16,0-22 0,21 22 0,-21-21 16</inkml:trace>
  <inkml:trace contextRef="#ctx0" brushRef="#br0" timeOffset="4628.09">5630 3006 0,'-21'21'0,"0"0"16,0 21-16,21-20 0,-43 20 0,22 21 16,0-20-16,0 20 0,0 1 15,-22-22-15,22 22 0,0-1 16,0-21-16,0 22 0,0-22 0,-1 1 16,1-1-16,21-21 0,0 21 15,-21-20-15,21 20 0,0-21 0,0 0 16,0 0-16,21-21 15,0 0 1,1-21-16,-1 0 0,0 0 16</inkml:trace>
  <inkml:trace contextRef="#ctx0" brushRef="#br0" timeOffset="5067.84">5863 3450 0,'0'-21'0,"0"42"0,21-42 0,-42 42 31,0 0-31,21 1 16,-21-1-16,0 21 0,-1-21 0,1 22 15,0-22-15,0 21 0,0-21 16,0 22-16,21-22 0,0 21 0,0-21 16,0 0-16,0 1 0,0 20 0,0-21 15,0 0-15,21-21 0,21 21 16,-21-21-16,22 0 0,-1 0 0,-21 0 15,21 0-15,22 0 16,-22 0-16,1-21 0,-22 0 16,21 0-16,0 0 0,-20-22 0,-1 22 0,0 0 15,0-21-15,-21-1 0,0 1 16,0 0-16,0-1 0,0 1 0,-21 21 16,0-21-16,0-1 0,-22 22 15,22 0-15,-21 0 0,-1 0 0,22 21 16,-21 0-16,0 0 0,-1 0 0,22 21 15,-21 0-15,21 0 0,-22 0 16,22 22-16,0-22 0,0 21 0,21-21 16,-21 22-16,21-22 0,0 0 15,0 21-15,0-21 0,21 1 16,0-1-16,0-21 0,0 21 0,0-21 16,22 0-16,-22 0 0,21 0 15,-21 0-15</inkml:trace>
  <inkml:trace contextRef="#ctx0" brushRef="#br0" timeOffset="5388.65">6731 2879 0,'0'0'15,"0"21"-15,0 0 16,0 0-16,0 22 0,0-22 16,0 21-16,0 22 0,-21-1 0,0-21 15,21 22-15,0-1 0,-22 1 0,1-1 16,0-20-16,0-1 0,21 22 16,0-43-16,0 21 0,-21 0 0,21-20 15,0-1-15,-21 0 0,21 0 16,0 0-16,21-21 15,0 0 1,0 0-16,0-21 16,0 0-16,1 0 0,-1 0 0</inkml:trace>
  <inkml:trace contextRef="#ctx0" brushRef="#br0" timeOffset="5771.9">6879 3514 0,'0'63'31,"21"-63"-31,0 0 0,1 0 16,-1 0-16,0 0 0,0 0 0,0 0 16,0 0-16,1-21 0,-1 21 15,0-21-15,0 0 0,0 0 0,-21-1 16,21 1-16,-21 0 0,0 0 15,0 0-15,-21 21 16,0 0-16,0 0 0,0 0 16,0 0-16,-1 0 0,1 0 15,-21 21-15,21 0 0,0 0 0,-1 0 16,1 1-16,0-1 0,0 21 0,21-21 16,0 0-16,0 1 15,0-1-15,0 0 0,0 0 0,0 0 16,0 0-16,0 1 0,21-1 15,-21 0-15,21-21 0,0 0 16,1 21-16,-1-21 0,21 0 0,-21 0 16,0 0-16,1 0 0,20 0 0,-21 0 15</inkml:trace>
  <inkml:trace contextRef="#ctx0" brushRef="#br0" timeOffset="6191.66">7895 3408 0,'0'0'0,"0"-21"0,0 0 16,-21-1-16,0 22 0,0-21 15,-1 21-15,-20 0 0,21 0 0,-21 0 16,20 0-16,-20 0 0,21 21 16,0 1-16,-22-1 0,22 0 0,0 0 15,0 0-15,21 0 0,0 1 16,0-1-16,0 0 0,0 0 0,0 0 15,21 0-15,0 1 0,22-1 16,-22-21-16,21 21 16,-21 0-16,22-21 0,-1 21 0,0-21 0,-21 21 15,22 1-15,-22-22 0,0 21 16,0-21-16,0 21 0,1 0 16,-22 0-16,0 0 15,-22 1-15,1-22 0,0 0 16,0 0-16,0 0 0,-22 0 15,22 0-15,-21 0 0,0 0 0,20 0 16,-20 0-16,21 0 0,0 0 0,-22 0 16,22 0-16,0 0 0,0 0 15,21-22-15,-21 22 0,21-21 16,0 0-16,0 0 16,0 0-16,0 0 15</inkml:trace>
  <inkml:trace contextRef="#ctx0" brushRef="#br0" timeOffset="6588.38">6329 3027 0,'42'-21'31,"0"21"-31,1-21 15,-1 21-15,22 0 0,-1 0 0,1 0 16,-1 0-16,22 0 0,-22 0 0,1 0 16,-1 0-16,1 0 0,-22 0 15,0 0-15,1 0 0,-1 0 0,-21 0 16,22 21-16,-22-21 0,-21 21 16,0 0-1,-21-21 1,-1 0-16</inkml:trace>
  <inkml:trace contextRef="#ctx0" brushRef="#br0" timeOffset="7240">3873 4678 0,'0'0'15,"-21"0"1,42 0 15,1 0-31,-1 0 16,0 0-16,0-21 0,0 21 0,22 0 15,-22 0-15,21 0 0,0 0 16,22 0-16,-1 0 0,1-21 0,21 21 16,20 0-16,1 0 0,21 0 15,-21 0-15,21 0 0,21 0 16,-21 0-16,21 0 0,1 0 0,20 0 16,-21 0-16,0 0 0,0 0 15,1 0-15,-1 0 0,0 0 0,0 0 16,0 0-16,-21 0 0,21 21 0,-21-21 15,0 0-15,-21 0 0,21 0 16,-21 0-16,0 0 0,-21 0 0,-1 0 16,-20 0-16,-1 0 0,1 0 0,-22 0 15,0 0-15,-20 0 0,-1 0 16,0 0-16,0 0 16,-42 0 15,0 0-31,0 0 0,21-21 15,-22 21-15,1-22 0,0 22 0,0 0 16,0 0-16</inkml:trace>
  <inkml:trace contextRef="#ctx0" brushRef="#br0" timeOffset="8223.94">2371 6054 0,'0'-21'0,"0"-1"15,0 1 1,0 0-16,0 0 16,0 0-16,-22 0 31,22 42-15,0 0-16,0 21 15,0-21-15,-21 22 0,21-22 16,-21 21-16,21 1 0,0-1 0,0 0 15,-21 1-15,21-1 0,-21 0 16,21 1-16,-21-1 0,21 0 0,0 1 16,0-1-16,0-21 0,0 21 15,0-20-15,0-1 0,0 0 0,0 0 16,0 0-16,0 0 0,0-42 47,21 0-32</inkml:trace>
  <inkml:trace contextRef="#ctx0" brushRef="#br0" timeOffset="8607.71">2709 6435 0,'0'0'0,"0"21"0,0 0 16,0 0-16,0 0 0,0 1 15,0-1 1,21-21 0,1 0-16,-1 0 0,0 0 15,0-21-15,-21-1 16,0 1-16,0 0 15,0 0-15,0 0 0,0 0 16,0-1-16,-21 22 16,0 0-1,0 0-15,-1 0 32,22 22-17</inkml:trace>
  <inkml:trace contextRef="#ctx0" brushRef="#br0" timeOffset="9925.32">5249 5779 0,'0'0'0,"21"0"15,-21-22-15,0 1 16,0 42 15,0 1-31,0 20 16,0-21-16,0 21 0,0 1 0,-21 20 16,21-20-16,0-1 0,-21 0 15,0 22-15,21-22 0,-21 0 0,21 1 16,0-1-16,-21 0 0,21 1 15,-22-22-15,22 0 0,0 0 16,0 0-16,0 1 0,22-44 31,-1 1-31,-21 0 16,21 0-16,0-21 0,0 20 16</inkml:trace>
  <inkml:trace contextRef="#ctx0" brushRef="#br0" timeOffset="10656.6">6032 5821 0,'-21'0'16,"0"21"0,0 0-16,0-21 0,0 43 0,-1-22 15,-20 42-15,21-42 16,0 1-16,0 20 0,21-21 0,0 21 15,0-20-15,0-1 0,0 21 0,0-21 16,0 0-16,0 1 0,21-1 0,-21 0 16,42-21-16,-21 21 0,0-21 15,1 0-15,20 0 0,-21 0 16,21 0-16,-20 0 0,20 0 0,-21 0 16,0 0-16,0-21 0,1 0 0,-1 21 15,-21-21-15,0-1 0,0 1 16,0 0-16,0 0 0,0 0 0,0-22 15,-21 22-15,21-21 0,-22 21 16,1 0-16,0-22 0,0 22 0,0 0 16,21 0-16,0 0 0,-21-22 15,21 22-15,21 0 16,0 21-16,0 0 16,0-21-16,22 21 0,-22 0 0,21 0 15,-21 0-15,22 0 16,-1 0-16,0 0 0,1 0 0,-1 21 0,-21 0 15,21 0-15,-20 0 0,-1 1 16,0-1-16,-21 0 0,0 21 16,0-21-16,0 1 0,0 20 0,-21-21 15,0 0-15,-1 22 0,1-22 0,0 0 16,0 0-16,0 0 0,21 22 16,0-22-16,0 21 15,0-21-15,0 0 0,0 1 0,21-1 16,0-21-16,0 0 0,64 0 15,-64 0-15,21 0 0,1-21 16,-1-1-16,0 1 0,1 0 16,-1 0-16,0 0 0,1 0 0,-22-22 15,0 22-15,0-21 0,0 21 16,-21-22-16,0-41 0,0 62 16,0-20-16,-42 0 0,21-1 0,0 22 15,-22-21-15,1 21 0,21 0 16,-21 21-16,-1 0 0,1-22 0,0 22 15,-1 0-15,1 0 0,21 22 0,-22-22 16,22 21-16,-21 0 0,21 0 16,0 0-16,21 0 0,0 1 0,0-1 15,0 0-15,0 0 0</inkml:trace>
  <inkml:trace contextRef="#ctx0" brushRef="#br0" timeOffset="11160.31">8086 5355 0,'0'0'0,"0"-21"0,-22 21 15,1 0 1,21 21-16,0 0 16,0 1-16,-21-1 0,21 21 15,-21 0-15,21 22 0,-21-22 16,21 22-16,-21-22 0,21 22 0,-22-1 16,1-21-16,21 22 0,0-22 0,-21 1 15,21-1-15,-21 0 0,21-21 16,0 1-16,-21-1 0,21 0 0,0 0 15,0 0-15,21-42 32,0 0-17,-21 0-15,0 0 0,0-1 16</inkml:trace>
  <inkml:trace contextRef="#ctx0" brushRef="#br0" timeOffset="11520.18">7895 5546 0,'0'-21'0,"0"42"16,-21-64-16,21 22 0,0 0 0,0 0 15,0 0-15,0 0 0,0-1 0,0 1 16,0 0-16,0 0 0,0 0 0,42 0 16,-21-1-16,1 1 0,-1 0 15,21 0-15,0 0 0,1 21 0,-1-21 16,22 21-16,-22 0 0,0 0 15,22 0-15,-22 0 0,22 21 16,-22 21-16,0-21 0,1 22 0,-22-1 16,0-21-16,-21 43 0,0-22 0,-21 0 15,0 1-15,-22-1 0,1-21 16,0 21-16,-1 1 0,1-22 0,0 0 16,-1 0-16,22 0 0,-21 1 0,21-1 15,-1 0-15,1-21 0,0 0 16,21 21-16,-21-21 0,42 0 31,0 0-15,0 0-16,1 0 15</inkml:trace>
  <inkml:trace contextRef="#ctx0" brushRef="#br0" timeOffset="12087.9">8848 6054 0,'0'0'0,"21"0"0,0 0 15,21 0-15,1-43 16,-22 22-16,0 0 0,-21 0 0,0 0 16,0 0-16,0-1 15,0-20-15,0 21 0,0 0 0,0-22 16,0 22-16,-21 0 0,0 0 0,-1 0 15,1 0-15,0 21 0,0 0 16,-21 0-16,20 0 0,-20 21 0,21 0 16,-21 21-16,-1-21 0,1 22 0,0-1 15,20-21-15,-20 22 0,21-1 16,-21 0-16,20 1 0,1-22 0,0 21 16,21-21-16,0 0 0,0 1 15,0-1-15,0 0 0,0 0 0,21-21 16,0 0-16,1 0 0,-1 0 15,0 0-15,0 0 0,21 0 16,1-21-16,-1 0 0,-21 0 16,22 21-16,-1-22 0,-21-20 0,21 21 15,-20 0-15,-1 0 0,0-22 16,0 22-16,0 0 0,-21 0 0,0 0 16,0-1-16,0 1 0,0 0 0,0 0 15,0 42 1,0 0-1,0 0-15,0 1 0,0-1 16,0 0-16,-21 21 0,21-21 16,0 1-16,0-1 0,0 21 0,0-21 15,0 0-15,0 1 0,0-1 16,0 0-16,21 0 0,0-21 16,22 21-16,-22-21 15,0 0-15,21 0 0,-20 0 0,20 0 16,0-21-16,1 21 0</inkml:trace>
  <inkml:trace contextRef="#ctx0" brushRef="#br0" timeOffset="12881.35">9673 5863 0,'0'-21'0,"0"42"0,0-63 0,0 21 0,-21 0 16,0-1-16,21 1 15,-21 0-15,-1 21 0,1 0 16,0 0-16,0 0 0,0 0 15,0 0-15,-1 21 0,1 0 16,0 1-16,21-1 0,-21 0 0,0 0 16,21 0-16,-21 22 0,21-22 0,0 0 15,-22 21-15,22-21 0,0 1 0,0-1 16,0 0-16,0 0 0,0 0 16,22-21-16,-1 21 15,0-21-15,0 0 0,0 0 0,0 0 16,1 0-16,-1 0 0,21-21 15,-21 21-15,0-21 0,1 0 16,-1 0-16,0 0 0,0-1 0,0 1 16,0 0-16,1 0 0,-22 0 0,0 0 15,0-1-15,21 22 0,-21-21 16,0 0-16,0 0 0,0 0 16,0 42 15,-21 0-31,21 0 0,0 22 15,0-22-15,-22 42 16,22-20-16,-21-1 0,21 21 0,0-20 16,0 20-16,-21 1 0,21-1 0,-21 22 15,21 0-15,0-22 0,0 22 16,0-1-16,0 1 0,-21 0 0,21-1 16,0 1-16,0 0 0,0-1 0,-21 1 15,21 0-15,-22-1 0,22-20 0,-21 21 16,21-22-16,0 1 0,0-1 0,0 1 15,0-1-15,0-21 0,0 1 16,0-1-16,0-21 0,0 22 0,0-22 16,0 0-16,0-42 15,-21 0-15,21-1 16,0-20-16,-21 21 0,21-43 16,0 22-16,-21 0 0,0-22 15,21 1-15,-22-1 0,1 1 0,0-22 16,21 22-16,-21-22 0,0 0 0,0 1 15,21-1-15,0 0 0,0 1 0,0 20 16,0-21-16,0 22 0,21-1 16,0-20-16,0 20 0,-21 22 0,42-85 15,1 85-15,-22-1 0,21 1 16,-21 21-16,22-22 0,-1 22 0,0 0 16,1 0-16,-1 0 0,0 0 15,-20-1-15,20 1 0,0 0 0,1 0 16,-22 21-16,0-21 0,0 0 0,0 21 15,-21-22 1</inkml:trace>
  <inkml:trace contextRef="#ctx0" brushRef="#br0" timeOffset="13484.38">10075 5990 0,'21'-21'16,"1"21"-1,-22-21-15,21 0 16,0 21-16,0-21 0,0-1 15,0 1-15,1 0 0,-1 21 16,0-21-16,0 0 0,0 0 0,0 21 16,1-22-16,-22 1 15,0 0 1,-22 21-16,1 0 16,0 0-16,0 0 0,0 21 15,0 0-15,-22 1 0,22-1 0,0 0 16,0 0-16,-22 0 0,22 0 0,21 22 15,-21-22-15,21 0 0,0 0 16,0 22-16,0-22 0,0 0 0,0 0 16,21 0-16,0 0 0,22-21 15,-22 0-15,0 0 16,21 0-16,-20 0 0,20 0 0,-21 0 16,21 0-16,-20-21 0,20 21 15,-21-21-15,21 0 0,-20-21 0,20 20 16,-21 1-16,43-63 15,-43 62-15,-21-20 0,21 21 0,-21-21 16,21 20-16,-21 1 0,0 0 0,0 0 16,0 0-16,-21 21 0,0 0 15,0 0-15,-1 0 0,1 0 0,0 21 16,0 0-16,0 0 0,21 0 0,0 1 16,0-1-16,0 0 0,0 0 15,0 0-15,0 0 0,0 1 0,0 20 16,21-21-16,0 0 0,0 0 0,0 1 15,1-1-15,-1-21 16,0 21-16,-21 0 0,21-21 0,-21 21 16,0 0-16,0 1 15,-21-22-15,0 0 16,0 0-16,-1 0 0,1 0 16,0 0-16,0 0 0,0 0 0,-22 0 15,22 0-15,0 0 0,0 0 16,0 0-16,0 0 0,-1 0 15,1 0-15,0 0 0</inkml:trace>
  <inkml:trace contextRef="#ctx0" brushRef="#br0" timeOffset="48079.06">2413 8234 0,'-21'0'47,"0"0"-47,-1 0 16,22-21 0,-21 21-16,21-21 0,-21 21 0,21-22 15,0 1-15,0 0 16,0 0-16,0 0 15,0 0-15,21-1 16,0 1-16,1 21 0,-22-21 0,21 21 16,0 0-16,21-21 0,-21 21 15,1 0-15,-1 0 0,0 0 16,0 0-16,0 21 0,0 0 0,1-21 16,-1 21-16,0 22 15,-21-22-15,21 0 0,21 64 16,-42-43-16,0 0 0,0 1 0,0-1 15,0 0-15,0-20 0,0 20 16,-21 0-16,0 1 0,0-1 0,0-21 16,0 21-16,-1-20 0,-20 20 15,21-21-15,-21 21 0,-1-20 0,-20-1 16,20 0-16,1 0 16,0-21-16,21 0 0,-22 0 0,22 0 15,-21 0-15,21-21 0,-1 0 0,1 0 16,0-1-16,0 1 0,0 0 15,0-21-15,21 21 0,0-22 16,-22 22-16,22-21 0,0 21 16,0-1-16,0 1 0,0 0 0,43-42 15,-22 41 1,0 22-16,0-21 0,0 21 0,1 0 16,-1 0-16,0 0 0,21 0 0,-21 21 15,1-21-15,20 22 0,-21-1 16,0 0-16,0 0 0,1 21 0,-22-20 15,21-1-15,0 21 16,-21-21-16,21 0 0,0 43 16,0-43-16,-21 0 0,22 0 0,-1 1 15,-21-1-15,21-21 0,-21 21 16,21-21-16,-21 21 0,21-21 16,0 0-16,1 0 15,-1 0-15</inkml:trace>
  <inkml:trace contextRef="#ctx0" brushRef="#br0" timeOffset="48647.73">3175 8615 0,'0'-21'78,"21"21"-78,-21-21 0,0-1 15,0 1 1,-21 21 15,21 21-31,-21-21 16,21 22-16,0-1 0,0 0 15,21-21 48,0 0-63,-21-21 16,0 0-16,0-1 31,-21 22-31,0 0 0,0 0 15,-1 0 1,22 22-16,0-1 16</inkml:trace>
  <inkml:trace contextRef="#ctx0" brushRef="#br0" timeOffset="49496.09">5249 8022 0,'0'-21'0,"0"0"0,-21 0 16,21 0-16,0-1 15,-21 22-15,21-21 0,0 42 47,0 1-47,0-1 0,0 21 0,0 22 16,0-22-16,0 21 0,0-20 0,-21 20 15,21 1-15,-21-22 0,21 22 16,-22-22-16,22 0 0,0 1 0,-21-1 16,21-21-16,-21 21 0,21 1 0,0-22 15,0 0-15,0 0 0,0 0 16,0 1-16</inkml:trace>
  <inkml:trace contextRef="#ctx0" brushRef="#br0" timeOffset="49959.82">5038 8255 0,'0'0'0,"-22"-42"0,1 21 16,21-22-16,-21 1 0,21 0 0,0 20 15,0-20-15,0 21 0,0-21 16,0 20-16,0 1 0,0 0 0,21 0 16,0 0-16,1 0 0,-1 21 0,0 0 15,0 0-15,21 0 0,-20 0 16,20 0-16,0 21 0,1 21 16,20-21-16,-21 22 0,1 20 0,20 1 15,-20-22-15,-22 21 0,21 1 16,-21-1-16,0 1 0,1-22 15,-1 22-15,-21-22 0,0 43 0,0-43 16,0 0-16,0-20 0,0-1 16,0 0-16,0 0 0,0 0 0,0-42 31,0 0-15,0 0-16,0-22 0,0 1 0,0 0 15,0-1-15,0 1 0,0-21 16,0 20-16,0-20 0,0-1 0,21 1 15,-21-1-15,21 1 0,-21 20 16,0-20-16,0 42 0,21-22 16,-21 22-16,21 0 0,-21 0 0,0 0 15,22 21 1,-1 0-16,0 0 16,0 21-16,0 0 15,-21 0-15,21 0 0,-21 22 0,22-22 16,-1 21-16</inkml:trace>
  <inkml:trace contextRef="#ctx0" brushRef="#br0" timeOffset="50484.1">6308 8340 0,'0'-21'0,"0"42"0,0-64 16,0 22-16,0 0 0,0 0 15,-22 21 1,1 0-16,0 0 16,0 21-16,0 0 0,0 0 15,21 1-15,-22-1 0,1 21 16,21-21-16,-21 0 0,21 22 0,0-22 16,0 21-16,0-21 0,0 1 15,0 20-15,0-21 0,0 0 16,0 0-16,0 1 0,0-1 0,21 0 15,0 0-15,1-21 0,-1 21 0,0-21 16,0 0-16,0 0 0,0 0 16,22 0-16,-1-21 0,-21 21 0,22-21 15,-1 0-15,0 0 0,-21-22 0,22 22 16,-22-21-16,0 21 0,0-22 16,0 1-16,-21 0 0,0-1 0,0 1 15,0 0-15,-21-1 0,0 1 0,0 21 16,-21-22-16,20 22 0,-20 0 15,0 0-15,21 21 0,-22 0 16,1 0-16,21 0 0,-22 0 0,22 0 16,0 0-16,0 21 0,0 0 15,0 0-15,21 1 0,0 20 0,0-21 16,0 0-16,0 22 0,0-22 0,0 0 16,0 0-16,0 0 0,0 0 15,21 1-15,0-22 0,0 21 0,0-21 16,0 0-16,1 0 0,-1 0 15,21 0-15,-21 0 0</inkml:trace>
  <inkml:trace contextRef="#ctx0" brushRef="#br0" timeOffset="50796.93">6943 7832 0,'0'0'0,"21"-21"0,-21-1 0,0 1 0,21 21 15,-21-21-15,0 42 32,0 0-32,0 1 0,0-1 0,0 0 15,0 21-15,0 1 0,0-1 16,0 0-16,0 22 0,0-22 0,-21 0 16,21 1-16,0 20 0,-21-42 15,21 22-15,0-1 0,0 0 0,0-20 16,0-1-16,0 21 0,0-21 15,0 0-15,0 1 0,0-1 0,0 0 16,0 0-16,0 0 16,21-21 15,0 0-31,0-21 0</inkml:trace>
  <inkml:trace contextRef="#ctx0" brushRef="#br0" timeOffset="51224.1">7260 8382 0,'21'0'62,"0"0"-62,1-21 16,-1 21-16,0-21 0,0 0 15,-21-1-15,21 22 16,-21-21-16,21 0 0,-21 0 16,0 0-16,0 0 15,-21 21 1,0 0 0,0 0-16,21 21 0,-21 0 15,0 0-15,-1 0 0,22 0 0,-21 22 16,0-22-16,21 0 0,0 0 15,-21 22-15,0-22 0,21 0 0,0 0 16,0 0-16,-21 0 0,21 1 0,0-1 16,0 0-16,0 0 15,21-21 1,0 0-16,0 0 0,0 0 16,0 0-16,22 0 15,-22 0-15,0-21 0,0 0 16,22 0-16,-1 21 0,-21-43 0,21 22 15,1 0-15</inkml:trace>
  <inkml:trace contextRef="#ctx0" brushRef="#br0" timeOffset="51588.03">7916 8255 0,'0'0'0,"21"0"32,-42 0-17,0 0-15,0 0 16,0 21-16,0-21 15,21 21-15,-22-21 0,22 22 0,-21-1 16,21 0-16,-21-21 0,21 21 0,0 0 16,0 0-16,0 1 0,0-1 15,21-21-15,0 0 16,1 21-16,-1-21 0,0 0 0,-21 21 16,21-21-16,0 0 0,0 21 0,1-21 15,-22 21-15,21-21 16,-21 22-16,0-1 15,0 0 1,-21-21-16,-1 0 0,1 0 16,0 0-16,0 0 0,-21 0 15,20 0-15,1 0 0,0 0 0,0 0 16,0 0-16,0 0 0,-1 0 16,1 0-16,21-21 15,-21 21-15,21-21 0,0-1 16,0 1-16</inkml:trace>
  <inkml:trace contextRef="#ctx0" brushRef="#br0" timeOffset="51839.88">6879 8001 0,'21'-42'31,"0"42"-31,1 0 16,20-21-16,0 21 0,1 0 16,-1 0-16,0 0 0,1 0 0,-1-22 15,21 22-15,-20 0 0,-1 0 0,0 0 16,1 0-16,-1 0 0,0 0 16,-20 0-16,-1 0 0,0 0 0,0 0 15,0 0-15,0 22 16</inkml:trace>
  <inkml:trace contextRef="#ctx0" brushRef="#br0" timeOffset="52495.51">9123 8213 0,'-43'0'16,"86"0"-16,-128 21 0,43-21 0,21 0 0,-22 0 15,22 21-15,-21-21 0,21 0 0,21 21 16,0 0 0,21-21-1,21 0-15,-21 0 0,22 0 16,-1 0-16,21 0 0,-20 0 0,20 0 0,1 0 16,-1 0-16,1 0 0,-1 0 15,1 0-15,-1 0 0,1-21 16,-1 21-16,-20 0 0,20 0 0,-21-21 15,-20 21-15,-1 0 0,0 0 0,0-21 16,-21 0-16,-21 21 16,0-21-16,0 21 0,-22 0 15,1-22-15,21 22 0,-22 0 16,1-21-16,21 21 0,-21-21 0,20 21 16,1 0-16,21-21 0,0 0 15,21 21 1,1 0-16,-1 0 15,21 0-15,-21 0 0,22 0 0,-1 21 16,-21 0-16,21-21 0,1 21 0,-22 0 16,0 1-16,21-1 0,-42 0 15,0 0-15,0 0 0,0 22 0,0-22 16,-21 0-16,0 0 0,-21 21 0,-1-20 16,1-1-16,0 0 0,-1 0 15,-20 0-15,21-21 0,-1 21 0,22 1 16,-21-22-16,21 0 0,-1 21 15</inkml:trace>
  <inkml:trace contextRef="#ctx0" brushRef="#br0" timeOffset="54404.71">10710 7811 0,'0'0'0,"-21"-22"0,0 22 15,21-21-15,0 0 16,42 21-16,-21-21 16,22 21-16,-1-21 0,0 21 0,22-21 15,-1 21-15,22-22 0,-21 22 0,20-21 16,-20 21-16,-1 0 0,1 0 15,-1-21-15,-20 21 0,-1 0 16,-21 0-16,0 0 0,-42 0 31,-21 0-31,-1 0 0,1 0 0</inkml:trace>
  <inkml:trace contextRef="#ctx0" brushRef="#br0" timeOffset="54660.03">10985 7726 0,'0'21'16,"22"-21"0,-1 21-1,-21 0-15,21 1 0,-21-1 0,21 0 16,-21 21-16,0 1 0,0-1 16,0 0-16,0 22 0,0-22 0,-21 0 15,0 22-15,0-22 0,-1 1 0,1-22 16,21 21-16,-21-21 0,21 22 0,-21-22 15,21 0-15,0 0 16,21-21 0,0 0-16,0 0 0,1-21 0,-1 0 15,0 0-15,21-1 0,-21 1 16</inkml:trace>
  <inkml:trace contextRef="#ctx0" brushRef="#br0" timeOffset="55132.76">11430 7747 0,'0'0'0,"0"-21"0,21 0 16,0 42 0,-21 0-1,0 0-15,0 22 0,0-22 0,0 21 16,0 0-16,0 1 0,0-1 0,0 0 16,0 1-16,0-1 0,0 0 15,0 1-15,0-1 0,0-21 0,0 0 16,-21 22-16,21-22 0,-21 0 0,0 0 15,21 0-15,-21-21 32,21-21-17,0 0-15,0 0 0,0 0 0,0 0 16,0-1-16,0-20 0,0 21 16,21-21-16,-21 20 0,21 1 0,0 0 15,0 0-15,0 0 0,22 0 0,-22-1 16,0 22-16,21 0 0,1 0 15,-22 0-15,21 0 0,1 22 16,-1-1-16,-21 0 0,21 0 0,-20 21 16,20-20-16,-42 20 0,21-21 15,-21 21-15,0-20 0,-21 62 16,21-63-16,-21 1 0,0-1 16,-1 0-16,1-21 0,0 21 0,0-21 15,0 0-15,0 0 0,-1 0 16,22-21-1,0 0-15,22 0 16,-1-1-16,0 1 0,0 0 16,0 0-16</inkml:trace>
  <inkml:trace contextRef="#ctx0" brushRef="#br0" timeOffset="55480.56">12107 8234 0,'0'0'16,"0"21"-16,21-21 15,1 0-15,-1 0 16,0 0-16,0 0 0,0 0 16,0 0-16,1-21 0,-1 21 15,-21-21-15,21 0 0,0 21 0,-21-22 16,0 1-16,21 21 0,-21-21 16,0 0-16,0 0 0,0 0 0,0-1 15,0 1-15,-21 21 16,0 0-16,0 0 15,0 21-15,-22-21 0,22 22 0,0 20 16,0-21-16,0 0 0,-1 22 0,1-22 16,0 0-16,21 21 0,-21-21 15,21 1-15,0-1 0,0 0 0,0 0 16,0 0-16,0 0 0,42-21 16,-21 22-16,1-22 15,-1 0-15,0 0 0,21 0 0,1 0 16,-22 0-16,21 0 0,-21-22 15,22 1-15,-1 21 0,-21-21 0</inkml:trace>
  <inkml:trace contextRef="#ctx0" brushRef="#br0" timeOffset="55884.33">12806 8086 0,'0'-64'31,"-21"64"-15,-1 21-16,1 1 15,21-1-15,-21 0 0,0 0 0,21 0 16,-21 22-16,21-22 0,-21 0 0,21 21 16,-22-21-16,22 1 0,0-1 15,0 0-15,0 0 0,0 0 0,0 0 16,22-21 0,-1 22-16,0-22 0,0 0 0,21 0 15,-20 0-15,-1 0 0,0 0 16,21-22-16,-21 1 0,22 21 0,-22-21 15,21 0-15,-21-21 0,1 20 0,-22 1 16,21-21-16,-21 21 0,0-22 16,0 22-16,0-21 0,0 21 0,-21-22 15,-1 22-15,1 0 0,0 21 0,0-21 16,-21 21-16,20 0 16,1 0-16,-21 0 0,21 0 0,0 0 0,-22 21 15,22 0-15,0 0 0,21 1 0,-21-1 16,21 0-16,-21 21 15,21-21-15,0 1 0,0-1 0,0 0 16,21 0-16,0-21 0,0 21 0,0-21 16,22 0-16,-22 21 0</inkml:trace>
  <inkml:trace contextRef="#ctx0" brushRef="#br0" timeOffset="56314.76">13293 8192 0,'0'0'0,"-22"-22"0,22 1 0,0 0 15,0 0-15,0 0 0,22 21 16,-1-21-16,0-1 0,0 22 0,0 0 16,22 0-16,-22 0 0,0 0 15,21 0-15,-21 0 0,1 22 0,-1-22 16,0 21-16,0 0 0,0 0 0,0 21 15,-21-20-15,0-1 0,0 21 16,0-21-16,0 0 0,0 22 0,0-22 16,-21 0-16,0 0 0,0-21 0,21 21 15,-21 1-15,0-22 16,-1 0-16,1 0 0,0 0 16,21-22-16,0 1 15,0 0-15,0 0 16,21 0-16,-21-22 0,21 22 15,1 0-15,-1-21 0,-21-1 0,21 22 16,0-21-16,0 21 0,0-22 16,1 22-16,-1 0 0,0 0 15,0 21-15,0 0 0,0 0 16,1 0-16,-1 0 0,0 0 0,0 0 16,0 0-16,0 0 0,1 21 0</inkml:trace>
  <inkml:trace contextRef="#ctx0" brushRef="#br0" timeOffset="57131.93">14224 8022 0,'0'-63'31,"-21"63"-31,0 21 16,21 0-16,-22 0 15,1 22-15,0-22 0,21 0 16,-21 21-16,21-21 0,0 1 16,-21 20-16,21-21 0,0 0 0,0 0 15,0 1-15,0-1 0,0 0 0,0 0 16,0 0-16,21-21 16,0 0-16,0 0 0,0 0 0,1 0 15,20 0-15,-21 0 0,21 0 0,-20 0 16,-1-21-16,0 0 0,21 0 15,-21 0-15,1-1 0,-1 1 0,0-21 16,-21 21-16,21 0 0,0-22 0,-21 22 16,0-21-16,21 21 0,-21-1 15,0 1-15,22 0 0,-22 0 0,0 0 16,0 42 15,-22 0-15,22 0-16,-21 0 0,21 22 0,0-1 15,0-21-15,-21 22 0,21-1 16,-21 0-16,0 1 0,21 20 0,0-21 16,0 1-16,0-1 0,-21 22 0,21-22 15,0 21-15,-22-20 0,22 20 0,0 1 16,-21-1-16,0-20 0,0 20 16,21 1-16,-21 41 15,21-41-15,-21-1 0,21-20 0,-22 20 0,22-20 16,0 20-16,0-21 0,0 22 15,0-22-15,0 1 0,0-1 16,0 0-16,0-21 0,0 22 0,0-22 16,0 0-16,0 0 0,0 0 0,0 1 15,-21-22 17,0-22-32,0 1 0,0 0 0,0-21 15,-1-1-15,1 1 0,0-21 0,0 20 16,-21-20-16,42-22 0,-22 22 0,22-1 15,0-21-15,0 22 0,0-22 16,0 1-16,22-1 0,-1 21 16,0-20-16,0 20 0,0 1 0,22-1 15,-22 1-15,21 20 0,0-20 16,1 21-16,-22-1 0,64-20 16,-43 42-16,0-22 0,-21 43 0,22-21 15,-22 0-15,0 21 0,21 0 16,-20 0-16,-1 0 0,0 0 15,-21 21-15,0 0 16,0 0 0</inkml:trace>
  <inkml:trace contextRef="#ctx0" brushRef="#br0" timeOffset="80431.91">2434 10287 0,'-21'0'16,"0"0"-16,21-21 47,0 0-32,0 0-15,0-1 16,21 22-16,0-21 0,0 21 16,0-21-16,1 21 0,-1 0 0,0-21 15,0 21-15,21 0 0,-20 0 0,-1 0 16,21 0-16,-21 0 0,0 0 15,1 21-15,-1 0 0,0-21 0,0 21 16,-21 1-16,0 20 0,0-21 16,0 21-16,0-20 0,-21 20 15,0 0-15,0-21 0,-22 22 0,22-22 16,-21 21-16,-1-21 0,22 1 16,-21-1-16,21 0 0,0-21 0,-22 0 15,22 21-15,0-21 0,0 0 16,0 0-16,21-21 15,0 0-15,0 0 16,0-1-16,0 1 16,0 0-16,21 21 0,0-21 15,0 0-15,21 21 0,-20-21 16,20 21-16,-21 0 0,21 0 0,1 0 16,-22 0-16,21 0 0,1 0 15,-1 21-15,-21-21 0,21 21 16,-20 0-16,-1 0 0,0 0 0,0 1 15,0 20-15,-21-21 0,21 0 0,-21 0 16,0 22-16,0-22 0,0 0 16,0 0-16,-21 22 0,-21-22 0,21 0 15,0 0-15,-22 0 0,1 0 16,0 1-16,-1-22 0,1 21 0,0-21 16,-1 0-16,1 21 0,0-21 15,-1 0-15,1 0 0,0 0 0,-1 0 16,22-21-16,-21 21 0,21-21 15,-22-1-15,22 22 0,0-21 0,0 0 16,0 0-16,21 0 0,0 0 16,-22 21-16,22-22 0,0 1 15,22 21 1,-1 0-16,0 0 0,0-21 16,0 21-16,22 0 0</inkml:trace>
  <inkml:trace contextRef="#ctx0" brushRef="#br0" timeOffset="80812.19">3323 10668 0,'0'0'0,"-21"21"15,21 0 1,21-21 0,0 0-1,0 0-15,1 0 16,-1 0-16,-21-21 0,21 21 0,-21-21 16,21 21-16,-21-21 0,0 0 15,0 0-15,0-1 16,-21 22-16,0 0 15,0 0-15,-1 0 16,1 0-16,0 0 0,0 22 16,21-1-16,-21 0 0,21 0 15,-21-21-15,21 21 16,0 0-16,21-21 16,0 0-16</inkml:trace>
  <inkml:trace contextRef="#ctx0" brushRef="#br0" timeOffset="81376.06">5122 9991 0,'0'0'0,"0"-21"0,0-22 16,0 22-16,0 0 0,0 0 16,0 0-16,0-1 0,0 1 15,0 0-15,0 63 31,0-20-31,0 20 0,0 0 16,0 1-16,0 20 0,0-21 0,0 22 16,0-1-16,0 22 0,0-21 15,-21-1-15,0 1 0,21-1 0,-21 1 16,0-22-16,21 0 0,0 1 0,-22-1 16,22-21-16,-21 21 0,21-20 15,0-1-15,21-42 31,1-1-15,-22-20-16,21 21 0,-21-21 16</inkml:trace>
  <inkml:trace contextRef="#ctx0" brushRef="#br0" timeOffset="81695.95">5038 10139 0,'-22'-42'15,"44"84"-15,-65-127 0,43 64 0,-21-21 0,21-1 16,-21 22-16,21-21 15,0 0-15,0 20 0,0-20 0,21 21 16,0 0-16,0 21 0,22-21 0,-22 21 16,21 0-16,1 0 15,-1 0-15,64 42 0,-43-21 16,-20 21-16,20 1 0,-21-1 0,-20 0 16,-1 1-16,-21-1 0,0 0 15,0 22-15,-43-22 0,22 1 16,-21-1-16,-22 0 0,22 1 0,0-1 15,-1-21-15,-20 0 0,21 0 0,20 1 16,-20-1-16,21-21 0,0 0 0,0 21 16,42-42 15,0 21-31,0-21 0,21-1 0,-20 22 16,20-21-16,-21 0 0,21 21 15,1-21-15</inkml:trace>
  <inkml:trace contextRef="#ctx0" brushRef="#br0" timeOffset="82094.72">5630 10393 0,'0'0'0,"-21"-21"0,21 0 0,-21-1 16,21 1-16,0 0 15,0 0-15,0 0 0,21 0 16,0 21-16,0 0 0,1 0 0,20-22 15,-21 22-15,21 0 0,1 0 16,-1 22-16,0-1 0,-20 0 16,20 0-16,-21 0 0,21 22 0,-20-22 15,-1 21-15,-21-21 0,0 22 0,0-22 16,0 21-16,0-21 0,0 22 16,-21-22-16,-1 0 0,1 0 0,0-21 15,0 21-15,0 0 0,0-21 16,-1 0-16,22-21 15,0 0-15,0 0 0,0 0 16,0 0-16,0-22 0,0 22 16,0-21-16,22 21 0,-22-22 15,21 1-15,0 21 0,0-22 0,0 22 16,0 0-16,1 0 0,20-21 16,-21 42-16,0 0 0,0-22 15,22 22-15,-22 0 0,0 0 16,0 0-16,0 0 0,22 0 0,-22 0 0</inkml:trace>
  <inkml:trace contextRef="#ctx0" brushRef="#br0" timeOffset="82516.48">6689 10245 0,'-22'0'0,"1"0"0,0 0 16,0 0-16,21 21 0,-21 0 0,0 0 15,-1 0-15,1 1 0,0 20 16,0-21-16,0 21 0,0-20 0,21 20 16,-22-21-16,22 0 0,-21 22 0,21-22 15,0 0-15,0 0 0,0 0 16,0 0-16,0 1 0,21-22 0,1 21 16,20-21-16,-21 0 0,21 0 0,-20 0 15,20 0-15,0 0 0,1 0 16,-22-21-16,42-1 0,-20 1 15,-1 0-15,-21 0 0,21 0 0,-20-22 16,20 22-16,-21-21 0,-21 0 0,0-1 16,0 22-16,0-21 0,0-1 15,0 22-15,-21-21 0,0 21 0,0 0 16,-22 21-16,22-22 0,-21 22 0,-1 0 16,22 0-16,-21 0 0,0 0 15,20 22-15,-20-1 0,21 0 0,-21 0 16,20 0-16,1 0 0,21 22 0,0-22 15,0 21-15,0-21 0,0 1 16,0 20-16,21-21 16,1 0-16,20 0 0,0-21 0,1 0 15</inkml:trace>
  <inkml:trace contextRef="#ctx0" brushRef="#br0" timeOffset="83208.28">7810 10329 0,'0'0'0,"0"-21"0,-63-42 32,42 63-32,-22 0 0,22-21 0,-21 21 0,0 0 15,-1 0-15,22 0 0,-21 21 0,21 0 16,-22 0-16,22 0 16,-21 0-16,21 22 0,-1-22 0,1 21 15,0-21-15,0 22 0,21-22 0,0 0 16,0 21-16,0-20 0,0-1 0,0 0 15,21-21-15,-21 21 0,42-21 16,-20 0-16,-1 0 0,21 0 0,0 0 16,-20 0-16,20-21 0,0 21 0,1-21 15,-1 0-15,0-1 0,-21 1 16,22 0-16,-22 0 0,0 0 0,0-22 16,-21 22-16,0 0 0,21 0 0,-21 0 15,22 21-15,-22-21 0,0-1 16,0 44 15,0-1-31,0 0 16,0 0-16,0 0 0,-22 22 0,22-22 15,-21 21-15,21 0 0,0 1 0,0-1 16,0 0-16,-21 1 0,21 20 0,0-20 16,0 20-16,0-21 0,0 22 15,0-1-15,0 1 0,0-1 0,0 1 16,0-1-16,0 22 0,0-21 0,21-1 15,-21 1-15,0-1 0,0 1 16,0-1-16,0 1 0,0-1 0,0 1 16,0-22-16,0 64 15,0-64-15,-21 22 0,0-22 16,0-21-16,21 0 0,-21-21 0,-1 0 16,1 0-16,0 0 0,0-21 15,0 0-15,0 0 0,-1 0 0,1-22 16,0-20-16,0 20 0,21-20 0,-21-1 15,21 1-15,-21-1 0,21-20 0,0 20 16,0-20-16,0-1 0,0 0 16,0 22-16,0-22 0,21 22 0,0-1 15,0 1-15,0 20 0,0-20 0,1 20 16,20 1-16,-21 21 0,21-21 16,-20-1-16,20 22 0,-21 0 15,0-21-15,22 20 0,-22 1 0,0 0 16,21 0-16</inkml:trace>
  <inkml:trace contextRef="#ctx0" brushRef="#br0" timeOffset="83628.03">8149 10414 0,'0'-42'16,"0"84"-16,0-105 15,0 41-15,0 1 0,0 0 0,0 0 16,0 0-16,0 0 15,0-1-15,21 22 16,0-21-16,1 21 0,-1 0 16,0 0-16,0 0 0,21 0 0,-20 21 15,-1-21-15,0 22 0,0-1 16,0 0-16,0 0 0,-21 21 0,22-20 16,-22 20-16,21-21 0,-21 21 0,0-20 15,0 20-15,0-21 0,0 0 16,0 0-16,0 1 0,-21-22 15,-1 0-15,22-22 16,-21 1 0,21 0-16,0 0 15,0 0-15,0-22 0,0 22 0,0-21 16,0 21-16,0-22 0,0 22 0,0-21 16,21 21-16,-21 0 0,22-1 15,-1 1-15,0 0 0,0 21 0,0 0 16,0 0-16,1 0 0,-1 0 0,0 0 15,21 0-15,-21 0 0,1 0 16,20 0-16,-21 21 0,0 0 0,0-21 16</inkml:trace>
  <inkml:trace contextRef="#ctx0" brushRef="#br0" timeOffset="85127.81">9419 10266 0,'0'0'0,"0"-21"0,0 0 16,0-1-16,0 1 0,0 0 16,0 0-16,0 0 0,0 0 15,-21 21-15,0 0 0,0-22 16,-1 22-16,1 0 0,0 0 0,-21 0 16,21 0-16,-1 22 0,-20-22 0,21 21 15,0 0-15,-22 0 16,22 21-16,0-20 0,0-1 0,0 21 15,0-21-15,-1 22 0,1-22 0,21 21 16,0-21-16,0 22 0,0-22 16,0 0-16,0 0 0,0 0 0,21-21 15,-21 21-15,22-21 0,-1 0 0,21 0 16,-21 0-16,0 0 0,22 0 16,-22-21-16,21 0 0,-21 0 0,22 0 15,-22 0-15,0-22 0,21 22 0,-20-21 16,-1 21-16,0-22 0,0 22 15,-21 0-15,0-21 0,21 20 0,-21 1 16,0 0-16,0 0 0,-21 21 31,0 0-31,0 21 16,21 0-16,-21 0 0,-1 1 0,22-1 16,0 21-16,0-21 0,-21 22 0,21-22 15,0 21-15,0-21 0,0 22 16,0-22-16,0 0 0,21 0 0,-21 0 15,22 0-15,-1 1 0,21-1 16,0-21-16,-20 0 0,20 0 0,-21 0 16,21 0-16,1-21 0,-1-1 15,22 1-15,-22 0 0,0 0 0,1-21 16,-22-1-16,21 22 0,-21-21 0,0-1 16,1 22-16,-1-21 15,-21 21-15,21 0 0,-21-1 0,0 1 16,-21 21 15,0 21-31,21 1 0,-22-22 0,22 21 16,-21 21-16,0-21 0,21 0 15,0 1-15,0-1 0,-21 0 0,21 21 0,0-21 16,-21 1-16,21-1 0,0 0 16,0 0-16,0-42 46,0 0-46,0 0 16,0-1-16,0 1 0,0 0 0,0 0 16,0-21-16,0 20 0,0 1 0,21 0 15,0-21-15,0 42 0,-21-21 16,21-1-16,1 1 0,-1 21 0,0 0 16,0 0-16,0 0 0,0 0 0,1 0 15,-1 0-15,0 0 0,0 0 16,0 21-16,0 1 0,1-1 0,-22 0 15,0 0-15,21 0 0,-21 22 0,21-22 16,-21 0-16,0 0 16,0 21-16,0-20 0,0-1 0,0 0 15,0 0-15,0-42 47,0 0-47,0 0 0,0-22 16,21 22-16,-21 0 0,21-21 0,-21 20 15,21-20-15,1 21 0,-22 0 16,21 0-16,0-1 0,-21 1 0,21 0 16,0 0-16,0 0 0,22 21 15,-1 0-15,-21 0 0,0 0 16,1 0-16,-1 0 0,-21 21 16,21 0-16,-21 0 0,21 22 15,-21-22-15,0 0 0,0 0 0,0 21 16,0-20-16,0-1 0,0 21 15,0-21-15,0 0 0,0 1 0,0-1 16,0 0-16,0 0 0,0 0 16,21-21-16,0 0 15,1 0-15,-1 0 0,21 0 16,-21 0-16,22-21 0,-22 21 0,0-21 16,21 0-16,1 0 0,-1-22 15,-21 22-15,21-21 0,43-22 16,-43 22-16,-20 21 0,20-22 15,-21 22-15,0 0 0,0 0 0,1 0 16,-22 0-16,0-1 0,0 1 16,0 0-16,-22 21 15,1 0-15,0 0 0,0 0 16,0 21-16,0 0 0,-1 1 0,1-22 16,0 21-16,21 0 0,0 0 15,0 0-15,0 0 0,0 1 0,0-1 16,0 0-16,0 0 0,21 0 15,0 0-15,1 1 0,-1-1 0,0 0 16,0 0-16,21 0 0,-20 0 16,-1 1-16,0-1 0,-21 0 15,-21-21 17,0 0-32,-1 0 0,1 0 15,0 0-15,0 0 0,0 0 0,0 0 16,-1 0-16,1 0 15,21-21 1,21 21 0</inkml:trace>
  <inkml:trace contextRef="#ctx0" brushRef="#br0" timeOffset="85313.77">12065 10583 0,'0'0'0,"-42"43"16</inkml:trace>
  <inkml:trace contextRef="#ctx0" brushRef="#br0" timeOffset="89307.81">2455 12277 0,'0'21'15,"0"0"-15,0 0 0,-21-21 16,21 21-16,0 22 0,0-22 0,-21 21 15,21 1-15,-21-22 16,21 42-16,-21-20 0,-1-1 0,1 0 16,21 22-16,-21-22 0,0 0 15,0 1-15,0-1 0,21-21 0,-22 22 16,22-22-16,-21 0 0,21-42 31,0 0-15,0-1-16,0-20 0,0 21 15,21 0-15,1 0 0,-1-1 16,0 1-16,0 0 0,0 0 0,0 0 16,22 21-16,-22 0 0,21 0 0,-21 0 15,22 0-15,-22 0 16,21 0-16,-21 0 0,22 0 0,-22 0 16,0 0-16,0 0 0,0 0 0,1 0 15,-1 0-15,0-21 16,-21-1-16,0 1 15,0 0-15,0 0 16,0 0-16,0 0 0,0-1 0,0 1 16,0 0-16,-21 21 0,0 0 15,-1 0 1,22 21 0,-21-21-16,21 21 0,-21 22 15,21-22-15,0 0 0,0 0 16,-21 22-16,21-22 0,0 21 0,-21-21 15,21 0-15,0 22 0,0-22 16,0 0-16,0 0 0,0 0 0,0 1 16,0-1-16,0 0 15,21-21 1,0 0-16,0 0 16,0-21-16</inkml:trace>
  <inkml:trace contextRef="#ctx0" brushRef="#br0" timeOffset="89487.71">3387 12785 0,'0'0'16,"0"-21"-16,0-1 0,0 1 16,0 0-1,21 21 32</inkml:trace>
  <inkml:trace contextRef="#ctx0" brushRef="#br0" timeOffset="90244.28">5143 12848 0,'0'0'0,"0"-21"0,0 0 16,0 0-16,0 0 16,0-1-16,0 1 0,0 0 15,0 0-15,0 0 16,0 0-16,0-1 16,0 1-16,0 0 15,0 0-15,0 0 16,-21 21-16,0 0 15,0-21-15,-21 21 0,-1 0 0,22 0 16,-42 0-16,20 0 0,-20 21 16,20 0-16,-20 0 0,21 0 0,-22 0 15,22 1-15,-1 20 0,-20 43 16,42-43-16,0 0 0,21 1 16,0-1-16,0 0 0,0-21 0,0 22 15,21-1-15,0-21 0,0-21 16,21 0-16,-20 21 0,20-21 15,-21 0-15,21 0 0,1-21 0,-1 0 16,0 0-16,1 0 0,-1 0 16,0-22-16,1 22 0,-1-21 15,-21-1-15,22 1 0,-22-21 0,0 20 16,0 1-16,0-22 0,0 22 16,-21-21-16,0 20 0,22-20 0,-22 20 15,0 1-15,0 0 0,0-1 0,0 1 16,0 21-16,0 0 0,0 42 31,0 21-31,0-21 0,0 22 16,0-1-16,0 0 0,0 1 15,0-1-15,0 22 0,-22-22 0,22 0 16,0 1-16,0-1 0,0 0 0,0 1 16,0-1-16,0-21 15,0 21-15,0-20 0,0-1 0,22 0 16,-1 0-16,0-21 0,0 0 15,0 0-15,0 0 0,1 0 16,20-21-16,-21 0 0</inkml:trace>
  <inkml:trace contextRef="#ctx0" brushRef="#br0" timeOffset="90700.14">5736 12510 0,'21'-64'31,"-42"64"-16,0 21-15,0-21 16,0 21-16,-1 1 0,1-1 16,0 21-16,21-21 0,0 22 0,-21-22 15,21 21-15,0 0 0,0-20 0,0 62 16,0-63-16,0 1 16,0 20-16,21-21 0,0 0 0,0 0 15,22 1-15,-22-1 0,0-21 16,21 0-16,-20 0 0,20 0 15,-21 0-15,21-21 0,1-1 0,-22 1 16,0 0-16,21 0 0,-20-21 0,-1-1 16,0 1-16,-21 0 15,0-1-15,0 1 0,0 0 0,0 20 16,0-20-16,-21 0 0,21 21 0,-21-1 16,-1 1-16,1 0 0,0 21 15,-21 0-15,21 0 0,-1 0 0,1 0 16,-21 0-16,21 0 0,0 21 0,-1-21 15,1 21-15,0 1 0,0-1 16,21 21-16,0-21 0,0 0 0,0 1 16,0 20-16,0-21 0,0 0 0,0 22 15,0-22-15,0 0 0,21 0 16,0 0-16,22 0 0,-22 1 0,21-22 16,-21 0-16,22 0 0,-1 0 15,0 0-15,1 0 0,-1 0 0</inkml:trace>
  <inkml:trace contextRef="#ctx0" brushRef="#br0" timeOffset="92752.95">6562 12615 0,'0'0'0,"21"-21"0,-21 0 0,0 0 0,0 0 16,0 0-16,0-1 16,-21 22-1,-1 0-15,1 0 0,0 22 16,0-1-16,0-21 0,0 21 0,-1 0 15,22 21-15,-21-20 16,21-1-16,-21 21 0,21-21 0,0 22 16,0-1-16,0-21 0,0 21 0,0-20 15,0-1-15,0 21 0,21-21 16,-21 0-16,21 1 0,1-22 0,20 21 16,-21-21-16,0 0 0,22 0 0,-22 0 15,21 0-15,-21 0 0,22 0 16,-1 0-16,0-21 0,1-1 0,-1 1 15,-21 0-15,64-64 16,-64 43-16,-21 21 0,0 0 16,21 0-16,-21-1 0,0 1 0,0 0 15,0 0-15,0 0 16,-21 21 0,0 21-1,0 0-15,21 0 16,0 0-16,0 1 0,-22-1 0,22 0 15,0 0-15,0 0 0,0 0 16,0 1-16,0-1 0,0 0 0,0 0 16,0 0-16,22 0 0,-1 1 15,0-22-15,0 0 0,0 0 16,0 0-16,1 0 16,-1 0-16,21 0 0,-21-22 0,0 22 15,1-21-15,-1 0 0,21 0 16,-21 0-16,0 0 0,-21-22 0,22 22 15,-22-21-15,21 21 0,-21-1 0,0 1 16,0 0-16,0 0 0,0 0 16,0 42 15,0 0-31,0 0 16,0 0-16,0 1 0,0-1 0,-21 21 15,21-21-15,0 0 0,0 1 16,0-1-16,0 0 0,0 0 0,0 0 15,0 0-15,21 1 0,0-1 16,0 0-16,0-21 0,0 0 16,22 0-16,-22 0 0,21 0 0,1 0 15,-1 0-15,-21-21 0,21 0 16,22-22-16,-22 22 0,1-21 16,-22-1-16,0 1 0,-21 21 15,0-21-15,0 20 0,0-20 16,0 21-16,0 0 0,0 0 15,0-1-15,0 44 16,0-1 0,0 0-16,-21 0 0,21 0 15,0 0-15,-21 1 0,21 20 0,0-21 16,0 21-16,0-20 0,0-1 16,0 0-16,0 0 0,0 0 0,0 0 15,0 1-15,0-1 0,0-42 47,0-1-47,21 1 0,-21 0 0,0 0 16,21 0-16,-21-22 0,0 22 0,0-21 15,21 21-15,0-22 0,0 22 16,1-21-16,-22 21 0,21 0 0,0-1 16,0 1-16,0 21 15,0-21-15,1 21 16,-1 0-16,0 21 0,0 0 15,-21 1-15,21-1 0,-21 21 16,21-21-16,-21 0 0,0 1 16,22 41-16,-22-42 0,0 0 15,21 22-15,-21-22 0,0 0 0,0 0 16,0 0-16,21-21 16,0 0-1,-21-21-15,0 0 16,21 21-16,0-21 0,-21-21 0,0 20 15,22 1-15,-1-21 16,0 0-16,-21 20 0,21-20 0,0 0 16,0 21-16,1-1 0,-1 1 0,0 0 15,-21 0-15,21 0 0,0 21 16,0 0-16,1 0 16,-22 21-16,0 0 15,0 0-15,0 0 0,0 1 16,0-1-16,0 21 0,0-21 0,0 22 15,0-22-15,0 21 0,0-21 0,0 0 16,0 22-16,0-22 0,21 0 0,0 0 16,0 0-16,0 1 15,0-1-15,1 0 0,20-21 0,-21 0 16,21 0-16,1 0 0,-22 0 0,21 0 16,1 0-16,-1-21 0,0 0 15,1-1-15,-1 1 0,0-21 0,-21 21 16,22-22-16,-22 1 0,0 0 0,0 21 15,-21-22-15,0 1 0,0 21 16,0 0-16,0-1 0,0 1 0,0 0 16,-21 21-16,-21 0 0,21 0 15,-1 0-15,1 0 0,0 0 16,0 21-16,21 0 0,-21 1 0,21-1 16,-21 0-16,21 21 0,0-21 15,0 22-15,0-22 0,0 21 0,0-21 16,0 1-16,21 20 0,0-21 15,0 0-15,0 0 0,0 1 0,1-22 16,-1 21-16,0-21 0,21 21 0,-21-21 16,43 0-16,-22 0 15,-21 0-15,22-21 0,-1 0 0,-21-1 16,0 1-16,22-21 0,-22 21 16,0-22-16,0 1 0,-21-21 15,21 41-15,-21-20 0,0 21 16,0 0-16,0 0 0,0-1 15,0 44 1,-21-22 0,21 21-16,-21 0 0,21 0 0,0 0 15,0 0-15,-21 1 0,21-1 0,0 0 16,-21 0-16,21 0 0,0 0 16,0 1-16,0-1 0,0 0 0,0 0 15,0 0-15,-21-21 0,21 21 0,0 1 16,0-44 15,0 1-31,0 0 16,0 0-16,0 0 0,21 0 15,0-22-15,0 1 0,0 21 16,0-22-16,1 1 0,41-21 16,-21 41-16,1 1 0,-1 0 0,0 21 15,1-21-15,-1 21 0,0 0 16,-20 0-16,20 0 0,43 0 15,-85 21-15,21 0 0,0 0 16,-21 22-16,0-22 16,0 0-16,0 21 0,0-20 0,0-1 15,-21 21-15,0-21 0,21 0 0,0 1 16,-22 20-16,22-21 0,-21-21 16,21 21-16,0 0 0,0 1 15,0-1-15,0-42 31,21-1-15,1 1-16,-1 0 0,0-21 0,0 21 16</inkml:trace>
  <inkml:trace contextRef="#ctx0" brushRef="#br0" timeOffset="93376.34">10731 12044 0,'0'0'0,"0"-21"0,0 0 0,0-1 0,0 1 15,0 0-15,-21 21 16,0 0-16,21 21 16,0 0-16,0 1 0,-21 20 0,21 0 15,-21 1-15,21-1 0,-21 0 16,21 22-16,0-22 0,0 22 0,-22-22 16,1 0-16,21 22 0,-21-22 0,21 0 15,0 22-15,0-22 0,0 1 16,0-1-16,0 0 0,0 1 0,0-22 15,0 0-15,0 0 0,0 0 0,0 0 16,21-21-16,0 0 16,1 0-16,-1 0 0,0 0 0,0-21 15,21 0-15,1 0 0,-22 0 16,21-22-16,1 22 0,-1-21 0,0 21 16,1-22-16,-1 1 0,0 0 15,1 21-15,-1-22 0,21-20 16,-41 42-16,-1-22 0,0 22 15,-21 0-15,0 0 0,-21 21 16,0 0-16,-1 0 16,1 0-16,-21 21 0,21 0 0,-22 0 15,22-21-15,-21 21 0,42 1 16,-21 20-16,21-21 0,0 0 16,0 0-16,0 1 0,0-1 0,21 0 15,0 21-15,0-21 0,0 1 0,1-1 16,20-21-16,-21 21 0,21 0 15,-20 0-15,41 0 0,-42 1 16,0-22-16,1 0 0,-22 21 0,21-21 16,-21 21-1,-43-21-15,22 0 16,0 0-16,0 0 0,0 0 0,-22 0 16,22 0-16,0 0 0,0 0 15,0 0-15,0-21 0,-1 21 16,1 0-16,21-21 0,0-1 15,0 1 1,0 0-16,0 0 0,0 0 16</inkml:trace>
  <inkml:trace contextRef="#ctx0" brushRef="#br0" timeOffset="93672.17">10647 12213 0,'0'0'16,"21"0"-1,21 0-15,1 0 0,-1 0 16,0 0-16,22-21 0,-1 21 0,-20 0 16,20 0-16,1-21 0,-1 21 0,1 0 15,-22 0-15,21 0 0,-20-21 16,-1 21-16,22 0 0,-43 0 0,21 0 15,-21 0-15,0 0 0,1 0 0,-22-21 32,0-1-17,-22 22-15,1-21 16,0 21-16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5T11:15:56.4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3069 445 0,'0'0'0,"-21"21"0,0 21 16,0-21-16,21 22 0,-22-1 0,-20 21 15,21-20-15,0 20 0,0 1 16,-1-1-16,1 1 0,0-22 16,0 22-16,-21-22 0,20 21 15,1-20-15,21-1 0,-21-21 0,21 22 16,-21-22-16,21 0 0,0 0 15,21-42 17,0 21-32,0-21 0,1 0 0,-1-1 15,-21-20-15,21 21 0,0-21 16,0 20-16</inkml:trace>
  <inkml:trace contextRef="#ctx0" brushRef="#br0" timeOffset="304.86">3069 445 0,'0'0'0,"0"-22"0,42 1 31,-20 21-31,-1 0 16,0 0-16,0 0 0,0 21 0,0 1 15,1 20-15,-1-21 0,21 21 16,-21 22-16,0-22 0,1 22 0,-22-1 15,0 1-15,0-1 0,0 1 16,0-1-16,0-20 0,-22 20 0,22-21 16,-21 1-16,0-1 15,0-21-15,21 0 0,-21 1 0,21-1 16,0 0-16,0 0 0,0-42 31,0 0-15,0 0-16,0-1 0,0 1 0</inkml:trace>
  <inkml:trace contextRef="#ctx0" brushRef="#br0" timeOffset="524.73">2921 1080 0,'-21'0'0,"42"0"0,-63 0 0,20 0 15,44 0 1,-1 0-1,0 0-15,0-22 0,21 22 0,-20-21 16,20 0-16,0 21 0,1-21 16,-1 21-16,0-21 0,1 21 15,-1-21-15,0-1 0,-21 22 0,22 0 16,-22-21-16,21 21 0,-21 0 0,1 0 16,-1-21-16</inkml:trace>
  <inkml:trace contextRef="#ctx0" brushRef="#br0" timeOffset="1056.16">4022 974 0,'42'-64'31,"-42"43"-31,0 0 16,-21 21 0,21-21-16,-21 21 0,-1 0 15,1 0-15,0 0 0,0 0 16,0 0-16,0 21 0,-1-21 0,22 21 16,-21-21-16,21 21 0,-21 0 15,21 1-15,0-1 0,0 0 16,0 0-1,0 0-15,21 0 0,0-21 16,-21 22-16,22-1 0,-1-21 16,0 21-16,0 0 0,-21 0 0,21-21 15,0 21-15,-21 1 0,0-1 16,22 0-16,-1 0 16,-21 0-16,0 0 0,0 1 15,-21-22-15,-1 21 0,1 0 16,0-21-16,0 0 0,0 21 15,-22-21-15,22 0 0,-21 0 0,0 0 16,20 0-16,-20 0 0,21 0 0,-21 0 16,20 0-16,1-21 0,0 21 15,0-21-15,21 0 0,0-1 16,0 1-16,0 0 16,0 0-16,21 0 0,0 21 15,0-21-15,1 21 0,20-22 16,-21 22-16,0-21 0,22 21 15</inkml:trace>
  <inkml:trace contextRef="#ctx0" brushRef="#br0" timeOffset="1548.54">4381 974 0,'0'-21'0,"0"42"0,0-64 15,22 43-15,-22-21 0,0 0 16,0 0-16,0 0 16,-22 21-1,1 0 1,0 0-16,0 0 0,0 0 16,0 21-16,-1 0 0,1 0 15,0-21-15,21 21 0,0 1 0,-21-1 16,21 0-16,0 0 0,0 0 15,0 0-15,0 1 0,0-1 16,0 0-16,21 0 0,0-21 16,0 21-16,-21 0 0,22-21 0,-1 22 15,0-22-15,0 21 0,0-21 16,0 21-16,1-21 0,-1 21 16,-21 0-16,21-21 0,-21 21 15,-21 1 1,0-22-16,-1 0 15,1 0-15,0 21 0,-21-21 16,21 0-16,-22 0 0,22 0 0,-21 0 16,21 0-16,-1 0 0,1 0 15,0 0-15,0 0 0,0 0 0,21-21 32,21-1-17,21 22-15,-21 0 0,1-21 0,-1 0 16</inkml:trace>
  <inkml:trace contextRef="#ctx0" brushRef="#br0" timeOffset="1812">4805 995 0,'0'42'31,"0"-21"-31,0 1 0,-21-1 16,21 0-16,0 0 0,0 0 16,-22 0-16,22 1 0,-21-1 15,21 0-15,-21 0 0,21 0 0,0 0 16,-21-21 0,21 22-16,0-44 31,21 22-31,-21-21 15,0 0-15</inkml:trace>
  <inkml:trace contextRef="#ctx0" brushRef="#br0" timeOffset="2172.79">4762 635 0,'0'85'32,"0"-64"-32,0 0 15,22-21-15,-1 0 16,0 0-16,0 0 0,0-21 16,0 0-1,-21 0-15,0-1 16,0 1-16,0 0 15,-21 0-15,0 21 0,0-21 16,0 21-16,0 0 0,-1 0 16,1 0-16,0 0 0,21 21 15,-21 0-15,21 0 0,-21 0 16,21 1-16,0-1 0,0 0 0,0 0 16,0 0-16,0 0 0,0 1 15,21 20-15,0-42 0,0 21 0,0 0 16,1 0-16</inkml:trace>
  <inkml:trace contextRef="#ctx0" brushRef="#br0" timeOffset="3028.94">5482 1037 0,'0'0'16,"0"-21"-16,0 0 0,0 0 16,0 0-16,0-1 15,-21 22-15,0 0 0,21-21 0,-21 21 16,-1 0-16,1 0 0,0 0 16,0 0-16,0 0 0,0 21 15,21 1-15,-22-1 0,1 0 0,0 0 16,0 0-16,21 0 0,0 22 15,-21-22-15,21 0 0,0 0 0,0 0 16,0 1-16,0-1 16,21-21-16,0 0 15,0 0-15,0 0 16,1 0-16,-1-21 0,0 21 0,-21-22 16,21 1-16,0 0 0,0 21 15,1-21-15,-22 0 0,21 0 0,-21-1 16,21 1-16,-21 0 0,0 0 15,0 0-15,0 0 0,21-1 16,-21 44 31,0-1-47,0 0 16,0 0-16,0 0 0,0 0 0,0 22 15,0-22-15,21 0 0,-21 21 16,0 1-16,0-22 0,21 21 0,-21 1 15,22-22-15,-22 21 0,0 0 0,0 1 16,21-1-16,-21 0 0,0 1 16,0 63-16,21-64 0,-21 43 15,0-43-15,0 21 16,0-20-16,0-1 0,0 0 16,0 1-16,-21 41 0,21-41 15,-21-1-15,-1 43 0,1-43 16,21 0-16,0-20 0,-21 20 15,21-21-15,-21 0 0,0 0 0,21 1 16,-21-1-16,-1 0 16,1-21-16,0 0 15,0 0-15,0-21 0,0 0 16,-1-1-16,1 1 0,0-21 16,0 21-16,0-22 0,21 1 15,-21-21-15,-1 20 0,1-20 0,0 20 16,21-20-16,0-1 0,0 1 0,0-1 15,0 1-15,0-1 0,0 1 16,0 21-16,21-1 0,0-20 0,1 42 16,-1-22-16,0 1 0,0 21 15,0 0-15,0-1 0,1 1 0,-1 0 16,0 0-16,0 0 0,0 0 16,0-1-16,22 1 0,-22 21 0,0-21 15</inkml:trace>
  <inkml:trace contextRef="#ctx0" brushRef="#br0" timeOffset="3532.02">5884 889 0,'0'-21'0,"0"42"31,0 0-16,0 0-15,0 22 0,0-22 16,0 0-16,0 21 0,0-20 0,0-1 16,0 0-16,0 0 0,0 0 15,0 0-15,0 1 0,0-1 16,0 0-16,0 0 0,0-42 47,0 0-32,0 0-15,0-1 0,0 1 0,0 0 16,0-21-16,0 21 0,0-22 16,21 22-16,-21-21 0,22 21 0,-1-22 15,0 22-15,0 0 0,0 21 16,0-21-16,1 21 16,-1 0-16,0 0 0,0 21 15,0 0-15,0 0 0,-21 22 16,0-22-16,22 0 0,-22 0 15,0 0-15,21 0 0,-21 22 0,0-22 16,0 0-16,0 0 0,0 0 16,0 1-16,0-1 15,21-21 32,-21-21-47</inkml:trace>
  <inkml:trace contextRef="#ctx0" brushRef="#br0" timeOffset="4233.14">6413 868 0,'0'0'16,"0"21"15,0 0-31,0 0 0,0 1 0,0-1 16,0 0-16,0 0 0,0 0 15,0 0-15,0 1 0,0-1 0,0 21 16,0-21-16,0 0 0,0 1 16,0-1-16,0 0 15,0 0-15,0-42 47,0 0-47,0 0 16,0-1-16,0 1 0,0-21 0,0 21 15,0-22-15,0 22 0,0-21 0,22 21 16,-1-22-16,0 22 0,0 0 16,-21 0-16,21 0 0,0 0 0,1-1 15,20 22-15,-21 0 0,0 0 16,0 0-16,1 22 0,-1-1 0,0 0 16,-21 0-16,21 0 15,-21 22-15,21-22 0,-21 0 0,21 21 16,-21-21-16,0 1 0,0 20 15,0-21-15,0 0 0,0 0 0,0 1 16,-21-1-16,21 0 0,-21-21 16,21 21-16,-21-21 0,21-21 47,0 0-47,0 0 0,0-1 15,21 1-15,0-21 16,-21 0-16,43 20 0,-22-20 0,0 0 15,21-1-15,1 1 0,-1 21 16,0-21-16,-21 20 0,22 1 0,-22 21 16,21 0-16,-21 0 0,1 21 15,-22 1-15,21 20 0,-21-21 16,0 21-16,0-20 0,0 20 0,0 0 16,-21-21-16,21 22 0,0-22 15,-22 0-15,1 21 0,21-20 0,-21-1 16,21 0-16,0 0 0,-21 0 15,21 0 1,21-42 15</inkml:trace>
  <inkml:trace contextRef="#ctx0" brushRef="#br0" timeOffset="4677.88">7472 1080 0,'-21'0'0,"-1"0"0,1 0 16,0 0-1,21 21 17,21-21-32,0 0 15,1 0-15,-1 0 16,0 0-16,0 0 0,21 0 0,-20 0 15,-1 0-15,0 0 0,0 0 0,-21-21 16,21-1-16,0 22 0,-21-21 16,0 0-16,0 0 0,0 0 15,0 0-15,0-1 0,0 1 16,0 0-16,-21 0 0,0 21 16,0 0-16,0 0 15,0 0-15,-1 0 0,22 21 0,-21 0 16,0 0-16,0 1 15,21-1-15,0 21 0,-21-21 0,21 0 16,-21 22-16,21-22 0,0 0 0,0 0 16,0 0-16,0 1 0,0-1 15,21 0-15,0 0 0,0-21 16,0 0-16,0 0 16,1 0-16,-1 0 0,0 0 15,0 0-15,0 0 0,0 0 16,1-21-16</inkml:trace>
  <inkml:trace contextRef="#ctx0" brushRef="#br0" timeOffset="5217.57">7980 953 0,'0'0'0,"21"0"0,-21-22 16,0 44 15,-21-22-31,21 21 0,0 0 15,0 0-15,-21-21 0,21 21 16,0 0-16,0 1 0,0-1 0,0 0 16,0 0-16,0 0 0,0 0 15,0 1-15,-22-1 0,22 0 16,0 0-16,0 0 16,0 0-1,-21-21-15,0 0 31,21-21-15,0 0 0,0 0-16,0 0 15,0 0-15,0-1 0,21-20 0,0 21 16,22-43-16,-22 22 16,21 21-16,-21-21 0,22 20 0,-22-20 15,21 21-15,1 0 0,-1 0 16,21-1-16,-20 22 0,-1 0 0,0 0 15,1 22-15,-1-1 0,-21 0 16,0 0-16,1 21 0,-22-20 16,0 20-16,0 0 0,0 1 0,0-1 15,-22 0-15,1 1 0,0-22 16,0 21-16,21-21 0,-21 0 0,0 22 16,21-22-16,-22 0 0,22 0 15,0 0-15,0 1 16,0-44 15,22 22-31,-22-21 16</inkml:trace>
  <inkml:trace contextRef="#ctx0" brushRef="#br0" timeOffset="5612.34">9123 593 0,'0'-21'0,"0"42"16,0-64-16,0 22 0,0 0 0,0 0 16,0 0-1,0 42 16,0 0-31,-21 0 0,21 0 16,-22 1-16,22 20 0,-21 0 0,21-21 16,-21 22-16,0 20 0,0-20 15,0-1-15,-1 0 0,1 22 0,21-22 16,-21 0-16,0 1 0,0-22 16,0 21-16,21 1 0,-22-22 0,22 0 15,0 0-15,0 0 0,0 0 0,0 1 16,0-1-1,22-21 1,-1 0-16,0 0 16,0 0-16,0 0 0,0 0 15,1-21-15,-1-1 0</inkml:trace>
  <inkml:trace contextRef="#ctx0" brushRef="#br0" timeOffset="5940.75">9229 783 0,'0'0'0,"21"0"0,0 0 0,0 0 16,0 0-16,0 0 31,-42 0 0</inkml:trace>
  <inkml:trace contextRef="#ctx0" brushRef="#br0" timeOffset="6888.2">741 2011 0,'21'21'32,"0"-21"-17,0 0-15,0 0 0,1 0 0,-1 0 16,0 21-16,0-21 0,21 21 15,-20-21-15,20 0 0,0 0 0,1 22 16,20-22-16,1 0 16,-1 0-16,22 21 0,-1-21 0,22 0 15,0 0-15,0 0 0,0 21 16,21-21-16,0 0 0,21 0 0,0 0 16,0 0-16,0 0 0,22 0 15,-1 0-15,0 0 0,1 0 0,20 0 16,1 0-16,-1 0 0,-20 0 15,41 0-15,-20 0 0,-1 0 0,1-21 16,-1 21-16,22-21 0,-22 21 0,1-22 16,21 22-16,-22-21 15,22 0-15,-22 21 0,22-21 0,-22 0 16,22 21-16,0-21 0,-22-1 16,22 22-16,-22-21 0,-20 21 0,20-21 15,-20 0-15,-22 21 0,0-21 0,0 21 16,-42-21-16,21 21 0,-42-22 15,-1 22-15,-20-21 0,-22 21 0,0 0 16,1-21-16,-1 21 0,-21 0 16,0 0-16,-21-21 0,22 21 15,-22-21-15,0 0 16,0-1-16,-22 1 16</inkml:trace>
  <inkml:trace contextRef="#ctx0" brushRef="#br0" timeOffset="7344.94">8191 931 0,'0'22'16,"22"-22"-1,-1 21-15,21-21 0,0 0 16,22 21-16,-1-21 0,43 0 0,-21 0 15,42 21-15,0-21 0,0 0 16,0 0-16,-21 0 0,21 0 0,0 0 16,-21 0-16,-1 0 0,1 0 15,0 0-15,-21-21 0,-1 21 16,-20 0-16,-1 0 0,-20 0 0,-1 0 16,0 0-16,1 0 0,-22 0 15,0 0-15,-21 21 31,0 0-15,0 0-16,0 1 16</inkml:trace>
  <inkml:trace contextRef="#ctx0" brushRef="#br0" timeOffset="12196.77">2646 3090 0,'0'-21'0,"0"42"47,0 1-47,-21-1 16,21 21-16,0 0 0,-22 1 15,22-1-15,-21 22 0,21-22 0,0 0 16,-21 22-16,0-22 0,0 0 16,21 1-16,-21-1 0,-1 0 0,22 1 15,0-22-15,-21 21 0,21-21 16,0 1-16,-21-1 0,21 0 0,0 0 16,0 0-16,0 0 15,21-21-15,0 0 16,-21-21-1,22 21-15</inkml:trace>
  <inkml:trace contextRef="#ctx0" brushRef="#br0" timeOffset="12492.6">2159 3979 0,'0'0'16,"0"22"-16,-21 147 31,42-148-31,0 0 0,0-21 16,0 21-16,22-21 0,-1 0 0,-21 0 0,22 0 16,-1 0-16,21 0 15,-20-21-15,-1 0 0,0 21 0,1-21 16,-1 21-16,0-21 0,1 0 0,-22-1 15,21 22-15,-21-21 0,22 0 16,-22 21-16,-21-21 0,21 0 0,-21 0 16,21-1-16,-21 1 15,0 0-15,0 0 0,0 0 0</inkml:trace>
  <inkml:trace contextRef="#ctx0" brushRef="#br0" timeOffset="12784.44">2265 3196 0,'0'0'0,"0"-21"0,0 0 16,21 21-16,0 0 0,21-21 15,-20 21-15,20 0 0,0 0 16,1-21-16,20 21 0,-21 0 0,1 0 15,-1 0-15,0-22 0,-20 22 16,20 0-16,0 0 0,-21 0 0,1 0 16,-1 0-16,0 0 15,0 0 17,0 0-32,0 22 15,1-22-15</inkml:trace>
  <inkml:trace contextRef="#ctx0" brushRef="#br0" timeOffset="13533.01">3979 3048 0,'0'0'0,"-21"0"15,-21 0 1,21 0-16,-1 0 0,1 0 16,0 0-16,0 21 0,0 0 15,-22 1-15,22-1 0,0 0 0,-42 64 16,41-22-16,1-21 16,0 1-16,0 20 0,0-20 0,0 20 15,-1-21-15,1 1 0,0-1 16,21 0-16,0 1 0,-21-1 15,21-21-15,0 22 0,0-22 0,0 0 0,0 0 16,21 0-16,0 0 16,-21 1-16,21-22 0,22 0 0,-22 0 15,0 0-15,21 0 0,-20 0 16,20 0-16,0 0 0,1-22 0,-22 22 16,21-21-16,0 0 0,1 0 0,-22 0 15,21 0-15,-21-1 0,22 1 16,-22 0-16,21 0 0,-21-21 15,1 20-15,20-20 0,-21 0 0,0-1 16,-21 1-16,0 0 0,0-22 16,0 22-16,0-22 0,0 22 0,0-21 15,0 20-15,-21 1 0,-21 0 16,21-1-16,-1 22 0,-20 0 0,0 0 16,21 0-16,-22-1 0,1 22 15,-22 0-15,22 0 0,0 0 0,-1 22 16,22-22-16,-21 21 0,21 0 15,0 21-15,21-21 0,0 22 0,0-1 16,0 0-16,21 22 0,0-22 0,0 1 16,21-1-16,-20 21 0,20-20 15,-21-1-15,21 0 0,1-20 0,-22 20 16,21 0-16,-21-21 16,22 22-16,-22-22 0,0 21 0,0-21 15,0 22-15,-21-22 0,22 21 0,-22 1 16,21-22-16,-21 21 0,0-21 15,0 22-15,-21-22 0,-1 21 0,-20-21 16,21 0-16,-21 1 0,-1 20 16,1-21-16,0 0 0,-1-21 0,1 21 15,0-21-15,-1 0 0,22 22 0,-21-22 16,21 0-16,-22 0 0,22 0 16,0 0-16,21-22 0,0 1 0,0 0 15,0 0-15</inkml:trace>
  <inkml:trace contextRef="#ctx0" brushRef="#br0" timeOffset="14361.17">5990 3493 0,'0'0'0,"-21"0"0,0 0 16,0 0-16,-1 0 0,1 0 0,0 0 15,0 0-15,0 0 16,0 0-16,-1 0 16,44 0-1,-1 0-15,0 0 16,21 0-16,1 0 0,20 0 15,-21 0-15,22 0 0,21 0 0,-22 0 16,22 0-16,-1 0 0,1 0 16,0 0-16,-1-22 0,22 22 15,-21 0-15,-22 0 0,22 0 0,-21 0 16,-1 0-16,1 0 0,-1 0 16,-21 0-16,-20 0 0,20 0 0,-21 0 15,0 0-15,0 0 0,-21-21 16,0 0-1,-21 21 1,0-21-16,21 0 0,-21 21 16,0-21-16,0 21 0,21-22 0,-22 22 15,1-21-15</inkml:trace>
  <inkml:trace contextRef="#ctx0" brushRef="#br0" timeOffset="14727.98">7091 3133 0,'0'21'32,"0"0"-17,0 0-15,21-21 16,0 21-16,0-21 0,22 0 0,-22 0 16,0 22-16,21-22 0,-21 0 0,22 0 15,-1 21-15,-21-21 0,22 21 16,-1-21-16,-21 21 0,0-21 15,0 21-15,1-21 0,-1 21 16,-21 1-16,0-1 0,0 0 16,-21 0-16,-1 0 0,1 22 0,0-22 15,-21 0-15,-1 21 0,22-21 16,-21 22-16,0-22 0,-1 0 0,1 21 16,0-20-16,-1-1 0,1 0 0,21 0 15,-22 0-15,22 0 0,0 1 16,0-22-16,21 21 0,-21-21 15,42 0 17,-21-21-32,21 21 0,0-22 15</inkml:trace>
  <inkml:trace contextRef="#ctx0" brushRef="#br0" timeOffset="18156.66">1609 5821 0,'21'0'0,"0"0"0,0 0 16,0 0-16,0-21 0,1 0 0,-1-1 16,0 22-16,0-21 0,21-21 15,-20 21-15,-1 0 0,0-1 16,0 1-16,0 0 0,-21 0 0,21 0 16,-21 0-16,0-1 0,0 1 15,-21 0-15,0 0 0,-21 21 16,21 0-16,-22 0 0,1 0 15,0 0-15,-1 0 0,-20 0 16,20 0-16,1 0 0,0 21 0,-22-21 16,22 21-16,0 0 0,20 1 15,-20-1-15,21 0 0,-21 0 0,20 0 16,22 0-16,0 1 0,0-1 16,0 0-16,0 21 0,22-21 15,-1 1-15,21 20 0,0-21 16,1 21-16,20-20 0,-20 20 0,20 0 15,-21-21-15,22 22 0,-22-1 16,1-21-16,-1 22 0,0-22 0,-21 21 16,1-21-16,-22 22 0,0-22 15,0 0-15,0 21 0,-22-21 0,-20 22 16,0-22-16,-1 0 0,-20 0 16,-1 0-16,1-21 0,-1 0 0,1 0 15,-1 0-15,1 0 0,-1 0 16,1 0-16,21-21 0,-22 0 15,22 0-15,-1 0 0,22-22 16,-21 22-16,21 0 0,0-21 16,-1 21-16,22-22 0,-21 22 0,21-21 15,0 21-15,0-1 0,21-20 16,1 21-16,-1 0 0,21 21 0,-21-21 16,22-1-16,-1 22 0,0 0 15,1-21-15</inkml:trace>
  <inkml:trace contextRef="#ctx0" brushRef="#br0" timeOffset="18737.34">2159 5948 0,'0'0'0,"0"-21"0,0 0 16,0-1-1,-21 22 1,0 0-16,-1 0 16,1 22-16,0-1 0,21 0 0,-21 0 15,0 0-15,0 22 0,21-22 16,0 21-16,-22 0 0,22-20 16,-21 20-16,21-21 0,0 21 15,0 1-15,0-22 0,0 0 0,0 21 16,21-20-16,1-1 0,-1 0 15,21-21-15,-21 0 0,0 0 16,22 0-16,-1 0 0,0-21 0,1 21 16,-1-21-16,0-1 0,1 1 15,-1 0-15,22-21 0,-22 21 0,-21-1 16,21-20-16,-20 21 0,-1 0 16,0-22-16,0 22 0,-21-21 0,0 21 15,0 0-15,0-1 16,0 1-16,-21 0 15,0 21-15,0 0 16,-1 21-16,1 0 0,0 1 0,0-1 16,21 0-16,-21 0 0,21 0 15,-21 22-15,21-22 0,-22 0 0,22 21 16,0-21-16,0 1 0,0-1 0,0 0 16,0 0-16,0 0 0,22-21 15,-1 0-15,21 0 0,-21 0 16,0 0-16,22 0 0,-22 0 0,21 0 15,-21-21-15,22 0 0,-22 0 0,21 0 16,-21-1-16,1 1 0,20 0 16,-21 0-16,0-21 0,0 20 15,-21 1-15,22-21 0</inkml:trace>
  <inkml:trace contextRef="#ctx0" brushRef="#br0" timeOffset="19154.09">3027 5969 0,'0'64'31,"0"-43"-31,0 21 0,0-21 0,0 0 16,0 1-16,0-1 0,0 0 0,0 0 16,0 0-16,0 0 0,-21 1 15,21-1-15,0 0 0,0 0 0,0 0 16,0-42 15,0 0-15,0 0-16,0 0 15,0-1-15,0 1 0,0 0 0,0-21 16,0 21-16,0-22 0,21 22 0,0-21 16,0 21-16,0-22 0,0 22 15,22 0-15,-22 0 0,21 21 0,-21 0 16,22 0-16,-1 0 0,-21 0 16,22 0-16,-22 21 0,0 0 0,0 0 15,21 43-15,-20-22 16,-22-21-16,0 0 0,0 22 15,0-22-15,0 0 0,-22 0 0,1 0 16,0 1-16,0-1 0,21 0 16,0 0-16,-21-21 0,0 21 15,21-42 1,21 21 0,0-21-16,-21 0 0,21 0 0,0 21 15</inkml:trace>
  <inkml:trace contextRef="#ctx0" brushRef="#br0" timeOffset="20532.4">4191 5969 0,'0'-42'15,"-21"21"-15,0 21 16,-1 0-16,1 0 0,0 0 15,0 0-15,0 0 0,0 0 0,-1 21 16,1 0-16,0 0 0,0 0 0,0 0 16,0 1-16,-1 20 0,1-21 15,0 0-15,21 22 0,-21-22 16,21 0-16,-21 21 0,21-21 0,0 1 16,0-1-16,0 0 0,0 0 15,21-21-15,0 0 0,0 0 16,0 0-16,1 0 15,-1 0-15,21 0 0,-21-21 0,0 0 16,1 0-16,-1-1 0,21 1 0,-21 0 16,0-21-16,1 21 0,-1-43 15,-21 43-15,21-21 0,-21-1 16,0 22-16,0 0 0,0 0 16,0 0-16,0-1 0,0 44 31,0-1-31,0 0 15,-21 0-15,21 21 0,-21 22 16,21-43-16,-22 0 0,22 22 0,-21-22 16,21 0-16,0 21 0,0-21 15,0 1-15,0-1 0,0 0 16,21-21-16,1 0 16,-1 0-16,0 0 0,0 0 0,21 0 15,-20 0-15,20-21 0,0 0 0,-21 21 16,22-22-16,-1 1 0,-21-21 15,22 21-15,-22 0 0,0-1 0,0-20 16,0 21-16,-21 0 0,21-22 16,-21 22-16,0 0 0,0 0 15,-21 21-15,0 0 16,0 0-16,0 0 0,0 0 16,21 21-16,-22-21 0,22 21 15,0 0-15,0 1 0,0-1 16,0 0-16,0 0 0,22 0 15,-22 0-15,0 1 0,21-22 0,0 21 16,-21 0-16,0 0 0,0 0 0,21 0 16,0 1-16,-21-1 15,21-21-15,-21 21 0,22-21 0,-1 0 16,0 0-16,0 0 0,0 0 16,0 0-16,1 0 0,-1 0 15,21 0-15,-21-21 0,0 0 0,22-1 16,-22 22-16,0-21 0,0 0 0,0-21 15,1 21-15,-1-1 0,0-20 16,0 21-16,-21 0 0,0-22 0,21 22 16,-21 0-16,21 0 0,-21 0 15,0 42 1,0 0 0,0 0-16,0 0 0,-21 1 15,0-1-15,21 0 0,-21 21 16,21 1-16,0-22 0,0 0 0,-21 0 15,21 0-15,0 0 16,0 1-16,0-1 0,0 0 0,21 0 16,0-21-16,0 0 0,0 0 15,1 0-15,-1 0 0,21 0 16,-21 0-16,22-21 0,-22 21 0,21-21 16,0 0-16,-20-1 0,20 1 0,0 0 15,-21 0-15,1 0 0,-1-22 16,0 22-16,0 0 0,0-21 0,-21 21 15,21-1-15,-21 1 0,0 0 16,-21 42 15,-21 43-15,21-22-16,0-21 0,21 0 16,0 1-16,0-1 0,0 0 0,0 0 15,0 21-15,0-20 0,0-1 16,0 0-16,21 0 15,0-21-15,0 0 0,0 0 16,0 0-16,22 0 0,-22 0 0,0 0 0,21-21 16,-20 21-16,20-21 0,-21 0 15,0 21-15,0-22 0,22-41 16,-22 42-16,-21 0 0,0-22 16,0 22-16,0-21 0,0-1 0,0 22 15,0-21-15,0 21 0,0-22 16,-21 43-16,0-21 0,-1 0 0,1 21 15,-21 0-15,21 0 0,0 0 16,-22 0-16,22 21 0,0 0 0,-21 1 16,20-1-16,1 0 0,0 0 0,0 0 15,0 0-15,21 1 0,0-1 16,0 0-16,21 0 16,0-21-16,0 0 15,22 0-15</inkml:trace>
  <inkml:trace contextRef="#ctx0" brushRef="#br0" timeOffset="20944.16">6456 5906 0,'0'0'0,"0"-22"0,21 1 16,-21 0-1,-21 21-15,0 0 16,-1 0-16,1 0 0,0 0 0,0 21 15,0 0-15,0-21 0,-1 22 16,22-1-16,-21 0 0,21 0 0,-21 0 16,21 0-16,0 1 15,0-1-15,0 0 16,21 0-16,0-21 0,22 21 16,-22-21-16,0 0 0,0 21 0,0-21 15,22 0-15,-22 22 0,0-22 16,0 21-16,0-21 0,-21 21 0,0 0 15,0 0-15,0 0 16,-21-21 0,0 0-16,0 0 0,0 22 0,-22-22 15,22 0-15,0 0 0,0 0 16,0 0-16,-22 0 0,22 0 16,0 0-16,0 0 0,0 0 0,0 0 15,-1 0-15,1-22 16,0 1-1,21 0-15,-21 21 0,21-21 0</inkml:trace>
  <inkml:trace contextRef="#ctx0" brushRef="#br0" timeOffset="21156.68">5376 5652 0,'0'0'0,"-21"0"0,0 0 16,42 0 46</inkml:trace>
  <inkml:trace contextRef="#ctx0" brushRef="#br0" timeOffset="21988.4">7366 5884 0,'-21'0'15,"0"0"-15,-1 0 16,22 22 0,22-22-1,-1 0-15,21 0 0,-21 0 16,43 0-16,-22 0 0,22 0 0,-1 0 16,1 0-16,-1 0 0,22 0 0,-22 0 15,22 0-15,-22 0 0,1 0 16,-1 0-16,1 0 0,-1 0 0,-20 0 15,-1 0-15,0-22 0,1 22 0,-22 0 16,0-21-16,0 21 0,-21-21 16,0 0-16,0 0 15,-21 0-15,-21-1 16,21 22-16,-1-21 0,1 21 16,-21 0-16,-22-21 0,43 21 15,-21 0-15,21 0 0,0 0 0,-1 0 16,1 0-16,21-21 0,21 21 31,1 0-31,-1 0 16,0 0-16,21 0 0,1 0 0,-22 0 15,21 0-15,0 21 0,-20-21 0,20 21 16,-21 0-16,0-21 0,0 22 16,1 20-16,-22-21 0,0 0 0,0 0 15,0 22-15,0-22 0,-22 0 16,-20 21-16,21-20 0,0-1 15,-22 0-15,22 0 0,-21 21 0,21-42 16,-22 22-16,22-1 0,0 0 0,0 0 16,0 0-16,0-21 0,21 21 15,-22 1-15</inkml:trace>
  <inkml:trace contextRef="#ctx0" brushRef="#br0" timeOffset="22883.89">8255 8530 0,'-21'0'0,"42"0"0,-63 0 15,20-21 1,1 0-16,0 21 0,0-21 0,0 0 16,0 21-16,21-22 0,-22 22 15,22-21-15,0 0 0,-21 21 16,21-21-16,-21 0 0,21 0 0,0-1 15,0-20-15,0 21 0,0 0 0,21-22 16,0 22-16,1 0 0,-1-21 16,21 21-16,0-1 0,1 1 0,41 21 15,-20-21-15,-22 21 16,22 0-16,-22 0 0,22 0 0,-22 21 16,0 0-16,-21 1 0,1-1 0,-1 0 15,-21 0-15,0 21 0,0-20 16,-21 20-16,-22 0 0,22-21 15,-42 22-15,20-1 0,1-21 0,-22 22 16,22-1-16,0 0 0,-22-21 16,22 22-16,0-1 0,-1 0 0,1-20 15,0 20-15,20 0 0,1-21 0,0 22 16,21-22-16,0 21 0,0-21 16,0 1-16,0-1 0,21 0 0,0 0 15,1 0-15,20-21 0,-21 0 0,21 21 16,1-21-16,-1 0 0,0 0 15,1 0-15,20-21 0,-20 0 0,20 0 16,-21 0-16,1 0 0,-1-1 0,0-20 16,-20 21-16,-1-21 0,0-1 15,-21 1-15,0 21 0,0-22 16,-21 1-16,0 21 0,-1-21 0,-20 20 16,21 1-16,-21 0 0,-1 0 0,1 0 15,0 21-15,-1 0 0,1 0 16,0 0-16,-1 0 0,1 21 0,21 0 15,-22-21-15,22 21 0,0 0 0,0 1 16,21-1-16,-21 0 16,21 0-16,0 0 0,0 0 0,21-21 0,0 22 15,0-22-15,0 0 0,22 0 16,-1 0-16,-21 0 0,43 0 0</inkml:trace>
  <inkml:trace contextRef="#ctx0" brushRef="#br0" timeOffset="23360.88">9377 8234 0,'0'0'0,"21"-21"0,-21 0 0,0-1 0,0 1 16,-21 21 0,0 0-16,-1 21 15,1 1-15,0-1 0,0 21 16,0-21-16,21 22 0,-21-1 0,-1 0 15,1-21-15,0 22 16,21-1-16,0 0 0,-21 1 0,21-1 16,0-21-16,0 43 0,0-22 15,21-21-15,0 0 0,0 1 16,1-1-16,20-21 0,-21 0 0,21 0 16,-20 0-16,20 0 0,-21 0 15,21 0-15,1-21 0,-1-1 0,0 1 16,-20 0-16,20-21 0,-21 21 0,21-22 15,-20 22-15,-1-21 0,-21-1 16,0 1-16,0 0 0,0-22 0,0 22 16,0 0-16,0-22 0,-21 22 15,-1 21-15,1-22 0,-21 22 0,21-21 16,-22 42-16,1-21 0,21 21 16,-21 0-16,-1 0 0,1 21 0,21 0 15,-22 21-15,1-21 0,21 22 0,0-22 16,0 21-16,-1 1 0,1-22 15,21 21-15,0 0 0,0-20 0,0-1 16,21 0-16,1 21 0,-1-42 0,0 21 16,21 1-16,1-22 0,-1 0 15,0 0-15</inkml:trace>
  <inkml:trace contextRef="#ctx0" brushRef="#br0" timeOffset="23744.66">10456 8319 0,'0'0'0,"-21"0"0,0 21 16,0-21-16,0 21 0,21 0 0,-22 0 16,22 0-16,0 1 15,0-1 1,22-21-16,-1 0 0,0 0 15,0 0-15,0 0 16,0 0-16,1 0 0,-1-21 16,0 21-16,-21-22 0,0 1 0,21 0 15,-21 0-15,0 0 0,0 0 16,0-1-16,0 1 0,-21 21 0,0-21 16,-22 21-16,22 0 15,0 0-15,0 0 0,0 0 0,-22 21 16,22-21-16,0 21 0,21 1 0,-21-22 15,21 21-15,0 0 16,0 0-16,21 0 16,0-21-16,22 0 0,-22 0 0,21 0 15,-21 0-15,22 0 16</inkml:trace>
  <inkml:trace contextRef="#ctx0" brushRef="#br0" timeOffset="24077.1">11388 7811 0,'0'0'0,"21"-22"0,-21 1 0,0 0 15,0 42 1,-21 0 0,-1 1-16,22-1 0,-21 21 15,0 0-15,-21 22 0,21-22 0,-1 22 16,-20-1-16,0 1 0,-1-1 0,22 1 15,-21-1-15,0 1 0,-85 105 16,84-105-16,1-1 16,0 1-16,-1-1 0,22-21 0,-21 22 15,21-22-15,-1 1 0,1-1 16,0-21-16,0 21 0,21-20 0,0-1 16,0 0-16,0 0 0,21-21 31,0 0-31,0-21 0,1 0 15,20 0-15,0-1 0,-21 1 0,22 0 16,20-21-16</inkml:trace>
  <inkml:trace contextRef="#ctx0" brushRef="#br0" timeOffset="24380.44">11430 8678 0,'0'64'31,"0"-43"-31,0 0 0,0 0 16,0 1-16,0-1 0,21-21 16,0 0-16,0 0 15,1 0-15,-1 0 0,0 0 16,0 0-16,-21-21 0,0-1 16,21 1-16,-21 0 0,0 0 15,0 0-15,0 0 0,0-1 16,0 1-16,-21 21 0,0-21 15,0 21-15,0 0 0,-1 0 16,1 0-16,0 21 0,0-21 0,0 21 16,0 1-16,21-1 15,-22-21-15,22 21 0</inkml:trace>
  <inkml:trace contextRef="#ctx0" brushRef="#br0" timeOffset="24889.01">12890 8467 0,'0'0'15,"-21"0"-15,0 0 0,0 0 0,0 0 16,0 0-16,42 0 31,21 0-15,-21 21-16,43-21 0,-22 0 15,22 0-15,-1 0 0,22 0 0,-1 0 16,1 0-16,-21 0 0,20 0 0,1 0 16,0 0-16,-1 0 0,1 0 0,0 0 15,-1 0-15,-20 0 0,-22 0 16,22 21-16,-22-21 0,-21 0 0,0 0 15,0 0-15,-42 0 16,0 0 0,-21 0-16,21 0 0,-22 0 15,1 0-15,-64 0 0,64 0 0,-22 0 16,22 0-16,-22 0 16,1 0-16</inkml:trace>
  <inkml:trace contextRef="#ctx0" brushRef="#br0" timeOffset="25152.86">12763 8551 0,'0'0'0,"-42"0"0,21 0 0,0 0 0,42 0 31,0 0-31,0 0 16,0 0-16,22 0 0,20 0 0,-20 0 16,20 0-16,22 0 0,-22 0 0,22 0 15,0 0-15,-1 0 0,1 0 16,0 0-16,-1 0 0,-20 0 15,20 0-15,-20 0 0,-1 0 0,-20 0 16,20 0-16,-20 0 0,-22 0 0,0 0 16,0 0-16,0 0 0,0 0 15,-21-21 1,0 0-16,0 0 16,0 0-1</inkml:trace>
  <inkml:trace contextRef="#ctx0" brushRef="#br0" timeOffset="25496.7">14076 8170 0,'0'0'0,"-21"0"0,21 22 47,0-1-47,21-21 0,0 21 0,0 0 16,21 0-16,-20-21 0,20 21 15,0-21-15,1 22 0,-1-22 0,-21 0 16,21 21-16,1-21 0,-22 0 0,0 0 16,0 0-16,0 21 0,-21 0 15,0 0 1,-21-21-16,0 21 0,0 1 16,-21-1-16,20 0 15,-20-21-15,0 21 0,-1 21 0,1-20 16,0-1-16,-1 0 0,1 0 0,0 21 15,-22-20-15,43-1 0,-21 0 16,-1 21-16,22-21 0,0 1 0,0-1 16,0-21-16,21 21 0,0 0 0,21-21 31</inkml:trace>
  <inkml:trace contextRef="#ctx0" brushRef="#br0" timeOffset="26052.89">16108 8043 0,'0'0'16,"0"-21"-16,0 0 0,0-21 0,-21 21 16,-22-1-16,22 22 0,0-21 15,-21 21-15,20 0 0,1 0 16,-21 0-16,21 0 0,-22 0 0,1 21 16,21 1-16,-21-1 0,20 21 15,-20 0-15,21 1 0,0-1 16,-22 0-16,22 22 0,0-22 0,0 22 15,0-22-15,21 0 0,0 1 0,0-1 16,0 0-16,0-20 0,0 20 16,0-21-16,21 0 0,0 22 0,0-22 15,0-21-15,1 21 0,-1 0 0,21-21 16,-21 0-16,22 0 0,-1 0 16,-21 0-16,21 0 0,1 0 0,-1-21 15,43-21-15,-22 20 0,-20 1 16,-1-21-16</inkml:trace>
  <inkml:trace contextRef="#ctx0" brushRef="#br0" timeOffset="26330.74">16722 7726 0,'0'0'0,"0"-21"0,0 0 0,0-1 15,0 44 1,0-1-16,0 21 15,-22 0-15,22 1 0,-21-1 0,21 22 16,-21-1-16,0 1 0,0-1 16,21 1-16,-21-1 0,-1-21 15,-20 85-15,21-84 0,0-1 16,21 0-16,-21 1 0,21-22 16,-22 21-16,22-21 0,0 1 0,0-1 15,0 0-15,0 0 0,22-21 16,-1 0-16,0 0 15,0 0-15,0 0 0,0-21 0,1 0 16,20 0-16</inkml:trace>
  <inkml:trace contextRef="#ctx0" brushRef="#br0" timeOffset="27508.67">17314 8382 0,'0'0'0,"43"-63"15,-43 41-15,0 1 0,0-42 16,0 42-16,0-1 0,0 1 16,0 0-16,-22 0 0,1 21 15,0 0-15,0 0 0,0 0 0,0 0 16,-1 0-16,1 21 0,-21 0 16,21 22-16,-22-22 0,22 21 0,0 0 15,0 1-15,-21-22 0,20 21 16,1 22-16,21-22 0,-21-21 15,21 0-15,0 1 0,0-1 16,0 0-16,0 0 0,0 0 0,21-21 16,0 0-16,1 21 0,-1-21 0,0 0 15,21 0-15,-21 0 0,1 0 16,20-21-16,-21 0 0,21 21 0,-20-21 16,-1 0-16,0 0 0,21-22 0,-21 22 15,1 0-15,-22-21 0,21-1 16,0 22-16,-21-21 0,0 21 0,0-1 15,0 1-15,0 0 0,21 0 16,-21 42 15,0 21-31,0-20 0,-21-1 0,21 0 16,0 21-16,0-21 0,-21 22 16,21-22-16,-21 0 0,21 21 0,0 1 15,0-22-15,0 0 0,0 0 16,0 0-16,0 1 15,21-22-15,0 0 0,0 0 16,0 0-16,0 0 0,1 0 0,20 0 16,-21-22-16,21 1 0,1 0 15,-22 0-15,21 0 0,1 0 0,-1-22 16,0 22-16,-21-21 0,22-1 16,-22 1-16,0 21 0,0-21 15,0 20-15,-21 1 0,0 0 0,-21 21 31,0 21-31,0 0 16,0 1-16,0-1 0,-1 21 16,22-21-16,0 0 0,0 1 0,0-1 15,0 0-15,0 0 0,0 0 16,0 0-16,0 1 0,0-1 0,22 0 16,-1 0-16,-21 0 0,0 0 0,21 1 15,0-22 1,-21 21-16,0-42 31,0-1-31,-21 22 0,0-21 16,21 0-16,-21 21 0,21-21 15,0 0-15,-22 21 0,1-21 0,21-1 16,-21 22 0,21 22-1,0-1-15,0 0 16,0 0-16,0 0 0,21-21 15,-21 21-15,21-21 0,1 0 16,-1 22-16,0-22 0,0 0 0,0 0 16,0 0-16,1 0 0,20 0 15,0 0-15,1 0 0,-1-22 0,21 1 16,-20 21-16,20-21 0,1 0 16,-22 0-16,64-43 0,-64 43 15,-21-21-15,22 21 0,-22-22 0,0 22 16,0-21-16,-21 21 0,0-1 15,0 1-15,-21 21 16,0 0-16,0 0 0,0 21 0,-1 1 16,1-1-16,0 0 0,0 0 15,21 0-15,0 0 0,0 1 0,0 20 16,0-21-16,0 0 0,0 22 0,21-22 16,-21 0-16,0 0 15,21 0-15,-21 0 0,21 1 0,-21-1 16,0 0-16,0 0 0,0 0 15,-21-21 1,0 0-16,-21 0 0,21 0 16,-1 0-16,-20 0 0,21-21 0,0 0 15,21 0-15,0 0 16,0-1-16,0 1 0,0-21 0</inkml:trace>
  <inkml:trace contextRef="#ctx0" brushRef="#br0" timeOffset="34980.53">8149 11049 0,'-21'-21'0,"42"42"0,-42-63 0,0 21 0,21-1 0,-21 1 16,21 0-16,0 0 0,0 0 15,0 0-15,0-1 16,0 1-16,21 21 0,0-21 16,0 21-16,0 0 0,0 0 15,1 0-15,-1 21 0,21 0 0,-21 1 16,0-1-16,1 21 0,-1 0 0,-21-20 16,0 41-16,21-21 0,-21 1 15,0 20-15,0 1 0,0-22 0,0 22 16,-21-22-16,0 0 0,-1 1 0,-20-1 15,0 0-15,-1 1 0,1-1 0,0-21 16,-1 0-16,-20 0 0,21 1 16,-1-1-16,-20-21 0,20 0 0,1 0 15,0 0-15,-1 0 0,22 0 16,-21 0-16,0-21 0,20-1 16,1 1-16,0 0 0,0-21 0,0 21 15,21-22-15,0 22 0,0-21 0,0-1 16,0 22-16,0-21 0,0 21 15,21 0-15,0-1 0,0 1 0,22 21 16,-22 0-16,0 0 0,21 0 0,1 21 16,-1 1-16,0-1 0,1 0 15,-22 21-15,21-21 0,0 1 0,-20 20 16,20-21-16,-21 21 0,0-20 16,0-1-16,1 0 0,-1 0 0,0 0 15,0 0-15,0 1 0,0-1 16,1-21-16,-1 0 15,0 0-15,0 0 0,0 0 16,0-21-16,1-1 16,-1 1-16,0 21 0,0-21 0,21-21 15</inkml:trace>
  <inkml:trace contextRef="#ctx0" brushRef="#br0" timeOffset="35433.07">8890 11070 0,'0'0'0,"0"-21"0,0 42 32,-21 22-17,0-22-15,-1 21 0,1-21 0,21 22 16,-21-1-16,0 0 0,21 1 0,0-1 16,0 0-16,-21 1 0,21-1 0,0-21 15,0 21-15,0-20 0,0-1 16,0 0-16,21 0 0,0 0 0,0-21 15,0 0-15,1 21 0,20-21 16,0 0-16,-21 0 0,22 0 16,20 0-16,-20-21 0,-1 21 0,0-21 15,1 0-15,-1 0 0,-21 0 0,21-1 16,-20 1-16,-1-21 0,0 0 16,0-1-16,0 1 0,-21 0 0,0-1 15,0 1-15,0-22 0,0 22 0,0 0 16,0 21-16,-21-22 0,0 22 15,0 0-15,-22 21 0,22 0 0,0 0 16,-21 0-16,21 0 0,-22 0 0,1 21 16,21 0-16,-22 0 0,22 22 0,-21-22 15,21 0-15,0 21 0,-1-20 16,1-1-16,21 0 0,0 0 16,0 0-16,0 22 0,21-43 15,22 0-15,-22 0 0,21 0 16,-21 0-16,22 0 0,-22 0 0,21 0 15</inkml:trace>
  <inkml:trace contextRef="#ctx0" brushRef="#br0" timeOffset="35781.19">9864 11345 0,'0'0'0,"0"22"0,21-22 32,0 0-32,0 0 0,-21-22 15,21 22-15,0-21 0,1 0 0,-1 0 16,0 0-16,-21 0 0,21-1 0,-21 1 16,0 0-16,0 0 0,0 0 15,0 0-15,0-1 0,-21 22 16,0-21-16,0 21 0,-1 0 0,1 0 15,-21 21-15,21 1 0,0-22 16,-1 21-16,1 21 0,0-21 16,21 0-16,-21 1 0,21-1 0,-21 0 15,21 0-15,0 0 0,0 0 16,0 1-16,0-1 0,21 0 0,0-21 16,0 0-16,0 0 0,22 0 15,-22 0-15</inkml:trace>
  <inkml:trace contextRef="#ctx0" brushRef="#br0" timeOffset="36108">10858 10689 0,'0'0'0,"0"-21"16,0 0-16,0 0 15,-21 21-15,0 0 0,0 21 16,21 0-16,-21 0 0,0 0 16,-1 22-16,22-1 0,-21 0 0,0 1 15,0-1-15,0 22 0,0-1 0,-1-21 16,-20 22-16,21-1 0,0 1 0,0-1 16,-1 1-16,1-22 0,21 1 15,0 20-15,-21-42 0,21 22 0,-21-1 16,21-21-16,0 21 0,-21-20 15,21-1-15,0 0 0,0 0 16,21-21 0,0 0-16,0 0 0,0-21 0,1 21 15,-1-21-15</inkml:trace>
  <inkml:trace contextRef="#ctx0" brushRef="#br0" timeOffset="36400.01">11134 11324 0,'0'0'0,"-22"21"16,22 1-16,0-1 15,0 0-15,0 0 16,0 0-16,22-21 16,-1 0-1,0 0-15,0 0 16,0-21-16,-21 0 15,0 0-15,0 0 0,0-1 16,0 1-16,-21 21 16,0 0-16,0 0 15,0 0-15,21 21 0,-22-21 16,1 22-16,0-22 16</inkml:trace>
  <inkml:trace contextRef="#ctx0" brushRef="#br0" timeOffset="37220.58">12636 11218 0,'0'0'0,"-127"-42"31,106 42-31,0 0 16,0 0-16,0 0 0,0 0 15,63 0 16,-21 0-31,21 0 0,1 0 0,-1 21 16,22-21-16,-1 0 0,1 0 0,-1 0 16,22 0-16,-1 0 0,1 0 15,0 0-15,-1 0 0,1 0 0,0 0 16,-1 0-16,-20 0 0,-1 0 16,-20 0-16,20 0 0,-20 0 0,-1 0 15,-21 0-15,0-21 0,0 21 16,-21-21-16,0 0 0,0 0 15,-21-1-15,21 1 0,-42 21 16,21-21-16,0 0 0,-1 21 16,-20-21-16,21 0 0,-21 21 0,20-22 15,1 22-15,0 0 0,0 0 0,0-21 16,42 21 15,0 0-31,21 0 16,-20 0-16,20 0 0,-21 0 0,21 21 15,-20-21-15,20 22 16,-21-22-16,21 21 0,-20-21 0,-1 21 16,-21 0-16,0 21 0,0-20 0,0-1 15,0 21-15,0 0 0,-21-20 0,-1 20 16,1-21-16,0 21 0,-21 1 16,21-22-16,-22 0 0,22 21 0,-21-20 15,21-1-15,-22 0 0,22-21 16,-21 21-16,21 0 0,21 0 15,21-21 1,0-21-16,21 0 16,-21 0-16</inkml:trace>
  <inkml:trace contextRef="#ctx0" brushRef="#br0" timeOffset="37543.99">15176 10647 0,'-42'-21'16,"42"42"0,-21 0-16,0 21 0,0-20 0,21 20 15,-22 0-15,1 1 0,0-1 16,21 21-16,-21-20 0,0-1 0,0 22 15,21-22-15,0 0 0,-22 1 0,22-1 16,-21 0-16,21 1 0,0-22 16,0 21-16,0-21 0,0 0 15,0 1-15,21-22 16,1 0 0,-1 0-16,0-22 0,21 1 15,-21 0-15,1 0 0,-1 0 0</inkml:trace>
  <inkml:trace contextRef="#ctx0" brushRef="#br0" timeOffset="37820.83">15600 10647 0,'0'0'0,"21"-21"0,-21 0 0,21-1 0,-21 44 31,0 20-31,0-21 0,0 21 16,0 1-16,0-1 0,0 0 0,0 1 15,0 20-15,0-20 0,0-1 0,-21 21 16,0-20-16,21-1 0,-21 22 16,-1-22-16,22-21 0,0 21 15,-21-20-15,21 20 0,-21-21 0,21 0 16,-21 0-16,21 1 0,-21-22 31,0-22-15,21 1-16,-22 21 0,22-21 15,-21 0-15,0 0 0</inkml:trace>
  <inkml:trace contextRef="#ctx0" brushRef="#br0" timeOffset="38952.33">14944 11134 0,'-22'0'0,"44"0"0,-44 21 31,44-21-15,-1 0-16,21 0 0,0 0 0,1 0 15,20 0-15,-20 0 0,20 0 0,1 0 16,-1-21-16,1 21 0,-1-21 16,-21 21-16,1-22 0,20 1 0,-20 21 15,-1-21-15,0 0 0,1 0 0,-22 21 16,21-21-16,-21-1 0,-21 1 16,21 21-16,-42 0 31,21 21-31,0 1 15,-21-1-15,0 21 0,21-21 16,-21 0-16,21 22 0,0-22 0,-21 21 16,21-21-16,0 22 0,0-22 15,0 0-15,0 21 0,0-20 0,0-1 16,0 0-16,21 0 0,0-21 16,0 0-16,0 21 0,0-21 0,1 0 15,-1 0-15,0 0 0,0 0 16,21-21-16,-20 0 0,-1 0 0,0 0 15,-21-1-15,21-20 0,-21 0 0,0 21 16,0-22-16,0 1 0,0 0 16,0 20-16,-21-20 0,0 21 0,0 0 15,-1 0-15,1 21 0,0-22 16,0 22-16,0 0 0,0 0 16,-1 0-16,44 0 15,-1 0 1,0 0-16,21 0 0,1 0 15,-1-21-15,0 21 0,1 0 0,20 0 16,-21-21-16,1 21 0,-1 0 0,0 0 16,1 0-16,-1 0 15,-21 0-15,0 0 0,1 0 0,-1 21 0,-21 0 16,0 1-16,0-1 0,0 0 16,0 0-16,0 21 0,0-20 15,-21 20-15,21-21 0,0 0 0,-22 22 16,22-22-16,-21 0 0,21 21 0,0-21 15,0 1-15,-21-1 0,21 0 16,0-42 15,0 0-15,0-1-16,0 1 0,0 0 16,0-21-16,21 21 0,0-22 0,1 1 15,-1 0-15,0 20 0,0-20 0,0 0 16,22 21-16,-22-1 15,0-20-15,21 21 0,-21 21 0,1-21 16,-1 21-16,21 0 0,-21 0 0,0 0 16,1 21-16,-22 0 15,21 0-15,-21 22 0,0-22 0,0 21 16,0-21-16,0 22 0,0-1 0,0 0 16,0-21-16,0 22 0,0-22 15,0 21-15,-21-21 0,21 1 0,-22-1 16,22 0-16,-21 0 0,0-21 15,0 0 1,21-21 0,0 0-16,0 0 0,21-22 15,0 22-15,0-21 16,1-1-16,-1 1 0,21 0 0,-21 21 16,22-22-16,-1 1 0,0 21 0,1-22 15,-1 22-15,0 0 0,1 21 16,-1 0-16,0 0 0,1 0 0,-22 0 15,21 0-15,-42 21 0,0 0 0,0 1 16,0-1-16,0 21 0,0-21 0,0 22 16,0-22-16,-21 21 0,0-21 15,21 22-15,-21-22 0,-1 0 0,22 21 16,-21-21-16,21 1 0,-21-1 16,0 0-16,21 0 0,0-42 46,21 21-46,0-21 16,0 0-16</inkml:trace>
  <inkml:trace contextRef="#ctx0" brushRef="#br0" timeOffset="39305.08">17865 11155 0,'21'0'0,"0"0"15,0 0 1,0 0-16,0-21 0,1 21 16,-1-21-16,0 21 0,0-22 0,0 22 15,0-21-15,1 0 0,-1 21 16,-21-21-16,42-21 0,-42 20 16,21 1-16,-21 0 0,0 0 15,0 0-15,-21 21 16,0 0-16,0 0 0,0 0 0,-43 42 15,22-21-15,21 22 0,-1-22 16,1 0-16,0 21 16,0-21-16,21 22 0,0-1 0,0-21 15,0 0-15,0 43 0,42-22 16,-21-21-16,22-21 0,-22 22 16,21-22-16,1 0 0,-1 0 15,0 0-15,1 0 0,-1-22 0,-21 1 16,21 0-16,1 0 0,-22 0 0</inkml:trace>
  <inkml:trace contextRef="#ctx0" brushRef="#br0" timeOffset="51760.79">16997 826 0,'0'0'0,"0"-22"0,0 1 0,0 0 15,0 0-15,0 0 32,-21 42-1,-1-21-31</inkml:trace>
  <inkml:trace contextRef="#ctx0" brushRef="#br0" timeOffset="52048.83">16954 720 0,'0'0'0,"22"-43"32,-22 65-17,0-1 1,0 0-16,0 21 0,0 1 0,0-1 15,-22 0-15,1 22 0,0-22 16,21 22-16,0-22 0,-21 0 0,21 1 16,-21-22-16,21 21 0,-21-21 15,21 22-15,0-22 0,0 0 0,0 0 16,0 0-16,21-21 31,0-21-15</inkml:trace>
  <inkml:trace contextRef="#ctx0" brushRef="#br0" timeOffset="52501.38">17441 783 0,'0'0'0,"0"21"16,0 1-1,0-1-15,-21 0 0,0 21 16,21-21-16,-21 22 0,0-1 0,-1-21 0,1 22 16,0-1-16,0 0 15,0-21-15,0 22 0,21-22 0,0 0 16,0 21-16,0-20 0,0-1 16,0 0-16,0 0 0,21-21 15,0 0-15,0 0 0,0 0 0,22 0 16,-22 0-16,21 0 0,0 0 15,1 0-15,-1-21 0,-21 0 0,22 0 16,-1-1-16,-21 1 0,21 0 16,-20-21-16,-1 21 0,0-22 0,0 1 15,-21 0-15,0-1 0,0 1 16,0 0-16,0-1 0,0 22 16,0-21-16,0 21 0,0-1 0,-21 22 15,0 0-15,0 0 0,-1 0 16,1 0-16,0 0 0,0 0 0,0 22 15,0-1-15,-22 0 0,22 0 16,0 0-16,21 0 0,-21 22 0,21-22 16,-21 0-16,21 0 0,0 0 15,0 1-15,0-1 0,21-21 16,0 0-16</inkml:trace>
  <inkml:trace contextRef="#ctx0" brushRef="#br0" timeOffset="52864.46">18097 995 0,'0'21'16,"0"0"-16,-21-21 15,21 21-15,0 1 16,21-22-1,1 0-15,-1 0 0,0 0 16,0 0-16,0-22 0,0 22 16,1-21-16,-22 0 0,21 21 0,-21-21 15,21 0-15,-21 0 0,0-1 16,0 1-16,0 0 16,0 0-16,-21 21 0,0 0 15,-1 0-15,1 0 0,0 21 16,0 0-16,0 0 0,0-21 15,21 22-15,0-1 0,0 0 16,-22 0-16,22 0 0,22-21 31</inkml:trace>
  <inkml:trace contextRef="#ctx0" brushRef="#br0" timeOffset="53188.37">18817 572 0,'0'21'0,"0"0"0,0 0 0,-21 21 15,0-20-15,0 20 16,-1 0-16,1 1 0,0-1 0,0 0 0,0 1 15,-22-1-15,22 21 0,-21-20 16,21-1-16,-22 0 0,1 1 16,21-1-16,-21 0 0,20 1 15,-20-22-15,21 21 0,0-21 0,21 1 16,-21-1-16,21 0 0,0 0 0,-22-21 16,22 21-16,22-21 15,-1 0-15,0 0 16,0-21-16,0 0 0,22 0 15,-22 21-15</inkml:trace>
  <inkml:trace contextRef="#ctx0" brushRef="#br0" timeOffset="53504.01">18754 1291 0,'0'0'16,"0"21"-16,0 1 15,0-1 1,21-21-16,0 0 16,0 0-16,0 0 0,0-21 15,1 21-15,-22-22 0,0 1 16,21 21-16,-21-21 16,0 0-16,0 0 0,0 0 15,-21 21 1,-1 0-16,1 0 15,0 21-15,0-21 0,0 21 0,0-21 16,-1 21-16,1 0 16</inkml:trace>
  <inkml:trace contextRef="#ctx0" brushRef="#br0" timeOffset="55128.74">21272 1080 0,'0'0'0,"22"0"0,-1-22 0,-21 1 16,0 0-16,0 0 0,0 0 15,0 0-15,0-1 0,0 1 16,-21 21-16,21-21 0,-22 0 0,1 21 15,-21 0-15,21 0 0,-22 0 16,1 0-16,0 0 0,-1 21 0,-20 0 16,21 0-16,-1 1 0,1 20 15,21-21-15,0 21 0,-1-20 16,22-1-16,0 0 0,0 0 0,0 0 16,0 0-16,43 1 0,-22-22 15,0 0-15,21 0 0,1 0 0,-1 0 16,0 0-16,1 0 0,-22-22 15,21 22-15,1-21 0,-1 0 16,21-21-16,-41 21 0,20-1 16,-21 1-16,-21 0 0,21 0 0,-21 0 15,21 0-15,-21-1 0,0 1 16,0 42 0,0 1-16,-21-1 0,0 21 15,0-21-15,21 22 0,0-1 16,-21 0-16,21-21 0,-21 22 0,21-22 15,0 21-15,0-21 0,0 22 16,0-22-16,0 0 0,0 43 16,0-43-16,0 0 15,0 0-15,0 0 0,0 0 16,-22-21-16,1 0 16,0 0-16,0 0 15,0 0-15,0 0 0,-1-21 16,1 21-16,0 0 15,0-21 1,21 0 15,21 21-31,0 0 16,0-21-16</inkml:trace>
  <inkml:trace contextRef="#ctx0" brushRef="#br0" timeOffset="55740.41">22056 1080 0,'0'0'0,"21"-22"0,0 22 0,-21-21 16,21 0-16,-21 0 0,0 0 15,0 0-15,0-1 16,0 1-16,0 0 15,-21 21-15,-21 0 0,20 0 16,-20 0-16,21 0 0,-21 21 16,-1 0-16,1 1 0,0-1 0,20 21 15,-20-21-15,21 0 0,21 1 0,0-1 16,0 0-16,0 0 0,0 0 16,21-21-16,0 21 15,0-21-15,1 0 0,20 0 16,-21 0-16,21 0 0,-20-21 0,20 0 15,0 21-15,-21-21 0,1 0 16,20 0-16,-21-1 0,0 1 0,0 0 16,1 0-16,-1 21 0,-21-21 15,0 42 1,0 0 0,0 0-16,0 22 0,-21-22 0,21 21 15,-22-21-15,22 22 0,-21-22 16,0 21-16,21-21 0,0 22 0,0-22 15,0 0-15,0 0 0,0 0 16,0 22-16,0-22 0,0 0 16,0 0-16,0 0 0,0 0 15,-21-21 17,0 0-32,0 0 15,-1-21-15,1 21 0,0 0 16,0 0-16,0-21 0,0 21 0,-1 0 0,1 0 15,21-21 1,21 21 0,-21-21-16,22 21 15,20 0-15,-21-21 0</inkml:trace>
  <inkml:trace contextRef="#ctx0" brushRef="#br0" timeOffset="56072.22">22627 1143 0,'0'0'0,"0"21"31,-21 0-31,21 1 16,0-1 0,21-21-16,0 0 15,0 0-15,1 0 16,-1 0-16,0 0 0,0 0 15,0 0-15,0-21 0,1-1 0,-1 22 16,-21-21-16,0 0 0,21 0 16,-21 0-16,0 0 0,0-1 15,-21 22 1,0 0-16,-1 0 0,1 0 16,0 22-16,0-22 0,-21 21 15,20 0-15,1-21 16,21 21-16,0 0 15,21-21-15,1 0 16</inkml:trace>
  <inkml:trace contextRef="#ctx0" brushRef="#br0" timeOffset="56381.05">23474 847 0,'0'0'0,"0"-21"0,0-1 15,-21 22 17,-1 0-32,22 22 0,-21-1 15,0 0-15,0 21 0,0 1 0,0-22 16,-1 21-16,-20 0 0,21 22 16,0-22-16,-22 1 0,22-1 0,-21 0 15,21 1-15,-22-1 0,22-21 16,0 21-16,-21-20 0,21 20 0,21-21 15,-22 0-15,1 0 0,21 1 16,-21-1-16,21 0 0,21-21 47,0-21-47,1 21 0</inkml:trace>
  <inkml:trace contextRef="#ctx0" brushRef="#br0" timeOffset="56660.31">23389 1397 0,'-21'0'16,"21"21"-1,0 0 17,21-21-17,0 0-15,0 0 16,1-21-16,-22 0 15,21 21-15,-21-21 0,0 0 16,-21 21 15,-1 0-31,1 0 0,0 21 16,0 0-16,21 0 16,0 0-16,0 1 0,0-1 15,0 0-15</inkml:trace>
  <inkml:trace contextRef="#ctx0" brushRef="#br0" timeOffset="59149.53">22288 1164 0,'0'0'0,"0"-21"0,-21 21 15,0-21-15,21 0 0,-21 21 16,0-21-16,0 21 15,-1 0-15,1 0 16,0 21-16,-21 0 0,21 0 16,-1 0-16,-20 0 0,21 22 15,0-22-15,-22 21 0,22-21 0,0 22 16,21-1-16,0-21 0,-21 22 0,21-22 16,0 0-16,0 21 0,0-21 15,0 1-15,0-1 0,21 0 16,0-21-16,-21 21 0,21-21 0,1 0 15,-1 0-15,0 0 0,0 0 16,21 0-16,-20 0 0,-1 0 0,0-21 16,0 0-16,0 0 0,0-1 15,1-41-15,-1 42 16,-21-22-16,21 1 0,-21 21 0,0-21 16,0-1-16,0 1 0,0 21 15,0-22-15,0 1 0,-21 21 0,0 0 16,-1 0-16,22-1 0,-21 22 15,0 0-15,0 0 0,0 0 0,0 0 16,-22 0-16,22 0 0,0 22 16,0 20-16,-22-21 0,22 0 0,0 22 15,0-22-15,21 21 0,0-21 16,-21 22-16,21-22 0,0 0 0,0 0 16,0 21-16,0-20 0,0-1 15,21-21-15,-21 21 0,21 0 16,0-21-16,0 0 0,1 0 0,-1 0 15,0 0-15,0 0 0,0 0 16,0 0-16,1-21 0,-1 0 0,0 21 16,0-43-16,0 22 0,-21 0 15,0-21-15,21-1 0,-21 22 0,0-21 16,0 0-16,0-1 0,0 1 16,0 0-16,0-1 0,-21 22 0,0 0 15,21 0-15,-21 21 0,0 0 16,0 0-16,-1 0 0,-20 21 0,21 0 15,0 21-15,-22-20 16,22 20-16,0-21 0,0 21 0,0 1 16,0-22-16,21 0 0,-22 21 15,22-20-15,0-1 0,0 0 0,0 0 16,0 0-16,0 0 0,22 1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5T11:17:18.0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2625 635 0,'21'0'0,"0"0"31,0 0-15,0 0 78</inkml:trace>
  <inkml:trace contextRef="#ctx0" brushRef="#br0" timeOffset="750.66">2688 529 0,'0'0'0,"21"0"78,-21-21-78,21 21 32,-21-21-32,0 0 15,0 0 1,0-1 0,0 1-16,0 0 0,0 0 15,0 0-15,0 0 16,0-1-16,0 1 15,0 0 1,-21 42 15,21 0-31,-21 1 0,21 20 0,0 0 16,-21 1-16,21-1 0,-21 0 16,0 1-16,-1 20 0,1-21 15,0 22-15,0-1 0,0-20 0,0 20 16,-1-20-16,1-1 0,0 0 15,0 1-15,21-22 0,0 21 0,-21-21 16,21 0-16,0 1 0,0-1 16,0-42 15,0-1-31,21 1 16,0 0-16,-21-21 0</inkml:trace>
  <inkml:trace contextRef="#ctx0" brushRef="#br0" timeOffset="1046.52">2667 296 0,'0'0'0,"21"0"0,0 0 0,0 0 16,1 0-1,-1 0-15,0 0 0,0 22 0,0-1 16,22 0-16,-22 21 0,0 1 15,0-1-15,-21-21 0,21 43 0,-21-22 16,0 0-16,0 1 0,0-1 16,0 21-16,0-20 0,0-1 0,0 0 15,-21 1-15,21-22 0,0 21 16,-21-21-16,0 1 0,21-1 16,0 0-16,0 0 15,-21-21-15,21-21 16,-22 0-16,22 0 15,-21-1-15</inkml:trace>
  <inkml:trace contextRef="#ctx0" brushRef="#br0" timeOffset="1238.41">2476 868 0,'22'0'46,"-1"0"-46,0-21 16,21 21-16,43 0 16,-43-21-16,1-1 0,-1 22 0,0 0 15,1-21-15,-1 21 0,0-21 16,1 0-16,-1 21 0</inkml:trace>
  <inkml:trace contextRef="#ctx0" brushRef="#br0" timeOffset="1514.45">3365 572 0,'0'0'0,"0"-22"0,-21 22 16,0 0-16,0 0 0,0 0 15,0 22-15,-1-1 0,1-21 16,0 42-16,21-21 16,-21 0-16,0 22 0,0-22 0,21 21 15,0 1-15,-22-22 0,22 21 16,-21 0-16,21-20 0,0-1 15,0 21-15,0-21 0,0 0 0,0 1 16,21-22-16,1 21 0,-1-21 16,0 0-16,0 0 0,0 0 0,22 0 15,-1 0-15,-21-21 0,21-1 16,1 1-16,-1 0 0,-21-21 0,22-1 16,-22 1-16,21 0 0,-21-1 15,0 1-15</inkml:trace>
  <inkml:trace contextRef="#ctx0" brushRef="#br0" timeOffset="1966.58">3704 381 0,'0'0'0,"0"-42"0,0 21 16,-21 21-1,0 0-15,21 21 0,-21 0 16,21 0-16,0 21 0,0 1 0,-22-22 16,22 21-16,-21 1 0,21-1 15,-21 0-15,21 1 0,0-1 0,0 0 16,0 1-16,0-1 0,0 0 15,-21-21-15,21 22 0,0-22 0,0 0 16,0 0-16,0 0 16,0 1-16,0-44 31,0 1-31,0 0 16,0-21-16,0 21 0,0-22 15,0 22-15,21-21 0,0-1 0,-21 22 16,43-21-16,-22 21 0,0 0 15,21-1-15,-21 1 0,1 0 0,20 0 16,-21 21-16,21 0 0,-20 0 16,-1 0-16,0 0 0,0 21 0,0 0 15,0 0-15,-21 1 0,22 20 16,-22-21-16,0 0 0,0 22 0,0-22 16,0 21-16,0-21 15,0 0-15,-22 1 0,22-1 0,-21 0 16,21 0-16,0 0 0,0-42 47,0 0-47,0 0 0,0 0 15,21-1-15</inkml:trace>
  <inkml:trace contextRef="#ctx0" brushRef="#br0" timeOffset="2183.46">4191 635 0,'0'0'0,"0"21"0,0 0 16,0 1-16,0-1 15,0 0-15,0 0 0,0 0 0,0 22 16,0-22-16,-21 0 0,21 0 16,-21 0-16,21 0 0,0 1 0,0-1 15,0-42 32</inkml:trace>
  <inkml:trace contextRef="#ctx0" brushRef="#br0" timeOffset="2368.35">4212 466 0,'-21'0'15,"42"0"-15,-63 0 16</inkml:trace>
  <inkml:trace contextRef="#ctx0" brushRef="#br0" timeOffset="5161.82">4403 783 0,'21'0'15,"0"0"1,0 0-16,0 0 16,0 0-16,1 0 15,-22-21-15,21 0 16,0 21-16,-21-21 0,21 21 16,-21-21-16,0-1 15,0 1-15,0 0 16,-21 21-1,0 0-15,0 0 0,-1 0 16,1 21-16,0 0 0,0-21 16,0 22-16,0-1 0,-1 0 0,22 21 15,0-21-15,-21 1 0,21 20 16,0-21-16,0 0 0,0 0 16,0 1-16,0-1 0,0 0 0,0 0 15,21-21-15,1 0 16,20 0-16,-21 0 0,0 0 15,0 0-15,22 0 0,-22 0 16,0 0-16,21-21 0,-20 0 0,-1 0 16,21 21-16,-21-22 0,0 1 15,1-21-15,-1 21 0,0 0 16,-21-1-16,0 1 0,21 0 0,-21 0 16,21 0-16,-21 0 0,0-1 15,0 44 16,0-1-31,0 0 16,0 0-16,0 0 0,0 0 16,0 22-16,0-22 0,0 0 15,0 0-15,0 0 0,0 1 0,21-1 16,1 0-16,-1 0 16,0-21-1,0 0-15,0 0 16,0-21-16,-21 0 0,22 21 15,-22-21-15,21-1 0,0-20 16,-21 21-16,21 0 0,-21-22 0,0 22 16,21 0-16,0 0 15,-21 0-15,0 0 0,0-1 0,22 1 16,-1 21-16,-21 21 31,0 1-31,0-1 16,0 0-16,0 21 15,0-21-15,0 1 0,0-1 0,0 21 16,0-21-16,0 0 0,0 1 16,0-1-16,0 0 0,21 0 15,0-21-15,0 0 16,0 0-16,1 0 16,-1 0-16,0 0 0,0 0 15,21-21-15,-20 0 0,-1 0 0,21-1 16,-21 1-16,22-21 0,-22 21 15,0-22-15,21 22 0,-21-21 0,1 21 16,-1-22-16,-21 22 0,21 0 16,-21 0-16,21 0 0,-21 0 0,0-1 15,-21 22 1,0 0-16,0 22 16,-1-1-16,1 0 0,21 0 0,-21 0 15,21 22-15,-21-22 16,21 21-16,0-21 0,0 22 0,0-22 15,0 0-15,0 21 0,0-21 16,21 1-16,0-1 0,0 0 0,1 0 16,20-21-16,-21 0 15,0 0-15,0 0 0,1 0 0,20 0 16,-21 0-16,0-21 0,0 21 16,1-21-16,-1 0 0,0-1 0,0 1 15,-21 0-15,21 0 16,-21 0-16,0 0 0,21 21 0</inkml:trace>
  <inkml:trace contextRef="#ctx0" brushRef="#br0" timeOffset="5331.76">6054 804 0,'0'22'16,"0"-1"-1,0-42 48</inkml:trace>
  <inkml:trace contextRef="#ctx0" brushRef="#br0" timeOffset="6971.78">2730 1693 0,'0'0'0,"-21"-21"16,0 0-16,0 21 15,0-21-15,0 21 0,-1-21 0,1 21 16,0-21-16,0-1 15,0 22-15,0-21 0,-1 21 0,1 0 16,0-21-16,0 21 0,-21 0 16,20-21-16,1 21 0,0 0 15,0 0-15,0 0 0,21-21 16,21 21 31,0 0-47,21 0 15,1 0-15,-1 0 0,22 0 0,-1 21 16,1-21-16,20 0 0,1 0 16,21 0-16,-22 0 0,22 0 15,21 0-15,0 0 0,21 0 16,-21 0-16,22 0 0,-22 0 0,21-21 16,0 21-16,0 0 0,0 0 0,0-21 15,1 21-15,147-22 16,-169 22-16,0 0 0,0-21 0,0 21 15,-21 0-15,0 0 0,-22-21 16,1 21-16,-22 0 0,1 0 0,42 0 16,-85 0-16,21 0 15,-21-21-15,1 21 0,-1 0 0,-42 0 78,-1 0-62,1 0-16,0 0 16</inkml:trace>
  <inkml:trace contextRef="#ctx0" brushRef="#br0" timeOffset="7110.74">6244 1376 0,'-21'0'47,"21"21"-31,0 0-1,0 0 1</inkml:trace>
  <inkml:trace contextRef="#ctx0" brushRef="#br0" timeOffset="10550.63">1079 2582 0,'0'0'0,"0"-42"0,0 21 16,0 0-16,0 0 0,0-1 15,0 1-15,0 0 16,0 42 15,0 0-31,0 22 0,0-22 16,0 21-16,0 22 0,0-22 0,0 0 15,-21 22-15,21-22 0,-21 22 16,21-22-16,0 0 0,-21 1 16,21 20-16,-21-20 0,21-1 0,-21-21 15,21 21-15,0 1 0,0-22 16,0 0-16,0 0 0,-22 0 0,22 1 16,0-1-16,0-42 31,0-1-16,0 1-15,0 0 0</inkml:trace>
  <inkml:trace contextRef="#ctx0" brushRef="#br0" timeOffset="10926.27">1460 3027 0,'0'21'16,"22"-21"-16,-1 0 16,0 0-1,0 0-15,-21-21 0,21 0 16,0 0-16,-21-1 15,0 1 1,-21 21-16,0 0 0,0 0 16,0 0-16,0 0 15,-1 0-15,1 21 0,0-21 0,0 0 16,21 22-16,-21-1 16,21 0-1,21-21 1,0 0-1,0 0-15,0 0 0</inkml:trace>
  <inkml:trace contextRef="#ctx0" brushRef="#br0" timeOffset="12227.23">3090 2350 0,'0'0'0,"0"-22"0,21 1 15,-21 0-15,0 0 16,0 0-1,0 0 1,0 42 0,0 0-16,0 0 15,-21 21-15,21 1 0,-21-1 0,21 0 16,0 22-16,-21-1 0,0-20 16,21 20-16,-21 1 0,-1-22 0,22 0 15,-21 1-15,21-1 0,-21 0 0,21-20 16,0-1-16,0 21 0,-21-21 15,21 0-15,0-42 32,0 0-32,21 0 15,0-21-15,0 20 16</inkml:trace>
  <inkml:trace contextRef="#ctx0" brushRef="#br0" timeOffset="12494.07">3492 2201 0,'0'0'16,"0"22"-16,0-1 0,0 0 0,0 0 16,0 21-16,0 1 0,-21 20 0,0-20 15,21 20-15,-21-21 0,0 22 16,0-22-16,21 1 0,-22-1 0,22 0 15,-21 1-15,21-1 0,-21-21 0,21 0 16,0 0-16,0 1 0,0-1 16,0 0-16,0-42 47</inkml:trace>
  <inkml:trace contextRef="#ctx0" brushRef="#br0" timeOffset="12697.96">2942 2858 0,'21'0'32,"0"0"-32,1 0 15,-1 0-15,21 0 0,-21 0 16,22-22-16,-22 22 0,21-21 15,-21 0-15,22 21 0,-1 0 0,0-21 16,1 21-16,-22 0 0,21-21 16,-21 21-16</inkml:trace>
  <inkml:trace contextRef="#ctx0" brushRef="#br0" timeOffset="13282.32">4043 2794 0,'0'0'16,"0"-21"-16,0 0 0,21 21 15,-21-21-15,0-1 0,21-20 16,-21 21-16,0 0 0,0 0 16,0-1-16,0 1 0,0 0 15,-21 0-15,0 0 0,0 21 16,-1 0-16,1 0 0,0 0 15,0 0-15,0 21 0,0 0 0,-1 0 16,1 0-16,0 1 0,-21 20 16,21-21-16,21 21 0,-43 22 15,22-43-15,21 21 0,0-20 16,0-1-16,0 21 0,0-21 0,0 0 16,0 1-16,21-22 15,-21 21-15,21-21 0,1 0 0,-1 0 16,0 0-16,0 0 0,21 0 15,-20-21-15,-1 21 0,0-22 0,21 1 16,-21 0-16,1 0 0,-1 0 0,0 0 16,-21-1-16,21 1 0,0 0 15,-21-21-15,0 21 0,0-1 0,0-20 16,0 21-16,21 0 0,-21-22 0,0 22 16,0 0-16,0 0 15,0 42 1,0 0-16,0 22 15,0-22-15,0 21 0,0-21 0,0 22 16,0-22-16,0 21 0,0-21 16,0 0-16,0 1 0,0-1 15,0 0-15,22 0 0,-22 0 0,21-21 16,0 21-16,0-21 16,0 0-16,0 0 0,1 0 0,-1-21 15,0 21-15,0-21 0,21 0 16,-20 21-16,-1-21 0</inkml:trace>
  <inkml:trace contextRef="#ctx0" brushRef="#br0" timeOffset="13754.05">4657 2540 0,'0'0'0,"0"21"16,-22 0-1,22 1-15,-21-1 0,21 0 0,0 0 16,0 0-16,-21 22 0,21-22 0,0 0 15,0 0-15,-21 0 0,21 0 16,0 1-16,0-1 0,0 0 0,0 0 16,0 0-16,0 0 0,-21-21 15,0 0 17,21-21-17,0 0-15,0 0 16,0 0-16,0 0 0,0-1 0,0-20 15,21 21-15,0-21 0,0 20 0,0-20 16,0 21-16,22-21 0,-1 20 16,0 1-16,1 0 0,-1 0 15,0 21-15,1 0 0,-1 0 0,22 0 16,-22 0-16,0 21 0,1-21 0,-1 42 16,21 1-16,-20-22 0,-22 42 15,-21-41-15,0 20 16,0-21-16,0 0 0,0 0 0,-21 1 15,0-1-15,-22 21 0,43-21 16,-42 0-16,21 1 16,42-44 15,-21 1-15,21 21-16,0-21 0,0 0 0</inkml:trace>
  <inkml:trace contextRef="#ctx0" brushRef="#br0" timeOffset="14286.75">5969 2477 0,'0'0'0,"0"-22"16,0 1-16,0 0 0,0 0 15,0 0-15,-21 21 16,0 0-16,-1 0 0,1 0 0,0 21 15,0 0-15,-21 21 0,20 1 16,1-22-16,-21 21 0,21 1 16,0-1-16,-1-21 0,1 21 0,0 1 15,0-22-15,0 21 0,0 1 16,21-22-16,0 0 0,0 0 0,0 0 16,21 0-16,0-21 15,0 0-15,21 0 16,-20 0-16,-1-21 0,0 21 15,21-21-15,-21 0 0,22 0 0,-1-43 16,0 43-16,-20-21 0,-1-1 16,0 1-16,0 0 0,0-22 15,0 22-15,-21-22 0,22 22 0,-22 0 16,21-1-16,-21 1 0,21 0 0,-21-1 16,0 22-16,0 0 0,0 0 0,0 0 15,0 42 16,0 0-31,0 21 0,-21 1 0,21-1 16,0 0-16,0 1 0,-21-1 0,21 22 16,-22-22-16,22 0 0,-21 22 15,21-22-15,0-21 0,0 22 16,0-22-16,-21 21 0,21-21 0,0 0 16,0 1-16,0-1 0,21-21 15,0 0-15,1 0 0,-1 0 16,0 0-16,21-21 0</inkml:trace>
  <inkml:trace contextRef="#ctx0" brushRef="#br0" timeOffset="14650.54">6752 2498 0,'0'0'0,"0"-43"31,-21 22-31,0 21 16,0 0-16,-1 0 0,-20 0 0,21 0 15,0 21-15,0-21 0,-1 22 16,1-1-16,0 0 0,0 0 0,21 0 16,-21 0-16,21 1 0,0-1 0,0 0 15,0 0-15,21-21 0,0 21 16,21-21-16,-20 0 0,-1 21 16,21-21-16,-21 0 0,0 22 0,22-22 15,-22 21-15,0-21 0,0 0 0,-21 21 16,21-21-16,-21 21 0,-21 0 31,0-21-31,0 0 0,-21 0 16,-1 21-16,22-21 0,-21 0 0,-1 0 15,1 0-15,21 0 0,-21 0 0,-22 0 16,43 0-16,0 0 16,0 0-16,21-21 15,0 0 1</inkml:trace>
  <inkml:trace contextRef="#ctx0" brushRef="#br0" timeOffset="15701.94">8424 2350 0,'0'0'0,"21"-64"16,-21 43-1,0 0-15,0 0 0,-21 21 32,21 21-32,-21 0 15,21 0-15,-21 0 0,0 0 0,0 22 16,21-22-16,-22 21 0,1 1 15,21-1-15,0-21 0,-21 21 0,21-20 16,-21-1-16,21 21 0,0-21 16,0 0-16,0 1 0,0-1 15,21-21-15,0 0 0,0 21 0,1-21 16,-1 0-16,0 0 16,0 0-16,0-21 0,0 21 0,-21-21 15,0-1-15,0 1 0,0 0 0,0 0 16,0 0-16,0 0 0,0-22 15,0 22-15,0-21 0,0-1 0,0 22 16,0-21-16,0 21 0,0-22 0,0 22 16,0 0-16,22 0 0,-1 0 0,0 0 15,0-1-15,21 22 0,-20-21 0,20 21 16,-21 0-16,21 0 0,1 0 16,-1 0-16,0 0 0,-20 0 0,20 21 15,0 1-15,-21 20 0,22-21 16,-22 0-16,0 22 0,0-22 0,-21 21 15,0-21-15,0 22 0,0-22 0,0 21 16,0-21-16,0 0 0,0 1 0,-21-1 16,21 0-16,-21 0 0,0 0 0,0-21 15,-1 0 1,1 0-16,21-21 16,0 0-16,0 0 15,0-22-15,0 22 0,0 0 0,0-21 16,21-1-16,1 1 0,-1 21 15,0-21-15,21-1 0,-21 22 0,1-21 16,-1 21-16,21-1 0,-21 1 0,22 0 16,-22 21-16,21 0 0,-21 0 15,22 0-15,-22 21 0,0 0 0,0 1 16,0-1-16,-21 21 0,0-21 0,21 22 16,-21-1-16,0 0 0,0-21 0,0 22 15,0 41-15,-21-62 0,21 20 16,-21 0-16,0-21 0,21 1 15,-21-22-15,21 21 0,0 0 0,-21-21 16</inkml:trace>
  <inkml:trace contextRef="#ctx0" brushRef="#br0" timeOffset="16493.97">11049 2201 0,'0'0'0,"-21"0"15,42 0 32,0 0-47,0 0 0,0 0 0,22 0 16,-1-21-16,-21 0 0,22 21 15,-1 0-15,0-21 0,1 0 0,-1 21 16,0-21-16,1 21 0,-1-22 0,-21 1 16,21 0-16,-20 0 0,-1 0 15,0 0-15,0-1 0,-21 1 0,0 0 16,0 0-16,0-21 0,-21 20 0,0 1 16,0 0-16,-1 21 0,-20-21 15,21 21-15,-21 0 0,-1 0 0,1 0 16,0 21-16,20 0 0,-20 0 0,0 1 15,-1 20-15,22-21 0,-21 21 0,21-20 16,0 20-16,21-21 0,0 21 16,0-20-16,0-1 0,0 21 15,0-21-15,0 0 0,21 1 0,0-22 16,0 21-16,0 0 0,0-21 0,22 21 16,-22-21-16,0 0 0,21 0 15,-20 0-15,-1 0 0,0 0 0,0 0 16,0 0-16,0 0 0,-42 0 31,-21 0-31,21 0 0,-22 0 16,1 0-16,0 21 0,-1-21 0,1 21 15,0 1-15,-22-1 0,22 0 0,21 0 16,-22 0-16,22 22 0,0-22 0,0 0 16,21 21-16,-21-21 15,21 1-15,0-1 0,0 0 0,0 0 16,21 0-16,0 0 0,21-21 0,-20 22 15,20-22-15,-21 0 0,21 0 0,1 0 16,-1 0-16,0 0 0,1 0 16,-1 0-16,0 0 0,1-22 0,-1 1 15,-21 21-15,22-21 0,-1-21 0,-21 21 16,21-1-16,-20-20 0,-1 21 0</inkml:trace>
  <inkml:trace contextRef="#ctx0" brushRef="#br0" timeOffset="16690.5">11747 2307 0,'22'0'0,"-1"21"16,-21 1-16,0-1 16,21 0-16,-21 0 0,21 0 0,0 22 15,0-22-15,1 0 0,-22 0 16,21 0-16,0 0 0,-21 1 16,21-22-16,0 21 0,0-21 15,1 0-15,-1 0 0,0 0 16,0 0-16,0 0 15,-21-21-15,0-1 0,21 22 16,1-42-16,-1 21 0</inkml:trace>
  <inkml:trace contextRef="#ctx0" brushRef="#br0" timeOffset="16894.4">12213 2265 0,'0'0'0,"-21"0"15,0 21-15,0-21 0,-1 21 16,-20 0-16,21 1 0,-21-1 15,20 21-15,-20-21 0,21 22 16,-21-22-16,-1 0 0,22 21 0,-21-21 0,21 1 16,-1-1-16,1 0 0,0 0 15,0 0-15,21 0 0,0 1 16,21-22-16,0 0 16,0 0-16,1 0 0,-1-22 0,0 22 15,21-21-15</inkml:trace>
  <inkml:trace contextRef="#ctx0" brushRef="#br0" timeOffset="17198.22">12531 2244 0,'0'0'0,"0"21"31,0 0-31,0 0 0,0 0 16,0 22-16,0-22 0,-22 21 0,1 1 15,0-1-15,21 0 0,-21 1 0,0 20 16,21-21-16,-21 1 0,-1 20 16,1-20-16,0 20 0,21-21 15,-21 22-15,0-1 0,21 1 0,-21-1 16,21 1-16,0-1 0,-22-20 0,22 20 16,0-20-16,-21 20 0,21-42 0,0 22 15,0-1-15,0-21 0,0 0 0,0 0 16,0 1-16,21-22 15,1 0-15,-1-22 16,-21 1-16,0 0 0,21 0 0,0 0 16</inkml:trace>
  <inkml:trace contextRef="#ctx0" brushRef="#br0" timeOffset="17490.05">12509 2350 0,'0'0'0,"0"-22"0,106-62 31,-63 63-31,-22 21 0,21 0 0,-21 0 16,22 0-16,-22 0 0,21 21 16,-21 0-16,22 0 0,-22 0 15,-21 0-15,0 1 0,0 20 0,0-21 16,0 21-16,0-20 0,-21 20 0,-22-21 15,22 0-15,0 22 0,-21-22 0,20-21 16,-20 21-16,21 0 0,-21-21 0,20 0 16,1 21-16,21-42 31,21 0-31</inkml:trace>
  <inkml:trace contextRef="#ctx0" brushRef="#br0" timeOffset="18298.12">14436 2159 0,'0'0'16,"0"-21"-16,0 0 16,-22 21-16,1 0 0,0 0 15,0 0-15,0 0 0,0 0 16,-1 21-16,1 0 0,0 0 16,0 0-16,-21 1 0,20-1 0,1 0 15,0 0-15,21 21 0,-21-20 0,21-1 16,-21 21-16,21-21 0,0 0 15,0 1-15,0-1 0,0 0 0,21 0 16,0-21-16,0 0 0,0 21 16,1-21-16,-1 0 0,0 0 0,0 0 15,0-21-15,0 0 0,-21 0 16,0-22-16,0 22 16,0 0-16,0-21 0,0 21 0,0-22 15,0 22-15,22-21 0,-22 21 16,21-22-16,0 22 0,-21 0 15,42-43-15,-21 43 0,1 21 16,-1-21-16,0 21 0,21 0 16,-21 0-16,1 0 0,20 0 0,-21 0 15,0 21-15,22 0 0,-22 1 0,0-1 16,0 0-16,0 0 0,0 21 16,1-20-16,-22-1 0,0 21 0,0-21 15,0 22-15,0-22 0,0 0 16,0 0-16,0 0 0,0 0 0,0 1 15,0-1-15,-22-21 0,1 0 32,0 0-32,0-21 15,21-1-15,0 1 0,0 0 0,0 0 16,0 0-16,0-22 0,21 22 16,0-21-16,0 21 0,1-22 0,-1 1 15,0 21-15,21-21 0,-21 20 16,22-20-16,-1 21 0,0 21 0,1 0 15,-1 0-15,0 0 0,1 0 0,-1 0 16,0 21-16,-20 0 16,20 22-16,-21-22 0,0 21 0,-21 0 15,0-20-15,0 20 0,0 0 0,0 1 16,0-1-16,0-21 0,-21 21 16,21-20-16,-21 20 0,0-21 0,21 0 15,-21 0-15,-1 1 16,1-22-16,21-22 15</inkml:trace>
  <inkml:trace contextRef="#ctx0" brushRef="#br0" timeOffset="19150.66">16827 1990 0,'0'0'16,"22"0"-1,-1 0-15,0 0 0,0-21 0,0-1 16,0 22-16,22-21 0,-22 0 0,21 0 16,1 0-16,-1 0 0,0-1 15,-21-20-15,22 21 0,-22-21 0,0 20 16,0-20-16,-21 21 0,21-21 15,-21 20-15,0 1 0,0 0 0,-21 0 16,-21 0-16,21 0 0,0 21 0,-22 0 16,1 0-16,0 0 0,-1 0 15,1 21-15,0 0 0,20 0 0,-20 0 16,0 0-16,21 22 0,-1-1 16,1 0-16,21 1 0,0-1 15,0-21-15,0 22 0,0-1 0,0 0 16,0-21-16,21 22 0,1-22 15,20 21-15,-21-21 0,0 1 16,22 20-16,-1-21 0,0 0 0,-21 0 0,22 1 16,-22-1-16,21 0 0,-21 0 15,1 0-15,-22 0 0,0 1 0,0-1 16,-22 0-16,1 0 0,-21-21 16,0 21-16,-1 0 0,1-21 0,-22 0 15,22 22-15,-21-22 0,-1 0 16,22 0-16,-1 0 0,1-22 0,0 22 15,21-21-15,-22 0 0,22 0 16,21 0-16,0-22 0,0 22 0,0 0 16,0-21-16,0 21 0,0-22 15,0 1-15,21 21 0,0 0 0,1-1 16,-1 1-16,21 0 0,-21 0 0,0 21 16,22 0-16,-22 0 0,21-21 15,1 21-15,-22 0 0,21 0 0,0 21 16</inkml:trace>
  <inkml:trace contextRef="#ctx0" brushRef="#br0" timeOffset="19522.63">17547 2307 0,'0'0'0,"21"0"0,0 0 16,1 0-16,-1 0 0,0-21 0,0 0 15,0 21-15,0-21 0,1 0 16,-1-1-16,0 1 0,0 0 16,-21 0-16,0 0 0,0 0 0,0-1 15,0 1-15,0 0 16,-21 21-16,0 0 0,0 0 0,-1 0 16,1 0-16,0 0 0,-21 0 15,21 21-15,-22 0 0,22 1 16,0-1-16,0 0 0,0 21 0,-1-21 15,1 1-15,21 20 0,0-21 16,0 21-16,0-20 0,0-1 0,0 21 16,0-21-16,0 0 0,21 1 0,1-22 15,-1 21-15,0 0 0,0-21 16,0 0-16,0 0 0,22 0 0,-22 0 16,21 0-16,-21-21 0,22 0 0,-22-1 15,21 1-15,-21-21 0</inkml:trace>
  <inkml:trace contextRef="#ctx0" brushRef="#br0" timeOffset="19790.48">18351 1482 0,'0'0'0,"22"-21"0,-22-22 31,0 64-15,0 1-16,-22 20 0,1 0 0,0 1 15,0-1-15,0 21 0,0 1 16,-1-1-16,1 1 0,0-1 0,0 1 16,0-22-16,0 22 0,-1-22 15,1 0-15,0 1 0,0-1 16,0 0-16,21 1 0,-21-22 0,21 21 16,0-21-16,0 1 0,0-1 15,21-21 1,0-21-16,0 21 0,0-22 15</inkml:trace>
  <inkml:trace contextRef="#ctx0" brushRef="#br0" timeOffset="20175.25">18330 2244 0,'0'21'15,"0"0"1,21-21 15,1 0-31,-1 0 0,0 0 16,21 0-16,-21 0 0,1-21 15,20 21-15,-21-21 0,0 0 0,0 21 16,22-22-16,-43 1 0,21 0 0,-21 0 16,0 0-16,-21 21 15,0 0 1,-1 0-16,1 0 0,0 21 0,-21-21 15,21 21-15,-1 0 0,1 0 16,-21 1-16,0 41 16,20-42-16,1 0 0,21 22 0,0-22 15,0 0-15,0 0 0,0 0 16,0 1-16,0-1 0,21-21 16,1 0-16,-1 0 0,21 0 15,-21 0-15,22 0 0,20 0 0,-21 0 16,1-21-16,-1-1 0,0 1 0,1 21 15,20-21-15</inkml:trace>
  <inkml:trace contextRef="#ctx0" brushRef="#br0" timeOffset="20642.99">19113 2117 0,'0'0'16,"-21"0"-1,0 21 1,0 0-16,0 0 0,21 0 15,0 1-15,0-1 0,-21 0 0,21 0 16,-22 0-16,22 0 0,-21 1 16,21-1-16,0 0 0,0 0 0,0 0 15,-21 0-15,21 1 0,-21-22 16,21 21-16,0-42 31,0-1-15,0 1-16,0 0 0,0 0 15,0 0-15,0 0 0,0-1 0,0 1 16,21-21-16,0 21 0,0 0 16,-21-1-16,22 1 0,-1 0 0,21 0 15,-21 0-15,0 21 0,22-21 16,-22 21-16,21-22 0,-21 22 0,22 0 16,-1 0-16,22 22 15,-43-1-15,0-21 0,21 21 0,-21 0 16,-21 21-16,22 1 15,-1-22-15,-21 21 0,0-21 0,0 22 16,0-22-16,0 0 0,-21 0 0,-1 0 16,1 1-16,0-1 15,0 0-15,21-42 32,0 0-17,0-1-15,21 22 0</inkml:trace>
  <inkml:trace contextRef="#ctx0" brushRef="#br0" timeOffset="20894.87">19875 2117 0,'0'21'15,"0"0"1,-21 0-16,0 0 0,0 1 15,21 20-15,-21-21 0,0 0 0,-1 0 16,22 1-16,-21-1 0,21 0 16,-21 0-16,21 0 0,0 0 0,0 1 15,21-22 17,0 0-32,-21-22 0,22 22 15,-1-21-15,0 0 0,0 0 0</inkml:trace>
  <inkml:trace contextRef="#ctx0" brushRef="#br0" timeOffset="21262.66">19897 1820 0,'0'0'0,"-22"0"0,22 22 16,-21-1-16,0 0 0,21 0 15,0 0-15,0 0 0,0 1 16,21-22 0,0 0-16,1 0 0,-1 0 15,0 0-15,0 0 16,0 0-16,0 0 0,-21-22 0,0 1 16,22 0-16,-22 0 0,0 0 0,0 0 15,0-1-15,0 1 0,0 0 16,0 0-16,-22 0 0,1 21 0,0 0 15,0 0-15,0 0 0,0 0 16,-22 21-16,22 0 0,21 0 16,-21 22-16,0-22 0,0 0 15,21 0-15,-22 0 0,22 22 16,0-22-16,0 0 0,0 0 0,0 0 16,0 0-16,22 1 15,-1-22-15</inkml:trace>
  <inkml:trace contextRef="#ctx0" brushRef="#br0" timeOffset="21770.52">20214 2096 0,'0'0'0,"0"-22"31,-21 22-31,0 0 16,21 22-16,-21-1 16,21 0-16,-22 0 0,22 0 15,-21 0-15,21 1 0,0-1 0,0 0 16,0 0-16,0 21 0,0-20 16,0-1-16,0 0 0,0 0 0,0 0 15,0 0-15,0 1 0,21-22 0,1 0 16,-1 0-16,0 0 0,0 0 15,0 0-15,0 0 0,22 0 16,-22-22-16,0 1 0,21 0 0,-20 0 16,-1 0-16,0-22 0,21 22 15,-21 0-15,1-21 0,-1 21 0,0-22 16,0 22-16,-21 0 0,0 0 16,0 0-16,-21 21 15,0 21 1,0 0-16,-1 0 15,1-21-15,21 21 0,0 0 0,-21 1 16,21 20-16,-21-21 0,21 0 0,0 0 16,0 1-16,0-1 0,0 0 15,21 0-15,0-21 16,0 21-16,1-21 0,20 0 0,-21 0 16,21 0-16,1 0 0,-1 0 15,0-21-15,-20 21 0,20-21 0</inkml:trace>
  <inkml:trace contextRef="#ctx0" brushRef="#br0" timeOffset="22434.1">21040 2096 0,'0'0'0,"0"-22"0,-22 44 31,1-22-31,21 21 16,0 0-16,-21 0 0,21 0 0,-21 0 15,21 22-15,-21-22 16,21 0-16,0 0 0,0 0 0,-21 1 15,21-1-15,0 0 0,-22 0 0,22 0 16,0 0-16,0 1 0,0-1 16,0-42 15,0-1-15,0 1-16,0 0 0,0 0 0,0 0 15,0 0-15,22-22 0,-22 22 0,21 0 16,0 0-16,0 0 0,0-1 15,0 1-15,-21 0 0,22 0 0,-1 0 16,21 21-16,-21 0 0,0-21 16,1 21-16,-1 0 0,0 0 15,0 0-15,0 0 0,-21 21 0,21 0 16,1 0-16,-22 0 0,21 0 16,-21 1-16,0-1 0,0 0 15,0 0-15,0 0 0,0 0 0,0 1 16,0-1-16,0 0 0,-21-21 0,21 21 15,-22-21-15,1 21 16,0-21 0,21-21-1,0 0 1,0 0-16,0 0 0,0-1 16,21 22-16,0-42 0,1 21 0,-1 0 15,21 0-15,-21-22 0,22 22 16,-1 0-16,-21 0 0,64-22 15,-22 43-15,-20 0 0,-1 0 0,21 0 16,-41 22-16,-22-1 16,0 0-16,0 0 0,0 0 0,0 22 15,-22-22-15,22 0 0,-21 0 0,0 21 16,0-20-16,0-1 0,21 0 16,-64 42-16,64-41 15,-21-1-15,0-21 16,0 0-1</inkml:trace>
  <inkml:trace contextRef="#ctx0" brushRef="#br0" timeOffset="28542.3">1291 4509 0,'0'0'0,"-21"0"16,0 0-1,21-22-15,-21 22 0,21-21 0,0 0 16,0 0-16,0 0 16,0 0-16,0-1 0,0 1 15,0 0-15,21 0 16,0 0-16,0 21 0,0 0 15,0 0-15,1 0 16,-1 0-16,0 21 0,21 0 0,-21 21 16,1-20-16,-1 20 0,-21-21 15,21 21-15,-21 1 0,0-1 16,0 22-16,0-22 0,0 21 16,-21-20-16,-22 20 0,22-20 0,-21-1 15,0 21-15,-1-20 0,1-1 16,-22-21-16,22 22 0,0-22 15,21 0-15,-22 0 0,1 0 0,21-21 16,-22 0-16,22 0 0,0 0 0,0 0 16,0 0-16,0-21 0,-1 0 15,1 0-15,21 0 0,0-22 0,0 22 16,0-21-16,0-1 16,0 1-16,0 0 0,0-1 0,0 1 15,0 0-15,21 21 0,1-1 16,-1 1-16,0 0 0,0 21 0,0 0 15,0 0-15,22 0 0,-22 21 16,0 0-16,0 22 0,22-22 16,-22 21-16,0 1 0,-21-22 0,21 21 15,0 0-15,0 1 0,-21-22 16,0 21-16,0-21 0,22 1 0,-22-1 16,21 0-16,-21 0 0,21-21 15,0 0-15,0 0 16,0 0-16,1 0 0,-1-21 15</inkml:trace>
  <inkml:trace contextRef="#ctx0" brushRef="#br0" timeOffset="28715.27">1820 4784 0,'21'0'63,"-21"21"-63,22-21 0</inkml:trace>
  <inkml:trace contextRef="#ctx0" brushRef="#br0" timeOffset="29214.9">3217 4276 0,'0'0'0,"0"-21"0,-21-1 16,21-20-16,0 21 0,0 0 15,0 0-15,-21 21 16,21 21 0,0 0-16,0 0 0,0 21 0,0 1 15,-21-1-15,21 22 0,0-22 16,0 21-16,-21 1 0,21-22 0,0 22 16,-22-1-16,1-20 0,21 20 15,0-21-15,-21 22 0,21-22 0,-21-21 16,21 22-16,0-22 0,0 0 15,-21 0-15,42-21 16,0-21 0,-21-21-16,21 21 15,0-22-15</inkml:trace>
  <inkml:trace contextRef="#ctx0" brushRef="#br0" timeOffset="29463.76">3641 4064 0,'0'0'0,"0"-21"0,21 21 16,-21 21-16,21 0 16,-21 22-16,0-1 0,0 0 0,0 1 15,0 20-15,0-21 0,0 22 0,0-22 16,-21 22-16,0-1 0,-1-20 0,22 20 16,-21 1-16,21-22 15,-21 0-15,21 1 0,0-1 0,0 0 16,0-21-16,0 22 0,0-22 0,0 0 15,0 0-15,0-42 32,-21 0-32,0 0 15</inkml:trace>
  <inkml:trace contextRef="#ctx0" brushRef="#br0" timeOffset="29650.65">3090 4784 0,'0'0'0,"21"0"32,1 0-32,-1 0 0,21 0 15,-21 0-15,22 0 0,-1 0 16,0 0-16,1-21 0,-1 21 0,21-22 16,-20 22-16,20-21 0,-20 0 0,-1 21 15,0-21-15,1 21 0,20-21 16</inkml:trace>
  <inkml:trace contextRef="#ctx0" brushRef="#br0" timeOffset="30214.59">4106 4826 0,'0'0'0,"21"0"0,1 0 15,-1-21-15,0 0 16,0 0-16,0-1 15,-21 1-15,0 0 0,21 0 0,-21 0 16,0 0-16,0-1 0,0 1 16,0 0-16,0 0 0,-21 0 15,21 0-15,-21 21 0,0 0 16,0 0-16,0 0 0,-1 0 0,1 0 16,-21 21-16,21 0 15,0 0-15,-1 0 0,1 0 16,0 1-16,0 20 0,-21 21 0,42-20 15,-22-1-15,22 0 0,-21-20 0,21 20 16,0-21-16,0 21 0,0-20 0,0-1 16,0 0-16,21-21 0,1 21 0,-1-21 15,0 0-15,21 0 16,-21 0-16,1 0 0,-1 0 0,0-21 0,21 0 16,-21 0-16,1-1 0,-1 1 15,0 0-15,0-21 0,21 21 0,-20-1 0,-1-20 16,0 0-16,0 21 0,-21-22 0,0 22 15,21 0-15,-21-21 0,0 20 16,0 1-16,0 0 0,0 0 16,21 21-1,-21 21-15,0 0 0,0 0 0,-21 1 16,0-1-16,21 0 0,0 21 0,0 1 16,0-22-16,0 21 0,0-21 0,0 22 15,0-22-15,0 0 0,0 21 0,0-21 16,0 1-16,21-1 0,0-21 0,1 21 15,-1-21-15,0 0 0,0 0 0,0 0 16,0 0-16,22 0 0,-22-21 0,21 0 16,-21-1-16,22 1 0,-22 0 0,0 0 15</inkml:trace>
  <inkml:trace contextRef="#ctx0" brushRef="#br0" timeOffset="30642.66">4868 4551 0,'0'42'31,"0"-21"-31,0 1 0,-21 20 16,21-21-16,0 0 0,0 43 15,0-43-15,0 21 0,0-21 16,0 1-16,0-1 0,0 0 0,0 0 0,-21 0 16,21 0-1,0-42 1,0 0-1,0 0-15,0 0 0,0 0 16,0-1-16,0-20 0,0 21 0,0 0 16,0-22-16,0 22 0,21-21 0,21-22 15,-20 43-15,-1 0 0,21 0 0,-21 0 16,22 0-16,-22 21 0,21 0 0,0 0 16,-20 0-16,20 0 0,-21 0 0,21 21 15,1 0-15,-22 0 0,21 0 0,-21 0 16,1 1-16,-22 20 0,0-21 0,0 0 15,0 22-15,0-22 0,0 0 16,0 0-16,0 21 0,-22-20 0,1-1 16,21 0-16,-21-21 0,0 21 0,21 0 15,-21-21-15,0 0 0,42-21 32,0 0-17,0 0-15</inkml:trace>
  <inkml:trace contextRef="#ctx0" brushRef="#br0" timeOffset="31171.54">6117 4551 0,'0'-21'0,"0"42"0,0-63 0,0 20 15,-21 1-15,0 21 0,0 0 0,-1-21 16,1 21-16,0 0 0,-21 0 0,21 0 15,-1 0-15,-20 21 0,21 0 0,-21-21 16,20 22-16,1-1 0,0 0 0,0 0 16,0 21-16,0-20 0,-1-1 0,22 21 15,-21-21-15,21 0 0,0 22 16,0-22-16,0 0 0,0 21 0,0-20 0,43 20 16,-22-42-16,0 21 15,0-21-15,0 0 0,0 0 0,1 0 16,-1 0-16,0 0 0,0 0 0,0 0 15,22-21-15,-22 0 0,0 0 0,0-1 16,0 1-16,0 0 0,1-21 0,-1 21 16,0-22-16,0 1 0,-21 0 0,21-1 15,-21 22-15,21-42 0,1-22 0,-22 43 16,0-1-16,0 1 0,0 0 0,0-1 16,0 1-16,0 21 0,0 0 0,0-1 15,0 44 1,0-1-16,0 21 0,0-21 15,0 22-15,0-1 0,0 0 16,0 1-16,0-1 0,0 0 0,0 1 16,0-1-16,-22 0 0,22 1 0,0 20 15,0-21-15,0-20 0,0 20 16,0-21-16,0 0 0,0 0 0,0 1 16,0-1-16,22-21 15,-1 0-15,0 0 0,0-21 16,0 21-16,0-22 0,1-20 0,-1 21 15,0 0-15</inkml:trace>
  <inkml:trace contextRef="#ctx0" brushRef="#br0" timeOffset="31410.4">6773 4085 0,'0'0'0,"0"21"15,-21 1 1,0 20-16,0-21 0,21 21 0,-21 1 15,-1-1-15,1 43 0,0-43 0,0 0 16,0-20-16,0 20 0,21 0 0,-22 1 16,22-1-16,0-21 0,-21 21 0,21 1 15,0-22-15,0 0 0,0 0 0,0 0 16,0 1-16,0-1 0,0 0 0,21-21 16,1 0-16,-1 0 15,0-21-15,0 21 16,0-21-16,-21-1 0,21 1 0</inkml:trace>
  <inkml:trace contextRef="#ctx0" brushRef="#br0" timeOffset="31746.24">6879 4657 0,'-21'21'16,"42"-21"-16,-21 21 15,21-21-15,0 0 16,1 0-16,-1 0 0,0 0 15,0 0-15,0-21 0,0 0 16,1 21-16,-1-21 0,0 21 16,0-22-16,-21 1 0,0 0 0,21 0 15,-21-21-15,0 20 0,0 1 16,0 0-16,-21 21 0,0 0 16,0 0-16,0 0 0,-1 0 15,-20 21-15,21 0 0,-21 22 0,20-22 16,22 21-16,-21-21 0,21 1 0,-21 20 15,21-21-15,0 21 0,-21-20 0,21-1 16,0 21-16,0-21 0,0 0 0,21 1 16,0-1-16,0 0 0,1-21 15,20 21-15,21-21 0,-41 0 16,20 0-16,0 0 0,-21 0 0,22-21 16,-1 21-16</inkml:trace>
  <inkml:trace contextRef="#ctx0" brushRef="#br0" timeOffset="32608.33">8805 4149 0,'0'0'16,"0"-21"-16,0-22 0,-21 22 0,21 0 15,0 0-15,0 0 0,0-1 0,-21 22 16,21 22 0,0-1-16,0 0 0,0 21 15,0-21-15,0 22 0,0-1 0,0 0 16,0-20-16,0 20 0,0 0 0,0 1 16,-21 20-16,0 22 0,-1-64 15,1 0-15,21 21 0,0-20 0,0-1 16,-21 0-16,0 0 0,42-21 31,0-21-15,0 21-16,-21-21 0,22 0 0,-1-1 15,0-20-15,21 21 0,-21 0 16,1-22-16,41-20 0,-42 21 16,22 20-16,-22-20 0,0 21 0,42-21 15,-63 20-15,22 1 0,-1 21 0,0 0 16,-21 21-1,0 1-15,21-1 0,-21 0 16,0 0-16,0 21 0,0-20 0,0-1 16,0 0-16,0 42 0,0-41 0,0-1 15,0 0-15,0 0 0,21 0 16,-21 0-16,21-21 0,1 22 16,-1-22-16,0 0 0,21 0 15,-21 0-15,1 0 0,-1-22 16,0 22-16,21-21 0,-21 0 0,22 0 15,-22 21-15,0-21 0,21 0 0,-20-22 16,-1 22-16,21 0 0,-21-21 0,0-1 16,-21 1-16,22-43 0,-22 43 0,0 0 15,0-22-15,0 22 0,0-1 0,0 1 16,-22 21-16,22 0 0,-21-22 0,0 22 16,0 21-16,-21-21 0,20 21 15,1 0-15,-21 21 0,21 0 16,21 1-16,0-1 0,-21 0 0,21 0 15,0 0-15,0 22 0,0-22 16,0 21-16,0-21 0,0 0 0,0 22 16,21-22-16,-21 0 0,21 0 0,0 0 15,0-21-15,0 22 0,1-1 0,-1-21 16,21 21-16</inkml:trace>
  <inkml:trace contextRef="#ctx0" brushRef="#br0" timeOffset="32730.25">9927 4403 0,'0'0'0,"106"21"31,-85-21-31,0 0 0,0-21 16</inkml:trace>
  <inkml:trace contextRef="#ctx0" brushRef="#br0" timeOffset="32966.74">10329 4276 0,'0'0'0,"0"-21"0,0-1 15,21 1-15,-21 0 0,0 0 16,0 0-16,0 0 0,0-1 0,0 1 15,0 0-15,-21 21 0,0 0 16,0 0-16,0 0 0,0 21 0,-1-21 16,1 21-16,0 1 0,0 20 0,0-21 15,0 21-15,-22 22 0,22-22 0,0-21 16,0 22-16,0-22 0,-1 21 0,22-21 16,0 22-16,0-22 0,0 0 15,0 0-15,0 0 0,0 1 0,0-1 16,22 0-16,-1-21 15,21 0-15,-21 0 0,0 0 0,22 0 16,-22 0-16,21 0 0,-21 0 0,22-21 16,-1 0-16,0-1 0,-20 22 0,20-21 15,43-42-15</inkml:trace>
  <inkml:trace contextRef="#ctx0" brushRef="#br0" timeOffset="33466.44">10816 3789 0,'0'0'0,"0"-21"15,0 0-15,0-1 0,-21 22 32,21 22-32,-21-1 0,21 0 0,-21 0 15,21 21-15,0 1 0,0-1 0,-22 22 16,22-22-16,-21 0 0,21 22 0,-21-22 16,21 22-16,0-22 0,0 0 0,-21 1 15,21-22-15,-21 21 0,21-21 0,0 0 16,-21 22-16,21-22 0,0 0 15,0 0-15,0-42 47,0 0-47,0 0 0,0 0 16,21-1-16,0 1 0,-21 0 0,21-21 16,0 21-16,0-22 0,1 1 0,-1 21 15,0-22-15,0 22 0,0 0 0,0 0 16,22 0-16,-22 0 0,0 21 0,0 0 15,22 0-15,-22 0 0,42 42 16,-42-21-16,1 0 16,-1 0-16,0 22 0,0-22 0,-21 21 0,21-21 15,-21 1-15,0 20 0,0-21 0,0 0 16,0 0-16,-42 1 0,21-1 0,0 0 16,-1 0-16,1 0 0,-21-21 15,21 21-15,-22-21 0,22 0 0,-21 22 16,-22-22-16,43 0 0,-21 0 15,21 0-15,0 0 0,-1 0 0,1 0 16,21-22-16,-21 1 0,21 0 16,0 0-16,0 0 0,0 0 15,0-1-15</inkml:trace>
  <inkml:trace contextRef="#ctx0" brushRef="#br0" timeOffset="33706.66">10160 4382 0,'-21'0'0,"42"0"0,-42 21 16,0-21-16,42 0 31,0 0-31,21 0 0,-21 0 15,1-21-15,-1 21 0,21-22 0,-21 1 16,0 21-16,1-21 0,20 21 0,-21-21 16,0 0-16,0 21 0</inkml:trace>
  <inkml:trace contextRef="#ctx0" brushRef="#br0" timeOffset="34592.03">11874 4001 0,'0'0'0,"-42"0"31,42 21-15,0 0 0,21-21-1,0 0-15,1 0 0,20 0 16,-21 0-16,21 0 0,-20-21 0,20 0 15,-21 21-15,21-22 0,1 22 0,-22-21 16,0 0-16,21 21 0,-20-21 16,-1 0-16,-21 0 0,0-1 15,0 1-15,0 0 0,-21 0 16,-1 0-16,1 21 0,0 0 16,-21 0-16,-1 0 0,1 0 0,0 0 15,-1 0-15,1 0 0,-43 21 16,64 0-16,-21 21 0,21-20 0,0 20 15,-22-21-15,22 21 0,0 1 0,0-1 16,21 22-16,0-22 0,0-21 0,0 0 16,0 22-16,0-22 0,21 0 15,0 0-15,0 0 0,0-21 0,1 0 16,20 21-16,-21-21 0,0 0 0,43 0 16,-43 0-16,21 0 0,-21 0 0,1 0 15,-1-21-15,0 21 0,0-21 16,-21 0-16,0 0 15,-21 21-15,0 0 0,0-21 16,-43 21-16,22 0 0,21 0 0,-22 0 16,-41 0-16,62 21 0,-20 0 15,21 0-15,-21 0 0,20 0 0,1 1 16,0-1-16,0 21 16,0-21-16,21 0 0,0 22 0,0-1 0,0-21 15,0 0-15,0 1 0,0-1 16,21-21-16,0 21 0,0-21 15,22 0-15,-22 0 0,0 0 0,21 0 16,-21 0-16,64 0 0,-43 0 0,1 0 16,-1 0-16,0-21 0,1 0 0,20-1 15,-20 1-15</inkml:trace>
  <inkml:trace contextRef="#ctx0" brushRef="#br0" timeOffset="34874.86">12679 3641 0,'0'-21'0,"0"42"0,0-64 0,0 22 0,0 0 0,-21 21 16,21 21-1,-22-21-15,22 21 0,0 22 0,0-22 16,-21 21-16,21 1 0,-21-1 0,21 0 16,-21 1-16,0 20 0,21 1 0,-21-22 15,-1 21-15,1 1 0,-21 42 0,21-64 16,0 0-16,-1 1 0,1-1 0,21 0 15,-21-20-15,0 20 0,21-21 0,-21 0 16,21 0-16,0 1 0,0-1 16,21-21-1,0 0-15,0 0 16,0 0-16,1-21 0,-1-1 16,21 1-16,-21 0 0</inkml:trace>
  <inkml:trace contextRef="#ctx0" brushRef="#br0" timeOffset="35242.65">12615 4382 0,'0'0'0,"0"21"0,0 0 15,-21-21-15,21 21 0,0 0 32,21-21-17,0 0-15,1 0 0,-1-21 16,0 0-16,0 21 0,21-21 15,-20 0-15,-1 21 0,0-22 16,0 1-16,0 0 0,0 0 0,-21 0 16,0 0-16,0-1 0,0 1 15,-21 0-15,0 21 16,0 0-16,0 0 0,0 21 16,-1 0-16,1 1 0,0-1 0,0 0 15,0 0-15,0 0 0,21 0 0,-22 1 16,22-1-16,0 0 0,0 0 0,0 0 15,0 0-15,0 22 0,0-22 16,22 0-16,-1-21 16,0 0-16,0 0 0,0 0 15,22 0-15,-22 0 0,21 0 0,-21 0 16,22 0-16,-1 0 0,0-21 0,43 0 16</inkml:trace>
  <inkml:trace contextRef="#ctx0" brushRef="#br0" timeOffset="35917.91">13377 4170 0,'-21'42'15,"0"-21"-15,21 1 0,-21 20 16,21-21-16,0 0 0,-21 0 0,-1 22 16,22-22-16,0 0 15,0 0-15,-21 0 0,21 1 16,0-1-16,-21 0 0,21 0 15,0-42 32,0 0-47,0 0 16,0-1-16,0-20 0,0 21 16,21-21-16,0 20 0,-21-20 15,22 21-15,-1-21 0,21-22 16,-21 43-16,0 0 0,1 0 0,-1-1 15,0 22-15,0 0 0,0 0 0,0 0 16,1 0-16,-1 0 0,0 0 0,0 22 16,21 20-16,-42-21 0,0 0 0,22 22 15,-22-22-15,21 0 0,-21 21 0,0-21 16,0 1-16,0-1 0,0 0 0,0 0 16,0 0-16,0 0 0,0 1 15,-21-1-15,-1-21 16,22 21-16,0-63 31,0 20-15,0 1-16,0 0 0,0 0 15,0 0-15,22 0 0,-1-22 0,0 22 0,0-21 16,0 21-16,0-22 0,1 22 16,-1-21-16,0 21 0,21-1 0,-21 1 15,1 21-15,20 0 0,0 0 0,1 0 16,-22 0-16,0 43 0,0-22 15,0 21-15,-21-21 0,0 0 0,0 22 16,0-22-16,0 0 0,0 21 0,0-20 16,0-1-16,0 0 0,-21 0 0,0 0 15,0 0-15,0-21 16,-1 22-16,22-44 47,22 22-47,-1-21 15,0 0-15</inkml:trace>
  <inkml:trace contextRef="#ctx0" brushRef="#br0" timeOffset="36295.69">14351 4318 0,'0'0'0,"0"21"0,0 0 16,21-21-1,0 0 1,0-21-16,1 21 0,-1 0 16,0-21-16,0 0 0,0 0 15,0 21-15,1-21 0,-1-1 0,0-20 16,-21 21-16,0 0 0,0 0 16,0-1-16,0 1 0,0 0 15,-21 21-15,0 0 0,-1 0 16,1 21-16,0-21 0,0 21 0,0 1 15,21 20-15,-21-21 0,-1 0 0,1 22 16,21-22-16,0 21 0,-21-21 0,21 0 16,-21 1-16,21 20 0,0-21 15,0 0-15,0 0 0,21 1 16,0-1-16,0-21 0,1 0 16,-1 0-16,0 0 0,21 0 0,-21 0 15,22 0-15,-1 0 0,-21 0 0,22-21 16,-22 21-16,21-22 0,-21 1 0,22 0 15,-22 0-15</inkml:trace>
  <inkml:trace contextRef="#ctx0" brushRef="#br0" timeOffset="36742.44">15007 4085 0,'0'0'16,"0"21"0,-21 1-16,21-1 15,-21 0-15,21 0 0,0 0 0,0 0 16,-21 1-16,21-1 0,0 21 0,-22-21 15,22 0-15,0 1 0,0-1 0,0 0 16,-21 21-16,21-21 0,0 1 16,-21-22-16,21 21 15,0-42 17,0-1-17,0 1-15,0 0 0,42-21 16,-20-1-16,-22 22 0,21-21 0,0 21 15,0-22-15,0 22 0,22-21 16,-22 21-16,21 0 0,-21-1 0,64 1 16,-43 21-16,-21 0 0,22 0 15,-1 0-15,0 21 0,1 1 0,-22-1 16,0 21-16,0-21 0,0 0 0,1 22 16,-22-22-16,21 21 0,-21-21 0,0 22 15,0-22-15,0 21 0,0-21 0,-21 1 16,-1-1-16,1 0 0,0 0 15,0 0-15,0-21 0,21 21 16,-21-21-16,-1 0 0,22-21 31,0 0-15,22 0-16,-1 0 0,-21 0 16</inkml:trace>
  <inkml:trace contextRef="#ctx0" brushRef="#br0" timeOffset="37042">16108 3598 0,'0'0'0,"-21"22"16,21-1-16,-22 0 15,1 0-15,21 0 0,-21 22 0,0-22 16,-21 63-16,42-41 0,-22-1 15,1 22-15,0-22 0,0 21 0,21-20 16,-21-1-16,21 0 0,-21 43 0,21-43 16,0-20-16,0 20 0,0-21 0,-22 0 15,22 0-15,0 1 0,0-1 0,0 0 16,0 0-16,22-21 16,-1 0-1,0 0-15,0-21 16,0 0-16,0 0 0,1 21 15</inkml:trace>
  <inkml:trace contextRef="#ctx0" brushRef="#br0" timeOffset="37419.83">16531 4128 0,'0'0'0,"0"-22"31,0 1-31,-21 21 16,0 0-16,0 0 0,-1 0 0,1 21 15,-21 1-15,21-22 0,0 21 0,-22 0 16,22 0-16,0 0 0,0-21 0,21 21 16,0 1-16,0-1 0,0 0 15,0 0-15,0 0 16,21-21-16,0 0 0,0 0 0,0 21 16,1-21-16,-1 0 0,21 0 0,-21 22 15,0-22-15,1 21 0,-1-21 0,21 21 16,-42 0-16,0 0 0,0 0 15,0 1-15,-21-1 16,0-21-16,0 0 16,-1 21-16,1-21 0,0 0 0,0 0 15,-21 0-15,20 0 0,1 0 0,0 0 16,0 0-16,-21 0 0,20 0 16,1 0-16,0 0 0,0 0 15,21-21 1,0 0-16,0-1 15</inkml:trace>
  <inkml:trace contextRef="#ctx0" brushRef="#br0" timeOffset="37738.66">15811 3852 0,'0'0'0,"-21"0"0,42 0 16,1 0-16,-1 0 15,21-21-15,0 21 0,1 0 0,-1 0 16,0-21-16,1 21 0,20 0 0,1 0 16,42 0-16,-22 0 0,-41 0 15,-1 0-15,-21 0 0,21 0 0,-20 0 16,-1-21-16,0 21 0,0 0 0,-42 0 62,0 0-46,0 0-16,-1 21 0</inkml:trace>
  <inkml:trace contextRef="#ctx0" brushRef="#br0" timeOffset="39610.83">952 6456 0,'0'0'0,"-21"0"31,21-21-31,-21 21 16,0 0 30,0 0-30,21 21 0,0-42 15,0 0-31,21-1 16,0 22-16,0-21 0,0 0 15,1 0-15,-1 21 0,0-21 0,0 0 16,21 21-16,-20 0 0,-1-22 0,0 22 15,0 0-15,0 0 0,0 0 0,1 0 16,-1 22-16,0-1 16,0-21-16,-21 42 0,0-21 0,0 0 0,0 1 15,0 20-15,-21-21 0,0 21 16,0 1-16,-22-22 0,22 21 0,-21-21 16,21 1-16,-43 20 15,43-21-15,0 0 0,0 0 0,-1-21 16,1 0-16,21-21 47,21 0-47,1 0 15,-1 21-15,0 0 0,0 0 0,0-21 16,0 21-16,1 0 0,-1 0 16,0 0-16,0 0 0,21 0 15,-20 0-15,-1 21 0,0 0 0,0-21 16,0 21-16,0 0 0,-21 1 0,22-22 15,-22 21-15,0 0 0,0 0 16,0 0-16,0 0 0,0 1 0,0-1 16,-22 0-16,1 0 0,-21 0 0,21 0 15,-22-21-15,22 22 0,-21-1 0,0-21 16,20 0-16,-20 0 0,21 0 16,-21 0-16,-1 0 0,22 0 0,0 0 15,0 0-15,-22 0 0,22 0 16,21-21-16,-21 21 0,0-22 15,0 22-15,21-21 0,0 0 16,0 0 0,21 21-1,0-21-15,0 21 16,0 0-16,1 0 0</inkml:trace>
  <inkml:trace contextRef="#ctx0" brushRef="#br0" timeOffset="39966.64">1693 6773 0,'0'-21'31,"0"0"-15,21 21 0,-21-21-16,0 0 15,-21 21 32,0 0-47,21 21 0,0 0 16,-21 0-16,21 0 15,-21 1-15,21-1 0,0 0 16,21-21 15</inkml:trace>
  <inkml:trace contextRef="#ctx0" brushRef="#br0" timeOffset="46337.94">3238 6096 0,'0'21'31,"0"0"-16,0 1 17,22-22-32,-1 0 0,0 0 0,0 0 15,0 0-15,0 0 0,1 0 16,-1 0-16,21-22 0,-21 22 16,0-21-16,22 0 0,-22 21 0,21-21 0,-21 21 15,1-21-15,-1 21 0,0-21 16,-21-1-16,0 1 0,0 0 15,0 0-15,-21 0 16,0 21-16,-1 0 0,1 0 16,-21 0-16,0 0 0,-1 0 0,1 0 15,21 0-15,-22 0 0,1 0 0,0 0 16,-1 0-16,22 21 0,-21-21 0,21 21 16,-22 0-16,22-21 0,0 21 0,0 1 15,21-1-15,-21 0 16,21 0-16,0 0 0,0 0 15,0 1-15,21-1 0,-21 0 16,21-21-16,0 21 0,0 0 0,22 0 16,-22 1-16,0-1 0,21 0 0,1 0 15,-22 0-15,21 22 0,1-22 0,-1 0 16,-21 21-16,21-21 0,-20 1 0,-1 20 16,21-21-16,-42 21 0,0-20 0,0 62 15,0-63-15,-21 1 16,0-1-16,0 21 0,-22-21 0,1-21 15,0 21-15,-1 1 0,1-22 0,-43 0 16,43 0-16,0 0 16,-1 0-16,22 0 0,-21 0 0,21-22 15,-22 1-15,1 0 0,21-21 16,0 21-16,-1-1 0,22-20 0,0 21 16,-21-21-16,21-1 0,-21 22 0,21-21 15,0 21-15,0-22 0,0 22 0,0 0 16,0-21-16,21 20 0,0 1 0,1 21 15,-1-21-15,0 21 0,0 0 0,0 0 16,0 0-16,1-21 0,-1 21 16,0 0-16,0 0 0,0 0 0,0 0 0,22 0 15</inkml:trace>
  <inkml:trace contextRef="#ctx0" brushRef="#br0" timeOffset="47134.49">3810 6350 0,'0'0'0,"21"-42"31,-21 63-16,0 0 1,0 0-16,0 0 0,0 1 16,0-1-16,0 0 0,0 21 15,0-21-15,0 1 0,0-1 0,0 0 16,0 0-16,0 0 0,0 0 0,0 1 16,21-1-16,-21 0 0,43-21 15,-22 21-15,0-21 16,21 0-16,-21 0 15,1-21-15,-1 0 0,0 21 0,0-21 16,-21-1-16,21 1 0,0 0 0,-21 0 16,22 0-16,-1 0 0,-21-1 15,0 1-15,0-21 0,21 21 0,-21 0 16,0-1-16,21 1 0,-21 0 0,0 0 16,0 0-16,0 0 15,0-1-15,0 1 16,0 42-1,0 1 1,0-1-16,0 21 0,0-21 16,0 22-16,0-22 0,0 21 0,0 0 15,0 1-15,0-1 0,0 43 16,0-43-16,0 22 0,0-22 16,0 0-16,0 22 0,0-22 0,0 22 15,0 41-15,-21-41 0,21-22 0,0 22 16,-21-1-16,21-20 0,0 20 0,0-21 15,0 22-15,0-22 0,0 1 0,0 20 16,-21 22-16,-1-43 0,22 0 16,-21 1-16,21-1 0,-21 0 0,21-20 15,-21-1-15,0 21 0,21-21 0,-21-21 16,-1 21-16,1-21 0,0 0 0,0 0 16,0 0-16,0 0 0,-1-21 0,-20 0 15,21 0-15,-64-43 16,43 43-16,0-21 0,-1 0 0,1-1 15,0 1-15,-1 0 0,-20-64 16,42 63-16,-1-20 0,1 21 0,21-22 16,0 22-16,0-1 0,0 1 0,0-43 15,21 64-15,1-21 0,-1 21 16,21-22-16,-21 22 0,22 0 0,41-42 16,-20 41-16,-22 1 0,22 0 15</inkml:trace>
  <inkml:trace contextRef="#ctx0" brushRef="#br0" timeOffset="47659.19">4551 6350 0,'0'0'0,"0"-21"0,-21 21 0,-22-42 31,22 42-16,21 21-15,0 0 16,0 21-16,0-21 0,0 1 0,0 20 16,0-21-16,0 0 0,0 0 0,0 22 15,0-22-15,0 0 0,0 0 16,0 0-16,0 1 0,0-1 0,0 0 16,0 0-16,0 0 0,-21-21 15,0-21 16,21-21-15,0 21-16,0-1 0,0 1 0,0-21 16,0 21-16,21 0 0,0-22 0,0 1 15,0 21-15,22-43 0,-1 22 16,0 21-16,-20 0 0,20 21 0,-21-22 16,21 22-16,1 0 0,-22 0 0,21 0 15,-21 0-15,22 0 0,-1 22 0,-21-1 16,0 0-16,22 42 15,-43-41-15,0 20 0,0-21 0,0 21 16,-21-20-16,-1-1 0,22 0 16,-21 0-16,0 0 0,0 0 0,0 1 15,0-1-15,-1-21 16,1 21-16,42-21 31,1 0-31,-1 0 0,0-21 16,0 0-16,0-1 0</inkml:trace>
  <inkml:trace contextRef="#ctx0" brushRef="#br0" timeOffset="47940.03">5503 6223 0,'0'0'0,"0"-21"0,-21-43 15,0 64 1,0 0-16,0 0 0,-1 0 15,1 0-15,-21 0 0,21 0 0,0 22 16,-1-1-16,1 0 0,0 21 0,21-21 16,0 1-16,-21 20 0,21 0 0,-21-21 15,21 22-15,0-22 0,0 21 16,0-21-16,0 1 0,0 41 0,21-42 16,0 0-16,0 1 0,0-22 0,1 0 15,-1 0-15,0 0 0,0 0 16,21 0-16,-20 0 0,20 0 0,-21 0 15,21-22-15,-20 1 0,20 0 0,-21 0 16,21 0-16,1-22 0</inkml:trace>
  <inkml:trace contextRef="#ctx0" brushRef="#br0" timeOffset="49466.51">5884 5969 0,'0'0'0,"0"-21"15,0 0-15,0 0 0,0-1 16,0 1-16,-21 21 15,21 21-15,0 1 0,0-1 16,0 21-16,0-21 0,-21 0 16,21 22-16,0-1 0,0-21 0,0 22 15,0-22-15,0 21 0,0 0 0,-21 22 16,21-22-16,0 1 0,0-22 0,0 21 16,0-21-16,0 0 0,0 22 0,0-22 15,-21-21-15,21 21 0,0 0 0,0 0 16,-22-21-1,22-21 1,0 0-16,0 0 0,0 0 16,0 0-16,0-1 0,0 1 15,0-21-15,22 0 0,-1 20 0,0-20 16,0 21-16,0-21 0,0 20 0,1-20 16,-1 21-16,0 0 0,21 21 0,-21-21 15,1 21-15,-1 0 0,0 0 0,0 0 16,0 0-16,0 0 0,-21 21 15,22 0-15,-22 0 0,0 0 16,0 0-16,0 1 0,0 20 0,0-21 16,-22 0-16,22 0 0,0 1 0,0-1 15,-21 21-15,21-21 0,0 22 16,0-22-16,0 0 16,21-21-1,1 0-15,-1 0 16,0 0-16,0 0 0,0 0 0,0-21 15,22 0-15,-22-1 0,0 1 0,21 0 16,1-42-16,-22 41 0,0 1 0,21-42 16,-42 42-16,0-1 0,0 1 15,0 0-15,0 0 0,0 0 16,-21 21-16,0 0 16,0 0-16,0 0 0,0 21 15,21 0 1,0 0-1,0 0 1,21-21 0,-21 22-16,21-22 0,-21 21 15,0 21-15,0-21 0,0 0 16,0 1-16,0-1 0,0 0 16,0 0-16,0 0 0,0 0 15,0 1-15,21-22 0,-21 21 0,21-21 16,-21 21-16,21-21 15,22 0-15,-22 0 0,21 0 16,-21 0-16,1 0 0,20-21 0,0 21 16,-21-21-16,22-1 0,-22 1 15,21 0-15,-21 0 0,1 0 0,-1 0 16,0-22-16,0 22 0,-21 0 0,21 0 16,-21 0-16,21-22 0,1 22 0,-22 0 15,-22 21 16,1 0-31,0 21 16,21 0-16,-21 0 0,21 1 0,-21-22 16,21 63-16,-21-42 0,21 0 0,0 1 15,-22-1-15,22 0 0,0 0 16,0 0-16,0 0 0,0 1 16,22-1-16,-1-21 15,0 0-15,0 0 0,0 0 16,0 0-16,22 0 0,-22 0 15,0-21-15,0 21 0,0-22 0,1 22 16,-22-21-16,0 0 0,21 0 0,-21 0 16,0 0-16,0-1 0,0 1 0,0 0 15,0 0-15,-21 0 0,-1 0 0,1-1 16,21 1-16,-42 21 0,21-21 0,0 21 16,21-21-1,0 0 16,21 21-31,0 0 0,0 0 0,0-21 16,0 21-16,22 0 0,-1 0 0,-21-22 16,0 22-16,1 0 0,-1 0 0,0 0 15,0 0-15,0 22 0,0-1 16,-21 0-16,0 0 0,0 0 16,0 0-16,0 22 0,0-22 15,0 0-15,0 21 0,0-20 0,0-1 16,0 0-16,0 0 0,0 0 0,0 0 15,0 1-15,0-1 0,0 0 16,-21-21 15,21-21-15,-21 0-16,21-1 0,0 1 16,0 0-16,0 0 0,0-21 0,21 20 15,0 1-15,-21-21 0,22 21 0,-1-22 16,-21 22-16,21 0 0,0 0 0,43-21 15,-43 20-15,21 22 0,0 0 0,-20-21 16,20 21-16,-21 0 0,43 0 16,-43 21-16,0 1 0,-21-1 15,21 0-15,-21 0 0,0 0 0,0 22 16,0-22-16,0 0 0,0 42 0,0-41 16,-21 20-16,0-21 0,21 21 15,0-20-15,-21-22 0,21 21 16,-22 0-16,44-42 47,-1 0-47,0-1 0,0 1 0,0 0 15,0 0-15</inkml:trace>
  <inkml:trace contextRef="#ctx0" brushRef="#br0" timeOffset="49682.39">8276 6138 0,'-42'64'32,"21"-43"-32,-1 0 0,22 0 0,0 1 15,0-1-15,0 0 0,-21 0 0,0 0 16,21 0-16,0 1 0,0 20 16,0-21-16,0 0 0,-21-21 15,21 21-15,0-42 31,0 0-31,21 21 16</inkml:trace>
  <inkml:trace contextRef="#ctx0" brushRef="#br0" timeOffset="49850.29">8213 6033 0,'0'0'16,"-22"0"-16,1 0 0,0 0 15,0 0 17</inkml:trace>
  <inkml:trace contextRef="#ctx0" brushRef="#br0" timeOffset="50790.72">8826 6202 0,'-42'-64'16,"42"43"0,0 0-1,0 0-15,0 0 16,21 21-16,0 0 0,1-21 0,-1 21 15,0 0-15,0 0 0,0 0 16,0 0-16,1 0 0,-1 0 0,0 21 16,-21 21-16,21-21 0,-21 0 15,0 1-15,0 20 0,0-21 16,-21 21-16,0-20 0,-22 20 16,22 0-16,-21-21 0,21 22 0,-22-1 15,22-21-15,-21 0 0,21 1 0,0-1 16,-1-21-16,22 21 0,0-42 47,0 0-47,22 21 0,-1-22 15,0 22-15,0 0 16,0 0-16,0 0 0,1 0 0,20 0 16,-21 0-16,0 0 0,22 0 0,-22 22 15,21-1-15,-21 0 0,22-21 16,-22 21-16,21 21 0,-21-20 15,0-1-15,1 21 0,-1-21 0,0 22 16,0-22-16,0 21 0,-21 0 0,0 1 16,0-22-16,0 21 0,0 1 15,0 20-15,0-21 0,-21 1 0,0-1 16,0 0-16,-22 1 0,1-1 0,0 0 16,-1 1-16,1-22 0,-21 21 0,20-21 15,-20 1-15,20-1 0,-20-21 16,-1 0-16,22 0 0,0 0 0,-22 0 15,22 0-15,0-21 0,-22-1 0,22 1 16,-1 0-16,1-21 0,0 21 0,-1-22 16,22 1-16,0 0 15,0-1-15,0 1 0,21 0 0,0-1 16,0 1-16,0 21 0,0-22 0,21 1 16,0 21-16,0-21 0,0 20 0,1-20 15,-1 0-15,42-22 16,-42 22-16,22 21 0,-1-22 0,-21 1 15</inkml:trace>
  <inkml:trace contextRef="#ctx0" brushRef="#br0" timeOffset="51374.41">9525 6202 0,'21'0'16,"-21"-21"-16,21-22 15,-21 22-15,0 0 16,0 0-16,0 0 0,0 0 16,0-1-16,-21 1 0,0 21 15,0 0-15,0 0 16,-1 0-16,1 0 0,0 0 0,0 21 15,0 1-15,0-1 0,-1 21 16,1-21-16,0 22 0,21-22 0,0 21 16,-21 0-16,21 1 0,0-22 15,0 21-15,0 1 0,0-22 0,0 0 16,0 0-16,0 0 0,21 0 0,-21 1 16,21-22-16,0 0 0,1 0 15,-1 0-15,0 0 0,0 0 0,0-22 16,0 1-16,1 0 0,-1 0 0,0 0 15,0-22-15,0 22 0,0 0 16,-21-21-16,22 21 0,-22-1 0,21-20 16,-21 21-16,0 0 0,0-22 0,0 22 15,0 0-15,0 0 16,0 42 0,0 0-1,0 0-15,0 1 0,-21-1 0,21 0 16,0 0-16,0 0 0,0 0 0,0 22 15,0-22-15,0 0 0,0 0 16,0 0-16,0 1 0,21-1 0,-21 0 16,21 0-16,0-21 0,0 0 15,0 21-15,1-21 0,-1 0 0,0 0 16,0 0-16,0-21 0,0 0 0,1 21 16,20-21-16</inkml:trace>
  <inkml:trace contextRef="#ctx0" brushRef="#br0" timeOffset="51646.8">10287 5736 0,'21'-21'0,"-42"42"0,84-84 0,-41 20 0,-22 22 15,0 0-15,-22 21 16,1 21 0,21 0-16,0 1 0,-21 20 0,0-21 15,0 21-15,21 1 0,-21-1 0,21-21 16,-22 22-16,1-1 0,21 0 15,-21 1-15,0 20 0,0-21 0,21-20 16,0-1-16,-21 21 0,21-21 0,-22 0 16,22 22-16,0-1 0,0-21 0,0 0 15,0 1-15,0-1 0,0 0 16,43-21-16,-22 0 16,0 0-16,0 0 0,0-21 15,1 21-15,-1-21 0,0-1 0</inkml:trace>
  <inkml:trace contextRef="#ctx0" brushRef="#br0" timeOffset="51886.66">10562 6075 0,'0'0'0,"0"-21"0,21 21 0,-21-21 16,-21 42 15,21 0-31,-21-21 0,0 21 16,21 0-16,0 0 0,-21 22 0,-1-22 15,22 0-15,0 0 0,0 0 16,0 1-16,0-1 0,0 0 16,0 21-16,0-21 0,0 1 15,22-22-15,-22 21 0,21-21 16,0 0-16,0 0 0,0 0 16,0 0-16,1-21 0,-1 21 15,0-22-15</inkml:trace>
  <inkml:trace contextRef="#ctx0" brushRef="#br0" timeOffset="52638">11007 6117 0,'0'0'0,"-22"0"31,1 0-31,0 0 16,0 0-16,0 21 0,21 1 0,-21-22 15,21 21-15,-22-21 0,22 21 0,-21 0 16,21 0-16,0 0 15,0 1-15,0-1 0,0 0 16,0 0-16,0 0 16,21-21-16,1 21 0,20 1 15,-21-22-15,0 0 16,0 0 0,-21-22-1,0-20-15,0 21 0,0 0 16,0 0-16,0-1 0,0 1 15,0 0-15,0 0 0,0 0 0,0 0 16,22-1-16,-1 1 0,0-21 0,0 21 16,0 21-16,0-21 0,1-1 15,-1 22-15,0-21 0,21 21 0,-21 0 16,1 0-16,41 0 0,-42 0 16,0 0-16,22 0 0,-22 0 0,0 21 15,0 1-15,0-1 0,-21 0 16,0 0-16,0 0 0,0 0 15,0 1-15,0-1 0,0 42 16,0-42-16,0 1 0,0-1 0,0 0 16,-21 0-16,21 0 0,0 0 0,-21 1 15,21-1-15,-21-21 16,21 21-16,0-42 31,0 0-31,0-1 16,0 1-16,0-21 0,21 0 15,0 20-15,0 1 0,-21 0 0,43-21 16,-43 21-16,42-1 0,-21-20 0,0 21 16,1 0-16,20 0 0,-21-1 0,43 1 15,-22 0-15,-21 21 0,21 0 0,-20 0 16,20 0-16,-21 0 0,0 0 0,0 21 16,1 0-16,-1-21 0,-21 22 0,0-1 15,0 21-15,0-21 0,0 0 0,0 1 16,0-1-16,0 0 0,0 0 0,-21 0 15,21 0-15,-22-21 0,22 22 16,-21-1-16,21 0 0,-21 0 0,21 0 16,-21-21-16,21 21 0,0 1 15,-21-22-15,0 0 16,-1 0 0,22-22-16,-21 22 0,21-21 15</inkml:trace>
  <inkml:trace contextRef="#ctx0" brushRef="#br0" timeOffset="52869.91">11493 5588 0,'0'0'16,"-42"0"-16,21-21 0,21 0 0,-21 21 15,0 0 1,21 21 15,0 0-15,0 0 0</inkml:trace>
  <inkml:trace contextRef="#ctx0" brushRef="#br0" timeOffset="53137.78">10118 5990 0,'0'0'0,"-22"0"0,44 0 16,-1 0-1,0 0-15,0 0 0,0 0 0,0-21 16,1 21-16,41-21 0,-42 0 0,0 21 16,22 0-16,-22 0 0,0-21 0,0 21 15,43-22-15,-43 22 0,0 0 0,0 0 16,0 0-16</inkml:trace>
  <inkml:trace contextRef="#ctx0" brushRef="#br0" timeOffset="54462.58">635 8742 0,'0'-21'0,"21"-85"31,0 85-16,0 21-15,1 0 16,-22 21-16,0 0 16,0 0-16,0 22 0,0-1 0,0 0 15,0 106-15,-22-105 0,22-1 16,-21 22-16,0-22 0,0 0 0,21 1 16,0-22-16,-21 21 0,21-21 0,-21 22 15,21-22-15,0 0 0,0 0 16,-22-21-1,22-21 1,0 0 0,0 0-16,0-1 0,0 1 0,0 0 15,0 0-15,0 0 0,0 0 0,0-1 16,0 1-16,0 0 0,22 21 16,-22-21-16,21 21 0,0-21 15,0 21-15,0 0 0,0 0 0,1-21 16,-1 21-16,21 0 0,-21 0 0,0 0 15,1 0-15,20 0 0,-21-22 0,21 22 16,-20-21-16,-1 21 0,0 0 16,0-21-16,0 21 0,0 0 15,-21-21-15,0 0 16,0 0-16,0-1 0,0 1 16,0 0-16,0 0 15,0 0-15,-21 21 0,0 0 16,21 21 15,0 0-31,0 0 0,0 22 0,0-22 16,0 21-16,-21-21 0,21 22 0,0-22 15,-21 21-15,21-21 0,0 0 0,0 22 16,-21-22-16,21 0 0,-22 0 0,1 0 16,21 1-16,0-1 0,0 0 15,-21 0-15,21 0 16,-21-21-16,21-21 47,0 0-47,0 0 0</inkml:trace>
  <inkml:trace contextRef="#ctx0" brushRef="#br0" timeOffset="54781.93">1482 9165 0,'0'0'0,"0"21"0,21-21 47,0 0-47,-21-21 15,0 0-15,21 21 0,-21-21 0,0 0 16,0 0-16,0-1 0,0 1 15,-21 21-15,0 0 0,0 0 16,-1 0-16,1 0 16,0 0-16,0 21 15,21 1-15,0-1 16,0 0 0,0 0-16,21-21 15,0 0-15,-21 21 16,21-21-16</inkml:trace>
  <inkml:trace contextRef="#ctx0" brushRef="#br0" timeOffset="58437.98">3217 8382 0,'0'-21'0,"0"0"32,0 42 14,21-21-46,-21 21 16,22-21-16</inkml:trace>
  <inkml:trace contextRef="#ctx0" brushRef="#br0" timeOffset="59453.63">3238 8361 0,'0'-21'0,"-21"21"15,21-21 1,0 42-1,-21 0 1,21 0-16,0 0 0,-21 22 0,21-22 16,0 21-16,0-21 0,0 22 0,0-1 15,0 0-15,-21 22 0,21-22 0,-21 0 16,21 1-16,0-1 0,0-21 0,0 22 16,0-22-16,0 21 0,0-21 15,0 0-15,0 1 0,0-1 16,0 0-1,0-42 1,0 0-16,0-1 16,0-20-16</inkml:trace>
  <inkml:trace contextRef="#ctx0" brushRef="#br0" timeOffset="59914.28">2879 8509 0,'0'0'0,"0"-21"0,0 0 16,0 0-16,0-1 0,0 1 15,0 0-15,0 0 0,21 0 0,0 0 16,21-1-16,-21 22 0,1-21 16,20-21-16,0 42 0,-21 0 0,43 0 0,-22 0 15,43 21-15,-43 0 0,43 43 16,-22-43-16,-41 21 0,20 1 0,0-1 15,-21-21-15,1 21 0,20 43 0,-21-43 16,-21 1-16,0-1 0,0 0 0,0 1 16,0 20-16,0-20 0,0-1 15,0 0-15,0-21 0,0 1 16,0-1-16,-21-21 0,21-21 31,0-1-31,0 1 16,-21-21-16,21 21 0,0-22 0,0 22 15,0-21-15,0 0 0,0-1 16,0 1-16,21 21 0,0-64 0,-21 43 0,0-1 16,0 1-16,21 0 0,0-1 0,-21 22 15,22-21-15,-22 21 0,0-22 0,42 22 16,-42 0-16,21 21 0,0 0 16,0 21-1,1 22-15,-22-22 16,21 21-16,-21-21 0,0 0 0,21 1 15</inkml:trace>
  <inkml:trace contextRef="#ctx0" brushRef="#br0" timeOffset="60351.37">4191 8700 0,'-21'21'16,"63"-21"-1,-63 21 1,0 0-16,21 0 0,-21 0 16,21 1-16,-22-1 0,22 0 0,0 0 15,0 21-15,0-20 0,0-1 0,0 0 16,0 0-16,0 0 0,0 0 16,22-21-16,-1 0 0,0 22 0,0-22 15,0 0-15,0 0 0,1 0 0,20 0 16,-21-22-16,21 1 0,-20 21 0,-1-21 15,0 0-15,21 0 0,-21 0 0,1-1 16,-1 1-16,0-21 0,-21 21 0,0-22 16,21-20-16,-21 21 15,0-22-15,0 43 0,-21-21 16,0 20-16,0 1 0,-1 0 0,1 0 16,0 21-16,-42 0 0,41 0 0,-20 0 15,21 0-15,0 21 0,0 0 0,-22 0 16,22 1-16,0-1 0,21 0 15,-21 0-15,21 0 0,0 22 0,0-22 16,0 0-16,0 0 0,0 0 0,0 0 16,21-21-16,0 0 0,0 22 0,0-22 15,22 0-15,20 0 16</inkml:trace>
  <inkml:trace contextRef="#ctx0" brushRef="#br0" timeOffset="60626.21">5038 8234 0,'0'0'0,"0"-21"0,0 0 0,0-1 15,63 44-15,-63-1 16,0 21-16,-21-21 16,0 0-16,21 22 0,-21-1 0,21 0 15,0-20-15,0 20 0,-22 0 0,22 1 16,-21-1-16,21 21 0,0-41 15,-21 20-15,21 0 0,0 1 16,0-22-16,0 21 0,0-21 0,0 0 16,0 1-16,0-1 0,21-42 47,0-1-47</inkml:trace>
  <inkml:trace contextRef="#ctx0" brushRef="#br0" timeOffset="60960.94">5143 8742 0,'64'0'15,"-43"-21"1,0 21-16,0 0 16,-21-21-16,22 21 0,-1-22 0,0 22 15,0-21-15,-21 0 0,21 21 16,0-21-16,1 0 0,-22 0 15,0-1-15,0 1 0,-22 21 16,1 0 0,0 0-16,0 0 15,0 21-15,0 1 0,21-1 0,-22 0 16,1 0-16,21 0 0,-21 0 16,21 22-16,0-22 0,0 0 15,0 21-15,0-20 0,0-1 0,0 0 16,0 0-16,0 0 0,21-21 15,0 0 1,1 0-16,-1 0 0,0 0 0,21-21 16,-21 21-16,1-21 0,20 0 0</inkml:trace>
  <inkml:trace contextRef="#ctx0" brushRef="#br0" timeOffset="61310.09">6075 8424 0,'0'0'0,"-21"0"15,-1 0 1,1 0-16,0 0 0,-21 22 0,21-22 16,-22 21-16,22 0 0,0 0 15,-21 0-15,20-21 0,1 21 0,0 1 16,21-1-16,-21 0 0,21 0 16,0 0-16,21-21 0,0 21 15,0-21-15,22 22 0,-22-22 0,0 21 16,21-21-16,-20 21 0,-1-21 0,0 21 15,0-21-15,0 21 0,-21 0 16,21-21-16,-21 22 16,0-1-16,-21-21 15,0 0 1,0 21-16,0-21 0,-22 0 0,22 0 16,0 0-16,0 0 0,0 0 0,0 0 15,-1-21-15,1 21 0,0-21 16,21-1-16,-21 1 0,21 0 15,0 0-15,0 0 0,0 0 0,0-1 16</inkml:trace>
  <inkml:trace contextRef="#ctx0" brushRef="#br0" timeOffset="61549.96">5038 8255 0,'0'0'0,"0"-21"0,0 0 16,21 0 0,21 21-16,-21-22 0,22 22 0,-1-21 15,0 0-15,22 21 0,-22-21 0,22 42 16,-1-21-16,1-21 0,-1 0 16,43 21-16,-43-21 0,-20 21 0,-1 0 15,-21 0-15,43 0 0,-43 0 0,-21 42 31,-21-42-31</inkml:trace>
  <inkml:trace contextRef="#ctx0" brushRef="#br0" timeOffset="62182.39">974 10456 0,'0'0'0,"-22"-21"31,65 0-31,-22 21 0,0 0 16,0 0-16,22 0 0,-22 0 0,21-21 16,-21 21-16,22 0 0,20 0 15,-42 0-15,0 0 0,1 0 0,-1 0 16,0 0-16,-42 0 15,0 0 1</inkml:trace>
  <inkml:trace contextRef="#ctx0" brushRef="#br0" timeOffset="62634.13">910 10456 0,'0'0'0,"-42"85"16,21-64-16,-1 0 15,1 1-15,21-1 0,-21 21 16,21-21-16,0 0 0,-21 1 0,0-1 16,21 0-16,-21 0 0,21 0 0,0 0 15,21-42 32,-21 0-47,21 21 0,0-21 16,0 0-16,0 0 15,1 21-15,-1-22 0,21 22 0,-21 0 16,0 0-16,22 0 0,-1 0 16,-21 0-16,22 0 0,-1 22 0,0-22 15,-21 21-15,22 0 0,-22 0 16,0 0-16,-21 22 0,0-22 0,0 0 16,-21 42-16,0-41 15,-22-1-15,1 21 0,21-21 0,-21 0 16,-1 1-16,1-1 0,0-21 15,-1 21-15,1-21 0,0 21 16,20-21-16,-20 0 0,0 0 0,21 0 16,-1 0-16,1 0 0,0-21 15,0 0-15,21 0 0,0-1 16,21 1 0,0 21-16,0-21 0,22 0 0,-1 21 15</inkml:trace>
  <inkml:trace contextRef="#ctx0" brushRef="#br0" timeOffset="62799.04">1693 10859 0</inkml:trace>
  <inkml:trace contextRef="#ctx0" brushRef="#br0" timeOffset="63674.57">3365 10266 0,'0'-21'0,"0"42"0,0-85 0,0 22 16,0 21-16,0-21 0,0 20 16,0 1-16,0 42 31,0 1-31,0-1 0,0 21 16,0-21-16,0 64 0,-21-22 0,0-20 15,0 20-15,0-20 0,0 20 0,-1-21 16,1 1-16,0 20 0,-21 22 15,21-64-15,-1 21 0,1-20 0,0 20 16,21-21-16,-21 0 0,0-21 16,0 0-1,21-21-15,-22 0 16,22 0-16,0 0 0,0-43 16,0 43-16,0 0 0,0-22 0,0 1 15,22 0-15,-22-1 0,21 1 0,-21 0 16,0 21-16,0-22 0,21 1 0,-21 21 15,0 0-15,21-1 0,-21 44 16,21-1-16,-21 0 0,21 0 16,-21 0-16,0 22 0,22-1 0,-22 0 15,21-21-15,0 22 0,-21-1 16,21 22-16,0-22 0,-21-21 0,21 21 0,1-20 16,-1-1-16,-21 0 0,21 0 15,0 0-15,21-21 0,-20 21 0,-1-21 16,0 0-16,21 0 0,-21 0 0,22 0 15,20 0-15,-20-21 0,-1 0 0,-21 21 16,21-21-16,1 0 0,-22-22 0,21 22 16,-21 0-16,22-21 0,-22-1 0,0 1 15,0 0-15,-21-1 0,0 1 0,0-21 16,0-22-16,0 43 0,0-22 0,0 22 16,-21-1-16,-42-20 0,41 21 15,-20 20-15,0-20 0,-1 21 16,22 0-16,-21 21 0,0 0 0,-1 0 15,1 0-15,0 0 0,-43 63 16,64-42-16,0 22 0,-1-1 0,22 0 16,0 1-16,0 20 0,0-20 0,0 20 15,0-21-15,0 22 0,22-22 0,-1 1 16,-21-1-16,63 21 0,22 22 16,-64-85-16,64 42 15,-64-42-15,21 0 0,1 0 0,-1 0 16,0 0-16,-21 0 0,22-21 0,-1 0 15,-21 21-15,43-42 0</inkml:trace>
  <inkml:trace contextRef="#ctx0" brushRef="#br0" timeOffset="64098.44">4381 10351 0,'0'-43'31,"-21"64"-15,0 1-16,21-1 15,-21 0-15,21 0 0,-21 21 16,21-20-16,0 20 0,-21-21 0,21 21 0,-22-20 16,22 20-16,0-21 0,0 21 0,0-20 15,0-1-15,0 0 0,0 0 16,0 0-16,22-21 0,-1 21 0,0-21 16,0 0-16,0 0 0,0 0 0,1 0 15,20 0-15,-21 0 0,0-21 0,22 0 16,-22 21-16,21-21 0,-21 0 0,0 0 15,1-22-15,-1 22 0,0 0 0,-21-21 16,21 20-16,-21-20 0,0 21 0,0-21 16,0-1-16,-21 22 0,0-21 0,0 21 15,-1-1-15,1 1 0,0 0 0,0 21 16,0 0-16,0 0 0,-1 0 0,1 0 16,0 21-16,0 0 0,0 1 0,0-1 15,-1 0-15,22 21 0,-21-21 16,21 22-16,-21-22 0,21 0 0,0 21 15,0-20-15,0-1 0,0 0 0,0 0 16,0 0-16,21 0 0,22 1 16,-22-22-16,21 0 0,22 0 15,-43 0-15,21 0 0,0 0 0</inkml:trace>
  <inkml:trace contextRef="#ctx0" brushRef="#br0" timeOffset="66055.12">5080 10308 0,'0'0'0,"0"-21"0,0 0 16,0 0-16,-21 42 16,21 21-1,0-21-15,-21 1 16,21 20-16,-22-21 0,22 21 0,-21 1 16,21-22-16,0 21 0,0 1 0,-21-22 15,21 0-15,0 21 0,0-21 0,0 1 16,0-1-16,0 0 0,21 0 15,0-21-15,1 0 0,-1 0 16,0 0-16,0 0 0,0 0 0,0-21 16,1 0-16,-1 21 0,0-21 0,0-1 15,0 1-15,0 0 0,-21 0 16,22-21-16,-22 20 0,21 1 0,-21-21 0,0 21 16,0-22-16,0 1 15,0 21-15,0 0 0,0 0 0,0-1 16,0 44-1,0-1 1,0 0-16,0 0 0,0 0 0,0 0 16,0 1-16,0-1 0,0 21 0,0-21 15,0 0-15,0 1 0,0-1 0,0 0 16,0 0-16,0 0 0,0 0 0,0 1 16,0-1-16,21-21 15,0 0-15,0 0 0,0 0 16,1 0-16,-1 0 0,0-21 0,0 21 15,0-22-15,0 1 0,1 0 16,20 0-16,-21 0 0,0 0 0,0-1 16,1 1-16,-22-21 0,21 21 0,0-22 15,-21 22-15,0-21 0,0 21 0,21 0 16,-21-1-16,0 1 0,21 0 0,-21 0 16,0 42-1,0 0 1,0 0-16,0 1 0,0-1 0,0 0 15,0 21-15,-21-21 0,21 1 0,0 20 16,-21-21-16,21 0 0,0 22 16,0-22-16,0 0 0,0 0 15,0 0-15,21-21 0,0 0 16,0 0-16,1 0 0,-1 0 0,21 0 16,-21 0-16,43-21 0,-22 0 15,-21 21-15,0-21 0,1 0 0,-1-1 16,0 1-16,0 0 0,0 0 0,-21 0 15,0-22-15,0 22 0,0 0 0,21 0 16,-21 0-16,0 0 0,0-1 0,0 1 16,-21 21-1,21 21 1,-21 1-16,21-1 0,-21 0 0,21 0 16,0 0-16,0 0 0,0 22 0,0-22 15,-21 0-15,21 0 0,0 0 16,0 1-16,-21-1 0,21 0 0,0 0 15,0 0-15,0 0 16,0-42 15,0 0-31,0 0 0,0 0 16,0 0-16,21-1 0,-21 1 0,21 0 16,-21-21-16,21 21 0,-21-22 0,0 22 15,21-21-15,0 21 0,-21-22 0,22 22 16,-22 0-16,21 21 0,-21-21 0,21 21 15,0 0-15,0 0 16,-21 21-16,21-21 0,-21 42 16,0-21-16,22 43 15,-22-43-15,0 0 0,0 0 0,21 1 0,-21 20 16,21-21-16,0 0 0,-21 0 0,21 1 16,-21-1-16,21 0 0,1-21 15,-22 21-15,21-21 0,0 0 31,-21-21-31,0 0 0,21 0 16,-21-1-16,21 1 0,0-21 0,-21 21 16,22-22-16,-1 22 0,-21-21 0,21 21 15,0-22-15,0 22 0,0-21 16,1 21-16,-1 0 0,0-1 0,0 1 16,0 21-16,0 0 0,1 0 0,-1 0 15,0 0-15,-21 21 16,0 1-16,0-1 0,0 0 15,0 0-15,0 0 0,0 22 0,0-1 16,0-21-16,-21 21 0,21-20 0,0-1 16,0 21-16,0-21 0,21 0 0,-21 1 15,21-22-15,0 21 0,0 0 16,1-21-16,-1 0 0,21 21 0,-21-21 0,0 0 16,1 0-16,20 0 0,0 0 15,1-21-15,-22 21 0,0-21 16,0 0-16,0 21 0,0-43 0,22 1 15,-22 21-15,-21-22 0,0 22 16,21-42-16,-21 20 0,0 1 16,0 21-16,0 0 0,0 0 15,-21 21 1,0 0-16,0 21 0,-1-21 16,22 21-16,-21 21 0,21-21 0,0 1 15,0-1-15,0 21 0,-21-21 0,21 0 16,0 22-16,0-22 0,0 0 15,0 0-15,0 0 0,21 1 0,0-22 16,-21 21-16,43 0 0,-1-21 0,-21 0 16,0 0-16,22 0 0,-1 0 15,0-21-15,-20 0 0,41-1 16,-42 1-16,22 0 0,-22-21 0,0 21 16,0-1-16,-21-20 0,0 21 0,21-43 15,0 43-15,-21-42 16,0 42-16,0-1 0,-21 22 31,21 22-31,0-1 0,-21 0 16,21 0-16,0 0 0,-21 0 0,21 1 15,0 20-15,-21-21 0,21 0 16,0 0-16,0 1 0,0-1 0,0 0 16,0 0-16,0 21 0,0-20 15,0-44 16,0 1-31,0 0 16,0 0-16,21 0 0,-21-22 0,21 22 16,0-21-16,-21 21 0,21-22 0,22-20 15,-22 21-15,0-1 0,43 1 16,-43 21-16,21 0 0,-21-1 16,22 22-16,-22 0 0,21 0 0,-21 0 15,0 0-15,1 0 0,-1 22 0,-21-1 16,0 0-16,21 0 0,-21 0 0,0 0 15,0 1-15,0 20 0,0-21 0,0 21 16,0 1-16,-21-22 0,21 21 0,-21-21 16,21 1-16,-22 20 0,22-21 0,-21 0 15,21 0-15,0 1 0,0-44 47,0 1-31,0 0-16,21 0 0,1 0 0,-1 0 15,0-22-15,0 22 0,0-21 0</inkml:trace>
  <inkml:trace contextRef="#ctx0" brushRef="#br0" timeOffset="66318.38">8805 9737 0,'0'-21'0,"0"42"0,0-64 16,0 22-16,0 0 0,-21 21 15,21 21 1,-21 0-16,0 1 0,21 20 0,-21-21 15,-1 21-15,22 1 0,-21-1 0,0-21 16,21 22-16,0-1 0,-21 0 0,21-21 16,-21 22-16,21-1 0,-21 22 15,-1-22-15,22 0 0,0-21 0,0 22 16,0-22-16,0 0 0,0 0 0,0 0 16,0 1-16,0-1 0,0 0 15,22-21-15,-1 0 0,0 0 16,0 0-16,0 0 0,0-21 15,22 0-15,-22-1 0,21 22 16,1-21-16,-22 0 0,21 0 0,0-21 0</inkml:trace>
  <inkml:trace contextRef="#ctx0" brushRef="#br0" timeOffset="66646.5">9292 10139 0,'0'0'0,"21"0"0,0-21 0,1 21 16,-22-21-16,-22 21 15,1 0 1,-21 0-16,21 21 15,0-21-15,-22 21 0,22 0 0,0-21 16,0 21-16,0 0 0,21 1 0,-22-1 16,22 0-16,0 0 15,0 0-15,22-21 0,-1 21 0,0-21 16,0 22-16,0-22 0,22 0 0,-22 21 16,0 0-16,0-21 0,0 21 15,0-21-15,-21 21 0,22 0 16,-22 1-1,0-1-15,-22-21 0,1 0 16,0 0-16,-21 21 16,21-21-16,-1 0 0,1 0 0,0 0 15,0 0-15,0 0 0,0 0 16,-1 0-16,1-21 0,21 0 16,0-1-16,0 1 0,0 0 15,0 0-15,0 0 0</inkml:trace>
  <inkml:trace contextRef="#ctx0" brushRef="#br0" timeOffset="66899.39">8530 9885 0,'0'0'0,"0"-21"0,-21 21 0,42-21 15,21 21 1,1 0-16,-1-22 0,0 1 15,22 21-15,-1 0 0,43-21 16,-42 21-16,-1 0 0,-20-21 0,20 21 16,-21 0-16,1 0 0,-1 0 15,-21 0-15,0 0 0,1 0 0,-1 0 16,0 0-16,-21 21 16,-21 0-16,0 0 15,-1-21-15,-20 22 0,-43-1 16</inkml:trace>
  <inkml:trace contextRef="#ctx0" brushRef="#br0" timeOffset="67770.64">1228 12298 0,'0'0'0,"0"-21"0,0 0 0,0-1 16,-22 22-16,1 0 0,0-21 15,0 21-15,0 0 0,0 0 16,-1 21-16,1-21 0,0 22 0,0-1 16,-21 42-16,20-42 0,1 22 0,0-22 15,21 21-15,-21 1 0,0-1 0,0 0 16,21 1-16,0-1 0,0 0 15,0 1-15,0-1 0,0-21 0,0 21 16,0-20-16,0-1 0,21 21 0,0-21 16,0-21-16,0 0 0,22 0 0,-22 0 15,21 0-15,-21 0 0,22 0 0,-1 0 16,-21 0-16,43-42 0,-22 21 16,21 0-16,-41-1 0,-1-20 0,0 21 15,-21 0-15,0 0 0,0-1 0,0-20 16,0 0-16,-21 21 15,-22-1-15,22 1 0,0 21 0,-21 0 16,-1 0-16,22 0 0,-21 0 0,0 43 16,20-43-16,1 21 15,0 0-15,0 0 0,21 0 0,-21 22 16,21-1-16,0-21 0,0 0 0,0 0 16,21-21-16,0 0 0,21 0 15,-20 0-15,20 0 0,-21 0 0</inkml:trace>
  <inkml:trace contextRef="#ctx0" brushRef="#br0" timeOffset="67959.53">2138 12552 0,'21'0'0</inkml:trace>
  <inkml:trace contextRef="#ctx0" brushRef="#br0" timeOffset="68391.42">3387 12002 0,'0'0'0,"0"-43"0,0 22 0,0 0 0,0 0 15,0 0-15,0-1 0,0 44 32,0-1-32,-22 21 0,22 22 15,0-22-15,0 21 0,0 1 0,-21-1 16,21-20-16,-21 20 0,21 1 0,0-22 15,0 22-15,-21-22 16,21 0-16,-21 1 0,21-1 0,0 0 0,0 1 16,0-22-16,0 0 0,0 0 0,0 0 15,0-42 17,0 0-32,0 0 15,0-22-15</inkml:trace>
  <inkml:trace contextRef="#ctx0" brushRef="#br0" timeOffset="68678.25">3175 12425 0,'0'-42'0,"0"84"0,0-127 0,0-21 16,0 43-16,0-1 0,0 22 15,0-21-15,0 20 0,21 1 16,21 0-16,-20 20 0,20-20 0,0 21 16,1 0-16,-1 21 0,21 0 15,-20 0-15,20 0 0,-20 21 0,20 0 16,-21 21-16,1-20 0,-1 20 0,-21 21 15,0-20-15,-21-1 0,0 22 16,0-22-16,0 0 0,-21 1 16,-21-1-16,21 0 0,-22-21 0,1 22 15,0-22-15,-1 0 0,1 0 16,0-21-16,-1 21 0,22-21 0,-21 22 16,21-22-16,42 0 31,21 0-31,-21 0 15,22 0-15,-22 0 0,21 0 0</inkml:trace>
  <inkml:trace contextRef="#ctx0" brushRef="#br0" timeOffset="69047.05">3873 12510 0,'-21'-43'15,"21"22"1,0 0-16,0 0 0,0 0 0,0-1 15,0 1-15,21 0 0,1 21 16,-1-21-16,0 0 0,21 21 0,-21 0 16,22 0-16,-22 0 0,21 0 15,1 21-15,-22 0 0,21 0 0,-21 0 16,0 1-16,22-1 0,-43 21 16,21-21-16,-21 0 0,0 1 0,0-1 0,0 0 15,0 0-15,-21 0 16,21 0-16,-21-21 0,-1 0 0,22 22 15,-21-22-15,0 0 16,21-22-16,0 1 16,0 0-16,0 0 0,0-21 15,0 20-15,21 1 0,-21-21 0,21 21 16,1-22-16,-22 22 0,21-21 16,21-22-16,-21 43 0,0 0 15,22 0-15,-22 21 0,21-21 0,-21 21 16,1 0-16,20 0 15,-21 0-15,21 0 0</inkml:trace>
  <inkml:trace contextRef="#ctx0" brushRef="#br0" timeOffset="69422.83">4868 12171 0,'0'42'16,"0"-21"-16,-21 1 15,0-1-15,0 0 0,0 42 16,-1-41-16,1-1 0,21 0 0,0 0 15,-21 21-15,21-20 0,0-1 16,0 0-16,0 0 0,0 0 16,21-21-16,0 0 0,1 21 15,-1-21-15,0 0 0,0 0 16,21 0-16,-20 0 0,-1-21 0,21 21 16,-21-21-16,0 21 0,22-21 0,-22 0 15,0 0-15,0-1 0,0 1 16,-21-21-16,0 21 0,0 0 0,0-22 15,0 22-15,0-21 0,0 21 0,-21-1 16,0 1-16,0 0 0,0 0 16,0 21-16,-1 0 0,1 0 15,0 0-15,0 21 0,-43 0 16,43 0-16,0 1 0,0-1 16,0 0-16,21 0 0,0 0 0,0 0 15,0 1-15,21-1 0,0 0 0,0-21 16,22 21-16,-22-21 0,21 0 15,0 0-15,-20 0 0</inkml:trace>
  <inkml:trace contextRef="#ctx0" brushRef="#br0" timeOffset="70038.22">5757 12256 0,'0'-22'0,"0"44"0,0-65 0,0 22 15,0 0-15,-42 21 0,21 0 0,0 0 16,-1 0-16,-20 0 0,21 0 0,-21 21 15,20-21-15,-20 21 16,0 0-16,21 1 0,-1-1 0,1 21 16,0-21-16,0 0 0,21 1 0,0-1 15,0 0-15,0 0 0,0 0 16,21 0-16,0 1 0,0-22 16,1 0-16,20 0 0,-21 0 0,21 0 15,-20 0-15,20 0 0,-21-22 16,21 22-16,-20-21 0,20 0 0,-21 0 15,0 21-15,-21-21 0,0 0 0,21-1 16,-21 1-16,0 0 0,0 0 16,0 0-16,0 42 31,0 0-31,-21 0 16,21 22-16,0-22 0,0 0 15,0 21-15,0 1 0,0-1 0,0 0 16,0 22-16,-21-1 0,21 1 0,0-1 15,0 22-15,0-22 0,0 1 16,0 21-16,21-22 0,-21 22 0,21-22 16,-21 22-16,0 0 0,22-22 15,-22 1-15,21 20 0,-21-20 0,0-22 16,0 22-16,0-22 0,0 0 16,0 1-16,0-22 0,0 0 0,0 0 15,-21-21-15,-1 0 16,1-21-16,0 21 0,0-21 15,0-22-15,0 22 0,-1-21 0,-20-22 16,21 22-16,0-21 0,-22-1 0,22-21 16,0 22-16,0-1 0,21-20 15,0 20-15,0-20 0,0 20 0,0 1 16,0-1-16,0 1 0,21-1 0,-21 1 16,42 20-16,-20 1 0,-1 0 15,21-1-15,-21 1 0,22 0 0,-1 20 16,21-41-16</inkml:trace>
  <inkml:trace contextRef="#ctx0" brushRef="#br0" timeOffset="70406.41">6011 12319 0,'0'0'0,"0"-21"0,-21 21 16,0-21-16,21 0 0,0-1 15,0-20-15,0 21 0,0 0 0,0-22 16,0 22-16,21-21 0,0 21 0,0 0 15,1-22-15,-1 22 0,0 21 16,0 0-16,0 0 0,22 0 16,-22 0-16,0 21 0,0 0 0,0 22 15,0-22-15,1 21 0,-1 1 0,-21-1 16,0 0-16,0 1 0,0-1 16,0 21-16,0-41 0,0-1 15,0 0-15,0 0 0,0 0 16,-21-21-1,-1-21-15,22 0 16,0 0-16,0 0 0,0-1 16,0 1-16,0-21 0,0 0 0,22 20 15,-1-20-15,-21 0 0,21 21 0,0-22 16,0 22-16,-21 0 16,21 0-16,1 0 0,-1 21 0,0 0 15,0 0-15,0 0 0,0 0 0,1 0 16,20 21-16</inkml:trace>
  <inkml:trace contextRef="#ctx0" brushRef="#br0" timeOffset="71788.19">7366 12150 0,'0'-43'0,"0"86"0,0-107 0,0 22 0,0 21 15,0-22-15,-21 22 16,0 0-16,-1 0 0,1 0 0,-21 0 16,21 21-16,-22 0 0,22 0 0,-21 0 15,21 21-15,-22 21 0,1-21 16,0 22-16,21-22 0,-22 21 0,22 0 16,0-20-16,0 20 0,0 0 0,21-21 15,0 22-15,0-22 0,0 0 16,0 0-16,21 0 0,0 1 0,0-22 15,21 0-15,-20 21 0,20-21 0,-21 0 16,21 0-16,1 0 0,-22-21 0,0 21 16,21-22-16,-20 1 15,-1 0-15,0 0 0,0 0 0,0 0 16,0-22-16,1 1 0,-22 21 0,0-22 16,0 22-16,0 0 0,0-21 15,0 21-15,0 42 16,-22 0-1,22 0-15,-21 0 0,21 22 16,-21-22-16,21 21 0,0-21 0,0 22 16,0-22-16,0 0 0,0 0 0,21 0 15,0 0-15,1 1 0,-1-1 16,0-21-16,0 0 0,0 21 16,0-21-16,22 0 0,-22 0 0,21 0 15,-21-21-15,22 21 0,-1-21 16,-21-1-16,22 1 0,-22-21 0,0 21 15,0-22-15,0 1 0,0 0 0,1-1 16,-1 1-16,0 21 0,-21-21 16,0 20-16,0 1 0,0 0 0,0 0 15,0 42 1,0 0-16,-21 22 0,0-22 0,21 21 16,-22-21-16,22 22 15,0-22-15,-21 21 0,21-21 0,0 22 0,0-22 16,0 0-16,0 0 0,0 0 0,0 0 15,0 1-15,0-1 16,21-21 0,-21-21-1,0-1-15,22-20 16,-22 21-16,21 0 0,0 0 0,-21-22 16,21 1-16,0 0 0,22-22 15,-22 22-15,0 21 0,0-22 16,0 22-16,0 21 0,1-21 0,20 21 15,-21 0-15,0 0 0,0 21 16,-21 0-16,22 0 0,-22 1 16,21-1-16,-21 21 0,0-21 0,21 22 15,-21-1-15,0-21 16,21 0-16,-21 0 0,0 1 0,0-1 16,0 0-16,21-21 31,0-21-31,-21 0 15,0-1-15,22 1 0,-1 0 16,-21-21-16,21 21 0,0-22 0,0 1 16,0 0-16,1 20 0,-1-20 15,0 0-15,0 21 0,21-1 16,-20 1-16,-1 21 0,0-21 0,21 21 16,-21 0-16,1 0 0,-1 0 0,0 0 0,-21 21 15,0 0-15,0 1 0,0-1 16,0 0-16,0 0 0,0 0 15,0 22-15,0-22 0,0 0 0,0 0 16,0 21-16,0-20 0,0-1 0,0 0 16,0 0-16,0 0 0,0 0 15,21-21-15,0 0 16,0 0-16,1 0 0,-1 0 0,21 0 16,-21 0-16,22-21 0,-1 0 15,0 0-15,1 0 0,-1 0 0,0-1 16,1-20-16,-1 21 0,-21-21 15,0-1-15,22 22 0,-22-21 0,0-1 16,-21 22-16,0 0 0,21 0 16,-21 0-16,0 0 0,0-1 0,-21 22 15,0 0-15,0 0 16,-1 0-16,1 22 0,0-1 0,0 0 16,0 0-16,21 0 0,0 0 0,0 22 15,0-22-15,0 21 0,0-21 16,21 1-16,0 20 0,-21-21 0,21 0 15,0 22-15,1-22 0,-22 0 0,21 0 16,0 0-16,0 0 0,-21 1 16,0-1-1,-21-21-15,0 0 0,0 0 16,-1 0-16,1 0 0,0 0 16,-21 0-16,21 0 0,-1 0 15,1 0-15,-21 0 0,21 0 0,0 0 16,-22 21-16,22-21 0,-21 21 0</inkml:trace>
  <inkml:trace contextRef="#ctx0" brushRef="#br0" timeOffset="72622.87">847 13864 0,'0'21'0,"21"-21"0,-21 22 16,0-1-16,0 0 0,21-21 0,-21 21 15,21 0-15,-21 0 0,21 1 16,0-22-16,1 21 0,-22 0 16,21-21-16,0 0 0,0 0 0,0 0 15,0 0-15,22 0 0,-22 0 16,0 0-16,21-21 0,-20 21 0,-1-21 15,21-1-15,-21 1 0,22 0 16,-22-21-16,0 21 0,0-1 0,-21 1 16,0 0-16,0 0 0,0 0 0,0 0 15,0-1-15,-21 22 16,21 22-16,-21-1 16,0 21-16,21-21 0,-22 22 0,1-1 15,0 0-15,21 1 0,-21-1 0,0 0 16,21 1-16,-21-1 0,21 0 0,0 1 15,-22 41-15,22-41 16,0-22-16,0 21 0,0-21 0,0 0 16,0 1-16,0-1 0,0 0 15,0-42 17,0 0-32</inkml:trace>
  <inkml:trace contextRef="#ctx0" brushRef="#br0" timeOffset="72834.74">868 14309 0,'21'21'16,"0"-21"0,0 21-16,0-21 0,1 0 0,-1 0 15,0 0-15,21 0 0,-21 0 16,22 0-16,-1 0 0,-21 0 15,22 0-15,-1 0 0,-21-21 0,21 21 16,-20-21-16,-1 21 0,0-21 16,0-1-16,0 1 0</inkml:trace>
  <inkml:trace contextRef="#ctx0" brushRef="#br0" timeOffset="73002.64">1863 14203 0,'0'0'0,"21"0"0,0 0 31,0 0 1,0-21-32</inkml:trace>
  <inkml:trace contextRef="#ctx0" brushRef="#br0" timeOffset="74441.82">3492 13801 0,'0'21'0,"0"0"0,-21-21 16,21 21-16,-21 0 0,21 1 16,0-1-16,0 0 15,21-21-15,0 0 16,1 0-16,-1 0 0,0 0 0,21 0 15,-21 0-15,22 0 0,-22-21 16,21 0-16,1-1 0,-22-20 0,21 21 16,0-21-16,1-1 0,-22 1 15,21 0-15,-21-1 0,1 1 0,-1 0 16,0-1-16,-21 1 0,0 0 0,0-1 16,0-20-16,0 42 15,0-22-15,-21 1 0,0 21 0,-1 21 16,1 0-16,0 0 15,0 21-15,0 0 16,21 21-16,0 1 0,-21-22 0,-1 42 16,22-20-16,-21 41 0,21-20 0,-21-1 15,0 22-15,0-21 0,0 20 0,-1-20 16,1 20-16,0 1 0,0-21 0,0 20 16,0 1-16,21 0 0,0 84 15,-22-84-15,22-1 0,0 64 0,0-63 16,-21 0-16,21-22 0,0 1 0,0 20 15,0-20-15,0-22 0,-21 22 0,21-22 16,0 0-16,0-20 0,0 20 0,0-21 16,0 0-16,21-21 15,0 0-15,1-21 0,-1 0 16,21 0-16,-21 0 0,0-22 0,22 1 16,-1 0-16,0-22 0,-20 1 0,20-1 15,43-63-15,-64 64 0,21-1 16,-21 22-16,-21-22 0,0 1 0,0-1 15,0 22-15,0-85 16,-21 85-16,0-22 0,0 22 0,-22-1 0,1 22 16,0-21-16,-1 21 0,1 0 0,-21-1 15,20 1-15,1 21 0,0 0 16,-1 0-16,22 0 0,0 0 0,0 0 16,0 0-16,21-21 0,21 21 15,0 0 1,0 0-16,0 0 0,0 0 0,22-21 15,-22 21-15,21 0 0,-21-21 0,22 21 16,-22-21-16,21-1 0,-21 22 0</inkml:trace>
  <inkml:trace contextRef="#ctx0" brushRef="#br0" timeOffset="74818.61">4191 13970 0,'-42'42'0,"84"-84"0,-84 63 15,42-42-15,0-21 0,0 21 16,0-1-16,0 1 0,0 0 16,21 0-16,0 21 0,0 0 15,0 0-15,0 0 0,22 21 16,-1 0-16,0 0 0,1 1 0,-1-1 16,-21 21-16,22-21 0,-22 22 0,0-22 15,0 21-15,-21-21 0,0 22 16,0-22-16,0 0 0,0 0 0,0 0 15,-21 0-15,0-21 16,0 0-16,-1 0 16,22-21-16,0 0 15,0 0-15,0 0 0,0 0 16,0-1-16,0 1 0,22-21 0,-1 21 16,0 0-16,-21-22 0,21 22 15,0 0-15,0 0 0,1 0 0,-1-1 16,21 1-16,-21 21 0,22 0 0,-22 0 15,0 0-15,21 0 0,-21 0 16,22 0-16,-22 0 0,0 21 0</inkml:trace>
  <inkml:trace contextRef="#ctx0" brushRef="#br0" timeOffset="75322.32">5397 14118 0,'43'0'15,"-86"0"-15,192-106 16,-128 85-16,0 0 16,-21-21-16,21 21 0,-21-22 0,0 22 15,0-21-15,-21 21 0,0-22 16,0 22-16,-1 0 0,-20 21 0,0 0 16,-1 0-16,22 0 0,-21 0 15,0 21-15,-1 0 0,22 22 0,-21-22 16,21 21-16,-22 0 0,22-20 0,0 20 15,0 0-15,21-21 16,0 22-16,0-22 0,0 21 0,0-21 16,0 1-16,21-1 0,0 0 15,21-21-15,-20 0 0,-1 0 16,0 0-16,21 0 0,1 0 0,-22-21 16,21 0-16,0-1 0,1 1 15,-22 0-15,21 0 0,-21 0 0,22-22 16,-22 22-16,0 0 0,-21-21 0,0 21 15,0-22-15,0 22 0,0 0 16,0 0-16,0 0 0,-21 21 16,21 21-1,-21 0-15,21 0 0,-21 0 16,21 0-16,0 1 0,0 20 0,0-21 16,0 0-16,0 0 0,0 1 15,0 20-15,21-42 0,0 21 0,0 0 16,0 0-16,0-21 0,1 0 0,-1 0 15,21 0-15,-21 0 0,22 0 16,-1-21-16,-21 21 0,21-21 0,1 0 16</inkml:trace>
  <inkml:trace contextRef="#ctx0" brushRef="#br0" timeOffset="75950.96">6181 13716 0,'0'0'0,"0"21"16,0 0-1,0 1-15,-22-1 0,22 0 16,0 0-16,0 21 0,-21-20 0,21-1 16,0 0-16,0 0 0,0 0 0,0 0 15,0 1-15,0-1 0,0 0 16,0 0-16,0-42 47,0 0-47,0 0 0,0-1 15,0 1-15,0-21 0,0 21 16,0-22-16,0 22 0,0-21 16,0 0-16,21 20 0,1-20 0,-1 21 15,0 0-15,0 0 0,0-1 0,0 22 16,1 0-16,-1 0 0,21 0 16,-21 22-16,22-1 0,-22 0 0,0 0 15,21 21-15,-21-20 0,1 20 16,-1 0-16,0-21 0,-21 22 0,0-22 15,21 0-15,-21 21 0,0-20 0,0-1 16,0 0-16,0 0 16,-21-21-16,21-21 31,0 0-15,0 0-16,0-1 0,0 1 0,21 0 15,0-21-15,0 21 0,1-22 0,-1 1 16,21 0-16,-21-1 15,22 22-15,-22 0 0,0 0 0,21 0 0,-21 21 16,22 0-16,-22 0 0,0 21 0,0 0 16,0 0-16,-21 0 15,0 22-15,22-22 0,-1 42 0,-21-20 16,0-22-16,0 0 0,0 0 16,0 0-16,0 0 0,0 1 0,0-1 15,-21 0-15,21 0 16,21-42 15,-21 0-31,21 0 0,0-1 16,0 1-16</inkml:trace>
  <inkml:trace contextRef="#ctx0" brushRef="#br0" timeOffset="76307.5">7302 13780 0,'22'0'0,"-22"21"16,21-21-1,0 21 1,0-21-16,0 0 16,0 0-16,1 0 0,-1 0 0,-21-21 15,42 21-15,-21-21 0,0-1 0,1 22 16,-1-21-16,0 0 0,-21 0 16,0 0-16,0 0 0,0-1 0,0 1 15,0 0-15,-21 21 16,0 0-16,-1 0 15,1 0-15,-21 21 0,21 22 0,0-22 16,-1 21-16,1 0 0,0-20 16,0 20-16,21 0 0,-21-21 0,21 22 15,0-22-15,0 0 0,0 0 16,0 0-16,0 1 0,21-1 16,0-21-16,-21 21 0,21-21 0,0 0 15,1 0-15,-1 0 0,21 0 0,-21 0 16,22 0-16,-22-21 0,21 21 15,0-21-15,1-1 0,-1 1 0,22 0 16</inkml:trace>
  <inkml:trace contextRef="#ctx0" brushRef="#br0" timeOffset="76894.7">8149 13441 0,'0'0'0,"0"-21"0,0 0 16,0-1-16,-21 22 15,0 22 1,21-1-16,-21 0 0,21 21 0,-22 1 15,1-22-15,21 42 0,0-20 16,-21-1-16,21 0 0,-21 1 0,21-1 16,0-21-16,-21 21 0,21-20 0,0-1 15,0 0-15,0 0 0,0 0 16,0 0-16,21-21 0,0 0 16,0 0-16,0 0 0,1 0 0,-1 0 15,0-21-15,0 0 0,0 0 16,0 0-16,1 0 0,-1-22 15,0 22-15,0 0 0,0-21 0,0 20 0,1-20 16,-22 21-16,0 0 16,0 0-16,21 21 0,-21 21 31,0 0-31,0 0 0,0 21 16,0-20-16,-21-1 0,21 0 0,0 21 15,0-21-15,0 1 0,0-1 16,0 21-16,0-21 0,0 0 15,0 1-15,21-22 0,21 0 0,-21 0 16,22 0-16,-1 0 0,-21 0 16,21 0-16,1 0 0,-1 0 15,-21-22-15,22 1 0,-1 0 0,-21 0 16,64-85-16,-64 64 16,-21-1-16,0 1 0,21-21 15,-21 20-15,0-20 0,0-1 0,0 22 16,0 0-16,0-1 0,0 1 15,-21 21-15,0 0 0,0-1 0,-22 22 16,22 0-16,0 0 0,0 22 16,0-22-16,-1 42 0,1-21 15,21 0-15,0 22 0,-21-22 0,21 21 16,0 0-16,0 22 16,0-22-16,21-21 0,0 22 0,1-22 15,-1 0-15,0 0 0</inkml:trace>
  <inkml:trace contextRef="#ctx0" brushRef="#br0" timeOffset="77302.46">9461 13547 0,'0'0'0,"-21"0"0,0 0 15,0 0-15,0 0 0,0 21 16,-1 0-16,1 0 0,0 0 0,0 1 15,0 20-15,0-21 0,21 0 16,0 22-16,0-22 0,0 21 16,0-21-16,0 0 0,0 1 0,0-1 15,21 0-15,-21 0 0,42-21 0,-21 21 16,0-21-16,1 0 0,-1 0 16,0 0-16,0 0 0,0 0 0,0 0 15,1-21-15,-1 0 0,0 21 0,0-21 16,0 0-16,-21-22 0,0 22 15,21-21-15,-21-1 0,0 1 0,0 0 16,0-1-16,0 22 0,0-21 0,0 21 16,-21-22-16,0 22 15,0 21-15,0 0 0,-22 0 16,22 0-16,0 21 0,-21 1 0,21-1 16,-1 0-16,1 0 0,0 21 15,21-20-15,0-1 0,0 0 0,0 0 16,21 21-16,0-20 0,22-22 15,-22 21-15,0-21 0</inkml:trace>
  <inkml:trace contextRef="#ctx0" brushRef="#br0" timeOffset="77658.3">9800 13674 0,'0'0'0,"0"-21"0,0-1 15,0 1-15,0 0 0,21 0 16,-21 0-16,0 0 0,0-1 15,21 22-15,1 0 0,-1 0 16,0 0-16,0 0 16,0 22-16,0-22 0,1 21 0,-1 0 15,0 0-15,0 0 0,0 22 0,-21-22 16,0 0-16,0 21 0,0-21 16,0 1-16,0 20 0,0-21 0,0 0 15,0 0-15,0 1 0,0-1 16,-21-21-1,0-21 1,21-1-16,0 1 16,0 0-16,0 0 0,0 0 15,0 0-15,0-22 0,0 22 0,0-21 16,0-1-16,21 22 0,0-21 0,0 0 16,22 20-16,-22 1 0,0-21 15,21 21-15,-20 0 0,20-1 0,-21 1 16,21 0-16,-20 0 0</inkml:trace>
  <inkml:trace contextRef="#ctx0" brushRef="#br0" timeOffset="78186">10710 13018 0,'0'0'0,"-21"0"0,0 0 0,21 21 15,-21 0-15,0-21 0,21 21 16,0 21-16,-22-20 0,22-1 15,0 0-15,0 21 0,0-21 0,0 22 16,-21-22-16,21 21 0,0 1 16,0-22-16,-21 21 0,21 0 0,0 1 15,0-22-15,0 21 0,0 1 0,-21-22 16,21 0-16,0 0 0,-21 0 16,21 0-16,0 1 15,0-44 1,0 1-1,0 0-15,0 0 0,21-21 0,0 20 16,0-20-16,-21 21 0,21-21 0,1 20 16,-1-20-16,0 21 0,21 0 15,-21 0-15,1-1 0,-1 1 0,0 21 16,0-21-16,0 21 16,-42 0 15,0 0-16,0 0-15,0 0 0,-1 0 0,1 21 16,0-21-16,21 21 16,-21-21-16,21 22 0,0-1 0,0 0 15,0 0-15,0 0 0,0 0 16,21 1-16,0-1 0,0 0 16,1-21-16,-1 21 0,0 0 0,0 0 15,0-21-15,0 22 0,1-1 0,-1-21 16,0 0-16,0 0 0</inkml:trace>
  <inkml:trace contextRef="#ctx0" brushRef="#br0" timeOffset="78924.82">12806 13208 0,'0'0'0,"21"0"31,0 0-31,21 0 0,-20-21 16,20 0-16,-21 0 0,21-1 15,-20 1-15,20 0 0,0 0 0,-21-21 16,22 20-16,-22-20 0,0 21 16,-21-21-16,0 20 0,0 1 0,0 0 15,-21 0-15,-21 0 0,-1 21 0,1 0 16,0 0-16,-1 0 0,-20 0 16,20 21-16,1 0 0,-21 0 15,41 22-15,-20-22 0,21 0 0,-21 42 16,42-20-16,0-22 0,0 42 15,21-41-15,21 41 16,-21-42-16,0 0 0,22 22 0,-22-22 16,21 0-16,1 21 0,-22-20 15,21-1-15,0 21 0,-20-21 16,-1 22-16,0-22 0,-21 21 0,0-21 16,0 22-16,0-22 0,-42 0 0,20 0 15,-20 0-15,0 0 0,-1 1 16,-20-1-16,21-21 0,-1 0 0,-20 0 15,20 0-15,-20 0 0,21 0 0,-1 0 16,22-21-16,-42-22 16,41 22-16,1 0 0,0-21 0,21 20 15,-21-20-15,21 0 0,0 21 0,0-22 16,0 22-16,0-21 0,0 21 0,21-1 16,0 1-16,0 0 15,1 21-15,-1 0 0,0-21 0,21 21 16,-21 0-16,1 0 0,-1 0 15,21 0-15,-21 0 0</inkml:trace>
  <inkml:trace contextRef="#ctx0" brushRef="#br0" timeOffset="79886.27">13758 13187 0,'0'0'0,"0"-21"0,0 0 0,-21 21 0,0-22 16,21 1-16,-64-21 0,43 42 16,0 0-16,0 0 0,0 0 0,0 0 15,-22 21-15,22 0 0,-21 22 16,-1-22-16,22 0 0,0 21 0,0-21 16,0 22-16,21-22 0,-21 21 15,-1-21-15,22 1 0,-21 20 0,21-21 0,0 21 16,0-20-16,0-1 0,21 0 0,1 0 15,20 0-15,-21 0 0,0 1 0,22-22 16,-1 0-16,0 0 0,43 0 16,-43 0-16,1 0 0,20 0 15,22-22-15,-43 1 0,64-21 16,-64 21-16,1 0 0,-1-1 16,0 1-16,-21 0 0,1-21 0,20 21 15,-42-1-15,21-41 0,-21 42 16,0 0-16,0-1 0,0 1 0,-21 0 15,21 0-15,-21 0 0,0 21 0,-1 0 16,1 0-16,-21 0 16,21 0-16,-22 21 0,22-21 15,-21 21-15,21 0 0,0 0 0,21 1 0,-22-1 16,1 21-16,0 22 16,21-43-16,0 21 15,0-21-15,0 0 0,0 1 0,0-1 16,21-21-16,0 21 0,1-21 0,20 0 15,-21 0-15,0 0 0,0 0 16,1 0-16,-1-21 0,0 0 0,42-1 16,-41 1-16,-1 0 0,0 0 15,-21 0-15,21-22 0,0 22 0,0 0 16,-21-21-16,0 21 0,22-22 16,-44 64 15,22 1-31,-21-1 15,21 0-15,0 0 0,-21 0 16,21 0-16,0 1 0,0-1 0,0 0 16,0 0-16,0 0 0,0 0 15,0 1-15,0-1 0,21-21 0,0 0 16,1 0-16,-1 0 0,0 0 16,0 0-16,0 0 0,0 0 0,22-21 15,-22-1-15,0 1 0,43-21 16,-43 21-16,0-22 0,0 22 0,0-21 15,0 0-15,1 20 0,-1-41 0,0-22 16,0 43-16,0-22 0,-21 22 16,21 0-16,-21-1 0,22 1 0,-22 21 15,0 0-15,0 0 0,0 42 32,0 0-32,0 0 0,-22 21 0,1 1 15,21-1-15,-21 0 0,21 1 0,0-1 16,-21 0-16,21 1 0,-21-22 0,21 21 15,0 1-15,0 20 0,0-21 16,0-20-16,0-1 0,0 21 0,0-21 16,0 0-16,0 1 0,0-1 15,21-21-15,0 0 16,0 0-16,0-21 16,-21-1-16,22 22 0,-22-42 15,21 21-15</inkml:trace>
  <inkml:trace contextRef="#ctx0" brushRef="#br0" timeOffset="80058.17">14647 13145 0,'-21'0'15,"42"0"-15,-21 0 32,21 0-32,1 0 15,-1 0-15,21 0 0,-21 0 0,0 0 16,22 0-16,-1 0 15,0 0-15,-20 0 0,20 0 0,0-22 16,22 22-16</inkml:trace>
  <inkml:trace contextRef="#ctx0" brushRef="#br0" timeOffset="80789.75">15473 12996 0,'0'0'0,"-43"0"16,22 0-16,0 0 0,0 0 0,0 22 15,0-22-15,-1 21 0,1 0 16,0 0-16,0 0 0,0 0 16,0 22-16,-1-22 0,22 0 0,0 21 15,-21-20-15,21 41 0,0-42 0,0 0 16,0 64-16,21-64 16,1 0-16,-1 1 0,0-22 0,0 21 15,64-21-15,-43 0 0,0 0 16,1 0-16,41 0 0,-62 0 15,62-43-15,-41 22 0,-22 0 16,21 0-16,-21-21 0,0 20 0,1-20 16,-1 0-16,42-85 15,-42 84-15,-21-20 0,22-1 0,-22 1 16,21 21-16,-21-22 0,0 1 16,0 20-16,21 1 0,-21 21 0,21-22 15,-21 22-15,0 0 0,0 42 16,0 0-1,0 1-15,0 20 0,-21-21 0,21 21 16,-21 1-16,21-1 0,0 22 0,-21 20 16,21-41-16,-22 41 0,1-41 15,0-1-15,21 0 0,0-21 0,-21 22 16,21-22-16,-21 0 0,21 21 0,0-20 16,-21-1-16,21 0 0,0-42 46,0 0-46,0-22 16,0 22-16,21 0 0,0 0 0,0-22 16,0 22-16,0-21 0,1 21 0,-1-22 15,0 22-15,21-21 0,1 21 0,-1-22 16,-21 22-16,21 0 0,1 21 0,-22 0 16,21 0-16,-21 0 0,43 21 0,-43 0 15,0 1-15,-21-1 0,0 0 0,0 0 16,0 21-16,0-20 0,0-1 15,0 21-15,0-21 0,0 0 0,-21 22 0,21-22 16,0 0-16,0 0 0,-21 0 0,0 1 16,0-22-16,21 21 0,-22 0 15,1 0-15,0-21 0,0 0 16,21-21 15,0 0-15,0 0-16,0-1 15</inkml:trace>
  <inkml:trace contextRef="#ctx0" brushRef="#br0" timeOffset="82094">1228 15685 0,'-64'0'31,"43"-22"-31,0 22 15,21-21-15,-21 0 0,-22 0 16,43-21-16,0 20 0,0 1 16,0-21-16,0 21 0,0-22 0,0 1 15,21 21-15,1-21 0,-1-1 16,21 22-16,-21 0 0,22 0 16,-1 0-16,0-1 0,1 22 15,-1 0-15,0 22 0,-21-1 16,1 0-16,-1 21 0,-21-21 0,0 22 15,0-1-15,0 0 0,-21 1 16,-22-1-16,22 22 0,-21-22 0,21 0 16,-22 1-16,1-1 0,21 0 15,-22 1-15,22-22 0,0 21 0,0 0 16,21-20-16,0 20 16,0-21-16,0 0 0,0 0 15,0 1-15,21-22 0,0 0 16,22 0-16,-22 0 15,0 0-15,0 0 0,21-22 0,1 1 16,-22 0-16,21-21 0,-21 21 16,1-1-16,-1 1 0,0-21 0,-21 21 15,0 0-15,0-1 0,0 1 16,0 0-16,-21 0 0,0 0 0,-1 0 16,-20 21-16,21 0 0,0 0 15,-22 0-15,22 0 0,0 0 16,0 0-16,0 21 0,0-21 15,-1 21-15,22 0 0,-21 0 16,21 0-16,0 1 0,0-1 16,0 0-16,21 0 15,1-21-15,-1 0 0</inkml:trace>
  <inkml:trace contextRef="#ctx0" brushRef="#br0" timeOffset="82425.81">1947 15685 0,'0'0'0,"0"21"32,21-21-32,1 0 31,-1-21-31,0 21 15,-21-22-15,0 1 16,21 0-16,-21 0 0,0 0 16,0 0-1,-21 21-15,0 0 0,0 0 16,-1 0-16,22 21 16,0 0-1,0 0-15,0 0 16,0 0-16,22-21 15,-1 0-15</inkml:trace>
  <inkml:trace contextRef="#ctx0" brushRef="#br0" timeOffset="85258.05">4572 15113 0,'0'0'0,"-21"0"0,-22 0 16,22 0-16,0 0 0,-21 0 15,21 0-15,-1 0 0,-20 0 0,21 0 16,21-21-16,42 21 31,-21 0-31,43-21 0,-22 21 16,22 0-16,-1 0 0,1 0 0,-1-21 15,1 21-15,-1 0 0,1 0 16,20-22-16,-20 22 0,-22 0 16,22 0-16,-1 0 0,1 0 15,-22 0-15,0 0 0,-20 0 0,-1 0 16,-42 0 0,-1 0-16,1 0 0,-21 0 15</inkml:trace>
  <inkml:trace contextRef="#ctx0" brushRef="#br0" timeOffset="85530.89">4932 15028 0,'0'22'32,"0"-1"-32,0 0 15,0 0-15,-21 21 0,21 1 0,0-1 16,-22 0-16,22 22 0,0-22 15,0 1-15,0 20 0,-21-21 0,21 1 16,-21-1-16,21 0 0,-21 1 0,21-1 16,0-21-16,-21 22 0,21-22 15,-21 0-15,21 0 0,0 0 0,0 0 16,0-42 0,21 0-1,21 21-15,-21-21 0,0-21 16,22 20-16</inkml:trace>
  <inkml:trace contextRef="#ctx0" brushRef="#br0" timeOffset="86198.51">5334 15367 0,'0'0'16,"21"0"-16,0-21 0,-21 0 0,21 21 0,-21 21 31,-21 0-31,0 0 16,0 0-16,0 1 0,0 20 0,21-21 15,0 0-15,-22 0 0,22 22 16,0-22-16,0 0 0,0 0 0,0 0 16,0 1-16,0-1 15,0 0-15,22-21 0,-1 0 16,0 0-16,0 0 0,0 0 16,0 0-16,1 0 0,20 0 15,-21-21-15,0 21 0,0-21 0,1-1 16,-22 1-16,0 0 15,0 0-15,0 0 0,0 0 0,0-1 16,0 1-16,-22 0 0,1 0 0,0 0 16,21 0-16,0-1 0,0-20 15,0 21-15,0 0 0,0 0 0,42-1 16,-20 1-16,20 21 16,0 0-16,1 0 0,-1 0 15,0 0-15,1 0 0,-1 0 16,0 21-16,1 1 0,-22-1 0,0 21 15,0-21-15,-21 0 0,0 22 0,0-22 16,0 21-16,0-21 0,-21 22 16,0-22-16,-22 0 0,22 21 0,0-20 15,21-1-15,-21 0 0,21 0 16,-21-21-16,21 21 0,0 0 0,21-21 16,0 0-16,0 0 15,0 0-15,22 0 0,-22-21 16,21 21-16,-21-21 0,22 0 0,-22 21 15,0-21-15,21 0 0,-20-1 16,-1-20-16,-21 21 0,0 0 16,21 0-16,-21-22 0,0 1 0,0 21 15,0-22-15,-21 1 0,0 21 16,-1 0-16,1 0 0,-21-1 0,21 1 16,0 21-16,-1 0 0,1 0 0,0 0 15,0 0-15,0 21 0,0 1 16,21-1-16,0 0 0,0 0 15,21 0-15,0-21 16,0 0-16,0 0 0,22 0 0,-22 0 16</inkml:trace>
  <inkml:trace contextRef="#ctx0" brushRef="#br0" timeOffset="86494.34">6689 14901 0,'0'-21'16,"0"42"-16,0-21 31,0 22-31,0 20 0,0-21 0,0 21 16,-22 1-16,22-1 0,-21 0 16,21 1-16,0-1 0,0 0 0,-21 1 15,21-1-15,-21 0 0,21 1 16,0-1-16,-21-21 0,0 22 15,21-22-15,-22 0 0,22 21 16,0-21-16,0 1 16,22-22-1,-1-22-15,0 1 0,0 21 16,0-21-16,0 0 0,22 0 16</inkml:trace>
  <inkml:trace contextRef="#ctx0" brushRef="#br0" timeOffset="86862.23">7175 15282 0,'0'0'0,"0"-21"16,22 0-16,-22 0 0,21 21 16,-21-21-16,-21 21 15,-1 0 1,1 21-16,0-21 0,0 21 16,0 0-16,21 0 0,-21-21 0,-1 22 15,22-1-15,0 0 0,0 0 16,0 0-16,0 0 0,22 1 15,-1-22-15,0 0 0,0 21 16,0-21-16,0 0 0,-21 21 16,22-21-16,-1 21 0,0 0 0,0-21 15,0 21-15,0 1 0,-21-1 16,0 0 0,0 0-16,-21-21 0,0 0 15,-21 21-15,21-21 0,-1 21 16,-20-21-16,21 0 0,0 0 0,-22 0 15,1 0-15,21 0 0,0 0 16,0 0-16,-1 0 0,1 0 16,21-21-1,0 0-15,0 0 16,21 21-16,1-21 0</inkml:trace>
  <inkml:trace contextRef="#ctx0" brushRef="#br0" timeOffset="87490.02">9842 14732 0,'0'0'0,"0"-21"0,0-21 31,0 20-31,0 44 32,0-1-32,0 0 15,0 0-15,0 21 0,0-20 0,-21 20 16,21 0-16,0-21 0,-21 22 16,21-1-16,-21 0 0,21 1 15,-21-1-15,21 0 0,0 1 0,0-1 16,0-21-16,0 22 0,0-22 15,0 0-15,0 0 0,0 0 0,0 0 16,0 1-16,21-44 31,0 1-15,0 0-16,0 0 0</inkml:trace>
  <inkml:trace contextRef="#ctx0" brushRef="#br0" timeOffset="87790.85">10308 15092 0,'-21'21'15,"0"-21"1,21 21-16,-21-21 0,21 21 16,21-21-1,0 0 1,0-21-16,0 21 15,0-21-15,-21 0 0,22 0 16,-22 0-16,0-1 0,0 1 16,-22 21-1,22-21-15,-21 21 0,0 0 16,0 0-16,0 0 0,0 0 0,-1 0 16,22 21-1,22-21 1,-1 0-16,0 0 0,21 0 15</inkml:trace>
  <inkml:trace contextRef="#ctx0" brushRef="#br0" timeOffset="88450.61">11430 14478 0,'0'0'0,"21"-21"0,-21 0 0,0 42 31,0 0-31,0 21 16,-21 1-16,0-1 0,0 0 0,-1 1 16,1-1-16,0 0 0,0 1 15,-21-1-15,20 0 0,1 1 0,0-1 16,0 0-16,0 1 0,0-1 0,-1-21 15,22 0-15,0 1 0,0-1 16,22-42 15,-22-1-15,21-20-16,-21 21 0,21 0 0,0-22 16,-21 1-16,21 21 0,0-21 15,1-1-15,-22-20 0,21 20 0,0 1 16,0 0-16,0-1 0,0 1 0,1 0 15,-1 21-15,0-1 0,0 1 16,0 21-16,-21 21 0,21 1 16,-21-1-16,0 21 0,0 0 15,22 1-15,-22-1 0,0-21 16,0 43-16,0-43 0,0 21 0,0 1 0,0-1 16,0 0-16,0 1 15,0-1-15,0-21 0,0 21 0,0-20 16,0-1-16,0 0 0,0 0 0,21 0 15,-21-42 17</inkml:trace>
  <inkml:trace contextRef="#ctx0" brushRef="#br0" timeOffset="89005.29">11091 15092 0,'-21'0'0,"42"0"0,-63 0 0,21-21 16,42 21-1,21 0-15,-21-21 16,22 21-16,-22-22 0,21 22 0,22-21 16,-22 21-16,22-21 0,-22 0 0,21 0 15,-20 21-15,20-21 0,1-1 16,-22 1-16,0 0 0,-20 0 0,20 21 16,-21-21-16,0 0 0,0-1 15,1 22-15,-22-21 0,-22 42 31,22 1-31,-21-22 16,21 21-16,-21 0 0,21 0 0,0 21 16,0-20-16,0-1 0,-21 0 0,21 21 15,0-21-15,0 1 16,0 20-16,0-21 0,0 0 0,0 0 16,0 1-16,21-22 0,0 21 15,0-21-15,1 0 0,-1 0 0,0 0 16,0 0-16,21 0 0,-20-21 0,20 21 15,0-43-15,1 22 16,-22-21-16,0 21 0,21-1 0,-21-20 16,-21 21-16,22-21 0,-1 20 0,-21-20 15,21 21-15,-21 0 16,0-22-16,0 22 0,0 42 31,-21 1-31,21-1 16,0 21-16,0-21 0,-21 0 0,21 22 15,-22-22-15,22 0 0,0 0 16,0 0-16,0 1 0,0-1 0,0 0 16,22 0-16,-1-21 0,0 0 15,0 0-15,0 0 16,0-21-16,1 21 0,-1-21 0,21 0 16,-21-1-16,0 1 0</inkml:trace>
  <inkml:trace contextRef="#ctx0" brushRef="#br0" timeOffset="89234.17">12742 14415 0,'0'0'0,"0"-22"0,0 1 0,21 0 0,-21 42 31,0 0-31,0 1 0,-21 20 0,21-21 16,-21 21-16,21 22 0,-21-22 15,0 1-15,21-1 0,-21 0 0,21 1 16,-22-1-16,22 0 0,-21 1 0,21-22 15,0 21-15,0-21 16,0 0-16,0 1 0,0-1 0,0 0 0,21-21 16,1 0-16,-1 0 15,21 0-15,-21-21 0,0 0 0,1 21 16,20-22-16</inkml:trace>
  <inkml:trace contextRef="#ctx0" brushRef="#br0" timeOffset="89578.15">13060 14796 0,'0'0'0,"-21"21"16,-1 0 0,22 0-16,0 0 0,-21 0 15,21 1-15,-21-1 0,21 0 16,0 0-16,0 0 0,0 0 0,0 1 16,0-1-16,21 0 15,0-21-15,1 0 0,-1 0 16,0 0-16,0 0 0,21 0 0,-20 0 15,20-21-15,-21 0 0,21 21 16,-20-22-16,-1 1 0,0 0 0,0 0 16,-21 0-16,21-22 0,-21 22 0,0 0 15,0-21-15,0 21 0,-21-1 16,0 1-16,0 0 0,0 0 0,-1 21 16,-20 0-16,21 0 0,0 0 15,-22 0-15,22 0 0,0 0 16,-21 42-16,21-42 0,-1 21 0,22 1 15,22-22 17</inkml:trace>
  <inkml:trace contextRef="#ctx0" brushRef="#br0" timeOffset="89779.19">12658 14520 0,'0'0'16,"21"-21"-1,0 21-15,0 0 0,21 0 16,1 0-16,-1 0 0,0-21 16,1 21-16,-1 0 0,22 0 0,-22 0 15,0 0-15,1 0 0,-1 0 16,-21 0-16</inkml:trace>
  <inkml:trace contextRef="#ctx0" brushRef="#br0" timeOffset="90105.72">14436 14393 0,'0'0'0,"-22"-21"0,22 0 16,-21 21-1,0 0 1,0 21-16,0 0 0,21 22 0,0-22 16,-21 21-16,21-21 0,-22 22 15,1-1-15,21 0 0,0-20 0,0 20 16,-21 0-16,21-21 0,0 1 0,0 20 15,0-21-15,0 0 0,0 0 16,0 1-16,0-1 16,21-21-16,0 0 0,1 0 15,-1 0-15</inkml:trace>
  <inkml:trace contextRef="#ctx0" brushRef="#br0" timeOffset="90354.58">14055 14838 0,'0'0'0,"-43"0"0,22 0 0,0 21 0,0-21 16,0 21-16,21 0 15,0 1-15,0-1 0,0 0 16,21-21-16,0 21 0,21-21 16,-21 0-16,22 21 0,-1-21 0,0 0 15,-20 0-15,20 0 0,0 0 0,1 0 16,-22 0-16,21 0 0,-21 0 15,22 0-15,-22-21 0,0 21 0,0-21 16,0 21-16,0-21 0,1 0 16,-22-1-16,21 1 0,-21 0 15,0 0-15,21 0 0,-21 0 0,21-1 16</inkml:trace>
  <inkml:trace contextRef="#ctx0" brushRef="#br0" timeOffset="90586.44">14224 14288 0,'0'0'0,"21"0"32,0 0-32,0 0 0,1 0 15,41 0-15,-42 0 0,22-22 16,-22 22-16,21-21 0,-21 21 0,22 0 15,-22 0-15,21 0 0,-21 0 16,22 0-16,-22 0 0,0 0 16,21 0-16,-21 0 0,22 0 0,-22 0 15</inkml:trace>
  <inkml:trace contextRef="#ctx0" brushRef="#br0" timeOffset="90822.31">15092 14330 0,'0'0'16,"21"0"15,0-21-31,0 21 0,0 0 0,22 0 16,-22 0-16,0 0 0,21-21 15,-20 21-15,-1 0 0,21 0 0,-21 0 16,0 0-16,1 0 0,-1 0 15</inkml:trace>
  <inkml:trace contextRef="#ctx0" brushRef="#br0" timeOffset="91064.18">15367 14309 0,'0'0'0,"-21"0"15,-22 21 1,43 0-1,-21 0-15,21 0 0,0 22 0,0-22 16,-21 0-16,21 0 0,-21 22 0,21-22 16,0 0-16,0 21 0,-21-21 0,21 1 15,-21 20-15,21-21 0,0 0 0,0 0 16,0 22-16,0-22 0,-22 0 0,22 0 16,0 0-16,-21 1 0,21-1 15,-21 0 1,0-21-1,0 0-15,0 0 16</inkml:trace>
  <inkml:trace contextRef="#ctx0" brushRef="#br0" timeOffset="92006.11">10033 15981 0,'0'0'0,"-21"0"0,-22-42 31,22 42-31,21-22 0,0 1 16,0 0-16,0 0 16,0 0-16,21 21 15,-21-21-15,22 21 0,-1-22 0,0 22 16,0 0-16,0 0 0,0 0 0,1 0 15,-1 0-15,0 22 0,-21-1 16,21 0-16,0 0 0,-21 21 0,0-20 0,0 62 16,0-63-16,0 22 0,0-1 0,0 0 15,-21 1-15,0-22 0,0 21 16,-22-21-16,22 22 0,-21-22 0,21 21 16,-22-21-16,1 1 0,0-1 0,21 0 15,-22-21-15,22 21 0,-21-21 0,-1 0 16,22 0-16,-21 0 0,21 0 15,-22 0-15,22-21 16,21 0-16,0 0 0,0-1 16,0 1-16,0-21 0,0 21 0,0 0 15,0-1-15,0-20 0,21 21 0,1 0 16,-1-22-16,21 1 0,-21 42 16,-21-21-16,21 21 0,1-21 0,-1 21 15,0 0-15,0 0 0,-21 21 0,21 0 16,-21 0-16,21 0 0,1 1 0,-22 20 15,0-21-15,0 0 0,21 0 0,-21 1 16,0-1-16,21 0 0,-21 0 0,0 0 16,0 0-16,21 1 0,0-1 0,-21 0 15,21-21-15,1 21 0,-1-21 0,0 0 16,0 0-16,0 0 0,0 0 0,1 0 16,20 0-16,21-21 0</inkml:trace>
  <inkml:trace contextRef="#ctx0" brushRef="#br0" timeOffset="92199">10626 16214 0,'-22'21'32,"1"-21"-32,0 21 15,21 0 1</inkml:trace>
  <inkml:trace contextRef="#ctx0" brushRef="#br0" timeOffset="92611.19">11409 16044 0,'-21'-21'0,"42"42"0,-42-63 0,21 21 16,0 0-16,0 0 0,0-1 15,0 1-15,0 0 0,0 0 0,0 0 16,21 21-16,-21-21 0,0-1 16,21 22-16,-21 22 15,0-1 1,0 21-16,0 0 0,0 1 16,0-1-16,0 0 0,0 1 0,-21 41 15,0-41-15,21-1 16,-22 0-16,1-20 0,0 20 15,21-21-15,0 0 0,0 0 0,-21 1 16,21-1 0,0-42-1,0-1 1,-21 1-16</inkml:trace>
  <inkml:trace contextRef="#ctx0" brushRef="#br0" timeOffset="93074.15">11239 16023 0,'0'0'0,"0"-42"0,64-149 31,-43 170-31,0 0 16,22 0-16,-22 0 0,21 21 0,-21 0 15,22 0-15,-22 0 0,21 0 16,-21 21-16,22 0 0,-1 21 0,-21-20 16,0 20-16,0 0 0,1 1 15,-1-1-15,-21 0 0,0 1 0,0-1 16,0 0-16,0 1 0,0-22 0,0 21 15,0-21-15,-21 0 0,21 1 16,-22-22-16,22 21 0,-21-21 0,0-21 31,21-1-31,0 1 16,0 0-16,0-21 0,0 21 16,21-22-16,0 1 0,1 0 0,-1-22 15,0 22-15,21-1 0,-21 1 16,22 0-16,-1-1 0,0 22 15,1 0-15,-1 0 0,0 21 0,1 0 16,-1 0-16,0 0 0,22 42 16,-43 1-16,-21-22 0,0 21 15,21 0-15,-21 22 0,0-22 0,0 1 16,0-1-16,-21 0 0,0 1 16,0-22-16,0 21 0,-1-21 0,22 0 15,-21 1-15,0-1 0,21 0 16,0 0-1,21-42 1,0 0 0,22 0-16</inkml:trace>
  <inkml:trace contextRef="#ctx0" brushRef="#br0" timeOffset="93862.38">12869 16087 0,'0'0'15,"0"-21"-15,0-1 0,0 1 0,0-21 16,0 0-16,0 20 16,-21 1-16,0 0 0,0 21 0,21-21 0,-21 21 15,-1 0-15,1 0 0,0 0 16,0 21-16,0 0 0,21 0 16,-43 22-16,43-22 0,-42 21 0,42 1 15,-21-1-15,0-21 0,0 21 16,-1 1-16,22-22 0,0 21 0,0-21 15,0 1-15,0-1 0,0 0 16,0 0-16,22-21 0,-1 0 0,0 0 16,0 0-16,0 0 0,0 0 0,1 0 15,20-21-15,-21 21 0,0-21 16,0 0-16,1-1 0,-1-20 0,0 21 16,0 0-16,-21-22 0,0 1 15,21 21-15,-21-21 0,0 20 16,21 1-16,-21 0 0,0 0 0,0 0 15,0 42 1,0 0-16,0 0 0,0 0 16,0 22-16,0-22 0,0 21 15,0-21-15,0 22 0,0-22 0,0 0 16,0 21-16,22-20 0,-1-1 0,-21 0 16,21-21-16,-21 21 0,21-21 15,0 0-15,0 0 0,1 0 0,20 0 16,-21 0-16,21 0 0,-20-21 15,20 0-15,-21 0 0,0-1 16,0 1-16,22-21 0,-43 21 0,21-22 16,0 1-16,0 0 0,-21-1 15,0 22-15,0-21 0,0 21 0,0 0 16,21 21-16,-21 21 31,0 0-31,0 0 0,0 21 0,0-20 16,0-1-16,0 21 0,0-21 15,0 0-15,0 1 0,0-1 16,0 0-16,0 0 0,22 0 0,-22 0 16,21-21-16,0 0 0,0 0 15,0 0-15,0 0 16,1-21-16,-1 0 16,-21 0-16,21 0 0,0 0 0,0-1 15,-21-20-15,21 0 0,-21 21 16,22-22-16,-22 1 0,0 21 0,21 0 15,-21-1-15,0 1 0,0 0 0,21 21 16,-21 21 15,0 0-31,0 1 16</inkml:trace>
  <inkml:trace contextRef="#ctx0" brushRef="#br0" timeOffset="94602.95">13843 16108 0,'0'0'0,"0"21"0,21-21 16,0 0-16,0 0 15,1 0-15,-1 0 0,0 0 16,0-21-16,0 0 0,0 21 16,1-21-16,20-1 0,-21 1 0,0 0 15,22 0-15,-43 0 0,21-22 16,-21 22-16,21 0 0,-21 0 0,0 0 15,0 0-15,-21 21 0,0 0 16,-1 0 0,1 0-16,0 0 0,0 21 0,0 0 15,-22 21-15,22 1 16,21-22-16,0 0 0,0 21 0,0-21 16,0 22-16,0-22 0,0 0 0,0 0 15,0 0-15,0 1 0,21-22 16,1 21-16,-1-21 0,0 0 0,0 0 15,21 0-15,1 0 0,-1 0 0,0 0 16,1-21-16,-22-1 0,64-20 16,-64 21-16,0 0 0,0 0 15,21-22-15,-42 1 16,22 21-16,-1-22 0,-21 1 0,0 21 16,0-21-16,0 20 0,0 1 0,0 0 15,0 42 1,0 0-1,0 1-15,-21-1 0,21 0 0,0 21 16,-22-21-16,22 22 0,0-22 16,0 21-16,0-21 0,0 22 0,-21-22 15,21 0-15,0 0 0,0 0 16,0 1-16,-21-22 16,21-22 15,0 1-31,0 0 0,0 0 15,0 0-15,0-22 0,0 22 16,0-21-16,21 0 0,0 20 0,1-20 16,-1 0-16,21-1 0,-21 22 0,22-21 15,-1 21-15,-21 0 0,21 21 16,1 0-16,-1 0 0,0 0 0,-20 0 16,20 0-16,-21 21 0,0 0 0,22 0 15,-22 21-15,-21-20 0,0 20 16,0-21-16,0 21 0,0 1 15,0-22-15,0 21 0,-21 1 0,21-22 16,-22 0-16,1 21 0,0-21 16,0 1-16,0-22 0,-43 42 15,43-42-15,0 21 0,0 0 16</inkml:trace>
  <inkml:trace contextRef="#ctx0" brushRef="#br0" timeOffset="95389.95">9504 17145 0,'21'-21'16,"0"21"-16,0-21 0,0 0 16,1 21-16,-1-22 15,21 22-15,-21 0 0,22-21 0,-22 21 16,21 0-16,-21 0 0,0 0 15,1 0-15,-1 21 0,-21 1 0,0-1 16,0 0-16,0 0 16,0 0-16,-21 0 0,-1 1 0,-20-1 15,21 0-15,-21 0 0,20 0 16,1 0-16,-21 1 0,21-22 0,0 0 16,-1 21-16,1-21 15,21-21 1,21 21-1,1 0-15,-1-22 0,0 22 0,0 0 16,21 0-16,-20 0 0,20 0 16,-21 0-16,21 0 0,22 22 15,-22-1-15,-21 0 0,-21 0 16,0 0-16,0 0 0,0 1 16,0 20-16,-21-21 0,0 0 0,-21 22 15,-1-22-15,1 0 0,0 21 16,-1-21-16,1 1 0,0-1 15,-1-21-15,1 0 0,21 21 0,0-21 16,0 0-16,-1 0 0,1 0 16,0-21-16,21 0 0,0-1 15,0 1-15,0 0 16,21 0-16,0 21 16,1-21-16,-22 0 0,21 21 15,0-22-15,21 22 0</inkml:trace>
  <inkml:trace contextRef="#ctx0" brushRef="#br0" timeOffset="95566.83">10096 17420 0,'22'0'62,"-1"0"-62,0-21 0,0 21 16,0 0-16,0-21 0,1 21 0</inkml:trace>
  <inkml:trace contextRef="#ctx0" brushRef="#br0" timeOffset="95814.61">11134 17145 0,'0'-21'15,"21"21"-15,0 0 0,0-21 0,0 21 16,0 0-16,22-21 0,-1 21 16,-21 0-16,22 0 0,-1-22 0,-21 22 15,21-21-15,-20 21 0,20 0 16,-21 0-16,0 0 0,0 0 15,-21-21 1</inkml:trace>
  <inkml:trace contextRef="#ctx0" brushRef="#br0" timeOffset="96066.47">11388 17039 0,'0'0'0,"-22"43"31,1-22-31,21 0 0,0 0 0,-21 0 15,21 0-15,0 1 0,0 20 0,0-21 16,0 21-16,-21 1 0,21-22 16,-21 21-16,0 1 0,21-1 0,0 0 15,-22 1-15,22-22 0,-21 21 16,21-21-16,-21 0 0,21 1 0,0-1 16,21-21 15,0-21-31,1 21 0,-1-22 15,0 1-15,0 0 0,0-21 16,0 21-16,1-1 0</inkml:trace>
  <inkml:trace contextRef="#ctx0" brushRef="#br0" timeOffset="96678.13">11515 17441 0,'21'0'16,"0"0"-1,0 0 1,0 0-1,0 0-15,1-21 16,-1 21-16,-21-21 0,21 21 16,0-21-16,0 0 0,-21 0 15,21-1-15,-21 1 0,0 0 16,0 0-16,0 0 16,-21 21-1,0 0-15,0 21 16,0 0-16,21 0 0,0 0 0,-21 1 15,-1-1-15,22 0 0,-21 0 16,21 21-16,0-20 0,0-1 0,0 0 16,0 0-16,0 0 0,0 0 15,0 1-15,21-22 0,1 0 16,-1 0-16,0 0 0,0 0 16,21 0-16,-20 0 0,20-22 0,0 1 15,22 0-15,-22 0 16,22 0-16,-22 0 0,0-22 0,22 22 15,-22 0-15,0-21 0,1 20 16,-22-20-16,0 21 0,-21 0 0,0-22 16,0 22-16,0 0 15,-21 21 1,0 21-16,0 0 0,-1 1 0,1-1 16,0 0-16,21 0 0,0 0 15,0 22-15,0-22 0,0 0 0,0 0 16,0 0-16,21 0 0,0-21 15,-21 22-15,22-1 0,-22 0 0,21-21 16,-21 21-16,0 0 16,-21-21 15,-1 0-31,1 0 0,0 0 0,-21 0 16,21 0-16,-1 0 0,1 0 15,42 0 1,1-21-1,-1 0-15,0 21 0,21-21 0</inkml:trace>
  <inkml:trace contextRef="#ctx0" brushRef="#br0" timeOffset="96946.98">12763 17060 0,'0'0'0,"22"-21"0,-22 0 0,0 0 31,0 42-31,0 0 16,-22 0-16,1 22 0,21-22 16,-21 21-16,0-21 0,21 22 0,-21-1 15,0-21-15,-1 22 0,22-22 16,0 21-16,-21-21 0,21 22 0,-21-22 16,21 0-16,0 21 15,0-21-15,0 1 0,0-1 16,21-21-1,0 0-15,1 0 0,-1-21 0,0-1 16,0 1-16,0 0 0,0 0 16</inkml:trace>
  <inkml:trace contextRef="#ctx0" brushRef="#br0" timeOffset="97102.89">12594 17272 0,'0'0'0,"-21"0"0,0 0 16,21 21-1,21-21 1,0 0-16,0 0 0,0 0 16,1 0-16,20 0 0,-21 0 0,21 0 15,-20 0-15,20-21 0,0 21 16</inkml:trace>
  <inkml:trace contextRef="#ctx0" brushRef="#br0" timeOffset="97366.74">13589 17039 0,'0'0'16,"0"21"-1,-21 1-15,0-1 16,21 0-16,-22 0 0,22 0 0,-21 0 16,0 22-16,21-22 0,-21 0 15,0 0-15,0 22 0,21-22 0,-22 0 16,1 0-16,21 0 0,0 0 15,-21 1-15,21-1 0,-21 0 0,21 0 16,0-42 15,0 0-31,21 21 0,-21-21 16,21-22-16,-21 22 0</inkml:trace>
  <inkml:trace contextRef="#ctx0" brushRef="#br0" timeOffset="97585.61">13483 17124 0,'0'0'0,"21"-21"0,43-43 31,-43 64-31,0 21 16,0 1-16,-21-1 15,21 0-15,1 0 0,-22 0 0,21 22 16,-21-22-16,21 0 0,-21 0 0,0 0 16,21 0-16,0 1 0,-21-1 15,21 0-15,1 0 0,-1-21 0,-21 21 16,21-21-16,0 0 0,0 0 15,0 0-15,1 0 0,-1 0 16,0 0-16,0 0 0,0 0 16,0-21-16,1 0 0,-1 21 0,0-21 15</inkml:trace>
  <inkml:trace contextRef="#ctx0" brushRef="#br0" timeOffset="97806.61">14245 16891 0,'0'0'16,"0"-21"-16,0 0 0,0 0 15,0 42 1,0 0-16,0 0 0,-21 21 0,0-20 16,0 20-16,-1 0 0,22-21 15,-21 22-15,0-1 0,0-21 16,0 22-16,0-22 0,-1 0 0,1 21 16,21-21-16,0 1 0,0-1 15,0 0-15,43-21 31,-22 0-31,0 0 0,21 0 16</inkml:trace>
  <inkml:trace contextRef="#ctx0" brushRef="#br0" timeOffset="98417.94">14944 16743 0,'0'0'0,"0"-21"15,0-22-15,-22 43 0,1 0 0,0 0 16,0 0-16,0 22 16,0-1-16,-22 21 0,22-21 0,0 22 15,0-1-15,0 0 0,-1 1 0,-20-1 16,21 0-16,21 1 0,-21-1 16,21 0-16,-21 1 0,21-22 0,0 21 15,0-21-15,0 0 0,0 1 16,0-1-16,21 0 0,0 0 0,0-21 15,0 0-15,22 21 0,-22-21 16,42 0-16,-42 0 16,22 0-16,-22-21 0,0 21 0,0-21 15,0 21-15,1-21 0,-22 0 16,0-1-16,0 1 0,0 0 16,0 0-16,0 0 0,-22 0 0,22-1 15,-21 22-15,0 0 0,0 0 16,0 0-16,0 0 0,-1 0 0,1 0 15,42 0 17,1 0-17,-1 0-15,0 0 0,0 0 16,0 0-16,0 0 0,1 22 16,-22-1-16,0 0 15,0 0-15,0 0 0,0 0 16,0 1-16,0-1 0,-22 21 0,22-21 15,-21 22-15,0-1 0,0 0 16,0 1-16,0-1 0,-1 0 0,1 1 16,0-1-16,21 43 0,-21-64 15,21 21-15,0 0 0,0-20 16,0 20-16,0-21 0,0 0 16,0 0-16,0 1 0,21-22 15,0 0 1,0-22-16,1 1 15,-1-21-15</inkml:trace>
  <inkml:trace contextRef="#ctx0" brushRef="#br0" timeOffset="99590.52">17843 13780 0,'0'-22'15,"0"65"1,0-22 0,0 0-16,-21 21 0,21-20 15,-21 20-15,0-21 0,0 21 0,0-20 16,-1-1-16,1 21 0,-21-21 16,21 0-16,0 1 0,-1-22 0,1 21 15,0-21-15,0 0 16,42 0-1,0 0-15,22 0 0,-22-21 16,21 21-16,-21 0 0,22 0 16,-22-22-16,21 22 0,-21 0 0,22 0 15,-22 0-15,21 0 0,-21 0 0,0-21 16,1 21-16,-1 0 0,0 0 16,0 0-16,0-21 0,0 21 15,-21-21-15,22 21 0,-22-21 16,21 0-16,-21-1 0,21 1 15,-21 0-15,0 0 16,0 0-16,0 0 0,0-1 0,0 1 16,0 42 15,0 1-31,-21-1 0,0 21 0,21-21 16,-22 22-16,22-22 0,-21 21 15,0-21-15,21 0 0,0 22 0,-21-22 16,21 0-16,-21 0 0,21 0 0,0 1 15,0-1-15,-21-21 16,21 21-16,21-21 16,0-21-16,0 0 15,0 21-15</inkml:trace>
  <inkml:trace contextRef="#ctx0" brushRef="#br0" timeOffset="99739.43">18500 13991 0,'21'0'16,"-21"-21"31</inkml:trace>
  <inkml:trace contextRef="#ctx0" brushRef="#br0" timeOffset="100347.4">19579 13568 0,'-21'-21'16,"42"42"-16,-63-63 0,42 20 0,-21 1 15,-1 21-15,1 21 16,0 1-16,21-1 0,-21 21 15,21 0-15,-21 1 0,0-1 16,21 22-16,-22-22 0,1 0 16,21 22-16,-21-22 0,0 0 0,0-20 15,0 20-15,-1 0 0,1-21 0,21 1 16,-21-1-16,21 0 0,-21 0 0,42-42 47,0 0-47,-21 0 0,21-1 0,1 1 15,-22 0-15,21-21 0,0 21 16,0-22-16,0 1 0,-21 0 0,21-1 16,1 1-16,-1 0 0,0-1 0,0 1 15,0 0-15,0 20 0,-21 1 16,22 0-16,-1 21 0,0 0 0,21 42 16,-21 1-16,-21-1 0,22-21 15,-1 22-15,-21-1 0,21 0 16,-21 1-16,21-1 0,-21 0 0,0-21 15,0 22-15,0-22 0,0 0 0,0 0 16,0 22-16,-21-43 0,0 21 16,0-21-16,-1 0 15,1 0-15,0 0 0</inkml:trace>
  <inkml:trace contextRef="#ctx0" brushRef="#br0" timeOffset="100754.66">19177 14034 0,'0'0'0,"-21"0"0,0-22 0,21 1 15,21 21 1,0-21-16,0 21 0,0 0 16,0 0-16,1 0 0,20 0 15,0 0-15,1 0 0,20 0 0,1 0 16,-1-21-16,-21 21 0,43-21 0,-21 21 16,-1-21-16,-21-1 0,22 22 0,-22-21 15,1 0-15,-1 0 0,0 21 16,-21-21-16,1 0 0,-1-1 0,-21 1 15,0 42 1,-21 1 0,-1-1-16,1 0 0,21 0 15,-21 21-15,0-20 0,21 20 0,-21 0 16,21 1-16,-21-1 0,21 0 0,-22 1 16,22 20-16,0-21 0,-21 22 0,0-1 15,21-20-15,-21 20 0,21 1 16,-21-22-16,21 22 0,0-22 0,0 0 15,-21 1-15,21-1 0,-22 0 16,22-21-16,0 1 0,0-1 0,0 0 16,22-42-1,-1 0 1,0-1-16,0 1 0,-21 0 0,21-21 16,0 21-16,1-22 0,-1 1 0</inkml:trace>
  <inkml:trace contextRef="#ctx0" brushRef="#br0" timeOffset="101037.72">20151 13991 0,'0'-42'0,"0"84"0,0-126 0,0 41 16,0 22-16,0-21 0,0 21 0,0-22 15,0 22-15,21 0 0,0 21 16,0-21-16,0 0 0,0 21 0,22 0 16,-22 0-16,21 0 0,1 21 15,-22 0-15,21 0 0,0 0 0,-20 0 16,20 1-16,-42-1 0,0 21 15,0-21-15,0 0 0,0 1 0,0-1 16,-21 0-16,-22 0 0,1 0 0,21 0 16,-21-21-16,-1 22 0,1-22 0,0 0 15,-1 0-15,22 0 0,-21 0 16,21 0-16,42 0 31,0 0-31,0 0 0,0-22 0,22 22 16,-1-21-16,0 21 0</inkml:trace>
  <inkml:trace contextRef="#ctx0" brushRef="#br0" timeOffset="101453.81">21040 13674 0,'-85'-21'31,"64"42"-31,-22-21 0,1 21 0,21 0 15,-21 0-15,20 22 0,-20-22 0,21 0 16,0 21-16,0-21 0,-1 1 16,22-1-16,0 0 0,0 0 0,0 0 15,0 0-15,0 1 16,22-22-16,-1 0 0,21 0 0,0 0 16,1 0-16,-22 0 0,0 0 15,21-22-15,-20 22 0,-1-21 16,21 0-16,-21 0 0,0 0 0,1 0 15,-1-1-15,-21-20 0,0 21 0,21 0 16,-21-22-16,0 22 0,0 0 16,0 42-1,0 0-15,-21 1 16,21-1-16,0 0 0,-21 21 0,21-21 16,-22 1-16,22-1 0,0 21 15,0-21-15,0 0 0,0 1 16,0-1-16,22 0 0,-1-21 15,0 0-15,0 0 0,0 0 16,0 0-16,22 0 0,-22 0 0,0 0 16,21-21-16</inkml:trace>
  <inkml:trace contextRef="#ctx0" brushRef="#br0" timeOffset="101698.81">21611 13674 0,'0'-21'16,"0"42"-16,0-64 0,0 22 0,0 0 0,-21 21 15,-21 0-15,20 0 16,1 21-16,0 0 0,0 1 16,-43 41-16,43-21 0,0 1 15,0-22-15,-21 42 0,42-20 16,-22-22-16,22 0 0,0 0 0,0 0 16,0 1-16,22-22 0,-1 21 15,0-21-15,0 0 0,0 0 0,0 0 16,22 0-16,-22 0 0,0 0 0,21 0 15,-20 0-15,20-21 0,-21 21 16,21-22-16,-20 1 0,-1 0 0,21-21 16</inkml:trace>
  <inkml:trace contextRef="#ctx0" brushRef="#br0" timeOffset="102138.04">21971 13399 0,'0'0'15,"0"-22"-15,0 1 0,0 0 0,0 42 16,0 0-1,0 1-15,0-1 0,0 21 16,0 0-16,-21 1 0,0 20 0,-1-20 16,22-1-16,0 0 0,-21 1 0,0-22 15,21 21-15,-21-21 16,21 22-16,0-22 0,0 0 0,0 0 0,-21 0 16,21 0-16,0-42 46,0 0-46,0 0 16,0 0-16,0 0 0,21-22 0,0 22 16,0-21-16,0 21 0,1-22 15,-1 22-15,21-21 0,-21 21 0,0-1 16,22 1-16,-22 21 0,0 0 0,0 0 16,0 0-16,1 21 0,-1 1 0,0-1 15,0 0-15,-21 0 0,0 21 16,0-20-16,0 20 0,0-21 0,0 0 15,0 43-15,0-43 16,-21 21-16,0-42 0,0 21 16,21 1-16,-22-22 15,1 0-15,21-22 32,21 22-32,1-21 0,-1 0 15</inkml:trace>
  <inkml:trace contextRef="#ctx0" brushRef="#br0" timeOffset="102493.87">22500 13864 0,'0'43'16,"21"-43"-1,0 0-15,1 0 16,-1 0-16,0-22 0,-21 1 0,21 21 15,0-21-15,0 21 0,1-21 16,-22 0-16,0 0 0,21 21 0,-21-22 16,0 1-16,0 0 0,0 0 0,0 0 15,-21 21-15,-1 0 0,1 0 16,0 0-16,0 21 0,0-21 16,0 21-16,-1 0 0,1 22 0,-21-22 15,42 0-15,-21 21 0,0-21 16,21 1-16,-22 20 0,22-21 0,0 0 15,0 0-15,0 1 0,0-1 16,0 0-16,22-21 0,-1 0 0,0 21 16,21-21-16,-21 0 0,22 0 15,-1 0-15,22 0 0,-22 0 16,21-21-16,-20 21 0,20-21 0</inkml:trace>
  <inkml:trace contextRef="#ctx0" brushRef="#br0" timeOffset="102750.73">23558 13399 0,'0'0'0,"-21"0"0,0 0 0,0 0 16,0 21-16,21 0 0,-21 0 16,-1 0-16,22 0 0,0 1 0,-42 41 15,42-21-15,-21 1 0,21-22 0,0 21 16,-21 1-16,21-22 0,-21 21 0,21 22 15,0-43-15,-22 0 0,22 21 0,0-21 16,-21 1-16,21-1 0,0 0 0,0 0 16,0 0-16,21-21 31,1 0-31,-1 0 16,-21-21-16</inkml:trace>
  <inkml:trace contextRef="#ctx0" brushRef="#br0" timeOffset="103030.58">23389 13780 0,'0'0'16,"0"-43"-16,21 1 0,-21 0 0,0 20 0,0-20 16,0-43-16,21 64 0,-21 0 0,22 0 15,-1 0-15,-21 0 0,0-1 0,21 22 16,0-21-16,0 21 0,22 0 16,-22 0-16,0 0 0,0 0 15,0 0-15,0 0 0,1 0 0,-1 43 16,-21-22-16,21 42 0,-21-20 15,0-22-15,0 21 0,-21-21 0,0 22 16,-1-22-16,1 0 0,0 21 0,-42 22 16,20-64-16,22 21 0,0 0 15,0-21-15,0 0 0,-1 21 0,1-21 16,0 0-16,0 0 0,42-21 31,0 21-31,43-21 16,-43 21-16</inkml:trace>
  <inkml:trace contextRef="#ctx0" brushRef="#br0" timeOffset="103430.81">24236 13399 0,'0'0'0,"-21"0"31,-1 0-31,1 21 0,0 0 16,0 21-16,0-21 0,0 1 0,-1 20 16,1 0-16,0-21 0,0 22 0,0-1 15,21-21-15,-21 22 0,21-1 0,0-21 16,-22 0-16,22 22 0,0-1 0,0-21 16,0 0-16,22 0 0,-1-21 15,0 0-15,0 0 0,0 0 0,0 0 16,1 0-16,-1 0 0,0 0 0,0 0 15,21 0-15,-20-21 0,-1 0 0,0 21 16,0-21-16,0-21 0,0 20 0,1 1 16,-1-21-16,0 21 0,0-22 0,-21 1 15,0 0-15,21-1 0,-21 22 0,0-21 16,0 0-16,0 20 0,0 1 0,-21 21 16,0 0-16,0 0 0,0 0 15,-22 0-15,22 0 0,0 0 16,0 0-16,0 21 0,21 1 15,0-1-15,0 0 0,0 0 16</inkml:trace>
  <inkml:trace contextRef="#ctx0" brushRef="#br0" timeOffset="103714.65">25019 13441 0,'0'-21'0,"-21"21"32,0 0-32,21 21 0,-22-21 15,1 21-15,0 21 0,21-20 0,-21 41 16,0-42-16,21 22 0,-21-22 16,21 21-16,0-21 0,-22 43 0,1-43 15,21 0-15,0 0 0,-21 0 0,21 1 16,0-1-16,0 0 0,0 0 0,0 0 15,21-21-15,0 0 16,1 0-16,-1 0 0,0 0 16,0 0-16,0 0 15</inkml:trace>
  <inkml:trace contextRef="#ctx0" brushRef="#br0" timeOffset="103913.69">24786 13864 0,'0'0'0,"-21"0"0,-64 85 31,85-64-31,0 0 0,0 22 16,0-22-16,21-21 15,1 21-15,-1-21 0,0 0 16,0 0-16,0 0 0,0 0 16,1 0-16,-1 0 0,0 0 15,0 0-15,21 0 0,-20 0 0,41-21 16,-42 0-16,0-1 0,22 1 0,-22 0 15</inkml:trace>
  <inkml:trace contextRef="#ctx0" brushRef="#br0" timeOffset="104158.55">24955 13335 0,'0'0'0,"-42"0"0,0 0 0,-1 0 0,22 0 16,0 0-16,42 0 31,0 0-31,22 0 0,-1 0 16,0 0-16,1 0 0,-1 0 0,-21-21 15,22 21-15,-1 0 0,-21 0 0,21 0 16,-20 0-16,20 0 0,-21 0 0,21 0 16,-20 0-16,-1 0 0,0 0 0</inkml:trace>
  <inkml:trace contextRef="#ctx0" brushRef="#br0" timeOffset="104859.66">17886 15028 0,'0'0'0,"21"0"31,0 0-31,0 0 0,0 0 15,1 0-15,-1 0 0,0 0 0,0 0 16,0 0-16,0 0 0,22 0 0,-22 0 16,0 0-16,0 0 0,0 0 0,1 0 15</inkml:trace>
  <inkml:trace contextRef="#ctx0" brushRef="#br0" timeOffset="105370.37">17865 15113 0,'-43'64'16,"86"-128"-16,-107 149 0,43-64 0,0 0 15,21 0-15,-21 0 0,21 1 16,-22-22-16,22 21 15,0-42 17,22 21-32,-1-22 15,-21 1-15,21 0 16,0 21-16,0 0 0,-21-21 16,21 21-16,1 0 0,-1 0 15,0 0-15,0 0 0,0 21 0,0 0 16,1-21-16,-22 21 0,21 1 15,0-1-15,-21 0 0,21 0 0,-21 0 16,21 0-16,-21 1 0,0-1 16,0 0-16,0 0 0,0 0 0,0 0 15,0 1-15,0-1 0,-21 0 16,0 0-16,-21 0 0,20-21 0,1 0 16,0 21-16,0-21 0,-21 0 0,20 0 15,1 0-15,0 0 0,0 0 0,0 0 16,0 0-16,-1 0 0,1 0 0,0 0 15,0 0-15,0 0 0,21-21 0,-21 21 16,-1 0-16,22-21 16,0 0-1,22 21-15,-1 0 16,0-21-16,0 21 0,0 0 0,22 0 16</inkml:trace>
  <inkml:trace contextRef="#ctx0" brushRef="#br0" timeOffset="105622.23">18478 15558 0,'-21'0'0,"0"-22"46,0 22-14</inkml:trace>
  <inkml:trace contextRef="#ctx0" brushRef="#br0" timeOffset="106683.62">19854 15113 0,'0'0'0,"21"-21"0,-21 0 16,22 0-16,-1-1 0,-21-20 15,0 21-15,0 0 0,-21 0 16,-1 21-16,1 0 16,-21 0-16,21 0 0,0 0 15,-22 21-15,22-21 0,-21 21 0,21 21 16,-22-21-16,22 22 0,-21-1 0,21 0 16,-1 22-16,1-22 0,0 1 0,0 62 15,0-62-15,21-1 0,0 0 16,0-20-16,0 20 0,0-21 0,21 0 15,0 0-15,0 1 0,22-1 0,-22-21 16,85 21-16,-64-21 16,-21 0-16,21 0 0,22 0 0,-22 0 15,1-21-15,-22 21 0,0-21 0,0 21 16,0-22-16,0 1 0,-21 0 0,0 0 16,0 0-16,0 0 0,0-1 15,-21 1-15,0 0 0,0 0 0,0 0 16,0 21-16,-22-21 0,22-1 0,0 22 15,-21 0-15,20 0 0,1 0 0,0 0 16,0 0-16,42 0 31,0 0-31,0 0 0,1 0 16,-1 0-16,0 0 0,0 0 0,21 0 16,-20 0-16,-1 0 0,0 0 0,0 0 15,0 0-15,0 22 0,1-1 0,-1 21 16,-21-21-16,0 0 0,0 1 15,0 41-15,0-42 0,0 22 16,-21-22-16,-1 42 0,1-20 16,0-22-16,-21 21 0,21 0 0,-1-20 15,1 20-15,0-21 0,0 21 0,21-20 16,-21-1-16,0 0 0,21 0 0,0 0 16,0 0-16,0 1 15,21-22 1,-21-22-16,21 22 0,0-21 15,0 0-15,0 0 0,1 0 0,-1 0 16</inkml:trace>
  <inkml:trace contextRef="#ctx0" brushRef="#br0" timeOffset="106890.5">20532 15240 0,'0'21'15,"-22"0"-15,-83 149 32,62-149-32,22 0 0,0 0 0,21 0 15,-21 1-15,21-1 0,-21-21 0,21 21 16,21-21 0,0-21-1,0 21-15</inkml:trace>
  <inkml:trace contextRef="#ctx0" brushRef="#br0" timeOffset="107205.32">20659 14986 0,'0'0'0,"0"-21"0,0 0 16,-22 21 0,22 21-16,-21 0 0,21 0 15,0 0-15,0 1 16,0-1-16,0 0 0,21 0 15,1-21-15,-1 0 0,0 0 16,0 0-16,0 0 16,0 0-16,1-21 0,-22 0 15,21 0-15,-21-1 0,0 1 16,0 0-16,-21 0 0,-1 21 16,1-21-16,0 21 0,0 0 15,0 0-15,0 0 0,-1 0 16,22 21-16,0 0 15,0 0-15,22-21 16,-1 0-16,0 0 0,0 0 0,21 0 16,-20 0-16</inkml:trace>
  <inkml:trace contextRef="#ctx0" brushRef="#br0" timeOffset="107442.18">21209 14944 0,'0'0'0,"-21"0"31,0 21-31,21 0 0,0 0 16,-22 22-16,22-1 0,-21 0 0,0-21 15,21 22-15,0-1 0,-21 0 0,0 1 16,0-1-16,21-21 0,0 22 16,0-22-16,-22 42 15,22-42-15,22-21 31,-1-21-31,-21 0 16,0 0-16,0 0 0</inkml:trace>
  <inkml:trace contextRef="#ctx0" brushRef="#br0" timeOffset="107581.1">20807 15261 0,'0'0'0,"-21"0"0,-1 0 15,44 0 1,-1 0-16,0 0 0,21 0 0,1 0 15,-1 0-15,21 0 0,-20 0 16,-1 0-16,22 0 0,-22 0 16,21-21-16,1 0 0</inkml:trace>
  <inkml:trace contextRef="#ctx0" brushRef="#br0" timeOffset="108803.33">21759 14923 0,'0'0'15,"0"-22"-15,0 1 0,0 0 0,0 0 0,-21 21 16,0 0-16,0 0 0,0 0 15,-1 21-15,1 0 0,0 0 16,0 22-16,21-22 0,-21 21 0,0 1 16,21-1-16,0 0 0,0 1 0,-22 41 15,1-41-15,21-1 16,-21-21-16,21 21 0,0-20 0,0 20 16,0-21-16,-21-21 0,21 21 0,0 0 15,0-42 16,0 0-31,21 0 16,0 0-16,0 0 0,1-22 0,-1 22 16,0-21-16,0 21 0,0-1 0,0 1 15,1 0-15,-1 0 0,0 0 16,0 21-16,-21 21 16,0 0-16,0 0 0,0 0 0,0 1 15,0-1-15,0 0 16,0 0-16,0 0 0,0 0 0,0 22 15,0-22-15,0 21 16,21-42-16,0 21 0,1-21 16,-1 0-16,21 0 0,-21 0 15,0 0-15,1 0 0,20 0 0,-21-21 16,21 0-16,-20 0 0,-1 0 0,0 0 16,0-1-16,21 1 0,-20-21 0,-1 21 15,-21-22-15,21 1 0,0 21 16,-21-21-16,21 20 0,-21 1 15,0 0-15,0 42 16,-21 0 0,0 1-16,0-1 0,21 21 0,-21-21 15,21 0-15,0 1 0,0 20 0,-22-21 16,22 0-16,0 0 0,0 1 0,0-1 16,0 0-16,22 0 15,-1-21-15,0 0 0,0 0 16,0 0-16,0 0 0,1 0 0,-1 0 15,0-21-15,21 0 0,-21 21 16,1-21-16,-1-1 0,0 1 0,0-21 16,0 21-16,-21 0 0,0-22 15,21 22-15,-21 0 0,0 0 16,-21 21 0,0 21-16,0 0 15,21 0-15,-21 0 0,21 1 0,-21-1 16,21 0-16,0 0 0,0 21 0,0-20 15,0-1-15,0 0 0,0 0 16,0 0-16,21 0 16,0-21-16,21 0 15,-21 0-15,22 0 0,-22 0 0,21-21 16,1 21-16,-22-21 0,21 0 16,0 0-16,-20 0 0,-1-22 15,21 1-15,-21 21 0,0-43 0,1 22 16,-1 0-16,0-1 0,0-20 0,0 20 15,0 1-15,1 0 0,-22 21 16,0-22-16,0 22 0,0 0 16,0 42-16,-22 0 15,1 22-15,0-22 16,0 21-16,21-21 0,-21 22 0,21-1 16,-21 0-16,-1 1 0,22-1 0,0 0 15,0 1-15,-21-22 0,21 21 0,0-21 16,-21 0-16,21 1 0,0-1 15,0 0-15,0-42 32,0 0-32,0-1 15,0 1-15,21 0 0,0 0 16,1 0-16,-22-22 0,21 22 0,21-21 16,-21 0-16,0 20 0,22-20 0,-22 21 15,21 0-15,22 21 16,-22 0-16,-21 0 0,22 0 0,-22 0 15,21 21-15,-21 0 0,22 0 0,-22 22 16,0-22-16,0 21 0,-21-21 0,0 22 16,0-22-16,0 0 0,0 21 15,-21-21-15,0 1 0,0-1 16,-1 0-16,1-21 0,-21 21 0,21-21 16,-22 0-16,1 21 0,0-21 0,-1 0 15,1 21-15,0-21 0,-1 0 0,1 0 16,0 0-16,-22 0 0,22 0 15,0 0-15,-1 0 0,1 0 0</inkml:trace>
  <inkml:trace contextRef="#ctx0" brushRef="#br0" timeOffset="109622.56">17928 16468 0,'0'0'0,"0"21"47,0 0-47,0 0 0,-21 0 15,0 1-15,21-1 0,-21 21 0,-1-21 16,22 22-16,-21-22 0,0 21 0,0 0 16,21-20-16,0-1 0,0 21 15,-21-21-15,21 0 0,0 1 0,0-1 16,0 0-16,21-21 15,0 0-15,0 0 16,0 0-16,1 0 0,-1 0 0,0 0 16,0 0-16,21-21 0,-20 21 0,-1-21 15,0 21-15,-21-22 0,21 22 0,-21-21 16,0 0-16,0 0 16,0 0-16,-85-64 31,64 85-31,0 0 0,0 0 0,0 0 0,0 0 15,-1 21-15,1-21 0,0 21 16,0 1-16,21-1 0,0 0 0,0 0 16,0 0-16,0 0 0,0 1 15,0-1-15,21-21 16,0 0-16,22 0 0,-22 0 16,21 0-16</inkml:trace>
  <inkml:trace contextRef="#ctx0" brushRef="#br0" timeOffset="109779.48">18394 16828 0,'-21'0'15,"-1"0"-15,1 0 16,21-22 15,21 22-15,1 0-16</inkml:trace>
  <inkml:trace contextRef="#ctx0" brushRef="#br0" timeOffset="110138.56">19262 16531 0,'-22'0'0,"44"0"0,-65 0 0,22 0 0,0 0 15,63 0 1,-21 0-16,22 0 15,-1 0-15,0 0 0,22 0 16,-22 0-16,22 0 0,-1 0 0,1 0 16,-1 0-16,1 0 0,-1 0 15,-20 0-15,-1 0 0,0 0 0,-21 0 16,1 21-16,-1-21 0,-42 0 16,-1 0-1</inkml:trace>
  <inkml:trace contextRef="#ctx0" brushRef="#br0" timeOffset="111165.97">19770 16552 0,'-22'0'16,"1"0"-1,21 22 1,0-1-16,0 21 0,0-21 16,0 22-16,0-1 0,0 0 0,0 1 15,0-1-15,0 0 0,21 1 0,-21 20 16,0-21-16,0 1 0,0-22 15,0 21-15,0 1 0,0-22 0,0 21 16,-21-21-16,-21 0 0,21 1 0,0-1 16,-22 0-16,22 0 0,-21-21 15,-1 0-15,1 0 0,21 0 16,-21 0-16,-1 0 0,22 0 0,-21-21 0,21 0 16,-1 0-16,1-1 0,-21 1 15,42 0-15,-21-21 0,21-1 16,-21 22-16,21-21 0,0 0 0,0-1 15,0 22-15,0-21 0,0 21 0,0-1 16,0 44 15,21-1-31,0 21 0,-21-21 0,21 0 16,0 22-16,-21-22 0,21 0 16,1 21-16,-1-20 0,21-1 0,-21 0 15,0 0-15,22 0 0,-1 0 0,-21-21 16,22 22-16,-1-22 0,0 0 15,22 0-15,-22 0 0,0 0 0,1 0 16,20 0-16,-20-22 0,20 1 16,-21 21-16,1-21 0,-1 0 15,0-21-15,-20 20 0,-1 1 0,0-21 16,0 0-16,0-1 0,-21 22 0,0-21 16,0 21-16,0-1 0,0 1 15,0 0-15,0 0 0,-21 21 16,0 0-16,0 21 0,0 0 0,-1 0 15,1 1-15,21-1 0,-21 21 16,21-21-16,-21 22 0,21-1 16,0-21-16,0 21 0,0-20 15,0-1-15,0 0 0,21 0 16,0-21-16,0 0 0,1 0 16,20 0-16,-21 0 0,0 0 0,22 0 15,-22 0-15,21 0 0,-21 0 16,22-21-16,-22 0 0,21 0 0,-21-1 15,0 1-15,1 0 0,-1-21 0,-21 21 16,21-1-16,-21-20 0,21 21 16,-21 0-16,21 0 0,-21-1 0,0 44 31,0-1-15,0 21-16,-21-21 0,21 0 0,-21 1 15,21-1-15,-21 0 0,0 21 16,21-21-16,0 1 0,-22-22 15,1 21-15,21 0 0,-21-21 0,21 21 16,0-42 15,0 0-31,0 0 0,0-1 16,21 1-16,22 0 0,-22-21 0,0 21 16,21-22-16,1 1 0,-1 21 15,-21-22-15,21 22 0,1 0 0,20 0 16,-42 21-16,43 0 15,-64 21-15,0 0 16,21 0-16,-21 22 0,0-22 0,0 21 16,0-21-16,0 1 0,-21 20 0,21-21 15,0 0-15,-21 0 0,0 1 16,21-1-16,0 0 0,0 0 16,21-21 15,0 0-31,0 0 0,0-21 15</inkml:trace>
  <inkml:trace contextRef="#ctx0" brushRef="#br0" timeOffset="111890.55">21421 16531 0,'0'0'0,"21"-21"0,-21 0 0,0 0 15,0 42 1,0 0-16,0 0 0,0 22 15,-21-1-15,21-21 0,-22 43 0,22-22 16,0 0-16,-21 1 0,0-1 16,21 0-16,-21 1 0,21-1 0,0 0 15,-21 1-15,0-22 0,21 0 0,0 21 16,0-21-16,-22 1 0,22-1 16,-21-21-16,21 21 0,0-42 31,0 0-16,0-1-15,0 1 0,0 0 0,21 0 16,1-21-16,20 20 0,-21-20 0,0 0 16,22 21-16,-22-22 0,21 22 15,-21 0-15,22 0 0,-22 0 0,0 21 16,0 0-16,0 0 0,0 0 0,-21 21 16,0 0-1,0 0-15,0 0 0,-21-21 16,0 21-16,0-21 0,0 22 15,0-22-15,-1 0 0,1 0 0,0 21 16,0-21-16,0 0 0,0 0 16,-1 0-16,22 21 15,-21-21-15,21 21 0,0 0 16,0 0-16,0 1 16,0-1-16,0 0 0,0 0 15,21-21-15,-21 21 0,22 0 0,-1-21 0,-21 22 16,21-22-16,0 21 0,0-21 15,0 0-15,1 0 0,20 0 0,0 0 16,-21 0-16,22 0 0,-1 0 0,0-21 16,1-1-16,-1 1 15,-21 21-15,22-21 0,-22 0 0,0 0 16,0 0-16,0-1 0,0 1 0,-21 0 16,22 0-16,-44 21 31,1 0-31,21 21 0,-21 0 0,21 0 15,-21 1-15,21-1 0,-21 0 0,21 0 16,0 0-16,0 0 0,0 1 16,0-1-16,0 0 0,21-21 31,0 0-31,0 0 0,0-21 16,1 0-16,-1-1 15,0 1-15,0 0 0</inkml:trace>
  <inkml:trace contextRef="#ctx0" brushRef="#br0" timeOffset="112198.38">22204 16658 0,'0'0'0,"0"-21"0,-43-42 31,22 63-31,0 0 0,21 21 0,-21 0 16,21 0-16,0 0 0,0 0 0,0 1 15,0-1-15,0 0 0,0 0 16,21-21-16,0 0 15,0 0-15,1 0 16,-1 0-16,0-21 0,-21 0 16,0 0-16,0-1 0,21 1 15,-21 0-15,0 0 0,0-21 0,0 20 16,0 1-16,0 0 0,0 0 0,0 0 16,-21 21-16,0 0 15,0 0-15,-1 21 0,1 0 16,0 0-16,21 0 0,-21 1 0,21 20 15,0-21-15,0 0 0,0 22 0,0-22 16,0 0-16,21 0 0,0 21 16</inkml:trace>
  <inkml:trace contextRef="#ctx0" brushRef="#br0" timeOffset="112662.11">22585 16785 0,'0'0'0,"-43"21"32,22 1-32,21-1 0,-21 0 15,21 0-15,-21 21 0,0-20 16,21-1-16,-21 21 0,21-21 0,0 0 0,0 1 16,-22-1-16,22 0 0,0 0 15,0 0-15,-21 0 0,21 1 16,0-44 15,0 1-31,0 0 16,0 0-16,21 0 0,1-22 15,-1 22-15,0-21 0,0 0 0,21 20 16,-20-20-16,20 0 0,0-1 16,-21 22-16,22 0 0,-1 0 0,-21 0 15,22 21-15,-22 0 0,0 0 16,-21 21-16,0 0 0,21 0 0,-21 0 15,0 1-15,0-1 0,0 21 0,-21-21 16,21 22-16,-21-22 0,0 0 16,-1 21-16,22-21 0,-21 1 0,0-1 15,0 0-15,0-21 0,21 21 16,-21 0-16,-1-21 0,22 21 16,22-21 15,-1-21-31</inkml:trace>
  <inkml:trace contextRef="#ctx0" brushRef="#br0" timeOffset="113054.38">23410 16849 0,'0'0'0,"0"-43"0,0 22 0,0 0 0,0 0 15,0 0 1,-21 0-16,0 21 15,0 0-15,0 0 0,-1 21 16,1 0-16,-21 0 0,21 0 16,0 0-16,-1 1 0,22-1 0,-21 21 15,0-21-15,21 22 0,-21-22 16,21 0-16,0 21 16,0 1-16,0-22 0,21 0 15,0-21-15,0 0 0,-21 21 16,22-21-16,-1 0 0,0 0 0,0 0 15,-21 21-15,21-21 0,-21 21 16,-21 1 15,0-22-31,0 0 0,0 0 16,-1 0-16,1 0 0,0 0 16,0 0-16,0 0 15,21-22 16,-21 22-31,21-21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5T11:19:17.2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2519 1291 0,'0'0'0,"21"0"15,0 0 1,0 0-16,0-21 0,1 21 0,-22-21 16,21 0-16,0 0 0,-21-1 15,0-20-15,0 21 0,0 0 0,0 0 16,0-22-16,0 22 0,0 0 15,-42 0-15,20 0 0,1-1 16,-21 1-16,0 21 0,-1 0 0,22 0 16,-21 21-16,-1 1 0,1-1 15,0 21-15,-1-21 0,22 22 0,-21-1 16,21-21-16,0 21 0,-1 1 16,22-22-16,0 21 0,0-21 0,0 22 15,0-22-15,0 0 16,22 0-16,-1-21 0,0 0 15,21 0-15,-21 0 0,22 0 16,-1 0-16,0-21 0,1 21 0,20-21 16,-20 0-16,-1 0 0,0-1 15,1 1-15,-22 0 0,0-21 16,0 21-16,0-1 0,-21 1 0,0 0 16,0 0-16,-21 42 31,21 0-31,-21 0 15,21 22-15,-21-22 0,21 21 0,-21-21 16,21 22-16,0-1 16,0 0-16,0 1 0,0-1 0,0 0 15,0 22-15,0-22 0,0 1 16,0 20-16,0-21 0,0 1 0,0-1 16,0 0-16,0 1 0,0-1 15,0-21-15,0 22 0,0-22 0,0 0 16,0 0-16,-22-21 0,1 21 15,0-21-15,0 0 0,0 0 0,-22 0 16,22 0-16,0 0 0,-21 0 0,21 0 16,-1-21-16,-20 0 15,21 21-15,-21-21 0,20 21 0,-20-21 16,21-1-16,0 22 0,0-21 16,21 0-16,0 0 15,0 0-15,21 21 16,0-21-16,0 21 0,21-22 0,-20 1 15</inkml:trace>
  <inkml:trace contextRef="#ctx0" brushRef="#br0" timeOffset="231.86">3090 1693 0,'0'0'0,"0"-21"31,0 0 1,-21 21-17</inkml:trace>
  <inkml:trace contextRef="#ctx0" brushRef="#br0" timeOffset="1716.86">4932 910 0,'0'0'0,"21"-21"16,0 0-16,0 0 15,-21 0-15,0-1 16,0 1-16,-21 0 15,0 21 1,0 0-16,-22 0 0,22 0 16,0 0-16,-21 21 0,-1 0 15,22 1-15,-21 20 0,0 0 16,20 1-16,1-1 0,0 0 0,0 1 16,21-1-16,0 0 0,0 1 15,0-1-15,0-21 0,21 21 0,0 1 16,0-22-16,22 0 0,-22 21 15,21-20-15,1 20 0,-1-21 0,0 21 16,-21-20-16,1 20 0,20 0 16,-42 1-16,0-22 0,0 21 0,0 0 15,0-20-15,-21 20 0,0-21 0,-22 0 16,1 0-16,0 1 0,-1-1 16,-20-21-16,20 0 0,-20 0 15,21 0-15,-1 0 0,1-21 16,0-1-16,-1 1 0,22-21 0,0 21 15,0 0-15,0-22 0,21 1 16,0 0-16,0-1 0,0 1 0,0 0 16,0 20-16,0-20 15,21 21-15,0-21 0,0 20 0,21 1 0,-20 21 16,20 0-16,0 0 0,-21 0 16,22 0-16,-1 0 0,22 0 0,-22 0 15</inkml:trace>
  <inkml:trace contextRef="#ctx0" brushRef="#br0" timeOffset="2236.56">5842 1609 0,'21'-64'15,"-42"128"-15,42-149 0,-21 64 0,0 0 16,-21 0-16,0-1 0,-22 1 15,22-21-15,-21 21 0,0 21 0,20-21 16,-20-1-16,0 22 0,-1 0 16,1 0-16,21 0 0,-21 0 15,-1 22-15,22-1 0,-21 0 16,21 21-16,-1-21 0,22 22 0,-21-1 16,21 0-16,-21 1 0,21-1 15,0-21-15,0 22 0,0-1 0,0 0 16,0-21-16,0 1 0,21-1 0,0 0 15,1-21-15,20 0 0,-21 0 16,0 0-16,22 0 0,-1-21 0,-21 21 16,21-21-16,1-1 0,-22 1 15,21-21-15,1 21 0,-22-22 0,21 22 16,-21-21-16,0 21 0,1-22 0,-1 22 16,-21 0-16,0 0 15,0 0-15,0 42 31,0 0-31,0 21 0,-21-20 16,21-1-16,-22 21 0,22-21 0,0 0 16,0 22-16,0-22 0,0 0 15,0 0-15,0 0 0,22 1 0,20-22 16,-21 0-16,0 0 16,0 0-16,1 0 0,20 0 0,-21 0 15,0-22-15,22 1 0,-22 0 0,0 0 16</inkml:trace>
  <inkml:trace contextRef="#ctx0" brushRef="#br0" timeOffset="2872.2">6223 1439 0,'0'0'0,"0"-21"0,0 42 32,0 1-17,0-1-15,0 0 16,0 0-16,0 0 0,0 0 0,0 1 15,0-1-15,0 0 0,0 0 0,0 0 16,0 0-16,0 1 0,0-1 16,0 0-16,0 0 0,0 0 15,-21-21-15,21-21 32,0 0-32,0 0 0,0 0 15,0-1-15,0 1 0,0-21 16,0 21-16,0-22 0,0 1 0,21-21 15,0 41-15,-21 1 16,21 0-16,0 0 0,22 0 0,-22 0 16,21 21-16,-21 0 0,22 0 15,-1 0-15,0 21 0,1 0 0,-1 0 16,-21 0-16,22 0 0,-22 1 0,0-1 16,0 21-16,-21-21 0,0 22 15,0-22-15,0 0 0,0 21 16,-21-21-16,0 1 0,0-1 15,21 0-15,-22-21 0,1 0 16,0 0-16,21-21 16,0 0-1,0-1-15,0 1 0,21-21 16,0 21-16,1 0 0,20-22 0,-21 22 16,0-21-16,22 21 0,-22-1 0,0 1 15,21 0-15,-21 0 0,22 21 16,-22 0-16,0 0 0,21 0 0,-20 0 15,-1 21-15,0 0 0,-21 0 16,0 1-16,0 20 16,0-21-16,0 0 0,0 0 0,0 22 15,0-22-15,-21 0 0,21 0 16,0 0-16,-21 1 0,21-1 0,-22 0 16,44-42 15,-1 0-31,0-1 15</inkml:trace>
  <inkml:trace contextRef="#ctx0" brushRef="#br0" timeOffset="3205">7451 1249 0,'0'42'16,"0"-21"-16,0 22 0,0-22 15,-22 0-15,22 21 0,0 1 16,0-1-16,-21 22 0,21-22 0,-21 21 16,21 1-16,-21 21 0,21-22 15,-21 1-15,21 20 0,0 1 0,0 0 16,-21-1-16,-22 86 16,43-86-16,-21 1 0,0 0 15,0-22-15,21 1 0,-21 20 0,-1-20 16,1-22-16,0 22 0,0-22 0,0 0 15,21 1-15,0-1 0,0-21 0,0-42 32,0 0-32,21 0 0,0-22 0,0 1 15,0 0-15,22-1 0,-22-20 0,0-1 16,21-20-16,-20-1 0,-1 0 16,0 1-16</inkml:trace>
  <inkml:trace contextRef="#ctx0" brushRef="#br0" timeOffset="3481.85">7451 1609 0,'-22'-43'16,"44"86"-16,-44-149 0,1 64 0,21-1 16,0 1-16,0 21 0,0 0 0,0-1 15,0 1-15,0 0 0,21 0 16,1 21-16,20 0 0,0 0 0,1 0 16,-1 0-16,0 21 0,1 0 0,-1 0 15,0 1-15,-21 20 0,1-21 16,-1 21-16,-21-20 0,0 20 0,0 0 15,-21-21-15,-1 22 0,-20-22 16,0 0-16,-1 0 0,1 0 16,0 1-16,21-1 0,-22-21 15,1 0-15,21 0 0,0 0 0,-1 0 16,1 0-16,21-21 16,0-1-16,21 1 0,1-21 15,-1 21-15,0 0 0,0-22 0,21 1 16</inkml:trace>
  <inkml:trace contextRef="#ctx0" brushRef="#br0" timeOffset="3700.72">8107 995 0,'21'0'0,"-42"0"0,63 21 0,-42 0 16,0 0-16,0 1 0,0 20 15,0-21-15,0 21 0,-21 1 16,0-1-16,0 0 0,21-20 0,-22 20 15,1 0-15,0 1 0,0-1 16,21 0-16,0-21 0,-21 22 0,21-22 16,0 0-16,0 21 0,0-20 0,21-1 15,0-21-15,0 0 16,0 0-16,1 0 0,-1 0 0,0-21 16</inkml:trace>
  <inkml:trace contextRef="#ctx0" brushRef="#br0" timeOffset="4004.59">8297 1503 0,'21'0'31,"1"0"-31,-1-21 0,0 0 16,0 21-16,0-22 0,0 22 15,1-21-15,-1 21 0,0-21 0,0 21 16,0-21-16,-21 0 0,-21 21 31,0 0-31,0 0 0,-22 0 16,22 21-16,0 0 0,0 0 15,-21 0-15,20 1 0,1-1 16,0 0-16,21 21 0,0-21 16,0 1-16,0-1 0,0 0 0,0 0 15,0 0-15,21-21 0,0 0 16,1 0-16,-1 0 0,0 0 15,0 0-15,21 0 0</inkml:trace>
  <inkml:trace contextRef="#ctx0" brushRef="#br0" timeOffset="4408.02">9758 741 0,'0'0'0,"0"-21"0,-21 0 0,-1 21 16,1 21 0,21 0-16,0 21 0,0 1 15,-21 20-15,21 1 0,-21 20 16,21-20-16,-21-1 0,0 22 0,-1-22 16,22 1-16,-21-1 0,0-20 0,0 20 15,0 1-15,0-22 0,21 0 16,0 1-16,-22-1 0,22 0 15,0-20-15,0-1 0,0-42 32,0-1-32</inkml:trace>
  <inkml:trace contextRef="#ctx0" brushRef="#br0" timeOffset="4866.06">9292 1291 0,'0'0'0,"0"-63"0,0 20 16,0-20-16,0-22 0,0 22 0,0-1 15,0 1-15,21-1 0,22 1 16,-22 20-16,21 1 0,0 0 0,1-1 16,20 22-16,-20 0 0,20 21 15,1 0-15,20 0 0,-20 21 0,-1 0 16,1 22-16,-1-22 0,1 42 16,-22-20-16,-21 20 0,0-20 15,-21 20-15,0 1 0,-21-1 16,-21-21-16,0 22 0,-1-22 0,-20 1 15,-1-22-15,1 21 0,20-21 0,-20 0 16,21 1-16,-22-22 0,22 0 16,21 0-16,-1 0 0,1 0 0,0 0 15,21-22-15,-21 1 16,21 0-16,0 0 0,0 0 0,0 0 16,21-1-16,0 22 0,0 0 15,1 0-15,-1 0 0,-21 22 16,21 20-16,-21-21 0,0 21 15,21-20-15,-21 20 0,21 0 16,-21 1-16,21-1 0,-21 0 0,0-21 16,0 22-16,22-1 0,-1-21 15,-21 0-15,21 1 0,0-1 0,0-21 16,22 21-16,-22-21 16,0 0-16,21 0 0,-21 0 0,22 0 15,-1-21-15,-21 0 0,22-1 16,-22 1-16,0 0 0</inkml:trace>
  <inkml:trace contextRef="#ctx0" brushRef="#br0" timeOffset="5220.02">10287 1418 0,'0'21'15,"21"-21"-15,0 0 16,0 0-16,1 0 0,-1 0 15,0 0-15,0-21 0,0 21 0,0 0 16,1-21-16,-1 0 0,0 21 16,0-21-16,0 21 0,-21-21 0,0-1 15,0 1-15,-21 21 16,0 0-16,0 0 0,0 0 16,-22 0-16,22 21 0,-21-21 0,21 22 15,-22-1-15,22 21 16,0-21-16,0 0 0,-22 43 15,43-43-15,0 0 0,0 0 0,0 1 16,0-1-16,0 0 0,22 0 16,-1-21-16,21 0 0,-21 0 15,0 0-15,22 0 0,-1 0 16,0-21-16,-20 21 0,20-21 0,21 0 16,-20-1-16,-1 1 0,0 0 15,22 0-15</inkml:trace>
  <inkml:trace contextRef="#ctx0" brushRef="#br0" timeOffset="6664.63">11007 1270 0,'-85'-21'31,"43"42"-31,20 0 0,1-21 0,21 21 16,-21 1-16,21-1 0,-21 0 0,21 0 16,0 0-16,0 0 0,0 1 15,0-1-15,21 0 0,0 0 16,0 0-16,1 0 15,-1 1-15,0-22 0,-21 21 0,0 0 16,21-21-16,-21 21 16,0 0-16,-21-21 15,0 0-15,0 21 0,-1-21 16,-20 0-16,21 0 0,0 0 16,-22-21-16,22 21 0,0-21 0,0 0 15,0 0-15,21 0 16,0-1-16,21 44 31,-21-1-31,21 0 16,0 0-16,0-21 0,1 21 0,-22 0 15,21 1-15,0-1 0,0-21 16,0 21-16,0-21 0,1 0 0,20 0 16,-21 0-16,21 0 0,-20 0 15,20 0-15,0 0 0,1 0 16,-1-21-16,0 0 0,1-1 0,-1 22 15,-21-21-15,21-21 0,-20 21 16,-1 0-16,0-1 0,0-20 0,0 21 16,0-21-16,-21 20 0,0 1 0,0-21 15,0 21-15,0 0 0,0-1 16,0 44 0,0-1-1,0 21-15,-21-21 0,21 0 16,-21 1-16,21-1 0,-21 21 15,21-21-15,0 0 0,0 1 16,0-1-16,0 0 0,0 0 0,0 0 16,0 0-16,21-21 15,0 0-15,0 0 0,22 0 16,-22 0-16,0-21 16,21 21-16,-20-21 0,20 0 0,-21 0 15,21 0-15,-20-1 0,-1 1 0,21-21 16,-21 21-16,0 0 0,1-1 15,-22-20-15,21 42 0,-21-21 0,0 0 16,0 42 0,-21-21-1,21 21-15,-22 0 0,1 0 16,0 1-16,21-1 0,-21 21 16,21-21-16,-21 0 0,21 1 0,0-1 15,0 0-15,0 0 0,0 0 16,0 0-16,21-21 15,0 22-15,21-22 0,-20 0 0,20 0 16,0 0-16,1 0 0,-1 0 16,0-22-16,1 1 0,-1 0 0,0 0 15,-21 0-15,22 0 0,-22-1 16,0-20-16,0 21 0,0 0 0,1-22 16,-22 22-16,0 0 0,0 0 0,0 0 15,0 42 16,-22-21-31,22 21 0,0 0 16,0 0-16,-21 1 0,21-1 0,0 0 16,-21 21-16,21-21 0,0 1 0,0-1 15,0 0-15,0 0 0,-21 0 16,21 0-16,-21-21 16,21 22-16,-21-22 15,21-22 1,-22 1-16,22 0 15,0 0-15,0 0 0,0 0 16,0-1-16,0 1 0,22-21 0,-1 21 16,0 0-16,0-22 0,0 22 15,0 0-15,1 0 0,-1 0 0,0 21 16,0 0-16,21 0 0,-20 0 0,-1 0 16,0 0-16,0 0 0,-21 21 15,21 0-15,0 21 0,1-21 0,-22 1 16,0-1-16,0 0 0,0 21 15,0-21-15,0 1 0,0-1 16,0 0-16,0 0 0,0 0 16,-22-21-1,1 0-15,0 0 0,21-21 16,0 0 0,0 0-16,0 0 0,0-1 15,21 1-15,0 0 0,1 0 16,-1 0-16,0-22 0,0 22 0,21 0 15,-20-21-15,20 21 0,-21-1 0,21 22 16,-20 0-16,-1 0 0,0 0 16,21 22-16,-21 20 0,1-21 15,-22 0-15,0 0 0,0 22 16,0-22-16,0 0 0,0 21 0,0-20 16,0-1-16,0 0 0,-22 0 15,1 0-15,21 0 0,0 1 16,-21-22-16,0 21 0,42-42 47,0-1-47,0 22 0</inkml:trace>
  <inkml:trace contextRef="#ctx0" brushRef="#br0" timeOffset="7236.31">13335 1503 0,'42'0'31,"-21"0"-31,-21-21 0,22 21 16,-1 0-16,0-21 0,0 21 15,0-22-15,-21 1 16,21 21-16,-21-21 0,22 21 0,-22-21 16,0 0-16,0 0 0,-22 21 15,1 0 1,0 0-16,0 0 0,0 0 15,0 21-15,21 0 0,-22 0 16,1 0-16,0 0 0,21 22 0,0-22 16,0 0-16,-21 0 0,21 0 0,0 1 15,0-1-15,0 0 16,0 0-16,21-21 0,-21 21 0,21-21 16,0 0-16,1 0 0,-1 0 15,21 0-15,0 0 0,-20 0 0,20-21 16,0 0-16,1 21 0,-22-21 0,21 0 15,0-1-15,-20 1 0,20 0 16,-21 0-16,21-21 0,-20 20 0,-1 1 16,0 0-16,0-21 0,0 21 15,-21-1-15,0 1 0,-21 21 16,0 0-16,0 21 16,0 1-16,21-1 0,-22 0 15,22 0-15,-21 0 0,21 0 16,0 22-16,0-22 0,0 0 0,0 21 15,0-20-15,0-1 0,0 0 16,0 0-16,0 0 0,0 0 16,0 1-16,0-1 0,0 0 15,-21-21 1,0 0-16,0 0 16,0 0-16,-1 0 0,1 0 15,0 0-15,-21 21 0,-1-21 16,1 0-16,-21 0 0</inkml:trace>
  <inkml:trace contextRef="#ctx0" brushRef="#br0" timeOffset="7880.95">1947 3535 0,'0'0'0,"0"-42"0,21 20 0,1 1 0,-22 0 16,0 42 15,0 0-31,0 1 0,0-1 0,0 21 16,0 0-16,0 1 0,0-1 0,0 0 15,0 1-15,-22-1 0,1 22 0,0-22 16,21 0-16,0 1 0,-21-1 16,21 0-16,-21 1 0,21-22 0,0 0 15,0 0-15,0 0 0,21-21 16,0 0-16,0-21 15,0 0-15,1 0 0</inkml:trace>
  <inkml:trace contextRef="#ctx0" brushRef="#br0" timeOffset="8269.27">2519 3556 0,'0'0'16,"-21"21"-16,21 0 15,-22 1-15,1-1 0,-21 0 16,21 0-16,0 21 0,21-20 0,-22 20 16,1-21-16,21 21 0,-21 1 0,21-1 15,0 22-15,0-43 0,0 21 16,0-21-16,42 0 0,-20-21 0,-1 0 16,21 0-16,0 0 0,1 0 15,-1 0-15,0 0 0,1-21 16,-1 0-16,0 0 0,1 0 0,-1 0 15,-21-22-15,22 22 0,-22 0 0,0 0 16,0-22-16,-21 1 0,0 0 16,0 21-16,0-1 0,-42-41 15,21 42-15,-1 0 0,-20-1 16,21 22-16,0 0 0,-22 0 0,22 0 16,-21 0-16,21 0 0,0 22 0,-1-22 15,22 21-15,0 0 0,0 0 0,0 0 16,0 22-16,0-22 0,22 0 15,-22 0-15,42-21 0,-21 21 0,21 0 16</inkml:trace>
  <inkml:trace contextRef="#ctx0" brushRef="#br0" timeOffset="8420.58">3217 3831 0,'0'0'0,"21"-21"93</inkml:trace>
  <inkml:trace contextRef="#ctx0" brushRef="#br0" timeOffset="8891.68">5186 3133 0,'0'-21'0,"0"42"0,0-64 0,0 22 16,0 0-16,0 42 31,0 22-31,0-1 16,0 0-16,0 22 0,0-22 0,0 22 15,0-1-15,-21-21 0,21 22 0,0-22 16,-22 1-16,22-1 0,-21 0 16,21 1-16,-21-22 0,21 21 0,0-21 15,0 0-15,0 1 0,0-44 31,0 1-15</inkml:trace>
  <inkml:trace contextRef="#ctx0" brushRef="#br0" timeOffset="9168.53">4720 3874 0,'0'0'0,"0"21"0,0 21 0,0 64 16,0-85-1,42 21-15,-20-20 0,-1-1 16,21-21-16,0 0 0,1 0 16,-1 0-16,0 0 0,1 0 0,-1-21 15,22-1-15,-22 1 0,0 0 16,1 0-16,-1 0 0,0 0 0,-21-1 15,22 1-15,-22 0 0,-21 0 16,0 0-16,21 0 0,-21-1 0,0-20 16,0 21-16,0 0 0,0 0 0,-21-22 15</inkml:trace>
  <inkml:trace contextRef="#ctx0" brushRef="#br0" timeOffset="9390.44">4805 3069 0,'21'0'31,"0"0"-31,0-21 0,22 21 0,-22 0 0,21 0 16,0-21-16,1 21 0,-1 0 0,0 0 15,1-21-15,-1 21 0,0-21 16,22 21-16,-43 0 0,21 0 0,1 0 15,-22 0-15,0 0 0,0 0 16,0 0-16</inkml:trace>
  <inkml:trace contextRef="#ctx0" brushRef="#br0" timeOffset="10203.98">6816 3281 0,'0'0'0,"0"-21"0,0-22 0,0 22 16,0 0-16,0-21 0,0 21 0,0-1 15,0 1-15,0 0 0,0 0 0,0 0 16,0 0-16,0-1 0,-22 22 16,1 0-16,0 0 15,0 0-15,0 22 0,0-1 16,-1 0-16,1 21 0,0 1 15,0-1-15,0 21 0,0 1 0,-1-1 0,1 1 16,0-1-16,0 1 16,0-1-16,21-20 0,0-1 0,-21 22 15,21-22-15,0 0 0,0-21 0,0 22 16,0-22-16,21 0 0,0 0 0,0 0 16,43-21-16,-43 0 0,21 0 15,0 0-15,1 0 0,-1 0 16,0-21-16,43-21 15,-43 21-15,1 0 0,-1-1 0,22-20 0,-43 21 16,21-21-16,0-1 0,1 1 16,-22 0-16,0-1 0,0-20 0,0 20 15,-21-20-15,0-43 16,0 43-16,-21 20 0,0 1 0,0 0 16,-21-1-16,20 1 0,-20 21 0,0 0 15,-1-1-15,1 22 0,-21 0 0,20 0 16,1 0-16,0 22 0,-1-1 15,1 0-15,21 0 0,0 21 0,-1 1 16,22-1-16,0 22 0,0-22 0,22 21 16,-1-20-16,0 20 0,21-20 15,1 20-15,-1-21 0,0 22 0,22-22 16,-22 1-16,0-1 0,22 21 16,-22-20-16,1-1 0,-22 0 0,21 22 15,-21-22-15,0 1 0,1-1 0,-22 0 16,0 1-16,0-1 0,-22 0 15,1-21-15,-21 22 0,0-22 0,-1 0 16,1 21-16,-22-20 0,22-22 0,-21 21 16,20 0-16,-20-21 0,-1 0 0,22 0 15,0 0-15,-1 0 0,22 0 0,-21 0 16,42-21-16,0 0 0,0-1 16,0 1-16,0-21 0</inkml:trace>
  <inkml:trace contextRef="#ctx0" brushRef="#br0" timeOffset="11020.05">9313 3514 0,'21'0'0,"-42"0"0,42-21 0,-21-1 0,22 22 0,-22-21 15,21 21-15,-21-21 16,0 0-16,0 0 0,0 0 0,0-1 15,0 1-15,0 0 0,-21 0 0,-1 0 16,1 0-16,0 21 0,0-22 16,0 22-16,0 0 0,-22 0 0,22 0 15,-21 22-15,21-1 0,-22 0 16,22 21-16,-21 1 0,21-1 16,-1 0-16,-20 1 0,21 20 0,21-21 15,-21-20-15,21 20 0,0 0 0,0-21 16,0 22-16,0-22 0,21 0 15,0-21-15,0 21 0,0-21 0,1 0 0,20 0 16,-21 0-16,21 0 16,1 0-16,-1-21 0,-21 0 0,22 0 15,-1 0-15,-21-1 0,21 1 0,-20 0 16,20-21-16,-21 21 0,0-22 0,0 1 16,-21 0-16,22-22 0,-22 22 0,0-1 15,21-20-15,-21 21 0,0-1 16,0 1-16,0 0 0,0-1 0,0 22 15,0 0-15,0 0 0,-21 21 0,-1 0 16,22 21 0,-21 21-16,21 1 15,-21-1-15,21 0 0,0 1 0,0 20 16,0 1-16,0-22 0,0 21 0,0-20 16,0-1-16,0 0 0,0 1 0,0-1 15,0-21-15,0 22 0,0-22 0,0 0 16,0 0-16,21 0 0,0-21 15,1 0-15,-1 0 0,0 0 16,21 0-16,-21 0 0</inkml:trace>
  <inkml:trace contextRef="#ctx0" brushRef="#br0" timeOffset="11507.79">10287 3344 0,'0'0'15,"0"-21"-15,0 0 0,-21 21 16,0 0-16,-1 0 0,1 0 16,0 21-16,0 0 0,0 1 15,-22-1-15,22 21 0,0-21 0,0 22 16,0-1-16,-22-21 0,22 21 0,21-20 16,-21 20-16,0-21 0,21 0 0,0 0 15,-21 1-15,21-1 16,0 0-16,21-21 15,0 0-15,0 0 0,0 0 0,1 0 16,20 0-16,-21-21 0,21 0 0,-20-1 16,20 1-16,-21 0 0,21 0 15,-20 0-15,20-22 0,-21 22 0,0-21 16,0 21-16,1-22 0,-22 22 0,0-21 16,21 21-16,-21 0 0,0 42 31,0 0-31,0 0 0,0 0 15,0 22-15,0-22 0,0 0 0,0 21 16,0-21-16,0 1 0,0-1 0,0 0 16,0 0-16,0 0 0,0 0 15,0 1-15,0-1 0,0 0 16,21-21-16,0 0 16,0 0-16,0 0 0,1 0 15,-1 0-15,0-21 0,0 0 0,0 21 16,0-22-16,-21 1 0,22 0 0,-1 0 15,0-21-15,0 20 0</inkml:trace>
  <inkml:trace contextRef="#ctx0" brushRef="#br0" timeOffset="11680.2">10816 3429 0,'0'64'32,"0"-43"-32,0 0 0,0 0 0,0 0 15,0 0-15,0 1 0,0-1 16,0 0-16,0 0 0,0 0 15,0 0-15,0-42 47,0 0-47,21 21 0</inkml:trace>
  <inkml:trace contextRef="#ctx0" brushRef="#br0" timeOffset="12031.99">10922 3069 0,'0'0'0,"-21"0"0,0 0 16,21 21-16,-22-21 15,1 22-15,21-1 16,0 0-16,0 0 0,0 0 0,0 0 16,21 1-1,1-22-15,-1 0 0,0 0 16,0 0-16,0 0 0,0-22 15,1 22-15,-22-21 0,0 0 0,21 21 16,-21-21-16,0 0 0,0 0 16,0-1-16,0 1 0,0 0 15,-21 21-15,-1 0 0,1-21 0,0 21 16,0 0-16,0 0 16,0 0-16,-1 21 0,1 0 0,0 0 15,0-21-15,21 22 0,-21-1 0,21 21 16,0-21-16,0 0 0,0 1 15,0-1-15,21-21 0,0 21 0,0 0 16,0-21-16,1 0 0,20 0 0,-21 0 16</inkml:trace>
  <inkml:trace contextRef="#ctx0" brushRef="#br0" timeOffset="12948.13">11472 2879 0,'0'0'0,"0"21"32,0 0-32,0 0 15,0 22-15,0-1 0,0 0 0,-21 1 16,21-1-16,-21 21 0,0 1 16,21-22-16,-21 22 0,-1-22 0,1 22 15,21-22-15,-21 0 0,21-21 16,0 22-16,0-22 0,0 0 15,0 0-15,0 0 0,21-21 0,0 0 16,1 0-16,-1 0 0,21 0 0,-21 0 16,0 0-16,22-21 0,-22 21 15,21-21-15,-21 0 0,22 0 0,-22 0 16,21-22-16,-21 22 0,1 0 0,20-21 16,-21 20-16,0 1 15,-21-21-15,0 21 0,21 21 0,-21-21 0,-21 21 31,0 21-31,21 0 16,0 0-16,-21 0 0,0 0 16,21 1-16,0-1 0,0 0 0,0 0 15,0 0-15,0 0 16,0 1-16,0-1 16,21-21-16,0 0 15,0 0-15,0 0 0,22 0 0,-1 0 16,0 0-16,1-21 0,-1 21 0,0-22 15,-20 1-15,20 0 0,0 0 0,-21 21 16,1-21-16,-1 0 0,0-1 16,0 1-16,-21 0 0,0 0 0,21 0 15,0 0-15,-21 42 32,0 0-17,0 0-15,0 0 0,0 22 16,-21-22-16,21 21 0,-21-21 0,21 22 15,0-1-15,0 43 0,-21-43 16,21 21-16,0-20 0,0 20 16,0 1-16,0-1 0,0-20 0,-21 20 15,21 1-15,0 63 0,0-64 16,0 1-16,0-1 0,-21 1 0,21-1 16,0 22-16,0-22 0,0 1 0,0-1 15,-22 22-15,22-22 0,0-20 16,0 20-16,0 1 0,-21-22 0,21 0 15,-21-20-15,0 20 0,21-21 0,-21 0 16,21 0-16,-21-21 0,-1 0 16,1 0-16,0 0 0,0-21 15,0-21-15,0 21 0,-1-22 0,1 22 16,0-42-16,0-43 0,21 42 16,0 1-16,0-22 0,0 1 15,21 20-15,0-21 0,22 1 0,-22-1 16,0 0-16,64-63 15,-64 64-15,21 20 0,0-21 16,1 22-16,-1 21 0,0-22 0,1 22 0,-1 21 16,0-22-16,1 22 0,-1 0 15,-21 0-15,22 0 0,-22 21 16,21 0-16,-21-22 0,0 22 0,1 0 16</inkml:trace>
  <inkml:trace contextRef="#ctx0" brushRef="#br0" timeOffset="14887.97">1736 5969 0,'0'0'0,"21"-21"16,0 0 0,-21 0-16,0 42 31,0 0-31,0 21 15,0-21-15,0 22 0,0-22 16,0 21-16,0 1 0,0-1 0,0 0 16,0 22-16,0-22 0,0 0 15,0 1-15,0-1 0,0 0 0,0 1 16,0-22-16,0 0 0,0 0 0,0 0 16,0 1-16,0-44 31,0 1-31,0 0 15,0 0-15,0 0 0,0-22 16</inkml:trace>
  <inkml:trace contextRef="#ctx0" brushRef="#br0" timeOffset="15192.13">2138 5906 0,'21'0'16,"-21"21"-16,0 0 16,0 0-16,0 0 0,0 0 15,0 22-15,0-22 0,0 21 0,0-21 16,0 22-16,0-1 0,0-21 0,0 22 16,0-22-16,0 21 0,0 0 15,0-20-15,0 20 0,0-21 0,0 0 16,0 0-16,0 1 0,0-1 15,0 0 1,-21-21-16,21-21 31,0 0-31,0-1 0,0 1 16,21 0-16</inkml:trace>
  <inkml:trace contextRef="#ctx0" brushRef="#br0" timeOffset="15504.43">2667 6287 0,'0'0'0,"21"0"0,0 0 16,0 0-16,1 0 0,83 0 31,-83 0-31,-1 0 15,-21-22-15,0 1 16,-21 21-16,-1-21 16,1 21-16,0-21 0,0 21 15,-21 0-15,20 0 0,1 0 16,0 0-16,0 0 0,0 0 0,0 0 16,21 21-16,0 0 15,-22-21-15,22 21 0,0 1 16,22-22-1,-1 0-15</inkml:trace>
  <inkml:trace contextRef="#ctx0" brushRef="#br0" timeOffset="16056.32">4318 5503 0,'21'-63'31,"-21"84"-15,0 0-16,0 0 16,0 22-16,0 20 0,0 1 15,0-22-15,0 43 0,0-22 0,-21 1 16,0-1-16,21 1 0,-21-22 0,-1 22 16,1-1-16,0-21 0,0 22 15,21-22-15,-21 1 0,0-1 0,-1 0 16,22 1-16,0-22 0,0 0 0,0 0 15,-21 0-15,21-42 32,0 0-17,0 0-15,0 0 0,0-22 0</inkml:trace>
  <inkml:trace contextRef="#ctx0" brushRef="#br0" timeOffset="16759.53">4064 5969 0,'0'0'0,"0"-42"0,-42-170 32,42 170-32,0 21 0,0-22 15,0 22-15,21-21 0,21-1 16,-21 22-16,0-21 0,1 21 0,20 21 16,0-21-16,1 21 0,-1 0 15,21 0-15,-20 0 0,20 21 0,43 63 16,-85-41-16,22 20 0,-22-20 15,-21 20-15,0 1 0,0-1 16,-21-21-16,-1 22 0,-20-22 16,-85 85-16,85-106 15,-1 22-15,1-22 0,0 0 0,21 0 16,-1 0-16,-20-21 0,21 0 0,0 0 16,0 0-16,-1-21 15,22 0-15,0 0 16,0 0-16,0 0 0,0-1 0,0 1 15,0 0-15,0 0 0,22 21 32,-22 21-32,21 0 0,-21 0 15,0 1-15,0-1 0,21 0 16,0 21-16,-21-21 0,21 22 0,0-22 16,-21 21-16,22-21 0,-1 22 15,-21-22-15,21 21 0,0-21 0,0 1 16,-21-1-16,21 0 0,1-21 0,-1 21 15,21-21-15,-21 0 0,0 0 0,22 0 16,-1 0-16,-21 0 0,22 0 16,-1 0-16,0-21 0,1 0 0,-1 0 15,0-1-15,1-20 0,-1 21 0,0-21 16,-21 20-16,22-20 0,-22 0 16,0 21-16,-21-1 0,0-20 0,21 21 15,-21 0-15,0 0 0,0-1 16,-21 22-1,0 22-15,0-22 0,21 21 16,-21 0-16,-1 0 0,1 0 0,21 0 16,0 22-16,-21-22 0,21 0 15,-21 21-15,21-20 0,0-1 0,0 21 16,0-21-16,0 0 0,0 1 0,0-1 16,21-21-16,0 21 0,0 0 0,1-21 15,-1 0-15,0 21 0,0-21 0,0 0 16,22 0-16,-22 0 0,21 0 15,0 0-15,1-21 0</inkml:trace>
  <inkml:trace contextRef="#ctx0" brushRef="#br0" timeOffset="18024.56">5927 6287 0,'0'0'0,"0"-22"0,0 1 0,0-21 15,0 21-15,0 0 0,-22-1 16,1 1-16,0 21 0,0 0 0,0-21 15,0 21-15,-22 0 0,22 0 16,0 0-16,-21 21 0,20 0 0,1 1 16,-21-1-16,21 0 0,0 0 0,-1 0 15,1 22-15,0-22 0,0 21 16,0-21-16,21 0 0,0 43 16,0-43-16,0 0 0,0 0 15,0 1-15,0-1 0,0 0 0,21-21 16,0 0-16,0 0 0,22 0 15,-22 0-15,0 0 0,21 0 0,-21-21 16,22 21-16,-22-21 0,0-1 16,21 1-16,-20 0 0,-1-21 0,0 21 15,0-1-15,0 1 0,-21 0 0,21 0 16,-21 0-16,22 0 0,-22-1 0,0 1 16,0 42 30,0 1-46,0-1 0,0 21 16,0-21-16,0 22 0,0-1 0,0 0 16,0 22-16,0-22 0,0 0 0,0 22 15,0-22-15,0 22 0,0-1 0,0 1 16,0-1-16,0 1 0,0-1 16,-22 1-16,1-1 0,21 22 0,-21-22 15,21 1-15,-21-1 0,0 1 0,0-22 16,21 22-16,-22-1 0,1-20 0,21 20 15,-21-21-15,21 1 0,0-1 16,-21 0-16,21 1 0,-21-1 0,21-21 16,0 0-16,0 1 0,0-1 0,21-42 31,0-1-31,0-20 16,0 0-16,22-43 0,-22 43 15,21-22-15,-21 22 0,22-43 0,-22 22 16,0-1-16,21-20 0,-20-1 0,-1 0 15,21 1-15,-21-1 0,0 0 0,1 1 16,-1-1-16,-21 0 16,21 1-16,0-1 0,-21 0 0,0 1 15,0 20-15,21 1 0,-21 20 0,0-20 16,0 42-16,0-22 0,0 1 0,0 21 16,0 0-16,0-1 0,0 1 15,0 42 16,0 1-31,0-1 0,-21 0 16,21 0-16,0 0 0,0 22 0,0-22 16,0 21-16,0-21 0,0 22 15,0-1-15,0-21 0,0 0 0,21 22 16,-21-22-16,21 0 0,1 0 16,-1 0-16,0-21 0,0 0 15,0 0-15,22 0 0,-22 0 0,21 0 16,-21 0-16,0-21 0,22 0 15,-22 0-15,21 0 0,-21-1 0,1 1 16,-1-21-16,21 21 0,-21-22 0,0 1 16,-21 21-16,22-21 0,-22-1 0,21 22 15,-21 0-15,0 0 0,0 0 16,0-1-16,0 1 0,0 42 31,-21 1-31,21-1 0,-22 0 16,22 0-16,-21 0 0,21 0 0,0 1 15,0 20-15,0-21 16,0 0-16,0 0 0,0 1 0,0-1 16,21 0-16,1 0 0,-1 0 0,0 0 15,0-21-15,21 0 0,-20 22 0,20-22 16,0 0-16,-21 0 16,1 0-16,20-22 0,-21 1 0,0 0 15,0 0-15,1 0 0,-1 0 0,0-22 16,0 22-16,-21-21 0,0 21 0,21-1 15,-21 1-15,0 0 0,0 0 0,0 0 16,0 42 0,-21 0-1,21 0-15,0 0 0,0 1 16,-21-1-16,21 0 0,-21 0 16,21 0-16,0 0 0,0 1 0,0 20 15,0-21-15,0 0 16,0-42 15,0 0-31</inkml:trace>
  <inkml:trace contextRef="#ctx0" brushRef="#br0" timeOffset="18220.06">7154 5990 0,'-21'0'0,"42"0"0,-63 0 0,21 0 16,42 0 47,0 0-63,0 0 0,0 0 15</inkml:trace>
  <inkml:trace contextRef="#ctx0" brushRef="#br0" timeOffset="18619.83">7514 6181 0,'0'0'0,"-21"0"0,21-21 0,0-1 0,0 1 16,0 0-16,0 0 0,0 0 15,21 21-15,0-21 16,0 21-16,1 0 16,-1 0-16,0 0 0,0 21 15,0-21-15,0 21 0,1 0 0,-1 0 16,-21 22-16,21-22 0,-21 0 16,21 0-16,-21 21 0,0-20 0,0-1 15,0 21-15,0-21 0,0 0 0,-21 1 16,21-1-16,-21-21 0,21 21 0,-21-21 15,21-21 1,0 0 0,0-1-16,0 1 0,0 0 0,0 0 15,0 0-15,0 0 0,21-1 0,-21-20 16,0 21-16,21 0 0,0-22 0,-21 22 16,21 0-16,0 0 15,-21 0-15,22 0 0,-1 21 0,-21-22 16,21 22-16,0-21 0,0 21 15</inkml:trace>
  <inkml:trace contextRef="#ctx0" brushRef="#br0" timeOffset="19253.09">8276 6096 0,'0'21'15,"21"-21"32,0 0-47,1 0 0,-22-21 16,21 21-16,0-21 0,0 0 0,0 0 15,0-1-15,-21 1 16,0 0-16,0 0 16,0 0-16,0 0 15,-21 21-15,0 0 0,0 0 16,0 21-16,21 0 0,-21 0 15,21 0-15,-22 0 0,22 1 16,0-1-16,-21 21 0,0-21 0,21 0 16,-21 22-16,21-22 0,0 0 0,0 0 15,0 0-15,0 1 0,0-1 16,21 0-16,0-21 16,0 0-16,1 0 15,-1 0-15,0 0 0,0-21 0,21 0 16,-20-1-16,20 22 15,-21-21-15,0 0 0</inkml:trace>
  <inkml:trace contextRef="#ctx0" brushRef="#br0" timeOffset="19915.99">8805 5884 0,'-42'22'31,"42"-1"-31,0 0 0,-21 21 0,21-21 0,0 1 15,0-1-15,0 0 0,0 0 0,-21 21 16,21-20-16,0-1 0,0 0 16,0 0-16,0 0 15,0 0-15,0 1 0,-22-22 16,1 0 0,21-22-1,-21 22 1,21-21-16,0 0 0,0 0 0,0 0 15,0 0-15,0-22 0,0 22 0,0-21 16,21-1-16,0 22 0,1-21 0,-1 0 16,21 20-16,-21 1 0,22 0 15,-1 0-15,-21 0 0,21 21 0,1 0 16,-1 0-16,0 21 0,-20 0 0,41 21 16,-21-20-16,-20-1 0,-1 21 15,0-21-15,-21 0 16,0 1-16,0 41 0,0-42 15,0 0-15,0 1 0,0-1 0,0 0 16,0 0-16,0 0 0,-21-21 0,0 21 16,-1-21-16,1 0 15,0 0 1,21-21 0,0 0-16,0 0 0,0 0 15,0 0-15,21-22 0,0 22 0,1-21 16,20 21-16,-21-22 0,0 22 15,0-21-15,22 21 0,-22-1 16,0 22-16,21 0 0,-20 0 0,41 0 16,-42 0-16,22 22 0,-43-1 15,21 0-15,-21 0 0,0 21 16,0-20-16,0-1 0,0 21 0,0-21 16,-21 0-16,21 1 0,-22 20 0,1-21 15,0 0-15,21 0 0,-21 1 16,21-1-16,21-42 47,0 21-47,-21-22 0,21 22 15</inkml:trace>
  <inkml:trace contextRef="#ctx0" brushRef="#br0" timeOffset="20244.8">9821 6075 0,'21'0'0,"1"0"16,-1 0-16,0-21 15,0 21-15,0 0 0,0-21 0,1 21 16,-1 0-16,0-22 0,0 1 0,0 21 16,-21-21-16,21 21 0,-21-21 15,0 0-15,22 0 0,-22-1 16,0 1-16,-22 21 15,1 0-15,0 0 0,0 0 16,0 0-16,0 21 0,-1 1 0,1-1 16,0 0-16,0 0 0,0 21 15,0-20-15,21-1 0,0 0 0,0 21 16,0-21-16,0 1 0,0-1 0,0 0 16,21 0-16,0-21 0,0 0 15,0 0-15,0 0 0,1 0 0,20 0 16,-21 0-16,21 0 0</inkml:trace>
  <inkml:trace contextRef="#ctx0" brushRef="#br0" timeOffset="20716.53">10499 5863 0,'0'85'31,"0"-64"-31,0 0 0,0 22 0,0-22 16,-22 0-16,22 0 0,0 21 16,-21-20-16,21-1 0,0 0 0,0 0 15,0 0-15,0 0 16,-21-21-16,21 22 0,-21-22 31,21-22-31,0 1 16,0 0-16,0 0 15,0 0-15,0 0 0,0-22 0,21 22 16,0-21-16,0 21 0,1-22 16,-1 1-16,21 21 0,-21-22 0,0 22 15,22 0-15,-22 21 0,21 0 0,-21 0 16,1 0-16,20 21 0,-21 0 0,0 1 16,0 20-16,1-21 15,-1 21-15,-21 1 0,0-22 0,0 21 16,0 1-16,0-22 0,0 21 0,0-21 15,0 0-15,0 64 16,0-64-16,0 0 16,0-42 15,0 0-31,0 0 0,0 0 0,21 0 16,0-1-16,-21 1 0,21 0 15</inkml:trace>
  <inkml:trace contextRef="#ctx0" brushRef="#br0" timeOffset="20972.38">11366 5355 0,'0'43'16,"0"-22"0,0 21-16,0-21 0,-21 43 0,21-22 15,-21 0-15,0 22 0,0-1 0,21-20 16,-21 20-16,-1-20 0,1-1 15,21 21-15,0-20 0,-21-1 0,21-21 16,0 22-16,0-1 0,0-21 16,0 0-16,0 0 0,0 22 0,21-43 0,-21 21 15,21 0-15,22-21 16,-22 0-16,0 0 0,0 0 0,22 0 16,-22 0-16,0 0 0,0-21 0,-21 0 15,21 0-15,-21-1 0</inkml:trace>
  <inkml:trace contextRef="#ctx0" brushRef="#br0" timeOffset="21174.28">11028 5884 0,'0'0'0,"21"0"16,21 0-1,-21 0-15,22 22 0,-22-22 16,21 0-16,1 0 0,-1 0 0,0 0 15,-21 0-15,22 0 0,-1 0 0,0 0 16,1-22-16,-22 22 0,21 0 16,-21 0-16,22-21 0,-22 21 0,0 0 15,0 0-15</inkml:trace>
  <inkml:trace contextRef="#ctx0" brushRef="#br0" timeOffset="21684.98">7472 7472 0,'0'0'0,"0"21"15,0 0-15,0 22 0,0-22 0,0 21 16,0 0-16,0 22 0,0-22 16,0 22-16,0-22 0,0 22 0,0-22 15,0 21-15,-21-20 0,21-1 16,-22 0-16,1 1 0,0-1 0,21-21 15,-21 0-15,21 22 0,0-22 0,-21-21 16,21 21-16,21-21 16,0-21-16,0 0 15,-21 0-15,21-1 0,1 1 16</inkml:trace>
  <inkml:trace contextRef="#ctx0" brushRef="#br0" timeOffset="21871.87">7556 7599 0,'0'-21'0,"0"42"0,0-63 0,0 20 16,0 1-16,22 21 15,-1 0-15,0 0 16,21 0-16,-21 0 0,1 0 16,-1 0-16,21 0 0,-21 0 0,0 0 15,1 21-15,-1-21 0,0 22 16,-21-1-16,0 0 15</inkml:trace>
  <inkml:trace contextRef="#ctx0" brushRef="#br0" timeOffset="22052.77">7493 8043 0,'21'0'31,"0"0"-16,0 0-15,1 0 0,-1 0 0,0 0 16,0 0-16,21-21 0,22 21 16,-22 0-16,1-21 0,-22 21 15,21 0-15,-21-21 0</inkml:trace>
  <inkml:trace contextRef="#ctx0" brushRef="#br0" timeOffset="22429.53">8043 8065 0,'-42'-106'15,"42"85"1,0-1-16,0 1 0,21 0 16,0 21-16,0 0 0,1 0 15,-1 0-15,0 0 0,0 0 0,0 0 16,0 21-16,1 0 0,20 1 0,-21-1 15,0 21-15,0-21 0,1 43 16,-22-22-16,0 0 0,0-20 16,0 20-16,0-21 0,0 21 0,0-20 15,0-1-15,0 0 0,0 0 16,0-42 15,0 0-31,0 0 16,0-1-16,0 1 0,0-21 0,0 21 15,21 0-15,-21-22 0,21 22 0,0-21 16,-21-1-16,21 22 0,0 0 16,1-21-16,-1 21 0,0-1 15,0 1-15,21 0 0,-20 0 0</inkml:trace>
  <inkml:trace contextRef="#ctx0" brushRef="#br0" timeOffset="22776.53">10435 6922 0,'0'0'0,"0"-22"0,-21 1 15,0 21-15,0 0 16,-1 0-16,1 21 0,0 1 15,0 20-15,0 0 0,0 22 0,-1-22 16,1 43-16,0-22 0,0 22 0,-21 0 16,20-1-16,-41 86 0,21-86 15,-1 1-15,-20 0 0,20 20 0,1-20 16,0 21-16,-1-21 0,-20-1 16,21 1-16,-1 0 0,1-1 0,0-20 15,-1 20-15,1-20 0,0-1 0,-1 1 16,22-22-16,0 1 0,0-22 0,0 21 15,21-21-15,21-42 16,0 0 0</inkml:trace>
  <inkml:trace contextRef="#ctx0" brushRef="#br0" timeOffset="23792.56">11282 7451 0,'0'-21'0,"0"-1"15,0 44 32,0-1-47,0 0 16,0 0-16,0 0 0,0 0 0,0 1 16,0-1-16,21-21 15,0 0-15,0 0 0,22 0 16,-22 0-16,21 0 0,0 0 0,1 0 15,-22-21-15,21 21 0,1-22 16,-1 1-16,-21 0 0,21 21 0,-20-21 16,-1 0-16,-21 0 0,0-1 15,0 1-15,0 0 0,-21 0 0,-1 0 16,1 0-16,0-1 0,-21 22 16,-1 0-16,-20 0 0,21 0 0,-1 22 15,-20-1-15,20 0 0,1 0 0,0 21 16,-1-20-16,22 20 0,-21 0 0,21-21 15,21 22-15,0-22 0,0 21 0,0-21 16,0 22-16,0-22 0,0 0 0,21 21 16,0-20-16,0-1 0,0-21 15,22 21-15,-22-21 0,0 0 16,21 21-16,-20-21 0,20 0 0,-21 0 16,21 0-16,-20 0 0,-1 0 15,0 0-15,0 0 0,0 0 0,-21-21 16,0 0-16,-21 21 15,0 0-15,-21 0 0,20 0 16,-20 0-16,0 0 0,-1 0 0,-20 21 16,21 0-16,-1 0 0,-20 0 15,20 1-15,1-1 0,0 0 0,21 0 16,-22 21-16,22-20 0,0-1 0,21 21 16,-21-21-16,21 0 0,0 1 0,0-1 15,21 0-15,21 0 0,-21 0 0,1-21 16,20 21-16,0-21 0,1 0 15,20 0-15,-21 0 0,1 0 0,20 0 16,-20 0-16,-1 0 0,21 0 16,-20-21-16,-1 0 0,0 21 0,1-21 15</inkml:trace>
  <inkml:trace contextRef="#ctx0" brushRef="#br0" timeOffset="24016.45">11980 7789 0,'0'0'0,"21"22"31,1-1-31,-1 0 0,-21 0 16,21 0-16,0 0 0,0 1 15,0 20-15,1-21 0,-1 0 0,0 22 16,0-22-16,0 0 0,0 0 0,1 0 16,-1 0-16,0-21 0,-21 22 0,21-22 15,0 0-15,0-22 31,-21 1-31,0 0 0,22 0 16</inkml:trace>
  <inkml:trace contextRef="#ctx0" brushRef="#br0" timeOffset="24245.33">12488 7726 0,'0'-21'0,"0"42"0,0-63 0,-21 63 31,0 0-31,0 0 15,0 0-15,-1 22 0,1-22 0,0 0 16,0 21-16,-21-21 0,20 22 0,-20-1 16,21-21-16,-21 22 0,20-22 0,-20 21 15,21-21-15,-64 64 16,43-64-16,42 0 0,0 0 16,-21-21-16,21 22 15,21-22-15,0 0 0,0 0 0,43-22 16,-22 22-16,0-21 0,22 0 15</inkml:trace>
  <inkml:trace contextRef="#ctx0" brushRef="#br0" timeOffset="24608.86">12848 7641 0,'0'21'31,"0"1"-31,0-1 0,0 21 16,0-21-16,0 22 0,0 20 0,0-21 16,0 22-16,-21-22 0,21 22 15,0-1-15,0 1 0,0-1 0,0 1 16,-21-1-16,21 1 0,-21-1 0,21 1 16,0 20-16,0-20 0,-22 21 15,22-22-15,-21 22 0,0-1 0,0 43 16,0-63-16,0-1 0,-1 1 15,1-1-15,0-20 0,0 20 0,0-20 16,0-1-16,21 0 0,-22-21 0,1 22 16,21-22-16,-21 0 0,21 0 0,0 0 15,0 1-15,0-44 16,21 1 0,0 0-16,-21 0 15,22 0-15,-1-22 0,0 1 0,0 0 16,0 21-16</inkml:trace>
  <inkml:trace contextRef="#ctx0" brushRef="#br0" timeOffset="24914.68">12890 7789 0,'0'0'0,"0"-42"0,0 21 0,0-43 15,0 22-15,22 21 0,-1 0 16,0 0-16,21-1 0,-21 1 0,22 21 16,-22 0-16,21 0 0,1 0 15,-1 0-15,-21 0 0,21 0 0,-20 21 16,20 1-16,-21-1 0,0 0 0,0 0 16,-21 21-16,0-20 0,0 20 0,-21 0 15,0 1-15,-21-1 0,21-21 0,-22 21 16,1 1-16,0-1 0,-1 0 15,-63 22-15,64-43 0,0 0 16,-1 22-16,22-43 0,-21 21 16,21 0-16,0-21 0,-1 21 0</inkml:trace>
  <inkml:trace contextRef="#ctx0" brushRef="#br0" timeOffset="25385.19">10964 8594 0,'0'21'16,"21"-21"-16,22 0 15,-1 0-15,0 0 0,1 0 16,20 0-16,22 0 0,-22 0 0,22 0 0,-21 0 15,20 0-15,22-21 0,-21 21 0,21-21 16,-1-1-16,1 22 0,21-21 16,-21 0-16,0 21 0,21-21 0,-21 0 15,0 0-15,-1 21 0,1-22 16,-21 1-16,0 21 0,-1 0 0,-20 0 16,-22 0-16,22 0 0,-43 0 0,21 0 15,-21 0-15,0 0 0,-63 21 16,21-21-1,0 0-15,-22 0 0,1 0 0</inkml:trace>
  <inkml:trace contextRef="#ctx0" brushRef="#br0" timeOffset="25967.79">7599 8721 0,'-21'0'16,"-1"0"-16,1 0 15,0 0 1,42 0 15,22 0-31,-1 0 0,0 0 16,1 0-16,20 0 0,1 0 0,20 0 15,-20 0-15,20 0 0,1 0 0,0 0 16,-1 0-16,1-21 0,0 21 0,-1 0 16,1-22-16,-21 22 0,20 0 15,-20 0-15,-1 0 0,-20 0 0,-1 0 16,-21 0-16,21 0 0,-20 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5T11:21:03.7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2561 1969 0,'0'0'0,"0"-22"0,0 1 0,0 0 0,0 0 15,0 0-15,0 0 0,0-1 16,0 1-16,-21 21 0,0 0 31,21 21-31,0 1 16,0-1-16,0 21 0,0 0 15,0 1-15,0-1 0,0 0 0,0 22 16,-21-22-16,21 22 0,-22-22 16,22 22-16,0-1 0,0-21 0,0 1 15,-21 20-15,21-20 0,0-1 16,0-21-16,0 21 0,0-20 0,0 20 15,0-21-15,0 0 16,0 0-16,21-21 31,1 0-15,-22-21-16,21 0 0,0 21 16,-21-21-16,21 0 0</inkml:trace>
  <inkml:trace contextRef="#ctx0" brushRef="#br0" timeOffset="332.46">2984 2371 0,'0'21'31,"0"0"-31,0 0 16,0 0-16,0 1 15,22-22 1,-1 0-16,0 0 16,0-22-16,-21 1 15,21 0-15,-21 0 0,21 21 16,-21-42-16,0 20 16,0 1-1,-21 21-15,0 0 0,0 0 0,0 0 16,0 21-1,21 1 1,0-1 0,21-21-1</inkml:trace>
  <inkml:trace contextRef="#ctx0" brushRef="#br0" timeOffset="885.14">4254 1757 0,'0'0'0,"0"-21"16,0 0-16,0-22 15,0 22-15,0 0 0,0 0 0,-21 0 16,0 21 0,21 21-1,0 0-15,0 21 16,-21-21-16,21 43 0,0-22 0,0 1 16,-21 20-16,21 1 0,-21-22 15,21 21-15,0 1 0,0-22 0,-22 22 16,1-22-16,21 0 0,-21 1 0,21-1 15,0 0-15,0 1 16,-21-1-16,21-21 0,-21 0 0,21 1 16,-21-1-16,21 0 0,0 0 15,0-42 1,0 0 0,0 0-16,0-1 0,21 1 15,0-21-15</inkml:trace>
  <inkml:trace contextRef="#ctx0" brushRef="#br0" timeOffset="1423.54">4064 2032 0,'0'0'0,"-21"-21"0,0 0 0,-1 0 0,1-1 16,21 1-16,0 0 0,-21-21 0,21 21 15,0-22-15,0 1 0,0 21 16,21-22-16,0 22 0,1-21 0,20 21 15,-21 0-15,21-1 0,1 1 16,20 0-16,-20 0 0,20 21 0,1 0 16,-1 0-16,-21 0 15,22 21-15,-1 0 0,-20 0 0,-1 1 0,-21 20 16,0 21-16,-21-20 0,0 20 16,0-20-16,-21 20 0,0-21 15,-21 22-15,-1-22 0,1 1 0,-21-1 16,20 0-16,-20 1 0,20-1 15,-20-21-15,21 0 0,-1 0 0,22 1 16,-21-22-16,21 0 0,-1 0 16,1 0-16,21-22 15,0 1-15,0 0 16,0 0-16,0 0 0,0 0 0,0-1 16,0 1-16,21 21 15,1 0-15,-22 21 16,21 1-1,-21-1-15,0 0 0,21 21 16,-21-21-16,0 43 0,0-43 16,21 21-16,0-20 0,-21-1 15,21 0-15,1 0 0,-1 0 0,0 0 16,0 1-16,0-22 0,0 0 0,22 0 16,-22 0-16,21 0 0,1 0 15,-1 0-15,-21 0 0,21-22 0,1 22 16,-1-21-16,-21 0 0,22 0 15,-22 0-15,21-22 0,-21 22 0</inkml:trace>
  <inkml:trace contextRef="#ctx0" brushRef="#br0" timeOffset="1788.34">4889 2307 0,'-21'0'0,"42"0"0,-63 0 16,21 0-16,21 21 15,-21-21-15,21 22 0,0-1 16,21-21-1,0 0-15,21 0 16,-20 0-16,20 0 0,-21-21 0,21 21 16,-20-22-16,20 22 0,-21-21 15,0 0-15,22 0 0,-22 0 0,0 21 16,-21-21-16,0-1 0,0 1 16,0 0-16,0 0 0,-21 21 15,-22 0-15,22 0 16,0 0-16,0 0 0,-21 21 15,20 0-15,1 0 0,-21 1 0,21-1 16,0 0-16,-1 0 0,1 21 0,0-20 16,21-1-16,0 0 0,0 0 15,0 21-15,0-20 0,0-1 16,0 0-16,21-21 16,22 21-16,-22-21 0,0 0 0,21 0 15,1 0-15,-1 0 0,0-21 16,1 0-16,-1 21 0,0-21 0,22-1 15</inkml:trace>
  <inkml:trace contextRef="#ctx0" brushRef="#br0" timeOffset="2695.93">5800 2201 0,'0'0'0,"0"-21"0,0 0 0,0 0 16,0 0-16,0 0 0,0-1 15,0 1-15,-22 21 16,1 0-16,0 0 0,0 0 0,0 0 15,0 0-15,-1 0 0,1 21 0,0 1 16,-21-1-16,21 0 0,-1 0 16,1 0-16,0 0 0,0 1 0,0 20 15,0-21-15,-1 0 0,22 0 16,-21 1-16,21-1 16,0 0-16,21-21 0,1 0 15,-1 0-15,0 0 0,21 0 16,-21 0-16,22 0 0,-22-21 0,0 21 15,43-43-15,-43 22 0,0 21 16,0-21-16,-21 0 0,21 0 16,-21 0-16,21 21 0,-21-22 0,0 1 15,0 0-15,0 42 47,0 0-47,0 1 16,0-1-16,0 21 0,0 0 15,-21-20-15,21 41 0,0-21 0,0 1 16,0 20-16,0 1 0,0-1 16,0 1-16,0-1 0,0 1 0,0-1 15,21 1-15,-21-1 0,0 1 0,0 20 16,212-1248 281,-212 1164-297,-21 21 15,21 1-15,-21 20 16,21-21 0,-21 0-16,21 0 0,-22 1 15,22-1-15,0 0 0,0 0 16,0 0-16,0 0 16,22-21 15,-1-42-16</inkml:trace>
  <inkml:trace contextRef="#ctx0" brushRef="#br0" timeOffset="3976.2">5757 2434 0,'0'0'0,"0"-21"31,0 42 0,0 0-15,0 1-16,0 20 16,0-21-16,0 21 0,0-20 0,0 20 15,0 0-15,0 1 0,0-1 16,0-21-16,0 21 0,0 1 0,0-1 15,0-21-15,0 22 0,0-1 16,0-21-16,0 21 0,0 1 0,0-1 16,0 0-16,0-20 0,21 20 15,-21 0-15,0 1 0,0-1 0,0-21 16,0 21-16,0 1 0,0-22 0,-42 42 16,42-41-16,-42 20 15,21-21-15,-1 0 0,1 0 16,0-21-16,-21 22 0,21-22 15,-1 0-15,-20 0 0,21 0 0,0 0 16,-22 0-16,22-22 0,-21 1 16,21 0-16,-22 0 0,22-21 15,-21 20-15,21-20 0,0 0 16,-22-1-16,43 1 0,-21 0 0,21-1 0,-21 1 16,21 0-16,0-1 0,0 1 15,0 0-15,21-1 0,0 1 0,0 21 16,22-21-16,-22-1 0,21 22 15,1-21-15,-22 21 0,21-1 0,0-20 16,1 21-16,-1 0 0,0 0 16,-20-1-16,20 1 0,0 0 15,-21 0-15,1 0 0,-1 0 0,21-1 16</inkml:trace>
  <inkml:trace contextRef="#ctx0" brushRef="#br0" timeOffset="4604.47">6032 2138 0,'22'-42'16,"-22"63"31,0 0-47,0 0 0,0 0 15,0 0-15,0 1 0,0-1 0,0 21 16,-22-21-16,22 22 0,0-22 0,-21 0 15,21 21-15,0-21 0,0 1 16,0-1-16,0 0 0,0 0 16,21-21-1,1 0-15,-1 0 0,0 0 16,0-21-16,-21 0 0,21 0 16,0-1-16,1 1 0,-1 0 0,-21 0 15,21 0-15,-21-22 0,21 22 16,0 0-16,-21-21 0,0 21 0,0-1 15,0 1-15,21-21 0,-21 21 16,0 0-16,0 42 47,0 0-47,0 0 0,0 0 16,0 0-16,0 1 0,0-1 0,0 21 15,0-21-15,0 0 0,0 22 16,0-22-16,0 0 0,0 0 0,0 0 15,22 1-15,-1-1 16,0-21-16,0 0 0,0 0 0,0 0 16,1 0-16,-1-21 15,0-1-15,0 1 0,21 0 0,-20-21 16,-1 21-16</inkml:trace>
  <inkml:trace contextRef="#ctx0" brushRef="#br0" timeOffset="4876.33">6837 1693 0,'0'0'0,"0"-21"0,-21 21 15,-1 0 1,1 21-16,21 22 16,-21-22-16,21 21 0,0 1 15,0-22-15,-21 21 0,21 0 0,0 1 16,-21-1-16,21 0 0,0 1 0,0-1 15,0 0-15,-21 1 0,21-22 16,0 21-16,0-21 0,0 1 16,0-1-16,0 21 0,0-21 15,0 0-15,21-21 16,0 0-16,0 0 16,0 0-16,0-21 0,1 0 0</inkml:trace>
  <inkml:trace contextRef="#ctx0" brushRef="#br0" timeOffset="5388.34">7281 2159 0,'0'0'0,"0"-85"31,0 64-31,0 0 0,0 0 16,0 0-16,-21 21 15,0 0-15,0 0 0,0 0 16,-1 0-16,1 21 0,0 0 16,0 0-16,0 0 0,0 1 0,-1-1 15,1 21-15,0-21 0,21 22 16,-21-22-16,21 0 0,-21 21 0,21-21 16,0 1-16,0-1 0,0 0 15,0 0-15,21-21 16,0 0-16,0 0 0,0 0 15,1 0-15,-1 0 0,0-21 16,0 0-16,0 21 0,0-21 0,1-1 16,-1-20-16,0 21 0,0 0 15,-21 0-15,0-1 0,21-20 0,-21 21 16,21 0-16,-21 0 0,0-1 16,22 22-16,-22 22 15,0-1 1,-22 0-16,22 0 0,-21 0 15,21 0-15,-21 1 0,21-1 0,0 0 16,0 0-16,0 0 16,0 0-16,0 1 0,0-1 0,0 0 15,21-21 1,0 0-16,1 0 16,-1 0-16,0 0 0,0-21 15,0 21-15</inkml:trace>
  <inkml:trace contextRef="#ctx0" brushRef="#br0" timeOffset="5777.12">7556 2138 0,'0'0'0,"0"-21"0,0 0 0,0-1 16,0 1-16,22 21 15,-1-21-15,0 21 0,0-21 16,0 21-16,0 0 0,1 0 15,-1 0-15,0 0 16,0 21-16,21 0 0,-20 0 0,-1 1 16,0-1-16,0 0 0,0 0 15,0 21-15,1-20 0,-22-1 0,0 0 16,0 21-16,0-21 0,0 1 16,0-1-16,0 0 0,-22 0 0,1-21 15,0 21-15,0-21 16,0 0-1,0-21-15,21 0 16,0 0-16,0 0 0,0-1 16,0 1-16,0 0 0,0 0 0,0-21 15,0 20-15,0 1 0,0-21 0,21 21 16,-21 0-16,21-1 0,0 1 16,0 0-16,0 0 0,1 0 15,-1 21-15,21 0 0,-21-21 16,22 21-16</inkml:trace>
  <inkml:trace contextRef="#ctx0" brushRef="#br0" timeOffset="6155.9">9313 1566 0,'0'0'0,"0"-42"16,-21 63 15,21 0-31,0 22 0,0-22 0,-21 21 16,0 22-16,0-22 0,-1 0 15,22 22-15,-21-22 0,0 1 0,0-1 16,21 0-16,-21 1 0,0-1 16,-1 0-16,22-21 0,0 22 0,0-22 15,-21 0-15,21 0 0,0 0 16,0 1-16,21-22 16,1 0-1,-1 0-15,0-22 16,0 1-16,0 0 0,0 0 0</inkml:trace>
  <inkml:trace contextRef="#ctx0" brushRef="#br0" timeOffset="6543.67">9461 1969 0,'0'0'0,"0"-22"0,0 44 31,0-1-31,0 0 16,-21 0-16,21 0 0,0 0 15,0 22-15,-21-22 0,21 0 16,0 0-16,0 0 0,0 1 0,0-1 16,0 0-16,0 0 15,21-21-15,0 0 16,1 0-16,-1 0 0,0 0 0,0 0 16,0 0-16,0 0 0,22-21 15,-22 0-15,0 0 0,0-1 16,0 1-16,-21 0 0,0-21 0,22 21 15,-22-22-15,0 22 0,0-21 0,0 21 16,0-1-16,-22 1 0,1 0 0,0 0 16,0 21-16,0 0 15,0 0-15,-1 0 0,1 0 0,0 0 16,0 0-16,0 0 0,0 21 16,21 0-16,-22-21 0,22 21 15,0 1 1</inkml:trace>
  <inkml:trace contextRef="#ctx0" brushRef="#br0" timeOffset="6779.54">9017 1778 0,'-21'0'0,"42"0"0,-42-21 16,42 21-1,0 0-15,0 0 0,0 0 0,22 0 16,-1 0-16,0 0 0,-20 0 0,20-21 16,0 21-16,1 0 0,-1 0 15,-21 0-15,21 0 0,-20 0 0,20-21 16,-21 21-16,0 0 0,0 0 16,1 0-16</inkml:trace>
  <inkml:trace contextRef="#ctx0" brushRef="#br0" timeOffset="7352.21">11134 1905 0,'21'0'0,"-42"0"0,63-21 16,-42 0-16,0 0 16,0-1-16,0 1 0,0 0 15,0 0-15,-21 0 16,0 21-16,-1-21 0,1 21 0,-21 0 15,21 0-15,0 0 16,-1 0-16,-20 21 0,21 0 0,-21 0 16,20 0-16,1 22 0,-21-1 15,21-21-15,0 21 0,-1 1 0,1-1 16,0 0-16,0 1 0,0-22 0,21 21 16,0-21-16,0 1 0,0 20 15,0 0-15,21-42 16,0 21-16,0 1 0,0-22 0,22 0 15,-1 0-15,-21 0 0,43 0 16,-22 0-16,0 0 0,1 0 0,20-22 16,-20 22-16,62-42 15,-62 21-15,-1-21 0,0 20 0,1-20 16,-1 21-16</inkml:trace>
  <inkml:trace contextRef="#ctx0" brushRef="#br0" timeOffset="7617.06">11663 1566 0,'0'0'15,"0"-42"-15,0 21 0,0 0 0,0 0 0,0-1 16,0 1-16,-21 21 16,-1 21-1,22 1-15,0-1 16,0 21-16,-21-21 0,0 43 16,21-22-16,-21 22 0,21-1 0,-21-21 15,0 22-15,21-1 0,-22-20 16,22-1-16,0 0 0,-21 1 0,21-1 15,0-21-15,0 22 0,0-22 0,0 0 16,0 0-16,0 0 16,21-21-16,1 0 15,-1 0-15,0-21 16,0 21-16,0-21 0,0 0 16</inkml:trace>
  <inkml:trace contextRef="#ctx0" brushRef="#br0" timeOffset="8144.76">12171 2011 0,'0'0'0,"21"-21"0,0 21 0,-21-21 16,21 21-16,-21-22 0,0 1 16,0 0-16,0 0 0,0 0 0,0 0 15,0-1-15,0 1 0,0 0 16,-21 21-16,21-21 0,-21 21 15,0 0-15,0 0 0,-1 0 0,-20 0 16,21 21-16,-21 0 0,20 0 16,-20 22-16,0-22 0,21 21 0,-22 1 15,22-22-15,0 21 0,0 0 16,0-20-16,-1-1 0,22 0 0,0 0 16,0 0-16,0 0 0,0 1 0,0-1 15,22-21-15,-1 0 16,0 0-16,0 0 0,0 0 0,22 0 15,-22 0-15,0-21 0,21 21 16,-21-22-16,22 1 0,-22 0 0,0 0 16,0 0-16,0 0 0,1-22 15,-1 22-15,0-21 0,-21 21 16,0-22-16,0 22 0,0 0 0,0 0 16,0 0-16,0-1 0,0 44 15,-21-1 1,21 0-16,-21 0 0,21 21 0,-22-20 15,22 20-15,0-21 0,-21 0 16,21 22-16,0-22 0,0 0 0,0 0 16,0 0-16,0 0 0,0 1 15,21-1 1,1-21-16,-1 0 0,0 0 16,0 0-16,0 0 15,0-21-15,1 21 0,20-22 0,-21 1 16</inkml:trace>
  <inkml:trace contextRef="#ctx0" brushRef="#br0" timeOffset="8576.53">12615 1969 0,'0'0'0,"21"0"0,-21-22 0,22 22 16,-1-21-16,0 0 0,0 0 16,-21 0-16,21 0 0,-21-1 15,-21 22 1,0 0-1,0 0-15,0 0 0,-1 22 16,1-1-16,0-21 0,-21 21 0,42 0 16,-21 0-16,-1 0 15,22 1-15,0-1 0,0 0 16,0 0-16,22 0 16,-1-21-16,0 21 0,0 1 15,0-22-15,0 21 0,1-21 16,-22 21-16,21 0 0,0-21 15,-21 21-15,0 0 0,21-21 16,-21 22-16,-21-22 16,0 0-1,0 0-15,-1 0 0,1 0 16,0 0-16,0 0 16,0 0-16,0 0 0,-1 0 0,1 0 15,21-22-15,-21 22 0,21-21 16,-21 0-16,21 0 15,21 21 1,0 0-16,0-21 16,1 21-16</inkml:trace>
  <inkml:trace contextRef="#ctx0" brushRef="#br0" timeOffset="9028.27">13356 1926 0,'0'0'0,"0"-21"0,0 0 15,0 0 1,-21 21-16,0-21 0,0 21 16,-1 0-16,1 0 0,0 0 0,0 0 15,0 0-15,-22 21 0,1 0 16,21 0-16,0 0 0,0 0 15,21 1-15,0-1 16,0 0-16,0 0 0,0 0 16,0 0-16,21 1 0,0-22 15,0 21-15,21-21 0,-20 21 16,-1-21-16,0 21 0,42 0 16,-41-21-16,-1 0 0,0 0 15,0 21-15,-63-21 31,21 0-31,-1 0 16,-20 0-16,21 0 0,-21 0 0,-1 0 16,22 0-16,-21 0 0,21 0 0,-22 0 15,22 0-15,0 0 16,0 0-16,0 0 0,-1 0 0,1 22 16</inkml:trace>
  <inkml:trace contextRef="#ctx0" brushRef="#br0" timeOffset="19820.31">2815 4064 0,'0'0'15,"0"-21"-15,0 0 16,0 0-1,-21 21-15,21-22 16,-21 22-16,21-21 0,0 0 16,0 0-1,0 0-15,0 0 16,21-1-16,0 22 16,0-21-16,0 21 0,1-21 15,-1 21-15,0 0 0,0 0 16,0 0-16,0 0 0,1 0 15,-1 21-15,0 0 16,0 1-16,0-1 0,0 0 0,-21 21 16,0 1-16,22-22 0,-22 21 0,21 0 15,-21 1-15,0-1 16,0 0-16,0 1 0,0 20 0,-21-42 16,-1 22-16,22-1 0,-21 0 15,0-20-15,-21 20 0,21-21 0,-1 21 16,1-20-16,-21-1 0,21 0 15,0 0-15,-22-21 0,22 21 0,0-21 16,-21 0-16,20 0 0,-20 0 16,21 0-16,0 0 0,-22 0 0,22-21 15,-21 21-15,21-21 0,0 0 0,-1 0 16,1-22-16,0 22 0,21 0 16,-21-21-16,21 20 0,0 1 0,0 0 15,0 0-15,0 0 16,21 0-16,0-1 0,0 22 0,1-21 15,-1 21-15,0 0 0,0 0 16,0 0-16,0 0 0,22 0 0,-22 0 16,0 21-16,0 1 0,0-1 15,1 0-15,-1 0 0,-21 0 0,21 0 16,0 1-16,-21-1 0,0 0 16,21 0-16,0 0 0,-21 0 0,22 1 15,-22-1-15,21 0 0,0-21 16,-21 21-16,21-21 15,0 0-15,0 0 0,1 0 16,-1 0 0,-21-21-16</inkml:trace>
  <inkml:trace contextRef="#ctx0" brushRef="#br0" timeOffset="20093.16">3492 4445 0,'0'0'0,"0"-21"16,0 0 15,0 0-15,-21 21 46,42 0-30,1 0-17,-1 0-15</inkml:trace>
  <inkml:trace contextRef="#ctx0" brushRef="#br0" timeOffset="21079.65">4974 4022 0,'0'0'16,"0"-43"-16,0-84 15,-21 106-15,21 0 16,0 0-16,0 0 0,-21 21 16,21 21-1,0 0 1,-21 21-16,21-20 0,-22 41 16,1-21-16,0 22 0,0-22 15,0 22-15,0-1 0,-1 1 0,-20-1 16,21-20-16,-21-1 0,20 21 0,-20-20 15,21-22-15,0 21 0,-22-21 16,22 1-16,0-1 0,21 0 0,-21-21 16,0 0-16,0 0 15,21-21-15,0 0 16,0-1-16,0 1 0,0 0 0,0 0 16,0-21-16,0 20 0,21-20 15,0 0-15,0-1 0,0 22 16,-21-21-16,21 21 0,1-22 15,-22 22-15,21 21 0,0-21 0,0 21 16,0 0-16,0 21 16,-21 0-16,22 1 0,-22-1 15,0 21-15,21-21 0,-21 0 0,0 22 16,21-22-16,-21 21 0,0-21 16,0 1-16,21-1 0,0 21 0,-21-21 15,21-21-15,1 21 0,-1 1 0,0-22 16,0 0-16,21 0 15,-20 0-15,20 0 0,0 0 0,-21 0 16,22-22-16,-1 1 0,0 0 0,-20 0 16,20 0-16,0 0 0,-21-22 15,22 22-15,-22-21 0,0-1 0,0 1 16,0-21-16,-21 20 0,0-20 16,0 20-16,0-20 0,0 21 15,0-22-15,-21 22 0,0 21 0,-21-22 0,21 22 16,-22-21-16,22 42 0,-21-21 15,-1 21-15,22 0 0,-21 0 0,0 0 16,-1 21-16,1 0 16,21 0-16,-22 0 0,22 22 0,-21-22 15,21 21-15,21 22 0,0-22 0,-21 0 16,21 22-16,0-22 0,0 0 16,0 1-16,21-1 0,0 0 0,0-20 15,21 20-15,-20-21 0,-1 0 16,21 0-16,0 1 0,-20-1 0,20-21 15,0 0-15,-21 0 0,22 0 0,-1 0 16,0 0-16,1-21 0,-1 21 16,0-22-16,1 1 0</inkml:trace>
  <inkml:trace contextRef="#ctx0" brushRef="#br0" timeOffset="21787.81">5863 4106 0,'0'0'0,"42"-127"31,-42 106-31,-21 21 16,0 0-16,0 0 16,0 0-16,0 0 0,-1 21 0,1 1 15,0-1-15,0 0 0,0 21 16,0-21-16,-1 22 0,-20 41 16,21-62-16,0 20 0,0 0 0,21-21 15,0 1-15,0 20 0,0-21 16,0 0-16,0 0 0,0 1 15,21-22-15,0 0 16,0 0-16,0 0 16,22 0-16,-22 0 0,0-22 0,0 1 15,0 0-15,22 0 0,-22 0 16,0-22-16,0 22 0,0-21 0,0 0 16,-21 20-16,22-20 0,-1 21 0,-21 0 15,0-22-15,0 22 0,21 21 16,-21-21-16,0 42 31,0 0-31,0 1 0,0-1 16,0 0-16,0 0 0,0 0 0,0 22 15,0-22-15,0 0 0,0 0 16,0 0-16,0 0 0,0 1 16,0-1-16,0 0 0,21 0 15,0-21-15,0 0 16,1 0-16,-1 0 0,0 0 15,0 0-15,0 0 0,0-21 0,1 0 16,-1 0-16,0-1 0,0 1 16,0 0-16,-21 0 0,21-21 0,-21 20 15,22 1-15,-1 0 0,-21 0 16,0 0-16,0 0 0,0-1 16,21 22-16,-21 22 31,0-1-31,0 0 0,0 0 15,0 21-15,0-20 0,0-1 0,-21 0 16,21 0-16,0 0 0,0 0 16,0 1-16,0-1 0,0 0 15,21-21 17,0 0-32,0-21 15,0 0-15,-21-1 0,0 1 16,22-21-16,-1 21 0,0-22 15,-21 1-15</inkml:trace>
  <inkml:trace contextRef="#ctx0" brushRef="#br0" timeOffset="22131.61">6519 3831 0,'0'0'0,"0"-21"0,-21 0 0,0 21 16,0 0-16,0 0 16,-1 21-16,1 0 15,21 0-15,0 1 16,0-1-16,0 0 15,21-21-15,1 21 16,-1-21-16,0 0 0,0 0 0,0 0 16,0 0-16,1 0 0,-1-21 15,0 21-15,0-21 0,0 21 16,0-21-16,1-1 0,-22 1 0,0 0 16,0 0-16,0 0 0,0 0 15,-22 21-15,1-22 0,0 22 16,0 0-16,0 0 0,0 0 0,-1 0 15,1 0-15,0 0 0,0 22 16,0-22-16,0 21 0,21 0 0,-22 0 16,22 0-16,-21 0 0,21 1 15,0-1-15,0 0 0,0 0 16,0 0-16,21-21 0,1 0 16,20 0-16,-21 0 0,0 0 15</inkml:trace>
  <inkml:trace contextRef="#ctx0" brushRef="#br0" timeOffset="23259.81">7154 3641 0,'0'0'0,"0"-21"16,0-1-16,0 1 31,0 42-15,0 1-16,0-1 0,-21 0 15,21 0-15,-21 21 0,0 1 16,21-22-16,-21 21 0,-1 22 16,1-22-16,21 0 0,-21 1 0,0 20 15,0-20-15,21-1 0,0 0 0,-21 1 16,21-1-16,0 0 0,0-21 16,0 22-16,0-22 0,0 0 0,21 0 15,0-21-15,-21 21 0,42-21 16,-21 0-16,1 0 0,20 0 0,-21 0 15,21-21-15,-20 21 0,-1-21 0,21 0 16,-21 0-16,0-22 0,1 22 16,-1 0-16,21-21 0,-21 21 0,-21-22 15,21 22-15,1-21 0,-1 21 16,-21-1-16,0 1 0,0 0 16,0 42-1,0 0 1,-21 1-16,-1-1 0,22 0 15,-21 0-15,21 0 0,0 0 0,0 43 16,0-43-16,0 0 16,0 0-16,0 1 0,21-1 15,1-21-15,-1 0 0,21 0 16,-21 0-16,22 0 0,-1 0 16,0 0-16,1 0 0,-1-21 0,-21-1 15,21 22-15,-20-21 0,20 0 16,-21 0-16,0-21 0,0 20 15,1 1-15,-22 0 0,0 0 0,21 0 16,-21 0-16,0-1 0,0 1 0,0 0 16,0 42 15,-21 0-15,21 1-16,0 20 0,-22-21 15,22 0-15,-21 22 0,21-22 0,0 21 16,0 0-16,0-20 0,0 20 15,0 0-15,0 1 0,0-1 0,0 0 16,0 1-16,0 20 0,0-21 16,0 22-16,0-1 0,0 1 15,0-1-15,0 1 0,0-1 0,0 22 16,0-21-16,0-1 0,0 22 0,0-22 16,0 22-16,0-22 0,0 22 0,0-21 15,0 20-15,0-20 0,0-1 16,0 1-16,0-1 0,0-20 0,0 20 15,0-21-15,0 1 0,0-1 0,0 0 16,0-20-16,-21 20 0,0-42 0,21 21 16,-21-21-16,0 0 15,-1 0-15,1 0 0,0-21 0,0 0 16,-21 0-16,20-22 0,-20 22 0,21-21 16,-21-22-16,-1 22 0,1-22 15,0 1-15,20-1 0,-20-20 0,21 20 16,0-20-16,0-1 0,-1 0 0,22 22 15,0-22-15,0 0 0,22 22 0,-22-22 16,21 22-16,21-22 0,-21 22 16,22-1-16,-1 1 0,0-1 15,43-42-15,-43 64 0,1 0 16,-1-1-16,0 1 0,1 21 0,-1 0 16,-21-1-16,21 1 0,-20 0 15,-1 0-15,0 21 0,-21-21 16,21 21-1,0 0 48,-21 21-47,0 0-16</inkml:trace>
  <inkml:trace contextRef="#ctx0" brushRef="#br0" timeOffset="25480.49">8848 4085 0,'0'0'0,"-22"0"0,1 0 0,0 0 0,0 0 16,0 0-1,0 0-15,42 0 32,21 0-17,-21 0-15,22 0 0,20 0 0,-21 0 16,22 0-16,-1 0 0,22 0 16,-21 0-16,-1 0 0,22 0 0,-1 0 15,1-21-15,0 21 0,-1 0 0,-20 0 16,21 0-16,-22 0 0,1 0 15,-1 0-15,1 0 0,-22 0 0,-21 0 16,21 0-16,-20 0 0,-22-21 16,0 0-1,0 0-15,0-1 16</inkml:trace>
  <inkml:trace contextRef="#ctx0" brushRef="#br0" timeOffset="25960.22">10118 3725 0,'0'0'0,"-22"0"0,1 0 16,0 0-16,21 22 15,-21-22 1,21 21-16,0 0 0,0 0 15,0 0-15,0 0 0,21 1 16,0-1-16,0 0 0,1 0 16,-1-21-16,21 21 0,-21 0 15,22-21-15,-1 22 0,0-22 0,1 0 16,-1 0-16,0 0 0,1 0 0,-1 0 16,0 0-16,1 0 0,-22 0 15,0 0-15,0 0 0,0-22 0,0 22 16,-21-21-16,0 0 15,-21 21 1,0 0-16,0 0 0,0 0 16,0 0-16,-1 0 0,1 21 15,-21 0-15,21 1 0,-22-1 0,1 21 16,0-21-16,21 22 0,-22-1 0,1-21 16,0 21-16,-1 1 0,1-22 15,0 0-15,20 21 0,-20-20 16,21-1-16,0-21 0,0 21 0,21 0 15,0 0-15,21-21 32,0 0-32,0-21 0,21 21 15</inkml:trace>
  <inkml:trace contextRef="#ctx0" brushRef="#br0" timeOffset="26627.83">12340 3598 0,'0'-42'15,"0"21"-15,-21 21 32,0 0-32,0 0 15,-1 0-15,1 21 0,0 0 16,-21 0-16,21 1 0,-22 20 15,1-21-15,0 21 0,20 1 0,-20-1 0,0 0 16,-1 1-16,22-1 16,-21 0-16,21 1 0,0-1 0,-1 0 15,22-20-15,0 20 0,0-21 0,0 21 16,0-20-16,0-1 0,0 0 16,0 0-16,22 0 0,-1 0 0,21-21 15,-21 22-15,22-22 0,-1 0 16,-21 0-16,21 0 0,1 0 0,-1 0 15,0 0-15,1-22 0,-1 1 0,-21 21 16,22-21-16,-22 0 0,21 0 16,-42 0-16,21-1 0,0 1 15,-21 0-15,0-21 0,0 21 0,0-1 16,0 1-16,-21-21 0,0 21 16,0 0-16,0 21 0,0 0 0,-64 0 15,43 0-15,-1 0 16,22 0-16,-21 21 0,-1 0 0,1 21 15,21-21-15,-21 1 0,-1 20 0,22-21 16,0 21-16,0-20 0,0-1 16,-1 0-16,22 0 0,-21 0 0,21 0 15,0 1-15,0-1 0,21-21 16,1 0-16,-1 0 16,0 0-16,0 0 0,0 0 15</inkml:trace>
  <inkml:trace contextRef="#ctx0" brushRef="#br0" timeOffset="55932.43">2709 6138 0,'0'0'0,"-21"0"16,21-21 31,-21 21-47,21-21 15,0 0 1,0 0-16,21 21 16,0 0-16,0-21 0,1 21 15,-1 0-15,0 0 0,0 0 0,0 0 16,0 0-16,1 0 0,-1 0 15,0 0-15,0 0 0,0 0 0,0 0 16,1 21-16,-1-21 16,-21 21-16,21 0 0,-21 0 15,0 0-15,0 1 0,0-1 16,0 0-16,0 0 0,-21 0 0,0 0 16,-1 1-16,1-1 0,0 0 15,-21 0-15,21 0 0,-1 0 0,-20 1 16,21-22-16,0 21 0,0-21 15,-1 0-15,1 0 16,21-21 15,0-1-31,0 1 16,0 0-16,21 21 0,-21-21 16,22 21-16,-1 0 0,0-21 15,0 21-15,0 0 0,0 0 16,22 0-16,-22 0 0,0 0 0,21 0 15,-20 0-15,-1 0 0,21 0 16,-21 0-16,0 21 0,1 0 0,-1 0 16,0 0-16,0 1 0,0-1 15,-21 0-15,0 0 0,0 0 0,0 0 16,0 22-16,0-22 0,0 0 16,-21 0-16,0 0 0,-21 22 0,20-22 15,1 0-15,-21-21 0,21 21 16,-22 0-16,1-21 0,21 0 0,-21 22 15,-1-22-15,1 0 0,0 0 16,-1 0-16,1 0 0,0 0 16,20 0-16,-20 0 0,21-22 0,-21 22 15,20-21-15,1 21 0,0-21 16,0 21-16,0-21 0,21 0 16,0 0-16,21-1 31,0 22-31,0-21 0,0 21 0,1 0 15,20-21-15,-21 21 0,21 0 16,-20-21-16</inkml:trace>
  <inkml:trace contextRef="#ctx0" brushRef="#br0" timeOffset="56571.45">3514 6329 0,'0'21'47,"-22"-21"-32,22 21 1,0 0 0,22-21 15,-1 0-31,-21-21 16,21 21-1,-21-21-15,0 0 16,0 0-16,-21 21 31,0 0-31,-1 0 16,1 0-16,0 21 15,21 0 1,0 0 0,0 0-16</inkml:trace>
  <inkml:trace contextRef="#ctx0" brushRef="#br0" timeOffset="62111.88">4932 5884 0,'0'-21'31</inkml:trace>
  <inkml:trace contextRef="#ctx0" brushRef="#br0" timeOffset="63292.83">4974 5800 0,'21'0'0,"-42"0"0,42-21 15,0-1-15,-21 1 0,0 0 16,0 0-16,0 0 0,0 0 16,0-1-1,0 44 16,0-1-15,0 0-16,-21 0 0,0 0 0,21 0 16,-21 22-16,0-1 0,0-21 15,21 22-15,-22-1 0,1 0 0,21 1 16,-21-1-16,21 0 0,-21 1 16,0-1-16,21 0 0,0 1 0,0-1 15,0 0-15,0 1 0,0-1 16,0 0-16,0-21 0,0 1 15,21-1-15,0 0 0,0 0 0,0 0 0,1 0 16,-1-21-16,21 0 0,-21 0 16,0 0-16,1 0 0,20 0 15,-21 0-15,21 0 0,-20-21 0,-1 21 16,21-21-16,-21 0 0,22 0 16,-22 0-16,21-22 0,-21 22 0,22-21 15,-22 21-15,21-22 0,-21 1 0,0 21 16,1-22-16,-1 1 0,0 0 15,-21-1-15,0-41 16,0 41-16,0 1 0,0 0 0,0-1 16,-21 1-16,0 0 0,-22 21 0,22-22 15,-21 22-15,21 0 0,-22 0 16,1 0-16,0 21 0,-1 0 16,1 0-16,-22 0 0,22 0 0,0 21 15,21 0-15,-22 0 0,-20 43 16,63-43-16,-21 42 15,21-20-15,0-1 0,0-21 16,21 21-16,0-20 0,0 20 0,0-21 16,22 21-16,-1-20 0,0 20 15,-21-21-15,22 21 0,-1 1 0,0-22 16,1 21-16,-22 1 0,21-1 0,-21 0 16,1 1-16,-1-1 15,-21 0-15,0 1 0,0-1 0,0-21 16,0 21-16,-21-20 0,-22 20 0,22-21 15,0 0-15,-21 22 0,20-43 16,1 21-16,-21 0 0,21-21 0,0 0 16,-1 0-16,1 0 0,0 0 0,0 0 15,0 0-15,0 0 0,21-21 16,-22 0-16,22-1 0,-21 1 16,21 0-16,0 0 0,0 0 0,0-22 15,21 22-15,1 0 0,-1-21 16,0 21-16,0-22 0,21 22 0,-20-21 15,20 21-15</inkml:trace>
  <inkml:trace contextRef="#ctx0" brushRef="#br0" timeOffset="63769.2">5800 6160 0,'0'0'0,"21"0"0,-21 21 46,0 0-46,0 0 16,0 0-16,0 0 0,0 1 0,0-1 16,0 0-16,0 0 15,0 21-15,0-20 0,0-1 0,0 0 16,0 0-16,0 0 0,0 0 0,0 1 16,21-22-1,0 0-15,0 0 0,0 0 16,1 0-16,-1 0 0,0-22 15,0 22-15,0-21 0,0 0 16,1 0-16,-1-21 0,0 20 0,0 1 16,-21 0-16,21-21 0,0 21 15,-21-1-15,0 1 0,0 0 0,22 0 16,-22 0-16,21 21 16,-21 21-1,0 0-15,0 0 16,0 0-16,0 1 0,0 20 15,-21-21-15,21 21 0,0-20 16,-22-1-16,22 0 0,0 21 0,0-21 16,0 1-16,0-1 0,0 0 15,22-21 1,-1 0-16,0 0 0,0 0 0,21 0 16,-20 0-16,20-21 0,-21 21 15,21-21-15,-20-1 0,20 1 16</inkml:trace>
  <inkml:trace contextRef="#ctx0" brushRef="#br0" timeOffset="64152.98">6604 6329 0,'-21'0'16,"0"0"0,21-21-1,21 21-15,0 0 16,0-21-16,0 21 0,0 0 0,1-22 15,-1 1-15,21 0 16,-21 21-16,-21-21 0,0 0 16,-21 21-1,0 0-15,0 0 16,0 0-16,-1 0 16,-20 21-16,21 0 0,0 0 0,0 0 15,-1 1-15,22-1 0,0 0 16,-21 0-16,21 0 0,0 0 0,0 1 15,0-1-15,0 0 0,0 0 0,0 0 16,21-21-16,1 0 16,-1 21-16,0-21 0,0 0 0,21 0 15,-20 0-15,-1 0 0,21 0 0,-21 0 16,0 0-16,22-21 0,-22 0 16,21 21-16,-21-21 0,22 0 0,-22 0 15,0-1-15,21 22 0,-20-21 16,-1 0-16</inkml:trace>
  <inkml:trace contextRef="#ctx0" brushRef="#br0" timeOffset="64503.78">7218 6223 0,'0'0'16,"21"-21"-16,0 21 0,-21-21 0,0 0 0,0-1 16,-21 22 15,0 22-31,0-22 16,-1 21-16,22 0 0,-21-21 15,21 21-15,-21-21 0,21 21 0,-21-21 16,21 21-16,0 1 0,0-1 15,0 0-15,0 0 16,21-21-16,0 21 0,0-21 0,1 21 16,-1 1-16,0-1 15,0-21-15,0 21 0,0 0 16,1-21 0,-22 21-16,0 0 15,-22-21-15,1 0 16,0 0-16,0 0 0,0 0 0,0 0 15,-1 0-15,-20 0 0,21 0 16,0 0-16,0 0 0,-1 0 0,1 0 16,0-21-16,0 21 15,21-21-15,0 0 16,21 0-16,0 0 16,22 21-16,-22-22 0,0 1 0,21 0 15</inkml:trace>
  <inkml:trace contextRef="#ctx0" brushRef="#br0" timeOffset="64843.58">7959 5736 0,'0'0'0,"-22"-21"0,1 0 15,21 0-15,-21 21 0,0 0 16,0 0-16,0 0 15,21 21-15,-22 0 16,1 0-16,21 0 0,-21 22 0,0-1 16,21 0-16,0 43 0,-21-43 15,0 1-15,21-1 0,-22 0 16,22-20-16,0 20 0,0 0 16,-21-21-16,21 22 0,-21-22 0,21 21 15,0-21-15,0 1 0,0-1 0,0 0 16,0 0-16,21-21 31,0 0-31,1 0 0,-1 0 16,0-21-16,0 0 0,0 21 0,22-21 15,-22-1-15,0 1 0</inkml:trace>
  <inkml:trace contextRef="#ctx0" brushRef="#br0" timeOffset="65116.46">8255 6096 0,'0'-21'32,"-21"42"-1,0-21-31,21 21 0,0 0 0,-22 1 16,22-1-16,-21 0 0,21 0 15,-21 0-15,21 0 0,0 1 0,-21 20 16,21-21-16,0 0 15,0 0-15,-21 1 0,21-1 16,0 0-16,0 0 16,21-21-16,0 0 0,0 0 15,0 0-15,1 0 0,-1-21 0,21 0 16,-21 21-16,0-21 0,22-1 0,-22 1 16</inkml:trace>
  <inkml:trace contextRef="#ctx0" brushRef="#br0" timeOffset="65836.05">8551 6181 0,'0'0'0,"0"-21"16,-21 42 15,0-21-31,21 21 16,0 0-16,0 0 0,-21-21 0,21 21 16,0 1-16,0-1 0,0 0 0,0 0 15,0 0-15,0 0 16,0 1-16,21-22 15,-21 21-15,21-21 0,0 0 16,-21-21 15,0-1-31,0 1 0,0 0 16,0 0-16,0 0 0,-21 0 16,21-22-16,0 22 0,0 0 0,0 0 15,0 0-15,0-22 0,21 22 16,0 0-16,1 0 0,-1 0 0,0-1 15,21 22-15,-21-21 0,22 21 0,-1 0 16,0 0-16,1 0 0,-22 0 16,21 0-16,1 0 0,-22 21 0,21 1 15,-21-22-15,0 21 0,-21 0 0,0 21 16,0-21-16,0 1 16,0-1-16,0 0 0,0 21 0,0-21 15,0 1-15,-21-1 0,21 0 0,0 0 16,-21 0-16,0 0 0,21 1 15,-21-22-15,0 0 16,-1 0 0,22-22-16,0 1 15,0 0-15,0 0 0,0 0 16,22-22-16,-1 22 0,0 0 0,0-21 16,0 21-16,0-22 0,22 1 15,-22 21-15,21-22 0,-21 22 16,22 0-16,-22 0 0,21 0 0,-21 0 15,22 21-15,-1 0 0,-21 0 16,0 21-16,1-21 0,-1 21 0,0 0 16,-21 0-16,21 22 0,-21-22 0,0 0 15,0 21-15,0-21 0,0 22 16,-21-22-16,0 0 0,21 0 0,-21 0 16,21 1-16,0-1 0,-22 0 0,22 0 15,-21-21-15,21 21 0,-21-21 16,0 0-1,21-21 1,0 0 0,-21 0-16,21 0 0,0-1 15,0-20-15</inkml:trace>
  <inkml:trace contextRef="#ctx0" brushRef="#br0" timeOffset="66079.92">9080 5609 0,'-42'0'16,"84"0"-16,-84-21 0,21 21 16,21 21 62,-21-21-78</inkml:trace>
  <inkml:trace contextRef="#ctx0" brushRef="#br0" timeOffset="66384.03">7683 5927 0,'0'0'0,"-21"0"16,42 0-1,1 0 1,-1 0-16,0 0 0,0 0 15,21 0-15,-20 0 0,20 0 0,0 0 16,1 0-16,-22 0 0,21 0 16,-21-21-16,22 21 0,-22 0 15,0 0-15,0 0 0,-42-22 32,0 22-32,0 0 15,-1 0-15</inkml:trace>
  <inkml:trace contextRef="#ctx0" brushRef="#br0" timeOffset="105924.39">2836 8234 0,'-21'0'16,"21"-21"31</inkml:trace>
  <inkml:trace contextRef="#ctx0" brushRef="#br0" timeOffset="106831.89">2836 8149 0,'0'-21'0,"0"0"16,0 0-1,0 0-15,0-1 16,0 1-16,0 0 0,0 0 15,0 0-15,21 0 0,-21-1 16,0 1-16,0 0 0,0 0 0,0 0 16,0 0-16,0-1 15,0 1-15,0 0 16,0 42 15,0 0-31,0 1 16,0-1-16,0 0 0,0 0 15,0 21-15,0 1 0,0 20 0,0-20 16,0-1-16,0 0 16,0 22-16,0-22 0,0 0 0,-21 1 15,0-22-15,21 21 0,-21-21 0,21 22 16,0-22-16,0 0 0,-21 0 16,21 0-16,0-42 46,0 0-46,0 0 16,0 0-16,0 0 0,0-1 0,0 1 16,0 0-16,21 0 0,-21 0 15,0 0-15,21 21 0,0-22 0,0 1 16,1 21-16,-1 0 16,0-21-16,0 21 15,0 0-15,0 0 0,1 0 0,-1 0 16,0 0-16,0 0 0,0 0 15,0 0-15,1-21 16,-1 21-16,-21-21 0,0 0 16,21-1-16,-21 1 15,0 0-15,0-21 0,0 21 0,0-1 16,0 1-16,0 0 0,0-21 16,0 21-16,0-1 15,0 1-15,0 42 31,0 1-31,-21-1 0,21 21 16,0-21-16,0 22 0,0-1 16,0 0-16,0 1 0,-21-1 0,21 0 15,-22 1-15,22-1 0,0-21 0,0 21 16,-21-20-16,21 20 0,0-21 16,-21 0-16,21 0 0,-21 1 15,21-1-15,0-42 63,0-1-63,0 1 0,21 21 15</inkml:trace>
  <inkml:trace contextRef="#ctx0" brushRef="#br0" timeOffset="107224.59">3535 8255 0,'21'0'16,"0"0"15,0 0-16,-21-21-15,0 0 16,0 0-16,0-1 16,-21 22-1,0 0 1,0 0-16,0 0 0,21 22 16,-22-1-1,22 0 1,0 0-16,22-21 31,-1 0-15,0-21 15</inkml:trace>
  <inkml:trace contextRef="#ctx0" brushRef="#br0" timeOffset="108147.89">5397 7853 0,'0'0'0,"-21"0"0,21 21 15,21-21 17,1 0-32,20 0 15,-21-21-15,0 21 0,22-21 0,-22 21 16,21-21-16,-21 21 0,0-22 16,22 1-16,-22 21 0,0-21 0,0 0 15,-21 0-15,0 0 0,0-1 16,0 1-16,-42 0 15,21 21-15,-22 0 0,1 0 16,-21 0-16,20 0 0,1 0 0,-22 0 16,22 21-16,0-21 0,-1 21 15,1 1-15,0-1 0,21-21 0,-1 21 16,1 0-16,0 0 0,21 0 16,-21 1-16,21-1 0,0 0 15,0 0-15,21 0 0,0 0 0,0 1 16,-21 20-16,43-21 0,-22 0 15,0 0-15,21 22 0,-20-22 0,20 0 16,0 0-16,1 22 0,-1-22 0,0 0 16,-21 0-16,22 0 0,-22 0 15,0 43-15,-21-43 16,0 0-16,0 0 0,-42-21 0,21 22 16,-22-1-16,1 0 0,-22-21 15,22 21-15,0-21 0,-22 0 0,22 0 16,-64 0-16,64 0 0,-1 0 15,22-21-15,-21 0 0,21 21 16,-22-21-16,22-22 0,0 22 0,21 0 16,0-21-16,0 20 0,0 1 0,0-21 15,0 21-15,0 0 0,21-1 16,0 1-16,1 21 0,-1-21 16,0 21-16,21 0 0,-21 0 0,1 0 15,-1 0-15,0 0 0,0 0 16</inkml:trace>
  <inkml:trace contextRef="#ctx0" brushRef="#br0" timeOffset="108467.7">5863 8043 0,'0'0'0,"0"-21"0,21 21 0,-21-21 16,0 0-1,0 0-15,-21 21 16,0 0-16,0 0 0,0 0 16,-1 21-16,1 0 15,0 0-15,21 22 0,-21-22 0,0 0 16,0 21-16,21-21 0,0 22 16,-22-22-16,1 0 0,21 21 0,0-20 15,0-1-15,0 0 0,0 0 0,0 0 16,0 0-16,0 1 0,21-22 15,1 21-15,-1-21 0,0 0 0,0 0 16,0 0-16,22 0 0,-22 0 0,0 0 16,0 0-16,21 0 0,-20-21 15,-1-1-15,21 22 0</inkml:trace>
  <inkml:trace contextRef="#ctx0" brushRef="#br0" timeOffset="108859.8">6202 8170 0,'0'0'0,"-21"0"15,21 22-15,21-22 47,0 0-47,0-22 16,0 22-16,0-21 0,1 21 0,-22-21 15,21 21-15,0-21 0,-21 0 0,21 21 16,-21-21-16,0-1 0,0 1 16,-21 0-1,0 21-15,0 0 0,-1 0 0,-20 0 16,21 21-16,0-21 0,0 21 16,-1 1-16,1-1 0,0 0 0,0 21 15,0-21-15,21 22 0,-21-1 16,21-21-16,0 0 15,0 1-15,0-1 0,0 0 0,0 0 16,0 0-16,21-21 0,0 21 0,0-21 16,0 0-16,0 0 0,22 0 15,-22 0-15,0 0 0,21 0 16,1-21-16,-1 0 0,-21 21 0,22-21 0</inkml:trace>
  <inkml:trace contextRef="#ctx0" brushRef="#br0" timeOffset="109331.89">6710 8001 0,'-21'0'15,"21"21"-15,-22 0 0,22 1 16,0-1-16,0 0 16,0 0-16,0 0 0,0 0 0,0 1 15,0-1-15,0 0 0,-21 0 0,21 0 16,0 0-16,0 1 0,0-1 15,-21-21-15,21 21 0,0-42 63,0 0-63,0-1 0,0 1 0,0-21 16,0 21-16,0 0 0,0-22 15,21 1-15,0 21 0,1 0 16,-1-22-16,0 22 0,21 0 0,-21 0 15,22 0-15,-22 21 0,21 0 16,-21 0-16,1 0 0,20 0 0,-21 0 16,0 21-16,0 0 0,1 0 0,-1 0 15,0 0-15,-21 22 0,0-22 16,0 0-16,0 21 0,0-20 0,0-1 16,-21 42-16,0-42 0,21 1 15,-22-1-15,1-21 0,21 21 16,-21-21-16,21 21 15,-21-21-15,21-21 16,0 0 0,21 0-16,0-1 15</inkml:trace>
  <inkml:trace contextRef="#ctx0" brushRef="#br0" timeOffset="109855.54">7578 8043 0,'0'0'0,"0"-21"0,0-63 31,0 62-15,0 1-16,-22 21 0,1-21 16,0 21-16,0 0 15,0 0-15,0 0 0,-1 21 0,1 0 16,0 1-16,0-1 0,0 0 0,21 21 15,-21-21-15,-1 22 0,1-22 16,0 21-16,21-21 0,0 22 0,-21-22 16,21 21-16,0-21 0,0 1 0,0-1 15,0 0-15,0 0 16,21-21-16,0 0 0,0 0 0,1 0 16,-1 0-16,21 0 15,-21 0-15,0 0 0,1-21 16,-1 0-16,0 0 0,0-1 0,0 1 15,0 0-15,1-21 0,-1 21 0,0-22 16,-21 22-16,0-21 0,0 21 16,0-1-16,0 1 0,0 0 0,0 42 31,0 0-15,-21 1-16,21-1 0,-21 0 0,21 0 15,-22 21-15,22-20 0,0-1 16,0 0-16,0 0 0,0 0 0,0 0 15,0 1-15,22-1 16,-1-21-16,0 0 16,0 0-16,21 0 15,-20 0-15,-1 0 0,0-21 0,0 21 16,0 0-16,0-22 0</inkml:trace>
  <inkml:trace contextRef="#ctx0" brushRef="#br0" timeOffset="110245.33">7916 8128 0,'-21'-21'16,"42"42"-16,-42-63 0,0 21 0,21-1 16,0 1-16,0 0 0,0 0 15,21 0-15,0 0 16,0 21-16,1-22 0,-1 22 16,0 0-16,0 0 0,0 0 0,22 0 15,-22 0-15,0 0 0,0 0 0,0 22 16,0-1-16,-21 0 0,22 0 15,-22 0-15,21 0 0,-21 22 0,0-22 16,0 0-16,0 21 0,0-20 0,0-1 16,0 0-16,-21 0 0,21 0 15,-22-21-15,22 21 0,-21-21 16,0 0-16,21-21 31,0 0-15,0 0-16,0 0 0,0-22 0,21 22 15,-21 0-15,21 0 0,-21-21 0,22 20 16,-1 1-16,-21 0 0,21 0 16,0 0-16,-21 0 0,21 21 0,0-22 15,1 22-15,-1 0 0,0 0 16,0 0-16,0 0 16</inkml:trace>
  <inkml:trace contextRef="#ctx0" brushRef="#br0" timeOffset="110516.17">8805 7938 0,'0'0'0,"0"-22"0,-21 22 47,21 22-47,-21-1 0,21 0 16,0 0-16,0 0 0,-21 22 15,21-22-15,-21 0 0,21 0 0,0 21 16,0-20-16,-22-1 0,22 0 0,0 0 16,0 0-16,-21-21 15,21 21-15,21-21 32,1-21-17,-1 0-15,0 0 0</inkml:trace>
  <inkml:trace contextRef="#ctx0" brushRef="#br0" timeOffset="110880.15">8848 7641 0,'0'0'0,"-22"0"16,-20 0-1,21 0-15,0 21 0,21 1 16,0-1-16,0 0 15,0 0 1,21-21-16,0 0 16,0 0-16,0 0 0,1 0 15,-1 0-15,0 0 0,0 0 16,0-21-16,-21 0 0,21 21 16,-21-21-16,0-1 0,0 1 0,0 0 15,0 0-15,0 0 16,-21 21-16,0 0 0,0 0 15,0 0-15,0 0 0,-1 21 16,1 0-16,0 0 16,21 0-16,0 1 0,-21-1 0,21 0 15,-21 0-15,21 0 0,0 0 16,0 1-16,0-1 0,0 0 16,21-21-16,0 21 15</inkml:trace>
  <inkml:trace contextRef="#ctx0" brushRef="#br0" timeOffset="111347.99">9229 7853 0,'42'-21'31,"-42"42"0,-21 0-31,0-21 0,21 21 0,0 0 16,-22 1-16,1-1 0,0 0 16,21 0-16,-21 21 0,21-20 0,0-1 15,-21 0-15,21 0 0,0 0 16,0 0-16,0 1 0,0-1 0,0 21 16,0-21-16,21-21 15,0 0-15,0 0 0,0 0 16,1 0-16,-1 0 0,0 0 0,0 0 15,21 0-15,-20-21 0,-1 0 0,0 21 16,0-21-16,0 0 0,0-22 16,-21 22-16,0 0 0,22-21 0,-22-1 15,0 1-15,0 21 0,0-22 0,0 22 16,0 0-16,0 0 0,0 0 16,0 0-16,-22-1 0,1 22 0,0 0 15,0 0-15,0 0 0,0 0 16,-1 0-16,1 0 15,0 0-15,0 22 0,21-1 0,-21-21 16,21 21-16,0 0 16,0 0-1,21-21-15,0 0 0,0 0 16</inkml:trace>
  <inkml:trace contextRef="#ctx0" brushRef="#br0" timeOffset="111836.8">9991 7874 0,'0'-21'16,"21"0"-1,-21 0 1,0-1-16,-21 22 16,-1 0-16,1 0 0,0 0 15,0 0-15,0 0 0,0 0 16,-1 0-16,1 22 0,-42-1 15,42 0-15,-1 0 0,1-21 0,21 21 16,0 0-16,-21-21 0,21 22 16,0-1-16,0 0 0,21 0 15,0-21-15,1 0 0,-1 21 16,21-21-16,-21 0 0,0 0 16,22 21-16,-22-21 0,21 0 15,-21 22-15,1-22 0,-1 0 0,0 21 16,0 0-16,0-21 15,-21 21-15,0 0 16,-21-21-16,0 0 16,0 0-16,0 0 0,-1 0 0,-20 21 15,21-21-15,-21 0 0,20 0 16,-20 0-16,21 0 0,0 0 0,-22 0 16,22 0-16,0 0 0,0 0 0,0 0 15,0 0 1,42 0 31,0 0-47,0 0 15</inkml:trace>
  <inkml:trace contextRef="#ctx0" brushRef="#br0" timeOffset="115316.44">9610 10245 0,'-22'0'78</inkml:trace>
  <inkml:trace contextRef="#ctx0" brushRef="#br0" timeOffset="116044.42">9652 10351 0,'0'0'0,"-21"0"0,0 0 31,-1 0-15,22-22-16,0 1 0,0 0 16,0 0-1,0 0 1,0 0-16,0-1 0,0 1 15,22 0-15,-22 0 16,21 0-16,0 21 0,-21-21 16,21-1-16,0 1 0,0 21 0,1-21 0,-1 21 15,0 0-15,0 0 0,21 0 16,-20 0-16,-1 0 0,0 0 0,0 0 16,0 0-16,0 21 0,1 0 15,-1 1-15,-21 20 0,0-21 0,0 21 16,0 1-16,0-1 0,0-21 15,-21 43-15,-1-22 0,1 0 0,-21-20 16,21 20-16,-22 0 0,22 1 0,-21-22 16,21 21-16,-22-21 0,22 22 15,-21-22-15,21 0 0,-22 0 0,22 0 16,0-21-16,0 21 0,21 1 0,-21-22 16,0 0-16,21-22 46,0 1-46,0 0 16,21 21-16,0-21 0,0 0 0,0 0 16,-21-1-16,21 1 0,1 0 0,-1 21 15,0-21-15,0 21 0,0 0 0,0 0 16,1 0-16,-1 0 0,0 0 16,0 0-16,0 21 0,0 0 0,1 22 15,-1-43-15,-21 21 0,21 0 16,0 0-16,-21 0 0,21-21 15,-21 21-15,21-21 0,1 0 0,-1 22 16,0-22-16,0 0 0,0 0 16,0 0-16,1 0 0,-1 0 15,0-22-15,0 1 0,0 21 16,0-21-16,-21 0 0,22 0 16,-22 0-16,21 21 0,-21-22 0,0 1 15,0 0-15,0 0 16,0 0-16,0 0 0,21-1 15,0 1-15</inkml:trace>
  <inkml:trace contextRef="#ctx0" brushRef="#br0" timeOffset="116868.94">10753 10160 0,'0'0'0,"0"-21"0,-22 21 0,22-21 0,-21 21 16,21-21-16,-21 21 15,0 0-15,21 21 16,-21-21-16,0 21 0,-1 0 16,22 0-16,-21 22 0,21-22 0,-21 21 15,0 0-15,21 1 16,-21-1-16,21-21 0,0 22 0,-21-1 0,21 0 15,0-21-15,-22 22 0,22-22 0,0 21 16,0-21-16,0 1 16,22-1-16,-1 0 0,0-21 15,21 0-15,-21 0 0,1 0 16,-1 0-16,21 0 0,-21 0 16,22 0-16,-22-21 0,21 0 0,-21 21 15,22-22-15,-22 1 0,21-42 16,-21 42-16,22-22 0,-43 22 15,21-21-15,0-1 0,0 1 0,-21 0 16,0-1-16,0 1 0,0 21 0,0-21 16,0 20-16,-21-20 0,0 21 0,0 0 15,-1 0-15,-20-1 0,21 22 16,0 0-16,-22-21 0,22 21 16,-21 0-16,0 0 0,20 0 0,-20 21 15,0 1-15,21-1 0,-22 0 16,1 0-16,21 0 0,0 22 0,-1-22 15,1 21-15,0 0 0,-21 43 16,42-43-16,0 1 0,0-1 16,0-21-16,0 22 0,0-1 0,0-21 15,0 0-15,21 22 0,0-22 0,0-21 16,0 21-16,1 0 16,20-21-16,-21 0 0,21 0 0,-20 0 0,20 0 15,0 0-15,-21 0 0,22 0 0,-1 0 16,0-21-16,-20 0 15,20 0-15,-21-1 0,0 1 0,0 0 16,1-21-16,-1 21 0,0-22 0,-21 1 16,0-64-16,0 64 0,0-1 15,0 1-15,0 0 0,0-1 16,0 22-16,-21-21 0,0 42 0,-1-21 16,1 0-16,0 21 0,0 0 0,0 0 15,-22 0-15,22 0 16,-21 21-16,0 0 0,20-21 0,-20 42 15,21-21-15,-21 1 0,20-1 0,1 0 16,-21 21-16,21 1 16,21-1-16,0 0 0,0-21 15,0 1-15,0-1 0,21-21 0,0 21 16,0-21-16,0 21 0,22-21 16,-1 0-16</inkml:trace>
  <inkml:trace contextRef="#ctx0" brushRef="#br0" timeOffset="117616.52">11642 10266 0,'0'0'0,"0"-21"0,-22 21 15,1 0 1,21 21-1,0 0-15,0 0 16,0 0-16,-21 22 0,21-1 0,0-21 16,0 22-16,0-22 0,0 0 0,0 0 15,0 0-15,0 0 0,0 1 16,0-1-16,0 0 0,0 0 16,-21-21-1,21-21 1,-21 21-16,21-21 15,0 0-15,0-1 0,0 1 0,0-21 16,0 21-16,0-22 0,0 22 0,0-21 16,0 21-16,0-22 0,21 22 0,-21 0 15,21 0-15,0 0 0,0 0 16,1-1-16,-1 22 0,0 0 0,0-21 16,21 21-16,-20 0 0,-1 0 0,0 0 15,21 0-15,-21 21 0,1 1 16,-1-1-16,0 0 0,0 0 0,0 0 15,-21 22-15,0-22 0,0 0 16,0 21-16,0-21 0,0 1 16,0 20-16,0-21 0,-21 0 0,21 0 15,-21-21-15,0 22 0,0-1 16,-1-21-16,1 0 16,21-21-1,0-1-15,0 1 0,0 0 16,0 0-16,21-21 0,1 20 0,-1-20 15,21 0-15,-21 21 0,0-22 16,22 1-16,-22 21 0,21-22 0,1 22 16,-1 0-16,0 21 0,-21-21 0,22 21 15,-1 0-15,-21 0 16,0 0-16,43 42 0,-64-21 16,21 22-16,-21-1 0,0-21 15,0 22-15,0-1 0,0-21 0,0 21 16,0-20-16,-21-1 0,21 0 15,-21 0-15,21 0 0,0 0 0,-21 1 16,21-1 0,0-42 15,0-1-31,21 1 0,0 21 0,-21-21 16</inkml:trace>
  <inkml:trace contextRef="#ctx0" brushRef="#br0" timeOffset="117872.37">12869 10202 0,'0'22'47,"-21"-22"-47,21 21 0,0 0 0,0 0 15,-21 43-15,0-43 0,21 0 16,0 0-16,0 0 0,0 22 15,-21-43-15,21 42 16,0-21-16,0 0 0,21-42 47,0 0-47,-21 0 16,21 21-16,0-21 0</inkml:trace>
  <inkml:trace contextRef="#ctx0" brushRef="#br0" timeOffset="118224.17">12975 9927 0,'0'0'0,"-85"0"31,64 0-31,0 0 16,21 21-16,0 1 0,0-1 0,0 0 15,0 0-15,0 0 16,21-21-16,0 21 15,1-21-15,-1 0 0,0 0 0,0 0 16,0 0-16,0 0 0,1 0 16,-1-21-16,0 21 0,-21-21 15,0 0-15,21 0 0,-21-22 0,0 22 16,0 0-16,0 0 16,-21 0-16,0 21 0,0 0 0,-22 0 15,22 0-15,0 0 16,0 0-16,0 21 0,-1 0 0,1 0 15,21 0-15,0 1 0,-21-1 16,21 21-16,0-21 0,0 22 16,0-22-16,21 0 15,0-21-15,1 21 16</inkml:trace>
  <inkml:trace contextRef="#ctx0" brushRef="#br0" timeOffset="118731.88">13462 10181 0,'-21'0'31,"21"21"-15,-21 1-16,21-1 0,0 0 15,0 0-15,0 0 0,0 0 0,0 1 16,-22-1-16,22 21 0,0-21 0,0 0 15,-21 1-15,21-1 0,0 0 16,0 0-16,-21 0 16,21-42 15,0 0-15,0 0-16,0 0 0,0-1 0,0-20 15,0 21-15,0 0 0,21-22 0,0 1 16,1 21-16,-1-21 0,0 20 15,0 1-15,0 0 0,22 0 0,-22 0 16,21 0-16,-21-1 0,22 22 0,-22 0 16,0 0-16,42 0 15,-41 22-15,20-22 0,-21 21 0,0 0 16,-21 0-16,0 21 0,0-20 16,0 20-16,0 0 0,0-21 0,0 22 15,0-1-15,0-21 0,-21 43 16,0-43-16,0 0 0,21 0 15,-21 0-15,21 1 0,-22-22 16,1 0 0,0 0-1,0 0 1,0 0-16</inkml:trace>
  <inkml:trace contextRef="#ctx0" brushRef="#br0" timeOffset="119360.51">9737 11070 0,'0'0'16,"-22"0"-16,1 0 0,0 0 15,42 0 48,0 0-63,1 0 0,-1 0 0,0 0 16,21 0-16,1 0 0,-1 0 15,21 0-15,1 0 0,-1 0 16,1 0-16,21 0 0,-1 0 0,22 0 15,0 0-15,21 0 0,0 0 0,0 0 16,0 0-16,21 0 0,-21 0 0,0 0 16,21 0-16,-21 0 0,0 0 15,0 0-15,0-21 0,-21 21 0,0-21 16,0 21-16,-22 0 0,1-21 0,-21 21 16,-1 0-16,1-21 0,-1 21 15,-21 0-15,1-22 0,-1 22 0,-21 0 16,0-21-16,1 21 0,-1 0 0,0 0 15,-63 0 17,20 0-32,1 0 15,0 0-15,-21 0 0,-1 0 0,22 0 16,-21 0-16,0 0 0,-22 0 0</inkml:trace>
  <inkml:trace contextRef="#ctx0" brushRef="#br0" timeOffset="119932.19">9906 11197 0,'-42'0'32,"63"0"14,0 0-30,0 0-16,0 0 0,22 0 0,-1 0 16,43 0-16,-22 0 0,1 0 15,-1 0-15,22 0 0,-1 0 16,22 0-16,0 0 0,21 0 0,0 0 16,0 0-16,0 0 0,21 0 0,-21 0 15,0 0-15,0 0 0,0 0 16,-21 0-16,0 0 0,0-21 0,0 21 15,-22-21-15,1 21 0,-22 0 0,1-21 16,-1 21-16,-20-21 0,-1 21 16,0 0-16,1-22 0,-22 22 15,21-21-15,-21 21 0,1 0 16,-1 0-16,0 0 16</inkml:trace>
  <inkml:trace contextRef="#ctx0" brushRef="#br0" timeOffset="-102376.67">17780 804 0,'0'0'0,"21"-21"0,-21 0 0,21 0 15,-21 0-15,0 0 0,0-1 16,21 22-16,-21-21 0,0 0 31,0 0 0,22 21 79,-22-21-95,0 0 48,0 42-16,0 21-47,0-21 15,0 22-15,0-1 0,0 0 0,0 22 16,-22-22-16,1 22 0,0-1 16,0-21-16,0 22 0,0-22 0,-1 1 15,-20-1-15,21 0 16,0 1-16,0-1 0,-1-21 0,1 0 15,0 0-15,0 1 0,21-1 0,0-42 47,0-1-47,0 1 0,21 0 16,0 0-16,0-21 0,22-1 16,-22 22-16,42-21 15,-41 21-15,-1-1 0,0 22 16,21 0-16,-21 0 0,1 0 0,-1 0 15,0 0-15,21 0 0,-21 0 16,1 0-16,-1 0 0,0 22 0,21-22 16,-21 0-16,1 0 15,-1 0-15,0 0 0,0 0 0,0-22 16,-21 1-16,0 0 16,0 0-16,0 0 0,0 0 15,0-22-15,0 1 0,0 21 0,0-22 16,0 1-16,0 21 0,0 0 15,0-22-15,-21 43 32,21 22-32,-21 20 0,21-21 15,0 21-15,-21 1 0,0 20 16,-1-20-16,1 20 0,-21 22 16,21-22-16,0-20 15,-1-1-15,22 0 0,-21-21 16,0 22-16,0-1 0,21-21 0,-21 0 0,21 1 15,0-1-15,0 0 0,0 0 16,0-42 15,21 0-31,0 0 16,0-22-16,0 22 0,22 0 16,-1-21-16</inkml:trace>
  <inkml:trace contextRef="#ctx0" brushRef="#br0" timeOffset="-102056.21">18944 720 0,'0'0'0,"0"-21"0,21-43 31,-21 85-15,0 22-1,-21-22-15,21 21 16,-21 0-16,21 22 0,-21-22 0,0 22 16,21-22-16,-22 22 0,1-22 15,0 0-15,21 1 0,-21-1 0,0 0 16,21-21-16,-21 22 0,21-22 16,-22 0-16,22 0 0,-21 0 0,21 1 15,21-22 16,1 0-31,-1-22 0,0 22 0,0-21 16,0 0-16,0 0 0</inkml:trace>
  <inkml:trace contextRef="#ctx0" brushRef="#br0" timeOffset="-101656.45">19240 995 0,'22'-21'15,"-44"42"-15,44-21 31,-44 21-15,1 21-16,21-20 0,-21-1 0,0 21 16,0-21-16,21 22 0,-21-22 15,-1 21-15,22-21 0,0 0 0,0 1 16,0-1-16,0 0 0,0 0 0,0 0 16,22 0-16,20-21 15,-21 0-15,0 0 16,22 0-16,-22 0 0,21-21 15,-21 0-15,22 0 0,20-21 16,-42 20-16,0-20 0,1 21 0,-22-21 16,0-1-16,0 22 0,0-21 15,0-1-15,0 22 0,0 0 0,-22 0 16,1 0-16,0 21 0,0 0 16,0 0-16,0 0 0,-22 0 15,1 21-15,21 0 0,0 0 16,-1 0-16,1 1 0,21-1 15,-21 0-15,21 0 16,21-21 0,0 0-16,1 0 15,-1 0-15</inkml:trace>
  <inkml:trace contextRef="#ctx0" brushRef="#br0" timeOffset="-101362.61">18817 720 0,'-21'0'15,"42"0"-15,-63 0 0,63 0 32,0 0-32,21 0 0,-20 0 15,20 0-15,-21 0 0,21 0 16,22 0-16,-22 0 0,1 0 0,-1 0 15,0 0-15,22 0 0,-43-21 16,21 21-16,-21 0 0,1 0 0,-1 0 16,0 0-16,0 0 15,0 0 17,0 0-32</inkml:trace>
  <inkml:trace contextRef="#ctx0" brushRef="#br0" timeOffset="-101050.96">20447 762 0,'0'0'0,"0"-21"16,21 21-1,21 0-15,-20 0 0,-1 0 0,21 0 16,-21 0-16,22 0 0,-22 0 16,21 0-16,-21 0 0,0 0 0,22 0 15,-22 0-15,0 0 0,0 0 16,-42 0 15,0-21-31,0 21 0,0 0 16</inkml:trace>
  <inkml:trace contextRef="#ctx0" brushRef="#br0" timeOffset="-100497.1">20447 783 0,'0'0'0,"-21"21"0,-85 85 32,85-63-32,0-22 0,-1 0 0,1 0 0,0 0 15,21 0-15,-21 1 0,21-1 16,-21 0-16,21 0 0,0 0 16,21-21 30,0-21-46,0 21 0,-21-21 16,21 21-16,1 0 0,-1 0 0,21-21 16,-21 21-16,0 0 0,22 0 15,-22 0-15,21 0 0,1 0 0,-22 0 16,21 0-16,-21 21 0,22 0 16,-22-21-16,21 42 15,-21-20-15,0-1 0,1 21 0,-1-21 16,-21 0-16,0 1 0,0-1 15,0 0-15,0 0 0,-21 0 0,-22 0 16,22-21-16,-21 22 0,-1-1 0,22-21 16,-42 0-16,20 0 0,1 0 15,0 0-15,-1 0 0,22 0 16,-21 0-16,0 0 0,20-21 0,1 21 16,0 0-16,0 0 0,0-22 0,0 22 15,42 0 63,0 0-78,0 0 16,0 0 0</inkml:trace>
  <inkml:trace contextRef="#ctx0" brushRef="#br0" timeOffset="-98860.58">17399 2836 0,'0'-21'0,"0"42"0,0-63 16,0 21-16,21 21 0,-21-21 16,0 0-16,0-1 0,0 1 15,0 42 16,0 22-31,0-1 0,0 0 16,0 1-16,-21 20 0,0-20 16,0 20-16,-1-21 0,1 22 0,0-22 15,-21 1-15,-1 41 0,22-63 16,-21 1-16,21-1 0,21 0 16,-21 0-16,-1-21 0,22-21 31,0 0-31,0 0 15,22-1-15,-1 22 0,0-21 0,0 0 16,0 21-16,22-21 16,-22 21-16,21-21 0,0 21 0,1 0 15,-1 0-15,0 0 0,1-21 16,-1 21-16,-21 0 0,22 0 0,-22 0 16,21 0-16,-21-22 0,0 22 0,1-21 15,-22 0-15,0 0 16,0 0-16,0 0 0,0-1 15,0 1-15,0 0 0,0-21 16,-22 21-16,22-1 0,0 1 0,-21 0 16,0 0-16,21 0 0,-21 21 15,0 21 1,0 0-16,21 21 16,-22-20-16,22 62 15,-21-41-15,0-1 0,0 0 0,21 22 16,-21-22-16,0 0 0,-22 43 15,43-43-15,-21-20 0,0 20 16,21-21-16,0 0 0,0 0 0,-21 1 16,21-1-16,21-42 31,-21-1-15,21 1-16,0 0 0,22 0 15,-22-21-15</inkml:trace>
  <inkml:trace contextRef="#ctx0" brushRef="#br0" timeOffset="-98588.73">18203 2794 0,'0'0'16,"0"-21"-16,21-64 16,1 85-16,-22 21 15,0 1 1,0-1-16,0 21 0,-22-21 15,1 22-15,21-1 0,-21 0 0,0 22 0,21-22 16,-21 0-16,0 22 16,-1-22-16,1 1 0,21-1 0,-21 0 15,21 1-15,-21-22 0,21 0 16,-21 21-16,21-21 0,0 1 16,0-1-16,21-21 15,0 0-15,0-21 16,0-1-16,22 1 0,-22 0 0</inkml:trace>
  <inkml:trace contextRef="#ctx0" brushRef="#br0" timeOffset="-98216.86">18584 3006 0,'0'0'0,"43"-43"16,-43 65 15,0 20-31,-22-21 0,1 0 16,0 22-16,21-22 0,-42 63 15,21-41-15,-1-22 0,1 21 16,21-21-16,0 22 0,0-22 0,0 0 16,0 0-16,0 0 0,21 1 15,1-22-15,-1 0 0,0 0 0,0 0 16,0 0-16,22 0 0,-22 0 0,21-22 16,-21 1-16,0 0 0,22 0 15,-22 0-15,0 0 0,0-22 16,-21 1-16,0 0 0,0 20 15,0-20-15,0 21 0,0-21 0,0 20 16,-21 1-16,21 0 0,-21 0 0,0 21 16,0 0-16,-1 0 0,1 0 15,0 0-15,0 0 16,0 0-16</inkml:trace>
  <inkml:trace contextRef="#ctx0" brushRef="#br0" timeOffset="-97964.7">18203 2794 0,'-21'0'15,"42"0"-15,-63 0 0,42-21 0,42 21 31,-21-21-31,22 21 0,20 0 16,-20 0-16,20 0 0,-21 0 0,22 0 16,-1 0-16,-20-21 0,20 21 0,-20 0 15,-1 0-15,-21 0 0,21 0 16,-20 0-16,-1 0 16,-21-22-1</inkml:trace>
  <inkml:trace contextRef="#ctx0" brushRef="#br0" timeOffset="-97516.95">19875 2858 0,'22'0'0,"-44"0"0,44-22 15,-44 22 1,1 0-16,0 0 0,0 0 16,-21 0-16,20 22 0,-20-1 0,21 21 15,-21-21-15,-1 22 0,22-22 0,-21 21 16,-1 0-16,1 1 0,21-1 16,0 0-16,0 1 0,-1-22 15,22 21-15,0-21 0,0 22 0,0-22 16,22 0-16,-1 0 0,0 0 0,0-21 15,21 0-15,-20 0 0,20 0 16,-21 0-16,21 0 0,1 0 0,-22-21 16,21 21-16,-21-21 0,1 0 15,-1 0-15,0 0 0,0-43 16,-21 22-16,0 21 0,-21-22 16,0 22-16,-22 0 0,22 0 15,-21 21-15,21-21 0,-64 21 16,64 0-16,-21 0 0,20 21 15,1 0-15,-21 0 0,42 0 16,0 0-16,0 1 0,0-1 16,21 0-16,0-21 15,0 0-15,22 0 0,-22 0 0,21 0 16,1 0-16</inkml:trace>
  <inkml:trace contextRef="#ctx0" brushRef="#br0" timeOffset="-97249.09">20214 3027 0,'0'0'0,"21"-21"0,0 0 0,-21-1 0,22 1 16,-22 42 15,0 1-31,0-1 16,-22 0-16,1 21 15,0 1-15,0-22 0,0 21 0,0 0 16,21 1-16,-22-22 0,1 21 15,0-21-15,21 22 0,0-22 16,-21 0-16,21 0 0,-21 0 0,21 1 0,0-1 16,21-42 15,-21-1-31,21 22 16,0-21-16,-21 0 0</inkml:trace>
  <inkml:trace contextRef="#ctx0" brushRef="#br0" timeOffset="-96969.3">20193 2985 0,'0'0'0,"0"-22"0,0 1 0,0 0 16,0 0-16,0 0 0,0 0 15,21-1-15,0 22 0,22-21 16,-22 21-16,21 0 16,-21 0-16,64 0 0,-64 0 15,21 0-15,-20 21 0,20 1 0,-21-1 16,0 0-16,-21 0 0,0 0 15,0 0-15,0 1 0,0-1 16,-42 0-16,21 0 0,0 0 0,-22 0 16,1 1-16,21-22 0,-22 21 0,1-21 15,21 0-15,-21 21 0,20-21 16,1 0-16,0 0 0,0 0 16,0 0-16,42 0 31,0 0-31</inkml:trace>
  <inkml:trace contextRef="#ctx0" brushRef="#br0" timeOffset="-96644.74">21188 2900 0,'0'-21'15,"0"0"-15,-21 21 16,-1 0-16,1 21 0,0 0 16,21 21-16,-21-21 15,0 1-15,21 20 0,0 0 0,-21 1 16,-1-1-16,1 0 0,0 1 0,21-22 16,-21 21-16,0 0 0,21-20 15,0 20-15,-21-21 0,21 0 0,-22 0 16,22 1-16,-21-1 15,42-42 17,1 21-32,-22-22 15,21 1-15,0 0 0,-21-21 0,21 21 16,0-22-16</inkml:trace>
  <inkml:trace contextRef="#ctx0" brushRef="#br0" timeOffset="-96418.87">21061 2985 0,'0'0'0,"0"-22"0,0 1 0,0 0 15,0 0-15,21 21 32,0 0-32,0 21 0,0 0 15,1 0-15,-1 1 0,0-1 16,0 0-16,0 0 0,0-21 16,1 21-16,-22 0 0,21 1 0,-21-1 15,21 0-15,-21 0 16,0 0-16,21-21 15,0-21 1,0 0 0,1 21-16</inkml:trace>
  <inkml:trace contextRef="#ctx0" brushRef="#br0" timeOffset="-95920.95">21780 2836 0,'0'0'0,"22"-42"31,-44 63 1,1 0-32,0-21 0,-21 22 0,21 20 15,-1-21-15,-20 0 0,21 0 16,-21 1-16,20-1 0,-20 0 0,21 0 16,0-21-16,0 21 0,-1 0 0,1-21 15,21 22 1,21-22-1,1 0-15,-1 0 0,0 0 0,21-22 16,-21 1-16,43-21 16,-43 21-16,21 0 0,-20-1 15,-1 1-15,21 0 0,-21 0 0,0 0 16,1 0-16,-1-1 0,0 1 16,0 0-16,-21 42 31,0 0-31,0 1 15,0-1-15,0 21 0,0-21 16,0 0-16,0 1 0,-21 20 0,0-21 16,21 21-16,-21 1 0,21-22 15,0 21-15,-22 1 0,22-1 0,-21-21 16,21 21-16,0-20 0,0 20 0,0-21 16,0 0-16,0 0 0,0 1 15,-21-22 32,0 0-47,0 0 16,0 0-16,-1 0 0</inkml:trace>
  <inkml:trace contextRef="#ctx0" brushRef="#br0" timeOffset="-95364.3">17695 3874 0,'0'0'16,"-42"0"-16,21 0 0,0 0 0,-1 0 0,-20 0 16,21 0-16,0 0 0,0 0 15,-1 0-15,22 21 16,22-21 15,-1 0-15,21 0-16,43 0 0,-22 0 15,1 0-15,-1 0 0,22-21 16,21 21-16,0 0 0,21 0 0,0 0 16,0 0-16,0-22 0,21 22 0,0 0 15,21 0-15,-21 0 16,1 0-16,20 0 0,-42 0 0,21 0 16,-21 0-16,0 0 0,0 0 0,-21-21 15,0 21-15,0 0 0,-22 0 16,-20 0-16,20-21 0,-41 21 0,20 0 15,-42 0-15,22 0 0,-22-21 0,0 21 16,0 0-16,-42 0 47,0 0-47,0 0 0,-22 0 0,22 0 16,-21 0-16,0 0 0,-22 0 0,22 0 15</inkml:trace>
  <inkml:trace contextRef="#ctx0" brushRef="#br0" timeOffset="-94928.56">17611 4001 0,'0'0'0,"-233"0"32,212 0-32,42 0 31,21 0-31,0 0 0,1 0 16,20 0-16,1 0 0,20-22 0,1 22 15,0 0-15,21 0 0,-1 0 16,22 0-16,0 0 0,0 0 0,22 0 15,-22 0-15,21 0 16,0 0-16,127 22 0,-148-22 0,0 0 16,85 0-16,-128 0 0,1 0 15,-21 0-15,20 0 0,-41 0 16,20 0-16,-21 0 0,1 0 16,-22 0-16,0-22 0,0 22 0,0 0 15,1 0-15,-22-21 0,21 21 16,-21-21 31</inkml:trace>
  <inkml:trace contextRef="#ctx0" brushRef="#br0" timeOffset="-92828.4">17928 1672 0,'-21'0'0,"0"0"15,42 0 17,0 0-32,21 0 15,1 0-15,-1 0 0,22 0 16,20 0-16,1 0 0,0 0 16,20 0-16,1-21 0,0 21 0,-21 0 15,21 0-15,-1 0 16,1 0-16,0 0 0,-21 0 0,21 0 15,-22 0-15,-20 0 0,20-21 0,43 21 16,-84 0-16,-1 0 0,0 0 16,1 0-16,-22 0 0,0 0 15,0 0-15,-21-21 16,-21 21 15,0 0-31,0 0 0,0 0 16,-22 0-16,22 0 0,-21 0 15,-1 0-15,1 0 0</inkml:trace>
  <inkml:trace contextRef="#ctx0" brushRef="#br0" timeOffset="-92381.64">17992 1842 0,'0'0'0,"21"0"47,0 0-47,21 0 0,1 0 15,-1 0-15,21 0 0,1 0 16,105 0-16,-63 0 0,-21 0 16,126 0-16,-105 0 0,-21 0 15,21 0-15,105 0 16,-126 0-16,84 0 16,-105 0-16,-1 0 0,1-22 15,-22 22-15,1 0 0,-1 0 0,0 0 16,-21 0-16,1 0 0,-1 0 15,0-21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5T10:56:11.3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2265 381 0,'0'0'0,"0"-21"0,0 0 16,0 0 0,21 21-16,-21-22 0,0 1 0,0 0 15,0 0-15,0 0 0,0 0 16,0-1-16,0 1 0,0 0 15,0 0-15,-21 21 16,0-21-16,-1 21 0,1 0 0,-21 21 16,21 0-16,0 0 0,-22 22 15,1-1-15,21 0 0,-22 1 16,1-1-16,21 21 0,-21-20 0,20 20 16,1-20-16,0 20 0,21-21 15,0 1-15,0 20 0,0-20 0,0-1 16,21 0-16,0-21 0,1 22 15,20-22-15,-21 21 0,21-42 16,-20 21-16,20 1 0,0-22 0,1 0 16,-1 0-16,-21 0 15,21-22-15,1 1 0,-1 0 0,0 0 16,1-21-16,-1 20 0,0-20 16</inkml:trace>
  <inkml:trace contextRef="#ctx0" brushRef="#br0" timeOffset="475.73">2688 42 0,'0'0'15,"0"22"1,0-1 0,0 21-16,0-21 0,0 22 0,0-1 15,0 0-15,0 22 0,0-22 16,0 0-16,0 22 0,0-22 0,0 1 15,0 20-15,0-21 0,-21 1 16,21-1-16,0 0 0,-21-20 16,21 20-16,0-21 0,0 0 0,0 0 15,0-42 17,0 0-32,0 0 0,0-21 15,0 20-15,21-20 0,0 21 16,-21-21-16,21-1 0,0 1 0,1 0 15,-22 20-15,42-20 0,-21 21 16,0 0-16,0 21 0,1 0 16,-1 0-16,21 0 0,-21 0 0,0 0 15,1 21-15,-1 0 0,0 0 16,-21 0-16,0 22 0,0-22 0,0 21 16,0-21-16,0 22 0,0-22 15,0 0-15,0 21 0,0-20 16,0-1-16,0 0 0,0 0 0,-21 0 15,0-21 1,21-21 0,0 0-16,0 0 15,0 0-15</inkml:trace>
  <inkml:trace contextRef="#ctx0" brushRef="#br0" timeOffset="992.26">3662 550 0,'0'0'0,"0"-63"31,0 42-31,-21 0 0,21-1 0,-22 22 16,1-21-16,0 21 0,0 0 15,0 0-15,0 0 0,-22 0 0,22 0 16,0 21-16,0 1 0,0-1 16,-1 0-16,1 21 0,0-21 0,0 22 15,0-1-15,21-21 0,-21 22 16,21-22-16,0 0 0,0 21 0,0-21 16,0 1-16,21-1 15,0-21-15,0 0 0,21 0 16,-20 0-16,-1 0 0,21-21 15,-21-1-15,0 22 0,22-21 0,-22 0 16,0 0-16,0 0 0,0 0 16,-21-1-16,0 1 0,22 0 0,-22-21 15,21 21-15,-21-1 0,0 1 16,0 0-16,0 42 31,-21 0-31,21 1 16,-22-1-16,22 0 0,0 0 0,0 0 15,0 0-15,0 1 0,0-1 16,0 0-16,0 0 0,0 0 16,0 0-16,22-21 15,-1 0-15,0 0 0,0 0 16,0 0-16,0-21 0</inkml:trace>
  <inkml:trace contextRef="#ctx0" brushRef="#br0" timeOffset="1352.12">4127 360 0,'0'0'0,"-21"0"31,0 0-31,21 21 16,0 0-16,-21 0 0,21 1 15,-21 20-15,21-21 0,0 21 0,0 1 16,-21-1-16,-1 22 0,22-22 15,-21 21-15,21 1 0,-21-1 0,0 1 16,21-1-16,-21 1 0,21-1 0,-21 1 16,21-1-16,-22 1 0,22-1 15,-21-20-15,21 20 0,0 1 0,0-22 16,0 0-16,0 1 0,0-22 16,0 21-16,0-21 0,0 1 0,0-44 46,0-20-46,0 21 0,0-21 16,21-1-16,-21 1 0,0 0 16,22-22-16,-22 22 0,0-22 0,0-20 15,21 20-15</inkml:trace>
  <inkml:trace contextRef="#ctx0" brushRef="#br0" timeOffset="1615.78">3958 550 0,'21'-21'0,"-42"42"0,42-84 16,-21 42-16,21 0 0,1-1 15,-1 1-15,0 21 0,0-21 16,0 21-16,0 0 0,1 0 0,20 0 16,-21 0-16,21 21 0,-20 0 15,20 1-15,-21-1 0,0 21 16,0-21-16,-21 0 0,0 22 0,0-22 16,0 21-16,-21-21 0,0 22 15,0-22-15,0 0 0,-22 21 0,22-20 16,0-1-16,0 0 0,0-21 15,0 21-15,-1-21 0,1 0 16,42-21 15,1 0-31,-1 0 0,-21-1 16,42 1-16</inkml:trace>
  <inkml:trace contextRef="#ctx0" brushRef="#br0" timeOffset="1903.62">4889 85 0,'0'0'0,"-21"0"32,0 0-32,21 21 0,0 0 15,-21 21-15,21-20 0,-21 20 16,0 0-16,21 1 0,0 20 15,-22-21-15,1 1 0,21-1 16,-21 0-16,21 1 0,0-1 0,0-21 16,0 0-16,0 22 0,0-22 0,0 0 15,0 0-15,21-21 16,0 0-16,1 0 0,-1 0 0,0 0 16,0-21-16,0 0 0,0 0 15,22 0-15,-22-1 0,-21 1 0</inkml:trace>
  <inkml:trace contextRef="#ctx0" brushRef="#br0" timeOffset="2099.57">4551 508 0,'0'0'0,"0"21"16,21-21-1,0 0-15,0 0 0,22 0 16,-22 0-16,0 0 0,21-21 16,-21 21-16,1-21 0,20 21 0,-21 0 15,0-21-15</inkml:trace>
  <inkml:trace contextRef="#ctx0" brushRef="#br0" timeOffset="2491.35">5186 593 0,'0'21'32,"21"-42"-17,0 21-15,0-21 16,0-1-16,1 22 0,-22-21 15,21 0-15,0 0 0,0 0 16,-21 0-16,0-1 0,0 1 16,-21 21-1,0 0 1,0 21-16,-1-21 0,1 22 16,21-1-16,-21 0 0,21 21 15,0-21-15,-21 1 0,21-1 0,-21 0 16,21 0-16,0 0 0,0 0 15,0 1-15,0-1 0,0 0 0,0 0 16,0 0-16,21-21 16,0 0-16,0 0 0,0 0 15,22 0-15,-22 0 0,0-21 0,21 0 16,-20 0-16</inkml:trace>
  <inkml:trace contextRef="#ctx0" brushRef="#br0" timeOffset="2848.04">5588 466 0,'0'0'0,"0"-21"0,0-1 0,0 1 16,0 0 0,21 21-1,0 0-15,0 0 16,1 0-16,-1 0 0,21 21 16,-21 0-16,22-21 15,-22 22-15,0-1 0,0 0 0,0 21 16,0-21-16,1 1 0,-1-1 15,-21 42-15,0-42 0,0 1 16,0-1-16,0 0 0,0 0 16,-21-21-16,-1 21 0,1-21 15,0 0-15,21-21 16,0 0-16,0 0 16,0 0-16,0-22 0,0 22 0,0 0 15,0 0-15,0 0 0,0-22 16,0 22-16,21 0 0,0 0 15,1 0-15,-1 21 16,0-22-16,0 22 0,0 0 0,0 0 16,1-21-16,-1 21 0,0 0 15,0 0-15</inkml:trace>
  <inkml:trace contextRef="#ctx0" brushRef="#br0" timeOffset="3072.02">6392 487 0,'0'0'16,"0"21"-16,21-21 31,1 0-31,-1 0 16,0 0-16,0 0 0,0 0 15,22-21-15,-22 21 0,0-21 0,0 21 16,0-21-16,22 21 0</inkml:trace>
  <inkml:trace contextRef="#ctx0" brushRef="#br0" timeOffset="3659.71">6900 360 0,'0'0'0,"21"0"0,-21-21 0,0 0 16,22-1-16,-22 1 0,0 0 15,21 0-15,-21 0 0,0 0 16,0-1-16,0 1 0,21 0 16,-21 42 15,0 0-31,0 1 15,0-1-15,0 21 0,0-21 16,0 22-16,0-22 0,-21 21 0,21 0 16,-21-20-16,21 20 0,0-21 15,0 21-15,0-20 0,-22 20 0,22-21 16,0 0-16,0 0 0,0 1 16,-21-1-16,21 0 0,0 0 0,0 0 15,0 0-15,0 1 16,-21-1-16,0-21 0,0 0 15,0 0-15,-1 0 16,1 0-16,0 0 0,0 0 0,0 0 16,0 0-16,-1-21 0,1 21 0,0 0 15,0 0 1,42 0 15,0 0-15,0 0-16,22 0 0,-1 0 15,-21 0-15,22 0 0,-1 0 0,0 0 16,-21 0-16,22-22 0,-22 22 16,21 0-16,-21 0 0,1-21 0,-1 21 15,0 0-15,0-21 16,-42 21 31,0 0-47</inkml:trace>
  <inkml:trace contextRef="#ctx0" brushRef="#br0" timeOffset="4300.34">2392 1334 0,'0'0'0,"-43"-22"31,65 22 16,-1 0-31,0 0-16,21 0 0,1 0 15,20 0-15,22 0 0,-22 0 0,43 0 16,-21 0-16,21 0 0,21 0 16,0 0-16,0 0 0,0 0 15,21 0-15,0 0 0,0 0 0,21-21 16,1 21-16,20-21 0,-20 21 16,-1 0-16,21-21 0,-20 21 15,20 0-15,-20-21 0,-1 21 0,0 0 16,1-21-16,-1-1 0,-21 22 15,21 0-15,-20-21 0,-22 21 0,0-21 16,0 21-16,-22 0 0,-20-21 0,0 21 16,-22-21-16,1 21 0,-22 0 15,0 0-15,1-21 0,-22 21 0,0 0 16,-42 0 15,0 0-15,0 0-16,-1 0 0,-20 0 15,21 0-15</inkml:trace>
  <inkml:trace contextRef="#ctx0" brushRef="#br0" timeOffset="5184.53">1672 1990 0,'0'0'0,"0"-21"15,-42-43 16,42 85-15,0 0-16,0 1 16,0-1-16,0 0 0,0 0 15,0 0-15,0 0 0,21-21 0,-21 22 16,21-1-16,0 0 0,0-21 16,1 0-16,-1 0 0,0 0 15,0 0-15,0 0 0,0-21 16,1 21-16,-1-21 0,0-1 0,0-20 15,0 21-15,0 0 0,1-22 16,-1 1-16,0 21 0,-21-21 16,0-1-16,0 1 0,0 21 0,0-22 15,0 22-15,0 0 0,0 0 16,0 0-16,0 0 0,0 42 16,0 0-1,-21 0-15,21 21 0,-21 1 0,-1-1 16,22 0-16,0 22 0,0-22 15,0 22-15,0-1 16,0 1-16,0-1 0,0-20 0,0 20 0,0 1 16,0-1-16,0 1 0,0-22 15,0 21-15,0-20 0,0-1 16,0 0-16,0-20 0,0 20 0,0-21 16,0 0-16,0 0 0,0 1 15,-21-22 1,0 0-16,0 0 15,-21 0-15,-1-22 0,1 22 0,0-21 16,-1 0-16,1 0 0,0-21 16,-22 20-16,43 1 0,-21 0 15,-1 0-15,22 0 0,0 0 16,0 21-16,21-22 0,0 1 16,21 21-1,0 0-15,0 0 0,22 0 16,-22-21-16,21 21 0,0-21 0,1 21 15,-1-21-15,22 21 0</inkml:trace>
  <inkml:trace contextRef="#ctx0" brushRef="#br0" timeOffset="5640.27">2265 2307 0,'0'0'0,"21"0"0,-21 21 31,0 1-31,0-1 0,0 0 15,0 0-15,0 0 0,0 22 16,0-1-16,0-21 0,0 21 0,0-20 16,0 20-16,0-21 0,0 21 15,0-20-15,0-1 0,-21 0 0,21 0 16,0 0-16,0 0 0,-21-21 16,21-21 15,0 0-31,0 0 0,0 0 15,0 0-15,0-22 0,0 1 16,0 21-16,0-43 0,0 22 16,0 0-16,0-1 0,21 22 15,21-21-15,-21 21 0,22-22 0,-22 43 16,21-21-16,0 21 0,1 0 16,-1 0-16,0 0 0,1 0 0,-22 21 15,21 0-15,-21 1 0,1 20 16,-1-21-16,-21 21 0,0 1 0,0-22 15,0 21-15,0 1 0,0-22 16,0 21-16,0-21 0,0 0 0,-21 1 16,21-1-16,-22 0 0,22 0 15,0-42 17,0 0-32,0 0 15</inkml:trace>
  <inkml:trace contextRef="#ctx0" brushRef="#br0" timeOffset="5908.11">3133 1947 0,'0'0'16,"0"-21"-16,0 42 16,0 1-1,0-1-15,0 0 0,0 21 16,0 1-16,0-1 0,0 0 15,-22 1-15,22-1 0,0 0 0,-21 1 16,0-1-16,21 21 0,-21-20 16,21-1-16,0 0 0,-21-20 0,21 20 15,0-21-15,0 0 0,0 0 16,0 1-16,21-22 16,0 0-1,0-22-15,0 1 0,-21 0 0,22 21 16</inkml:trace>
  <inkml:trace contextRef="#ctx0" brushRef="#br0" timeOffset="6104">2900 2413 0,'-21'0'16,"42"0"-16,-64 0 0,22 0 15,42 0 1,1 21-1,-1-21-15,0 0 0,0 0 0,0 0 16,0 0-16,22 0 0,-22 0 16,21 0-16,-21 0 0,22-21 0,-22 21 15,0 0-15,21 0 0</inkml:trace>
  <inkml:trace contextRef="#ctx0" brushRef="#br0" timeOffset="6484.79">3387 2413 0,'0'0'0,"-22"0"16,1 0-16,21-21 16,0 0-16,0 0 0,0-1 15,0 1 1,0 0-16,21 21 0,1 0 16,-1 0-16,21 0 0,-21 0 0,0 0 15,1 0-15,20 0 0,-21 0 0,0 21 16,0 0-16,1 1 0,-22-1 15,21 21-15,0-21 0,-21 0 16,21 22-16,-21-1 0,0-21 0,0 22 16,0-22-16,0 0 0,0 21 15,0-21-15,0 1 0,0-1 16,0-42 15,0-1-31,0-20 0,0 21 16,0 0-16,0-22 0,0 1 15,0 21-15,0-21 0,0 20 16,21-20-16,0 21 0,1 0 0,-22 0 16,21-1-16,0 1 0,0 21 0,0-21 15,0 21-15,1 0 0,-1 0 16</inkml:trace>
  <inkml:trace contextRef="#ctx0" brushRef="#br0" timeOffset="6883.57">4297 2265 0,'-106'0'32,"85"0"-32,21 21 0,-21 0 0,-1-21 15,1 21-15,0 22 0,21-22 16,-21 0-16,21 0 0,-21 22 0,21-22 15,0 0-15,0 21 0,0-21 16,0 1-16,0-1 0,0 0 0,0 0 16,0 0-16,21-21 0,0 21 15,0-21-15,0 0 0,1 0 0,-1 0 16,21 0-16,-21-21 0,0 21 0,1-21 16,20 0-16,-21 0 0,0 0 15,0-22-15,1 22 0,-1-21 16,-21 21-16,0-22 0,0 1 15,0 21-15,0-22 0,0 22 0,0 0 0,-21 0 16,-1 0-16,1 21 0,0 0 16,0 0-16,0 0 0,0 0 15,-1 0-15,1 21 0,0-21 0,0 21 16,0 0-16,0 0 16,21 1-16</inkml:trace>
  <inkml:trace contextRef="#ctx0" brushRef="#br0" timeOffset="8119.62">5080 2434 0,'21'-21'16,"-42"42"-16,63-63 0,-42 21 0,0 0 16,0-1-16,0 1 0,0 0 15,0 0-15,0 0 0,0 0 0,-21-1 16,0 1-16,0 0 0,0 21 16,-1-21-16,1 21 0,0 0 15,-21 0-15,21 0 0,-22 0 0,22 0 16,-21 21-16,21 0 0,-22 0 0,22 1 15,0 20-15,-21-21 0,20 21 16,1 1-16,0-1 0,21 0 16,0 1-16,0-1 0,0-21 0,0 22 15,0-22-15,0 0 0,0 0 0,21 0 16,0 0-16,1-21 0,-1 0 16,0 0-16,21 0 0,-21 0 0,22-21 15,-1 21-15,0-21 0,-20 0 16,20 0-16,0-22 0,1 22 0,-1-21 15,0 0-15,-21-1 0,22 1 16,-22 0-16,0-1 0,0 1 0,0-22 16,1 22-16,-1-21 0,-21 20 15,0-20-15,0 20 0,0-20 16,0 21-16,0-1 0,0 1 0,0 21 16,0 0-16,0-1 0,0 1 15,0 42 1,0 1-16,0 20 0,0 0 15,0 1-15,-21-1 0,21 0 0,-22 22 16,1-1-16,21-20 0,0 20 16,-21-21-16,0 22 0,21-1 0,-21-20 15,21 20-15,0-20 0,0-1 16,0 0-16,0-21 0,0 1 16,21-1-16,0 0 0,0 0 0,0-21 15,22 0-15,-22 0 0,0 0 16,21 0-16,1-21 0,-22 0 0,21 0 15,1-1-15,-22 1 0,21-21 16,-21 21-16,0-22 0,1 22 0,-1-21 16,0 21-16,0-22 0,-21 22 0,0-21 15,0 21-15,0 0 0,0-1 16,0 1-16,-21 21 31,21 21-31,-21 1 0,21-1 16,-21 0-16,21 0 0,0 0 0,0 0 15,-22 22-15,22-1 0,0-21 16,0 22-16,0-22 0,0 21 0,0-21 16,0 0-16,0 1 0,0-1 15,22 0-15,-1 0 0,0-21 16,0 0-16,0 0 0,22 0 0,-22 0 16,0 0-16,0-21 0,21 0 15,-20 0-15,-1-1 0,0 1 0,0 0 16,0 0-16,0-21 0,1 20 15,-1-20-15,-21 0 0,0 21 0,0-1 16,0-20-16,0 21 0,0 0 16,0 0-16,0-1 15,-21 44 17,21-1-32,-22 0 0,22 0 15,-21 21-15,21-20 0,0 20 0,0-21 16,0 21-16,0-20 0,0 20 15,0-21-15,0 0 0,0 22 0,0-22 16,0 0-16,0 0 16,21-21-16,1 0 0,-1 0 0,0 0 15,0 0-15,0 0 0,22 0 0,-22-21 16,0 21-16</inkml:trace>
  <inkml:trace contextRef="#ctx0" brushRef="#br0" timeOffset="8415.9">6667 2201 0,'0'0'0,"0"-21"0,0 0 0,-21 21 15,0 0-15,0 0 16,0 0-16,0 0 16,-1 21-16,1 0 0,0 1 15,0-1-15,0 0 0,0 21 0,-1-21 16,1 22-16,21-1 0,-21-21 15,21 22-15,-21-1 0,21-21 0,0 21 16,0-20-16,0-1 0,0 0 16,0 0-16,21 0 0,0 0 0,0-21 15,1 0-15,20 0 0,-21 0 0,0 0 16,22 0-16,-22 0 0,21-21 16,0 21-16,1-21 0,-1 0 0,0 0 15,1-22-15,-1 22 0,0-21 16,1 0-16,-1-1 0</inkml:trace>
  <inkml:trace contextRef="#ctx0" brushRef="#br0" timeOffset="8691.78">7260 1757 0,'0'0'0,"0"-21"0,0 0 0,-21 21 16,0 0-16,0 0 0,21 21 15,-22 0-15,1 0 16,21 21-16,-21 1 0,21-22 0,0 21 15,-21 22-15,21-22 16,-21 0-16,0 1 0,21-1 0,0 0 0,-22 1 16,22-1-16,-21 0 0,21 1 0,0-22 15,0 21-15,0 1 0,0-22 16,0 0-16,0 0 0,0 0 0,21 0 16,1 1-16,-1-22 0,0 0 15,0 0-15,0 0 16,0 0-16,1 0 0,-1-22 0,0 1 15,0 0-15,0 0 0,0 0 16,22 0-16</inkml:trace>
  <inkml:trace contextRef="#ctx0" brushRef="#br0" timeOffset="8947.77">7620 2117 0,'0'0'0,"0"21"46,-21 0-46,0 0 16,-1 0-16,22 1 0,0-1 0,-21 0 16,0 21-16,21-21 0,-21 22 0,21-22 15,0 0-15,0 21 0,0-20 16,0 20-16,0-21 0,0 0 16,0 0-16,0 1 0,0-1 15,42-21-15,-21 0 0,1 0 16,-1 0-16,21 0 0,0 0 0,-20-21 15,20-1-15,0 22 0,1-21 16,-22-21-16,21 21 0</inkml:trace>
  <inkml:trace contextRef="#ctx0" brushRef="#br0" timeOffset="9639.2">8086 2286 0,'0'0'0,"0"-21"0,0 0 0,0 0 16,-22 21 15,1 0-31,21 21 0,-21 0 0,21 0 15,0 0-15,0 0 0,-21 1 16,21-1-16,-21 0 0,21 21 0,0-21 16,0 1-16,0-1 0,0 0 0,0 0 15,0 0-15,0 0 0,0 1 16,21-22 0,0 0-1,-21-22 1,0 1-16,0 0 0,0 0 15,0 0-15,0 0 0,0-22 16,0 22-16,0-21 0,0 21 16,0-22-16,0 22 0,0 0 0,21-21 0,0 20 15,-21 1-15,22 0 0,-1 0 16,0 0-16,21 21 0,-21-21 16,1 21-16,-1 0 0,21 0 0,-21 0 15,22 0-15,-22 0 0,0 0 16,0 0-16,21 21 0,1 21 15,-22-21-15,0 0 0,-21 1 16,0-1-16,21 21 0,-21-21 0,0 0 16,0 22-16,0-22 0,0 0 0,0 21 15,-21-20-15,0-1 0,21 0 16,-21-21-16,0 21 0,-1 0 16,1-21-1,21-21 1,0 0-16,0 0 0,0 0 15,0-22-15,0 22 0,21-21 16,1 21-16,-22-22 0,21 22 16,0-21-16,21-1 0,-21 1 0,1 21 15,20-21-15,0 20 0,-21 1 16,22 0-16,-1 0 0,0 21 0,1 0 16,-1 0-16,22 0 0,-43 21 15,0 0-15,0 0 0,-21 22 16,0-22-16,0 0 0,0 21 0,0-20 15,0 20-15,0-21 0,0 21 0,-21-20 16,0 20-16,21-21 0,-21 0 16,-1 22-16,1-43 0,0 21 0,21 0 15,-21-21-15,0 0 16,21-21 0,0 0-16,0-1 15</inkml:trace>
  <inkml:trace contextRef="#ctx0" brushRef="#br0" timeOffset="9843.28">8191 1566 0,'0'0'15,"-21"0"-15,0 0 0,0 0 16,0 0-16,21 22 15,0-1 1</inkml:trace>
  <inkml:trace contextRef="#ctx0" brushRef="#br0" timeOffset="10040.17">6985 1926 0,'0'0'15,"21"21"1,0-21-16,22 0 16,-1 0-16,0 0 0,22 0 0,-22 0 15,22 0-15,-22-21 0,21 21 0,1 0 16,-1-21-16,-20 21 0</inkml:trace>
  <inkml:trace contextRef="#ctx0" brushRef="#br0" timeOffset="10624.06">10456 1545 0,'0'0'0,"0"-21"0,21 0 0,-21 0 0,0 0 16,0 42 15,-21 0-31,0 21 0,21 1 16,-21-1-16,0 21 0,0-20 0,-1 20 15,1 1-15,0-22 0,0 22 16,-21-1-16,20-21 0,1 22 0,0-22 15,0 1-15,0-1 0,0 0 0,21 1 16,0-1-16,0-21 0,0 0 16,0 0-16,0 1 0,21-22 15,0 0-15,0 0 0,0 0 0,0 0 16,1-22-16,-1 1 0</inkml:trace>
  <inkml:trace contextRef="#ctx0" brushRef="#br0" timeOffset="10991.85">10710 1947 0,'0'0'0,"21"0"0,-21-21 16,22 0-16,-22 42 31,-22-21-31,1 21 0,0 22 16,21-22-16,0 0 0,-21 21 15,21-20-15,-21 20 0,21-21 0,0 21 16,0-20-16,0 20 0,0-21 15,0 0-15,0 0 0,0 1 16,21-1-16,0 0 0,0-21 0,0 0 16,1 0-16,20 0 0,-21 0 15,21 0-15,1-21 0,-22 21 0,21-21 16,1-1-16,-22 1 0,21 0 0,-21 0 16,0 0-16,1-22 0,-22 22 15,0 0-15,0-21 0,0 21 0,-22-43 16,1 43-16,0-21 15,-21 20-15,21 1 0,-1 21 0,1-21 16,0 21-16,0 0 0,0 0 0,0-21 16</inkml:trace>
  <inkml:trace contextRef="#ctx0" brushRef="#br0" timeOffset="11239.71">10414 1778 0,'0'0'0,"-21"-21"32,42 0-17,0 21-15,21 0 16,-20 0-16,20-21 0,0-1 0,22 22 15,-22 0-15,22-21 0,-22 21 16,21 0-16,1 0 0,-22-21 0,1 21 16,-22 0-16,21 0 0,-21 0 15,0 0-15</inkml:trace>
  <inkml:trace contextRef="#ctx0" brushRef="#br0" timeOffset="12031.46">12763 1842 0,'0'-22'31,"0"1"-31,22 21 0,20-21 15,-21 0-15,0 0 0,0 0 16,1-1-16,-1 1 0,0 0 16,0 0-16,0 0 0,0 0 0,1-1 15,-1 1-15,-21 0 0,0 0 0,0 0 16,0 0-16,0-1 0,-21 1 16,-1 21-16,-20 0 0,21 0 15,-21 0-15,-1 0 0,1 0 16,0 0-16,20 0 0,-20 0 0,21 21 15,-21-21-15,20 22 0,1-22 16,0 21-16,21 0 0,-21 0 16,21 0-16,0 0 0,0 1 15,21-1-15,-21 21 0,21-21 16,0 0-16,1 1 0,20 20 0,-21-21 16,0 21-16,0 1 0,1-22 15,-1 21-15,0 1 0,0-1 16,0 0-16,-21-21 0,0 22 0,0-1 15,0 0-15,0-20 0,-21 20 16,0 0-16,0-21 0,-22 22 0,1-22 16,0 0-16,-1 21 0,1-20 0,0-1 15,-22-21-15,22 21 0,0-21 16,-1 0-16,1 0 0,0 0 0,-1-21 16,1 0-16,0-1 0,-1 1 0,22 0 15,0-21-15,0 21 0,0-22 16,21 1-16,-22 0 0,22-1 0,0 1 15,0 0-15,0-1 0,0 1 16,22 0-16,-1-1 0,0 22 16,0 0-16,0 0 0,22-22 15,-22 43-15,0 0 0,21 0 16,-21 0-16,22 22 0,-22-1 16,0 0-16,-21 0 0,21 0 15,0 0-15,1 1 0,-1-1 0,0 0 16</inkml:trace>
  <inkml:trace contextRef="#ctx0" brushRef="#br0" timeOffset="12423.97">13102 2244 0,'0'0'0,"21"-21"0,85-22 31,-85 22-31,0 0 0,1 0 0,-1 0 16,21-43-16,-21 43 15,-21 0-15,0 0 0,0-1 16,0 1-16,0 0 0,-21 21 16,0 0-16,0 0 0,0 0 15,-1 0-15,1 0 0,0 21 16,0 0-16,-21 1 0,20-1 0,1 0 15,0 21-15,0-21 0,0 22 0,0-1 16,-1-21-16,22 22 0,0-22 16,-21 0-16,21 21 0,0-21 0,0 1 15,0-1-15,0 0 0,0 0 0,21 0 16,1-21-16,-1 0 0,0 0 16,21 0-16,-21 0 0,22 0 0,41-21 15,-62 0-15,20 0 16,0 0-16,1-1 0,-1-20 0,0 21 15</inkml:trace>
  <inkml:trace contextRef="#ctx0" brushRef="#br0" timeOffset="12715.8">13970 1291 0,'0'0'0,"0"-21"0,0-42 31,-21 63-31,0 21 15,21 0-15,0 0 0,0 0 0,-22 22 16,1-1-16,21 0 0,-21 1 16,21 20-16,-21 1 0,0-1 0,21 1 15,-21-1-15,-1 1 0,1-1 0,0 1 16,21-22-16,-21 21 0,0-20 16,0-1-16,-1 0 0,1 1 15,21-22-15,0 0 0,0 21 0,0-20 16,0-1-16,21-21 31,1-21-31,-1-1 0,0 22 16,0-21-16,0 0 0</inkml:trace>
  <inkml:trace contextRef="#ctx0" brushRef="#br0" timeOffset="13095.6">13885 2138 0,'0'21'15,"21"-21"17,1 0-32,-1 0 0,0 0 15,0 0-15,0 0 0,0 0 16,1 0-16,-1-21 0,0 0 0,0 21 16,0-21-16,0-1 0,1 1 0,-1 0 15,-21 0-15,0 0 0,0 0 16,0-1-16,-21 22 31,-1 0-31,1 0 0,0 22 16,0-1-16,-21 0 0,20 0 15,1 0-15,0 22 0,0-22 16,0 0-16,21 0 0,0 0 0,-21 0 16,21 1-16,0-1 0,0 21 15,0-21-15,21 0 16,0-21-16,0 0 0,0 0 15,0 0-15,22 0 0,-1 0 0,-21 0 16,43-21-16,-22 0 0,0 0 16,1 21-16,-1-21 0,0 0 0,1-1 15</inkml:trace>
  <inkml:trace contextRef="#ctx0" brushRef="#br0" timeOffset="13560.89">14626 1947 0,'0'22'31,"0"-1"-15,0 0-16,0 0 16,0 0-16,-21 0 0,21 1 0,-21-1 15,21 21-15,0-21 0,0 0 0,-21 1 16,21-1-16,-22-21 0,22 21 16,0 0-16,0 0 0,-21 0 15,21-42 32,0 0-47,0 0 16,0 0-16,0 0 0,0-1 15,21-20-15,-21 21 0,22-21 0,-1 20 16,0-20-16,0 21 0,0 0 0,22-22 16,-22 22-16,0 0 0,21 0 15,-21 21-15,22 0 0,-1 0 0,-21 0 16,22 0-16,-22 0 0,21 21 15,-21 0-15,0 0 0,1 1 0,-1 20 16,-21-21-16,0 0 0,0 0 0,0 22 16,0-22-16,0 0 0,0 0 15,-21 0-15,-1 1 0,1-1 16,0 0-16,21 0 0,-42 0 16,21 0-16,42-42 46,0 0-46,0 21 0,21-21 0</inkml:trace>
  <inkml:trace contextRef="#ctx0" brushRef="#br0" timeOffset="13803.75">15621 1905 0,'0'0'0,"0"21"15,-21 0-15,0 1 16,-1-1-16,22 0 0,-21 0 0,0 0 16,21 0-16,-21 22 0,0-22 15,0 0-15,21 0 0,0 0 0,0 1 16,-22-22-16,22 21 0,0 0 16,-21-21-16,21 21 0,21-21 31,1 0-31,-1 0 15,0-21-15,-21 0 0</inkml:trace>
  <inkml:trace contextRef="#ctx0" brushRef="#br0" timeOffset="14171.45">15600 1588 0,'0'0'15,"-21"0"-15,-1 21 0,1-21 0,0 21 16,0 0-16,21 0 0,0 0 16,0 1-16,0-1 0,0 0 0,0 0 15,0 0-15,21 0 16,0-21-16,0 0 16,1 0-16,-1 0 0,0-21 15,0 0-15,0 21 0,0-21 16,-21 0-16,0 0 0,22-1 0,-22 1 15,0 0-15,0 0 0,0 0 0,0 0 16,0-1-16,0 1 0,-22 0 16,1 21-16,0 0 15,0 0-15,0 0 0,0 0 16,-1 21-16,1-21 0,0 21 16,0 1-16,21-1 0,0 0 0,0 21 15,0-21-15,0 1 0,0 20 16,0-21-16,21 0 0,0 0 0,0 1 15</inkml:trace>
  <inkml:trace contextRef="#ctx0" brushRef="#br0" timeOffset="14615.89">15960 1969 0,'0'0'0,"0"-22"0,0 1 16,0 0-16,0 0 16,0 42 15,0 0-31,-22 0 0,1 1 16,21-1-16,-21 0 0,0 0 0,21 21 15,0-20-15,0-1 0,-21 0 0,21 21 16,0-21-16,0 1 0,0-1 15,0 0-15,0 0 0,0 0 16,21-21-16,0 0 16,0 0-16,0 0 0,1 0 15,-1 0-15,0 0 0,21 0 0,-21-21 16,1 0-16,20 21 0,-21-21 16,0 0-16,0-1 0,1 1 0,-1 0 15,-21-21-15,0 21 0,21-1 0,-21 1 16,0 0-16,0 0 0,0 0 15,0 0-15</inkml:trace>
  <inkml:trace contextRef="#ctx0" brushRef="#br0" timeOffset="15348.13">16722 1969 0,'-22'0'0,"22"21"16,0 0-16,-21 0 0,21 0 15,-21 0-15,21 1 0,-21-22 16,21 21-16,0 0 0,-21 0 0,21 21 15,-21-20-15,-1-1 0,22 0 16,0 0-16,-21 0 0,21 0 16,0 1-16,0-44 47,0 1-32,0 0-15,0 0 0,0 0 16,21 0-16,-21-1 0,22-20 15,-1 21-15,-21 0 0,21-22 0,0 22 16,0 0-16,0 0 0,1 0 0,20 0 16,-21 21-16,0 0 0,0-22 15,1 22-15,-1 0 0,0 0 16,0 0-16,-21 22 0,21-1 0,0-21 16,-21 21-16,22 0 0,-22 0 15,0 0-15,0 22 0,0-22 0,0 0 16,0 0-16,0 0 0,0 1 15,0-1-15,0 0 0,0 0 16,0 0-16,-22-21 16,1 0-1,21-21 1,0 0-16,0 0 16,0 0-16,0-1 15,0 1-15,0 0 0,21 0 0,-21 0 16,22-22-16,-1 22 0,0-21 0,21 21 15,-21 0-15,22-22 0,-1 22 16,-21 0-16,22 21 0,-1 0 0,0 0 16,1 0-16,-1 0 0,0 0 15,1 21-15,-22 0 0,0 0 0,0 1 16,0-1-16,-21 0 0,0 21 16,0-21-16,0 22 0,0-22 0,0 0 15,-42 21-15,42 1 0,-21-22 16,0 0-16,-1-21 0,22 21 15,-21 0-15,0 1 0,0-22 16,21 21-16,-21-21 0,0 0 16,-1 0-1,1 0-15</inkml:trace>
  <inkml:trace contextRef="#ctx0" brushRef="#br0" timeOffset="16936.03">2413 3112 0,'0'0'0,"-21"0"0,0 0 0,-1 0 0,1 0 16,-21 0-16,21 0 0,0 0 16,-22 0-16,22 0 0,0 0 31,0 0-31,42 0 62,0 21-62,0-21 0,0 0 0,1 0 16,-1 0-16,0 0 0,21 0 16,1 0-16,-1 0 0,0 0 0,1 0 15,-1 0-15,0 0 0,22 0 16,-22-21-16,0 21 0,22 0 0,-22 0 16,1 0-16,20 0 0,-21-22 15,1 22-15,20 0 0,-20 0 0,-1 0 16,0 0-16,22-21 0,-1 21 15,-20 0-15,84-21 0,-64 21 16,1 0-16,20 0 0,-20 0 16,-1-21-16,1 21 0,-1 0 0,1 0 15,20 0-15,-20 0 0,-1 0 0,22 0 16,-21-21-16,20 21 16,1 0-16,-22 0 0,22 0 0,0 0 0,-1 0 15,1 0-15,-21 0 0,20 0 16,1 0-16,-22 0 0,22 0 15,0 0-15,-1 0 0,1-21 0,0 21 16,21 0-16,-22 0 0,1 0 0,21 0 16,-22-22-16,22 22 0,-21 0 15,21 0-15,0 0 0,-1-21 0,1 21 16,0 0-16,0 0 0,0 0 0,0-21 16,-22 21-16,22 0 0,21 0 15,-21-21-15,0 21 0,0 0 0,21 0 16,-22-21-16,1 21 0,0 0 15,0 0-15,0 0 0,0 0 0,-1-21 16,1 21-16,0 0 0,0 0 16,0 0-16,0 0 0,-1-22 0,1 22 15,0 0-15,21 0 0,-21 0 16,21 0-16,-21 0 0,0-21 0,21 21 16,-22 0-16,1 0 0,0 0 15,21 0-15,-21 0 0,21 0 0,0-21 16,-21 21-16,0 0 0,-1 0 0,22 0 15,-21 0-15,21 0 0,-21 0 16,21-21-16,0 21 0,-21 0 0,21 0 16,-21 0-16,21 0 0,0-21 0,-21 21 15,21 0-15,0-21 0,0 21 16,0 0-16,0 0 0,-22 0 16,22-22-16,0 22 0,0 0 0,0 0 15,0 0-15,0 0 0,0 0 16,0-21-16,0 21 0,0 0 0,0 0 15,0 0-15,22 0 0,-22 0 0,0-21 16,-22 21-16,22 0 0,-21 0 16,21 0-16,-21 0 0,0 0 0,0-21 15,0 21-15,-22 0 0,1 0 0,0 0 16,-1 0-16,-20-21 0,-1 21 16,-20 0-16,-1 0 0,0 0 15,1 0-15,-22 0 0,21-21 0,-21 21 16,0 0-1,1 0 64</inkml:trace>
  <inkml:trace contextRef="#ctx0" brushRef="#br0" timeOffset="18723.99">804 4339 0,'0'0'0,"0"-21"0,0 0 31,0 0-31,-21 21 0,21-21 31,0-1-15,0 1 0,0 0-1,0 0-15,0 0 16,0 0 0,0 42 30,0 0-46,0 21 0,0 1 16,0-22-16,0 42 0,0-20 0,0-1 16,0 0-16,-21 22 0,21-22 15,0 22-15,-21-22 0,0 21 0,-1-20 16,22-1-16,0 22 0,0-43 16,-21 21-16,21 0 0,0-20 15,0-1-15,-21 0 0,21 0 16,0 0-16,0-42 31,0 0-15,0 0-16,21 0 15,-21-1-15</inkml:trace>
  <inkml:trace contextRef="#ctx0" brushRef="#br0" timeOffset="19111.77">1016 4699 0,'0'0'0,"0"21"0,0 0 15,21-21 16,0 0-31,0 0 16,1-21-16,-1 0 0,0 0 16,-21 0-1,0 0-15,0-1 16,-21 22 0,0 0-16,-1 0 15,1 0-15,0 22 16,0-1-16,21 0 15,-21 0-15,21 0 16,0 0 0,21-21-16,0 0 0,0 0 0,0 0 15,1 0-15,-1 0 0,0 0 16</inkml:trace>
  <inkml:trace contextRef="#ctx0" brushRef="#br0" timeOffset="19636.05">2561 4022 0,'0'-21'0,"0"42"0,0-64 16,0 22-16,-21 21 31,0 0-31,0 21 16,21 22-16,0-22 16,-22 21-16,1 1 0,21 20 0,0-21 15,0 22-15,-21-1 0,21 1 0,-21-22 16,0 22-16,21-1 0,0-20 15,0 20-15,-21-21 0,-1 1 0,22-1 16,0 0-16,0 1 0,0-22 0,0 0 16,0 0-16,0 0 0,22-42 31,-22 0-31,21 0 16,0 0-16</inkml:trace>
  <inkml:trace contextRef="#ctx0" brushRef="#br0" timeOffset="21776.02">2434 4382 0,'0'0'0,"-21"-43"0,-85-84 31,85 85-31,21 21 0,0-22 16,0 1-16,0 0 0,0 21 0,0-22 15,21 22-15,0-21 0,22 21 16,-1-1-16,0 1 0,1 0 15,20 0-15,43 0 16,-64 21-16,22 0 0,-1 0 0,-20 21 16,-1 0-16,0 0 0,1 0 0,-22 22 15,0-22-15,0 21 0,-21 1 16,0-1-16,0 0 0,0 1 0,-42-1 16,21 0-16,-22 1 0,22-22 0,-42 21 15,20-21-15,1 0 0,0 22 16,-1-22-16,1-21 0,0 21 0,20-21 15,1 0-15,-21 0 0,21 0 16,0 0-16,-1 0 0,22-21 16,22 21 31,-22 21-47,21 0 0,-21 0 15,21 1-15,0-1 16,0 0-16,-21 21 0,21-21 0,1 1 15,-22-1-15,21 21 0,0-21 16,-21 0-16,21 1 0,0 20 0,0-21 16,1 0-16,-1-21 0,0 21 0,0 1 15,0-22-15,0 0 0,1 0 16,20 0-16,-21 0 0,0 0 0,22-22 16,-22 22-16,21-21 15,-21 0-15,22 0 0,-22 0 0,21-22 16,-21 22-16,0 0 0,1 0 0,20-43 15,-42 43-15,21 0 16,-21-21-16,0 21 0,0-1 0,0 1 16,0 0-16,0 0 0,0 0 0,-21 21 15,21-21-15,-21 21 0,0 0 16,-1 0-16,1 0 16,21 21-16,-21-21 0,21 21 15,0 0-15,0 0 0,-21 0 0,21 22 16,0-22-16,0 0 0,0 21 0,0-20 15,0 20-15,0-21 16,0 21-16,0-20 0,0-1 0,21 21 16,-21-21-16,21-21 0,0 21 0,1 1 15,-1-22-15,0 0 0,0 0 16,21 0-16,-20 0 0,20 0 0,-21-22 16,0 1-16,22 21 0,-22-21 0,21 0 15,-21 0-15,0 0 0,1-1 16,-1-20-16,0 21 0,0 0 0,0 0 15,-21-1-15,0 1 0,21 0 0,-21 0 16,22 0-16,-22 0 16,0 42 15,0 0-15,0 0-16,0 0 0,0 0 15,0 1-15,0-1 0,0 0 0,0 0 16,0 21-16,0-20 0,0-1 15,0 0-15,0 0 0,0 0 16,21 0-16,0-21 0,0 0 0,0 0 16,0 0-16,1 0 15,-1-21-15,0 21 0,0-21 16,0 0-16,0 0 0,-21 0 16,22-1-16,-1 1 0,-21 0 15,21 0-15,-21-21 0,21 20 0,-21 1 16,0 0-16,21-21 0,-21 21 0,21-1 15,-21 1-15,0 0 16,0 0-16,0 42 31,0 0-31,0 0 16,0 1-16,0 20 0,0-21 16,0 0-16,0 0 0,0 1 0,0-1 15,0 0-15,0 0 0,0 0 16,0 0-16,0 1 0,0-1 15,0 0-15,22-21 0,-1 0 0,0 0 16,0 0-16,0 0 0,0 0 0,1 0 16,-1 0-16,21 0 0,-21-21 15,0 0-15,1 21 0,20-22 0,-21 1 16,0 0-16,0 0 0,1 0 0,-1 0 16,-21-22-16,0 22 0,21 0 15,-21 0-15,21 0 0,-21-1 0,0 1 16,-21 21 15,21 21-15,-21 1-16,21-1 0,0 0 0,0 0 15,0 0-15,0 0 0,0 1 16,0-1-16,0 0 0,0 0 0,0 0 16,0 0-16,21 1 0,0-1 15,0 0-15,0-21 0,1 0 16,-1 0-16,0 0 0,21 0 15,-21 0-15,1 0 0,-1 0 0,0 0 0,0-21 16,0 21-16,0-21 0,22-22 16,-22 22-16,0 0 0,0 0 15,0 0-15,1-1 0,-1-20 0,-21 21 16,21 0-16,0 0 0,-21-1 16,0 1-16,21 0 0,0 0 15,-21 42 16,0 0-15,0 0-16,22-21 16,-22 22-16,21-22 31,-21-22-15,0 1-1,0 0 1,0 0-1,-21 21 17,-1 0-17,22 21-15,0 0 16,-21-21-16,21 21 0,-21 1 0,21-1 16,0 0-16,0 0 0,0 0 15,0 0-15,0 22 0,0-22 0,0 0 16,0 0-16,0 0 0,0 1 0,0-1 15,0 0-15,21 0 0,0 0 0,1 0 16,-1-21-16,0 22 0,21-22 16,-21 0-16,1 0 0,20 0 15,0 0-15,-21 0 0,22 0 0,-1-22 16,0 1-16,1 0 0,-22 0 16,21 21-16,1-42 0,20-1 15,-42 22-15,0 0 0,1-21 0,-1 20 16,-21-20-16,0 21 0,21 0 15,-21-22-15,0 22 0,0 0 0,0 0 16,0 0-16,0 0 0,0-1 0,-21 22 16,0 0-1,-1 0-15,1 22 0,21-1 16,0 0-16,0 0 0,-21 0 16,21 22-16,-21-22 0,21 0 0,0 0 15,0 21-15,0-20 0,0-1 16,0 0-16,0 21 0,21-21 0,0 1 15,0-1-15,1 0 0,-1-21 16,0 0-16,21 0 0,-21 0 0,1 0 16,-1 0-16,21 0 0,-21-21 15,0 0-15,1-1 0,-1 1 0,0 0 16,0 0-16,0 0 0,0 0 0,-21-1 16,0 1-16,0-21 0,0 21 15,0 0-15,0-22 0</inkml:trace>
  <inkml:trace contextRef="#ctx0" brushRef="#br0" timeOffset="22011.69">5016 4022 0,'0'0'15,"-21"21"-15,21 0 47,21-21-15,1 0-32</inkml:trace>
  <inkml:trace contextRef="#ctx0" brushRef="#br0" timeOffset="22576.45">7620 3683 0,'-21'0'0,"42"0"16,-63 0-16,20 0 0,1 0 0,0 0 15,42 0 1,22 0 0,-22 0-16,21 0 0,0 0 0,1 0 15,20 0-15,1 0 0,-1 0 16,1 0-16,-1 0 0,1 0 0,-1-21 16,-20 21-16,20 0 0,-21 0 15,1 0-15,-22 0 0,0 0 0,0 0 16,-42 0-1,-21 0 1,21 0-16,-1 0 0,-20 0 0</inkml:trace>
  <inkml:trace contextRef="#ctx0" brushRef="#br0" timeOffset="22984.12">8043 3704 0,'0'0'16,"0"21"-16,0 1 0,0-1 15,-21 0-15,21 0 0,0 0 16,0 0-16,0 1 0,0 20 0,0 0 16,0 1-16,0-22 0,0 21 0,0 22 15,0-22-15,0 0 0,0 1 16,0-1-16,0 0 0,0 1 0,0-1 16,0 0-16,0-21 0,0 22 0,0-22 15,-21 21-15,0-21 0,21 1 16,0 20-16,-21-21 0,-1 0 15,1 0-15,0 1 0,0-22 0,0 21 16,0-21-16,-1 0 0,1 0 16,-21 0-16,21 0 0,0 0 0,-1 0 15,-20 0-15,21-21 0,0-1 0,0 22 16,-1-42-16,1 21 0,0 0 16,21 0-16,-21-1 0,21-20 0,-21-21 15,21 41-15,0-20 0,0 21 16,0 0-16,0 0 0,0-1 15,0 1-15,0 0 0,21 0 16,0 21-16,0-21 0,0 21 0,1 0 16,-1 0-16,21 0 15,-21 0-15,0 0 0,22 0 0,-22 0 16</inkml:trace>
  <inkml:trace contextRef="#ctx0" brushRef="#br0" timeOffset="23763.75">8805 4339 0,'0'-21'0,"0"42"0,0-63 16,0 21-16,0 0 0,0-1 16,-21 1-16,0 0 15,0 0-15,0 21 0,-1-21 16,1 21-16,0-21 0,0 21 0,0 0 15,-22 0-15,22 21 0,0 0 0,0 0 16,0 0-16,0 0 0,-1 1 16,1 20-16,0 0 0,0-21 0,0 22 15,21-1-15,-21-21 0,21 22 0,-22-1 16,22-21-16,0 0 0,0 0 16,0 1-16,0-1 0,0 0 15,0 0-15,22-21 0,-1 0 16,0 0-16,0 0 0,0 0 0,0 0 15,1-21-15,-1 21 0,0-21 16,0 21-16,21-21 0,-20-1 0,-1 1 16,0 0-16,0 0 0,0-21 15,0 20-15,1 1 0,-22-21 0,0 21 16,0 0-16,0-22 0,0 22 0,0 0 16,0 0-16,0 0 15,0 42 1,0 0-16,0 0 0,0 0 15,0 0-15,0 1 0,0-1 16,0 21-16,0-21 0,0 0 0,0 1 16,21-1-16,0 0 0,-21 0 15,21 0-15,0 0 0,0-21 16,1 22-16,-1-22 0,0 0 16,0 0-16,0 0 0,0 0 0,1 0 15,-1-22-15,0 1 0,-21 0 0,21 21 16,0-21-16,0 0 0,-21 0 15,22-1-15,-22 1 0,0-21 0,0 21 16,0 0-16,0-22 0,0 22 0,0-21 16,0 21-16,0-22 0,0 22 15,0 0-15,0 0 0,0 0 16,0 42 0,0 0-1,0 0-15,0 0 0,0 22 0,0-22 16,21 21-16,-21 0 0,0-20 0,21 20 15,-21-21-15,0 0 0,0 0 16,0 22-16,0-22 0,21 0 16,-21 0-16,21-21 0,-21 21 15,21-21-15,1 0 0,-1 0 16,0-21-16,0 0 16,0 0-16,0 0 0</inkml:trace>
  <inkml:trace contextRef="#ctx0" brushRef="#br0" timeOffset="23983.62">9525 4106 0,'0'0'16,"0"-21"-1,-21 42 1,0 1-16,-1-1 0,1 21 16,21-21-16,-21 0 0,0 22 15,0-22-15,0 21 0,-1-21 0,22 22 16,-21-22-16,0 0 0,0 0 15,0 0-15,21 1 0,0-1 0,0 0 16,0 0-16,21-21 16,0 0-1,0 0-15,0-21 16</inkml:trace>
  <inkml:trace contextRef="#ctx0" brushRef="#br0" timeOffset="24484.44">10181 4233 0,'0'0'0,"0"-21"0,-42-42 31,21 63-31,-1-21 0,1 21 16,0 0-16,0 0 0,-21 0 0,-1 21 15,1 0-15,0 0 16,20 0-16,-20 0 0,21 22 0,-21-22 15,20 21-15,1-21 0,0 22 16,0-22-16,0 0 0,21 21 0,0 1 16,0-22-16,0 0 0,0 0 15,21 0-15,0-21 16,0 0-16,0 0 0,22 0 0,-22 0 16,21 0-16,-21 0 0,22-21 0,-1 21 15,-21-21-15,22 0 0,-22 21 16,21-21-16,-21 0 0,22-43 15,-22 43-15,0 0 0,-21-22 16,0 22-16,0-21 0,0 21 16,0-22-16,0 22 0,0 0 15,0 42 1,0 0 0,-21 1-16,21-1 0,-21 21 0,21-21 15,0 22-15,0-22 0,0 21 0,0-21 16,0 0-16,0 1 0,0 20 15,21-21-15,0-21 0,0 21 0,0 0 16,0-21-16,22 0 0,-22 0 16,21 0-16,-21 0 0,22 0 0,-1 0 15,0-21-15,1 0 0,20 21 16</inkml:trace>
  <inkml:trace contextRef="#ctx0" brushRef="#br0" timeOffset="25085.51">12446 3662 0,'0'0'0,"21"-106"31,-21 85-31,0 0 0,0 0 0,0-1 16,-21 1-16,0 21 16,0 0-16,-22 0 0,22 0 15,0 0-15,-21 21 0,20 1 16,-20-1-16,0 21 0,21 0 0,-22 1 15,1-1-15,21 0 0,0 1 0,-22 20 16,22-20-16,0 20 16,0-21-16,21 1 0,0 20 0,0-20 15,0-1-15,0 0 0,0-21 0,0 22 16,21-22-16,0 0 0,0 0 16,0 0-16,1-21 0,20 0 15,-21 0-15,21 0 0,22 0 0,-22 0 16,1 0-16,-22-21 0,21 0 15,0 21-15,1-42 0,-1 21 0,-21-1 16,22 1-16,-22-21 16,21 21-16,-21-22 0</inkml:trace>
  <inkml:trace contextRef="#ctx0" brushRef="#br0" timeOffset="25827.54">12679 4001 0,'0'-22'0,"-21"86"0,42-149 0,-21 128 0,0-128 16,21 64-16,-21 0 16,0-1-16,0 44 31,0-1-31,-21 0 0,0 21 15,21-21-15,0 22 0,0-22 0,-22 21 16,22-21-16,-21 22 0,21-1 0,0-21 16,0 0-16,0 1 0,0-1 15,0 0-15,0 0 0,0 0 0,21-21 16,1 0-16,-1 0 16,0 0-16,0 0 0,0 0 15,0 0-15,22-21 0,-22 0 16,0 0-16,-21 0 0,0-1 15,0 1-15,0 0 0,0-21 16,0 21-16,0-1 0,-21-20 0,0 21 16,0 0-16,21 0 0,-22-1 15,1 1-15,21 0 0,0 0 16,0 0-16,0 0 0,0-1 16,21 22-1,1 0-15,20-21 0,-21 21 0,21 0 16,-20 0-16,20 0 0,-21 0 0,21 0 15,1 0-15,-22 0 0,21 21 16,-21 1-16,1-1 0,-1 0 0,0 0 16,0 0-16,0 22 0,-21-22 15,0 21-15,0-21 0,0 0 16,0 22-16,0-22 0,0 0 0,0 0 16,0 22-16,0-22 15,0 0-15,0 0 0,0 0 16,-21-21-1,21-21 1,0 0 0,0 0-16,0 0 0,0-1 15,0 1-15,0 0 16,0 0-16,0-21 0,21 20 0,0-20 0,1 21 16,-22 0-16,42-22 0,-21 22 0,0 0 15,0 21-15,1-21 16,20 0-16,-21 21 0,21 0 0,1 0 15,-1 0-15,-21 21 0,0-21 16,1 21-16,-1 0 0,0 22 16,-21-22-16,0 0 0,0 21 0,0-21 15,0 43-15,0-43 16,0 0-16,0 0 0,0 1 0,-21-1 16,0 0-16,-1 0 0,22-42 62,22 0-62,-22 0 16</inkml:trace>
  <inkml:trace contextRef="#ctx0" brushRef="#br0" timeOffset="26113.85">14309 3916 0,'0'0'0,"21"-21"0,-21 0 15,0-22 1,0 22-16,-21 21 0,-1 0 16,1 0-16,-21 0 15,21 0-15,0 21 0,-1 0 16,1 1-16,-21-1 0,21 0 0,0 21 16,-1-21-16,1 22 0,0-22 0,0 21 15,0 1-15,0-22 0,21 21 16,0-21-16,0 22 0,0-22 0,0 0 15,0 0-15,0 0 0,21-21 0,0 21 16,0 1-16,0-22 0,22 0 16,-1 0-16,-21 0 0,21 0 0,1 0 15,-1 0-15,0-22 0,1 1 0,-1 21 16</inkml:trace>
  <inkml:trace contextRef="#ctx0" brushRef="#br0" timeOffset="26856.04">14584 4085 0,'-21'0'16,"-1"0"-1,22 21-15,0 1 16,22-22 0,-1 0-1,0 0-15,0 0 0,0 0 16,0 0-16,1-22 0,-1 22 0,0-21 15,0 0-15,0 21 16,-21-21-16,0 0 0,21 0 16,-21-1-16,0 1 0,-21 0 15,0 21 1,0 0-16,0 0 0,0 0 0,-1 0 16,1 21-16,0-21 0,0 21 0,0 1 15,0-1-15,-1 0 0,22 0 16,-21 21-16,21-20 0,-21-1 0,21 21 15,0-21-15,0 0 0,0 1 0,0-1 16,0 0-16,0 0 0,21 0 16,0 0-16,1-21 0,-1 22 15,21-22-15,-21 0 0,22 0 16,-1 0-16,0 0 0,-21 0 0,22 0 16,-1-22-16,0 22 0,1-21 0,-22 0 15,21 21-15,1-21 0,-22 0 0,0-22 16,21 22-16,1-42 15,-43 42-15,21-43 0,0 43 16,-21 0-16,0 0 0,0-1 16,0 1-16,0 42 31,0 1-31,0-1 16,0 0-16,-21 0 0,21 21 15,-21-20-15,21 20 0,0 0 0,-22-21 16,1 22-16,21-1 0,-21 0 15,0 22-15,0-22 0,21 1 0,-21-1 16,-1 0-16,1 22 0,21-1 16,-21-20-16,-21 84 0,21-64 0,21 1 15,-22-1-15,1-21 0,0 22 16,21-1-16,0-20 0,0-1 0,-21 22 16,21-22-16,0-21 0,0 21 0,0 1 15,0-22-15,0 0 0,0 0 16,0 0-16,21-21 15,-21-21 1,0 0-16,21 0 0,0 0 0,1-22 16,-22 22-16,21-21 0,0 0 15,0-22-15,0 22 0,-21-22 0</inkml:trace>
  <inkml:trace contextRef="#ctx0" brushRef="#br0" timeOffset="27179.85">15198 4149 0,'0'0'0,"21"-43"0,-21 22 0,0-21 16,21 21-16,-21 0 0,21-1 0,-21 1 16,21 0-16,0 0 0,1 21 15,-1-21-15,0 21 0,0 0 16,0 0-16,22 0 0,-22 0 0,0 0 16,21 0-16,-21 0 0,1 0 0,-1 21 15,0-21-15,-21 21 0,21 21 16,-21-20-16,0-1 0,0 21 0,0-21 15,-21 22-15,0-22 0,-22 0 0,22 0 16,0 0-16,-21 0 0,21 1 16,-22-22-16,22 21 0,-21-21 0,21 0 15,-22 0-15,22 0 0,0 0 16,0 0-16,0 0 0,21-21 31,0-1-15,21 1-16,0 21 0,0-21 15,0 0-15,0 0 0</inkml:trace>
  <inkml:trace contextRef="#ctx0" brushRef="#br0" timeOffset="27491.67">16002 3450 0,'-21'21'32,"21"1"-32,0-1 15,0 0-15,-21 0 0,21 21 0,-22-20 16,22 20-16,-21 0 0,21 1 16,-21-1-16,21 0 0,0 1 0,0-1 15,-21 0-15,21 1 0,-21-22 0,21 21 16,0 0-16,0-20 0,0-1 15,0 0-15,0 0 0,0 0 0,0 0 16,0-42 31,21 0-47,0 21 0</inkml:trace>
  <inkml:trace contextRef="#ctx0" brushRef="#br0" timeOffset="27959.4">16425 3874 0,'0'0'0,"21"-22"0,-21 1 16,22 21-16,-22-21 16,0 0-16,-22 21 15,1 0-15,0 0 0,0 0 16,0 0-16,-22 0 0,22 21 15,0-21-15,0 21 0,-21-21 0,20 21 16,1 1-16,0-1 0,21 0 16,0 0-16,0 0 15,0 0-15,21 1 16,0-22-16,1 0 0,20 21 16,-21-21-16,0 0 0,22 21 0,-22-21 15,0 21-15,0-21 0,21 21 16,-20-21-16,-22 21 0,21 1 0,0-22 15,-21 21-15,0 0 16,0 0-16,0 0 16,-21-21-16,0 0 0,-1 0 15,1 0-15,0 21 0,-21-21 16,21 0-16,-22 0 0,22 0 0,0 0 16,-21 0-16,20 0 0,1 0 0,0 0 15,0 0 1,21-21 15,0 0-15,21 0-16</inkml:trace>
  <inkml:trace contextRef="#ctx0" brushRef="#br0" timeOffset="28323.19">15727 3620 0,'0'0'16,"-21"0"0,42 0-1,0 0-15,0 0 16,21 0-16,1 0 0,-1 0 0,0 0 15,1 0-15,20-22 0,-20 22 0,-1 0 16,21-21-16,-20 21 0,-1-21 16,0 21-16,1 0 0,-1 0 0,-21 0 15,0 0-15,1 0 0,-1 0 0,0 0 16</inkml:trace>
  <inkml:trace contextRef="#ctx0" brushRef="#br0" timeOffset="78604.03">783 6054 0,'0'21'16,"-21"-21"0,0 0-16,0 0 15,-1 0 1,1 0 15,21-21-31,-21 21 0,21-21 16,0-1-1,0 1-15,0 0 16,0 0-16,21 0 16,0 0-16,1-1 15,-1 22-15,0-21 0,0 0 16,0 21-16,0 0 15,1 0-15,-1 0 0,0 0 16,0 0 0,-21 21-16,0 0 0,21-21 0,-21 22 15,21-1-15,-21 0 0,0 0 16,0 0-16,0 0 16,0 22-16,0-1 15,0-21-15,0 0 0,0 1 0,0-1 16,0 0-16,-21 0 0,0 0 15,21 0-15,-21 1 0,0 20 0,0-21 16,-1 0-16,1 0 0,0 22 16,0-22-16,0 0 0,0 21 15,-1-20-15,1-1 0,0 0 0,0-21 16,0 21-16,0 0 0,-1-21 16,1 21-16,0-21 0,0 0 0,0 0 15,0 0-15,-1 0 0,1 0 16,0 0-16,0 0 0,0-21 15,21 0-15,-21 0 16,21 0-16,0 0 0,0-1 0,0 1 16,0 0-16,0 0 0,0 0 15,0 0-15,0-1 0,21 1 16,0 0-16,-21 0 0,21 21 0,0-21 16,0 0-16,1 21 0,-1 0 15,0-22-15,0 22 0,0 0 16,0 0-16,1 0 0,-22 22 15,21-1-15,-21 0 0,21 0 16,0 0-16,-21 22 0,21-22 16,0 0-16,-21 0 0,0 0 15,22 0-15,-22 1 0,21-1 16,0 0-16,-21 0 0,21-21 16,-21 21-16,21-21 0,0 0 0,-21 21 15,22-21-15,-1 0 0,0 0 16,0 0-1,0 0-15,0-21 0,-21 0 16,22 0-16,-1 0 16,-21 0-16,0-1 15,0 1-15</inkml:trace>
  <inkml:trace contextRef="#ctx0" brushRef="#br0" timeOffset="79259.11">1249 6308 0,'0'21'156,"0"-42"-31</inkml:trace>
  <inkml:trace contextRef="#ctx0" brushRef="#br0" timeOffset="123448.43">2730 5630 0,'-21'-21'15,"0"21"17,21 21-17,-21 1-15,21-1 0,0 0 16,0 0-16,0 21 0,0-20 0,0-1 16,0 21-16,0-21 0,21 0 15,0 1-15,0-1 0,1-21 0,-1 21 16,0-21-16,0 0 0,0 0 15,22 0-15,-22 0 0,0 0 0,0 0 16,21 0-16,-20 0 0,-1-21 16,0 0-16,21-1 0,-21 1 15,1-21-15,-1 21 0,-21 0 16,0-1-16,21-20 0,-21 21 16,0 0-16,0 0 0,0-1 0,0 1 15,0 0-15,0 0 0,0 0 16,0 42 15,0 0-31,0 0 0,0 0 16,0 1-16,0 20 0,0-21 15,0 21-15,0 1 0,-21-1 0,21 0 16,0 1-16,0-1 0,0-21 16,0 43-16,0-22 0,0 0 15,0-20-15,0 20 0,0 0 16,0 1-16,0 62 0,0-83 15,0 20-15,0 0 0,0 1 16,0-22-16,0 21 0,0 0 16,0-20-16,0-1 0,0 0 15,-21-21-15,-1 21 0,1-21 16,0 0-16,0 0 16,-21 0-16,20-21 0,1 0 0,-21 0 15,0-1-15,20 1 0,-20-21 16,0 21-16,21 0 0,-22-1 0,22 1 15,-21 0-15,21 0 16,-1 0-16,1 21 0,0 0 16,21 21-1,0 0-15,0 0 16,21 0-16,0 1 0,1-1 16,-1 0-16,0 0 0,0 0 0,21 0 15,-20 1-15,-1-1 0,0 0 16,21-21-16,-21 21 0,22-21 0,-22 0 15,21 0-15,-21 0 16,22 0-16,20 0 0,-20-21 16,-22 0-16,21 0 0,0-1 0,-20 1 15,20 0-15,-21-21 0,0 21 16,0-22-16,-21 1 0,0 21 0,0-22 16,0 22-16,0-21 0,0 21 15,0 0-15,0-1 0,0 1 0,0 0 16,0 42 15,0 0-31,0 1 16,0-1-16,0 0 0,-21 0 0,21 21 15,0 1-15,0-22 0,0 21 16,0 1-16,0-22 0,0 0 16,0 42-16,0-41 0,0-1 15,0 0-15,0 0 16,0-42 15,0 0-31,0 0 0,0-1 16,0-20-16,0 0 0,0 21 15,0-22-15,21 1 0,-21 0 0,22-1 16,-1 1-16,0 0 0,21 20 16,-21-20-16,1 21 0,20 0 0,0 21 15,-21-21-15,22 21 0,-1 0 16,-21 0-16,0 0 0,22 21 0,-22 0 15,0 0-15,0 0 16,0 0-16,1 22 0,-22-22 0,0 21 16,0 1-16,0-1 0,0 0 0,0-21 15,0 22-15,-22-1 0,1-21 16,0 22-16,21-22 0,0 0 0,0 0 16,0 0-16,0 0 15,0-42 16,0 0-31,0 0 0,21 0 0,0-22 16,1 1-16,-22 0 0</inkml:trace>
  <inkml:trace contextRef="#ctx0" brushRef="#br0" timeOffset="123747.25">4149 5842 0,'0'0'0,"0"-21"0,0 0 0,0 0 0,0-1 15,21 22 1,-21 22 0,0-1-16,0 0 0,0 21 15,0 1-15,0-1 0,0 0 0,0 1 16,0 20-16,0-21 16,0 1-16,0 20 0,0-20 0,0-1 15,0 21-15,0-20 0,0-1 16,0 0-16,0-20 0,0 20 0,0-21 15,0 0-15,0 0 0,0 1 16,21-22 0,0 0-16,0 0 0,0-22 15,-21 1-15,22 0 0,-1-21 16,-21 21-16,21-22 0,-21 22 0</inkml:trace>
  <inkml:trace contextRef="#ctx0" brushRef="#br0" timeOffset="123923.16">4022 6287 0,'-22'21'16,"44"-42"-16,-65 42 0,64-21 47,1 0-47,20 0 0,-21 0 0,0 0 15,22 0-15,-22-21 0,21 21 16,-21-22-16,22 1 0,-1 21 0,-21 0 15</inkml:trace>
  <inkml:trace contextRef="#ctx0" brushRef="#br0" timeOffset="124356.91">4551 6202 0,'-21'0'0,"21"-21"0,0 0 31,0-1-15,21 22-16,0 0 16,0 0-16,0 0 0,0 0 0,1 0 15,-1 0-15,0 22 0,0-1 16,0 0-16,0 0 0,1 0 16,-22 0-16,21 1 0,-21-1 15,21 21-15,-21-21 0,0 22 16,0-22-16,0 21 0,0-21 0,0 0 15,0 22-15,0-22 0,0 0 16,0 0-16,0-42 31,0 0-15,0 0-16,0-22 0,0 22 0,0 0 16,21-21-16,-21 21 0,0-22 0,21 22 15,-21-21-15,0 21 0,0-1 16,0 1-16,21 0 0,1 0 15,-22 0-15,21 21 16,0 0-16,0-21 16,0 21-16,0 0 15,1 0-15</inkml:trace>
  <inkml:trace contextRef="#ctx0" brushRef="#br0" timeOffset="124819.65">5461 6117 0,'-64'-42'31,"43"42"-31,0 0 16,0 0-16,0 0 15,0 21-15,-1 0 0,1 0 16,21 1-16,0-1 0,-21 21 15,0-21-15,21 0 0,0 22 0,0-22 16,0 21-16,0-21 0,0 22 0,0-22 16,0 0-16,0 21 0,0-20 15,0-1-15,21-21 0,0 21 0,0-21 16,1 0-16,-1 0 0,21 0 16,-21 0-16,22 0 0,-1 0 0,0 0 15,-21-21-15,22 0 0,-22-1 16,21 1-16,-21 0 0,1-21 15,-22 21-15,0-22 0,0 22 0,0-21 16,0 21-16,0-22 0,0 22 0,-22-21 16,1 21-16,0-1 0,0 1 15,0 0-15,-22 21 0,22-21 0,0 21 16,0 0-16,-21 0 0,20 0 16,1 0-16,0 0 0,0 21 0,0-21 15,0 21-15,21 0 0,0 1 16,0-1-16,0 0 15,0 0-15,0 0 0,0 0 16,21 1-16,21-22 0</inkml:trace>
  <inkml:trace contextRef="#ctx0" brushRef="#br0" timeOffset="125843.4">6223 6202 0,'0'0'0,"0"-21"0,0 0 0,0-1 16,0 1-16,0 0 16,-21 21-16,0-21 15,-1 21-15,1 0 0,0 0 16,-21 0-16,21 0 0,-1 21 16,1 0-16,0-21 0,0 43 15,-21-22-15,20 0 0,1 0 0,21 21 16,-21-20-16,21 20 0,-21 0 0,21 22 15,0-22-15,0-21 0,0 0 16,0 22-16,0-22 0,21 0 16,0-21-16,0 21 0,1 0 0,-1-21 15,0 0-15,21 0 0,-21 0 16,1 0-16,-1 0 0,0-21 0,0 0 16,0 0-16,0 0 0,1 0 15,-1-22-15,0 1 0,0 0 16,-21-1-16,0 1 0,21 0 0,-21-1 15,0 1-15,21-22 0,-21 22 0,0 0 16,0-1-16,0 1 0,0 21 16,0-21-16,0 20 0,0 1 0,0 0 15,0 0-15,0 0 0,-21 21 16,0 0 0,21 21-16,0 0 0,0 21 15,0-20-15,0 20 0,0 0 16,0 1-16,0-1 0,0 0 0,0 1 15,0-1-15,0 0 16,0 1-16,0-1 0,0 0 0,0 1 16,0-1-16,0 0 0,0-21 0,0 1 15,21-1-15,-21 0 0,21 0 16,1 0-16,-1-21 0,0 0 0,0 0 16,0 0-16,0 0 0,1 0 0,-1-21 15,0 0-15,21 0 0,-21 0 16,1-1-16,-22 1 0,21-21 0,0 21 15,-21-22-15,0 1 0,21 21 16,-21 0-16,0-22 0,21 22 0,-21 0 16,0 0-16,-21 42 31,21 0-15,-21 0-16,21 1 0,0-1 15,0 21-15,-21-21 0,21 22 16,0-22-16,0 0 0,0 0 0,0 21 15,0-20-15,21-1 0,0 0 16,0 0-16,0-21 0,1 0 16,20 0-16,-21 0 0,0 0 0,0 0 15,22-21-15,-22 21 0,21-21 0,-21 0 16,1-1-16,-1-20 16,21 21-16,-21-21 0,0 20 0,1-20 0,-22 0 15,21-22-15,0 43 16,-21 0-16,0 0 0,21 0 15,-21-1-15,0 44 32,-21-22-32,21 21 0,-21 0 0,21 0 15,-21 0-15,21 0 0,0 22 0,0-22 16,0 21-16,-22-21 0,22 22 16,0-22-16,0 0 0,0 21 0,0-20 15,0-1-15,0 0 0,0 0 16,22-21-16,-1 21 0,0-21 15,0 0-15,0 0 0,0 0 0,1 0 16,-1 0-16,0 0 0,0 0 0,0-21 16,0 0-16,1 0 0,-1 0 15</inkml:trace>
  <inkml:trace contextRef="#ctx0" brushRef="#br0" timeOffset="126129.24">7578 6117 0,'0'0'0,"0"-21"0,0 0 15,-22 21-15,1 0 16,0 0-16,0 0 16,0 0-16,0 0 15,21 21-15,-22 0 0,1 0 16,21 1-16,0 20 0,0-21 0,0 21 16,-21-20-16,21 20 0,0-21 15,0 21-15,0 1 0,0-22 0,0 0 16,0 21-16,0-20 0,0-1 0,21 0 15,0-21-15,1 21 0,-1-21 16,0 0-16,0 0 0,21 0 0,-20 0 16,20 0-16,-21 0 0,21-21 0,-20 0 15,20 21-15,-21-21 0,21-22 16,-20 22-16,20-21 0,0 21 16,-21-22-16</inkml:trace>
  <inkml:trace contextRef="#ctx0" brushRef="#br0" timeOffset="126412.34">8149 5757 0,'0'0'16,"0"-42"-16,0 21 0,0-21 16,-21 20-16,-21-20 0,42 21 0,-22 0 15,1 21-15,0 0 16,0 0-16,21 21 0,0 0 0,-21 0 16,0 22-16,21-1 0,0 0 0,0 1 15,0 20-15,0-21 16,-22 1-16,22 20 0,0-20 0,0-1 15,0 0-15,0 1 0,0-1 0,0 0 16,0-21-16,0 22 0,0-22 16,0 21-16,22-21 0,-22 1 0,0-1 15,21 0-15,-21 0 0,21 0 16,0-21-16,0 0 0,0 0 16,1 0-16,-1 0 0,0-21 15,0 0-15,0 0 0,0 0 16,1-1-16</inkml:trace>
  <inkml:trace contextRef="#ctx0" brushRef="#br0" timeOffset="127387.79">8509 6033 0,'0'0'0,"0"-22"32,-21 22-32,0 22 15,-1-1 1,22 0-16,-21 0 0,21 21 0,0-20 15,0-1-15,-21 0 0,21 21 16,0-21-16,0 1 0,-21 20 0,21-21 16,0 21-16,0-20 0,0-1 0,0 0 15,0 0-15,0 0 0,21-21 16,0 21-16,0-21 0,1 0 16,-1 0-16,0 0 0,0 0 0,0 0 15,22 0-15,-22-21 0,21 21 16,-21-21-16,0 0 0,22-21 0,-22 20 15,0 1-15,0-21 0,0 21 0,1 0 16,-1-22-16,-21 22 0,0 0 16,0 0-16,0 0 0,0-1 15,0 1-15,-21 21 16,-1 21 0,22 1-16,-21-1 15,0 21-15,21-21 0,0 0 16,0 1-16,0-1 0,0 0 15,0 0-15,0 0 0,0 0 16,0 1-16,0-1 0,0 0 16,21-21-16,0 0 0,1 0 0,-1 0 15,0 0-15,0 0 16,-21-21-16,21 0 16,-21-1-16,0 1 15,0 0-15,0-21 0,0 21 0,0-1 16,0-20-16,-21 21 0,21 0 0,0 0 15,0-22-15,0 22 0,0 0 16,0 0-16,0 0 0,21-1 16,0 22-16,1-21 0,-1 0 15,21 21-15,-21 0 0,0-21 16,22 21-16,-22 0 0,21 0 0,-21 0 16,1 0-16,-1 21 0,0-21 0,0 21 15,0 0-15,-21 1 0,0-1 16,0 0-16,0 21 0,0-21 0,0 1 15,0 20-15,0-21 0,0 0 0,0 0 16,0 22-16,0-22 0,0 0 16,0 0-16,0 0 0,0 1 0,0-1 15,0 0-15,0 0 16,0-42 15,0 0-31,0 0 0,0-1 16,0 1-16,0 0 0,0 0 15,0-21-15,0 20 0,0-20 0,21 21 16,1-21-16,-1 20 0,0-20 0,0 21 16,0-21-16,0 20 0,22 1 15,-22 0-15,21 0 0,-21 0 0,22 21 16,-1 0-16,0 0 0,-20 0 0,20 21 16,-21-21-16,21 63 15,-20-41-15,-22-1 0,21 0 16,-21 21-16,0-21 0,0 22 0,0-22 0,0 0 15,-21 0-15,-1 0 16,22 22-16,-21-22 0,0-21 0,0 21 16,21 0-16,0 0 0,-21-21 0,0 22 15,21-44 17,0 1-32,0 0 0</inkml:trace>
  <inkml:trace contextRef="#ctx0" brushRef="#br0" timeOffset="127600.59">9144 5546 0,'-21'-21'0,"42"42"0,-63-42 16,20 21-1</inkml:trace>
  <inkml:trace contextRef="#ctx0" brushRef="#br0" timeOffset="127839.7">7789 5736 0,'0'0'0,"-21"21"0,0-21 0,42 0 32,21 0-32,-20 0 0,20 0 15,0 0-15,1 0 0,20 0 0,-21 0 16,22 0-16,-22 0 0,1 0 0,-1 0 15,0 0-15,1-21 16,-22 21-16,21 0 0,-21 0 0,0-21 16,1 21-16</inkml:trace>
  <inkml:trace contextRef="#ctx0" brushRef="#br0" timeOffset="128443.44">11366 5525 0,'0'0'0,"22"-22"0,-22 1 0,0 0 0,21 0 16,-21 0-16,21 0 16,-21-1-16,0 44 31,0-1-31,0 21 0,-21-21 15,0 22-15,-1 62 16,1-41-16,21-22 0,-21 22 16,0-1-16,0-20 0,21-1 0,-21 21 15,-1 1-15,1-22 16,21 1-16,0-22 0,0 0 0,0 0 16,0 0-16,0 0 0,0 1 15,21-44 16,1 1-31,-1 0 0,0 0 16,0 0-16</inkml:trace>
  <inkml:trace contextRef="#ctx0" brushRef="#br0" timeOffset="128835.22">11663 5779 0,'0'0'0,"0"-22"0,0 1 16,0 42-1,0 1 1,0-1-16,0 0 0,0 0 16,-21 0-16,-1 22 0,22-22 0,-21 21 15,21-21-15,-21 0 0,21 22 0,0-22 16,0 0-16,0 0 16,0 0-16,0 1 0,21-1 15,0 0-15,1-21 0,-1 0 0,0 0 16,0 0-16,0 0 0,0 0 15,1 0-15,20 0 0,-21-21 0,0 0 16,0-1-16,1 1 0,-1 0 16,-21 0-16,0 0 0,0-22 0,0 22 15,0-21-15,0 21 0,0-22 0,0 22 16,-21 0-16,-1 0 0,1 0 16,0 0-16,0 21 0,0 0 0,0-22 15,-1 22-15,1 0 0,0 0 16,0 0-16,0 0 15,0 0-15,21-21 32</inkml:trace>
  <inkml:trace contextRef="#ctx0" brushRef="#br0" timeOffset="129115.06">11176 5503 0,'-21'0'31,"42"0"-31,0 0 16,0 0-16,22 0 0,-1 0 16,0 0-16,1 0 0,-1 0 0,0-21 15,1 21-15,20 0 0,-21 0 0,1-21 16,20 21-16,-20 0 0,-22 0 15,21 0-15,-21 0 0,0 0 0,1 0 16,-1 0-16</inkml:trace>
  <inkml:trace contextRef="#ctx0" brushRef="#br0" timeOffset="129607.77">13631 5334 0,'0'0'0,"0"-21"0,0 0 15,0 0-15,0 42 47,-21 0-47,0 0 0,0 43 16,0-22-16,-1 0 0,1 1 16,0-1-16,0 0 0,0 22 0,0-22 15,-1 0-15,-20 1 0,21-1 0,0 0 16,0 1-16,-1-22 0,22 21 15,0-21-15,-21 1 0,21-1 0,0 0 16,0-42 15,21 0-31</inkml:trace>
  <inkml:trace contextRef="#ctx0" brushRef="#br0" timeOffset="129896.16">13547 5355 0,'0'0'16,"0"-42"-16,21-64 16,0 106-16,0 0 15,0 21 1,0 0-16,-21 22 16,22-1-16,-1 0 0,-21 1 0,21-1 0,-21 22 15,21-22-15,-21 21 0,0 1 0,0-22 16,0 22-16,0-22 15,0 0-15,0 1 0,0-1 0,-42 22 16,42-43-16,-21 0 0,21 0 16,-22 0-16,22 0 0,0 1 15,-21-22 1,0 0 0,21-22-16,-21 1 0,0 21 0,0-21 15,-1 0-15</inkml:trace>
  <inkml:trace contextRef="#ctx0" brushRef="#br0" timeOffset="130483.19">13039 5842 0,'0'0'0,"21"0"31,0 0-31,21 0 16,-21 0-16,22 0 0,-1 0 15,0 0-15,1 0 0,-1-21 0,22 0 16,-1 21-16,-21-21 0,22-1 0,-22 1 15,22 0-15,-22 0 0,0 0 16,1 0-16,-1-1 0,-21 22 0,22-21 16,-22 0-16,0 21 15,-21 21 17,0 0-32,-21 22 0,21-22 15,-21 0-15,21 21 0,0-20 0,-22 20 16,22-21-16,-21 21 0,21-20 15,0-1-15,0 21 0,0-21 0,0 0 16,0 1-16,0-1 0,21-21 16,1 0-16,-1 21 15,0-21-15,0 0 0,0 0 0,0 0 16,22-21-16,-22 21 0,21-21 0,-21-1 16,1 1-16,20 0 0,-21 0 15,0-21-15,22 20 0,-22-20 0,0 0 16,-21 21-16,21-22 0,-21 1 15,21 21-15,-21-22 0,0 22 16,0 0-16,0 42 31,0 0-31,0 1 0,-21 20 16,21-21-16,-21 21 0,21-20 0,-21 20 16,21-21-16,0 21 0,0-20 15,0-1-15,0 0 0,0 0 0,0 0 16,0 0-16,0 1 0,21-22 15,0 0-15,0 21 0,0-21 16,1 0-16,-1 0 0,0 0 0,0-21 16,0-1-16,0 1 15,1 0-15,-1 0 0,0 0 0,0 0 16</inkml:trace>
  <inkml:trace contextRef="#ctx0" brushRef="#br0" timeOffset="130760.04">14880 5144 0,'0'0'16,"21"-22"-16,-21 1 0,0 0 0,0 42 31,0 0-31,0 22 0,-21-22 0,21 21 16,-21 1-16,0-1 0,21 0 16,0 1-16,-21 20 0,-1-21 15,1 22-15,21-22 0,-21 22 0,0-22 16,21 0-16,-21 1 0,21-1 15,0 0-15,0-20 0,0-1 0,-21 21 16,21-21-16,0 0 0,0 1 16,21-22-1,0 0-15,0 0 16,0-22-16,0 1 0,1 0 16,-1 0-16,0 0 0</inkml:trace>
  <inkml:trace contextRef="#ctx0" brushRef="#br0" timeOffset="131115.1">15113 5546 0,'0'0'0,"-21"21"31,21 0-31,-21 0 0,21 0 16,-43 43-16,43-43 0,-21 21 16,21-20-16,0 20 0,0-21 15,0 0-15,0 22 0,0-22 0,0 0 16,0 0-16,0 0 15,21 0-15,0-21 0,1 0 0,-1 0 16,0 0-16,21 0 0,-21 0 0,22 0 16,-1 0-16,-21-21 0,22 21 15,-1-21-15,-21 0 0,0 0 16,0-22-16,1 22 0,-1-21 0,-21 21 16,0-22-16,0 1 0,0 21 15,0-21-15,-21 20 0,-1 1 0,1 0 16,0 21-16,-21 0 0,21-21 15,-1 21-15,-20 0 0,21 0 0,-21 0 16,20 0-16,1 0 0,0 0 0,0 0 16,0 21-16,0-21 15,-1 0-15</inkml:trace>
  <inkml:trace contextRef="#ctx0" brushRef="#br0" timeOffset="131352">14668 5419 0,'64'0'31,"-43"0"-31,0 0 0,22 0 16,-1 0-16,43 0 15,-43 0-15,0 0 0,1 0 0,20 0 16,-21 0-16,1 0 0,-1 0 15,0 0-15,-20 0 0,-1 0 0,0 0 16,0 0-16,-21-21 16,21 21-1</inkml:trace>
  <inkml:trace contextRef="#ctx0" brushRef="#br0" timeOffset="132167.43">15684 5609 0,'0'-21'0,"0"42"62,0 0-62,0 1 0,0-1 16,-21 21-16,0-21 0,21 0 0,0 1 16,-21-1-16,0 0 0,0 0 0,21 0 15,-22 0-15,22 1 16,0-1-16,-21-21 0,21 21 15,0-42 17,0 0-32,0-1 15,21 1-15,-21 0 16,22-21-16,-22 21 0,21-22 0,0 22 16,0-21-16,0-1 0,0 1 15,22 21-15,-22-21 0,21 20 16,-21 1-16,22 0 0,-22 21 0,21 0 0,1 0 15,-22 0-15,21 0 16,-21 21-16,0-21 0,22 43 0,-22-22 16,0 0-16,-21 21 0,0-21 0,21 22 15,-21-22-15,0 21 0,0-21 16,0 22-16,0-22 0,0 0 0,0 0 16,0 0-16,-21 1 0,0-22 0,21 21 15,-21-21 1,0 0-16,-1 0 15,22-21-15,0-1 16,0 1-16,0 0 16,0 0-16,22-21 0,-1 20 0,0-20 15,0 21-15,0-21 0,0 20 16,22-20-16,-22 21 0,21-21 0,1 20 16,-1 1-16,0 21 0,1-21 15,-1 21-15,-21 0 0,21 0 0,1 0 16,-22 21-16,0 0 0,21 22 15,-42-22-15,0 0 0,0 21 16,0-20-16,0 20 0,0 0 0,0-21 16,-21 1-16,0 20 0,0-21 0,0 0 15,21 0-15,-21-21 0,-1 22 16,1-1-16,0-21 0,42-21 47,0 21-47,22-22 0</inkml:trace>
  <inkml:trace contextRef="#ctx0" brushRef="#br0" timeOffset="132655.07">17103 5525 0,'0'0'0,"0"-22"0,0 1 15,0 0-15,0 0 16,0 0-16,-22 0 15,1 21-15,0 0 0,0 0 16,0 0-16,0 21 0,-1 0 16,-20-21-16,21 42 0,0-21 0,0 1 15,-22 20-15,22 0 0,0 1 0,0-22 16,21 21-16,0 0 0,0-20 16,0 20-16,0-21 0,0 0 0,0 0 15,0 1-15,21-1 0,0 0 16,0-21-16,0 0 0,1 0 15,20 0-15,-21 0 0,0 0 0,0 0 16,1-21-16,20 21 0,-21-21 16,0-1-16,0 1 0,1 0 15,-1-21-15,0 21 0,-21-22 0,21 22 16,-21-21-16,21 21 0,-21-1 16,0 1-16,0 0 0,0 0 0,0 42 31,-21 0-31,0-21 0,21 21 0,-21 22 15,21-22-15,-21 0 0,-1 0 16,22 22-16,0-22 0,0 0 0,0 0 16,0 21-16,0-20 0,0-1 15,0 0-15,0 0 0,22-21 16,-1 0-16,0 0 0,0 0 16,0 0-16,22 0 0,-22 0 15,21-21-15,-21 21 0,0-21 16</inkml:trace>
  <inkml:trace contextRef="#ctx0" brushRef="#br0" timeOffset="132923.93">17653 5207 0,'0'-127'32,"0"254"-32,0-233 15,-21 127-15,21 1 16,-21-1-16,-1 21 0,22 0 0,-21 1 15,0-1-15,21 0 16,-21 22-16,0-22 0,0 22 0,21-22 16,0 0-16,-22 1 0,22-1 0,-21 0 15,21 1-15,0-22 0,0 21 16,0-21-16,0 1 0,0-1 16,21-21-1,1 0-15,-1 0 16,0 0-16,0-21 0,0 21 0,0-22 15</inkml:trace>
  <inkml:trace contextRef="#ctx0" brushRef="#br0" timeOffset="133168.37">18013 5546 0,'-21'21'31,"-1"0"-31,1 0 0,0 0 15,21 1-15,-21 20 0,0-21 0,0 0 16,21 22-16,-22-22 0,22 21 16,-21-21-16,21 0 0,-21 1 0,21-1 15,0 0-15,0 0 0,0 0 16,21-21 0,0 0-16,1 0 15,-1 0-15,21 0 0,-21 0 16,22-21-16,-1 21 0,-21-21 0</inkml:trace>
  <inkml:trace contextRef="#ctx0" brushRef="#br0" timeOffset="133875.97">18436 5630 0,'-127'22'31,"106"-22"-31,21 21 0,-21 0 0,0 0 16,21 0-16,-22 22 0,22-22 15,0 0-15,0 0 0,0 0 0,0 0 16,0 1-16,0-1 0,0 0 16,22 0-16,-1-21 0,0 0 15,0 0 1,0 0-16,-21-21 16,0 0-1,21 0-15,-21-1 0,0 1 16,22-21-16,-22 21 0,0-22 0,21 22 15,0-21-15,-21 0 0,21-1 16,0 22-16,0-21 0,1 21 0,-1-1 16,21 1-16,-21 0 0,22 21 15,-1 0-15,-21-21 0,21 21 16,1 0-16,-22 0 0,21 21 0,-21-21 16,-21 21-16,0 22 0,22-22 0,-22 0 15,0 21-15,0 1 0,0-22 16,0 21-16,0-21 0,-22 22 0,22-22 15,-21 0-15,21 0 0,-21 0 16,21 0-16,-21 1 0,21-1 0,0 0 16,-21-21-1,21-21 1,0 0 0,0-1-16,0 1 0,21 0 15,-21 0-15,21-21 0,0 20 16,0-20-16,1 0 0,20-1 0,-21 1 15,21 21-15,-20-21 0,20 20 16,0 1-16,1 0 0,-1 0 0,0 21 16,1 0-16,20 0 0,-21 0 15,1 0-15,-1 21 0,22 21 16,-22-20-16,-21-1 0,-21 21 0,0 0 16,0-20-16,0 20 15,0 0-15,0-21 0,0 22 0,0-22 0,-21 21 16,0-21-16,0 1 0,-1-1 0,1 0 15,0 0-15,0-21 16,21 21-16,-21-21 0,0 21 0,-1-21 31,1-21-15,21 0-16,0 0 0,0 0 16</inkml:trace>
  <inkml:trace contextRef="#ctx0" brushRef="#br0" timeOffset="134091.84">18965 5059 0,'0'0'0,"-21"0"0,0 0 0,-21 0 15,20 0-15,1 0 0,0 0 16,0 0-1,21 21 1</inkml:trace>
  <inkml:trace contextRef="#ctx0" brushRef="#br0" timeOffset="134323.32">17420 5292 0,'-21'0'0,"42"0"0,-63 0 0,42 21 15,21-21 1,0 21-16,21-21 0,-20 0 16,20 0-16,0 0 0,1 0 0,-1 0 15,21 0-15,-20 0 0,-1 0 16,0 0-16,-20 0 0,20-21 15,-21 21-15,0 0 0,0 0 0</inkml:trace>
  <inkml:trace contextRef="#ctx0" brushRef="#br0" timeOffset="135656.04">296 7662 0,'0'0'0,"0"-21"0,0 0 16,0 0 0,0 0-1,21 0 1,1 21-16,-1 0 0,-21-22 15,21 22-15,0 0 0,0 0 0,0 0 16,1 0-16,-1 0 0,21 0 16,-21 0-16,0 0 0,1 22 15,-22-1-15,0 0 16,0 0-16,0 0 0,-22 22 16,1-22-16,0 0 0,-21 0 0,21 0 15,-1 0-15,1 1 0,0-22 16,0 21-16,0 0 0,0-21 15,-1 0-15,22-21 47,22 0-31,-1 21-16,0-22 0,0 22 16,0-21-16,0 21 0,1 0 15,20 0-15,-21 0 0,0 0 0,22 0 16,-22 0-16,0 0 0,21 0 15,-21 0-15,1 21 0,-1 1 0,0-22 16,-21 21-16,0 0 0,0 0 16,0 21-16,0-20 0,0-1 15,-21 0-15,0 21 0,-1-21 16,1 1-16,-21-1 0,21 0 0,-22 0 16,22 0-16,-21 0 0,21-21 15,-22 0-15,22 0 0,-21 0 16,21 0-16,-22 0 0,22 0 0,0 0 15,0-21-15,0 0 0,0 0 16,-1 21-16,1-21 0,0 0 0,21-1 16,-21 1-16,21 0 15,0 0-15,0 0 16,0 0 0,21 21-1,0-22-15,0 22 16</inkml:trace>
  <inkml:trace contextRef="#ctx0" brushRef="#br0" timeOffset="135871.92">995 7832 0,'0'0'0,"21"0"47,0 0 0,0 0-47</inkml:trace>
  <inkml:trace contextRef="#ctx0" brushRef="#br0" timeOffset="137335.97">2095 7578 0,'0'0'0,"0"-21"0,-21 21 31,0 21-31,21 0 16,0 0-16,0 21 0,0-20 15,0 20-15,-21 0 0,21 1 16,-21-1-16,21 0 0,-21 1 16,21-1-16,0 0 0,0 1 0,0-1 15,-22 0-15,22-21 0,0 22 16,0-22-16,0 0 0,22-21 31,-1-21-31,-21 0 16,21 0-16,0-1 0,-21-20 0,21 21 15,0-21-15,1-1 0,-22 22 16,21-21-16,0-1 0,0 22 0,0-21 16,0 21-16,1 0 0,-1-1 15,-21 1-15,21 21 16,0 0-16,0 0 16,-21 21-16,0 1 0,0-1 15,0 0-15,0 0 16,0 21-16,0-20 0,0 20 0,0-21 0,0 21 15,0-20-15,0 20 0,21-21 0,-21 0 16,0 0-16,0 1 0,22-1 16,-1 0-16,0-21 0,0 0 15,0 0-15,0 0 0,1 0 16,-1-21-16,21 0 0,-21-1 0,43-20 16,-43 0-16,21 21 15,-21-22-15,1 1 0,-1 21 16,0-22-16,0 1 0,0 21 0,0-21 15,-21-1-15,0 22 0,0 0 16,22 0-16,-22 0 0,0-1 0,-22 22 31,22 22-15,-21-1-16,0 0 0,21 21 16,-21-21-16,21 22 0,-21-1 0,0 0 15,21-20-15,0 20 0,0 0 16,0 1-16,0-1 0,0 0 0,0-21 15,0 1-15,0 20 0,21-21 0,0-21 16,0 21-16,0-21 16,0 0-16,22 0 0,-22 0 0,21 0 15,-21-21-15,22 0 0,-22 0 0,21 0 16,-21-22-16,22 22 0,-22-21 16,21-1-16,-21 1 0,1 0 0,-1-1 15,21-41-15,-42 20 16,0 22-16,0 0 0,0-1 0,0 1 15,0 21-15,0-22 0,0 22 0,0 0 16,0 0-16,-21 42 31,21 0-31,-21 0 0,21 22 16,-21-22-16,21 21 0,0 1 0,0-1 16,0 0-16,0 1 0,0-1 0,0 0 15,0 1-15,0-1 0,0 0 16,0 1-16,0-22 0,0 21 0,0-21 15,-22 0-15,22 22 0,0-22 16,0 0-16,0-42 31,0 0-15,0 0-16,0-1 0,22-20 0,-22 21 16,21-21-16,-21-1 15,21 1-15,0 0 0,0 20 0,0-20 16,22 0-16,-22 21 0,21-1 0,-21 1 15,22 0-15,-1 21 0,-21 0 16,22 0-16,-22 0 0,21 0 0,-21 0 16,0 21-16,1 0 0,-1 1 0,-21-1 15,21 0-15,-21 21 0,0-21 16,0 22-16,0-22 0,-21 21 0,0-21 16,-1 22-16,22-22 0,-21 0 15,0 0-15,0 0 0,21 1 0,-21-1 16,21 0-16,0 0 15,21-42 1,0 0 0,0 21-16,0-21 0</inkml:trace>
  <inkml:trace contextRef="#ctx0" brushRef="#br0" timeOffset="138105.18">4381 7789 0,'0'0'0,"0"-21"0,-21 0 16,0 21-16,0 0 0,0-21 15,0 21-15,-1 0 0,1 0 16,0 0-16,0 0 0,0 0 0,-22 0 16,22 21-16,0-21 0,0 21 15,-21 0-15,20 22 0,1-22 0,0 21 16,0-21-16,0 22 0,21-1 0,0-21 15,0 22-15,0-1 0,0 0 16,0-21-16,0 1 0,0 20 0,21-21 16,0 0-16,0-21 0,-21 21 0,21-21 15,1 0-15,-1 0 0,0 0 16,0 0-16,0 0 0,0-21 16,22 21-16,-22-21 0,0 0 0,0 0 15,0 0-15,1-22 0,20 22 16,-21-21-16,-21-1 0,21 22 0,0-21 15,-21 0-15,22 20 0,-22-20 0,0 21 16,0 0-16,0 0 0,0-1 16,0 44 15,-22 20-31,22-21 16,0 0-16,0 22 0,0-22 15,0 21-15,0-21 0,0 22 0,0-22 16,0 0-16,0 42 15,0-41-15,0-1 0,22-21 0,-1 21 16,0-21-16,0 0 0,21 0 0,-20 0 16,20 0-16,0 0 0,-21 0 15,64-42-15,-64 20 0,22-20 16,-22 21-16,21-21 0,-21-1 0,0 1 16,22 0-16,-22-1 0,0 1 15,-21 0-15,21-22 0,0 22 0,-21-1 16,0-20-16,0 21 0,22-1 15,-22 22-15,0-21 0,0 21 0,0-1 16,0 44 0,0-1-1,0 0-15,-22 0 0,22 21 0,0 1 16,-21-1-16,21 0 0,-21 1 0,21-1 16,0 0-16,0 1 0,0-1 15,0 22-15,0-22 0,0 0 0,0-21 16,0 22-16,0-1 0,0 22 15,0-43-15,21-21 0,0 21 16,-21 0-16,22-21 0,-1 0 0,0 0 16,0 0-16,-21-21 0,21 0 15,0 0-15,1-1 0</inkml:trace>
  <inkml:trace contextRef="#ctx0" brushRef="#br0" timeOffset="138305.07">4847 7789 0,'0'0'16,"-21"0"-16,0 0 0,0 0 15,-1 0-15,44 0 16,-1 0-16,0 0 16,0 0-16,21 0 0,-20 0 0,20 0 15,0 0-15,-21 0 0,22 0 16,-1-21-16,-21 0 0,22 21 15,-22-21-15,21 21 0</inkml:trace>
  <inkml:trace contextRef="#ctx0" brushRef="#br0" timeOffset="138755.81">6583 7789 0,'0'-21'0,"0"42"16,0-63-16,0 21 0,0 0 0,0 0 0,21-1 15,-21 1-15,0 0 16,21 21-16,-21 21 31,0 0-31,0 1 0,-21-1 16,21 0-16,-21 21 0,21-21 0,-21 22 15,21-22-15,-22 21 0,1-21 0,21 22 16,0-22-16,0 0 0,-21 0 16,21 0-16,0 1 0,0-1 15,21-21 1,0 0-16,1-21 0,-1-1 16,0 1-16</inkml:trace>
  <inkml:trace contextRef="#ctx0" brushRef="#br0" timeOffset="139119.43">7175 7662 0,'0'0'0,"0"-21"0,-21 21 31,0 0-31,0 0 0,-21 0 0,20 0 16,-20 0-16,21 0 0,-21 21 0,-1 1 15,22-22-15,0 0 0,0 21 16,0-21-16,21 21 0,0 0 15,21 0-15,0-21 16,0 21-16,21-21 0,-20 22 16,20-22-16,0 21 0,1 0 15,-22-21-15,21 21 0,0 0 0,-20 0 0,-1 1 16,0-1 0,0 0-16,-21 0 0,0 0 0,0 0 15,-21 1-15,0-22 0,0 0 16,-22 21-16,22-21 0,-21 0 15,21 0-15,-22 0 0,22 0 0,-21 0 16,21 0-16,-22-21 0,22 21 0,0-22 16,0 22-16,0-21 0,21 0 15,-22 21-15,22-21 0,0 0 0,-21 0 16,21-1-16,0 1 0</inkml:trace>
  <inkml:trace contextRef="#ctx0" brushRef="#br0" timeOffset="139304.32">6646 7451 0,'-21'0'0,"42"0"0,-63 0 16,21 0-16,0 0 16,42 0 15,0 0-31,0 0 0,0 0 15,0 0-15</inkml:trace>
  <inkml:trace contextRef="#ctx0" brushRef="#br0" timeOffset="139991.22">8551 7260 0,'0'-21'0,"0"42"0,0-63 0,0 21 16,-21 21-16,21 21 31,0 0-31,0 0 0,0 22 0,0-1 16,-21 0-16,21 1 15,-21-1-15,0 21 0,21-20 0,-22-1 16,1 0-16,0 1 0,21-1 0,-21 0 15,0 1-15,0-22 0,21 21 16,0-21-16,-22 22 0,22-22 0,-21 0 16,21 0-16,0-42 31,0 0-31,0 0 0,0 0 16,21-1-16,-21 1 0,22 0 0,-22-21 15,0-1-15,0 22 0,21-21 16,-21 0-16,21-22 0,-21 22 15,21-22-15,0 22 0,0-22 16,-21 1-16,43 21 0,-22-1 0,0 1 16,0 0-16,22 20 0,-22 1 0,0 21 15,21 0-15,-21 0 0,22 21 16,-22 1-16,21-1 0,-21 21 0,1 0 16,-1 22-16,0-22 0,0 22 0,-21-22 15,0 0-15,0 22 0,0-22 16,0 1-16,0-22 0,0 21 0,-21 0 15,0-20-15,0-1 0,21 0 0,0 0 16,-22 0-16,22 0 0,-21-21 16,0 0-16,0 0 15,0 0-15,0 0 16,-1 0-16</inkml:trace>
  <inkml:trace contextRef="#ctx0" brushRef="#br0" timeOffset="140587.9">8340 7789 0,'0'0'0,"21"0"47,0 0-47,0 0 0,0-21 16,22 21-16,-1-21 0,0 21 0,22-21 16,-22 0-16,22 0 0,-1-1 15,1 22-15,-22-21 0,21 0 16,-20 0-16,-1 0 0,0 0 0,-20-1 15,20 22-15,-21-21 0,-21 42 32,0 1-17,-21-1-15,21 0 0,-21 0 0,0 0 16,21 22-16,-22-22 0,22 0 16,0 21-16,-21-21 0,21 1 15,0-1-15,0 21 0,0-21 0,0 0 0,0 1 16,21-22-16,1 21 15,-1-21-15,0 0 0,0 0 0,0 0 16,0 0-16,1 0 0,20 0 0,-21-21 16,0 21-16,22-22 0,-22 1 15,0 0-15,0 0 0,21 0 0,-20 0 16,-1-22-16,0 22 0,-21-21 0,21 21 16,-21-1-16,0-20 0,0 0 15,0 21-15,0-1 16,0 44-1,-21-1 1,0 0-16,21 21 0,0-21 0,0 1 16,-21-1-16,21 21 0,0-21 15,0 0-15,0 1 0,0-1 16,0 0-16,0 0 0,0 0 0,0 0 16,21-21-16,0 22 0,0-22 15,0 0-15,0 0 0,1 0 16,-1-22-16,0 22 0,21-21 0,-21 0 15,1 0-15,20 0 0,-21 0 0,0-1 16,22 1-16,-22-21 0,0 0 16,0-1-16,0 1 0</inkml:trace>
  <inkml:trace contextRef="#ctx0" brushRef="#br0" timeOffset="140823.76">10075 7197 0,'0'-43'0,"0"86"0,0-107 0,0 43 0,0 0 15,0 0-15,0 0 0,0 42 31,-21 0-31,21 21 0,-21-21 0,21 22 16,-21-1-16,0 22 0,21-22 0,-22 0 16,1 1-16,21 20 0,-21-21 15,0 1-15,21-1 0,-21 0 0,21 1 16,-21-22-16,21 21 0,-22-21 16,22 1-16,0-1 0,0 0 0,0 0 15,22-21-15,-1 0 16,0 0-16,0 0 0,21 0 0,-20-21 15,-1 0-15,42-22 16,-20 22-16,-22 0 0</inkml:trace>
  <inkml:trace contextRef="#ctx0" brushRef="#br0" timeOffset="141155.57">10372 7451 0,'0'0'0,"-22"21"15,1 0 1,0 21-16,21-20 0,0-1 15,-21 21-15,21-21 0,-21 0 16,21 43-16,0-43 0,0 0 16,0 0-16,0 1 0,0-1 0,21 0 15,0-21-15,0 0 16,0 0-16,1 0 0,-1 0 0,21 0 16,-21 0-16,0 0 0,22-21 0,-22 21 15,21-21-15,-21-1 0,1 1 16,-1 0-16,0 0 0,-21 0 0,0 0 15,0-1-15,0-20 0,0 21 0,0 0 16,-21 0-16,0-1 0,-1 1 16,1 0-16,0 21 0,0-21 0,0 21 15,0 0-15,-1 0 0,1 0 0,0 0 16,0 0-16,0 0 0,0 0 16,-1 0-1,22-21-15</inkml:trace>
  <inkml:trace contextRef="#ctx0" brushRef="#br0" timeOffset="141352.45">9779 7366 0,'0'21'0,"21"-21"31,0 0-31,22 0 0,-1 0 15,0 0-15,1-21 0,-1 21 0,21 0 16,-20 0-16,-1-21 0,0 21 0,22 0 16,-43-21-16,21 21 0,1 0 15,-1 0-15</inkml:trace>
  <inkml:trace contextRef="#ctx0" brushRef="#br0" timeOffset="142039.81">10985 7430 0,'0'0'0,"-21"0"15,21 21-15,-63 21 16,42-42-16,21 21 0,0 0 16,0 1-16,-22 20 0,22-21 15,0 0-15,0 22 0,0-22 0,0 0 16,0 0-16,0 0 0,0 0 15,0 1-15,0-1 0,0 0 16,-21 0-16,21-42 31,0 0-15,0 0 0,0-1-16,0 1 0,0 0 0,0 0 15,0 0-15,21-22 0,1 22 0,-1-21 16,0 21-16,0-22 0,21 22 15,-20 0-15,20 0 0,-21 0 0,21 0 16,-20 21-16,20 0 0,-21 0 0,21 0 16,-20 0-16,20 21 0,-21 0 15,0 0-15,0 0 0,1 22 0,-22-22 16,0 0-16,0 0 0,21 21 16,-21-20-16,0-1 0,0 0 0,0 0 15,0 0-15,-21-21 0,21 21 0,0 1 16,-22-22-16,1 0 0,0 0 15,21-22 17,0 1-32,0 0 0,21-21 15,0 21-15,1-1 0,-1 1 16,0-21-16,21 21 0,-21-22 16,1 22-16,20 0 0,-21-21 0,43 21 15,-43 21-15,0 0 0,0 0 16,0 0-16,0 21 0,1 0 15,-22 0-15,0 0 0,21 0 0,-21 1 16,0 20-16,0-21 0,0 0 0,0 22 16,0-22-16,0 0 0,0 0 0,0 0 15,-21-21-15,21 21 16,-22 1-16,1-22 0,21 21 16,-21-21-16,42 0 31</inkml:trace>
  <inkml:trace contextRef="#ctx0" brushRef="#br0" timeOffset="142515.54">12446 7472 0,'0'0'0,"0"-21"15,0 0-15,0-22 0,-42-20 31,20 63-31,1 0 0,0 0 0,0 0 16,0 21-16,0 0 0,-22 0 0,22 0 16,0 22-16,-21-22 0,20 21 15,1 1-15,0-22 0,0 21 0,0-21 16,0 22-16,21-22 0,0 0 0,0 0 16,0 0-16,0 0 0,0 1 15,21-1-15,0-21 0,0 0 0,0 0 16,0 0-16,22 0 0,-22 0 0,0 0 15,21 0-15,-20 0 0,20-21 16,-21 21-16,0-22 0,0 1 16,1 0-16,-1 0 0,0-21 0,0 20 15,0 1-15,-21-21 0,21 21 0,-21-22 16,0 22-16,0-21 0,0 21 16,0 0-16,-21 42 15,0 0 1,0 0-16,21 21 0,0-20 15,-21-1-15,21 21 0,-21-21 0,21 0 16,0 43-16,0-43 16,0 0-16,0 0 0,0 1 15,21-22-15,0 0 0,0 0 16,0 0-16,0 0 0,1 0 16,-1 0-16,0 0 0,0-22 0,21 1 15</inkml:trace>
  <inkml:trace contextRef="#ctx0" brushRef="#br0" timeOffset="142783">12912 7027 0,'0'0'0,"0"-21"0,0 0 16,-22 42 15,1 22-31,21-22 0,0 21 0,0 22 16,-21-22-16,0 21 0,21-20 0,-21-1 15,21 22-15,-21-22 0,21 0 16,0 1-16,0-1 0,-22 0 0,22 1 16,0-1-16,0-21 0,0 0 15,0 0-15,0 1 0,22-22 16,-1 0-16,0 0 0,0 0 16,0 0-16,0-22 0,1 22 0,20-21 15,-21 0-15,21 0 0,-20 0 16</inkml:trace>
  <inkml:trace contextRef="#ctx0" brushRef="#br0" timeOffset="143727.94">13398 7345 0,'0'-21'15,"0"42"-15,-21-21 32,0 21-32,0 0 0,21 0 0,-21 1 15,0 20-15,21-21 0,0 0 0,-22 22 16,22-22-16,-21 21 0,21-21 15,-21 0-15,21 1 0,0-1 16,0 0-16,0 0 0,0 0 0,21-21 16,0 0-16,22 0 0,-22 0 15,0 0-15,0 0 0,22 0 16,-22 0-16,0 0 0,21-21 0,-21 0 16,22 21-16,-22-21 0,0 0 15,0-1-15,0 1 0,1 0 0,-22-21 16,21 21-16,0-1 0,-21 1 15,0-21-15,21 42 0,-21-21 0,21 0 16,-21 42 0,0 0-16,0 0 15,-21 0-15,0 0 0,0 1 16,21-1-16,-21 0 0,21 21 0,-22-21 16,22 1-16,0-1 0,0 0 15,-21 0-15,21 0 16,0 0-16,0 1 15,21-22-15,1 0 0,-1 0 16,0 0-16,0 0 0,0-22 16,0 1-1,-21 0-15,0 0 0,0 0 16,0 0-16,0-1 0,0 1 0,0-21 16,0 21-16,0-22 0,0 1 0,22 21 15,-1-21-15,0 20 0,-21 1 0,21 0 16,0 0-16,-21 0 0,21 0 15,1 21-15,-1 0 0,21-22 16,-21 22-16,0 0 0,1 0 0,20 0 16,-21 0-16,0 22 0,0-1 15,1 0-15,-1 0 0,-21 0 0,0 22 16,0-22-16,0 0 0,0 21 0,0-21 16,0 22-16,0-22 0,0 0 15,0 0-15,0 22 0,-21-22 16,21 0-16,-22 0 0,22 0 15,-21-21 1,21-21 15,0 0-15,0 0-16,21 0 0,1-1 16,-1 1-16,0-21 0,0 21 0,21-22 15,1 22-15,-1-21 0,0 0 16,1-1-16,20 1 0,-20 21 0,20 0 15,-21-1-15,43 1 16,-43 21-16,-20 0 0,20 0 0,-21 0 16,0 21-16,-21 1 0,0-1 0,0 21 15,0-21-15,0 22 0,0-22 0,0 21 16,0-21-16,0 22 0,-21 20 16,0-42-16,21 0 15,-21 1-15,21-1 0,-21 0 0,-1-21 16,22 21-16,0 0 0,-21-21 15,0 0-15,0 0 16,21-21 0,0 0-1,0 0-15,0 0 0</inkml:trace>
  <inkml:trace contextRef="#ctx0" brushRef="#br0" timeOffset="143927.82">14372 6985 0,'0'0'0,"-21"0"0,0 0 0,0 0 15,-1 0-15,1 0 0,0 0 32</inkml:trace>
  <inkml:trace contextRef="#ctx0" brushRef="#br0" timeOffset="144135.71">13081 7197 0,'-21'21'0,"42"-42"0,-63 63 16,-1-42-16,43 21 15,21-21 1,1 0-16,-1 0 0,21 0 0,0 0 16,1 0-16,20 0 0,22 0 15,-22 0-15,-20 0 0,-22-21 16,21 21-16,-21 0 0,1 0 0</inkml:trace>
  <inkml:trace contextRef="#ctx0" brushRef="#br0" timeOffset="145180.42">508 9144 0,'0'0'15,"0"-21"1,0 42 0,0 0-16,0 22 0,0-22 15,0 21-15,-21 0 0,0 1 0,-1-1 16,1 0-16,0 1 0,0-22 0,0 21 15,0 1-15,-1-22 16,22 0-16,0 0 0,-21 0 0,21 0 16,-21-21-16,21-21 15,0 0 1,0 0-16,21 0 0,0 21 16,1-21-16,-1-1 0,0 1 15,0 21-15,0-21 0,0 21 0,22 0 16,-1-21-16,-21 21 0,22 0 15,-1-21-15,0 0 0,1 21 0,-1-22 16,-21 22-16,21-21 0,-20 0 16,-1 21-16,0-21 0,0 0 0,0 0 15,-21-1-15,21 1 16,-21 0-16,0 0 0,0 0 16,0 0-16,-21 21 0,0-22 15,0 22-15,0 0 0,0 0 16,-1 22-16,1-1 15,21 0-15,0 21 0,-21-21 0,0 22 16,21-22-16,-21 21 0,21-21 16,0 22-16,0-1 0,-21 0 15,21 1-15,-22-22 0,22 21 16,0-21 0,0 1-1,22-22 1,-1-22-16,-21 1 15,21 21-15,0-21 0</inkml:trace>
  <inkml:trace contextRef="#ctx0" brushRef="#br0" timeOffset="145344.32">1185 9398 0,'43'0'31,"-22"0"-16,0 0 1,0 0-16,0 0 16,0 0-16,1 0 0,-1 0 15</inkml:trace>
  <inkml:trace contextRef="#ctx0" brushRef="#br0" timeOffset="146639.68">2625 9144 0,'0'0'0,"0"-21"0,-22 0 0,22 0 15,0-1-15,0 1 0,-21 42 32,21 1-32,-21-1 15,0 0-15,21 21 0,-21 1 16,0-22-16,-1 21 0,1 0 0,21 1 15,-21-1-15,0 0 0,0 1 0,21-1 16,0 0-16,0-20 0,0-1 16,0 21-16,0-21 0,0 0 15,21-21 1,0 0-16,0-21 0,0 0 16,1 0-16,-1 0 0,0 0 15,21-1-15,-21-20 0,1 21 16,20-21-16,-21 20 0,0 1 0,22-21 15,-22 21-15,0 0 0,0-22 16,-21 22-16,21 21 0,-21-21 0,21 21 16,-21 21-1,0 0 1,0 0-16,0 1 0,0-1 0,0 0 16,0 0-16,0 0 0,0 0 15,0 1-15,0-1 0,0 0 0,22 21 16,-22-21-16,21-21 0,-21 22 15,0-1-15,21-21 0,0 0 0,0 0 16,0 0-16,1 0 0,-1 0 0,0 0 16,0 0-16,0-21 15,0-1-15,1 1 0,20 0 0,-21 0 16,0 0-16,0 0 0,1-22 16,-1 22-16,0 0 0,0-21 0,-21 20 15,0-20-15,0 21 0,0-21 0,0 20 16,0-20-16,0 21 0,-21 0 15,0 21-15,0-21 0,-1 21 0,1 0 16,0 0-16,21 21 16,0 0-1,0 0-15,0 0 16,21-21-16,0 0 0,1 0 16,20 0-16,-21 0 0,21 0 15,1 0-15,-1 0 0,0 0 16,22 0-16,-22-21 0,1 0 0,-1 0 15,0 0-15,1 21 0,-22-22 0,21 1 16,-21 0-16,0 0 0,-21 0 16,0 0-16,0-1 0,0 1 0,0 0 15,0 0-15,0 0 0,0 0 16,-21 21-16,0-22 0,0 22 16,0 0-16,0 22 0,-1-1 15,22 0-15,-21 0 0,21 0 16,-21 22-16,21-1 0,0 0 0,0-21 15,0 22-15,0-1 16,0 0-16,0 1 0,0-22 0,0 21 16,0-21-16,0 22 0,0-22 0,0 0 15,0 0-15,0 0 0,0 1 16,0-1-16,0 0 0,0-42 47,0 0-47,0-1 15,0 1-15,21 0 0,0-21 16,-21 21-16,22-1 0,-1-20 0,0 21 16,0 0-16,0-22 0,22 22 0,-22 0 15,0 0-15,21 0 16,-21 21-16,1 0 0,-1 0 0,0 0 16,0 0-16,0 0 0,0 21 0,-21 0 15,0 0-15,22 0 0,-22 1 16,0-1-16,0 0 0,0 21 0,0-21 15,0 1-15,0-1 0,0 0 0,-22 0 16,22 0-16,-21 0 0,0 1 16,21-1-16,0 0 15,0-42 17,21 0-32,0 21 0,-21-22 0</inkml:trace>
  <inkml:trace contextRef="#ctx0" brushRef="#br0" timeOffset="147332.03">4593 9059 0,'0'0'16,"-21"22"0,0-1-16,21 0 0,-21 0 15,21 0-15,0 0 0,-22 1 16,22 20-16,-21-21 0,21 0 0,0 22 0,0-22 15,0 0-15,0 21 0,0-21 16,0 1-16,0-1 0,0 0 16,21 0-16,22-21 0,-22 0 15,21 0-15,1 0 0,-22 0 16,21 0-16,0-21 0,1 0 0,-22 0 16,21-1-16,-21 1 0,22 21 0,-22-21 15,0-21-15,0 21 0,-21-1 16,0 1-16,21 0 0,-21 0 0,0 0 15,0 0-15,22-1 0,-22 1 0,0 0 16,0 42 15,0 0-31,0 1 16,0-1-16,0 21 0,0-21 16,0 22-16,0-1 0,-22 0 15,22 22-15,0-1 0,0 1 0,0-1 16,22 1-16,-22-1 0,0 1 0,0 20 15,21-20-15,-21-1 0,21 22 16,0-21-16,-21 20 0,21-20 0,0 20 16,-21-20-16,22 21 0,-22-22 0,21 1 15,-21-1-15,0 1 0,0-1 0,21 1 16,-21-22-16,0 21 16,0-20-16,0-1 0,0 0 0,0-20 15,0 20-15,-21-21 0,0-21 0,21 21 16,-22-21-16,1 0 0,0 0 15,0 0-15,0-21 0,0 0 0,-22-21 16,22 20-16,0-20 0,-21 0 0,20-1 16,1 1-16,0 0 0,0-22 0,0 1 15,21-1-15,0 1 0,0-22 16,0 22-16,0-22 0,0 21 0,0-20 16,0 20-16,42-63 15,-21 64-15,0 20 0,22-20 16,-22-1-16,0 22 0,0 0 0,22-22 15,-22 22-15,21 0 0,-21-1 0,22 1 16,-22 0-16,21-1 0,0 22 16,1-21-16</inkml:trace>
  <inkml:trace contextRef="#ctx0" brushRef="#br0" timeOffset="147995.72">6858 8911 0,'0'0'0,"0"-21"0,0 0 16,0 0-16,0 0 0,0-1 0,0 1 15,-21 21-15,0 0 16,-1 21 0,1 1-16,0 20 0,0-21 15,21 21-15,-21 1 0,0-1 0,-1 22 16,1-22-16,0 0 0,0 1 15,21-1-15,-21 0 0,0 1 0,-1-1 16,1-21-16,0 21 0,21-20 0,0-1 16,0 0-16,0-42 31,0 0-15,21-1-16,0 1 0,-21-21 15,22 21-15,-1-22 0,21 1 0,-21 0 16,0-1-16,1 1 0,41-64 15,-21 43-15,-20-1 16,20 22-16,-21-22 0,0 43 0,0-21 16,1 21-16,-1 0 0,-21-1 0,21 22 15,-21 22 1,0-1-16,0 21 0,21 0 0,-21 1 16,0-1-16,0 0 0,0 22 0,0-22 15,0 22-15,0-22 0,0 0 16,0 22-16,0-22 0,0-21 0,-21 22 15,21-1-15,0-21 0,0 22 0,-21-1 16,21-21-16,0 0 16,-21-42 15,-1 0-31</inkml:trace>
  <inkml:trace contextRef="#ctx0" brushRef="#br0" timeOffset="149182.91">6519 9356 0,'0'0'0,"-42"-21"0,21 21 0,0 0 16,-1 0 0,44 0-1,-1 0-15,0 0 16,0 0-16,21 0 0,1 0 0,20 0 16,-20-22-16,20 1 0,64 0 15,-63 0-15,-1 0 16,1 0-16,-22-1 0,21 1 0,-20 0 15,-1 0-15,0 0 0,-20 0 0,-1-1 16,21 1-16,-42 0 0,21 21 16,-21-21-16,-21 42 31,0 0-31,21 0 16,0 1-16,-21 20 0,0-21 0,21 0 15,0 22-15,-22-22 0,22 21 0,-21-21 16,21 22-16,-21-22 15,21 0-15,0 0 0,0 21 0,0-20 16,0-1-16,0 0 0,21-21 16,0 0-16,1 0 0,-1 0 15,0 0-15,21 0 0,-21-21 0,22 21 16,-22-21-16,21-1 0,-21 1 0,22 0 16,-22 0-16,21 0 0,-21-22 15,1 22-15,-1-21 0,0 21 0,21-43 16,-42 43-16,0 0 0,0 0 15,21 0-15,-21-1 0,-21 44 47,21-1-47,0 0 0,-21 0 0,21 0 16,-21 43-16,0-43 16,21 0-16,0 21 0,0-20 0,0-1 15,0 0-15,0 0 0,0 0 0,0 0 16,21 1-16,0-22 0,0 0 15,0 21-15,1-21 0,-1 0 0,0 0 16,21 0-16,1 0 0,-22-21 0,21-1 16,-21 1-16,22 21 0,-1-21 15,-21-21-15,0 21 0,22-1 16,-22-20-16,0 0 0,0-1 0,0 1 0,0-43 16,-21 22-16,22 21 15,-22-1-15,21-20 0,-21 42 16,0-22-16,0 22 0,0-21 0,0 21 15,0 42 1,-21-21-16,21 42 16,-22-21-16,22 22 0,0-1 0,0 0 15,-21 1-15,21-1 0,-21 0 16,21 1-16,0-1 0,0 0 0,0 1 16,0-22-16,0 21 0,0-21 0,0 22 15,0-22-15,0 0 0,42 0 16,-42 0-16,22-21 15,-1 0-15,0 0 0,21 0 0,-21 0 16,1 0-16,-1 0 0,21-21 0,-21 0 16,22 0-16,-22 0 0,21-1 15,-21 1-15,0 0 0,1 0 0,-1-21 16,21-22-16,-42 43 0,0 0 16,0 0-16,0-1 0,0 1 15,0 0-15,0 42 16,-21-21-16,0 21 15,21 1-15,-21-1 0,21 21 0,0-21 16,0 0-16,0 22 0,0-22 16,0 0-16,0 0 0,0 0 15,0 1-15,0-1 0,21 0 16,0-21-16,0 0 0,0 0 16,0 0-16,22 0 0,-1 0 0,-21 0 15,22 0-15,-1-21 0,0 0 0,-21 21 16,1-22-16,20 1 0,-42 0 15,21-21-15,-21 21 0,21-1 0,-21-20 16,0 21-16,0-21 0,0 20 0,-21-20 16,0 21-16,0 0 0,-22 0 15,22-1-15,0 1 0,-21 21 0,21 0 16,-1 0-16,-20 0 0,21 0 0,0 0 16,0 21-16,-1 1 0,1-22 15,0 21-15,0-21 0,0 0 16,21 21-16,-21-21 0,-1 0 15,1 0-15</inkml:trace>
  <inkml:trace contextRef="#ctx0" brushRef="#br0" timeOffset="149376.19">8149 8932 0,'0'0'16,"21"0"-1,0 0-15,1 0 16,-1 0-16,0 0 0,21 0 0,-21 0 16,1 0-16,20-21 0,0 21 0,-21 0 15,22-21-15,-22 21 0,21-21 16,-21 21-16,1 0 0,20-21 0,-21 21 16</inkml:trace>
  <inkml:trace contextRef="#ctx0" brushRef="#br0" timeOffset="150259.06">9334 8932 0,'0'0'0,"0"-21"15,0 42 16,0 1-15,0-1-16,0 0 0,0 0 0,0 0 16,-21 0-16,21 22 0,-21-22 15,21 0-15,0 0 0,0 0 0,0 22 16,0-22-16,-21 0 0,21 0 16,0 0-1,0-42 16,0 0-15,0 0-16,0 0 0,21 0 16,-21-22-16,21 22 0,0-21 0,-21 21 15,22-22-15,-1 1 0,0 21 16,0-22-16,0 1 0,0 21 0,22 0 16,-22 0-16,0-1 0,21 1 0,-20 21 15,-1 0-15,21 0 0,-21 21 16,0 1-16,1-1 0,-1 0 0,0 0 15,0 21-15,-21-20 0,0 20 16,0 0-16,0-21 0,0 22 0,0-22 16,0 0-16,0 0 0,-21 0 15,0 1-15,0-1 0,21 0 0,-22-21 16,1 21-16,0-21 16,21-21-1,0 0-15,0 0 16,0-1-16,0 1 0,0 0 15,21-21-15,0 21 0,1-22 0,-1 1 16,0 0-16,21-1 0,-21 1 0,22 0 16,-1 20-16,64-20 15,-64 21-15,1 21 0,-1 0 0,0 0 16,1 21-16,-1 0 0,-21 0 0,21 1 16,-20 20-16,-22 0 15,0-21-15,0 22 0,0-1 0,0 0 16,0-20-16,0 20 0,-22-21 0,22 0 15,-21 0-15,0 1 0,0-1 16,0 0-16,0-21 0,21 21 0,-22-21 16,44-21 15,-1 0-31,0 0 16,21-1-16,-21 1 0</inkml:trace>
  <inkml:trace contextRef="#ctx0" brushRef="#br0" timeOffset="150743.2">10795 8932 0,'0'0'0,"0"-21"0,0 0 15,0 0-15,0 0 0,0 0 16,0-1-16,0 1 0,0 0 0,-21 0 16,0 21-16,-1 0 0,1 0 15,0 0-15,0 0 0,0 0 0,0 0 16,-22 21-16,22 0 0,0 0 0,0 1 15,-22 20-15,22-21 0,0 21 16,0 1-16,0-1 0,21 0 0,0-20 16,0 20-16,0-21 0,0 21 15,0-20-15,0-1 0,0 0 0,21 0 16,0-21-16,21 21 16,-20-21-16,-1 0 0,0 0 0,21 0 15,-21-21-15,1 0 0,20 21 0,-21-21 16,21 0-16,-20-1 0,-1 1 15,21-21-15,-21 21 0,0-22 0,1 22 16,-22-21-16,21-43 16,0 43-16,-21 21 0,0-22 0,0 22 15,0 0-15,-21 42 16,0-21-16,21 43 16,0-22-16,-22 0 15,22 21-15,-21-21 0,21 22 0,0-22 16,0 21-16,0-21 0,0 22 0,0-22 15,0 0-15,0 0 0,21 0 16,1-21-16,-22 22 0,42-22 0,-21 0 16,43 0-16,-43 0 0,21 0 15,0-22-15,1 22 0,-1-21 16,0 0-16,1 0 0</inkml:trace>
  <inkml:trace contextRef="#ctx0" brushRef="#br0" timeOffset="150999.04">11557 8615 0,'0'0'0,"0"-42"0,0 20 0,0-20 0,0 21 16,0 0-16,0 0 0,-21 21 31,21 21-31,0 0 0,-21 0 0,-1 21 16,1-20-16,21 20 0,0 0 0,-21 1 16,21-1-16,-21 21 0,21-20 15,-21-1-15,21 0 0,0 1 0,0-1 16,0 22-16,0-43 0,-21 21 15,21-21-15,0 0 0,0 1 16,0-1-16,21-21 0,0 0 16,0 0-16,0 0 15,0 0-15,1-21 0,-1-1 0,0 1 16,0 0-16,0 0 0,22 0 16</inkml:trace>
  <inkml:trace contextRef="#ctx0" brushRef="#br0" timeOffset="151884.01">11959 8763 0,'21'-21'0,"-42"42"0,42-63 16,-42 42 0,0 21-1,21 0-15,-21 0 0,0 0 0,21 1 16,-22 20-16,22-21 0,-21 21 0,0 1 16,21-22-16,0 21 0,0-21 15,-21 22-15,21-22 0,0 0 16,0 21-16,0-20 0,0-1 15,0 0-15,21-21 16,0 0-16,22 0 0,-22 0 16,21 0-16,0 0 0,-20-21 0,20 21 15,0-21-15,1-1 0,-1 1 0,0 0 16,-21 0-16,22 0 0,-22-22 16,0 22-16,0-21 0,-21 21 15,0 0-15,21-22 0,-21 22 0,-21 21 31,0 0-31,21 21 16,0 0-16,-21 1 0,21-1 0,-21 0 16,21 0-16,0 0 0,0 22 0,0-22 15,0 0-15,0 0 0,0 0 16,0 0-16,0 1 0,0-1 16,21-21-16,0 0 15,0 0-15,0 0 16,-21-21-1,0-1-15,0 1 0,0 0 16,0-21-16,22 21 0,-22-1 16,21-20-16,-21 0 0,0 21 0,21-22 15,0 1-15,0 21 0,-21-22 16,21 22-16,1 0 0,-1 21 16,21-21-16,-21 21 0,0 0 0,1 0 15,20 0-15,-21 0 0,0 21 0,22 0 16,-22 0-16,0 22 0,0-22 15,0 0-15,0 21 0,-21 1 0,0-22 16,22 21-16,-22-21 0,0 22 0,0-22 16,0 0-16,0 21 0,0-20 0,0-1 15,-22 0-15,1-21 16,21 21-16,-21-21 16,0 0-16,21-21 15,0 0 1,0 0-16,0-1 0,0 1 0,21 0 15,0 0-15,0-21 0,22 20 0,-22-20 16,64-43-16,-64 43 16,42 0-16,-20-1 0,-1 1 0,0 21 15,22 0-15,-22 0 0,0 21 0,1 0 16,-22 0-16,21 21 0,-21 0 16,1 0-16,-22 21 0,0-20 0,0 20 15,0 0-15,0-21 0,0 22 16,0-1-16,0-21 0,-22 22 15,22-22-15,-21 0 0,0 0 0,0 0 16,21 0-16,-21 1 0,21-1 0,-21-21 16,-1 0-16,1-21 31,21-1-31,0 1 16,-21 0-16,21 0 0</inkml:trace>
  <inkml:trace contextRef="#ctx0" brushRef="#br0" timeOffset="152079.03">12742 8509 0,'0'0'0,"-63"0"32,42 0 14,-1 0-30,1 0-16,0 0 0,0 0 16</inkml:trace>
  <inkml:trace contextRef="#ctx0" brushRef="#br0" timeOffset="152278.92">11388 8657 0,'0'0'0,"-22"21"0,-20-21 0,21 22 16,42-22 0,0 0-1,0 0-15,22 0 0,-22 0 0,0 0 16,21 0-16,1-22 0,-22 22 0,21 0 16,1 0-16,-22-21 0,0 21 0,0 0 15,0 0-15</inkml:trace>
  <inkml:trace contextRef="#ctx0" brushRef="#br0" timeOffset="153011.47">804 10562 0,'-21'0'0,"42"0"0,-63 0 15,21 0-15,42 0 31,0 0-31,0-21 16,0 21-16,1 0 0,20 0 16,-21 0-16,21-21 0,-20 21 15,20 0-15,-21 0 0,21 0 0,-20 0 16,-22-21 0</inkml:trace>
  <inkml:trace contextRef="#ctx0" brushRef="#br0" timeOffset="153467.25">550 10710 0,'0'0'0,"-21"22"0,0 20 0,0-21 15,0 0-15,-1 0 0,22 1 0,-21-1 16,0 0-16,21 0 15,-21-21-15,21-21 32,21 0-32,0 21 15,-21-21-15,21 21 0,1 0 16,-1-22-16,0 22 0,0 0 16,21-21-16,-20 21 0,20-21 15,0 21-15,-21 0 0,64 0 16,-43 0-16,1 21 0,-22 0 15,21 1-15,-21-22 0,1 21 0,-1 0 16,-21 21-16,0-21 0,0 1 16,0-1-16,-21 0 0,-22 0 0,22 21 15,-21-20-15,21-1 0,-22 0 16,1 0-16,0 0 0,-1-21 0,1 0 16,0 21-16,20-21 0,-41 0 15,21 0-15,20 0 0,1 0 16,0-21-16,21 0 15,0 0 1,0 0-16,21 21 0,0-21 16,1 21-16,-1-22 0,21 1 15</inkml:trace>
  <inkml:trace contextRef="#ctx0" brushRef="#br0" timeOffset="153648.15">1291 10922 0,'0'21'32,"21"-21"15,0 0-47,1 0 0,-1 0 15,0-21-15</inkml:trace>
  <inkml:trace contextRef="#ctx0" brushRef="#br0" timeOffset="154087.91">3133 10329 0,'0'-21'0,"0"42"16,-22 1 15,22-1-31,0 21 0,0 0 0,0 22 16,0-22-16,-21 22 0,21-1 0,0-20 16,0 20-16,0-21 0,-21 22 15,21-22-15,-21 1 0,21-1 0,-21 0 16,21-21-16,0 22 0,0-22 15,0 0-15,21-21 16,-21-21-16,21 21 16,-21-21-16</inkml:trace>
  <inkml:trace contextRef="#ctx0" brushRef="#br0" timeOffset="154453.7">2942 10647 0,'-21'-42'0,"42"84"0,-42-127 0,0 43 0,0 21 15,21-22-15,-22 1 0,22 0 16,0 21-16,0-22 0,0 22 0,0 0 16,22-21-16,-1 20 0,0 1 15,0 0-15,21 21 0,-20 0 0,20 0 16,0 0-16,1 0 0,-1 0 0,21 21 16,1 22-16,-1-22 0,1 21 15,-1 22-15,1-22 0,21 85 16,-43-64-16,-21 1 0,-21-22 15,0 22-15,0-22 16,0 22-16,-42-22 0,21 0 0,-64 22 16,43-22-16,-22-21 0,22 0 15,-22 22-15,22-22 0,0-21 0,-22 21 16,22-21-16,-1 0 0,1 0 0,0 0 16,21 0-16,-22 0 0,22 0 15,0-21-15,21 0 0,0 0 16,0-1-16,0 1 15,21 0-15,21 21 16,-20-21-16,-1 0 0,21 21 0</inkml:trace>
  <inkml:trace contextRef="#ctx0" brushRef="#br0" timeOffset="154863.71">3683 10816 0,'0'0'0,"0"-21"0,0 0 16,0 0-16,21 0 16,-21-1-16,21 22 0,0-21 0,1 0 15,-1 21-15,21-21 0,-21 21 0,0 0 16,22 0-16,-1 0 0,-21 0 16,22 21-16,-1 0 0,-21 0 0,21 1 15,-20-1-15,-1 0 0,0 0 16,0 21-16,-21-20 0,0-1 15,0 21-15,0-21 0,0 0 0,0 1 16,-21-1-16,0 0 0,0 0 0,-1 0 16,1 0-16,0-21 0,0 0 15,0 0-15,21-21 16,0 0-16,0-21 16,0 21-16,0-1 15,21 1-15,-21-21 0,21 21 0,0-22 16,0 22-16,1-21 0,-1 21 0,-21-22 15,21 22-15,21 0 16,-21 0-16,1 0 0,-1 21 0,0 0 16,21 0-16,-21 0 0,1 0 15,-1 0-15,0 0 0,0 0 0,21 0 16,-20 21-16</inkml:trace>
  <inkml:trace contextRef="#ctx0" brushRef="#br0" timeOffset="155419.72">5038 10922 0,'0'0'0,"21"-21"16,0 0-16,-21 0 0,0-1 16,0 1-16,0 0 0,0 0 0,0-21 15,0 20-15,0 1 0,-21 0 16,0 0-16,-1 0 0,-20 0 0,21-1 15,-21 22-15,20 0 0,-20 0 0,0 0 16,21 22-16,-22-1 0,1 0 16,0 0-16,20 0 0,-20 22 0,0-1 15,21-21-15,-1 21 0,1 1 16,0-22-16,21 21 0,0 1 0,0-22 16,0 21-16,0-21 0,0 0 0,21 1 15,0-1-15,1 0 0,-1 0 16,0-21-16,21 0 0,-21 0 15,22 0-15,-1 0 0,-21-21 0,22 0 16,-1 0-16,-21-1 0,21 1 0,1 0 16,-22 0-16,0 0 0,21-22 15,-20 22-15,-1 0 0,-21-21 0,21 21 16,-21-22-16,0 22 0,0-21 0,0 21 16,0-1-16,0 1 0,0 0 15,-21 21 1,21 21-16,-21-21 0,21 21 15,0 1-15,-22-1 0,22 21 16,0-21-16,-21 0 0,21 22 0,0-22 16,0 0-16,0 0 0,0 22 0,0-22 15,0 0-15,21 0 16,1 0-16,-1-21 0,0 0 16,0 0-16,0 0 0,0 0 0,1 0 15,20-42-15,0 42 0,-21-21 16,22 0-16,-22-1 0</inkml:trace>
  <inkml:trace contextRef="#ctx0" brushRef="#br0" timeOffset="155964.35">5546 10710 0,'0'0'0,"21"-84"15,-21 105 17,-21 0-32,-1 0 15,22 0-15,0 1 0,-21 20 0,21-21 16,-21 0-16,21 22 0,-21-22 0,21 0 15,0 0-15,0 21 0,0-20 16,0-1-16,0 0 0,0 0 16,21-21-1,0 0-15,0 0 0,1 0 16,-1-21-16,0 0 16,0 0-16,0-1 0,0 1 0,1 0 15,-22 0-15,21 0 0,0 0 16,0-22-16,0 22 0,-21 0 15,21 0-15,-21 0 0,22 21 16,-22 21 0,0 0-16,0 0 0,0 0 15,0 0-15,0 1 0,0-1 0,0 0 16,0 0-16,0 0 0,0 0 0,0 1 16,21-1-16,0 0 0,21 0 0,-21 0 15,22-21-15,-22 0 0,21 0 16,1 0-16,-22 0 0,21 0 0,-21 0 15,22 0-15,-22-21 0,21 21 16,-21-21-16,0 0 0,1 0 16,-1-1-16,0-20 0,-21-21 15,0 41-15,0-20 0,0 0 0,-21-43 16,0 43-16,21 21 16,-22-22-16,1 22 0,0 21 0,0-21 15,0 21-15,0 0 0,-1 0 16,1 21-16,21 0 0,0 0 15,0 1-15,0-1 16,0 0-16,21-21 16,-21 21-16,22-21 0</inkml:trace>
  <inkml:trace contextRef="#ctx0" brushRef="#br0" timeOffset="156480.7">6667 10308 0,'0'0'0,"0"-21"0,-21-42 32,0 63-32,21 21 15,-21 0-15,21 0 0,0 0 16,0 22-16,0-22 0,0 21 16,0 0-16,0 22 0,0-22 0,0 1 15,-21-1-15,21 0 0,0 1 0,0-1 16,-21 0-16,21 1 0,0-22 15,0 0-15,0 21 0,0-21 0,0 1 16,0-1-16,0-42 31,0-1-15,0 1-16,21 0 0,0 0 0,0 0 16,-21 0-16,21-22 0,0 22 15,1-21-15,20 21 0,-21-22 0,0 22 16,22 0-16,20-21 15,-42 20-15,22 22 0,-1 0 0,-21 0 16,21 0-16,-20 22 0,-1-22 16,0 21-16,0 0 0,-21 0 0,21 21 15,-21-20-15,0-1 0,0 21 0,0-21 16,0 0-16,-21 1 0,0-1 0,0 21 16,0-42-16,-22 21 0,22 0 15,-21 1-15,21-22 0,-22 0 0,22 21 16,-21-21-16,21 21 0,-1-21 0,1 0 15,0 0-15,0 0 0,21-21 16,0 0 0,21-1-16,0 1 0,-21 0 15,21 21-15,1-21 0</inkml:trace>
  <inkml:trace contextRef="#ctx0" brushRef="#br0" timeOffset="156975.45">7599 10605 0,'0'0'15,"0"-22"-15,0 1 0,0 0 16,-21 0-16,21 0 0,-22 21 0,1-21 16,0 21-16,0 0 0,0 0 15,0 0-15,-1 0 0,1 0 16,0 0-16,0 21 0,0 0 0,0 0 15,21 21-15,-22 1 0,1-22 16,21 21-16,-21 1 0,21-1 0,0 0 16,0-21-16,0 22 0,0-22 0,0 21 15,0-21-15,21 1 0,0-1 0,1 0 16,-1-21-16,0 0 16,0 0-16,21 0 0,-20 0 0,-1 0 15,0-21-15,21 21 0,-21-21 16,1-1-16,20 1 0,-21 0 0,0 0 15,0 0-15,1-22 0,-22 22 16,0 0-16,21-21 0,-21 21 0,0-22 16,0 22-16,0 0 0,0 0 0,0 0 15,-21 21 1,21 21-16,0 0 0,0 0 16,-22 0-16,22 0 0,0 1 0,-21 41 15,21-42-15,0 22 0,0-22 16,0 0-16,0 0 0,0 0 15,0 0-15,21 1 0,1-22 0,-1 21 16,0-21-16,0 0 0,0 0 0,0 0 16,22 0-16,-1 0 0,0 0 15,1 0-15</inkml:trace>
  <inkml:trace contextRef="#ctx0" brushRef="#br0" timeOffset="158039.13">8382 10605 0,'0'0'0,"0"-43"0,0 22 15,0-21-15,0 21 0,0-1 16,-21 22 0,0 0-16,-1 0 0,22 22 0,-21-1 15,0 0-15,21 0 0,-21 21 0,0-20 16,21 20-16,-21 0 0,21-21 16,0 22-16,0-1 0,0-21 15,0 22-15,0-22 0,0 0 0,0 0 16,0 0-16,0 0 0,21 1 0,0-22 15,0 0-15,21 0 16,-20 0-16,-1 0 0,0 0 0,21 0 16,-21-22-16,22 22 0,-22-21 0,21 0 15,-21 0-15,1 0 0,-1 0 0,0-1 16,0-20-16,-21 0 0,0-1 16,21 1-16,-21 0 0,0-22 0,21 22 15,-21-22-15,0 22 0,0 0 16,0-1-16,0 1 0,0 21 15,0 0-15,0 0 0,0 42 32,0 21-32,0-21 0,0 22 0,-21-22 15,0 21-15,21 0 0,-21 1 16,21-1-16,0 0 0,0 1 0,-21-1 16,21-21-16,0 22 0,0-22 0,-21 21 15,21-21-15,0 0 16,21-42 15,-21 0-31,21 0 0,0 0 16,-21-22-16,21 22 0,0-21 15,1 21-15,-1-22 0,0 22 16,21-21-16,1 0 0,-1 42 16,-21-22-16,0 22 0,22 0 15,-22 0-15,0 0 0,0 0 0,-21 22 16,0-1-16,0 0 15,0 0 1,-21 0-16,0-21 0,0 0 0,-1 21 16,1-21-16,0 0 0,0 0 0,-21 22 15,20-22-15,1 0 0,0 0 16,0 0-16,0 0 16,21 21-16,0 0 15,0 0-15,0 0 16,0 0-16,0 1 15,0-1-15,21 0 0,0 0 16,-21 0-16,0 0 0,0 1 0,21-22 16,0 21-16,-21 0 0,22-21 15,-1 21-15,0-21 0,21 0 16,-21 21-16,1-21 0,20 0 0,0 0 16,-21 0-16,22 0 0,-1 0 0,0-21 15,1 21-15,20-21 0,-20 0 16,-22 21-16,21-21 0,0-22 15,1 22-15,-22 0 0,0 0 0,0-22 16,0 22-16,1-21 0,-22 21 16,21-22-16,-21 22 0,0 0 0,0 0 15,0 0-15,-21 21 0,-1 0 16,1 0-16,0 0 0,21 21 0,-21 0 16,21 0-16,-21 0 0,21 1 15,0-1-15,0 0 0,0 21 0,0-21 16,0 1-16,0-1 0,0 0 0,0 0 15,0 0-15,0 0 0,0 1 16,0-1-16,21 0 0,-21 0 16,0 0-16,0 0 15,-21-21-15,0 22 16,-1-22-16,1 0 16,0 0-16,0 0 0,0 0 15,0 0-15,-1 0 0,22-22 16</inkml:trace>
  <inkml:trace contextRef="#ctx0" brushRef="#br0" timeOffset="158738.9">10901 10139 0,'0'0'0,"-21"0"16,-1 0-16,1 21 0,0 0 0,0 0 15,0 22-15,0-22 0,-1 21 0,1 1 16,0 20-16,0-21 0,0 1 15,0-1-15,-1 0 0,1 1 0,21-1 16,-21 0-16,21 1 0,-21-22 0,21 0 16,0 0-16,0 0 15,0 1-15,0-44 32,21 1-32,0 0 0,0 0 15,1 0-15,-1-22 0,0 1 0,0 0 16,0-1-16,22 1 0,-22-21 0,0-1 15,21 22-15,-21-22 0,1 22 16,-1 0-16,0-1 0,21-20 16,-21 42-16,-21-1 0,0 1 15,0 42-15,0 1 16,0-1-16,0 21 0,0-21 0,0 22 16,0-1-16,0 21 0,0-20 15,0 20-15,0-20 0,0-1 0,0 0 16,0 1-16,0-1 0,0 0 15,0-21-15,0 22 0,0-22 0,0 0 16,0 0-16,0 0 0,-21-21 31,0 0-31,0-21 16,21 0-16</inkml:trace>
  <inkml:trace contextRef="#ctx0" brushRef="#br0" timeOffset="159909.6">10541 10647 0,'0'0'0,"21"0"32,0 0-32,0 21 0,1-21 0,20 0 15,0 0-15,22 0 16,-22-21-16,0 0 0,1 0 16,20 21-16,-20-22 0,-1 1 0,0 0 15,1 0-15,-1 0 0,0 21 0,-21-21 16,22-1-16,-22 1 0,0 0 15,0 0-15,-21 42 32,0 0-32,0 22 15,0-22-15,-21 0 0,21 0 16,-21 43-16,21-43 0,0 0 16,0 21-16,0-21 0,0 1 15,0-1-15,0 0 16,21-21-16,0 0 0,0 0 15,1 0-15,-1 0 0,0-21 0,0 21 16,0-21-16,0-1 0,1 1 16,-1 0-16,0 0 0,0 0 0,0-22 15,0 22-15,-21-21 0,22 21 16,-22-22-16,0 22 0,0-21 0,0 21 16,0 0-16,0-1 0,0 1 0,0 42 31,0 1-31,0-1 15,0 21-15,0-21 0,-22 22 0,22-22 16,0 21-16,-21-21 0,21 22 0,0-22 16,0 0-16,0 0 0,0 0 15,0 0-15,0 1 0,0-1 0,21-21 16,1 0-16,-22 21 0,21-21 0,0 0 16,0 0-16,0 0 0,0 0 15,1-21-15,-1 21 0,0-21 0,0-1 16,0 1-16,22 0 0,-22 0 15,0-21-15,0 20 0,0-20 16,0 0-16,1-1 0,-1 1 0,0-21 16,-21 20-16,21 1 0,-21 0 0,0-64 15,21 63-15,-21 22 16,0-21-16,21 21 0,-21-22 0,0 22 16,0 42-1,0 1 1,0-1-16,0 21 0,0 0 0,-21-20 15,21 20-15,-21 0 0,21 1 0,0-1 16,0 21-16,0-20 16,0-1-16,-21 0 0,21 1 0,0-22 15,0 21-15,0-21 0,0 22 0,21-22 0,0 0 16,0-21-16,-21 21 0,22-21 16,-1 0-16,21 0 0,-21 0 15,0 0-15,1 0 0,-1 0 0,21-21 16,-21 0-16,0 21 0,1-21 0,-1 0 15,0-1-15,0 1 0,0 0 16,-21-21-16,21 21 0,-21-1 0,0 1 16,0 0-16,0 0 0,0 42 31,0 0-31,0 0 16,0 1-16,0-1 0,0 0 0,-21 21 15,21-21-15,0 1 0,0-1 16,0 0-16,0 21 0,0-21 15,21 1-15,-21-1 0,22-21 16,-1 0-16,0 0 0,0 0 0,0 0 16,0 0-16,1 0 0,-1 0 15,0-21-15,0 21 0,0-22 0,0 1 16,1 0-16,-1-21 0,0 21 16,0-1-16,-21-20 0,0 0 0,0-1 15,0 1-15,0 0 0,0-1 16,0 22-16,-21-21 0,0 21 0,21 0 0,-21-1 15,-1 22-15,1 0 0,0 0 16,-21 0-16,21 0 0,-1 22 16,1-1-16,0 0 0,0 21 0,0-21 15,0 22-15,-1-22 0,1 21 0,21-21 16,0 22-16,0-22 0,0 0 16,0 0-16,21 0 0,1 1 0,20-22 15,0 21-15,-21-21 0,22 0 16</inkml:trace>
  <inkml:trace contextRef="#ctx0" brushRef="#br0" timeOffset="160588.04">13314 10329 0,'0'0'0,"0"-21"16,-21 21-1,-1 21-15,1 1 16,21 20-16,-21-21 15,0 0-15,21 0 0,-21 22 0,21-22 16,-21 21-16,21-21 0,0 1 0,0 20 16,-22-21-16,22 0 0,0 0 0,-21-21 15,21 22-15,0-1 0,0-42 47,0-1-31,0 1-16,0 0 0,21 0 0,1 0 15,-1-22-15,0 1 0,0 21 0,-21-21 16,21-1-16,0 22 0,1-21 16,-1 21-16,0-22 0,0 43 0,0-21 15,0 0-15,1 21 0,-1 0 0,0 0 16,0 0-16,0 21 0,-21 0 0,0 0 16,21 1-16,-21-1 0,0 21 15,0-21-15,0 22 0,0-22 0,22 21 16,-22-21-16,0 0 0,0 1 15,0 20-15,0-21 16,0 0-16,0 0 16,-22-21-16,22-21 15,0 0 1,0 0-16,0 0 0,0 0 16,0-1-16,22-20 0,-1 0 0,0 21 15,0-22-15,21 1 0,-20 0 0,-1-1 16,21 22-16,-21-21 0,22 21 15,20 21-15,-42 0 0,43 0 16,-43 0-16,0 21 16,0 0-16,0 0 0,-21 0 0,0 22 15,0-22-15,0 21 0,0 0 16,0-20-16,0 20 0,-21-21 0,0 0 16,21 0-16,-21 1 0,0-1 0,0 0 15,21 0-15,-22 0 16,1-21-16,42-21 31,1 0-31,-1 21 16,0-21-16</inkml:trace>
  <inkml:trace contextRef="#ctx0" brushRef="#br0" timeOffset="161055.76">14584 10351 0,'0'0'0,"0"-22"0,0 1 0,0 0 16,0 0-16,0 0 0,0 0 0,0-1 16,-21 22-16,-1 0 0,1-21 0,0 21 15,0 0-15,0 0 0,-22 21 0,22-21 16,0 22-16,-21-1 0,21 21 16,-22-21-16,22 22 0,0-22 0,0 21 15,0 0-15,-1-20 0,22 20 0,0-21 16,0 21-16,0-20 0,0-1 15,0 0-15,0 0 0,22 0 16,-1-21-16,0 0 0,0 0 0,0 0 16,0 0-16,1 0 0,-1 0 15,21-21-15,-21 21 0,0-21 0,1 0 16,-1 0-16,21-22 0,-21 22 0,0-21 16,1-1-16,-22 22 0,21-21 15,0 0-15,0-1 0,-21 22 0,0 0 16,0-21-16,0 20 0,0 44 15,0-1 1,0 0-16,0 0 0,-21 21 16,21-20-16,-21 20 0,21 0 0,-21-21 15,21 22-15,0-22 0,0 21 16,0-21-16,0 1 0,0-1 16,0 0-16,0 0 0,21-21 0,21 0 15,-21 0-15,0 0 0,1 0 0,-1 0 16,21 0-16,-21-21 0,0 21 15,22-21-15,-22 0 0</inkml:trace>
  <inkml:trace contextRef="#ctx0" brushRef="#br0" timeOffset="162271.29">15198 9927 0,'0'-42'16,"0"84"-16,21-148 0,-21 85 0,0-21 15,0 21-15,0 0 0,0-1 16,-21 44-1,21-1-15,-22 0 0,1 21 16,0 1-16,0 20 0,0-21 0,0 1 16,-1-1-16,22 22 0,0-22 0,-21 0 15,21 22-15,-21-22 0,21 0 16,0 1-16,0-22 0,0 21 0,0 1 16,0-22-16,0 0 0,0 0 0,21 0 15,0-21 1,1 0-16,-1 0 0,0 0 15,0-21-15,0 21 0,22-21 0,-22 0 0,21 0 16,-21-1-16,22 1 16,-1 0-16,-21-21 0,21 21 0,1-43 15,-22 43-15,0-21 0,0 20 16,-21 1-16,0 0 0,0 0 16,0 42-1,-21 0 1,0 0-16,21 1 0,-21-1 15,0 0-15,21 21 0,-22-21 0,22 22 16,0-22-16,0 0 0,-21 21 0,21-20 16,0-1-16,0 0 15,0 0-15,0 0 0,21 0 16,1-21-16,-1 0 16,21 0-16,-21 0 0,0-21 15,22 0-15,-1 21 0,-21-21 0,22 0 16,-22 0-16,21-22 0,-21 22 0,0-21 15,1 21-15,-1-22 0,0 22 16,0 0-16,-21 0 0,21 0 0,-21-1 16,0 1-16,0 42 31,0 1-31,-21-1 0,21 0 0,-21 0 16,21 0-16,0 22 0,0-22 0,0 0 15,0 0-15,0 0 16,0 0-16,0 1 0,0-1 0,0 0 15,21-21 1,0 0-16,0 0 16,1 0-16,-22-21 15,0 0-15,0-1 0,0 1 16,0 0-16,0 0 0,0 0 16,0 0-16,0-1 0,0 1 15,0 0-15,-22-21 0,22 21 16,0-1-16,0 1 0,0 0 15,22 0 1,-1 21-16,0-21 0,0 21 16,0 0-16,0 0 0,1-21 0,-1 21 15,21 0-15,0 0 0,-20 0 16,20 0-16,0 21 0,1-21 0,-22 21 16,21 0-16,-21 0 0,0 0 0,-21 1 15,0-1-15,0 21 0,0-21 16,0 22-16,0-22 0,0 21 0,0 0 15,0-20-15,0-1 0,0 21 0,0-21 16,0 0-16,0 1 0,0-1 16,0 0-16,-21 0 0,21 0 15,-21-21-15,0 0 16,21-21 0,0 0-1,0 0-15,0 0 0,0-22 16,0 22-16,21 0 0,0-21 15,0-1-15,1 1 0,20 21 0,-21-22 16,21 1-16,1 0 0,-1 21 16,0-22-16,22 22 0,-22 0 0,1 0 15,-1 0-15,21 21 0,-20 0 0,-22 0 16,21 0-16,1 0 0,-22 21 0,0 0 16,0-21-16,-21 42 15,0-21-15,0 1 0,0 20 0,0-21 16,0 21-16,-21 1 0,0-22 0,0 21 15,-1-21-15,22 1 0,-21 20 16,0-21-16,0 0 0,21 0 0,-21 1 16,0-1-16,-1-21 15,22-21 17,0-1-32,0 1 15,0 0-15</inkml:trace>
  <inkml:trace contextRef="#ctx0" brushRef="#br0" timeOffset="162490.97">16531 9779 0,'0'0'0,"-21"0"0,0 0 15,0 0-15,-1 0 16,1 0-1,0 0-15,21 21 16</inkml:trace>
  <inkml:trace contextRef="#ctx0" brushRef="#br0" timeOffset="162692.85">15071 9970 0,'0'0'0,"-22"0"0,1 21 0,0-21 16,42 0 0,0 0-1,22 0-15,-22 0 0,21 0 0,1 0 16,-1-21-16,0 21 0,-21-22 0,22 22 15,-22 0-15,0-21 0,-21 0 16</inkml:trace>
  <inkml:trace contextRef="#ctx0" brushRef="#br0" timeOffset="163008.67">11599 10012 0,'0'0'0,"21"0"15,1 0-15,-1 0 16,0 0-16,0 0 0,0 0 15,0 0-15,1 0 0,-1 0 0,0 0 16,0 0-16,0 0 0,0 0 0,1-21 16,-1 21-1,0 0-15,-21-21 16,21 21-16</inkml:trace>
  <inkml:trace contextRef="#ctx0" brushRef="#br0" timeOffset="164085.65">847 12150 0,'0'0'0,"0"-21"0,0-1 31,21 1-31,-21 0 0,0 0 16,0 0-16,-21 21 15,-1 0-15,1 0 16,0 21-16,-21 0 0,21 0 15,-22 22-15,22-1 0,-21 0 16,21 1-16,-1 20 0,-20-21 0,21 22 16,0-22-16,21 22 0,0-1 15,0-20-15,0-1 0,0 0 16,0 1-16,42-1 0,-21-21 0,0 0 16,22 0-16,-22-21 0,21 0 15,1 0-15,-22 0 0,21 0 0,0 0 16,-20-21-16,20 0 0,-21 0 15,0 0-15,0-22 0,1 22 16,-22 0-16,0 0 0,0 0 16,-22-22-16,1 22 0,0 0 15,-21 0-15,21 0 0,-22 21 16,22 0-16,-21 0 0,-1 0 16,22 0-16,-21 0 0,21 0 0,0 21 15,-1 0-15,22 0 16,0 0-16,0 1 0,0-1 15,0 0-15,22-21 0,-1 0 16,0 0-16,0 0 0,0 0 16,0 0-16</inkml:trace>
  <inkml:trace contextRef="#ctx0" brushRef="#br0" timeOffset="164255.56">1228 12467 0,'0'0'0,"21"0"0,0 0 15,0-21-15,-21 0 16,21 21 31,0 0-47,22 0 16,-22 0-16</inkml:trace>
  <inkml:trace contextRef="#ctx0" brushRef="#br0" timeOffset="164955.97">3090 12150 0,'0'0'0,"0"-43"0,0 22 16,0-21-16,0 21 0,0-22 15,0 22-15,0 0 0,0 0 0,-21 21 31,0 21-31,0 0 16,0 22-16,-1-1 0,1 0 16,0 22-16,0-22 0,0 22 0,0-22 15,-22 21-15,22-20 0,0-1 16,0 22-16,0-22 0,21 0 16,-22 1-16,22-22 0,0 21 0,-21-21 15,21 0-15,0 1 0,0-1 16,21-21-1,1 0-15,-22-21 0,21-1 16,0 1-16,0 0 0,0-21 0,-21 21 16,21-22-16,1 22 0,-1-21 15,0-1-15,0 1 0,-21-21 0,21 20 16,0-20-16,1 20 0,-1-20 16,0-64-16,0 85 0,0-1 15,0 1-15,-21 0 0,0 20 16,22 1-16,-1 21 15,-21 21-15,0 1 0,0 20 16,0 0-16,0 1 0,0 20 16,0-21-16,0 22 0,0-1 0,0 1 15,0-22-15,0 22 0,0-22 16,0 0-16,0 1 0,21-1 0,-21 0 16,0 1-16,0-22 0,21 0 15,-21 0-15,0 0 0,0 1 0,0-1 16,0-42-1,0-1 1,-21 22-16,0-21 0,0 0 16</inkml:trace>
  <inkml:trace contextRef="#ctx0" brushRef="#br0" timeOffset="166191.07">2773 12552 0,'-21'0'0,"42"0"0,-64 0 0,43 21 31,22-21-16,-1 0-15,21 0 16,-21 0-16,0 0 0,22 0 0,-1 0 16,0 0-16,-20-21 0,20 21 15,0-21-15,1 0 0,-1 21 0,0-22 16,1 1-16,-1 0 0,0 0 0,-21 0 16,22 0-16,-22 21 15,0-22-15,0 1 0,-21 0 0,0 0 16,0 42 15,-21 0-31,0 0 0,0 22 16,21-22-16,0 0 0,0 0 15,0 22-15,0-22 0,0 0 0,0 21 16,0-21-16,0 1 0,0-1 16,0 0-16,0 0 0,0 0 15,21-21-15,-21 21 0,21-21 0,0 0 16,0 0-16,1 0 0,20 0 15,-21-21-15,0 21 0,0-21 0,1 0 16,20 0-16,21-43 16,-41 43-16,-1 0 0,-21-21 15,21 20-15,-21 1 0,21-21 16,-21 21-16,0 0 0,0-1 0,0 1 16,0 0-16,0 0 0,0 42 31,0 0-31,-21 0 0,21 1 15,0-1-15,0 0 0,-21 21 16,21-21-16,0 1 0,0 20 0,0-21 16,0 0-16,0 0 0,0 1 15,0-1-15,0 0 0,21 0 16,-21 0-16,21-21 0,0 0 0,0 21 16,1-21-16,-1 0 0,0 0 15,0 0-15,0-21 0,0 0 0,22 21 16,-22-21-16,21 0 0,-21-22 15,1 22-15,20 0 0,-21-21 0,0-1 16,0 1-16,1 0 0,-1-1 16,0 1-16,0 0 0,-21-22 0,0 22 15,21-22-15,-21 22 0,21 0 16,-21-1-16,0 22 0,0 0 0,0 0 16,0 0-16,0 0 0,0 42 15,0 0 1,0 0-16,0 0 0,0 22 15,0-1-15,0 0 0,0 1 0,0-1 16,0 0-16,-21 22 0,21-22 16,-21 0-16,21 1 0,0-1 0,0-21 15,0 22-15,0-1 0,0-21 16,0 0-16,0 22 0,0-22 0,0 0 16,0 0-16,21-21 0,0 21 0,1-21 15,20 0-15,-21 0 0,0 0 16,22 0-16,-1-21 0,-21 0 15,21 21-15,1-21 0,-1 0 0,-21-1 16,22 1-16,-1 0 0,-21 0 16,21 0-16,-20 0 0,-1-1 0,0-20 15,0 21-15,-21 0 0,0 0 16,0-1-16,0 1 0,-21 21 31,21 21-31,-21 1 16,0-1-16,-1 0 0,22 0 0,0 0 15,-21 0-15,21 1 0,-21-1 16,21 21-16,0-21 0,0 0 0,0 1 16,0-1-16,0 0 0,21-21 15,0 21-15,1-21 16,-1 0-16,0 0 0,0 0 0,0 0 16,0 0-16,1 0 0,-1-21 15,0 0-15,0 0 0,21-1 0,-20 1 16,-1 0-16,-21 0 0,21 0 0,-21 0 15,0-1-15,0-20 0,0 21 16,0-21-16,0 20 0,-21 1 0,21 0 16,-21 0-16,-1 0 0,1 0 0,-21 21 15,21 0-15,0 0 0,-1 0 16,-20 0-16,21 0 0,0 0 16,-22 0-16,22 0 0,0 21 15,0-21-15,0 0 0,21 21 0,-21-21 16,-1 0-16,1 0 15,0 0 1,0 0-16</inkml:trace>
  <inkml:trace contextRef="#ctx0" brushRef="#br0" timeOffset="166414.94">4106 12192 0,'0'0'16,"0"21"-16,21-21 31,1 0-31,-1 0 0,0 0 0,21 0 16,-21 0-16,22 0 0,-1-21 15,22 0-15,-22 21 0,21-21 0,-20 21 16,20-21-16,-20 21 0,-1 0 0,21 0 16,-41-22-16,20 22 0,-21 0 15,0 0-15,0 0 16</inkml:trace>
  <inkml:trace contextRef="#ctx0" brushRef="#br0" timeOffset="167333.91">5461 12298 0,'0'0'0,"0"-21"0,-21 21 31,0 21-15,21 0-16,-22 0 0,22 0 0,0 1 15,0-1-15,-21 21 0,21-21 16,-21 22-16,21-22 0,-21 0 15,21 21-15,0-21 0,0 1 0,-21-1 16,21 0-16,0 0 0,-21-21 16,21 21-16,0-42 31,0 0-15,0 0-16,0 0 0,0-1 0,0 1 15,0 0-15,0-21 0,21 21 16,0-22-16,0 22 0,0-21 0,0-1 15,1 1-15,20 21 0,-21-21 16,21 20-16,-20 1 0,20 0 0,0 0 16,1 21-16,-1 0 0,0 0 15,1 21-15,-1-21 0,-21 21 16,21 22-16,-20-22 0,-1 0 0,0 21 16,-21-21-16,0 1 0,0 20 0,0-21 15,0 0-15,0 0 0,0 1 16,0-1-16,0 0 0,0 0 0,0 0 15,-21-21-15,21 21 0,-21-21 16,-1 0-16,22-21 16,0 0-1,0 0-15,0 0 0,0 0 16,0-1-16,0 1 0,22 0 0,-22-21 16,21 21-16,0-22 0,21 22 15,-21-21-15,1 21 0,-1-1 16,21 1-16,-21 0 0,0 0 0,22 21 15,-22 0-15,21 0 0,-21 0 0,22 21 16,-22 0-16,0 0 0,0 1 16,0-1-16,-21 0 0,0 21 0,0-21 15,0 1-15,0 20 0,0-21 16,0 0-16,0 0 0,-21 1 0,0-1 16,0 0-16,21 0 0,-21-21 0,0 21 15,-1-21-15,22 21 16,0-42 15,22 0-31,-1 21 16,0-21-16</inkml:trace>
  <inkml:trace contextRef="#ctx0" brushRef="#br0" timeOffset="167814.63">7112 12150 0,'0'-21'0,"0"42"0,0-64 0,0 22 0,-21 21 16,-22-42-16,1 42 15,21 0-15,-21 0 0,20 0 0,-20 21 16,21 0-16,-21 0 0,20 1 0,-20-1 16,0 21-16,-1 0 0,22 1 15,-21-22-15,21 21 0,0 1 0,-1-1 16,1-21-16,0 43 15,21-22-15,0-21 0,0 0 0,21 0 16,0-21-16,1 0 0,-1 0 16,21 0-16,0 0 0,1 0 0,-22 0 15,21-21-15,1 21 0,-1-21 16,0 0-16,1 0 0,-22 0 0,21-1 16,-21 1-16,0-21 0,1 21 0,-1 0 15,-21-22-15,21 22 16,-21-21-16,0 21 0,0-1 0,0 1 15,0 0-15,-21 21 16,0 0-16,-1 21 16,22 0-16,0 1 0,-21-1 0,0 21 15,21-21-15,0 0 0,0 1 16,0 20-16,0-21 0,0 0 0,0 0 16,0 1-16,0-1 0,21-21 15,0 21-15,1-21 0,-1 21 0,0-21 16,0 0-16,0 0 0,0 0 0,1 0 15,-1-21-15,0 0 0,21 21 16</inkml:trace>
  <inkml:trace contextRef="#ctx0" brushRef="#br0" timeOffset="168087.75">7726 11832 0,'0'0'0,"0"-21"0,-21-42 31,-1 63-31,1 0 0,21 21 16,-42 21-16,42-21 0,-21 64 16,0-22-16,-1-20 15,22-1-15,0 22 0,-21-22 16,21 0-16,-21 22 0,21-22 0,-21-21 16,21 22-16,0-22 0,0 21 15,0-21-15,0 0 0,0 1 0,0-1 16,21-21-16,0 0 0,0 0 15,1 0-15,-1 0 16,21 0-16,-21-21 0,0-1 0,22 1 16,-22 21-16,0-21 0</inkml:trace>
  <inkml:trace contextRef="#ctx0" brushRef="#br0" timeOffset="169003.38">8128 12107 0,'0'0'0,"21"-21"0,-21 0 16,0 0-16,-21 21 31,0 21-31,0 0 0,-1 0 0,1 1 16,0-1-16,0 21 0,21-21 0,-42 43 15,20-22-15,22-21 16,-21 22-16,21-22 0,0 0 0,0 0 16,0 0-16,0 0 0,0 1 0,21-22 15,1 21-15,-1-21 0,0 0 16,21 0-16,-21 0 0,22 0 0,-22 0 15,21 0-15,1 0 0,-22-21 16,21 21-16,-21-22 0,22 1 16,-22 21-16,0-21 0,0 0 0,0 0 15,0 0-15,-21-1 0,22-20 0,-22 21 16,21 0-16,-21 0 0,0-1 16,0 1-16,0 0 0,0 0 0,-21 21 31,-1 21-31,22 0 0,-21 0 15,21 1-15,0-1 0,0 0 0,0 0 16,0 0-16,0 0 0,0 1 16,0-1-16,0 0 0,0 0 0,0 0 15,0 0-15,21-21 16,1 0 0,-1 0-16,0 0 0,0 0 15,0 0 1,-21-21-16,0 0 0,0 0 15,0 0-15,0 0 0,0-1 0,0-20 16,0 21-16,0-21 0,21-1 16,-21 22-16,22-21 0,-1-1 0,0 22 15,0-21-15,0 21 0,0 0 16,1-1-16,-1 22 0,21 0 0,-21 0 16,0 0-16,22 0 0,-22 0 0,0 22 15,0-1-15,22 21 0,-22-21 16,0 22-16,0-22 0,0 21 0,0 0 15,1-20-15,-22 20 0,0 21 16,0-41-16,0-1 0,0 0 16,0 21-16,0-21 15,0 1-15,-22-1 16,1-21-16,0 0 16,21-21-1,0-1-15,0 1 16,0 0-16,21 0 0,0-21 0,1 20 15,-1-20-15,0 21 0,0-21 16,21-1-16,-20-20 0,20 20 0,-21 1 16,21 0-16,1 21 0,20-43 15,-20 64-15,-22 0 0,21 0 16,-21 0-16,0 21 0,1 0 0,-1 1 16,-21 20-16,21-21 0,-21 21 0,0 1 15,0-22-15,0 21 0,0 1 16,0-22-16,0 21 0,-21-21 0,21 0 15,-21 1-15,-1-1 0,22 0 0,-21 0 16,0-21 0,0 0-16,0 0 31,21-21-31,-21 0 16,21 0-16</inkml:trace>
  <inkml:trace contextRef="#ctx0" brushRef="#br0" timeOffset="169200.27">8805 11684 0,'0'0'16,"-21"-21"-16,0 21 0,0 0 16,0 0-16,-1 0 15,1 0-15,21 21 31,-21-21-15</inkml:trace>
  <inkml:trace contextRef="#ctx0" brushRef="#br0" timeOffset="169412.14">7578 12002 0,'0'21'0,"0"-42"0,-22 42 0,44-21 16,-1 0-1,21 0-15,-21 0 0,22 0 0,-1 0 16,0 0-16,1 0 0,-1-21 16,21 21-16,-20-22 0,20 22 0,-20-21 15,-1 21-15,21-21 0,-20 21 0,-22 0 16,21-21-16</inkml:trace>
  <inkml:trace contextRef="#ctx0" brushRef="#br0" timeOffset="169991.48">10964 11769 0,'0'0'0,"0"-21"0,0-1 15,0 1-15,21 0 0,-21 0 0,0 0 16,0 42 15,-21-21-31,0 21 0,0 21 0,21-20 16,-21 20-16,0 0 0,21 1 16,-22 20-16,1-21 0,21 22 0,-21-22 15,0 1-15,0 20 0,21-21 0,0 1 16,0-22-16,0 21 0,0-21 15,0 1-15,0-1 0,0 0 0,21 0 16,0-21 0,0 0-16,0 0 15,1 0-15,20-21 0,-21 0 0,0 21 16,0-21-16,22-1 0</inkml:trace>
  <inkml:trace contextRef="#ctx0" brushRef="#br0" timeOffset="170419.39">11388 11959 0,'0'0'0,"21"-42"0,-21 21 16,21 0-16,-42 21 31,21 21-31,-21 0 0,-1 0 0,1 0 16,0 22-16,0-1 0,-21-21 0,20 21 16,1 1-16,21-1 0,-21-21 15,0 22-15,21-1 0,0-21 16,0 0-16,0 0 0,0 1 0,0-1 15,21-21-15,0 21 0,0-21 16,1 0-16,-1 0 0,0 0 0,21 0 16,-21 0-16,22-21 0,-22 21 0,21-21 15,-21-1-15,1 22 0,20-21 16,0-42-16,-21 42 0,1-22 16,-22 22-16,0-21 0,0-1 15,0 22-15,0-21 0,0 0 0,-22 20 16,1-20-16,0 21 0,0 21 15,-21-21-15,20 21 0,1 0 16,0 0-16,-21 0 0,21 0 0,-1 0 16,1 21-16,0-21 0,0 21 0,21 0 15,0 0-15,0 1 16,0-1-16,21-21 16,0 21-16,0-21 0,1 0 0,-1 0 15,21 0-15,0 0 0,1 0 16,-1-21-16,0 21 0,1-21 0</inkml:trace>
  <inkml:trace contextRef="#ctx0" brushRef="#br0" timeOffset="170803.17">12150 11875 0,'0'0'0,"21"0"0,-42 0 32,-1 0-32,1 21 0,-21-21 0,21 21 15,-22 0-15,22 21 0,-21-20 16,21-1-16,0 21 0,-22 0 0,22-20 15,0 20-15,21-21 0,0 21 0,0-20 16,0-1-16,0 0 0,0 0 16,0 0-16,21 0 0,0-21 0,22 0 15,-22 22-15,21-22 0,-21 0 16,22 0-16,-1 0 0,0 0 16,1-22-16,-22 22 0,21-21 0,-21 0 15,22 21-15,-22-21 0,0 0 0,0 0 16,0-22-16,-21 22 0,0-21 15,0 21-15,0-22 0,-21 1 0,0 21 16,0-22-16,0 22 0,-22 0 16,22 0-16,-21 21 0,-1-21 0,22 21 15,-21 0-15,0 0 0,20 0 0,-20 0 16,21 0-16,0 0 0,0 21 16,-1 0-16,44 0 15,20-21-15,-21 0 16,21 0-16,-20 0 15,20 0-15,21-21 0</inkml:trace>
  <inkml:trace contextRef="#ctx0" brushRef="#br0" timeOffset="171072.23">12742 11663 0,'0'-42'15,"0"84"-15,0-106 0,0 43 0,0 42 31,0 1-31,-21-1 0,21 0 16,-21 21-16,0-21 0,21 22 16,-21-1-16,21 0 0,-22 1 0,1 20 15,21-20-15,-21-1 0,0 0 16,21 1-16,-21-1 0,21 0 0,0 1 16,0-22-16,0 0 0,0 0 0,0 0 15,0 0-15,21-21 16,0 0-16,0 0 0,0 0 15,1 0-15,-1 0 0,0-21 16,21 0-16,-21 0 0</inkml:trace>
  <inkml:trace contextRef="#ctx0" brushRef="#br0" timeOffset="171414.04">13229 11938 0,'21'-63'15,"-42"126"-15,21-126 16,-21 63-1,-21 0-15,20 21 0,-20-21 0,21 21 16,-21 0-16,-1 0 0,22 22 16,0-22-16,0 0 0,0 0 0,21 0 15,0 0-15,0 1 0,0-1 0,0 0 16,21 0-16,0-21 0,0 21 16,0-21-16,22 0 0,-22 21 0,21-21 15,-21 0-15,22 22 0,-22-22 16,0 0-16,0 21 0,0-21 15,0 0-15,-21 21 0,0 0 0,0 0 16,-21-21 0,0 0-16,-21 21 0,21-21 15,-1 0-15,-20 0 0,21 0 0,-21 0 16,20 0-16,1 0 0,-21 0 16,21 0-16,0-21 0,-22 0 0,22 21 15,-21-21-15,21 0 0,-22 0 0,1-1 16,0 1-16</inkml:trace>
  <inkml:trace contextRef="#ctx0" brushRef="#br0" timeOffset="171755.84">10647 11748 0,'0'0'0,"21"0"15,0 0 1,0 0-16,0 0 0,22 0 16,-22 0-16,21 0 0,1 0 15,41 0-15,-41 0 0,-1 0 16,0 0-16,1 0 0,-1 0 15,0 0-15,-21 0 0,1 0 0,-1 0 16,0 0-16</inkml:trace>
  <inkml:trace contextRef="#ctx0" brushRef="#br0" timeOffset="172759.28">106 13970 0,'0'0'0,"0"21"0,0 0 16,0 1-16,0-1 0,0 0 16,0 0-16,0 0 0,0 0 15,21 1-15,0-1 0,0-21 16,22 21-16,-22-21 0,21 0 16,22 0-16,-22 0 0,0 0 15,22 0-15,-22-21 0,22 21 0,-22-21 16,21-1-16,-20 1 0,-1 0 15,0 0-15,-20 0 0,20 0 0,-21-1 16,-21-20-16,0 21 0,0 0 16,0 0-16,0-1 0,-21 22 31,0 22-31,0-1 16,-1 0-16,1 0 0,0 21 15,0 1-15,0-22 0,0 21 16,-22 1-16,22-1 0,0 0 0,0 1 15,0-1-15,-1 0 0,1 1 16,21-1-16,0 0 0,0-21 16,-21 1-16,21 20 0,0-21 0,0 0 15,0 0-15</inkml:trace>
  <inkml:trace contextRef="#ctx0" brushRef="#br0" timeOffset="172995.15">127 14457 0,'0'21'0,"0"-42"0,0 63 16,21-42 0,0 0-16,22 0 15,-22 0-15,21 0 0,0 0 0,22 0 16,-22 0-16,22-21 0,-22 0 15,22 21-15,-22-21 0,21 21 16,-20 0-16,-1-21 0,-21 21 0,22 0 16,-22 0-16,-21-22 15</inkml:trace>
  <inkml:trace contextRef="#ctx0" brushRef="#br0" timeOffset="173172.05">1270 14478 0,'0'0'0,"21"0"47,0 0-31,0 0-16,1 0 15</inkml:trace>
  <inkml:trace contextRef="#ctx0" brushRef="#br0" timeOffset="175195.89">2498 14076 0,'0'0'0,"0"-21"0,0-22 15,0 22-15,0 0 16,0 0-16,0 0 0,0 0 16,0 42-1,0 21-15,0-21 16,0 0-16,-22 22 0,22-1 15,0 0-15,-21 22 0,21-22 0,-21 22 16,21-22-16,0 22 0,0-22 16,-21 0-16,21 1 0,0-1 0,0 0 15,0-21-15,0 1 0,0-1 16,0 0-16,21-21 16,0 0-1,-21-21-15,21 21 0,1-21 0,-1-1 16,0-20-16,0 21 0,0-21 0,0 20 15,1-20-15,-1 0 0,0-1 16,0 1-16,0 0 0,0 21 0,1-22 16,-22 22-16,21 0 0,-21 0 15,21 0-15,0 42 32,-21 0-32,0 0 0,0 21 0,0-20 15,0 20-15,0-21 0,0 21 16,0-20-16,21 20 0,-21-21 0,0 0 15,0 22-15,21-22 16,1-21-16,-1 21 0,0-21 16,0 0-16,0 0 0,0 0 15,1 0-15,-1 0 0,21-21 0,0 0 16,1-1-16,-22-20 16,0 21-16,0-21 0,22 20 0,-22-20 15,0 0-15,-21 21 0,21-22 16,-21 1-16,21 0 0,-21 20 0,0-20 15,0 21-15,0-21 0,0 20 0,0 1 16,0 0-16,0 42 63,0 0-63,0 1 15,0-1-15,21 0 16,1 0-16,-22 0 0,21-21 15,0 21-15,0-21 0,43 22 16,-43-22-16,0 0 0,0 0 0,0 0 16,22 0-16,-22-22 0,21 22 15,-21-21-15,0 0 0,22 0 0,-22 0 16,0 0-16,0-1 0,0-20 16,1 21-16,-22 0 0,21-22 15,-21 1-15,0 21 0,0-21 0,0 20 16,0 1-16,0-21 0,0 21 15,-21 0-15,-1 21 16,1 0-16,0 0 0,21 21 16,0 0-16,-21 0 0,0 0 0,21 22 15,-21-22-15,21 21 0,0 0 16,0 1-16,0-1 0,-22-21 0,22 22 16,0-1-16,-21 0 15,21 1-15,0-1 0,0 0 0,0 1 16,0-1-16,-21 0 0,21 1 0,0-22 15,0 0-15,0 0 0,0 0 16,0-42 15,21 0-31,0 0 0,-21 0 16,22-22-16,-1 1 0,0 21 16,0-22-16,-21 22 0,21-21 0,0 21 15,1-22-15,-1 22 0,-21 0 0,21 0 16,-21 0-16,21 21 0,0 0 15,0 21 1,-21 0 0,0 0-16,0 22 0,0-22 0,0 0 15,0 0-15,22 21 0,-22-20 0,0-1 16,21 21-16,-21-21 0,21 0 16,0 1-16,-21-1 0,21-21 0,0 21 15,1-21-15,-1 0 0,0 0 16,0 0-16,0 0 0,43 0 15,-22-21-15,-21 0 0,0 21 16,22-43-16,-22 22 0,0 0 0,21 0 16,-42-22-16,22 22 0,-1-21 15,-21 21-15,0 0 0,0-22 16,0 22-16,0 0 0,0 0 0,0 0 16,0-1-16,-21 22 15,-1 0-15,1 22 16,21-1-16,-21 0 0,21 0 0,0 0 15,0 0-15,0 22 0,0-22 16,0 0-16,0 0 0,0 0 0,0 1 16,0-1-16,21 0 0,0 0 15,1-21-15,-1 21 0,0-21 0,0 0 16,21 0-16,1 0 0,-1 0 0,0 0 16,1-21-16,-22 21 0,21-21 15,1 0-15,-22 0 0,21-1 0,-21 1 16,22-42-16,-22 42 15,-21-22-15,0 22 0,0 0 16,0 0-16,0 0 0,0-1 0,0 1 16,0 0-16,0 42 15,-21 0 1,21 1-16,0 20 0,-22-21 16,22 0-16,0 0 0,0 22 15,0-22-15,0 0 0,0 21 0,0-20 16,0-1-16,0 21 0,0-21 15,0 0-15,-21 1 0,21-1 16,0-42 15,0-1-31,0 1 16,0-21-16,0 21 16,21 0-16,-21-22 0,22 22 0,-1-21 15,0 21-15,0-22 0,0 1 0,85-64 31,-64 85-31,-20 21 0,20 0 0,-21 0 16,21 0-16,1 21 0,-22 0 0,21 0 16,-21 22-16,1-22 0,-1 21 15,0-21-15,0 22 0,-21-22 16,0 21-16,0-21 0,0 22 0,0-22 16,0 21-16,0-21 0,0 43 15,0-43-15,-21-21 0,21 21 16,0 0-16,21-21 31,0 0-31,0-21 0</inkml:trace>
  <inkml:trace contextRef="#ctx0" brushRef="#br0" timeOffset="175619.71">6773 13653 0,'0'0'0,"0"-22"0,0 1 0,0 0 15,0 0-15,0 0 0,0 42 32,0 21-32,0-21 0,0 22 15,0-1-15,0 0 16,-21 1-16,0-1 0,21 0 0,-21 1 16,0-1-16,21 0 0,0-20 0,-22 20 15,1 0-15,21-21 0,-21 22 16,21-22-16,0 21 0,0-21 0,0 1 15,0-1-15,0 0 0,0 0 16,21-21 0,0 0-16,1 0 0,-1-21 0,0 0 15,21 0-15,-21-1 0,22 1 16,-22 0-16,21-21 0</inkml:trace>
  <inkml:trace contextRef="#ctx0" brushRef="#br0" timeOffset="175983.5">7239 13801 0,'0'-21'0,"0"42"0,0-64 0,21 43 0,-21 22 32,0-1-32,0 0 0,0 21 0,0-21 15,0 22-15,-21-1 0,0-21 0,0 22 16,21-1-16,0-21 0,-22 21 16,22-20-16,-21 20 0,21-21 0,0 0 15,0 22-15,0-22 0,21-21 16,22 21-16,-22-21 0,0 0 0,21 0 15,-20 0-15,20 0 0,-21-21 16,21 21-16,1-21 0,-22-1 16,21 1-16,-21 0 0,1-21 0,-1 21 15,0-1-15,-21-20 0,0 21 0,0-21 16,0-1-16,0 22 0,0-21 16,-21 21-16,0-22 0,-22 22 0,22 0 15,0 0-15,-21 21 0,20 0 0,-20 0 16,21 0-16,-21 0 0,20 0 15,1 0-15,0 0 0,0 0 16,21 21 0,0-42 15</inkml:trace>
  <inkml:trace contextRef="#ctx0" brushRef="#br0" timeOffset="176195.38">6625 13631 0,'0'0'16,"-21"0"-16,63-21 15,-21 21 1,22 0-16,-1-21 0,0 21 0,1 0 16,-1 0-16,0 0 15,22 0-15,-22-21 0,1 21 0,41 0 16,-41 0-16,-22 0 15,0 0-15,0 0 0,0 0 0,0 0 16,1 0-16</inkml:trace>
  <inkml:trace contextRef="#ctx0" brushRef="#br0" timeOffset="177195.81">9334 13843 0,'22'-63'31,"-1"41"-15,-21 1-16,0 0 0,21 0 16,0 0-16,-21 0 0,21-1 15,-21 1-15,0 0 0,21-21 16,-21 21-16,0-1 0,0 1 16,-21 21-1,0 0-15,0 0 0,0 0 0,-22 0 16,1 0-16,0 21 0,-1 1 0,22-1 15,-21 0-15,21 0 0,0 0 16,-1 0-16,22 22 0,0-22 0,0 0 16,0 0-16,22 0 0,20 1 15,-21-1-15,0 21 0,22-21 0,-22 0 16,21 1-16,-21-1 0,22 0 0,-22 0 16,21 0-16,-21 0 15,0 1-15,1 20 0,-22-21 16,0 0-16,0 0 0,0 1 0,-22-22 15,1 21-15,-21-21 0,21 0 16,-22 0-16,1 0 0,0 0 0,-1 0 16,1 0-16,0 0 0,-1 0 15,1-21-15,0-1 0,21 22 0,-1-21 16,1 0-16,0-21 0,0 21 0,21-1 16,0 1-16,-21-21 0,21 21 15,0-22-15,0 22 0,0-21 0,0 21 16,0 0-16,21-1 0,0 1 15,0 21-15,0 21 16,1 1-16,-22-1 16,0 0-16,21 0 0,0 0 15,-21 22-15,21-22 0,-21 0 0,21 0 16,-21 21-16,21-20 0,1-1 0,-1 0 16,0 0-16,0 0 0,0-21 15,0 21-15,1-21 0,-1 0 0,21 0 16,-21 0-16,22 0 0,-22 0 0,21 0 15,0 0-15,1 0 0,-1-21 16,0 0-16,1 0 0,-1 0 0,0 0 16,1-22-16,-1 22 15,0-21-15,1 21 0,-22-22 0,21 1 16,-21 0-16,1-22 0,-22 22 0,0-1 16,21 1-16,-21 0 0,0-1 15,0 22-15,0-21 0,0 21 0,0 42 31,0 21-31,-21-21 16,-1 22-16,22-1 0,-21 0 16,21 22-16,0-22 0,-21 1 0,0-1 15,21 0-15,-21-21 0,21 22 16,0-22-16,0 21 0,0-21 0,0 1 16,0-1-16,0 0 15,21-21-15,0 0 0,0 0 16,0 0-16,1 0 0,-22-21 0,21 0 15,0-1-15,-21 1 16,0 0-16,0 0 0</inkml:trace>
  <inkml:trace contextRef="#ctx0" brushRef="#br0" timeOffset="177372.14">9779 13737 0,'0'0'0,"-21"0"0,0 0 0,42 0 46,0 0-30,0 0-16,0 0 0,22 0 0,-22 0 16,21 0-16,0 0 0,1 0 0,-1 0 15,0 0-15,1-21 0,-1 21 16,0 0-16,-20-21 0,20 21 0</inkml:trace>
  <inkml:trace contextRef="#ctx0" brushRef="#br0" timeOffset="177919.82">10583 13864 0,'21'21'16,"-42"-42"-16,64 42 0,-22 1 15,0-22 1,0 0-16,0 0 16,-21-22-16,0 1 15,21 21-15,-21-21 0,0 0 16,0 0-16,0 0 0,0-1 0,0 1 15,0 0-15,0 0 0,0-21 0,-21 20 16,0 22-16,0-21 0,21 0 16,-21 21-16,0 0 0,-1 0 0,1 0 15,-21 21-15,21 0 0,0 1 16,-1-1-16,1 21 0,0-21 0,0 22 16,0-22-16,0 21 0,21 0 15,0 1-15,0-22 0,0 21 16,0-21-16,0 1 0,0 20 0,0-21 15,0 0-15,0 0 0,21-21 16,0 0-16,0 0 0,0 0 16,0 0-16,1 0 0,-1-21 0,0 0 15,0 21-15,0-21 0,0 0 0,1 0 16,-1-1-16,0-20 0,0 21 16,-21 0-16,0-22 0,21 22 0,-21-21 15,0 21-15,0-22 0,0 22 16,0 0-16,0 0 0,0 42 31,0 0-31,-21 0 0,21 1 16,0-1-16,0 21 0,0-21 0,0 0 15,0 22-15,0-22 0,0 0 16,0 0-16,0 0 0,0 1 0,0-1 16,0 0-16,21-21 0,0 0 0,1 21 15,-1-21-15,0 0 0,21 0 0,-21 0 16,22 0-16,-22 0 0</inkml:trace>
  <inkml:trace contextRef="#ctx0" brushRef="#br0" timeOffset="178279.62">11091 13907 0,'0'0'0,"0"-22"0,0 1 0,0 0 16,0 0-16,0-21 0,0 20 16,0 1-16,0 0 0,21 0 15,1 0-15,-1 21 0,0 0 0,0 0 16,0 0-16,0 0 0,1 0 15,-1 0-15,0 21 0,0 0 0,0 21 16,0-20-16,-21-1 0,22 21 16,-22-21-16,21 22 0,-21-22 0,21 0 15,-21 21-15,0-21 0,0 1 16,0-1-16,0 0 0,0 0 0,-21 0 16,0-21-16,-1 21 0,1-21 15,0 0 1,21-21-1,0 0-15,0 0 0,0 0 16,0 0-16,0-1 0,21 1 0,0 0 16,-21 0-16,22-21 0,-1 20 15,-21 1-15,21-21 0,0 21 16,0 0-16,0-1 0,1 1 0,-1 0 0,0 0 16,0 0-16,0 21 0,0-21 15,22 21-15</inkml:trace>
  <inkml:trace contextRef="#ctx0" brushRef="#br0" timeOffset="178567.45">12192 13441 0,'-64'0'31,"43"21"-31,0 0 0,0 22 16,0-22-16,0 21 0,-1-21 0,-20 64 15,21-43-15,0 1 0,0-1 16,-1-21-16,1 21 0,0 1 16,21 20-16,-21-42 0,21 22 15,0-22-15,0 0 0,0 0 0,0 0 16,0 1 0,21-22-16,0 0 0,0 0 0,1 0 15,-1 0-15,0 0 0,21 0 16,-21 0-16,1-22 0,-1 1 15,0 0-15,-21 0 0,21 0 0,0 0 16,0-1-16</inkml:trace>
  <inkml:trace contextRef="#ctx0" brushRef="#br0" timeOffset="178751.35">11832 13674 0,'0'0'0,"-42"0"0,21 0 0,-1 0 15,22 21 16,0 0-31,22-21 16,-1 0-16,21 0 0,-21 0 0,0 0 16,22 0-16,-22 0 0,21 0 0,-21 0 15,22 0-15,-22 0 0,21 0 16,-21 0-16,1-21 0,20 21 0,-21-21 16</inkml:trace>
  <inkml:trace contextRef="#ctx0" brushRef="#br0" timeOffset="179487.99">13293 13356 0,'0'0'0,"21"-21"0,63-85 31,-62 85-31,-1 0 0,0 0 0,-21 0 16,0 42 0,0 0-16,0 0 15,0 0-15,-21 22 0,0-1 0,-1 0 16,1 1-16,0-1 16,0 21-16,0-20 0,0 20 0,-1-20 15,1-1-15,0 21 0,0-20 0,0-22 16,0 21-16,-1 1 0,22-22 15,-21 0-15,21 0 0,0 0 0,0 0 16,21-42 15,-21 0-31,22 0 0,-22 0 0,21 0 16,0-22-16,-21 22 0,21-21 16,0-1-16,0-20 0,1 21 0,-1-22 15,0 22-15,42-64 0,-20 42 16,-22 22-16,0 0 15,21-1-15,1-20 0,-22 42 16,0 21-16,0 0 0,0 21 16,-21 0-16,22 0 0,-22 22 15,0-1-15,0 0 0,0 1 0,21-1 16,-21 21-16,0-20 0,0-1 16,0 22-16,0-22 0,0 0 0,0 1 15,0-1-15,0-21 0,0 21 16,0-20-16,0-1 0,0 0 0,0 0 15,0-42 32,0 0-47,-21 0 0,-1-1 16</inkml:trace>
  <inkml:trace contextRef="#ctx0" brushRef="#br0" timeOffset="180707.79">13271 13674 0,'-21'0'0,"42"0"0,-63 0 0,0 0 15,21 0-15,21 21 16,0 0-16,0 0 16,21-21-16,0 21 0,0-21 15,0 0-15,22 0 0,-1 0 16,0 0-16,22 0 0,-22 0 0,22-21 16,-22 21-16,21-21 0,-20 0 15,20 0-15,-20 21 0,-1-21 16,0-1-16,1 1 0,-1 0 0,-21 0 15,21-21-15,-20 20 16,-1 1-16,-21 0 0,0 0 16,0 42-1,-21 0-15,-1 0 16,22 1-16,0-1 0,-21 21 0,0-21 16,21 22-16,-21-1 0,21-21 0,-21 21 15,21 1-15,0-22 0,0 0 16,0 21-16,0-20 0,0-1 0,0 0 15,21 0-15,0-21 16,0 0-16,0 0 0,1 0 16,20 0-16,-21 0 0,21-21 0,1 0 15,-22 21-15,21-21 0,-21-1 16,22 1-16,-22-21 0,21 21 0,-21-22 16,1 1-16,-1 21 0,0-21 15,0-1-15,-21 22 0,0-21 16,0 21-16,0-1 0,0 1 0,0 42 31,0 1-31,-21-1 16,0 0-16,0 21 0,21-21 0,0 22 15,0-22-15,-22 21 16,22-21-16,0 22 0,0-22 0,0 0 16,0 0-16,0 0 0,0 1 0,22-22 15,-1 0-15,-21 21 0,21-21 16,0 0-16,21 0 0,-20 0 0,-1 0 15,0-21-15,21-1 0,-21 22 16,1-21-16,-1 0 0,0 0 0,21-21 16,-21 20-16,1-20 0,-1 0 0,-21-1 15,21 1-15,0 0 0,0-1 16,-21-20-16,21 21 0,1-1 0,-1 1 16,-21 0-16,21-1 0,-21 1 15,21 21-15,-21-22 0,0 22 16,0 0-16,0 42 15,0 0 1,0 1-16,-21-1 0,21 21 0,-21 0 16,0 1-16,-1-1 0,22 0 0,-21 1 15,0-1-15,21 22 0,-21-22 16,21 0-16,0 1 0,-21-1 0,21 0 16,0-21-16,0 22 0,0-22 0,0 0 15,0 0-15,0 0 0,0 1 16,21-22-16,0 0 0,0 0 0,0 0 15,1 0-15,-1 0 16,0 0-16,0-22 0,0 1 0,0 0 16,1 0-16,20 0 0,-21 0 0,0-1 15,0-20-15,1 21 0,-1 0 16,0-22-16,0 22 0,0-21 16,-21 21-16,0 0 0,0-1 0,0 44 31,0-1-31,-21 0 0,21 0 15,0 21-15,0-20 0,-21-1 16,21 21-16,-21-21 0,21 0 0,0 1 16,0 20-16,0-21 0,0 0 15,0 0-15,21 1 16,0-1-16,21-21 0,-20 21 0,20-21 16,0 0-16,1 0 0,-22 0 0,21 0 15,0 0-15,-20 0 0,20 0 16,-21-21-16,0 0 0,0-1 0,1 1 15,-1 0-15,-21-21 0,21 21 16,-21-22-16,0 1 0,0 21 0,-21-22 16,0 1-16,-1 21 0,1-21 0,0 20 15,0 22-15,-21-21 0,20 21 16,1 0-16,-21 0 0,21 0 16,0 0-16,-1 21 0,1-21 15,0 22-15,0-1 0,0-21 0,21 21 16,0 0-16,0 0 0,0-42 47</inkml:trace>
  <inkml:trace contextRef="#ctx0" brushRef="#br0" timeOffset="180903.68">14732 13377 0,'0'0'0,"21"0"16,0 0-16,0 0 16,1 0-16,-1 0 0,21 0 15,-21 0-15,22 0 0,-1 0 0,-21 0 16,21 0-16,1 0 0,-1 0 0,0 0 16,1 0-16,-1-21 0,-21 21 15,0 0-15,1 0 0,-1 0 0</inkml:trace>
  <inkml:trace contextRef="#ctx0" brushRef="#br0" timeOffset="181804.16">15875 13504 0,'0'-21'16,"0"42"-16,21-63 0,-21 21 0,21 21 16,-21 21-1,0 0-15,0 0 16,0 1-16,0-1 0,0 21 0,0-21 16,0 22-16,0-1 0,0-21 15,0 21-15,0-20 0,0-1 16,0 21-16,0-21 0,0 0 0,0 1 15,0-1-15,0-42 47,0-1-31,0 1-16,0-21 0,0 21 0,0 0 16,0-22-16,0 1 0,21 0 15,1-1-15,-1 22 0,0-21 0,21-1 16,-21 22-16,22 0 0,-1 0 15,0 0-15,1 21 0,-1 0 0,-21 0 16,22 0-16,-1 21 0,-21 0 16,21 21-16,-20-20 0,-1 20 15,0-21-15,0 21 0,-21 1 0,0-22 16,0 21-16,0-21 0,0 22 16,0-22-16,0 0 0,-21 0 0,0 0 15,0 1-15,21-1 0,-22-21 0,1 0 16,0 0-16,0 0 15,21-21 1,0-1-16,0 1 16,0 0-16,0 0 0,21 0 0,0-22 15,0 1-15,22 0 0,-22 21 0,21-22 16,1 1-16,-1 0 16,0 20-16,1 1 0,-1 0 0,-21 0 15,21 21-15,1 0 0,-22 0 0,21 0 16,-21 21-16,1 0 0,-1 22 15,0-22-15,0 21 0,-21-21 0,0 22 16,0-1-16,0-21 0,0 21 16,0-20-16,0-1 0,0 21 0,-21-21 15,21 0-15,-21-21 0,0 22 0,21-1 16,-22-21 0,22-21 15,22-1-31,-1 22 15,0-21-15,0 0 0</inkml:trace>
  <inkml:trace contextRef="#ctx0" brushRef="#br0" timeOffset="182276.89">17547 13526 0,'0'0'0,"0"-85"31,-21 85-31,0 0 0,21-21 0,-43 21 15,22 0-15,0 0 0,0 0 0,-21 0 16,20 21-16,1 0 0,-21 0 16,0 0-16,20 1 0,1 20 15,-21-21-15,21 21 0,0 1 0,-1-22 16,1 21-16,21-21 0,-21 22 16,21-22-16,0 0 0,0 0 0,0 0 15,0 1-15,21-1 0,0-21 0,1 0 16,-1 21-16,0-21 0,21 0 15,-21 0-15,1 0 0,20 0 0,0-21 16,-21 0-16,1 21 0,20-22 16,-21 1-16,0 0 0,0-21 15,1 21-15,-1-22 0,0 1 0,0 21 0,0-22 16,-21 1-16,0 21 0,0 0 16,0 0-16,0-1 0,0 1 15,-21 21 1,21 21-16,-21 1 0,21-1 15,-21 21-15,21-21 0,-21 0 0,21 22 16,0-22-16,0 21 0,0-21 16,0 1-16,0-1 0,0 0 0,0 0 15,0 0-15,21 0 0,0 1 0,0-22 16,0 0-16,0 0 16,1 0-16,-1 0 0,0 0 15,21 0-15,-21 0 0,22-22 0</inkml:trace>
  <inkml:trace contextRef="#ctx0" brushRef="#br0" timeOffset="182559.73">18097 13272 0,'0'-43'0,"0"86"0,0-107 16,0 22-16,0 21 0,0-1 16,-21 22-1,0 22-15,21-1 0,-21 0 0,0 0 16,0 21-16,-1-20 0,22 20 15,-21 0-15,0 1 0,21-1 0,0 0 16,-21 1-16,0-1 0,21 0 16,0 1-16,0-1 0,0 0 0,0-21 15,0 22-15,0-22 0,0 0 16,0 0-16,0 0 0,0 1 16,21-22-1,0 0-15,0 0 16,0 0-16,1 0 0,-1-22 0,0 1 15,0 21-15,21-21 0</inkml:trace>
  <inkml:trace contextRef="#ctx0" brushRef="#br0" timeOffset="183503.19">18415 13526 0,'0'0'0,"0"-22"16,-21 22 15,21 22-31,-21-1 0,-1 0 15,1 0-15,21 0 0,-21 0 0,0 22 16,21-22-16,0 0 0,0 0 16,-21 0-16,21 22 0,0-22 15,0 0-15,0 0 0,0 0 16,21-21-16,0 0 16,21 0-16,-20 0 0,-1 0 15,21 0-15,0 0 0,1 0 16,-1-21-16,0 0 0,1 21 0,-1-21 15,0-21-15,-20 20 0,-1 1 16,21 0-16,-21-21 0,-21 21 16,21-1-16,-21 1 0,0 0 0,0 0 15,-21 21 1,0 0 0,21 21-16,-21 0 0,0 0 0,21 1 15,0-1-15,-21 21 0,-1-21 16,22 0-16,-21 1 0,21 20 0,0-21 15,0 0-15,0 0 0,0 1 16,0-1-16,0 0 16,21-21-16,1 0 0,-1 0 15,0 0-15,0 0 16,-21-21-16,21 21 16,-21-21-16,0-1 0,0 1 0,0 0 15,21 0-15,-21 0 0,0-22 16,0 1-16,0 21 0,22-21 0,-1-1 15,-21 1-15,21 21 0,0-22 16,0 22-16,0 0 0,1 0 16,-1 0-16,0 21 0,0 0 0,0 0 0,0 0 15,1 0-15,-1 21 16,0-21-16,-21 21 0,0 21 16,21-20-16,-21-1 0,21 21 0,-21 0 15,0-20-15,0 20 0,0 0 16,0-21-16,0 22 0,0-22 0,0 0 15,0 0-15,0 0 0,0 1 0,0-1 16,-21-21-16,0 21 16,21-42 15,0 0-31,0-1 16,0 1-16,0 0 0,0 0 0,21 0 15,-21 0-15,21-22 0,22 22 16,-22-21-16,42-43 15,-20 64-15,-22-21 0,21 20 0,0-20 16,1 42-16,-1-21 0,0 21 16,-20 0-16,-1 0 0,21 0 0,-42 21 15,21 0-15,-21 22 0,21-22 0,-21 21 16,0-21-16,0 22 0,0-1 16,0 0-16,0-21 0,-21 22 0,0-22 15,21 0-15,-21 21 0,21-20 16,0-1-16,0 0 0,-21-21 0,21 21 15,0 0-15,-21-21 0,21-21 47,0 0-47,0 0 16,0 0-16,0-22 16,0 22-16</inkml:trace>
  <inkml:trace contextRef="#ctx0" brushRef="#br0" timeOffset="183748.05">19410 13018 0,'-21'0'16,"42"0"-16,-64 0 0,22 0 0,0 0 15,0 0 1,21 21 15,0 0 0,-21-21-15</inkml:trace>
  <inkml:trace contextRef="#ctx0" brushRef="#br0" timeOffset="183987.91">18097 13208 0,'0'0'0,"-21"21"0,0 0 16,21 1-16,21-22 16,0 0-1,1 0-15,-1 0 0,21 0 0,0 0 16,-20 0-16,20 0 0,0 0 0,1-22 15,-1 22-15,0 0 0,1 0 16,-22-21-16,21 21 0,-21 0 0,-21-21 16,-21 21-1,0 0 1,-21 0-16</inkml:trace>
  <inkml:trace contextRef="#ctx0" brushRef="#br0" timeOffset="185319.96">635 15621 0,'0'21'16,"-21"-21"0,0 0-1,-1 0-15,-20 0 16,21 0-16,0 0 0,0 0 0,-22 0 16,22 0-16,0-21 0,0 21 15,0-21-15,-1 0 0,22 0 16,0-1-16,0 1 0,0 0 0,22 0 15,-1-21-15,0 20 0,21-20 16,1 21-16,-1-21 0,0 20 16,1 1-16,-1 21 0,0 0 15,1 0-15,-22 0 0,0 0 16,0 21-16,-21 1 0,0-1 0,0 21 16,0 0-16,-42 1 0,21-22 15,-22 21-15,1 1 0,0-1 0,-1 0 16,1 1-16,0-1 0,20 0 15,-20 1-15,21-1 0,0 0 16,0-21-16,21 22 0,0-22 0,0 0 16,0 0-16,0 0 0,21-21 15,0 0-15,0 0 0,21 0 16,-20 0-16,20 0 0,0 0 0,-21 0 16,22-21-16,-1 0 15,0 0-15,-20 0 0,20-22 0,-21 22 16,0 0-16,0 0 0,-21-21 15,0 20-15,0 1 0,0 0 0,-21-21 16,0 21-16,-21 21 0,-1-22 16,1 22-16,-21-21 0,20 21 15,1 0-15,0 0 0,-1 0 0,1 21 16,0 1-16,20-22 0,1 21 16,0 0-16,21 0 15,0 0-15,0 0 0,21 1 16,0-22-16,1 0 15,-1 0-15,21 0 0,-21 0 16,0 0-16</inkml:trace>
  <inkml:trace contextRef="#ctx0" brushRef="#br0" timeOffset="185607.8">1185 15706 0,'0'21'16,"0"0"15,21-42 1,-21 0-32,22 21 15,-22-21-15,-22 21 47,1 0-47,0 0 0,21 21 31,21-21-31</inkml:trace>
  <inkml:trace contextRef="#ctx0" brushRef="#br0" timeOffset="186901.73">2540 15536 0,'-42'0'31,"42"22"-31,-22-22 0,22 21 16,0 0 0,0 0-16,22-21 15,-1 0-15,21 0 0,-21 0 16,0 0-16,22 0 0,-22 0 0,21-21 16,1 0-16,-22 21 0,21-21 15,-21-1-15,22 1 0,-22-21 0,0 21 16,0 0-16,0-22 0,0 22 15,-21 0-15,0-21 0,0 20 0,0 1 16,0 0-16,0 0 16,-21 21-1,0 21-15,21 0 16,-21 0-16,21 22 0,0-22 16,0 21-16,0 1 0,0-1 15,0 0-15,0 1 0,0-1 0,0 0 16,0 1-16,0-1 0,0 0 15,0 1-15,0-1 0,0 0 0,0 1 16,0-22-16,0 21 0,0 0 16,0-20-16,0-1 0,0 0 0,0 0 15,-21-21-15,0 21 16,-1-21-16,1 0 0,0-21 16,0 0-16,0 21 0,0-21 15,-22 0-15,22-1 0,-21 1 0,21-21 16,-22 21-16,1-22 15,21 22-15,-22 0 0,22 0 0,0 0 16,-21 0-16,21 21 0,-1 0 16,22 21-1,0 0 1,22 0-16,-1 0 0,0 0 0,0 1 16,0-1-16,0 0 0,22-21 15,-1 21-15,-21-21 0,22 0 0,-1 21 16,0-21-16,-21 0 0,22 0 15,-1 0-15,0-21 0,1 21 0,-1-21 16,0 0-16,1 0 0,-22-1 16,21 1-16,-21 0 0,1 0 15,-1-21-15,0 20 0,-21 1 16,0-21-16,0 21 0,0 0 0,0-1 16,0 1-16,0 0 0,0 42 46,0 0-46,0 1 0,0-1 0,0 21 16,0-21-16,0 0 0,0 1 16,-21 20-16,21-21 0,0 0 0,-21 0 15,21 22-15,0-22 0,0 0 16,0 0-16,0-42 47,0 0-47,0 0 15,0-22-15,0 22 0,21-21 0,0 21 16,0-22-16,0 1 0,0 21 16,1-21-16,-1-1 0,21 22 0,-21 0 15,22 0-15,-1 0 0,0 21 16,1 0-16,-22 0 0,21 0 0,-21 21 16,0 0-16,1 0 15,-1 0-15,-21 0 0,0 22 0,0-22 16,0 21-16,0-21 0,0 22 15,0-22-15,-21 21 0,-1-21 0,22 22 16,-21-22-16,0 0 0,21 0 16,0 0-16,0 1 0,-21-22 0,21 21 15,0-42 1,0-1 0,21 22-16,0-21 0,0-21 0,1 21 15,-1 0-15</inkml:trace>
  <inkml:trace contextRef="#ctx0" brushRef="#br0" timeOffset="187147.59">4085 15304 0,'0'0'16,"0"21"0,0 0-16,0 0 15,0 0-15,-21 0 0,0 22 0,21-1 16,-21 0-16,21-20 0,-22 20 15,1 0-15,0 1 0,21-1 0,-21 0 16,0 1-16,21-1 0,0-21 16,0 21-16,0-20 0,0-1 15,0 0-15,21-21 16,0 0-16,0 0 0,0 0 0,1-21 16,-1 0-16,0 21 0,-21-22 15</inkml:trace>
  <inkml:trace contextRef="#ctx0" brushRef="#br0" timeOffset="187328.49">3810 15727 0,'-21'0'16,"42"0"-16,-21 0 31,21 0-31,21 0 0,-20-21 16,-1 21-16,21 0 0,-21 0 15,22-21-15,-22 21 0,21-22 0,-21 22 16,0 0-16,22-21 0,-22 21 16</inkml:trace>
  <inkml:trace contextRef="#ctx0" brushRef="#br0" timeOffset="187743.25">4318 15642 0,'0'-21'16,"0"0"-1,0 0-15,21 21 16,0 0-16,-21-21 0,21 21 0,1 0 16,-1 0-16,0 0 0,0 0 15,0 21-15,0 0 0,1 0 0,-1 0 16,-21 0-16,21 1 0,-21-1 15,21 0-15,-21 21 0,0-21 0,0 22 16,0-22-16,0 21 0,-21-21 16,0 1-16,0-1 0,-1 0 15,22 0-15,-21 0 0,21 0 0,-21-21 0,0 0 16,21-21 0,0 0-1,0 0-15,0 0 0,0-22 16,21 22-16,0 0 0,0-21 0,1 21 15,-22-22-15,21 22 0,0-21 16,0 21-16,-21-1 0,21 1 0,0 0 16,1 0-16,-1 0 0,0 21 0,0 0 15,0 0-15,0 0 16</inkml:trace>
  <inkml:trace contextRef="#ctx0" brushRef="#br0" timeOffset="188184">5228 15536 0,'0'0'0,"-63"-21"31,41 21-31,1 0 0,0 21 15,0 1-15,21-1 0,-21 0 16,0 21-16,-22-21 0,22 1 0,21 20 16,-21-21-16,21 21 0,0-20 15,0-1-15,0 21 0,0-21 16,21 0-16,0-21 0,0 0 16,22 0-16,-22 0 0,21 0 15,-21 0-15,1 0 0,20-21 0,-21 0 16,21 0-16,-20 0 15,-1 0-15,0-1 0,0 1 16,-21-21-16,0 0 0,0-1 0,0 22 16,0-21-16,0 21 0,-21-22 15,0 1-15,0 21 0,-1 0 0,1-1 16,0 1-16,0 21 0,0 0 16,0 0-16,-1 0 0,1 0 15,0 21-15,0 1 0,21-1 0,0 0 16,0 0-16,0 0 0,0 0 15,0 1-15,21-1 0</inkml:trace>
  <inkml:trace contextRef="#ctx0" brushRef="#br0" timeOffset="189190.97">6159 15642 0,'0'0'0,"0"-21"0,-21 21 0,0-21 16,0 0-16,0 21 0,0 0 15,-22-21-15,1 21 0,0 0 16,20 0-16,-20 0 0,21 0 16,-21 21-16,-1-21 0,22 21 0,-21 0 15,21 21-15,-1-20 0,1 20 16,0-21-16,0 21 0,21-20 0,0 20 15,0-21-15,0 0 0,0 22 0,0-22 16,21 0-16,-21 0 0,42-21 16,-20 21-16,-1-21 0,21 0 0,-21 0 15,22 0-15,-22 0 16,21 0-16,0-21 0,-20 0 0,20 21 16,-21-21-16,21-22 0,-20 22 0,-1 0 15,0 0-15,0-21 0,0-1 16,0 22-16,-21-21 0,22-1 0,-22 1 15,0 0-15,0-1 0,0 1 16,0 0-16,0-22 0,0 22 0,0 0 16,0 20-16,0-20 0,0 21 15,0 0-15,-22 42 32,22 0-32,-21 21 15,21 1-15,-21-22 0,21 21 0,0 1 16,0 20-16,0-21 0,0 1 0,0-1 15,0 0-15,0 1 0,0-22 16,0 21-16,21 1 0,-21-22 0,21 21 16,1-21-16,-22 0 0,21 1 15,0-22-15,0 21 0,0-21 0,0 0 16,1 0-16,-1 0 0,0 0 0,0-21 16,0 21-16,0-22 0,1 1 15,-1 0-15,0 0 0,0 0 16,0 0-16,0-22 0,-21 22 15,0 0-15,22-21 0,-22 20 0,0 1 16,0 0-16,0-21 0,0 21 16,0-1-16,0 44 15,-22-1 1,22 0-16,-21 0 0,21 0 0,0 0 16,0 1-16,0-1 0,0 21 15,0-21-15,0 0 0,0 1 0,0-1 16,0 0-16,0 0 0,0 0 15,0 0-15,21-21 16,1 0-16,-1 0 0,0 0 16,0 0-16,0 0 0,22-21 15,-22 21-15,21-21 0,-21 0 0,0 0 16,1-22-16,20 22 0,-21 0 16,0 0-16,-21-21 0,21 20 0,-21 1 15,22-21-15,-22 21 0,0 0 16,0-1-16,-22 22 15,22 22-15,-21-1 16,0 0-16,21 0 16,0 21-16,0-20 0,0-1 0,0 0 15,0 21-15,0-21 0,0 1 0,0-1 16,0 0-16,0 21 0,0-21 16,0 1-16,21-1 15,0-21-15,22 0 0,-22 21 16,0-21-16,21 0 0,-20 0 0,20 0 15,-21 0-15,21-21 0,-20 21 0,20-21 16</inkml:trace>
  <inkml:trace contextRef="#ctx0" brushRef="#br0" timeOffset="190792.23">7514 15642 0,'0'0'0,"0"-21"0,21 0 0,-21 0 15,0 0-15,0-1 0,-21 1 16,0 21-1,0 0-15,0 21 16,-1 1-16,1-1 16,21 0-16,-21 0 0,0 0 0,21 22 15,0-22-15,-21 0 0,0 21 16,21-21-16,0 1 0,0 20 0,0-21 16,0 0-16,0 22 0,0-22 0,0 0 15,0 0-15,21 0 16,0-21-16,0 0 0,0 0 0,22 0 15,-22 0-15,21 0 0,-21 0 16,22 0-16,-22 0 0,21-21 0,-21 0 16,22 0-16,-1 0 0,-21-22 15,21 22-15,1 0 0,-22-21 16,21-1-16,-21 22 0,1-21 0,-1-1 16,21-20-16,-42 21 0,21-1 15,0-20-15,1 20 0,-22-20 0,0 21 16,21-1-16,-21 1 0,0 0 0,21-1 15,-21 22-15,0 0 16,-21 42 0,0 0-16,-1 22 15,1-22-15,21 21 0,-21 0 0,21 1 16,-21 20-16,21-20 0,0-1 16,-21 0-16,21 1 0,-21-1 0,21 0 15,-22 1-15,22-22 0,0 21 16,0-21-16,0 22 0,0-22 15,0 21-15,0-21 0,0 0 0,0 1 16,22-22-16,-1 21 0,0-21 0,0 0 16,0 0-16,0 0 0,1 0 15,-1 0-15,0-21 0,21-1 0,-21 22 16,1-21-16,-1 0 0,0 0 16,0 0-16,0 0 0,0-22 0,1 22 15,-22 0-15,0-21 0,21 20 0,-21 1 16,21 0-16,-21 0 0,0 0 15,0 0-15,0 42 32,0 0-32,0 0 15,0 0-15,0 0 0,-21 1 0,21-1 16,-21 0-16,21 0 0,0 0 16,0 22-16,0-22 0,0 0 0,0 0 15,0 0-15,0 0 0,0 1 16,21-1-16,0-21 0,0 0 15,0 0-15,22 0 0,-22 0 0,0 0 16,0 0-16,21 0 0,-20-21 16,20-1-16,-21 1 0,21 0 0,-20 0 15,20 0-15,-21 0 0,0-1 0,0-20 16,1 21-16,-1 0 16,-21-22-16,0 22 0,21 0 0,-21 0 15,0 0-15,0 42 31,0 0-31,-21 0 0,21 0 16,0 1-16,-21-1 0,21 0 16,-22 0-16,22 0 0,0 0 0,0 1 15,0-1-15,0 0 0,0 0 16,0 0-16,0 0 16,22-21-16,-1 0 15,0 0-15,0 0 16,0 0-16,0-21 0,1 0 15,-22 0-15,0 0 0,0 0 16,0-1-16,0 1 0,0 0 16,0 0-16,0 0 0,-22 0 0,1-1 15,21 1-15,-21 21 0,21-21 0,-21 21 16,42-21 31,0 21-47,0 0 15,1 0-15,-1 0 0,0 0 0,0 0 16,21-21-16,-20 21 0,-1 0 16,21 0-16,-21 0 0,22 0 0,-1 0 15,-21 0-15,21 0 0,-20 0 0,20 0 16,-21 21-16,0-21 0,0 21 16,1-21-16,-22 21 0,0 0 0,0 1 15,0-1-15,0 0 16,0 0-16,0 0 0,0 0 15,0 1-15,-22-22 0,22 21 0,-21 0 16,0 0-16,21 0 16,0 0-16,-21 1 15,21-1 1,-21-21 0,21-21 15,0-1-31,0 1 15,0 0-15,21 0 0,0 0 0,-21 0 16,21-22-16,0 22 0,1 0 16,-1-21-16,0-1 0,21 22 15,-21-21-15,1 21 0,20-1 0,-21 1 16,21 0-16,-20 0 0,20 21 0,-21 0 16,0 0-16,0 0 0,1 0 0,-1 21 15,-21 0-15,0 0 16,0 1-16,0-1 0,0 21 0,0-21 15,0 0-15,-21 1 0,-1-1 0,1 0 16,21 21-16,-21-42 0,0 21 16,21 1-16,0-1 0,-21-21 0,21 21 15,-21-21-15,-1 21 0,22-42 47,0 0-47,-21 0 0,21-1 16,-21 1-16</inkml:trace>
  <inkml:trace contextRef="#ctx0" brushRef="#br0" timeOffset="191015.1">9144 15177 0,'-42'0'0,"84"0"0,-106 0 16,43 0-16,0 0 0,-21 0 15,21 0-15,-1 0 16,44 0 31,-1 0-47,-21-22 16</inkml:trace>
  <inkml:trace contextRef="#ctx0" brushRef="#br0" timeOffset="191212.99">7916 15325 0,'-42'21'0,"84"-42"0,-105 63 16,42-42-16,21 21 15,21-21 1,0 0-16,21 0 0,-21 0 0,22 0 15,-1 0-15,0 0 0,1 0 16,-1-21-16,0 21 0,1 0 0,-1-21 16,0 21-16,-20 0 0</inkml:trace>
  <inkml:trace contextRef="#ctx0" brushRef="#br0" timeOffset="191799.65">11007 14965 0,'0'0'0,"0"-64"31,0 86-15,0-1-16,-22 0 15,1 0-15,0 21 0,0 1 16,21-1-16,-21 22 0,0-22 15,-1 21-15,1-20 0,0-1 0,0 22 16,0-22-16,0 0 0,-1 1 0,1-22 16,21 21-16,0-21 0,0 22 15,0-22-15,0 0 0,0 0 16,21-21 0,1 0-1,-1-21-15,0 0 0,0 0 0,0-1 16,22 1-16,-22 0 0,0-21 15</inkml:trace>
  <inkml:trace contextRef="#ctx0" brushRef="#br0" timeOffset="192152.02">11176 15261 0,'0'0'0,"0"-21"0,21 0 0,-21 42 32,0 0-17,0 0-15,0 22 0,0-22 16,0 0-16,-21 21 0,21-20 0,0 20 15,0-21-15,0 0 0,0 22 0,0-22 16,0 0-16,0 0 0,21 0 16,0-21-16,0 21 0,1-21 0,-1 0 15,0 0-15,0 0 0,21 0 16,-20 0-16,-1-21 0,21 21 16,-21-21-16,22 0 0,-22 0 0,0 0 15,0-1-15,0 1 0,-21 0 16,0-21-16,0 21 0,0-22 0,0 22 15,0-21-15,-21 21 0,0-1 16,0 1-16,0 0 0,-1 0 0,1 0 16,0 21-16,0 0 0,0 0 0,0 0 15,-1 0-15,1 0 0,0 0 16,0 21-16,0-21 0,0 21 16,-1-21-1,1 0-15</inkml:trace>
  <inkml:trace contextRef="#ctx0" brushRef="#br0" timeOffset="192383">10795 15113 0,'0'0'16,"-21"0"-16,21-21 15,21 21 1,0 0-16,21 0 0,1 0 15,-1-21-15,0 21 0,1 0 0,20 0 16,-20-21-16,20 21 0,-21 0 16,1 0-16,-1-22 0,0 22 0,1 0 15,-1 0-15,-21 0 0,0 0 16,1 0-16,-1 0 0,-21-21 0,21 21 16,0 0-16</inkml:trace>
  <inkml:trace contextRef="#ctx0" brushRef="#br0" timeOffset="193079.6">12806 15198 0,'0'0'16,"21"0"-16,0 0 16,0 0 15,0-21-16,1-1-15,-1 1 16,0 21-16,-21-21 0,21 0 0,0 0 16,-21 0-16,0-1 15,0 1-15,0 0 0,0 0 16,0 0-16,-21 21 16,-21 0-16,21 0 0,-1 0 15,-20 0-15,21 0 0,-21 21 0,20 0 16,-20 0-16,21 0 0,0 1 15,0-1-15,-1 0 0,22 0 16,0 21-16,0-20 0,0-1 0,0 21 16,22-21-16,-1 0 0,0 22 15,0-22-15,21 0 0,-20 0 0,20 22 16,0-22-16,-21 0 0,22 0 16,-22 0-16,0 0 0,0 22 0,-21-22 15,0 0-15,0 0 0,0 0 16,-21 1-16,-21-22 0,-1 21 15,22-21-15,-42 0 0,20 0 0,1 21 16,-21-21-16,20 0 0,-20 0 0,20 0 16,1-21-16,0 21 0,-1-21 15,1-1-15,21 1 0,-21 21 16,20-21-16,22 0 0,0-21 16,0 20-16,0 1 0,0 0 0,0 0 15,0-21-15,0 20 0,22 1 0,20 0 16,-21 21-16,0-21 0,22 0 15,-22 21-15,21 0 0,0 0 0,1-21 16,-22 21-16,21 0 0,1 0 16</inkml:trace>
  <inkml:trace contextRef="#ctx0" brushRef="#br0" timeOffset="193451.52">13208 15494 0,'0'0'15,"0"21"-15,21-21 32,0 0-32,0 0 0,1 0 15,-1-21-15,0 21 0,0-21 0,0 0 16,0 0-16,1-1 0,-1 1 0,0 0 16,0 0-16,-21 0 0,0 0 15,0-1-15,0 1 0,0 0 0,0 0 16,-21 0-16,0 21 15,0 0-15,-1 0 0,-20 0 16,21 21-16,0 0 0,-22 0 0,22 0 16,0 22-16,-21-22 0,21 21 15,-1 1-15,22-22 0,0 21 0,-21-21 16,21 0-16,0 22 0,0-22 16,0 0-16,0 0 0,21 0 0,1-21 15,-1 22-15,0-22 0,21 0 16,-21 0-16,22 0 0,-1 0 0,0 0 15,1 0-15,-1-22 0,0 1 0,64-21 16,-63 21-16,-1 0 16</inkml:trace>
  <inkml:trace contextRef="#ctx0" brushRef="#br0" timeOffset="193711.82">14160 14817 0,'0'0'16,"0"-21"-16,0-1 0,0 1 0,0 0 15,-21 42 1,0-21-16,0 43 0,0-22 16,0 21-16,21 0 0,-22 1 0,1 20 15,0-20-15,0 20 0,0-21 0,0 22 16,-1-1-16,22-20 16,-21-1-16,0 0 0,0 1 0,21-22 15,0 21-15,0-21 0,0 1 16,0-1-16,0 0 0,21-21 15,0 0-15,22 0 16,-22-21-16,0 21 16,0-21-16,0-1 0</inkml:trace>
  <inkml:trace contextRef="#ctx0" brushRef="#br0" timeOffset="194079.6">14118 15473 0,'21'0'31,"0"0"-31,1 0 0,-1 0 16,0 0-16,0 0 0,21-21 15,-20 0-15,-1 21 0,21-22 0,-21 1 16,22 0-16,-22 0 0,0 0 16,0 0-16,-21-1 0,0 1 0,0 0 15,0 0-15,-21 21 16,0-21-16,0 21 0,-1 0 15,-20 0-15,21 0 0,0 21 16,-22-21-16,22 21 0,-21 0 0,21 0 16,0 1-16,-1-1 0,1 21 0,21-21 15,0 0-15,0 22 16,0-22-16,0 0 0,0 0 0,0 22 16,21-22-16,1 0 0,-1 0 15,0-21-15,21 0 0,-21 0 16,1 0-16,20 0 0,0 0 0,1 0 15,-1 0-15,21-21 0,-20 21 16,-1-21-16,0 0 0,-20-1 0,20 1 16</inkml:trace>
  <inkml:trace contextRef="#ctx0" brushRef="#br0" timeOffset="194547.37">14838 15219 0,'0'0'0,"0"-21"0,0 42 31,0 0-16,-21 0-15,21 0 0,0 1 16,0 20-16,0-21 0,0 0 0,0 0 16,0 22-16,-22-22 0,22 0 15,0 0-15,-21 0 0,21 1 0,0-1 16,-21-21-16,21 21 16,-21-21-16,21-21 31,0 0-31,0-1 15,0 1-15,0 0 16,0 0-16,0-21 0,21 20 0,0-20 16,0 0-16,1-1 0,-1 22 15,0-21-15,21 0 0,-21 20 0,22 1 16,-1 0-16,0 0 0,1 0 16,-1 21-16,0 0 0,1 0 0,-1 21 15,-21 0-15,22 0 0,-22 0 0,-21 1 16,0 20-16,0-21 0,0 21 15,0-20-15,0 20 0,-21-21 0,21 0 16,-22 0-16,1 22 0,21-22 16,-21-21-16,0 21 0,0 0 0,21 0 15,-21-21-15,21 22 0,-22-22 16,44 0 15,-1-22-15,0 1-16,0 21 0,0-21 15</inkml:trace>
  <inkml:trace contextRef="#ctx0" brushRef="#br0" timeOffset="194792.29">15706 15113 0,'0'0'0,"21"0"0,-21 21 31,0 0-31,-21 1 0,21-1 0,0 0 15,-22 0-15,1 21 0,0-20 0,21-1 16,0 21-16,0-21 0,-21 0 16,21 1-16,-21-1 0,21 0 0,0 0 15,-21 0-15,21 0 0,0 1 16,21-22 0,0 0-1,0 0-15,-21-22 0,21 1 16,0 0-16,1 0 0</inkml:trace>
  <inkml:trace contextRef="#ctx0" brushRef="#br0" timeOffset="195107.51">15769 14880 0,'0'0'0,"0"21"0,0 1 15,0-1-15,0 0 16,21-21 0,0 0-16,1 0 15,-1 0-15,-21-21 16,0 0-16,21-1 16,-21 1-16,0 0 15,0 0-15,-21 21 0,0 0 16,-1-21-16,1 21 15,0 0-15,0 0 0,0 0 0,0 0 16,21 21 0,0 0-16,0 0 15,0 0-15,0 1 0</inkml:trace>
  <inkml:trace contextRef="#ctx0" brushRef="#br0" timeOffset="196472.4">15938 15155 0,'0'0'0,"0"-21"31,-21 21-15,0 0-16,21 21 0,-21-21 15,0 22-15,0 20 0,21-21 0,-22 0 16,1 22-16,21-22 0,-21 0 16,21 21-16,0-21 0,0 1 0,0-1 15,0 0-15,0 0 0,0 0 0,0 0 16,21-21-16,0 22 15,1-22-15,-1 0 0,0 0 16,21 0-16,-21 0 0,1-22 16,-1 22-16,21-21 0,-21 0 0,22 0 15,-1 0-15,-21 0 16,21-1-16,-20 1 0,-1-21 0,21 21 16,-21-22-16,-21 22 0,21-21 0,-21 21 15,0 0-15,22-1 0,-22 1 16,-22 21-1,1 21 1,0 1-16,0-1 0,0 0 0,21 0 16,-21 21-16,21-20 0,-22-1 0,22 21 15,0-21-15,0 0 0,0 1 16,0-1-16,0 0 0,22-21 0,-1 21 16,0 0-16,0-21 0,21 0 15,-20 0-15,20 0 0,-21 0 16,21 0-16,1 0 0,-1 0 0,-21-21 15,22 0-15,-22 21 0,21-21 16,-21 0-16,0-1 0,22 1 0,-43-21 16,21 21-16,0-22 0,-21 22 15,21-21-15,-21 21 0,0-22 0,0 22 16,0 0-16,0 0 16,-21 42-1,0 0-15,0 0 16,21 1-16,0-1 0,-21 21 15,21-21-15,-22 0 0,22 1 0,-21-1 0,21 21 16,0-21-16,0 0 0,-21 1 16,21-1-16,0 0 15,-21-21-15,21 21 0,-21-21 47,21-21-47,0 0 0,0 0 16,0-22-16,0 22 0,21 0 15,0 0-15,0-22 0,0 1 0,22 21 16,-22-21-16,21-1 0,-21 22 16,22 0-16,-1 0 0,-21 0 15,22 21-15,-1 0 0,-21 0 16,21 0-16,-20 0 0,-1 21 0,0-21 0,0 42 16,0-21-16,-21 0 0,0 22 15,21-22-15,-21 0 0,0 21 16,0-20-16,0 20 0,0-21 0,0 0 15,0 0-15,0 1 0,0-1 16,-21 0-16,21 0 0,-21-21 16,21 21-16,-21-21 0,0 0 15,0 0-15,21-21 16,0 0-16,0 0 16,0 0-16,0-1 0,0 1 15,0 0-15,21 0 0,0 0 16,0-22-16,0 22 0,0-21 0,22 21 0,-1-22 15,0 22-15,1-21 0,-1 21 16,0 0-16,1-1 16,-1 22-16,0 0 0,1 0 0,-22 0 15,21 0-15,-21 22 0,1-1 0,-22 0 16,0 21-16,0-21 0,0 64 16,0-43-16,0-20 15,-22 20-15,22 0 0,-21-21 0,0 22 16,21-22-16,-21 0 0,0 0 0,0-21 15,-1 21-15,22 1 0,-21-22 0,0 0 16,0 21-16,0-21 16,0 0-16,-1 0 0,1 0 15,-21 0-15</inkml:trace>
  <inkml:trace contextRef="#ctx0" brushRef="#br0" timeOffset="197739.9">614 17272 0,'0'-21'15,"21"0"-15,0 0 16,-21-1-16,0 1 16,0 0-16,0 0 15,0 0-15,0 0 16,0-1-16,0 1 16,0 0-16,0 0 0,0 0 0,-21 0 15,0-1-15,21 1 0,-21 21 16,-1-21-16,1 21 15,0 0-15,0 0 0,0 0 16,0 21-16,-22 0 0,22 1 16,0-1-16,-21 0 0,20 0 0,1 21 15,0-20-15,0 20 0,0-21 16,21 0-16,0 0 0,0 1 16,0-1-16,0 0 0,21 0 15,0-21-15,0 0 16,0 0-16,1 0 0,20 0 15,-21-21-15,0 0 0,0 21 0,22-21 16,-22-1-16,0 1 0,0 0 16,0 0-16,1 21 15,-1-21-15,-21 0 0,0 42 32,0 0-17,0 0-15,0 0 0,0 22 16,0-22-16,0 21 0,0-21 15,0 22-15,0-22 0,0 21 0,0-21 16,0 22-16,0-1 0,0-21 16,0 21-16,0-20 0,0-1 15,0 0-15,0 0 0,0 0 0,0 0 16,0 1-16,-21-22 16,21 21-16,-22-21 15,1 0-15,0 0 0,0 0 0,-21 0 16,20 0-16,1-21 0,0-1 15,0 22-15,0-21 0,21 0 16,-21 21-16,21-21 0,0 0 16,0 0-16,0-1 15,0 1-15,21 21 0,0-21 16,-21 0-16</inkml:trace>
  <inkml:trace contextRef="#ctx0" brushRef="#br0" timeOffset="197907.82">995 17378 0,'42'0'0,"-84"0"0,105-21 16,-42 21-16,1 0 0,-1 0 47,0 0-47,0 0 15,0-21-15,22 21 0,-22 0 16</inkml:trace>
  <inkml:trace contextRef="#ctx0" brushRef="#br0" timeOffset="199967.86">2921 16976 0,'0'0'16,"0"-21"-16,0-1 0,0 1 0,0 0 16,0 0-16,0 0 0,0 42 31,0 0-31,-21 0 16,21 22-16,0-22 0,0 21 15,0 0-15,0 1 0,-21-1 0,21 0 16,0-20-16,-22 20 0,22 0 15,0-21-15,0 1 0,0 20 16,0-21-16,0 0 0,0 0 16,22-21-1,-1 0-15,-21-21 16,21 0-16,0 0 0,-21 0 16,21 0-16,-21-1 0,21 1 0,-21-21 15,0 21-15,22-22 0,-1 22 16,0 0-16,-21-21 0,0 21 0,21-1 15,0 1-15,0 21 16,1 21 0,-22 1-1,0-1-15,0 0 0,21 21 16,-21-21-16,21 1 0,-21-1 16,0 0-16,0 0 0,21 0 15,0 22-15,0-22 0,1 0 16,-1 0-16,0-21 15,0 21-15,0-21 0,22 0 0,-22 0 16,0 0-16,0-21 0,21 21 16,-20-21-16,-1 0 0,21 0 0,-21-1 15,0 1-15,22 0 0,-22 0 16,0 0-16,-21-22 0,0 22 16,21-21-16,-21 0 0,0 20 15,0-20-15,0 21 0,0 0 0,0-22 16,0 22-16,-21 42 31,21 1-31,0 20 16,0-21-16,-21 0 0,21 22 0,0-22 15,0 0-15,0 21 0,0-21 16,0 1-16,0-1 0,0 0 0,0 0 16,21 0-16,-21 0 0,21-21 15,0 0-15,1 22 0,-1-22 16,0 0-16,21 0 0,-21 0 0,1 0 15,20-22-15,-21 1 0,0 0 0,22 21 16,-22-21-16,0-21 16,21 20-16,-21 1 0,1-21 0,-1 21 15,-21-22-15,0 1 0,21 0 16,-21-1-16,0 1 0,0 0 0,0-1 16,0 1-16,0 21 0,0 0 15,0 0-15,-21 21 16,21 21-16,0 0 15,0 0-15,0 21 0,-21 1 0,21-1 16,0-21-16,0 22 16,0-1-16,0 0 0,0 1 0,0-1 0,-22-21 15,22 21-15,0-20 16,0 20-16,0-21 0,0 0 0,0 0 16,-21 1-16,21-44 46,0 1-46,0 0 0,0 0 0,21 0 16,-21 0-16,22-1 0,-1-20 16,0 21-16,-21-21 0,21 20 15,0-20-15,0 21 0,-21 0 0,22 0 16,-1 21-16,0 0 0,0 0 16,0 21-1,0 0-15,-21 0 0,0 0 0,0 22 16,0-22-16,22 0 0,-22 0 15,0 21-15,0-20 0,0-1 0,21 0 16,-21 0-16,21 0 0,0 0 16,0 1-16,0-1 0,1 0 0,-1-21 15,0 21-15,21-21 0,-21 0 16,22 0-16,-1 0 0,-21 0 0,22 0 16,-1 0-16,0 0 0,1-21 15,-1 0-15,-21 0 0,21 21 0,1-22 16,-22-20-16,0 21 15,0 0-15,-21 0 0,0-22 0,0 1 16,0 21-16,0-22 0,0 1 16,0 21-16,0-21 0,-21 20 0,0 1 15,0 0-15,0 0 0,-1 21 16,1 0-16,0 0 0,-21 0 0,21 21 16,-1 0-16,1 0 0,-21 1 15,21 20-15,0-21 0,-1 21 0,1-20 16,21 20-16,0-21 0,-21 21 15,21-20-15,0 20 0,0-21 0,0 0 16,0 0-16,21 1 0,0-1 16,1-21-16,-1 0 0,0 0 15,0 0-15,21 0 0,-20 0 0,-1 0 16,21 0-16,-21-21 0,0-1 16,1 1-16,-1 0 0,0 0 0,0 0 15,0 0-15,-21-1 0,0-20 16,0 21-16,0-21 0,0 20 0,0-20 15,0 21-15,0 0 0,0 0 16,0-1-16,-21 44 16,21-1-1,-21-21-15,21 42 0,0-21 16,0 0-16,0 1 0,0 20 0,0-21 16,0 0-16,0 22 0,0-22 15,0 0-15,21 0 0,0 0 16,0 0-16,1 1 0,-1-22 15,0 0-15,21 0 0,-21 0 16,22 0-16,-22 0 0,21 0 0,1-22 16,-1 1-16,0 21 0,1-21 15,-22 0-15,21 0 0,0-22 0,-20 22 16,20-21-16,-21 21 0,0-22 0,22 1 16,-22-21-16,-21 20 0,21-20 15,-21 20-15,21 1 0,-21 0 16,21-1-16,-21 1 0,0 21 0,0 0 15,0 42 1,-21 0 0,0 21-16,0 1 0,-22 41 15,43-41-15,-21 20 0,21-20 0,-21-1 16,21 0-16,0 1 0,0-1 16,0-21-16,0 21 0,0-20 0,0 20 15,0-21-15,0 0 0,0 0 16,21-21-16,0 22 0,1-22 0,-1 0 15,0 0-15,0 0 0,21 0 16,-20 0-16,-1 0 0,0-22 0,0 1 16,0 21-16,0-21 0</inkml:trace>
  <inkml:trace contextRef="#ctx0" brushRef="#br0" timeOffset="200155.24">5567 17018 0,'0'0'16,"-21"0"-16,21 21 0,0 0 16,21-21-1,0 0-15,21 0 16,-21 0-16,1 0 16,20 0-16,0-21 0,1 21 0,-1-21 15,21 0-15,-20 0 0,-1 0 16</inkml:trace>
  <inkml:trace contextRef="#ctx0" brushRef="#br0" timeOffset="200582.03">7345 16955 0,'0'0'15,"21"-22"-15,-21 1 0,0 0 0,21 21 16,0 0-16,-21 21 16,0 0-1,0 22-15,0-22 0,0 0 16,-21 21-16,0-20 0,0 20 16,0 0-16,-1-21 0,22 22 0,-21-22 15,0 0-15,21 21 0,0-20 16,0-1-16,0 0 0,21-21 31,0 0-31,1-21 0,20 0 16</inkml:trace>
  <inkml:trace contextRef="#ctx0" brushRef="#br0" timeOffset="200981.8">8001 16933 0,'0'0'0,"21"-21"0,21-21 16,-20 21-16,-1 0 0,0 21 0,-21-22 15,-21 22 1,0 0-16,-22 0 0,22 0 16,-21 22-16,21-1 0,-22-21 15,22 21-15,-21 0 0,21 0 0,-22 0 16,22 1-16,0-22 0,21 21 16,0 0-16,0 0 0,0 0 15,21 0 1,0-21-16,0 0 0,22 22 15,-22-22-15,21 21 0,-21-21 16,22 21-16,-1-21 0,-21 21 16,22-21-16,-22 21 0,0-21 0,0 21 15,0 1-15,-21-1 16,0 0-16,0 0 0,-21-21 16,0 21-16,-21-21 0,20 0 15,-20 0-15,21 0 0,-21 0 0,20 0 16,-20 0-16,0 0 0,21 0 15,-22 0-15,22 0 0,0 0 16,0-21-16,0 0 0,21 0 0,-22 0 16,22-1-16,0 1 0,0 0 15,0 0-15,0 0 0</inkml:trace>
  <inkml:trace contextRef="#ctx0" brushRef="#br0" timeOffset="201163.25">7493 16616 0,'21'0'47,"0"0"-31,0 0-16</inkml:trace>
  <inkml:trace contextRef="#ctx0" brushRef="#br0" timeOffset="203176.04">10181 16976 0,'0'0'0,"0"-21"16,0-1-16,0 1 16,21 21-16,-21-21 15,43 0-15,-22 0 0,0 0 0,0-1 16,0 1-16,0 0 0,22 0 16,-22 0-16,-21-22 0,0 22 0,21 0 15,-21 0-15,0 0 16,0 0-16,-21 21 0,0 0 0,0 0 15,-1 0-15,-20 0 0,21 0 16,-21 0-16,-1 0 0,1 0 0,21 0 16,-22 21-16,22 0 0,-21-21 0,21 21 15,21 0-15,0 0 0,0 1 16,0-1-16,0 0 0,0 0 16,21 0-16,21 43 15,1-43-15,-1 0 0,-21 0 0,21 0 16,-20 1-16,20 20 0,-21-21 15,21 0-15,-20 0 0,-1 1 0,-21-1 16,0 0-16,0 0 0,0 0 16,0 0-16,-21 1 0,-1-1 0,-20 0 15,0-21-15,-1 21 0,1 0 16,-21-21-16,20 0 0,-20 21 0,20-21 16,-20 0-16,21 0 0,-1 0 15,1 0-15,0 0 0,20-21 0,1 21 16,-21-21-16,21 0 0,21 0 15,0 0-15,-21-1 0,21-20 16,0 21-16,0-21 0,0-43 16,0 43-16,21-1 0,0 1 15,0 0-15,0-1 0,0 1 0,1 21 16,-1 0-16,0-1 0,-21 1 16,21 21-16,0 0 0,0 0 15,-21 21-15,0 1 0,22-1 16,-22 21-16,0-21 0,0 22 0,0-1 15,0 0-15,0 1 0,0-1 16,0 0-16,0-21 0,0 22 0,0-1 16,0-21-16,21 22 0,-21-22 0,0 0 15,21 0-15,0-21 16,0 21-16,0 0 0,1-21 0,-1 0 16,21 0-16,-21 0 0,22 0 15,-22 0-15,21-21 0,0 21 0,-20-21 16,20 0-16,0 0 0,-21 0 15,22-1-15,-22 1 0,21 0 0,-21 0 16,-21-21-16,22 20 0,-22 1 16,0-21-16,21 21 0,-21-22 0,0 22 15,0 0-15,0 0 0,0 0 16,-21 21-16,-1 0 16,1 21-16,21 0 15,-21 0-15,21 0 0,-21 22 16,21-22-16,0 21 0,0-21 0,0 22 15,0-22-15,0 0 0,0 0 16,0 22-16,0-22 0,21-21 0,0 21 16,0 0-16,1-21 15,-1 0-15,21 0 0,-21 0 0,0 0 16,1 0-16,20 0 0,-21 0 16,21-21-16,1 0 0,-22 21 0,21-21 15,-21-22-15,22 22 0,-22 0 16,21-21-16,-21 20 0,1-20 15,-1 0-15,0-1 0,0-20 16,0 21-16,-21-1 0,21-63 16,-21 64-16,22 21 0,-22-21 15,0 20-15,0-20 0,21 21 16,-21 42 0,0 0-1,0 0-15,-21 22 0,21-1 0,-22 0 16,1 1-16,21-1 0,0 0 15,-21 22-15,0-22 0,21 1 0,-21 41 16,21-41-16,0-22 16,0 21-16,0-21 0,0 0 15,0 1-15,21-1 0,0 0 0,0 0 16,0-21-16,1 0 0,20 0 16,-21 0-16,21 0 0,-20 0 0,20 0 15,0-21-15,-21 21 0,22-21 16,20-22-16,-42 22 0,1 0 15,-1 0-15,0 0 0,0 0 16,-21-22-16,21 22 0,-21 0 0,0 0 16,0 0-16,0-1 15,-21 22-15,0 0 0,0 0 0,0 0 16,-1 0-16,1 0 16,0 22-16,0-1 0,0 0 15,0 0-15,21 0 0,0 43 16,0-43-16,0 0 0,0 0 15,21 0-15,0 1 0,0-1 0,0-21 16,0 21-16,1-21 0,20 0 16,-21 0-16,21 0 0,-20 0 0,20 0 15,-21 0-15,21 0 0,1 0 16,-1-21-16,-21 0 0,22-1 0,-22 1 16,0 0-16,0 0 0,0 0 15,0-22-15,-21 1 0,0 21 0,0-21 16,0 20-16,0 1 0,0 0 15,0 0-15,0 0 0,-21 21 16,0 21-16,21 0 16,-21 21-16,21-20 15,-21-1-15,0 0 0,21 21 0,0-21 16,0 1-16,0-1 0,0 0 0,-22 0 16,22 0-16,0 0 15,0 1-15,0-44 47,0 1-47,22 0 0,-1 0 16,-21 0-16,21 0 0,0-22 15,0 22-15,0-21 0,1-1 0,20 22 16,-21-21-16,0 21 0,22 0 16,-22-1-16,21 1 0,-21 21 0,0 0 15,22 0-15,-22 0 0,0 21 16,0 1-16,-21-1 0,0 0 0,0 0 15,0 21-15,0-20 0,0-1 16,0 21-16,0-21 0,0 0 0,0 1 16,0-1-16,0 0 0,0 0 15,-21 0-15,21 0 0,21-21 47,0 0-47,1 0 0,-1-21 16,0 21-16,0-21 0,21 0 15,-20 0-15</inkml:trace>
  <inkml:trace contextRef="#ctx0" brushRef="#br0" timeOffset="203403.91">12785 16849 0,'0'21'0,"21"-42"0,-42 21 0,42 21 32,-42 0-32,21 0 0,-22 0 15,22 1-15,-21-1 0,21 21 16,-21-21-16,21 0 0,-21 1 0,21-1 15,0 0-15,0 0 16,0 0-16,0 0 0,0 1 0,0-1 16,21-42 15,0-1-15,0 1-16,-21 0 15,0 0-15,22-21 0,-22 20 0</inkml:trace>
  <inkml:trace contextRef="#ctx0" brushRef="#br0" timeOffset="203699.74">12785 16552 0,'0'0'0,"-22"0"16,22 22-16,0-1 16,0 0-16,0 0 15,0 0-15,22-21 16,-1 0-16,0 0 0,0 0 15,0 0-15,0-21 16,-21 0-16,0 0 16,0 0-16,0-1 15,0 1-15,0 0 0,-21 21 16,0-21-16,0 21 0,0 0 16,0 0-16,-1 0 0,1 0 15,0 21 1,21 0-16,0 0 0,0 1 0,0-1 15,0 0-15,0 21 0,21-21 16,0 1-16,1-1 0,-1 0 0</inkml:trace>
  <inkml:trace contextRef="#ctx0" brushRef="#br0" timeOffset="204783.72">13314 16764 0,'0'0'0,"0"-21"16,0 42 0,-21-21-1,-1 21-15,1 0 0,21 22 16,0-22-16,-21 21 0,21-21 0,-21 1 16,21 20-16,0-21 0,0 0 15,0 22-15,0-22 0,0 0 0,0 0 16,21-21-16,0 21 0,0 0 15,1-21-15,-1 0 0,0 0 0,21 0 16,-21 0-16,22 0 0,-22 0 0,0-21 16,21 0-16,-20 21 0,-1-21 15,0 0-15,0 0 0,0-1 16,-21 1-16,21-21 0,-21 21 16,0-22-16,0 22 0,0-21 0,0 21 15,0 0-15,0-1 0,-21 22 31,21 22-31,-21-1 0,0 0 0,21 0 16,0 0-16,0 22 0,0-22 16,0 0-16,0 0 0,0 0 15,0 0-15,0 1 0,21-1 0,0 0 16,0 0-16,1-21 0,20 0 0,-21 21 16,21-21-16,-20 0 15,20 0-15,-21 0 0,0 0 0,22-21 16,-22 0-16,0 21 0,-21-21 0,21 0 15,0-1-15,-21-20 0,0 21 16,0-21-16,0 20 0,0-20 0,0 0 16,0 21-16,0-1 0,0 1 15,0 0-15,0 42 16,0 0 0,0 1-16,0-1 0,0 0 0,0 0 15,0 21-15,0-20 0,0-1 0,0 21 16,0-21-16,0 0 0,0 1 15,-21-1-15,21 0 0,0 0 16,-21-21-16,21 21 16,0-42 15,0 0-31,0 0 16,0 0-16,21-22 0,0 22 0,0-21 15,1 21-15,-1-22 0,0 1 16,21 0-16,1-1 0,-22 22 0,21-21 15,0 21-15,-20-1 0,20 22 16,-21 0-16,21 0 0,-20 0 0,-1 0 16,-21 22-16,0-1 0,21 0 15,-21 21-15,0-21 0,0 22 16,0-1-16,0-21 0,0 22 0,0-22 16,0 0-16,0 21 0,0-21 15,0 1-15,-21-1 0,21 0 16,-21-21-1,21-21 1,0 0 0,0-1-16,0 1 0,21 0 15,0 0-15,0 0 0,0-22 0,22 22 16,-22-21-16,21 0 0,0-1 16,1 22-16,-1-21 0,0 21 15,-20-1-15,20 22 0,0 0 0,1 0 16,-22 0-16,0 0 0,0 22 15,0 20-15,0-21 0,-21 0 0,0 22 16,0-1-16,0-21 0,0 21 16,0-20-16,-21 20 0,0-21 0,0 21 15,0-20-15,0-1 0,-1 0 0,1 0 16,0 0-16,0-21 0,0 21 16,0-21-16,-1 0 0,1 0 15,-21 0-15,21 0 0,0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5T10:59:38.0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868 1143 0,'0'0'0,"-21"0"0,21-21 16,-22 21-16,1 0 15,0 21 1,21 0-16,0 0 15,0 1-15,0-1 0,0 0 16,0 21-16,0-21 0,-21 22 0,21-22 16,0 0-16,0 21 0,0-20 15,0 20-15,0 0 0,0-21 16,0 1-16,0 20 0,0-21 0,0 0 16,0 0-16,0 1 0,0-1 15,21-21 16,-21-21-31,21-1 16,-21-20-16</inkml:trace>
  <inkml:trace contextRef="#ctx0" brushRef="#br0" timeOffset="455.72">1206 1143 0,'0'0'0,"0"21"32,0 0-32,-21 1 15,21-1-15,-21 0 0,21 21 16,0-21-16,0 1 0,-21 20 0,21-21 16,0 21-16,0-20 0,-21-1 15,21 0-15,0 0 0,0 0 16,0 0-16,21 1 0,0-22 0,0 0 15,0 0-15,1 0 0,-1 0 16,21 0-16,-21-22 0,22 1 0,-22 21 16,21-21-16,-21 0 0,22 0 15,-22 0-15,0-22 0,0 22 16,0 0-16,-21-21 0,0 20 16,0-20-16,0 0 0,0 21 15,-21-22-15,0 1 0,0 21 0,0-22 16,-1 22-16,1 0 0,0 21 15,0 0-15,0 0 0,0 0 16,-1 21-16,1 0 0,0 22 0,0-22 16,21 21-16,-21-21 0,21 22 15,-21-22-15,21 21 0,0-21 0,0 1 16,0-1-16,0 0 0,21-21 16,0 0-16,0 21 0,21-21 15,-20 0-15</inkml:trace>
  <inkml:trace contextRef="#ctx0" brushRef="#br0" timeOffset="663.6">1799 1376 0,'0'0'0,"21"0"0</inkml:trace>
  <inkml:trace contextRef="#ctx0" brushRef="#br0" timeOffset="2064.14">3048 995 0,'0'0'0,"0"-85"31,21 85-31,-21-21 15,0 42 1,0 0-16,0 22 16,0-22-16,0 21 0,0 1 15,0-1-15,0 0 0,0 1 0,0-1 16,0 0-16,0 1 0,-21-22 16,21 21-16,0-21 0,0 22 0,0-22 15,0 0-15,0 0 0,0 0 16,21-21-1,0 0-15,0 0 16,1 0-16,-22-21 0,21 0 0,0 21 16,0-21-16,0 0 0,0-1 15,1-20-15,-1 21 0,42-43 16,-63 43-16,21 0 0,1-21 16,-1 21-16,-21-1 0,0 1 0,21 0 15,-21 0-15,0 42 16,0 0-1,0 0-15,0 1 0,0-1 16,0 0-16,0 0 0,-21 21 0,21 1 16,0-22-1,0 0-15,0 0 0,0 0 0,0 1 16,21-1-16,0-21 16,0 0-16,0 0 0,22 0 0,-22 0 15,21 0-15,-21 0 0,22 0 16,-1-21-16,-21 21 0,22-22 0,-1 1 15,-21 0-15,21 0 0,-20 0 16,-1 0-16,0-22 0,0 22 0,0-21 16,-21-1-16,0 22 0,0-21 15,0 0-15,0-1 0,0 1 0,0 0 16,-21 20-16,0 1 0,0-21 16,0 21-16,-1 21 15,1 0-15,0 0 16,0 0-16,0 21 0,0 0 0,21 0 15,0 0-15,0 1 16,0-1-16,0 0 0,0 0 0,21 0 16,-21 0-16,21 1 0,21-22 15,-21 0-15,1 0 0,20 0 16,-21 0-16,21 0 0,-20 0 0,20 0 16,-21-22-16,21 1 0,-20 0 0,20 0 15,-21 0-15,0 0 0,22-1 16,-22-20-16,-21 21 0,21-21 15,-21 20-15,21-20 0,-21 21 16,0-21-16,0 20 0,0 1 0,0 0 16,0 0-16,0 0 0,0 42 31,0 21-15,0-21-16,0 22 0,0-22 15,0 21-15,0 1 0,0-1 0,0 0 16,0 22-16,0-22 0,0 0 15,0 1-15,0-22 0,0 21 0,0 1 16,0-22-16,0 0 0,0 0 16,0 0-16,0 0 0,0 1 0,0-1 15,-21-21 17,21-21-32,0-1 15,0 1-15,0 0 16,0 0-16,0-21 0,21 20 0,0-20 15,0 0-15,1-1 0,-1 22 16,0-21-16,0 0 0,0 20 16,0 1-16,1 0 0,20 0 0,-21 21 15,0 0-15,0 0 0,1 0 16,-1 0-16,0 21 0,0 0 16,0 0-16,-21 22 0,0-22 15,0 21-15,21 1 0,-21-22 0,0 21 16,0-21-16,0 0 0,0 22 0,0-22 15,0 0-15,0 0 0,0 0 16,-21-21-16,21 22 0,0-1 0,21-42 47,1 21-47,-1-22 16,0 1-16</inkml:trace>
  <inkml:trace contextRef="#ctx0" brushRef="#br0" timeOffset="2747.75">5207 931 0,'0'0'0,"-21"0"47,21 22-47,0-1 0,0 0 15,-21 0-15,21 0 0,-22 0 16,22 22-16,0-22 0,0 0 0,0 21 15,0-20-15,0-1 0,0 0 0,0 0 16,0 0-16,22-21 16,-1 0-16,0 0 0,0 0 15,0 0-15,0 0 0,1 0 16,20-21-16,-21 21 0,0-21 0,22 0 16,-22 0-16,0-1 0,0 1 15,0 0-15,-21-21 0,21 21 0,-21-1 16,0-20-16,0 21 0,0 0 15,0 0-15,0-1 0,0 1 0,0 0 16,0 42 15,0 0-31,0 1 16,0 20-16,0-21 0,0 21 16,0-20-16,0 20 0,0 0 0,0-21 15,0 22-15,0-1 0,0 0 16,0 22-16,0-22 0,0 1 0,22 20 15,-22-21-15,21 22 0,-21-1 16,21 1-16,-21-1 0,0 1 0,0-1 16,0 1-16,0-22 0,0 22 15,21-1-15,-21 1 0,21-22 0,-21 22 16,0-1-16,0-21 0,0 1 0,21 20 16,-21-20-16,0-1 0,0-21 15,0 21-15,0-20 0,0-1 0,-21 0 16,21 0-16,-21 0 0,0-21 15,0 0-15,0 0 0,-1 0 16,1 0-16,0-21 0,0 0 0,0-21 16,0 20-16,-1-83 15,22 62-15,0-20 0,0-1 0,0 1 16,0-1-16,0 1 0,0-1 0,0 1 16,0-1-16,22-20 0,-1 20 15,0 1-15,0-1 0,0 1 0,0-1 16,1 22-16,-1-22 0,0 22 15,0 0-15,0-1 0,0 1 0,1 0 16</inkml:trace>
  <inkml:trace contextRef="#ctx0" brushRef="#br0" timeOffset="4823.85">7260 1080 0,'0'0'0,"-21"-22"31,21 1-31,0 0 16,0 0 0,0 0-16,0 0 0,21 21 15,0-22-15,-21 1 0,21 0 16,1 21-16,-1-21 0,0 0 0,0 0 15,-21-1-15,21 1 0,-21 0 16,0 0-16,0 0 0,0 0 16,0-1-16,0 1 0,-21 0 15,0 21-15,0 0 0,0 0 16,-22 0-16,22 0 0,-21 0 16,21 0-16,-22 21 0,22-21 0,-21 21 15,21 1-15,-1-22 0,1 21 16,0 0-16,21 21 0,0-21 0,0 1 15,0-1-15,21 21 0,0-21 16,1 0-16,-1 22 0,0-22 0,42 42 16,-41-41-16,20-1 15,-21 21-15,21-21 0,-20 0 16,-1 22-16,0-22 0,-21 0 0,0 0 16,0 22-16,0-22 0,0 0 15,0 0-15,-21 0 0,0 0 16,-1-21-16,1 22 0,-21-22 15,0 0-15,20 0 0,-20 0 0,0 0 16,-1 0-16,22 0 0,-21 0 16,21-22-16,-22 1 0,22 0 0,0 0 15,0 0-15,21 0 0,-21-22 0,21 22 16,-21-21-16,21-1 16,0 1-16,0 0 0,0-1 0,0 1 15,0 0-15,0-1 0,0 22 16,0-21-16,21 21 0,0 21 15,0 0-15,-21 21 16,0 0-16,21 21 0,0 1 0,-21-22 16,0 21-16,22 1 0,-1-1 15,-21 0-15,0 1 0,21-22 0,0 21 16,0-21-16,0 22 0,-21-22 16,22 0-16,-1 0 0,0 0 0,0 0 15,0-21-15,0 0 0,1 22 16,-1-22-16,0 0 0,0 0 15,21 0-15,-20 0 0,-1-22 16,21 1-16,-21 0 0,22 0 0,-1 0 16,-21 0-16,21-1 0,-20 1 0,-1-21 15,0 21-15,0-22 0,0 22 16,-21-21-16,21 0 0,-21 20 0,0-20 16,0 21-16,0 0 0,0 0 15,0 42 16,0 0-31,-21 21 0,21-21 0,0 1 16,-21 20-16,21-21 0,0 21 16,0-20-16,0 20 0,0-21 15,0 0-15,0 0 0,0 1 16,0-1-16,0 0 0,21-21 16,0 21-16,1-21 0,-1 0 0,0 0 15,0 0-15,0 0 0,22-21 16,-22 0-16,21 21 0,0-21 0,-20-1 15,20 1-15,0-21 0,-21 21 16,22-22-16,-22 1 0,0 0 0,0-1 16,0 1-16,1 0 0,-22-22 15,0 22-15,21 0 0,-21-1 0,21 1 16,-21 0-16,0 20 0,0-20 16,0 21-16,0 0 0,0 0 15,0 42 1,0 0-1,0 0-15,0 0 0,0 22 0,0-22 16,0 21-16,0 0 0,0 1 16,0-1-16,0 0 0,0 1 0,0-1 15,0 0-15,0 1 0,0-1 16,0 0-16,0-20 0,0 20 0,0-21 16,0 0-16,0 0 0,0 1 15,21-22-15,-21 21 0,21-21 16,0 0-16,1 0 0,20 0 15,-21 0-15,0-21 0,22-1 16,-22 22-16,21-21 0,-21 0 0,22 0 16,-22 0-16,21-22 0,-21 22 15,0-21-15,1 21 0,-22-22 0,0 22 16,0-21-16,0 21 0,0 0 16,0-1-16,0 1 0,0 0 0,-22 21 15,1 0-15,0 0 16,0 0-16,0 21 0,0 0 15,-1 1-15,1-1 0,21 0 16,-21 0-16,21 21 0,0-20 0,0-1 16,0 21-16,0-21 0,0 0 15,0 1-15,0-1 0,21 0 16,0 0-16,1 0 0,-1 0 16,0-21-16,0 0 0,21 0 0,1 0 15,-22 0-15,21 0 0,1 0 0,-1 0 16,-21 0-16,21-21 0,1 21 15,-22-21-15,21 0 0,-21 0 0,1 0 16,-1-1-16,0-20 0,0 21 16,-21-21-16,0-22 15,0 43-15,0-21 0,0 20 0,0 1 16,0 0-16,-21 21 31,21 21-31,0 0 16,0 22-16,0-22 0,0 0 15,0 21-15,0-20 0,0-1 0,0 0 16,0 21-16,0-21 0,0 1 0,0-1 16,0 0-16,0 0 15,0 0-15,0-42 47,0 0-47,0 0 16,0 0-16,0-22 0,0 22 0,0 0 15,0-21-15,21 20 0,0-20 16,-21 0-16,21 21 0,1-22 16,-1 22-16,0-21 0,0 21 0,21 21 15,-20-22-15,-1 22 0,0 0 16,0 0-16,21 22 0,-20-1 0,-1 0 16,0 0-16,-21 21 0,21-20 15,-21 20-15,21-21 0,-21 21 0,0-20 16,0 20-16,0-21 0,0 21 15,0-20-15,0-1 0,-21 0 0,21 0 16,0 0-16,-21 0 0,21 1 16,21-44 31,0 1-47,-21 0 0,21 21 0,1-21 15</inkml:trace>
  <inkml:trace contextRef="#ctx0" brushRef="#br0" timeOffset="5076.71">9906 868 0,'0'21'32,"0"0"-17,-21 22-15,21-22 0,0 0 0,0 21 16,-21-21-16,21 22 0,-22-22 15,22 0-15,0 21 0,-21-20 0,21-1 16,0 0-16,0 0 0,0 0 16,0 0-16,21-21 31,1-21-15,-1 21-16,-21-21 0,21 0 0,0 0 15</inkml:trace>
  <inkml:trace contextRef="#ctx0" brushRef="#br0" timeOffset="5423.51">9927 593 0,'0'0'0,"-21"21"0,0 0 15,21 0-15,0 0 16,0 1-16,0-1 15,21-21-15,0 0 16,0 0-16,0 0 0,1 0 0,20 0 16,-21-21-16,-21-1 15,21 22-15,-21-21 0,21 0 16,-21 0-16,0 0 0,0 0 16,0-1-16,0 1 0,0 0 15,-21 21-15,0 0 0,21-21 0,-21 21 16,0 0-16,0 0 15,-1 21-15,1 0 0,0 0 0,21 1 16,0-1-16,0 0 0,0 0 16,0 0-16,0 22 0,0-22 0,21 0 15,0 0-15,1 0 0,-1 0 16,0 1-16</inkml:trace>
  <inkml:trace contextRef="#ctx0" brushRef="#br0" timeOffset="6654.8">10520 847 0,'0'0'0,"0"-21"0,-21 21 0,-1 0 31,1 21-15,21 0-16,-21 0 15,21 0-15,0 0 0,0 1 16,0 20-16,-21-21 0,21 0 0,0 0 16,0 22-16,0-22 0,0 0 15,0 0-15,0 0 0,0 1 16,21-22-16,0 21 15,0-21-15,1 0 0,-1 0 16,0 0-16,0-21 0,0 21 16,0-22-16,1 22 0,20-21 15,-21 0-15,0 0 0,0 0 0,1-22 16,-22 22-16,21 0 0,0-21 16,-21 21-16,21-22 0,-21 22 0,0-21 15,0 21-15,0-1 0,0 1 16,0 42-1,-21 1 1,21-1-16,0 0 0,0 0 0,-21 21 16,21-20-16,0 20 0,-21-21 15,21 21-15,0-20 0,0-1 0,0 0 16,0 0-16,0 0 0,21 0 16,0-21-16,0 22 0,0-22 15,0 0-15,1 0 0,20 0 0,-21 0 16,21 0-16,-20 0 0,-1-22 15,21 22-15,-21-21 0,0 0 0,22 0 16,-22 0-16,0 0 0,0-1 16,-21 1-16,21-21 0,-21 21 0,0-22 15,0 22-15,0 0 0,0-21 16,0 21-16,-21 21 16,21 21-1,0 0-15,-21 0 0,21 0 16,-21 22-16,21-22 0,0 0 15,0 0-15,0 21 0,0-20 16,0-1-16,0 0 0,0 0 0,0 0 16,0 0-16,0 1 15,0-44 32,0 1-47,0 0 0,0 0 16,0-21-16,21 20 0,-21-20 15,21 21-15,0-21 0,1-1 0,-1 1 16,0 21-16,0-22 0,0 22 16,0-21-16,1 21 0,-1 21 15,0-21-15,0 21 0,0 0 16,0 0-16,1 0 0,-1 0 0,0 21 16,-21 0-16,0 0 0,21 0 15,-21 22-15,0-22 0,21 21 0,-21-21 16,0 22-16,0-1 0,0-21 0,0 0 15,0 22-15,0-22 0,0 0 16,0 0-16,0 0 0,0 0 16,0-42 15,0 0-15,0 0-16,0 0 15,0-22-15,21 22 0,1-21 16,-1 21-16,0-22 0,0 1 0,0 0 15,0-1-15,22 1 0,-1 21 0,-21-21 16,22 20-16,-1 1 0,0 21 16,22 0-16,-43 0 0,21 0 0,1 0 15,-22 21-15,0 1 0,0 20 16,-21-21-16,21 21 0,-21 1 0,0-1 16,0 0-16,0 1 0,0-1 15,-21 0-15,0 1 0,21-22 0,-21 21 16,21-21-16,-21 1 0,-1-1 0,22 0 15,-21 0-15,0 0 16,0-21-16,0 0 16,0 0-1,-1-21-15</inkml:trace>
  <inkml:trace contextRef="#ctx0" brushRef="#br0" timeOffset="7547.62">7747 1016 0,'0'21'0,"21"-21"15,0 0-15,0 0 16,1 0-16,-1 0 15,-21-21-15,21 21 16,-21-21-16,21 21 0,-21-21 16,0 0-16,21-1 0,0 1 15,-21 0-15,0 0 16,-21 21 15,0 21-15,0 0-16,0 0 0,0-21 15,-22 22-15,22-1 0,0 0 0,0 0 16,0 0-16,-1 0 0,1-21 16,21 22-16,0-1 0,0 0 31</inkml:trace>
  <inkml:trace contextRef="#ctx0" brushRef="#br0" timeOffset="8555.95">889 2625 0,'0'0'0,"0"-21"15,0 42 32,0 0-47,0 21 16,0-21-16,0 22 0,0-1 16,-21 0-16,0 1 0,21-1 15,-22 0-15,22-20 0,0 20 16,-21 0-16,0-21 0,21 22 0,0-22 15,0 0-15,0 0 0,0 0 16,0 1 0,0-44-1,0 1 1,0 0-16,0 0 0,0 0 0</inkml:trace>
  <inkml:trace contextRef="#ctx0" brushRef="#br0" timeOffset="8855.78">1185 2582 0,'21'0'32,"-21"22"-32,0-1 15,0 0-15,0 0 0,0 21 0,0-20 16,0 20-16,0-21 0,0 21 15,-21 1-15,21-22 0,-21 21 16,21-21-16,0 22 0,0-22 0,-21 0 16,21 21-16,-21-20 0,21-1 15,0 0-15,0 0 16,-21-21-16,21 21 16,0-42 15,0 0-31,0 0 15</inkml:trace>
  <inkml:trace contextRef="#ctx0" brushRef="#br0" timeOffset="9207.79">1460 2942 0,'22'0'31,"-1"0"-31,0 0 0,0 0 16,0 0-16,-21-21 16,0 0-1,0 0-15,-21 21 16,0 0-1,0 0-15,0 0 16,21 21 0,-22-21-16,22 21 0,0 0 15,0 0 1</inkml:trace>
  <inkml:trace contextRef="#ctx0" brushRef="#br0" timeOffset="10255.09">3090 2498 0,'-21'-21'16,"0"42"0,-21 21-16,20 0 0,22 1 15,-42 41-15,0-20 16,21-22-16,-1 1 0,-20-1 16,21 0-16,-21 1 0,20-1 0,-20 0 15,21 1-15,0-22 0,0 21 16,21-21-16,0 0 0,0 1 15,0-44 1,21 22 0,0-21-16,0 0 0,0-21 0,22 21 15,-22-1-15,21-20 0,-21 21 0,22-21 16,-22-1-16,21 1 16,-21-22-16,22 22 0,-22 0 0,0-22 0,0 22 15,0 0-15,0-1 16,1-20-16,-22 42 0,0-1 15,0 44 1,0-1-16,0 0 0,0 21 16,0 1-16,0-1 0,0 0 15,0 1-15,0-1 0,0 21 0,0-20 0,0-1 16,0 0-16,0-20 0,0 20 16,0 0-16,0-21 0,0 22 0,0-22 15,0 0-15,0 0 0,0 0 16,0 1-16,0-44 31,-22 22-31</inkml:trace>
  <inkml:trace contextRef="#ctx0" brushRef="#br0" timeOffset="10424">2730 3048 0,'0'0'0,"22"0"31,-1 0-31,0 0 0,0 0 16,21 0-16,-20-21 0,-1 21 16,21 0-16,-21 0 0,22-21 0,-1 21 15,-21-21-15,21 21 0,1-22 16,-22 22-16</inkml:trace>
  <inkml:trace contextRef="#ctx0" brushRef="#br0" timeOffset="10987.68">3873 2836 0,'0'0'0,"0"-63"16,0 42-16,0 0 16,0-1-16,-21 1 0,0 21 15,0-21-15,0 21 16,0 0-16,-1 0 0,1 21 0,0 0 15,0-21-15,-21 43 16,20-22-16,1 0 0,0 21 0,-21 1 16,21-22-16,-1 21 0,1 1 15,0-22-15,21 21 0,-21-21 0,21 22 16,-21-22-16,21 21 0,0-21 16,0 0-16,0 1 0,21-22 15,21 0-15,-21 0 16,1 0-16,20 0 0,0-22 0,1 1 15,-22 0-15,63-21 16,-41 21-16,-1-22 0,-21 1 0,22 21 16,-22-22-16,0 1 0,21 0 0,-42-1 15,21 1-15,-21-21 16,22 20-16,-22-20 0,0 20 0,0-20 16,0 21-16,0-64 15,0 85-15,-22 42 31,22 0-31,0 21 0,0-21 0,-21 22 16,21 20-16,0-20 0,0-1 16,0 21-16,0-20 0,0-1 0,0 0 15,0 1-15,0-1 0,0-21 0,0 22 16,0-22-16,0 0 0,0 0 16,0 0-16,0 0 0,21 1 15,1-22-15,-1 0 16,0 0-16,0 0 0,0-22 15,0 22-15,1-21 0</inkml:trace>
  <inkml:trace contextRef="#ctx0" brushRef="#br0" timeOffset="11344.48">4318 2731 0,'0'0'16,"0"21"-1,0 0-15,0 0 16,0 0-16,0 0 0,0 1 15,0-1-15,0 21 0,0-21 16,0 0-16,0 1 0,0-1 16,0 0-16,0 0 0,0 0 0,21 0 15,-21 1-15,21-22 16,0 0-16,1 0 16,-1 0-16,0-22 15,0 1-15,0 21 0,0-21 0,1 0 16,-1-21-16,0 20 0,0 1 15,0-21-15,0 0 0,1 20 0,-1-20 16,0 21-16,0-21 0,-21 20 0,0 1 16,21 21-16,-21-21 0,0 42 47,0 0-47,0 1 15,0-1-15,21-21 16,-21 21-16</inkml:trace>
  <inkml:trace contextRef="#ctx0" brushRef="#br0" timeOffset="11903.08">5355 2921 0,'0'0'0,"21"-21"16,-21 0-16,0 0 0,0-1 15,0 1-15,0-21 0,0 21 0,0 0 16,0-1-16,0-20 0,-21 21 16,21 0-16,-21 0 0,0 21 0,0 0 15,-22 0-15,22 0 0,0 0 16,0 0-16,-22 0 0,22 21 0,0 21 16,0-21-16,-21 0 0,20 22 15,1-1-15,0-21 0,21 22 0,-21-1 16,21-21-16,-21 21 0,21 1 15,0-22-15,0 0 0,0 21 16,0-20-16,21-1 0,0-21 0,0 21 16,0 0-16,1-21 0,20 0 15,-21 0-15,21 0 0,-20 0 0,-1-21 16,21 21-16,-21-21 0,22 0 16,-22-1-16,0 1 0,0 0 0,21 0 15,-20 0-15,-22 0 0,21-22 0,0 22 16,-21 0-16,0-21 0,0 20 15,0-20-15,0 21 0,0 0 16,0 0-16,0 42 31,-21 0-31,21 0 0,-21 0 16,21 0-16,0 1 0,0 20 16,0-21-16,0 0 0,0 0 0,0 1 15,0-1-15,0 0 0,0 0 16,21 0-16,0-21 0,0 0 0,21 0 15,-20 0-15,20 0 0,-21 0 0,21 0 16,-20 0-16,20 0 0,0-21 16,-21 0-16,22 0 0,-22 21 0,21-21 15</inkml:trace>
  <inkml:trace contextRef="#ctx0" brushRef="#br0" timeOffset="12337.22">6011 2667 0,'0'0'0,"0"21"31,0 0-31,0 1 0,-21-1 16,21 21-16,0-21 0,-21 0 0,21 1 16,0-1-16,0 21 0,-21-21 15,21 0-15,-21 1 0,21-1 0,0 0 16,0 0-16,-22-21 0,22 21 0,-21-21 16,21-21 15,0 0-16,0 0-15,0 0 16,0-1-16,21 1 0,1-21 0,-1 21 16,0-22-16,0 22 0,0-21 15,0 0-15,1 20 0,20 1 0,-21 0 16,0 0-16,22 21 0,-22 0 16,0 0-16,0 0 0,21 21 0,-20 0 15,-1 0-15,-21 1 0,21-1 16,-21 0-16,0 0 0,0 0 15,0 22-15,0-22 0,0 0 0,0 0 0,0 0 16,-21 0-16,21 1 16,0-1-16,-21 0 0,-1-21 0,22 21 15,-21-21-15,21 21 0,21-42 32,1 0-17,-1 0-15,0 21 0</inkml:trace>
  <inkml:trace contextRef="#ctx0" brushRef="#br0" timeOffset="12604.07">6879 2286 0,'-21'21'15,"0"0"-15,0 1 16,-1 20-16,1 0 0,21 1 0,-21-1 15,0 0-15,0 1 0,21 20 16,-21-21-16,-1 1 0,22-1 0,-21 0 16,21-20-16,0 20 0,0-21 0,0 21 15,0-20-15,0-1 0,0 0 16,21-21-16,1 21 0,-1-21 0,0 0 16,0 0-16,21 0 0,-20 0 0,-1 0 15,21 0-15,-21-21 0,0 0 16,1 21-16,-1-21 0,0-1 15</inkml:trace>
  <inkml:trace contextRef="#ctx0" brushRef="#br0" timeOffset="12783.96">6583 2646 0,'0'0'15,"-21"0"-15,-1 21 0,44 0 31,-1-21-31,0 0 0,21 0 16,-21 0-16,22 0 0,-1 0 16,0-21-16,-20 0 0,20 21 15,0-21-15,-21 21 0</inkml:trace>
  <inkml:trace contextRef="#ctx0" brushRef="#br0" timeOffset="13391.03">7493 2879 0,'21'0'0,"0"0"16,0 0-16,-21-21 15,22 21-15,-22-22 0,21 1 16,-21 0-16,21 0 0,-21 0 0,0 0 15,0-22-15,0 22 0,0 0 16,0-21-16,0 20 0,-21-20 0,0 21 16,21 0-16,-22 0 0,1 21 15,0 0-15,0 0 0,0 0 0,0 0 16,-1 21-16,1 0 0,0 0 16,0 21-16,0 1 0,0-22 0,-1 21 15,-20 1-15,21-1 0,0-21 0,21 21 16,-21 1-16,21-22 15,0 21-15,0-21 0,0 1 0,0-1 16,21 0-16,0-21 16,21 0-16,-21 0 0,22 0 15,-22-21-15,21 21 0,-21-21 0,22-1 16,-1 1-16,-21 0 0,22 0 16,-22 0-16,0 0 0,0-22 0,-21 22 15,0-21-15,21 21 0,-21-22 0,0 22 16,0 0-16,0 0 15,0 42 1,0 0-16,-21 0 16,21 0-16,0 1 0,0 20 15,-21-21-15,21 0 0,0 22 0,0-22 16,0 0-16,0 0 0,0 0 16,0 0-16,21 1 0,-21-1 0,21-21 15,0 21-15,1-21 0,-1 0 0,21 0 16,-21 0-16,22 0 0,-1 0 15,0 0-15,1 0 0,-1-21 0,43 0 16,-43-1-16,0 1 16,1 0-16</inkml:trace>
  <inkml:trace contextRef="#ctx0" brushRef="#br0" timeOffset="14012.68">8361 2709 0,'21'-42'0,"-42"84"0,42-126 0,-21 63 16,0-22-16,0 22 0,0 0 15,-21 0-15,0 21 0,-1 0 16,-20 0-16,21 0 0,0 0 0,-22 21 15,22 0-15,0 0 0,-21 0 16,21 22-16,-1-22 0,-20 21 0,21-21 16,0 22-16,21-22 0,0 42 15,0-41-15,0-1 0,0 0 16,21 0-16,0-21 0,0 0 16,0 0-16,1 0 0,20 0 15,-21 0-15,0 0 0,22 0 0,-22-21 16,0 0-16,0 21 0,0-21 0,0-1 15,1 1-15,-1 0 16,-21-21-16,0 21 0,0-1 0,21 1 16,-21 0-16,0 0 0,0 0 15,0 0-15,0 42 32,0 0-32,0 21 15,0-21-15,-21 1 0,0 20 0,21-21 16,-22 21-16,22 1 0,0-22 15,-21 21-15,0 1 0,21-1 0,0 21 16,0-20-16,0-1 0,0 22 0,0-1 16,-21-21-16,21 22 0,0-1 15,0 1-15,0-22 0,0 22 16,0-1-16,0-20 0,0 20 0,0-21 16,0 22-16,-21-22 0,21 22 15,0-22-15,0 0 0,-21 1 0,-1-1 16,22-21-16,0 0 0,-21 1 0,0-1 15,0 0-15,0-21 0,0 0 0,-1 0 16,1-21-16,-21 0 0,21-1 16,-22 1-16,22-21 0,-21 21 0,21-22 15,21 1-15,-21 0 0,21-22 0,-22 22 16,22 0-16,0-22 0,0 1 16,0 20-16,0-20 0,0-1 0,0 1 15,22-1-15,-1 1 16,0 20-16,0-20 0,21-1 0,-20 22 15,20 0-15,-21-1 0,21 1 0,1 0 16,-1-1-16,-21 1 0,22 0 16</inkml:trace>
  <inkml:trace contextRef="#ctx0" brushRef="#br0" timeOffset="14615.33">8699 2667 0,'0'0'0,"0"21"0,22-21 32,-1 0-32,0 0 0,0-21 15,0 21-15,0-21 0,1 21 0,-22-21 16,21 0-16,0-1 0,-21 1 16,21 0-16,-21 0 0,0 0 0,0 0 15,0-1-15,0 1 0,0 0 16,-21 21-16,0 0 0,0 0 15,-1 0-15,1 0 16,0 21-16,0 0 0,0 1 0,21 20 16,-21-21-16,21 0 0,-22 22 0,22-22 15,0 21-15,0-21 16,0 0-16,0 1 0,0 20 0,0-21 16,0 0-16,0 0 0,22 1 15,-1-22-15,0 0 0,0 0 16,0 21-16,22-21 0,-22 0 0,21 0 15,-21 0-15,22-21 0,-22 21 16,21-22-16,0 1 0,1 0 0,-1 0 16,-21 0-16,22-22 0,-1 22 0,-21-21 15,0 21-15,0-22 0,1 1 16,-1 21-16,-21-21 0,0 20 16,0 1-16,0 0 0,-21 21 15,-1 0 1,1 21-16,0 0 15,21 1-15,0-1 0,0 21 0,0-21 16,0 0-16,0 1 0,0-1 0,0 21 16,0-21-16,0 0 0,0 1 15,0-1-15,21 0 0,-21 0 16,21 0-16,-21 0 16,-21-21-1,0 0-15,0 0 0,0 0 16,0-21-1,-1 21-15,22-21 0,-21 0 0</inkml:trace>
  <inkml:trace contextRef="#ctx0" brushRef="#br0" timeOffset="15643.9">10816 2180 0,'-21'0'15,"0"0"-15,0 21 16,-1 1-16,1-1 0,-21 0 0,21 21 15,0-21-15,-1 22 16,1-22-16,21 21 0,0 1 0,0-22 0,0 21 16,0-21-16,0 0 0,0 1 15,0-1-15,21 0 0,1-21 0,-1 0 16,0 21-16,0-21 0,0 0 0,22 0 16,-22 0-16,0-21 0,21 21 15,-21-21-15,22 0 0,-22-1 0,0 1 16,43-21-16,-43 21 15,0-22-15,-21 22 0,0-21 16,0 21-16,0-22 0,0 1 0,0 21 16,0-21-16,-21 20 0,-22-20 15,22 21-15,-21 0 0,21 21 0,-22-21 16,22 21-16,-21 0 0,21 0 16,-22 0-16,22 0 0,21 21 15,0 0-15,21-21 16,1 0-16,-1 0 0,21 21 15,0-21-15,1 0 0,20 0 0,-20 0 16,20 0-16,1 0 0,-1-21 16,1 21-16,-1-21 0,-21 0 15,22 21-15,-1-22 0,-20 1 0,-1 0 16,0 0-16,-20 0 0,20 0 16,-42-1-16,0 1 0,0 0 0,0 0 15,-21 0 1,0 21-16,-1 0 0,-20 0 15,21 0-15,0 21 0,-22 0 16,22 0-16,0 22 0,-21-1 0,21-21 16,-1 43-16,1-22 0,0 0 0,0 22 15,21-1-15,-21 1 0,0-1 16,-1 1-16,22 84 16,-21-63-16,0 42 0,21-43 15,-21-20-15,21-1 0,0 22 16,0 0-16,-21-22 0,21 22 0,-21-22 15,21 1-15,-22-1 0,22 1 16,-21-1-16,0-20 0,0-1 0,21 0 16,-21-21-16,0 1 0,-1-1 0,1 0 15,0-21-15,0 0 0,-21 0 16,20 0-16,1-21 0,0 0 16,0-1-16,-21-20 0,-1 21 0,22-21 15,-21-1-15,-1 1 0,22 0 0,-21-1 16,21-20-16,0 20 0,-1 1 15,22 0-15,0-1 0,0 1 16,0 0-16,22-43 0,-1 64 16,0-21-16</inkml:trace>
  <inkml:trace contextRef="#ctx0" brushRef="#br0" timeOffset="16316.06">12573 2201 0,'21'-21'47,"0"21"-47,0 0 0,1-21 16,-1 21-16,0-21 0,21 0 15,-21 21-15,1-21 0,20-1 16,-21 1-16,0 21 0,0-21 0,1 0 15,-22 0-15,0 0 0,0-1 16,-22 1-16,1 0 0,0 21 16,-21 0-16,21 0 0,-22 0 15,1 0-15,0 0 0,-22 21 0,22 0 16,-1 1-16,1-1 0,21 0 0,-21 0 16,20 0-16,1 0 0,21 1 15,0-1-15,0 21 0,0-21 0,21 43 16,1-43-16,-1 21 15,0 1-15,21-22 0,-21 21 16,1 0-16,-1-20 0,21 20 0,-21-21 16,0 21-16,-21-20 0,0 20 15,0-21-15,0 0 0,0 0 0,-21 1 16,0-1-16,0 0 0,-21-21 16,-1 0-16,1 21 0,-22-21 0,22 0 15,0 0-15,-22 0 0,22-21 0,0 21 16,20-21-16,-20 0 0,21-1 15,0 1-15,0 0 0,21-21 0,-22 21 16,22-22-16,0 1 0,0 0 0,0 20 16,22-20-16,-1 0 15,21-1-15,-21 22 0,0 0 16,22 21-16,-22-21 0,21 21 16,1 0-16,-22 0 0</inkml:trace>
  <inkml:trace contextRef="#ctx0" brushRef="#br0" timeOffset="16655.64">12912 2519 0,'0'0'0,"21"0"0,0-21 15,0 0-15,21-1 0,-20 1 0,-1 0 16,0 0-16,0 0 0,-21 0 15,0-1-15,0 1 0,0 0 0,0 0 16,-21 0-16,0 21 0,0 0 16,-1 0-16,-20 0 0,21 0 15,-21 0-15,20 0 0,-20 21 0,21 0 16,0 0-16,-22 22 0,22-22 0,0 0 16,0 21-16,21-21 0,0 22 15,-21-22-15,21 21 0,0-21 0,0 1 16,0-1-16,0 0 0,21-21 15,0 21-15,0-21 0,0 0 16,1 0-16,20 0 0,-21 0 0,21-21 16,1 21-16,20-21 0,-20 0 15,-1-22-15</inkml:trace>
  <inkml:trace contextRef="#ctx0" brushRef="#br0" timeOffset="16917.03">13568 1757 0,'0'0'16,"0"-21"-16,0 0 0,-21 42 31,-1 0-31,22 21 0,-21-21 0,0 22 16,0-1-16,21 22 0,-21-22 16,0 0-16,-1 22 0,1-22 0,0 0 15,0 22-15,0-22 0,0 1 0,-1 20 16,1-21-16,21 1 0,-21-22 15,21 21-15,-21-21 0,21 1 0,0-1 16,21-21 0,0 0-16,0 0 0,1 0 15,-1-21-15,0-1 0,0 22 16</inkml:trace>
  <inkml:trace contextRef="#ctx0" brushRef="#br0" timeOffset="17271.84">13441 2413 0,'0'21'32,"21"-21"-17,0 0-15,0 0 0,0 0 16,1-21-16,-1 21 0,0-21 16,0 0-16,0 21 0,0-21 0,1 21 15,-22-22-15,21 1 0,-21 0 16,0 0-16,0 0 15,0 0 1,-21 21-16,-1 0 0,1 0 16,0 0-16,0 21 0,0 0 0,0 0 15,-1-21-15,1 21 0,0 22 16,0-22-16,0 0 0,21 0 0,0 0 16,0 0-16,0 1 0,0-1 15,0 0-15,0 0 0,0 0 16,21 0-16,0-21 0,0 0 15,0 0-15,22 0 0,-22 0 16,21 0-16,-21-21 0,22 0 0,-22 0 16,21 0-16,-21 0 0</inkml:trace>
  <inkml:trace contextRef="#ctx0" brushRef="#br0" timeOffset="17711.59">13970 2307 0,'0'0'0,"0"-21"0,0 0 0,0 0 15,0 0-15,0 42 47,0 0-47,0 0 0,0 0 0,0 0 16,0 22-16,-21-22 0,21 0 15,0 0-15,-21 22 0,21-22 0,-22 0 16,1 0-16,21 0 0,-21-21 0,21 21 16,0 1-16,-21-22 15,21-22 16,0 1-31,0 0 16,0 0-16,21-21 0,-21 20 0,21-20 16,0 21-16,22-21 0,-22 20 15,21-20-15,-21 21 0,22-21 0,-1 20 16,0 1-16,1 21 0,-1 0 0,-21 0 16,22 0-16,-1 0 0,-21 0 15,0 21-15,0 1 0,22 41 16,-43-42-16,0 22 0,0-22 15,0 21-15,0-21 0,0 22 16,0-22-16,0 0 0,-21 21 0,-1-21 16,22 1-16,-21-1 15,0-21-15,21-21 32,21-1-17,0 1-15,1-21 0</inkml:trace>
  <inkml:trace contextRef="#ctx0" brushRef="#br0" timeOffset="17931.47">14753 2223 0,'0'0'16,"0"21"-16,0 0 16,0 0-16,0 0 0,0 0 15,-21 1-15,21-1 0,-21 21 0,21-21 16,-21 0-16,21 22 0,0-22 15,0 0-15,0 0 0,-22-21 0,22 21 16,0 1-16,22-44 31,-22 1-31,21 0 16,0 21-16,-21-21 16</inkml:trace>
  <inkml:trace contextRef="#ctx0" brushRef="#br0" timeOffset="18235.55">14817 2011 0,'0'0'0,"0"21"31,0 0-15,21-21-1,0 0-15,0 0 0,0 0 16,-21-21-16,21 0 0,-21 0 15,22 21-15,-22-21 16,0-1-16,0 1 16,0 0-16,0 0 0,-22 21 15,1 0-15,0 0 0,0 0 16,0 0-16,21 21 0,-21 0 16,-1 0-16,1 1 0,21-1 0,-21 0 15,21 0-15,0 21 0,0-20 16,0-1-16,0 0 0,0 0 0,21 0 15,0 0-15</inkml:trace>
  <inkml:trace contextRef="#ctx0" brushRef="#br0" timeOffset="18612.34">15282 2180 0,'0'0'0,"-21"0"15,0 0 1,0 21-16,0 1 0,-1-1 0,22 0 16,-21 0-16,0 0 0,0 0 15,21 22-15,0-22 0,-21 0 0,21 21 16,0-20-16,0-1 16,0 0-16,0 0 0,0 0 0,21-21 15,0 21-15,0-21 0,0 0 16,1 0-16,20 0 0,-21 0 15,21-21-15,1 0 0,-22 21 0,21-21 16,-21 0-16,22-22 0,-22 22 16,0 0-16,0-21 0,0 21 0,1-22 15,-22 22-15,0-21 0,21 21 0,-21-1 16,0 1-16,0 0 16,-21 21-1,21 21 16</inkml:trace>
  <inkml:trace contextRef="#ctx0" brushRef="#br0" timeOffset="19287.99">16002 2159 0,'-21'0'0,"0"0"0,21 21 15,-22 0-15,1-21 0,21 22 16,-21-1-16,21 0 0,0 0 0,-21 0 16,21 0-16,-21 22 15,21-22-15,0 0 0,0 0 0,0 0 16,-21 1-16,21-1 16,-22 0-16,22 0 15,0-42 16,0 0-31,0 0 0,0-1 0,0 1 16,0 0-16,0 0 0,22-21 16,-1 20-16,0 1 0,0-21 0,0 21 15,22-22-15,-22 22 0,0 0 16,21 0-16,-21 0 0,1 0 16,20 21-16,-21 0 0,0 0 0,22 0 15,-22 0-15,0 21 0,0 0 16,0 0-16,-21 0 0,0 0 0,21 22 15,-21-22-15,22 21 0,-22-21 16,0 22-16,0-22 0,0 0 0,0 0 16,0 0-16,0 1 0,-22-1 0,1 0 15,0-21-15,0 0 16,21-21 15,0 0-31,0-1 0,21 1 0,0 0 16,0-21-16,22 21 0,-22-1 15,21-20-15,-21 21 0,22-21 16,-1 20-16,0-20 0,1 21 0,-1 0 16,0 0-16,1 21 0,-22 0 15,21 0-15,-21 0 0,1 21 0,-1 0 16,0 0-16,-21 21 0,0-20 0,0 20 16,0-21-16,0 21 0,0 1 15,0-22-15,0 21 0,0-21 0,0 22 16,0-22-16,0 0 0,0 0 15,0 0-15,0 1 0,0-1 0,-21-21 16,0 21-16,-1-21 0,1 0 0,0 0 16,0 0-16,0 0 15,0 21-15,-22-21 0,22 21 0</inkml:trace>
  <inkml:trace contextRef="#ctx0" brushRef="#br0" timeOffset="20060.22">1058 4424 0,'0'0'0,"-21"0"0,21-21 15,-21 21-15,21-21 16,-21 21-16,21-22 0,0 1 16,0 42 15,0 1-31,0-1 0,0 0 16,0 21-16,0-21 0,0 22 0,0-1 15,0 0-15,0 1 0,-21-1 16,21 0-16,-22-20 0,22 20 15,0 0-15,0-21 0,0 1 0,0-1 16,0 0-16,-21-21 16,21 21-16,0-42 15,21 21-15,-21-21 16,22 0-16,-1-22 0,0 22 0,0 0 16</inkml:trace>
  <inkml:trace contextRef="#ctx0" brushRef="#br0" timeOffset="20451.93">1291 4382 0,'0'-22'16,"0"44"-16,0-65 0,0 22 0,0 0 15,21 21-15,-21-21 16,21 21-16,1 0 0,-1 0 16,0 0-16,0 0 0,21 0 15,-20 21-15,20 0 0,0 0 16,-21 0-16,22 22 0,-22-22 0,0 21 15,0-21-15,-21 22 0,0-22 16,0 21-16,0 1 0,-42-22 0,21 21 16,-22-21-16,1 22 15,0-22-15,-22 21 0,22-21 0,-22 0 16,22 1-16,0-1 0,-1 0 16,22-21-16,0 0 0,0 0 0,0 0 15,42 0 16,0 0-31,21-21 0,-20 21 16,-1 0-16,21 0 0,-21-21 16,22 21-16,-1 0 0,-21-22 0,21 1 15,1 21-15,-1 0 0,-21-21 16,22 21-16,-22-21 0,0 21 0,0-21 16,0 21-16,0-21 15,-21-1-15</inkml:trace>
  <inkml:trace contextRef="#ctx0" brushRef="#br0" timeOffset="20639.84">1990 4614 0,'21'0'78,"0"0"-78</inkml:trace>
  <inkml:trace contextRef="#ctx0" brushRef="#br0" timeOffset="21099.97">3238 3979 0,'0'0'0,"0"-21"0,0 0 16,-21 21-1,21 21-15,-21 0 0,21 22 16,0 20-16,0-20 0,-21 20 16,21-21-16,-21 22 0,21-1 0,0-20 15,0 20-15,-21-20 0,21-1 0,0-21 16,-22 21-16,22-20 0,0-1 16,0 0-16,0 0 0,0 0 0</inkml:trace>
  <inkml:trace contextRef="#ctx0" brushRef="#br0" timeOffset="21487.78">2836 4318 0,'0'0'16,"-21"-42"-16,21 21 0,0-22 0,0 1 15,0 0-15,0-1 0,0 1 16,21 0-16,-21 20 0,21-20 0,22 21 15,-22-21-15,0 20 0,21 1 0,-20 0 16,20 21-16,0 0 16,-21 0-16,22 0 0,-1 0 0,22 21 15,-22 0-15,21 1 0,-20 41 16,20-21-16,-20 1 0,20 20 0,-21 1 16,-20-1-16,-1-20 0,0 20 0,-21-21 15,0 22-15,0-22 0,-21 1 16,0-1-16,-22 0 0,22 1 0,-21-22 15,-22 21-15,22-21 0,0 22 16,-1-22-16,1 0 0,0-21 0,-1 21 16,22-21-16,-21 0 0,21 0 15,-1 0-15,1 0 0,0 0 16,21-21-16,-21 0 0,21 0 16,0-1-16,0 1 0,0 0 15,0 0-15,21 0 0,0 0 16,0 21-16,1-22 0,-1 1 15,21 0-15,-21 21 0</inkml:trace>
  <inkml:trace contextRef="#ctx0" brushRef="#br0" timeOffset="21907.95">3810 4487 0,'0'-21'0,"0"0"15,21 0 1,-21 0-16,21 21 0,-21-21 16,21-1-16,1 22 0,-22-21 0,21 0 15,0 21-15,0 0 0,0 0 0,0 0 16,1 0-16,-1 0 0,0 21 16,0 0-16,0 1 0,0-1 0,1 0 15,-22 21-15,0-21 0,21 1 16,-21 20-16,0-21 0,0 21 15,0 1-15,-21-22 0,-1 0 16,22 0-16,-21 0 0,0-21 16,21-21 15,0 0-31,0 0 0,0 0 16,0 0-16,0-22 0,0 22 0,0 0 15,0 0-15,21-22 0,0 22 16,-21-21-16,22 21 0,-22-22 0,21 22 15,0 0-15,0 0 0,0 0 16,0 21-16,1 0 0,-1 0 0,21 0 16,0 0-1,1 0-15,-22 21 0</inkml:trace>
  <inkml:trace contextRef="#ctx0" brushRef="#br0" timeOffset="22435.65">4932 4551 0,'0'0'16,"21"-21"-16,-21-22 15,0 22-15,0 0 0,0-21 16,0 21-16,0-1 0,-21 1 0,0 0 16,-1-21-16,1 21 0,0-1 15,0 22-15,-21 0 0,20 0 0,-20 0 16,21 0-16,-21 0 0,20 22 15,1-1-15,-21 21 0,21-21 16,0 22-16,-1-22 0,1 21 16,0 0-16,0-20 0,21 20 0,0-21 15,0 0-15,0 22 0,0-22 0,0 0 16,0 0-16,21 0 16,0-21-16,0 0 0,22 0 0,-22 0 15,0 0-15,21 0 0,-20 0 16,20 0-16,-21-21 0,21 0 15,-20 0-15,20 0 0,0-22 16,-21 22-16,1 0 0,-1-21 0,0 20 16,-21-20-16,21 21 0,-21 0 0,0-22 15,0 22-15,0 0 0,0 0 16,0 0-16,-21 42 31,21 0-31,-21 0 0,21 0 16,-21 22-16,21-22 0,0 0 0,0 21 15,0-20-15,0-1 0,0 21 0,0-21 16,0 0-16,0 1 0,0-1 16,0 0-16,21-21 0,-21 21 15,21-21-15,0 0 0,0 0 16,0 0-16,1-21 0,-1 21 0,0-21 16</inkml:trace>
  <inkml:trace contextRef="#ctx0" brushRef="#br0" timeOffset="23028.32">5355 4297 0,'0'0'0,"0"21"31,0 0-15,0 22-16,0-22 0,-21 0 16,21 0-16,-21 0 0,21 0 15,0 22-15,0-22 0,0 0 0,0 0 16,0 0-16,0 1 0,0-1 15,21-21 1,0 0 0,0 0-16,0 0 15,1-21-15,-22-1 0,21 22 0,0-21 16,0 0-16,0 0 0,-21 0 0,21-22 16,1 22-16,-1 0 0,-21 0 15,21 0-15,-21 0 0,21-1 0,-21 44 31,0-1-15,0 0-16,0 0 16,0 0-16,0 0 0,0 1 0,0-1 15,0 0-15,0 0 0,21 0 16,0 0-16,1 1 0,-1-22 16,0 0-16,0 0 0,21 0 15,-20 0-15,20 0 0,-21 0 0,21 0 16,-20 0-16,20-22 0,-21 22 0,0-21 15,22 0-15,-22 0 0,0 0 16,0-22-16,0 22 0,0-21 0,1 21 16,-22-22-16,0 1 0,0 0 15,0-1-15,0 1 0,-22 0 0,1-1 16,0 22-16,0 0 0,0 0 16,0 21-16,-1 0 0,1 0 0,0 0 15,-21 21-15,21 0 0,-1-21 16,1 21-16,0 1 0,21-1 15,0 0-15,0 21 0,0-21 16,0 1-16,21-22 0,43 0 16,-43 0-16,21 0 0,-21 0 15</inkml:trace>
  <inkml:trace contextRef="#ctx0" brushRef="#br0" timeOffset="23532.03">6583 3831 0,'0'-21'0,"0"42"0,0-63 0,-21 21 0,-1 21 31,22 21-31,0 0 16,0 0-16,0 0 0,-21 22 0,21-1 16,0 0-16,0 1 0,0 20 15,0-20-15,0-1 0,0 0 0,0 1 16,-21-1-16,21 0 0,-21 1 15,21-22-15,0 21 0,0-21 0,-21 0 16,21 1-16,0-1 0,-21 0 0,-1-21 16,22-21 15,0 0-31,0-1 16,0 1-16,0 0 0,22 0 15,-1-21-15,0 20 0,0-20 0,21 21 16,-20-21-16,-1-1 0,21 22 0,22-42 15,-22 41-15,0 22 16,1 0-16,-22 0 0,21 0 0,0 22 16,-20-1-16,20 0 0,-21 0 0,0 0 15,0 22-15,1-22 0,-22 21 16,0-21-16,0 0 0,0 1 0,-22 20 16,1-21-16,0 0 0,0 0 15,-21 1-15,20-22 0,-20 21 16,21 0-16,-21-21 0,-1 21 0,1-21 15,21 0-15,-22 0 0,22 0 0,-21 0 16,21 0-16,0 0 16,-1-21-16,22 0 15,0 0-15</inkml:trace>
  <inkml:trace contextRef="#ctx0" brushRef="#br0" timeOffset="24271.67">7662 4318 0,'0'0'16,"64"-85"-1,-43 64-15,-21 0 0,0 0 16,0 0-16,0 0 0,0-1 16,0 1-16,-21 0 0,0 0 0,-1 0 15,-20 0-15,21 21 0,0 0 16,-22 0-16,1 0 0,21 0 0,-21 21 16,-1 0-16,22 0 0,-21 21 15,21-20-15,-22 20 0,22 0 16,-21 1-16,21-1 0,-1 0 0,1 1 15,21-1-15,0-21 0,0 21 0,0-20 16,0-1-16,0 0 0,0 0 16,21-21-16,1 0 0,-1 0 0,0 0 15,0 0-15,0 0 0,22 0 16,-22 0-16,21 0 0,-21-21 0,22 0 16,-1 21-16,-21-21 0,21-1 0,1-20 15,-22 21-15,21 0 0,-21-22 16,1 22-16,-1-21 0,0 21 0,0-22 15,-21 22-15,0-21 0,0 21 16,0 0-16,0-1 0,0 44 31,-21-1-31,21 0 0,-21 21 16,21-21-16,-21 1 0,-1 20 16,22-21-16,0 21 0,0-20 0,0-1 0,0 21 15,0-21-15,0 0 0,0 1 16,22-1-16,-1-21 0,0 0 15,21 0-15,-21 0 0,22 0 0,-1 0 16,0 0-16,-20 0 0,20-21 16,0 21-16,1-22 0</inkml:trace>
  <inkml:trace contextRef="#ctx0" brushRef="#br0" timeOffset="24516.53">8445 4085 0,'0'0'0,"0"-21"0,0-21 16,0 21-16,0-1 0,-21 22 15,0 0-15,0 0 16,0 22-16,-22-1 0,22 21 16,0-21-16,0 0 0,-21 22 0,20-1 15,1 0-15,0-20 16,0 20-16,21 0 0,0-21 0,0 22 0,0-22 16,0 0-16,0 0 0,0 0 15,42 1-15,-21-1 0,1-21 16,-1 0-16,21 0 0,-21 0 0,22 0 15,-22 0-15,21 0 0,0-21 16,-20 21-16,20-22 0,0 1 0,-21-21 16,22 21-16</inkml:trace>
  <inkml:trace contextRef="#ctx0" brushRef="#br0" timeOffset="25095.38">8848 3747 0,'0'-43'16,"0"86"-16,0-107 0,-22 85 31,22 0-31,-21 1 0,21-1 16,0 21-16,-42 22 0,21-22 15,21 21-15,0-20 0,-21-1 16,-1 0-16,22 1 0,-21-1 0,21 0 16,0 1-16,0-22 0,-21 21 0,21-21 15,0 1-15,-21-22 0,21 21 16,0-42 15,0-1-31,21 1 16,0 0-16,0 0 0,1 0 0,-1-22 0,0 22 15,0-21-15,21 0 16,-20 20-16,-1-20 0,0 0 0,21 21 16,-21-1-16,1 1 0,-1 21 0,0 0 15,0 0-15,0 0 0,0 0 16,-21 21-16,0 1 15,0-1-15,0 0 0,0 0 16,-21 0-16,0 0 0,0-21 0,0 22 16,0-1-16,-1-21 0,1 21 0,0-21 15,0 0-15,0 0 0,0 0 16,-1 0-16,1 0 16,21 21-1,0 0 1,0 0-16,0 1 0,0-1 15,0 0-15,0 0 0,0 0 0,0 0 16,21 1-16,1-22 0,-1 42 16,0-21-16,0-21 15,0 21-15,0-21 16,1 0-16,-1 0 0,21 0 0,-21 0 16,0 0-16,22 0 0,-1 0 0,-21-21 15,22 0-15,-1 21 0,-21-21 16,21 0-16</inkml:trace>
  <inkml:trace contextRef="#ctx0" brushRef="#br0" timeOffset="25447.47">9821 4001 0,'0'0'16,"0"-22"-16,0 1 16,-21 21-16,0 0 0,0 0 15,0 0-15,-22 0 0,22 0 16,0 0-16,-21 21 0,20 1 15,1-1-15,0 0 0,0 21 0,0-21 16,21 1-16,0-1 0,0 0 16,0 0-16,0 0 0,0 0 0,0 1 15,21-1-15,0-21 0,0 21 16,0-21-16,22 0 0,-22 21 16,0-21-16,0 21 0,0-21 0,1 0 15,-1 21-15,-21 1 16,0-1-16,-21 0 15,-1-21 1,1 0-16,-21 0 0,21 0 0,-22 0 16,22 0-16,0 0 0,-21 0 15,21 0-15,-1 0 0,1 0 0,0 0 16,0 0-16,21-21 16,0 0-1</inkml:trace>
  <inkml:trace contextRef="#ctx0" brushRef="#br0" timeOffset="26108.44">10964 4064 0,'0'0'0,"0"-21"0,21 0 0,-21 0 15,22-1-15,-22 1 0,0 0 0,0 0 16,21 21-16,-42 0 31,-1 21-31,1 0 0,0 22 16,0-22-16,-21 21 16,20 0-16,1 1 0,0-1 0,0-21 15,0 22-15,0-1 0,21-21 16,0 0-16,0 22 0,0-22 0,0 0 15,21 0-15,0-21 0,0 0 16,0 0-16,0 0 0,22 0 16,-22 0-16,21 0 0,1 0 0,-22 0 15,21-21-15,0 0 0,1 0 0,-22-1 16,21 1-16,-21 0 16,22 0-16,-22-21 0,0 20 0,-21-20 0,0 0 15,0-1-15,0 1 0,0 0 16,-21-1-16,0 22 0,-22-21 15,22 21-15,-21 0 0,21-1 0,-22 1 16,1 0-16,21 21 0,-21 0 16,20 0-16,1 0 0,0 0 0,21 21 15,21 0 1,22-21-16,-22 0 16,21 0-16,0 0 0,1 0 0,-1 0 15,22 0-15,-1 0 0,-21 0 16,22 0-16,-22-21 0,22 0 0</inkml:trace>
  <inkml:trace contextRef="#ctx0" brushRef="#br0" timeOffset="26498.39">12023 3556 0,'0'0'0,"0"-21"0,0 0 0,0 0 16,-43-22 0,1 43-16,21 0 0,-22 0 0,22 0 15,-21 0-15,21 21 0,-22 1 16,22 20-16,-21-21 0,21 21 0,0 22 15,-1-22-15,-20 1 0,21 20 0,0 1 16,0-1-16,-1 1 0,1 20 16,0-20-16,0-1 0,0 1 15,21-1-15,0 1 0,0-1 0,0 43 16,0-42-16,0-1 16,0 1-16,0-22 0,0 21 0,0 1 15,0-22-15,0 1 0,0-1 0,0 0 16,0 1-16,0-22 0,0 0 15,0 0-15,0 0 0,0 0 0,-21-21 16,-1 0-16,-20 0 0,21 0 16,-21 0-16,-1 0 0,1-21 15,-22 0-15,1 0 0,21 0 0,-22 0 16,1-22-16,20 22 0,1-21 16,0-1-16,20 22 0,1-21 0,0 21 15,0-22-15,21 1 0,0 21 16,0-21-16,0 20 0,0 1 0,21-21 15,0 21-15,22 0 0,-1-22 0,0 22 16</inkml:trace>
  <inkml:trace contextRef="#ctx0" brushRef="#br0" timeOffset="27167.32">12594 3810 0,'42'-63'31,"-20"63"-31,-1-22 0,0 1 16,0 0-16,0 0 0,0 0 16,1 21-16,-22-21 0,21-1 0,0 1 15,-21 0-15,21 0 0,-21 0 16,0 0-16,0-1 0,0 1 0,-21 21 15,0 0-15,-22-21 0,22 21 16,0 0-16,-21 0 0,21 0 0,-22 21 16,1-21-16,21 21 0,-22 1 15,22-1-15,0 0 0,0 0 0,0 0 16,21 0-16,0 1 0,0 20 16,0-21-16,0 0 0,21 0 15,0 22-15,0-22 0,0 0 0,1 21 16,-1-20-16,0 20 0,21 0 0,-21-21 15,1 22-15,-1-1 0,0-21 16,-21 22-16,0-22 0,0 21 0,0-21 16,0 0-16,-21 1 0,0-1 15,-1 0-15,1-21 0,0 21 0,0-21 16,-21 0-16,20 0 0,1 0 0,-21 0 16,21 0-16,0-21 0,-1 21 15,1-21-15,0 0 0,0-1 0,0 1 16,21 0-16,0 0 0,0 0 0,0 0 15,0-22-15,0 22 0,0-21 16,0 21-16,0-1 0,0-20 16,42 0-16,-21 21 0,0-1 15,1 1-15,20 0 0,-21 21 16</inkml:trace>
  <inkml:trace contextRef="#ctx0" brushRef="#br0" timeOffset="27531.82">12954 4022 0,'21'0'15,"0"0"1,0-21-16,1 21 0,-1-22 16,-21 1-16,21 21 0,0-21 0,0 0 15,0 0-15,1 0 0,-1-1 16,0 1-16,-21 0 0,0 0 0,0 0 15,0 0-15,0-1 0,-42 22 16,20 0-16,1 0 0,-21 0 16,21 0-16,-22 0 0,1 22 0,21-1 15,-21 21-15,20-21 0,1 0 16,-21 22-16,21-1 0,21-21 16,0 22-16,0-1 0,0-21 0,0 21 15,0-20-15,0-1 0,0 0 16,0 0-16,21 0 0,21-21 15,-21 21-15,1-21 0,-1 0 0,21 0 16,0 0-16,-20-21 0,20 21 16,0-21-16,1 0 0,-1 0 15,0 0-15,1-22 0</inkml:trace>
  <inkml:trace contextRef="#ctx0" brushRef="#br0" timeOffset="27795.67">13695 3281 0,'0'-21'16,"0"42"-16,0-63 0,0 20 0,0 44 16,0-1-16,0 0 15,0 21-15,-21 22 0,-1-22 16,22 22-16,-21-22 0,21 21 0,-21-20 16,0 20-16,0-20 0,21-1 0,-21 21 15,-1-20-15,1-1 0,0 0 16,0 1-16,21-1 0,-21-21 15,21 0-15,-21 43 0,21-43 16,21-21 0,0 0-16,0-21 15,0 0-15,0 0 16,1-1-16</inkml:trace>
  <inkml:trace contextRef="#ctx0" brushRef="#br0" timeOffset="28151.47">13695 3979 0,'0'22'32,"21"-22"-1,0 0-31,0 0 0,-21-22 16,21 22-16,1-21 0,-1 21 0,0-21 0,0 21 15,0-21-15,0 0 16,1 21-16,-1-21 0,-21-1 15,0 1-15,0 0 0,-21 21 16,-1-21-16,1 21 16,-21 0-16,21 0 0,0 0 0,-1 21 15,-20-21-15,21 21 0,0 0 16,0 1-16,21-1 0,0 21 0,0-21 16,-22 0-16,22 1 0,0 20 0,0-21 15,0 0-15,0 0 0,22 1 16,-1-1-16,0-21 0,0 0 15,0 0-15,0 0 0,1 0 0,-1 0 16,0 0-16,21 0 16,-21-21-16,22-1 0,-22 22 0,21-21 15</inkml:trace>
  <inkml:trace contextRef="#ctx0" brushRef="#br0" timeOffset="28607.75">14309 3768 0,'0'0'16,"0"-21"-1,0 42-15,0 0 16,0 0 0,0 0-16,0 0 0,0 1 0,-22-1 15,22 21-15,0-21 0,0 0 0,0 22 16,-21-22-16,0 0 0,21 21 16,-21-20-16,21-1 0,0 0 0,-21-21 15,21 21-15,-21 0 0,21-42 47,0 0-47,0 0 16,0-22-16,0 22 0,21 0 0,0-21 15,0 21-15,0-22 0,22 1 0,-22 21 16,21-22-16,-21 1 0,22 21 16,-22 0-16,21 0 0,-21-1 15,22 22-15,-22 0 0,0 0 16,0 0-16,0 0 0,0 22 0,1-1 15,-22 0-15,21 42 0,-21-20 16,0-22-16,0 21 0,0 1 16,0-22-16,0 21 0,-21-21 0,-1 0 15,22 22-15,0-22 0,-21 0 16,21 0-16,-21-21 16,21-21 15,21 0-31,0 0 0,1 0 15</inkml:trace>
  <inkml:trace contextRef="#ctx0" brushRef="#br0" timeOffset="28839.61">15007 3789 0,'0'42'16,"0"-21"-16,-21 22 15,21-22-15,-21 0 0,0 0 0,21 0 16,0 1-16,-22-1 0,22 21 0,-21-21 16,21 0-16,-21-21 0,21 22 0,0-1 15,21-42 17,0-1-17,1 1-15,-1 0 16</inkml:trace>
  <inkml:trace contextRef="#ctx0" brushRef="#br0" timeOffset="29175.42">15071 3514 0,'0'0'0,"-43"42"16,22-21-1,21 0-15,0 1 16,0-1-16,0 0 15,21-21-15,0 0 0,1 0 16,-1 0-16,0 0 0,0 0 16,0 0-16,0-21 0,1 0 15,-1 21-15,-21-22 0,0 1 16,0 0-16,0 0 0,0 0 0,0 0 16,0-1-16,0 1 0,-21 0 15,-1 21-15,1 0 0,0 0 16,0 0-16,0 21 0,0 0 15,-1 1-15,1-1 0,0 0 16,21 0-16,0 0 0,0 22 16,0-22-16,0 0 0,0 0 0,0 0 15,0 0-15,0 1 0,0-1 16,21 0-16</inkml:trace>
  <inkml:trace contextRef="#ctx0" brushRef="#br0" timeOffset="29568.3">15515 3747 0,'0'-22'16,"-21"22"0,0 0-16,0 0 0,-1 22 15,22-1-15,-21 0 0,21 0 0,-21 0 16,21 0-16,0 1 0,-21-1 15,21 0-15,-21 21 0,21-21 0,0 1 16,0-1-16,0 0 0,0 0 0,0 0 16,21 0-16,0-21 0,0 0 15,0 22-15,1-22 0,20 0 0,-21 0 16,21 0-16,-20 0 16,20-22-16,-21 1 0,21 0 0,-20 0 15,-1 0-15,0 0 0,0-1 0,-21-20 16,21 21-16,-21-21 0,21 20 15,-21-20-15,0 21 0,0 0 0,0 0 16,0-1-16,0 1 0,0 0 16,0 42 15,0 0-15</inkml:trace>
  <inkml:trace contextRef="#ctx0" brushRef="#br0" timeOffset="30255.27">16192 3725 0,'-21'0'16,"0"22"-1,0-1-15,0 0 0,21 0 16,0 0-16,0 0 0,-21 1 0,21 20 15,0-21-15,-22 0 16,22 0-16,0 1 0,0-1 16,0 0-16,0 0 0,-21 0 15,21-42 17,0 0-17,0 0-15,0 0 0,0-1 16,0 1-16,0 0 0,0 0 0,21-21 15,1 20-15,-22 1 0,21-21 16,0 21-16,0 0 0,21-22 0,-20 22 16,-1 0-16,0 0 0,21 21 15,-21 0-15,1 0 0,-1 0 0,0 0 16,0 0-16,-21 21 0,21-21 0,-21 21 16,21 21-16,-21-20 15,0-1-15,0 0 0,0 0 0,0 21 16,22-20-16,-22-1 0,21 0 0,-21 0 15,0 0-15,0 0 0,0 1 16,0-1-16,0 0 0,0-42 47,0 0-47,0-1 16,0 1-16,0 0 0,21 0 15,0 0-15,0-22 0,0 22 0,22 0 16,-22-21-16,21-1 15,1 22-15,-1-21 0,0 21 0,-21 0 16,64-22-16,-43 43 0,1 0 16,-22 0-16,21 0 0,-21 21 15,1 1-15,-1-1 0,-21 0 0,0 21 16,0-21-16,0 22 0,0-22 16,0 0-16,-21 21 0,-1-20 0,1 20 15,0-21-15,0 0 0,0 0 0,0 1 16,-1-1-16,1 0 0,0 0 15,0 0-15,0 0 0,0-21 0,-1 22 16,1-22-16,0 21 0</inkml:trace>
  <inkml:trace contextRef="#ctx0" brushRef="#br0" timeOffset="31139.39">1016 5884 0,'0'22'47,"0"-1"-47,0 21 0,0-21 0,0 22 15,0-1-15,0-21 16,0 21-16,0 1 0,0-22 0,0 21 0,0-21 16,0 22-16,0-22 0,0 0 15,0 0-15,0 0 0,-21-21 16,42-21 15,-21 0-31,21 0 16,0 0-16</inkml:trace>
  <inkml:trace contextRef="#ctx0" brushRef="#br0" timeOffset="31672.09">1355 5884 0,'0'-21'0,"42"21"15,-21-21-15,0 21 16,0 0-16,1 0 0,-1 0 16,0 0-16,0 0 0,0 0 0,43 42 15,-43-20-15,-21-1 16,0 0-16,0 0 0,0 0 0,0 22 15,0-22-15,0 0 0,-21 0 16,-22 0-16,22-21 0,0 21 0,-21 1 16,21-22-16,-1 0 0,1 21 15,0-21-15,0 0 0,21-21 32,21 21-32,0-22 15,0 22-15,1 0 0,-1-21 16,0 21-16,21 0 0,-21 0 0,22 0 15,-22 0-15,0 0 0,21 0 16,-20 21-16,-1 1 0,0-1 16,-21 0-16,0 0 0,0 0 0,0 22 15,-21-22-15,0 0 16,-22 0-16,1 0 0,21 0 16,-22 1-16,1-1 0,0 0 0,-1-21 15,1 21-15,0-21 0,21 0 0,-22 0 16,22 0-16,-21 0 15,21 0-15,-1 0 0,1-21 0,21 0 16,-21 0-16,21-1 16,0 1-16,0 0 0,0 0 0,21 0 15,0 0-15,1-1 16,-1 22-16</inkml:trace>
  <inkml:trace contextRef="#ctx0" brushRef="#br0" timeOffset="31851.99">2032 6160 0,'0'0'0,"21"0"31,0 0 0,0 0-15,1 0-16,-1 0 0</inkml:trace>
  <inkml:trace contextRef="#ctx0" brushRef="#br0" timeOffset="32371.49">3577 5630 0,'0'0'0,"0"-21"0,0 0 0,0-21 16,0 21-16,0-1 0,0 1 0,-21 0 16,0 21-16,0 0 15,-1 0-15,1 0 0,0 0 0,0 0 16,-21 21-16,20 0 0,-20 22 15,0-22-15,21 42 0,-22-20 16,22 20-16,-21-20 0,-1 20 0,22 1 16,0-1-16,-21-21 0,21 22 0,21-22 15,0 1-15,0-1 0,0 0 16,0 1-16,0-1 0,0-21 16,21 0-16,0 0 0,0 1 0,0-1 15,22-21-15,-22 0 0,21 0 16,0 0-16,1 0 0,-1 0 0,22-21 15,-22-1-15,0 1 0,1 0 16</inkml:trace>
  <inkml:trace contextRef="#ctx0" brushRef="#br0" timeOffset="33319.39">3895 5906 0,'0'0'0,"-43"0"16,22 21-1,0 0-15,0 0 0,0 0 16,-1 22-16,1-22 0,0 21 0,0-21 16,21 22-16,-21-1 0,21-21 15,-21 0-15,21 22 0,0-22 0,0 0 16,0 0-16,21 0 0,0 0 16,0 1-16,0-22 0,0 0 0,1 0 15,20 0-15,-21 0 0,0 0 0,22-22 16,-22 22-16,0-21 0,0 0 15,0 0-15,0 0 0,-21 0 16,22-1-16,-22 1 0,0 0 16,0 0-16,0 0 0,-22 0 0,1-1 15,0 1-15,0 0 0,21 0 0,-21 0 16,0 0-16,-1-1 0,1 1 16,21 0-16,0 0 15,0 0-15,21 0 16,1 21-16,20 0 0,-21 0 0,0-22 15,0 22-15,22 0 0,-22 0 16,0 0-16,21 22 0,-20-1 16,-1 0-16,21 0 0,-21 0 0,0 0 15,1 1-15,-1 20 0,-21-21 16,0 0-16,0 0 0,0 1 0,0-1 16,0 0-16,0 0 0,0 0 15,0 0-15,-21-21 0,-1 22 0,22-1 16,-21-21-16,0 0 31,21-21-31,0-1 0,0 1 16,0 0-16,0 0 15,21-21-15,0 20 0,-21 1 0,22 0 16,-1-21-16,0 21 0,0-1 0,0 1 16,0 0-16,22 0 0,-22 21 15,0 0-15,21 0 0,-20 0 16,20 0-16,-21 21 0,0-21 15,0 21-15,1 0 0,-1 1 0,-21-1 16,0 21-16,0-21 0,21 0 0,-21 1 16,0-1-16,0 0 0,0 0 15,0 0-15,0 0 0,-21-21 16,0 22-16,-1-22 16,1 0-1,21-22 1,0-41-1,0 42-15,0 0 0,21-22 16,1 22-16,-1 0 0,0 0 16,0-22-16,0 22 0,22 21 15,-22-21-15,21 21 0,0 0 16,-20 0-16,-1 0 0,0 21 16,0-21-16,-21 21 0,0 1 0,21-1 15,-21 21-15,0-21 0,0 0 16,0 1-16,0-1 0,0 0 0,0 0 15,-21 0-15,21 0 0,0 1 16,-21-22-16,21 21 16,0-42 15,21 21-31,-21-22 0,21 1 0,0 0 16,1 0-16,-1 0 0</inkml:trace>
  <inkml:trace contextRef="#ctx0" brushRef="#br0" timeOffset="33679.43">5503 5398 0,'0'0'0,"0"-22"0,0 1 0,0 0 0,0 0 16,-21 42 0,21 0-1,-21 0-15,0 22 0,0 41 16,21-20-16,-22-1 0,1 1 15,0 21-15,21-22 0,-21 22 0,0-22 16,0 1-16,-1 20 0,1 65 16,0-65-16,0 1 0,0 0 15,0-1-15,21 1 0,-22 0 0,1-1 16,0 1-16,0 0 0,0-1 0,0 22 16,-1-21-16,1-1 0,-21 1 15,21 0-15,-22-1 0,22-20 16,0 21-16,0-22 0,0-21 0,0 22 0,-1-22 15,22-21-15,0 22 0,22-64 32,-1-1-32,0-20 15,0 0-15,0-1 0,0 1 0,1-21 16,20-1-16,-21 1 0</inkml:trace>
  <inkml:trace contextRef="#ctx0" brushRef="#br0" timeOffset="34003.44">5165 6287 0,'0'0'0,"0"-43"0,0 1 0,0 0 0,0-43 15,0 43-15,0 20 16,0-20-16,0 21 0,0 0 0,0-22 16,21 22-16,0 0 0,0 0 0,0 0 15,22 21-15,-22-21 0,21-1 16,0 22-16,-20 0 0,62 0 15,-41 22-15,-22 20 0,0-21 16,0 0-16,-21 22 0,0-22 0,0 21 16,0 0-16,0-20 0,-42 20 0,21-21 15,-22 21-15,22-20 0,-21-1 16,21 0-16,-22 0 0,22 0 16,0-21-16,0 0 0,0 21 0,-1-21 15,22-21 16,0 0-31,22 21 16,-1-21-16,0 0 0</inkml:trace>
  <inkml:trace contextRef="#ctx0" brushRef="#br0" timeOffset="34441">6011 5821 0,'0'0'0,"0"-21"0,0 0 16,-21 21 0,0 0-16,0 0 0,0 21 15,-1 0-15,1 0 0,0 0 16,0 0-16,0 1 0,0 20 0,-1-21 16,22 0-16,-21 0 0,21 22 0,0-22 15,0 0-15,0 0 16,21 0-16,1-21 0,-1 0 15,0 22-15,21-22 0,1 0 0,-1 0 16,-21 0-16,0 0 16,22 0-16,-22-22 0,0 22 0,0-21 15,0 21-15,-21-21 0,0 0 0,0 0 16,0 0-16,0-1 0,0 1 16,0 0-16,0 0 0,-21 0 0,0-22 15,0 22-15,0 21 0,-1-21 16,1 0-16,0 21 0,0 0 0,0 0 15,0 0-15,-1 0 0,1 0 0,21 21 16,0 0 0,21 0-16,1-21 15,-1 0-15,21 0 0,-21 0 16,22 0-16,-22 0 0,21 0 0,-21-21 16,0 0-16</inkml:trace>
  <inkml:trace contextRef="#ctx0" brushRef="#br0" timeOffset="34891.24">6456 5757 0,'63'0'16,"-63"22"-1,0-1-15,0 0 16,0 0-16,0 0 0,0 0 0,-21 1 16,21-1-16,-21 0 0,21 0 15,-21 0-15,21 0 0,0 22 16,0-22-16,0 0 0,0 0 31,-21-21-15,21-21-1,0 0-15,0 0 16,0 0-16,0-1 0,0 1 0,0 0 16,0 0-16,21-21 0,-21 20 15,21-20-15,0 21 0,0-21 0,0 20 16,22 1-16,-22 0 0,21 0 15,1 21-15,-22 0 0,21 0 0,-21 0 16,22 0-16,-22 21 0,21 0 16,-21 0-16,0 22 0,1-22 15,-22 0-15,0 21 0,0-20 0,0-1 16,0 21-16,0-21 0,0 0 0,0 1 16,-22-1-16,1 0 0,0 0 15,0 0-15,0-21 0,0 0 16,21-21 15,0 0-15</inkml:trace>
  <inkml:trace contextRef="#ctx0" brushRef="#br0" timeOffset="35467.37">7281 5927 0,'0'0'0,"-21"21"16,0-21-1,42 0 32,0 0-47,0-21 0,1 21 0,-1-21 16,0 21-16,0-22 15,21 1-15,-20 0 0,-1 0 0,0 0 16,0 0-16,-21-1 0,0 1 0,21 0 16,-21-21-16,0 21 0,0-1 15,0 1-15,-21 0 0,0 21 16,0 0-16,0 0 0,-1 21 15,1 0-15,0 1 0,0-1 16,0 0-16,0 0 0,-1 21 0,22-20 16,0 20-16,-21-21 0,21 0 15,-21 22-15,21-22 0,0 0 0,0 0 16,21 0-16,0-21 0,22 0 16,-22 0-16,0 0 15,21 0-15,1 0 0,-1 0 0,22 0 0,-22-21 16</inkml:trace>
  <inkml:trace contextRef="#ctx0" brushRef="#br0" timeOffset="35956.23">7959 5694 0,'-43'-64'16,"86"128"-16,-107-128 16,43 64-16,0 0 15,21 22-15,0-1 0,-21 0 16,21 0-16,0 0 15,0 0-15,0 1 0,0-1 0,0 0 16,0 21-16,0-21 0,0 1 0,0-1 16,0 0-16,0 0 15,0 0-15,0 0 16,-22-21 0,1-21-1,21 0-15,0 0 16,0 0-16,0 0 0,0-1 15,0-20-15,21 21 0,1-21 0,20-1 16,0 1-16,-21 0 0,22-1 16,20 22-16,-20-21 0,-1 21 15,0 21-15,22-22 0,-22 22 0,-21 0 16,22 22-16,-22-22 0,21 42 0,-21-21 16,-21 21-16,0-20 0,0 20 15,0 0-15,0 1 0,0-22 0,0 21 16,0-21-16,-21 22 0,0-22 0,0 0 15,0 0-15,-1 0 0,1-21 16,0 21-16,0-21 0,0 22 16,21-44 15,0 1-15,21 0-16,0 21 0,-21-21 0,21-21 15,22 20-15</inkml:trace>
  <inkml:trace contextRef="#ctx0" brushRef="#br0" timeOffset="36218.47">8805 5292 0,'0'0'0,"21"0"32,-21 21-17,0 0-15,0 0 0,0 0 0,0 22 16,-21-1-16,0 0 0,0 1 15,0-1-15,21 0 0,-21 1 0,-1-1 16,22 0-16,-21 1 0,21-1 16,0-21-16,0 22 0,0-22 15,0 0-15,0 0 0,0 0 0,0 0 16,0 1-16,21-22 16,1 0-16,-1 0 0,0 0 15,0-22-15,0 22 0,0-21 16,1 0-16</inkml:trace>
  <inkml:trace contextRef="#ctx0" brushRef="#br0" timeOffset="36567.78">9229 5588 0,'0'-21'16,"0"42"-16,0-63 0,-22 42 16,1 0-1,-21 21-15,21 0 0,0 0 16,-1-21-16,1 21 0,0 1 0,0-1 15,0 0-15,21 0 0,0 0 16,0 0-16,21 1 16,0-22-16,0 0 0,0 0 0,1 21 15,-1 0-15,0-21 0,0 0 16,0 21-16,0-21 0,1 21 0,-22 0 16,0 1-16,21-22 15,-21 21-15,0 0 0,0 0 16,-21-21-16,-1 0 0,22 21 15,-21-21-15,-21 0 0,21 0 0,0 0 16,-1 0-16,1 0 0,0 0 16,0 0-16,0 0 0,0 0 0,-1 0 15,22-21-15,-21 21 0,21-21 0,0 0 16,0 0-16,0-1 16,0 1-16,0 0 0</inkml:trace>
  <inkml:trace contextRef="#ctx0" brushRef="#br0" timeOffset="36772.66">8615 5334 0,'0'-21'0,"21"21"0,0 0 16,0 0-16,22-21 0,-22 21 15,21 0-15,0 0 0,1-21 0,-22-1 16,21 22-16,1 0 0,-1 0 0,-21-21 15,21 21-15,-20 0 0,20 0 16,-21 0-16,0 0 0,0 0 16</inkml:trace>
  <inkml:trace contextRef="#ctx0" brushRef="#br0" timeOffset="37416.29">10435 5525 0,'0'0'0,"0"-22"0,21 1 0,-21 0 16,21 0-16,-21 0 0,0 0 15,-21 21 1,0 0-16,0 21 0,0-21 15,-22 21-15,22 21 0,0-21 0,-21 22 16,21-22-16,-22 21 16,22 1-16,0-22 0,0 21 0,0-21 15,21 22-15,0-22 0,0 0 0,0 0 16,0 0-16,0 0 0,21 1 16,0-22-16,21 0 0,-21 0 0,22 0 15,-22 0-15,21 0 0,1 0 0,-1-22 16,0 22-16,-21-21 0,22 0 15,-1 0-15,0 0 0,1 0 0,-1-22 16,-21 22-16,0-21 0,1-1 16,-1 22-16,-21-21 0,0-43 15,0 64-15,0-21 0,-21 21 16,-1-22-16,-20 22 0,21 0 16,0 0-16,-22 21 0,22 0 0,0 0 15,-21 0-15,21 0 0,-1 0 0,1 0 16,21 21-1,21 0-15,1-21 16,20 0-16,-21 0 0,21 0 16,1 0-16,-1 0 0,22 0 0,-22 0 15,21 0-15,1-21 0,-1 21 0</inkml:trace>
  <inkml:trace contextRef="#ctx0" brushRef="#br0" timeOffset="37824.06">11388 5101 0,'0'0'0,"-22"0"0,1 0 0,0 0 0,0 0 16,0 0-16,0 0 0,-1 0 16,-20 21-16,21 1 0,0-1 15,0 0-15,-22 21 0,22 1 0,0-1 0,0 0 16,0 1-16,-1 20 0,1-21 16,21 22-16,-21-1 0,0 1 0,0-1 15,0 1-15,-1 21 0,22-22 0,-21-21 16,0 22-16,0-1 15,21 22-15,-21-21 0,0-1 0,-1 1 16,1 20-16,0-20 0,0-1 0,0 1 16,0-1-16,-1 1 0,1-1 15,0-20-15,0-1 0,0 21 0,0-41 16,-1 20-16,1-21 0,21 0 0,-21 0 16,0-21-16,0 0 0,0 0 15,21-21-15,-22 0 0,1 0 16,0 0-16,0 0 0,-21-22 0,20 1 15,-20 0-15,21-1 0,-21 1 0,20-22 16,1 22-16,0-21 0,21 20 16,0-20-16,0 20 0,0 1 15,0 0-15,0-1 0,21 1 0,22 0 16,-22-1-16,21 22 0,0-21 0,1 0 16,-1 20-16,0-20 0,22 0 15</inkml:trace>
  <inkml:trace contextRef="#ctx0" brushRef="#br0" timeOffset="38491.64">12382 5376 0,'0'-21'15,"22"21"1,-1-21-16,0 0 0,0 21 15,-21-21-15,21 21 0,0-21 16,1-1-16,-1 1 0,0 21 16,0-21-16,0 0 0,0 0 0,-21 0 15,0-1-15,0 1 0,0 0 16,0 0-16,0 0 0,-21 21 16,-21 0-16,21 0 0,0 0 0,-22 0 15,1 21-15,0-21 0,20 21 16,-20 0-16,0 0 0,21 1 15,-22-1-15,22 21 0,21-21 16,0 0-16,0 22 0,0-22 0,0 0 16,21 0-16,22 0 0,-22 22 15,0-22-15,21 0 0,-21 21 16,1-20-16,20 20 0,-21-21 0,0 21 16,0-20-16,1 20 0,-22-21 0,0 21 15,0-20-15,0-1 0,0 0 16,-22 0-16,-20 0 0,21 0 0,-21-21 15,-1 0-15,22 22 0,-42-22 0,20 0 16,1 0-16,0 0 0,-1-22 16,1 22-16,21-21 0,-22 0 0,22 0 15,0 0-15,0 0 0,0-22 0,0 22 16,21-21-16,0 21 16,0-22-16,0 22 0,0-21 0,0 21 0,0-1 15,0-20-15,21 21 0,0 21 16,0-21-16,0 0 0,22 21 15,-1-22-15,-21 22 0,21 0 0</inkml:trace>
  <inkml:trace contextRef="#ctx0" brushRef="#br0" timeOffset="38843.44">12742 5588 0,'0'0'0,"21"0"0,1 0 0,-1 0 0,0 0 15,0 0-15,-21-21 0,21 0 16,0 21-16,1-21 0,-1-1 16,0 1-16,0 21 0,0-21 0,-21 0 15,0 0-15,0 0 0,0-1 16,0 1-16,0 0 0,-21 21 0,0-21 16,0 21-16,0 0 0,-1 0 0,1 0 15,-21 0-15,21 0 0,0 21 16,-1 0-16,-20 0 0,21 1 0,0 20 15,0-21-15,21 21 0,-22-20 16,22 20-16,-21-21 0,21 21 0,0-20 16,0-1-16,0 21 0,0-21 15,21 0-15,1-21 0,-1 0 16,0 0-16,0 0 0,21 0 16,-20 0-16,20 0 0,0 0 0,1-21 15,-1 0-15,0 0 0,1 0 16,-1 0-16</inkml:trace>
  <inkml:trace contextRef="#ctx0" brushRef="#br0" timeOffset="39099.87">13547 4784 0,'0'0'0,"-22"21"15,1 0-15,0 0 16,21 22-16,-21-1 0,0 0 0,0 22 15,-1-22-15,1 22 0,0-22 0,0 21 16,0-20-16,0 20 0,-1-20 16,1-1-16,0 0 0,0 1 0,21-22 15,0 21-15,0-21 0,0 0 0,0 1 16,0-1-16,0 0 0,21-21 31,0 0-31,0 0 16,1-21-16,-1 0 0</inkml:trace>
  <inkml:trace contextRef="#ctx0" brushRef="#br0" timeOffset="39467.94">13504 5482 0,'0'21'31,"21"-21"-15,1 0-1,-1 0-15,0 0 0,0 0 16,0 0-16,0 0 0,1-21 0,-1 21 16,0-21-16,0 0 15,0 0-15,-21 0 0,21 21 16,-21-22-16,0 1 0,0 0 0,0 0 16,-21 21-1,0 0-15,0 0 0,0 0 16,0 0-16,-1 0 0,22 21 0,-21 0 15,0 22-15,0-22 0,0 0 16,0 21-16,-1-21 0,1 1 0,21 20 16,-21-21-16,21 0 0,0 0 0,0 1 15,0-1-15,0 0 0,21 0 16,0-21-16,1 0 0,-1 0 16,21 0-16,-21 0 0,0 0 0,22 0 15,-1-21-15,-21 21 0,22-21 16,-1 0-16</inkml:trace>
  <inkml:trace contextRef="#ctx0" brushRef="#br0" timeOffset="39924.44">14118 5398 0,'0'0'15,"0"-22"-15,0 1 0,-21 21 32,0 21-32,21 1 15,-21-22-15,21 21 0,0 0 16,0 0-16,-22 0 0,22 0 0,0 1 15,-21-1-15,21 0 0,0 0 16,0 0-16,0 0 0,0 1 16,0-1-16,-21-21 31,21-21-15,0-1-16,0 1 15,0 0-15,0 0 0,21 0 16,0 0-16,1-1 0,-1 1 0,0-21 15,0 21-15,0-22 0,22 22 16,-22 0-16,21 0 0,0 0 0,-20 21 16,20 0-16,0 0 0,-21 0 15,1 0-15,-1 21 0,0 0 0,0 0 16,0 0-16,0 1 0,-21-1 16,0 21-16,0-21 0,0 0 0,0 1 15,0 20-15,0-21 0,0 0 0,0 0 16,-21 1-16,0-1 15,0 0-15,21 0 16,-21-21-16,21-21 31,0 0-31,21 0 16,0 21-16</inkml:trace>
  <inkml:trace contextRef="#ctx0" brushRef="#br0" timeOffset="40159.32">14965 5334 0,'-21'21'0,"21"0"0,-22 1 16,1-22-16,21 21 0,0 0 16,-21 0-16,21 21 0,-21-20 0,0-1 15,21 0-15,0 0 0,0 0 0,-21 0 16,21 1-16,0-1 15,0 0 1,0-42 15,21 21-31,0-21 0</inkml:trace>
  <inkml:trace contextRef="#ctx0" brushRef="#br0" timeOffset="40515.26">15028 5017 0,'-21'0'15,"0"0"-15,21 42 16,0-21-16,0 0 0,0 0 16,0 1-16,0-1 15,21-21-15,0 0 16,0 0-16,1 0 0,-1 0 15,0 0-15,-21-21 16,21 21-16,-21-22 0,21 22 0,-21-21 16,0 0-16,0 0 0,0 0 15,0 0-15,0-1 0,0 1 16,0 0-16,-21 21 0,0 0 0,0 0 16,0 0-1,-1 0-15,1 0 0,0 21 0,0 0 16,21 1-16,-21-1 0,21 21 15,-21-21-15,21 0 0,0 1 0,0-1 16,0 0-16,0 0 0,0 0 16,0 0-16,0 1 0</inkml:trace>
  <inkml:trace contextRef="#ctx0" brushRef="#br0" timeOffset="40920.03">15388 5292 0,'-85'21'31,"64"0"-31,0 0 16,0 0-16,21 1 0,-21-1 15,0 21-15,21-21 0,0 0 0,0 1 16,0-1-16,0 0 0,0 0 0,0 0 15,0 0-15,0 1 0,21-22 16,0 0-16,0 21 0,0-21 16,0 0-16,43 0 0,-43 0 15,21-21-15,-20-1 0,-1 22 16,21-21-16,-21 0 0,0 0 0,-21 0 16,22 0-16,-1-1 0,-21-20 15,0 21-15,0 0 0,21-22 0,-21 22 16,0 0-16,0 0 0,0 0 0,-21 21 47,21 21-32</inkml:trace>
  <inkml:trace contextRef="#ctx0" brushRef="#br0" timeOffset="41633.01">15938 5271 0,'0'21'16,"-21"0"-16,21 0 16,-21-21-16,21 21 0,-21 0 15,21 1-15,0-1 0,0 0 0,0 0 16,0 0-16,0 0 0,0 1 15,-21-1-15,21 0 0,0 0 16,0 0 0,0 0-1,-21-21-15,21-21 16,0 0-16,0 0 16,0 0-16,0 0 0,0-1 15,0 1-15,0 0 0,21 0 0,0 0 16,0-22-16,-21 22 0,21-21 15,22 0-15,-22 20 0,0-20 0,0 21 16,21 0-16,-20 0 0,20-1 0,-21 22 16,0 0-16,22 0 15,-22 0-15,0 22 0,-21-1 0,0 0 16,0 21-16,0-21 0,0 22 0,0-22 16,0 0-16,0 21 0,0-20 15,0-1-15,0 0 0,0 0 0,-21 0 16,21 0-16,-21 1 0,21-1 15,-22-21 1,1 0-16,21-21 16,0-1-1,0 1-15,21 0 16,1 0-16,-22 0 0,21 0 0,21-1 16,-21-20-16,0 21 15,22-21-15,-1-1 0,0 22 0,1-21 16,-1-1-16,0 22 0,1 0 15,-1 0-15,0 0 0,1 21 0,-1 0 16,-21 0-16,0 84 16,-21-41-16,0-1 0,0-21 15,0 22-15,0-1 0,0 0 0,0-21 16,0 22-16,0-22 0,0 21 0,0-21 16,-21 1-16,0-1 0,0 0 15,21 0-15,-21 0 0,0-21 16,-1 21-1,1-21-15,0 0 16,0 0-16,0 0 0,0 0 0</inkml:trace>
  <inkml:trace contextRef="#ctx0" brushRef="#br0" timeOffset="42636.12">1016 7430 0,'0'-22'0,"0"44"31,0-1-31,0 0 0,0 0 16,-21 21-16,21-20 0,-21 20 0,21 0 16,0 1-16,0-1 0,-22 0 15,1 1-15,0 20 0,0-21 0,0 1 16,21-22-16,-21 21 0,-1-21 16,22 22-16,-21-22 0,21 0 15,0-42 16,0 0-31,0 0 0,0-1 16,21 1-16,1 0 0,-1-21 16</inkml:trace>
  <inkml:trace contextRef="#ctx0" brushRef="#br0" timeOffset="43175.81">1249 7472 0,'0'0'0,"21"-21"0,0 42 31,-21 0-31,0 0 0,0 0 16,0 22-16,0-22 0,0 21 16,0 1-16,-21-22 0,0 21 15,21 0-15,-21-20 0,-1 20 16,1-21-16,0 21 0,21-20 0,-21-1 16,21 0-16,-21-21 0,0 21 15,21-42 1,0 0-1,0 0-15,0-1 16,21 1-16,0 0 0,0 21 16,0 0-16,0-21 15,1 21-15,-1 0 0,21 0 16,-21-21-16,0 21 0,1 0 16,-1 0-16,0-21 0,0 21 15,0 0-15,0-22 0,1 22 16,-1-21-16,0 0 0,0 21 15,-21-21-15,0-21 0,0 20 16,0 1-16,0 0 16,0 0-16,0 0 0,0 0 15,-21 21 1,0 21-16,21 0 0,0 0 16,0 0-16,-21 22 0,21-22 15,0 21-15,-22-21 0,22 0 0,-21 22 16,21-22-16,0 21 0,-21-21 15,21 22-15,-21-22 0,21 0 16,0 21-16,0-20 0,0-1 16,0 0-16,21-21 31,0 0-31,0 0 0</inkml:trace>
  <inkml:trace contextRef="#ctx0" brushRef="#br0" timeOffset="43355.72">1863 7811 0,'0'0'0,"21"0"16,0 0-16,0 0 15,0 0 48,0 0-63,1-22 0,-1 22 15</inkml:trace>
  <inkml:trace contextRef="#ctx0" brushRef="#br0" timeOffset="43843.29">3387 7324 0,'0'0'0,"21"-43"0,0-62 15,0 83 1,-21 1-16,21 0 0,-21 42 31,0 22-31,0-22 0,-21 21 16,0 0-16,0 22 0,21-22 15,-21 22-15,-1-1 0,1-20 0,21 20 16,-21-21-16,0 1 16,21 20-16,-21-20 0,21-1 0,-21-21 15,21 21-15,-22 1 0,22-22 0,0 0 16,0 0-16,0 0 16,0-42-1,0 0-15,22 0 16,-22 0-16</inkml:trace>
  <inkml:trace contextRef="#ctx0" brushRef="#br0" timeOffset="44215.21">3133 7472 0,'0'0'0,"-22"-42"16,1-1-16,21 1 0,0 0 16,-21-1-16,21 22 0,0-21 15,0-1-15,0 22 0,0-21 0,0 21 16,0 0-16,21-1 0,0 1 0,1 0 15,20 0-15,0 21 0,1 0 16,-1 0-16,21 0 0,-20 0 0,20 21 16,1-21-16,-1 42 0,1 1 15,-22-1-15,22 0 0,-22 22 0,-21-1 16,0 1-16,0-1 0,-21-20 16,0 20-16,0-20 0,0 20 0,-21-21 15,-21 1-15,0-22 0,-1 21 16,1 1-16,0-22 0,-1 0 15,-20 21-15,20-21 0,1-21 0,0 22 16,-1-1-16,1-21 0,0 0 16,-1 0-16,22 0 0,-21 0 0,21 0 15,0 0-15,21-21 16,0-1 0,0 1-16,21 21 0,0-21 15,0 0-15,0 21 0,22-21 16</inkml:trace>
  <inkml:trace contextRef="#ctx0" brushRef="#br0" timeOffset="44651.25">4085 7493 0,'0'21'16,"-21"0"-16,0 1 0,0-1 15,21 0-15,-22 0 0,1 0 0,0 22 16,0-22-16,21 0 0,-21 21 16,21-21-16,-21 22 0,21-22 0,0 21 15,0-21-15,0 1 0,0-1 0,0 0 16,21 0-16,0 0 0,0-21 16,0 0-16,0 0 0,1 0 15,-1 0-15,21 0 0,-21 0 16,0-21-16,22 21 0,-22-21 0,21 0 15,-21 0-15,1-1 0,-1 1 0,0 0 16,-21-21-16,0 21 0,0-1 16,0 1-16,0-21 0,0 21 0,-21 0 15,-64-64 1,64 64-16,0 0 0,-22 21 16,1 0-16,21 0 0,0 0 15,0 0-15,-1 21 0,22 0 0,-21 0 16,21 0-16,0 0 0,0 1 15,0-1-15,0 0 0,0 0 16,21-21-16,1 21 0,-1-21 16,0 0-16,0 0 0,0 0 0,0 0 15</inkml:trace>
  <inkml:trace contextRef="#ctx0" brushRef="#br0" timeOffset="45232.15">4572 7599 0,'0'0'15,"0"-21"-15,-21 21 32,0 21-17,21 0-15,-22 0 0,1 0 16,21 1-16,0-1 0,0 21 16,-21-21-16,21 0 0,0 1 0,-21-1 15,21 0-15,0 0 0,0 0 16,0 0-16,0 1 0,21-22 15,0 0-15,0 0 16,1 0-16,-1 0 16,-21-22-16,21 1 0,0 21 0,0-21 15,0 0-15,1 0 0,-22 0 0,21-1 16,0 1-16,-21 0 0,21 0 16,-21 0-16,21 21 15,-21 21 1,0 0-1,0 0-15,0 0 0,0 1 16,0-1-16,0 0 16,0 0-16,0 0 0,21-21 0,1 21 15,-22 1-15,21-22 0,0 0 0,0 0 16,0 0-16,0 0 0,1 0 16,-1 0-16,0 0 0,0-22 15,21 22-15,-20-21 0,-1 0 0,0 0 16,0 0-16,0 0 0,-21-1 15,0 1-15,0 0 0,0-21 0,0 21 16,0-1-16,0 1 0,0 0 16,-21 0-16,21 0 0,-21 0 0,0 21 15,0 0-15,-1 0 0,1 0 0,0 0 16,0 0-16,0 0 16,21 21-16,0 0 0,0 0 15,21 0 1,0-21-16,0 0 0,22 0 0,-22 0 15</inkml:trace>
  <inkml:trace contextRef="#ctx0" brushRef="#br0" timeOffset="45695.98">5482 7599 0,'-21'0'16,"21"21"-16,0 0 0,-21 0 15,21 1-15,0-1 16,0 0-16,-21-21 0,21 21 0,0 0 16,0 0-16,0 1 0,-22-1 15,22 0-15,-21-21 0,21 21 16,-21 0-16,21 0 16,-21-21-16,0 0 15,21-21 1,0 0-16,0 0 15,0 0-15,0 0 0,0-1 16,0-20-16,0 21 0,0-21 16,0 20-16,21-20 0,0 0 0,0 21 15,0-22-15,22 1 0,-22 21 16,21 0-16,-21-1 0,64 1 16,-64 21-16,22 0 0,-1 0 15,-21 21-15,0 1 0,22-1 0,-22 21 16,0-21-16,-21 22 0,0-22 15,21 21-15,-21-21 0,0 0 0,0 22 16,0-22-16,0 0 0,0 0 16,0 0-16,-21-21 0,21 22 0,-21-22 15,21 21-15,0-42 32</inkml:trace>
  <inkml:trace contextRef="#ctx0" brushRef="#br0" timeOffset="46499.55">6117 7832 0,'0'0'16,"21"0"-16,0 0 31,1-21-31,-22-1 0,21 1 0,-21 0 15,21 0-15,0 0 0,-21 0 0,21-1 16,-21 1-16,21-21 0,1 21 16,-22-22-16,21 1 0,0 0 0,-21-1 15,0-20-15,21 21 0,-21-1 16,21 1-16,-21 0 0,0-1 0,0 1 16,0 21-16,0 0 0,-21 42 31,21 0-31,-21 0 15,0 21-15,21 1 0,-21-1 0,21 22 16,-22-22-16,1 0 0,21 22 16,0-22-16,0 0 0,0 1 0,0-22 15,0 21-15,0-21 0,0 1 16,0 20-16,0-21 0,21-21 16,-21 21-16,22 0 0,-1-21 0,42 0 15,-42 0-15,1 0 16,-1 0-16,0 0 0,0-21 0,0 0 15,22 21-15,-22-21 0,0 0 16,0 0-16,0-1 0,0 1 16,1 0-16,-1 0 0,-21 0 15,0 0-15,0-1 16,-21 22 0,-1 0-16,1 22 0,0-1 15,21 0-15,-21 0 0,21 0 0,0 0 16,0 1-16,0-1 15,0 0-15,0 0 0,0 0 16,0 0-16,21 1 0,0-22 0,0 0 16,1 21-16,20-21 0,0 0 15,-21 0-15,22 0 0,-1 0 16,0 0-16,1-21 0,-1 21 0,-21-22 16,22 1-16,-22 0 0,0 0 15,0 0-15,0-22 0,-21 22 0,0-42 16,0 20-16,0 1 0,0 0 15,-21-1-15,0 22 0,0-21 16,0 21-16,-1 0 0,1-1 0,-21 22 16,21 0-16,-64 22 15,43-1-15,-1 0 0,22 0 0,-21 21 16,0-20-16,20-1 0,1 21 0,0-21 16,21 0-16,0 22 0,0-22 15,0 0-15,0 0 0,21 0 16,22 1-16,-22-22 0,21 21 0,0-21 15,-20 0-15,20 0 0,0 21 16,1-21-16</inkml:trace>
  <inkml:trace contextRef="#ctx0" brushRef="#br0" timeOffset="47003.28">7535 7430 0,'0'0'0,"0"-22"0,-21 1 0,21 0 15,-21 21-15,0 0 0,0 0 16,-1 0-16,1 0 16,0 0-16,0 21 0,0 0 0,21 1 15,-21 20-15,-1-21 0,1 21 0,21-20 16,-21-1-16,21 21 0,-21-21 16,21 0-16,0 1 0,0-1 0,0 0 15,0 21-15,0-21 16,21-21-16,0 0 0,0 0 15,1 0-15,-1 0 0,0 0 0,0 0 16,0 0-16,0-21 0,1 21 16,-22-21-16,21 0 0,0 0 0,0 0 15,0-1-15,-21 1 0,21 0 16,-21-21-16,22 21 0,-22-22 16,0 22-16,0 0 0,0 0 0,0 0 15,0 42 16,0 0-31,0 0 0,0 0 0,0 22 16,0-22-16,0 0 0,0 0 0,0 0 16,0 0-16,0 1 0,0-1 15,0 0-15,0 0 0,21 0 0,21 0 16,-21-21-16,0 0 16,22 22-16,-1-22 0,-21 0 15,22 0-15,-1 0 0,21 0 0,-20 0 16,41-22-16,-41 22 0,-1-21 15,0 0-15,1 0 0,-1 0 16,-21 0-16,22-1 0</inkml:trace>
  <inkml:trace contextRef="#ctx0" brushRef="#br0" timeOffset="47446.44">8382 7557 0,'0'-64'0,"0"128"15,0-149-15,0 43 0,0 20 0,0 1 16,0 0-16,-21 0 0,-22 0 16,22 21-16,0 0 0,0 0 15,-21 0-15,20 0 0,1 21 16,-21 0-16,21 0 0,0 0 0,-22 1 0,22 20 15,0-21-15,21 21 0,-21-20 16,21-1-16,0 21 0,-21-21 16,21 0-16,0 1 0,0-1 0,0 0 15,0 0-15,21-21 0,0 21 16,0-21-16,0 0 0,22 0 16,-22 0-16,0 0 0,0 0 0,0-21 15,0 21-15,1-21 0,-1 0 16,0 0-16,0-22 0,0 22 0,0-21 15,1-1-15,-1 1 0,-21 0 16,21-22-16,0 22 0,0-22 0,-21 1 16,0 21-16,21-22 0,-21 22 0,22-1 15,-22 1-15,0 0 16,0 21-16,0-1 0,0 1 0,0 0 16,0 0-16,0 42 15,0 0-15,0 0 0,0 1 16,0 20-16,0 0 0,0 64 15,0-42-15,0-1 0,0-21 16,0 22-16,0-1 0,0-20 0,0 20 16,0-20-16,0-1 0,0-21 0,0 21 15,0-20-15,21 20 0,0-21 16,0 0-16,0-21 0,0 0 16,1 0-16,-1 0 0</inkml:trace>
  <inkml:trace contextRef="#ctx0" brushRef="#br0" timeOffset="48211.01">9948 7599 0,'21'-21'0,"-42"42"0,64-42 0,-22 0 15,0-1-15,0 1 0,0 0 0,0 0 16,-21 0-16,0 0 0,0-1 16,0-20-16,0 21 0,0-21 0,0 20 15,0-20-15,-21 21 0,0 0 16,0 0-16,-21-1 0,-1 1 0,22 21 15,-21 0-15,-1 0 0,1 0 0,0 21 16,-1 1-16,1-1 0,21 21 16,-21-21-16,20 22 0,-20-1 0,21 0 15,0 1-15,0-1 0,-1 0 16,22 1-16,0-1 0,0-21 16,0 0-16,0 22 0,0-22 0,0 0 15,22-21-15,-1 0 16,0 0-16,21 0 0,-21 0 0,22 0 15,-22-21-15,21 21 0,1-21 0,-1-1 16,-21 1-16,21 0 0,1 0 16,-1-21-16,-21 20 0,0 1 0,22-21 15,-22 0-15,0 20 0,-21-20 16,21 0-16,-21 21 0,0-1 0,0 1 16,0 0-16,0 0 0,0 42 15,-21 0 1,21 0-16,-21 1 0,0-1 15,21 21-15,0-21 0,-21 22 0,-1-22 16,22 21-16,0-21 0,0 0 16,0 1-16,0-1 0,0 0 0,0 0 15,22 0-15,-1-21 0,0 0 0,0 21 16,21-21-16,-20 0 0,20 0 16,0 0-16,1 0 0,-22 0 0,21-21 15,0 21-15,-20-21 0,20 0 0</inkml:trace>
  <inkml:trace contextRef="#ctx0" brushRef="#br0" timeOffset="48643.77">10520 7324 0,'0'-21'0,"0"42"0,0-21 31,0 21-15,0 0-16,-21 0 0,21 0 0,0 22 15,-22-22-15,22 0 0,0 21 0,0-20 16,0-1-16,-21 0 0,21 0 15,-21 0-15,21 0 0,0 1 16,-21-22-16,21-22 47,0 1-47,0 0 0,0 0 16,0-21-16,21 20 15,0 1-15,0-21 0,1 0 0,-1 20 16,0-20-16,21 0 0,-21 21 0,22-1 15,-1 1-15,0 0 0,1 0 16,-1 21-16,0 0 0,1 0 0,-1 21 16,-21 0-16,0 0 0,1 22 15,-1-22-15,-21 21 0,0-21 0,0 22 16,0-22-16,0 21 0,0-21 0,-21 1 16,-1 20-16,22-21 0,-21-21 15,0 21-15,0 0 0,0 1 0,42-22 47,0 0-31,0-22-16,22 1 0</inkml:trace>
  <inkml:trace contextRef="#ctx0" brushRef="#br0" timeOffset="49143.03">11663 7345 0,'0'0'16,"0"-21"-16,0 0 0,0-1 0,0 1 16,0 0-16,-21 0 15,-1 21-15,1-21 0,0 0 0,0 21 16,0 0-16,0 0 0,-1 0 0,-20 21 16,21 0-16,-21 0 0,20 0 15,-20 22-15,21-22 0,-21 21 0,20 0 16,1-20-16,0 20 0,0 0 15,21-21-15,0 1 0,0 20 0,0-21 16,0 0-16,21 0 0,0 1 16,0-22-16,1 0 0,-1 0 15,0 0-15,0 0 0,21 0 0,-20 0 16,-1-22-16,21 1 0,-21 0 16,0 0-16,22 0 0,-22-22 15,0 22-15,0-21 0,0 0 0,22-1 16,-22 1-16,0 0 0,0-22 0,0 22 15,1-22-15,-1 22 0,0 0 16,-21-1-16,21 1 0,0 0 0,-21-1 16,21 22-16,-21 0 0,-21 21 31,0 21-31,0 21 0,0-20 0,0 20 16,-1 0-16,1 1 0,0-1 15,0 0-15,0 1 0,21 20 0,0-21 16,-21 1-16,21-1 0,0 0 15,0 1-15,0-22 0,0 21 0,0-21 16,0 1-16,0-1 0,21 0 16,0-21-16,0 0 0</inkml:trace>
  <inkml:trace contextRef="#ctx0" brushRef="#br0" timeOffset="49892.6">12848 7027 0,'-21'0'0,"42"0"46,0 0-46,0 0 16,1-21-16,20 21 0,-21-21 16,0 0-16,0 21 0,22-21 0,-22 0 15,0-1-15,21 1 0,-20 0 16,-1 0-16,0 0 0,-21 0 0,0-22 16,21 22-16,-21 0 0,0 0 15,0 0-15,0-1 0,-21 1 16,0 21-16,0 21 15,-1 1-15,1-1 16,0 0-16,21 21 0,-21 1 0,0-1 16,21 0-16,-21 1 0,21-1 15,0 21-15,0-20 0,-22 20 0,22-20 16,-21-1-16,0 0 0,21 22 0,0-43 16,-21 21-16,21 1 0,-21-22 15,21 21-15,-21 0 0,21-20 16,-22-1-16,1-21 0,0 0 15,0 0-15,0 0 16,0 0-16,-1 0 0,1 0 16,0-21-16,-21 21 0,21-22 0,-1 1 15,-20 0-15,21 21 0,0-21 16,0 0-16,-1 21 0,1-21 0,42 21 47,1 0-32,-1 0-15,0 0 16,0 0-16,21 0 0,-20 0 0,20 0 16,-21-22-16</inkml:trace>
  <inkml:trace contextRef="#ctx0" brushRef="#br0" timeOffset="50387.52">13356 7070 0,'0'0'15,"-21"0"1,0 0 0,21 21-16,0 21 0,-21-21 15,21 1-15,0-1 0,-22 21 16,22-21-16,0 22 0,-21-22 0,21 21 16,0-21-16,0 0 0,-21 22 0,21-22 15,-21 0-15,0 0 16,21 0-16,0 1 15,0-44 17,0 1-32,0 0 0,0 0 15,0 0-15,0 0 0,0-1 16,0-20-16,21 21 0,0-21 0,0-22 16,22 22-16,-22-1 15,0 22-15,21-21 0,-21 21 0,22 0 16,-1-1-16,22 22 0,-22 0 15,-21 0-15,21 0 0,-20 0 16,-1 22-16,0-1 0,0 21 0,0-21 16,-21 22-16,0-22 0,0 21 15,0 0-15,0-20 0,0 20 16,-21-21-16,0 0 0,0 22 0,0-22 16,-1 0-16,1-21 0,21 21 15,0 0-15,-21-21 0,0 0 16,21 21-16,0-42 15,21 0 1,0 0-16,0 0 0,1 0 16</inkml:trace>
  <inkml:trace contextRef="#ctx0" brushRef="#br0" timeOffset="50803.05">14224 7070 0,'21'0'0,"-42"0"0,63-21 0,-42-1 15,-21 22 1,0 0 0,-21 0-16,20 0 0,1 0 0,-21 0 15,21 22-15,0-1 0,-22-21 16,22 21-16,0 0 0,0 0 0,21 0 16,0 1-16,0-1 0,0 0 15,0 0-15,21 0 16,0 0-16,0-21 15,0 0-15,22 22 0,-22-22 0,0 21 16,0 0-16,22-21 0,-22 21 16,0-21-16,-21 21 0,21 0 0,-21 1 15,0-1-15,0 0 16,0 0-16,-21 0 0,0-21 16,0 21-16,-22-21 0,22 0 0,-21 0 15,21 22-15,-22-22 0,22 0 16,0 0-16,-21 0 0,20 0 0,1 0 15,0 0-15,0 0 0,21-22 0,-21 22 16,21-21-16,0 0 16,0 0-16,0 0 15,0 0-15,21-1 0,0-20 16,0 21-16,0 0 0</inkml:trace>
  <inkml:trace contextRef="#ctx0" brushRef="#br0" timeOffset="51112.91">14774 6710 0,'0'-21'16,"0"42"-1,0 21 1,0-21-16,0 1 0,0 20 0,-21 0 15,0 1-15,0-1 0,0 21 16,-1-20-16,1-1 0,0 22 0,0-22 16,0 0-16,21 1 0,-21-1 0,21 0 15,-22 1-15,22-22 0,0 0 16,0 0-16,0 0 0,0 0 0,22-21 16,-1 0-16,0 0 15,0 0-15,0 0 0,0-21 16,1 21-16,-1-21 0,-21 0 0,21 0 15,0 0-15</inkml:trace>
  <inkml:trace contextRef="#ctx0" brushRef="#br0" timeOffset="51291.27">14541 7112 0,'0'0'0,"-21"0"15,0 0-15,42 0 31,0 0-31,1 0 16,-1 0-16,0 0 16,0 0-16,0 0 0,43 0 15,-43 0-15,21 0 0,-21 0 0</inkml:trace>
  <inkml:trace contextRef="#ctx0" brushRef="#br0" timeOffset="51868.16">15473 7260 0,'0'-84'16,"0"62"-1,0 1-15,0 0 0,0 0 16,0 0-16,0 0 0,-21-1 0,-1 22 15,22-21-15,-21 0 0,0 21 16,0 0-16,0 0 0,0 0 0,-22 0 16,22 0-16,0 0 0,-21 21 0,20 0 15,-20 1-15,21-1 0,0 0 16,0 21-16,-22 1 0,22-22 0,21 21 16,-21 0-16,0 22 15,21-22-15,0-21 0,0 1 0,0-1 16,21 0-16,0 0 0,0-21 0,0 0 15,22 21-15,-22-21 0,64 0 16,-64 0-16,21-21 16,0 21-16,-20-21 0,20 0 0,-21 0 15,0-1-15,22 1 0,-22-21 0,0 21 16,0-22-16,-21 1 0,0 21 16,21-21-16,-21 20 0,0-20 0,0 21 15,0 0-15,0 0 0,0-1 16,-21 22-16,0 0 15,0 22-15,21-1 16,-21 21-16,21-21 0,-22 0 16,22 22-16,0-22 0,0 21 15,0-21-15,0 22 0,0-22 0,0 0 16,0 0-16,0 0 0,22 1 16,-1-1-16,0-21 0,0 0 0,0 0 15,0 0-15,1 0 0,-1 0 16,21 0-16,-21 0 0,22-21 0,-22-1 15,21 1-15,-21 0 0,0-21 0</inkml:trace>
  <inkml:trace contextRef="#ctx0" brushRef="#br0" timeOffset="52351.88">16023 6752 0,'0'0'0,"0"-42"0,0 21 0,0 0 15,-21 21 1,0 21-16,0 0 0,21 0 15,-22 0-15,1 22 0,21-1 0,0-21 16,-21 21-16,0 1 0,21-1 16,0-21-16,-21 22 0,21-1 0,-21 0 15,21 1-15,0-1 0,0 0 16,0-21-16,0 22 0,0-22 0,0 0 16,0 0-16,0 0 0,21 1 0,0-22 15,0 0-15,0 0 16,0 0-16,1 0 0,-1 0 15,0-22-15,21 1 0,-21 0 0,22 0 16,-22 0-16,0 0 0,21-22 16,-20 22-16,-1-21 0,0-1 0,0 22 15,21-21-15,-20 0 0,-1-1 0,0 1 16,0 0-16,0-1 0,0 1 16,-21 0-16,22-1 0,-22 22 0,0 0 15,0 0-15,-22 42 16,22 0-16,-21 0 15,0 0-15,0 22 0,-21-1 0,20 0 16,1 1-16,0-1 0,0 0 16,0 1-16,21-1 0,0 0 15,-21 1-15,21-1 0,0-21 0,0 22 16,0-22-16,0 0 0,0 0 16,0 0-16,21 0 0,0-21 0,0 0 15,21 0-15,-20 0 0,20 0 16,0 0-16,1 0 0,-1-21 0</inkml:trace>
  <inkml:trace contextRef="#ctx0" brushRef="#br0" timeOffset="53064.53">17632 6985 0,'21'0'0,"-42"0"0,84 0 15,-42 0-15,1 0 0,20 0 16,-21-21-16,21 21 0,-20-21 0,-1 0 16,0 21-16,0-22 0,0 1 15,0 21-15,-21-21 0,22 0 0,-22 0 16,0-22-16,0 22 0,0 0 0,0 0 15,-22 0-15,1 0 0,0-1 16,0 1-16,0 21 0,-22 0 0,1 0 16,21 0-16,-21 0 0,-1 21 15,1 1-15,21-1 0,-22 0 16,22 0-16,0 21 0,0-20 0,0-1 16,21 21-16,0-21 0,0 22 15,0-22-15,0 0 0,21 0 0,0 21 16,21-20-16,-20-1 0,-1 0 15,21 21-15,-21-21 0,22 1 0,-22 20 16,21-21-16,-21 0 0,0 0 0,-21 1 16,0 20-16,0-21 0,0 0 15,0 0-15,-21 1 0,-21-22 16,21 0-16,-22 0 0,-20 0 16,21 0-16,-22 0 0,1 0 0,20-22 15,-20 22-15,20-21 0,-20 0 16,42 0-16,-22 0 0,22 0 15,0-1-15,0 1 0,21 0 0,0-21 16,0 21-16,0-1 0,0 1 0,0 0 16,0 0-16,21 0 0,0 0 15,22 21-15,-22-22 0,0 22 0,21-21 16,1 21-16,-22 0 0,21 0 16,0 0-16</inkml:trace>
  <inkml:trace contextRef="#ctx0" brushRef="#br0" timeOffset="53435.53">18055 7176 0,'0'0'16,"21"0"-16,0 0 0,1 0 0,-1 0 15,0 0-15,0-22 0,0 22 16,0-21-16,1 0 0,-1 21 0,0-21 15,-21 0-15,21 0 0,-21-1 16,0 1-16,0 0 0,0 0 16,-21 0-16,0 0 0,0 21 15,-1-22-15,1 22 0,0 0 16,0 0-16,0 0 0,0 0 0,-1 22 16,1-1-16,0 0 0,0 0 0,0 0 15,0 22-15,-1-22 0,22 21 16,0-21-16,-21 22 0,21-1 0,0-21 15,0 0-15,0 22 0,0-22 16,0 0-16,0 0 0,21 0 16,1-21-16,-1 0 0,0 0 0,0 0 15,0 0-15,22 0 0,-22 0 16,21-21-16,-21 0 0,22 0 0,-1 0 16</inkml:trace>
  <inkml:trace contextRef="#ctx0" brushRef="#br0" timeOffset="53708.37">18775 6392 0,'0'0'0,"0"-21"0,-43 0 32,22 21-32,0 42 0,0-20 15,0 20-15,0 0 0,-1 1 16,1 20-16,0-21 0,0 22 0,0-22 0,0 1 15,-1 20-15,1-21 16,0 1-16,0-1 0,21 0 0,0 1 16,0-22-16,-21 21 0,21-21 0,0 1 15,0 20-15,0-21 16,0 0-16,21-21 0,0 0 16,0 0-16,0 0 15,1-21-15,-1 0 0</inkml:trace>
  <inkml:trace contextRef="#ctx0" brushRef="#br0" timeOffset="54080.73">18669 7091 0,'21'0'31,"0"0"-31,0 0 16,1 0-16,-1 0 0,0 0 15,0-21-15,0 0 0,0 21 16,1-22-16,-1 1 0,-21 0 16,21 0-16,-21 0 0,0 0 15,-21-1 1,0 22-16,-1 0 16,1 0-16,0 0 0,0 0 15,-21 22-15,20-1 0,-20 0 0,21 0 16,0 0-16,0 0 0,-1 1 0,22-1 15,0 21-15,-21-21 0,21 0 16,0 1-16,0-1 0,0 0 0,0 0 16,21 0-16,1 0 15,-1-21-15,0 0 0,21 0 0,-21 0 16,22 0-16,-22 0 0,0 0 0,21-21 16,-20 0-16,20 0 0,-21 0 15,21 0-15</inkml:trace>
  <inkml:trace contextRef="#ctx0" brushRef="#br0" timeOffset="54527.71">19177 6922 0,'0'-22'16,"0"44"-16,0-22 31,0 21-31,0 0 0,-21-21 0,21 21 16,0 21-16,0-20 0,0-1 15,-21 0-15,21 0 0,-22 0 0,22 0 16,0 1-16,0-1 0,0 0 15,0 0-15,-21 0 0,21 0 16,-21-21 0,21-21-1,0 0 1,0 0-16,0 0 16,0 0-16,0-22 0,0 22 0,21 0 15,0 0-15,1-22 0,-22 22 0,42-21 16,-21 21-16,0 0 0,0-22 15,22 22-15,-22 0 0,21 21 0,1-21 16,-1 21-16,-21 0 0,21 0 16,-20 0-16,20 21 0,-21 0 0,-21 0 15,0 0-15,0 1 0,0-1 0,0 21 16,0-21-16,0 22 0,0-22 16,-21 21-16,0-21 0,0 0 0,-1 22 15,1-22-15,0-21 0,21 21 16,0 0-16,-21-21 0,21 21 15,0-42 17,21 0-32,0 0 0</inkml:trace>
  <inkml:trace contextRef="#ctx0" brushRef="#br0" timeOffset="54783.57">20024 6922 0,'0'21'0,"-64"42"15,64-42-15,-21 1 16,0-1-16,0 21 0,-1-21 0,1 0 16,21 1-16,-21-1 0,21 21 15,-21-21-15,21 0 0,0 1 16,0-1-1,21-21 1,0 0-16,-21-21 16,21-1-16,1 1 0,-22 0 0,21 0 15,0 0-15</inkml:trace>
  <inkml:trace contextRef="#ctx0" brushRef="#br0" timeOffset="55103.84">20108 6710 0,'-21'0'16,"-21"0"0,42 21-16,0 0 0,-21-21 15,21 21-15,0 1 16,21-22 0,0 0-16,0 0 15,0 0-15,-21-22 16,0 1-16,21 0 15,-21 0-15,0 0 16,0 0-16,0-1 16,0 1-16,-21 21 0,0 0 15,0 0-15,0 0 16,0 0-16,-1 0 0,1 21 0,21 1 16,0-1-16,-21 0 0,21 0 0,0 0 15,0 0-15,0 1 0,0-1 16,0 0-16,0 0 0,21-21 0</inkml:trace>
  <inkml:trace contextRef="#ctx0" brushRef="#br0" timeOffset="55527.62">20320 6922 0,'-21'-22'16,"0"22"0,-1 0-16,1 22 0,0-1 15,21 0-15,-21 0 0,0 0 16,21 0-16,-21 1 0,21-1 16,-22 0-16,22 0 0,-21 21 0,21 1 15,0-22-15,0 0 16,0 0-16,0 0 0,0 1 0,21-1 15,1-21-15,-1 0 0,0 0 0,0 0 16,0 0-16,0 0 0,1 0 16,20 0-16,-21-21 0,0 21 0,0-22 15,-21 1-15,22 0 0,-1 0 16,0 0-16,-21-22 0,0 22 0,21-21 16,-21 21-16,21 0 0,-21-22 0,0 22 15,0 0-15,0 0 16,0 0-16,0-1 15,21 22 17,1 0-17</inkml:trace>
  <inkml:trace contextRef="#ctx0" brushRef="#br0" timeOffset="56269.93">20934 6964 0,'0'0'0,"-21"0"31,-1 0-15,1 21-16,0 0 16,21 0-16,0 1 0,0-1 15,-21 0-15,21 21 0,0-21 16,0 1-16,-21-22 0,21 21 15,0 0-15,0 0 0,0 0 0,0 0 16,0-42 31,0 0-31,0 0-16,0 0 0,0 0 0,0-1 15,0 1-15,21 0 0,-21-21 0,21 21 16,0-1-16,0 1 0,1 0 15,-1 0-15,0 0 0,21 0 0,-21-1 16,1 22-16,-1 0 0,0 0 16,21 0-16,-21 0 0,1 0 0,-1 0 15,0 22-15,-21-1 0,0 0 16,21 0-16,-21 0 0,0 22 0,0-22 16,0 21-16,0-21 0,0 22 15,0-22-15,0 0 0,-21 21 16,21-21-16,0 1 0,0-1 0,-21-21 15,21 21-15,-21-21 0,-1 0 0,1 0 32,21-21-17,0 0-15,0-1 16,21 1-16,-21 0 0,22-21 16,20 21-16,-21-1 0,0-20 0,22 21 15,-22-21-15,21 20 0,0 1 16,1-21-16,-1 21 0,43-22 15,-43 43-15,0 0 16,-20 0-16,-1 0 0,0 0 0,0 22 16,-21-1-16,0 0 0,0 0 0,0 21 15,0-20-15,-21-1 0,0 0 16,21 21-16,-21-21 0,-1 1 0,1-1 16,0 21-16,0-21 0,21 0 15,-21-21-15,0 22 0,-1-1 0,1 0 16,0-21-1,0 0-15,0 0 16,0 0 0</inkml:trace>
  <inkml:trace contextRef="#ctx0" brushRef="#br0" timeOffset="57792.28">910 8721 0,'0'21'47,"0"21"-47,0-21 16,0 22-16,0-1 0,-21 0 16,21 1-16,-21-22 0,0 21 0,21 1 15,0-1-15,0-21 0,-22 21 16,22-20-16,-21-1 0,21 0 0,-21 0 15,21 0-15,0 0 16,0-42 15,21 0-31,0 0 0,-21 0 16</inkml:trace>
  <inkml:trace contextRef="#ctx0" brushRef="#br0" timeOffset="58027.89">1143 8869 0,'0'0'0,"0"-21"16,21 21-16,0 0 15,0 0-15,1-21 0,-1 21 16,0 0-16,0 0 16,21-22-16,-20 22 0,20 0 0,0 0 15,-21 0-15,1 0 0,20 0 16,-21 0-16,0 0 0,-42 0 31,0 0-15,0 0-16,0 0 0,-1-21 15</inkml:trace>
  <inkml:trace contextRef="#ctx0" brushRef="#br0" timeOffset="58447.65">1164 8805 0,'0'0'0,"-21"22"0,0-1 16,0 0-16,-1 0 0,1 0 15,0 22-15,0-22 0,21 0 16,0 0-16,0 0 0,0 0 16,0 1-16,0-1 0,0 0 0,0 0 15,21-21 17,0 0-32,-21-21 0,21 21 15,1-21-15,-1 0 16,0 21-16,0-22 0,0 22 0,0 0 15,1 0-15,20 0 0,-21-21 16,21 21-16,1 0 0,-22 0 0,21 0 16,1 0-16,-22 21 0,21-21 15,-21 22-15,0-1 0,1 0 16,-22 0-16,0 0 16,-22 0-16,1 1 0,0-22 0,-21 21 15,21 0-15,-22 0 0,1-21 16,0 21-16,20-21 0,-20 0 0,0 0 15,21 21-15,-22-21 0,22 0 16,0 0-16,0 0 0,0 0 0,-1 0 16,1 0-16,42 0 47,1-21-47,-1 21 0,21-21 0</inkml:trace>
  <inkml:trace contextRef="#ctx0" brushRef="#br0" timeOffset="58627.55">1863 9186 0,'0'0'0,"21"0"47,0 0-16</inkml:trace>
  <inkml:trace contextRef="#ctx0" brushRef="#br0" timeOffset="59127.2">3725 8678 0,'0'0'0,"0"-21"0,0-21 0,21 21 15,-21 0 1,22 21-16,-22 21 15,0 0 1,-22 21-16,1 1 0,0-1 16,21 0-16,-42 85 0,21-63 0,-22-22 15,22 22-15,0-22 0,0 21 16,0-20-16,21-1 0,-22-21 0,1 22 16,21-22-16,0 0 0,0 0 15,0 0-15,0-42 47,21 0-47,-21 0 0</inkml:trace>
  <inkml:trace contextRef="#ctx0" brushRef="#br0" timeOffset="59447.91">3344 8890 0,'0'0'0,"0"-21"0,-21-21 0,0-1 0,21 22 16,0 0-16,0-21 0,0 20 15,0-20-15,0 21 0,0 0 0,21 0 16,0-1-16,22 1 0,-1 0 0,-21 0 16,21 21-16,22-21 15,-22 21-15,1 0 0,20 0 0,-21 0 16,1 21-16,-1 0 0,0 0 16,1 0-16,-22 22 0,0-1 0,-21 0 15,0 1-15,0 20 0,-21-20 0,0-1 16,-22 0-16,1 1 0,0-1 15,-1-21-15,1 21 0,0-20 0,-22 20 16,43-21-16,0-21 16,0 0-16,21 21 0,21-21 31,0-21-31,0 21 16,22-21-16,-22 21 0,21-21 15</inkml:trace>
  <inkml:trace contextRef="#ctx0" brushRef="#br0" timeOffset="59883.4">3937 9165 0,'0'0'0,"-21"0"0,21-21 15,0 0 1,0 0-16,0 0 0,21-1 15,0 1-15,0 0 0,-21 0 16,21 0-16,1 21 0,-1-21 0,21-1 16,-21 22-16,0 0 0,1 0 0,-1 0 15,21 0-15,-21 0 0,0 22 16,1-1-16,-1 0 0,0 0 0,0 0 16,-21 22-16,0-22 0,0 0 15,0 0-15,0 0 0,-21 22 0,0-22 16,0 0-16,-1-21 0,1 21 0,0 0 15,0-21-15,0 0 0,21 21 16,-21-21 0,21-21-16,0 0 15,0 0-15,0 0 16,0 0-16,21-1 0,-21 1 16,21 0-16,0-21 0,0 21 15,-21-1-15,21 1 0,1 0 0,-1 0 16,0 0-16,21 0 0,-21-1 0,1 22 15,20 0-15,21-21 16,-41 21-16,-1 0 0,0 0 0</inkml:trace>
  <inkml:trace contextRef="#ctx0" brushRef="#br0" timeOffset="60284.26">4889 8911 0,'0'0'0,"-21"0"47,0 21-47,0 1 0,0-1 0,0 0 16,-1 0-16,1 0 0,0 0 15,0 1-15,0 20 0,0 0 16,21-21-16,-22 1 0,22-1 16,0 0-16,0 0 0,0 0 15,22-21-15,-1 0 0,0 0 0,0 0 16,21 0-16,-20 0 0,20 0 15,-21 0-15,21 0 0,1-21 16,-22 21-16,0-21 0,21 0 0,-20 0 16,-1 21-16,0-22 0,-21-20 0,0 21 15,0 0-15,0 0 0,0-43 16,0 43-16,-21-21 0,-22 20 16,22 1-16,0 0 0,0 21 15,0 0-15,-22 0 0,22 0 0,0 0 16,0 0-16,0 0 0,0 21 0,21 0 15,0 1-15,0-1 0,0 0 16,0 0-16,0 0 0,0 0 0,0 1 16,21-1-16,0 0 0,0-21 15,0 21-15</inkml:trace>
  <inkml:trace contextRef="#ctx0" brushRef="#br0" timeOffset="60731.64">5165 9250 0,'0'0'15,"21"0"-15,0 0 0,0 0 16,-21-21-16,21 21 0,0-21 0,1-1 16,-1 1-16,0 0 0,0-21 0,0 21 15,0-1-15,1 1 0,-22 0 16,0 0-16,21 0 0,-21 0 0,0-1 16,0 1-16,-21 42 31,21 1-31,-22-1 15,22 0-15,0 0 0,0 0 0,0 22 16,0-22-16,0 21 0,0 0 16,0-20-16,0 20 0,0 0 0,0 1 15,0-1-15,0 0 0,-21 1 0,21-1 16,0 21-16,0-20 0,0 20 16,0-20-16,0 20 0,0-21 0,0 1 15,0-1-15,0 0 0,0 1 0,0-1 16,0 0-16,0 1 0,0-22 15,0 0-15,0 21 0,0-20 16,-21-1-16,21 0 16,-21-21-16,0 0 0,0 0 0,-1 0 15,22-21-15,-21 0 0,0 21 16,21-22-16,-21 1 0,0 0 0,0 0 16,21 0-16,0 0 0,-22-1 0,22-20 15,0 21-15,-21-21 0,21-1 16,0 1-16,0 0 0,0-1 0,0 1 15</inkml:trace>
  <inkml:trace contextRef="#ctx0" brushRef="#br0" timeOffset="60919.69">5355 8827 0,'0'0'0,"0"-22"0,0 1 0,0 0 16,0 0-1,21 21 17,-21 21-17,21-21-15,1 21 0,-22 0 16</inkml:trace>
  <inkml:trace contextRef="#ctx0" brushRef="#br0" timeOffset="61257.49">5863 9186 0,'0'0'0,"21"0"0,0 0 0,1-21 16,-1 0-16,0 0 0,-21 0 16,0 0-16,0-1 15,0 1-15,0 0 0,0 0 0,0 0 16,-21 21-16,0-21 0,-1 21 15,1 0-15,0 0 0,0 0 16,0 0-16,-22 21 0,22 0 0,0 0 16,0 0-16,0 0 0,21 1 15,0-1-15,-21 0 0,21 0 0,0 0 16,0 22-16,0-22 0,0 0 16,0 0-16,21 0 0,0-21 15,0 21-15,0-21 0,0 0 0,22 0 16,-22 0-16,21 0 0,-21 0 0,22 0 15,-1 0-15,-21 0 0,22-21 16,-22 21-16,21-21 0</inkml:trace>
  <inkml:trace contextRef="#ctx0" brushRef="#br0" timeOffset="61755.9">6477 8869 0,'0'0'0,"0"-21"0,-21 21 31,0 0-31,-1 0 0,1 0 16,0 21-16,0 0 0,21 21 16,-21-20-16,0-1 0,21 21 0,0-21 15,0 22-15,0-22 0,0 21 16,0-21-16,0 0 0,0 1 0,0-1 16,0 0-16,21 0 0,0 0 15,0-21-15,21 21 0,-20-21 16,-1 0-16,0 0 0,0 0 15,21 0-15,-20-21 0,20 21 0,-21-21 16,21 0-16,1 0 0,-22 0 0,21-1 16,1-20-16,-22 21 0,0-21 15,21-1-15,-21 1 0,1 0 0,-1-22 16,0 22-16,21-22 0,-42 22 16,21 0-16,1-1 0,-22 1 0,0 21 15,0-22-15,0 22 0,0 0 16,0 42-1,-22-21-15,1 21 16,21 22-16,-21-22 0,0 0 16,21 21-16,-21 1 0,21-1 15,-21 22-15,21-22 0,0 0 0,-22 1 16,22-1-16,-21 0 0,21 1 0,0-22 16,0 21-16,0-21 0,0 0 15,0 1-15,0-1 0,21 0 16,1-21-16,-1 0 15,0 0-15,0-21 0,0 0 16,0-1-16</inkml:trace>
  <inkml:trace contextRef="#ctx0" brushRef="#br0" timeOffset="61931.8">6773 8827 0,'0'0'0,"-21"0"0,42 0 47,0 0-47,1 0 0,-1 0 15,0 0-15,21 0 0,-21 0 0,22-22 16,-22 22-16,21-21 0,-21 21 0</inkml:trace>
  <inkml:trace contextRef="#ctx0" brushRef="#br0" timeOffset="62613.41">8445 8784 0,'22'0'15,"-22"-21"-15,21 21 16,0-21-16,0 0 0,0 0 15,0-22-15,1 22 16,-1 21-16,0-21 0,-21 0 0,0 0 16,21-1-16,-21 1 0,0 0 0,-21 0 31,0 21-31,0 0 0,-22 0 0,1 0 16,21 0-16,-22 0 0,1 21 0,0-21 15,-1 21-15,1 0 0,0 1 16,21-1-16,-1 0 0,1 0 0,0 0 15,21 0-15,0 1 0,0 20 0,0-21 16,0 0-16,21 0 0,0 1 16,1-1-16,-1 0 0,0 21 0,0-21 15,21 1-15,-20-1 0,-1 0 16,21 0-16,-21 0 0,0 0 0,1 1 16,-22-1-16,0 0 0,0 0 15,0 0-15,0 0 0,-22 1 16,-20-22-16,21 0 0,-21 21 15,20-21-15,-20 0 0,0 0 0,-1 0 16,1 0-16,0 0 0,-1-21 0,22 21 16,-21-22-16,21 1 0,-22 0 15,22 0-15,0 0 0,0 0 0,21-1 16,0-20-16,0 21 0,0 0 16,0-22-16,0 22 0,0 0 0,0 0 15,21 0-15,0 21 0,0-21 16,22 21-16,-22-22 0,0 22 15,21 0-15,1 0 0</inkml:trace>
  <inkml:trace contextRef="#ctx0" brushRef="#br0" timeOffset="63007.73">8657 8975 0,'21'0'0,"-42"0"0,63 0 0,-20 0 0,-1 0 15,0 0-15,0 0 0,21-21 0,-20 21 16,-1-22-16,0 1 0,0 0 0,0 21 16,0-21-16,1 0 0,-22 0 15,21-1-15,-21 1 0,0 0 16,0 0-16,-21 0 0,-1 0 16,1 21-16,0 0 0,0 0 15,0 0-15,0 0 0,-1 0 0,1 0 16,-21 21-16,21 0 0,0 0 0,-1 0 15,1 22-15,0-22 0,0 0 16,0 21-16,21-21 0,0 22 0,0-22 16,0 0-16,0 0 0,0 0 0,0 1 15,0-1-15,21-21 0,-21 21 16,21-21-16,21 0 0,-20 0 0,20 0 16,-21 0-16,21 0 0,1 0 15,-1-21-15,0 21 0,22-21 16,-22-1-16,1 1 0,-1 0 0,0 0 15,1-21-15,-22-1 0,21 22 16,-21-21-16,22-1 0,-22 1 0</inkml:trace>
  <inkml:trace contextRef="#ctx0" brushRef="#br0" timeOffset="63219.61">9504 8467 0,'0'0'0,"0"-21"0,0-1 0,0 1 0,0 42 31,-21 1-15,-1-1-16,22 0 0,-21 0 0,0 21 15,0 1-15,0-22 16,21 21-16,-21 1 0,-1-1 0,22 43 16,-21-43-16,21-21 0,0 21 15,0-20-15,0-1 0,0 0 16,0 0-16,0 0 0,21-21 16,1 0-16,-1 0 0,0 0 15,0 0-15,0-21 16</inkml:trace>
  <inkml:trace contextRef="#ctx0" brushRef="#br0" timeOffset="63415.77">9229 8721 0,'0'0'0,"-22"0"0,22-21 31,22 21-31,-1 0 15,0 0-15,0-22 0,0 22 16,22 0-16,-22 0 0,21-21 0,-21 21 16,22 0-16,-22 0 0,21-21 0,-21 21 15,0 0-15,1-21 0</inkml:trace>
  <inkml:trace contextRef="#ctx0" brushRef="#br0" timeOffset="63759.57">9821 8615 0,'0'0'0,"0"21"16,0 0-16,-21 0 16,0 1-16,0-1 0,21 0 15,-21 0-15,-1 0 0,22 22 16,-21-22-16,21 21 0,-21-21 0,21 0 16,-21 22-16,21-22 0,0 0 0,0 0 15,0 0-15,0 1 0,21-22 16,0 0-16,0 0 0,1 0 15,-1 0-15,21 0 0,-21 0 16,22 0-16,-1 0 0,-21-22 0,21 1 16,1 0-16,-22 0 0,21 21 15,-21-42-15,1 20 0,-1 1 0,0 0 16,-21-21-16,0 21 0,0-1 0,0 1 16,0 0-16,0 0 0,0 0 15,0 0-15,0-1 16,21 22 15</inkml:trace>
  <inkml:trace contextRef="#ctx0" brushRef="#br0" timeOffset="64095.52">10583 8551 0,'0'0'0,"0"22"16,0-1 0,0 0-16,-21 21 15,21-21-15,-21 1 0,21 20 0,0 0 16,0 1-16,-21-1 0,0 64 16,-1-43-16,22-20 0,0 20 15,0-21-15,-21 22 0,21-1 16,-21-20-16,0 20 0,21 1 0,-21-1 15,0 1-15,-1-1 0,22 1 0,-21-22 16,0 22-16,0-1 0,0-21 16,21 1-16,-21-1 0,-1 0 15,22-20-15,-21-1 0,21 0 0,0 0 0,0 0 16,21-42 15,1 0-31,-1 0 16,-21 0-16,21-1 0</inkml:trace>
  <inkml:trace contextRef="#ctx0" brushRef="#br0" timeOffset="64419.12">10541 8784 0,'0'0'15,"-21"-42"-15,21 21 0,0-22 0,0 22 16,0 0-16,0 0 0,0 0 0,0 0 15,0-1-15,21 1 0,0 0 0,0 0 16,22 21-16,-22-21 0,21 0 16,0 21-16,-20 0 0,20 0 15,0 0-15,-21 0 0,22 0 0,-22 21 16,0 0-16,0 0 0,0 0 16,-21 22-16,0-22 0,0 0 0,0 0 15,0 21-15,-21-20 0,0-1 16,0 0-16,-21 0 0,20 0 0,1 0 15,-21 1-15,21-22 0,-22 21 0,22-21 16,-21 0-16,21 0 0,-22 21 16,22-21-16,0 0 0,0 21 15,0-21 1</inkml:trace>
  <inkml:trace contextRef="#ctx0" brushRef="#br0" timeOffset="65475.66">995 10605 0,'-21'0'31,"-1"0"-31,22 21 16,0 21-16,0-21 0,-21 0 15,0 22-15,21-1 0,-21 0 0,21 1 16,0-22-16,0 21 0,-21 1 16,21-1-16,0 0 0,0 1 15,-21-22-15,21 21 0,0-21 0,0 22 16,0-22-16,0 0 16,21-42 15,-21 0-31,21-1 0</inkml:trace>
  <inkml:trace contextRef="#ctx0" brushRef="#br0" timeOffset="65947.39">1545 10647 0,'0'0'0,"0"-21"0,0 0 0,-21 21 31,0 0-31,0 21 16,-1 0-16,1 0 0,0 0 15,-21 43-15,21-43 0,-1 21 16,1-21-16,0 22 0,0-1 16,0-21-16,0 22 0,-1-1 0,1 0 15,21 1-15,0-22 0,0 21 16,0-21-16,0 22 0,0-22 15,21 0-15,1-21 0,-1 21 0,0-21 16,0 0-16,0 0 0,0 0 16,22 0-16,-22-21 0,0 21 0,21-21 15,-20 0-15,-1-1 0,0 1 16,21-21-16,-42 21 0,21 0 16,-21-1-16,0 1 0,0 0 15,0 0-15,0 0 0,-21 0 16,0 21-16,0 0 0,0 0 15,-22 0-15,22 0 0,-21 0 0,21 0 16,0 0-16,-22 21 0,22-21 16,0 21-16,0 0 0,21 0 15,-21 0-15,21 1 0,0-1 16,21-21 0,0 0-16,0 0 15</inkml:trace>
  <inkml:trace contextRef="#ctx0" brushRef="#br0" timeOffset="66215.24">1968 10964 0,'43'-21'31,"-22"21"-15,-21-21-16,0 0 15,-21 21 32,0 0-47,21 21 0,-22-21 16,22 21-16,0 0 16</inkml:trace>
  <inkml:trace contextRef="#ctx0" brushRef="#br0" timeOffset="67559.83">3725 10456 0,'21'-21'0,"-21"0"16,22 21-16,-22-21 0,21 0 15,-21 0-15,0-1 16,0 1-16,-21 0 15,-1 21-15,1 0 16,-21 0-16,21 0 0,-22 0 0,22 0 16,-21 21-16,0-21 0,20 21 15,-20 1-15,21-1 0,0 0 16,0 0-16,-1 0 0,1 22 0,21-22 16,0 0-16,0 0 0,0 21 15,0-20-15,21 20 0,1-21 0,20 0 16,-21 22-16,21-22 0,-20 21 0,20-21 15,-21 0-15,21 1 0,-20-1 16,-1 21-16,0-21 0,0 0 0,-21 1 16,0-1-16,0 0 0,-21 0 15,0 0-15,0 0 0,-22 1 0,22-1 16,-21-21-16,-1 0 0,-20 21 0,21-21 16,-1 0-16,1 0 15,0 0-15,-1-21 0,22 21 0,-21-21 16,21-1-16,-1 1 0,1 0 15,0 0-15,21 0 0,-21 0 0,21-1 16,0 1-16,0-21 0,0 21 0,0 0 16,0-1-16,21 1 0,21 0 15,-20 0-15,-1 0 0,21 21 0,0 0 16,1-21-16,-1 21 0,0 0 16</inkml:trace>
  <inkml:trace contextRef="#ctx0" brushRef="#br0" timeOffset="67931.62">3979 10943 0,'64'0'32,"-43"0"-32,-21-21 0,21 21 0,0-21 15,0 0-15,-21 0 0,22 21 16,-1-22-16,0 1 0,-21 0 0,21 0 15,-21 0-15,0 0 0,0-1 16,0 1-16,0 0 0,0 0 0,-21 21 16,0 0-16,0 0 0,-1 0 15,1 0-15,0 21 16,-21 0-16,21 0 0,-1 1 0,1-1 16,0 21-16,21-21 0,0 22 0,-21-22 15,21 21-15,0-21 0,0 22 16,0-22-16,0 0 0,0 0 0,0 0 15,21 0-15,0 1 0,0-22 0,1 0 16,-1 0-16,0 0 0,0 0 16,21 0-16,-20-22 0,20 22 0,-21-21 15,21 0-15,1 0 0,-1 0 16,-21-22-16,22 22 0,-1-21 0</inkml:trace>
  <inkml:trace contextRef="#ctx0" brushRef="#br0" timeOffset="68183.44">4678 10202 0,'0'-21'16,"0"0"-16,0 42 15,0 0-15,0 1 16,0 20-16,0 0 0,0 1 16,0 20-16,0-21 0,-21 22 0,-1-22 15,1 22-15,0-1 0,21-20 16,-21-1-16,0 0 0,0 1 15,-1-1-15,22 0 0,0-21 0,0 22 16,0-22-16,0 0 0,0 0 16,22-21-16,-1 0 15,0 0-15,0 0 0,21-21 0,-20 0 16,-1 0-16,21 21 0,-21-21 16</inkml:trace>
  <inkml:trace contextRef="#ctx0" brushRef="#br0" timeOffset="68547.23">4868 10816 0,'0'21'16,"0"1"15,21-22-15,1 0 0,-1 0-16,0 0 0,0 0 15,0-22-15,0 22 0,22-21 0,-22 0 16,0 21-16,0-21 0,0 0 0,-21 0 15,0-1-15,0 1 0,0 0 16,0 0-16,-21 21 16,0 0-16,0 0 0,0 0 15,0 0-15,-1 0 0,1 21 16,-21 0-16,21 0 0,0 1 16,-1 20-16,1-21 0,0 0 0,21 0 15,-21 22-15,21-22 0,0 0 16,0 0-16,0 0 0,21 1 15,0-22-15,0 0 0,1 21 0,-1-21 16,21 0-16,-21 0 0,22 0 16,-22 0-16,21 0 0,0-21 0,1 21 15,-22-22-15,21 1 0,-21 0 16,1 0-16</inkml:trace>
  <inkml:trace contextRef="#ctx0" brushRef="#br0" timeOffset="68991.64">5419 10605 0,'0'0'15,"0"21"1,0 0 0,0 0-16,0 0 0,0 0 15,0 1-15,0-1 0,0 0 0,0 0 16,0 0-16,0 0 0,0 1 0,0-1 16,0 0-16,0 0 0,-22 0 15,1 0-15,0-21 16,21-21 15,0 0-15,0 0-16,0 0 0,0 0 0,21-22 15,0 22-15,1-21 16,-1 21-16,0-22 0,0 22 0,0-21 16,22 21-16,-22-1 0,21 1 0,0 0 15,-20 21-15,20 0 0,0 0 16,1 0-16,-22 21 0,21 0 0,-21 1 15,0-1-15,1 0 0,-1 0 16,-21 21-16,0-20 0,0-1 0,0 0 16,0 0-16,0 21 0,-21-20 0,-1-1 15,1 0-15,0 0 0,0-21 0,0 21 16,0 0-16,-1-21 16,22 22-16,-21-22 0,42 0 31,1-22-16,-1 1-15,0 21 0,0-21 0</inkml:trace>
  <inkml:trace contextRef="#ctx0" brushRef="#br0" timeOffset="69230.6">6244 10583 0,'0'0'0,"0"22"16,0-1-16,0 0 0,0 0 15,-21 0-15,21 0 0,0 22 16,-21-22-16,0 0 0,21 0 16,-22 0-16,22 1 0,0-1 0,0 0 15,0 0-15,0 0 16,0-42 15,22 21-31,-22-21 0,21 0 16,-21 0-16,21 21 0</inkml:trace>
  <inkml:trace contextRef="#ctx0" brushRef="#br0" timeOffset="69475.25">6265 10308 0,'0'0'0,"-21"0"15,0 0 1,21 21-16,0-42 47,0 0-32,0 42 17,0 0-17,0 1-15,0-1 16,0 0-16</inkml:trace>
  <inkml:trace contextRef="#ctx0" brushRef="#br0" timeOffset="70640.32">6667 10541 0,'-63'-42'16,"42"42"-1,0 0-15,-1 0 16,22 21-16,0 0 0,0 0 16,0 0-16,-21 1 0,21-1 15,0 0-15,0 0 0,0 21 0,0-20 16,0-1-16,0 0 0,0 0 0,0 0 15,0 0-15,0 1 0,0-1 16,21-21-16,1 21 0,-1-21 16,0 0-16,0 0 0,0 0 15,0 0-15,1 0 0,-1 0 16,0 0-16,0-21 0,0 21 0,22-21 16,-22-1-16,0 1 0,-21 0 0,21 0 15,0 0-15,-21 0 0,21-22 16,-21 22-16,0 0 0,0-21 0,0 20 15,0 1-15,0 0 0,0 0 0,-21 42 47,21 0-47,-21 0 0,21 22 0,0-22 16,0 0-16,0 0 0,0 0 16,0 22-16,0-22 0,0 0 0,0 0 15,0 0-15,0 1 16,21-22-16,0 0 0,1 21 15,-1-21-15,0 0 0,21 0 16,-21 0-16,1 0 0,-1-21 0,0-1 16,0 22-16,0-21 0,22 0 15,-43 0-15,21 0 0,0 0 0,-21-1 16,21-20-16,-21 21 0,0 0 0,0 0 16,0-1-16,0 1 0,0 0 15,0 42 1,0 0-16,0 1 15,0-1-15,0 0 16,0 0-16,0 0 0,-21 0 0,21 1 16,0-1-16,-21 0 0,21 0 0,0 0 15,0 0-15,-21-21 32,21-21-1,0 0-31,0 0 15,0 0-15,0 0 0,21-1 0,-21-20 16,21 21-16,0 0 0,-21-22 0,21 22 16,0 0-16,1 0 15,-1 21-15,0 0 16,0 0-16,0 0 0,-21 21 16,0 0-16,0 0 0,21 1 15,-21-1-15,22 0 0,-22 0 0,0 0 16,0 0-16,0 1 0,0-1 15,0 0-15,0 0 16,0 0-16,0-42 47,21 0-47,-21 0 16,21 0-16,0-1 0,-21 1 0,21 0 15,0 0-15,1-21 0,-1 20 16,0-20-16,0 21 0,0-21 0,22 20 15,-22 1-15,0 0 0,21 21 0,-21 0 16,1 0-16,-1 0 0,0 0 16,0 21-16,-21 0 0,21 22 0,-21-22 15,0 0-15,0 21 0,0-20 0,0 20 16,0-21-16,0 0 0,0 22 16,0-22-16,0 0 0,0 0 0,-21 21 15,0-20-15,21-1 0,0 0 16,0 0-16,21-42 47,0 21-47</inkml:trace>
  <inkml:trace contextRef="#ctx0" brushRef="#br0" timeOffset="71168.42">9292 9906 0,'0'21'32,"-21"0"-32,0 22 0,21-1 15,-21 0-15,21 1 0,-22-1 0,1 22 16,21-22-16,-21 21 0,0 1 16,0-22-16,21 22 0,-21-22 0,-1 0 15,22 1-15,-21 20 16,21-42-16,0 1 0,0-1 15,21-21 1,-21-21 0,0-1-16,22 1 0,-1-21 15,0 21-15,-21-22 0,0 1 0,21 0 16</inkml:trace>
  <inkml:trace contextRef="#ctx0" brushRef="#br0" timeOffset="71388.56">9292 9991 0,'21'-21'0,"-42"42"0,63-85 0,-20 43 15,-1 0-15,0 21 0,0 0 16,0 0-16,0 21 0,1 21 0,-22-20 16,21 20-16,0 0 15,0 1-15,-21 20 0,0-21 0,0 22 16,0-22-16,0 1 0,0 20 0,0-21 16,0 1-16,0-1 0,-21 0 15,0-20-15,21 20 0,0-21 0,-21 0 16,21 0-16,0 1 15,0-44 1,0 1-16</inkml:trace>
  <inkml:trace contextRef="#ctx0" brushRef="#br0" timeOffset="71568.45">9123 10456 0,'0'0'0,"-21"0"0,-1 0 16,44 0 31,-1 0-47,0 0 0,0 0 0,0 0 15,0 0-15,22 0 0,-22 0 0,21-21 16,-21 0-16,22 21 0,-1-21 16,-21 21-16,22 0 0</inkml:trace>
  <inkml:trace contextRef="#ctx0" brushRef="#br0" timeOffset="71919.61">9673 10329 0,'0'0'0,"0"-21"15,0 0-15,0 0 16,0 0-16,0 0 16,21-1-16,0 22 0,1 0 15,-1-21-15,0 21 0,0 0 16,0 0-16,22 0 0,-22 21 0,0 1 15,0-1-15,0 0 0,0 21 0,1-21 16,-1 22-16,-21-1 16,0-21-16,0 22 0,0-1 0,0-21 15,0 0-15,0 0 0,-21 1 0,-1-1 16,1 0-16,0-21 16,0 0-1,21-21-15,0 0 16,0-1-16,0 1 0,0-21 15,21 21-15,0-22 0,-21 22 16,21-21-16,-21 21 0,22 0 16,-1-1-16,0 1 0,0 0 0,0 0 15,0 0-15,22 0 0,-22 21 0,21 0 16</inkml:trace>
  <inkml:trace contextRef="#ctx0" brushRef="#br0" timeOffset="72195.46">10604 10160 0,'0'0'0,"-21"0"0,0 0 15,0 0-15,0 0 16,0 0-16,-1 21 0,1 0 16,-21 22-16,21-22 0,0 21 15,-1-21-15,1 22 0,0-1 16,-21 0-16,42 1 0,-21-22 0,21 21 0,0-21 15,0 1-15,0 20 0,21-21 16,0 0-16,21-21 16,-21 0-16,22 0 0,-1 0 0,-21 0 15,22 0-15,-1 0 0,0 0 16,1-21-16,20 0 0,-21 0 0,1 0 16,-1-1-16,0-20 0,1 21 0</inkml:trace>
  <inkml:trace contextRef="#ctx0" brushRef="#br0" timeOffset="72643.45">11070 9927 0,'0'-42'0,"0"84"0,0-105 0,0 84 15,-21 0 1,21 0-16,-21 0 16,21 22-16,-21-1 0,21-21 0,0 22 15,0-1-15,-22 0 0,22 22 0,-21-22 16,0 0-16,21 1 0,-21-1 15,21-21-15,0 22 0,-21-1 0,0-21 16,21 0-16,0 0 0,0 1 16,0-1-16,-22-21 0,22-21 31,0-1-15,22 1-16,-22 0 0,21 0 0,0-21 15,0 20-15,0-20 0,0 0 16,43-22-16,-22 43 15,-21-21-15,22 21 0,-22 21 0,0-22 16,21 22-16,-20 0 0,-1 0 0,0 0 16,0 22-16,0-1 0,0 0 15,-21 0-15,0 0 0,0 0 0,0 22 16,0-22-16,0 21 0,0 1 16,-21-22-16,21 0 0,-21 0 15,0 0-15,21 0 0,-21 1 16,21-1-16,0-42 31,21-1-15,-21 1-16,21 21 0</inkml:trace>
  <inkml:trace contextRef="#ctx0" brushRef="#br0" timeOffset="72851.5">11684 10245 0,'0'63'31,"0"-42"-31,0 1 0,0 20 0,-21-21 16,21 0-16,0 0 0,0 1 15,-21-1-15,21 0 0,0 0 16,-22 0-16,22 0 0,0-42 47,22 0-47,-1 0 0</inkml:trace>
  <inkml:trace contextRef="#ctx0" brushRef="#br0" timeOffset="73015.64">11726 10054 0,'0'-21'0,"0"42"0,-21-42 16,21 0-16,-21 21 31,42 0 0,0 0-31,0 0 16,1 0-16</inkml:trace>
  <inkml:trace contextRef="#ctx0" brushRef="#br0" timeOffset="73290.59">12404 9716 0,'0'0'0,"-43"21"32,22 0-32,21 0 0,-21 21 0,0-20 15,0 20-15,-1 21 0,1-20 16,0-1-16,0 22 0,0-22 0,-22 0 16,22 22-16,0-22 0,0 0 0,0 1 15,0-1-15,21 0 0,0-20 16,0-1-16,0 21 0,0-21 0,0 0 15,0 1-15,21-22 16,0 0-16,0 0 0,0 0 16,0-22-16,1 1 0,-1 0 0,0 0 15,0 0-15,0 0 0</inkml:trace>
  <inkml:trace contextRef="#ctx0" brushRef="#br0" timeOffset="73460.52">12023 10245 0,'0'0'0,"-85"0"32,85 21-32,-21-21 0,42 0 15,0 0 1,0 0-16,0 0 0,1 0 0,20 0 16,0 0-16,-21 0 0,22-21 0,-22 21 15,21-21-15,-21 21 0</inkml:trace>
  <inkml:trace contextRef="#ctx0" brushRef="#br0" timeOffset="73819.66">12404 10266 0,'21'21'15,"0"-21"1,0 0-16,0 0 15,0 0-15,1-21 0,-1 21 16,0-21-16,0 21 0,0-21 0,0-1 16,1 22-16,-1-21 0,-21 0 15,0 0-15,0 0 16,-21 21 0,-1 0-16,1 0 15,0 21-15,0 0 0,0-21 0,0 42 16,21-20-16,-22-1 0,22 0 0,-21 21 15,21-21-15,0 1 0,0 20 16,0-21-16,0 0 0,0 0 0,0 1 16,21-1-16,-21 0 0,22-21 15,20 0-15,-21 0 16,21 0-16,-20 0 0,20 0 0,0 0 16,1-21-16,-1 21 0,0-21 0</inkml:trace>
  <inkml:trace contextRef="#ctx0" brushRef="#br0" timeOffset="75063.23">13144 10118 0,'0'0'0,"0"-21"0,0-1 0,-84 22 31,63 0-31,21 22 0,-22-1 16,1 0-16,0 0 0,0 21 0,0-20 15,-22 41-15,43-21 16,0 1-16,0-22 0,0 21 0,0-21 15,0 1-15,0 20 0,0-21 16,22 0-16,-22 0 0,21-21 16,0 0-16,21 0 0,-21 0 0,1 0 15,20 0-15,0 0 0,1 0 16,-22-21-16,21 0 0,0 0 0,-20 0 16,20 0-16,-21-1 0,21-20 15,-20 0-15,-1-1 0,0 1 16,0 0-16,0-1 0,0 1 0,-21-21 0,22 20 15,-1-20-15,-21 20 0,21 1 16,-21-21-16,0 20 0,0 1 16,0 0-16,0 20 0,0 1 0,0 0 15,0 0-15,0 42 16,0 0-16,-21 0 16,21 1-16,-21 20 0,21 0 0,0 1 15,0-1-15,0 21 0,0-20 16,0-1-16,0 0 0,0 1 0,0-1 15,0 0-15,0 1 0,0-1 0,0-21 16,-22 22-16,22-1 0,0-21 16,0 0-16,0 0 0,0 1 0,0-1 15,0 0-15,22-21 16,-1 0-16,0 0 0,0 0 16,0 0-16,0 0 0,1 0 0,-1-21 15,21 0-15,-21-1 0,0 1 0,1-21 16,-1 21-16,0 0 0,0-22 15,-21 22-15,0-21 0,21 21 16,-21-22-16,0 22 0,21 0 0,-21 0 0,0 0 16,0 42 15,-21 0-31,0 0 0,21 0 0,-21 0 16,21 1-16,0 20 0,0-21 15,-21 21-15,21-20 0,0 20 16,0-21-16,0 0 0,0 0 0,0 1 15,0-1-15,0 0 0,0 0 16,21-21-16,0 21 0,0-21 16,0 0-16,1 0 0,-1 0 0,0 0 15,21-21-15,-21 0 0,1 21 16,-1-21-16,0-22 0,0 22 0,0 0 16,0-21-16,1 21 0,-22-22 0,0 22 15,21-21-15,-21 21 0,21-1 16,-21 1-16,0 0 0,0 0 15,0 42 1,0 0 0,0 0-16,0 1 0,-21-1 15,21 0-15,0 21 0,-21-21 0,21 1 16,0-1-16,0 0 0,0 0 16,0 0-16,0 0 0,0 1 0,21-1 15,0-21-15,0 0 0,0 0 16,0 0-16,1 0 0,-1 0 15,0 0-15,0-21 0,-21-1 16,21 1-16,0 0 0,-21 0 0,0 0 16,22 0-16,-22-22 15,21 22-15,0-21 0,-21 21 0,21-22 16,0 22-16,0 0 0,1 0 0,-1 0 16,0-1-16,21 22 15,-21 0-15,1 0 0,-1 0 0,0 0 16,0 0-16,-21 22 0,21-1 15,-21 0-15,21 0 0,-21 0 0,0 22 16,0-22-16,0 0 0,0 21 16,0-21-16,0 1 0,0 20 0,0-21 15,0 0-15,0 0 0,0 1 0,0-1 16,-21-21-16,0 0 16,21-21-1,0-1-15,0 1 16,0 0-16,0 0 0,0 0 15,0 0-15,21-1 0,0-20 16,1 21-16,-1 0 0,0-22 0,0 22 16,0 0-16,0-21 0,1 21 15,-1-1-15,63-20 16,-62 21-16,-1 21 0,0 0 0,21 0 16,-21 0-16</inkml:trace>
  <inkml:trace contextRef="#ctx0" brushRef="#br0" timeOffset="75463">15176 10329 0,'0'0'0,"0"22"0,22-22 32,-1 0-32,0-22 15,0 1-15,0 21 0,0-21 16,1 0-16,-1 21 0,0-21 15,0 0-15,0-1 0,0 1 16,-21-21-16,0 21 0,0 0 16,0-1-16,-21 22 15,0 0 1,0 0-16,0 0 0,0 22 16,-1-1-16,1 0 0,0 0 0,0 0 15,0 0-15,0 22 0,21-22 0,-22 21 16,22-21-16,0 1 0,0 20 15,0-21-15,0 0 0,0 0 0,22 1 16,-1-1-16,0-21 0,0 0 16,21 0-16,-20 0 0,-1 0 15,0 0-15,0 0 0,21 0 0,-20 0 16,-1 0-16,21-21 0,-21-1 16,0 22-16,1-21 0,20 0 15,-21 0-15,0-21 0,0 20 0,-21 1 16</inkml:trace>
  <inkml:trace contextRef="#ctx0" brushRef="#br0" timeOffset="75795.81">13420 9652 0,'-43'0'0,"86"0"0,-107 0 15,64 21-15,21-21 16,22 0-16,-22 0 0,21 0 16,0 0-16,1 0 0,20 0 15,-20 0-15,20 0 0,-21 0 0,22 0 16,-22 0-16,22 0 0,-1 0 0,-20 0 15,-1 0-15,0 0 0,1 0 16,-22 0-16,21 0 0,-21 0 0,-42 0 47</inkml:trace>
  <inkml:trace contextRef="#ctx0" brushRef="#br0" timeOffset="76819.8">804 12192 0,'0'0'0,"0"-21"0,0 0 16,0 42 15,0 0-31,0 0 16,0 0-16,0 22 0,0-1 16,0 0-16,-21 1 0,0-1 0,0-21 15,21 22-15,0-1 0,-21 0 16,-1-21-16,1 22 0,21-22 0,0 21 15,0-21-15,-21 1 0,21-1 16,21-42 15,0-1-15,1 1-16,-22 0 0,21 0 16,0 0-16</inkml:trace>
  <inkml:trace contextRef="#ctx0" brushRef="#br0" timeOffset="77307.52">1122 12171 0,'0'0'0,"0"21"47,-21-21-47,21 21 0,0 0 15,0 1 1,21-22-16,0 0 16,21 0-16,-21 0 15,1 0-15,20 0 0,-21 0 0,21 0 16,-20-22-16,20 22 0,-21-21 16,0 0-16,0 21 0,1-21 15,-1 21-15,0-21 0,-21 0 16,0-1-16,0 1 0,0 0 15,-21 21 1,0 0 0,-1 21-16,22 0 0,0 1 15,-21 20-15,0-21 0,21 21 16,-21 1-16,21-1 0,-21 0 0,0-20 16,21 20-16,-22 0 0,1 1 15,0-22-15,21 21 0,0-21 0,-21 0 16,0 1-16,21-1 0,0 0 15,-21-21-15,21 21 0,0-42 47,0 0-31,0 0 0</inkml:trace>
  <inkml:trace contextRef="#ctx0" brushRef="#br0" timeOffset="77539.39">952 12510 0,'0'0'0,"22"0"31,-1 0-31,0 0 0,0 0 0,0 0 16,22 0-16,-22 0 0,21 0 15,-21 0-15,22-22 0,-1 22 16,-21 0-16,21 0 0,-20-21 15,20 21-15,0 0 0,-21 0 16,-21-21 0,0 0-1</inkml:trace>
  <inkml:trace contextRef="#ctx0" brushRef="#br0" timeOffset="77747.63">1799 12446 0,'0'0'0</inkml:trace>
  <inkml:trace contextRef="#ctx0" brushRef="#br0" timeOffset="82615.78">3027 12002 0,'0'-22'16,"0"1"-1,0 0 1,0 0 15</inkml:trace>
  <inkml:trace contextRef="#ctx0" brushRef="#br0" timeOffset="84535.51">3048 11875 0,'0'0'0,"21"-22"15,-21 1-15,21 21 16,-21-21-16,0 0 0,0 0 16,0 0-1,-21 42 1,21 0-1,-21 21-15,21-21 0,-21 43 0,21-22 16,-21 1-16,-1 20 0,22 1 16,-21-22-16,0 21 0,0-20 0,0-1 15,0 22-15,-1-43 0,1 21 16,0 0-16,21-20 0,-21-1 0,0 0 16,21 0-16,-21-21 0,-1 0 15,1 0 1,0 0-16,0 0 0,21-21 15,-21 0-15,0 0 0,21-1 16,-22 1-16,22 0 0,0-21 0,-21 21 16,21-22-16,-21 1 0,21 21 15,0-22-15,0 22 0,0-21 0,0 21 16,0 0-16,21 21 31,-21 21-31,21 0 0,1 0 16,-1 0-16,0 0 0,21 22 15,-21-22-15,1 0 0,-1 21 0,0-20 16,21-1-16,-21 0 0,22 0 16,-22 0-16,21 0 0,-21-21 0,22 22 15,-1-22-15,0 0 0,-20 0 16,20 0-16,0 0 0,1 0 0,20 0 16,-21-22-16,1 1 0,-1 21 15,0-21-15,-20 0 0,20 0 0,-21 0 16,0-1-16,0-20 0,-21 21 15,22 0-15,-22-22 0,0 1 0,0 21 16,0-21-16,-22 20 0,1-20 16,0 21-16,0 0 0,0 0 0,-22 21 15,22 0-15,0 0 0,0 0 16,-21 21-16,20-21 0,1 21 16,0 21-16,-21-21 0,21 22 0,-1-22 15,1 21-15,0 1 16,21-22-16,0 21 0,-21 22 0,21-43 15,0 0-15,0 0 0,0 0 16,0 0-16,21-21 0,0 0 16,0 0-16,1 0 0,-1 0 15,0 0-15,21 0 0,-21 0 0,1-21 16,-1 0-16,21 0 0,-21 0 0,0 0 16,22-1-16,-22-20 15,0 21-15,0 0 0,0-22 0,-21 22 16,0-21-16,22 21 0,-22 0 15,21-1-15,-21 1 0,0 42 32,0 1-32,-21-1 15,21 0-15,-22 21 0,22-21 16,-21 1-16,21-1 0,0 21 0,0-21 16,0 0-16,0 1 0,0-1 0,0 0 15,0 0-15,0 0 0,21 0 16,1-21-16,-1 0 15,0 0-15,0 0 0,0 0 16,22 0-16,-22 0 0,21 0 0,-21-21 16,0 0-16,22 21 0,-22-21 0,0 0 15,0 0-15,0-22 0,1 22 16,-1 0-16,0-21 0,-21 20 0,21-20 16,-21 21-16,0-21 0,0 20 15,0 1-15,0 0 0,0 0 0,0 0 16,0 42 15,0 0-31,0 0 0,-21 22 0,21-22 16,-21 0-16,21 21 15,-21-21-15,21 1 0,0 20 0,0-21 16,0 0-16,0 0 0,0 1 16,0-1-16,0 0 0,21-21 15,-21 21-15,21-21 0,0 0 0,0 0 16,0 0-16,1 0 0,-1 0 15,21-21-15,-21 21 0,0-21 0,1 0 16,20-1-16,-21 1 0,0 0 16,0 0-16,1 0 0,-22 0 0,21-22 15,-21 22-15,21 0 0,-21-21 16,0 20-16,0 1 0,-21 42 47,21 1-47,-21-1 0,21 0 15,0 0-15,0 0 0,0 0 0,0 1 16,0 20-16,0-21 0,0 0 16,0 0-16,0 1 0,0-1 15,21 0 1,0-21-16,0 0 0,0 0 16,22 0-16,-22 0 0,0 0 0,21-21 15,-21 0-15,22-1 0,-1 22 16,-21-21-16,22-21 0,-22 21 15,21 0-15,-21-1 0,0 1 0,-21-21 16,22 21-16,-22 0 0,21-22 16,-21 22-16,21 0 0,-21 42 31,0 0-15,0 0-16,0 22 0,0-22 0,-21 0 15,21 0-15,-21 22 0,21-22 16,-22 0-16,22 0 0,0 0 0,0 0 15,-21 1-15,21-1 0,-21-21 16,21 21-16,-21-21 16,21-21 15,0 0-15,0-1-16,0 1 0,0 0 15,21-21-15,0 21 0,-21-22 0,21 22 16,1-21-16,-1-1 0,0 22 0,0-21 15,21 21-15,-20 0 0,-1 21 16,21-22-16,-21 22 0,0 0 0,22 0 16,-22 0-16,21 0 0,-21 22 15,1-1-15,-1 0 0,0 0 0,0 43 16,0-43-16,-21 0 16,0 0-16,0 0 0,0 0 0,0 1 15,-21-1-15,0 0 0,21 0 16,-21 0-16,0-21 0,-1 21 0,22 1 15,-21-22 1,21-22 0,21 1-1</inkml:trace>
  <inkml:trace contextRef="#ctx0" brushRef="#br0" timeOffset="84827.34">5757 11980 0,'0'0'0,"0"-21"16,0 0-16,0-21 16,-21 42-1,0 0-15,0 0 16,0 21-16,-1 0 0,1 21 0,0-20 16,0 20-16,0-21 0,0 21 15,-1 1-15,22-1 0,0-21 0,-21 43 16,21-22-16,0-21 0,0 0 15,0 1-15,0-1 0,0 0 16,21-21-16,1 0 16,-1 0-16,0 0 0,0 0 0,21 0 15,1 0-15,-1 0 0,0-21 0,1 0 16,20 21-16,-20-22 0,-1-20 16,0 21-16,1 0 0,-1-22 0,-21 1 15</inkml:trace>
  <inkml:trace contextRef="#ctx0" brushRef="#br0" timeOffset="85239.11">6265 11726 0,'0'-21'0,"0"42"0,0-63 16,0 21-16,0 42 31,0 0-31,0 0 0,0 1 16,0 20-16,0 0 0,0 1 0,0-1 15,0 0-15,-21 1 0,21-1 16,0 0-16,-21 1 0,21-22 0,0 21 15,0-21-15,-21 22 0,21-22 16,-21 0-16,21 0 0,0 0 16,0-42 15,0 0-31,0-21 16,0 20-16,0 1 0,21-21 0,-21 21 15,21-22-15,0 1 0,0 0 0,0 21 16,1-22-16,-1 22 0,21 0 15,-21 0-15,0 0 0,22 21 0,-22 0 16,0 0-16,21 0 0,-20 21 16,-1 0-16,21 0 0,-21 0 0,0 0 15,1 1-15,-22 20 0,0-21 0,0 21 16,0-20-16,0-1 0,0 21 16,0-21-16,-22 0 0,1 1 0,0-1 15,0 0-15,0 0 16</inkml:trace>
  <inkml:trace contextRef="#ctx0" brushRef="#br0" timeOffset="86124.11">7937 11790 0,'0'0'0,"0"21"0,0 0 16,22-21 0,-1 0-1,0 0-15,0 0 0,0 0 0,0 0 16,22-21-16,-22 21 0,21-21 0,-21 0 16,1 21-16,-1-21 0,0-1 15,0 1-15,-21 0 0,0 0 16,0 0-16,0 0 15,-21-1-15,0 22 0,0-21 0,-1 21 16,-20 0-16,21 0 0,-21 0 16,-1 0-16,1 0 0,0 0 15,20 0-15,-20 43 0,0-22 0,21 0 0,-1 21 16,1-21-16,0 22 0,0-1 16,21 0-16,0 1 0,0-1 15,0 0-15,0 1 0,21-22 0,0 0 16,0 21-16,1-42 0,-1 22 15,0-1-15,0-21 0,21 0 0,1 0 16,-1 0-16,-21 0 0,0 0 16,1-21-16,-22-1 15,0 1-15,0 0 0,-22 21 16,1-21-16,-21 21 16,0 0-16,-1-21 0,1 21 0,0 0 15,-1 0-15,-20 0 0,20 21 0,22-21 16,-21 21-16,0 0 0,20 0 15,1 1-15,0-1 0,0 21 0,21-21 16,0 0-16,0 22 0,0-22 16,0 0-16,0 0 0,0 0 0,21 1 15,0-1-15,0-21 0,1 21 0,-1-21 16,0 21-16,21-21 0,-21 0 16,1 0-16,20 0 0,0 0 0,-21 0 15,22 0-15,-1 0 0,0-21 0,1 0 16,-1 0-16,-21 21 15,22-22-15,-22 1 0,21-21 0,-21 21 16,0 0-16</inkml:trace>
  <inkml:trace contextRef="#ctx0" brushRef="#br0" timeOffset="86763.74">8276 12044 0,'0'0'0,"0"-21"0,0 42 47,0 0-47,-21 0 0,21 0 0,-21 22 16,21-22-16,0 0 0,0 0 15,0 22-15,-21-22 0,21 0 0,0 0 16,-22 0-16,22 0 0,0 1 16,0-1-16,0-42 47,0-1-32,0 1-15,0 0 0,0 0 0,0 0 16,0-22-16,22 22 0,-1-21 15,-21 21-15,21-22 0,0 22 0,0-21 16,-21 21-16,21 0 0,22-1 16,-22 1-16,0 21 0,0 0 0,0 0 15,1 0-15,20 0 0,0 21 16,-21 1-16,1-1 0,-1 0 16,0 0-16,0 21 0,-21-20 15,0-1-15,0 0 0,0 21 0,0-21 16,0 1-16,0-1 0,0 0 15,-21 0-15,21 0 0,-21-21 16,0 0-16,-1 0 16,22-21-1,0 0-15,0 0 16,0 0-16,0-1 0,22 1 16,-1 0-16,-21-21 0,21-1 0,0 22 15,21-21-15,-20 21 0,-1-22 16,21 22-16,-21 0 0,22 21 0,-1 0 15,-21 0-15,21 0 0,-20 0 16,20 0-16,-21 21 0,0 0 16,0 1-16,-21 20 0,0-21 0,0 21 15,0-20-15,0-1 0,0 21 0,0-21 16,-21 0-16,0 1 0,0-1 16,0 0-16,21 0 0,-21-21 0,-1 21 15,1-21-15,42-21 31,1 21-15,-1-21-16,0 0 0,0 0 16</inkml:trace>
  <inkml:trace contextRef="#ctx0" brushRef="#br0" timeOffset="87071.57">9398 11853 0,'0'64'16,"0"-43"-16,0 0 16,0 22-16,0-22 0,0 21 0,0 0 15,-21 1-15,21-1 0,-21 0 16,21 1-16,-22 20 0,22-20 0,-21-1 0,0 21 16,21-20-16,-21 20 0,0-20 15,21 20-15,-21 1 0,-1-1 16,22-21-16,0 22 0,-21-22 0,21 22 15,-21-22-15,0 0 0,21 1 16,0-22-16,0 21 0,-21-21 0,21 1 16,0-1-16,21-21 31,-21-21-31,21-22 0,0 22 16,-21-21-16,21-1 0,1 1 0</inkml:trace>
  <inkml:trace contextRef="#ctx0" brushRef="#br0" timeOffset="87359.94">9271 12171 0,'0'0'0,"0"-64"0,0 22 0,21 21 15,0-21-15,0-1 0,1 22 0,-1 0 16,0 0-16,0 0 0,21 21 16,-20 0-16,20-22 0,-21 22 0,21 0 15,-20 0-15,20 22 0,0-1 16,-21 0-16,1 0 0,-1 0 0,0 22 15,-21-1-15,0-21 0,0 21 0,0-20 16,-21 20-16,0-21 0,-22 0 16,22 22-16,-21-22 0,-1-21 15,1 21-15,21 0 0,-21-21 0,-1 0 16,22 21-16,-21-21 0,21 0 16,-1 0-16,22-21 15,0 0 1,22 0-16,-1 0 0,0-1 15,0 1-15</inkml:trace>
  <inkml:trace contextRef="#ctx0" brushRef="#br0" timeOffset="88159.48">10118 11557 0,'0'-21'0,"0"42"31,-22 0-15,22 0-16,-21 1 0,0-1 0,0 0 16,0 21-16,0 1 0,-1-1 0,1 0 15,0 1-15,0-1 0,0 0 16,21 1-16,-21-1 0,21 0 0,0-21 16,0 22-16,0-22 0,21 0 0,0 0 15,0 0-15,0-21 0,22 0 16,-22 0-16,21 0 0,-21 0 0,22 0 15,-22 0-15,21 0 16,-21-21-16,0 0 0,22 0 0,-22 0 16,0 0-16,0-1 0,0 1 0,1 0 15,-1 0-15,-21 0 0,0 0 16,0-1-16,0 1 0,0 0 0,0 0 16,0 42 15,-21 0-31,21 0 0,-22-21 15,22 22-15,0-1 16,0 0-16,0 0 0,0 0 0,0 0 0,0 1 16,22-22-16,-1 21 0,0-21 15,0 0-15,0 0 16,0 0-16,1 0 0,20 0 16,-21 0-16,21-21 0,-20-1 0,-1 1 15,0 0-15,0 0 0,0 0 16,0 21-16,-21-21 0,22-1 0,-22 1 15,0 0-15,0 0 16,0 42 15,0 0-31,-22 22 16,22-22-16,-21 21 0,21 0 0,-21-20 16,21 20-16,0 21 0,-21-20 0,0-1 15,0 0-15,21 22 16,0-22-16,0 22 0,0-22 0,-22 22 15,22-1-15,-21 64 0,21-63 16,0-1-16,0-21 0,-21 22 16,21-22-16,-21 1 0,21-1 0,-21 0 15,21 1-15,-21-1 0,-1-21 0,22 0 16,-21 0-16,-21 1 16,21-22-16,0 0 0,-1 0 15,1 0-15,-21 0 0,21-22 0,-22 1 16,22 0-16,-21 0 0,21 0 0,-22-22 15,22 22-15,0 0 16,0-21-16,0-1 0,0 22 0,21-21 16,0 0-16,0-1 0,0-20 0,0 20 15,0-20-15,0 21 0</inkml:trace>
  <inkml:trace contextRef="#ctx0" brushRef="#br0" timeOffset="88387.35">9842 11663 0,'85'-21'16,"-64"21"-1,22 0-15,41 0 16,-63-21-16,22 21 0,-1 0 15,0 0-15,1 0 0,20 0 0,-20 0 16,-22 0-16,0 0 0,0 0 16</inkml:trace>
  <inkml:trace contextRef="#ctx0" brushRef="#br0" timeOffset="89115.58">11599 11515 0,'0'-21'0,"0"42"0,21-42 0,-21-1 16,0 1-16,0 0 0,0 42 31,0 22-31,0-22 0,-21 0 15,21 21-15,0 1 0,0-1 16,-21 0-16,0 1 0,21-1 0,-21 0 16,21 1-16,0-1 0,-21 0 15,-1 1-15,22-1 0,-21 0 16,21-21-16,0 22 0,-21-22 0,21 0 16,0 0-16,-21-21 0,21 21 15,0-42 16,0 0-31,0 0 0,0 0 16,0 0-16,21-22 0,0 22 0,0-21 16,1-1-16,-1 22 0,0-21 15,21 0-15,1 20 0,-22 1 0,21 0 16,0 0-16,1 0 0,-1 21 0,0 0 16,1 0-16,-1 0 0,-21 0 0,22 0 15,-22 21-15,0 0 16,0 0-16,-21 0 0,0 22 0,0-22 15,0 21-15,-21-21 0,0 22 0,0-22 16,-22 0-16,1 0 0,0 0 16,-1 1-16,-41 20 0,62-21 15,-41-21-15,21 21 16,20-21-16,1 0 0,0 0 0,0 0 16,21-21-1,0 0-15,0 0 16,21 0-16,0 21 0,0-22 0,1 1 15,20 0-15,-21 0 0</inkml:trace>
  <inkml:trace contextRef="#ctx0" brushRef="#br0" timeOffset="89480.1">12150 11748 0,'0'0'0,"21"0"0,-21-22 0,0 1 16,21 21-16,0 0 15,0-21-15,0 21 16,1 0-16,20 0 0,-21 0 0,0 0 16,0 21-16,1-21 0,20 21 0,-21 1 15,0-1-15,0 21 16,-21-21-16,0 0 0,0 22 0,0-22 16,0 21-16,0-21 0,0 22 0,-21-22 15,0 0-15,0 0 0,0 0 16,-22-21-16,22 22 0,0-22 0,0 0 15,0 0-15,0 0 16,21-22 0,0 1-16,0 0 0,21 0 15,0-21-15,0 20 0,0 1 16,0 0-16,1-21 0,-1 21 0,0-1 16,0 1-16,0 0 0,22 0 15,-22 0-15,0 0 0,21-1 16,-21 1-16,22 21 0,-22-21 0,0 21 15</inkml:trace>
  <inkml:trace contextRef="#ctx0" brushRef="#br0" timeOffset="89871.88">12954 11663 0,'-21'0'31,"0"0"-31,21 21 0,-22 0 0,1 0 16,0-21-16,0 22 15,0 20-15,0-21 0,-1 0 0,1 22 16,21-22-16,-21 21 0,21-21 16,-21 22-16,21-22 0,0 0 0,0 21 15,0-21-15,0 1 0,21-22 0,0 21 16,0 0-16,1-21 0,-1 0 16,0 0-16,21 0 0,-21 0 0,22 0 15,-22 0-15,21-21 0,1 0 0,-22-1 16,21 1-16,-21 0 0,22 0 15,-22 0-15,0-22 0,-21 22 0,0 0 16,0-21-16,0 21 0,0-22 16,0 1-16,-21 21 0,21 0 15,-21-22-15,-1 22 0,1 0 0,-21 21 16,21 0-16,0 0 0,-1 0 16,-20 0-16,21 0 0,0 0 0,0 21 15,-1 0-15,1-21 0,21 21 0,0 1 16,0-1-16,0 0 0,0 0 15,21-21-15,1 21 16</inkml:trace>
  <inkml:trace contextRef="#ctx0" brushRef="#br0" timeOffset="90471.59">13610 11621 0,'0'0'0,"-21"0"16,0 21 0,21 0-16,-21 0 15,-1 0-15,22 22 0,-21-22 0,21 0 16,0 21-16,0-21 0,-21 1 0,21 20 16,0-21-16,0 0 0,0 0 15,0 1-15,0-1 0,0 0 16,21-21-16,0 0 15,1-21 1,-1 21-16,-21-21 0,0-1 16,21 1-16,0 0 0,0 0 0,-21 0 15,0 0-15,21-1 0,1 1 16,-22 0-16,0 0 0,21 21 16,-21 21-1,0 0 1,21 0-16,-21 1 0,0-1 0,0 0 15,0 0-15,0 0 0,21 0 16,-21 1-16,21-22 0,-21 21 0,21 0 16,1-21-16,-1 0 0,0 0 15,0 0-15,21 0 16,-20 0-16,-1 0 0,21-21 0,-21 0 16,0-1-16,22 1 0,-22 0 15,0 0-15,0 0 0,-21-22 16,0 22-16,0-21 0,0 21 0,0-22 0,0 22 15,0 0-15,0-21 0,-21 21 16,0-1-16,0 1 0,-22 0 16,22 21-16,0 0 0,0 0 15,0 0-15,21 21 16,0 0-16,0 1 0,0-1 16,0 0-16,21 0 0,21-21 15,-21 21 1,1-21-16,-1 21 0</inkml:trace>
  <inkml:trace contextRef="#ctx0" brushRef="#br0" timeOffset="90840.38">14626 11642 0,'0'0'0,"0"-21"0,-21 21 15,0 0-15,-22 0 16,22 0-16,0 0 0,-21 0 15,21 0-15,-1 21 0,-20-21 0,21 21 0,21 0 16,-21-21-16,21 21 16,0 0-16,0 1 0,0-1 15,21 0-15,0 0 0,0 0 16,0-21-16,1 21 0,-1 1 16,0-22-16,0 21 0,0 0 0,0 0 15,-21 0-15,0 0 16,0 1-16,0-1 15,-21-21-15,0 0 0,0 0 16,-21 0-16,20 0 0,1 0 16,0 0-16,-21 0 0,21 0 15,-1 0-15,1 0 0,0 0 0,0-21 16,42-1 0,0 22-1,0-21-15,1 21 0,-1-21 16</inkml:trace>
  <inkml:trace contextRef="#ctx0" brushRef="#br0" timeOffset="91496">15071 11684 0,'0'0'0,"0"-63"32,-22 41-32,1 22 0,0 0 15,0 0-15,-21 22 0,20-1 0,1 0 16,21 0-16,-21 0 0,0 0 16,21 1-16,-21-1 0,21 0 0,0 0 15,0 0-15,0 0 0,0 22 16,0-22-16,21 0 15,0 0-15,0 0 0,0 1 16,1-22-16,-1 0 0,0 0 16,0 0-16,0 0 0,22 0 0,-22 0 15,0 0-15,0 0 0,0 0 0,0-22 16,-21 1-16,22 0 0,-22 0 16,0 0-16,0 0 0,0-1 0,0 1 15,0-21-15,21 21 0,-21 0 16,21-22-16,-21 22 0,21 0 0,0 0 15,0 0-15,-21-1 0,43 22 0,-22-21 16,0 21-16,0 0 0,22 0 16,-22 0-16,21 0 0,-21 0 15,0 0-15,22 21 0,-22 1 0,0-1 16,-21 0-16,21 21 0,0-21 16,-21 22-16,0-22 0,0 0 15,0 21-15,0-20 0,0-1 0,0 0 16,0 0-16,0 0 0,0 0 0,-21-21 15,0 0-15,0 0 16,0 0-16,0 0 16,21-21-16,-22 0 0,22 0 0,0 0 15,0 0-15,0-1 0,0 1 0,0 0 16,22 0-16,-1 0 0,0-22 16,21 22-16,-21-21 0,1 21 15,-1-22-15,21 22 0,-21 0 16,0 0-16,22 0 0,-22 0 0,0 21 15,0 0-15,0 0 16</inkml:trace>
  <inkml:trace contextRef="#ctx0" brushRef="#br0" timeOffset="92479.68">487 13653 0,'21'-22'0,"-42"44"0,42-65 0,0 43 0,-21-21 16,0 0 0,0 42-1,0 0-15,21 0 0,-21 22 16,0-1-16,0 0 0,0 1 15,0-1-15,0 0 0,0 1 16,-21-1-16,0 0 0,21 1 0,-21-22 16,0 21-16,-1-21 0,1 1 15,21-1-15,0 0 0,-21 0 0,21 0 16,21-42 15,0 21-15,-21-21-16,22 0 0,20 0 15</inkml:trace>
  <inkml:trace contextRef="#ctx0" brushRef="#br0" timeOffset="93059.35">1016 13864 0,'0'0'0,"-21"0"0,0 0 0,-22 0 15,22 0-15,0 0 0,0 0 0,0-21 16,-1 21-16,1-21 16,21 0-16,0 0 0,0-1 15,0 1-15,0-21 0,21 21 16,1 0-16,-1-1 0,0-20 16,21 21-16,1 21 0,-22-21 0,21 0 15,0 21-15,1 0 0,-22 0 16,0 0-16,0 21 0,0 0 15,-21 21-15,0-21 0,0 22 0,-21-1 16,0-21-16,0 22 0,0-1 16,-22 0-16,1 1 0,21-1 0,-21-21 15,-1 21-15,1-20 0,21 20 16,-22-21-16,22 0 0,0 22 16,0-22-16,21 0 0,0 0 15,0 0-15,0 0 16,0 1-16,21-22 0,0 21 15,22-21-15,-22 0 0,0 0 16,21 0-16,-21 0 0,22-21 0,-22 21 16,21-22-16,-21 1 0,22 0 15,-1 0-15,-21 0 0,0 0 16,1 21-16,-22-22 0,0 1 0,0-21 16,0 0-16,-22 20 15,-20 22-15,21-21 0,0 0 16,0 21-16,-22 0 0,22 0 15,0 0-15,0 0 0,0 0 0,-1 0 16,1 0-16,0 21 0,21 0 16,0 1-16,0-1 0,0 0 15,0 0 1,21-21 0</inkml:trace>
  <inkml:trace contextRef="#ctx0" brushRef="#br0" timeOffset="93431.61">1693 14012 0,'0'0'0,"0"22"16,0-1-1,21-21 1,1 0-16,-1 0 16,0-21-16,0-1 15,-21 1-15,21 21 16,-21-21-16,0 0 16,-21 21-16,0 0 15,0 0-15,0 0 0,-1 0 16,1 0-16,0 0 0,0 0 0,0 0 15,0 21-15,21 0 16,-22-21-16,22 21 0,0 1 16,22-22 15,-1 0-31,0 0 0</inkml:trace>
  <inkml:trace contextRef="#ctx0" brushRef="#br0" timeOffset="95020.51">3344 13589 0,'0'0'0,"0"-21"16,0 63 15,0-21-31,0 22 0,0-1 16,-21 22-16,0-22 0,0 21 15,21-20-15,-21 20 0,-1-20 0,1 20 16,21-21-16,-21 1 0,0-1 16,0 0-16,21-20 0,-21-1 0,21 0 15,0 0-15,0 0 0,0-42 31,0 0-31,0 0 16,0 0-16,0-1 0,21 1 0,0-21 16,0 21-16,-21-22 0,21 22 15,0-21-15,1 0 0,-1-1 0,0 22 16,0-21-16,0-1 0,0 1 16,1 21-16,-1 0 0,0 0 0,0 21 15,0 21-15,0 0 16,-21 21-16,0-21 15,0 22-15,0-22 0,0 21 0,0-21 16,0 22-16,0-1 0,0-21 16,0 22-16,0-22 0,0 21 0,22-21 15,-1 0-15,-21 1 16,21-1-16,0-21 0,0 0 16,0 0-16,1 0 0,-1 0 0,21 0 15,-21 0-15,22-21 0,-1-1 0,-21 1 16,21 0-16,-20 0 0,20 0 15,-21-22-15,0 1 0,0 21 0,1-21 16,-1-1-16,0-63 16,-21 64-16,0 0 0,0-22 0,0 22 15,0 0-15,0-1 0,-21 22 0,0 0 16,-1 0-16,1 21 0,0 0 16,0 21-16,0 0 0,0 0 15,21 0-15,0 1 16,0 20-16,-22-21 0,22 21 0,0-20 15,0-1-15,0 0 0,0 0 16,22 0-16,-1 0 0,0-21 0,-21 22 16,21-22-16,0 0 0</inkml:trace>
  <inkml:trace contextRef="#ctx0" brushRef="#br0" timeOffset="95359.76">4170 14055 0,'0'0'0,"42"0"31,-21 0-31,0 0 0,1 0 16,-1-21-16,0 21 0,0-22 0,0 1 15,0 21-15,1-21 0,-1 0 16,0 0-16,0 0 0,-21-1 0,0 1 16,0 0-16,0 0 15,-21 21-15,0 0 0,0 0 16,-1 0-16,-20 0 0,21 21 15,0 0-15,0 0 0,-1 1 0,1 20 16,0-21-16,0 0 0,21 22 0,-21-22 16,21 0-16,0 21 0,0-21 15,0 1-15,0-1 0,0 0 16,21 0-16,0-21 16,0 0-16,0 0 0,1 0 0,20 0 15,0 0-15,-21 0 0,22 0 0,-1-21 16,0 0-16,1 0 0,-1-1 15,0 1-15</inkml:trace>
  <inkml:trace contextRef="#ctx0" brushRef="#br0" timeOffset="95864.02">4889 13483 0,'0'-21'16,"0"42"-16,0-63 0,0 21 0,0 0 0,-21-1 15,0 22 1,0 22-16,21-1 0,0 0 15,0 21-15,0 1 0,0-1 0,0 0 16,0 22-16,0-22 0,0 0 16,0 22-16,0-22 0,0 1 0,0-1 15,0-21-15,0 21 0,0-20 16,0-1-16,0 0 0,0 0 0,0 0 16,-21-21-1,21-21 1,0 0-1,0 0-15,0 0 0,0-1 16,0 1-16,0 0 0,0-21 0,21 21 16,21-1-16,-21-20 0,1 21 0,-1 0 15,21 0-15,-21-1 0,0 1 16,22 21-16,-22 0 0,0 0 0,21 0 16,-20 21-16,-1-21 0,0 22 15,0-1-15,0 21 0,0-21 0,-21 0 16,0 1-16,0-1 0,0 0 15,0 0-15,0 0 0,0 0 0,-21 1 16,0-1-16,0 0 0,-21 0 0,20 0 16,1-21-16,-21 21 15,21-21-15,-22 0 0,22 22 0,-21-22 16,21 0-16,-22 0 0,22 0 0,0 0 16,0 0-1,42-22 1,0 22-16,0-21 15,1 0-15,-1 0 0</inkml:trace>
  <inkml:trace contextRef="#ctx0" brushRef="#br0" timeOffset="96138.86">5778 13399 0,'-21'21'16,"21"0"-16,-21 0 0,0 21 16,0 1-16,21-1 0,-21 0 0,-1 1 15,22 20-15,-21-20 0,0-1 16,21 0-16,-21 1 0,21-22 0,-21 21 16,21-21-16,0 22 0,0-22 15,-21 0-15,21 0 0,0 0 0,0 0 16,21-21-1,0 0 1,0 0-16,0-21 0,0 0 16</inkml:trace>
  <inkml:trace contextRef="#ctx0" brushRef="#br0" timeOffset="96484.26">5419 13568 0,'-22'-106'31,"44"212"-31,-44-233 0,22 106 0,0 0 0,0-1 16,22 1-16,20 21 16,0 0-16,1 0 0,-1 0 0,21 0 15,-20 0-15,20 0 0,1 21 16,-1 1-16,-20-1 0,-1 21 16,0 0-16,1 1 0,-22-1 0,21 0 15,-42 1-15,0-1 0,0 0 16,0-20-16,0 20 0,0 0 0,-21-21 15,-21 22-15,20-22 0,-20 0 0,0 0 16,-22 0-16,22 1 0,-22-1 16,1 0-16,21 0 0,-22-21 0,22 21 15,-1-21-15,22 0 0,-21 21 0,21-21 16,0 0-16,21 22 16,21-22-1,0 0-15,21 0 16,-21-22-16,22 22 0,-1-21 15,-21 0-15</inkml:trace>
  <inkml:trace contextRef="#ctx0" brushRef="#br0" timeOffset="96895.07">6223 13822 0,'0'0'0,"0"-21"0,0-22 32,21 43-32,-21-21 0,21 21 15,0 0-15,1 0 0,-1 0 0,0 0 16,0 0-16,0 21 0,0 1 0,1-1 16,-1 0-16,0 0 0,-21 21 15,21-20-15,-21-1 0,0 21 0,21-21 16,-21 0-16,0 1 0,0-1 0,0 0 15,-21 0-15,0 0 0,0 0 16,0 1-16,-1-22 0,1 21 0,0-21 16,0 0-1,21-21 1,0-1-16,0 1 16,0 0-16,0 0 0,0 0 15,21 0-15,0-22 0,0 22 0,-21-21 16,22 21-16,-1-22 0,0 22 0,0 0 15,0-21-15,0 20 0,1 1 16,-1 21-16,21-21 0,-21 21 0,0 0 16,1 0-16,-1 0 0</inkml:trace>
  <inkml:trace contextRef="#ctx0" brushRef="#br0" timeOffset="97127.24">6879 13716 0,'0'21'15,"0"0"-15,0 1 16,0-1-16,0 0 0,-21 0 0,21 0 16,-21 0-16,21 22 0,-21-22 0,21 0 15,0 0-15,0 0 0,0 1 16,-22-1-16,22 0 16,22-21 30,-22-21-46,0 0 16,21-1-16</inkml:trace>
  <inkml:trace contextRef="#ctx0" brushRef="#br0" timeOffset="97300.14">6837 13504 0,'-21'-21'0,"42"42"0,-64-42 16,22 21-1,42 0 32,1 0-47,-1 0 0,0 0 16,0 21-16</inkml:trace>
  <inkml:trace contextRef="#ctx0" brushRef="#br0" timeOffset="97752.25">7133 13674 0,'0'-21'16,"21"21"31,0 21-47,-21 0 15,22 0-15,-22 0 0,21 22 0,-21-22 16,0 0-16,0 0 0,0 21 16,21-20-16,-21-1 0,0 0 0,0 0 15,0 0-15,0 0 0,0 1 0,0-1 16,0 0-16,21-21 16,0 0 15,0-21-31,-21 0 15,22 21-15,-1-43 16,0 1-16,0 21 0,0 0 16,-21-22-16,21 1 0,1 0 0,-1 20 15,0-20-15,0 0 0,0 21 0,0-22 16,1 22-16,-22 0 16,21 21-16,0 0 15,-21 21-15,0 0 0,0 0 16,0 1-16,0-1 0,0 0 15,0 0-15,0 0 16,0 0-16</inkml:trace>
  <inkml:trace contextRef="#ctx0" brushRef="#br0" timeOffset="98152.08">7705 13928 0,'21'21'15,"0"-21"-15,0 0 16,0 0-16,0-21 16,1 0-16,-1-1 0,0 22 15,0-21-15,0 0 0,0 0 16,-21 0-16,22 0 0,-1-1 16,-21-20-16,0 21 0,0 0 15,0 0-15,0-1 0,-21 22 16,-1 0-16,1 0 15,0 22-15,0-1 16,0 0-16,0 0 0,-1 0 0,22 0 16,0 22-16,-21-22 0,21 0 0,-21 0 15,21 22-15,0-22 0,0 0 16,0 0-16,0 0 0,0 0 16,0 1-16,21-1 15,0-21-15,1 0 0,-1 0 16,0 0-16,21 0 15,-21 0-15,1 0 0,-1 0 16,0-21-16,0 21 0,0-22 0,-21 1 16,21 0-16,1 21 0,-1-21 0</inkml:trace>
  <inkml:trace contextRef="#ctx0" brushRef="#br0" timeOffset="98495.88">8149 13801 0,'0'-64'16,"0"149"-16,0-106 0,0-64 0,21 64 0,-21 0 0,21 0 15,-21-1-15,22 1 16,-1 21-16,0 0 15,0 0-15,0 0 16,0 0-16,1 21 0,-1 1 16,0-22-16,0 21 0,0 0 15,0 0-15,1 0 0,-22 22 16,0-22-16,0 0 0,0 0 0,0 0 16,0 22-16,0-22 0,0 0 15,0 0-15,0 0 0,0 0 16,0 1-16,-22-22 0,22 21 15,-21-21-15,21-21 32,0-1-32,0 1 15,0 0-15,21 0 16,1 0-16,-22 0 0,21-1 0,0-20 16,0 21-16,-21-21 0,21 20 15,0-20-15,1 21 0,-1 0 16,0 0-16,-21-1 0,21 22 0,0-21 15,0 21-15</inkml:trace>
  <inkml:trace contextRef="#ctx0" brushRef="#br0" timeOffset="99071.55">9927 13377 0,'0'0'16,"0"-21"0,0 0-16,0 42 31,0 0-15,0 1-16,0 20 0,0-21 0,-21 21 15,21 1-15,0-1 0,-21 0 16,21 1-16,-21-1 0,-1 0 15,22-20-15,0 20 0,0-21 0,-21 21 16,21-20-16,0-1 0,-21 0 16,21 0-16,21-21 31,-21-21-31,0 0 16,0 0-16,0-1 0</inkml:trace>
  <inkml:trace contextRef="#ctx0" brushRef="#br0" timeOffset="99595.26">9631 13356 0,'0'-21'15,"0"42"-15,0-63 0,0 21 0,0 0 0,0-1 16,21 1-16,0 0 0,0 21 16,0-21-16,22 0 0,-22 21 0,21-21 15,1 21-15,20 0 0,-21 0 16,1 0-16,20 21 0,-20 0 0,62 21 15,-62 1-15,-22-1 16,0 0-16,21 1 0,-42-1 16,22 0-16,-22 1 0,0-1 0,0 0 0,0 1 15,0-22-15,-22 21 0,22-21 16,-21 0-16,0 1 0,0-1 16,21 0-16,-21-21 0,0 0 15,-1 0-15,22-21 16,0 0-16,0-1 15,0 1-15,0 0 0,0-21 16,22-1-16,-1 1 0,0 0 0,0-1 16,0 1-16,22 0 0,-22-1 0,21 1 15,0 21-15,-20-21 0,20 20 16,0 1-16,1 0 0,-1 21 16,0 0-16,1 0 0,-1 21 0,0 0 15,-21 1-15,1 20 0,-1-21 0,0 21 16,-21 1-16,0-1 0,0 43 15,-21-43-15,0-21 16,-1 22-16,1-1 0,0 0 0,0-21 16,0 1-16,0-1 0,-1 21 0,1-42 15,21 21-15,-21-21 0,42 0 32,0 0-32,1 0 0,-1 0 15,0-21-15,0 0 0,0 0 0,22 0 16,-22-1-16</inkml:trace>
  <inkml:trace contextRef="#ctx0" brushRef="#br0" timeOffset="99936.06">10985 13653 0,'22'0'31,"-1"0"-31,0 0 16,0 0-16,0 0 0,0 0 15,1-22-15,-1 22 0,0-21 0,0 0 16,21 21-16,-20-21 0,-1 0 0,0 0 15,0-1-15,0 1 0,0 0 16,-21 0-16,0 0 0,0 0 0,0-1 16,0 1-1,-21 21-15,0 0 0,0 0 0,0 0 16,0 0-16,-22 21 0,22 1 0,-21-1 16,21 0-16,-22 0 0,22 21 15,0 1-15,0-22 0,21 21 0,0 1 16,0-22-16,0 21 0,0-21 0,0 0 15,0 1-15,0-1 0,21 0 16,0-21-16,0 21 0,0-21 0,22 0 16,-22 0-16,21 0 0,-21 0 15,22 0-15,-1 0 0,0-21 0,-20 0 16,20 0-16,0-1 0,-21 1 0,22-21 16</inkml:trace>
  <inkml:trace contextRef="#ctx0" brushRef="#br0" timeOffset="100174.92">11853 13145 0,'0'0'0,"0"-22"0,0-20 0,0 21 16,0 0-16,-21 21 15,0 21-15,0 0 16,21 0-16,-21 22 0,-1-1 0,1 0 16,0 1-16,21-1 0,-21 0 15,0 1-15,0-1 0,21 0 0,0 1 16,-22-1-16,22 0 0,-21 1 15,21-22-15,0 21 0,0-21 16,0 0-16,0 1 0,0-1 16,21-21-16,1 0 15,-1 0-15,0 0 0,0-21 0,21-1 16,-20 1-16,-1 0 0</inkml:trace>
  <inkml:trace contextRef="#ctx0" brushRef="#br0" timeOffset="100643.65">12150 13166 0,'0'-21'16,"0"42"-16,0-64 0,0 65 31,0-1-31,0 0 0,0 21 16,-22-21-16,1 22 0,21-22 0,-21 21 16,21 1-16,0-1 0,-21 0 15,0-21-15,0 22 0,21-1 0,-22 0 16,22-20-16,-21 20 0,21-21 0,-21 0 15,21 0-15,0 1 0,-21-1 16,21 0-16,-21-21 16,21-21-1,21 0-15,0-1 16,-21 1-16,21 0 0,0-21 0,1 21 16,-1-22-16,21 22 15,-21-21-15,0-1 0,22 22 0,-22 0 16,21-21-16,-21 21 0,22 21 0,-22-22 15,0 22-15,0 0 0,0 0 16,1 22-16,-1-22 0,-21 21 0,0 0 16,0 21-16,0-21 0,0 1 15,0 20-15,0-21 0,0 0 0,0 22 16,0-22-16,0 0 0,0 0 0,0 0 16,-21-21-16,21 21 0,-22 1 15,22-1-15,0-42 47,22-1-47,-1 22 0,0-21 0,0 0 16,0 0-16,0 0 0</inkml:trace>
  <inkml:trace contextRef="#ctx0" brushRef="#br0" timeOffset="101051.42">12806 13399 0,'0'-22'31,"-21"44"-15,-1-22-16,1 21 16,21 0-16,-21 0 0,0 0 0,0 0 15,21 22-15,0-22 16,-21 21-16,21-21 0,-22 1 0,22-1 16,0 21-16,0-21 0,0 0 15,0 1-15,0-1 0,22-21 16,-1 0-16,-21 21 0,21-21 0,0 0 15,0 0-15,22 0 0,-22 0 16,0 0-16,21-21 0,-21 21 0,1-21 16,-1 21-16,21-22 0,-21 1 0,-21 0 15,21-21-15,1 21 0,-22-22 16,0 22-16,0-21 0,0 21 0,0-22 16,0 22-16,0 0 0,0-21 15,-22 42-15,1-22 0,21 1 16,-21 21-16,0 0 0,0 0 0,0 0 15,-1 0-15,1 0 0,0 0 16,0 21-16,21 1 0,0-1 0,0 0 16,0 0-16,0 0 0,0 0 15,21-21-15,0 0 16,22 22-16,-22-1 0</inkml:trace>
  <inkml:trace contextRef="#ctx0" brushRef="#br0" timeOffset="101552.57">13568 13399 0,'0'0'0,"0"-22"0,-21 1 15,-1 0-15,1 21 0,0 0 16,0 0-16,0 0 0,-22 0 16,22 0-16,0 21 0,0-21 0,-21 21 15,20 1-15,1-1 0,0 0 16,-21 21-16,21-21 0,-1 1 0,1 20 15,21-21-15,0 21 0,0 1 16,0-22-16,0 0 0,0 0 16,0 0-16,0 1 0,21-22 0,1 0 15,-1 21-15,0-21 0,0 0 16,0 0-16,22 0 0,-22 0 16,0-21-16,0-1 0,21 1 0,-20 0 15,-1 0-15,21 0 0,-21-22 16,0 1-16,1 0 0,41-43 15,-42 22-15,0 20 0,1 1 0,-1-22 16,0 22-16,-21 0 0,0-1 16,21 1-16,-21 0 0,0 21 0,0-1 15,0 1-15,-21 42 16,0 1-16,0-1 16,-1 21-16,1 0 0,0 1 15,0-1-15,0 0 0,21 1 16,-21-1-16,21 0 0,-22 1 0,22-1 15,0 0-15,0 1 0,0-22 16,0 21-16,0-21 0,0 1 0,0-1 16,0 0-16,22-21 0,-1 21 15,21-21-15,-21 0 0,0 0 16,1 0-16,-1 0 0</inkml:trace>
  <inkml:trace contextRef="#ctx0" brushRef="#br0" timeOffset="101915.36">14182 13399 0,'0'0'0,"21"-22"0,-21 1 0,0 0 16,0 0-1,-21 21-15,-1 0 16,1 0-16,-21 0 0,21 0 0,0 21 16,-1 0-16,1-21 0,0 21 15,0 1-15,21-1 0,0 0 16,0 0-16,0 0 0,0 0 0,21-21 15,-21 22-15,21-1 0,0-21 16,1 21-16,-1-21 0,0 21 0,0-21 16,0 21-16,0-21 0,-21 21 15,22-21-15,-22 22 0,21-1 0,-21 0 32,0 0-32,-21-21 15,-1 0-15,1 0 0,0 0 0,-21 0 16,21 0-16,-1 0 0,1 0 0,-21 0 15,21 0-15,0 0 0,-1 0 16,1 0-16,0-21 0,-21 21 0,21-21 16,-1 0-16,1 21 0,0-22 15,0 1-15,0 0 0,0 0 0</inkml:trace>
  <inkml:trace contextRef="#ctx0" brushRef="#br0" timeOffset="102239.58">11388 13166 0,'21'0'15,"21"0"-15,-21 0 16,22 0-16,-1-21 0,21 21 0,-20 0 16,20 0-16,1-22 0,-1 22 15,1 0-15,-1 0 0,1-21 0,20 21 16,-20 0-16,-1 0 0,-20 0 0,20 0 16,-20 0-16,-22-21 0,21 21 15,-21 0-15,-42 0 31,0 0-31</inkml:trace>
  <inkml:trace contextRef="#ctx0" brushRef="#br0" timeOffset="103009.25">783 15050 0,'0'0'0,"0"-22"15,-21 22 1,0 22 0,21-1-16,-21 0 0,21 21 15,-22 1-15,1-1 0,21-21 16,0 21-16,0 1 0,0-1 16,0 0-16,0 1 0,0-22 15,0 21-15,0-21 0,0 1 0,0-1 16,0 0-16,21-21 31,1 0-31,-1-21 0</inkml:trace>
  <inkml:trace contextRef="#ctx0" brushRef="#br0" timeOffset="103486.98">1418 15134 0,'0'0'0,"21"-106"32,-42 85-17,0 21-15,0 0 0,-22 0 0,22 0 16,0 0-16,-21 0 0,-1 0 16,22 21-16,-21 1 0,21 20 15,-22-21-15,22 0 0,0 0 0,0 22 16,21-22-16,0 0 0,0 0 15,0 0-15,0 1 0,21-22 16,0 0 0,0 0-16,22 0 0,-22-22 15,0 1-15,21 21 0,-20-21 16,20 0-16,-21 21 0,21-21 16,-20 21-16,-1 0 0,0 0 0,-21 21 15,21-21 1,-21 21-16,0 0 0,0 0 0,0 22 15,0-22-15,-21 0 0,21 21 16,-21-20-16,21 20 0,-21-21 0,21 0 16,-22 0-16,1 1 0,21-1 15,0 0-15,0 0 0,-21 0 16,0 0-16,0-21 16,21-21 30,0 0-46</inkml:trace>
  <inkml:trace contextRef="#ctx0" brushRef="#br0" timeOffset="103671.6">1714 15304 0,'22'0'31,"-1"0"-15,0 0 15</inkml:trace>
  <inkml:trace contextRef="#ctx0" brushRef="#br0" timeOffset="105664.99">3471 15219 0,'0'0'0,"0"-21"16,21 21-16,1-21 0,-1 21 15,-21-22-15,21 1 0,0 21 16,0-21-16,-21 0 0,21 21 0,1-21 16,-22 0-16,0-1 15,0 1-15,-22 0 16,1 21-16,-21 0 0,21 0 15,-22 0-15,1 0 0,0 21 16,-1 0-16,1 1 0,0-1 16,-1 0-16,1 0 0,21 0 0,0 0 15,0 22-15,-1-22 0,22 0 16,0 21-16,0-20 0,0-1 0,22 0 16,-1 0-16,0 0 0,21 0 0,-21 1 15,22-1-15,-1 0 0,0 0 16,-20 0-16,20 0 0,-21-21 0,21 22 15,-20-1-15,-22 0 0,0 0 16,0 0-16,0 0 0,-22 1 0,1-1 16,0-21-16,-21 21 0,-22 0 15,22-21-15,0 0 0,-22 21 16,22-21-16,-1 0 0,-20 0 16,21 0-16,-1 0 0,22-21 0,-21 0 15,21 21-15,-1-21 0,1 0 0,21-1 16,-21 1-16,21-21 0,0 21 15,0-22-15,0 22 0,0-21 0,21 21 16,0 0-16,1-1 0,-22 1 16,21 0-16,0 21 0,0 0 15,0 21-15,-21 0 0,0 1 16,0-1-16,21 0 0,-21 21 0,22-21 16,-22 1-16,21 41 15,-21-21-15,0-20 0,21-1 16,0 0-16,-21 0 0,21 0 15,0 0-15,-21 1 0,22-22 0,-1 0 16,0 21-16,21-21 0,-21 0 16,22 0-16,-22 0 0,21 0 0,1-21 15,20-1-15,-21 1 0,1 21 0,-1-21 16,22 0-16,-22 0 0,0 0 16,1-22-16,-1 22 0,-21 0 0,0-21 15,0 20-15,1 1 16,-22-21-16,0 21 0,0-22 15,0 22-15,-22 21 0,1 0 16,0 0-16,0 0 0,0 0 16,0 21-16,-1 1 0,1-1 0,0 0 15,0 0-15,21 0 0,0 0 16,-21 22-16,21-22 0,0 0 0,0 21 16,0-20-16,0-1 0,0 0 15,0 0-15,21 0 0,0-21 0,0 21 16,22-21-16,-22 0 0,21 0 15,-21 0-15,22 0 0,-22 0 0,21 0 16,0-21-16,1 0 0,-1 0 16,-21 0-16,22 0 0,-1-1 15,0 1-15,1-21 0,-22 0 0,21-1 0,-21 1 16,0 0-16,1-1 16,-1-20-16,0 20 0,-21-20 0,21 21 15,-21-1-15,0 1 0,0 0 16,0 20-16,0-20 0,0 21 0,-21 21 15,0 0-15,0 0 16,-1 21-16,1 0 16,21 22-16,0-22 0,-21 21 0,0 0 15,21 1-15,-21-1 0,21 0 16,0 1-16,0-1 0,0 0 16,0 1-16,0-1 0,0 0 0,0 22 15,21-43-15,0 21 16,0-20-16,0-1 0,1 0 15,-1-21-15,0 0 0,21 0 16,-21 0-16,22 0 0,-22 0 0,21 0 16,1-21-16,-1 0 0,-21-1 15,21 1-15,1 0 0,-22 0 0,0 0 16,0 0-16,0-1 0,-21 1 0,0 0 16,0-21-16,0 21 15,-21 21-15,0 0 16,0 0-16,0 0 15,0 0-15,-1 21 0,1 0 16,0 0-16,0 0 0,21 0 0,0 1 16,0-1-16,0 0 0,0 0 15,0 0-15,0 0 0,21-21 0,0 22 16,0-1-16,1-21 0,-1 0 16,21 0-16,-21 0 0,0 0 15,1 0-15,20 0 0,-21 0 0,21-21 16,-20 21-16,20-22 0,-21 1 15,21 0-15,-20 0 0,-1 0 0,0-22 16,0 22-16,-21-21 0,0 21 0,0 0 16,0-22-16,21 22 15,-21 0-15,0 0 0,0 42 32,0 0-32,0 0 15,-21 0-15,21 22 0,0-22 0,-21 0 16,21 0-16,0 0 0,0 1 15,-21-1-15,21 0 0,-21 0 0,21 0 16,0 0-16,-22-21 16,22-21 15,0 0-15,22 21-16,-22-21 0,21-21 15,0 20-15,0 1 0,-21-21 16,21 21-16,0-22 0,1 22 0,-1 0 15,0-21-15,0 42 0,21-21 0,-20 21 16,-1 0-16,0 0 0,0 0 16,-21 21-16,21-21 0,0 21 0,1 0 15,-22 0-15,0 0 0,0 1 0,0 20 16,0-21-16,0 0 0,0 0 16,0 1-16,0-1 0,0 0 15,0 0-15,-22 0 0,22 0 16,22-21 31,-1 0-47,-21-21 0,21 21 0,0-21 15,0 0-15,0 0 0,1 0 0</inkml:trace>
  <inkml:trace contextRef="#ctx0" brushRef="#br0" timeOffset="105891.86">5948 15282 0,'0'0'0,"0"22"16,0-1-16,0 0 16,0 0-16,0 0 0,-21 0 15,21 1-15,0-1 0,-22 0 0,1 0 16,21 0-16,-21 0 0,21 1 16,0-1-16,0 0 0,-21-21 0,21 21 15,0 0-15,0 0 16,21-21-1,0 0-15,0-21 16,1 0-16,-22 0 0,21 0 0,0 0 16</inkml:trace>
  <inkml:trace contextRef="#ctx0" brushRef="#br0" timeOffset="106200.21">5990 15050 0,'0'0'0,"0"-22"16,-21 22 15,21 22-31,0-1 0,0 0 16,21-21-1,0 0-15,0 0 16,-21-21-16,0 0 16,0-1-16,0 1 15,0 0 1,-21 21-16,0 0 0,0 0 15,0 0-15,0 0 0,-1 0 16,22 21-16,-21-21 16,21 21-16,0 1 0,0-1 15,0 0-15,0 0 0,0 0 0,0 0 16,0 1-16,21-1 0,1 0 16,-1-21-16,-21 21 0,21 0 0,0-21 15</inkml:trace>
  <inkml:trace contextRef="#ctx0" brushRef="#br0" timeOffset="107224.4">6350 15261 0,'-21'21'32,"0"1"-17,21-1-15,-22 0 0,22 0 16,0 0-16,0 22 0,-21-22 15,21 0-15,0 0 0,0 0 0,0 0 16,0 1-16,0-1 0,0 0 16,21 0-16,22-21 15,-22 0-15,0 0 0,0 0 0,22 0 16,-22 0-16,21 0 0,-21 0 0,0-21 16,22 0-16,-22 0 15,21 21-15,-21-43 0,1 22 0,-1 0 16,0 0-16,-21-22 0,0 22 0,21-21 15,-21 0-15,0 20 0,0 1 16,0-21-16,0 21 0,-21 21 31,0 0-31,21 21 0,0 0 0,0 0 16,-21 0-16,21 1 0,0-1 0,0 0 16,0 21-16,0-21 0,0 1 15,0-1-15,21-21 0,0 0 16,-21 21-16,42-21 0,-21 0 0,1 0 15,20 0-15,-21 0 16,21-21-16,-20 21 0,-1-21 0,0-1 16,0 1-16,0 0 0,0 21 15,1-42-15,-22 21 0,21-1 0,-21 1 16,0 0-16,0 0 0,0 0 0,0 0 16,0-1-16,0 1 0,0 42 31,0 1-31,0-1 0,-21 0 0,21 0 15,0 0-15,-22 22 0,22-22 16,0 0-16,0 0 0,0 0 0,0 0 16,0 1-16,-21-1 0,21 0 15,0 0 1,0-42 15,0 0-31,0 0 16,0-1-16,0 1 0,0 0 0,21-21 15,1 21-15,-1-22 0,0 22 16,21-21-16,-21 21 0,64-43 16,-64 43-16,22 21 0,-22 0 0,0 0 15,21 0-15,-21 0 16,1 21-16,-22 0 0,21 0 0,-21 22 16,0-22-16,0 21 0,0-21 15,0 22-15,0-22 0,0 21 16,0-21-16,0 1 0,0-1 0,-21 0 15,21 0-15,-22 0 16,22-42 15,0 0-31,22 0 16,-1 21-16,0-43 0,0 22 0,21 0 16,-20 0-16,41-43 0,-21 22 15,-20 21-15,20-21 0,0 20 16,-21 1-16,22 21 0,-22 0 15,0 0-15,0 0 0,0 0 16,1 0-16,-22 21 0,0 1 0,0 20 16,0-21-16,0 0 0,0 22 0,0-22 15,-22 21-15,1-21 0,21 0 16,-21 1-16,0-1 0,21 0 0,-21 0 16,21 0-16,0 0 0,-21-21 0,21 22 15</inkml:trace>
  <inkml:trace contextRef="#ctx0" brushRef="#br0" timeOffset="108095.9">9038 14796 0,'0'63'16,"0"-21"-16,0-20 16,0 20-16,-21 0 0,21 22 0,-21-22 15,0 0-15,-1 43 16,1-43-16,0 1 0,21-1 0,-21-21 16,21 0-16,-21 1 0,21-1 0,0-42 31,21-1-16,0 1-15,0 0 0,0 0 16,1-21-16,-1-1 0,0 1 0,0 0 16,0 20-16,22-20 0,-22 0 15,0 21-15,0-22 0,0 22 16,0 21-16,1 0 0,-1 0 0,0 42 16,-21-20-1,0 20-15,0-21 0,0 21 16,0 1-16,0-1 0,0-21 0,0 22 15,0-22-15,21 21 0,-21-21 16,0 0-16,21 1 0,0-22 0,1 0 16,-1 0-16,0 0 0,0 0 0,21 0 15,-20 0-15,20-22 0,-21 1 16,21 0-16,-20 0 0,20-21 0,0 20 16,-21-20-16,22 0 0,-22-1 15,0 1-15,0 0 0,-21-1 16,0-20-16,0 21 0,0-1 0,0 1 15,-21 0-15,0 20 0,0-20 16,0 21-16,-1 0 0,1 21 0,0 0 16,0 0-16,0 0 0,21 21 15,-21-21-15,-1 21 0,22 0 0,-21 22 16,21-22-16,0 0 0,0 0 0,0 0 16,0 22-16,0-22 0,0 0 15,21 0-15,1-21 0,-1 21 0,21 0 16,-21-21-16</inkml:trace>
  <inkml:trace contextRef="#ctx0" brushRef="#br0" timeOffset="108439.71">9948 15219 0,'0'0'16,"0"21"-16,21-21 16,1 0-1,-1-21-15,0 21 16,0-21-16,0 0 0,0 21 0,22-22 15,-22 1-15,0 0 0,0 0 16,0 0-16,1 0 0,-1-22 0,-21 22 16,0 0-16,0 0 0,0 0 0,0-1 15,-21 22 1,-1 0-16,1 0 0,0 22 16,0-1-16,-21 0 0,20 0 15,1 0-15,0 22 0,0-1 0,0 0 16,21 1-16,0-22 0,-21 21 0,21 0 15,0-20-15,0-1 0,0 0 16,0 0-16,0 0 0,21 0 0,0-21 16,0 0-16,0 0 0,22 0 0,-22 0 15,21 0-15,0 0 0,-20-21 16,20 0-16,0 0 0,-21 0 0,22-22 16,-22 22-16</inkml:trace>
  <inkml:trace contextRef="#ctx0" brushRef="#br0" timeOffset="108916.2">10604 14732 0,'0'-21'0,"0"42"0,0-63 0,0 21 16,0 42-1,0 0 1,-21 0-16,21 21 0,0-20 0,-21 20 16,21 0-16,0-21 0,0 22 15,0-1-15,0 0 0,0 1 0,0-1 16,-21 43-16,21-64 0,0 21 15,-21-21-15,21 1 0,0 20 16,-21-42-16,21 21 0,0 0 16,0-42 15,0 0-31,0 0 0,0 0 16,0-1-16,0 1 0,21-21 15,0 21-15,0-22 0,0 22 0,0-21 16,1 21-16,-1 0 0,21-1 0,-21 1 15,22 21-15,-22 0 0,21-21 16,-21 21-16,22 0 0,-22 0 0,0 21 16,21-21-16,-21 21 15,1 1-15,-1-1 0,0 0 0,-21 0 16,0 21-16,0-20 0,0-1 0,-21 21 16,0-21-16,-1 0 0,1 1 15,-21-1-15,21 0 0,-22 0 0,1 0 16,21-21-16,-43 21 15,43-21-15,0 0 0,0 0 0,21-21 32,0 0-32,0 0 15,0 0-15,21 0 0</inkml:trace>
  <inkml:trace contextRef="#ctx0" brushRef="#br0" timeOffset="109175.05">11388 14753 0,'0'43'31,"0"-22"-31,0 0 16,0 21-16,-22-21 0,22 22 0,-21-22 15,21 21-15,-21 1 0,21-1 0,0-21 16,-21 21-16,21 1 15,-21-22-15,21 21 0,-21-21 0,21 22 16,0-22-16,0 0 0,0 0 0,0 0 16,21-21-1,-21-21 1,21 0-16,0 0 0</inkml:trace>
  <inkml:trace contextRef="#ctx0" brushRef="#br0" timeOffset="109531.85">11155 14774 0,'-21'-21'16,"42"42"-16,-42-63 0,21 21 0,0 0 15,21 21 1,0-21-16,0 21 0,0 0 0,22-22 16,-22 22-16,21 0 0,0 0 0,-20 0 15,20 0-15,0 0 0,-21 0 16,22 0-16,-22 22 0,21-1 0,-21 0 15,22 21-15,-22-21 0,0 22 16,21-1-16,-20 0 0,-1 1 0,-21-1 16,0 0-16,0 43 15,0-43-15,-21-20 0,-22 20 0,22-21 16,0 21-16,-21-20 0,-1-1 0,22 0 16,-21-21-16,-1 21 0,22 0 15,-21-21-15,21 21 0,-22-21 16,22 0-16,0 0 0,21 22 0,-21-22 15,42 0 17,0 0-32,0 0 0,1-22 0,-1 1 15,21 21-15</inkml:trace>
  <inkml:trace contextRef="#ctx0" brushRef="#br0" timeOffset="109943.61">12001 15092 0,'0'0'0,"-21"-21"0,21-43 31,0 43-31,21 21 0,-21-21 16,22 21-16,-1 0 0,0 0 0,0 0 15,0 0-15,0 0 0,22 0 16,-22 0-16,0 21 0,0 0 0,0 0 15,1 1-15,-1 20 0,-21-21 0,0 21 16,0-20-16,0 20 0,0-21 16,0 21-16,0-20 0,-21 20 0,-1-21 15,-20 0-15,21 0 0,0-21 16,0 22-16,-1-1 0,22-42 31,0-1-15,0 1-16,22 0 0,-1-21 15,0 21-15,0-1 0,0-20 0,0 0 16,1 21-16,-1-22 0,0 1 16,0 21-16,21 0 0,-42-1 0,22 1 15,-1 0-15,0 21 0,0 0 16,0-21-16,0 21 0,1 0 16,-1 0-16,0 0 0</inkml:trace>
  <inkml:trace contextRef="#ctx0" brushRef="#br0" timeOffset="110171.48">12785 14965 0,'0'0'15,"0"21"1,0 0-16,0 0 16,-22 1-16,22-1 0,0 21 0,0-21 15,0 0-15,-21 1 0,21 20 0,-21-21 16,21 0-16,0 0 0,0 1 15,0-1-15,0 0 16,0-42 15,0 0-31,0-1 16</inkml:trace>
  <inkml:trace contextRef="#ctx0" brushRef="#br0" timeOffset="110335.17">12785 14880 0,'0'0'16,"-22"-21"-16,22 0 0,0 0 0,-21 21 16,42 0 31,1 0-32,-1 21-15</inkml:trace>
  <inkml:trace contextRef="#ctx0" brushRef="#br0" timeOffset="110715.58">12996 14944 0,'21'0'16,"1"0"-16,-22 21 15,0 0 1,21 0-16,-21 0 0,0 1 16,21 20-16,-21-21 0,0 0 0,0 22 15,0-22-15,0 0 0,0 0 0,0 0 16,0 0-16,0 1 0,0-1 16,0 0-16,0-42 46,0 0-46,21-1 0,-21 1 16,21-21-16,0 21 16,1 0-16,-1-22 0,0 22 0,0-21 15,0-1-15,22 22 0,-22-21 0,21 21 16,-21 0-16,0-1 0,22 1 16,-22 0-16,0 21 0,0 0 0,0 0 15,1 0-15</inkml:trace>
  <inkml:trace contextRef="#ctx0" brushRef="#br0" timeOffset="111355.23">13525 15050 0,'0'42'15,"22"-190"-15,-44 254 0,22-43 0,22-63 32,-1 0-32,0 0 15,0 0-15,21 0 0,-20-21 16,-1 0-16,0 21 0,0-21 0,0-1 15,0 22-15,-21-21 0,0 0 0,0 0 16,22 0-16,-22 0 0,0-1 16,-22 22-16,1 0 15,0 0-15,0 0 16,0 0-16,21 22 0,-21-1 0,-1 0 16,22 0-16,-21 0 0,21 22 0,0-22 15,0 0-15,0 21 16,0-21-16,0 1 0,0-1 0,0 0 15,21 0-15,-21 0 0,22 0 0,-1-21 16,0 22-16,0-22 0,0 0 16,0 0-16,1 0 0,-1 0 0,0 0 15,0-22-15,0 22 0,-21-21 16,21 0-16,1 0 0,-22 0 0,21 0 16,-21-22-16,21 22 0,-21 0 0,21-21 15,-21 20-15,21-20 0,0 21 16,1 0-16,-22 0 0,21-1 15,0 1-15,0 21 0,0 0 0,0 0 0,1 0 16,-1 0-16,0 0 16,0 0-16,0 21 0,-21 1 15,0-1-15,0 21 0,21-21 0,-21 0 16,22 22-16,-22-22 0,0 21 16,0-21-16,0 1 0,0-1 0,0 0 15,0 0-15,0 0 0,0 0 16,0 1-16,-22-22 0,1 0 15,0-22 1,0 22-16,21-21 0,0 0 16,0 0-16,0 0 0,0 0 15,0-1-15,0 1 0,21 0 0,0-21 16,0 21-16,1-1 0,-1-20 16,21 21-16,-21 0 0,0 0 0,1-1 15,20 22-15,-21-21 0,0 21 16,0-21-16,1 21 0,-1 0 0,0 0 15</inkml:trace>
  <inkml:trace contextRef="#ctx0" brushRef="#br0" timeOffset="111912.91">15557 14711 0,'0'-21'0,"0"0"16,22-1-16,-22 1 0,21 0 16,-21 0-16,0 0 15,0 0-15,0-1 0,-21 22 16,-1 0-16,-20 0 0,21 0 15,0 22-15,-22-1 0,1 0 16,21 0-16,-21 21 0,20-20 0,-20 20 16,21 0-16,0-21 0,0 22 15,-1-1-15,22-21 0,-21 22 16,21-22-16,0 21 0,0-21 0,21 0 16,1 22-16,-1-43 0,21 21 15,0 0-15,1 0 0,-1-21 0,0 0 16,1 0-16,-1 0 0,22 0 0,-22-21 15,21 0-15,-20 21 0,-1-21 16,0 0-16,22-22 0,-22 22 0,1-21 16,-22 21-16,21-22 0,0-20 15,-20 20-15,-1 1 0</inkml:trace>
  <inkml:trace contextRef="#ctx0" brushRef="#br0" timeOffset="112135.78">16171 14415 0,'0'-43'0,"0"-20"15,0 42-15,0 148 0,0-276 0,-21 149 16,0 0-16,0 43 15,21-22-15,0 21 16,-21 1-16,21-1 0,-22 0 0,22 1 16,0-1-16,0 0 0,0 1 15,-21-1-15,21 0 0,0 1 0,-21-22 16,21 21-16,0-21 0,0 0 0,-21 1 16,21-1-16,0 0 0,0 0 15,0 0-15,21-21 16,0 0-1,0 0-15,22 0 16,-22-21-16,21 0 0,1 0 0,-22 21 16</inkml:trace>
  <inkml:trace contextRef="#ctx0" brushRef="#br0" timeOffset="113187.5">16637 14796 0,'0'0'0,"0"-22"0,21 1 15,-21 0-15,0 0 16,0 0-16,0 0 0,0-1 15,0 1-15,-21 0 0,0 21 16,0-21-16,-1 21 0,1 0 0,0 0 16,0 0-16,0 0 0,-22 0 0,22 21 15,-21 0-15,21 22 16,-22-22-16,22 0 0,0 21 0,0-21 16,0 22-16,0-22 0,-1 0 0,22 21 15,0-20-15,0-1 0,0 0 16,0 0-16,0 0 0,0 0 15,22-21-15,-1 0 0,0 0 0,21 0 16,-21 0-16,1 0 0,20 0 16,-21 0-16,21-21 0,1 21 0,-22-21 15,0 0-15,21 0 0,-20 0 16,-1-1-16,0 1 0,0-21 0,0 21 16,0-22-16,-21 22 0,0 0 0,0 0 15,0 0-15,0 0 16,0-1-16,0 44 15,-21-1 1,0 0-16,21 0 0,-21 0 16,21 0-16,-21 1 0,21 20 0,0-21 15,0 0-15,-21 0 0,21 1 0,0-1 16,0 0-16,0 0 0,0 0 16,21 0-16,0 1 0,0-22 15,0 0-15,0 0 16,1 0-16,20 0 0,-21 0 0,21 0 0,-20 0 15,20-22-15,0 1 0,1 0 16,-22 21-16,21-21 0,0-21 16,1 20-16,-22 1 0,21 0 0,-21-21 15,1 21-15,-1-1 0,0 1 0,-21 0 16,0 0-16,0 0 0,-21 21 16,0 0-1,-1 21-15,1-21 0,0 21 0,21 0 16,-21 0-16,0 1 0,21-1 15,0 0-15,0 0 0,0 0 0,0 0 16,0 1-16,0-1 0,0 0 16,0 0-16,21-21 15,-21 21-15,21-21 0,-21 21 0,21-21 16,-21-21 15,-21 21-15,0 0-16,0-21 0,0 21 15,-1 0-15,1 0 0,0 0 16,0 0 0,42 0 15,0 0-31,0 0 0,1 0 0,20 0 16,-21 0-16,0 0 0,22 0 0,-22 0 15,21 0-15,0 0 16,1 0-16,-1 0 0,0-21 0,1 0 15,-1 21-15,0-21 0,1-1 0,-22 1 16,0 0-16,21 0 0,-42 0 16,22 0-16,-22-1 0,0-20 0,0 21 15,0 0-15,0 0 16,-22 21-16,1 0 0,0 0 16,0 21-16,0-21 0,0 21 0,-1 0 15,22 0-15,0 22 0,0-22 16,0 0-16,0 0 0,0 0 0,0 0 15,0 1-15,22-1 0,-22 0 0,21 0 16,-21 0-16,0 0 16,-21-21-1,-1 0 1,1 0-16,0 0 0,0-21 16</inkml:trace>
  <inkml:trace contextRef="#ctx0" brushRef="#br0" timeOffset="113619.66">18478 14203 0,'0'0'0,"0"-21"0,22 0 15,-22 42 16,-22 21-31,22-21 16,-21 22-16,0 20 0,0-21 0,0 22 16,21-22-16,-21 1 0,-1 20 0,1-21 15,21 1-15,-21-1 0,21-21 16,-21 22-16,21-22 0,-21 0 0,21 21 16,0-21-16,0 1 0,0-1 15,21-21 1,0-21-1,0-1 1</inkml:trace>
  <inkml:trace contextRef="#ctx0" brushRef="#br0" timeOffset="113967.13">18182 14351 0,'0'-42'15,"0"84"-15,0-105 0,0 41 0,0 1 0,0-21 16,0 21-16,0 0 0,0-1 15,21 22-15,0-21 0,1 0 16,-1 21-16,21 0 0,0-21 0,1 21 16,-1 0-16,0 0 0,22 21 15,-22 0-15,22 0 0,-22 22 16,0-1-16,22 0 0,-22 1 0,-21 20 16,22-20-16,-22 20 0,-21-21 15,0 22-15,0-22 0,0 1 0,-21-22 16,0 21-16,-22-21 0,1 22 0,0-22 15,-1 0-15,1 0 0,-22-21 16,22 21-16,0-21 0,-1 0 0,-20 0 16,42 0-16,-22 0 0,1 0 15,21 0-15,0 0 0,0 0 16,-1 0-16,44 0 16,-1 0-16,0 0 15,21-21-15,1 21 0,-1-21 16,0 0-16</inkml:trace>
  <inkml:trace contextRef="#ctx0" brushRef="#br0" timeOffset="114180.01">19156 14605 0,'-21'85'32,"21"-64"-32,-22 0 15,22 0-15,0 0 0,-21 1 0,21-1 16,-21-21-16,21 21 0,-21 0 15,21 0-15,0-42 47,21 21-31,-21-21-16,21 0 0,0 0 0</inkml:trace>
  <inkml:trace contextRef="#ctx0" brushRef="#br0" timeOffset="114343.91">19198 14330 0,'0'0'16,"0"-21"-16,0 0 0,0 42 47,0 0-47,0 0 16,0 0-16,0 0 0,21 1 15,0-1-15,1-21 0,-22 42 0,21-21 16,0 0-16</inkml:trace>
  <inkml:trace contextRef="#ctx0" brushRef="#br0" timeOffset="115453.52">19897 14711 0,'0'0'0,"0"-64"31,0 43-31,0 0 0,0-21 16,-22 21-16,1-1 15,0 22-15,0 0 0,0 0 16,-22 0-16,22 0 0,0 22 0,-21-1 16,21-21-16,-22 42 0,22-21 15,-21 0-15,21 22 0,-1-22 0,1 0 16,0 0-16,0 22 0,21-22 16,0 0-16,0 0 0,0 0 0,0 0 15,21-21-15,0 0 0,0 0 16,1 0-16,-1 0 0,21 0 15,-21 0-15,22 0 0,-22 0 0,21-21 16,-21 21-16,22-21 0,-22 0 16,21 0-16,-21 0 0,0-1 15,1-20-15,-1 21 0,0 0 0,0-22 16,-21 22-16,0 0 0,0 0 0,-21 21 31,0 21-15,21 0-16,-21 0 0,21 1 15,-22-1-15,22 21 0,0-21 0,0 0 16,0 1-16,0-1 0,0 0 0,0 0 16,0 0-1,0 0-15,22-21 0,-1 0 0,21 0 16,-21 0-16,22 0 0,-22 0 0,21 0 16,22 0-16,-22 0 0,0 0 15,22 0-15,-22-21 0,0 21 0,22-21 16,-22 0-16,-21 0 0,22 0 15,-22-1-15,0 1 0,0-21 0,-21 21 16,0-22-16,0 22 0,0-21 0,0 21 16,0-22-16,-21 22 0,0 0 15,0 21-15,-22 0 0,22 0 0,0 0 16,-21 0-16,21 21 0,-22 0 16,22 1-16,0-1 0,-21 0 15,20 21-15,1-21 0,0 22 0,21-22 16,0 21-16,0-21 0,0 1 15,0-1-15,0 0 0,0 0 0,21 0 16,22-21-16,-22 0 0,0 0 16,21 0-16,-21 0 0,22 0 15,-22 0-15,21 0 0,-21 0 0,1-21 16,-1 0-16,0 21 0,0-21 16,-21 0-16,0-1 0,0 1 15,21 0-15,-21 0 0,0 0 16,0 42 15,-21 0-31,21 21 16,-21-20-16,21-1 0,0 21 15,-21-21-15,21 22 0,0-1 0,0 21 16,0-20-16,0 20 0,0 1 16,0-22-16,0 22 0,0-1 0,0 1 15,0-1-15,0 1 0,0-22 0,0 21 16,0 1-16,0-1 0,0-20 15,0 20-15,0 1 0,-21 42 16,-1-43-16,22-21 0,-21 1 0,0-1 16,0 0-16,-21-20 0,20 20 15,1-21-15,0 0 0,0-21 16,0 0-16,0 0 16,-1 0-16,22-21 0,0 0 15,0-21-15,0 20 0,0-20 16,0 0-16,0-22 0,0 22 0,0-22 15,0 1-15,22-1 0,-1 22 0,0-43 16,0 22-16,0-1 0,22-20 16,-22 20-16,0-20 0,21 20 0,-21-21 15,22 22-15,-22-1 0,0 1 16,21 21-16,-20-1 0,-1 1 0,0 0 16,0 20-16,0-20 0,0 21 0,1 0 15</inkml:trace>
  <inkml:trace contextRef="#ctx0" brushRef="#br0" timeOffset="115882.89">20891 14647 0,'0'0'0,"0"-21"0,0 0 16,0 0-16,0 0 15,22 21-15,-1-21 16,21 21-16,-21-22 0,0 22 0,1 0 15,-1 0-15,0-21 0,0 21 16,0 0-16,0 0 0,1 0 16,-1 21-16,-21 1 0,0-1 15,0 21-15,0-21 0,0 0 16,0 1-16,0 20 0,0-21 0,0 0 16,0 0-16,-21 1 0,-1-1 15,1-21-15,0 21 0,0-21 0,0 0 16,0 0-16,-1 0 15,22-21 1,0 0-16,0-1 16,22 1-16,-1 0 15,0 0-15,0-21 0,0 20 16,0 1-16,1-21 0,-1 21 0,0 0 16,0-22-16,0 22 0,0 0 0,1 0 15,-1 21-15,0 0 0,-21-21 16,21 21-16,0 0 0,0 0 0,1 0 15,-1 21-15,0 0 16,0-21-16,0 21 0</inkml:trace>
  <inkml:trace contextRef="#ctx0" brushRef="#br0" timeOffset="117328.77">22056 14542 0,'0'-22'16,"0"44"-16,0-65 0,0 22 0,0 0 16,0 0-16,-22 0 15,1-1-15,0 22 0,0 0 0,0 0 16,0 0-16,-1 0 0,-20 0 16,21 0-16,-21 22 0,20-1 0,-20 0 15,21 21-15,-21-21 0,20 22 0,1-22 16,0 21-16,0-21 0,0 1 15,21 20-15,-21-21 0,21 0 16,0 0-16,0 1 0,0-1 0,21 0 16,0-21-16,0 0 15,0 0-15,22 0 0,-22 0 0,0 0 16,21 0-16,-21 0 16,1 0-16,20 0 0,-21-21 0,0 0 0,22-1 15,-22 1-15,0 0 0,0 0 0,-21 0 16,21 0-16,0-22 0,-21 22 15,22-21-15,-22 21 0,0-1 0,0 1 16,-22 42 15,22 1-31,-21-1 16,21 0-16,-21 0 0,21 0 0,0 0 16,0 1-16,0-1 0,0 0 0,0 0 15,0 0-15,0 0 0,21-21 16,0 22-16,1-22 0,-1 0 0,0 0 15,0 0-15,0 0 0,0 0 16,22 0-16,-22 0 0,0 0 0,0-22 16,0 1-16,1 21 0,-1-21 0,0 0 15,0 0-15,0-22 0,-21 22 16,0 0-16,21 0 0,-21-21 16,22 20-16,-22 1 0,0 0 15,-22 21 1,1 21-16,21 22 15,-21-22-15,21 0 0,0 21 16,-21-21-16,0 1 0,21 20 0,-21-21 16,21 0-16,0 0 0,0 1 15,-22-1-15,22 0 0,-21 0 0,21 0 16,0-42 15,0 0-15,0 0-16,0 0 0,21-22 15,1 22 1,-22 0-16,21 0 0,0-22 0,0 22 16,0 0-16,22-21 0,-22 21 15,0-1-15,0 1 0,0 21 0,22 0 16,-22 0-16,0 0 0,21 0 0,-21 0 16,1 0-16,-1 21 0,0 1 15,-21-1-15,0 0 0,21 21 0,-21-21 16,0 1-16,0-1 0,0 0 15,0 0-15,0 0 0,0 0 0,0 1 16,0-1-16,-21-21 31,0 0-31,21-21 32,0-1-32,0 1 0,0 0 15,21 0-15,0 0 0,0 0 16,0-22-16,1 22 0,20 0 15,-21-21-15,21 20 0,1 1 0,-1 0 16,0 0-16,-20 0 0,20 21 16,0 0-16,-21 0 0,1 0 0,-1 21 15,-21 0-15,0 0 0,0 0 16,0 1-16,0 20 0,0-21 0,0 0 16,0 22-16,-21-22 0,-1 0 15,22 0-15,0 0 0,-21 0 16,21 1-16,-21-1 0,21 0 15,21-21 1,0 0 0,1 0-16,-1 0 0,0 0 0,0 0 15,0 0-15,22-21 0,-22 0 16,21 21-16,-21-22 0,22 1 0,-22 0 16,0-21-16,21 21 0,-21-1 15,1-20-15,20 21 0,-21-21 0,-21-1 16,0 22-16,0 0 15,0 0-15,-21 21 0,0 0 16,-22 0-16,22 0 0,-21 0 16,21 21-16,0 0 0,-1 0 15,1 0-15,0 1 0,21-1 0,0 0 16,0 0-16,0 0 0,0 0 0,0 1 16,0-1-16,0 0 0,21-21 15,0 21-15,1 0 16,-22 0-1,0 1 1,-22-22-16,1 0 16,0 0-16,0 21 15,0-21 1,0 0-16,-1 0 16,1 0-16,0 0 15,0 0-15</inkml:trace>
  <inkml:trace contextRef="#ctx0" brushRef="#br0" timeOffset="118632.12">677 16701 0,'0'0'0,"0"-22"16,-21 22-1,21-21-15,0 0 16,0 0-16,0 0 15,21 0-15,0-1 16,1 22 0,-1 0-16,0 0 0,0 0 0,0 0 15,0 22-15,1-1 16,-1 0-16,0 21 0,-21 1 16,21-1-16,-21 0 0,0 1 15,0-1-15,0 0 0,-21-21 16,0 22-16,0-1 0,-1 0 0,1-20 15,-21-1-15,21 0 0,0 0 16,-1 0-16,-20 0 0,21-21 0,0 0 16,-22 0-16,22 0 0,-21 0 15,21 0-15,-22 0 0,22 0 16,0-21-16,0 0 0,0 0 16,0-21-16,-1 20 0,22-20 15,0 0-15,0 21 0,0-22 0,0 1 16,0 21-16,22-22 0,-22 22 15,21 0-15,0 21 0,21 0 16,-21 0-16,1 0 0,-1 21 0,0 0 16,0 1-16,0-1 0,0 21 15,1-21-15,-1 22 0,-21-22 16,21 21-16,-21-21 0,21 22 16,0-22-16,-21 0 0,0 21 0,21-21 15,-21 1-15,22-22 16,-22 21-16,21-21 15,0 0-15,0 0 16,-21-21-16,21 21 0</inkml:trace>
  <inkml:trace contextRef="#ctx0" brushRef="#br0" timeOffset="119038.92">1228 16764 0,'0'0'0,"21"-21"0,-21 0 0,21 0 15,-21-1-15,0 44 32,0-1-32,-21 0 15,0 21-15,-1-21 0,1 22 16,0-1-16,21 0 0,-21 1 16,0-1-16,21-21 0,0 22 0,0-22 15,-21 0-15,21 0 0,0 0 16,0 0-16,21-21 15,0 0-15,0 0 0,0 0 0,0-21 16,22 0-16,-22 21 0,21-21 16,-21 0-16,22 0 0,-22-22 15,0 22-15,0-21 0,0 21 0,-21-22 16,0 22-16,0-21 0,0-1 16,0 22-16,-21-21 0,0 21 15,21 0-15,-21-1 0,-21 22 16,20 0-16,1 0 0,0 0 0,0 0 15,0 22-15,0-1 16,21 0-16,-22 0 0,22 0 16,0 0-16,0 1 0,0-1 0,22 0 15,-1-21-15,0 21 0</inkml:trace>
  <inkml:trace contextRef="#ctx0" brushRef="#br0" timeOffset="119208.47">1863 16891 0,'21'0'0,"-42"0"0,63 0 16,-21 0 46,0 0-62</inkml:trace>
  <inkml:trace contextRef="#ctx0" brushRef="#br0" timeOffset="119642.85">3492 16637 0,'0'0'0,"-42"0"0,-64-63 15,106 41 1,-21 22-16,21 22 16,-21-1-16,21 0 0,0 21 15,0 1-15,0-1 0,0 21 0,0-20 16,0 20-16,0 1 0,0-22 16,0 22-16,0-22 0,0 0 15,0 1-15,0-1 0,0-21 0,0 0 16,0 22-16,0-22 15,0 0-15,0-42 32</inkml:trace>
  <inkml:trace contextRef="#ctx0" brushRef="#br0" timeOffset="120059.61">3069 17082 0,'-21'-43'15,"42"86"-15,-63-128 0,21 43 0,21-1 0,0 1 16,-22 0-16,22-1 0,0 1 15,0 0-15,0-1 0,22 1 0,-1 0 16,0 20-16,21 1 0,-21 0 16,22 0-16,20 0 0,-20 21 0,20 0 15,1 21-15,-1 0 16,1 0-16,-1 22 0,-21-1 0,22 0 16,-1 22-16,-20-22 0,-1 22 15,-21-22-15,22 21 0,-22-20 0,0-1 16,-21 22-16,0-22 0,0-21 15,0 21-15,0-20 0,0 20 0,0-21 16,0 0-16,-21-21 16,21 21-16,0-42 15,-21 0-15,21 0 16,0 0-16,0 0 0,0-22 0,0 1 16,0 0-16,0-1 0,0-20 15,0 20-15,0-20 0,21-1 16,-21 1-16,21 21 0,0-22 15,-21 22-15,21 21 0,0-22 0,1 22 16,-22 0-16,21 0 0,0 21 16,0 0-16,0 0 0,0 0 15,-21 21-15,0 0 16,22-21-16,-1 21 0,0 0 0,0 22 16</inkml:trace>
  <inkml:trace contextRef="#ctx0" brushRef="#br0" timeOffset="121211.27">4551 17124 0,'0'0'0,"21"0"0,0 0 0,0 0 16,0 0-16,1-21 0,-22 0 16,21 21-16,0-22 0,-21 1 0,0-21 15,0 21-15,0 0 0,0-22 16,0 22-16,0-21 0,0-1 0,-21 22 15,0-21-15,-22 21 0,22-22 16,-21 22-16,-1 21 0,22 0 0,-21 0 16,0 0-16,-1 0 0,22 21 15,-21 1-15,21-1 0,-1 21 0,1 0 16,0 1-16,21-1 16,0 0-16,0 22 0,0-22 15,0 1-15,0-22 0,0 0 16,0 21-16,0-21 0,21 1 15,0-1-15,1-21 0,-1 0 16,0 0-16,0 0 0,21 0 0,-20 0 16,20-21-16,-21-1 0,0 1 15,22 0-15,-22 0 0,21 0 16,-21-22-16,0 22 0,1-21 16,-1 0-16,-21-1 0,0 1 0,0 0 0,0-1 15,0 22-15,0-21 16,0 21-16,0-1 0,0 44 31,0 20-31,0-21 16,-21 0-16,21 0 0,0 22 0,0-22 15,0 21-15,0 1 0,0-22 16,0 21-16,0-21 0,0 22 0,0-22 16,0 0-16,21 0 0,0 0 15,0-21-15,0 21 0,0-21 0,64 0 31,-43 0-31,-20 0 0,-1-21 0,0 0 16,0 21-16,0-21 16,0 0-16,22-43 0,-22 43 15,-21-21-15,0 21 0,0-22 16,0 22-16,0-21 0,21 21 16,-21-22-16,0 22 0,0 0 15,0 42 1,0 0-16,0 0 15,-21 1-15,21-1 0,-21 0 0,21 21 16,0-21-16,0 22 0,0-22 16,0 0-16,0 0 0,0 0 0,0 1 15,0-1-15,21 0 16,0-21-16,0 0 0,0 0 16,1 0-16,-1 0 0,0 0 15,0-21-15,0 21 0,22-21 0,-22-1 16,0 1-16,0 0 0,0 0 0,0 0 15,1 0-15,-1-22 0,-21 22 16,0 0-16,0-21 0,0 20 16,0 1-16,0 0 0,0 0 0,-21 21 15,-1 0-15,1 0 0,0 0 16,0 0-16,0 0 16,21 21-16,0 0 0,0 0 15,0 1-15,0-1 16,21 0-16,0-21 15,0 0-15,0 0 0,22 0 16,-22 0-16,0 0 0,0 0 0,22 0 16,-22 0-16,0-21 0,21 0 15,-21 21-15,22-22 0,-22 1 0,0 21 16,0-21-16,-21 0 0,0 42 31,0 0-15,0 0-1,-21 22-15,21-22 0,-21 0 0,21 21 0,-21-20 16,21-1-16,0 21 16,0-21-16,0 0 0,0 1 0,0-1 15,0 0-15,21-21 32,0 0-32,0-21 15,-21 0-15,0-1 0</inkml:trace>
  <inkml:trace contextRef="#ctx0" brushRef="#br0" timeOffset="121367.18">5821 16510 0,'-21'-21'16,"42"42"-16,-42-63 0,-1 42 16,1 0-1,21 21 1,21-21-1,1 0-15</inkml:trace>
  <inkml:trace contextRef="#ctx0" brushRef="#br0" timeOffset="122124.06">6689 17039 0,'0'-21'15,"0"-85"1,0 64-16,-22 21 16,1-22-16,21 22 0,-21 0 0,0 0 15,0 0-15,0 0 0,-1 21 16,1 0-16,0 0 0,0 0 0,-21 0 15,20 0-15,1 21 0,0 0 16,-21 0-16,21 21 0,-1-20 16,1-1-16,0 21 0,0-21 0,0 0 15,21 22-15,0-22 0,0 0 16,0 0-16,0 0 16,0 1-16,21-22 0,0 0 15,21 0-15,-20 0 0,-1 0 0,0 0 16,21 0-16,-21-22 0,22 22 15,-22-21-15,21 0 0,-21 0 0,1 21 16,-1-21-16,0 0 0,-21-1 16,0 1-16,0 0 15,0 42 17,0 0-32,0 1 0,0 20 0,0-21 15,0 0-15,0 22 0,0-1 16,0 0-16,0 1 0,0-1 0,0 0 15,0 22-15,0-1 0,0 1 16,0-1-16,0 1 0,0-1 16,0 22-16,0-22 0,-21 1 15,21 21-15,0-22 0,0 1 0,-21-1 0,21 1 16,0 20-16,0 22 16,0-64-16,-22 22 0,22-43 15,-21 21-15,21-20 0,-21-1 16,0-21-16,0 0 15,0-21-15,21-1 0,-22-20 16,-20 0-16,21-1 0,0 1 0,-22-21 16,1-1-16,0 1 0,-1-1 15,-20-63-15,21 64 0,20-22 16,1 21-16,0 1 0,21-1 16,0 1-16,0-1 0,0 22 0,0 0 15,0-1-15,42 1 0,-20 21 16,-1-21-16,21 20 0,0-20 15,1 21-15,-1-21 0,22 20 16,-22-20-16</inkml:trace>
  <inkml:trace contextRef="#ctx0" brushRef="#br0" timeOffset="122749.34">7429 16870 0,'0'0'0,"22"-42"32,-22 20-32,0 1 0,0 0 15,0 0-15,0 0 0,0 0 16,0-1-16,-22 1 0,1 21 15,0-21-15,0 0 0,0 21 0,0 0 16,-1 0-16,-20 0 0,21 0 16,0 0-16,-22 0 0,1 21 0,21 0 15,-21 22-15,20-22 0,-20 21 16,21 0-16,0-20 0,0 20 0,-1 0 16,1-21-16,21 22 15,0-22-15,0 0 0,0 21 16,21-20-16,1-22 15,-1 0-15,0 0 0,0 0 0,21 0 16,-20 0-16,20-22 0,0 1 0,-21 21 16,22-21-16,-22 0 0,0 0 15,21 0-15,-20-1 0,-1-20 0,0 21 16,0-21-16,0 20 0,-21-20 16,0 21-16,0-21 0,0 20 0,0 1 15,0 0-15,-21 21 31,0 21-31,21 0 16,-21 1-16,21 20 0,-21-21 16,21 21-16,0-20 0,0-1 0,0 0 15,0 21-15,0-21 0,0 1 16,21-1-16,0 0 0,0-21 16,0 0-16,0 0 0,1 0 15,-1 0-15,0 0 0,0 0 0,0 0 16,0-21-16,1 21 0,-1-21 15,0-1-15,0 1 0,0 0 0,0-21 16</inkml:trace>
  <inkml:trace contextRef="#ctx0" brushRef="#br0" timeOffset="123023.3">7810 16320 0,'0'0'0,"0"-22"0,0 1 31,0 42-16,0 1-15,0-1 0,-21 21 16,21-21-16,-21 22 0,21-22 16,0 21-16,0 0 0,-21 1 0,21-1 15,-21-21-15,21 22 0,-21-1 16,21 0-16,0-21 0,0 22 16,0-22-16,0 0 0,0 0 15,0 0-15,0 1 0,0-1 0,21-21 0,0 0 16,0 0-16,21 0 15,-20 0-15,-1 0 0,0 0 16,0-21-16,21 21 0,-20-22 0,-1 1 16,0 0-16,0 0 0</inkml:trace>
  <inkml:trace contextRef="#ctx0" brushRef="#br0" timeOffset="123907.22">8213 16595 0,'0'0'15,"21"0"-15,-21 21 31,0 0-31,-21 0 0,21 0 0,-22 1 16,22-1-16,0 21 0,-21-21 16,21 0-16,0 22 0,0-22 15,0 0-15,0 0 0,0 0 16,0 1-16,21-1 0,1-21 16,-1 0-16,0 0 0,0 0 15,0 0-15,0 0 0,1 0 0,-1 0 16,21 0-16,-21-21 0,0-1 0,22 1 15,-22 0-15,0 0 0,0 0 16,0 0-16,1-1 0,-22-20 0,0 21 16,21 0-16,-21 0 15,0-1-15,0 1 0,0 0 0,0 42 32,0 22-17,0-22-15,-21 0 0,21 0 16,0 0-16,0 22 0,0-22 15,0 0-15,0 0 0,0 0 0,0 0 16,0 1-16,0-1 16,21-21-16,0 0 0,0 0 15,0 0 1,0 0-16,-21-21 0,0-1 16,0 1-16,0 0 15,0 0-15,0 0 0,0-22 16,0 22-16,0 0 0,0-21 0,0-1 15,0 22-15,0-21 0,0 21 16,0 0-16,0-22 0,22 22 0,-1 0 16,0 0-16,21 21 0,-21-21 0,22 21 15,-22 0-15,21 0 0,1 0 16,-22 0-16,21 21 0,-21 0 0,22 0 16,-22 0-16,0 0 0,0 1 15,0 20-15,-21-21 0,0 21 0,0-20 16,0 20-16,0-21 0,0 0 0,0 0 15,0 1-15,0-1 16,-21 0-16,0 0 0,0-21 16,21 21-16,-21-21 15,-1 0-15,22-21 16,0 0 0,0 0-16,0 0 0,0-1 0,22 1 15,-1 0-15,0-21 0,0 21 0,0-22 16,0 22-16,1-21 0,20 21 15,-21-22-15,21 22 0,-20 0 0,-1 0 16,21 0-16,-21 21 0,0 0 16,1 0-16,-1 0 0,0 21 15,-21 0-15,0 0 0,0 0 0,0 0 0,0 1 16,21-1-16,-21 21 16,0-21-16,0 22 0,0-22 0,0 21 15,0-21-15,0 22 0,-21-22 16,0 0-16,21 0 0,0 0 0,-21 0 15,-1-21 1,22-21 15,0 0-31</inkml:trace>
  <inkml:trace contextRef="#ctx0" brushRef="#br0" timeOffset="124111.1">8932 16108 0,'-21'0'0,"42"0"0,-63 0 0,21 0 16,0 0 0,-1-21 15,1 21-16,0 0-15,0 0 0</inkml:trace>
  <inkml:trace contextRef="#ctx0" brushRef="#br0" timeOffset="124331.97">7747 16320 0,'0'0'15,"0"21"-15,21-21 16,0 0-16,0 0 16,1 0-16,-1 0 0,21 0 15,-21 0-15,22 0 0,-1 0 0,0 0 16,1 0-16,-1 0 0,0 0 16,1-21-16,-22 21 0,21 0 0,0 0 15,-20-22-15,20 22 0</inkml:trace>
  <inkml:trace contextRef="#ctx0" brushRef="#br0" timeOffset="125031.88">10435 16468 0,'0'-64'15,"0"43"-15,0 0 0,0 0 16,0 0-16,-21 21 31,21 21-31,0 0 0,-21 0 16,0 21-16,-1-20 0,22 20 0,0 0 16,-21-21-16,0 22 0,21-1 15,-21 0-15,21 1 0,0-1 0,-21 0 16,0-20-16,21-1 0,-22 21 15,22-21-15,0 0 0,0 1 16,0-44 0,0 1-1,22 0-15,-22 0 0,21 0 0,0 0 16,-21-22-16,21 22 16,0-21-16,-21 21 0,21-22 0,1 1 15,-22 0-15,21 20 0,0-20 16,0 0-16,0 21 0,0-22 0,1 22 15,-1-21-15,0 21 0,0 21 0,21-22 16,-20 22-16,20 0 0,-21 0 16,21 22-16,-20-1 0,-1 0 0,21 21 15,-21-21-15,0 22 0,1-1 16,-22 0-16,0 1 0,0-1 0,0 0 16,0 1-16,0-22 0,0 21 15,-22 1-15,1-1 0,21-21 16,-21 21-16,21-20 0,-21-1 0,0 0 15,21 0-15,-21 0 16,-1-21-16,1 0 16,0 0-16,0-21 15,0 0-15</inkml:trace>
  <inkml:trace contextRef="#ctx0" brushRef="#br0" timeOffset="125717">10245 16764 0,'-22'-21'0,"44"42"0,-44-63 0,44 42 31,-1 0-15,21 0-16,-21-21 0,22 21 0,-22 0 15,21 0-15,0 0 0,22-22 16,-22 22-16,22 0 0,-1-21 0,1 21 16,-1-21-16,22 0 0,-22 21 15,1-21-15,-22 21 0,22-21 0,-22-1 16,0 1-16,-20 21 0,20-21 0,-21 0 15,-21 0-15,0 0 0,21 21 16,-21-22-16,0 1 16,-21 21 15,21 21-31,0 1 0,-21 20 0,21-21 16,-21 21-16,21 1 0,0-22 15,0 21-15,0 22 0,0-22 0,-21 0 16,21 1-16,0-22 0,-22 21 15,22 1-15,-21-22 0,21 0 0,0 21 16,0-21-16,0 1 16,0-44 15,21 1-31,-21 0 16,0-21-16,0 21 0,0-1 0,0-20 15,0 0-15,0-1 16,0 1-16,0 0 0,0 21 0,0-22 15,0 1-15,0 0 0,0-1 0,0 22 16,0 0-16,22-21 0,-1 20 16,0 1-16,0 0 0,0 0 0,0 21 15,22-21-15,-22 21 16,21 0-16,-21 0 0,22 0 0,-22 0 0,0 0 16,21 0-16,-20 21 0,-1 0 15,0 0-15,-21 0 0,0 1 0,0-1 16,0 0-16,0 21 0,-21-21 15,0 1-15,-1-22 0,1 21 16,-21 0-16,21 0 0,-43 0 16,43-21-16,-21 0 0,21 0 15,-1 0-15,1 21 0,0-21 16,63 0 0,-20 0-16,-1 0 15,0-21-15,21 21 0,-21-21 0,22 21 16</inkml:trace>
  <inkml:trace contextRef="#ctx0" brushRef="#br0" timeOffset="125989.85">12171 16320 0,'0'0'16,"0"21"15,0 0-31,0 0 15,-21 0-15,-1 22 0,22-22 0,-21 0 16,21 0-16,-21 21 0,21-20 0,-21-1 16,0 0-16,21 21 0,0-21 15,0 1-15,-21-1 0,21 0 0,-22 0 16,22 0-16,0 0 0,0 1 16,0-1-16,22-42 46,-22-1-46</inkml:trace>
  <inkml:trace contextRef="#ctx0" brushRef="#br0" timeOffset="126236.7">11853 16722 0,'0'0'16,"-21"21"-16,0-21 0,21 21 0,-21 0 0,0 0 15,21 1-15,-22-1 0,22 0 0,0 0 16,0 21-16,0-20 0,0-1 15,0 0-15,22 0 16,-1 0-16,0-21 0,21 0 16,-21 0-16,22 0 0,-22 0 0,21 0 15,1 0-15,-1-21 0,0 21 16,1-21-16,-22 0 0,21 0 0,0-1 16,-20 1-16,-1 0 0,0 0 0,0 0 15,0-22-15,-21 22 0,21 0 16,-21-21-16,0 21 0,0-22 0,0-20 15</inkml:trace>
  <inkml:trace contextRef="#ctx0" brushRef="#br0" timeOffset="126490.87">11896 16193 0,'0'0'16,"21"0"-1,0-22-15,0 22 16,0 0-16,22 0 0,-22 0 0,21-21 16,0 21-16,-20 0 0,20 0 15,0-21-15,-21 21 0,22 0 0,-1 0 16,-21-21-16,0 21 0,22 0 16,-22 0-16,0 0 0,0 0 15,-42 0 16,0 0-31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5T11:01:47.8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1524 1080 0,'0'21'47,"0"0"-31,-21-21-1,0 0-15,-1 0 0,1 0 16,0 0 0,21-21-16,0 0 0,0-1 15,0 1-15,0 0 0,0 0 16,21 0-16,0 0 15,1-1-15,-1 1 0,0 0 16,0 21-16,-21-21 0,21 0 16,0 21-16,1 0 0,20 0 15,-21 0-15,0 0 0,0 21 0,1 0 16,-1 0-16,0 22 0,21 20 16,-21-21-16,-21-20 15,22 20-15,-22 0 0,0 1 0,0-1 16,0 0-16,-22-21 0,1 22 15,0-1-15,-21-21 0,-1 22 0,22-1 16,-21-21-16,-22 21 0,22-20 16,0-1-16,-1 0 0,1 0 15,0 0-15,-1-21 0,1 0 0,21 0 16,-21 0-16,-1 0 0,22-21 16,0 0-16,0 21 0,0-42 15,-1 20-15,1 1 0,21 0 0,-21 0 16,21-21-16,0 20 0,0-20 15,0 21-15,0-21 0,21 20 16,0 1-16,22 0 0,-22 0 16,21 0-16,1 21 0,-1 0 0,-21 0 15,21 0-15,1 0 0,-1 21 16,-21 0-16,22 0 0,-22 0 16,0 1-16,0-1 0,0 0 0,0 0 15,1 21-15,-22-20 0,0-1 16,0 0-16,21 0 0,-21 21 0,21-20 15,-21-1-15,0 0 16,21 0-16,0-21 16,0 0-16,1 0 15,-1-21-15,0 21 16,-21-21-16</inkml:trace>
  <inkml:trace contextRef="#ctx0" brushRef="#br0" timeOffset="347.3">2222 974 0,'0'0'0,"0"-21"15,0-1-15,0 44 47,0-1-47,0 0 0,0 21 16,0-21-16,0 22 0,0-1 0,0-21 15,0 22-15,0-1 0,0-21 16,0 21-16,0-20 0,-21 20 0,21-21 16,-21 0-16,21 0 0,0 1 15,-21-1-15,21 0 0,0 0 0,0 0 31,0-42 1</inkml:trace>
  <inkml:trace contextRef="#ctx0" brushRef="#br0" timeOffset="775.32">2582 1376 0,'0'0'0,"21"0"32,1 0-17,-1 0 1,0-21-16,-21 0 16,0-1-1,-21 22 1,0 0-1,-1 0-15,22 22 16,-21-22-16,0 21 16,21 0-16,0 0 15</inkml:trace>
  <inkml:trace contextRef="#ctx0" brushRef="#br0" timeOffset="2860.1">3958 741 0,'0'0'0,"21"0"0,-21-21 15,0 42 1,0 0 0,-21 21-16,0 1 15,21-1-15,0 0 0,-21 1 0,0-1 16,-1 22-16,22-22 0,0 0 16,-21 1-16,0-1 0,21 0 0,-21-21 15,21 1-15,0 20 0,0-21 16,0 0-16,0 0 0,21-42 47,0 0-47,0 21 0,1-21 15,-1-21-15</inkml:trace>
  <inkml:trace contextRef="#ctx0" brushRef="#br0" timeOffset="3110.96">4276 720 0,'21'-21'0,"-42"42"0,42-21 32,-21 21-17,0 21-15,0-21 0,0 22 16,0-1-16,0 0 0,0 22 0,0-22 16,-21 1-16,21-1 0,0-21 15,-22 21-15,22 1 0,-21-22 0,21 0 16,0 0-16,0 0 0,0 1 15,0-1-15,0 0 16,0-42 0</inkml:trace>
  <inkml:trace contextRef="#ctx0" brushRef="#br0" timeOffset="3295.85">3768 1185 0,'0'0'0,"-22"0"0,1 0 0,42 0 47,1 0-47,-1 0 0,0 0 0,21 0 16,-21 0-16,22 0 0,-1 0 16,0-21-16,1 21 0,-1-21 0,0 0 15,1 21-15,-1-21 0,0 0 16</inkml:trace>
  <inkml:trace contextRef="#ctx0" brushRef="#br0" timeOffset="3539.37">4614 847 0,'0'0'0,"-21"0"0,0 0 0,42 0 47,0 0-47,0 0 16,22 0-16,-22 0 0,21 0 15,1 0-15,-1 0 0,0 0 16,-21 0-16,22 0 0,-22 0 0,0 0 16,0-21-16,0 21 0</inkml:trace>
  <inkml:trace contextRef="#ctx0" brushRef="#br0" timeOffset="3794.22">4805 847 0,'-21'63'31,"21"-20"-31,0-22 0,0 0 16,0 21-16,0-21 0,-22 22 15,1-1-15,21-21 0,-21 22 0,0-1 16,21-21-16,-21 21 0,0-20 16,-1 20-16,1-21 0,21 0 0,0 0 15,-21 1-15,21-1 0,0 0 16,21-21 0,0 0-1,1-21-15,20 0 0,-21-1 0</inkml:trace>
  <inkml:trace contextRef="#ctx0" brushRef="#br0" timeOffset="4060.07">5292 910 0,'0'0'16,"0"21"-1,0 1-15,-22 20 0,22-21 16,-21 21-16,21-20 0,0 20 15,0-21-15,-21 21 0,21 1 0,-21-22 16,21 21-16,-21-21 0,21 1 16,0 20-16,-21-21 0,21 0 15,0 0-15,-22-21 0,22 22 0,22-22 47,-1-22-47,-21 1 16,0 0-16,0 0 0,21 0 0,-21 0 15</inkml:trace>
  <inkml:trace contextRef="#ctx0" brushRef="#br0" timeOffset="4275.93">5228 974 0,'0'-21'0,"0"42"0,0-64 0,21 65 32,0-1-32,-21 0 15,22 0-15,-1 21 0,-21-20 16,21 20-16,0 0 0,-21-21 0,21 1 15,-21 20-15,21-21 0,1 0 16,-1 0-16,0 1 0,0-22 16,0 0-16,0 0 15,1 0-15,-1 0 0,0 0 16,-21-22-16,21 1 0,0 21 0,0-21 16,1 0-16,-1 0 0</inkml:trace>
  <inkml:trace contextRef="#ctx0" brushRef="#br0" timeOffset="4527.8">6011 826 0,'0'0'0,"0"21"0,-21 0 16,0 0-16,0 21 0,0-20 0,-22 20 16,22 0-16,0-21 0,-21 22 15,-1-1-15,1-21 0,21 22 0,-22-22 16,1 21-16,0-21 0,21 0 15,-1 1-15,1-1 0,0 0 0,0-21 16,42 0 0,21 0-1,-20-21-15,-1 21 0,21-21 16,-21-1-16,22-20 0,-22 21 16,21-21-16,-21 20 0,22-20 0,-22 0 15</inkml:trace>
  <inkml:trace contextRef="#ctx0" brushRef="#br0" timeOffset="4739.7">5948 847 0,'0'0'16,"0"21"-16,0 21 16,0-21-16,0 1 15,0 20-15,0-21 0,0 21 0,0 1 16,0-22-16,-21 21 16,-1 1-16,22-1 0,0-21 0,-21 21 0,0-20 15,0-1-15,21 21 0,-21-21 16,21 0-16,0 1 0,0-1 15,-21-21-15,21 21 0,21-42 47,0 0-47,0 21 0</inkml:trace>
  <inkml:trace contextRef="#ctx0" brushRef="#br0" timeOffset="5300.44">6667 762 0,'0'21'16,"0"22"-16,-21-22 15,21 21-15,0-21 0,-21 22 16,21-1-16,-21 0 0,0 1 0,0-1 15,21 0-15,-22 1 0,1-1 16,0 0-16,0-21 0,0 22 0,21-22 16,-21 0-16,-1 21 0,1-20 0,21-1 15,-21 0-15,21 0 16,-21-21-16,21-21 31,0 0-15,0 0-16,0-1 15,21 1-15,-21 0 0,21 0 0,0-21 16,-21 20-16,22 22 0,-1-21 0,-21 0 16,21 21-16,0 0 15,0 0-15,0 21 16,1 0-16,-22 1 0,0-1 16,0 0-16,21 0 0,-21 0 0,21 0 15,-21 1-15,21-1 0,0-21 16,0 21-16,1 0 0,20-21 15,-21 0-15,21 21 0,-20-21 0,20 0 16,-21 0-16,21 0 0,-20 0 16,20-21-16,-21 21 0,0-21 0,22 0 15,-22 0-15,-21-1 0,21 22 16,-21-42-16,21 21 0,-21 0 0,0 0 16,0-1-16,0 1 0,0 0 15,-21 21 1</inkml:trace>
  <inkml:trace contextRef="#ctx0" brushRef="#br0" timeOffset="6323.68">1439 2858 0,'-21'-22'16,"0"1"0,21 0-16,0 0 15,0 0-15,0 0 16,0-1-16,0 1 0,21 21 15,0 0-15,0 0 0,1 0 16,-1 0-16,0 0 0,0 21 16,21-21-16,-20 43 0,-1-22 0,21 21 15,-21-21-15,0 22 16,-21-1-16,0 0 0,0 1 0,0-1 16,0-21-16,0 22 0,-21-1 15,-21 0-15,21 1 0,-22-1 0,1-21 16,0 0-16,-1 22 0,1-22 15,-21 0-15,20 0 0,1-21 0,21 0 16,-22 0-16,1 0 0,21 0 16,0 0-16,-22-21 15,43 0-15,-21 0 0,21-22 0,0 22 16,0-21-16,0-1 0,0 1 16,0 21-16,21-21 0,1 20 15,-1-20-15,0 21 0,0 0 16,0 0-16,0 21 0,1 0 0,-1 0 15,21 0-15,-21 21 0,0 0 16,1 0-16,-1 0 0,0 0 0,0 22 16,0-22-16,0 21 0,1 1 15,-22-22-15,0 21 0,0-21 16,21 22-16,-21-22 0,21 0 0,-21 0 16,0 0-16,0 0 15,21-21-15,0 0 16,0 0-16,1-21 15,-1 0-15,0 0 0,0 0 0</inkml:trace>
  <inkml:trace contextRef="#ctx0" brushRef="#br0" timeOffset="6568.54">2265 2667 0,'0'21'0,"0"-42"0,0 63 0,0 1 16,-21-22-16,21 21 0,0 1 16,0-1-16,-22 0 0,22 22 0,-21-22 15,0 0-15,21 1 0,0-1 16,-21 0-16,0-20 0,0 20 16,21-21-16,0 21 0,0-20 15,0-1-15,0 0 0,21-42 31,21 0-31</inkml:trace>
  <inkml:trace contextRef="#ctx0" brushRef="#br0" timeOffset="6747.44">2582 3090 0</inkml:trace>
  <inkml:trace contextRef="#ctx0" brushRef="#br0" timeOffset="7527.68">4191 2519 0,'0'0'16,"0"-21"-16,0 0 0,21-22 0,0 22 15,0 0-15,-21 0 0,22 0 0,-22-1 16,21 22-16,0 0 16,-21 22-1,0-1-15,0 21 0,0 0 16,0 22-16,-21-22 0,0 22 0,21-1 15,-22 1-15,1-1 0,0 1 16,-21-22-16,21 22 0,-1-22 0,1 21 16,-21-20-16,21-1 0,-22 0 0,1 1 15,21-1-15,-21-21 0,20 0 16,-20 1-16,21-1 0,-21-21 0,20 0 16,-20 0-16,21 0 0,0 0 15,0-21-15,-1-1 0,1 1 0,21 0 16,0-21-16,0 21 0,0-22 15,0 1-15,0 0 0,0 20 16,0-62-16,0 41 16,0 1-16,0 21 0,21-21 0,1 20 15,-22 1-15,0 0 0,21 21 16,0 0-16,0 0 0,0 21 16,0 0-16,1 1 0,-1-1 0,0 0 15,0 0-15,0 21 0,0-20 16,1-1-16,-22 21 0,42 22 15,-42-43-15,21 21 0,-21-21 16,0 0-16,21 1 0,0-1 0,-21 0 16,22 0-16,-1-21 0,0 0 15,0 0-15,0 0 16,0 0-16,1 0 0,-1-21 0,21 0 16,-21 0-16,0-1 0,1 1 15</inkml:trace>
  <inkml:trace contextRef="#ctx0" brushRef="#br0" timeOffset="7943.44">4572 2815 0,'0'0'0,"0"-21"0,21 21 0,-21 21 31,0 0-31,-21 1 16,0-1-16,21 21 0,0-21 0,-21 22 15,-1-22-15,22 0 16,-21 21-16,21-21 0,0 22 0,0-22 15,0 0-15,0 0 0,0 0 16,0 1-16,0-1 0,21 0 0,1-21 16,-1 0-16,0 0 0,0 0 0,0 0 15,0 0-15,1 0 0,-1-21 16,0 21-16,21-21 0,-21-1 0,1 1 16,20 0-16,-21 0 0,0 0 15,22 0-15,-43-22 0,21 22 0,-21 0 16,21-21-16,-21 20 0,0-20 15,0 21-15,0 0 0,-21-22 16,0 22-16,-1 0 0,1 21 0,0-21 16,0 21-16,0 0 0,0 0 15,-1 0-15,-20 0 0,21 21 0,0 0 16,0-21-16,-1 21 0,22 1 16,0-1-16,-21 0 0,21 0 0,0 0 15,0 0-15,0 1 0,21-22 16,1 0-16,-1 21 0,0-21 15,21 0-15,-21 0 0</inkml:trace>
  <inkml:trace contextRef="#ctx0" brushRef="#br0" timeOffset="8224.28">5419 2709 0,'0'0'0,"-43"0"31,22 0-31,0 22 0,0-22 16,0 21-16,-1 21 0,-20-21 15,21 0-15,0 22 0,0-22 0,-1 21 16,1-21-16,21 22 0,0-22 16,-21 21-16,21-21 0,0 22 0,0-22 15,0 0-15,0 0 0,0 0 16,21 1-16,0-1 0,1-21 0,20 0 15,-21 0-15,21 0 0,1 0 16,-22 0-16,21-21 0,1-1 0,-1 1 16,0 21-16,22-21 0</inkml:trace>
  <inkml:trace contextRef="#ctx0" brushRef="#br0" timeOffset="8679.02">6011 2752 0,'0'0'0,"-63"0"31,42 0-31,-1 0 0,1 21 16,-42 21-16,42 1 15,-22-22-15,22 0 0,0 0 0,-21 21 16,20-20-16,1-1 0,0 21 0,0-21 16,0 0-16,21 1 0,0-1 15,0 0-15,0 0 0,0 0 0,21-21 31,0 0-31,21 0 0,-20 0 0,-1 0 16,21-21-16,-21 21 0,0-21 16,22 0-16,-22 0 0,0-1 15,0 1-15,0 0 0,1 0 0,-1-21 16,0 20-16,-21 1 0,0 0 16,0-21-16,0 21 0,0-1 0,0 1 15,0 0-15,0 42 31,0 0-31,-21 1 0,21-1 16,-21 0-16,21 0 0,0 0 16,0 22-16,0-22 0,-22 0 0,22 0 15,0 0-15,0 0 0,0 1 16,0-1-16,0 0 0,22-21 31,-1 0-31,0 0 16,0-21-16,0 0 0,0 21 0</inkml:trace>
  <inkml:trace contextRef="#ctx0" brushRef="#br0" timeOffset="8947.87">6413 2392 0,'0'0'0,"22"-42"0,-22 20 0,0 1 0,0 0 15,0 0-15,21 21 0,-21 21 16,0 0-1,0 22-15,0-1 16,0 0-16,-21 1 0,21 20 0,0-21 16,-22 22-16,1-22 0,0 1 0,21 20 15,-21-21-15,21 1 0,-21-22 16,0 21-16,21 1 0,-22-22 0,22 0 16,0 0-16,0 0 0,0 0 15,0 1-15,22-22 16,-1-22-1,0 22-15,0-21 0</inkml:trace>
  <inkml:trace contextRef="#ctx0" brushRef="#br0" timeOffset="9327.65">6667 2731 0,'0'0'0,"0"21"16,0 0-16,-21 0 0,0 0 15,21 0-15,-21 1 0,21-1 16,0 21-16,-21-21 0,21 0 0,0 1 16,0-1-16,0 0 0,0 0 15,0 0-15,0 0 0,21 1 16,0-22-16,0 0 0,0 0 16,1 0-16,20 0 0,0 0 15,1 0-15,-1-22 0,-21 1 16,21 0-16,1 0 0,-22 0 15,0 0-15,0-1 0,0-20 16,-21 21-16,0-21 0,0 20 0,0-20 16,-21 21-16,0 0 0,0 0 15,0-1-15,-22 1 0,22 21 0,0 0 16,-21 0-16,21 0 0,-1 0 16,1 21-16,-21 1 0,21-1 15,21 0-15,0 0 0,0 0 16,0 0-16,21-21 15,0 22-15,0-22 0,0 0 0,1 0 16</inkml:trace>
  <inkml:trace contextRef="#ctx0" brushRef="#br0" timeOffset="9727.27">7281 2815 0,'0'-21'0,"0"-21"31,21 21-31,-21-1 0,22 22 0,-22-21 0,21 0 16,0 21-16,0-21 15,0 21-15,0 0 0,1 0 0,-1 0 16,0 0-16,0 21 16,0 0-16,0 0 0,-21 1 0,0 20 15,22-21-15,-22 0 0,0 22 0,0-22 16,0 21-16,0-21 0,0 0 15,0 1-15,0-1 0,-22 0 0,1-21 16,21 21-16,-21-21 0,0 0 16,0 0-16,21-21 31,0 0-15,0 0-16,0-1 0,0 1 15,21 0-15,-21 0 0,21-21 0,0 20 16,-21-20-16,21 21 0,1 0 15,-1-22-15,0 22 0,0 0 0,21 21 16,-20-21-16,-1 0 0,0 21 16,21 0-16,-21 0 0,1 0 0</inkml:trace>
  <inkml:trace contextRef="#ctx0" brushRef="#br0" timeOffset="10207.54">8297 2731 0,'0'0'0,"43"-43"31,-43 22-31,0 0 0,21 21 0,-21-21 16,0 0-16,0-1 15,-21 22 1,-1 0-16,1 0 15,0 0-15,0 22 0,-21-1 0,20-21 16,1 21-16,0 0 0,0 0 0,21 0 16,0 1-16,0-1 15,0 0-15,0 0 0,0 0 16,21 0-16,0 1 16,0-22-16,1 21 0,-1-21 0,0 21 15,0-21-15,-21 21 0,21 0 0,0-21 16,1 21-16,-22 1 15,0-1-15,0 0 16,0 0 0,-22-21-16,1 0 0,0 0 15,0 0-15,0 0 0,0 0 0,-22 0 16,22 0-16,0 0 0,0 0 16,0 0-16,-1 0 0,1 0 15,0 0-15,0 0 0,21-21 16,-21 21-16,21-21 0,0 0 15,-21 21-15,21-22 0,0 1 0,0 0 16,0 0-16</inkml:trace>
  <inkml:trace contextRef="#ctx0" brushRef="#br0" timeOffset="10552.35">6329 2328 0,'42'-21'31,"0"21"-31,1 0 16,-1-21-16,22 21 0,-1 0 0,1 0 15,-1-21-15,1 21 0,20 0 0,-20-21 16,-1 21-16,1-21 0,-1 21 16,-20 0-16,20 0 0,-21 0 15,1 0-15,-22 0 0,0 0 16,0 0-16,0-22 0,1 22 16,-22 22 15</inkml:trace>
  <inkml:trace contextRef="#ctx0" brushRef="#br0" timeOffset="11515.79">1418 4509 0,'0'-22'31,"0"1"-31,0 0 16,0 0-16,0 0 15,0 0-15,21-1 0,0 22 16,-21-21-16,22 21 0,-1-21 16,0 21-16,0 0 0,0 0 15,0 0-15,1 21 0,-1 0 16,0 1-16,0 20 0,0-21 0,-21 21 15,0 1-15,0-1 0,0-21 16,0 22-16,-42-1 0,21 21 16,-22-20-16,1-1 0,0-21 0,-1 22 15,1-1-15,-21 0 0,20-21 16,1 1-16,0-1 0,-1 0 0,1 0 16,0-21-16,20 0 0,1 0 15,0 0-15,0 0 0,0 0 0,21-21 16,-21 0-16,21 0 0,0-1 15,0 1-15,0-21 0,0 21 16,0-22-16,0 1 0,0 21 16,21-21-16,0 20 0,-21 1 15,21 0-15,0 0 0,0 0 0,1 21 16,-1 0-16,0 0 0,0 0 16,0 21-16,0 0 0,1 21 0,-1-20 15,0 20-15,-21 0 0,0 1 16,0-1-16,0 0 0,0-21 0,0 22 15,0-1-15,0-21 0,0 0 16,0 1-16,0-1 0,0 0 16,0 0-16,21-21 0,0 0 15,0 0 1,1 0-16,-1-21 16,0 21-16</inkml:trace>
  <inkml:trace contextRef="#ctx0" brushRef="#br0" timeOffset="11783.65">2053 4382 0,'0'63'31,"0"-21"-31,0-20 0,0 20 16,0 0-16,0 1 0,0-1 15,-21 0-15,0 1 0,0-1 0,21 0 16,-22 1-16,1-22 0,21 21 16,0-21-16,-21 22 0,21-22 0,-21 0 15,21 0-15,0-42 32,21 0-17</inkml:trace>
  <inkml:trace contextRef="#ctx0" brushRef="#br0" timeOffset="11947.56">2180 4784 0,'0'0'0,"0"21"31,21-21-15,-21 21-16,21-21 15,1 0-15</inkml:trace>
  <inkml:trace contextRef="#ctx0" brushRef="#br0" timeOffset="12395.3">3471 4360 0,'-21'0'0,"42"0"0,-63-21 0,21 21 16,21-21 0,21 21-16,0 0 15,0 0-15,22 0 0,-1 0 16,0 0-16,22 0 0,-1 0 15,-20-21-15,20 21 0,1 0 0,-22 0 16,21 0-16,-20 0 0,-1 0 16,0 0-16,1 0 0,-22 0 0,0 0 15,0 0-15,-42 21 16,0-21 0,0 0-16</inkml:trace>
  <inkml:trace contextRef="#ctx0" brushRef="#br0" timeOffset="13519.07">1990 4445 0,'0'-21'16,"21"0"-16,0 21 16,0 0-16,0 21 31,-21 0-31,0 0 15,0 0-15,0 1 0,0 20 0,0-21 16,21 21-16,-21 1 0,0-1 16,0 0-16,0 22 0,0-22 15,-21 1-15,0-1 0,21 0 0,-42 1 16,21-1-16,-1 0 0,1-21 16,0 22-16,0-22 0,0 0 0,0 0 15,-1-21-15,1 21 0,0-21 16,0 0-16,0 0 15,0-21 1,21 0-16,0 0 0,0 0 16,0-22-16,0 22 0,0 0 15,0-21-15,0-1 0,0 22 0,0-21 16,0 21-16,0-22 0,21 22 16,-21 0-16,21 0 0,0 21 0,0 0 15,0 0-15,1 21 16,-1 21-16,0-20 0,0-1 0,0 0 15,0 21-15,1-21 0,-22 1 16,21 20-16,0-21 0,-21 0 0,21-21 16,-21 21-16,0 1 15,21-22-15,0 0 0,1 0 16,-1 0 0,0 0-16</inkml:trace>
  <inkml:trace contextRef="#ctx0" brushRef="#br0" timeOffset="14320.61">3789 4360 0,'0'0'0,"0"22"46,0 20-46,0-21 0,0 21 16,-21 1-16,21-1 0,-22 0 0,22 1 16,-21-1-16,0 22 0,21-22 0,-21 0 15,0 1-15,21-1 0,0 0 16,-21-21-16,21 22 0,0-22 0,-22 0 16,22 0-16,0 0 15,22-21-15,-1 0 16,0 0-16,0-21 0,0 0 15,0 21-15,22-21 0</inkml:trace>
  <inkml:trace contextRef="#ctx0" brushRef="#br0" timeOffset="14952.25">4212 4636 0,'0'0'0,"0"-22"0,0 44 31,0-1-16,0 0-15,-21 0 0,0 0 0,0 0 16,-1 1-16,22 20 0,0-21 16,-21 21-16,21-20 0,-21-1 0,21 42 15,0-42-15,0 1 16,0-1-16,21-21 16,0 0-16,1 0 15,20 0-15,-21 0 0,0 0 16,22-21-16,-22-1 0,21 1 0,-21 0 15,22 0-15,-22 0 0,21 0 0,-21-22 16,0 22-16,1 0 0,-1-21 16,0 20-16,-21 1 0,0 0 0,0 0 15,0 0-15,0 0 16,0 42 15,0 0-15,0 0-16,0 21 0,0-20 15,0 20-15,0 0 0,0 1 16,0-1-16,0 0 0,-21 1 0,21-1 16,0 21-16,-21-20 0,21-1 0,0 0 15,0 1-15,-22-1 0,1 0 16,0 1-16,21-1 0,-21 0 0,21 1 16,-21-1-16,0 22 0,-1-22 0,1 0 15,0 1-15,-21-1 0,21 0 16,-22 1-16,22-22 0,-21 21 15,-1-21-15,22 0 0,-21 1 0,0-1 16,-1-21-16,1 0 0,21 0 16,-22 0-16,1 0 0,0-21 0,21-1 15,-22 1-15,22 0 0,0 0 16,0 0-16,0-22 0,21 22 0,0-21 16,0 0-16,0-1 0,0 1 0,0 0 15,21-1-15,21-20 16,0 20-16,-20 1 0,20 21 15,0-21-15,1 20 0,-1-20 0,0 0 16</inkml:trace>
  <inkml:trace contextRef="#ctx0" brushRef="#br0" timeOffset="15304.05">4911 4678 0,'0'-85'31,"0"106"0,0 1-31,0-1 0,0 21 16,0 0-16,0 22 0,0-22 16,0 22-16,0-1 0,0 1 0,0-22 15,-22 22-15,22-1 0,-21-21 16,0 22-16,0-1 0,21-20 0,-21 20 15,0 1-15,-22-22 0,22 0 0,0 22 16,21-22-16,-21 1 0,21-1 16,-21-21-16,21 21 0,0-20 0,0-1 15,0 0-15,21-21 16,0 0 0,-21-21-16,21 0 0,0-1 0,0 1 15,-21-21-15,22 0 0,-1-1 0,-21 1 16,0 0-16</inkml:trace>
  <inkml:trace contextRef="#ctx0" brushRef="#br0" timeOffset="15611.87">4847 4826 0,'0'0'0,"0"-42"0,0 21 0,0-1 16,0 1-16,0-21 0,0 21 15,21 21-15,0-21 0,1-1 0,-1 1 16,0 0-16,0 0 0,21 21 15,-20-21-15,20 21 0,0 0 0,-21 0 16,22 0-16,-22 0 0,0 0 0,21 0 16,-20 21-16,-22 0 0,0 0 15,0 22-15,0-22 0,0 0 16,0 21-16,-22-21 0,1 1 16,0 20-16,0-21 0,0 0 0,-22 0 15,22 1-15,0-1 0,0-21 0,0 0 16,0 0-16,21 21 0,0-42 47,21 21-47,0-21 15,0 21-15</inkml:trace>
  <inkml:trace contextRef="#ctx0" brushRef="#br0" timeOffset="16335.46">5503 4763 0,'21'-22'16,"1"22"-1,-22-21-15,21 21 16,0-21-16,0 21 0,-21-21 0,21 21 16,0-21-16,-21 0 0,22 21 0,-22-22 15,0 1-15,21 0 0,-21 0 16,0 0-16,0 0 15,-21 21 1,-1 0 0,1 0-16,0 0 0,0 0 15,0 21-15,21 0 0,0 0 16,-21 0-16,21 0 0,-22 1 0,22-1 16,0 21-16,0-21 0,0 0 15,0 1-15,0 20 0,0-21 0,0 0 16,0 0-16,0 1 0,22-22 0,-1 21 15,0-21-15,0 0 0,0 0 16,0 0-16,1 0 0,-1 0 0,0 0 16,21 0-16,-21 0 0,1 0 15,20-21-15,-21-1 0,21 1 16,-20 0-16,20 0 0,-21-21 0,21 20 16,22-41-16,-22 21 15,1 20-15,-22-20 0,0 21 0,0-21 16,0 20-16,-21-20 0,0 21 0,0 0 15,0 0-15,-21 21 32,0 0-32,0 21 0,0 0 15,-1-21-15,1 21 0,0 0 0,21 0 16,0 1-16,0-1 0,0 0 0,0 0 16,0 0-16,0 0 0,0 1 15,0-1-15,21 0 0,22 0 16,-43 0-16,21 0 0,0 1 15,0-22-15,-21 21 0,21 0 16,0 0-16,-21 0 16,0 0-1,-21-21 1,0 0 0,0 0-16,0 0 0,0 0 15,-1 0-15,1 0 16,0 0-1,0 0-15,0 0 16,0 0-16</inkml:trace>
  <inkml:trace contextRef="#ctx0" brushRef="#br0" timeOffset="17387.84">677 6900 0,'0'-21'31,"-21"21"-15,21-21-16,0 0 15,0 0 1,0 0-16,21 21 16,0-22-16,1 22 0,-1 0 15,0-21-15,0 21 0,0 0 16,0 0-16,1 0 0,-1 0 0,0 21 15,0 1-15,0-1 0,0 0 16,1 0-16,-22 21 0,0-20 0,0 20 16,0 0-16,0 1 0,-22-1 15,1 0-15,0 1 0,-21-1 0,21 0 16,-22 1-16,22-1 0,-21-21 16,-1 21-16,22-20 0,-21-1 15,21-21-15,0 21 0,-1-21 16,1 0-16,0 0 0,0 0 0,0-21 15,21 0-15,0-1 0,-21 1 16,21 0-16,-22 0 0,22-21 0,0-1 16,0 22-16,0-21 0,0 21 15,0-22-15,0 22 0,0 0 0,0 0 16,22 0-16,-1 21 0,0 0 16,0 0-16,0 0 15,0 21-15,1 0 0,-1 0 0,0 0 16,0 0-16,0 22 0,0-22 15,1 21-15,-22-21 0,0 22 16,21-22-16,0 0 0,-21 21 16,0-20-16,0-1 0,21 0 0,-21 0 15,21-21 1,0 0-16,1 0 0,-1-21 16</inkml:trace>
  <inkml:trace contextRef="#ctx0" brushRef="#br0" timeOffset="18004.5">1333 6816 0,'0'0'0,"0"-21"0,0-1 15,22 22-15,-1-21 0,0 21 16,0 0-16,0 0 16,0 0-16,1 0 0,-1 0 15,0 21-15,0 1 0,0-22 16,-21 21-16,0 0 0,0 0 0,0 0 16,0 0-16,0 1 0,-21-1 15,0 0-15,0 0 0,0 0 16,-1 0-16,1-21 0,0 22 15,0-22-15,0 0 16,21-22 15,21 22-15,-21-21-16,21 21 16,0 0-16,0 0 0,1 0 15,20 0-15,-21 0 16,0 21-16,0-21 0,1 22 0,-1-1 15,-21 0-15,0 0 0,0 0 16,0 0-16,0 1 0,0-1 16,0 21-16,-21 0 0,-1-20 15,1-1-15,0 0 0,-21 0 16,21 0-16,-1-21 0,1 21 0,-21-21 16,21 0-16,0 0 0,-1 0 15,1 0-15,0 0 0,0 0 16,0 0-16,21-21 15,-21 0-15,21 0 0,0 0 16,0 0 0,0-1-16,21 1 15,-21 0-15,21 21 16,0-21-16</inkml:trace>
  <inkml:trace contextRef="#ctx0" brushRef="#br0" timeOffset="18245.11">2074 7091 0</inkml:trace>
  <inkml:trace contextRef="#ctx0" brushRef="#br0" timeOffset="20628.07">3429 6668 0,'0'0'0,"0"-22"0,0 1 15,0 0-15,0 0 0,0 0 16,0 0-1,0 42 1,0 0-16,0 0 16,0 21-16,0-20 0,0 41 0,0-21 15,0 1-15,0 20 0,-21-20 0,21 20 16,-21-21-16,21 22 16,-22-1-16,22-20 0,0-1 0,-21 0 15,21 1-15,0-22 0,0 0 16,0 21-16,0-20 0,0-44 31,21 22-15,-21-21-16,22-21 0,-1 21 0,-21 0 15,21-22-15,0 1 0,0 21 16,-21-22-16,21 1 0,1 0 0,-1-1 16,0 22-16,0-21 0,0 0 0,0 20 15,1-20-15,-22 21 0,21 21 16,0-21-16,0 21 15,0 21 1,-21 0-16,21 0 0,-21 0 0,0 22 16,0-22-16,0 21 0,0 1 0,0-1 15,0-21-15,0 21 0,0 1 16,0-1-16,22-21 0,-1 0 0,-21 22 16,21-22-16,0-21 0,0 21 15,0-21-15,1 0 0,-1 0 16,21 0-16,-21 0 0,22 0 0,-22-21 0,21 0 15,-21 0-15,22-22 0,-22 22 16,21-21-16,-21-1 0,64-62 16,-64 41-16,0 22 15,-21-1-15,0-20 0,0 21 16,0-22-16,0 22 0,0-1 0,-21-20 16,-21-22-16,21 64 0,-1-21 15,1 42-15,0-21 0,0 21 16,0 21-16,21 0 0,-21 0 15,21 0-15,-22 22 0,22-22 16,0 21-16,-21-21 0,21 22 0,0-1 16,0-21-16,0 21 0,0-20 15,0-1-15,21 0 0,1 0 0,-1-21 16,0 21-16</inkml:trace>
  <inkml:trace contextRef="#ctx0" brushRef="#br0" timeOffset="20987.26">4551 7070 0,'63'0'31,"-42"-21"-31,1 21 16,-1-22-16,0 1 15,0 0-15,0 0 0,0 21 0,1-21 16,-22 0-16,0-1 0,21 1 0,-21 0 15,0 0-15,0 0 16,0 0-16,-21-1 0,-1 22 16,1 0-16,0 0 0,0 22 15,0-1-15,0 0 0,-22 0 16,22 0-16,0 22 0,0-22 16,0 21-16,-1-21 0,22 22 0,-21-22 15,21 21-15,0-21 0,0 0 0,0 22 16,0-22-16,0 0 0,0 0 0,21-21 15,1 21-15,-1-21 0,0 0 16,21 0-16,1 0 0,-1 0 0,-21 0 16,21-21-16,1 0 0,-1 0 15,0 0-15,1-22 0</inkml:trace>
  <inkml:trace contextRef="#ctx0" brushRef="#br0" timeOffset="21505.09">5313 6350 0,'0'0'0,"0"-21"0,0 42 31,-21 0-31,21 22 0,-22-1 0,22-21 16,0 43-16,0-22 0,-21 0 0,21 1 16,0 20-16,-21-21 15,21 1-15,0-1 0,0 0 0,-21 1 16,21-22-16,-21 21 0,21 1 0,0-22 15,0 0-15,0 0 0,-21 0 16,21 0-16,0 1 0,0-44 31,0 1-15,0 0-16,0 0 0,0 0 0,0 0 16,0-1-16,21-20 0,0 21 0,0 0 15,0-22-15,0 22 0,1-21 16,-1 21-16,0 0 0,0-1 15,0 1-15,0 21 0,22 0 0,-22 0 16,0 0-16,0 0 0,0 21 16,22 1-16,-22-1 0,0 0 0,-21 0 15,21 0-15,0 0 0,-21 1 16,0-1-16,0 0 0,0 0 0,0 0 16,0 0-16,-21 1 0,0-1 15,0 0-15,0-21 0,-22 21 0,22 0 0,-21 0 16,0-21-16,20 22 0,-20-22 15,0 0-15,21 21 0,-22-21 0,22 0 16,0 0-16,0 0 16,0 0-16,21-21 15,0-1-15,0 1 16,21 0-16,0 0 0</inkml:trace>
  <inkml:trace contextRef="#ctx0" brushRef="#br0" timeOffset="22127.76">6011 6646 0,'0'0'0,"21"-21"16,1 21-16,-1-21 16,0 21-16,0-21 0,-21 0 0,21 21 15,0-21-15,1-1 0,-1 22 16,0-21-16,0 0 0,-21 0 0,0 0 16,0 0-16,0-1 15,-42 22 1,21 0-16,-1 0 0,1 0 0,-21 0 15,-22 43-15,22-22 16,21 0-16,0 0 0,-22 0 16,22 1-16,21 20 0,0-21 0,-21 0 15,21 0-15,0 1 0,0-1 16,0 0-16,21 0 0,0 0 0,1-21 16,20 21-16,-21-21 0,21 0 0,-20 0 15,20 0-15,0 0 0,-21 0 16,1 0-16,20 0 0,-21 0 0,0 0 15,0 0-15,-42 0 32,0 0-32,0 0 0,-21 0 15,20 0-15,-20 0 0,0 22 16,-1-1-16,1 0 0,21 0 16,-21 0-16,-1 0 0,22 1 0,-42 41 15,41-42-15,1 0 0,21 1 16,-21-1-16,21 0 0,0 0 15,0 0-15,0 0 0,21 1 0,0-22 16,43 0-16,-43 0 16,21 0-16,1 0 0,-22 0 0,21 0 15,1-22-15,-1 1 0,0 0 0,1 0 16,-1 0-16</inkml:trace>
  <inkml:trace contextRef="#ctx0" brushRef="#br0" timeOffset="22415.6">6710 6202 0,'0'0'15,"0"-21"-15,-21 21 16,-1 21 0,22 0-16,-21 21 0,21 1 0,0-1 15,-21 0-15,21 22 0,-21 42 16,0-43-16,21-20 0,0-1 15,-21 21-15,-1-20 0,22-1 0,-21-21 16,21 22-16,0-1 0,-21-21 16,21 0-16,-21 0 0,21 1 15,0-1-15,0 0 0,-21 0 0,42-21 32,0 0-32,0-21 15,0 0-15,1 21 0</inkml:trace>
  <inkml:trace contextRef="#ctx0" brushRef="#br0" timeOffset="22791.39">6773 6922 0,'0'0'16,"0"21"-16,0 0 15,21-21 1,1 0-16,-1 0 0,0 0 15,0 0-15,0 0 0,0 0 0,1-21 16,-1 21-16,0-21 0,0-1 16,0 22-16,0-21 0,-21 0 0,0 0 15,22 0-15,-22-22 0,0 22 16,0 0-16,0 0 0,-22 21 16,22-21-16,-21 21 0,0 0 15,0 0-15,0 0 0,0 21 0,-22 0 16,22 0-16,0 0 15,0 1-15,0 20 0,-1-21 0,1 21 16,0-20-16,21-1 0,0 0 0,0 21 16,0-21-16,0 1 0,0-1 15,21-21-15,0 21 0,1-21 0,20 0 16,-21 0-16,21 0 0,1 0 0,-1 0 16,0 0-16,1 0 0,-1 0 15,0-21-15,1 0 0,-1 21 0</inkml:trace>
  <inkml:trace contextRef="#ctx0" brushRef="#br0" timeOffset="23468">7451 6710 0,'0'0'0,"0"-21"15,0 0 1,0 42 0,0 0-16,0 0 0,0 0 0,-22 0 15,22 1-15,0 20 0,-21-21 16,21 0-16,0 0 0,0 22 0,0-22 15,0 0-15,-21 0 0,21 0 0,0 1 16,0-1-16,0 0 16,0-42 15,0 0-15,0-1-16,0 1 0,0 0 15,0-21-15,0 21 0,0-1 0,21-20 16,0 21-16,-21-21 0,22 20 15,-1-20-15,0 21 0,-21 0 0,21 0 16,0 21-16,0 0 0,1 0 16,20 0-16,-21 0 0,0 0 0,0 21 15,1 0-15,-1 0 0,-21 0 0,0 0 16,21 1-16,-21-1 0,0 21 16,0-21-16,0 0 0,0 1 15,0-1-15,0 0 0,0 0 0,0 0 16,0 0-16,-21 1 0,21-44 47,0 1-32,21 21-15,0-21 0,0 0 16,-21 0-16,21-22 0,1 22 0,20 0 16,-21-21-16,0-1 0,0 22 0,1-21 15,20 21-15,-21 0 0,0-1 16,43 1-16,-43 21 0,21 0 15,-21 21-15,1 1 16,-1-1-16,0 21 0,-21-21 16,21 0-16,-21 43 0,0-43 15,0 21-15,0 1 0,0-22 16,0 0-16,0 0 16,0 0-16,0 1 0,0-1 15,21-42 32,-21-1-47,21 1 0,1 21 16,-22-21-16</inkml:trace>
  <inkml:trace contextRef="#ctx0" brushRef="#br0" timeOffset="23859.77">8467 6773 0,'0'22'16,"0"-1"-1,0 0-15,21-21 16,0 0 0,0 0-16,0 0 0,0 0 15,1-21-15,20 0 0,-21-1 16,0 1-16,0 0 0,1 21 16,-22-21-16,0 0 0,21-22 15,-21 22-15,0 0 0,0 0 0,0 0 16,0 0-16,-21 21 15,-1 0-15,1 0 0,0 21 16,0-21-16,0 21 0,-22 0 0,22 21 16,0-20-16,0 20 0,21-21 15,0 21-15,-21-20 0,21-1 0,0 21 16,0-21-16,0 0 0,0 1 0,0-1 16,0 0-16,21 0 0,0 0 15,0-21-15,0 0 0,1 21 16,41-21-16,-42 0 0,22 0 0,-22 0 15,21-21-15,0 21 16,1-21-16,-22 0 0,21 0 0,-21 0 16,1-1-16,20 1 0,-21 0 0,-21-21 15,21 21-15</inkml:trace>
  <inkml:trace contextRef="#ctx0" brushRef="#br0" timeOffset="24295.52">9080 6689 0,'0'0'0,"0"-43"0,0 22 0,0 0 16,0 0-16,0 42 31,-21 0-31,21 0 0,-21 1 15,21-1-15,0 0 0,0 21 0,0-21 16,0 1-16,-21 20 0,21-21 16,0 0-16,0 0 0,-21 1 0,21-1 15,0 0-15,0 21 16,0-21-16,0-42 47,0 0-47,0 0 15,21 0-15,0 0 0,0-22 16,0 22-16,1-21 0,-1 21 0,0-22 16,42-41-16,-20 62 15,-1-20-15,0 21 0,-20 0 0,20 0 16,0-1-16,22 22 16,-43 0-16,0 22 0,21-1 0,-20 0 15,-22 0-15,21 21 0,-21-20 16,21 20-16,-21-21 0,0 21 0,0-20 15,0 20-15,0-21 0,0 21 0,0-20 16,-21-1-16,0 0 16,-1 0-16,22 0 0,-21 0 0,0-21 15,21 22-15,21-44 32,0 22-17,-21-21-15,22 0 0,-1 0 0,0 0 16</inkml:trace>
  <inkml:trace contextRef="#ctx0" brushRef="#br0" timeOffset="24563.37">10118 6138 0,'0'0'0,"0"-42"0,0 21 16,0 0-16,-22 42 15,1 0 1,21 0-16,-21 0 0,0 22 15,21-1-15,-21 0 0,0 1 0,-1 20 16,22-20-16,-21 20 0,0-21 16,21 22-16,-21-22 0,21 1 15,-21-1-15,0 0 0,21 1 0,-22 41 16,22-63-16,0 1 16,0-1-16,0 0 15,22-21 1,-1 0-16,0-21 0,0 21 0,21-21 15,-20-1-15</inkml:trace>
  <inkml:trace contextRef="#ctx0" brushRef="#br0" timeOffset="24973.13">10520 6625 0,'0'0'0,"0"-21"15,21 0-15,-21-21 0,0 20 16,0 1-16,0 0 0,0 0 15,0 0-15,-21 21 0,0 0 16,-1 0-16,1 0 0,0 0 0,0 21 16,-21 0-16,-1 0 0,22 22 15,-21-22-15,21 21 0,-1-21 0,1 22 16,21-22-16,0 0 0,0 0 0,0 0 16,0 0-16,21 1 0,22-22 15,-22 21-15,0-21 0,21 0 0,-20 0 16,-1 21-16,21-21 0,-21 0 15,0 0-15,1 0 0,-1 21 16,0-21-16,0 0 0,0 21 16,-21 0-1,-21-21-15,0 0 16,0 22-16,0-22 0,-1 0 0,1 0 16,0 0-16,-21 0 0,21 21 0,-1-21 15,1 0-15,0 0 0,0 0 16,0 0-16,0 0 0,21-21 15,0-1 1,0 1-16,0 0 16,0 0-16</inkml:trace>
  <inkml:trace contextRef="#ctx0" brushRef="#br0" timeOffset="25250.97">9800 6138 0,'-21'0'16,"42"0"-16,-63 0 0,63 0 16,0 0-16,21-21 15,1 21-15,-1 0 0,22 0 0,-1-21 16,1 21-16,20 0 0,-20 0 0,-1 0 16,1-21-16,-22 21 15,22 0-15,-22 0 0,0 0 0,-21 0 16,1 0-16,-1 0 0,0 0 0,0 0 15,-42 21 48</inkml:trace>
  <inkml:trace contextRef="#ctx0" brushRef="#br0" timeOffset="26307.37">1101 8932 0,'-22'0'0,"44"0"0,-65-21 16,43 0-16,0 0 15,0 0-15,0 0 16,0-1-16,0 1 0,0 0 15,0 0-15,21 0 16,1 21-16,-1 0 0,0 0 0,0 0 16,0 0-16,0 21 0,22 0 15,-22 0-15,0 22 16,0-1-16,0 0 0,1 1 0,-22-1 16,0 0-16,0 1 0,-22-1 15,1 0-15,0 1 0,0-1 0,-21-21 16,-1 21-16,22-20 0,0-1 15,-21 0-15,20 0 0,1-21 0,0 0 16,0 0-16,0 0 16,0 0-16,21-21 0,-22 21 0,22-21 15,0 0-15,-21-1 0,21 1 16,-21 0-16,21 0 0,0-21 0,0 20 16,0 1-16,0 0 15,0 0-15,21 21 16,0 21-1,1 0-15,-1 0 0,-21 1 16,21-1-16,0 0 0,-21 0 16,21 0-16,0 0 0,-21 1 0,0-1 15,22-21-15,-22 21 0,21 0 16,-21 0-16,21-21 0,-21 21 16,21-21-16,0 0 15,0 0 1,1 0-16,-1-21 15</inkml:trace>
  <inkml:trace contextRef="#ctx0" brushRef="#br0" timeOffset="26816.08">1778 8742 0,'0'0'15,"21"-21"-15,-21 0 0,0 42 16,0 0-16,0 0 15,0 0-15,0 22 0,0-1 16,0 0-16,-21 1 0,0-1 0,0-21 16,-1 21-16,1 1 15,-21-1-15,21-21 0,0 0 0,-1 1 16,22-1-16,0 0 0,-21-21 16,42 0 15,1 0-16,-1 0-15,0-21 0,0 21 16,0 0-16,0 0 0,1 0 16,-1-21-16,21 21 0,-21 0 15,0-22-15,22 22 0,-22-21 0,0 0 16,0 21-16,0-21 0,-21 0 16,22 21-16,-1-21 0,-21-1 15,0 1-15,0 0 0,0 0 16,0 0-16,0 42 31,-21 0-31,-1 21 16,22-20-16,0 20 0,0-21 15,-21 21-15,21-20 0,-21 20 0,21-21 16,0 21-16,0-20 0,-21-1 16,21 0-16,0 0 0,0 0 15,21-21 1,0 0-1,0-21-15</inkml:trace>
  <inkml:trace contextRef="#ctx0" brushRef="#br0" timeOffset="26972.99">2371 9102 0,'21'0'63,"0"0"-63</inkml:trace>
  <inkml:trace contextRef="#ctx0" brushRef="#br0" timeOffset="27480.39">3704 8615 0,'0'0'0,"-21"0"0,21-21 15,0 0-15,-21 21 0,21-22 0,-21 22 32,21 22-32,-22-1 0,22 0 15,0 21-15,0 1 0,0 20 16,0 1-16,0-22 0,0 21 0,0 1 16,-21-22-16,21 22 0,-21-22 0,21 0 15,-21 1-15,21-22 0,0 21 16,-21-21-16,21 1 0,-21-1 0,21 0 15,0-42 17,0 0-32</inkml:trace>
  <inkml:trace contextRef="#ctx0" brushRef="#br0" timeOffset="28036.31">3281 8848 0,'0'-21'0,"0"42"0,0-85 15,0 43-15,-21 0 0,21 0 16,0 0-16,0-1 0,0 1 0,0 0 16,21 0-16,0 0 0,21 0 15,-21-1-15,22 1 0,-1 0 0,22 21 16,-1-21-16,-21 21 0,22 0 16,-1 0-16,1 0 0,-22 21 15,22 0-15,-22 0 0,0 1 0,-20 20 0,20 0 16,-21 1-16,-21 20 15,0-21-15,0 1 0,0 20 0,0-20 16,0-1-16,0 0 0,0 1 0,-21-22 16,0 21-16,0-21 0,21 0 15,0 1-15,0-1 0,-22-21 0,1 0 16,21-21 15,0-1-31,0 1 0,0 0 0,0-21 16,21 21-16,1-22 15,-22 1-15,21 0 0,0-1 0,0-20 16,0 20-16,0 1 0,22-21 0,-22 41 16,21-20-16,1 0 0,-1 21 15,0-1-15,1 22 0,20 0 0,-21 0 16,1 0-16,-1 22 0,0-1 0,1 21 16,-22 0-16,0 1 0,0-1 15,0 0-15,-21 1 0,0 20 0,0-20 16,0-1-16,-21 0 15,0 1-15,-21-1 0,21-21 0,-1 21 16,1-20-16,-21-1 0,21 0 0,0 0 0,21 0 16,-22-21-16,1 0 15,21-21 17,21 0-32,1 0 0,-1 0 15,0-1-15,-21-20 0</inkml:trace>
  <inkml:trace contextRef="#ctx0" brushRef="#br0" timeOffset="28419.37">4868 9017 0,'64'21'32,"-43"-21"-32,0 0 0,0 0 15,0 0-15,1-21 16,-1 21-16,0-21 0,0 0 0,0 21 15,0-21-15,1-1 0,-22 1 16,0 0-16,0 0 0,0 0 0,0 0 16,0-1-16,0 1 0,0 0 15,0 0-15,-22 21 0,1 0 16,0 0-16,0 0 0,0 0 16,0 21-16,-1 0 0,22 0 0,0 22 15,-21-22-15,21 21 0,-21-21 16,21 22-16,0-1 0,0-21 15,0 22-15,0-22 0,0 0 0,0 0 16,0 0-16,0 0 0,0 1 16,21-1-16,0 0 0,1-21 15,-1 0-15,0 0 16,0 0-16,0 0 0,0 0 0,1-21 16,-1 21-16,0-21 0,21-1 0,-21 1 15,1-21-15,20 21 0,-21-22 16</inkml:trace>
  <inkml:trace contextRef="#ctx0" brushRef="#br0" timeOffset="28663.23">5609 8509 0,'0'0'0,"0"-21"0,0 0 0,0 0 16,0 42 0,0 0-16,0 0 0,0 0 15,0 0-15,-21 22 0,21-1 0,-21 0 16,21 1-16,-21-1 0,21 0 15,0 1-15,-22-1 0,22 0 0,-21 1 16,21-1-16,-21-21 0,21 22 16,0-1-16,0-21 0,0 0 15,0 0-15,21-21 16,0 0-16,1-21 16,-22 0-16,21 0 15,0 0-15,0 0 0,0-1 0</inkml:trace>
  <inkml:trace contextRef="#ctx0" brushRef="#br0" timeOffset="29115.97">5948 8424 0,'0'0'0,"21"22"32,0-1-32,-21 21 0,0-21 15,0 22-15,0-1 0,0 0 16,0 1-16,0-1 0,0 0 15,-21 1-15,21-1 0,-21 0 0,21 1 16,0-1-16,-21-21 0,-1 0 16,22 22-16,-21-22 0,21 0 0,0 0 15,0-42 17,0 0-17,0 0-15,0-22 0,21 22 0,1-21 16,-1 21-16,0-22 0,0 1 15,0 21-15,0-22 0,1 22 0,20-21 16,-21 21-16,43 0 16,-43 21-16,0 0 0,0 0 15,0 21-15,-21 0 0,21 0 0,-21 0 16,22 0-16,-22 22 0,0-22 0,0 21 16,0-21-16,0 1 0,0 20 15,0-21-15,0 0 0,0 22 0,0-22 16,0 0-16,0 0 0,0 0 15,-22-21 1,22-21 0,-21 21-16,21-21 15,0 0-15</inkml:trace>
  <inkml:trace contextRef="#ctx0" brushRef="#br0" timeOffset="29311.86">5503 8678 0,'0'0'16,"-21"0"-16,42 0 15,0 0 1,22 0-16,-1 0 0,-21 0 16,22 0-16,-1 0 0,0 0 0,22 0 15,-22 0-15,0 0 0,1-21 0,-1 21 16,0 0-16,1 0 0,-1 0 15</inkml:trace>
  <inkml:trace contextRef="#ctx0" brushRef="#br0" timeOffset="29748.46">6816 8678 0,'-22'0'0,"1"0"15,0 0-15,0 0 0,0 22 16,0-22-16,-1 21 0,-20 0 0,21 0 16,0 0-16,0 0 0,-1 1 0,1 20 15,0-21-15,21 0 0,0 22 16,-21-22-16,21 0 0,0 0 16,0 21-16,0-20 0,0-1 15,21 0-15,0-21 0,0 0 16,1 21-16,20-21 0,-21 0 0,21 0 15,-20 0-15,20 0 0,0 0 0,-21-21 16,22 21-16,-22-21 0,0 0 16,0-1-16,0 1 0,1 0 0,-1 0 15,-21 0-15,0 0 0,0-22 0,0 22 16,0-21-16,-21-1 0,-1 22 16,1-21-16,0 21 0,0 0 0,-21-1 15,20 22-15,1 0 0,-21 0 16,21 0-16,-22 0 0,22 0 15,0 0-15,0 0 0,0 0 16,21 22-16,0-1 0,0 0 0,0 0 16,0 0-16,21-21 0,0 21 15,0-21-15,22 22 0,-1-22 0,-21 0 16</inkml:trace>
  <inkml:trace contextRef="#ctx0" brushRef="#br0" timeOffset="30251.17">7535 8615 0,'0'0'15,"-21"0"-15,0-21 0,0 21 0,0 0 0,21-21 16,-43 21-16,1 0 0,21 0 16,0 0-16,-22 21 0,22-21 15,0 21-15,-21 0 0,20 21 0,1-20 16,-21 20-16,21 0 0,0-21 15,21 22-15,0-1 0,0-21 0,0 22 16,0-22-16,0 21 0,0-21 0,0 0 16,0 1-16,21-22 0,21 21 15,-21-21-15,0 0 0,1 0 16,20 0-16,-21 0 0,21 0 0,-20-21 16,-1-1-16,21 1 0,-21 0 0,0 0 15,22 0-15,-22-22 0,0 1 16,0 0-16,0-1 0,1 1 0,-1 0 15,0-22-15,0 22 0,0 0 0,-21-22 16,0 22-16,21-22 0,-21 22 16,0 0-16,22 20 0,-22-20 0,0 21 15,-22 42 1,1 0-16,21 22 16,0-22-16,-21 21 0,21 0 15,-21 1-15,21-1 0,-21 22 0,21-22 16,0 0-16,0 1 0,0-22 15,0 21-15,0 0 0,0-20 0,0 20 16,0-21-16,0 0 0,0 0 0,0 1 16,21-22-1,0 0-15,0 0 0,0 0 16,1-22-16</inkml:trace>
  <inkml:trace contextRef="#ctx0" brushRef="#br0" timeOffset="30616.96">8234 8615 0,'0'0'0,"0"-21"0,21 21 16,-21-21-16,0-1 15,-21 1-15,0 21 16,-1 0-16,1 0 0,0 0 0,-21 0 16,21 0-16,-1 21 0,-20 1 0,21-22 15,0 21-15,0 0 0,21 0 16,0 0-16,0 0 0,0 1 15,21-1-15,0-21 0,0 21 16,0-21-16,0 21 0,1-21 16,20 21-16,-21-21 0,0 21 15,0-21-15,1 22 0,-1-1 0,-21 0 16,21-21-16,-21 21 0,0 0 16,0 0-16,0 1 0,0-1 15,-21 0-15,0-21 0,-1 0 16,1 0-16,0 21 0,0-21 15,-21 0-15,20 0 0,1 0 0,0 0 16,0 0-16,0 0 0,0 0 0,-1 0 16,22-21-1,0 0-15,0 0 0</inkml:trace>
  <inkml:trace contextRef="#ctx0" brushRef="#br0" timeOffset="31695.01">9419 8382 0,'0'-21'0,"0"42"0,21-42 0,-21 0 15,0 0-15,-21 21 32,0 0-32,0 0 0,0 0 15,-1 21-15,1 0 0,0 0 0,0 0 16,0 22-16,0-22 0,-1 0 16,1 21-16,21-21 0,0 22 0,0-22 15,0 21-15,0-21 0,0 1 16,0-1-16,0 0 0,0 0 0,21-21 15,1 21-15,-1-21 0,0 0 0,0 0 16,21 0-16,-20 0 0,20 0 16,-21-21-16,21 21 0,-20-21 0,20 0 15,-21 0-15,21-1 0,-20 1 16,20 0-16,-21 0 0,0-21 16,-21 20-16,0-83 15,0 62-15,-21 22 0,0-21 16,0-1-16,-22 22 0,22 0 0,0 0 15,-21 0-15,21 0 0,-1 21 0,-20 0 16,21 0-16,0 0 0,21 21 16,0 0-16,0 0 15,0 0-15,21 0 0,0-21 16,0 0-16,22 0 0,-22 0 16,21 0-16,0 0 0,1 0 0,20 0 15,-20 0-15,20-21 0,1 0 16,-1 0-16,1 0 0,-1 0 15,-21-1-15,22 1 0,-22-21 0,-21 21 16,22 0-16,-22-22 0,-21 22 16,0 0-16,0 0 0,0 0 0,0-1 15,0 1-15,-21 21 0,0 0 16,-1 0-16,1 0 0,0 0 16,21 21-16,-21 1 0,0-1 0,0 21 15,-1 0-15,22 1 0,0 20 0,0-20 16,-21 20-16,21-21 0,-21 22 15,21-1-15,-21-20 0,21 20 0,0 1 16,0-1-16,0 22 0,0-22 0,-21 1 16,21 21-16,0-22 15,0 22-15,0-22 0,0 22 0,0-22 16,21 22-16,0-21 0,-21 20 0,0-20 16,0 20-16,21-20 0,-21-1 15,0 1-15,0-1 0,0-20 0,0 20 16,0-20-16,0-1 0,-21 0 0,0 1 15,0-22-15,0 0 0,-1 0 0,1 0 16,-21-21-16,21 0 0,-22 0 16,1 0-16,0 0 0,-1-21 0,1 21 15,0-21-15,-1-21 0,1 20 0,21 1 16,-21 0-16,-1-42 0,22 20 16,0 22-16,21-21 15,0-1-15,0 1 0,0 0 0,0-1 16,0 1-16,0 0 0,21-22 0,0 22 15,0 0-15,1-22 0,20 22 0</inkml:trace>
  <inkml:trace contextRef="#ctx0" brushRef="#br0" timeOffset="32520.96">11261 8107 0,'0'-21'0,"0"42"0,0-21 32,0 42-32,-22-21 15,1 22-15,21-1 0,-21 0 16,0 1-16,0 20 0,0-20 16,-1-1-16,-20 0 0,21 1 0,0-1 15,-22-21-15,22 21 0,0-20 0,0 20 16,0-21-16,21 0 0,0 0 15,0 1-15,0-44 16,21 1 0,0 0-16,0 21 0,0-42 15,1 21-15,-1-1 0,0-20 16,21 21-16,-21-21 0,1-1 0,20 22 16,-21-21-16,21-1 0,-20 1 0,-1 21 15,0-21-15,21 20 16,-21 1-16,1 21 0,-1 0 15,-21 43-15,0-22 16,0 0-16,0 21 0,0-21 0,0 22 16,0-22-16,0 0 0,-21 21 15,21-20-15,0-1 0,0 21 0,0-21 16,0 0-16,0 1 0,0-1 0,0 0 16,21-21-16,0 0 0,0 21 0,0-21 15,22 0-15,-22 0 0,21 0 16,-21 0-16,22-21 0,-22 0 0,21 0 15,0-1-15,-20 1 0,20 0 0,-21 0 16,21-21-16,-20 20 16,20-20-16,-21 0 0,0-1 0,0 1 15,-21 0-15,0-22 0,0 22 0,0-22 16,0 22-16,0 0 0,0-1 16,-21 1-16,0 21 0,0 0 0,0 0 15,0 21-15,-1 0 0,1 0 0,-21 21 16,21 0-16,0 0 0,-1 0 15,1 22-15,0-1 0,0 0 16,21 1-16,0-1 0,0-21 0,0 21 16,0 1-16,0-1 15,0-21-15,0 0 0,21 1 0,0-1 16,0-21-16,1 0 0,20 0 0,-21 0 16,21 0-16</inkml:trace>
  <inkml:trace contextRef="#ctx0" brushRef="#br0" timeOffset="32855.76">12107 8530 0,'0'0'0,"21"0"0,1 0 16,-1 0-1,0 0-15,0 0 0,0-21 16,0 21-16,-21-21 0,22 21 0,-1-21 16,0 0-16,0-1 0,0 1 0,0 0 15,-21 0-15,0 0 16,22 0-16,-22-22 0,0 22 0,0 0 15,0 0-15,0 0 0,0-1 0,-22 22 16,1 0-16,0 0 16,0 22-16,0-1 0,0 0 0,-22 21 15,22-21-15,0 22 0,0-22 0,0 21 16,-1 1-16,1-22 0,0 21 16,21-21-16,-21 0 0,21 22 0,0-22 15,0 0-15,0 0 0,0 0 16,21-21-16,0 0 0,0 0 15,22 0-15,-22 0 0,21 0 16,-21 0-16,22 0 0,-1 0 0,0-21 16,-20 0-16,20 0 0,0 0 15</inkml:trace>
  <inkml:trace contextRef="#ctx0" brushRef="#br0" timeOffset="33335.86">12763 7874 0,'0'-21'0,"0"42"0,0-84 0,0 41 15,0 44 1,0-1-16,-21 21 16,21 0-16,-21 1 0,0-1 15,21 22-15,0-22 0,-21 21 16,21-20-16,-21 20 0,21-20 0,-22-1 16,22 0-16,0-21 0,0 22 15,0-22-15,-21 0 0,21 0 0,0 0 16,0 1-16,-21-22 0,21-22 31,0 1-15,21 0-16,0 0 0,-21-21 15,22 20-15,-1-20 0,0 21 16,0-21-16,0 20 0,22-20 0,-22 21 16,0 0-16,21 0 0,-21-1 15,1 22-15,20 0 0,-21 0 16,0 0-16,0 22 0,1-1 0,-1 0 15,0 0-15,-21 21 0,0-20 0,21 20 16,-21-21-16,0 21 0,0-20 16,0-1-16,-21 0 0,0 21 0,0-21 15,-1 1-15,1-1 0,-63 0 16,62 0-16,-20-21 0,21 21 16,-21-21-16,20 0 0,1 0 0,0 0 15,0 0-15,0 0 0,21-21 16,0 0-1,0 0-15,21 0 16,0-1-16,21 1 0</inkml:trace>
  <inkml:trace contextRef="#ctx0" brushRef="#br0" timeOffset="33915.53">13631 8149 0,'0'21'31,"21"-42"-15,-21 0-16,22 21 0,-1-21 16,-21 0-16,21 21 0,0-21 0,0-1 15,0 1-15,1 0 0,-1 0 0,0 0 16,-21 0-16,0-22 0,0 22 15,0 0-15,0 0 0,0 0 0,0-1 16,-21 22-16,0 0 16,-22 0-16,22 0 0,-21 0 15,21 0-15,-22 22 0,22-1 0,-21 21 16,21-21-16,-1 22 0,1-22 16,0 21-16,21 0 0,0-20 0,0 20 15,0-21-15,0 21 0,0-20 16,21-1-16,0 0 0,-21 0 15,22-21-15,-1 21 0,0-21 0,0 21 16,0-21-16,0 0 0,1 0 0,-1 0 16,0 0-1,-21-21 1,0 0-16,-21 21 0,0 0 16,-1 0-16,1 0 0,-21 21 15,21 0-15,-22-21 0,22 22 0,-21-1 16,21 0-16,0 0 0,-22 21 0,22-20 15,0-1-15,21 0 0,0 0 16,0 0-16,0 0 0,0 1 16,0-1-16,0 0 0,21 0 0,21-21 15,-20 0-15,-1 21 0,21-21 16,0 0-16,1 0 0,-1 0 0,0 0 16,1-21-16,41 0 0,-41 0 15,-1 0-15,0-1 0</inkml:trace>
  <inkml:trace contextRef="#ctx0" brushRef="#br0" timeOffset="34171.73">14287 7705 0,'0'0'0,"0"-21"16,0-1-16,0 1 0,-21 21 16,0 0-16,0 21 0,0 1 15,21-1-15,-21 21 0,-1 0 16,1 22-16,0-22 0,0 22 0,0-1 15,0 1-15,-1-1 0,1 1 0,0-1 16,0-20-16,21 20 0,-21-21 16,0 1-16,21-22 0,0 21 0,0-21 15,0 1-15,0-1 0,0 0 16,21-21 0,0 0-16,21 0 0,-21-21 15,1 21-15,20-21 0,-21-1 16,0 1-16</inkml:trace>
  <inkml:trace contextRef="#ctx0" brushRef="#br0" timeOffset="34539.51">14287 8424 0,'0'0'0,"0"22"16,0-1-16,0 0 15,22-21 1,-1 0-16,0 0 0,0 0 15,0 0-15,0-21 0,1 21 16,-1-21-16,21-1 0,-21 22 16,0-21-16,-21 0 0,22 0 0,-22-21 15,0 20-15,21 1 0,-21 0 16,0 0-16,0 0 0,-21 21 16,-1 0-16,1 0 0,0 0 0,0 0 15,0 21-15,0 0 0,-1 0 16,-20 0-16,21 1 0,0-1 15,0 0-15,21 21 0,-22 1 0,22-22 16,0 0-16,0 0 0,0 0 16,0 0-16,0 1 0,22-1 15,-1-21-15,0 21 0,21-21 0,-21 0 16,22 0-16,-1 0 0,0 0 16,1 0-16,-1 0 0,-21-21 0,22 21 15,-1-21-15,-21 21 0,0-22 0</inkml:trace>
  <inkml:trace contextRef="#ctx0" brushRef="#br0" timeOffset="35195.86">14944 8234 0,'0'0'0,"0"-21"0,0 0 0,-22 21 15,22 21 1,-21 0-16,0 0 0,21 0 0,0 0 16,0 22-16,-21-22 15,21 0-15,-21 0 0,21 22 0,0-22 0,0 0 16,0 0-16,-21 0 0,21 0 15,-22 1-15,22-1 16,0-42 31,0-1-47,0 1 0,0 0 16,22 0-16,-1-21 0,-21 20 15,21 1-15,0-21 0,0 0 0,0 20 16,1-20-16,-1 21 0,0-21 0,0 20 15,0 1-15,0 21 0,22 0 16,-22 0-16,0 0 0,0 0 16,0 21-16,-21 1 0,22-1 15,-22 0-15,0 21 0,0-21 16,0 1-16,0 20 0,0-21 0,0 0 16,0 0-16,0 1 0,0-1 0,0 0 15,0 0-15,0 0 0,-22 0 16,1-21-1,0 0 1,0 0 0,21-21-16,0 0 0,0 0 15,0 0-15,21 0 0,0-1 16,0-20-16,1 21 0,20-21 16,-21-1-16,21 1 0,1 21 0,-1-22 15,0 1-15,22 21 0,-22-21 16,1 20-16,-22 22 0,21 0 0,0 0 15,-20 0-15,-1 22 0,0-1 0,0 0 16,-21 21-16,0-21 0,0 22 16,0-1-16,0-21 0,0 22 0,0-22 15,-21 21-15,0-21 0,21 0 0,-21 1 16,-1-1-16,1 0 0,0 0 16,0 0-16,42-42 46,0 21-46</inkml:trace>
  <inkml:trace contextRef="#ctx0" brushRef="#br0" timeOffset="35575.64">15896 8340 0,'0'21'15,"21"-21"32,0 0-47,1 0 0,-1 0 16,0 0-16,0 0 0,0 0 15,0-21-15,1 0 16,-1 21-16,0-22 0,-21 1 0,0 0 16,21 0-16,-21 0 0,0 0 15,0-1-15,0 1 0,0 0 16,-21 21-16,0 0 15,0 0-15,-1 21 0,1 0 16,21 1-16,-42 41 16,21-21-16,0-20 0,21-1 0,0 21 15,-22-21-15,22 0 0,0 22 0,-21-22 16,21 0-16,0 0 16,0 0-16,21-21 0,1 22 15,-1-22-15,0 0 0,0 0 16,0 0-16,0 0 0,1 0 15,-1-22-15,21 22 0,-21-21 0,0 0 16</inkml:trace>
  <inkml:trace contextRef="#ctx0" brushRef="#br0" timeOffset="36043.79">16489 8149 0,'0'-21'0,"0"42"0,-21-21 31,-1 21-31,22 1 15,-21-1-15,21 0 0,-21 21 0,21-21 16,0 1-16,-21 20 0,21-21 0,-21 0 16,21 0-16,-21 1 0,21 20 15,0-21-15,-22 0 0,22 0 16,0 1-16,0-44 47,0 1-47,22 0 15,-1 0 1,0 0-16,0 0 0,0-22 0,0 22 16,22-21-16,-1-1 0,-21 22 15,43-21-15,20-22 0,-41 64 16,20-21-16,-20 21 0,-22 0 16,0 21-16,0-21 0,-21 43 15,21-22-15,-21 0 0,0 21 16,0-20-16,0 20 0,-21-21 0,0 21 0,21-20 15,-21-1-15,21 0 0,-21 0 16,-1 0-16,22 0 0,0 1 16,0-1-16,-21-21 0,21 21 15,0-42 17,21 0-32,-21-1 15,22 1-15,-1 21 0,-21-21 16</inkml:trace>
  <inkml:trace contextRef="#ctx0" brushRef="#br0" timeOffset="36319.62">17314 7662 0,'0'0'0,"0"0"31,-21 22-31,21-1 0,-21 0 15,21 21-15,0-21 0,-42 64 16,42-43-16,-22 1 16,1 20-16,21-20 0,0 20 0,-21-21 0,0 1 15,21-1-15,0 0 0,-21 1 0,0 20 16,-1-20-16,22-22 16,-21 0-16,21 0 0,0 0 15,0 0-15,21-21 16,1 0-16,-1 0 15,0 0-15,21 0 0</inkml:trace>
  <inkml:trace contextRef="#ctx0" brushRef="#br0" timeOffset="36678.96">17695 8255 0,'0'0'0,"0"-21"0,21 0 0,-21 0 0,0-1 15,0 1-15,-21 21 16,0 0-16,-21 0 15,21 0-15,-1 0 0,-20 0 16,21 21-16,0 1 0,0-22 0,-1 21 16,22 0-16,0 0 0,0 0 0,0 0 15,0 1-15,22-22 16,-1 21-16,-21 0 0,42-21 0,-21 21 16,0-21-16,1 21 0,-1-21 0,0 21 15,0-21-15,0 22 0,0-22 16,-21 21-16,0 0 0,0 0 15,0 0-15,-21-21 16,0 0-16,21 21 0,-42-21 16,21 0-16,-1 22 0,1-22 0,0 0 15,0 0-15,0 0 0,0 0 0,-1 0 16,1 0-16,21-22 31,0 1-15,0 0-16,0 0 0</inkml:trace>
  <inkml:trace contextRef="#ctx0" brushRef="#br0" timeOffset="36951.82">16912 7811 0,'0'-22'16,"21"22"-1,0 0-15,22 0 0,20 0 16,-20 0-16,-1 0 0,21 0 16,1 0-16,-1 0 0,1 0 0,-1 0 15,-20 0-15,20 0 0,-20 0 0,-1 0 16,0 22-16,-21-22 0,22 0 16,-22 0-16,-42 0 46,0 0-46,-1 0 0,1 0 0,0 0 16</inkml:trace>
  <inkml:trace contextRef="#ctx0" brushRef="#br0" timeOffset="38227.76">1079 10605 0,'0'-22'31,"-21"1"-31,21 0 0,0 0 16,0 0-16,0 0 15,0-1-15,0 1 0,0 0 16,0 0-16,21 21 0,1-21 16,-1 0-16,0 21 0,0 0 15,0 0-15,0 0 0,1 21 0,-1 0 16,0 21-16,21-21 0,-21 22 16,1-1-16,-1 0 0,-21 1 0,0-1 15,0 0-15,0 1 0,0-1 16,-21 0-16,-22 1 0,22-1 0,0 0 15,-21-20-15,20 20 0,-20-21 16,0 21-16,21-20 0,-22-1 0,22-21 16,-21 21-16,21-21 0,-22 0 15,1 0-15,21 0 0,0 0 16,-22-21-16,22 21 0,0-21 16,21-1-16,-21 1 0,21 0 0,-21 0 15,21-21-15,0 20 0,0 1 16,0 0-16,0-21 0,0 21 0,21-1 15,0 22-15,0-21 0,0 21 16,22 0-16,-22 0 0,0 0 0,0 0 16,21 21-16,-20 1 0,-1-1 15,0 0-15,0 0 0,0 0 16,0 0-16,1 1 0,-1-1 0,-21 0 16,0 0-16,21 0 0,0 0 15,-21 1-15,0-1 0,0 0 16,21-21-16,0 21 15,1-21-15,-1 0 16,-21-21-16,21 0 16,0 21-16,-21-21 0,21-1 0</inkml:trace>
  <inkml:trace contextRef="#ctx0" brushRef="#br0" timeOffset="38504.61">1778 10541 0,'21'-21'16,"0"0"-16,0 21 0,1 0 15,-1-21-15,0 21 0,0 0 16,0 0-16,0-22 0,1 22 15,-1 0-15,0 0 0,0 0 16,0 0-16,0 0 0,-42 0 47</inkml:trace>
  <inkml:trace contextRef="#ctx0" brushRef="#br0" timeOffset="39016.08">1799 10541 0,'0'0'0,"-42"106"31,21-85-31,21 21 16,0-20-16,-22-1 0,1 0 0,21 0 15,-21 0-15,0 0 0,0 1 0,21-1 16,0 0-1,-21-21-15,21-21 32,0 0-17,21 21-15,-21-22 0,21 1 16,0 21-16,-21-21 0,21 21 0,0-21 16,1 21-16,-1 0 0,0 0 15,0-21-15,0 21 0,0 0 0,22 0 16,-22 0-16,0 0 0,0 0 15,0 0-15,1 21 0,-1-21 16,-21 21-16,21 0 0,-21 0 0,21 1 16,-21-1-16,0 0 15,0 0-15,0 0 0,-21 0 0,0 1 16,0-1-16,-1-21 0,1 21 16,0 0-16,-21 0 0,21-21 0,-1 21 15,-20-21-15,21 0 0,0 0 16,0 0-16,-1 0 0,1 0 0,0 0 15,0 0-15,0 0 0,0 0 16,-1 0-16,1 0 0,42-21 47,1 21-47,-1 0 16,0-21-16</inkml:trace>
  <inkml:trace contextRef="#ctx0" brushRef="#br0" timeOffset="39335.93">2392 10964 0,'21'0'16,"0"0"-16,-21-21 0,21 21 0,-21-21 16,21 0-1,-21 0 1,-21 21-16,0 0 16,0 0-16,0 0 0,0 0 15,-1 0-15,22 21 0,-21-21 16,21 21-16,0 0 15,21-21 1</inkml:trace>
  <inkml:trace contextRef="#ctx0" brushRef="#br0" timeOffset="40359.57">3916 10541 0,'21'0'15,"-42"0"-15,63 0 0,-21-21 0,0 21 16,1-21-16,-1 21 16,0-21-16,-21-1 0,21 22 0,0-21 0,0 0 15,1 0-15,-22 0 16,0 0-16,0-1 0,0 1 16,0 0-16,0 0 0,-22 0 15,1 0-15,0 21 0,-21 0 16,21 0-16,-22 0 0,1 0 0,-43 0 15,43 21-15,0 0 16,-1 0-16,1 21 0,0-20 0,20 20 16,1-21-16,0 21 0,21 1 15,0-22-15,0 21 0,0-21 0,21 22 16,22-22-16,-22 0 0,127 85 31,-106-85-31,1 0 0,-1 0 0,0 1 16,-21-1-16,1 0 0,-1 0 0,0 21 15,-21-20-15,0-1 0,0 0 16,-21 0-16,0 0 0,-1 0 0,-20 1 16,0-1-16,-22 0 0,22 0 15,-22-21-15,1 0 0,-1 0 0,1 0 16,21 0-16,-22-21 0,22 0 16,21 0-16,-22-1 0,22 1 0,0 0 15,21 0-15,0-21 0,0 20 0,0 1 16,0-21-16,0 21 0,21-22 15,0 22-15,22-21 0,-22 21 16,21 0-16,0-22 0,1 22 16,-1 21-16,0-21 0,1 0 0,-1 21 15,0 0-15</inkml:trace>
  <inkml:trace contextRef="#ctx0" brushRef="#br0" timeOffset="40979.94">4360 10689 0,'0'0'0,"0"21"0,0 1 15,0-1-15,0 0 0,-21 0 0,0 0 16,21 0-16,-21 1 0,0-1 16,21 0-16,0 0 0,0 0 15,0 0-15,0 1 0,21-1 16,0-21-1,0 0-15,0 0 0,22 0 16,-22-21-16,21 21 0,0-22 0,-20 22 16,20-21-16,0 0 0,1 0 15,-22 0-15,21 0 0,-21-1 0,22 1 16,-22 0-16,0 0 0,-21 0 16,21 0-16,-21-1 0,0 1 0,0 0 15,0 42 1,0 0-1,0 1-15,-21-1 16,21 21-16,0-21 0,0 22 0,0-22 16,0 21-16,0 0 0,0 22 15,0-22-15,0 22 0,0-1 16,0 1-16,0-1 0,0 1 0,0 126 16,0-126-16,0 20 15,0-20-15,0-1 0,0 22 0,0-21 16,0-1-16,-21 1 0,0-1 15,-22 1-15,22-22 0,0 21 16,-21-20-16,20-1 0,-20-21 0,0 22 16,21-22-16,-22-21 0,1 21 0,0-21 15,-1 0-15,-20 0 0,20-21 16,1 0-16,0-1 0,-22 1 0,22 0 16,0-21-16,-1-1 0,22-20 0,-21-1 15,21 22-15,21-43 0,0 22 16,0-1-16,0 1 0,0-22 0,0 22 15,0-1-15,42-20 0,-21 20 16,21 1-16,-20-1 0,20 1 0,21-1 16,-20 1-16,20 20 0,1-20 0</inkml:trace>
  <inkml:trace contextRef="#ctx0" brushRef="#br0" timeOffset="41443.67">5080 10647 0,'0'63'31,"0"-41"-31,0-1 0,-21 0 16,21 0-16,-21 0 0,21 0 0,0 1 16,0-1-16,-22 0 0,22 0 0,-21 0 15,21 0-15,0 1 16,-21-22-16,21 21 15,-21-21-15,21-21 32,0-1-32,0 1 15,0 0-15,0 0 0,0-21 16,0 20-16,21 1 0,0-21 16,0 21-16,1-22 0,-1 22 0,21 0 15,-21 0-15,0 0 0,22 21 0,-22 0 16,0 0-16,21 0 0,-20 21 15,20 0-15,-21 0 0,0 0 0,0 1 16,1 20-16,-22-21 0,0 0 16,0 22-16,0-22 0,0 0 15,-22 0-15,1 0 0,0 0 0,0 1 16,0-1-16,21 0 16,-21 0-16,-1-21 0,44-21 31,-22 0-16,21 21-15,0-21 0</inkml:trace>
  <inkml:trace contextRef="#ctx0" brushRef="#br0" timeOffset="41707.87">5927 10499 0,'0'0'0,"-22"-21"0,-62 21 15,63 0-15,-22 0 16,22 21-16,0 21 0,-21-21 0,20 22 16,1-1-16,21 0 0,-21 1 0,0-22 15,21 21-15,-21 0 0,21-20 16,0 20-16,0-21 0,0 0 0,0 0 16,21 1-16,0-1 0,21-21 15,-20 0-15,20 0 0,0 0 16,1 0-16,-1 0 0,-21 0 0,21-21 15,1 21-15,-1-22 0,-21 1 0,22 0 16,-22 0-16</inkml:trace>
  <inkml:trace contextRef="#ctx0" brushRef="#br0" timeOffset="43188.03">6413 10097 0,'0'-22'16,"0"44"-16,0-22 15,0 21-15,0 0 16,0 21-16,0 1 0,-21-1 0,0 21 16,21-20-16,-21 20 0,21-20 15,0 20-15,0-21 0,-21 1 0,21-1 16,0 0-16,-21 1 0,21-1 16,0-21-16,0 0 0,0 1 0,0-1 15,0 0-15,-22-21 0,22 21 16,-21-21-1,21-21-15,0 0 16,0 0-16,0-1 0,0 1 16,21-21-16,1 21 0,-1-22 15,0 22-15,0-21 0,0 0 16,0 20-16,1 1 0,-1 0 0,21 0 16,-21 0-16,0 21 0,1 0 15,-1 0-15,-21 21 0,0 0 16,0 0-16,0 0 0,0 22 0,0-22 15,0 0-15,0 21 0,0-20 16,0-1-16,0 0 0,0 21 0,0-21 16,0 1-16,0-1 15,0 0-15,21-21 16,0 0-16,0 0 0,0 0 0,1 0 16,41-21-16,-21 21 15,1-21-15,-1-1 0,0 1 16,-20 0-16,20 0 0,21-43 15,-41 22-15,-1 21 0,0-21 16,0-1-16,-21 22 0,0-21 0,0 21 16,0-1-16,0 1 0,-21 21 15,0 0-15,0 0 0,-1 0 16,1 0-16,0 21 0,0 1 0,21-1 16,0 0-16,0 0 0,0 0 15,0 0-15,0 1 0,21-1 16,0 0-16,-21 0 0,21 0 15,1 0-15,-22 1 0,21-1 16,-21 0-16,0 0 0,21 0 16,0 0-16,-21 1 0,21-1 15,0-21 1,1 0-16,-1 0 0,0 0 16,0 0-16,0 0 0,0 0 0,1 0 15,-1-21-15,0-1 0,0 22 16,0-21-16,0 0 0,1 0 0,20 0 15,-21 0-15,0-1 0,0-20 0,1 21 16,-1 0-16,0-22 16,0 22-16,-21 0 0,0 0 15,-21 42 17,21 0-32,-21 0 0,21 1 0,-21-1 15,21 0-15,0 21 0,-22-21 0,22 1 16,-21-1-16,21 21 15,0-21-15,0 0 0,0 1 0,0-1 16,21-21-16,1 0 16,-1 0-16,0 0 15,0 0-15,0 0 0,22-21 16,-22 21-16,0-22 0,0 1 0,0 0 16,-21 0-1,21-21-15,-21 20 0,0 1 0,0 0 16,0-21-16,0 21 0,0-22 0,-21 22 15,0 0-15,0 0 0,0 21 16,0-21-16,-1 21 0,1 0 16,0 0-16,42 0 31,0 0-31,1 0 0,-1-22 0,21 22 16,0 0-16,-20 0 0,20-21 15,0 21-15,1 0 0,-22 0 0,21 0 16,0 0-16,-20 0 15,20 0-15,-21 0 0,0 0 0,0 21 16,1 1-16,-22-1 0,0 0 0,21 21 16,-21-21-16,0 1 0,21-1 15,-21 0-15,0 0 0,0 0 0,0 0 16,0 1-16,0-1 0,0 0 0,-21 0 16,0 0-1,-1 0-15,1-21 16,0 0-1,21-21 1,0 0-16,0 0 16,0 0-16,0 0 0,21-1 15,0-20-15,1 21 0,-1-21 16,0 20-16,21-20 0,-21 0 0,1 21 16,20-1-16,-21 1 0,21 0 15,-20 0-15,20 21 0,-21 0 0,0 0 16,0 21-16,1 0 0,-1 0 0,-21 1 15,0 20-15,0-21 0,0 0 16,0 22-16,0-22 0,0 21 0,0-21 16,0 22-16,-21-22 0,21 0 0,-22 0 15,22 0-15,0 0 0,-21-21 16,21 22-16,-21-22 0,21 21 16,21-42 15,-21-1-31,21 22 15,1-21-15</inkml:trace>
  <inkml:trace contextRef="#ctx0" brushRef="#br0" timeOffset="43395.91">9017 10456 0,'0'22'15,"0"-1"-15,-21 0 0,0 0 16,21 21-16,0-20 0,-22-1 0,1 0 15,21 21-15,-21-21 16,21 22-16,0-22 0,-21 0 16,21 0-16,0-42 47,21 21-47,-21-21 0</inkml:trace>
  <inkml:trace contextRef="#ctx0" brushRef="#br0" timeOffset="43547.36">8975 10351 0,'0'-22'0,"0"-20"31,-22 42-31,22-21 47</inkml:trace>
  <inkml:trace contextRef="#ctx0" brushRef="#br0" timeOffset="44383.88">9419 10583 0,'0'0'0,"21"-21"0,0 0 0,1 21 16,-22-21-16,21 0 0,0 21 0,0-21 16,21-1-16,-20 22 0,20-21 15,-21 0-15,21 21 0,-20 0 0,-1 0 16,21 0-16,-21 0 0,0 21 15,-21 0-15,0 1 0,0-1 0,0 21 16,0-21-16,0 22 0,0-1 0,-21-21 16,-21 21-16,21 1 15,0-22-15,-22 21 0,1-21 0,21 1 16,-22 20-16,22-21 0,-21 0 0,21-21 16,0 21-16,-22 1 0,22-22 15,0 0-15,0 0 16,0 0-16,21-22 15,21 1 1,0 21-16,0 0 0,0-21 16,0 21-16,1-21 0,20 21 0,-21 0 15,21 0-15,1 0 0,-22 0 16,21 0-16,1 0 0,-1 21 0,-21 0 16,21 0-16,1-21 0,-22 22 15,21-1-15,-21 0 0,1 21 16,-1-21-16,0 22 0,0-1 0,-21 0 15,21 1-15,-21-1 0,0 0 0,0 1 16,0-1-16,-21 0 0,-21 1 16,21-1-16,-1 0 0,-20 1 0,21-1 15,-21-21-15,-1 0 0,1 1 0,0 20 16,-1-42-16,-20 21 0,20-21 16,1 0-16,-21 0 0,20 0 0,-20 0 15,-1 0-15,22-21 0,-22 0 0,22 0 16,0-22-16,-22 22 0,43-21 0,-21 21 15,21-22-15,-1 1 16,1 0-16,21-1 0,0-20 0,0 20 16,0 1-16,21-43 0,1 64 15,-1-21-15,21 0 0,0-1 16,1 1-16,-1 21 0,0-22 0</inkml:trace>
  <inkml:trace contextRef="#ctx0" brushRef="#br0" timeOffset="44915.66">10350 10372 0,'0'0'0,"0"-21"0,0-1 0,0 1 16,0 0-16,0 0 15,-21 0-15,0 21 0,0 0 0,0 0 16,0 0-16,-1 0 0,-20 0 16,21 0-16,0 21 0,-22 0 0,22 0 15,0 22-15,-21-22 0,21 21 0,-1 0 16,22 1-16,-21-22 0,21 21 16,0-21-16,0 22 0,0-22 0,0 0 15,0 0-15,0 0 0,21-21 16,1 22-16,-1-22 0,0 0 15,0 0-15,0 0 0,0 0 0,22 0 16,-22 0-16,0-22 0,0 22 0,22-21 16,-22 0-16,0 0 0,0 0 15,0 0-15,0-1 0,1-20 0,-1 21 16,-21-21-16,0-1 0,0 22 16,0-21-16,0 21 0,0-1 0,0 1 15,0 0-15,-21 21 16,-1 21-1,1 0-15,21 22 0,0-22 16,0 0-16,0 21 0,0-20 16,0-1-16,0 0 0,0 0 15,0 0-15,0 0 0,0 1 0,21-22 16,-21 21-16,22-21 16,-1 0-16,0 0 0,0 0 0,0-21 15,0 21-15,-21-22 0,22 1 0</inkml:trace>
  <inkml:trace contextRef="#ctx0" brushRef="#br0" timeOffset="45204.53">10880 9779 0,'0'0'16,"0"-21"-16,0 0 0,0-22 0,0 22 15,-22 21-15,1 0 16,0 21-16,0 1 0,0-1 0,0 21 15,-1 0-15,1 1 0,0 20 16,0-20-16,0-1 0,0 21 0,-1-20 16,1-1-16,21 22 0,-21-22 15,21 0-15,-21 1 0,21-1 0,0 0 16,-21-21-16,21 22 0,0-22 0,0 0 16,0 0-16,0 0 15,21-21-15,0 0 0,0 0 16,0 0-16,1 0 0,-1 0 15,0-21-15,21 0 0,-21 0 16,22 0-16</inkml:trace>
  <inkml:trace contextRef="#ctx0" brushRef="#br0" timeOffset="45444.4">11112 10181 0,'0'0'0,"-21"0"31,0 0-31,-21 43 15,21-22-15,-1 0 16,1 0-16,0 21 0,0-20 16,0-1-16,0 21 0,21-21 0,0 0 15,-22 1-15,22-1 0,0 0 16,0 0-16,0 0 0,0 0 0,22-21 16,-1 0-16,0 22 0,0-22 0,0 0 15,22 0-15,-22 0 0,21 0 16,-21 0-16,22 0 0,-22-22 0,21 1 15,-21 0-15,0 0 0</inkml:trace>
  <inkml:trace contextRef="#ctx0" brushRef="#br0" timeOffset="46134.02">11451 10245 0,'-21'21'31,"0"-21"-31,21 21 16,-21 0-16,-1 0 0,1 22 0,21-22 15,0 0-15,-21 0 0,21 22 0,0-22 16,-21 0-16,21 0 0,0 0 16,0 0-16,0 1 0,21-22 15,0 0-15,0 0 16,1 0-16,-1-22 16,-21 1-1,0 0-15,0 0 16,0 0-16,0-22 0,0 22 15,21-21-15,-21 21 0,0-22 0,21 22 0,-21-21 16,21 21-16,0 0 0,-21-1 16,22 1-16,-1 0 0,0 0 0,0 21 15,0 0-15,0-21 0,1 21 16,-1 0-16,0 0 0,0 0 0,0 21 16,0 0-16,1 0 0,-22 22 15,21-22-15,-21 0 0,0 21 16,0-21-16,0 22 0,0-22 15,0 21-15,0-21 0,0 22 0,0-22 16,0 0-16,0 0 0,0 0 16,-21-21-16,-1 0 0,1 0 15,21-21 17,0 0-32,0 0 0,0 0 15,21 0-15,1-22 0,-1 22 16,0-21-16,0-1 0,0 22 0,22-21 15,-1 0-15,0-1 0,1 22 0,-1 0 16,0 0-16,1 0 0,-1-1 16,-21 22-16,21 0 0,-20 0 15,-1 0-15,0 22 0,0-1 0,0 0 16,-21 21-16,0-21 0,0 1 16,0 20-16,0 0 0,0-21 0,0 22 15,0-1-15,0-21 0,-21 22 0,0-22 16,21 0-16,-21 0 0,0 0 15,21 0-15,-22 1 16,1-22-16,21-22 31,0 1-31,0 0 0,0 0 0,0 0 16,0 0-16,-21-1 0</inkml:trace>
  <inkml:trace contextRef="#ctx0" brushRef="#br0" timeOffset="46321.4">12001 9652 0,'-42'0'16,"21"0"-16,0 0 16,0 0-16</inkml:trace>
  <inkml:trace contextRef="#ctx0" brushRef="#br0" timeOffset="46551.31">10583 9970 0,'-42'21'15,"84"-42"-15,-105 42 0,63 0 0,0 0 16,42-21 0,-21 0-1,0 0-15,1 0 0,20 0 16,-21 0-16,21 0 0,1 0 16,-22 0-16,21 0 0,1 0 0,-1 0 15,0 0-15,1-21 0,-22 0 0,0 21 16,0 0-16</inkml:trace>
  <inkml:trace contextRef="#ctx0" brushRef="#br0" timeOffset="47607.79">1164 12488 0,'0'0'0,"-21"0"15,0 0-15,0 0 16,-1 0-16,1 0 0,0-21 15,21 0 1,0 0-16,0 0 16,21 0-16,0 21 0,1-22 0,-1 22 15,21 0-15,-21 0 0,22 0 16,-22 0-16,21 0 0,-21 0 16,0 22-16,1-1 0,-1 21 0,0-21 15,-21 22-15,0-22 0,0 21 16,0 0-16,-21 1 0,0-1 0,-1 0 15,-20 1-15,0-1 16,21 0-16,-22-20 0,1 20 0,0-21 16,-1 0-16,1 0 0,0 1 15,20-1-15,-20-21 0,21 0 0,-21 0 16,20 0-16,-20 0 0,21-21 16,0-1-16,0 1 0,21 0 0,0-21 15,-22 21-15,22-22 0,0 1 16,0 21-16,0-22 0,0 22 15,0-21-15,22 21 0,-1 0 0,0-1 16,0 22-16,0 0 0,0 0 16,1 0-16,-1 0 0,0 0 15,0 22-15,0-1 0,0 21 16,-21-21-16,22 22 0,-1-1 0,-21 0 16,21-21-16,-21 22 0,0-1 15,21 0-15,-21-20 0,21 20 0,-21-21 16,0 0-16,21 0 0,1 1 15,-1-1-15,0-21 16,0 0-16,0 0 0,0 0 0,1 0 16,-1-21-16,21 21 0,-21-22 15</inkml:trace>
  <inkml:trace contextRef="#ctx0" brushRef="#br0" timeOffset="48003.56">1905 12404 0,'0'0'16,"0"-21"-16,-21 21 16,0 0-1,-1 21-15,1 21 0,0-21 16,0 22-16,-21-22 0,20 21 0,1 0 16,0 22-16,0-22 0,0 1 15,21-1-15,0 0 0,0-21 0,0 22 16,0-22-16,0 0 0,21 0 15,0 0-15,0 1 0,0-22 0,22 0 16,-22 0-16,21 0 16,-21 0-16,22-22 0,-22 1 0,0 0 15,0 21-15,0-21 0,1 0 16,-22 0-16,21-1 0,-21 1 0,0 0 16,0 0-16,0 0 0,-21 0 15,-1-1-15,-20 1 0,21 0 0,0 21 16,0 0-16,-1 0 0,1 0 15,0 0-15,0 0 0,0 0 0,0 21 16,-1 0-16,1 1 16,21-1-16,0 0 15,21-21 1,1 0-16</inkml:trace>
  <inkml:trace contextRef="#ctx0" brushRef="#br0" timeOffset="48192.45">2455 12679 0,'0'0'0,"21"0"0,1 0 31,-1 0 31</inkml:trace>
  <inkml:trace contextRef="#ctx0" brushRef="#br0" timeOffset="48624.21">3111 12213 0,'0'0'16,"-21"-21"-16,21 0 15,21 21 1,1 0-16,-1 0 16,21 0-16,0 0 0,1 0 15,20 0-15,-20 0 0,20 0 0,1 0 16,-1 0-16,1 0 0,-1 0 15,-21 0-15,22 0 0,-22 0 0,-21 0 16,22 21-16,-22-21 0,-42 0 31,-22 0-15</inkml:trace>
  <inkml:trace contextRef="#ctx0" brushRef="#br0" timeOffset="48864.07">3641 12171 0,'-22'0'0,"1"0"31,0 0-31,0 42 16,21-21-16,-21 22 0,21-22 0,-21 21 15,21 1-15,-22-1 0,1 0 16,21 1-16,-21-1 0,0 21 0,0-20 16,21-1-16,-21 0 0,21 1 15,-22-1-15,22 0 0,-21 1 0,21-22 16,0 0-16,0 0 0,0 0 15,0 1 1,21-22 0,-21-22-16,22 1 0,20 0 15,-21 0-15,0 0 0</inkml:trace>
  <inkml:trace contextRef="#ctx0" brushRef="#br0" timeOffset="49479.72">3937 12552 0,'0'0'0,"0"21"32,0 0-32,-21 0 0,0-21 15,21 22-15,-22 20 0,1 0 16,0-21-16,21 22 0,-21-22 16,21 0-16,0 0 0,0 0 0,0 1 15,0-1-15,21 0 16,0-21-16,0 0 0,22 0 15,-22 0-15,0-21 0,21 21 0,-20-21 16,20-1-16,-21 1 0,21 21 16,-20-42-16,-1 21 0,21 0 0,-21-1 15,0 1-15,1 0 0,-22 0 16,0 0-16,21 0 0,-21-1 0,0 1 16,0 0-16,0 42 46,0 0-46,0 1 16,0-1-16,0 21 0,0-21 0,0 22 16,0-1-16,0 0 0,0 1 0,0 20 15,0-21-15,0 1 0,0 20 16,21-20-16,-21 20 0,0 1 0,0-22 16,21 21-16,-21 1 0,0-1 15,0 1-15,0-1 0,0 1 0,0-1 16,0 1-16,-21-22 0,0 22 0,0-22 15,-1 22-15,1-22 16,0 0-16,-21 1 0,21-22 0,-22 21 16,1-21-16,21-21 0,-22 0 0,1 0 15,0 0-15,-1 0 0,22 0 16,-21-21-16,0 0 0,-1-21 0,1 20 16,0-20-16,-1 0 0,22-1 15,0-20-15,21-1 0,0 1 0,0-1 16,0 1-16,0-1 0,0 1 0,21 21 15,0-22-15,0 22 0,22-22 16,-1 22-16,0 0 0,1-1 16,20 1-16,-20 0 0,20 20 15</inkml:trace>
  <inkml:trace contextRef="#ctx0" brushRef="#br0" timeOffset="49819.52">4868 12637 0,'0'0'0,"0"-22"0,0 1 16,-21 21-16,21-21 15,-21 21-15,0 0 16,0 0-16,21 21 0,0 0 16,-22 1-16,22-1 0,-21 21 0,21 22 15,0-22-15,0 21 16,0-20-16,0 20 0,0 1 0,0-1 15,0-20-15,0 20 0,0 1 0,0-1 16,0-21-16,0 22 0,0-1 16,0 1-16,-21-22 0,21 22 0,0-22 15,0 0-15,-21-20 0,21 20 16,-21-21-16,21 0 0,0-42 31,0 0-15,21 0-16,-21 0 0,0-22 0,21 1 0,-21 0 15,21-1-15,0-20 0</inkml:trace>
  <inkml:trace contextRef="#ctx0" brushRef="#br0" timeOffset="50115.36">4826 12827 0,'0'-42'0,"0"84"0,0-127 16,0 64-16,0-21 0,0 21 0,-21 0 15,21-1-15,0 1 0,0 0 16,0 0-16,0 0 0,21 21 0,0-21 15,0 21-15,22 0 0,-22-22 0,21 22 16,-21 0-16,22 0 0,-22 0 16,21 22-16,-21-1 0,0 0 15,1 0-15,-1 0 0,-21 0 0,0 22 16,0-1-16,0-21 0,0 22 16,-21-22-16,-1 0 0,1 21 0,0-21 15,0-21-15,-21 22 0,20-1 16,1-21-16,0 0 0,0 21 0,0-21 15,0 0-15,-1 0 0,22-21 32,22 0-32,-1-1 0,0 1 15,0 0-15</inkml:trace>
  <inkml:trace contextRef="#ctx0" brushRef="#br0" timeOffset="50712.12">5228 12764 0,'64'0'32,"-43"0"-32,0-22 15,0 1-15,21 21 0,-20-21 16,-1 0-16,21 21 0,-21-21 0,0 0 16,1-1-16,-1 1 0,0 0 15,0 21-15,-21-21 0,0 0 0,0 0 16,-21 21-1,0 0-15,0 0 0,-22 0 16,22 0-16,0 21 0,0-21 16,0 21-16,-1 0 0,1 0 0,0 0 15,0 22-15,21-22 0,-21 0 16,21 21-16,0-20 0,0-1 0,0 0 16,0 0-16,0 0 0,0 0 0,21 1 15,21-22-15,-21 0 0,1 21 16,20-21-16,-21 0 0,21 0 0,1 0 15,-1-21-15,0 21 0,1-22 16,-1 1-16,0 21 0,1-21 16,-1-21-16,0 21 0,-20-1 0,20 1 15,-21-21-15,0 21 0,0 0 16,1-22-16,-22 22 0,21 0 0,-21 0 16,0 0-16,0-1 0,-21 22 15,-1 0 1,1 0-16,21 22 0,-21-22 0,0 21 15,21 0-15,0 0 0,0 0 0,0 0 16,0 1-16,0-1 0,0 0 16,0 21-16,21-21 0,0 1 0,-21-1 15,21 0-15,1 0 0,-22 0 16,0 0-16,21 1 0,-21-1 0,0 0 16,-21-21 15,-1 0-31,1 0 0,0 0 15,0 0-15,21-21 16,-21 21-16,21-21 0</inkml:trace>
  <inkml:trace contextRef="#ctx0" brushRef="#br0" timeOffset="51743.63">7366 12340 0,'0'0'0,"-21"-21"0,21 0 0,0 0 15,-21 21-15,-1 0 16,1 0-16,21 21 16,-21 0-16,0-21 15,0 21-15,21 0 0,-21 1 0,21 20 16,-22-21-16,22 0 0,-21 22 0,21-22 15,0 0-15,0 0 0,0 21 16,0-20-16,0-1 0,0 0 16,21-21-16,1 21 0,-1-21 15,0 0-15,0 0 0,0 0 16,0 0-16,22-21 0,-22 21 0,0-21 16,0 0-16,0 21 15,1-22-15,-1 1 0,0 0 0,-21 0 16,21 0-16,-21-22 0,0 22 0,0 0 15,0 0-15,-21-21 0,0 20 16,0 1-16,21 0 0,-22 0 0,22 0 16,-21 0-16,21-1 15,21 22 1,1 0-16,-1 0 0,21 0 0,-21 0 16,22-21-16,20 21 0,-21 0 15,22-21-15,-22 21 0,22-21 0,-1 0 16,1 0-16,-22-1 0,22 1 0,-22 0 15,0 0-15,1 0 16,-22 0-16,0-1 0,0 1 0,0 0 16,-21 0-16,0 0 0,0 0 15,0-1-15,0 1 16,-21 0-16,0 21 0,0 0 0,0 0 16,-1 0-16,1 0 15,0 0-15,0 21 0,0 0 16,0 22-16,21-1 0,-22 0 15,22 1-15,-21-1 0,0 22 0,21-1 16,-21 1-16,21-1 0,-21 1 16,21-1-16,0 22 0,-21-22 0,21 22 15,0 0-15,0-1 0,0 86 16,0-86-16,0 1 0,0 0 16,0-1-16,0 1 0,21 0 0,-21-1 15,0 1-15,0 0 0,0-22 16,0 22-16,0-22 0,0 1 0,0 20 15,-21-20-15,-1-1 0,1 1 0,0-22 16,0 22-16,21-22 0,-21 0 16,0-20-16,-1 20 0,1-42 0,21 21 15,-42-21-15,42-21 0,-21 21 16,0-21-16,-1-22 0,-20 1 16,21 0-16,0-1 0,-22-20 0,22 21 15,-21-22-15,21 1 0,-22-1 16,1-84-16,21 63 15,21 22-15,0-22 0,0 22 0,0-22 16,0 21-16,0 1 0,42 21 0,-21-22 16,22 22-16,-22-22 0,21 22 15,1 0-15,20-1 0,-21-20 0</inkml:trace>
  <inkml:trace contextRef="#ctx0" brushRef="#br0" timeOffset="52463.46">9758 12361 0,'0'0'15,"21"-21"17,0 21-32,-21-21 0,21 0 0,22 21 15,-22-21-15,0 0 0,0-1 0,0 22 16,0-21-16,1 0 0,-1 0 15,-21 0-15,0 0 0,0-1 0,0 1 16,-21 0-16,-1 0 0,1 0 16,0 21-16,-21 0 0,21-21 0,-22 21 15,1 0-15,0 0 0,-1 0 16,1 21-16,21-21 0,-22 21 16,22 0-16,-21 0 0,21 0 0,21 1 15,0-1-15,0 0 0,0 0 0,0 21 16,0-20-16,0 20 0,21-21 15,0 0-15,0 22 0,0-22 0,22 21 16,-22-21-16,21 0 0,-21 22 16,1-22-16,20 0 0,-21 0 0,0 22 15,-21-22-15,0 0 0,0 21 16,0-21-16,0 1 0,-21-1 0,-21 0 16,-1 0-16,22 0 0,-42-21 0,20 21 15,1-21-15,0 0 0,-22 0 16,22 0-16,0 0 0,-1 0 15,1-21-15,0 0 0,-1 0 0,1 0 0,21 0 16,0-22-16,-22 22 16,43-21-16,-21-1 0,21 22 0,-21-63 15,21 41-15,0 1 16,0 0-16,0 20 0,21-20 0,-21 21 16,21 0-16,22 0 0,-22-1 0,21 22 15,0 0-15,-20 0 0,20 0 16,0 22-16,22 20 0,-43-21 15,21 0-15,-21 0 0,22 1 0,-22-1 16,21-21-16,-21 21 0</inkml:trace>
  <inkml:trace contextRef="#ctx0" brushRef="#br0" timeOffset="53100.2">10118 12361 0,'-22'0'31,"1"0"-31,0 22 16,21-1-16,-21 0 0,0 0 0,0 0 15,21 0-15,-22 1 0,1-1 16,21 21-16,0-21 0,-21 0 16,21 1-16,0-1 0,0 0 0,0 0 0,0 0 15,0 0-15,21-21 16,0 0-16,43 0 0,-22 0 15,1 0-15,-1-21 0,0 21 0,-21-21 16,22 0-16,-1 0 0,0 0 16,-20-1-16,-1 1 0,0 0 0,0 0 15,0 0-15,-21 0 0,21 21 16,-21-22-16,0 1 0,0 0 16,0 0-16,0 42 31,0 0-31,0 0 15,0 1-15,0-1 0,0 0 0,0 21 16,0 1-16,0-1 0,0 0 0,0 1 16,0 20-16,0-21 0,-21 22 15,21-1-15,0 1 0,-21-1 0,21 1 16,0 63-16,0-64 0,0 1 16,-21-1-16,21 1 0,-21 21 15,21-22-15,-21 1 0,21-1 0,-22 1 16,1-22-16,0 21 0,0-20 0,0-1 15,0 0-15,-1-20 0,1-1 16,-21 0-16,21 0 0,0 0 0,-22-21 16,1 0-16,0 0 0,-1-21 15,1 0-15,0 0 0,-1 0 16,-20-22-16,20 22 0,-62-85 16,62 64-16,1-22 0,0 1 0,20-1 15,-20 1-15,21-22 0,21 22 16,0-1-16,0 1 0,0 20 0,0-20 15,0-1-15,21 22 0,21-21 0,1 20 16,-1-20-16,0 20 0,22-20 16,21 21-16,-22-22 0</inkml:trace>
  <inkml:trace contextRef="#ctx0" brushRef="#br0" timeOffset="53575.34">10668 12319 0,'0'0'0,"0"-21"0,0 42 31,0 0-31,0 0 0,0 1 16,0-1-16,-21 0 0,21 0 0,0 0 16,0 0-16,-21 1 0,21 20 0,0-21 15,0 0-15,0 0 16,-22 1-16,22-1 0,-21-21 15,21 21-15,-21-21 16,21-21 0,-21 0-16,21-1 15,0 1-15,0 0 16,0-21-16,0 21 0,0-1 0,21-20 16,0 21-16,0-21 0,1 20 0,-1-20 15,0 21-15,21 0 0,1 0 16,-22 21-16,21 0 0,0 0 0,1 0 15,-1 0-15,-21 21 0,22 0 16,-22 21-16,0-21 0,0 1 0,-21 20 16,21-21-16,-21 0 0,0 0 15,0 22-15,-21-22 0,0 0 0,0 0 16,0-21-16,-1 21 0,1 1 16,0-22-16,0 0 0,0 21 0,21-42 46,0-1-46,21 22 0,0-21 0,0 0 16</inkml:trace>
  <inkml:trace contextRef="#ctx0" brushRef="#br0" timeOffset="53832.5">11430 12234 0,'0'0'0,"0"-21"0,0 0 16,-21 21-1,0 0-15,-1 0 0,-20 0 0,21 21 16,0 0-16,0 1 0,-22-1 0,22 0 16,0 21-16,0-21 0,0 22 15,21-22-15,0 21 0,-22-21 0,22 22 16,0-22-16,0 0 0,0 0 0,0 0 16,22 1-16,-22-1 15,42-21-15,-21 0 0,0 0 0,22 0 16,-22 0-16,21 0 0,-21 0 0,22 0 0,-1-21 15,-21 21-15,21-22 16,-20 1-16,-1 0 0</inkml:trace>
  <inkml:trace contextRef="#ctx0" brushRef="#br0" timeOffset="55268.87">11853 11896 0,'0'0'15,"0"-21"-15,0-1 0,0 1 0,-21 21 16,0 21-16,0 1 15,0-1-15,-1 21 0,22 0 16,-21 1-16,21-1 0,-21 22 16,21-22-16,0 0 0,0 1 0,-21-1 15,21 0-15,0 1 0,0-1 16,-21 0-16,21-21 0,0 1 0,0 20 16,0-21-16,0 0 0,0 0 0,0 1 15,0-44 16,0 1-15,0 0-16,0 0 0,0 0 16,21 0-16,-21-1 0,21 1 0,0-21 15,0 21-15,1-22 0,-1 22 0,0 0 16,0 0-16,0 0 16,0 21-16,1 0 0,-1 0 0,0 0 15,0 0-15,0 0 0,0 0 0,1 21 16,-22 0-16,0 0 0,0 0 15,0 22-15,0-22 0,0 0 0,0 0 16,0 0-16,-22 1 0,1-1 0,0 0 16,21 0-16,0 0 0,0 0 15,-21 1-15,42-22 16,0 0 0,0 0-16,1 0 0,-1 0 15,0-22-15,21 1 0,-21 0 0,22 0 16,-1 0-16,0 0 0,1-1 15,-22-20-15,21 21 0,-21-21 16,1-1-16,-1 22 0,-21-21 0,21 21 16,-21-1-16,0 1 0,0 0 0,-21 21 15,0 0 1,-1 0-16,1 21 0,0 0 0,0-21 16,0 22-16,21-1 0,0 0 15,0 21-15,0-21 0,0 1 0,0-1 16,0 0-16,0 0 0,0 0 15,0 0-15,21 1 16,0-1-16,0 0 0,0-21 16,1 0-16,-1 0 15,0 0-15,0 0 16,0 0-16,0 0 0,1 0 0,20-21 16,-21 21-16,21-43 15,1 22-15,-43 0 0,21 0 16,0 0-16,0 0 0,0-1 0,-21 1 15,0 0-15,0 0 0,0 0 16,0 42 0,-21 0-16,0 0 15,21 0-15,0 1 0,-21-1 0,0 0 16,21 0-16,0 0 16,0 22-16,0-22 0,0 0 0,0 0 15,0 0-15,0 0 0,0 1 16,21-22-1,0 0-15,21 0 0,-20 0 16,-1 0-16,0 0 0,21-22 0,-21 1 16,1 21-16,-1-21 0,-21 0 15,0 0-15,21 0 0,-21-1 0,0 1 16,0-21-16,0 21 0,0 0 16,0-22-16,-21 22 0,21 0 0,-21 0 15,-1 0-15,1-1 0,0 22 16,0-21-16,0 21 15,0 0-15,42 0 32,0 0-17,0-21-15,0 21 0,22-21 0,-22 21 16,21 0-16,-21 0 0,22 0 16,-22 0-16,0 0 0,0 0 15,0 21-15,-21 0 0,21 0 0,1 1 16,-22-1-16,0 0 0,21 0 15,0 0-15,-21 0 0,0 1 0,0 20 16,0-21-16,21 0 0,-21 0 16,0 1-16,0-1 15,0 0-15,0 0 16,-21-21-16,0 0 31,21-21-15,0 0-16,0 0 0,0-1 15,0 1-15,21 0 0,0 0 16,0-21-16,0 20 0,22-20 0,-22 21 16,0-21-16,21 20 0,1 1 0,-22 0 15,21 0-15,1 21 0,-22 0 16,42 0-16,-42 21 16,1 0-16,-1 22 0,0-22 15,-21 21-15,0-21 0,0 0 0,0 22 16,0-22-16,0 0 0,-21 21 0,0-20 15,-1-1-15,1-21 0,21 21 16,-21 0-16,0-21 0,21 21 16,21-42 15,-21 0-31,21 21 16,0-21-16</inkml:trace>
  <inkml:trace contextRef="#ctx0" brushRef="#br0" timeOffset="55459.76">13970 12277 0,'0'63'15,"0"-42"-15,-21 1 0,0-1 16,21 0-16,0 0 0,-22 0 16,22 0-16,-21 1 0,21-1 0,-21-21 15,21 21-15,0 0 0,0 0 16,0-42 15</inkml:trace>
  <inkml:trace contextRef="#ctx0" brushRef="#br0" timeOffset="55615.67">13970 12086 0,'-21'0'15,"0"0"-15,-1 0 16,1 0 0,0 0-16</inkml:trace>
  <inkml:trace contextRef="#ctx0" brushRef="#br0" timeOffset="56469.05">14097 12383 0,'0'-22'16,"0"1"-1,0 0 1,21 21-16,0-21 16,0 21-16,1-21 15,-1 21-15,0 0 0,0 0 0,0 0 16,22 0-16,-22 0 16,0 21-16,0 0 0,0 0 0,0 22 0,1-22 15,-22 0-15,0 21 0,0 22 16,-22-43-16,1 0 0,0 21 15,-21-20-15,21-1 0,-22 0 0,1 0 16,0 0-16,-1 0 0,22 1 16,-21-22-16,21 0 0,-1 21 0,-20-21 15,42-21 1,0-1 0,21 22-1,0-21-15,1 21 0,-1 0 16,21 0-16,-21 0 0,22 0 0,-1 0 15,0 0-15,1 21 0,-1 1 0,0-1 16,1 0-16,-1 0 0,0 0 16,-21 0-16,22 22 0,-1-22 0,-21 21 15,0 1-15,-21 62 16,0-62-16,0-1 0,0 0 16,0 1-16,-21-1 0,0-21 0,-21 22 15,-1-1-15,1 0 0,0 1 0,-1-22 16,1 21-16,0-21 15,-22 22-15,22-22 0,-22 0 0,1 0 16,-1-21-16,1 0 0,21 0 0,-22 0 16,1 0-16,-1 0 0,22-21 15,-22 21-15,22-21 0,0-22 0,-1 22 16,1 0-16,21-21 0,-22 21 0,22-22 16,0 22-16,21-21 0,0 21 15,0-22-15,0 22 0,0 0 0,0-21 16,0 20-16,0-20 0,0 21 15,21 0-15,0-22 0,22 22 16,-22-21-16,0 0 0,21 20 0,1-20 0,-1 0 16</inkml:trace>
  <inkml:trace contextRef="#ctx0" brushRef="#br0" timeOffset="57043.87">14901 12277 0,'21'0'31,"-21"-21"-31,0-1 16,0 1-16,0 0 15,0 0-15,0 0 16,0 0-16,0-1 0,0 1 0,0 0 15,0 0-15,-21 0 0,0 0 16,0 21-16,0 0 0,-22 0 16,22 0-16,0 21 0,0 0 0,-21 21 15,20-21-15,-20 22 0,21-1 16,0-21-16,-22 22 0,22-1 0,0-21 16,21 21-16,0-20 0,0-1 15,0 0-15,0 0 0,0 0 0,0 0 16,0 1-16,21-22 0,0 0 0,1 21 15,-1-21-15,0 0 16,21 0-16,-21 0 0,1 0 0,-1-21 16,21 21-16,-21-22 0,0 1 0,1 0 15,20 0-15,-21 0 0,0 0 16,0-22-16,1 22 0,-22-21 0,0-1 16,21 1-16,-21 0 0,0 21 15,0-1-15,0 44 16,0-1-1,0 0-15,0 0 0,-21 0 16,-1 0-16,22 1 0,-21-1 0,21 21 16,0-21-16,0 0 0,0 1 15,0-1-15,0 0 16,0 0-16,21-21 0,1 0 16,20 21-16,-21-21 0,0 0 0,0 0 15,1 0-15,20-21 0,-21 0 16</inkml:trace>
  <inkml:trace contextRef="#ctx0" brushRef="#br0" timeOffset="57343.7">15663 11494 0,'0'0'16,"-21"21"-1,0 0-15,-21 21 0,20 1 16,-20-22-16,21 21 0,0 22 16,0-22-16,-1 0 0,-20 22 0,21-22 15,0 22-15,0-22 0,-1 0 16,1 22-16,0-22 0,21-21 16,-21 22-16,21-1 0,0-21 0,0 0 0,0 0 15,0 22-15,0-22 16,21-21-16,0 0 15,0 0-15,1 0 0,-1 0 0,0 0 16,21-21-16,-21 0 16,22 21-16</inkml:trace>
  <inkml:trace contextRef="#ctx0" brushRef="#br0" timeOffset="57599.55">15811 12023 0,'0'0'16,"0"-21"-16,-21 42 31,21 0-31,-21 0 0,0 0 16,0 0-16,0 22 0,21-22 0,-22 0 15,1 21-15,0-20 0,21-1 0,-21 21 16,21-21-16,0 0 16,0 1-16,0-1 0,0 0 15,0 0-15,0 0 0,21-21 31,0 0-31,0 0 16,1 0-16,-1 0 0,0-21 0,0 21 16,0-21-16</inkml:trace>
  <inkml:trace contextRef="#ctx0" brushRef="#br0" timeOffset="58303.68">16087 12171 0,'0'0'0,"-22"0"31,22 21-15,-21 0-16,0 0 0,0 1 0,21-1 16,0 0-16,-21 0 0,21 21 15,0-20-15,0-1 0,0 0 0,0 0 16,0 0-16,0 0 0,0 1 16,21-1-1,0-21-15,0 0 16,0 0-16,-21-21 31,0-1-31,0 1 0,0 0 16,0 0-16,0 0 0,0-22 0,0 22 15,0 0-15,0-21 0,0-1 16,0 22-16,22-21 0,-1 21 0,0-22 16,0 22-16,0 0 0,0 0 15,22 0-15,-22 0 0,21 21 0,-21 0 16,22 0-16,-22 0 0,21 0 0,-21 0 15,22 21-15,-22 21 0,-21-21 16,21 22-16,-21-22 0,0 21 0,0 0 16,0-20-16,0 20 0,0 0 15,0-21-15,-21 1 0,21-1 16,-21 21-16,0-21 0,-1-21 0,22 21 16,0 1-16,-21-22 0,0 21 15,0-21 1,21-21-1,0-1 1,0 1-16,21 0 0,0 0 16,0-21-16,1 20 0,-1-20 0,21 0 15,-21-1-15,22 1 0,-1 0 16,0-1-16,1 1 0,-22 21 0,21-21 16,0 20-16,1 22 0,-22 0 15,0 0-15,0 0 0,0 22 0,-21-1 16,22 21-16,-22 0 0,0 1 15,0-1-15,0 0 0,0-20 16,0 20-16,0 0 0,0-21 0,0 22 16,-22-22-16,1 0 0,21 0 0,0 0 15,-21 1-15,0-1 0,0-21 16,21 21-16,-21-21 0,-1 0 31,22-21-15,-21 0-16</inkml:trace>
  <inkml:trace contextRef="#ctx0" brushRef="#br0" timeOffset="58527.62">16595 11663 0,'-64'0'32,"43"0"-17,0 0 17</inkml:trace>
  <inkml:trace contextRef="#ctx0" brushRef="#br0" timeOffset="58775.48">14922 11875 0,'0'0'16,"0"21"-1,22-21-15,-1 0 16,21 0-16,-21 0 0,0 0 16,22 0-16,-1 0 0,0 0 0,1 0 15,-1 0-15,0 0 0,1 0 0,-1-21 16,0 21-16,1 0 0,-1-22 16,0 22-16,-20 0 0,20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5T11:03:08.0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2476 656 0,'0'-21'16,"0"0"0,0 0-1,0 0-15,22 21 0,-22-22 16,0 1-16,0 0 15,0 0-15,0 0 16,-22 21-16,1 0 16,0 0-16,0-21 0,0 21 15,0 0-15,-1 0 0,1 0 16,-21 21-16,21-21 0,-22 21 0,22 0 16,-21 0-16,21 22 0,-22-22 15,1 21-15,21 0 0,-21 1 0,20-1 16,-20 0-16,21 22 0,0-22 15,21 22-15,0-22 0,0 0 16,0 1-16,0-1 0,0 0 0,0 1 16,0-22-16,21 0 0,0 21 15,21-42-15,-20 22 0,-1-1 0,21-21 16,-21 0-16,22 0 0,-22 0 16,21 0-16,-21 0 0,22 0 15,-1 0-15,0-21 0,1-1 16,-1 1-16,0 0 0,1-21 0,-1 21 15,0-22-15,1 1 0</inkml:trace>
  <inkml:trace contextRef="#ctx0" brushRef="#br0" timeOffset="544.67">2921 381 0,'0'0'0,"-42"0"15,20 21 1,1 0-16,21 22 16,0-22-16,0 21 0,-21-21 15,21 22-15,0-1 0,-21 0 0,21 1 16,0-1-16,-21 22 0,21-22 16,0 0-16,0 1 0,0-1 0,-21 0 15,21 1-15,0-1 0,-22-21 16,22 0-16,0 22 0,0-22 0,0 0 15,0 0-15,-21-21 32,21-21-17,-21 0-15,21-22 16,0 22-16,0 0 0,0-21 16,0-1-16,0 22 0,0-21 15,0 0-15,21-1 0,0 1 0,22 21 16,-22-22-16,21 22 0,1 0 15,-1 21-15,0 0 0,-21 0 0,22 0 16,-1 0-16,0 0 0,1 21 16,-22 0-16,0 1 0,0-1 0,0 21 15,-21-21-15,0 22 0,0-22 16,0 21-16,0-21 0,0 22 0,-21-22 16,0 0-16,0 0 0,0 0 15,21 0-15,-21 1 0,-1-1 16,1-21-16,21 21 15,-21-21-15,21-21 32,0 0-32,0-1 0,21 1 15</inkml:trace>
  <inkml:trace contextRef="#ctx0" brushRef="#br0" timeOffset="1188.29">3873 868 0,'0'0'0,"0"-21"0,0 0 15,0-1-15,0 1 16,0 0-16,0 0 0,0 0 16,0 0-16,0-1 15,0 1-15,0 0 16,-21 21-16,0 0 0,0 0 16,0 0-16,0 0 0,-1 0 0,1 0 15,-21 21-15,21 0 0,-22 1 16,22 20-16,-21-21 0,21 21 0,-22 1 15,22-1-15,0 0 0,-21 1 16,21-1-16,-1 0 0,22 1 0,0-22 16,-21 21-16,21-21 0,0 1 15,0-1-15,0 0 0,21-21 0,1 0 16,-1 21-16,0-21 0,21 0 16,1 0-16,-22 0 0,21-21 0,0 0 15,1 0-15,-1-1 16,0 1-16,-20 0 0,20-21 0,-21 21 15,0-22-15,0 22 0,1-21 16,-22-1-16,0 22 0,0-21 0,0 21 16,0-22-16,0 22 0,0 0 15,0 42 17,0 0-32,0 1 0,0-1 15,0 21-15,0-21 0,0 22 16,0-22-16,0 0 0,0 21 15,-22-21-15,22 1 0,0-1 0,0 0 16,0 0-16,0 0 16,22-21-16,-1 0 15,0 0-15,0 0 0,21 0 16,-20-21-16,-1 0 0</inkml:trace>
  <inkml:trace contextRef="#ctx0" brushRef="#br0" timeOffset="1564.08">4466 677 0,'0'0'0,"-63"0"32,63 22-32,-22-22 15,22 21-15,-21 21 0,21-21 0,0 22 16,-21-1-16,21 0 0,0 1 15,-21-1-15,21 0 0,-21 22 0,21-1 16,0-20-16,-21 20 0,-1 1 16,1-1-16,21 1 0,-21 20 0,0-20 15,21 20-15,-21-20 0,0 21 16,21-22-16,-22 1 0,1 63 16,21-64-16,-21-21 0,0 22 15,0-22-15,21 1 0,0-1 16,-21 0-16,-1 22 0,1-43 15,21 0-15,0 0 0,0-42 32,0 0-32,0-21 0,21 20 15,1-20-15,-22 0 0,21-1 16,0 1-16,-21-21 0,21 20 0</inkml:trace>
  <inkml:trace contextRef="#ctx0" brushRef="#br0" timeOffset="1907.88">4212 889 0,'0'0'15,"0"-42"-15,0 21 0,0-22 0,0 22 16,0 0-16,21 0 0,0-22 0,-21 22 16,22 0-16,-1 0 0,0 21 15,21-21-15,-21 0 0,22-1 0,-22 22 16,21 0-16,1 0 0,-1 0 15,-21 0-15,21 0 0,-20 0 0,20 22 16,-21-1-16,0 0 0,-21 0 16,0 21-16,0-20 0,0 20 15,0-21-15,-21 21 0,0-20 16,-21 20-16,20-21 0,-20 21 0,21-20 16,-21-1-16,-1 0 0,22 0 15,-21 0-15,21 0 0,-1-21 0,-20 0 16,21 0-16,0 0 15,0 0-15,21-21 32,21 0-32,0 0 0,0 21 0</inkml:trace>
  <inkml:trace contextRef="#ctx0" brushRef="#br0" timeOffset="2244.69">5122 318 0,'0'0'0,"-21"0"31,0 21-31,0-21 0,21 21 16,-21 21-16,-1-21 0,22 22 0,-21-22 15,0 21-15,0 1 0,0-1 16,0 0-16,21 1 0,0-1 16,-22 0-16,22 1 0,0-22 0,0 21 15,0-21-15,0 0 0,0 1 16,22-1-16,-22 0 0,21-21 0,0 0 16,0 0-16,0 0 0,0 0 15,1 0-15,20 0 0,-21-21 0,0 0 16,0-1-16,1 1 0,-1 0 15,-21 0-15</inkml:trace>
  <inkml:trace contextRef="#ctx0" brushRef="#br0" timeOffset="2449.64">4805 656 0,'0'21'0,"0"-42"0,-21 42 0,42-21 32,0 0-32,0 0 15,0 0-15,0 0 0,1-21 16,20 21-16,-21-21 0,21 21 0,-20-21 16,20 21-16</inkml:trace>
  <inkml:trace contextRef="#ctx0" brushRef="#br0" timeOffset="2840.42">5313 720 0,'0'0'0,"21"0"31,0-21-31,0 21 16,0-22-16,1 22 0,-22-21 16,21 21-16,0-21 0,0 0 0,0 0 15,-21 0 1,-21 21 0,0 0-1,0 0-15,0 21 0,-1-21 0,22 21 16,-21 0-16,0 0 0,0 0 15,0 22-15,21-22 0,0 21 0,0-21 16,0 22-16,-21-22 0,21 0 16,0 0-16,0 22 0,0-22 15,0 0-15,21 0 0,0-21 16,0 0-16,21 0 16,-20 0-16,-1 0 0,0-21 15,0 21-15,21-21 0</inkml:trace>
  <inkml:trace contextRef="#ctx0" brushRef="#br0" timeOffset="3232.19">5736 593 0,'0'0'0,"0"-21"0,0-1 16,0 1-1,21 21-15,0-21 16,1 21-16,-1 0 15,0 0-15,0 0 0,0 0 0,0 21 16,1 0-16,-1-21 0,-21 22 16,21 20-16,-21-21 0,21 0 0,-21 0 15,0 22-15,0-22 0,0 21 16,0-21-16,0 22 0,0-22 16,0 0-16,-21 21 0,0-20 0,0-22 15,21 21-15,-22 0 0,1-21 16,21-21 15,0 0-31,0-1 0,0 1 0,0 0 16,21 0-16,-21-21 0,22 20 15,-1-20-15,0 21 0,-21 0 0,21-22 16,0 22-16,0 0 0,1 0 16,41-21-16,-42 42 0,0-22 15,1 22-15,-1 0 16,0 0-16,0 0 0</inkml:trace>
  <inkml:trace contextRef="#ctx0" brushRef="#br0" timeOffset="3524.15">6540 699 0,'-21'0'0,"42"0"0,-21 0 62,22 0-62,-1 0 0,0 0 0,0 0 16,0 0-16,0 0 15,1 0-15,-1 0 0,0 0 16,-21-22-16,21 22 0,0-21 16</inkml:trace>
  <inkml:trace contextRef="#ctx0" brushRef="#br0" timeOffset="4217.14">7451 466 0,'0'0'16,"0"-21"-16,-22-1 0,1 1 16,21 0-16,0 0 15,0 0-15,0 0 0,0-1 16,0 1 0,21 21-16,1-21 0,-1 21 15,0 0-15,0 0 0,0 0 16,0 0-16,1 0 0,-1 21 0,0 0 15,0 1-15,0-1 0,0 0 16,-21 0-16,0 0 0,22 22 0,-22-22 16,0 21-16,0-21 0,0 22 15,0-22-15,0 21 0,0-21 0,-22 22 16,1-22-16,0 21 0,0-21 16,0 0-16,0 22 0,-1-22 0,-20 0 15,21 0-15,-21 0 0,20-21 0,-20 22 16,21-22-16,0 0 15,0 0-15,-22 0 0,22 0 0,0 0 16,0 0-16,0 0 16,21-22-16,0 1 0,0 0 0,0 0 15,0-21-15,0 20 0,0 1 16,0-21-16,0 21 0,21 0 0,-21-1 16,21 1-16,0 21 0,0-21 15,0 21-15,1 0 0,-1 0 16,0 21-16,0 0 15,0 1-15,0-1 0,-21 0 16,22 0-16,-1 0 0,0 0 0,0 22 16,0-22-16,0 0 0,1 0 15,-1 0-15,-21 1 0,42-1 16,-21-21-16,0 0 0,1 0 16,-1 0-16,0 0 0,0 0 0,21 0 15,-20 0-15</inkml:trace>
  <inkml:trace contextRef="#ctx0" brushRef="#br0" timeOffset="5200.14">2392 1651 0,'-64'0'31,"43"0"-31,0 0 16,0 0-16,0 0 15,-1 0-15,1 0 0,0 0 0,0 0 16,42 0 15,0 0-15,0 0-16,22 0 0,-22 0 16,21 0-16,1 0 0,-1 0 15,21 0-15,1 0 0,-1 0 16,1 0-16,21 0 0,-22 0 0,22 0 15,21 0-15,-22 0 0,22 0 16,0 0-16,21 0 0,0 0 0,0 0 16,0 0-16,0 0 0,21-21 15,-21 21-15,21 0 0,0 0 0,1 0 16,-1 0-16,-21 0 16,21 0-16,0 0 0,0-21 0,0 21 0,1 0 15,-1 0-15,0 0 0,-21 0 16,21-21-16,-21 21 0,21 0 15,-21 0-15,0 0 0,0 0 16,-21 0-16,-21-22 0,21 22 0,-43 0 16,22 0-16,-22 0 0,1 0 0,-22-21 15,22 21-15,-22 0 0,-21 0 16,21 0-16,-20 0 0,20 0 16,-21 0-16,0 0 15,0 0 63,1 0-78</inkml:trace>
  <inkml:trace contextRef="#ctx0" brushRef="#br0" timeOffset="7012.8">2011 2773 0,'0'0'0,"0"-64"15,0 43-15,0 0 16,0 0-16,0 0 0,0 0 16,0-1-16,0 1 0,0 42 31,0 1-16,0 20-15,0-21 0,0 21 16,0 1-16,0 20 0,-21-20 16,21 20-16,-22-21 0,22 22 0,-21-1 15,21 1-15,0-1 0,-21-20 16,21 20-16,-21-20 0,0-1 0,21 0 16,0 1-16,0-22 0,0 21 15,-21-21-15,21 0 16,0-42 15,0 0-31,0 0 0</inkml:trace>
  <inkml:trace contextRef="#ctx0" brushRef="#br0" timeOffset="7296.64">2413 2561 0,'0'21'0,"0"1"16,0-1-16,0 0 0,0 21 15,0 1-15,0-1 0,0 0 0,0 1 16,0-1-16,0 21 0,0-20 16,0-1-16,0 22 0,0-22 0,-21 21 15,0-20-15,21-1 0,-22 0 16,22-20-16,-21 20 0,21-21 0,0 0 15,0 0-15,0 1 0,-21-44 47,21 1-47</inkml:trace>
  <inkml:trace contextRef="#ctx0" brushRef="#br0" timeOffset="7492.53">1884 3217 0,'0'0'0,"-21"0"16,42 0-1,0 0 1,0 0-16,21 0 0,-20 0 0,20-21 16,-21 21-16,21 0 0,-20-21 15,20 21-15,0 0 0,-21-21 16,1 21-16,20 0 0,-21-21 15,0 21-15</inkml:trace>
  <inkml:trace contextRef="#ctx0" brushRef="#br0" timeOffset="8088.47">2815 3239 0,'0'0'15,"21"0"-15,0 0 0,-21-22 0,22 1 0,-1 21 16,-21-21-16,21 21 0,-21-21 16,21 0-16,0 21 0,-21-21 15,0-1-15,0 1 0,0 0 16,0 0-16,0 0 16,-21 0-16,0 21 0,0-22 0,0 22 15,-1 0-15,1 0 0,-21 0 16,21 0-16,-22 0 0,22 22 0,-21-1 15,21 0-15,-22 0 0,22 21 16,0 1-16,0-22 0,0 21 0,0 1 16,-1-1-16,22-21 0,-21 21 15,21-20-15,0 20 0,0-21 16,0 0-16,21 0 16,1-21-16,-1 0 0,0 0 0,21 0 15,-21 0-15,22 0 0,-22-21 16,21 0-16,-21 21 0,22-21 0,-1 0 15,-21-22-15,22 22 0,-22 0 16,0-21-16,0 21 0,21-1 0,-42-20 16,22 21-16,-22-21 0,21 20 0,-21 1 15,0 0-15,21 0 0,-21 0 16,0 0-16,0 42 31,0 0-31,0 0 0,0 21 16,0-20-16,0 20 0,-21-21 15,21 21-15,0 1 0,-21-22 0,21 21 16,0 1-16,0-22 16,0 0-16,0 0 0,0 0 0,21-21 15,0 0-15,0 0 0,0 0 16,0 0-16,1-21 0,-1 0 16,21 0-16,-21 0 0,0-1 0,1-20 15</inkml:trace>
  <inkml:trace contextRef="#ctx0" brushRef="#br0" timeOffset="8552.59">3365 2985 0,'0'42'31,"0"-21"-31,0 0 16,0 0-16,0 22 0,-21-22 0,21 0 15,0 0-15,0 22 0,-21-22 16,21 0-16,-21 21 0,21-21 0,0 1 15,0-1-15,-21-21 0,21 21 16,0 0-16,-21-21 0,21-21 47,0 0-47,0 0 0,0-1 16,0 1-16,0 0 0,0-21 0,0 21 15,0-22-15,21 22 0,-21-21 16,21 21-16,0-1 0,0-20 0,0 21 15,1 0-15,20 0 0,0 21 0,1-22 16,-1 1-16,0 21 0,1 0 16,-1 0-16,21 0 0,-20 0 0,-1 21 15,0 1-15,-20-1 0,20 0 16,-42 21-16,0-21 0,0 1 0,0 20 16,0-21-16,0 21 0,-21-20 15,0 20-15,-1-21 0,1 0 16,0 0-16,0 22 0,0-43 0,-22 21 15,22 0-15,0-21 16,21 21-16,0-42 16,21 0-1,0 0-15,1 0 0,-1-1 16</inkml:trace>
  <inkml:trace contextRef="#ctx0" brushRef="#br0" timeOffset="9171.33">4699 3027 0,'-64'-106'31,"64"85"-31,-21 21 0,0-21 15,0 21-15,0 0 0,0 0 0,-1 0 16,-20 0-16,21 21 16,0 0-16,0 0 0,-1 0 0,1 1 15,0-1-15,0 21 0,0-21 0,0 22 16,21-22-16,-22 21 16,22-21-16,-21 0 0,21 22 0,0-22 15,0 0-15,0 0 0,0 0 16,21-21-16,1 0 15,-1 0-15,21 0 0,-21 0 16,0 0-16,22-21 0,-22 21 0,21-21 16,-21 0-16,22-21 0,-1-1 15,0 1-15,-20 21 0,-1-22 16,0 1-16,21 21 0,-21-21 0,22-43 16,-22 43-1,-21-1-15,21 1 0,0 0 0,-21-1 0,21 1 16,-21 21-16,0 0 0,0-1 15,0 1-15,0 42 16,0 1 0,-21-1-16,0 0 0,0 21 15,21 1-15,-21-1 0,0 0 0,-1 1 16,22-1-16,-21 0 0,21 1 16,-21-1-16,21-21 0,-21 21 0,21 1 15,0-22-15,0 0 0,0 21 0,0-20 16,0-1-16,21 0 15,0-21-15,0 0 0,1 0 0,-1 0 16,0 0-16,0 0 16,21-21-16,-20 0 0,-1-1 0,21 1 15,-21 0-15,22 0 0</inkml:trace>
  <inkml:trace contextRef="#ctx0" brushRef="#br0" timeOffset="9656.04">5503 2561 0,'-21'0'0,"0"0"0,0 0 0,0 21 15,-1 1-15,22-1 16,-21 0-16,0 21 0,21-21 16,-21 1-16,0 20 0,0 0 0,21-21 15,-22 22-15,1-1 0,0-21 16,21 22-16,0-22 0,0 21 0,0-21 15,-21 0-15,21 1 0,0-1 16,0 0-16,0 0 0,0 0 0,21 0 16,0-21-16,0 0 0,1 0 15,-1 0-15,0 0 0,0 0 16,0 0-16,0-21 0,22 21 16,-22-21-16,0 0 0,0 21 15,0-21-15,1 0 0,-1-1 0,0 1 0,0 0 16,0 0-16,-21 0 0,0 0 15,0-1-15,0 1 0,0 42 47,-21 1-47,21-1 0,-21 0 0,0 0 16,21 0-16,-21 0 0,21 1 0,0-1 16,0 0-16,0 0 15,0 0-15,21-21 31,0 0-31,0-21 16,0 0-16,-21 0 0,21 0 16,1-1-16,-1 1 0</inkml:trace>
  <inkml:trace contextRef="#ctx0" brushRef="#br0" timeOffset="9824.95">5673 2752 0,'0'0'0,"-22"0"0,1 0 16,21 21 0,0 0-1,21-21 1,1 0 0,-1 0-16</inkml:trace>
  <inkml:trace contextRef="#ctx0" brushRef="#br0" timeOffset="10312.67">6054 2836 0,'-22'0'0,"22"22"16,-21-1-16,21 0 15,-21-21-15,21 21 0,-21-21 16,21 21-16,0 0 0,0 1 0,-21-22 15,21 21-15,0 0 0,-21 0 0,21 0 16,-22 0-16,22 1 16,0-1-16,0 0 15,-21-21-15,21-21 47,0 0-47,0-1 0,0 1 16,0 0-16,0 0 0,21 0 0,1 0 15,-22-1-15,21 1 16,0 0-16,21-21 0,-21 21 0,22-1 16,-22 22-16,21-21 0,-21 0 0,22 21 15,-22 0-15,0 0 0,21 0 16,-20 0-16,-1 0 0,0 21 0,0 0 16,0 1-16,0-1 0,-21 0 15,0 0-15,0 0 0,0 0 16,0 1-16,0-1 0,0 0 15,-21 0-15,0 0 0,0 0 16,0 1-16,21-1 0,-21-21 16,-1 21-16,22-42 31</inkml:trace>
  <inkml:trace contextRef="#ctx0" brushRef="#br0" timeOffset="11113.02">7027 2836 0,'0'0'0,"0"-42"16,0 21-16,-21 21 15,0 0-15,0 0 16,0 0-16,-1 0 0,1 0 0,0 0 15,0 0-15,0 21 0,0 0 16,-22 0-16,22 1 0,0-1 0,0 0 16,0 0-16,-1 0 0,1 0 0,21 1 15,0-1-15,0 0 0,0 0 16,0 0-16,0 0 0,21-21 16,1 0-16,-1 0 15,21 0-15,-21 0 0,0 0 16,1 0-16,20 0 0,-21-21 0,0 0 15,0 0-15,1 21 16,-1-21-16,0 0 0,0-1 0,-21 1 16,21 0-16,-21 0 0,21 0 0,-21 0 15,0-1-15,0 1 32,0 42-17,0 1 1,0-1-16,0 0 0,0 0 0,0 0 15,-21 0-15,21 22 0,0-22 16,-21 21-16,0 1 0,21 20 16,-21-21-16,21 22 0,0-1 0,0 1 0,0-1 15,0 1-15,0-22 0,0 22 16,0-1-16,0 1 0,0-1 16,0 1-16,0-1 0,0 1 0,0-1 15,21 1-15,-21-1 0,21 1 16,-21-22-16,0 22 0,0-22 0,21 0 15,-21 1-15,0-1 0,0 0 0,0-21 16,0 22-16,0-1 16,0-21-16,0 0 0,-21 1 15,0-22-15,0 0 0,0 0 16,-1 0-16,-20-22 0,21 22 16,-21-21-16,-1 0 0,1 0 0,0 0 15,-1 0-15,1-22 0,-22 1 16,22 0-16,0-1 0,-1 1 15,1-22-15,0 1 0,21-1 0,-1 1 16,1-1-16,21-20 0,0 20 0,0 1 16,0-1-16,21 1 0,1-22 15,-1 22-15,21-1 0,0 22 0,1-22 16,-1 1-16,22 20 0,-22 1 16,0 0-16,22-1 0,-22 22 0,22 0 15,-22 0-15,21 0 0,-20 0 16,-1-1-16,0 1 0,1 0 15</inkml:trace>
  <inkml:trace contextRef="#ctx0" brushRef="#br0" timeOffset="12092.46">8805 2392 0,'0'-21'16,"0"42"-16,0-63 0,0 20 0,0 1 16,0 0-16,-21 21 15,0 21 1,21 0-16,-21 1 0,21-1 16,-21 21-16,-1 0 0,22 22 0,-21-22 15,0 22-15,0-22 0,0 0 16,0 22-16,21-22 0,-22 1 15,1-1-15,0-21 0,21 21 0,-21-20 16,21-1-16,0 0 16,0 0-16,21-21 15,-21-21 1,21 0-16,0 0 0,1-1 0,20 1 16,-21 0-16,0-21 0,22 21 0,-22-22 15,21 1-15,0 0 0,-20-1 16,20 22-16,-21-21 0,0 21 0,22-43 15,-22 64-15,0 0 16,-21 21 0,0 22-16,0-22 15,0 21-15,0-21 0,0 22 16,0-1-16,0-21 0,0 43 16,0-22-16,0-21 0,0 0 15,21 0-15,0 1 0,-21-1 0,21 0 16,1-21-16,-1 0 0,0 0 0,0 0 15,21 0-15,-20 0 0,-1 0 16,21 0-16,-21 0 0,22-21 16,-22 0-16,21-1 0,0 1 0,1-21 15,-22 21-15,21-22 0,-21 1 0,43-64 16,-43 64-16,0-22 16,-21 22-16,0-21 0,0 20 0,0 1 15,0-22-15,0 43 0,-21-21 16,0 21-16,0 0 0,-22-1 15,22 1-15,0 21 0,0 0 0,-21 0 16,20 0-16,1 0 0,0 0 16,0 21-16,0 1 0,21-1 0,0 21 15,0-21-15,0 22 0,0-22 0,0 21 16,0-21-16,0 22 0,0-22 16,0 21-16,0-21 0,21 0 0,0 1 15,0-1-15,0-21 0</inkml:trace>
  <inkml:trace contextRef="#ctx0" brushRef="#br0" timeOffset="12468.25">9737 2752 0,'0'21'16,"21"-21"-16,0 0 15,0 0-15,0 0 0,0 0 16,1 0-16,20-21 0,-21 0 15,21 21-15,1-22 0,-22 1 0,21 0 16,1 0-16,-22 0 0,0 21 0,0-21 16,0-1-16,-21-20 0,21 21 15,-21 0-15,0 0 0,-21-1 16,0 1-16,0 21 16,0 0-16,-22 0 0,22 0 0,-21 21 15,0 1-15,20-1 0,-20 21 16,21 0-16,-21-20 0,20 20 0,1 0 15,0 1-15,0-1 0,0-21 0,21 21 16,0-20-16,0 20 0,0-21 16,0 0-16,0 0 0,0 1 0,21-22 15,0 21-15,0-21 0,22 0 0,-22 0 16,21 0-16,0 0 0,22 0 16,-22-21-16,1-1 0,-1 1 0,21 0 15,-20 0-15,-1-21 0</inkml:trace>
  <inkml:trace contextRef="#ctx0" brushRef="#br0" timeOffset="12980.95">10668 2096 0,'0'0'0,"0"-22"0,-21 1 32,0 21-32,-1 21 15,1 22-15,21-22 0,-21 21 16,21-21-16,-21 22 0,21 20 0,0-20 15,0-1-15,-21 21 0,21-20 16,-21 20-16,21-20 0,0-1 16,0 21-16,0-41 0,0 20 0,0 0 15,0-21-15,0 22 0,0-22 16,0 0-16,0 0 0,-22-21 16,22-21 15,0 0-31,0 0 0,0 0 15,0-1-15,0-20 0,0 21 0,22-21 16,-22-1-16,21 22 0,0-21 16,0 21-16,0-22 0,0 22 15,1-21-15,20 21 0,-21-1 16,21 22-16,1 0 0,-22 0 0,21 0 16,1 0-16,-1 0 0,-21 22 15,21-1-15,-20 0 0,20 0 0,-21 21 16,0-20-16,0 20 0,-21-21 0,0 21 15,0-20-15,0-1 16,-42 21-16,21-21 0,-21 0 0,20 1 0,-20-1 16,0 0-16,-1 0 0,-41 0 15,63 0-15,-22-21 0,1 0 16,21 0-16,0 22 0,-22-22 16,22 0-16,0 0 0,0 0 0,0 0 15,21-22-15,0 1 0,0 0 16,0 0-16</inkml:trace>
  <inkml:trace contextRef="#ctx0" brushRef="#br0" timeOffset="13933.25">11557 2138 0,'0'0'0,"-21"21"31,21 0-31,21-21 16,0 0-16,0 0 0,22 0 16,-22 0-16,21 0 0,0 0 15,-20 0-15,20 0 0,0 0 16,1-21-16,-1 0 0,-21 21 0,0-21 15,22 21-15,-43-21 0,21-1 16,0 1-16,-21 0 0,0 0 16,0 0-16,-21 0 15,0-1-15,-22 1 0,22 21 0,-21-21 16,21 21-16,-22 0 0,1 0 16,0 0-16,20 0 0,-20 0 0,0 21 15,21 0-15,-1-21 0,1 22 0,0 20 16,0-21-16,0 0 15,0 0-15,21 22 0,-22-22 0,22 0 16,0 21-16,0-20 0,0-1 0,0 0 16,0 0-16,22 0 0,-1 0 15,0-21-15,0 22 0,0-1 0,0-21 16,22 0-16,-22 0 0,0 0 16,0 0-16,0 0 0,1 0 0,-22-21 15,-22-1 1,1 22-1,0 0-15,0 0 0,-21 0 0,20 0 16,-20 0-16,21 0 0,-21 22 16,20-1-16,-20 0 0,21 0 0,0 0 15,-22 22-15,22-1 0,0 0 16,0-21-16,0 22 0,21-1 16,-21 0-16,21-20 0,0 20 0,0-21 15,0 21-15,0-20 0,0-1 16,21 0-16,0 0 0,0-21 0,0 21 15,0-21-15,1 0 0,20 0 0,-21 0 16,0 0-16,22 0 0,-1 0 16,0 0-16,1-21 0,-1 0 0,0 0 15,22 0-15,-22-1 0,22-20 16,-22 0-16</inkml:trace>
  <inkml:trace contextRef="#ctx0" brushRef="#br0" timeOffset="14220.08">12531 1693 0,'-22'0'15,"1"0"-15,0 0 16,0 43-16,0-22 0,0 21 0,-1 1 16,-20 62-16,0-41 15,21-1-15,-1-20 0,1 20 0,0 1 16,-21-1-16,21 1 0,-43 63 15,43-64-15,0-20 16,0 20-16,21-21 0,-22 1 0,22-22 16,-21 21-16,21-21 0,0 1 0,0-1 15,0 0-15,21-21 32,1 0-32,-1-21 15,0 0-15,0-1 0,0 1 0</inkml:trace>
  <inkml:trace contextRef="#ctx0" brushRef="#br0" timeOffset="14599.87">12277 2604 0,'0'21'16,"0"0"-16,-22-21 16,22 21-16,0 0 31,22-21-31,-1 0 15,0 0-15,21 0 0,-21-21 16,1 21-16,-1-21 0,21 0 0,-21 21 16,0-21-16,1-1 0,-1 1 15,-21 0-15,0 0 0,0 0 16,0 0-16,-21 21 16,-1 0-1,1 0-15,0 0 0,-21 21 0,21 0 16,-1 0-16,-20 0 0,21 0 0,0 22 15,0-22-15,-1 0 0,22 21 16,0-20-16,0-1 0,0 0 0,0 0 16,0 0-16,0 0 15,22-21-15,-1 0 0,0 0 16,0 0-16,0 0 0,22 0 0,-22 0 16,21 0-16,0 0 0,-20-21 15,20 0-15,-21 0 0,21 0 0,-20 0 16</inkml:trace>
  <inkml:trace contextRef="#ctx0" brushRef="#br0" timeOffset="15296.47">12869 2413 0,'0'0'16,"0"21"0,-21 0-16,21 1 0,-21-1 0,21 0 15,-21 0-15,0 21 0,21-20 0,0-1 16,-22 21-16,22-21 0,-21 0 15,21 1-15,0-1 0,0 0 0,0 0 16,0 0-16,-21 0 0,21 1 16,0-44 31,0 1-47,0 0 0,0 0 15,0 0-15,0 0 0,21-22 0,-21 22 16,0-21-16,21 21 0,1-22 15,-22 22-15,21-21 0,0 21 0,21-1 16,-21 1-16,22 0 0,-22 0 16,21 21-16,1 0 0,-22 0 0,21 0 15,-21 0-15,22 21 0,-22 0 0,21 0 16,-21 1-16,0 20 0,-21-21 16,0 21-16,0-20 0,0 20 0,0-21 15,0 21-15,0-20 16,0-1-16,0 0 0,-21 0 0,0 0 15,21 0-15,-21 1 0,0-1 16,0-21-16,21-21 31,0-1-31,0 1 16,21 0-16,0-21 16,0 21-16,0-22 0,0 22 0,1-21 15,-1-1-15,21 1 0,-21 21 16,22-21-16,-22 20 0,21-20 15,-21 21-15,22 21 0,-1 0 0,-21 0 0,21 0 16,-20 0-16,-1 21 16,0 0-16,0 0 0,0 1 0,-21 20 15,0 0-15,0-21 0,0 22 16,0-1-16,0-21 0,-21 22 0,0-22 16,0 0-16,0 0 0,-1 0 0,1 22 15,0-22-15,0-21 16,21 21-16,0-42 47,21 21-47,0-21 0,0-1 0,1 1 15,-22 0-15,21 0 0</inkml:trace>
  <inkml:trace contextRef="#ctx0" brushRef="#br0" timeOffset="15684.24">13843 2667 0,'0'21'16,"0"0"-16,21-21 16,0 0-16,0 0 15,1 0-15,-1 0 0,0 0 16,21-21-16,-21 21 16,1-21-16,-1 0 0,0 21 0,0-21 15,0 0-15,-21-1 16,21 1-16,-21 0 0,0 0 15,0 0-15,0 0 0,-21 21 16,0 0-16,0 0 16,0 0-16,0 0 0,-1 21 0,1 0 15,0 0-15,0 0 0,0 22 16,0-22-16,21 0 0,-22 0 0,22 21 16,-21-20-16,21-1 0,0 0 0,0 0 15,0 0-15,0 0 16,21-21-16,1 0 15,-1 0-15,0 0 0,21 0 16,-21 0-16,22 0 0,-1 0 16,0-21-16,1 0 0,-1 21 0,0-21 15,1 0-15,-1-22 0,-21 22 16,0 0-16,22-21 0</inkml:trace>
  <inkml:trace contextRef="#ctx0" brushRef="#br0" timeOffset="16112">14520 2455 0,'0'0'0,"0"-21"0,0 42 31,0 1-15,-21-1-16,21 0 0,-21 21 0,21-21 16,0 22-16,0-22 0,-21 21 15,21-21-15,-21 1 0,21-1 0,0 0 16,0 0-16,-22 0 0,22 0 16,-21 1-16,21-1 15,0-42 16,0-1-15,0 1-16,21 0 0,1 0 0,-22 0 16,21 0-16,0-22 0,0 22 15,0-21-15,0-1 0,22 1 0,-22 21 16,0-21-16,21 20 0,1 1 0,20 0 16,-42 21-16,22 0 15,-22 0-15,0 21 0,21 0 16,-20 1-16,-1 20 0,-21-21 0,0 21 15,0 1-15,0-22 0,0 21 16,0 1-16,0-22 0,0 21 0,0-21 16,0 0-16,0 1 0,0-1 0,0 0 15,-21 0-15,-1 0 16,1-21-16,21-21 31,0 0-15,21 0-16,1 0 0,-1-1 0</inkml:trace>
  <inkml:trace contextRef="#ctx0" brushRef="#br0" timeOffset="16424.82">15536 1969 0,'0'0'16,"0"21"-1,0 0 1,0 0-16,0 0 0,-21 0 0,0 22 16,21-22-16,-21 21 15,0 1-15,-1-1 0,1 0 0,0 22 16,0-22-16,0 22 0,21-22 16,-21 0-16,-1 1 0,1-1 0,21 0 15,0-21-15,-21 22 0,0-22 0,21 0 16,-21 0-16,21 0 0,0 1 15,21-22 17,0 0-32,0-22 0,0 22 15,1-21-15,-1 0 0,21 0 0</inkml:trace>
  <inkml:trace contextRef="#ctx0" brushRef="#br0" timeOffset="16836.59">15960 2540 0,'0'-21'16,"0"42"-16,0-63 15,-22 42-15,1 0 16,0 0-16,-21 21 16,21-21-16,-1 21 0,1 0 0,0 0 15,0-21-15,0 22 0,0-1 16,21 0-16,0 0 0,0 0 15,0 0-15,0 1 16,21-22-16,0 0 16,0 21-16,0-21 0,0 21 0,1-21 15,-1 21-15,0-21 0,-21 21 0,21-21 16,-21 21-16,21-21 0,-21 22 16,0-1-16,0 0 15,-21-21 1,0 0-16,0 0 0,0 0 15,-1 0-15,1 0 0,0 0 0,0 0 16,0 0-16,0 0 0,-1 0 16,1 0-16,0 0 0,0 0 0,0-21 15,21 0 1,0-1 0,0 1-16,0 0 15,0 0-15</inkml:trace>
  <inkml:trace contextRef="#ctx0" brushRef="#br0" timeOffset="17128.45">15198 2201 0,'0'0'0,"21"0"16,0 0-16,21 0 0,-21 0 0,22 0 15,20 0-15,-20 0 0,20 0 0,-21 0 16,22 0-16,-22 0 0,22 0 16,-22 0-16,0-21 0,1 21 0,-1 0 15,0 0-15,-20 0 0,-1 0 16,0 0-16,0 0 0,0 0 0,0 0 16,-42 0 15,0 0-16,0 0-15,-21 0 0</inkml:trace>
  <inkml:trace contextRef="#ctx0" brushRef="#br0" timeOffset="18424.81">2646 3810 0,'0'0'0,"-64"0"31,43 0-15,42 0 31,0 0-47,1 0 15,-1 0-15,21 0 0,0 0 16,1 0-16,-1 0 0,0 0 0,1 0 15,-1 0-15,22 0 0,-22 0 16,21 0-16,-20 0 0,20 0 0,1 0 16,-1 0-16,22 0 0,-22 0 0,22 0 15,0 0-15,-1 0 0,1 0 16,0 0-16,-1 0 0,1-21 0,21 21 16,-21 0-16,42 0 15,-22 0-15,1 0 0,21 0 0,0 0 16,-21 0-16,21 0 0,-21 0 0,21 0 15,0 0-15,0 0 0,0 0 16,0 0-16,21 0 0,-21 0 0,21-21 16,0 21-16,1 0 0,-1 0 15,0 0-15,0-21 0,0 21 0,22 0 16,-22 0-16,21 0 0,0 0 0,-20 0 16,20-22-16,0 22 0,-21 0 15,22 0-15,-1 0 0,0 0 0,1 0 16,-1 0-16,0 0 0,1 0 15,-1 0-15,22 0 0,-22 0 16,-21 0-16,21 0 0,1 0 0,-22 0 16,21 0-16,1 0 0,-22 0 15,0 0-15,0 0 0,21 0 0,-20 0 16,-1 0-16,21 0 0,-21 0 16,0 22-16,1-22 0,-1 0 0,21 0 15,-21 21-15,0-21 0,1 0 0,-22 0 16,21 21-16,-21-21 0,21 0 15,0 21-15,-21-21 0,0 0 0,0 21 16,0-21-16,-21 0 0,21 21 0,-21-21 16,0 22-16,-22-22 15,22 0-15,-21 0 0,-1 21 0,1-21 16,-21 0-16,-1 0 0,1 0 16,-1 0-16,22 0 0,-43 21 15,-21-21-15,22 0 0,-22 0 0,0 0 16,0 0-16,-42 0 62</inkml:trace>
  <inkml:trace contextRef="#ctx0" brushRef="#br0" timeOffset="19502.41">1460 5080 0,'0'0'16,"0"-85"0,0 64-1,0 0-15,0 42 47,0 22-47,0-22 16,-21 21-16,21 0 0,-21 1 0,21-1 15,0 22-15,0-22 0,-21 0 16,0 1-16,21-1 0,-21 21 0,21-41 16,0 20-16,-22 0 0,22-21 15,-21 22-15,21-22 0,0 0 0,0 0 16,0-42 31,21 0-47,-21 0 15,22 0-15,-22-1 0,21 1 0</inkml:trace>
  <inkml:trace contextRef="#ctx0" brushRef="#br0" timeOffset="19846.22">1757 5398 0,'0'21'0,"0"-42"0,0 63 0,0-21 16,0 0 0,21-21-1,0 0 1,0 0-16,0-21 0,1 0 16,-1 0-16,-21 0 15,0-1-15,0 1 16,0 0-16,-21 21 15,-1 0-15,1 0 0,0 0 16,0 0-16,0 0 16,0 21-16,21 0 15,0 1-15,0-1 0,0 0 16,21-21 15,0 0-31,0 0 0</inkml:trace>
  <inkml:trace contextRef="#ctx0" brushRef="#br0" timeOffset="22172.57">3450 4720 0,'0'0'0,"21"0"0,-21-21 0,0 0 15,0 0 1,0 0-16,0 42 47,0 0-47,0 21 0,-21 1 15,21 20-15,-21-21 0,0 22 16,21-1-16,-21 1 0,-1-1 0,1 1 16,0-22-16,21 22 0,-21-22 15,0 0-15,21 1 0,-21-22 16,21 0-16,0 21 0,0-20 15,0-1-15,0-42 32,0-1-32,0 1 15,0 0-15,21 0 0,-21 0 0</inkml:trace>
  <inkml:trace contextRef="#ctx0" brushRef="#br0" timeOffset="22588.33">3069 4720 0,'0'0'0,"-21"0"0,0-21 0,21 0 15,0 0-15,0 0 16,0-1-16,0 1 0,0 0 16,0 0-16,21 0 0,0 21 15,21-21-15,-20 21 0,20 0 16,21-22-16,-20 22 0,20 0 0,1 0 15,20 22-15,-20-1 0,-1 0 16,1 21-16,-1 1 0,1 20 0,-22-21 16,-21 22-16,1 21 0,-1-22 15,-21 1-15,0-1 0,0-21 0,-21 22 16,-1-1-16,-20-20 0,0-1 16,-1-21-16,-20 22 0,21-22 0,-22 21 15,22-21-15,-22 0 0,22-21 16,0 22-16,-1-22 0,1 21 15,0-21-15,-1 0 0,1 0 0,21 0 16,-22 0-16,22 0 0,0 0 16,0-21-16,0-1 0,0 1 15,21 0 1,0 0-16,21 21 0,0-21 0,0 21 16,21-21-16,22-22 0,-22 43 15</inkml:trace>
  <inkml:trace contextRef="#ctx0" brushRef="#br0" timeOffset="22992.1">4085 5144 0,'0'0'15,"0"-22"-15,0 1 0,0 0 16,0 0-16,0 0 0,0 0 15,0-1-15,21 1 16,0 0-16,1 21 0,-1 0 0,0 0 16,0 0-16,21 0 0,-20 21 15,20 0-15,-21 1 0,0-1 16,22 21-16,-22 0 0,-21-20 16,0 20-16,0-21 0,0 21 15,0-20-15,-21-1 0,-1 0 0,1 0 16,0 0-16,0 0 0,0 1 0,0-22 15,-1 0-15,1 0 16,21-22 0,0 1-1,0 0-15,0 0 0,0 0 0,0 0 16,21-1-16,-21 1 0,22 0 16,-1 0-16,0-21 0,0 20 15,0 1-15,0 0 0,22 0 0,-22 21 16,21-21-16,-21 0 0,1-1 15,20 22-15</inkml:trace>
  <inkml:trace contextRef="#ctx0" brushRef="#br0" timeOffset="23355.89">4805 4953 0,'0'21'16,"0"64"-1,-21-64-15,-1 0 16,22 0-16,-21 22 0,21-22 15,-21 0-15,21 0 0,-21 0 0,21 1 16,-21-1-16,21 0 0,0 0 16,0 0-16,21 0 15,0-21-15,21 0 0,-20 0 16,-1 0-16,21 0 0,-21-21 0,22 21 16,-22-21-16,0 0 0,21 0 0,-21 0 15,1 21-15,-1-22 0,-21-20 16,0 21-16,21 0 0,-21 0 0,0-1 15,0-20-15,0 21 0,-21 0 16,0 0-16,-1-1 0,1 1 0,0 0 16,-21 21-16,21 0 0,-1 0 15,-20 0-15,21 0 0,0 21 16,0 0-16,21 1 0,0-1 16,0 0-16,0 0 0,21 0 15,0-21-15,0 0 0,0 0 16,0 0-16,22 0 0</inkml:trace>
  <inkml:trace contextRef="#ctx0" brushRef="#br0" timeOffset="23692.41">5397 4932 0,'0'-21'15,"0"42"1,-21 0-16,21 0 15,0 0-15,0 22 0,0-22 16,0 21-16,0 1 0,-21-1 0,21 0 16,-21 1-16,21-1 0,-21 21 15,0-20-15,-1 20 0,22 1 0,-21-1 16,0 1-16,21-1 0,0 1 0,0-1 16,-21 1-16,21-1 0,0-20 15,-21 20-15,21-21 0,0 1 0,-21-1 16,21-21-16,0 22 0,0-22 15,0 21-15,0-21 0,0 0 0,0 1 16,0-44 0,0 1-1,0 0-15,0 0 0,0 0 16,21-22-16,-21 1 0,21 21 0,-21-21 16</inkml:trace>
  <inkml:trace contextRef="#ctx0" brushRef="#br0" timeOffset="23953.26">5207 5313 0,'0'-42'0,"0"84"0,0-127 0,0 43 16,0 0-16,0-1 0,0 1 0,0 21 15,21-22-15,0 1 0,22 21 0,-22 0 16,21 0-16,0-1 16,1 22-16,20 0 0,-20 0 0,-1 22 15,21-1-15,-41 21 0,20-21 16,-21 22-16,0-22 0,-21 42 15,0-20-15,0-22 0,-42 0 0,21 21 16,-22-21-16,22 1 0,-21-22 16,0 21-16,-1 0 0,22-21 0,-21 0 15,21 21-15,-1-21 0,1 0 0,21-21 32</inkml:trace>
  <inkml:trace contextRef="#ctx0" brushRef="#br0" timeOffset="24871.81">6392 4657 0,'0'0'15,"0"-21"1,0 42 0,0 0-16,-21 0 15,21 21-15,-21 1 0,0-1 16,21 0-16,-21 1 0,-1 20 0,1-20 16,0-1-16,21 0 0,-21 1 0,0-1 15,0 0-15,-1 1 0,1-22 16,0 21-16,21-21 0,0 0 0,0 1 15,-21-22-15,21-22 32,0 1-32,0 0 0,21 0 15,-21 0-15,21 0 0,-21-22 0,0 22 16,21-21-16,1-1 0,-22 1 16,0 0-16,21 21 0,0-22 15,-21 22-15,21 0 0,0 21 31,-21 21-31,0 0 0,0 22 16,0-22-16,21 0 0,-21 21 16,0-21-16,0 1 0,0 20 0,22-21 15,-22 0-15,21 0 0,-21 22 0,21-22 16,0-21-16,-21 21 0,21 0 16,0-21-16,1 0 0,-1 0 0,0 0 15,0 0-15,21 0 0,-20 0 0,-1 0 16,21-21-16,0 21 0,-20-21 15,20 0-15,0-22 0,-21 22 16,22-21-16,-22 21 0,21-22 16,-21 1-16,1-21 0,-22 20 0,0-20 15,21 20-15,-21-20 0,0 21 0,0-22 16,0 22-16,-21-1 0,-1 1 16,-20 0-16,21 21 0,-21-22 0,-1 22 15,1 0-15,-22 21 0,22 0 0,0 0 16,-1 0-16,1 0 0,0 21 15,-1 0-15,22 22 0,0-1 0,0-21 16,0 21-16,21 22 0,-21-22 16,21 1-16,0 20 0,0-21 0,0 1 15,0-1-15,21 0 0,0-20 16,0 20-16,0-21 0,22 0 16,-22 0-16,21 1 0,-21-22 0,22 0 15,-1 0-15,43 0 0,-43 0 16,0 0-16,1 0 0,-1-22 15,0 1-15,1 0 0</inkml:trace>
  <inkml:trace contextRef="#ctx0" brushRef="#br0" timeOffset="25348.54">7239 4784 0,'0'0'0,"0"-21"0,0-1 16,0 1-16,-21 21 31,21 21-16,-21 1-15,21-1 0,-22 0 0,1 21 16,21-21-16,-21 22 0,21-22 0,-21 21 16,21-21-16,-21 22 0,21-22 15,0 0-15,0 0 0,0 22 0,0-22 16,0 0-16,0 0 0,21 0 16,0-21-16,0 0 0,0 0 15,1 0-15,-1 0 0,0 0 0,0 0 16,21 0-16,-20 0 0,-1-21 0,0 0 15,21 0-15,-21 0 16,1-1-16,-1 1 0,0-21 0,-21 21 16,0-22-16,0 1 0,0 21 0,0-21 15,0-1-15,0 1 0,0 21 16,0-22-16,-21 22 0,0 0 0,-1 21 16,1-21-16,0 21 0,0 0 15,0 0-15,0 0 0,-1 21 0,1 0 16,0 0-16,-21 1 0,42-1 0,-21 21 15,-1 0-15,1-20 0,21 20 16,-21 0-16,21-21 0,0 22 0,0-22 16,0 21-16,0-21 0,0 1 0,0-1 15,21 0-15,0-21 16,1 21-16,20-21 0,-21 0 0,0 0 16,22 0-16,-22 0 0,21 0 0,-21-21 15,22 0-15,-1 21 0,-21-21 16</inkml:trace>
  <inkml:trace contextRef="#ctx0" brushRef="#br0" timeOffset="26324.24">7832 4763 0,'0'0'15,"0"-22"-15,21 22 0,-21-21 0,-21 42 47,21 1-31,-22-1-16,22 21 0,-21-21 0,21 0 15,0 22-15,0-22 0,0 21 0,0-21 16,0 22-16,0-22 0,0 21 16,0-21-16,0 1 0,0-1 0,0 0 15,0 0-15,21-21 16,1 0-16,-1 0 16,0 0-16,0 0 0,0 0 0,0-21 15,1 0-15,-1 0 0,0-1 0,21 1 16,-21 0-16,22 0 15,-22-21-15,0-1 0,0 22 0,0-21 0,1 21 16,-22-1-16,0 1 16,0 0-16,21 21 0,-21 21 31,0 0-31,-21 1 16,21-1-16,0 0 0,0 0 0,-22 21 15,22-20-15,-21-1 0,21 0 0,0 0 16,0 0-16,0 0 0,0 1 15,21-1 1,1-21-16,-1 0 0,0 0 16,0 0-16,21 0 0,-20-21 15,-1-1-15,21 22 0,-21-21 16,0 0-16,1-21 0,-1 21 0,-21-1 16,0-20-16,0 21 0,21-21 15,-21 20-15,0-20 0,0 21 0,0 0 16,-21-22-16,21 22 0,-21 21 15,21-21-15,-22 0 0,1 21 0,21-21 16,21 21 15,1 0-31,20 0 16,-21 0-16,0 0 0,22 0 16,-22 0-16,21 0 0,-21 0 0,22 0 15,-1 0-15,0 0 0,1 21 16,-22 0-16,21-21 0,-21 21 0,0 0 15,1 22-15,-1-22 0,-21 21 16,0-21-16,0 1 0,0 20 0,0-21 16,0 21-16,0-20 0,0-1 15,0 0-15,0 0 0,0 0 0,-21 0 16,-1 1-16,1-22 31,21-22-15,-21 22-16,21-21 0,0 0 15,0 0-15,0 0 0,0 0 0,0-22 16,21 22-16,0-21 0,1-1 16,-1 1-16,0 0 0,0-1 0,0 22 15,0 0-15,22-21 0,-22 42 16,21-21-16,-21 21 0,22 0 0,-22 0 16,0 0-16,0 0 0,0 21 0,1 0 15,-22 0-15,0 21 0,21-20 16,-21 20-16,0-21 0,0 21 0,0 22 15,0-22-15,0-21 16,0 1-16,-21-1 0,21 0 0,0 0 16,-22 0-16,22 0 0,-21-21 15,21 22-15,-21-22 0,0 0 16,0 0 0</inkml:trace>
  <inkml:trace contextRef="#ctx0" brushRef="#br0" timeOffset="27418.64">1122 6879 0,'0'-21'0,"0"0"31,0 0-31,0 0 16,0-1-16,21 22 16,0-21-16,0 0 0,0 0 15,1 21-15,20-21 0,-21 0 0,21 21 16,-20 0-16,20 0 0,0 0 16,-21 0-16,22 21 0,-22 21 0,0-21 15,0 22-15,-21-22 0,0 21 16,0 0-16,0 1 0,-21-1 0,-21 0 15,21 22-15,-22-22 16,1 1-16,0-1 0,-1 0 0,-20 1 16,20-22-16,1 21 0,21-21 15,-21 0-15,-1 1 0,22-22 0,-21 0 16,21 0-16,-1 0 0,1 0 16,0 0-16,0 0 0,0-22 0,21 1 15,-21 0-15,21 0 0,0 0 16,0-22-16,0 1 0,0 21 0,0-21 15,21 20-15,0-20 0,0 21 16,0 0-16,0 0 0,1 21 0,20 0 16,-21 0-16,21 0 0,-20 0 15,20 21-15,-21 0 0,21 0 16,-20 0-16,-1 22 0,0-22 16,0 21-16,0-21 0,-21 22 0,21-22 15,-21 0-15,0 0 0,22 0 16,-22 0-16,0 1 0,0-1 15,21-21 1,0 0-16,0 0 0,-21-21 16,21-1-16,0 1 0,1 0 15,-1 0-15</inkml:trace>
  <inkml:trace contextRef="#ctx0" brushRef="#br0" timeOffset="27568.55">1841 7006 0,'0'0'0,"22"0"63,-1 0-47</inkml:trace>
  <inkml:trace contextRef="#ctx0" brushRef="#br0" timeOffset="28040.68">3006 6604 0,'0'0'15,"0"-21"-15,-22 0 0,22 0 0,-21 21 16,21-22-16,-21 22 16,0 0-16,21 22 0,-21-1 15,21 0-15,0 21 0,0-21 0,-21 22 16,21-1-16,-22 0 0,22 1 16,0 20-16,0-20 0,-21-1 0,0 0 15,21 1-15,-21-1 0,0 0 16,21 1-16,0-22 0,0 21 15,-21-21-15,21 0 0,0 1 0,0-1 16,-22-42 0,22-1-1</inkml:trace>
  <inkml:trace contextRef="#ctx0" brushRef="#br0" timeOffset="28552.4">2455 6837 0,'0'0'15,"0"-42"-15,0-1 0,0 1 0,0 21 16,0-22-16,0 1 16,43 0-16,-22-1 0,21 1 0,0 21 15,1 0-15,-1 0 0,0-1 0,64 22 16,-63 0-16,20 0 16,-21 22-16,1 20 0,20 0 0,-20-21 15,-1 22-15,-21 20 0,21-20 0,-20-1 16,-22 0-16,0 1 0,0-22 15,0 21-15,0 0 0,0-20 0,0-1 16,-22 21-16,22-21 0,-21 0 16,0 1-16,0-22 15,0-22 1,21 1 0,0 0-16,0 0 0,0 0 0,0-22 15,0 22-15,0-21 0,21 0 16,0-22-16,0 22 0,22-64 15,-22 64-15,21-1 0,0 1 16,1 0-16,-1 20 0,0 1 0,1 21 16,20 0-16,-20 0 0,-1 21 0,21 1 15,-41 20-15,20 0 0,-21 1 16,0-1-16,0 0 0,-21 1 16,0 20-16,0-21 0,0 1 0,-21-1 15,0-21-15,0 22 0,0-1 16,0-21-16,-1 21 0,1-20 0,-21-1 15,21 0-15,0 0 0,-1-21 16,1 21-16,0-21 0,21-21 31,21 21-31,0-21 0,1 0 16</inkml:trace>
  <inkml:trace contextRef="#ctx0" brushRef="#br0" timeOffset="29000.17">4191 6668 0,'0'0'16,"0"-22"-1,-21 22-15,21 22 16,-21-1-16,-1 0 16,1 0-16,21 0 0,-21 0 0,0 22 15,21-22-15,0 21 0,-21-21 0,0 22 16,21-22-16,-22 0 0,22 21 15,0-20-15,0-1 0,0 0 0,0 0 16,22 0-16,-1-21 0,0 0 16,0 0-16,21 0 15,-20 0-15,-1-21 0,21 0 16,-21 21-16,0-21 0,22 0 0,-22-1 16,0 1-16,0 0 0,0-21 15,1 21-15,-22-1 0,0-20 16,0 21-16,0-43 0,-22 22 0,-20 21 15,21 0-15,0 0 0,-22-1 16,22 22-16,0 0 0,-21 0 0,21 0 16,-1 0-16,1 22 0,-21-1 15,21 0-15,0 0 0,-1 21 0,22-20 16,0 20-16,-21-21 0,21 0 0,0 22 16,0-22-16,0 0 15,0 0-15,0 0 0,21 0 0,1-21 0,-1 0 16,21 0-16,-21 0 0,22 0 15,-1 0-15,0 0 0</inkml:trace>
  <inkml:trace contextRef="#ctx0" brushRef="#br0" timeOffset="29433.95">4720 6625 0,'0'0'0,"0"-21"16,0 42-1,0 0-15,-21 1 0,0-1 16,21 0-16,-21 21 0,21-21 16,0 22-16,0-22 0,-22 21 0,22-21 15,-21 1-15,21-1 0,0 21 0,0-21 16,0 0-16,0 1 16,21-22-16,1 0 0,-1 0 15,0 0-15,0 0 0,0 0 0,0 0 16,1-22-16,20 1 0,-21 21 15,0-21-15,0 0 0,1 0 0,-1-22 16,-21 22-16,0 0 0,21 0 16,-21-21-16,0 20 0,0-20 15,0 21-15,0 0 0,0 0 0,0-1 16,0 44 0,0-1-1,0 0-15,0 0 0,0 21 16,-21-20-16,21-1 0,0 0 15,0 0-15,0 0 0,0 0 0,0 1 16,0-1-16,0 0 0,21-21 31,0 0-31,21 0 16,-20 0-16</inkml:trace>
  <inkml:trace contextRef="#ctx0" brushRef="#br0" timeOffset="29808.53">5376 6752 0,'0'0'0,"21"-21"0,1 0 16,-22 0-16,0 0 0,0-1 0,0 1 16,0 0-16,0 0 15,-22 21-15,1 0 16,0 0-16,0 0 0,0 0 0,21 21 16,-21-21-16,-1 21 0,1 0 0,0 1 15,21-1-15,0 0 0,0 0 16,0 0-16,0 0 0,0 1 0,0-1 15,0 0-15,0 0 0,0 0 16,21 0-16,0-21 16,1 22-16,-1-22 0,0 21 0,-21 0 15,21-21-15,-21 21 0,21-21 0,-21 21 16,0 0 0,-21-21-1,-21 0-15,21 0 0,-1 0 0,1 0 16,0 0-16,-21 0 0,21 0 15,-1 0-15,1 0 0,0 0 16,42 0 0,0-21-1,1 21-15,20-21 16,-21 21-16,0-21 0</inkml:trace>
  <inkml:trace contextRef="#ctx0" brushRef="#br0" timeOffset="30144.33">5778 6879 0,'0'0'0,"0"-21"0,22 21 0,-1-21 0,0 21 16,0-21-16,0 0 15,0 21-15,-21-22 0,22 1 0,-1 0 16,-21 0-16,21 0 0,-21 0 0,0-1 15,0 1-15,-21 21 16,0 0-16,-1 0 0,1 0 16,0 0-16,0 0 0,-21 0 0,20 21 15,-20 1-15,21 20 0,0-21 16,0 0-16,-1 22 0,1-22 0,0 0 16,21 21-16,0-21 0,0 1 0,0-1 15,0 0-15,0 0 0,0 0 16,21-21-16,0 0 0,1 21 0,20-21 15,-21 0-15,0 0 0,22 0 16,-22 0-16,21-21 0,0 0 16</inkml:trace>
  <inkml:trace contextRef="#ctx0" brushRef="#br0" timeOffset="30646.1">6540 6223 0,'0'0'0,"0"-21"16,22 0-16,-1 0 0,0-85 15,-21 85 1,-21 42-1,0 0-15,21 21 16,-22-21-16,22 22 0,0-1 16,0 22-16,-21-22 0,0 21 0,0 1 15,21-22-15,-21 22 0,0-22 0,-22 64 16,43-64-16,-21 1 16,21-22-16,-21 21 0,21-21 0,0 0 15,0 1-15,21-22 31,0-22-31,0 1 16,1 0-16,-1 0 0,21 0 0,-21-22 16</inkml:trace>
  <inkml:trace contextRef="#ctx0" brushRef="#br0" timeOffset="30891.96">7027 5990 0,'0'0'0,"21"-21"0,-21 0 16,0 42-1,0 0-15,-21 0 16,21 22-16,-21-1 0,21 0 0,0 1 16,-21 20-16,0 1 15,21-22-15,-21 22 0,-1-1 0,22-21 16,-21 22-16,0-22 0,0 1 0,0-1 16,21-21-16,0 21 0,-21-20 15,21-1-15,-22 0 0,22 0 0,0-42 47,0 0-47</inkml:trace>
  <inkml:trace contextRef="#ctx0" brushRef="#br0" timeOffset="31460.67">6350 6646 0,'0'0'0,"0"22"31,21-22-31,0 0 0,0 0 16,1 0-16,20 0 0,-21 0 0,21-22 16,22 1-16,-22 21 0,22-21 15,-1 0-15,-20 21 0,20-21 0,43-22 16,-43 22-16,-20 0 0,-1 0 16,-21 0-16,22 0 0,-22 21 15,0-22-15,0 1 0,-21 42 47,0 1-47,0-1 16,-21 0-16,0 0 0,21 21 15,0-20-15,-21 20 0,-1-21 0,1 0 16,21 22-16,0-22 0,0 0 0,0 21 16,0-21-16,0 1 15,0-1-15,21 0 16,1-21-16,-1 0 0,0 0 0,0 0 15,0 0-15,22 0 0,-22-21 16,0 0-16,0 21 0,21-22 0,-20 1 16,-1 0-16,0-21 0,0 21 0,0-22 15,0 22-15,-21-21 16,0-1-16,0 1 0,0 0 0,0 21 16,-21-22-16,0 22 0,0 0 0,0 0 15,-22 0-15,22 21 0,0 0 16,-21 0-16,21 0 0,-1 0 15,1 21-15,-21 0 0,0 42 0,20-41 16,22 20-16,0-21 0,-21 21 16,21-20-16,0-1 0,0 0 0,0 21 15,21-21-15,1-21 0,-1 22 0,0-1 16,0-21-16,0 0 0,22 0 16,-22 0-16,21 0 0,0 0 0,1 0 15</inkml:trace>
  <inkml:trace contextRef="#ctx0" brushRef="#br0" timeOffset="31834.67">7832 6392 0,'0'0'0,"21"-21"0,-21-42 31,21 63-31,0 0 0,0 0 16,0 0-1,1 21-15,-22 0 0,21 0 0,-21 22 16,21-22-16,-21 21 0,0-21 0,0 22 15,0-1-15,0-21 0,0 21 16,0-20-16,0 20 0,0-21 16,0 0-16,0 0 0,-21 1 0,21-1 15,-21-21 1,21-21 0,0-1-16,21 1 15,0 0-15,0 0 0,-21 0 16,21-22-16,0 22 0,1-21 0,-22 0 15,21-1-15,0 22 0,-21-21 16,21 21-16,0-1 0,0 1 0,-21 0 16,22 0-16,-1 21 0,0 0 15,0 0-15,0 0 16,0 0 0,-21 21-1</inkml:trace>
  <inkml:trace contextRef="#ctx0" brushRef="#br0" timeOffset="32180.6">8361 6583 0,'0'0'0,"106"42"31,-85-42-31,0 0 0,0-21 16,0 21-16,0-21 0,1 0 15,-1 0-15,0-1 0,-21 1 16,21 0-16,-21 0 0,21 0 0,-21-22 15,0 22-15,0 0 0,0 0 16,0 0-16,0 0 0,-21 21 16,0 0-16,0 0 0,0 21 15,-1 0-15,1 0 16,0 0-16,21 22 0,0-22 0,-21 21 16,21-21-16,-21 0 0,21 22 0,0-22 15,0 0-15,0 0 0,0 0 16,0 1-16,0-1 0,0 0 0,21-21 15,0 21-15,21-21 16,-20 0-16,20 0 16,-21 0-16,21 0 0,1 0 0,-1-21 15,0 0-15,-20 21 0,20-21 0,-21-1 16,0 1-16</inkml:trace>
  <inkml:trace contextRef="#ctx0" brushRef="#br0" timeOffset="32528.41">9017 6371 0,'0'0'0,"0"-21"0,0 0 0,0 0 15,0 0-15,21-1 0,0 1 16,0 21-16,1-21 0,-1 21 16,0 0-16,0 0 15,0 0-15,0 0 0,1 0 16,-1 21-16,0 0 0,0 1 0,0-1 16,-21 0-16,21 21 0,-21-21 15,22 22-15,-22-22 0,0 21 0,0-21 16,0 22-16,0-22 0,0 0 0,0 0 15,0 0-15,0 1 0,0-1 16,-22-21-16,1 0 16,21-21-1,0-1 1,0 1-16,0 0 0,0-21 0,0 21 16,21-1-16,1-20 0,-1 0 15,-21-1-15,21 1 0,0 0 0,0 21 16,0-22-16,1 22 0,-1 0 15,0 0-15,0 0 0,0 21 0,0-22 16,1 22-16,-1 22 16,-21-1-16</inkml:trace>
  <inkml:trace contextRef="#ctx0" brushRef="#br0" timeOffset="33650.75">1376 8361 0,'0'0'0,"-21"0"0,-1 0 15,1 0-15,21-21 16,0 0 0,0-1-1,21 1 1,1 21-16,-1 0 0,21 0 15,-21 0-15,22 0 0,-1 0 0,-21 21 16,21 1-16,-20-1 0,-1 0 16,0 0-16,-21 0 0,0 0 15,0 1-15,0 20 0,-42-21 16,20 0-16,1 0 0,-21 1 0,0-1 16,20 0-16,-20 0 0,0 0 15,21-21-15,-1 0 0,1 0 0,0 0 16,0 0-16,0 0 15,21-21-15,0 0 16,21 0-16,0 21 16,0-21-16,0 21 0,1 0 0,-1-22 15,0 22-15,21 0 0,-21 0 16,22 0-16,-1 0 0,-21 0 0,22 0 16,-1 22-16,-21-22 15,21 21-15,-20 0 0,-22 0 0,0 0 16,0 0-16,0 1 0,0 20 15,0-21-15,-22 0 0,-20 0 0,21 1 16,0-1-16,-22 0 0,1 0 16,21 0-16,-21-21 0,20 0 0,-20 0 15,0 0-15,21 0 0,-1 0 16,-20 0-16,21 0 0,0 0 0,0-21 16,-1 21-16,22-21 0,-21 0 15,0 21-15,21-21 0,-21 21 0,21-22 16,0 1-1,42 0-15,-21 21 16,1-21-16,20 21 0,-21 0 16,21-21-16</inkml:trace>
  <inkml:trace contextRef="#ctx0" brushRef="#br0" timeOffset="33808.66">2117 8594 0,'0'0'15,"21"0"-15,-21-21 63</inkml:trace>
  <inkml:trace contextRef="#ctx0" brushRef="#br0" timeOffset="34279.91">3387 8192 0,'0'0'15,"0"-43"-15,0 22 0,0 0 0,0-21 0,0 20 16,0 1-16,0 0 0,0 0 15,0 42 1,0 0 0,-22 22-16,22-1 0,0 0 15,-21 1-15,21 20 0,0 1 0,0-22 16,-21 21-16,0 1 0,0-22 16,0 22-16,21-22 0,-22 0 0,1 1 15,0-1-15,21 0 0,0-20 0,0 20 16,-21-21-16,21 0 15,0-42 1,21 0 0,-21 0-16</inkml:trace>
  <inkml:trace contextRef="#ctx0" brushRef="#br0" timeOffset="34936.53">3281 8382 0,'0'0'16,"-21"-42"-16,21-1 0,0 22 15,-22-21-15,22 21 0,0-22 0,0 1 0,0 21 16,0-21-16,0-1 0,22 22 16,-1 0-16,0-21 0,21 20 0,-21 1 15,22 21-15,-1-21 0,22 21 16,-22 0-16,21 0 0,-20 21 16,20 0-16,-20 1 0,-1 20 0,0 0 15,22 43-15,-64-22 0,0-20 16,0-1-16,0 0 0,-21 1 15,-22-1-15,1 0 0,0-20 0,-1 20 16,1-21-16,-22 0 0,22 0 0,0 1 16,-1-22-16,22 0 15,-21 21-15,0-21 0,20 0 0,1 0 16,21-21-16,-21-1 16,21 1-16,0 0 0,0 0 15,21 21 16,0 21-31,-21 0 16,0 0-16,22 1 0,-22 20 16,21-21-16,-21 0 0,0 0 15,0 1-15,21 20 0,0-21 0,-21 0 16,21-21-16,0 21 0,-21 1 16,22-22-16,-1 0 0,0 0 0,0 0 15,0 0-15,0 0 0,22 0 0,-22 0 16,0 0-16,21-22 0,-20 1 15,20 0-15,0 0 0,-21 0 0,1 0 16,20-1-16,-21 1 0,0 0 0,0 0 16,-21 0-16,0 0 0,22-1 15,-22 1 1,0 42 0,0 1-16,0-1 15,0 0-15,0 0 0,-22-21 16,22 21-16,-21 0 0,21 22 0,0-22 15,0 0-15,0-42 47,0 0-31,0 0-16,21-1 0</inkml:trace>
  <inkml:trace contextRef="#ctx0" brushRef="#br0" timeOffset="35099.44">4127 8319 0,'0'0'0,"0"-22"16,0 44 15,22-22-15,-22 21-16,21-21 15,-21 21-15,21 0 0</inkml:trace>
  <inkml:trace contextRef="#ctx0" brushRef="#br0" timeOffset="35829.03">4678 8530 0,'0'0'0,"42"-21"31,-21 0-31,-21 0 15,0 0-15,0-1 0,0 1 16,0 0-16,-21 21 0,0 0 0,-21 0 16,20 0-16,1 0 15,-21 21-15,21 0 0,-22 1 0,1-1 16,21 0-16,-21 0 0,20 0 16,1 0-16,0 1 0,0-1 15,0 21-15,21-21 0,0 0 0,0 1 16,0-1-16,0 0 0,21-21 15,0 0-15,0 0 0,0 0 16,1 0-16,20 0 0,0 0 0,-21 0 16,22-21-16,-1 0 0,-21-1 15,22 22-15,-22-21 0,21 0 0,-21 0 16,0 0-16,-21 0 0,22-1 16,-22 1-16,0 0 0,0 0 15,-22 21 16,22 21-31,0 0 0,-21 22 16,21-22-16,-21 0 16,21 21-16,-21 1 0,21-1 0,0 0 15,-21 1-15,0-1 0,21 21 0,0-20 16,0 20-16,-22 1 0,22-22 16,0 254-1,0-232-15,0-22 0,0 22 16,0-1-16,0 1 0,0-22 15,0 22-15,0-22 0,0 21 16,0-20-16,-21-1 0,0 0 0,0-20 16,0 20-16,0-21 0,-22 0 0,22 0 15,0-21-15,-21 0 0,20 0 16,-20 0-16,0 0 0,21 0 0,-22-21 16,1 0-16,0 0 0,-1 0 0,1 0 15,0-22-15,-22 1 0,22 0 0,21-1 16,-22 1-16,22 0 0,0-22 15,0 22-15,21-1 0,0 1 0,0-21 16,0 20-16,0 1 0,0 0 0,21-1 16,0 1-16,0 21 15,0-22-15,1 1 0,20 0 0,-21-1 16,21 1-16,1-21 0,-1 20 0,0 1 16,1-22-16,20 22 0</inkml:trace>
  <inkml:trace contextRef="#ctx0" brushRef="#br0" timeOffset="36552.61">5122 8022 0,'0'0'0,"0"-21"0,-42 21 15,21 21-15,0 0 16,21 1-16,-22-1 0,22 21 15,0-21-15,0 22 0,-21-1 0,0 43 16,21-64-16,0 21 0,0 0 16,-21 1-16,0-1 0,21-21 15,-21 22-15,21-22 0,0 0 0,-22 0 16,22 0-16,-21 0 0,21 1 16,0-44 15,21 1-31,1 0 0,-1 0 0,0 0 15,-21 0-15,21-1 16,0 1-16,0-21 0,1 21 0,-1 0 16,0-1-16,0 1 0,-21 0 0,0 0 15,21 21-15,0 0 0,-21 21 16,0 0 0,0 0-16,0 1 0,0-1 0,0 0 15,0 0-15,0 0 0,0 22 16,0-22-16,0 0 0,0 0 0,22 0 15,-22 0-15,21 1 0,0-1 0,0-21 16,0 21-16,0-21 16,22 0-16,-22 0 0,0 0 0,21-21 15,-20 0-15,20-1 0,-21 1 16,21 0-16,-20 0 0,20 0 0,-21-22 16,21 22-16,-20-21 0,-1 0 15,0-22-15,0 22 0,0-1 16,-21-20-16,21 21 0,-21-22 0,22 22 0,-22-22 15,0 43-15,0-21 0,0 21 16,0-1-16,0 1 0,0 0 0,-22 42 16,1 0-1,0 1-15,21 20 16,0-21-16,-21 21 0,0 1 0,21-1 16,0 22-16,0-22 0,0 0 0,0 43 15,0-43-15,0-21 16,0 22-16,0-22 0,0 21 0,0-21 15,21 1-15,0-1 0,0 0 16,0-21-16,1 0 16,-1 0-16,0 0 0,0 0 0,0 0 15,0-21-15,1 0 0,-22-1 16</inkml:trace>
  <inkml:trace contextRef="#ctx0" brushRef="#br0" timeOffset="36716.51">5588 8297 0,'0'0'16,"-21"0"-16,42 0 31,0 0-31,0 0 0,22 0 16,-1 0-16,0-21 0,1 0 0,-1 21 15,0-21-15,1 0 0</inkml:trace>
  <inkml:trace contextRef="#ctx0" brushRef="#br0" timeOffset="37680.76">6794 8149 0,'0'0'0,"22"-84"16,-22 62-16,0 1 0,0 0 15,0 0-15,0 0 0,0 0 0,-22-1 16,1 22-16,0 0 0,0 0 16,0 0-16,0 0 0,-22 0 0,22 0 15,-21 22-15,21 20 0,-22-21 0,22 21 16,-21 1-16,21 20 15,-1-20-15,-20-1 0,21 21 0,21-20 16,-21-1-16,21 0 0,-21 1 0,21-22 16,0 21-16,0-21 0,0 1 15,0-1-15,21 0 0,21-21 16,0 21-16,-20-21 0,20 0 0,0 0 16,1 0-16,-1-21 0,21 21 15,-20-21-15,20 0 0,-20-1 0,20 1 16,1 0-16,-22 0 0,0-21 0,22-1 15,-22 22-15,-21-42 0,22 20 0,-1 1 16,-21-22-16,0 22 0,0-21 16,-21 20-16,0-20 0,22 20 0,-22 1 15,0 0-15,0-1 0,0 22 16,0-21-16,0 21 0,0 0 16,0-1-16,-22 22 15,22 22-15,-21-1 16,0 0-16,21 21 0,-21 1 15,0-1-15,21 0 0,-21 22 0,-1-22 16,1 22-16,21-22 0,0 21 0,-21-20 16,21-1-16,-21 0 0,21 1 15,0-1-15,0 0 0,0-20 0,0-1 16,0 0-16,21 0 0,0 0 0,0-21 16,1 0-16,-1 0 15,0 0-15,0 0 0,21 0 0,-20 0 16,-1-21-16,21 21 0,-21-21 0,22 0 15,-22 0-15,0-1 0,0 1 0,0 0 16,0 0-16,1-21 0,-22 20 16,0 1-16,0-21 0,0 21 0,0 0 15,0-1-15,-22 44 32,22-1-32,-21 0 0,21 0 15,0 0-15,-21 0 0,21 1 0,0-1 16,0 0-16,0 0 0,0 0 15,0 0-15,0 1 16,21-22 0,0 0-1,1 0-15,-22-22 0,21 1 16,0 0-16</inkml:trace>
  <inkml:trace contextRef="#ctx0" brushRef="#br0" timeOffset="37848.26">7683 7980 0,'0'0'0,"0"-21"0,-21 21 16,0 0-1,21 21 17,0 0-32,21-21 15,0 0-15,1 0 0,-1 0 0,0 0 16</inkml:trace>
  <inkml:trace contextRef="#ctx0" brushRef="#br0" timeOffset="38156.6">8255 7938 0,'0'0'0,"0"-22"0,-21 22 15,0 0 1,-1 0-16,1 0 0,-21 0 15,21 22-15,0-1 0,-1 0 16,1 0-16,0 0 0,-21 22 0,42-1 16,-21-21-16,-1 21 0,22-20 0,-21 20 15,21 0-15,0-21 0,0 1 16,0 20-16,0-21 0,0 0 0,0 22 16,21-22-16,1 0 0,-1-21 15,21 0-15,-21 21 0,0-21 16,22 0-16,-22 0 0,21 0 0,-21-21 15,22 21-15,-1-21 0,0 0 0,-20-1 16,20 1-16,0-21 0,1 0 16,-22 20-16,21-20 0</inkml:trace>
  <inkml:trace contextRef="#ctx0" brushRef="#br0" timeOffset="38863.19">8699 7535 0,'0'0'16,"0"-21"-16,-42-21 15,21 42-15,0 21 16,21 0-16,0 0 0,-21 22 16,21-1-16,0 0 0,-22 1 15,22-1-15,0 0 0,0 22 0,0-1 16,0 1-16,0-22 0,0 22 16,-21-22-16,21 22 0,-21-22 15,21-21-15,0 21 0,0 1 0,-21-22 16,21 0-16,0 0 0,-21 0 0,21-42 47,0 0-47,0 0 0,21-21 15,0 20-15,-21 1 0,21-21 16,22 0-16,-22-1 0,0 1 0,0 0 16,0-1-16,22 22 0,-22-21 0,0 21 15,21-1-15,-21 1 0,1 0 16,-1 0-16,0 21 0,0 0 15,0 0-15,-21 21 16,0 0-16,0 0 0,0 1 0,0-1 16,0 0-16,-21 0 0,0 0 15,0 0-15,0 1 0,-1-1 0,-20 0 16,21 0-16,0-21 0,0 0 0,-1 0 16,1 0-16,0 0 0,0 0 15,21-21-15,-21 0 16,21 0-16,0-1 15,0 1-15,0 0 0,0 42 32,0 0-17,0 1-15,0-1 0,0 0 16,0 21-16,0 1 0,0-22 0,21 21 16,-21-21-16,21 0 0,0 22 0,-21-22 15,21 0-15,1 0 0,-1 0 16,0-21-16,0 22 0,0-22 0,0 0 15,22 0-15,-22 0 0,21 0 0,1 0 16,-1 0-16,0-22 0,-21 22 0,22-21 16,-22 0-16,0 0 15,0 0-15,0 0 0,1-1 0,-22 1 16,0-21-16,0 21 0,0 0 16,0-1-16,-22 22 15,1 0 1,0 0-16,0 0 0,-21 22 0</inkml:trace>
  <inkml:trace contextRef="#ctx0" brushRef="#br0" timeOffset="39820.46">1016 10075 0,'0'-21'15,"0"42"-15,0-63 0,0 63 32,0 0-32,0 1 15,0-1-15,0 21 0,-21-21 16,21 22-16,-21-1 0,21 0 0,-22 22 16,1-22-16,-21 22 15,21-22-15,0-21 0,-1 0 16,1 0-16,21 1 0,-21-22 15,21-22 1,0 1-16,0 0 16,21 21-16,0-21 15,1 21-15,-1 0 0,0 0 16,0 0-16,0 0 0,22 0 16,-22 0-16,0 0 0,0 0 0,0 0 15,0 0-15,22 0 0,-22 0 16,0 0-16,0-21 0,0 0 0,1-1 15,-1 22-15,0-42 0,0 21 16,-21 0-16,0 0 0,0-1 16,0 1-16,0-21 0,0 21 0,0 0 15,0-1-15,-21 22 16,0 0-16,0 0 0,-1 22 16,1-1-16,21 0 15,-21 21-15,0-21 0,21 22 0,-21-1 16,0 0-16,21 1 0,-22-1 15,22 0-15,-21 1 0,21-22 0,-21 21 16,21-21-16,0 1 0,0-1 16,0 0-16,0 0 0,21-21 31,0 0-31,22 0 0,-22 0 16,0-21-16</inkml:trace>
  <inkml:trace contextRef="#ctx0" brushRef="#br0" timeOffset="39976.87">1693 10393 0,'0'0'0,"21"0"0,1 0 0,-1 0 62,0 0-62,0 0 16,0 0-16</inkml:trace>
  <inkml:trace contextRef="#ctx0" brushRef="#br0" timeOffset="40408.29">2752 9843 0,'0'0'0,"-64"0"31,64 21-31,0 0 0,-21 21 16,21 1-16,-21-1 0,21 0 16,0 22-16,0-22 0,0 22 0,0-22 15,0 0-15,0 22 0,0-22 16,0 0-16,0-20 0,0 20 0,0-21 15,0 0-15,0 0 0,-21-21 32,21-21-32</inkml:trace>
  <inkml:trace contextRef="#ctx0" brushRef="#br0" timeOffset="40728.66">2371 10266 0,'0'0'0,"-22"-21"0,22-22 16,-21 22-16,21-21 0,0 0 0,0 20 15,0-20-15,0 0 0,0-1 0,21 1 16,1 21-16,-1-21 0,0 20 16,21 1-16,1 0 0,20 21 0,-21 0 15,22 0-15,-1 0 0,-20 21 16,20 0-16,1 22 0,-22-1 0,22 0 16,-22 1-16,0-1 0,-21 22 0,1-1 15,-22-21-15,0 22 0,0-1 16,-22 1-16,1-22 0,0 22 0,-21-22 15,-1 0-15,1-20 0,0 20 16,-1-21-16,1 0 0,0 0 16,-1 1-16,1-22 0,0 0 0,21 0 15,-1 0-15,1 0 0,0 0 16,21-22-16,0 1 16,0 0-16,21 0 0,0 0 15,1 0-15,-1-1 0,21 1 16,-21 0-16</inkml:trace>
  <inkml:trace contextRef="#ctx0" brushRef="#br0" timeOffset="41641.28">3450 10202 0,'0'22'31,"-21"-1"-31,0 0 0,21 0 15,-21 0-15,21 22 0,0-22 16,0 21-16,0 22 16,0-43-16,0 21 0,0-21 0,0 0 0,0 1 15,0-1-15,0 0 0,0 0 16,21-21-16,0 0 0,0 21 0,0-21 16,0 0-16,1 0 0,-1 0 15,21 0-15,-21-21 0,22 21 16,-22-21-16,0 0 0,21 0 0,-21-1 15,1 1-15,20 0 0,-21-21 0,-21 21 16,21-22-16,-21 1 0,0 21 16,0-22-16,0 22 0,0-21 0,0 0 15,0 20-15,-21 1 0,0 0 0,0 0 16,0 21-16,-1 0 0,1 0 16,0 0-16,0 0 0,0 0 15,0 21-15,-1 0 0,1 22 0,21-22 16,-21 21-16,0-21 15,21 22-15,0-1 0,0 0 0,0-21 0,0 22 16,0-1-16,0-21 0,0 0 16,0 1-16,21-1 0,0 0 15,0-21-15,1 0 0,20 0 0,-21 0 16,21 0-16,-20 0 0,20 0 0,-21-21 16,21 0-16,-20-1 0,-1 1 15,21 0-15,-21 0 0,0 0 0,1-22 16,-1 22-16,0-21 0,0 21 0,-21-43 15,21 43-15,0 0 16,-21 0-16,0 0 0,0-1 0,0 1 16,0 42 15,0 1-31,0-1 16,0 0-16,0 21 0,0-21 0,0 1 15,0 20-15,0-21 0,0 0 0,0 22 16,0-22-16,0 0 0,0 0 15,0 0-15,22 0 0,-1-21 16,-21 22-16,21-22 0,0 0 0,0 0 16,0 0-16,1-22 0,-1 1 15,0 21-15,0-21 0,0 0 0,0 0 16,1 0-16,-1-22 0,0 22 16,0 0-16,0-21 0,-21 20 15,0 1-15,21 0 0,-21-21 0,0 21 16,0-1-16,0 1 0,0 42 47,-21 1-47,21-1 0,0 0 0,0 21 15,0-21-15,0 1 0,0 20 0,0-21 16,0 0-16,0 22 0,0-22 16,0 0-16,0 0 0,0 0 15,21-21-15,1 0 16,-1 0-16,0 0 0,0-21 15,0 21-15,22-21 0,-22 0 0,0-22 16,21 22-16,1 0 0</inkml:trace>
  <inkml:trace contextRef="#ctx0" brushRef="#br0" timeOffset="42140.82">4995 9864 0,'0'-43'0,"0"86"0,0-107 15,0 43-15,0 0 0,0 42 31,0 0-31,0 22 0,0-22 16,-21 21-16,21 0 0,-21 1 16,21-1-16,0 0 0,-21 1 15,21-1-15,0 0 0,0-20 0,-21 20 16,21 0-16,-22 1 0,22-22 16,0 21-16,0-21 0,0 0 0,-21 1 15,21-1-15,0-42 31,0-1-15,0 1-16,0 0 0,0 0 16,0 0-16,21 0 0,-21-22 0,22 22 0,-1-21 15,0 21-15,0-1 0,0 1 16,0 0-16,1 0 0,-1 21 0,0-21 16,21 21-16,-21 0 0,1 0 15,-1 0-15,0 0 0,0 21 16,0 0-16,0 0 0,22 0 0,-22 1 15,21 20-15,-42-21 0,0 21 16,0-20-16,0 20 0,0-21 0,-21 0 16,0 0-16,0 22 0,-22-22 15,1 21-15,0-42 16,21 21-16,-1-21 0,-20 0 0,21 22 0,0-22 16,0 0-16,-22 0 0,22 0 15,0 0-15,21-22 0,0 1 16,0 0-16,0 0 0,0 0 15,21-22-15,0 22 0,0-21 16,1 21-16,-1-22 0</inkml:trace>
  <inkml:trace contextRef="#ctx0" brushRef="#br0" timeOffset="42414.66">5630 9716 0,'0'0'0,"21"0"0,-21 21 16,0 21 0,0-21-16,0 0 0,0 22 15,0-1-15,-21 0 0,21 1 16,0-1-16,-21 0 0,0 1 0,0-22 16,21 21-16,-21 1 0,-1-1 15,22 0-15,-21-21 0,21 22 0,0-22 16,0 0-16,0 21 15,21-42 1,1 0-16,-1-21 0,0 21 16,0-21-16,0 0 0,0 0 15,1 0-15</inkml:trace>
  <inkml:trace contextRef="#ctx0" brushRef="#br0" timeOffset="42748.46">5778 10160 0,'0'21'15,"0"0"1,22-21 0,-1 0-16,0 0 15,21 0-15,-21 0 0,1 0 16,-1-21-16,21 0 0,-21 21 0,0-21 16,1 0-16,-1 0 0,0-1 0,-21 1 15,0 0-15,0 0 0,-21 21 31,0 0-31,-1 0 0,-20 0 16,21 0-16,-43 42 0,22-21 16,21 22-16,-21-22 0,20 0 15,1 21-15,0-20 0,0 20 0,21-21 16,0 0-16,0 22 0,0-1 16,0-21-16,0 0 0,21 0 15,0-21-15,0 0 0,1 0 16,20 0-16,0 0 0,-21 0 0,22 0 15,20-21-15,-20 21 0</inkml:trace>
  <inkml:trace contextRef="#ctx0" brushRef="#br0" timeOffset="43640.94">7048 9906 0,'0'0'16,"0"-21"-16,0 0 0,0 0 0,-21 21 15,-21 0-15,21 0 16,0 0-16,-22 0 0,22 0 0,-21 21 16,-1 0-16,22 21 0,-21-21 0,0 1 15,20 20-15,-20 0 0,21-21 16,0 22-16,0-1 0,-1 0 0,1 1 15,0-22-15,21 21 0,0 1 16,0-1-16,0 0 0,0 1 16,21-22-16,0-21 0,22 21 15,-1-21-15,0 21 0,1-21 0,-1 0 16,22 0-16,-22-21 0,21 0 16,1 0-16,-1-1 0,-20 1 0,20 0 15,-20-21-15,20 21 0,-21-22 0,1 1 16,-22 0-16,21-1 0,-21 1 0,22 0 15,-22-1-15,0 1 0,-21 0 0,21-22 16,-21 22-16,21-1 0,-21 1 16,0 0-16,0 21 0,0-22 0,0 22 15,0 0-15,0 42 32,0 0-32,0 0 0,-21 22 0,21-1 15,-21 85-15,0-85 16,0 1-16,21-1 0,-21 0 15,21 1-15,-22-1 0,22-21 0,-21 22 16,21-1-16,0-21 0,0 21 16,0-20-16,0 41 0,21-63 15,1 0-15,-1 0 0,0 0 16,0 0-16,0 0 0,22 0 0,-22-21 16,21 0-16,-21 0 0,22-1 15,-22 1-15,21 0 0,-21-21 16,0 21-16,1-1 0,-1 1 0,0 0 15,-21 0-15,21 0 0,-21 0 0,-21 42 32,0 0-17,0 0-15,21 0 0,0 0 0,-22 1 16,22-1-16,-21 0 0,21 0 0,-21 0 16,21 0-16,0 1 15,21-22 1,0-22-1,1 22-15,-22-21 0,21 0 16,0 21-16,0-21 0</inkml:trace>
  <inkml:trace contextRef="#ctx0" brushRef="#br0" timeOffset="43800.85">7980 9864 0,'0'0'0,"-43"0"16,22 0 15,21 21-31,0 0 16,21-21-16,1 0 15,-1 0-15,0 0 0,0 0 16</inkml:trace>
  <inkml:trace contextRef="#ctx0" brushRef="#br0" timeOffset="44060.69">8467 9864 0,'0'0'0,"-22"0"16,1 0-1,0 0-15,0 21 16,0 0-16,0 0 0,-1 0 0,1 1 16,-21 20-16,21-21 0,0 21 0,-1-20 15,1-1-15,0 21 0,21-21 16,0 0-16,0 1 0,0-1 15,0 0-15,0 0 0,0 0 0,21-21 16,0 21-16,1-21 0,20 0 0,-21 0 16,21 0-16,-20 0 0,20 0 15,0-21-15,-21 0 0,22 21 0,-1-21 16,0 0-16,1 0 0</inkml:trace>
  <inkml:trace contextRef="#ctx0" brushRef="#br0" timeOffset="44693.59">8869 9631 0,'0'0'0,"0"-42"16,0-43 0,-21 85-16,21 21 15,-22 0-15,22 0 0,0 22 16,0-22-16,0 21 0,0 1 16,0-1-16,-21 21 0,21-20 0,-21-1 15,21 0-15,-21 1 0,21 41 16,-21-62-16,21 20 0,-21-21 0,21 0 15,-22 0-15,22 1 0,0-1 16,0-42 15,0-1-31,0 1 16,22 21-16,-1-42 0,0 21 16,-21 0-16,42-22 0,-21 22 0,1-21 15,-1-1-15,0 22 0,21-21 0,-21 21 16,22-22-16,-22 22 0,0 21 15,21 0-15,-20 0 0,-1 0 0,0 0 16,-21 21-16,0 1 0,0-1 16,0 0-16,0 0 0,-21 0 15,21 0-15,-21-21 0,-1 22 16,1-1-16,0-21 0,0 0 0,0 0 16,0 0-16,-1 0 0,1 0 15,0 0-15,0 0 16,0-21-16,21-1 15,-21 22-15,21-21 0,0 42 32,0 1-17,0-1-15,0 0 0,0 0 0,0 0 16,0 0-16,0 22 0,0-22 0,0 0 16,21 0-16,0 0 0,0 1 15,0-22-15,0 21 0,1-21 0,20 0 16,0 0-16,1 0 0,-1 0 0,0 0 15,1 0-15,-22 0 0,21 0 16,0-21-16,-20-1 0,-1 22 16,0-21-16,0 21 0,0-21 0,-21 0 15,0 0 1,-21 21-16,0 0 0,0 0 16</inkml:trace>
  <inkml:trace contextRef="#ctx0" brushRef="#br0" timeOffset="45442.95">1079 11875 0,'0'0'0,"-21"0"0,21-22 16,21 22 15,22 0-15,-22 0-16,21 0 0,1 0 0,-1 0 15,43-21-15,-43 21 16,0-21-16,1 21 0,-1 0 0,0 0 16,-21 0-16,1 0 0,-44 0 31,-20 0-31,21 0 0</inkml:trace>
  <inkml:trace contextRef="#ctx0" brushRef="#br0" timeOffset="45920.99">1037 11896 0,'0'0'0,"-21"21"0,21 0 0,0 21 16,-21-20-16,21-1 0,-21 0 16,21 0-16,-22 21 0,22-20 15,0-1-15,-21 0 0,0 0 16,21 0-16,-21-21 0,21 21 0,-21 1 15,21-44 17,0 1-32,0 0 15,0 0-15,21 0 16,0 21-16,-21-21 0,21-1 0,0 22 16,1-21-16,-1 21 0,0 0 15,21 0-15,-21 0 0,22 0 0,-1 0 16,-21 0-16,22 0 0,20 0 15,-21 21-15,-20-21 0,20 22 0,-21-1 16,0 21-16,0-21 0,-21 0 16,0 22-16,0-22 0,-21 0 15,0 21-15,0-20 0,-21-1 16,-1 0-16,1 0 0,0 0 0,20 0 16,-20 1-16,0-22 0,-1 0 15,1 21-15,21-21 0,-21 0 0,20 0 16,1 0-16,0 0 0,0 0 15,21-21-15,0-1 16,0 1 0,21 0-16,0 21 0,0-21 15,22 21-15</inkml:trace>
  <inkml:trace contextRef="#ctx0" brushRef="#br0" timeOffset="46088.91">1651 12340 0,'21'0'63,"0"0"-48,0 0-15</inkml:trace>
  <inkml:trace contextRef="#ctx0" brushRef="#br0" timeOffset="46548.85">3302 11557 0,'0'0'0,"0"-21"0,0 0 16,0 42-1,0 0-15,0 21 16,0-20-16,0 20 0,-21 0 16,21 22-16,0-22 0,0 22 15,-21-1-15,-1-21 0,1 22 0,21-1 16,-21-20-16,0 20 0,21-20 15,0-22-15,0 21 0,-21-21 0,21 22 16,0-22-16,0 0 16,0-42-1</inkml:trace>
  <inkml:trace contextRef="#ctx0" brushRef="#br0" timeOffset="46932.65">2879 11748 0,'0'-22'0,"0"44"0,0-86 0,0 43 15,0 0-15,0-22 0,0 22 16,0 0-16,21 0 0,0 0 0,0 0 16,0-1-16,0 1 0,1 21 15,20 0-15,-21 0 0,21 0 0,1 0 16,-1 21-16,22 1 0,-22-1 0,21 21 15,1 0-15,-1 1 0,1-1 16,-22 0-16,22 1 0,-22-1 0,-21 22 16,0-22-16,1 0 0,-22 22 15,0-22-15,-22 0 0,1 1 16,-21-1-16,0 0 0,-1 1 0,-20-22 16,20 0-16,1 21 0,-21-20 15,20-22-15,1 21 0,0 0 0,-1-21 16,22 0-16,-21 0 0,21 0 0,-1 0 15,1 0-15,0 0 0,21-21 16,0 0 0,0-1-16,0 1 15,21 0-15,0 0 0,1 0 16,-1 0-16</inkml:trace>
  <inkml:trace contextRef="#ctx0" brushRef="#br0" timeOffset="47344.41">3810 12023 0,'0'0'0,"0"-21"0,0-1 16,0 1-16,0 0 0,0 0 16,0 0-16,0 0 0,21 21 0,0-22 15,0 1-15,1 21 0,20 0 16,-21 0-16,0 0 0,22 0 0,-22 0 15,0 21-15,21-21 0,-21 43 16,1-22-16,-1 0 0,0 21 16,-21-20-16,21 20 0,-21-21 0,0 21 15,0 1-15,0-22 0,-21 21 0,0-21 16,0 1-16,-1-1 0,22 0 16,-21 0-16,0-21 0,0 0 15,21-21 1,0 0-16,0 0 15,0-1-15,0 1 0,0-21 0,0 21 16,0-22-16,21 1 0,0 21 16,0-21-16,-21 20 0,22-20 0,-1 21 15,0 0-15,0 21 0,0-21 0,0 21 16,1 0-16,-1 0 16,21 0-16,-21 0 0,0 0 15,1 0-15,-1 0 0,21 0 0</inkml:trace>
  <inkml:trace contextRef="#ctx0" brushRef="#br0" timeOffset="48599.91">5016 11959 0,'0'0'0,"22"0"0,-22-21 16,0 0-16,0 0 0,0 0 0,0-1 15,-22 1-15,1 21 0,0-21 0,21 0 16,-21 21-16,0 0 0,-22 0 16,22 0-16,0 0 0,-21 0 0,21 21 15,-1 0-15,-20 0 0,21 1 0,0 20 16,0-21-16,-22 21 0,22 1 16,0-1-16,21-21 0,-21 22 0,21-22 15,-21 21-15,21-21 0,0 0 16,0 1-16,0-1 0,0 0 0,21-21 15,21 0-15,-21 0 16,0 0-16,1 0 0,20 0 0,-21 0 16,21-21-16,1 0 0,-22-1 15,21 1-15,-21 0 0,1 0 0,-1 0 16,21-22-16,-21 22 0,-21-21 16,21 21-16,-21-22 0,22 22 0,-22-42 15,0 42-15,0-1 16,-22 44-1,1-1 1,21 21-16,0-21 0,0 0 16,0 22-16,0-22 0,0 21 15,0-21-15,0 22 0,0-22 0,0 0 16,21 43-16,1-43 16,-1-21-16,0 21 0,0-21 15,21 0-15,-20 0 0,20 0 0,0 0 16,1 0-16,-1 0 0,0 0 0,1-21 15,-1 21-15,0-21 0,1-1 16,-1 1-16,0 0 0,1-21 0,-22 21 16,0-1-16,21-20 0,-42 0 0,21 21 15,-21-22-15,0 1 0,0 21 16,0 0-16,0-1 0,0 1 0,-21 0 16,0 21-16,0 0 0,0 0 0,-22 0 15,22 0-15,-21 21 16,21 0-16,-22 1 0,22-1 0,0 0 15,0 0-15,-21 21 0,42-20 0,-22-1 16,22 0-16,0 0 0,0 0 16,0 0-16,0 1 0,22-1 15,-1-21-15,21 0 0,-21 0 16,0 0-16,22 0 0,-22 0 16,21-21-16,-21-1 0,1 1 0,20 21 15,-21-21-15,0 0 0,-21 0 16,21 0-16,1-1 0,-22 1 0,0 0 15,21 0-15,-21 0 16,0 0-16,0-1 16,0 44 31,0-1-47,0 0 15,0 21-15,0-21 0,0 22 0,0-22 16,0 21-16,0 1 0,-21-1 15,21 0-15,0 22 0,0-22 0,0 0 16,0 22-16,0-22 0,0 22 0,0-1 16,0 1-16,0-1 0,0 1 0,0-1 15,0 1-15,0-1 16,0 1-16,0-1 0,0 1 0,0-1 16,0-20-16,0 20 0,0 1 0,0-1 15,0-21-15,-22 22 0,1-22 0,0 1 16,0-1-16,0-21 0,0 21 15,-1-20-15,22-1 0,-21 0 0,0 0 16,0-21-16,0 0 0,0 0 0,-1 0 16,1 0-16,0-21 0,0 0 15,0-22-15,-22 22 0,22-21 0,0 0 16,0-1-16,0 1 0,-22-85 16,43 63-16,0 1 15,0-22-15,0 22 0,0-22 0,0 0 16,22 1-16,-1-1 0,0 0 0,21-84 15,1 84-15,-22 22 16,21-1-16,0-20 0,1 41 0,-1-20 16,0 21-16,22-1 0,-43 22 0,64-42 15,-43 41-15,-21 22 16,22 0-16,-22-21 0,0 21 0,0 0 16,0 0-16,0 0 0,1 0 15,-1 0 1</inkml:trace>
  <inkml:trace contextRef="#ctx0" brushRef="#br0" timeOffset="49844.09">6456 11938 0,'21'0'16,"0"0"-1,-21-21-15,21 0 16,-21 0-16,21 21 15,-21-22-15,0 1 0,0 0 16,0 0-16,0 0 0,0 0 16,-21-1-16,0 22 0,0-21 15,0 0-15,0 21 0,-1 0 0,1 0 16,0 0-16,-21 0 0,21 0 0,-1 0 16,1 21-16,0 0 0,0 1 15,0 20-15,0-21 0,-1 21 0,22 1 16,0-1-16,0 0 0,-21 1 0,21-1 15,0-21-15,0 22 0,0-22 16,0 21-16,0-21 0,0 0 16,21-21-16,1 22 0,-1-22 0,0 0 15,0 0-15,21 0 16,-20 0-16,-1-22 0,0 1 0,21 0 16,-21 21-16,1-42 0,-1 21 0,42-22 15,-42 1-15,1 21 16,-1-22-16,0 1 0,-21-21 15,21 41-15,-21 1 0,0 0 0,0 0 16,0 0-16,0 42 31,0 0-31,0 0 16,0 0-16,0 22 0,0-22 16,0 21-16,0-21 0,0 22 0,0-22 15,0 0-15,21 21 0,-21-20 0,21-1 16,1-21-16,-1 21 0,0 0 15,0-21-15,0 0 0,22 0 16,-22 0-16,63 0 0,-62 0 0,20-21 16,0 0-16,-21 0 0,22-1 15,-1 1-15,-21 0 0,0 0 16,22-21-16,-22 20 0,-21-20 0,21 21 16,-21-21-16,21 20 0,-21 1 15,0-21-15,0 21 0,0 0 16,-21 42-1,21 0 1,-21 0-16,21 0 0,0 0 16,-21 1-16,21-1 0,0 0 0,0 21 15,0-21-15,0 1 0,0-1 0,0 0 16,0 0-16,0 0 16,0 0-16,0-42 46,0 0-46,0 0 0,0 0 16,0 0-16,0-22 0,0 22 16,21-21-16,0 21 0,0-22 15,0 22-15,22-21 0,-22 21 0,0-1 16,21 1-16,-20 21 0,20 0 0,-21 0 16,21 0-16,-20 0 0,-1 0 15,21 0-15,-21 21 0,0 1 0,-21 20 16,0-21-16,22 0 0,-22 0 0,0 22 15,0-22-15,0 21 0,0-21 16,0 1-16,0-1 0,-22 0 0,22 0 16,0 0-16,-21 0 15,42-42 32,1 0-47,-1 0 0,0 21 0</inkml:trace>
  <inkml:trace contextRef="#ctx0" brushRef="#br0" timeOffset="50435.75">8318 11811 0,'0'0'0,"0"-21"0,22 0 0,-22 0 0,0-1 16,0 1-16,0 0 15,0 0-15,-22 0 0,1 21 0,0-21 16,0 21-16,0 0 0,0 0 16,-1 0-16,1 21 0,0-21 15,0 21-15,0 0 0,0 0 0,-43 43 16,43-43-16,0 0 0,21 21 16,-21-20-16,21 20 0,0-21 15,0 21-15,0-20 0,0-1 0,0 0 16,0 0-16,0 0 0,21 0 0,0 1 15,0-22 1,0 0-16,0 0 0,1 0 0,-1 0 16,21 0-16,-21-22 0,0 1 0,1 0 15,-1 0-15,0 0 0,0 0 16,0-22-16,0 1 0,1 21 0,-1-22 16,-21 1-16,21-21 0,21-43 15,-21 63-15,1-20 0,-1-1 16,0 1-16,0-1 0,-21 22 15,21-21-15,0 20 0,1 1 0,-22 0 0,0 20 16,0 1-16,0 0 0,-22 21 16,22 21-1,-21 22-15,0-22 0,21 42 16,-21-20-16,21 20 0,-21-21 0,21 22 16,0-1-16,0 1 0,0-22 15,0 22-15,0-22 0,0 0 0,0 1 16,0-1-16,0 0 0,21-20 0,0 20 15,0-21-15,0 0 0,1 0 16,-1-21-16,0 0 0,21 0 0,1 0 16,-22 0-16,42 0 0,-20 0 0,-1 0 15,0-21-15,1 0 0,-1 0 16,0 0-16,1 0 0</inkml:trace>
  <inkml:trace contextRef="#ctx0" brushRef="#br0" timeOffset="54989.24">9927 11049 0,'0'0'0,"0"-21"16,0 0-1,-21 21 1,0 0-16,0 0 16,-1 21-16,1 21 0,0-21 15,0 22-15,0 20 0,0-20 0,-22-1 16,22 21-16,0 1 0,-21-22 15,20 22-15,1-22 0,-21 0 0,21 22 16,-22-22-16,22 1 0,-21-1 0,21-21 16,0 21-16,-1-20 0,1-1 15,0 0-15,0 0 0,21 0 0,-21-21 16,21-21 0,0 0-1,0 0-15,0 0 0,0-1 0,21 1 16,0-21-16,-21 21 0,21-22 15,0 22-15,-21-21 0,22 21 16,-22-22-16,21 22 0,0 0 0,-21 0 16,21 21-16,0 0 15,0 21 1,-21 0-16,22 0 0,-22 22 0,0-22 16,0 0-16,21 0 0,-21 22 0,21-22 15,0 0-15,-21 0 0,21 0 16,0 0-16,1 1 0,-22-1 0,42 0 15,-21 0-15,21-21 0,-20 0 16,-1 0-16,21 0 0,-21 0 16,22 0-16,-1 0 0,0-21 15,-21 0-15,22 0 0,-1-1 0,0 1 16,-20 0-16,20 0 0,-21-21 16,0 20-16,0-20 0,-21 0 0,0-1 15,22 1-15,-22-64 0,0 64 16,0-22-16,0 22 0,0-21 15,0 20-15,0 1 0,-22 0 0,22-1 16,-21 22-16,0-21 0,21 21 0,-21 21 16,0-22-16,0 22 0,-1 0 15,-20 0-15,21 0 0,-21 22 0,20-1 16,-20 21-16,21 0 0,-21 1 0,20-1 16,1 22-16,0-1 0,0-21 15,0 22-15,0-22 0,-1 22 16,22-22-16,0 0 0,0 1 0,0-1 15,0-21-15,0 22 0,0-22 0,22 0 16,-1 21-16,21-21 0,-21 1 16,0-22-16,22 21 0,-1-21 0,0 0 15,-20 0-15,20 0 0,0 0 0,1 0 16,-1 0-16,0-21 0,1 21 16,-1-22-16,0 1 0,1 0 0,-1 0 15,21-43-15,-41 43 0,-1 0 16,0-21-16,-21 21 0,21-1 15,-21 1-15,0 0 0,0 0 16,0 0-16,-21 21 0,0 0 16,0 0-16,-1 0 0,1 21 15,0 0-15,0 0 0,21 0 16,0 1-16,0-1 0,0 0 0,0 0 16,0 0-16,0 0 0,0 1 15,21-22-15,-21 21 0,21 0 0,0 0 16,-21 0-16,22 0 0,-1-21 15,-21 22-15,21-1 0,0-21 16,0 0-16,0 0 16,1 0-16,-1 0 0,0 0 15,0 0-15,0 0 16,0-21-16,1-1 0,20 1 0,-21 21 16,0-42-16,0 21 0,22 0 0,-22-1 15,0 1-15,0 0 0,22-21 0,-22 21 16,-21-1-16,21 1 15,0 0-15,-21 42 32,-21 0-32,0 1 0,0-1 15,-1 0-15,22 0 0,-21 0 0,0 0 16,21 1-16,0-1 0,-21 0 0,21 0 16,0 0-16,0 0 15,0 1-15,0-1 0,0 0 0,21 0 16,0-21-16,0 0 15,1 0-15,-1 0 0,0 0 16,0 0-16,0-21 0,22 21 0,-22-21 16,0 0-16,0-1 0,-21 1 0,21 0 15,0 0-15,-21 0 0,22 0 16,-22-22-16,0 22 0,0-21 0,0 21 16,0-1-16,0 1 0,-22 0 0,1 0 15,0 0-15,0 21 0,0 0 16,0 0-16,-1 0 0,1 0 15,21 21-15,0 0 16,21 0-16,1-21 16,-1 0-16,21 0 0,-21 0 15,22 0-15,-22 0 0,21 0 0,0 0 16,-20 0-16,20 0 0,-21 0 0,21 0 16,1-21-16,-22 21 0,21-21 15,-21 0-15,1 21 0,-1-21 0,-21-1 16,21 22-16,-21-21 15,0 42 17,0 1-32,0-1 0,0 0 15,-21 0-15,0 21 0,-1-20 16,22 20-16,-21 0 0,0 1 0,21-1 16,-21 0-16,0 22 0,0-22 0,-1 22 15,1-1-15,0 1 0,21-1 0,-21 1 16,0-1-16,0-21 0,-1 22 15,22-1-15,-21 1 0,0-1 0,0-20 16,0 20-16,21-20 0,0 20 0,-21-21 16,21 1-16,0-22 0,-22 21 15,22-21-15,0 1 0,0-1 0,22-21 16,-1 0 0,0-21-16,0 21 0,-21-22 15,21 1-15,0-21 0,1 21 0,-1-22 16,0 1-16,0 0 0,0-1 15</inkml:trace>
  <inkml:trace contextRef="#ctx0" brushRef="#br0" timeOffset="55294.2">11557 11621 0,'0'0'0,"0"-43"0,-21 1 0,21 21 15,0-22-15,0 1 0,0 21 16,21-21-16,0 20 0,0 1 15,0 0-15,22 0 0,-1 21 0,0 0 16,64 0 0,-63 0-16,-1 0 0,21 0 0,-20 21 15,-1 0-15,-21 22 0,22-22 0,-22 21 16,-21-21-16,0 22 0,0-22 16,-21 21-16,-1-21 0,1 0 0,-21 1 15,21-1-15,-22 0 0,-41 0 16,41 0-16,1-21 0,21 0 15,-21 21-15,-1-21 0,22 0 0,0 0 16,0 0-16,0 0 0,-1 22 0,1-22 16,0 0-16,0 0 0,0 0 0,0 21 15,-1-21-15</inkml:trace>
  <inkml:trace contextRef="#ctx0" brushRef="#br0" timeOffset="56332.61">1206 13589 0,'22'-42'15,"-22"21"-15,0-1 16,-22 22-16,1 0 0,0 0 16,-21 22-16,21-1 0,-1 0 15,-20 21-15,21 1 0,-21-1 16,-1 21-16,22-20 0,-21 20 0,-1-20 16,22 20-16,0-21 0,0 1 15,0-1-15,21 0 0,0 1 0,0-1 16,0 0-16,0-20 0,21-1 15,0 0-15,0 0 0,22 0 16,-1-21-16,-21 0 0,21 0 16,1 0-16,-1-21 0,-21 0 15,22 21-15,-1-21 0,-21 0 0,0-1 16,0 1-16,1 0 0,-22 0 16,0 0-16,0 0 0,0-1 0,0 1 15,-22 0-15,1 0 0,-21 21 16,21-21-16,0 21 0,-1 0 0,1 0 15,0 0-15,-21 0 0,21 0 16,-1 21-16,1 0 0,0 0 16,0-21-16,0 21 0,21 1 0,0-1 15,-21 0-15,21 0 16,21-21 0,0 0-1</inkml:trace>
  <inkml:trace contextRef="#ctx0" brushRef="#br0" timeOffset="56528.5">1503 13928 0,'0'0'0,"0"-21"16,21 21 46,0 0-46</inkml:trace>
  <inkml:trace contextRef="#ctx0" brushRef="#br0" timeOffset="57021.24">3090 13335 0,'0'-21'0,"0"42"0,-21-21 16,0 21-1,0 22-15,0-1 0,-1 0 0,1 22 16,-21-1-16,0 1 0,20-1 16,-20 22-16,0-22 0,-1 1 15,1-22-15,0 22 0,21-22 0,-22 0 0,22 1 16,0-1-16,0 22 16,21-43-16,0 0 15,21-21 1,0-21-16,0 0 0,0-1 15,1 1-15,-1-21 0,21 21 16,-21-22-16,0 1 0,1 0 0,20-1 16</inkml:trace>
  <inkml:trace contextRef="#ctx0" brushRef="#br0" timeOffset="57240.11">2963 13589 0,'0'0'0,"21"-42"0,1-22 0,-1 22 0,0 0 16,-21-1-16,21 22 0,-21 0 15,21 21-15,-21 21 16,0 0-16,21 22 0,-21-1 15,0 0-15,0 22 0,0-1 16,0 1-16,0-1 0,0-20 0,0 20 16,0 1-16,0-22 0,0 0 15,0 1-15,0-1 0,0 0 0,0 1 16,0-22-16,0 0 0,0 0 16,0 0-16,0 0 0,0 1 0,0-44 31,0 1-31</inkml:trace>
  <inkml:trace contextRef="#ctx0" brushRef="#br0" timeOffset="58432.43">2794 14012 0,'0'0'0,"-21"0"0,0 0 0,-1 0 16,1 22-16,21-1 0,0 0 15,0 0-15,0 0 16,21-21-16,1 21 0,-1-21 15,21 0-15,-21 0 0,22 0 16,-22 0-16,21-21 0,0 0 0,1 21 16,-1-21-16,0 0 0,1 0 0,20-1 15,-20 1-15,-22 0 0,21 0 16,0 0-16,-20 0 0,-1-1 0,0 1 16,0 0-16,-21 0 15,21 21-15,-21 21 31,0 0-31,-21 0 0,21 1 16,-21 20-16,21-21 0,0 0 0,0 22 16,0-22-16,0 0 0,0 0 15,0 0-15,0 0 0,0 1 0,0-1 16,0 0-16,21-21 0,0 21 16,0-21-16,1 0 0,20 0 15,-21 0-15,0 0 0,22-21 0,-22 0 16,0 21-16,21-21 0,-21-1 15,1 1-15,-1 0 0,0 0 16,0-21-16,0 20 0,0-41 16,-21 21-16,22-1 0,-22 22 15,0 0-15,21 0 0,-21 0 0,0-1 16,0 44 0,0-1-16,0 0 15,0 21-15,0-21 0,-21 22 0,21-1 16,0-21-16,0 22 0,0-22 15,0 21-15,0-21 0,0 22 0,0-22 16,21 0-16,0 0 0,0 0 16,0-21-16,0 0 0,22 0 15,-22 0-15,0 0 0,0-21 16,0 21-16,22-21 0,-22 0 16,0 0-16,0-1 0,22-20 0,-22 21 15,0-21-15,0 20 0,-21-20 0,21 0 16,0-22-16,1 22 0,-22-22 15,21 1-15,0 21 0,-21-22 0,21 22 16,-21-22-16,21 22 0,-21 0 0,0-1 16,21 22-16,-21 0 0,0 0 15,0 63 1,-21-21 0,21 22-16,-21-1 0,21 64 15,-21-43-15,21 1 0,-21-1 16,21-20-16,-21 20 0,21-21 15,0 22-15,0-22 0,0 1 0,0 20 16,0-42-16,0 0 0,0 1 16,21-1-16,0-21 0,0 0 15,0 0-15,0 0 0,1 0 0,-1 0 16,21 0-16,-21 0 0,0-21 16,22-22-16,-1 22 0,-21 0 15,0 0-15,1-22 0,-1 22 16,0 0-16,-21 0 0,0-21 0,21 20 15,-21 1-15,0 0 0,0 42 32,-21 0-32,21 1 15,0-1-15,-21 0 0,21 21 16,-21-21-16,21 1 0,0-1 0,0 0 16,0 0-16,0 0 15,0 0-15,21-21 0,0 0 0,0 0 16,0 0-16,0 0 0,1 0 15,-1 0-15,0 0 0,0 0 0,0-21 16,22 0-16,-22 0 0,21-21 16,-21 20-16,-21 1 0,0-21 15,0 21-15,0-22 0,0 1 0,0 0 16,0 21-16,0-22 0,0 22 16,-21 21-16,0-21 0,0 21 15,0 0-15,-22 0 0,22 0 16,-21 42-16,21-21 0,-1-21 15,-20 22-15,42-1 0,-21-21 16,0 21-16,0 0 16,-1-63 15</inkml:trace>
  <inkml:trace contextRef="#ctx0" brushRef="#br0" timeOffset="58643.31">4106 13568 0,'0'0'0,"0"-21"15,21 21-15,22 0 16,-1 0-16,-21-21 0,22 21 16,20 0-16,-21 0 0,1-22 0,20 1 15,43 21-15,-64 0 0,22 0 16,-22-21-16,-21 21 0,22 0 15,-22 0-15,21 0 0,-21 0 0,1 0 16</inkml:trace>
  <inkml:trace contextRef="#ctx0" brushRef="#br0" timeOffset="60584.19">6286 13695 0,'0'-21'31,"22"0"-15,-1 21-16,-21-22 0,21 1 15,0 0-15,0 0 0,0 0 0,1-22 16,20 22-16,-21 0 0,-21 0 0,21 0 16,-21 0-16,0-1 15,0 1-15,0 0 0,0 0 0,0 0 0,-21 0 16,-42 21-16,41-22 15,1 22-15,-21 0 0,21 0 16,-22 0-16,22 0 0,-21 22 0,21-22 16,0 21-16,-22 21 0,22-21 15,0 0-15,21 1 0,0 20 16,0-21-16,0 21 0,0 1 0,0-1 16,0 0-16,0 1 0,21-1 15,0 0-15,-21-20 0,21 20 0,-21 0 16,22 1-16,-22-22 0,0 63 15,0-41-15,0-22 16,0 0-16,-22 0 0,-41 22 16,42-43-16,-22 21 0,-20-21 15,42 0-15,-22 0 16,1 0-16,-21 0 0,41 0 16,-20 0-16,21-21 0,0-1 0,0 1 15,-1 0-15,1 0 0,0 0 16,21-22-16,-21 1 0,21 0 0,0-1 15,0 1-15,0-43 0,0 43 16,0 0-16,0 21 0,0-22 16,21 43-16,-21-21 0,21 21 0,0 0 15,1 21-15,-22 0 16,21 22-16,0-22 0,0 21 0,0 1 16,0-1-16,1 0 0,-1-21 15,0 22-15,0-1 0,0 22 16,0-43-16,1 0 0,-22 0 15,21 0-15,0 0 0,0 1 0,0-22 16,0 0-16,1 0 0,-1 0 16,0 0-16,0 0 0,21 0 0,-20-22 15,-1 1-15,0 0 0,42-21 16,-41 21-16,-1-1 0,0 1 16,0-21-16,0 21 0,0-22 0,-21 22 15,22-42-15,-22 20 16,21 22-16,-21 0 0,0 42 31,0 0-15,0 1-16,0-1 0,0 0 0,0 21 15,0-21-15,0 22 0,0-22 0,0 0 16,0 0-16,0 0 0,0 1 16,21-1-16,-21 0 0,21 0 15,0-21-15,0 21 0,1-21 16,-1 0-16,0 0 0,0 0 0,0 0 15,0 0-15,1-21 0,-1 0 0,42 0 16,-42 0-16,22-1 16,-22 1-16,0 0 0,0-21 0,0 21 15,1-1-15,-1 1 0,0-21 16,-21 0-16,0 20 16,0 44 15,0-1-31,-21 0 0,21 0 0,0 0 15,0 0-15,0 1 0,-21-1 16,21 21-16,0-21 0,0 0 0,0 1 16,0-1-16,0 0 0,21-21 0,-21 21 15,21 0-15,0-21 0,0 0 16,0 0-16,22 0 0,-22 0 0,0 0 16,21 0-16,-20 0 0,20 0 0,-21-21 15,21 0-15,-20 21 16,20-21-16,-21 0 0,21-1 0,-20 1 15,20-21-15,-21 21 0,0 0 0,-21-1 16,0-20-16,21 21 0,-21 0 16,0-22-16,0 22 0,0 0 0,0 0 15,0 0-15,-21 0 0,0 21 0,0 0 16,0-22-16,0 22 0,-1 0 16,1 0-16,0 22 0,0-1 0,0-21 15,-22 42-15,22-21 0,0 0 16,0 43-16,0-1 15,0-20-15,21-22 0,0 0 0,0 0 16,0 0-16,0 1 0,21-22 16,0 21-16,0-21 0,21 0 15,-20 0-15,-1 0 0,0 0 16,0 0-16,0-21 0,0 21 0,22-22 16,-22 1-16,0 0 0,-21 0 15,21 0-15,0 0 0,1-22 16,-22 22-16,0 0 15,0 0-15,0 42 32,0 21-17,0-21-15,0 1 0,-22 20 0,22-21 16,0 21-16,0 1 0,0-22 16,0 21-16,0 1 0,0 20 0,-21-21 15,21 1-15,0 20 0,0-20 16,-21 20-16,21-21 0,0 22 0,0-22 15,0 22-15,0 42 0,0-43 16,0 22-16,0-22 16,0-20-16,-21-1 0,21 0 0,-21 1 15,21-22-15,-21 0 0,21 21 16,0-21-16,-22-21 0,1-21 16,21 0-1,0 0-15,0 0 0,-21 0 0,0-22 16,0 1-16,21 0 0,-21-1 15,-1 1-15,22 0 0,0-22 16,-21 22-16,21-22 0,0 22 0,0-64 16,0 64-16,0-1 0,21-41 15,-21 63-15,22-22 16,-1 1-16,21 0 0,-21 20 0,0-20 16,22 0-16,-22 21 0,21-22 0,1 22 15</inkml:trace>
  <inkml:trace contextRef="#ctx0" brushRef="#br0" timeOffset="61248.81">8213 13822 0,'0'0'0,"0"-21"0,0 0 16,0-1-16,0 1 16,0 0-16,0 0 15,-22 0-15,1 21 0,0 0 16,0 0-16,0 0 0,0 0 15,-1 0-15,1 0 0,0 21 0,0 0 16,0 0-16,0 0 0,-1 1 0,1 20 16,21-21-16,-21 21 15,21-20-15,-21-1 0,21 0 16,0 0-16,21-21 16,0 0-16,0 21 0,1-21 15,-1 0-15,0 0 0,21 0 0,-21 0 16,1-21-16,20 21 0,-21-21 0,0 0 15,0 0-15,1 21 0,-1-22 16,0 1-16,-21 0 0,21 21 16,-21-21-16,0 0 0,0 42 31,0 0-15,0 0-16,0 22 0,0 20 15,0-21-15,0 1 16,0-1-16,0 0 0,0 22 0,0-22 15,0 22-15,0-1 0,0 1 0,-21-1 16,21 1-16,0-22 0,-21 22 16,0-1-16,-1-21 0,1 22 0,0-22 15,0 1-15,21 20 0,-21-21 0,0 1 16,-1-1-16,1 0 0,0 1 0,21-1 16,-21-21-16,21 0 0,-21 1 15,21-1-15,-21 0 0,21-42 16,0 0-1,0-1-15,0 1 16,0 0-16,0-21 0,0-22 16,0 22-16,-22-22 0,22 22 0,-21 0 15,0-22-15,21 22 0,-21-22 16,21 1-16,-21-1 0,21 1 0,0-1 16,0 1-16,0-1 0,0 22 0,21-21 15,0 20-15,0 1 0,22 0 16,-22 20-16,0-20 0,21 21 0,1-21 15,-22 20-15,21 1 0</inkml:trace>
  <inkml:trace contextRef="#ctx0" brushRef="#br0" timeOffset="61857.46">8467 13907 0,'42'0'31,"-21"0"-31,0 0 15,-21-22-15,21 22 0,-21-21 0,22 0 16,-1 0-16,-21 0 0,21-22 16,0 22-16,-21 0 0,0 0 15,0 0-15,0 0 0,0-1 0,0 1 16,0 0-16,-21 21 16,0 0-16,0 0 0,-1 21 15,1 0-15,0 1 16,0-1-16,0 21 0,0-21 0,21 0 15,0 22-15,0-22 0,0 0 16,0 21-16,0-20 0,0-1 0,21 0 16,0 0-16,0-21 0,0 0 15,0 21-15,22-21 0,-22 0 16,21 0-16,-21 0 0,22 0 0,-22-21 16,21 21-16,1-21 0,-22 0 0,21 0 15,0-1-15,-20 1 0,20 0 16,0-21-16,-21-1 0,1 22 15,-1-21-15,0 21 0,-21-22 0,0 22 0,0 0 16,0 0-16,-21 21 16,0 0-16,-1 0 15,1 0-15,0 21 0,0 0 0,21 0 16,0 1-16,0 20 0,0-21 16,0 0-16,0 0 0,0 1 0,0 20 15,0-21-15,0 0 0,0 0 16,21 1-16,-21-1 0,0 0 0,0 0 15,0 0-15,0 0 16,-21-21 0,0 0-16,0 0 0,-1 0 15,1 0-15,0-21 16,21 0-16,0 0 16,0 0-16,0 0 15,0-1-15,21 1 0,0 0 0,1-21 16</inkml:trace>
  <inkml:trace contextRef="#ctx0" brushRef="#br0" timeOffset="63048.78">9546 13166 0,'0'0'0,"42"-64"31,-42 43-31,0 42 31,-21 0-31,0 22 0,0-22 0,0 21 16,0 1-16,-1-1 0,1 0 16,21 1-16,-21 20 0,0-21 0,0 22 15,21-22-15,0 22 0,-21-22 0,21 0 16,0 1-16,0-1 0,0-21 16,0 22-16,0-22 0,0 0 0,0 0 15,21 0-15,0-21 0,0 0 16,0 0-16,0 0 0,1 0 15,-1 0-15,0-21 0,21 0 0,-21 0 16,1 0-16,-1-1 0,0 1 16,21 0-16,-21-21 0,1 21 15,-1-22-15,0 1 0,0 21 0,-21-22 16,0 22-16,21 0 0,-21 0 0,0 0 16,-21 42 15,21 0-31,-21 0 0,21 22 15,0-22-15,-21 0 0,21 0 16,-21 21-16,21-20 0,0-1 0,0 0 16,0 0-16,0 0 0,0 0 0,0 1 15,21-22 1,0 0-16,0 0 0,0 0 16,0 0-16,22 0 0,-22 0 0,0 0 15,21-22-15,-20 1 0,-1 21 16,0-21-16,21 0 0,-42 0 0,21 0 15,1-1-15,-22 1 0,21 0 0,-21 0 16,0 0-16,0 42 31,-21 0-31,21 0 16,-22 0-16,22 1 0,0-1 16,0 0-16,0 0 0,0 0 15,0 0-15,0 1 0,0-1 16,0 0-16,22-21 15,-1 0-15,0 0 0,0 0 16,0 0-16,0 0 0,1-21 16,-22 0-1,0-1-15,0 1 0,0 0 0,0 0 16,0 0-16,0 0 0,0-22 0,0 22 16,0-21-16,-22 21 0,22-1 15,-21 1-15,21 0 0,0 0 0,0 0 16,21 21 15,1-21-31,-1 21 0,0 0 16,0 0-16,0 0 0,0 0 15,1 0-15,-1 0 0,0 0 16,0 21-16,0-21 0,0 42 0,-21-21 16,22 0-16,-22 22 0,0-22 15,0 0-15,0 0 0,0 22 0,0-22 16,0 0-16,0 0 0,0 0 15,0 0-15,0 1 16,-22-22-16,22 21 0,0-42 47,0-1-31,0 1-16,0 0 0,0 0 0,0 0 15,0-22-15,0 22 0,0-21 16,22 0-16,-1 20 0,0-20 0,0 0 15,0-1-15,43-20 0,-43 42 16,0 0-16,0-1 0,22 22 16,-22 0-16,0 0 0,0 22 0,0-22 15,-21 42-15,21-21 0,-21 21 0,22-20 16,-22 20-16,0 0 0,0-21 16,21 22-16,-21-1 0,0-21 15,0 22-15,0-22 0,0 21 0,0-21 16,0 0-16,0 1 0,0-1 15,-21 0-15,-1-21 0,22 21 16,-21-21-16,21-21 16,0 0-16,0 0 0,0-1 15,0 1-15,0 0 0</inkml:trace>
  <inkml:trace contextRef="#ctx0" brushRef="#br0" timeOffset="63251.67">10689 13039 0,'-21'0'0,"42"0"0,-63 0 15,21 0-15,-1 0 0,1 0 16,0 0-16,0 0 0,0 21 16,21 0 15,0-42-16</inkml:trace>
  <inkml:trace contextRef="#ctx0" brushRef="#br0" timeOffset="63492.53">9356 13293 0,'0'0'0,"-22"0"0,22 21 16,22-21 0,-1 0-16,21 0 0,-21 0 15,22 0-15,-1 0 0,0 0 16,1 0-16,-1-21 0,0 21 16,1 0-16,41-21 0,-41 21 15,-1 0-15,-21 0 0,-42 0 31,0 0-31</inkml:trace>
  <inkml:trace contextRef="#ctx0" brushRef="#br0" timeOffset="64314.44">868 15346 0,'0'21'15,"0"0"1,0 0-16,0 1 16,21-22-16,0 21 0,0-21 0,0 0 15,1 0-15,-1 0 0,0 0 16,0 0-16,21 0 0,-20 0 16,20 0-16,-21 0 0,21-21 0,1-1 15,-22 1-15,21 0 0,-21 0 16,1 0-16,-1 0 0,0-1 15,-21 1-15,0 0 0,0 0 0,0 0 16,-21 0 0,0 21-16,-1 0 0,1 21 15,0-21-15,21 42 0,-21-21 0,0 22 16,0-1-16,21 0 0,-22 1 16,1-1-16,21 21 0,-21-20 0,0-1 15,21 0-15,-21 1 0,0-1 16,21 0-16,0 1 0,-22-22 15,22 21-15,0-21 0,0 1 0,0-1 16,0 0-16,0-42 31,0 0-31,0-1 16,0 1-16,0 0 0</inkml:trace>
  <inkml:trace contextRef="#ctx0" brushRef="#br0" timeOffset="64504.33">741 15769 0,'0'0'0,"21"0"15,0 0-15,0 0 16,0 0-16,1 0 0,20 0 16,-21 0-16,21 0 0,1 0 0,-1 0 15,-21 0-15,22 0 0,-1 0 16,-21 0-16,21-21 15,1 0-15,-22 21 0,0-21 0,21 21 0,-20-21 16</inkml:trace>
  <inkml:trace contextRef="#ctx0" brushRef="#br0" timeOffset="64693.22">1778 15579 0,'0'21'15,"21"-21"17,0 0-17,0 0 1,1 0-16,-22-21 0,21 21 0,0-21 16</inkml:trace>
  <inkml:trace contextRef="#ctx0" brushRef="#br0" timeOffset="65176.03">3154 15028 0,'0'0'0,"0"22"32,0-1-32,0 21 15,0 0-15,0 1 0,0 20 16,0 1-16,-21-22 0,21 22 0,-22-1 16,22 1-16,0-1 0,-21-21 15,0 22-15,21-22 0,-21 1 0,21-1 16,0-21-16,0 21 15,0-20-15,0-1 0,21-42 32,0-1-32,-21 1 0,21 0 15,1 0-15,-22 0 0,21-22 0,0 22 16</inkml:trace>
  <inkml:trace contextRef="#ctx0" brushRef="#br0" timeOffset="65387.9">3196 15155 0,'0'0'0,"0"-21"0,0 0 16,0 0-16,-21 21 0,21-21 16,21 21-1,0 0-15,22 0 16,-22 0-16,21 0 0,0 0 0,1-21 16,-1 21-16,0 0 0,1 0 0,-1 0 15,0 0-15,-20 0 0,20 0 16,-21 0-16,0 0 0,0 0 0,-21 21 15,-21 0 1,0-21-16,0 21 0</inkml:trace>
  <inkml:trace contextRef="#ctx0" brushRef="#br0" timeOffset="65587.89">3154 15558 0,'0'0'0,"0"21"0,0 0 0,-21 0 15,42-21 1,0 0 0,21 0-16,-21 0 0,1-21 15,20 0-15,-21 21 0,21-21 16,-20 21-16,20-22 0,-21 22 0,21 0 16,-20-21-16,-1 21 0,21 0 15,-21-21-15</inkml:trace>
  <inkml:trace contextRef="#ctx0" brushRef="#br0" timeOffset="65991.75">3641 15621 0,'0'0'0,"-22"0"16,1 0-16,21-21 15,0 0-15,0 0 16,21 21-16,1-22 15,-1 22-15,0 0 0,0-21 0,0 21 16,0 0-16,22 0 0,-22 0 16,0 0-16,21 21 0,-20-21 0,20 22 15,-21-1-15,21 0 0,-20 21 16,-1-21-16,0 1 0,-21 20 16,0-21-16,0 0 0,0 22 0,0-22 15,0 0-15,0 21 0,0-21 16,-21 1-16,0-1 0,-1-21 15,22-21 1,0-1 0,0 1-16,0 0 0,0 0 0,0 0 15,0-22-15,0 22 0,22 0 16,-1-21-16,-21-1 0,21 22 16,-21-21-16,21 21 0,0-22 0,-21 22 0,21-21 15,1 21-15,-1 21 16,-21-21-16,42 21 0,-21 0 0,0 0 15</inkml:trace>
  <inkml:trace contextRef="#ctx0" brushRef="#br0" timeOffset="66557.82">4784 15748 0,'0'-21'16,"21"0"-16,0 21 0,-21-21 0,0-1 15,21 22-15,0-21 0,-21 0 16,0 0-16,0 0 0,0-22 0,0 22 16,0 0-16,0 0 0,0-21 15,-21 20-15,0 1 0,-21 0 0,20 21 16,-20 0-16,21 0 0,-21 0 0,-1 0 15,22 21-15,-21 0 0,-1 1 16,1 20-16,21 0 0,-21-21 0,20 22 16,-20-1-16,21 0 0,0 1 15,21-1-15,0-21 0,0 22 16,0-22-16,0 21 0,0-21 0,21 0 16,0-21-16,21 22 0,-20-22 0,20 0 15,-21 0-15,21 0 0,1-22 16,-1 1-16,0 21 0,1-21 0,-22 0 15,21-21-15,1 20 0,-22 1 16,0 0-16,0-21 0,0 21 0,0-22 16,-21 22-16,0-21 0,0 21 0,0-22 15,0 22-15,0 0 16,-21 42 0,21 0-1,-21 0-15,21 1 0,0 20 16,0-21-16,0 0 0,0 22 0,0-22 15,0 0-15,0 21 0,0-21 0,0 1 16,21-1-16,0 0 16,1-21-16,-1 0 0,0 0 0,0 0 15,0 0-15,64-42 16</inkml:trace>
  <inkml:trace contextRef="#ctx0" brushRef="#br0" timeOffset="67191.62">5270 15494 0,'0'0'0,"0"-21"0,0 0 0,0 0 16,0 42 15,0 0-31,0 0 0,0 0 0,-21 0 16,21 22-16,0-22 0,0 0 16,0 21-16,0-20 0,-21 20 0,21-21 15,0 0-15,0 0 0,0 1 16,0-1-16,-21 0 0,21 0 0,-21-21 31,21-21-15,0 0-16,0 0 0,0-1 15,21 1-15,0-21 0,-21 21 16,21 0-16,0-22 0,1 22 16,-22-21-16,21 21 0,0-1 0,0 1 15,0 0-15,22 0 0,-22 21 0,0 0 16,0 0-16,0 0 0,22 0 15,-22 0-15,0 0 0,0 21 0,0-21 16,-21 21-16,21 0 0,1 1 0,-22-1 16,21 0-16,-21 0 0,0 0 15,0 0-15,0 1 0,0-1 0,0 0 16,0 0-16,0 0 0,-21-21 16,21 21-16,-22-21 15,1 0-15,21-21 31,0 0-15,0 0-16,0 0 0,21 0 16,1-1-16,-1-20 0,21 21 0,-21 0 15,22-22-15,-22 22 0,21 0 16,-21 0-16,22 0 0,-22 21 0,0 0 16,0 0-16,0 0 0,0 0 0,1 42 15,-1-21-15,-21 0 16,0 22-16,0-22 0,0 0 0,0 0 15,0 0-15,0 1 0,0-1 16,0 0-16,0 0 0,0 0 0,0 0 16,0 1-16,-21-1 15,-1-21-15</inkml:trace>
  <inkml:trace contextRef="#ctx0" brushRef="#br0" timeOffset="67784.22">6413 15706 0,'0'0'0,"0"-21"0,22 21 16,-22-22-16,21 22 15,0-21-15,-21 0 0,21 21 16,0-21-16,-21 0 0,21 0 0,-21-1 15,0 1-15,22 21 0,-22-21 0,0 0 16,0 0-16,-22 21 16,1 0-1,0 0-15,0 0 0,0 21 16,0 0-16,-1-21 0,1 21 0,21 0 16,-21 1-16,21 20 0,0-21 15,0 0-15,0 0 0,0 1 0,0-1 16,0 21-16,0-21 0,0 0 15,0 1-15,0-1 0,0 0 16,21-21-16,0 0 0,1 21 0,20-21 16,-21 0-16,21 0 0,1 0 15,-1 0-15,-21 0 0,22-21 0,-1 0 16,0 0-16,1 21 0,-1-22 0,0 1 16,-21-21-16,1 21 0,20 0 15,-21-1-15,0-20 0,-21 21 0,0-21 16,0 20-16,0 1 0,0 0 0,0 0 15,-21 21 1,0 0-16,-21 0 0,20 0 0,1 21 16,0-21-16,21 21 0,0 0 0,0 1 15,0-1-15,0 0 0,0 0 16,0 21-16,0-20 0,0-1 0,0 0 16,0 0-16,0 0 0,0 0 15,0 1-15,0-1 16,-21 0-1,0-21-15,0 0 0,-22 0 16,22 0-16,0 0 16,0 0-16,0 0 0,-22 0 15</inkml:trace>
  <inkml:trace contextRef="#ctx0" brushRef="#br0" timeOffset="68592.92">1079 17060 0,'0'0'0,"-21"22"0,0-22 16,0 0-1,21-22 1,0 1-16,0 0 15,0 0-15,0 0 0,0 0 0,21-1 16,0 1-16,0-21 0,22 21 16,-22 21-16,21-21 0,1-1 15,-1 22-15,-21 0 0,21 0 16,-20 0-16,-1 0 0,0 22 16,-21 20-16,0-21 0,0 21 0,-21 1 15,-22-1-15,22 0 0,-21 22 16,0-22-16,-1 1 0,1-1 0,21 0 15,-22 1-15,22-1 0,0-21 16,0 21-16,21-20 0,0-1 16,0 0-16,21-21 0,0 21 15,0-21-15,22 0 0,-1 0 16,-21-21-16,22 21 0,-1-21 16,0 0-16,1-1 0,-1 1 15,0 0-15,-21 0 0,1 0 16,-1 0-16,-21-1 0,0 1 0,0 0 15,-43 0-15,22 0 0,0 0 16,-21-1-16,21 22 0,-22 0 0,1-21 16,21 21-16,-22 0 0,22 0 15,0 0-15,-21 0 0,21 21 16,21 1-16,-22-22 0,22 21 16,22-21-1,-1 0-15</inkml:trace>
  <inkml:trace contextRef="#ctx0" brushRef="#br0" timeOffset="68763.84">1799 17187 0,'21'0'62,"0"0"-46,1 0-16,-1-21 0</inkml:trace>
  <inkml:trace contextRef="#ctx0" brushRef="#br0" timeOffset="69417.78">3090 17166 0,'0'0'0,"0"-21"0,0 0 16,0 0-16,0 0 16,21-1-16,1 1 0,-1 0 15,0 0-15,0 0 0,0 0 16,0-1-16,1-20 0,-1 21 0,0 0 16,0 0-16,-21-1 0,0 1 15,0 0-15,0 0 0,-21 0 0,0 0 16,0 21-16,-22 0 0,1 0 15,0 0-15,-1 0 0,1 21 16,-22 0-16,22 0 0,0 0 0,-1 0 16,1 22-16,0-22 0,21 21 15,-1-21-15,22 22 0,0-22 0,0 21 16,0-21-16,22 22 0,20-22 16,-21 0-16,21 21 0,-20-20 0,20-1 15,0 0-15,1 0 0,-1 21 16,0-20-16,-21-1 0,22 0 0,-22 0 15,0 0-15,0 0 0,-21 1 16,0-1-16,0 0 0,-21 0 16,0 0-16,-21 0 0,-1 1 0,1-1 15,0-21-15,-1 21 0,-20-21 16,-1 0-16,22 0 0,-22 0 16,22 0-16,0-21 0,-1 21 15,22-21-15,-21-1 0,21 1 0,0 0 16,-1-21-16,22 21 0,0-1 15,0-20-15,0 21 0,0 0 0,0-22 16,22 22-16,20 0 0,-21 0 16,21 0-16,-20 21 0,20-21 0,0 21 15,1 0-15</inkml:trace>
  <inkml:trace contextRef="#ctx0" brushRef="#br0" timeOffset="70776">3598 17124 0,'0'0'15,"0"-21"1,-21 21-16,0 0 0,0 0 16,0 0-16,-1 0 0,1 0 15,0 21-15,21 0 0,-21 0 0,0 0 16,0 1-16,-1-1 0,1 21 15,0-21-15,21 22 0,0-22 16,0 21-16,0-21 0,0 0 16,0 22-16,0-22 0,0 0 15,21-21-15,0 0 0,22 0 16,-22 0-16,21 0 0,-21 0 0,22 0 16,-1-21-16,0 0 0,1 0 15,-22-1-15,21 1 0,1 0 0,-1-21 16,-21 21-16,21-1 0,-20 1 15,-1-21-15,0 21 0,0 0 0,-21-1 16,0 1-16,0 0 0,0 0 16,-21 42-1,21 0 1,0 0-16,-21 1 0,21-1 16,0 21-16,-21-21 0,21 0 0,0 1 15,0 20-15,0-21 0,0 0 16,0 0-16,0 1 0,0-1 0,21 0 15,0-21-15,0 0 0,0 0 16,0 0-16,1 0 0,-1 0 0,0 0 16,0 0-16,0-21 0,0 0 15,1-1-15,-1 22 0,21-21 16,-21-21-16,0 21 0,1 0 0,-1-1 16,-21 1-16,21 0 0,-21 0 0,21 0 15,-21 0-15,0 42 47,-21 0-47,21 0 16,-21 0-16,21 0 0,0 1 15,0-1-15,0 0 0,0 0 0,0 0 16,0 0-16,0 1 0,0-1 16,21-21-16,0 21 0,0-21 0,0 0 15,1 0-15,-1 0 0,21 0 16,-21-21-16,0 0 0,1 21 15,-1-22-15,0 1 0,21 0 0,-42 0 16,21 0-16,-21 0 16,22-22-16,-22 22 0,0 0 0,0-21 15,0 20-15,-22-20 0,22 21 16,-21-21-16,0 20 0,0 22 0,-21-21 16,20 21-16,1 0 0,0 0 0,-21 0 15,21 21-15,-1 1 0,1-1 16,0 0-16,21 0 0,0 21 0,-21-20 15,21 20-15,0-21 0,0 0 16,0 0-16,0 1 0,21-1 0,-21 0 16,21 0-16,0-21 15,22 0-15,-22 21 0,0-21 0,21 0 16,1 0-16,-22 0 0,21-21 16,1 21-16,-1-21 0,0 0 0,1 0 15,20-1-15,-21 1 0,1 0 0,-22 0 16,21-21-16,-21 20 0,1-20 15,-1 0-15,0 21 0,0-22 0,-21 1 16,0 0-16,0 20 0,0-20 16,0 21-16,0 0 0,0 0 0,-21 42 31,0 0-31,21 21 0,0-21 16,-21 22-16,21-22 0,-22 21 0,22 1 15,-21-1-15,21 0 0,0 1 16,0-22-16,0 21 0,0-21 15,0 22-15,0-22 0,0 0 16,0 0-16,21 0 0,1 0 0,-1-21 16,0 0-16,0 0 0,0 0 15,0 0-15,22 0 0,-22 0 0,21-21 16,-21 0-16,22 0 0,-22 0 16,21 0-16,-21-22 0,22 22 0,-22-21 15,0-1-15,0 1 0,0 0 16,1-1-16,-1-20 0,-21 21 15,0-1-15,0 1 0,0 21 0,0-22 16,0 22-16,-21 21 0,-1 0 16,1 21-16,0 1 15,0-1-15,0 21 0,0 0 0,21 1 16,0-1-16,-22 0 0,22 1 16,0-1-16,0-21 0,0 22 0,0-1 15,0 0-15,0-21 0,0 1 16,0-1-16,0 0 0,22 0 0,-1 0 15,0-21-15,0 0 0,21 0 0,1 0 16,-1 0-16,0 0 0,1-21 16,-1 0-16</inkml:trace>
  <inkml:trace contextRef="#ctx0" brushRef="#br0" timeOffset="71252.73">6202 16764 0,'0'-21'0,"0"42"0,0-63 15,0 21-15,-21 21 16,-1 21 0,1 0-16,21 21 0,0-21 0,-21 22 15,21-1-15,-21 0 0,21 1 0,0-1 16,0 0-16,0 1 0,-21-1 16,21-21-16,0 22 0,-21-22 15,21 21-15,0-21 0,-22 0 16,22 1-16,0-1 0,0 0 15,0 0-15,0-42 32,0 0-32,0 0 0,0-1 15,0 1-15,22 0 0,-1-21 16,0 21-16,0-1 0,21-20 0,-20 21 16,-1 0-16,21 0 0,0-1 15,-20 1-15,20 21 0,0 0 0,-21 0 16,1 0-16,20 0 0,-21 21 0,0 1 15,0-22-15,1 21 16,-22 0-16,0 0 0,0 21 0,0-20 16,0-1-16,-22 0 0,1 0 0,0 0 15,0 0-15,-21 1 0,20-1 16,-20 0-16,0-21 0,-1 21 16,22 0-16,-21-21 0,21 0 0,0 0 15,-1 0-15,1 0 0,21-21 31,21 21-31,1-21 0,-1 0 0</inkml:trace>
  <inkml:trace contextRef="#ctx0" brushRef="#br0" timeOffset="71772.75">7387 17103 0,'0'0'0,"-63"-106"32,41 64-32,1 20 0,21 1 15,-21 0-15,0 21 0,0-21 16,0 21-16,-1 0 0,1 0 15,-21 21-15,21 0 0,0 0 0,-1 1 16,-20 20-16,21-21 0,0 21 16,0 1-16,-1-22 0,1 21 0,0-21 15,21 22-15,0-22 0,0 0 16,0 0-16,0 0 0,21 1 0,-21-1 16,43-21-16,-22 0 0,0 0 15,21 0-15,-21 0 0,22 0 0,-22 0 16,21 0-16,-21-21 0,22-1 0,-22 1 15,0 0-15,21 0 16,-20 0-16,-1-22 0,0 22 0,-21-21 16,0 21-16,21-22 0,-21 22 0,0 0 15,0 0-15,0 0 0,0 42 32,0 0-32,0 0 0,-21 22 15,21-22-15,0 0 0,0 21 0,0-21 16,0 1-16,0 20 0,0-21 15,0 0-15,0 0 0,21 1 16,0-22-16,0 0 0,1 0 0,-1 0 16</inkml:trace>
  <inkml:trace contextRef="#ctx0" brushRef="#br0" timeOffset="72135.53">7726 17082 0,'0'-22'16,"0"44"-16,0-86 0,0 43 0,21-21 0,-21 20 15,21 1-15,0-21 0,-21 21 16,21 0-16,1-1 0,-1 1 0,0 21 16,0 0-16,0 0 0,0 0 15,22 0-15,-22 0 0,0 21 0,0 1 16,0-1-16,1 21 0,-1-21 0,-21 22 16,0-22-16,0 21 0,0-21 15,0 22-15,0-22 0,0 21 16,0-21-16,-21 0 0,-1 1 0,1-1 15,0 0-15,0-21 0,21 21 16,-21-21-16,0 0 0,-1 0 16,22-21-1,0 0-15,0 0 0,0-1 16,22 1-16,-1 0 0,0 0 0,0-21 16,0-1-16,0 22 0,1-21 15,20-1-15,-21 1 0,0 0 0,0 21 16,1-22-16,-1 22 0,-21 0 15,21 0-15,-21 0 0,21-1 0,-21 1 16</inkml:trace>
  <inkml:trace contextRef="#ctx0" brushRef="#br0" timeOffset="73668.17">14732 4424 0,'0'0'0,"0"21"15,21-21-15,0 0 31,0 0-15,1 0 0,-22-21-16,21 21 0,0-21 0,0 0 15,-21-1-15,0 1 16,0 0-16,0 0 16,0 0-16,-21 21 15,0 0-15,0 0 0,-22 0 0,22 0 16,-21 0-16,-1 21 0,1 0 0,0-21 15,-1 21-15,1 22 0,0-22 16,-1 0-16,22 0 0,-21 21 0,21-20 16,21-1-16,0 0 0,0 0 15,0 0-15,0 0 0,0 1 16,21-22-16,21 0 0,-21 0 16,22 0-16,-22 0 0,21 0 15,1 0-15,-1-22 0,0 1 0,-21 21 16,22-21-16,-1 0 0,-21 0 0,22 21 15,-22-21-15,0-1 0,0 1 16,0 0-16,-21 0 0,0 0 16,0 0-1,-21 21 1,21 21-16,-21-21 0,21 21 16,-21 0-16,21 0 0,0 0 15,-21 1-15,21 20 0,0-21 16,0 0-16,0 22 0,0-1 15,0-21-15,0 21 0,0-20 0,0 20 16,0 0-16,0 1 0,0-22 0,0 21 16,-22-21-16,22 22 0,-21-22 15,21 0-15,0 0 0,-21 0 0,0 0 16,21 1-16,-21-1 0,0-21 0,-1 0 16,1 0-16,0 0 0,-21 0 15,21 0-15,-1 0 16,1-21-16,0-1 0,0 22 15,21-21-15,-21 0 0,21 0 16,0 0-16,0 0 0,21-1 16,0 1-1,0 0-15,0 21 0</inkml:trace>
  <inkml:trace contextRef="#ctx0" brushRef="#br0" timeOffset="73937">15282 4741 0,'0'22'15,"21"-22"-15,1 0 16,-1 0 0,0-22-1,0 22-15,-21-21 0,0 0 16,-21 21-1,0 0 1,0 0-16,-1 0 0,1 0 0,0 0 16,0 0-16,0 21 0,0-21 15,21 21-15,21-21 16</inkml:trace>
  <inkml:trace contextRef="#ctx0" brushRef="#br0" timeOffset="74452.8">16573 4085 0,'0'0'0,"0"43"32,0-22-32,0 21 0,-21 0 15,0 43-15,0-43 16,0 22-16,0-22 0,21 1 0,-22-1 15,1 0-15,0 1 0,0-1 0,0 0 16,0 1-16,-1-1 0,1 0 16,0-21-16,21 1 0,0-1 0,-21 0 15,21 0-15,0-42 16,21 0 0,0-22-16</inkml:trace>
  <inkml:trace contextRef="#ctx0" brushRef="#br0" timeOffset="74704.66">16616 4233 0,'0'-42'0,"0"84"0,21-126 0,0 63 0,0-22 15,0 22-15,-21 0 16,22 21-16,-1 0 0,-21 21 0,21 0 16,0 0-16,-21 22 0,21-1 15,0 0-15,-21 22 0,0-22 0,0 1 16,22 20-16,-22-21 0,0 1 0,0-1 15,0 0-15,0 1 16,0-1-16,0 0 0,-22-20 0,22 20 16,-21-21-16,0 0 0,21 0 0,0 1 15,-21-1-15,0-21 0,0 0 16,-1 0-16,1 0 16,0-21-16,0 21 0</inkml:trace>
  <inkml:trace contextRef="#ctx0" brushRef="#br0" timeOffset="75080.44">16214 4636 0,'0'-22'0,"0"44"0,0-65 16,21 43-16,0 0 15,0-21-15,21 21 16,1-21-16,-1 21 0,0-21 0,1 21 16,20-21-16,1-1 0,-1 1 0,1 0 15,-1 0-15,22 0 0,-22 0 16,1-22-16,-1 22 0,-20-21 0,20 21 15,-20-22-15,-22 1 0,21 0 16,-21 20-16,-21-20 0,0 0 0,0 21 16,0-1-16,0 1 0,0 0 15,-21 21-15,0 0 16,0 21-16,0 0 0,-1 22 0,22-1 16,-21 0-16,0 1 0,0 20 15,21-20-15,-21 20 0,0 1 16,-1-22-16,22 0 0,-21 1 15,0-1-15,0 0 0,0 1 0,21-1 16,0 0-16,-21-21 0,21 22 0,0-22 16,0 0-16,0 0 0,0 0 15,21-21 1,0 0-16,-21-21 16,21 21-16,0-21 0,0 0 0</inkml:trace>
  <inkml:trace contextRef="#ctx0" brushRef="#br0" timeOffset="75420.24">17208 4614 0,'0'22'16,"22"-22"0,-1 0-16,0 0 15,0 0-15,21 0 0,-20 0 0,20 0 16,-21-22-16,21 22 0,1-21 15,-22 21-15,0-21 0,0 21 0,0-21 16,1 0-16,-1 0 16,-21-1-16,-21 22 15,-1 0-15,-20 0 0,21 0 0,-21 0 16,-1 22-16,22-1 16,-21 0-16,21 0 0,-22 0 0,22 0 15,0 1-15,0-1 0,21 0 0,0 0 16,0 0-16,0 0 0,0 1 15,0-1-15,0 0 0,21-21 0,0 21 16,0-21-16,22 0 0,-22 0 16,21 0-16,-21 0 0,22 0 0,-1 0 15,-21-21-15,21 0 0</inkml:trace>
  <inkml:trace contextRef="#ctx0" brushRef="#br0" timeOffset="75737.07">17738 4530 0,'0'0'0,"0"-21"0,0-1 0,21 22 16,-21-21-16,21 21 0,0 0 16,0 0-16,0 0 0,1 0 15,-1 0-15,21 0 0,-21 0 0,0 21 16,1 1-16,-1-1 0,-21 0 16,0 0-16,21 0 0,-21 22 0,0-22 15,0 0-15,0 21 0,-21-21 16,0 1-16,21-1 0,-22 0 15,1 0-15,0 0 0,0-21 0,0 21 16,0-21 0,21-21-1,0 0-15,0 0 0,0 0 16,0 0-16,21-1 0,-21 1 16,21 0-16,21-42 0,-21 41 0,1-20 15,-1 21-15,0-21 0,0-1 16,0 1-16,0 0 0,1-1 0</inkml:trace>
  <inkml:trace contextRef="#ctx0" brushRef="#br0" timeOffset="76004.22">18584 3958 0,'0'21'16,"0"1"-16,-21 20 15,0 0-15,21 1 0,0-1 0,-21 0 16,21 1-16,-21-1 0,-1 0 0,1 22 16,21-22-16,-21 0 0,0 1 15,0-22-15,0 21 0,-1 1 0,1-22 16,0 21-16,21-21 16,0 22-16,0-22 0,0 0 0,0 0 15,21-21 1,22 0-16,-22 0 15,0-21-15,0 0 0,0 0 0,0 21 16</inkml:trace>
  <inkml:trace contextRef="#ctx0" brushRef="#br0" timeOffset="76176">18330 4445 0,'0'0'0,"0"21"15,21-21 1,1 0-16,-1 0 0,0 0 16,21 0-16,-21 0 0,22 0 0,-1 0 15,0 0-15,1 0 0,20-21 16</inkml:trace>
  <inkml:trace contextRef="#ctx0" brushRef="#br0" timeOffset="76523.8">20024 3916 0,'0'21'31,"0"21"-31,-22-20 0,22 41 16,-21-21-16,0 22 0,0-22 0,0 22 15,21-22-15,-21 22 0,-1-22 16,1 21-16,0-20 0,0-1 0,0 0 16,0 1-16,-1-22 0,1 21 15,0 1-15,21-22 0,0 0 16,0 21-16,0-21 0,21-21 31,0 0-31,1-21 0,-1 0 16,0 0-16</inkml:trace>
  <inkml:trace contextRef="#ctx0" brushRef="#br0" timeOffset="76820.63">19748 4403 0,'0'0'0,"0"-43"0,0 1 0,-21-21 0,21 20 16,0 1-16,0 0 0,0-1 0,21 1 15,1 0-15,-1 20 16,0 1-16,21-21 0,-21 21 0,22 21 16,-1-21-16,0 21 0,1-22 15,20 22-15,-20 0 0,-1 22 0,0-1 16,1 0-16,-22 0 0,0 21 0,0 1 16,-21-1-16,0 0 0,0 1 15,-21-1-15,-21 0 0,20 1 0,-20-22 16,0 0-16,-1 21 0,1-20 15,0-1-15,-1 0 0,1-21 0,0 21 16,-1-21-16,22 0 0,0 21 16,0-21-16,42 0 31,0 0-31,0 0 0,22 0 16,-1 0-16</inkml:trace>
  <inkml:trace contextRef="#ctx0" brushRef="#br0" timeOffset="77200.41">20553 4424 0,'-21'0'15,"-43"0"1,43 21-16,0-21 0,-22 21 16,22 0-16,-21 22 0,21-22 0,0 0 15,21 0-15,0 22 16,0-22-16,0 0 0,0 0 15,0 0-15,0 0 0,21 1 16,0-22-16,0 0 0,0 0 16,22 0-16,-22 0 0,0 0 0,21 0 15,-21-22-15,22 22 0,-22-21 0,21 0 16,-21 0-16,1 0 0,-1 0 16,0-1-16,0 1 0,-21 0 0,0-21 15,0 21-15,0-1 0,0-20 16,-21 21-16,0 0 0,-22 21 15,22 0-15,0 0 0,0 0 0,-21 0 16,20 0-16,1 21 16,0-21-16,0 21 0,21 0 15,0 0-15,0 1 0,21-22 16,0 0-16,0 0 0,1 0 16,20 0-16,-21 0 0</inkml:trace>
  <inkml:trace contextRef="#ctx0" brushRef="#br0" timeOffset="77500.24">21082 4403 0,'0'0'0,"21"0"31,-21 21-31,-21 0 16,0 0-16,21 0 0,-21 22 16,21-22-16,0 0 0,-22 21 0,1 1 15,0-1-15,21 0 0,0 1 16,-21 20-16,0-20 0,21 20 0,-21-21 15,-1 22-15,1-22 0,0 22 0,0-22 16,0 0-16,21 1 0,-21-1 16,-1 0-16,22 1 0,-21-1 0,21-21 15,0 43-15,0-43 0,0 0 16,21-21 15,1-21-31,-22 0 0,0 0 16,21-1-16,0 1 0,0-21 15,-21 21-15,0-22 0,21 1 0</inkml:trace>
  <inkml:trace contextRef="#ctx0" brushRef="#br0" timeOffset="77801.07">20976 4657 0,'0'0'0,"0"-21"0,0-22 0,0 22 16,0-21-16,0 21 0,0-1 15,0 1-15,21-21 0,-21 21 0,43 0 16,-22-1-16,0 1 15,21 21-15,-21 0 0,1 0 16,-1 0-16,0 0 0,0 0 16,0 21-16,0 1 0,-21-1 15,0 0-15,0 0 0,0 0 0,0 0 16,0 22-16,-21-22 0,21 0 0,-21-21 16,0 21-16,-21 0 0,20 1 15,1-22-15,0 21 0,0-21 0,0 0 16,0 0-16,-1 0 15,44 0 17,-1 0-32,0 0 15,21 0-15,-21-21 0,1 21 16</inkml:trace>
  <inkml:trace contextRef="#ctx0" brushRef="#br0" timeOffset="78139.89">21505 4445 0,'0'0'15,"0"-21"-15,0 0 16,21 21-16,-21-21 0,0 42 31,0 0-31,0 0 0,-21-21 16,21 21-16,0 22 0,0-22 0,0 0 16,0 0-16,0 0 15,0 0-15,0 1 0,0-1 16,0 0-16,21-21 0,1 21 15,-1-21-15,0 0 0,0 0 16,0 0-16,0 0 0,1 0 0,-1-21 16,21 21-16,-21-21 0,0 0 0,-21-1 15,22 1-15,-1 0 0,-21 0 16,21 0-16,-21 0 0,0-1 0,0 1 16,0 0-16,0 0 15,21 21 32</inkml:trace>
  <inkml:trace contextRef="#ctx0" brushRef="#br0" timeOffset="78452.57">22161 4339 0,'0'0'0,"0"-21"16,0 42 15,0 0-31,0 1 0,-21-1 16,21 21-16,-21-21 0,0 22 15,21-1-15,-21 0 0,0 1 16,-1-1-16,1 0 0,0 22 0,0-22 16,0 22-16,0-22 0,-1 21 15,1-20-15,-21 20 0,21-20 0,0-1 16,-1 0-16,1 1 0,0-1 15,0 0-15,0 1 0,21-22 0,0 21 16,0 0-16,0-20 0,0-1 0,0 0 16,0 0-16,0 0 0,0 0 15,21-21-15,0 0 0,0 0 0,0 0 16,22 0-16,-22 0 0,0-21 0,0 0 16,0 0-16,1 0 0</inkml:trace>
  <inkml:trace contextRef="#ctx0" brushRef="#br0" timeOffset="78748.39">22077 4805 0,'0'-64'0,"0"128"0,0-170 0,0 64 15,0-1-15,0 22 0,0-21 16,0 0-16,0 20 0,0-41 16,0 42-16,21 0 0,-21-1 0,21 1 15,0 0-15,0 0 0,22 21 16,-22 0-16,0 0 0,21 0 0,-20 0 15,-1 0-15,0 21 0,21 21 16,-42-20-16,21 20 16,-21-21-16,0 21 0,0-20 15,0-1-15,-21 21 0,0-21 0,0 0 16,0 1-16,0-1 0,-1-21 16,-20 0-16,21 0 0,0 21 15,0-21-15,-1 0 0,-20 0 16,21 0-16,0 0 0,0 0 0,-1 0 15,-20 21-15</inkml:trace>
  <inkml:trace contextRef="#ctx0" brushRef="#br0" timeOffset="79433.09">14033 6054 0,'0'0'0,"0"-21"0,0-1 16,0 44 15,0-1-31,0 0 16,0 0-16,0 21 0,0-20 0,-21 20 15,0 0-15,0 1 0,0-1 0,21 0 16,-21 1-16,-1-1 0,1 0 15,21-21-15,0 22 0,-21-22 0,21 0 16,-21-21-16,21 21 0,21-21 31,0-21-31,0 0 16,22 0-16</inkml:trace>
  <inkml:trace contextRef="#ctx0" brushRef="#br0" timeOffset="79840.85">14499 6075 0,'0'0'0,"21"0"0,-21-21 0,-21 42 47,0 0-47,0 0 0,21 0 15,-21 1-15,-1-1 0,22 0 16,-21 0-16,21 21 0,-21-20 0,21-1 15,0 21-15,0-21 0,0 0 16,0 1-16,0-1 0,0 0 16,0 0-16,21-21 0,0 0 0,1 0 15,-1 0-15,0 0 0,0 0 0,0 0 16,0-21-16,1 21 0,-1-21 16,0 0-16,0-1 0,0 1 0,0 0 15,-21 0-15,0-21 0,22 20 16,-22 1-16,0 0 0,0 0 0,0-21 15,0 20-15,0 1 0,0 0 0,-22 21 16,22-21-16,-21 21 0,0 0 16,0 0-16,0 0 0,0 0 15,-1 21-15,1-21 0,0 21 16,21 0-16,-21 1 16,21-1-16,0 0 0,21 0 15</inkml:trace>
  <inkml:trace contextRef="#ctx0" brushRef="#br0" timeOffset="80123.7">14965 6244 0,'21'0'16,"0"0"-1,0 0-15,0 0 16,1 0-16,-22-21 16,0 0-1,0 0 1,-22 21 0,1 0-16,0 21 15,0-21 1,21 21-16,0 0 15</inkml:trace>
  <inkml:trace contextRef="#ctx0" brushRef="#br0" timeOffset="81816.21">16616 5863 0,'0'0'0,"0"-21"16,0 0-16,21 21 16,-21-21-16,0 0 15,-21 63 17,21-21-32,-21 21 15,21-20-15,0 20 0,-22 0 0,1 1 16,21-1-16,-21 0 0,21 1 15,0-22-15,0 21 0,-21-21 0,21 22 16,-21-22-16,21 0 0,-21 0 0,21 0 16,0 0-16,21-21 31,0-21-31,0 0 16</inkml:trace>
  <inkml:trace contextRef="#ctx0" brushRef="#br0" timeOffset="82056.07">16976 5715 0,'0'-21'0,"0"42"0,0-21 31,0 21-31,-22 0 0,22 22 16,0-1-16,-21 0 15,0 1-15,21-1 0,-21-21 0,21 22 16,0-1-16,-21 0 0,21 1 15,-21-22-15,21 21 0,-22-21 0,22 0 16,0 1-16,0-1 0,0 0 0,0 0 16,-21-21 15,0 0-31</inkml:trace>
  <inkml:trace contextRef="#ctx0" brushRef="#br0" timeOffset="82388.88">16446 6202 0,'0'0'0,"22"0"32,-1 0-32,0 0 0,0 0 15,0 0-15,22 0 0,-1 0 16,-21 0-16,21 0 0,1 0 0,-1 0 16,0 0-16,22-21 0,-22 21 0,1-21 15,-1 21-15,-21-22 0,21 22 16,-20-21-16,20 21 0,-21-21 0,0 21 15,-42 21 32,21 0-47,0 1 0,-21-22 16,0 21-16,21 0 0,-21 0 0,21 0 16,0 0-16,-22 1 15,44-44 32,-22 1-47</inkml:trace>
  <inkml:trace contextRef="#ctx0" brushRef="#br0" timeOffset="82536.8">17272 5906 0,'0'-22'15,"0"44"-15,0-65 0,0 22 16,0 42 15,0 0-31,0 1 16,21-22-16,0 21 0,0 0 15</inkml:trace>
  <inkml:trace contextRef="#ctx0" brushRef="#br0" timeOffset="83096.48">17865 6181 0,'21'0'0,"-42"0"0,63 0 0,-21 0 16,0-21-16,0-1 15,-21 1-15,0 0 16,22 0-16,-22 0 0,0 0 16,0-1-16,0 1 0,0 0 0,-22 0 15,1 0-15,0 21 0,0 0 16,0 0-16,-22 0 0,22 0 0,0 0 15,-21 21-15,-1 0 0,22 0 16,-21 0-16,0 22 0,20-22 0,-20 21 16,0-21-16,21 22 0,-22-22 0,22 0 15,0 21-15,21-20 16,0-1-16,0 0 0,0 0 0,0 0 16,0 0-16,21-21 0,0 0 0,0 0 15,22 0-15,-22 0 0,21 0 16,-21-21-16,22 21 0,-1-21 0,0 0 15,-20 0-15,20 0 0,0-1 16,-21 1-16,1-21 0,20 21 16,0-64-16,-21 64 0,1-21 15,-1-1-15,-21 1 0,21 0 0,-21-1 16,21 1-16,-21-43 16,0 64-16,0 0 0,0 0 0,0 42 31,0 0-31,0 0 0,-21 0 0,0 22 15,21-1-15,-21 0 0,-1 1 16,22-1-16,-21 0 0,21-20 0,-21 20 16,21 0-16,0-21 0,0 1 15,0 20-15,0-21 0,0 0 0,0 0 16,21 1-16,0-22 0,-21 21 0,43-21 16,-22 0-16,0 0 0,21 0 15,-20 0-15,20 0 0,0 0 0</inkml:trace>
  <inkml:trace contextRef="#ctx0" brushRef="#br0" timeOffset="84184.15">18648 6054 0,'0'0'0,"0"-21"0,0-1 0,0 1 16,0 0-16,0 0 0,-21 21 16,-1 0-16,1 0 15,0 0-15,-21 0 0,21 0 0,-1 0 16,1 21-16,0 0 0,0 0 0,0 1 15,0-1-15,-22 0 0,22 0 16,0 21-16,0-20 0,0-1 0,21 0 16,0 0-16,-22 0 0,22 0 15,0 1-15,0-1 16,22-21-16,-1 0 0,0 0 16,21 0-16,-21 0 0,1 0 0,20 0 15,-21-21-15,0-1 0,22 1 16,-22 0-16,0 0 0,21 0 0,-21-22 15,1 22-15,-1-21 0,0 21 0,0-22 16,-21 1-16,21-21 0,0 20 16,-21 1-16,0 0 0,22-1 0,-22 1 15,21 0-15,-21-1 0,21 22 16,-21 0-16,0 42 16,0 0-16,0 0 15,-21 22-15,21-1 0,-21 0 16,-1 1-16,22-1 0,-21 22 0,21-22 15,-21 0-15,21 1 0,0-1 16,-21 0-16,21-21 0,0 22 0,0-22 16,0 21-16,0-21 0,0 1 0,21-1 15,-21 0-15,21-21 0,0 0 16,1 21-16,-1-21 0,21 0 0,-21 0 16,0 0-16,22-21 0,-22 21 0,21-21 15,-21 0-15,22-1 0,-22 1 16,21 0-16,-21 0 0,1 0 0,20 0 15,-42-1-15,21-20 0,0 21 16,-21 0-16,21 0 0,-21-1 16,0 1-16,0 0 0,-21 21 15,0 0-15,0 0 0,21 21 16,-21 0-16,0 1 0,-1-1 16,22 0-16,0 0 0,-21 0 0,21 0 15,0 1-15,0-1 0,0 0 16,0 0-16,0 0 0,0 0 0,0 1 15,21-22-15,1 0 0,-1 0 16,0 0-16,0 0 0,0 0 16,0 0-16,22 0 0,-1 0 0,0 0 15,1-22-15,-22 22 0,21-21 16,1 0-16,-22 0 0,0 0 0,0 0 16,0-1-16,0-20 0,-21 21 15,0 0-15,22 0 0,-22-1 0,0 1 16,21 21-16,-21 21 15,0 1 1,-21-1-16,21 0 0,-22 0 16,22 0-16,0 0 0,0 1 15,-21-1-15,0 0 0,21 0 0,-21-21 16,21 21-16,-21 0 0,0-21 31,21-21-15,0 0-1,0 0-15,0 0 16,21 0-16,0-1 0,0-20 0,21 21 16,-20-21-16,-1-1 0,21 22 0,0-21 15,-20 21-15,20-1 0,0 1 16,1 0-16,-1 21 0,21 0 16,-20 21-16,-22 0 0,0 1 15,0-1-15,0 0 0,-21 21 0,0 1 16,0-1-16,0-21 0,0 0 15,0 0-15,-21 1 0,21-1 16,-21 0-16,0-21 0,0 21 0,0 0 16,-1-21-1</inkml:trace>
  <inkml:trace contextRef="#ctx0" brushRef="#br0" timeOffset="85152.89">21378 6160 0,'21'0'31,"1"0"-31,-22-22 16,21 22-16,0-21 0,-21 0 15,21 0-15,-21 0 0,0 0 16,0-1-16,21-20 0,-21 21 0,0 0 16,0-22-16,0 1 0,0 21 15,-21 0-15,0 0 0,0-1 0,0 1 16,-1 21-16,1 0 0,-21 0 15,21 0-15,-22 21 0,22 1 0,-21-1 16,0 21-16,-1-21 0,1 22 16,0-22-16,20 21 0,-20 0 0,21-20 15,-21 20-15,20-21 0,22 0 16,0 22-16,0-22 0,0 0 0,0 0 16,22-21-16,-1 21 0,0-21 0,21 0 15,1 0-15,-1 0 0,0 0 16,1 0-16,-1 0 0,0-21 15,1 21-15,-1-21 0,21-21 0,-20 20 16,-22 1-16,0-21 0,0 21 16,0-22-16,1 1 0,-1 0 0,-21-1 15,0 1-15,21-21 0,0 20 16,-21 1-16,0 0 0,0-1 16,21 1-16,-21 21 0,0-22 0,0 22 15,0 42 1,0 1-16,-21-1 15,21 21-15,-21 0 0,0 1 0,0 20 16,21-20-16,0-1 0,-22 0 16,22 1-16,0-1 0,0-21 0,0 21 15,0-20-15,0 20 0,0-21 0,0 0 16,22-21-16,-1 21 0,0 1 16,0-22-16,0 0 0,0 0 15,1 0-15,20 0 0,-21 0 0,0 0 16,22 0-16,-22-22 0,0 1 15,21 0-15,-21 0 0,1 0 0,-1 0 16,-21-1-16,0 1 0,21 0 16,-21 0-16,0 42 31,-21 0-31,21 0 16,0 1-16,-21-1 0,21 0 15,-22-21-15,22 21 0,0 0 16,22-21 15,-1 0-31,0-21 16</inkml:trace>
  <inkml:trace contextRef="#ctx0" brushRef="#br0" timeOffset="85303.82">22013 5779 0,'0'0'0,"0"-22"0,0 1 16,0 0-16,21 21 31,1 0 0,-1 0-31,-21 21 0,21-21 16,0 0-16</inkml:trace>
  <inkml:trace contextRef="#ctx0" brushRef="#br0" timeOffset="86260.27">22310 5821 0,'0'-21'31,"0"42"-31,0 0 16,21 0-16,-21 0 16,0 1-16,0 20 0,0-21 0,0 0 15,0 0-15,0 1 0,0 20 16,0-21-16,0 0 0,0 0 15,0 1-15,0-1 16,21-42 15,0-1-15,0 1-16,-21 0 0,21 21 0,1-42 16,-1 21-16,0-1 0,21-20 15,-21 21-15,1-21 0,-1 20 0,0-20 16,0 21-16,0 0 0,-21 0 15,0-1-15,21 22 0,-21 22 32,0-1-32,0 0 0,-21 0 15,0 21-15,0-20 0,21-1 0,-21 21 16,0-21-16,21 0 0,0 22 0,0-22 16,0 0-16,0 0 0,0 0 15,0 1-15,0-1 16,21-21-16,0 0 0,0 0 15,21 0-15,-20 0 0,20 0 16,0 0-16,1 0 0,-22 0 0,21 0 16,0-21-16,-20-1 0,-1 1 15,21 0-15,-21 0 0,0 0 16,1-22-16,-1 22 0,0 0 0,-21-21 16,0 21-16,21-1 0,-21 1 15,0 0-15,-21 42 31,0 0-31,21 1 0,-21-1 16,-1 0-16,22 0 0,0 0 0,-21 0 16,21 1-16,-21-1 0,21 0 15,0 21-15,0-21 0,0 1 16,21-22-16,0 0 0,1 0 16,-1 0-16,21 0 0,-21 0 15,22 0-15,-22 0 0,21 0 16,0 0-16,-20-22 0,20 22 0,0-21 15,-21 0-15,22 0 0,-22 0 16,0 0-16,0-22 0,0 22 0,1 0 16,-1-21-16,-21 20 0,21-20 0,-21 21 15,0 0-15,-21 21 16,0 0-16,-1 21 16,1-21-16,0 21 0,21 0 0,-21 22 15,21-22-15,0 0 0,0 0 16,0 0-16,0 0 0,0 22 0,0-22 15,0 0-15,0 0 0,0 0 16,0 1-16,21-1 16,0-21-16,-42 0 47,0 0-47,0 0 0,0 0 15,21-21 1,21-1-1,0 1-15,0 21 16,0 0-16</inkml:trace>
  <inkml:trace contextRef="#ctx0" brushRef="#br0" timeOffset="87188.74">24066 5842 0,'0'0'0,"-21"0"31,0 21-31,0 0 16,0 1-16,0-1 0,-1 21 0,1-21 16,0 0-16,21 1 0,-21-1 0,0 21 15,21-21-15,0 0 0,0 1 16,0-1-16,0 0 0,0 0 16,21-21-1,0 0 1,0 0-16,0 0 0,22 0 0,-22 0 15,0-21-15,21 0 0,-20 21 0,20-21 16,-21-1-16,21 1 0,-20 0 16,-1 0-16,0 0 0,0 0 0,0-22 15,-21 22-15,21 21 0,-21-21 0,22 0 16,-22 42 0,0 0-1,-22-21-15,1 21 0,0 0 16,21 1-16,0 20 0,-21-21 15,0 0-15,21 0 0,-21-21 0,21 22 16,0-1-16,0 0 0,0 0 16,21-21-16,0 21 15,0-21-15,0 0 0,0 0 0,1 0 16,-1 0-16,0 0 0,0-21 16,0 21-16,-21-21 15,0 0-15,0 0 0,0-1 0,0 1 16,0 0-16,0 0 0,0-21 15,0 20-15,0-20 0,21 21 0,-21 0 16,0-22-16,22 22 0,-22 0 16,21 0-16,0 21 0,-21-21 15,21 21-15,0 0 0,43 0 16,-43 0-16,0 0 0,0 0 16,0 21-16,1 0 0,20-21 0,-42 21 15,21 0-15,0 1 0,-21 20 0,21-21 16,-21 0-16,0 0 0,0 1 15,0-1-15,0 0 0,0 0 0,0 0 16,0 0-16,-21-21 0,0 22 0,0-22 16,0 21-16,0-21 15,-1 0 1,1 0 0,21-21-1,0-1-15,0 1 16,21 0-16,1-21 15,-1 21-15,0-1 0,21-20 0,1 0 16,-22 21-16,21-22 0,0 1 0,1 0 16,-1 20-16,43-20 15,-43 42-15,-21 0 0,0 0 0,22 0 16,-43 21-16,0 0 0,0 1 16,0-1-16,0 21 0,0-21 0,0 22 15,0-22-15,-21 0 0,-1 21 0,1-21 16,0 1-16,21-1 0,-21 0 15,0-21-15,0 21 0,-1 0 16,1-21-16,0 0 16,0 0-1,21-21 1,0 0-16,0 0 0,0 0 0</inkml:trace>
  <inkml:trace contextRef="#ctx0" brushRef="#br0" timeOffset="87400.62">24384 5398 0,'0'0'0,"-42"0"0,20 0 16,1 0-16,0 0 16,0 0-16,0 0 15,0-22 32,-1 22-31,1 0-16</inkml:trace>
  <inkml:trace contextRef="#ctx0" brushRef="#br0" timeOffset="87560.53">23537 5292 0,'0'0'0,"-21"0"0,0 0 0,0 0 15,21 21-15,0 0 32,-21 0-17,-1-21-15,1 0 0,0 21 16,0-21-16</inkml:trace>
  <inkml:trace contextRef="#ctx0" brushRef="#br0" timeOffset="88296.51">13885 7472 0,'0'-21'15,"0"42"-15,0-63 0,0 63 32,0 0-17,0 0-15,0 21 0,0 1 16,0-22-16,0 21 0,0 1 0,0-1 16,-21 0-16,21 1 0,0-1 0,0-21 15,-21 21-15,21 1 0,-21-22 16,21 0-16,0 0 0,0 0 0,0 1 15,0-1-15,0-42 32,0-1-32,0 1 15,0 0-15,21 0 0</inkml:trace>
  <inkml:trace contextRef="#ctx0" brushRef="#br0" timeOffset="88552.39">14309 7387 0,'0'85'16,"0"-64"-16,0 21 16,0 1-16,0-22 0,0 21 0,0 1 0,0-1 15,0-21-15,-22 21 0,1-20 16,0 20-16,21-21 0,-21 21 15,0-20-15,0 20 0,21-21 16,-22 0-16,44-21 31,-1 0-31,0-21 0,0 0 16</inkml:trace>
  <inkml:trace contextRef="#ctx0" brushRef="#br0" timeOffset="88767.52">14647 7811 0,'0'0'0,"21"0"0,-21 21 0,22-21 15,-1 0 1,-21-21 0,0-1-1,-21 22 1,-1 0-16,1 0 15,0 0-15</inkml:trace>
  <inkml:trace contextRef="#ctx0" brushRef="#br0" timeOffset="89244.34">15875 7620 0,'0'0'16,"0"-21"-16,0 0 0,0-22 0,0 22 16,0 0-16,0-21 0,0 21 0,0-1 15,0 1-15,-21 21 16,0 0-16,-1 0 0,1 0 0,0 0 15,0 21-15,0 1 0,-22 20 0,22 0 16,0-21-16,0 22 16,0-1-16,0 22 0,-1-22 0,1 0 15,21 43-15,-21-22 0,21-20 16,0-22-16,0 21 0,0 1 16,0-22-16,0 0 0,21 0 0,0 0 15,1 0-15,-1-21 0,21 0 0,-21 0 16,22-21-16,-1 0 0,0 0 15,1 0-15</inkml:trace>
  <inkml:trace contextRef="#ctx0" brushRef="#br0" timeOffset="89684.09">16341 7599 0,'21'-42'0,"-42"84"0,42-127 0,-21 43 16,0 0-16,0 20 0,0 1 0,-21 21 15,-1 0-15,22 21 16,-21 1-16,0 20 0,0 0 15,21 1-15,-21-1 0,0 0 0,21 1 16,-22-1-16,1 0 0,0 1 0,21-1 16,-21 0-16,0 1 0,0-1 15,21-21-15,0 21 0,-22-20 0,22-1 16,-21 0-16,21 0 0,-21-21 16,21-21-1,0 0 1,0 0-16,0-1 0,0 1 15,21-21-15,0 21 0,1-22 16,20 1-16,-21 0 0,21 21 0,1-22 16,-1 22-16,-21-21 0,22 21 15,-1-1-15,0 22 0,1 0 0,-1 0 16,-21 0-16,0 22 0,22-1 0,-22 0 16,-21 0-16,0 0 0,21 22 15,-21-22-15,0 21 0,0-21 0,0 0 16,0 22-16,-21-22 0,0 0 15,21 0-15,-22 0 0,1 1 0,21-1 16,-21-21-16,21 21 16,0-42-1,0 0 1,0-1-16,0 1 0</inkml:trace>
  <inkml:trace contextRef="#ctx0" brushRef="#br0" timeOffset="89884.91">16849 7789 0,'0'22'0,"-22"62"31,22-63-31,-21 1 16,0-1-16,21 0 0,0 0 0,-21 0 16,21 0-16,-21 1 0,21-1 15,-21-21-15,21-21 31,21-1-15,0 1-16</inkml:trace>
  <inkml:trace contextRef="#ctx0" brushRef="#br0" timeOffset="90195.75">16954 7493 0,'-21'42'15,"0"-20"-15,0-1 16,21 0-16,0 0 0,0 0 16,21-21-1,0 0-15,0 0 16,1 0-16,-1 0 0,0 0 0,-21-21 16,21 0-16,0 0 15,-21 0-15,0-1 0,0 1 16,0 0-16,0 0 0,-21 21 0,0-21 15,0 21-15,0 0 16,-1 0-16,1 0 0,0 0 16,0 21-16,0-21 0,21 21 0,0 0 15,0 0-15,21-21 32,0 0-32</inkml:trace>
  <inkml:trace contextRef="#ctx0" brushRef="#br0" timeOffset="90456.6">17484 7154 0,'0'0'0,"0"-21"0,0 42 32,0 1-32,0 20 0,-22 0 15,22 1-15,-21-1 0,-21 21 0,21-20 16,0 20-16,-22-20 0,22 20 15,-21-21-15,21 1 0,-22-1 0,22 0 16,0 1-16,0-1 0,21 0 0,0-20 16,-21-1-16,21 0 0,0 0 15,0 0-15,21-21 16,0 0-16,21 0 0,-21 0 0,22-21 16,-22 0-16,21 0 0</inkml:trace>
  <inkml:trace contextRef="#ctx0" brushRef="#br0" timeOffset="90993.44">17865 7832 0,'0'0'0,"21"0"0,0 0 0,0 0 16,0 0-16,0-21 16,-21-1-16,22 1 0,-22 0 15,21 0-15,-21 0 0,0 0 16,0-1-16,0 1 0,0 0 15,0 0-15,0 0 0,-21 21 16,-1 0-16,1-21 0,0 21 0,0 0 16,0 0-16,0 21 0,-1 0 15,-20 0-15,21 0 0,-21 22 0,20-22 16,-20 21-16,21-21 0,0 22 0,0-22 16,-1 21-16,1-21 15,21 43-15,0-43 0,0 0 0,0 0 16,0 0-16,21-21 0,1 0 0,-1 0 15,0 0-15,21 0 0,-21 0 16,22 0-16,-22-21 0,21 0 0,-21 0 16,22 0-16,-22 0 0,21-22 15,-21 22-15,1-21 0,20 21 16,-21-22-16,0 1 0,22-22 0,-22 22 16,0 0-16,-21-22 0,21 1 0,0 20 15,-21-20-15,0 21 0,21-1 16,-21 22-16,0-21 0,0 21 0,-21 42 31,0 0-31,0 21 0,0-21 0,21 43 16,-21-22-16,-1 1 0,22 20 0,-21-21 15,21 1-15,0 20 0,-21-20 16,21-1-16,0-21 0,0 21 0,0 1 16,0-22-16,0 0 0,0 0 0,0 0 15,21 1-15,0-22 16,1 0-16,20 0 0,0 0 0,1 0 15,-1 0-15</inkml:trace>
  <inkml:trace contextRef="#ctx0" brushRef="#br0" timeOffset="91684.27">19727 7154 0,'0'0'16,"0"22"-1,-21-1-15,0 21 16,0-21-16,0 43 0,-1-22 16,1 22-16,-21-22 0,21 21 15,0-20-15,-22-1 0,22 0 0,0 1 16,-21-1-16,20 0 0,1-20 0,0 20 15,0-21-15,0 0 0,21 0 16,0 1-16,0-1 16,0-42-1,0-1 1,0 1-16,21 0 0,0 0 0,-21 0 16,21 0-16,-21-1 0,21-20 0,1 21 15,-1-21-15,0-1 16,0 22-16,21-42 0,1 41 15,-22 1-15,21 0 0,-21 21 16,22 0-16,-1 0 0,0 0 16,-20 0-16,20 21 0,0 0 0,-21 1 0,1 20 15,-1-21-15,0 0 0,-21 22 16,0-22-16,0 0 0,0 21 0,-21-21 16,-22 1-16,22-1 0,-21 0 15,-22 0-15,22-21 0,0 21 0,-22-21 16,22 0-16,0 21 0,-1-21 0,1 0 15,0 0-15,20 0 0,-20 0 0,21 0 16,21-21 0,21 0-1,0 21-15,0-21 0,22 0 0,-1 21 16,-21-21-16,43-1 0</inkml:trace>
  <inkml:trace contextRef="#ctx0" brushRef="#br0" timeOffset="92044.06">20002 7578 0,'0'-21'0,"0"42"0,0-64 0,22 43 15,-1-21-15,0 0 0,0 0 16,0 21-16,0 0 16,1 0-16,-1 0 0,21 0 0,-21 0 15,0 0-15,1 21 0,-1 0 16,0 0-16,0 1 0,-21 20 0,0-21 15,0 0-15,0 22 0,0-22 0,0 0 16,0 0-16,-21 0 0,0 0 0,0 1 16,-1-1-16,1 0 0,0 0 15,0-21-15,0 0 0,0 0 16,21-21 15,21 0-31,0 0 0,0-1 0,0 1 16,22 0-16,-22 0 0,21-21 15,-21 20-15,22-20 0,-22 21 16,21-21-16,-21 20 0,22-20 0,-22 21 16,21 0-16,-21 0 0,22-1 0,-22 22 15,0 0-15</inkml:trace>
  <inkml:trace contextRef="#ctx0" brushRef="#br0" timeOffset="92416.85">20870 7493 0,'-42'106'32,"21"-85"-32,21 0 0,-21 0 15,-1 1-15,1-1 0,0 0 0,0 0 16,0 0-16,0 0 0,21 1 16,0-1-16,0 0 0,21-21 15,0 21-15,0-21 16,0 0-16,22 0 0,-22 0 15,21 0-15,0-21 0,-20 21 0,20-21 16,-21 0-16,21-1 0,-20 22 16,-1-21-16,0 0 0,0-21 15,0 21-15,-21-1 0,0 1 0,0-21 16,0 21-16,0 0 0,0-1 0,0 1 16,-21 0-16,0 21 0,0 0 15,-22 0-15,22 0 0,-21 0 0,21 21 16,-22-21-16,1 21 0,21 1 15,0-1-15,0 0 0,-1 0 0,22 0 16,0 0-16,0 1 0,0-1 16,22-21-16,-1 0 15,21 0-15</inkml:trace>
  <inkml:trace contextRef="#ctx0" brushRef="#br0" timeOffset="92988.48">21505 7408 0,'0'0'0,"0"-21"0,0 0 31,0 42-31,-21-21 0,0 43 16,21-22-16,-21 0 0,0 21 0,21-21 16,0 22-16,-22-22 0,1 21 15,21-21-15,-21 1 0,21-1 0,0 0 16,0 0-16,0 0 0,0 0 0,0 1 31,21-22-31,0 0 0,1 0 16,-1 0-16,0-22 0,21 22 15,-42-21-15,43 0 0,-22 0 16,0 0-16,0 0 0,0-1 16,-21 1-16,0 0 0,21 0 0,1 0 15,-22 42 1,0 0-1,0 0-15,-22 0 0,22 1 16,0-1-16,0 0 16,0 0-16,0 0 0,0 0 15,22-21-15,-1 0 16,0 22-16,0-22 0,21 0 16,-20 0-16,20 0 0,-21-22 0,21 22 15,-20-21-15,20 0 0,-21 0 0,0 0 16,0 0-16,1-1 0,-1-20 15,0 21-15,-21-21 0,0-1 0,0 1 16,0 0-16,0-1 0,0 22 16,0 0-16,-21 0 0,21 0 0,-21-1 15,-1 22-15,1 0 0,0 0 0,0 0 16,0 22-16,21-1 16,0 0-16,0 0 0,0 0 0,0 0 15,21 1-15,0-22 16,0 21-16,0-21 0,1 0 15</inkml:trace>
  <inkml:trace contextRef="#ctx0" brushRef="#br0" timeOffset="93356.4">22500 7430 0,'0'0'0,"21"-22"0,-21 1 0,21 0 0,-21 0 16,0 0-16,0 0 15,0-1-15,0 1 0,-21 21 16,-21 0-16,21 0 0,-22 0 15,22 21-15,-21 1 0,21-22 0,-22 21 16,22 0-16,0 21 0,21-21 16,0 1-16,0-1 0,0 0 15,0 0-15,0 0 0,21 0 0,-21 1 16,21-22-16,1 21 0,-1-21 0,0 21 16,0-21-16,0 0 0,0 21 15,1 0-15,-22 0 16,0 1-16,0-1 15,-22-21 1,1 0-16,0 0 16,0 21-16,0-21 0,0 0 0,-1 0 0,1 0 15,0 0-15,0 0 0,0 0 16,0 0 0,21-21-16,0 0 15,21 21 1,0-22-16,0 1 0</inkml:trace>
  <inkml:trace contextRef="#ctx0" brushRef="#br0" timeOffset="93692.27">22945 7535 0,'63'-42'15,"-42"21"1,0 0-16,1 0 0,-1-1 0,0-20 16,-21 21-16,21 0 0,-21-22 15,0 22-15,21 0 0,-21 0 0,0 0 16,-21 21 0,0 0-16,-21 0 0,20 21 0,1 21 15,0-21-15,-21 22 0,21-1 16,-1-21-16,22 22 0,0-1 0,0 0 15,0-21-15,0 22 0,0-22 0,0 0 16,0 0-16,22 0 16,-1-21-16,0 22 0,0-22 0,0 0 15,22 0-15,-22 0 0,21 0 0,-21 0 16,22 0-16,-22 0 0,0 0 16</inkml:trace>
  <inkml:trace contextRef="#ctx0" brushRef="#br0" timeOffset="94008.09">23347 7599 0,'21'-85'16,"-42"170"-16,63-191 0,-42 64 0,21 21 15,0-22-15,1 22 0,-22-21 16,21 21-16,0-1 0,0 1 0,0 0 16,0 0-16,1 0 0,-1 21 0,0 0 15,21 0-15,-21 0 0,1 0 16,-1 21-16,0 0 0,0 0 16,0 0-16,-21 22 0,21-22 0,-21 0 15,0 0-15,0 22 0,0-22 0,-21 0 16,0 0-16,0 0 0,21 0 15,-21 1-15,0-22 0,-1 0 0,22 21 16,-21-21-16,0 0 16,21-21-16,0-1 15,0 1-15,0 0 0,21 0 16,0 0-16,1 0 0,-1-22 16,0 22-16,21-21 0,-21 21 15,22-22-15,-22 1 0,21 0 0,1 20 0,-22-20 16,21 21-16,-21 0 15,0 0-15,1 21 0</inkml:trace>
  <inkml:trace contextRef="#ctx0" brushRef="#br0" timeOffset="94830.07">14055 9208 0,'0'0'0,"-22"-22"16,1 44 15,21-1-31,0 0 16,0 0-16,0 0 0,0 22 0,0-22 15,0 21-15,0-21 0,0 22 0,0-22 16,0 0-16,0 21 0,0-21 16,-21 1-16,21-1 0,-21 0 15,21 0-15,0-42 32,0 0-32</inkml:trace>
  <inkml:trace contextRef="#ctx0" brushRef="#br0" timeOffset="95191.86">14414 9144 0,'0'0'0,"43"-21"32,-22 21-32,0 0 15,0 21-15,0-21 0,1 21 16,-1 0-16,0 1 0,0-1 15,-21 0-15,0 0 0,0 0 0,0 0 16,0 22-16,0-22 0,-21 0 0,0 21 16,-22-20-16,1-1 15,0 21-15,-1-21 0,1 0 0,21 1 0,-21-1 16,20 0-16,-20 0 0,21-21 0,21 21 16,21-21 15,0 0-31,0 0 0,1 0 0,-1 0 15,0 0-15,0 0 16,21 0-16,1 0 0,-1 0 16,-21 0-16,0 0 0,1 0 0,-1 0 15,0 0-15,0-21 0,0 21 16,0-21-16,1 21 0,-22-21 0,21 21 16</inkml:trace>
  <inkml:trace contextRef="#ctx0" brushRef="#br0" timeOffset="95355.77">14922 9462 0,'22'0'47,"-1"0"-31,0-22-16,0 22 0</inkml:trace>
  <inkml:trace contextRef="#ctx0" brushRef="#br0" timeOffset="95911.73">16319 9208 0,'22'-85'16,"-44"170"-16,65-191 0,-22 85 15,21-22-15,-21 22 0,22-21 0,-22 21 16,0-1-16,21 1 0,-42 0 0,22 0 15,-44 21 1,-20 0-16,21 0 16,-43 21-16,22 21 0,-21-20 0,-1 20 15,1-21-15,20 21 0,-20 1 16,20-22-16,1 21 0,0-21 0,21 22 16,-1-22-16,1 21 0,21-21 15,0 1-15,21-1 0,1 0 16,20 0-16,0 0 0,1 0 0,-1 1 15,0-1-15,1 0 0,20 0 16,-21 0-16,1 0 0,-1-21 0,0 22 16,-20-1-16,-1 0 0,-21 0 0,0 0 15,-21 0-15,-22-21 16,22 0-16,-21 22 0,-22-22 16,22 0-16,-22 0 0,22 0 0,-21 0 15,20 0-15,1 0 0,0 0 0,20-22 16,-20 1-16,21 21 0,21-21 15,0 0-15,0 0 0,0 0 16,0-1-16,21 1 0,0 0 0,22 0 16,-22 0-16,42 0 0</inkml:trace>
  <inkml:trace contextRef="#ctx0" brushRef="#br0" timeOffset="96672.29">16870 9229 0,'-21'84'16,"21"-62"0,-22 20-16,1-21 0,21 0 0,-21 0 15,21 22-15,0-22 0,-21 0 0,0 0 16,21 0-16,0 1 0,0-1 16,0 0-16,0 0 0,0 0 15,21-21 1,0-21-16,0 21 15,0-21-15,1 0 0,-1 0 0,0-1 16,0 1-16,0 0 0,0 0 16,1-21-16,-22 20 0,21 1 0,0-21 15,0 0-15,-21 20 16,21 22-16,-21-21 0,0 42 31,0 1-31,0-1 16,0 0-16,0 0 0,-21 0 0,21 22 15,0-22-15,0 0 0,0 0 0,0 0 16,0 0-16,0 1 0,0-1 16,0 0-16,21 0 15,0-21-15,1 0 0,-1 0 0,0 0 16,21-21-16,-21 0 16,1 21-16,20-21 0,-21-1 0,0 1 15,0 0-15,1 0 0,20 0 0,-42-22 16,21 22-16,0 0 0,0-21 15,-21 21-15,0-1 0,0 1 0,0 0 16,22 21-16,-22 21 31,0 0-31,-22 1 0,22-1 16,0 0-16,0 0 0,0 0 0,0 0 16,0 1-16,0-1 0,0 0 15,0 0-15,22-21 16,-1 0-16,0 0 15,0 0-15,0 0 0,0-21 16,1 0-16,-1 21 0,0-21 16,0-1-16,0 1 0,0 21 0,-21-21 15,0 0-15,0 0 0,0 0 16,0 42 15,0 0-31,-21 0 0,21 0 16,0 0-16,-21-21 0,21 22 15,-21-1-15,21 0 0,21-21 47,-21-21-47</inkml:trace>
  <inkml:trace contextRef="#ctx0" brushRef="#br0" timeOffset="96836.21">17801 9081 0,'0'0'0,"-21"0"31,42 0 1,0 0-32,0 0 15</inkml:trace>
  <inkml:trace contextRef="#ctx0" brushRef="#br0" timeOffset="97109.54">18373 8763 0,'0'0'0,"0"-21"32,-22 21-32,1 21 0,0 0 15,0 0-15,21 1 0,-21 20 0,0 0 16,-1 1-16,1-1 0,0 0 0,0 1 15,0-1-15,0 0 0,21 1 16,-22-1-16,1 0 0,0 1 0,21-22 16,0 21-16,0-21 0,-21 22 0,21-22 15,0 0-15,0 0 16,21-21-16,0 0 16,64-21-1,-64 0-15,0 21 0,0-21 16,1-1-16,-22 1 0</inkml:trace>
  <inkml:trace contextRef="#ctx0" brushRef="#br0" timeOffset="97260.46">18097 9208 0,'0'0'0,"-21"0"0,0 0 16,21 21 0,21-21-1,0 0-15,1 0 16,-1 0-16,21 0 0,-21 0 0,22 0 15,-22 0-15,21 0 0,0 0 16,1-21-16</inkml:trace>
  <inkml:trace contextRef="#ctx0" brushRef="#br0" timeOffset="97501.32">18817 9017 0,'0'0'15,"0"-21"-15,-21 21 16,0 0-16,0 21 15,-1 0-15,1 0 0,0 1 0,0 20 16,0-21-16,0 21 0,-1-20 16,1 20-16,21-21 0,-21 0 0,0 22 15,21-22-15,-21 0 0,21 0 0,0 0 16,0 0-16,0 1 16,21-22-16,21 0 0,-21 0 0,22 0 15,-1 0-15,0 0 0,1 0 0,-1 0 16,0 0-16,1-22 0,-1 1 15,0 0-15,-20 0 0</inkml:trace>
  <inkml:trace contextRef="#ctx0" brushRef="#br0" timeOffset="97955.63">19262 8848 0,'21'-43'0,"-42"86"0,42-107 16,-21 43-16,0 0 0,0 42 15,0 0 1,-21 0-16,21 1 0,-22 20 0,1 0 15,21 1-15,0-1 0,0 0 0,-21 1 16,21-1-16,-21-21 0,21 21 16,-21 1-16,21-22 0,0 21 15,0-21-15,-21 1 0,21-1 0,0 0 16,0 0-16,0-42 31,21 0-15,0 0-16,-21-1 0,21 1 15,0-21-15,0 21 0,1 0 16,-1-22-16,0 22 0,0-21 0,21 21 16,-20-1-16,-1 1 0,0 0 15,0 21-15,0 0 0,0 0 16,1 0-16,-22 21 0,0 0 0,21 1 16,-21-1-16,0 0 0,0 0 0,0 0 15,0 22-15,0-22 0,0 0 16,0 0-16,-21 0 0,21 0 0,-22 1 15,22-1-15,0 0 0,22-21 32,-1 0-32,0 0 0,0 0 15,0 0-15,0 0 0,1 0 16,-1-21-16,0 21 0,0-21 0,0 21 16,0-22-16,-21 1 0,22 21 0</inkml:trace>
  <inkml:trace contextRef="#ctx0" brushRef="#br0" timeOffset="98160.51">19854 9017 0,'0'0'0,"0"-21"0,0 0 16,0 42 15,-21-21-31,21 21 0,-21 0 16,21 0-16,0 1 0,0-1 0,0 0 15,-21 0-15,21 0 16,0 0-16,21-21 47,-21-21-47,21 21 15</inkml:trace>
  <inkml:trace contextRef="#ctx0" brushRef="#br0" timeOffset="98352.39">19897 8827 0,'0'-22'0,"0"44"0,-22-44 47,1 22-32,21 22-15,0-1 32,21-21-1</inkml:trace>
  <inkml:trace contextRef="#ctx0" brushRef="#br0" timeOffset="98837.16">20235 8996 0,'0'21'16,"0"0"-1,-21 0-15,21 1 16,0-1-16,0 0 0,0 0 16,0 0-16,0 0 15,0 1-15,0-1 0,0 0 16,-21-21-16,21-21 47,0 0-32,0-1-15,0 1 0,0 0 16,21 0-16,0 0 0,0 0 16,1-22-16,-1 22 0,0-21 0,21 21 15,-21-22-15,1 22 0,20 0 16,-21 0-16,21 21 0,1 0 0,-22 0 16,21 0-16,-21 0 0,1 0 0,-1 21 15,0 0-15,0 0 0,-21 0 16,0 22-16,0-22 0,0 0 0,0 0 15,0 22-15,-21-22 0,0 0 0,21 0 16,-21 0-16,-1-21 0,1 21 16,21 1-16,-21-22 15,21 21-15,-21-21 0,42 0 32,0 0-32,22-21 15</inkml:trace>
  <inkml:trace contextRef="#ctx0" brushRef="#br0" timeOffset="99490.78">21124 8911 0,'0'0'15,"0"-21"-15,0 0 0,0 0 16,-21 21 0,0 0-1,0 21-15,0 0 0,-1 0 0,1-21 16,0 21-16,21 22 0,-21-22 15,0 0-15,21 0 0,-21 0 0,21 1 16,0-1-16,0 0 0,0 0 16,0 0-16,0 0 0,21 1 15,0-22 1,0 0-16,0 0 0,0 0 16,1-22-16,-1 22 0,0-21 0,21-21 15,-21 21-15,-21 0 16,22-1-16,-22 1 0,21 0 0,-21 0 15,0-21-15,0 20 16,0 1-16,0 42 31,0 1-31,0-1 16,0 0-16,0 0 0,-21 0 16,-1 22-16,22-22 0,-21 21 0,21-21 15,-21 22-15,0-22 0,0 21 0,21 0 16,0 1-16,0-1 0,0 0 15,0 1-15,0-1 0,0 22 0,0-22 16,0 21-16,0 1 0,0-22 0,0 22 16,0-22-16,0 22 0,0-22 15,0 0-15,0 22 0,0-22 16,0 0-16,0 1 0,0-1 0,0 0 16,-21 1-16,-1-22 0,22 0 0,-21 21 15,0-20-15,0-22 0,0 21 0,0-21 16,-1 0-16,1 0 0,0 0 15,0 0-15,0-21 0,0 21 0,-1-22 16,1 1-16,21-21 0,0 21 0,0 0 16,0-22-16,0 1 0,0 0 15,0 20-15,0-41 0,21 21 0,1-1 16,-1 1-16,0-22 0,0 22 0,0 0 16,0-22-16,22 22 0,-22 0 15,0-1-15,0 22 0,0-21 16,1-1-16,-1 1 0,42-21 15</inkml:trace>
  <inkml:trace contextRef="#ctx0" brushRef="#br0" timeOffset="99677.6">22288 8700 0,'0'0'0,"-21"0"31</inkml:trace>
  <inkml:trace contextRef="#ctx0" brushRef="#br0" timeOffset="99980.65">22161 8551 0,'0'0'0,"22"0"0,-22-21 16,21 0-16,0 0 0,-21-21 15,42-1 1,-42 64 15,-21 1-31,0-1 16,21 21-16,-21-21 0,0 22 0,21-1 15,-22 0-15,1-21 0,21 22 16,0-1-16,-21 0 0,21 1 0,-21-22 16,21 21-16,0-21 0,0 1 0,0-1 15,0 0-15,0 0 0,21-21 16,0 0-16,0 0 0,1 0 0,20 0 16,-21 0-16,0 0 0,0-21 15,1 21-15,-1-21 16,0 0-16,-21-1 0</inkml:trace>
  <inkml:trace contextRef="#ctx0" brushRef="#br0" timeOffset="100156.58">21950 8721 0,'-21'0'16,"42"0"-16,-42 21 15,42-21 1,0 0-16,0 0 15,21 0-15,-20 0 0,20 0 0,-21-21 16,21 21-16,-20 0 16,20 0-16,0-21 0,-21 21 0</inkml:trace>
  <inkml:trace contextRef="#ctx0" brushRef="#br0" timeOffset="100633.25">22648 8700 0,'0'0'0,"21"0"0,1-22 15,-1 1-15,0 0 16,-21 0-16,21 21 0,-21-21 16,0 0-16,0-1 15,-21 22 1,0 0-16,0 0 0,-1 0 16,1 22-16,-21-22 0,21 21 0,-22 0 15,1 21-15,21-21 0,-21 1 16,20 20-16,1-21 0,0 0 0,0 22 15,0-1-15,0-21 0,21 0 16,0 0-16,0 1 0,0-1 16,21-21-16,0 0 15,0 0-15,0 0 0,22 0 16,-22-21-16,0 21 0,21-22 0,22-20 16,-22 21-16,0 0 15,1 0-15,-1-1 0,-21 1 16,0-21-16,22 21 0,-43 0 0,21-1 15,0 1-15,-21 0 0,-21 42 32,0 0-17,0 1-15,-1 20 0,22-21 0,0 0 16,-21 0-16,21 22 0,-21-22 16,21 0-16,0 0 0,0 0 15,0 1-15,21-22 0,0 0 0,1 0 16,-1 0-16,0 0 0,0 0 15,21 0-15,-20 0 0,20-22 0,0 1 16</inkml:trace>
  <inkml:trace contextRef="#ctx0" brushRef="#br0" timeOffset="101111.97">23347 8488 0,'0'0'0,"21"-42"0,-21-1 0,21 22 15,-21-21-15,0 21 0,21-1 16,-21 44-1,0-1 1,0 0-16,-21 21 0,21-21 16,-21 22-16,0 20 0,21-20 15,-21-1-15,-1 0 0,1 1 16,0-22-16,21 21 0,-21 0 0,-21 1 16,42-1-16,-22-21 15,22 0-15,0 1 0,-21-22 16,21-22-1,0 1 1,0 0-16,21 0 0,1 0 16,-1 0-16,0-1 0,0-20 0,0 21 15,22 0-15,-22 0 0,0-1 0,21 1 16,-21 0-16,22 21 0,-22 0 16,21 0-16,-21 0 0,1 0 15,-1 0-15,0 0 0,-21 21 16,0 0-16,0 1 0,0-1 15,0 0-15,0 0 0,0 0 0,-21 0 16,0 1-16,-1-1 0,1 0 0,-21 0 16,21 0-16,-22-21 0,22 21 15,0 1-15,-21-22 0,21 0 0,-1 0 16,1 21-16,-21-21 16,21 0-16,21-21 15,21-1 1,0 1-16,0 21 0</inkml:trace>
  <inkml:trace contextRef="#ctx0" brushRef="#br0" timeOffset="101571.65">24088 8657 0,'0'0'0,"21"-21"0,0 0 0,0 21 16,-21-21-16,0 0 0,21 21 0,-21-22 15,21 1-15,-21 0 16,0 0-16,-21 21 16,0 0-16,0 0 15,0 0-15,0 0 16,-1 0-16,-20 0 0,21 21 0,0 0 16,0 0-16,-1 1 0,1-22 0,0 21 15,0 0-15,21 0 0,0 0 16,0 0-16,0 1 0,0-1 15,21 0-15,0-21 0,0 0 0,-21 21 16,43-21-16,-22 0 0,0 21 16,0-21-16,0 0 0,-21 21 0,22-21 15,-1 22-15,-21-1 0,0 0 16,0 0-16,0 0 16,0 0-1,-21-21-15,-1 22 0,1-22 16,0 0-16,0 0 0,0 0 15,0 0-15,-22 0 0,22 0 0,0 0 16,-21 0-16,20 0 0,1 0 0,-21 0 16,21 0-16,0 0 0,-1 0 15,1 0-15,0 0 16,21-22 0</inkml:trace>
  <inkml:trace contextRef="#ctx0" brushRef="#br0" timeOffset="102671.86">14287 10943 0,'0'-21'15,"0"0"-15,0 0 16,0 0-1,22 21-15,-1 0 32,-21 21-17,0 0-15,0 0 0,0 21 16,0-20-16,0-1 0,0 21 16,0 0-16,0-20 0,0 20 0,-21 0 15,21-21-15,-22 22 0,22-22 16,-21 0-16,21 0 0,0 0 0,0 1 15,0-1 1,0-42 0,0-1-1,0 1-15,0 0 0</inkml:trace>
  <inkml:trace contextRef="#ctx0" brushRef="#br0" timeOffset="103267.79">14626 10943 0,'42'-21'31,"-20"21"-31,-22-21 0,21 21 16,0-21-16,0 21 0,0 0 15,0 0-15,1 0 0,-1 0 16,-21 21-16,21-21 16,-21 21-16,0 0 0,0 0 0,0 1 15,-21-1-15,0 0 16,-1 0-16,1 0 0,0 0 0,-21 1 16,21-1-16,-1 0 0,1 0 15,0 0-15,-21 0 0,21-21 16,-1 0-1,44-21 1,-1 21 0,0-21-16,0 0 0,0 21 15,0 0-15,1 0 0,-1 0 16,0 0-16,0 0 0,0 0 16,0 21-16,1 0 0,-1 0 0,0-21 15,-21 22-15,0-1 0,21 0 0,-21 42 16,0-41-16,0-1 0,0 0 15,-21 0-15,0 0 16,0-21-16,-1 21 0,1 1 0,0-1 16,-42 0-16,41 0 15,1-21-15,0 0 0,-21 0 0,21 0 16,-1 0-16,1 0 0,0 0 16,0 0-16,0 0 0,21-21 15,-21 21-15,21-21 16,0 0-1,21-1 1,0 1-16,0 21 0</inkml:trace>
  <inkml:trace contextRef="#ctx0" brushRef="#br0" timeOffset="103560.63">15282 11303 0,'0'-21'32,"0"0"-1,-21 21 0,0 0-31,0 21 16,21 0-1,-21-21-15</inkml:trace>
  <inkml:trace contextRef="#ctx0" brushRef="#br0" timeOffset="105823.91">16679 10583 0,'0'0'0,"0"-21"0,21 21 0,-21-21 16,0 0-16,0 0 0,22 0 15,-22-1-15,0 1 16,0 0-16,0 0 0,-22 21 15,1 0-15,0 0 16,-21 0-16,21 0 0,-1 21 0,1 0 16,-21 0-16,21 22 0,0-1 15,-1 0-15,-20 1 0,21 20 0,0-20 16,0 20-16,-1-21 0,1 22 0,21-22 16,0 22-16,-21 42 15,21-64-15,0 0 0,0-21 0,0 22 16,21-22-16,0 21 0,1-21 15,-1-21-15,0 22 0,0-22 0,21 0 16,-20 0-16,20 0 0,-21 0 16,21-22-16,1 22 0,-22-21 15,21 0-15,-21 0 0,22-21 0,-1 20 16,-21-20-16,22 21 0,-22-21 0,21 20 16,-21-20-16,0 0 0,1 21 15,-1-22-15,0 22 0,-21 0 0,0 0 16,0 0-16,0 42 31,0 0-31,0 0 0,-21 0 16,21 22-16,-21-22 0,-1 0 15,22 21-15,0-21 0,0 1 0,0 20 16,0-21-16,0 0 0,0 0 16,0 1-16,0-1 15,22-21 1,-1 0-16,0 0 15,0-21-15,-21-1 0,21 1 16,-21 0-16,0 0 0,0 0 16,0 0-16,0-1 0,0 1 0,0 0 15,0-21-15,0 21 0,0-1 0,0 1 16,0 0-16,0 0 0,0 0 16,21 0-16,1-1 0,-1 1 15,21 21-15,-21 0 0,22 0 0,-22 0 16,21 0-16,0 0 0,1 21 15,-1 1-15,-21-1 0,22 0 0,-22 0 16,0 0-16,0 22 0,0-22 16,-21 0-16,0 21 0,0-21 0,0 1 15,0 20-15,0-21 0,0 0 0,-21 0 16,0 1-16,0-1 0,0-21 16,21 21-16,-22-21 0,1 0 15,21-21 1,0 0-16,0-1 15,21-20-15,1 21 0,-1 0 16,21-43-16,-21 43 16,0-21-16,1 21 0,20-22 0,-21 22 15,0 0-15,22 0 0,-22 0 0,21 21 16,-21 0-16,0 0 0,1 0 16,-1 0-16,0 21 0,0 21 0,-21-21 15,0 0-15,0 22 0,0-22 16,0 21-16,0-21 0,0 22 0,0-22 15,-21 0-15,0 21 0,21-20 16,0-1-16,-21 0 0,-1 0 16,22-42 15,0 0-15,0 0-16,22-1 0</inkml:trace>
  <inkml:trace contextRef="#ctx0" brushRef="#br0" timeOffset="106072.77">18246 10626 0,'0'0'0,"21"-21"0,0-1 0,0 1 0,-21 42 31,0 1-31,0 20 0,0-21 16,0 21-16,0 1 0,-21-1 15,0 0-15,0 1 0,21-1 0,-22 0 16,1 1-16,21-1 0,-21 0 15,21 1-15,-21-22 0,21 21 16,0-21-16,0 1 0,0-1 0,0 0 16,0 0-16,21-21 15,0 0-15,0 0 16,1-21-16,-22 0 0,0 0 16,21-1-16</inkml:trace>
  <inkml:trace contextRef="#ctx0" brushRef="#br0" timeOffset="106232.68">18076 11007 0,'0'0'0,"-21"0"0,0 0 31,21 21-15,21-21-16,0 0 16,22 0-16,-22 0 0,0 0 0,21 0 15,1 0-15,-22 0 0,21-21 16,0 21-16,-20 0 0</inkml:trace>
  <inkml:trace contextRef="#ctx0" brushRef="#br0" timeOffset="107233.46">18542 11028 0,'0'0'0,"0"21"31,21-21-15,0 0-16,0 0 15,1 0-15,-1-21 0,0 21 16,0-21-16,0 21 0,0-21 0,1 21 16,-22-22-16,0 1 0,21 21 0,-21-21 15,-21 21 1,-1 0 0,1 21-16,0 0 15,0 1-15,0-1 0,0 0 16,21 0-16,-22 43 0,1-43 15,21 0-15,0 0 0,0 0 16,0 0-16,0 1 0,0-1 0,21-21 16,1 0-16,-1 0 0,0 0 0,0 0 15,0 0-15,0 0 0,22 0 16,-22-21-16,0 21 0,21-22 0,-20 1 16,20 0-16,-21 0 0,21 0 15,-20 0-15,-1-22 0,21 22 16,-21 0-16,22 0 0,-22 0 0,0-1 0,21 1 15,-21 0-15,22 21 0,-22 0 16,0 0-16,0 0 0,-21 21 16,0 0-16,0 1 0,0-1 15,0 0-15,-21 21 0,0-21 16,0 1-16,0-1 0,-1 21 0,1-21 16,0 0-16,0 1 0,21-1 0,-21 0 15,21 0 1,-21-21-16,42-21 15,0 0-15,0 0 16,0-1 0,0 1-16,1 0 0,20-21 0,-21 21 15,0-1-15,0 1 0,1 0 0,20-21 16,-21 21-16,0-1 0,22 1 16,-22 0-16,-21 42 31,-21 0-31,-1 1 15,1-1-15,21 0 0,-21 0 0,0 0 16,21 0-16,-21 22 0,21-22 16,0 0-16,0 0 0,0 0 0,0 1 15,0-1-15,21-21 16,0 0-16,21 0 0,-20 0 16,20 0-16,0 0 0,1 0 0,-1 0 15,0-21-15,1-1 0,-1 1 16,0 0-16,-21 0 0,22 0 15,-22-22-15,0 22 0,0-21 0,0 21 16,1-22-16,20-41 0,-21 41 16,-21 1-16,0 0 0,21-1 15,-21 1-15,21 0 0,-21-1 0,0 22 16,0 0-16,0 42 16,-21 22-1,21-22-15,0 21 0,-21 0 0,0 1 16,0-1-16,0 0 0,21 1 15,0-1-15,-22 0 0,1-20 0,21 20 16,0 0-16,-21 1 0,21-22 16,0 0-16,0 21 0,0-21 15,0 1-15,0-1 0,42 0 16,-20-21-16,-1 0 0,0 0 0,0 0 16,21 0-16,-20 0 0,20-21 15,-21 0-15,21-1 0,-20 1 0,-1 0 16,0 0-16,0-21 0</inkml:trace>
  <inkml:trace contextRef="#ctx0" brushRef="#br0" timeOffset="107408.36">20002 10859 0,'0'0'0,"-21"0"0,0 0 0,0 0 0,21 21 15,21-21 1,0 0-1,22 0-15,-22 0 0,0 0 0,21 0 16,-21 0-16,22 0 0,-22 0 0,21-21 16,-21 21-16,22 0 0</inkml:trace>
  <inkml:trace contextRef="#ctx0" brushRef="#br0" timeOffset="107868.01">21463 10520 0,'-42'63'31,"20"-20"-31,22-1 0,-21 0 0,0 1 16,0-1-16,21 0 0,-21 1 15,0-1-15,-1 0 0,1 1 16,0-22-16,21 21 0,-42 1 16,42-22-16,-21 0 0,21 0 0,21-42 31,0 21-16,-21-21-15</inkml:trace>
  <inkml:trace contextRef="#ctx0" brushRef="#br0" timeOffset="108391.73">21124 10753 0,'0'-43'0,"0"86"0,0-128 16,0 43-16,0-1 0,0 1 15,21 0-15,1-1 0,-1 1 0,21 21 16,-21-21-16,43 20 0,-22 1 15,22 0-15,-1 0 0,1 21 0,-1 0 16,1 0-16,-1 0 0,1 21 16,-22 21-16,21 1 0,-20-1 0,-22 0 15,0 1-15,0 20 0,0-20 0,-21 20 16,0-21-16,0 1 0,0-1 16,-21-21-16,21 22 0,-21-22 0,0 21 15,0-21-15,0 0 0,-1-21 16,-20 22-16,21-22 0,0 0 15,0 0-15,-1 0 16,22-22-16,0 1 16,0 0-16,0 0 0,22-21 15,-1 20-15,0-20 0,0 0 0,21-1 16,-20 1-16,20-21 0,0 20 16,-21-20-16,22 20 0,-1-20 0,22 42 15,-22-22-15,21 22 0,-20 21 0,20 0 16,-20 0-16,20 0 0,-21 43 15,-20-22-15,20 21 0,-21 22 16,-21-22-16,0 0 0,0 22 0,0-22 16,0 22-16,-21-22 0,0 0 0,0 1 15,-1-1-15,1-21 0,-21 43 16,21-43-16,-22 0 16,22 0-16,0 0 0,21 0 0,-21-21 15,0 0-15,0 0 0,21-21 31,0 0-31,21 21 16,0-21-16,-21 0 0,42 0 0</inkml:trace>
  <inkml:trace contextRef="#ctx0" brushRef="#br0" timeOffset="108758.52">22691 10880 0,'0'0'0,"0"21"0,0 0 0,21 0 31,0-21-31,0 0 16,0 0-16,0 0 0,1 0 0,-1-21 15,0 0-15,0 21 0,0-21 16,0 21-16,1-21 0,-1-1 0,-21 1 16,0 0-16,0-21 15,0 21-15,0-1 0,0 1 0,0 0 16,-21 21-1,-1 0-15,-20 0 0,21 21 0,0 0 16,0 1-16,-1-1 0,-20 0 16,21 21-16,0-21 0,0 1 0,21-1 15,0 21-15,-22-21 0,22 0 0,0 1 16,0-1-16,0 0 0,22 0 16,-1-21-16,0 0 0,21 0 15,-21 0-15,22 0 0,-1 0 16,0 0-16,1 0 0,-22 0 0,21 0 15,1-21-15,-1 0 0,0 0 0,-21-1 16</inkml:trace>
  <inkml:trace contextRef="#ctx0" brushRef="#br0" timeOffset="109568.29">23368 10732 0,'0'-22'32,"-21"22"-32,0 22 15,21-1-15,-22 0 0,22 0 16,-21 0-16,21 0 0,0 1 15,-21-1-15,21 0 0,-21 0 0,21 0 16,-21 0-16,21 1 0,0-1 0,0 0 16,0 0-16,0-42 62,0 0-62,21 0 0,-21-1 0,21 1 16,0 0-16,0-21 0,1 21 15,-1-1-15,0-20 0,0 21 16,0 0-16,0 0 0,1 21 0,-1 0 16,0 0-16,0 0 15,0 21-15,-21 0 16,0 0-16,0 0 0,0 0 0,0 1 16,0-1-16,0 0 0,0 0 15,-21 0-15,21 0 0,0 1 16,0-1-16,0 0 0,21-21 31,0 0-31,22 0 16,-22 0-16,21 0 0,-21 0 0,22 0 15,-22-21-15,0 21 0,21-21 16,-20-1-16,-1 1 0,21 21 0,-21-21 16,0-21-16,1 21 0,-22-1 0,21 1 15,0 0-15,-21-21 0,21 42 16,-21-21-16,0-1 0,0 1 0,-21 21 15,0 0 1,0 21-16,21 1 0,-22-1 16,1 0-16,21 0 0,0 0 15,-21 0-15,21 1 0,0-1 0,-21 0 16,21 0-16,0 0 0,0 0 16,0 1-16,0-1 0,21 0 15,0-21-15,0 0 0,22 0 0,-1 0 16,-21 0-16,22 0 0,-22 0 15,42 0-15,-42 0 0,22 0 16,-22-21-16,0 0 0,0-1 0,0 22 16,1-21-16,-1-21 0,0 21 15,0 0-15,0-1 0,0-20 0,-21 21 16,0 0-16,0 0 0,0-1 16,-21 44-1,21-1-15,-21 0 16,0 0-16,21 0 0,0 0 0,-21 1 15,21-1-15,0 21 0,0-21 16,0 0-16,0 1 0,0-1 16,0 0-16,21-21 0,0 0 0,0 21 15,22-21-15,-1 0 0,0 0 16,-21 0-16,22 0 0,-1 0 0,0-21 16</inkml:trace>
  <inkml:trace contextRef="#ctx0" brushRef="#br0" timeOffset="110307.71">14584 12467 0,'0'-21'16,"-21"42"15,21 0-31,-22 1 0,22 20 0,0 0 16,0 1-16,-21-1 0,21 0 15,-21 1-15,0-1 0,21 0 0,-21 1 16,0-1-16,21-21 0,-22 21 15,1-20-15,21-1 0,0 0 0,0 0 16,-21-21-16,21-21 31,21 21-31,0-21 16,1-22-16,-1 22 0</inkml:trace>
  <inkml:trace contextRef="#ctx0" brushRef="#br0" timeOffset="110740.46">14901 12488 0,'0'0'16,"21"0"-16,1 0 0,-22-21 0,0 42 16,0 1-16,0-1 15,0 0-15,0 0 0,-22 0 16,1 0-16,21 1 0,-21 20 0,21-21 16,-21 0-16,21 0 0,-21 1 15,0-1-15,21 0 0,0 0 16,0 0-16,-22-21 0,44 0 47,-1 0-47,0 0 15,0-21-15,0 21 0,0-21 0,1 0 16,-1 21-16,0-21 0,0-1 0,0 22 16,0-21-16,1 0 0,-22 0 15,0 42 16,0 0-31,0 0 0,-22 22 0,22-22 16,-21 21-16,0 1 0,0-22 16,21 21-16,-21 0 0,0-20 15,21-1-15,-22 21 0,22-21 0,0 0 16,-21 1-16,42-22 31,1 0-31,-1-22 0,0 1 16,21 0-16,-21 0 0,1 0 15</inkml:trace>
  <inkml:trace contextRef="#ctx0" brushRef="#br0" timeOffset="110896.63">15388 12679 0,'0'0'0,"-21"0"47,21 21-47,0 0 15,21-21 1,0 0-16,0 0 0,22 0 16</inkml:trace>
  <inkml:trace contextRef="#ctx0" brushRef="#br0" timeOffset="111191.99">16743 12213 0,'0'0'0,"0"21"15,0 1 1,0 20-16,-21-21 0,-1 21 0,1 1 16,21-1-16,-21 0 0,0 22 0,21-22 15,-21 1-15,0-1 0,-1 21 16,1-20-16,0-1 0,0 0 15,0-20-15,0 20 0,21-21 0,-22 0 16,22 0-16,-21 1 0,64-22 31,-22 0-31,0-22 16,21-20-16,1 21 0,-22 0 0,21-22 16</inkml:trace>
  <inkml:trace contextRef="#ctx0" brushRef="#br0" timeOffset="111545.79">17018 12425 0,'0'0'0,"21"-21"0,-21 0 0,0-1 16,-21 44 0,0-22-1,0 21-15,-1 0 0,-20 21 16,21-21-16,-21 1 0,20-1 0,-20 0 16,21 0-16,-21 0 0,20-21 0,-20 21 15,21 1-15,0-22 0,0 0 16,-1 0-16,44 0 47,-1 0-47,-21 21 15,21 0-15,0 0 0,-21 0 16,0 0-16,21 22 0,0-22 0,1 0 16,-22 0-16,21 0 0,0 1 15,0-1-15,-21 0 0,21 0 16,0-21-16,1 21 0,-1-21 0,0 0 15,0 0-15,0 0 0,0 0 0,1 0 16,-1 0-16,0 0 0,0 0 16,0 0-16,22-21 0,-22 0 0,0 0 15,-21 0-15,21-1 0</inkml:trace>
  <inkml:trace contextRef="#ctx0" brushRef="#br0" timeOffset="112401.83">17187 12764 0,'0'0'16,"0"21"15,21-21-15,1 0-16,-1 0 15,0 0-15,0 0 0,0 0 16,0 0-16,1-21 0,20 21 0,-21-22 16,0 1-16,0 21 0,1-21 15,-22 0-15,0 0 0,0 0 0,0-1 16,0 1-16,0 0 15,-22 21-15,1 0 16,0 0-16,0 0 0,0 21 0,0 0 16,-1 1-16,1-1 0,0 0 0,0 0 15,21 21-15,0-20 16,-21 20-16,21-21 0,0 0 0,0 0 16,0 22-16,0-22 0,21 0 15,0-21-15,0 0 0,0 21 16,22-21-16,-1 0 0,0 0 0,1 0 15,-1 0-15,22-21 0,-22 21 16,21-21-16,-20 0 0,-1 0 0,-21-1 16,22 1-16,-22-21 0,0 21 0,0-22 15,0 22-15,-21 0 0,21 0 16,-21 0-16,0 0 0,0 42 31,-21 0-31,21 0 16,-21 0-16,21 0 0,-21 1 0,21-1 15,-21 0-15,21 21 0,0-21 16,0 1-16,0-1 0,0 0 16,0 0-16,42-21 0,-21 0 0,0 0 15,1 0-15,20 0 0,-21 0 16,21 0-16,1 0 0,-22-21 0,21 21 16,-21-21-16,22 0 0,-22-1 0,0 1 15,0 0-15,0 0 0,1 0 16,-1-22-16,-21 22 0,0 0 15,0 0-15,0 0 0,0 42 32,-21 0-17,21 0-15,-22 22 0,22-22 16,0 21-16,0 0 0,-21 1 0,21-1 16,-21 0-16,21 22 0,0-22 0,0 1 15,0 20-15,0-21 0,0 22 16,0-22-16,0 22 0,21-1 0,-21 1 15,0-22-15,0 22 0,0-1 0,0-21 16,0 22-16,0-22 0,-21 1 16,0-1-16,21-21 0,-21 21 0,0-20 15,-1-1-15,1-21 0,0 0 16,0 0-16,0 0 0,0 0 0,-1 0 16,1-21-16,-21-1 0,21 1 15,0-21-15,-22 21 0,22-22 0,0-20 16,0 21-16,21-1 0,0-20 0,0 20 15,0-20-15,0 21 0,0-1 16,0 1-16,0 0 0,21-1 0,0 1 16,0 0-16</inkml:trace>
  <inkml:trace contextRef="#ctx0" brushRef="#br0" timeOffset="112588.72">19706 12637 0,'-42'0'0,"84"0"0,-127 0 0,1-22 16,41 22-16,1 0 0,0 0 15,-1 0-15</inkml:trace>
  <inkml:trace contextRef="#ctx0" brushRef="#br0" timeOffset="113220.51">18859 12277 0,'0'0'0,"0"-21"0,0-1 0,0 1 16,0 0-16,0 0 0,0 42 31,-21 0-31,0 0 15,21 22-15,0-22 0,0 21 16,-21 1-16,21 20 0,-21-21 0,21 1 16,-21-1-16,21 22 0,0-22 0,0 0 15,-22 1-15,1-22 0,21 21 16,-21-21-16,21 0 0,0 1 0,0-1 16,-21-21-16,21-21 31,0-1-31,0 1 15,0 0-15,21-21 0,-21 21 16,21-22-16,0 22 0,1-21 0,-1 21 16,0-22-16,0 22 0,0 0 0,0 0 15,22 0-15,-22-1 16,0 22-16,21 0 0,-20 0 0,-1 0 0,0 0 16,21 22-16,-21-1 15,-21 0-15,0 21 0,0-21 0,0 1 16,0-1-16,-21 42 15,0-42-15,0 1 0,-21-1 0,20 21 16,1-42-16,0 21 0,0 0 16,0-21-16,0 0 0,-1 22 0,1-22 15,0 0-15,0 0 16,21-22 0,0 1-1,0 0-15,21 0 0</inkml:trace>
  <inkml:trace contextRef="#ctx0" brushRef="#br0" timeOffset="113674.36">19325 12467 0,'-21'21'31,"0"1"-31,0-1 15,21 0-15,0 0 0,-22 0 0,1 0 16,21 1-16,0 20 0,0-21 16,0 0-16,0 22 0,0-22 0,0 0 15,0 0-15,0 0 0,21-21 0,1 21 16,-1-21-16,0 0 0,21 0 16,-21 0-16,22 0 0,-22 0 0,21 0 15,1-21-15,-1 21 0,-21-21 16,21 0-16,-20 0 0,20 0 15,-21-1-15,0-20 0,-21 21 0,0 0 16,0-22-16,0 22 0,0-21 16,0 21-16,-21-22 0,0 22 0,0-21 15,0 21-15,-1 0 0,1-1 0,0 22 16,0 0-16,-21 0 16,20 0-16,1 22 0,0-1 15,0 0-15,0 0 0,21 21 0,-21-20 16,21-1-16,-22 21 0,22-21 0,-21 22 15,21-22-15,0 21 0,0 0 16,0-20-16,21-1 16,1-21-16,-1 21 0,21-21 0,-21 0 15,22 0-15,-1 0 0,-21 0 0</inkml:trace>
  <inkml:trace contextRef="#ctx0" brushRef="#br0" timeOffset="114828.85">20129 12425 0,'0'-21'16,"0"42"-16,0-63 0,-21 42 15,0 0-15,0 0 0,0 0 0,0 0 16,-1 0-16,1 21 0,0 0 16,0 0-16,0 0 0,0 22 15,-1-22-15,1 0 0,0 0 0,0 21 16,21-20-16,0-1 0,0 21 15,0-21-15,0 0 0,0 1 0,0-1 16,0 0-16,21 0 16,0-21-16,0 0 0,1 0 15,-1 0-15,21 0 0,-21-21 0,0 0 16,1 0-16,-1 21 0,0-22 16,0 1-16,0 0 0,0-21 0,-21 21 15,22-43-15,-22 43 16,21-21-16,-21-1 15,0 22-15,0 0 0,0 42 47,0 0-47,0 0 0,0 22 16,0-22-16,0 0 0,0 0 0,0 0 16,0 1-16,0 20 0,0-21 15,0 0-15,0 0 0,0 1 0,21-1 16,0 0-16,0-21 15,0 0-15,1 0 0,-1 0 16,0 0-16,0 0 0,0 0 0,22-21 16,-22 21-16,0-21 0,21-1 15,-21 1-15,1 0 0,-1 0 0,0 0 16,0 0-16,0-1 0,-21-20 0,21 21 16,-21 0-16,0 0 15,0 42 1,0 0-1,0 0-15,0 0 16,22 0-16,-22 1 0,0-1 0,0 0 16,0 0-16,0 0 0,0 0 15,21 1-15,-21-1 0,21-21 16,0 21-16,0-21 0,0 21 16,22-21-16,-22 0 0,21 0 15,-21 0-15,22 0 0,-22 0 0,21 0 16,1 0-16,-22-21 0,21 21 0,0-21 15,-20 21-15,20-21 0,-21-1 16,0 22-16,22-21 0,-22 0 0,0 0 16,-21 0-16,21 0 0,-21-1 0,21-20 15,-21 21-15,0 0 0,0 0 16,0-22-16,0 22 0,0 0 0,0 0 16,0 0-16,-21 21 15,0 0-15,0 0 16,0 21-16,-1 0 0,1 0 0,0 0 15,0 0-15,0 1 0,0-1 16,-1 21-16,1-21 0,0 22 0,0-22 16,21 0-16,0 21 0,0-21 0,0 1 15,0-1-15,0 0 0,0 0 16,0 0-16,21-21 0,0 0 0,0 0 16,1 0-16,20 0 0,-21 0 15,0 0-15,22 0 0,-22-21 0,0 0 16,0 0-16,21 0 0,-20-22 15,20 22-15,-21-21 0,0 21 16,0-22-16,1 1 0,-1 0 0,0-1 16,-21-63-16,21 64 0,0-21 15,-21 20-15,0 1 0,0 0 16,0 20-16,21-20 0,-21 84 31,-21-20-31,21 20 0,-21 0 16,0 22-16,0-22 0,21 0 0,0 1 15,-21-1-15,21 0 0,-22 1 16,22-1-16,0 0 0,0 1 0,0-22 16,0 21-16,0-21 0,22 1 15,-1 20-15,21-21 0,0-21 16,1 21-16,-1 0 0,0-21 0,1 0 16,20 0-16,-20 0 0,20 0 0</inkml:trace>
  <inkml:trace contextRef="#ctx0" brushRef="#br0" timeOffset="115500.46">22394 12213 0,'0'0'0,"0"-21"0,0 0 0,21 0 16,1 0-16,-1-1 0,-21 1 0,0 0 15,0 42 1,0 0 0,0 1-16,-21 20 0,21 0 0,-22 1 15,1-22-15,0 21 0,0 0 16,0 1-16,0-1 0,-1 0 0,1-20 16,0 20-16,0-21 0,0 21 15,21-20-15,-21-1 0,21 0 0,-22 0 16,22 0-16,0-42 31,0 0-31,0 0 16,0 0-16,0-1 0,0 1 15,0-21-15,22 21 0,-22-22 16,42-20-16,-21 21 0,21-1 16,-20-20-16,-1 20 0,21 1 15,0 0-15,-20-1 0,20 1 0,0 21 16,1 0-16,-22 0 0,21 21 15,-21 0-15,0 21 0,-21 21 0,0 0 16,0-20-16,0 41 0,0-21 0,0 1 16,0 20-16,0-20 0,0-1 15,-21 0-15,0 1 0,21-22 0,-21 21 16,21 0-16,0-20 0,0-1 16,0 0-16,-21 0 0,21 0 0,0 0 15,-21-21 1,21-21-1,-22 0-15,1 21 0</inkml:trace>
  <inkml:trace contextRef="#ctx0" brushRef="#br0" timeOffset="115684.36">22161 12531 0,'0'0'0,"22"0"47,-1 0-47,0 0 0,0 0 15,0 0-15,22 0 0,-1 0 16,0 0-16,22 0 0,-22-21 16,22 21-16,-1-22 0,-21 22 0,22-21 15,-22 0-15,1 21 0,-1-21 16,0 0-16,-21 0 0</inkml:trace>
  <inkml:trace contextRef="#ctx0" brushRef="#br0" timeOffset="115891.24">23029 12298 0,'0'-21'16,"0"42"-16,-21-42 15,0 42-15,21 0 0,-21 0 16,0 0-16,-1 1 0,1-1 0,0 21 16,0-21-16,21 0 0,0 1 0,-21 20 15,21-21-15,-21 0 0,21 0 16,0 1-16,0-1 0,0 0 16,21 0-16,0-21 0,0 0 15,0 0-15,22 0 0,-22 0 16,21 0-16,-21 0 0,22 0 0,-22-21 15,21 0-15,-21 0 0,22-1 16,-22 1-16,0 0 0</inkml:trace>
  <inkml:trace contextRef="#ctx0" brushRef="#br0" timeOffset="116392.05">23516 11938 0,'21'-42'0,"-42"84"0,42-105 15,-21 41-15,0 1 0,0 42 31,-21 1-31,0 20 0,0 0 16,0 1-16,-1-1 0,1 0 0,21 22 16,-21-22-16,0 22 0,0-22 0,21 0 15,0 1-15,0-1 0,-21 0 16,21-21-16,0 22 0,0-22 0,0 0 16,0 0-16,0 0 0,0 1 0,21-22 15,0 21-15,0-21 16,0 0-16,22 0 15,-1-21-15,-21 21 0,0-22 16,0 1-16,1 0 0,-1 0 16,21 0-16,-21 0 0,0-1 0,1 1 15,-1-21-15,0 21 0,0 0 16,0-1-16,-21 1 0,21 0 0,-21 0 16,0 0-16,0 42 31,0 0-31,0 0 0,-21 0 15,0 1-15,0-1 0,21 0 0,-21 21 16,21-21-16,-21 1 0,21-1 16,0 21-16,0-21 0,0 0 15,0 1-15,0-1 16,0 0-16,0 0 0,21-21 16,0 0-16,0 0 0,21 0 15,-20 0-15,-1 0 0,21-21 16,0 21-16,-20-21 0,20 0 0,-21 21 15,21-22-15,-20 1 0,20-21 0,-21 21 16,0 0-16</inkml:trace>
  <inkml:trace contextRef="#ctx0" brushRef="#br0" timeOffset="117062.33">24278 12361 0,'21'-21'0,"-42"42"32,42-21-32,-21 22 0,-21-1 15,0 0-15,21 0 0,-21 0 16,21 0-16,-21 1 0,21-1 15,-22 0-15,22 0 0,0 0 0,0 0 16,0 1-16,0-1 16,22-21-16,-1 0 15,0 0-15,0 0 16,0 0 0,-21-21-16,0-1 0,0 1 15,0 0-15,0 0 0,0 0 16,0 0-16,0-1 0,0-20 0,0 21 15,0-21-15,0 20 0,0 1 0,21 0 16,1-21-16,-1 21 16,0-1-16,0 22 0,0 0 15,0 0-15,1 0 0,-1 0 16,0 0-16,0 22 0,-21-1 16,21 0-16,0 21 0,-21-21 15,0 1-15,0 20 0,0-21 16,0 0-16,0 0 0,0 1 0,0-1 15,0 0-15,0 0 0,0 0 0,0 0 16,0-42 47,0 0-63,0 0 0,22 0 15,-22 0-15,21-1 0,0 1 0,0 0 16,0 0-16,0-21 0,1 20 15,20-20-15,-21 21 0,21 0 0,-20 21 16,20 0-16,-21 0 0,0 0 0,0 0 16,22 0-16,-43 21 0,0 0 15,21 21-15,-21-20 0,0-1 0,0 0 16,-21 21-16,0 1 16,21-22-16,-22-21 0,1 21 0,0 0 15,21 0-15,-21 0 0,0-21 16,42 0 31,0 0-47,0 0 0,0-21 15,1 21-15,-1-21 0,21 21 0,0-21 16,1 0-16,-1 21 0</inkml:trace>
  <inkml:trace contextRef="#ctx0" brushRef="#br0" timeOffset="117412.12">25590 12319 0,'0'-21'15,"-105"106"-15,210-149 0,-105 22 0,0 21 16,-21 21 0,0 0-16,0 0 0,0 0 15,0 0-15,-22 21 0,22 0 16,0 0-16,0-21 0,21 21 0,0 0 16,0 1-16,0-1 15,0 0-15,21 0 0,0 0 16,0-21-16,0 21 15,1-21-15,-1 22 0,0-22 16,-21 21-16,21 0 0,-21 0 16,0 0-16,0 0 15,-21-21 1,21 22-16,-21-22 0,0 0 0,-1 21 16,1-21-16,0 0 0,0 0 15,0 0-15,0 0 0,-1 0 0,1 0 16,0 0-16,0 0 0,0 0 15,21-21 1,0-1-16,0 1 16,0 0-16,-21 21 0,21-21 15</inkml:trace>
  <inkml:trace contextRef="#ctx0" brushRef="#br0" timeOffset="117633">24553 12002 0,'-21'-22'0,"42"44"0,-63-44 0,21 1 16,21 0 0,-21 21-16,-1 0 15,22-21-15,-21 21 31,0 0-15,0 0-16</inkml:trace>
  <inkml:trace contextRef="#ctx0" brushRef="#br0" timeOffset="117867.86">23347 12129 0,'63'0'15,"-42"0"1,1 0-16,20 0 0,-21 0 16,21-22-16,1 22 0,-1 0 0,22-21 15,-43 21-15,0 0 16,0-21-16,0 21 0</inkml:trace>
  <inkml:trace contextRef="#ctx0" brushRef="#br0" timeOffset="118728.37">14266 13907 0,'0'-22'0,"-21"44"32,21-1-17,-21 0-15,21 0 0,0 21 16,-21-20-16,0 20 0,21-21 0,0 21 15,-22-20-15,1 20 0,0-21 0,21 21 16,0-20-16,-21 20 0,21-21 16,-21 0-16,21 0 0,0 1 15,21-44 17,0 1-17,0 21-15,0-21 0,1 0 0,-1 0 16,0 0-16</inkml:trace>
  <inkml:trace contextRef="#ctx0" brushRef="#br0" timeOffset="118976.27">14605 13949 0,'0'0'0,"21"0"15,0-21-15,0 21 0,1 0 16,-1 0-16,0 0 16,0 0-16,0 0 0,0 0 0,1 0 15,-1 0-15,0 0 0,0 0 0,0 0 16</inkml:trace>
  <inkml:trace contextRef="#ctx0" brushRef="#br0" timeOffset="119400.18">14605 13949 0,'0'0'16,"-21"21"-16,0-21 0,21 21 0,-22 0 16,1 1-16,0-1 0,21 0 15,-21 0-15,21 0 16,-21-21-1,42 0 17,0 0-17,0 0-15,0-21 0,1 21 16,-1 0-16,0 0 0,0 0 16,0 0-16,0 0 0,1 0 0,-1 0 15,0 21-15,0-21 0,0 21 0,-21 1 16,21-22-16,-21 21 0,22 0 15,-22 0-15,0 0 0,0 0 16,0 1-16,0-1 0,0 0 0,-22 0 16,1-21-16,0 21 15,0 0-15,0-21 0,0 0 0,-1 22 16,1-22-16,-21 0 0,21 0 0,0 0 16,-1 0-16,1 0 0,0 0 15,0 0-15,0 0 0,0 0 0,-1 0 16,22-22-1,0 1 1,22 21-16,-1 0 16,0-21-16</inkml:trace>
  <inkml:trace contextRef="#ctx0" brushRef="#br0" timeOffset="119576.08">15198 14224 0,'21'0'0,"0"0"16,0 0 31,0 0-31</inkml:trace>
  <inkml:trace contextRef="#ctx0" brushRef="#br0" timeOffset="120076.77">16891 14012 0,'0'0'0,"21"-84"16,-21 63-16,0-1 0,0 1 15,-21 21 1,0 21-16,0 1 16,21 20-16,-22-21 0,1 21 15,0 22-15,0-22 0,21 22 16,0-1-16,-21 1 0,21-22 0,-21 22 15,21-1-15,0-21 0,0 1 16,0-1-16,0-21 0,0 22 16,0-22-16,0 0 0,0 0 0,0-42 31,21 0-31,0-22 16,0 22-16,-21 0 0</inkml:trace>
  <inkml:trace contextRef="#ctx0" brushRef="#br0" timeOffset="120275.66">16870 13928 0,'0'0'0,"0"-21"0,0-1 0,21 1 16,0 21-16,-21-21 0,21 21 0,0 0 16,1 0-16,-1-21 0,0 21 15,21 0-15,-21 0 0,22 0 0,-1 0 16,-21 0-16,22 0 0,-22 21 0,0-21 15,0 21-15,-21 0 0,0 1 16,0-1-16,-21 0 16,0 0-16</inkml:trace>
  <inkml:trace contextRef="#ctx0" brushRef="#br0" timeOffset="120460.55">16891 14288 0,'0'21'0,"0"-42"0,0 63 0,-21-21 15,21 0-15,0 0 16,21-21 0,0 0-16,0 0 15,0 0-15,1-21 0,-1 21 16,0-21-16,0 21 0,21-21 16,-20 0-16,-1 0 0,0 21 0,0-22 15</inkml:trace>
  <inkml:trace contextRef="#ctx0" brushRef="#br0" timeOffset="120644.44">17357 14224 0,'0'21'0,"0"64"15,0-43 1,0-21-16,0 1 0,0-1 0,-22 0 16,22 0-16,-21 0 0,21 0 15,-21 1-15,21-1 0,-21 0 16,21-42 15,21 0-15</inkml:trace>
  <inkml:trace contextRef="#ctx0" brushRef="#br0" timeOffset="120797.27">17484 14139 0,'0'-21'16,"21"21"46</inkml:trace>
  <inkml:trace contextRef="#ctx0" brushRef="#br0" timeOffset="121068.11">17886 13801 0,'0'0'16,"0"-21"-16,0 42 31,0 0-31,0 21 0,0-21 16,-21 22-16,21-1 0,0 0 0,0 1 15,-22-1-15,1 0 0,0 1 16,21 20-16,-21-20 0,0-1 15,21 0-15,0-21 0,-21 22 16,21-1-16,-22-21 0,22 0 0,0 1 16,0-1-16,22-21 15,-1 0-15,0 0 0,0 0 16,0 0-16,0-21 0,1-1 0,-1 1 16</inkml:trace>
  <inkml:trace contextRef="#ctx0" brushRef="#br0" timeOffset="121392.93">18013 14309 0,'0'21'16,"0"0"15,21-21-15,0 0-16,0 0 0,0 0 15,22 0-15,-22-21 0,0 21 0,0-21 16,0 0-16,1 21 0,-1-22 0,-21 1 15,0 0-15,0 0 16,0 0-16,-21 21 16,-1 0-16,-20 0 0,21 0 15,0 0-15,0 21 0,-22-21 16,22 21-16,0 0 0,0 0 0,21 1 16,-21 20-16,21-21 0,0 0 0,-22 22 15,22-22-15,0 0 0,0 0 16,0 0-16,22 0 0,-1 1 0,0-1 15,0-21-15,0 0 0,0 0 16,22 0-16,-1 0 0,0 0 0</inkml:trace>
  <inkml:trace contextRef="#ctx0" brushRef="#br0" timeOffset="122172.55">18669 14330 0,'0'-21'31,"21"0"-31,0 21 16,0-22-16,-21 1 0,22 0 15,-1 0-15,0 0 0,-21 0 0,21-1 16,0-20-16,0 21 0,-21-21 0,22-1 15,-1 22-15,0-21 0,-21-1 16,0 22-16,21 0 0,-21 0 0,21 0 16,-21 0-16,0 42 15,0 0 1,0 0-16,-21 21 0,0 1 0,21-22 16,-21 21-16,21 1 0,-21-1 15,21 0-15,-22 1 0,1 41 16,21-41-16,0-1 0,0 21 15,0-41-15,0-1 0,0 0 16,21 0-16,1-21 0,-1 0 0,21 0 16,-21 0-16,0 0 0,1 0 15,20 0-15,0-21 0,-21 21 0,22-21 16,-1-22-16,-21 22 0,22 0 0,-1-21 16,-21 21-16,21-22 0,-20 1 15,-1 0-15,0-1 0,0 1 16,0 0-16,-21-22 0,21 22 0,-21-1 15,0 1-15,0 0 0,0 21 16,0-1-16,0 1 0,0 42 16,0 1-1,-21-1-15,21 21 0,0 0 0,-21 1 16,0-22-16,21 21 0,-21 1 0,21-1 16,0 0-16,-21 1 0,21-1 15,0 0-15,0-21 0,0 22 0,0-22 16,0 21-16,21-21 0,0 1 15,0-22-15,0 21 0,0-21 0,22 0 16,-22 0-16,21 0 0,-21 0 16,22 0-16,-22 0 0,21-21 15,-21-1-15,1 1 0,20 0 0</inkml:trace>
  <inkml:trace contextRef="#ctx0" brushRef="#br0" timeOffset="122420.41">19960 14097 0,'0'0'0,"0"-21"16,-21 21 15,0 21-31,21 0 0,0 0 0,0 1 16,-21 20-16,-1-21 0,22 21 15,-21 1-15,21-1 0,-21 0 16,21 1-16,-21 20 0,0-20 0,0-1 16,21 21-16,-22-20 0,1-1 15,0 0-15,0 22 0,0-22 0,0 1 16,-1-1-16,1 0 0,21-21 0,0 22 15,-21-22-15,21 21 0,0-21 16,0 1-16,21-22 16,0-22-16,-21 1 0,22 0 15,-1 0-15,0 0 0</inkml:trace>
  <inkml:trace contextRef="#ctx0" brushRef="#br0" timeOffset="122704.58">19791 14415 0,'0'0'0,"0"-43"15,0-20-15,21-43 0,-21 64 16,21 20-16,-21-20 0,21 21 16,0-21-16,1 20 0,-1 22 0,21-21 15,-21 21-15,0 0 0,22 0 0,-22 0 16,0 0-16,0 21 0,22 1 16,-43-1-16,0 0 0,21 0 0,-21 0 15,0 22-15,0-22 0,-21 0 16,21 21-16,-43-21 0,22 1 0,0-1 15,-21 0-15,20 0 0,-20 0 16,0 0-16,21-21 0,-22 0 16,1 22-16,21-22 0,21-22 15,0 1 1,0 0-16,21 0 0,0 0 16,0 0-16,22-1 0,-22 1 0</inkml:trace>
  <inkml:trace contextRef="#ctx0" brushRef="#br0" timeOffset="123333.81">20489 13674 0,'0'0'0,"0"21"16,0 0 0,0 0-16,-21 0 0,0 22 15,0-1-15,21-21 0,-21 22 0,21-1 16,-22 0-16,1 1 0,21-1 0,0 0 15,0 1-15,0-22 0,0 21 16,0 0-16,0-20 0,0-1 0,0 0 16,0 0-16,0 0 0,21 0 15,1-21-15,-1 0 0,21 0 0,-21 0 16,0 0-16,22-21 0,-22 0 16,21 21-16,-21-21 0,22 0 0,-22 0 15,21-1-15,-21 1 0,1 0 16,-1-64-16,-21 64 15,0 0-15,0 0 16,-21 21 0,-1 0-1,22 21-15,-21 0 0,21 0 16,-21 1-16,21-1 0,0 0 0,0 0 16,0 0-16,0 0 0,0 1 15,0-1-15,0 0 0,42 21 16,-20-42-16,-1 0 0,0 21 0,0-21 15,0 0-15,22 0 16,-22 0-16,21 0 0,-21-21 0,0 0 16,22 0-16,-22 0 0,0 0 0,-21-1 15,21 1-15,-21 0 0,21 0 16,-21 0-16,0-22 0,0 22 0,0-21 16,0 21-16,0-22 0,0 22 0,-21 0 15,0 0-15,0 21 0,0 0 16,0 0-16,-43 0 0,43 0 15,-21 0-15,20 21 0,-20 0 16,0 0-16,21 1 0,-1-1 0,1 21 16,0-21-16,21 0 0,-21 1 0,21 20 15,0-21-15,0 0 16,21 0-16,0 1 0,22-1 0,-22-21 16,21 0-16,43 21 0,-43-21 15</inkml:trace>
  <inkml:trace contextRef="#ctx0" brushRef="#br0" timeOffset="123807.58">21738 13991 0,'0'0'0,"0"-21"0,0 0 0,0-21 16,-21 42-16,0 0 0,0 0 15,-1 0-15,-20 21 16,21 0-16,0 0 0,0 0 15,-1 0-15,1 22 0,-21-22 0,21 0 16,0 21-16,-1-20 0,1-1 0,0 0 16,21 21-16,0-21 0,0 1 15,0-1-15,0 0 0,0 0 16,21-21-16,0 0 0,1 21 0,-1-21 16,0 0-16,21 0 0,-21-21 0,22 0 15,-22 21-15,0-21 0,0 0 0,0-1 16,22 1-16,-43 0 15,21-21-15,0 21 0,-21-1 0,21 1 16,-21 0-16,0 0 0,0 0 0,0 42 31,-21 0-15,21 0-16,-21 0 0,21 1 16,-21-1-16,21 0 0,0 0 0,0 0 15,0 0-15,0 1 0,0-1 0,0 0 16,42-21-16,-42 21 0,42-21 15,-20 21-15,20-21 0,0 0 0,22 0 16,-1 0-16,-20 0 0,20 0 16,-21 0-16,1-21 0,20 21 0,-42-21 15,22 0-15,-1 0 0,0-1 16,-20 1-16</inkml:trace>
  <inkml:trace contextRef="#ctx0" brushRef="#br0" timeOffset="124236.32">22521 14161 0,'0'-106'15,"-21"21"1,42 276-16,-63-403 0,21 212 15,0 0-15,-1 0 0,1 0 0,-42 21 16,20-21-16,22 21 16,0 22-16,0-22 0,0 0 0,0 0 15,21 21-15,0-20 0,0-1 0,0 21 16,0-21-16,0 0 0,0 43 16,21-43-16,0 0 15,0-21-15,0 0 0,0 0 16,1 0-16,-1 0 0,0 0 15,0-21-15,0 21 0,0-21 0,1 0 16,20-22-16,-42 22 0,42 0 16,-21-21-16,1-1 0,-1 1 0,0 0 15,0-1-15,21-62 0,-20 41 16,-1 22-16,-21-22 16,21 1-16,0 20 0,0-20 0,-21 21 0,0 20 15,0 1-15,0 0 0,0 42 16,-21 22-1,0-1-15,0 0 0,0 22 0,-1-1 16,1-20-16,0 62 16,21-41-16,0-22 0,0 1 15,0-1-15,0 0 0,0 1 0,21-22 16,0 0-16,1 0 0,-1 0 16,21 0-16,-21-21 0,22 0 0,20 0 15,-21 0-15,1 0 0,-1 0 16,0 0-16,1-21 0,-1 0 0</inkml:trace>
  <inkml:trace contextRef="#ctx0" brushRef="#br0" timeOffset="124955.99">13906 15494 0,'0'0'0,"0"-21"0,0 0 0,0 0 16,22-1-16,-22 1 15,0 0-15,21 21 0,-21-21 0,0 0 16,0 42 15,0 21-31,0-21 0,0 1 16,0 20-16,-21-21 0,21 21 15,-22 1-15,22-1 0,-21-21 0,21 22 16,0-22-16,0 0 0,-21 21 0,21-21 16,-21 1-16,21-1 0,0 0 15,0 0-15,21-21 32,0-21-32,0 0 0,1 21 15</inkml:trace>
  <inkml:trace contextRef="#ctx0" brushRef="#br0" timeOffset="125332.77">14436 15388 0,'0'0'0,"0"-21"0,0 0 15,0 0-15,21 21 0,-21 21 16,0 0 0,-21 0-16,-1 0 0,22 1 15,-21 20-15,0-21 0,21 21 0,-21-20 16,21 20-16,0 0 0,-21-21 15,21 22-15,0-22 0,0 21 16,0-21-16,0 1 0,0 20 0,0-21 16,21 0-16,0-21 15,0 0-15,0 0 0,1 0 0,20 0 16,-21-21-16,0 21 0,0-21 16,22 0-16,-22 0 0,0-1 15,-21 1-15,0 0 0,0 0 0,0 0 16,0 0-16,-21-1 15,0 22-15,-22-21 0,22 21 16,0 0-16,0 0 0,0 0 0,0 0 16,-1 21-16,1 1 0,21-1 15,0 0-15,0 0 16,0 0 0,21-21-1</inkml:trace>
  <inkml:trace contextRef="#ctx0" brushRef="#br0" timeOffset="125492.68">15007 15663 0,'21'0'15,"-42"0"-15,63 0 0,-42-21 16,0 42 31,22-21-47,-1 0 0,21 0 15</inkml:trace>
  <inkml:trace contextRef="#ctx0" brushRef="#br0" timeOffset="125940.42">16658 15388 0,'-21'0'31,"21"21"-31,0 22 16,0-22-16,-21 21 0,21-21 0,-21 22 15,21-1-15,-22 0 0,22 22 16,-21-22-16,0 1 0,21-1 0,-21 0 15,21 1-15,0-1 0,-21 0 0,21-21 16,0 1-16,0-1 0,0 0 16,0 0-16,21-21 15,0 0 1,0-21-16,-21 0 0,21 0 0</inkml:trace>
  <inkml:trace contextRef="#ctx0" brushRef="#br0" timeOffset="126133.31">16700 15558 0,'0'0'0,"22"-22"0,-22 1 16,21 0-16,0 0 0,-21 0 15,21 21-15,0-21 0,0 21 0,1 0 16,-1-22-16,0 22 16,0 0-16,0 0 0,0 0 0,1 0 15,-1 0-15,0 0 0,-21 22 16,0-1-1,0 0-15,-21 0 0,0 0 16</inkml:trace>
  <inkml:trace contextRef="#ctx0" brushRef="#br0" timeOffset="126308.13">16700 15896 0,'0'0'0,"0"21"16,22-21-16,-1 0 15,0 0-15,0 0 0,0 0 16,0-21-16,1 21 0,-1 0 16,0-21-16,0 21 15,0-21-15,0 21 0,1-21 0,-1 21 0,21-21 16,-21-1-16</inkml:trace>
  <inkml:trace contextRef="#ctx0" brushRef="#br0" timeOffset="126521.71">17314 15727 0,'0'21'0,"0"0"16,0 0-16,0 1 15,0-1-15,0 0 0,0 21 16,0-21-16,-21 1 0,21-1 0,-21-21 16,21 21-16,0 0 0,0 0 15,0 0-15,0-42 47,0 0-47,21 0 0,0 0 16</inkml:trace>
  <inkml:trace contextRef="#ctx0" brushRef="#br0" timeOffset="126680.62">17441 15663 0,'0'0'0,"0"-21"15,0 0 1,0 0-16,21 21 62,1 0-62,-1 0 0,0 0 16,0 0-16</inkml:trace>
  <inkml:trace contextRef="#ctx0" brushRef="#br0" timeOffset="126940.47">17928 15304 0,'0'0'0,"0"-43"31,0 64-31,0 1 16,0-1-16,0 21 0,0-21 0,0 22 16,0-1-16,0 0 0,0 1 0,-21-1 15,0-21-15,21 21 0,-21 1 16,21-1-16,0-21 0,-22 22 0,22-22 15,-21 21-15,21-21 0,0 0 0,0 1 16,0-1-16,0 0 0,0 0 16,21-21-16,1 0 15,-1 0-15,0 0 16,0-21-16,-21 0 0,21 21 0</inkml:trace>
  <inkml:trace contextRef="#ctx0" brushRef="#br0" timeOffset="127276.25">18055 15833 0,'21'21'16,"0"-21"-1,1 0-15,-1 0 16,0 0-16,0-21 0,0 21 16,22-21-16,-22 21 0,0-22 0,0 1 15,0 21-15,0-21 0,1 0 0,-22 0 16,0 0-16,0-1 15,-22 22-15,1 0 16,-21 0-16,21 0 0,0 22 16,-22-1-16,22-21 0,-21 21 15,21 0-15,-1 0 0,1 22 0,0-22 16,0 0-16,21 21 0,0-21 16,0 43-16,0-43 0,0 0 15,0 0-15,0 1 0,0-1 0,21 0 16,0-21-16,0 0 15,1 0-15,-1 0 0,21 0 0,0 0 16,1 0-16,-1-21 0,22 0 0,-1-1 16,1 22-16</inkml:trace>
  <inkml:trace contextRef="#ctx0" brushRef="#br0" timeOffset="128211.83">19177 15494 0,'0'-42'0,"0"84"0,21-105 0,0 41 0,-21 1 15,0 0-15,21 0 0,1 0 16,-22 42-1,0 0-15,0 21 0,0-20 16,0 20-16,-22 0 16,1 1-16,0 20 0,0-21 0,0 1 15,-22-1-15,22 0 0,0 1 0,0-1 16,0 0-16,-22-20 0,43 20 16,-21-21-16,0 0 0,21 0 0,-21-21 15,21 22-15,0-44 16,0 1-1,0 0-15,0 0 0,0 0 16,21-22-16,-21 22 0,21 0 16,-21-21-16,0 21 0,0-1 0,21-20 15,-21 21-15,22 0 0,-22 0 16,0-1-16,21 22 16,0 0-16,-21 22 15,21-1-15,-21 0 16,21 0-16,-21 0 0,21 0 15,-21 1-15,22-1 0,-22 21 0,0-21 16,21 0-16,0 1 0,-21-1 16,21 0-16,0 0 0,0-21 0,1 21 15,-1 0-15,0-21 0,21 0 0,-21 0 16,22 0-16,-1 0 0,-21 0 16,22 0-16,-1-21 0,-21 0 0,21 0 15,-20 0-15,-1 0 0,0-1 16,0-20-16,0 21 0,-21 0 15,21-22-15,-21 1 0,0 21 0,0-21 16,0-1-16,0 1 0,0 0 16,-21-1-16,0 1 0,0 0 0,0-1 15,0 22-15,-1-21 16,22-1-16,-21 22 0,0 0 0,0 21 0,0 0 16,0 0-16,-1 0 0,1 0 0,-21 21 15,21 22-15,0 41 16,21-41-16,-22-1 0,22 0 15,0 1-15,0 20 0,0-21 0,0 1 16,0-22-16,0 21 0,22 1 16,-1-22-16,0 0 0,0 0 0,0 0 15,0 0-15,22-21 0,-22 0 16,21 0-16,1 0 0,-1 0 0,0 0 16,-21-21-16,22 0 0,-1 0 0,0 0 15</inkml:trace>
  <inkml:trace contextRef="#ctx0" brushRef="#br0" timeOffset="129532.07">20129 15600 0,'0'21'0,"22"-63"0,-44 63 0,44-63 16,-22 63 15,0 0-31,0 0 16,0 0-16,-22 0 0,22 1 15,0-1-15,0 0 0,0 0 0,-21 0 16,21 0-16,0 1 0,0-1 0,0 0 15,0 0-15,0 0 16,21-21-16,1 21 0,-1-21 16,0 0-16,0 0 0,0 0 15,0 0-15,1 0 0,-1 0 0,0-21 16,-21 0-16,21 21 0,0-21 0,0 0 16,1 0-16,-22-1 0,0 1 15,0 0-15,0 0 0,0 0 16,0 0-16,0-22 0,-22 22 0,1 0 15,0 0-15,21-22 0,-21 22 16,0 21-16,0-21 0,-1 21 0,1 0 16,0 0-16,0 0 15,0 0-15,21 21 0,0 0 16,0 1 0,21-22-16,0 21 0,0-21 15,0 0-15,1 0 0,20 0 0,-21 0 16,21 0-16,-20 0 0,20 0 15,0-21-15,1 21 0,-22-22 0,21 22 16,0-21-16,-20 21 0,-1 0 16,21 0-16,-21 0 0,0 0 15,1 0-15,-22 21 16,0 1-16,0-1 16,0 21-16,0-21 0,0 0 15,0 1-15,-22-1 0,22 0 0,0 0 16,-21 0-16,21 0 0,0 1 15,0-1-15,0 0 0,0 0 16,21-21 0,1 0-16,-1 0 0,0 0 15,0 0-15,0 0 0,0-21 16,1 0-16,-1 21 0,0-21 16,0-1-16,0 1 0,0 0 15,-21 0-15,22 0 0,-22 0 0,21-1 16,-21 1-16,0 42 31,0 1-15,0-1-16,0 0 15,0 0-15,0 0 0,0 0 0,0 1 16,0-1-16,0 0 0,0 0 16,0 0-16,21-21 15,0 0-15,0 0 0,0 0 16,1 0-16,-1 0 15,0 0-15,21 0 0,-21-21 0,1 0 16,-22 0-16,21 21 0,0-21 0,-21-1 16,21 1-16,-21 0 0,0 0 15,0 0-15,0-22 0,0 22 0,0 0 16,-21 0-16,0 0 0,0 21 0,21-21 16,-22 21-16,22-22 0,-21 22 15,42-21 16,1 21-31,-1 0 16,0 0-16,0 0 0,21 0 16,-20-21-16,-1 21 0,21 0 15,-21 0-15,0 0 0,22 0 0,-22 0 16,0 21-16,0 0 0,0-21 0,-21 22 16,0-1-16,0 0 0,0 0 15,0 0-15,0 0 0,0 1 0,0 20 16,0-21-16,0 0 0,0 0 15,0 1-15,0-1 16,-21-21-16,21 21 16,-21-21-16,21-21 47,0 0-47,0-1 15,0 1-15,21 0 0,0 0 16,1 0-16,-1 0 0,0-22 0,0 22 15,0-21-15,22 21 0,-22-1 16,21 1-16,-21 0 0,0 0 0,43 21 16,-43 0-16,0 0 0,0 21 15,-21 0-15,22 0 0,-1 1 16,0-1-16,0 0 0,-21 21 0,0-21 16,0 1-16,0-1 0,0 0 15,0 0-15,0 0 0,0 0 16,-21 1-16,21-1 0,0 0 0,-21-21 15,21 21-15,-21-21 0</inkml:trace>
  <inkml:trace contextRef="#ctx0" brushRef="#br0" timeOffset="130350.53">22479 15833 0,'0'-21'32,"0"-1"-32,21 22 0,-21-21 0,21 0 15,0 0-15,-21 0 0,22-22 0,-1 22 16,-21-21-16,21 0 0,0 20 15,-21-41-15,0 21 0,0-1 0,21 1 16,-21 0-16,0-1 0,0 22 16,0 0-16,0 0 0,0 0 0,0 42 15,0 0 1,0 21-16,-21-21 16,21 22-16,-21-1 0,21 0 0,-21 1 15,0-1-15,-1 0 0,22 1 16,0-1-16,-21 0 0,21-20 0,-21 20 15,21 0-15,0-21 0,0 22 0,0-22 16,0 21-16,0-21 0,21 1 0,0-22 16,1 21-16,20-21 15,0 0-15,-21 0 0,22 0 0,-1 0 16,-21 0-16,22-21 0,-1 21 16,-21-22-16,21 1 0,-20 0 0,20 0 15,-21-21-15,0 20 0,0 1 16,1 0-16,-22 0 0,0 0 15,0 0-15,21-1 0,-21 1 0,-21 21 32,-1 0-32,1 21 15,21 1-15,-21-22 0,21 21 16,-21 0-16,21 0 0,0 0 16,0 0-16,0 22 0,0-22 15,0 0-15,0 0 0,0 0 16,21 1-16,0-22 0,0 0 0,1 21 15,-1-21-15,0 0 0,21 0 16,-21 0-16,22 0 0,-22 0 0,21-21 16,-21-1-16,1 1 0,-1 0 15,0 0-15,0 0 0,0-22 0,0 22 16,-21-21-16,0 21 0,0-22 0,0 22 16,0-21-16,0 0 0,0 20 15,0 1-15,-21-21 0,0 21 0,0 21 16,0 0-16,0-21 0,-22 21 0,22 0 15,-21 21-15,21-21 0,-1 21 16,-20 42-16,21-41 0,0-1 16,21 21-16,0-21 0,0 22 0,0-22 15,0 0-15,0 0 16,21 0-16,-21 0 0,21 1 0,0-1 16,0 0-16,22 0 0,-22-21 0,0 0 15,0 0-15,22 0 0,-22 0 16</inkml:trace>
  <inkml:trace contextRef="#ctx0" brushRef="#br0" timeOffset="131328.2">23939 15642 0,'0'0'0,"0"-21"0,0 0 16,0 0-16,0 0 0,0-1 0,0 1 16,0 0-16,0 0 0,0 0 0,-21 21 15,0 0 1,0 0-16,0 0 0,0 0 0,-1 21 15,1 0-15,0 0 0,0 0 0,0 1 16,0 20-16,-1-21 0,22 0 16,-21 0-16,21 22 0,-21-22 0,21 0 15,0 0-15,0 22 0,0-22 16,0 0-16,0 0 0,0 0 16,21-21-16,0 0 0,1 0 15,-1 0-15,0 0 0,0 0 16,0 0-16,0-21 0,1 21 0,-1-21 15,-21 0-15,21 0 0,0-1 16,0 1-16,-21 0 0,21-21 16,1 21-16,-22-1 0,21 1 0,-21 0 15,0 0-15,21 21 0,-21-21 16,0 42 0,0 0-1,0 0-15,0 0 0,0 1 0,0-1 16,0 0-16,0 0 0,0 0 15,0 0-15,21 1 0,-21-1 16,21 0-16,22 0 0,-22 0 0,21-21 16,-21 21-16,22-21 0,-1 0 15,0 0-15,1 0 0,-22 0 16,21 0-16,0 0 0,1 0 0,-22-21 16,21 0-16,-21 0 0,1 0 15,20 0-15,-21-1 0,0 1 0,0 0 16,-21-21-16,0 21 0,22-22 15,-22 22-15,0 0 0,0-21 0,0 20 16,-22 1-16,22 0 0,-21 0 0,0 21 16,0 0-16,0 0 0,0 0 15,-1 0-15,1 0 0,0 0 0,0 21 16,0 0-16,21 22 0,-21-22 0,-1 0 16,1 0-16,21 21 0,0-20 15,0-1-15,-21 0 0,21 0 16,0 0-16,0 0 0,0 22 0,0-22 15,0 0-15,21 0 16,0-21-16,1 21 0,-1-21 16,0 0-16,0 0 0,0 0 15,0-21-15,1 0 0,-1 0 16,0 21-16,0-42 0,0 20 0,0 1 16,1-21-16,-1 21 0,0-22 0,0 1 15,-21 0-15,21-22 0,0 22 16,-21-22-16,22 22 0,-22-21 0,21 20 15,-21 1-15,21 0 0,-21-1 16,0 22-16,0 0 0,0 0 16,0 0-16,0 42 15,-21 0-15,21 21 16,-21-21-16,-1 22 0,22-1 0,-21 0 16,0 1-16,21-1 0,0 0 0,0 1 15,-21-1-15,21 0 0,0 1 16,0-1-16,0-21 0,0 22 0,0-22 15,0 0-15,0 0 0,21 0 0,-21 0 16,21 1-16,0-22 0,-21 21 16,22-21-16,-1 0 0,0 0 15,0 0-15,0 0 0,0 0 0,1 0 16,20 0-16,-21-21 16,0 21-16,0-22 0,1 22 0</inkml:trace>
  <inkml:trace contextRef="#ctx0" brushRef="#br0" timeOffset="131556.07">25125 15833 0,'-21'21'31</inkml:trace>
  <inkml:trace contextRef="#ctx0" brushRef="#br0" timeOffset="151104.13">13843 17018 0,'0'-21'0,"0"0"15,-21 21-15,21-21 0,0-1 0,0 1 16,0 0-16,0 0 15,0 0-15,0 0 0,0-1 0,0 1 16,21 0-16,-21-21 0,0 21 16,0-1-16,21 22 0,-21-21 15,21 21-15,-21 21 16,0 1 0,0-1-16,21 0 0,-21 0 0,0 21 15,0 1-15,0-1 0,0 0 16,0 1-16,0-1 0,-42 43 15,21-43-15,0 0 16,0 1-16,21-1 0,-22-21 0,1 22 16,21-22-16,-21 0 0,21 0 15,0 0-15,0 0 0,0 1 0,0-44 47,0 1-47,0 0 16,0 0-16</inkml:trace>
  <inkml:trace contextRef="#ctx0" brushRef="#br0" timeOffset="151559.85">14372 16870 0,'-85'21'15,"85"0"-15,-21-21 16,0 21-16,21 1 0,0-1 16,0 0-1,21-21-15,22 0 16,-22 0-16,21 0 0,-21 0 16,22 0-16,-22 0 0,21 0 0,0-21 15,-20 0-15,-1 21 0,0-22 0,0 1 16,0 21-16,0-21 0,-21 0 15,0 0-15,-21 21 32,0 0-32,21 21 0,-21 0 15,0 0-15,0 0 0,21 22 16,-22-1-16,22-21 0,-21 22 0,0-1 16,21 0-16,-21 1 15,0 20-15,21-21 0,-21-20 16,-1 20-16,22-21 0,0 21 0,0-20 15,0-1-15,-21-21 0,21 21 16,0 0-16,0-42 31,0 0-31,0 0 0,0-1 16,0 1-16</inkml:trace>
  <inkml:trace contextRef="#ctx0" brushRef="#br0" timeOffset="151779.74">14139 17251 0,'21'0'31,"1"0"-31,-1 0 0,0 0 16,0-21-16,21 21 0,-20 0 0,20 0 15,-21 0-15,21-21 0,-20 21 16,-1 0-16,21 0 0,-21 0 15,0 0-15,-21-22 16,22 22 0</inkml:trace>
  <inkml:trace contextRef="#ctx0" brushRef="#br0" timeOffset="151964.57">14817 17166 0,'21'0'63,"0"0"-47,0 0-1,0 0-15</inkml:trace>
  <inkml:trace contextRef="#ctx0" brushRef="#br0" timeOffset="152672.63">16383 16976 0,'0'0'0,"21"0"0,0 0 0,-21-21 15,21-1-15,1 22 16,-1-21-16,-21 0 0,21 21 0,-21-21 16,21 0-16,0 0 0,-21-1 15,0 1-15,0 0 16,0 0-16,0 0 0,0 0 16,-21 21-16,0 0 0,-21-22 15,20 22-15,-20 0 0,-21 0 0,20 0 16,1 22-16,-22-22 0,22 21 15,0 0-15,-1 0 0,1 0 0,21 0 16,-21 1-16,42-1 0,0 0 16,0 21-16,0-21 0,0 1 0,0-1 15,42 0-15,-21 0 0,21 21 16,-20-20-16,20-1 0,0 0 0,1 0 16,-1 0-16,0 0 0,1 22 15,-1-22-15,-21 0 0,0 0 16,0 0-16,1 1 0,-22 20 0,0-21 15,0 0-15,-22 0 0,1 1 16,0-1-16,-42 21 0,20-21 0,-20 0 16,-1-21-16,1 22 0,-1-22 15,1 0-15,-1 0 0,1 0 0,20 0 16,1 0-16,0 0 0,21-22 16,-1 1-16,-20 0 0,21 0 0,21-21 15,0 20-15,0-20 16,0 21-16,0 0 0,0-22 0,0 22 15,0 0-15,0 0 0,21 0 0,0 0 16,0-1-16,22 1 16,-1 21-16,-21 0 0,0 0 0,22 0 15,-1 0-15,-21 0 0</inkml:trace>
  <inkml:trace contextRef="#ctx0" brushRef="#br0" timeOffset="154364.69">16849 17166 0,'0'0'0,"21"0"0,0-21 15,-21 0-15,0 0 16,0 0-16,0-1 16,-21 22 30,0 22-46,-1-1 0,22 0 0,-21 0 16,0 0-16,0 22 0,0-22 16,0 0-16,-1 0 0,1 0 0,0 22 15,21-22-15,0 0 0,-21 0 16,21 0-16,0 0 0,0 1 0,0-1 16,0 0-16,21 0 0,0-21 15,0 21-15,1-21 16,20 0-16,-21 0 0,21 0 0,-20-21 15,20 0-15,0 21 0,1-21 16,-1 0-16,-21-1 0,21 1 0,1 0 16,-22 0-16,21-21 0,-21 20 15,-21 1-15,0 0 0,0 0 0,0 0 16,0 0-16,0-1 0,0 1 16,-21 21-16,0 0 15,0 0-15,21 21 16,0 1-16,0-1 15,0 0-15,0 0 0,0 0 0,0 0 16,0 1 0,0-1-16,0 0 0,21 0 0,0 0 15,-21 0-15,21 1 0,1-22 16,-1 21-16,-21 0 0,21-21 0,0 0 16,-21 21-16,21-21 0,0 0 15,1 0-15,-1 0 0,0 0 0,0 0 16,0-21-16,0 0 0,22 0 0,-22 21 15,0-22-15,21 1 0,-20 0 16,-1 0-16,0-21 0,0 20 0,0 1 16,0 0-16,1-21 0,-22 21 15,0-1-15,0 1 0,0 0 16,0 0-16,0 0 16,-22 21-1,1 0-15,0 21 0,0 0 16,0 0-16,21 0 0,-21 1 15,-1-1-15,1 0 0,0 0 0,21 0 16,0 0-16,0 1 0,0-1 16,0 0-16,0 0 0,0 0 0,0 0 15,0 1-15,0-1 0,21 0 16,0-21-16,1 21 0,20 0 16,-21-21-16,21 0 0,1 0 0,-22 0 0,21 0 15,1 0-15,-1-21 16,-21 0-16,21 21 0,-20-21 0,20 0 15,-21-1-15,0 1 0,0 0 16,1 0-16,-1-21 0,0 20 0,-21-20 16,0 21-16,0 0 15,0 0-15,0-1 0,0 1 0,-21 21 16,0 0-16,-1 0 16,1 0-16,0 0 0,0 21 15,21 1-15,0-1 0,-21 0 0,21 0 16,0 0-16,0 0 15,0 1-15,0 20 0,0-21 0,0 0 16,0 0-16,0 1 0,21-22 16,-21 21-16,21 0 0,0-21 0,0 0 15,22 0-15,-1 0 0,0 0 0,1 0 16,-1 0-16,0-21 0,1 21 16,-22-21-16,21-1 0,-21 1 0,22 0 15,-22 0-15,0 0 0,0 0 16,-21-22-16,0 22 0,21 0 0,-21 0 15,0 0-15,0-1 0,-21 22 47,21 22-47,-21-1 0,0 0 16,21 0-16,-21 0 0,21 0 0,0 1 16,0-1-16,-21 0 0,21 0 15,-22 0-15,22 0 0,-21 1 0,21-1 16,0 0-16,0-42 31,0 0-15,0-1-16,0 1 15,21 0-15,1-21 0,-1 21 0,0-1 16,0-20-16,0 21 0,0-21 16,1 20-16,20 1 0,-21 0 15,0 0-15,22 21 0,-22 0 0,0 0 16,0 21-1,-21 0-15,0 0 0,0 1 16,0-1-16,0 0 0,-21 0 16,21 0-16,-21 0 0,21 1 0,0-1 15,0 0-15,0 0 0,0 0 16,0 0 0,21-21-16,0 0 0,0 0 15,22 0-15,-22 0 0,0 0 16,21-21-16,-21 0 0,22 21 0,-22-21 15,21 0-15,-21 0 16,1-22-16,-1 22 0,0 0 0,0 0 16,-21-22-16,0 22 0,0 0 0,0 0 15,0 0-15,-21 21 16,0 0-16,0 0 16,-1 0-16,1 21 0,0 0 15,21 0-15,0 0 0,0 1 16,0-1-16,0 0 0,0 0 0,0 0 15,0 0-15,0 1 0,0-1 16,0 0-16,21 0 0,-21 0 16,21-21-16,-21-21 62,0 0-62,-21 0 0,21 0 16,0-1-16,21-20 15</inkml:trace>
  <inkml:trace contextRef="#ctx0" brushRef="#br0" timeOffset="154856.72">19812 16743 0,'0'0'15,"-21"0"1,0 0-16,-1 0 15,1 0-15,21 21 0,-21 21 16,0-20-16,0 20 0,21-21 0,-21 21 16,-1 1-16,1-1 0,21-21 0,-21 22 15,21-1-15,-21 0 0,0-21 16,21 22-16,0-22 0,0 21 0,0-21 16,-21 1-16,21-1 0,0 0 15,0 0-15,0 0 0,-22-21 16,22-21 15,0 0-31,0 0 16,22 0-16,-1-22 15,0 22-15,0 0 0,0 0 0,0-22 16,1 22-16,-1 0 0,21 0 16,-21 0-16,22 0 0,-22-1 0,0 22 15,0 0-15,0 0 0,0 0 16,1 0-16,-1 22 0,-21-1 15,0 0-15,0 0 0,0 0 0,0 0 16,0 22-16,-21-22 0,-1 0 16,22 0-16,-21 0 0,0 1 0,0-1 15,0 0-15,21 0 16,-21 0-16,42-21 31,0 0-15,0-21-16</inkml:trace>
  <inkml:trace contextRef="#ctx0" brushRef="#br0" timeOffset="155244.43">20214 17124 0,'0'-21'16,"0"42"-16,-21-42 31,0 21-31,21 21 0,-21-21 15,21 21-15,-22 0 0,1 0 16,21 1-16,0-1 0,-21 0 0,21 0 16,-21 0-16,21 0 0,0 1 15,0-1-15,0 0 0,0 0 16,21 0 0,0-21-16,0 0 0,22 0 15,-22 0-15,0 0 0,0-21 16,0 21-16,1-21 0,-1 0 0,0 0 15,0-1-15,0 1 0,-21 0 0,0 0 16,0 0-16,0-22 16,0 22-16,0 0 0,0 0 0,-21 21 15,0-21-15,0 21 0,0 0 0,-1 0 16,1 0-16,0 0 0,0 0 16,0 0-16,0 21 0,21 0 15,0 0-15,0 0 16,21-21-16,0 0 15,0 0-15</inkml:trace>
  <inkml:trace contextRef="#ctx0" brushRef="#br0" timeOffset="155535.78">20828 16806 0,'0'0'0,"0"-42"0,21 21 0,0 0 16,-21 0-16,0 42 31,0 0-31,-21 0 16,21 21-16,-21-20 0,0 20 0,0 0 15,-1 1-15,1-1 0,0 0 16,0-21-16,0 22 0,0-1 0,-1 0 16,1-20-16,21 20 0,0-21 15,-21 0-15,21 0 0,0 22 0,0-22 16,0 0-16,0 0 15,21-21-15,0 0 16,1 0-16,-1 0 0,0 0 0,0 0 16,0-21-16,0 0 0,1 21 0,-1-21 15</inkml:trace>
  <inkml:trace contextRef="#ctx0" brushRef="#br0" timeOffset="155724.72">20680 16997 0,'0'0'0,"-21"0"16,21 21-16,21-21 31,0 0-31,0 0 16,21 0-16,-20 0 0,-1 0 15,0 0-15,0-21 0,0 21 16</inkml:trace>
  <inkml:trace contextRef="#ctx0" brushRef="#br0" timeOffset="156567.91">21759 17230 0,'0'0'0,"0"42"31,21-42-15,22 0-16,-22 0 0,21 0 15,1 0-15,-1 0 0,0 0 16,1 0-16,-1 0 0,0-21 0,22 0 16,-22 0-16,0-1 0,1 1 15,-1 0-15,0 0 0,-20-21 0,-1-1 16,0 1-16,0 0 15,-21-1-15,0 1 0,0 0 0,0-1 0,0 22 16,-21-21-16,0 21 0,0-1 16,-1 1-16,1 21 0,0 0 15,-21 0-15,21 21 0,-22 1 0,22 20 16,-21 0-16,-1 1 0,22-1 16,-21 21-16,0-20 0,20 20 0,-20 1 15,0-22-15,-1 22 0,1-1 16,0 22-16,21-22 0,-22 22 0,1-22 15,21 22-15,-22 0 0,1-1 16,21 1-16,0-21 0,0 20 0,-22 1 16,43 0-16,-21-1 0,21-20 15,0 84-15,0-85 16,0-20-16,21-1 0,0 0 0,1 1 16,20-22-16,0 0 0,1-21 15,-1 0-15,21 0 0,-20 0 16,20 0-16,1-21 0,-22 0 0,22-22 15,-1 22-15,-21-21 0,22 0 16,-22-1-16,-21-20 0,22 20 0,-22-20 16,-21-1-16,0 1 0,0-1 15,0 1-15,-21-22 0,-22 22 0,1-1 16,21-20-16,-43 20 0,22 22 16,0-22-16,-22 22 0,22 0 0,-22 20 15,22 1-15,0 0 0,-1 0 16,1 0-16,0 21 0,21 0 15,-1 0-15,22-21 0,22 21 32,-1 0-32,21 0 0,0 0 0,1 0 15,-1 0-15,0-22 0,22 22 16,-1-21-16,1 21 0,-1-21 0,1 0 16</inkml:trace>
  <inkml:trace contextRef="#ctx0" brushRef="#br0" timeOffset="157187.76">22712 17251 0,'0'0'0,"0"-21"16,0-22 0,0 22-16,0 0 0,-21 0 15,-1 0-15,1 21 0,0 0 16,0 0-16,0 0 0,0 0 16,-1 0-16,1 21 0,0 0 0,0 0 15,0 0-15,0 1 0,-1-1 16,1 0-16,0 0 0,0 21 0,0-20 15,21-1-15,-21-21 0,21 21 16,0 0-16,0 0 16,21-21-16,0 0 15,0 0-15,0 0 0,0 0 16,1-21-16,-1 0 0,0 21 0,21-21 16,-21 0-16,1-1 0,-1 22 15,0-21-15,-21 0 0,21 0 0,-21 0 16,21 0-16,-21-1 0,0 1 15,0 42 1,0 1 0,0-1-16,-21 0 0,21 0 15,0 0-15,0 22 0,0-22 16,-21-21-16,21 21 0,0 0 0,0 0 16,0 0-16,21-21 15,-21 22-15,21-22 0,0 0 16,22 0-16,-22 0 0,0 0 0,0-22 15,22 22-15,-22-21 0,0 0 16,0 21-16,0-21 0,0 0 0,1 0 16,-1-1-16,-21 1 0,21 0 15,-21 0-15,0 0 0,0 42 47,-21 0-47,21 0 16,-21 0-16,21 1 0,-22-1 0,22 0 15,-21 0-15,21 0 16,21-21 15,1 0-31,-1-21 16,-21 0-16</inkml:trace>
  <inkml:trace contextRef="#ctx0" brushRef="#br0" timeOffset="157528.59">23093 16976 0,'0'-21'0,"0"42"0,-21-42 16,-1 42-1,1-21-15,21 21 0,-21 0 16,21 0-16,-21-21 0,21 21 16,0 1-16,0-1 15,21-21-15,0 0 16,0 0-16,1 0 0,-1 0 0,0 0 15,0-21-15,0 21 0,-21-22 16,0 1-16,21 21 0,-21-21 0,0 0 16,0 0-16,0 0 0,0-1 0,-21 22 15,21-21-15,-21 21 16,0 0-16,0 0 0,0 0 0,-1 0 0,1 0 16,0 0-16,0 21 0,0 1 15,21-1-15,0 0 16,0 0-16,0 0 15,21-21-15,0 0 16,0 0-16,0 0 0,22 0 16,-22 0-16,0 0 0</inkml:trace>
  <inkml:trace contextRef="#ctx0" brushRef="#br0" timeOffset="157772.39">23389 16806 0,'0'0'15,"0"-21"-15,0 0 0,0 0 16,0 0-16,0 42 15,-21 0 1,0 0-16,0 0 0,21 1 0,-22 20 16,1 0-16,21-21 0,-21 22 15,0-1-15,21-21 0,0 22 0,-21-1 16,0-21-16,21 21 0,-22-20 16,22-1-16,0 0 0,0 0 0,0 0 15,0 0-15,0 1 0,0-1 16,22-21-1,-1 0-15,0 0 0,0-21 16,0-1-16,0 1 16</inkml:trace>
  <inkml:trace contextRef="#ctx0" brushRef="#br0" timeOffset="158088.73">23347 17230 0,'21'0'31,"0"0"-31,0 0 15,0 0-15,1 0 0,-1 0 16,0 0-16,0 0 0,0 0 0,0 0 16,1-21-16,-1 21 0,0-22 15,-21 1-15,0 0 0,0 0 16,0 0-16,-21 0 16,0 21-16,-22 0 15,22 0-15,0 0 0,0 0 0,-22 0 16,22 0-16,0 21 0,0-21 15,0 21-15,0 0 0,21 0 0,0 0 16,0 1-16,0-1 0,0 0 16,0 0-16,0 0 0,0 0 15,42 1-15,-21-22 0,0 21 16,0-21-16,22 0 0,-22 0 0,21 0 16,1 0-16,-1 0 0,0 0 15,1 0-15</inkml:trace>
  <inkml:trace contextRef="#ctx0" brushRef="#br0" timeOffset="158536.39">24130 16997 0,'0'0'0,"0"-21"0,-64 21 32,43 0-32,0 0 0,0 0 0,-21 21 15,20 0-15,1-21 0,-21 21 0,21 22 16,-22-22-16,22 0 0,-21 0 15,21 21-15,0-20 0,21-1 0,0 0 16,0 0-16,0 0 0,0 0 16,0 1-16,21-1 0,0-21 15,21 0-15,-21 0 16,1 0-16,20 0 0,-21 0 0,0 0 16,22 0-16,-22-21 0,21-1 15,-21 1-15,0-21 0,1 21 0,-1-22 16,0 1-16,21-64 0,-21 43 15,-21 20-15,22-20 0,-1-1 16,-21 22-16,21 0 0,-21-1 0,0 1 16,0 21-16,0 0 0,-21 21 31,0 42-31,21-21 0,-22 22 16,1-1-16,0 0 0,21 1 0,-21-1 15,0 0-15,21 1 0,0-1 16,0 0-16,-21 1 0,21-1 15,0-21-15,0 21 0,0-20 0,0-1 16,0 0-16,21 0 16,0-21-16,0 0 0,0 0 15</inkml:trace>
  <inkml:trace contextRef="#ctx0" brushRef="#br0" timeOffset="158918.17">24871 16743 0,'0'0'0,"-85"0"32,127 0-17,-20 0-15,20 0 16,0 0-16,1 0 0,20 0 16,-21 0-16,1 0 0,-1 0 15,0 0-15,1 21 0,-1-21 0,0 0 16,-20 0-16,-1 0 0,0 0 15,0 0-15,-42 0 32,0 0-32,0 0 0,-22 0 15,22 0-15</inkml:trace>
  <inkml:trace contextRef="#ctx0" brushRef="#br0" timeOffset="159152.25">25167 16743 0,'-21'0'16,"21"21"-16,0 0 15,0 0-15,0 1 16,-21-1-16,21 0 0,-21 0 0,21 21 16,-22-20-16,1 20 0,0-21 15,21 21-15,-21-20 0,0 20 0,0-21 16,-1 21-16,1-20 0,0-1 16,21 21-16,-21 0 15,0-20-15,21-1 0,0 0 16,0 0-16,21-21 15,0 0 1,21 0-16,-20 0 0,-1 0 0,21-21 16,0 21-16</inkml:trace>
  <inkml:trace contextRef="#ctx0" brushRef="#br0" timeOffset="159485.06">25908 17018 0,'0'0'0,"0"-21"16,0-21-16,0 20 0,0 1 0,0 0 16,-21 0-16,0 0 0,-1 0 0,1 21 15,0 0-15,0 0 16,0 0-16,-22 0 0,22 0 0,-21 21 16,21 0-16,-22 21 0,22-21 15,-21 22-15,21-22 0,0 21 0,-1 1 16,1-22-16,21 21 0,0-21 15,0 22-15,0-22 0,0 0 0,21 0 16,1 0-16,-1 0 0,0 1 16,0-1-16,21-21 0,-20 0 0,-1 0 15,21 0-15,-21 0 0,22 0 0,-22 0 16,21 0-16,-21 0 0,0 0 16,1-21-16,-1 21 0,0-22 15,0 22-15,-21-21 0,21 21 16,0-21-16,1 21 0</inkml:trace>
  <inkml:trace contextRef="#ctx0" brushRef="#br0" timeOffset="159692.29">26670 17357 0,'-21'0'16,"21"21"0,21-21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5T11:06:07.0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2159 550 0,'0'-21'0,"21"21"15,0-21-15,-21 0 0,21 0 16,1 0 0,-22-1-16,0 1 15,-22 21-15,1 0 16,0-21-16,0 21 0,0 0 16,-22 0-16,22 0 0,-21 0 15,0 21-15,-1 0 0,1 1 0,21 20 16,-22-21-16,1 21 0,0 1 15,-1-1-15,1 0 0,21 1 16,0 20-16,0-20 0,21-1 16,0 0-16,0 1 0,0-1 0,0 0 15,21-21-15,0 22 0,0-22 0,0 0 16,22-21-16,-22 21 0,21-21 16,0 21-16,1-21 0,-22 0 0,21 0 15,1 0-15,-1-21 0,0 0 16,1 0-16,-1-21 0,0 20 15</inkml:trace>
  <inkml:trace contextRef="#ctx0" brushRef="#br0" timeOffset="503.71">2561 233 0,'0'0'15,"0"-21"-15,-21 0 0,0 21 16,0 21-1,21 0-15,0 0 16,0 21-16,0 1 0,0-1 0,0 22 16,0-22-16,-22 0 15,22 1-15,-21 20 0,21-21 0,0 1 16,0 20-16,-21-20 0,21-1 16,-21-21-16,21 21 0,0-20 0,0 20 15,0-21-15,0 0 0,0 0 16,0-42-1,0 0 1,0 0-16,0 0 0,0 0 16,0-22-16,0 22 0,21-21 15,0-1-15,0 1 0,-21 21 0,22-21 16,-1-1-16,0 22 0,21-21 16,-21 21-16,22-1 0,-1 22 15,-21 0-15,22 0 0,-1 0 0,0 0 16,-21 0-16,22 0 0,-22 22 15,0-1-15,0 0 0,-21 21 0,21-21 16,-21 1-16,0 20 0,0-21 16,0 0-16,-21 22 0,0-22 15,21 0-15,-21 0 0,0 0 0,21 0 16,-21 1-16,-1-1 0,22-42 47,0-1-47,22 1 15,-1 0-15</inkml:trace>
  <inkml:trace contextRef="#ctx0" brushRef="#br0" timeOffset="996.33">3535 593 0,'0'0'0,"0"-21"0,0-1 15,0 1-15,-21 0 16,-1 21 0,1 0-16,0 0 0,0 0 15,0 0-15,0 0 0,-22 0 0,22 21 16,0 0-16,-21 1 0,20-1 16,-20 21-16,21-21 0,0 22 0,0-1 15,-1-21-15,22 21 0,0 1 16,0-22-16,0 21 0,0-21 0,0 1 15,0-1-15,0 0 0,22-21 16,-1 0-16,0 0 0,21 0 16,-21 0-16,1-21 0,20 0 15,0-1-15,-21 1 0,22 0 16,-22 0-16,0-21 0,0 20 16,0 1-16,1-21 0,-22 21 0,21-22 15,-21 22-15,0 0 0,0 0 16,0 42 15,-21 0-31,21 0 0,-22 1 16,22-1-16,-21 0 0,21 0 0,0 21 15,0-20-15,0-1 0,0 21 0,0-21 16,0 0-16,0 1 0,21-1 16,1-21-16,-1 0 0,0 0 15,21 0 1,-21 0-16,1 0 0,-1-21 0</inkml:trace>
  <inkml:trace contextRef="#ctx0" brushRef="#br0" timeOffset="1344.13">3895 487 0,'0'0'0,"0"-21"15,0 42 1,0 0-1,0 21-15,0-20 0,0-1 16,0 21-16,0 0 16,-22 22-16,22-1 0,-21 1 0,0-1 15,21 1-15,0 21 0,-21-22 16,21 22-16,-21-22 0,0 22 0,21 0 16,-22-22-16,1 22 0,0-1 15,21-20-15,-21-1 0,0 22 0,21-21 16,-21-22-16,21 21 0,-22-20 0,1-1 15,21 0-15,0-20 0,-21 20 16,21-21-16,0-42 31,0 0-31,0 0 0,0-1 0,0-20 16,21 0-16,0-1 0,-21-20 16,22-1-16,-1 1 0,-21-22 15</inkml:trace>
  <inkml:trace contextRef="#ctx0" brushRef="#br0" timeOffset="1647.95">3810 656 0,'0'0'0,"0"-42"16,21-22 0,0 43-16,0 21 0,1-21 15,-1 0-15,0 21 0,0 0 0,21 0 16,-20 0-16,20 0 0,-21 21 15,0 0-15,0 0 0,1 1 0,-22-1 16,0 21-16,0-21 0,0 22 16,0-22-16,-22 0 0,1 21 0,0-21 15,0 1-15,-21 20 0,20-21 16,-20-21-16,21 21 0,0 0 0,0-21 16,-1 0-16,1 0 0,0 0 15,42-21 16,85-63-15</inkml:trace>
  <inkml:trace contextRef="#ctx0" brushRef="#br0" timeOffset="1951.83">4593 212 0,'0'0'0,"-42"0"16,21 0-16,-1 0 15,1 0-15,0 21 0,21 0 0,-21 0 16,0 22-16,21-22 16,-21 21-16,-1 0 0,22 1 0,0-1 15,0 0-15,-21 22 0,21-22 16,-21 1-16,21-22 0,0 21 0,0 0 15,0-20-15,0 20 0,0-21 16,0 0-16,21 0 0,0 1 0,1-22 16,-1 0-16,0 0 0,0 0 15,0 0-15,0 0 0,22 0 0,-22-22 16,0 1-16,0 0 0,22 0 0</inkml:trace>
  <inkml:trace contextRef="#ctx0" brushRef="#br0" timeOffset="2151.9">4297 614 0,'-21'0'16,"42"0"-16,-64 0 0,65 0 31,-1 0-31,0 0 16,21 0-16,-21 0 0,22 0 15,-22 0-15,21 0 0,1-21 0,-1 21 16,-21 0-16,21 0 0</inkml:trace>
  <inkml:trace contextRef="#ctx0" brushRef="#br0" timeOffset="2511.62">4784 677 0,'0'0'16,"21"0"15,0 0-31,0 0 0,-21-21 0,21 0 16,0 21-16,1-21 0,-1 0 16,-21 0-16,21 21 15,-21-22-15,0 1 0,0 0 16,-21 21-1,0 0-15,-1 0 16,1 0-16,0 21 0,0 0 16,0 1-16,21-1 0,0 0 0,-21 21 15,-1-21-15,22 1 0,0 20 16,0-21-16,0 0 0,0 0 0,0 1 16,0-1-16,0 0 0,22 0 15,-1-21-15,0 0 16,0 0-16,0 0 0,22 0 0,-22 0 15,0 0-15,0-21 0</inkml:trace>
  <inkml:trace contextRef="#ctx0" brushRef="#br0" timeOffset="2913.37">5186 508 0,'0'0'0,"0"-42"31,0 21-31,21 21 16,0 0 0,0 0-16,0 0 0,1 0 15,-1 0-15,0 21 0,0 0 0,21 0 16,-20 0-16,-1 0 0,-21 22 16,21-22-16,-21 0 0,21 21 15,-21-20-15,0 20 0,0-21 0,0 0 16,0 0-16,0 22 0,-21-22 0,0-21 15,21 21-15,0-42 32,0 0-17,0 0-15,0-1 0,0 1 16,0-21-16,0 21 0,21-22 0,0 22 16,-21-21-16,21 21 0,-21-22 15,21 22-15,1-21 0,-22 21 0,21 0 16,0 21-16,0-22 0,0 22 15,0 0-15,1 0 0,-1 0 16,0 0-16,0 0 16</inkml:trace>
  <inkml:trace contextRef="#ctx0" brushRef="#br0" timeOffset="3148.25">6011 593 0,'21'0'62,"-21"-21"-62,22 21 16,-1 0-16,0 0 0,0-22 15,0 22-15,0 0 16</inkml:trace>
  <inkml:trace contextRef="#ctx0" brushRef="#br0" timeOffset="3768.1">6667 381 0,'0'0'0,"-21"0"0,0-21 15,21 0-15,0 0 16,0-1 0,0 1-16,0 0 0,21 21 15,0-21-15,1 21 0,-1-21 0,0 0 16,0 21-16,0 0 0,0 0 15,1 0-15,-1 0 0,21 0 0,-21 21 16,0 0-16,1 0 0,-22 0 16,0 22-16,0-22 0,0 0 15,0 0-15,0 21 0,-22-20 16,1-1-16,0 0 0,-21 0 16,21 0-16,-1 0 0,-20 1 0,21-1 0,0-21 15,0 21-15,-1-21 16,1 0-16,0 0 0,21-21 31,0 0-15,21 21-16,-21-22 0,21 22 0,1-21 15,-1 21-15,0 0 0,0-21 16,21 21-16,-20 0 0,-1 0 0,21 0 16,-21 0-16,0 0 0,22 0 15,-22 21-15,0-21 0,-21 21 0,21 1 16,-21-1-16,21 0 0,-21 0 15,0 0-15,0 0 0,0 1 16,0-1-16,0 0 0,-21 0 16,0 0-16,0 0 0,0-21 15,-22 22-15,22-1 0,-21-21 0,21 21 16,-22-21-16,22 0 0,-21 0 0,21 0 16,0 21-16,-1-21 0,1 0 15,0 0-15,0 0 16,0 0-16,21-21 15</inkml:trace>
  <inkml:trace contextRef="#ctx0" brushRef="#br0" timeOffset="4499.95">2138 1461 0,'-21'0'0,"42"0"0,-64 0 0,22 0 15,0 0-15,0 0 16,0 0-16,0 0 15,-1 0 1,44 0 15,-1 0-15,0 0-16,21 0 0,-21 0 16,22 0-16,-1 0 0,0 0 0,22 0 15,-1 0-15,22 0 0,0-22 16,-1 22-16,22 0 0,0 0 0,-21-21 15,42 21-15,-21 0 0,21 0 16,0-21-16,21 21 0,0 0 0,0-21 16,0 0-16,22 21 0,-22 0 0,21-21 15,0 21-15,1 0 16,-1-22-16,0 22 0,1 0 0,-1-21 16,-21 21-16,22 0 0,-22-21 15,-21 0-15,21 21 0,-21-21 0,0 21 16,0 0-16,0-21 0,-21 21 15,0 0-15,-1-22 0,-20 22 0,0-21 16,-22 21-16,1 0 0,-1 0 0,-20 0 16,-1-21-16,0 21 0,-21 0 15,1 0-15,-1 0 0,0 0 16,0 0-16,-42 0 62</inkml:trace>
  <inkml:trace contextRef="#ctx0" brushRef="#br0" timeOffset="4667.97">7472 1228 0,'0'0'0,"0"21"31,-21-21 16,-1 0-47</inkml:trace>
  <inkml:trace contextRef="#ctx0" brushRef="#br0" timeOffset="14399.34">2413 3069 0,'0'0'0,"0"-21"0,-21 0 0,21 0 15,0 0-15,0-1 16,0 44-1,0-1 1,0 0-16,0 0 0,0 21 16,0 1-16,0-1 0,-21 0 0,21 1 15,-22 20-15,1-20 0,21-1 16,-21 0-16,21 22 0,0-43 16,-21 21-16,21-21 0,-21 22 0,21-22 15,0 0-15,0 0 0,0 0 16,21-42 15,0 0-31</inkml:trace>
  <inkml:trace contextRef="#ctx0" brushRef="#br0" timeOffset="14704.45">2730 3344 0,'22'0'15,"-22"22"-15,0-1 16,0 0-16,-22-21 0,22 21 0,0 0 16,0 0-16,0 1 15,22-22 1,-1 0-16,0 0 16,0-22-16,0 22 0,-21-21 15,21 0-15,-21 0 16,0 0-1,-21 21-15,0 0 16,0 0-16,0 0 16,0 0-16,21 21 0,-22 0 15,22 0-15,0 0 16,22-21 0</inkml:trace>
  <inkml:trace contextRef="#ctx0" brushRef="#br0" timeOffset="15679.89">3895 2836 0,'0'0'0,"21"0"0,-21-21 15,21 0-15,-21 0 0,21 0 16,-21 42 15,0 0-31,0 0 0,0 22 16,-21-1-16,0 0 0,0 1 0,-1-1 16,1 21-16,0-20 0,0 20 0,0 1 15,0-22-15,-1 22 16,1-22-16,-21 0 0,21 1 0,0-1 0,21 0 15,-22-21-15,1 1 0,21 20 16,0-21-16,0-42 47,0 0-47,0 0 0,0-22 0,0 1 16,0 21-16,0-22 0,0 1 15,0-21-15,0 20 0,0 1 0,21-22 16,-21 22-16,22 21 15,-22 0-15,0 0 0,21 21 16,0 0-16,0 21 16,0 21-16,0-21 15,-21 22-15,0-1 0,22-21 0,-22 21 16,21 1-16,-21-1 16,21 0-16,0-20 0,0 20 0,-21-21 15,21 0-15,1 0 0,-1 1 16,0-1-16,0 0 0,0-21 0,22 0 15,-22 0-15,0 0 0,21 0 0,-21 0 16,22 0-16,-1-21 0,0 21 16,-20-21-16,20-22 0,0 22 15,1-21-15,-22 21 0,21-43 0,-21 22 16,0-22-16,1 22 0,-1-22 0,-21 1 16,0 21-16,0-22 0,0 1 15,0 20-15,-21-20 0,-1-1 16,1 22-16,-21 0 0,21-1 0,-22 1 15,1 21-15,0 0 0,-1 21 16,1 0-16,0 0 0,-1 0 0,1 21 16,0 0-16,-1 0 0,22 21 15,-21 1-15,21-1 0,0 0 0,-1 1 16,22 20-16,0-20 0,0-1 16,0 21-16,0-20 0,0 20 0,22-20 15,-1-1-15,0 0 0,0-21 0,21 22 16,-20-22-16,-1 0 0,21 21 15,-21-42-15,22 22 0,-1-1 16,0-21-16,1 0 0,-1 0 16,21 0-16,-20 0 0,20 0 0,-20-21 15,20-1-15,-21 1 0</inkml:trace>
  <inkml:trace contextRef="#ctx0" brushRef="#br0" timeOffset="16151.62">5016 3154 0,'0'0'0,"22"-21"0,-1 0 16,-21-1-16,0 1 0,0 0 15,0 0-15,0 0 0,0 0 0,-21 21 16,-1-22-16,1 22 0,0 0 16,0 0-16,0 0 0,-22 22 0,22-1 15,0 0-15,-21 0 0,21 21 16,-22-20-16,22 20 0,-21 0 0,21 1 16,-1-22-16,1 21 0,0 0 15,0 1-15,21-22 0,0 21 16,0-21-16,0 22 0,0-22 0,0 0 15,21 0-15,0-21 16,0 0-16,22 0 0,-22 0 0,0 0 16,21 0-16,-20 0 0,20-21 15,-21 0-15,21 0 0,-20-22 0,-1 22 16,21-21-16,-21 0 0,0 20 16,-21-20-16,22 0 0,-22-1 0,21 1 15,-21 21-15,21 0 0,-21 0 16,0-1-16,0 1 0,0 42 31,0 1-31,0-1 0,-21 0 0,0 0 16,-1 43-16,22-22 0,0-21 15,0 21-15,0-20 0,0 20 16,0-21-16,0 0 0,0 0 0,0 1 16,22-1-16,-1 0 0,0 0 15,0-21-15,0 0 0,0 0 16,1 0-16,-1 0 0,0-21 15,0 0-15,0 0 16,0-22-16,1 22 0,20-21 0</inkml:trace>
  <inkml:trace contextRef="#ctx0" brushRef="#br0" timeOffset="16410.47">5546 2773 0,'0'0'0,"21"-106"31,-21 127-16,-21-21-15,-1 43 16,1-22-16,21 21 0,0 0 0,-21 1 16,21-1-16,-21 0 0,0 1 15,21 20-15,-21-20 0,21-1 16,0 21-16,-22-20 0,22-1 0,-21 0 16,21 1-16,0-22 0,0 21 15,0-21-15,0 1 0,0-1 0,0 0 16,21-21-16,1 0 0,-1 0 15,0 0-15,0 0 0,0 0 0,0 0 16,1 0-16,20-21 0,-21 0 0,21-1 16</inkml:trace>
  <inkml:trace contextRef="#ctx0" brushRef="#br0" timeOffset="16887.2">6096 3069 0,'0'0'0,"0"-21"0,0 0 15,0 0-15,0 0 16,-21 21-16,0 0 0,-1 0 0,1 0 16,0 0-16,0 0 0,-21 0 15,20 21-15,1 0 0,-21 0 0,21 0 16,-43 43-16,43-22 0,0-21 16,0 22-16,21-1 0,0 0 15,0-21-15,0 1 0,0 20 16,0-21-16,0 0 0,21 0 0,0 1 15,0-22-15,0 0 0,1 0 16,-1 0-16,21 0 0,-21 0 0,0 0 16,1-22-16,-1 1 0,21 0 15,-21 0-15,0 0 0,1-43 16,-1 22-16,0 0 0,-21 20 0,21-20 16,-21 21-16,0-21 0,0 20 15,21 1-15,-21 42 31,0 1-31,-21-1 16,21 21-16,0-21 0,0 0 0,0 22 16,0-22-16,0 21 0,0-21 15,0 1-15,0-1 0,0 0 16,0 0-16,0 0 0,21-21 0,0 0 16,-21 21-16,22-21 0,-1 0 15,21 0-15,-21 0 0,0-21 0,1 0 16,20 21-16,-21-21 0,0-21 15,0 20-15,1 1 0</inkml:trace>
  <inkml:trace contextRef="#ctx0" brushRef="#br0" timeOffset="17121.08">5376 2879 0,'0'0'0,"-21"0"0,21 21 16,21-21-1,22 0-15,-1 0 0,0 0 16,1 0-16,20 0 0,-21 0 0,22 0 16,-1-21-16,1 21 0,-22-21 15,1 21-15,-1 0 0,0 0 0,-21-22 16,1 22-16</inkml:trace>
  <inkml:trace contextRef="#ctx0" brushRef="#br0" timeOffset="17647.78">7324 2604 0,'0'0'0,"-22"-22"0,22 1 0,-21 0 15,0 42 1,21 22 0,0-22-16,-21 21 0,21 0 15,0 1-15,0-1 0,0 22 0,-21-22 16,21 0-16,0 1 0,-21-1 16,21 0-16,0 1 0,0-1 0,0 0 15,0-21-15,0 22 0,0-22 0,-22 0 16,22 0-16,-21-21 31</inkml:trace>
  <inkml:trace contextRef="#ctx0" brushRef="#br0" timeOffset="18025.56">6900 2773 0,'0'0'0,"0"-21"0,0 0 0,-21-22 15,21 22-15,0 0 0,0 0 16,0 0-16,21-22 0,0 22 16,1 0-16,20 0 0,0 0 0,1 21 15,-1-22-15,0 22 0,22 0 16,-1 0-16,1 0 0,-1 0 0,1 22 16,20-1-16,-20 21 0,-1 0 15,1 1-15,-1-1 0,-41 0 0,20 22 16,-42-22-16,0 22 0,-21-22 15,-22 0-15,1 22 0,-21-22 0,-1 1 16,-21-1-16,22 0 0,-22 1 16,22-1-16,-1-21 0,1 21 0,20-20 15,-20-22-15,21 21 0,-1-21 16,22 0-16,-21 0 0,21 0 0,21-21 16,0-1-1,0 1-15,0 0 0,21-21 16,0 21-16,0-1 0,21 1 15,-20-21-15,20 21 0,0 0 0,1-1 16,-1 22-16,0-21 0</inkml:trace>
  <inkml:trace contextRef="#ctx0" brushRef="#br0" timeOffset="18425.33">7937 2985 0,'22'0'0,"-44"0"0,44-22 0,-1 1 16,-21 0-16,21 0 16,0 21-16,-21-21 0,21 21 15,0-21-15,1 21 0,-1 0 16,21 0-16,-21 0 0,0 0 0,22 0 16,-22 0-16,21 21 0,-21 0 15,22 0-15,-22 0 0,0 0 0,0 1 16,0-1-16,-21 0 0,0 0 15,0 0-15,0 22 0,0-22 0,-21 0 16,0 0-16,21 0 0,-21 0 0,0 1 16,0-22-16,-1 21 0,1-21 15,0 0 1,0 0-16,21-21 0,0-1 16,0 1-16,0 0 0,0 0 15,0 0-15,0 0 0,21-22 0,0 22 16,-21 0-16,21 0 0,1-22 0,-1 22 15,0 0-15,0 0 0,0 0 16,0 0-16,1 21 0,20-22 0,-21 1 16,21 21-16,-20 0 0,20 0 15</inkml:trace>
  <inkml:trace contextRef="#ctx0" brushRef="#br0" timeOffset="18620.22">8890 2815 0,'-21'85'31,"21"-64"-31,-21 0 0,21 0 16,-22 1-16,22 20 0,-21-21 0,21 21 16,0-20-16,0 20 15,0-21-15,0 0 0,0 0 16,0 1-16,21-22 16,1 0-16,-1 0 15,0 0-15,0-22 0,-21 1 16,21 0-16,0 0 0</inkml:trace>
  <inkml:trace contextRef="#ctx0" brushRef="#br0" timeOffset="18936.04">8953 2582 0,'0'0'0,"-21"0"0,0 0 15,0 0-15,0 0 0,0 0 0,21 22 16,0-1-16,-22 42 15,44-63 1,-1 0-16,0 0 16,0 0-16,21 0 0,-20 0 0,-1 0 15,0-21-15,0 21 0,0-21 0,-21 0 16,0 0-16,0-1 16,0 1-16,-21 0 0,0 0 15,-21 0-15,20 21 0,1 0 16,-21 0-16,21 0 0,-22 0 0,22 21 15,0 0-15,0 0 0,21 0 0,0 1 16,0-1-16,0 21 0,0-21 16,0 0-16,21 1 0,0-1 0,22 0 15,-22 0-15,21-21 0,-21 21 0</inkml:trace>
  <inkml:trace contextRef="#ctx0" brushRef="#br0" timeOffset="19307.83">9250 2773 0,'0'0'0,"0"-21"31,0 42-15,21 0-16,0 0 0,0 0 16,-21 1-16,0-1 0,21 21 15,-21-21-15,22 0 0,-22 1 0,0-1 16,0 21-16,0-21 0,0 0 0,0 1 15,0-1-15,0 0 16,0-42 15,0 0-31,0-1 16,0 1-16,0 0 0,0-21 0,21 21 16,0-22-16,-21 22 0,21-21 15,0-1-15,0 22 0,1-21 0,-1 21 16,-21 0-16,21-1 0,21 1 0,-21 21 15,1 0-15,-1 0 0,0 0 16,0 0-16,-21 21 0,21-21 0,-21 22 16,21-1-16,-21 0 15,0 0-15</inkml:trace>
  <inkml:trace contextRef="#ctx0" brushRef="#br0" timeOffset="19653.63">9715 2942 0,'0'0'0,"0"21"15,22-21 1,-1 0 0,0 0-16,0 0 0,0-21 0,0 21 15,22-21-15,-22 0 0,21 21 16,1-21-16,-22 0 0,0-1 16,21 22-16,-42-21 0,21-21 15,-21 21-15,-21 21 16,0 0-16,0 0 15,0 0-15,0 0 0,-22 0 0,22 21 16,0 0-16,0 0 0,0 0 16,-1 1-16,1 20 0,21-21 0,0 0 15,0 0-15,0 1 0,0-1 0,0 0 16,0 0-16,21 0 0,1-21 16,-1 21-16,0-21 0,0 0 0,0 0 15,22 0-15,-1 0 0,0 0 0,1 0 16,-1 0-16,0 0 0,1-21 15,-1 0-15,0 0 0,-21 0 16,1 0-16,20-1 0,-21-20 0</inkml:trace>
  <inkml:trace contextRef="#ctx0" brushRef="#br0" timeOffset="20052.4">10477 2773 0,'0'0'0,"0"-21"0,0 0 0,0-1 16,0 1-16,0 42 31,0 1-31,0-1 0,-21 0 0,21 21 16,0-21-16,0 1 0,0-1 15,-21 21-15,21-21 0,0 0 0,0 1 16,0-1-16,0 0 0,0 0 0,0 0 16,-21 0-1,0-21 1,21-21 0,-21 0-1,21 0-15,0 0 0,0 0 16,0-22-16,0 22 0,21-21 0,-21-1 15,21 1-15,0 0 0,0-1 16,0 22-16,22-21 0,-22 21 0,21 0 16,1-1-16,-1 22 0,0 0 15,1 0-15,-1 22 0,21-1 16,-20 0-16,-1 0 0,0 21 0,-20-20 0,20 20 16,-42 0-16,0 1 0,21-22 15,-21 21-15,0 0 0,0-20 16,0-1-16,-21 21 0,0 0 15,0-20-15,-1-1 0,1-21 16,0 21-16,0-21 0,0 21 16,0-21-16,-1 0 0,1 0 15,0 0-15</inkml:trace>
  <inkml:trace contextRef="#ctx0" brushRef="#br0" timeOffset="20659.68">5673 4932 0,'0'0'0,"0"-21"15,0 0-15,0-1 0,0 1 16,0 0-16,0 0 0,0 42 31,0 21-31,21-20 16,-21 20-16,0 0 0,0 22 0,0-22 15,0 0-15,0 22 0,0-22 16,0 1-16,-21-1 0,-1 0 0,1 1 16,0-1-16,21-21 0,-21 21 0,21-20 15,-21-1-15,21 0 0,0 0 16,21-21-1,0 0-15,0-21 16,0 21-16,22-21 0,-22 0 16,0-1-16</inkml:trace>
  <inkml:trace contextRef="#ctx0" brushRef="#br0" timeOffset="20935.54">6159 5249 0,'0'0'0,"0"22"15,0-1 1,-21 0-16,21 0 16,21-21 15,1-21-15,-22 0-16,21 21 0,-21-21 0,0-1 15,0 1 1,-21 21-16,-1 0 15,1 0-15,0 0 16,21 21-16,-21 1 0,21-1 16,0 0-16,0 0 15,21-21-15</inkml:trace>
  <inkml:trace contextRef="#ctx0" brushRef="#br0" timeOffset="21720.45">7239 4847 0,'0'-21'15,"-21"21"-15,42 0 47,0 0-47,0 0 0,22 0 16,-22 0-16,21-21 0,0 21 15,1-21-15,-1 0 0,0 21 16,22-22-16,-43 1 0,21 0 16,1 0-16,-22 21 0,0-21 0,-21 0 15,0-1-15,0 1 0,0 0 0,-21 0 16,0 0-16,-22 0 0,1 21 15,0-22-15,-1 22 0,-20 0 0,21 0 16,-22 0-16,-42 0 0,64 22 16,0-1-16,-1 0 0,1 0 15,21 21-15,0 1 0,-1-22 0,22 21 16,0 1-16,0-1 0,0 0 16,22 1-16,-1-22 0,21 21 15,-21-21-15,22 22 0,-22-22 0,21 0 16,0-21-16,-20 21 0,20-21 15,0 0-15,1 0 0,-1 0 0,-21 0 16,21 0-16,-20 0 0,-65 0 31,22 0-31,-21 0 0,-1 0 0,1 0 16,0 0-16,-22 0 0,22 0 16,0 21-16,-1 0 0,1 1 0,0-1 15,-1 0-15,22 0 0,0 21 0,0-20 16,21 20-16,0-21 0,0 0 15,0 22-15,0-22 0,0 0 16,21 0-16,0 0 0,0 0 0,22 1 16,-22-22-16,21 21 0,-21-21 15,22 0-15,-1 0 0,0 0 0,1 0 16,-1 0-16,0-21 0,1 21 0,-1-22 16,21 1-16,-20 0 0,-1 0 15</inkml:trace>
  <inkml:trace contextRef="#ctx0" brushRef="#br0" timeOffset="21929.33">7959 5038 0,'0'0'0,"0"-21"16,0-1-16,0-20 31,0 63-31,0 0 0,0 1 0,0-1 16,0 0-16,21 21 0,-21-21 0,21 1 15,-21 20-15,0-21 0,21 21 0,0-20 16,0-1-16,-21 0 0,0 0 0,22 0 15,-1 0-15,-21 1 0,21-1 16,0-21-16,0 0 0,0 0 16,1 0-16,-1 0 15</inkml:trace>
  <inkml:trace contextRef="#ctx0" brushRef="#br0" timeOffset="22172.19">8382 4974 0,'0'0'0,"0"-21"0,0 0 32,-21 21-32,0 0 0,-1 0 0,1 21 15,0 0-15,0 0 0,0 1 0,0 20 16,-22-21-16,22 0 0,0 22 0,-21-22 16,20 21-16,1-21 0,-21 0 15,21 22-15,0-22 0,-1 0 0,1 0 16,21 0-16,0 1 0,0-1 0,0 0 15,0 0-15,21-21 16,1 0-16,-1 0 16,21 0-16,-21 0 0,22 0 0,-22 0 15</inkml:trace>
  <inkml:trace contextRef="#ctx0" brushRef="#br0" timeOffset="22458.03">8848 5017 0,'0'0'16,"0"-22"-16,0 1 0,0 0 0,0 0 16,-22 21-16,1 0 15,0 0-15,0 0 0,0 0 0,0 21 16,-1 0-16,1 0 0,0 1 16,0 20-16,0-21 0,0 21 0,-1-20 15,22-1-15,0 21 0,-21-21 0,21 0 16,0 22-16,0-22 0,0 0 0,0 0 15,0 0-15,0 1 0,21-1 0,1 0 16,-1 0-16,0-21 0,0 21 0,0-21 16,0 0-16,22 0 0,-22 0 0,21 0 15,-21 0-15,1 0 0,20 0 0,-21-21 16,0 0-16,22 21 0,-22-21 16,0 0-16</inkml:trace>
  <inkml:trace contextRef="#ctx0" brushRef="#br0" timeOffset="23124.65">9144 5101 0,'0'0'0,"-21"0"0,0 0 0,21 21 15,-22 1-15,1-1 16,21 0-16,0 0 16,21 0-1,1-21-15,-1 0 0,0 0 16,0 0-16,0 0 0,0 0 0,1 0 15,-1-21-15,0 21 0,0-21 16,0 0-16,0 21 0,-21-21 16,0-1-16,22 1 0,-22 0 0,0 0 15,0 0-15,0 0 0,0-1 16,0 1-16,0 0 0,-22 21 16,1 0-16,0 0 0,0 0 0,0 0 15,21 21-15,-43 0 0,22 1 16,0-1-16,0 0 0,21 0 0,-21 21 15,0-20-15,21 20 0,-22-21 16,22 21-16,0-20 0,0-1 0,0 21 16,0-21-16,0 0 0,0 1 0,22-22 15,-1 21-15,0 0 0,0-21 16,0 0-16,0 0 0,22 0 0,-22 0 16,0 0-16,21 0 0,1-21 15,-22 21-15,21-21 0,1-1 0,-1 1 16,0 0-16,1-21 0,-1 21 0,0-22 15,1 1-15,-22 0 0,21-22 16,-21 1-16,0 20 0,22-20 0,-22-1 16,0-42-16,0 64 15,-21-21-15,0 20 0,0 1 0,0 21 16,0-22-16,0 22 0,0 0 16,0 0-16,-21 21 15,0 21-15,21 0 0,-21 22 0,0-22 16,-1 21-16,22 22 0,-21-22 15,21 21-15,-21 1 0,21-1 16,0 1-16,0-1 0,0 1 0,0-22 16,0 22-16,0-22 0,21 0 0,-21-20 15,21 20-15,1-21 0,20 0 16,-21 0-16,21-21 0,-20 0 0,20 0 16,21 0-16,-20 0 0,-1 0 0,0 0 15,22-21-15,-22 0 0,1 0 16,-1 0-16,-21 0 0,21-22 0</inkml:trace>
  <inkml:trace contextRef="#ctx0" brushRef="#br0" timeOffset="24136.14">5588 6964 0,'0'0'16,"0"-21"-16,0 0 15,0-1-15,0 1 0,0 0 16,0 0 0,21 0-16,0 21 0,-21-21 0,21 21 15,1 0-15,-1 0 16,0 0-16,0 0 0,0 0 16,0 21-16,1-21 0,-1 42 0,0-21 15,0 22-15,0-1 0,-21-21 16,21 43-16,-21-22 0,0 0 0,0 22 15,-21-22-15,-21 0 0,21 22 0,-22-22 16,-20 1-16,21-1 0,-1-21 16,-20 21-16,20-20 0,1 20 0,0-21 15,-1-21-15,1 21 0,21-21 0,0 0 16,0 0-16,-1 0 0,1 0 16,21-21-16,0 0 0,0 0 15,0 0-15,0-1 0,0 1 0,0-21 16,0 21-16,0-22 0,0 1 15,21 21-15,1 0 0,-1-22 0,0 43 16,0-21-16,0 21 0,0 0 16,22 0-16,-22 0 0,21 0 0,1 21 15,-22 22-15,21-22 0,-21 0 0,22 21 16,-22-20-16,0-1 0,0 21 16,0-21-16,0 0 0,-21 1 0,0-1 15,22 0-15,-1 0 0,-21 0 16,21-21-16,0 0 15,0 0-15</inkml:trace>
  <inkml:trace contextRef="#ctx0" brushRef="#br0" timeOffset="24296.05">6286 7324 0,'0'0'0,"0"-21"63,22 21-63,-1 0 0</inkml:trace>
  <inkml:trace contextRef="#ctx0" brushRef="#br0" timeOffset="24727.81">7175 6562 0,'0'-21'0,"0"42"0,0-64 15,0 1-15,0 21 0,0 0 16,0 0-16,-21 21 16,21 21-16,0 0 15,-21 21-15,21-21 0,0 22 16,0 20-16,0-20 0,0 20 0,0 1 15,-21-1-15,21-21 0,-21 22 0,21-1 16,0 1-16,-21-1 16,-1 1-16,1-22 0,0 22 0,21-22 15,0 0-15,-21 1 0,21-22 0,0 0 16,0 0-16,0 0 0,0 1 16,21-44-1</inkml:trace>
  <inkml:trace contextRef="#ctx0" brushRef="#br0" timeOffset="25060.05">6921 6922 0,'0'0'0,"0"-43"0,-21-147 32,21 147-32,0 1 0,0 0 15,21 21-15,-21-22 0,43 22 16,-22-21-16,21 21 0,1-1 0,-1 22 15,0-21-15,1 21 0,-1 0 0,21 0 16,-20 21-16,20 22 0,-20-22 16,-1 42-16,-21-20 0,0-1 0,0 22 15,-21-22-15,0 21 0,0-20 16,-21-1-16,0 0 0,-21 1 0,21-1 16,-22-21-16,1 22 0,0-22 0,-1 0 15,22 0-15,-21 0 16,21-21-16,-22 21 0,22-21 15,0 0-15,0 0 0,21-21 16,0 0 0,21 21-16,0-21 0,0 0 15,0 21-15,1 0 0</inkml:trace>
  <inkml:trace contextRef="#ctx0" brushRef="#br0" timeOffset="25458.32">7578 7091 0,'0'-21'15,"0"0"1,0-1-16,0 1 0,21 21 16,-21-21-16,21 21 0,0-21 15,0 21-15,22 0 0,-22 0 0,0 0 16,21 0-16,-21 0 0,22 0 0,-22 0 15,21 0-15,-21 21 0,1 0 16,-1 0-16,0 1 0,-21-1 0,0 21 16,0-21-16,0 22 0,0-22 15,-21 21-15,0-21 0,-1 22 0,1-22 16,0 0-16,0 0 0,0 0 16,0-21-16,-1 0 0,1 0 15,21-21 1,0 0-16,0-21 15,0 20-15,0 1 0,0-21 0,21 21 16,1 0-16,-1-22 0,0 22 16,-21-21-16,42-1 0,-21 22 15,1 0-15,-1 21 0,0-21 0,0 21 16,0 0-16,22 0 0,-22 0 16</inkml:trace>
  <inkml:trace contextRef="#ctx0" brushRef="#br0" timeOffset="25856.09">8467 6964 0,'-22'0'47,"1"0"-47,0 21 16,0 0-16,0 0 15,0 1-15,21-1 0,0 0 0,-22 0 16,22 0-16,-21 0 0,21 1 0,0-1 15,0 0-15,0 0 0,0 0 16,0 0-16,0 1 0,21-22 16,1 21-16,-1-21 0,0 0 15,0 0-15,0 0 0,0 0 0,1-21 16,20 21-16,-21-22 0,0 1 16,0 0-16,1 0 0,-1 0 0,-21 0 15,21-1-15,-21 1 0,0 0 16,0 0-16,0-21 0,-21 20 0,0 1 15,-22 0-15,22 0 0,0 0 0,0 21 16,-22 0-16,22 0 0,0 0 16,-21 0-16,21 0 0,-1 0 0,1 0 15,0 21-15,0 0 0,21 0 16,-21 0-16,21 1 0,0-1 16,0 0-16,21 0 0,0 0 15,0-21-15,0 0 0,22 21 0</inkml:trace>
  <inkml:trace contextRef="#ctx0" brushRef="#br0" timeOffset="26207.89">8932 6922 0,'0'0'0,"0"-22"15,-21 22-15,0 0 16,21 22-16,0-1 15,0 0-15,0 0 0,0 0 16,0 22-16,0-1 0,0 0 0,0 1 16,0 20-16,0 1 0,0-1 0,0 1 15,-21-1-15,21 1 0,-21-1 16,21 1-16,0 20 0,-22-20 0,1 20 16,21 1-16,-21 0 0,0-22 0,21 22 15,-21-22-15,0 1 0,-1-1 0,22 43 16,0-63-16,-21-1 15,21 0-15,0-21 0,0 1 0,0-1 16,0 0-16,0-42 16,21 0-16,-21-1 15,0 1-15,0 0 0,22-21 16,-22-1-16,21 1 0,-21-21 16,0-1-16,21 1 0</inkml:trace>
  <inkml:trace contextRef="#ctx0" brushRef="#br0" timeOffset="26503.72">8848 7197 0,'-43'-127'16,"22"106"-16,21-22 15,0 22-15,0 0 0,0-21 16,0 20-16,21 1 0,0 21 16,1 0-16,20 0 0,-21 0 15,21 0-15,1 0 0,-1 0 16,0 21-16,1 1 0,-22-1 0,21 0 15,-21 0-15,-21 0 0,0 0 0,0 22 16,0-22-16,0 21 0,-21-21 16,0 1-16,-21 20 0,21-21 0,-1 0 15,-20 0-15,21 1 0,-21-22 0,20 21 16,1-21-16,0 0 0,0 0 16,21-21-1,21-1-15,0 1 16,0 0-16,1 0 15,-1 0-15</inkml:trace>
  <inkml:trace contextRef="#ctx0" brushRef="#br0" timeOffset="27128.37">9271 7112 0,'0'0'0,"21"0"16,0 0-1,0 0 1,1-21-16,-22 0 0,21 21 15,0-21-15,0 21 0,-21-22 16,21 1-16,0 0 0,1 0 16,-22 0-16,0 0 0,0-1 15,-22 22 17,1 0-32,0 22 0,21-1 0,-21 0 15,0 0-15,0 0 0,21 0 0,0 22 16,-22-22-16,22 0 0,0 0 0,-21 0 15,21 1-15,0-1 0,0 0 16,0 0-16,21 0 0,1-21 16,-1 0-16,0 21 0,0-21 0,0 0 0,0 0 15,1 0-15,-1 0 16,0 0-16,21-21 0,-21 21 0,-21-21 16,22 0-16,-1 0 0,0 0 0,-21-1 15,0 1-15,0 0 0,21 0 16,-21-21-16,0 20 0,21 1 0,-21 0 15,0 0-15,21 0 0,1 0 16,-1-1-16,0 22 16,21 0-16,-21 0 0,1 0 0,-1 0 15,21 0-15,-21 0 0,22 22 0,-22-22 16,0 21-16,21 0 0,-21 0 16,1 0-16,-22 0 0,0 1 15,0-1-15,0 0 0,0 0 0,0 21 16,0-20-16,-22-1 0,22 0 15,-21 0-15,0-21 0,0 0 16,0 0-16,0 0 0,-1 0 16,22-21-16,-21 21 15,21-21-15,0 0 0,0-1 16,0 1-16,0 0 0,0 0 16,21 0-16,-21 0 0,22-1 0,-1 22 15,0-21-15,-21 0 0,21 0 16,0 0-16,0 21 0,1-21 0,20-1 15</inkml:trace>
  <inkml:trace contextRef="#ctx0" brushRef="#br0" timeOffset="27911.92">10710 6392 0,'0'0'0,"-21"0"0,0 0 16,0 22-16,21-1 0,-21 0 15,-1 0-15,22 21 0,-21-20 16,0 20-16,21 0 0,-21 1 0,0-1 16,0 21-16,21-20 0,-22-1 0,1 0 15,21 1-15,0-22 16,0 21-16,0 1 0,0-22 0,0 21 16,0-21-16,0 0 0,0 1 0,0-1 15,0 0-15,21-21 0,1 0 16,-1 0-16,0 0 0,0 0 0,0 0 15,0-21-15,43 0 0,-43-1 16,0 1-16,0 0 0,1 0 16,-1 0-16,0 0 0,-21-1 0,21 1 15,-21 0-15,0 0 0,0 0 0,0 42 47,0 0-47,-21 0 16,21 0-16,0 1 0,0-1 15,0 0-15,0 0 16,0 0-16,0 0 0,21-21 16,0 0-16,0 0 15,1 0-15,20 0 0,-21 0 16,0 0-16,0-21 0,22 0 0,-22 0 16,0 21-16,0-21 0,0 0 0,1-1 15,-1-20-15,0 21 0,-21 0 16,0 0-16,21-1 0,-21 1 0,0 0 15,-21 42 17,21 0-17,0 1-15,-21-1 0,0 0 0,-1 0 16,22 21-16,-21 1 0,0-1 0,0 0 16,21 22-16,-21-22 0,21 22 15,-21-1-15,21-20 0,0 20 0,0-21 16,0 22-16,0-22 0,0 22 15,0-22-15,0 22 0,0-22 0,-22 21 0,22 1 16,0-22-16,0 1 0,-21 20 16,21-21-16,0 1 0,0-1 15,0 0-15,-21-20 0,21-1 0,0 0 0,-21 0 16,21 0-16,-21-21 31,21-21-31,-21 0 0,21 0 0,-22-22 16,22 22-16,0 0 0,0-21 0,0-43 15,0 43-15,0-1 0,0 1 16,0-21-16,0 20 0,0 1 16,0-22-16</inkml:trace>
  <inkml:trace contextRef="#ctx0" brushRef="#br0" timeOffset="28123.8">10350 6710 0,'0'0'0,"0"-21"16,22 21-16,-1 0 0,0 0 15,0-21-15,21 21 0,1 0 0,-1 0 16,0-22-16,1 22 0,-1 0 16,0 0-16,1 0 0,-22 0 0,21 0 15,1 0-15,-22 0 0,0 0 0,0 0 31</inkml:trace>
  <inkml:trace contextRef="#ctx0" brushRef="#br0" timeOffset="29196.18">11620 6858 0,'0'0'0,"0"21"0,0 0 15,0 1 1,22-22 0,-1 0-16,0 0 0,0 0 0,0 0 15,22 0-15,-1 0 0,0-22 0,-21 22 16,22-21-16,-1 0 0,22 21 16,-22-21-16,-21 0 0,21-22 15,1 22-15,-1 0 0,-21-21 0,0 21 16,1-22-16,-1 1 0,-21 0 15,0-1-15,0 1 0,0 21 0,0-22 16,-21 22-16,-1-21 0,22 21 0,-21 0 16,0 21-16,0-22 0,0 22 15,0 0-15,-1 0 0,1 0 0,-21 0 16,21 22-16,0-1 0,-1 21 0,1-21 16,21 22-16,-21 20 0,0-21 15,0 22-15,0-1 0,-1 1 0,1-1 16,-21 64-16,21-63 0,0 21 15,-1-1-15,1 1 16,0 84-16,21-84 0,-21 0 16,21-1-16,-21 86 0,21-86 15,0 1-15,-21 0 0,21-1 16,0-20-16,0-1 0,0 1 0,0-1 16,0 1-16,0-22 0,0 0 0,0 1 15,21-22-15,-21 0 0,21 0 0,21-21 16,-21 0-16,1 0 0,20 0 0,0 0 15,-21-21-15,22 0 0,-1 0 16,22 0-16,-22-22 0,0 22 16,1-21-16,-1-1 0,0 1 0,1-21 0,-1 20 15,-21-20-15,0-1 16,0 1-16,-21-1 0,0 1 0,0-64 16,-21 63-16,0 1 0,0-1 15,-21 1-15,-1-1 0,1 1 0,0-1 16,-1 1-16,1 20 0,0 1 15,-1 21-15,1-21 0,21 20 0,0 1 16,-1 21-16,1-21 0,0 21 16,21-21-16,21 21 15,0 0-15,1 0 16,-1-21-16,21 21 0,-21-21 0,22 21 16,-1-22-16,0 22 0,22-21 15,-22 21-15,0-21 0,22 0 16,-22 0-16,1 0 0,-1-1 0,-21 1 15,21 0-15,-20 0 0,-1 0 16,0 0-16,0-1 0,-21 1 0,0 0 16,0 0-16,0 0 0,-21 21 31,21 21-15,0 0-16,-21 0 0,21 0 15,-21 1-15,21-1 0,0 0 16,0 0-16,0 0 0,-22 0 0,22 1 15,0-1-15,0 0 0,0 0 32,22-42-17,-1 0 1,0 21-16,0-21 0</inkml:trace>
  <inkml:trace contextRef="#ctx0" brushRef="#br0" timeOffset="29532.69">12785 6435 0,'0'-21'0,"0"42"0,0-64 16,-22 43-1,1 0-15,0 0 0,0 22 16,21-1 0,0 0-1,21-21-15,0 0 16,0 0-16,1 0 0,-1 0 15,0-21-15,0 21 0,-21-21 16,21-1-16,-21 1 0,0 0 16,0 0-16,0 0 0,-21 21 15,0-21-15,0 21 0,0 0 16,-1 0-16,1 0 0,0 0 0,0 0 16,0 0-16,0 0 0,-1 0 0,22 21 15,0 0 1,0 0-16,0 0 15,22-21-15,-1 0 0,0 0 0,0 0 16,21 0-16,-20 0 0,20 0 16</inkml:trace>
  <inkml:trace contextRef="#ctx0" brushRef="#br0" timeOffset="29803.53">13293 6075 0,'0'0'0,"0"-21"16,0 0-1,-22 21 1,1 0-16,0 0 0,0 21 0,21 0 16,-21 0-16,0 21 0,-1-20 15,22 20-15,-21 0 0,0 1 0,0 20 16,0 1-16,21-22 0,-21 21 16,-1-20-16,1 20 0,21-20 0,0-1 15,0 0-15,0 1 0,0-22 0,0 21 16,0-21-16,0 0 0,0 1 15,21-22 1,1 0-16,-1 0 0,0 0 0,0 0 16,0-22-16,0 1 15,1 21-15</inkml:trace>
  <inkml:trace contextRef="#ctx0" brushRef="#br0" timeOffset="30156.33">13250 6710 0,'0'0'0,"21"0"15,1 0-15,-1 0 16,0 0-16,0 0 16,0 0-16,0 0 0,1 0 15,-1 0-15,0-21 0,0 21 16,0 0-16,0 0 0,1-21 0,-22-1 16,21 1-16,-21 0 15,0 0 1,0 0-16,-21 21 15,-1 0-15,1 0 0,0 0 0,-21 0 16,21 21-16,-22-21 0,22 42 16,0-21-16,-21 1 0,20-1 0,1 21 15,21-21-15,0 0 0,0 22 0,0-22 16,0 0-16,0 0 16,21 0-16,1-21 0,-1 22 0,0-22 15,0 0-15,21 0 0,-20 0 0,-1 0 16,21 0-16,-21 0 0,22 0 15,-22 0-15,0 0 0,0-22 16,0 1-16,-21 0 0,21 21 16</inkml:trace>
  <inkml:trace contextRef="#ctx0" brushRef="#br0" timeOffset="31427.44">3090 9906 0,'0'0'0,"0"-21"16,-21 21 0,0-21-16,21 0 15,0-1 1,0 1-16,0 0 0,0 0 0,0 0 15,0 0-15,0-1 0,21 22 16,0-21-16,0 0 0,-21 0 16,22 0-16,-1 21 0,0-21 0,0 21 15,0 0-15,0 0 0,1 0 16,-1 21-16,0 0 0,0 21 16,-21 1-16,0-1 0,0 0 15,0 1-15,0-1 0,0 0 0,0 22 16,-21-22-16,0 0 0,-22 1 0,22-1 15,-21 22-15,0-22 16,-1-21-16,22 21 0,-21 1 0,-1-22 16,1 21-16,0-21 0,21 1 0,-22-22 15,1 21-15,21-21 0,-22 0 16,22 0-16,-21 0 0,21 0 0,0-21 16,-22-1-16,22 1 0,21 0 15,-21 0-15,21-21 0,-21 20 0,21 1 16,0-21-16,0 21 0,0 0 0,0-22 15,0 22-15,0 0 0,21 0 16,0-22-16,0 43 0,0-21 0,1 0 16,20 21-16,-21 0 0,21 0 15,-20 0-15,20 0 0,-21 0 16,21 21-16,-20 0 0,-1 1 0,0-1 16,0 0-16,-21 21 0,0-21 15,21 22-15,-21-22 0,21 21 0,-21-21 16,0 22-16,0-22 0,22 0 0,-22 0 15,21 0-15,-21 1 0,0-1 16,21-21-16,-21 21 0,21-21 16,0 0-16,0 0 15,-21-21-15</inkml:trace>
  <inkml:trace contextRef="#ctx0" brushRef="#br0" timeOffset="31723.27">3662 10202 0,'0'22'31,"21"-22"-31,0 0 16,0 0-1,0 0-15,1 0 0,-22-22 31,0 1-15,-22 21 0,1 0-1,0 0-15,0 0 16,21 21-16,0 1 16,21-22-1,0 0-15</inkml:trace>
  <inkml:trace contextRef="#ctx0" brushRef="#br0" timeOffset="32228.31">5270 9843 0,'0'-64'16,"0"128"-16,-21-149 0,21 43 16,0 20-16,-21 1 0,21 0 0,0 0 15,0 0-15,0 0 0,0 42 32,0 0-32,0 21 0,0 1 0,0-1 15,0 0-15,0 1 0,0 20 0,0-21 16,0 22-16,-21-22 0,21 1 15,-21 20-15,21-21 0,0 1 16,0-1-16,-21 0 0,21 1 0,0-1 16,0-21-16,0 22 0,0-22 15,0 0-15,0 0 0,0 21 16,0-20-16,0-44 31,0 1-31</inkml:trace>
  <inkml:trace contextRef="#ctx0" brushRef="#br0" timeOffset="32559.81">5038 9970 0,'0'-43'16,"0"86"-16,-22-107 0,22 22 0,0-1 0,0 22 16,0-21-16,0 21 0,0-22 15,0 22-15,22-21 0,-1 21 0,0 0 16,0-1-16,21 1 0,-20 21 0,20 0 15,0-21-15,1 21 0,-1 0 16,0 0-16,1 21 0,-1 0 0,21 1 16,-20-1-16,-1 0 0,-21 21 15,22 1-15,-22-1 0,-21 0 0,0 1 16,0-1-16,-21 0 0,-1-21 0,-20 22 16,0-1-16,-22-21 0,22 0 15,0 22-15,-22-22 0,22 0 16,-1-21-16,1 21 0,0-21 0,21 0 15,-1 0-15,1 0 0,0 0 0,42 0 32,0-21-32,1 0 15,-1 0-15,21 21 0,0-21 0</inkml:trace>
  <inkml:trace contextRef="#ctx0" brushRef="#br0" timeOffset="33032.66">6202 9716 0,'0'0'0,"0"-22"15,-21 22-15,-1 0 16,1 0-16,0 22 16,21-1-16,-21 0 0,0 21 15,21-21-15,-21 22 0,21-22 0,-22 21 16,1 1-16,21-22 0,-21 21 15,0 0-15,21-20 0,-21 20 0,21 0 16,0-21-16,0 22 0,0-22 0,0 21 16,0-21-16,0 1 0,21-1 15,-21 0-15,42-21 0,-21 21 0,1-21 16,20 0-16,-21 0 0,21 0 16,-20 0-16,20-21 0,0 21 0,-21-21 15,22 0-15,-1-1 0,-21 1 0,22 0 16,-22 0-16,0 0 0,21 0 0,-42-22 15,21 22-15,-21-21 0,0 21 16,0-22-16,0 1 0,0 0 0,0-1 16,-21 1-16,0 0 0,0-1 0,0 1 15,0 21-15,-22 0 0,22-1 16,-21 1-16,-1 21 0,22 0 0,-21 0 16,0 0-16,-1 21 0,22-21 15,0 22-15,-21 20 0,20-21 16,1 0-16,21 0 0,0 22 0,0-22 0,21 64 31,1-85-31,20 21 0,-21-21 16</inkml:trace>
  <inkml:trace contextRef="#ctx0" brushRef="#br0" timeOffset="33351.51">6943 9716 0,'-43'0'31,"22"21"-31,21 0 16,0 0-16,0 0 0,-21 0 0,21 22 16,0-22-16,-21 64 0,21-64 15,0 21-15,0 0 0,-21-20 16,21 20-16,0-21 0,0 0 0,0 22 15,0-22-15,0 0 0,0 0 16,0 0-16,0 0 16,0-42 15,0 0-31,0 0 16,0 0-16,0 0 0,0-1 15,0 1-15,0 0 0</inkml:trace>
  <inkml:trace contextRef="#ctx0" brushRef="#br0" timeOffset="33591.64">6837 9948 0,'0'0'0,"0"-42"0,0 0 0,21-1 16,-21 1-16,0 21 0,0-21 0,0 20 16,0 1-16,21 0 0,0 21 15,0 0-15,1 0 16,-22 21-16,21 0 0,0 1 0,0 20 16,0-21-16,0 21 0,1-20 0,-1-1 15,0 21-15,0-21 16,0 0-16,0 1 0,1-1 0,-1 0 15,0 0-15,0-21 0,0 21 0,0 0 16,1 1 0,-1-22-1,-21-22 1,0 1-16,21 0 16,0 0-16,-21 0 0</inkml:trace>
  <inkml:trace contextRef="#ctx0" brushRef="#br0" timeOffset="34087.78">7768 9610 0,'0'0'0,"0"-21"0,0-1 15,-21 22 1,0 0-16,0 0 16,-1 0-16,1 22 0,0-1 0,-21-21 15,21 21-15,-1 0 0,1 21 0,-21-20 16,21-1-16,0 0 0,-1 21 15,1-21-15,0 1 0,0-1 0,0 0 16,0 0-16,21 0 0,-22 0 16,22 1-16,22-22 31,-1 0-31,0 0 0,0 0 0,21-22 16,-20 1-16,-1 0 0,0 21 15,21-21-15,-21-21 0,22 20 0,-22 1 16,21-42-16,1 20 0,-22 22 15,-21 0-15,21-21 0,0 21 16,-21-1-16,21 22 0,-21-21 16,0 42-16,0 1 15,0-1-15,0 0 0,0 0 16,0 21-16,0 1 0,0-1 16,0 0-16,-21 1 0,21-1 0,0 22 15,-21-22-15,21 0 0,-21-21 0,21 22 16,0-1-16,-21-21 0,21 22 15,0-22-15,0 0 0,0 0 0,0 21 16,0-20-16,0-1 16,0-42 15,0-1-15,0 1-16</inkml:trace>
  <inkml:trace contextRef="#ctx0" brushRef="#br0" timeOffset="55743.94">3133 11726 0,'-22'22'0,"1"-22"16,21-22 47,0 1-63,0 0 15,0 0-15,0 0 16,21 21-16,1 0 15,-1-21-15,0 21 16,0-22-16,0 22 0,0 0 16,1 0-16,-1 0 0,0 22 15,0-1-15,0 0 0,0 0 0,-21 0 16,0 0-16,22 1 0,-22 20 16,0-21-16,0 21 0,0-20 15,-22 20-15,1-21 0,0 21 0,0-20 16,-21 20-16,20-21 0,1 0 15,-21 0-15,21 1 0,0-22 16,-1 0-16,22-22 31,0 1-31,0 0 16,0 0-16,0 0 0,0 0 16,22 21-16,-1-22 0,0 22 15,0 0-15,-21-21 0,21 21 16,0 0-16,22 0 0,-22 0 15,0 0-15,0 21 0,0 1 0,1-1 16,20-21-16,-21 42 0,0-21 16,0 0-16,1 1 0,-22 20 0,0 21 15,0-41-15,0 20 0,0-21 16,0 21-16,-22-20 0,1 20 16,-21-21-16,0 0 0,-1 0 0,1 22 15,0-22-15,-1 0 0,1-21 16,0 21-16,-1 0 0,1-21 0,21 0 15,-22 0-15,1 0 0,21 0 16,0 0-16,-22 0 0,22 0 16,0-21-16,0 21 0,0-21 15,21 0-15,0 0 0,0 0 16,0-1-16,0 1 16,0 0-16,0 0 0,21 0 15,-21 0-15,21-1 0,0 22 16,22-21-16,-22 0 0</inkml:trace>
  <inkml:trace contextRef="#ctx0" brushRef="#br0" timeOffset="56056.76">3916 12298 0,'21'0'0,"-42"0"0,63 0 16,-21 0-16,-21-21 15,21 0-15,-21-1 16,0 1-16,0 0 16,-21 21-1,0 0-15,0 0 16,0 0-16,0 0 0,-1 0 15,1 0-15,0 0 0,21 21 16,0 0-16,0 1 16,21-22-1,22 21-15</inkml:trace>
  <inkml:trace contextRef="#ctx0" brushRef="#br0" timeOffset="56708.02">5884 11684 0,'0'0'0,"-21"0"0,0 0 0,-21 0 0,20-21 15,1 21-15,-21 0 0,21 0 16,0 0-16,21-21 0,21 0 31,0 21-31,21 0 0,1 0 16,20-22-16,1 22 0,-22-21 16,43 21-16,-22 0 0,1 0 0,20-21 15,-20 21-15,20 0 0,1 0 0,63-21 16,-84 21-16,-1 0 15,1 0-15,-22 0 0,-21 0 0,0 0 16,-21 21 0,-21-21-16,0 0 15,-21 0-15,-1 21 0,22-21 0,-21 0 16,0 0-16,-1 21 0,1-21 16,0 0-16</inkml:trace>
  <inkml:trace contextRef="#ctx0" brushRef="#br0" timeOffset="57040.27">6371 11663 0,'-42'0'32,"21"0"-32,-1 0 15,22 21-15,0 0 0,-21 0 16,21 1-16,-21 20 15,21-21-15,0 21 0,0 1 0,0-1 16,0 0-16,0 1 0,-21-1 0,21 22 16,0-22-16,0 0 0,0 1 15,0-1-15,-21 0 0,21 1 0,0-22 16,0 21-16,-21-21 0,21 0 16,0 1-16,0-1 0,0 0 0,0 0 15,0-42 32,0 0-31,21 0-16</inkml:trace>
  <inkml:trace contextRef="#ctx0" brushRef="#br0" timeOffset="57476.4">6667 12256 0,'0'0'0,"22"0"0,-22 21 32,21-21-17,0 0 1,0 0-16,0 0 0,0 0 16,1 0-16,-1 0 0,0 0 15,0-21-15,0-1 0,0 22 0,1-21 16,-1 0-16,0 0 0,0 0 15,-21 0-15,0-1 0,0 1 16,0 0-16,-21 21 16,0 0-16,0 0 0,-22 0 15,22 0-15,0 0 0,-21 21 16,20 0-16,1 1 0,-21-1 16,21 0-16,0 0 0,-22 21 0,22-20 15,21-1-15,-21 21 0,0-21 0,21 0 16,-21 1-16,21 20 0,0-21 15,0 0-15,0 0 0,21 1 16,0-1-16,0-21 0,-21 21 16,21-21-16,0 0 0,1 0 0,-1 0 15,21 0-15,-21 0 0,0 0 0,1 0 16,20 0-16,-21 0 0,21-21 16,1 21-16,-1-21 0,0-1 0,-20 1 15,20 0-15</inkml:trace>
  <inkml:trace contextRef="#ctx0" brushRef="#br0" timeOffset="57896.43">7599 12086 0,'0'0'0,"0"-21"0,21 0 15,-21 0-15,-21 21 16,0 0-16,-1 0 16,1 0-16,0 0 0,0 0 0,-21 0 15,20 21-15,1 0 0,0 0 16,0 0-16,0 1 0,0-1 0,21 0 15,-22 0-15,22 0 16,0 0-16,0 1 0,0-1 16,22 0-16,-1-21 15,0 0-15,0 21 0,0-21 16,0 0-16,22 21 0,-22-21 0,0 0 16,0 21-16,0 1 0,1-22 0,-1 21 15,0-21-15,0 21 16,0 0-16,-21 0 0,0 0 15,-21 1-15,0-22 0,-21 21 16,20-21-16,1 0 0,-21 21 16,21-21-16,0 0 0,-22 0 0,22 0 15,0 0-15,0 0 0,0 0 16,-1 0-16,1 0 0,0 0 16,0 0-16,21-21 31,0 0-31,0-1 15,21 22-15,0-21 0,0 0 16,1 21-16</inkml:trace>
  <inkml:trace contextRef="#ctx0" brushRef="#br0" timeOffset="58259.46">8149 11705 0,'0'0'0,"0"-21"0,0 42 47,-21 0-47,21 1 15,-21 20-15,21-21 0,0 21 16,0-20-16,-21 41 0,-1-21 0,22 1 15,-21-1-15,0 0 0,21 1 16,0-1-16,0 0 0,-21 1 16,21-1-16,0-21 0,0 22 0,0-22 15,0 0-15,0 0 0,0 0 16,0 0-16,21-21 16,0 0-16,0 0 0,1 0 15,-1 0-15,0 0 16,0 0-16,0 0 0,-21-21 0,21 0 15,1 0-15,-22 0 0</inkml:trace>
  <inkml:trace contextRef="#ctx0" brushRef="#br0" timeOffset="58468.43">7937 12150 0,'-21'0'0,"42"0"0,-63 0 16,42-21-16,21 21 31,0-22-31,1 22 0,20 0 0,-21 0 16,21 0-16,1 0 0,-22-21 15,21 21-15,-21 0 0,22 0 16,-22-21-16,21 21 0,-21-21 0,1 21 16,-1 0-16,0-21 0</inkml:trace>
  <inkml:trace contextRef="#ctx0" brushRef="#br0" timeOffset="58800.32">8996 11726 0,'0'0'0,"0"-21"16,-21 21-1,-1 0 1,22 21-16,0 1 0,-21-1 16,21 21-16,-21-21 0,21 22 15,0-1-15,0 0 0,-21 1 0,0-1 16,21 0-16,-21 1 0,-1-1 0,22 0 16,-21 1-16,0-22 0,21 21 15,-21 0-15,21-20 0,0-1 16,0 0-16,0 0 0,0 0 15,21-21 1,0-21-16,0 0 16,1 0-16,-22 0 0,21-1 15</inkml:trace>
  <inkml:trace contextRef="#ctx0" brushRef="#br0" timeOffset="59071.53">8953 11769 0,'0'0'0,"0"-21"0,0-1 15,0 1-15,22 21 16,-1 0 0,0 21-16,21 1 0,-21-1 15,1 21-15,20-21 0,-21 22 16,21-1-16,-20 0 0,-1 1 0,21-1 16,-21 0-16,0 1 0,1-22 15,-1 21-15,42 22 16,-42-43-16,1 42 0,-1-42 15,0-21-15,-21 22 0,21-1 16,0-21 0,-21-21-1,0-1-15,21 1 0,-21 0 16,22 0-16,-22 0 0</inkml:trace>
  <inkml:trace contextRef="#ctx0" brushRef="#br0" timeOffset="59343.38">9758 11621 0,'0'0'0,"0"-22"0,0 1 0,0 0 16,0 0-16,-21 21 15,-1 0 1,1 21-16,21 0 16,-21 0-16,21 22 0,0-1 0,0-21 15,-21 64-15,21-22 16,0-20-16,-21-1 0,21 22 0,0-22 15,0 0-15,0 1 0,-21-1 16,21 0-16,-22 1 0,22-22 0,0 0 16,0 21-16,0-21 0,0 1 15,0-1-15,22-21 16,-1 0 0,0 0-16,0-21 0,0 21 0,22-22 15</inkml:trace>
  <inkml:trace contextRef="#ctx0" brushRef="#br0" timeOffset="60107.5">10626 11769 0,'0'0'0,"0"-21"0,0-106 31,0 105-31,0 1 16,-22 0-16,1 21 0,0 0 15,0 0-15,0 0 0,0 0 16,-1 0-16,1 21 0,0 0 16,0 1-16,0-1 0,0 0 0,-22 21 15,22-21-15,0 22 0,-21-1 16,20 0-16,1 1 0,0-1 0,0 22 16,21-22-16,0 0 0,0 1 0,0-1 15,0 0-15,0-21 0,0 22 16,0-22-16,0 0 0,42 0 0,-21 0 15,1 1-15,20-1 0,-21-21 16,21 0-16,-20 0 0,20 0 0,-21 0 16,21 0-16,-20 0 0,20 0 15,-21-21-15,0-1 0,0 1 0,1 0 16,-1 0-16,0 0 0,-21 0 16,0-22-16,0-20 0,0 42 15,0-1-15,-21-20 0,0 42 16,-22-21-16,22 21 0,0 0 0,0 0 15,-22 0-15,22 0 0,0 0 16,0 21-16,0 0 0,0 0 0,-1-21 16,22 22-16,0-1 15,0 0-15,22 0 16,-1-21-16,0 0 0,0 0 16,0 0-16,0 0 0,22 0 15,-22-21-15,0 21 0,0 0 16,0-21-16,1 21 15,-1-21-15,0 21 32,-21 21-32,0 0 15,0 0-15,0 0 0,0 0 0,0 1 16,0 20-16,0-21 0,0 21 16,-21-20-16,0 20 0,21 0 0,-22 1 15,1-1-15,21 0 0,-21 1 16,0 20-16,0-21 0,21 22 15,-21-1-15,-1-20 0,1 20 0,0 1 16,21-22-16,-21 0 0,0 64 16,21-63-16,-21-22 15,21 21-15,0 0 0,-22-20 0,22-1 0,0 0 16,0 0-16,22-21 31,-1-21-31,0 0 0,0-22 0</inkml:trace>
  <inkml:trace contextRef="#ctx0" brushRef="#br0" timeOffset="60616.22">12277 11494 0,'0'0'0,"-43"0"0,22 0 16,0-22-16,0 22 0,-22 0 0,43-21 16,22 0-1,-1 21 1,0-21-16,21 21 0,1 0 0,20 0 15,-21 0-15,1 0 0,20 0 0,-20-21 16,-1 21-16,21 0 0,-20 0 16,-22 0-16,21 0 0,-21 0 0,1 0 15,-1 0-15,-21 21 0,0 0 16,-21-21 0,21 21-16,-22-21 0,-20 0 0,21 0 15,0 0-15,0 0 0,-1 0 16,1 0-16</inkml:trace>
  <inkml:trace contextRef="#ctx0" brushRef="#br0" timeOffset="60900.06">12552 11451 0,'0'21'32,"-21"1"-17,21-1-15,0 0 0,-22 21 16,22-21-16,-21 22 0,21-22 15,-21 21-15,0 1 0,21-1 0,-21 0 0,0 1 16,-1-1-16,1 21 16,21-20-16,-21-1 0,21 0 0,-21-20 0,21 20 15,-21 0-15,21-21 0,0 1 0,0-1 16,0 0-16,0 0 16,0 0-16,21 0 15,0-21-15,0 0 0,0 0 16,1 0-16,-1-21 0,0 21 15,0-21-15,0 0 0,0 0 0,1 0 16,-1-22-16,0 22 0</inkml:trace>
  <inkml:trace contextRef="#ctx0" brushRef="#br0" timeOffset="61743.58">12890 11875 0,'43'-43'15,"-86"86"-15,107-107 0,-64 43 0,0 0 0,-21 21 47,0 0-47,-1 0 0,1 21 0,21 0 16,-21 0-16,0 22 0,0-22 0,21 21 15,-21-21-15,-1 22 0,22-1 16,0-21-16,0 21 0,0-20 0,0 20 16,0-21-16,0 0 0,0 0 15,0 1-15,0-1 0,22-21 0,-1 21 16,0-21-16,0 0 0,0 0 0,0 0 15,22 0-15,-22 0 0,0 0 16,21-21-16,-20 0 0,-1-1 0,21 1 16,-21 0-16,0 0 0,1-21 15,-1-1-15,0 1 0,-21 0 16,0 20-16,0-20 0,0 0 0,0 21 16,-21-22-16,0 22 0,-1 0 0,1 0 15,0 21-15,-21 0 0,21-21 16,-1 21-16,1 0 0,0 0 0,0 0 15,0 0-15,0 0 0,21 21 16,21-21 0,0 21-16,0-21 0,21 0 15,1 0-15,-22 0 0,21 0 16,22 0-16,-22 0 0,0 0 0,1 0 16,-1 0-16,22 0 0,-22 0 15,0 0-15,-21 0 0,22 0 0,-22 0 16,21 0-16,-21 0 15,1-21-15,-44 42 32,1-21-32,0 21 15,21 0-15,-21 0 0,0 1 0,0-1 16,21 0-16,-22 21 0,1-21 16,0 22-16,21-22 0,0 0 0,0 21 15,-21 1-15,21-22 16,0 21-16,0-21 15,0 1-15,21-22 16,0 0-16,0 0 0,1 0 16,-1 0-16,21 0 0,-21 0 15,0 0-15,22 0 0,-22-22 0,21 1 16,-21 0-16,1 0 0,-1-21 0,0 20 16,-21-20-16,0 0 15,0 21-15,0-22 0,0 1 0,0 21 0,0-22 16,0 22-16,-21-21 0,21 21 0,-21 21 15,-1-21-15,1-1 16,0 22-16,-21 0 0,21 0 0,-1 0 16,1 0-16,0 0 0,0 0 0,21 22 15,0-1-15,-21-21 0,21 21 16,0 0-16,0 0 16,21 0-16,0-21 0,0 0 15,0 0-15,1 0 0,-1 0 16,21 0-16,-21 0 0</inkml:trace>
  <inkml:trace contextRef="#ctx0" brushRef="#br0" timeOffset="62178.33">14330 11409 0,'0'-21'0,"-21"21"15,-1 0-15,22-21 16,-21 21 0,0 21-1,21 0-15,0 0 16,-21 21-16,21-20 0,-21-1 16,21 21-16,-21-21 0,21 22 15,0-1-15,-22 0 0,22 1 16,-21-1-16,0 0 0,21 22 0,-21-22 15,21 0-15,0 1 0,0-1 0,0 0 16,0 1-16,0-1 0,0-21 16,0 0-16,0 1 0,21-1 0,0 0 15,-21 0-15,21-21 0,1 0 16,-1 21-16,0-21 0,0 0 0,0 0 16,0 0-16,1 0 0,-1-21 15,0 21-15,-21-21 0,21 0 16,0 0-16,-21-1 0,21 1 15,-21 0-15,22 0 16,-22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5T11:08:02.3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5355 974 0,'0'0'0,"0"-21"0,0-1 16,0 1-16,21 0 16,0 0-16,1 21 15,-22-21-15,21 0 0,0-1 0,-21 1 16,0 0-16,0 0 0,21 0 0,-21 0 16,0-1-16,0 1 15,-21 0-15,0 21 0,0 0 16,-1 0-16,1 0 0,-21 0 15,21 0-15,-22 0 0,1 21 16,0 22-16,-1-22 0,1 21 0,0 0 16,-1 22-16,1-1 0,0 1 15,-1-22-15,1 22 0,21-1 16,-21-20-16,20 20 0,22-21 0,0 1 16,0-1-16,0-21 0,0 22 0,22-22 15,-1 21-15,0-21 0,0 0 16,64 1-16,-43-22 15,0 0-15,22 0 0,-22 0 0,22 0 16,-1-22-16,1 1 0,-1-21 0,1 21 16</inkml:trace>
  <inkml:trace contextRef="#ctx0" brushRef="#br0" timeOffset="496.71">5884 635 0,'0'0'15,"0"-21"-15,0 0 0,-84 21 32,62 21-32,22 0 0,-21 0 0,21 22 15,0 20-15,-21-21 0,0 22 16,21-22-16,-21 22 0,21-1 0,0-20 16,-21 20-16,-1-21 0,22 1 15,0-1-15,0 0 0,0 1 16,-21-22-16,21 21 0,0-21 0,0 1 15,0-1-15,0 0 16,0-42 15,0 0-31,0-1 0,0 1 16,0 0-16,0 0 0,0 0 0,0-22 16,21 22-16,1-21 0,-1 21 15,0-22-15,0 22 0,0-21 0,22 21 16,-22 0-16,21 21 0,0 0 15,1 0-15,-22 0 0,21 0 16,1 21-16,-22-21 0,0 21 16,21 21-16,-42-21 0,21 1 0,-21-1 15,0 21-15,0-21 0,0 0 16,0 1-16,0-1 0,-21 0 0,0 0 16,0 0-16,0 0 0,21 1 0,-21-1 15,-1-21-15,1 21 0,21-42 47,21 0-47,1 21 0</inkml:trace>
  <inkml:trace contextRef="#ctx0" brushRef="#br0" timeOffset="990.43">6773 1058 0,'0'0'0,"0"-21"16,0 0-16,0 0 0,-21 0 15,0 21-15,0 0 0,0 0 16,-1 0-16,1 0 0,0 21 0,-21 0 16,-1 0-16,22 0 0,-21 1 15,0 20-15,-1-21 0,22 21 16,-21 1-16,21-22 0,-1 21 0,1-21 15,0 1-15,0-1 0,21 0 16,0 0-16,0 0 0,0 0 0,21 1 16,0-22-1,0 0-15,22 0 0,-22 0 0,21 0 16,-21-22-16,22 1 0,-1 21 16,0-21-16,-20 0 0,20 0 0,-21 0 15,21-1-15,-20 1 0,-22 0 0,21-21 16,-21 21-16,0-1 0,0 1 15,0 0-15,-21 42 32,21 0-32,-22 1 0,1-1 15,21 0-15,-21 0 0,21 0 16,-21 0-16,21 1 0,-21-1 0,21 0 16,0 0-16,0 0 0,0 0 0,0 1 15,21-22-15,0 0 16,0 21-16,0-21 0,1 0 0,-1 0 15,0 0-15,21 0 0,-21-21 16,1-1-16</inkml:trace>
  <inkml:trace contextRef="#ctx0" brushRef="#br0" timeOffset="1330.23">7133 995 0,'0'0'0,"0"-21"15,0-43 1,0 85-1,0 1-15,-21-1 16,21 21-16,0 0 0,-21-20 16,21 20-16,-21 21 0,-1-20 0,1 20 15,21-20-15,-21 20 0,0 1 0,0-1 16,0 1-16,21-1 0,-22 22 16,22-22-16,-21 1 0,21-1 0,0 1 15,0-1-15,0 1 0,0-1 16,0-20-16,0 20 0,0-21 15,0 1-15,0-1 0,21 0 0,-21 1 16,0-22-16,0 21 0,0-21 16,0 1-16,0-44 31,-21-20-31,21 21 16,0-21-16,0 20 0,0-41 15,0 21-15,0-1 0,0-20 0,0-1 0,0 1 16</inkml:trace>
  <inkml:trace contextRef="#ctx0" brushRef="#br0" timeOffset="1608.07">6985 1312 0,'0'0'15,"0"-42"-15,0 0 0,0-1 0,0 1 0,21 0 16,-21-1-16,0 22 0,21-21 16,-21 21-16,21 0 0,1-1 0,-1 22 15,0-21-15,0 21 0,0 0 16,22 0-16,-22 0 0,21 21 0,0 1 15,-20-1-15,-1 0 0,21 21 16,-42-21-16,0 22 0,0-22 0,0 21 16,0 1-16,0-22 0,-21 21 15,0-21-15,0 0 0,-1 1 0,-20-1 16,21 0-16,-21 0 0,20-21 16,1 0-16,0 21 0,0-21 15,0 0-15,0 0 0,21-21 16,0 0-1,0 0-15,21 0 0,0-1 16</inkml:trace>
  <inkml:trace contextRef="#ctx0" brushRef="#br0" timeOffset="1892.91">7916 635 0,'0'0'0,"-42"-21"16,21 21-16,0 21 16,-1 0-16,1 0 0,0 22 15,0-22-15,-21 42 0,20-20 0,1-1 16,0 22-16,0-22 0,0 21 16,0-20-16,-1 20 0,1-20 0,21-22 15,0 21-15,0 0 0,0-20 0,0-1 16,0 0-16,0 0 0,21 0 15,85-21 1,-63 0-16,-22 0 0,21 0 16,0-21-16,-20 0 0,20 0 15,-21 0-15</inkml:trace>
  <inkml:trace contextRef="#ctx0" brushRef="#br0" timeOffset="2087.8">7514 1101 0,'0'0'0,"21"0"31,0 0-15,1 0-16,-1 0 0,42 0 15,-42 0-15,22-21 0,-22 21 0,21-22 16,1 22-16,-1 0 0</inkml:trace>
  <inkml:trace contextRef="#ctx0" brushRef="#br0" timeOffset="2435.6">8064 1164 0,'22'0'31,"-1"0"-31,0-21 16,0 21-16,0-21 0,0 0 0,1 21 15,-1-21-15,0-1 0,0 1 16,-21 0-16,0 0 0,0 0 16,-21 21-1,0 0-15,21 21 16,-21 0-16,-1 0 0,1 0 15,0 1-15,0-1 0,0 0 16,0 21-16,-1-21 0,22 1 0,0-1 16,-21 21-16,21-21 0,0 0 15,0 1-15,0-1 0,21-21 16,1 0-16,-1 0 16,21 0-16,-21 0 0,22 0 0,-22 0 15</inkml:trace>
  <inkml:trace contextRef="#ctx0" brushRef="#br0" timeOffset="2824.38">8488 1016 0,'0'-21'0,"0"42"0,0-63 0,-21 42 0,21-21 16,-22-1-16,22 1 0,0 0 16,0 0-16,22 21 15,-1-21-15,0 21 0,21 0 16,-21 0-16,1 0 0,20 0 0,0 21 15,-21 0-15,22 0 0,-22 0 16,0 1-16,0-1 0,0 21 0,-21-21 16,0 22-16,0-22 0,0 21 15,0-21-15,-21 22 0,0-22 0,0 0 16,0 0-16,0 0 0,-1 0 0,1 1 16,0-22-16,0 0 0,0 0 15,0 0-15,21-22 31,0 1-31,0 0 0,21 0 0,-21 0 16,21-22-16,0 1 0,0 21 0,0-21 16,22-1-16,-22 22 0,0 0 15,0 0-15,0 0 0,1-1 0,20 1 16,-21 21-16,0 0 0,0 0 16,22 0-16,-22 0 0,0 0 15,0 0-15,22 0 0</inkml:trace>
  <inkml:trace contextRef="#ctx0" brushRef="#br0" timeOffset="3056.24">9334 1080 0,'0'21'31,"22"-21"-15,-1-21-16,0 21 16,0 0-16,0-22 0,0 1 15,22 21-15,-22 0 0,0 0 16,0-21-16,0 21 0,1-21 16,-1 21-16,0 0 0,21-21 0</inkml:trace>
  <inkml:trace contextRef="#ctx0" brushRef="#br0" timeOffset="3567.95">10139 614 0,'0'21'15,"-21"0"1,21 0-16,-22 22 15,1-22-15,0 21 0,-21 1 0,21-1 16,-1 0-16,-20 1 0,21-1 16,0-21-16,-22 21 0,22 1 0,0-22 15,21 0-15,0 0 0,-21 0 0,21 1 16,0-1 0,21-21-16,0 0 0,0 0 15,1 0-15,-1-21 0,21 21 16,0-22-16,-20 1 0,20 0 0,0 21 15,1-21-15,-22 0 0,21 0 16,-21-1-16,0 1 0,1 21 0,-1-21 16,0 21-16,-21-21 0,0 0 15,0 0-15,0-1 16,-21 44 0,0-1-1,-1 0-15,1 0 0,0 21 16,21-20-16,-21 20 0,0-21 0,0 21 15,-1 1-15,1-22 0,21 21 16,0-21-16,-21 1 0,21-1 0,-21 0 16,21 0-16,0 0 0,0 0 15,-21-21 32,0 0-47</inkml:trace>
  <inkml:trace contextRef="#ctx0" brushRef="#br0" timeOffset="4004.73">6138 1842 0,'0'0'0,"-42"0"0,-106 21 15,127-21-15,42 0 32,21 0-32,0 0 0,1 0 15,41 0-15,1 0 0,21 0 16,21-21-16,21-1 0,21 22 0,1-21 15,20 0-15,22 21 0,0-21 16,-1 0-16,22 21 0,-21-21 16,-1-1-16,-20 22 0,-1-21 0,-20 0 15,-1 21-15,0-21 0,-20 0 16,-1 21-16,-21-21 0,-21 21 0,-1 0 16,1 0-16,-21-22 0,-22 22 0,1 0 15,-22 0-15,-21 0 0,1 0 16,-1-21-16,0 21 0,0 0 15,0 0-15,0-21 16,1 0-16,-1 0 16</inkml:trace>
  <inkml:trace contextRef="#ctx0" brushRef="#br0" timeOffset="4528.56">13377 635 0,'0'-42'16,"0"63"-1,0 0-15,0 0 16,-21 22-16,21-1 0,-21 21 0,0-20 16,0 20-16,-1 1 0,1-22 15,0 22-15,0-1 0,0-21 0,0 1 16,-1-1-16,1 0 0,0 1 0,21-22 15,-21 0-15,21 0 0,0 0 16,0 1-16,21-22 16,0 0-1,0 0-15,1-22 0,-1 1 16</inkml:trace>
  <inkml:trace contextRef="#ctx0" brushRef="#br0" timeOffset="4748.43">13271 699 0,'0'0'0,"0"-22"0,0 1 0,0-21 16,0 21-16,0 0 0,0-1 15,0 1-15,0 0 0,22 0 16,-1 21-16,0-21 0,0 0 16,21 21-16,-20 0 0,20-22 0,-21 22 15,21 0-15,1 0 0,-22 0 16,21 0-16,-21 22 0,1-1 15,-1 0-15,0 0 0,-21 0 0,0 0 16,0 1-16,0-1 0,-21 0 16</inkml:trace>
  <inkml:trace contextRef="#ctx0" brushRef="#br0" timeOffset="4912.34">13208 1080 0,'0'0'16,"0"21"-1,0 0-15,21-21 0,0 0 16,0 0-16,22 0 16,-1 0-16,-21 0 0,22 0 0,-1 0 15,-21 0-15,21 0 0,-20-21 16,20 21-16,-21 0 0</inkml:trace>
  <inkml:trace contextRef="#ctx0" brushRef="#br0" timeOffset="5328.11">13652 1164 0,'0'0'0,"0"-21"15,0 0-15,0 0 16,0 0 0,22-1-16,-1 1 0,0 21 15,0 0-15,21-21 0,-20 21 16,20 0-16,-21 0 0,21 0 0,1 21 15,-1 0-15,-21-21 0,22 22 0,-1 20 16,-21-21-16,0 0 0,-21 0 16,0 22-16,0-22 0,0 0 0,0 21 15,0-20-15,0-1 0,0 0 16,-21 0-16,0 0 0,-21-21 0,20 21 16,1-21-16,0 0 0,0 0 15,21-21 1,0 0-16,0 0 15,21-21-15,0 20 0,0-20 16,1 21-16,-1-21 0,0 20 16,0-20-16,21 21 0,-20-21 0,-1 20 15,0 1-15,21 0 0,-21 0 16,1 0-16,20 21 0,-21 0 0,0 0 16,0 0-16,22 0 0,-22 0 0,0 0 15,0 21-15,-21 0 0,21-21 16</inkml:trace>
  <inkml:trace contextRef="#ctx0" brushRef="#br0" timeOffset="5837.02">14795 1228 0,'0'0'0,"22"0"0,-1 0 0,0 0 16,0-21-16,0-1 0,0 22 0,1-21 15,-1 0-15,-21 0 0,21 0 16,-21 0-16,0-1 0,0 1 0,0 0 15,0 0-15,-21 0 0,0 0 16,-1-1-16,1 22 0,0 0 0,-21 0 16,21 0-16,-1 0 0,-20 22 15,21-1-15,-21 0 0,20 0 0,1 21 16,-21-20-16,21 20 0,0-21 16,-1 21-16,1 1 0,0-22 15,0 0-15,21 0 0,0 22 0,0-22 16,0 0-16,0 0 0,21-21 15,0 0-15,0 0 16,1 0-16,-1 0 0,0 0 0,21-21 16,-21 21-16,22-21 0,-1 0 15,-21-1-15,22 1 0,-1 0 0,-21-21 16,0 21-16,0-22 0,1 22 16,-1-21-16,-21 21 0,0-1 0,0 1 15,0 0-15,0 0 0,0 42 31,-21 0-31,-1 0 0,22 1 16,-21-1-16,0 21 0,21-21 0,0 0 16,0 1-16,-21 20 0,21-21 15,0 0-15,0 0 0,0 1 16,0-1-16,21-21 0,0 0 16,0 0-16,1 0 0,20 0 0,0 0 15,-21 0-15,22 0 0,-1-21 0,0 21 16,1-22-16</inkml:trace>
  <inkml:trace contextRef="#ctx0" brushRef="#br0" timeOffset="6455.97">15388 995 0,'0'0'0,"0"-21"0,0 0 0,-21 42 32,21 0-32,-21 0 0,21 0 15,0 22-15,0-22 0,-21 0 0,21 0 16,-22 21-16,22-20 0,0-1 15,0 0-15,0 0 0,0 0 0,0 0 16,-21-21-16,21 22 0,0-44 47,0 1-31,0 0-16,0 0 0,0 0 0,21 0 15,1-22-15,-1 22 0,-21-21 0,21-1 16,21 22-16,-21-21 0,1 21 15,-1-22-15,21 22 0,0 0 16,1 21-16,-22 0 0,0 0 16,21 0-16,-20 21 0,-1 0 0,21 1 15,-21-1-15,0 0 0,1 21 16,-1-21-16,0 22 0,-21-22 0,0 0 16,0 21-16,0-20 0,0-1 0,0 0 15,0 0-15,0 0 16,-21-21-16,0 0 0,-1 0 15,22-21 1,0 0 0,0 0-16,0 0 0,0-22 15,22 22-15,-1 0 0,0-21 16,0-1-16,21 22 0,-20-21 0,-1-1 16,21 22-16,-21 0 15,22 0-15,-1 21 0,-21 0 0,0 21 16,0 0-16,1 0 0,-1 1 0,-21 20 15,0-21-15,0 21 16,0-20-16,0 41 0,0-21 16,-21-20-16,-1-1 0,1 0 0,0 0 15,21 0-15,-21-21 0,21 21 16,-21-21-16,42 0 31,0-21-15,0 0-16</inkml:trace>
  <inkml:trace contextRef="#ctx0" brushRef="#br0" timeOffset="6815.76">16531 1058 0,'0'22'0,"-21"-22"16,21 21-1,21-21 1,0 0-1,0 0-15,1 0 0,-1 0 16,0-21-16,0 21 0,0-22 0,0 1 16,1 0-16,-1 0 0,0 0 15,0 0-15,-21-1 0,0 1 0,0 0 16,0 0-16,0 0 0,0 0 16,0-1-16,-21 22 0,0 0 0,-22 0 15,22 22-15,0 20 0,-21-21 16,21 21-16,-1 1 0,1-1 15,-21 0-15,0 128 16,42-149 0,0 0-16,0 0 0,21-21 0,0 21 15,0 1-15,0-22 0,22 0 0,-22 0 16,21 0-16,0 0 0,1 0 16,-1 0-16,0-22 0,1 1 0,-1 0 15,0 0-15</inkml:trace>
  <inkml:trace contextRef="#ctx0" brushRef="#br0" timeOffset="7392.07">17314 593 0,'0'0'0,"21"-43"0,-21 22 15,0 0-15,0 0 0,-21 21 16,0 0 0,0 42-16,0-21 0,0 1 0,-1 20 15,1 0-15,0 1 0,0 20 16,-21-21-16,20 22 0,1-22 0,0 22 15,0-22-15,0 0 0,0 1 16,21-1-16,0 0 0,0-20 0,0-1 16,0 0-16,0 0 0,0 0 15,21-21-15,0 0 16,0 0-16,0 0 0,0-21 16,22 21-16,-22-21 0,21 0 15,-21-22-15,22 22 0,-22-21 0,21 21 16,-21-22-16,1 1 0,-1 21 15,0 0-15,0 0 0,0 21 0,-21 21 32,0 0-32,0 0 0,-21 21 15,0-20-15,21-1 0,0 21 16,-21-21-16,21 0 0,0 1 0,0-1 16,0 0-16,0 0 0,21 0 15,0-21-15,0 0 0,0 0 16,22 0-16,-22 0 0,21 0 15,1 0-15,-22-21 0,21 0 0,0 0 16,-20 0-16,20-1 0,-21-20 16,21 0-16,-20-22 0,-1 22 0,0-22 15,0 1-15,-21-1 0,0 1 16,0 21-16,0-22 0,0 22 0,0-1 16,-21 22-16,0 0 0,0 0 0,-22 21 15,22 0-15,-21 0 0,21 0 16,-22 21-16,1 0 0,21 0 0,0 1 15,-1-1-15,1 21 0,21-21 16,0 22-16,0-22 0,0 21 0,0-21 16,21 0-16,-21 22 0,43-22 15</inkml:trace>
  <inkml:trace contextRef="#ctx0" brushRef="#br0" timeOffset="7761.75">18161 847 0,'0'0'0,"-21"0"16,0 21-16,-22 0 15,22 0-15,0 0 0,0 22 16,0-22-16,-1 21 0,1 1 0,21-22 16,0 0-16,0 21 0,0-21 15,0 1-15,0-1 0,0 0 0,0 0 16,21-21-16,-21 21 0,22-21 0,20 0 15,-21 0-15,0 0 0,22 0 16,-22 0-16,21-21 0,-21 21 0,22-21 16,-22 0-16,0 0 0,0-22 15,0 22-15,0-21 0,-21-1 0,0 1 16,0 0-16,0-1 0,0 22 16,0 0-16,0 0 0,-21 0 15,0 21-15,0 0 0,-21 0 0,20 0 16,1 0-16,0 21 0,0-21 15,-21 21-15,42 0 0,0 0 0,-22 1 16,22-1-16,0 0 0,22 0 16,-1 0-16,0-21 0</inkml:trace>
  <inkml:trace contextRef="#ctx0" brushRef="#br0" timeOffset="8124.54">18542 931 0,'0'0'16,"-21"-63"0,21 42-1,21 21-15,0 0 0,0 0 0,0-21 16,1 21-16,20 0 0,-21 0 16,0 0-16,0 21 0,1 0 0,-1 0 15,-21 21-15,0-20 16,0-1-16,0 0 0,0 0 0,0 21 15,0-20-15,0-1 0,0 0 0,-21 0 16,21 0-16,-22-21 0,22 21 16,-21-21-16,0 0 0,0 0 31,0 0-31,21-21 16,0 0-16,0 0 0,0-21 15,21 20-15,-21 1 0,21-21 16,0 21-16,0-22 0,1 1 0,-1 0 15,0 21-15,0-22 0,0 22 16,0-21-16,22 21 0,-22-1 0,21 1 16</inkml:trace>
  <inkml:trace contextRef="#ctx0" brushRef="#br0" timeOffset="8600.58">19537 381 0,'0'0'16,"-21"0"-1,-1 21-15,1 0 16,-21 1-16,21-1 0,0 21 0,-1-21 16,1 22-16,0-1 0,0 0 0,0 1 15,0-1-15,-1 0 0,1 22 16,0-22-16,0 0 0,0 1 0,21-22 16,0 21-16,-21-21 0,-1 22 15,22-22-15,0 0 0,0 0 16,-21-21-16,21-21 31,0 0-31,21 0 0,1 0 16,-1-22-16,0 22 0,21-21 15,-21-1-15,22 22 0,-22-21 0,21 21 16,1 0-16,-22-1 0,21 1 16,-21 0-16,0 0 0,1 21 0,20-21 15,-63 21 16,0 0-31,-1 21 0,1-21 16,-42 21-16,42 0 16,-1 0-16,1 1 0,0-22 0,0 21 15,21 0-15,-21 0 0,21 0 16,0 22-16,0-22 0,0 0 16,0 0-16,21 0 0,0 0 0,0 1 15,0-1-15,22-21 0,-22 21 16,21-21-16,-21 0 0,1 0 0,20 0 15,-21 0-15,21 0 0</inkml:trace>
  <inkml:trace contextRef="#ctx0" brushRef="#br0" timeOffset="9108.08">20849 593 0,'0'0'0,"42"-21"15,64-149 1,-85 149-16,22-21 0,-43-1 16,21 1-16,-21 0 0,21 21 15,-21-1-15,0 1 0,0 0 0,-21 42 31,0 0-31,0 22 0,-1 20 0,1 1 16,-21-1-16,-43 107 16,43-86-16,-22 22 0,22 0 0,-21-21 15,-1 20-15,1-20 0,-22 21 0,21-21 16,22-22-16,-21 22 16,-22 42-16,43-85 0,-1 0 15,22 1-15,0-1 0,0-21 16,21 0-16,21-21 15,0-21-15,21-21 16</inkml:trace>
  <inkml:trace contextRef="#ctx0" brushRef="#br0" timeOffset="9368.93">21484 572 0,'0'-22'0,"0"44"0,21-65 15,-21 64 1,0 1-16,-21-1 0,0 21 16,0 0-16,0 1 0,-1 20 0,-20-20 15,21 20-15,0 1 0,0-1 16,-1-21-16,1 22 0,0-22 0,21 1 16,0-22-16,-21 21 0,21-21 15,0 0-15,0 1 0,0-1 0,0 0 16,21-21-1,0 0-15,0-21 16,1 21-16,-22-21 0,21-1 0</inkml:trace>
  <inkml:trace contextRef="#ctx0" brushRef="#br0" timeOffset="9656.76">21421 741 0,'0'0'0,"0"-42"0,0-128 31,0 149-31,0 0 0,0 0 0,21 0 15,0-1-15,0 1 0,21 0 16,1 21-16,20 0 0,-20-21 0,-1 21 16,21 0-16,-20 21 0,-1-21 15,0 21-15,1 22 0,-22-22 16,0 21-16,-21-21 0,0 22 16,0-22-16,-21 0 0,-21 21 0,-1-21 15,-20 1-15,20-1 0,-20 0 0,-1 0 16,1 0-16,21 0 0,-22 1 15,22-22-15,-1 21 0,-20-21 16,63 21 0,21-21-1,0 0-15,0 0 0,22 21 16</inkml:trace>
  <inkml:trace contextRef="#ctx0" brushRef="#br0" timeOffset="10027.75">21865 1016 0,'0'-21'16,"0"0"-16,0 0 15,0-1-15,0 1 0,0-21 16,21 21-16,0 0 0,-21-1 0,22 22 16,-1-21-16,21 21 0,-21 0 15,0 0-15,1 0 0,-1 0 0,0 21 16,0 1-16,0-1 0,0 21 15,1 0-15,-1-20 0,-21 20 16,0 0-16,0 1 0,0-22 16,0 21-16,0-21 0,0 0 0,0 1 15,-21-1-15,-1 0 0,1-21 16,0 0 0,21-21-1,0 0-15,0-1 16,0 1-16,0 0 0,0-21 0,21 21 15,0-1-15,-21-20 0,22 21 16,20-21-16,-21 20 0,0-20 0,22 21 16,-22 0-16,21 0 0,0 21 0,1-22 15,-1 22-15,0-21 16</inkml:trace>
  <inkml:trace contextRef="#ctx0" brushRef="#br0" timeOffset="10371.56">22839 783 0,'0'21'0,"0"1"15,-21-1-15,-1 0 0,1 0 0,-21 0 16,21 22-16,-22-22 0,22 0 0,0 21 16,0-21-16,0 22 0,0-22 15,-1 0-15,22 21 0,0-20 0,0-1 16,0 0-16,22 0 16,-1 0-16,0-21 0,0 0 0,21 0 15,1 0-15,-22 0 0,21 0 16,1 0-16,-1 0 0,-21 0 15,21-21-15,1 0 0,-22 0 0,0 0 16,0-1-16,0-20 0,1-21 16,-22 20-16,0 1 0,0-22 15,0 43-15,-22 0 16,1 0-16,-21 0 0,21 21 0,-43 0 16,43 0-16,-21 21 15,21-21-15,-1 21 0,-20 0 0,42 0 16,0 1-16,0-1 0,0 0 15,0 0-15,21 0 0,0-21 16,1 21-16,20-21 0,0 0 16</inkml:trace>
  <inkml:trace contextRef="#ctx0" brushRef="#br0" timeOffset="10712.36">23347 1016 0,'0'0'0,"0"-21"15,42-43 1,-42 43-16,21 21 0,-21-21 15,-21 42 17,21 22-32,-21-22 0,0 21 15,0 0-15,21 1 0,-22 20 16,1-20-16,21 20 0,-21 1 16,21-1-16,-21 1 0,0 20 0,0-20 15,21 20-15,-22-20 0,1-1 16,0 1-16,21-1 0,-21 1 0,0-22 15,0 22-15,-1-22 0,22 0 16,-21-20-16,0 20 0,0-21 0,21 21 16,-21-42-16,0 22 0,21-1 15,-22-21-15,1 0 0,0 0 16,0-21-16,0-1 0,21 1 16,0 0-16,-21 0 0,-1-21 0,22-1 15,-21 1-15,21 0 16,0-22-16,0 1 0,0-1 0</inkml:trace>
  <inkml:trace contextRef="#ctx0" brushRef="#br0" timeOffset="10900.26">23156 762 0,'0'-21'0,"0"42"0,0-63 0,0 21 16,21 21 15,1 0-15,-1 0-16,0 0 0,0 0 15,0 21-15,0 0 0,1-21 0</inkml:trace>
  <inkml:trace contextRef="#ctx0" brushRef="#br0" timeOffset="11216.11">23664 953 0,'0'0'0,"43"0"31,-22 0-31,0-22 16,0 1 0,-21 0-16,21 21 0,-21-21 0,0 0 15,0 0-15,0-1 16,-21 22-1,0 0-15,0 0 16,-22 22-16,22-1 0,0 0 0,0 0 16,0 21-16,0-20 0,-1-1 15,1 0-15,21 0 0,-21 21 0,21-20 16,0-1-16,0 0 0,0 0 16,21-21-16,0 21 0,1-21 15,-1 0-15,0 0 0,21 0 0,-21 0 16,22 0-16,-22 0 15</inkml:trace>
  <inkml:trace contextRef="#ctx0" brushRef="#br0" timeOffset="11479.96">24215 826 0,'0'0'0,"-22"0"15,1 0-15,0 21 16,-21 0-16,21 0 0,-1 21 0,1-20 15,0-1-15,0 0 0,0 21 16,0-21-16,21 1 0,0-1 0,0 0 16,0 0-16,0 0 0,0 0 15,21-21-15,0 22 0,0-22 16,0 0-16,0 0 0,22 0 0,-22 0 16,21 0-16,-21 0 0,22 0 15,-1 0-15,-21-22 0,22 1 0,-22 0 16,21 0-16,-21-21 0,22-1 0,-1 1 15,-21 0-15,21-22 0</inkml:trace>
  <inkml:trace contextRef="#ctx0" brushRef="#br0" timeOffset="11720.59">24786 508 0,'0'0'0,"0"-42"0,0 21 0,0-1 16,0 1-16,0 0 0,-21 21 16,0 0-16,0 0 15,-1 21-15,1 0 0,0 1 16,0-1-16,21 0 0,-21 21 0,0 1 15,-1-1-15,1-21 0,0 43 0,21-22 16,0 0-16,0 1 0,0-1 16,0 21-16,0-20 0,0-22 0,0 21 15,0 1-15,0-22 0,0 0 16,21 0-16,0 0 0,1-21 0,-1 21 16,0-21-16,0 0 0,0 0 15,22 0-15,-22 0 0,21 0 16,0-21-16,-20 21 0,20-21 0,-21 0 15,21 0-15</inkml:trace>
  <inkml:trace contextRef="#ctx0" brushRef="#br0" timeOffset="11964.45">24574 656 0,'-21'0'16,"42"0"-16,-42 21 15,42-21-15,1 22 0,20-22 16,-21 0-16,21 0 0,1 21 16,20-21-16,-20 0 0,-1 0 15,0 0-15,1 0 0,-1 0 0,0 0 16,1 0-16,-22 0 0,0 0 16,0 0-16,0 0 0,-42 0 31,-21 0-31,21 0 0</inkml:trace>
  <inkml:trace contextRef="#ctx0" brushRef="#br0" timeOffset="13143.87">13716 1842 0,'0'0'0,"-42"0"0,20-22 15,1 22-15,-21 0 0,21 0 0,0 0 16,-1 0-16,22-21 16,22 21 15,-1 0-15,0 0-16,0 0 0,0 0 15,22 0-15,-22 0 0,21 0 0,0 0 16,1 0-16,-1 0 0,22 0 0,-1 0 15,1 0-15,-1 0 0,22 0 16,-1 0-16,1 0 0,0 0 0,-1 0 16,22 0-16,0 0 0,0 0 15,21 0-15,-21 0 0,21 0 0,0 0 16,0 0-16,-21 0 0,-1 0 16,22 0-16,0 0 0,-21 0 0,21 21 15,0-21-15,0 0 0,0 0 0,-21 0 16,21 0-16,0 0 15,-21 22-15,21-22 0,0 0 0,-21 0 16,21 0-16,0 0 0,-21 0 0,-1 0 16,22 0-16,-21 0 0,21 0 15,-21 0-15,21 0 0,0 0 0,-21 0 16,21 0-16,-21 0 0,0 0 16,21 0-16,-22 0 0,22 0 0,0 0 15,0 0-15,106 0 0,-106 0 16,0 0-16,0 0 0,-21 0 15,21 0-15,0 0 0,0 0 0,-21 0 16,0 0-16,0 0 16,-1 0-16,1 0 0,0 0 0,0 0 15,0 0-15,0 0 0,-1 0 0,-20 0 16,21 0-16,-21 0 0,-1 0 16,1 0-16,0 0 0,-1 0 0,1 0 15,0 0-15,-1 0 0,1 0 16,0 0-16,-1 0 0,-20 0 0,20 0 15,-20 0-15,-1 0 0,1 0 16,-22 0-16,22 0 0,-22 0 0,22 0 16,-22 0-16,0 0 0,1 0 0,-1 0 15,-21 0-15,21 0 16,-20 0-16,20 0 0,-21 0 0,0 0 0,0 0 16,1 0-16,-1 0 15,0 0-15,0 0 0,0 0 16,0 0-16,1 0 15,-1 0 1,-21-22-16</inkml:trace>
  <inkml:trace contextRef="#ctx0" brushRef="#br0" timeOffset="17144.09">910 3154 0,'0'-21'0,"0"0"16,0-1-16,0 1 15,0 0-15,0 42 47,0 0-47,0 22 0,0-22 16,0 21-16,0 22 0,0-22 15,0 0-15,0 1 0,0 20 0,-21-20 16,21-1-16,0 0 16,0 1-16,-21-1 0,21-21 0,0 0 15,-21 22-15,21-22 0,0 0 16,0 0-16,0 0 0,0-42 47,0 0-47,21 0 15</inkml:trace>
  <inkml:trace contextRef="#ctx0" brushRef="#br0" timeOffset="17472.12">1164 3493 0,'0'0'0,"0"21"0,0 0 15,0 0-15,0 0 0,0 0 16,21-21 0,0 0-16,1 0 15,-1 0-15,0 0 16,0 0-16,-21-21 0,21 21 0,0-21 15,-21 0-15,0 0 16,0 0-16,0-1 0,0 1 16,-21 21-16,0 0 15,0 0-15,0 0 0,0 0 16,-1 0-16,1 0 0,0 21 16,21 1-16,-21-1 15,21 0-15,21-21 31,0 0-31</inkml:trace>
  <inkml:trace contextRef="#ctx0" brushRef="#br0" timeOffset="18504.78">2561 3090 0,'21'-21'0,"0"-21"32,-21 21-32,22 21 0,-22 21 31,0 0-31,0 0 0,0 22 15,0-1-15,0 0 0,0 1 16,0-1-16,0 21 0,0-20 0,-22 20 16,22-20-16,-21-1 0,21 0 15,0 1-15,0-22 0,0 0 0,0 0 16,0 0-16,0 0 0,21-21 31,1 0-31,-1 0 0,0 0 16,0-21-16,0 0 0,0 0 0,1-21 15,20 20-15,-21-20 0,0 21 16,0-21-16,1-1 0,-1 1 16,0 0-16,0-1 0,0 1 0,0 21 15,-21-22-15,0 22 0,22 0 0,-22 42 32,0 0-32,0 1 15,0 20-15,0-21 0,0 21 16,0-20-16,0 20 0,0-21 0,21 43 15,-21-43-15,21 0 16,-21 0-16,0 0 0,21-21 16,0 21-16,0-21 0,1 0 0,-1 0 15,0 0-15,21 0 0,-21 0 16,22 0-16,-22-21 0,21 0 0,1 21 16,-22-21-16,21-21 0,-21 20 15,22 1-15,-22-21 0,0 21 0,-21-22 16,0 1-16,0 0 0,0-1 15,0 22-15,0-21 0,-21 21 0,0-22 16,-1 22-16,1 21 16,0-21-16,-21 21 0,21 0 0,-1 0 15,-20 0-15,21 0 0,0 0 16,0 0-16,21 21 0,0 0 16,21 1-1,0-22-15,0 0 0,21 0 16,1 0-16,-1 0 0,0 0 15,1-22-15,-1 22 0,0-21 0,1 0 16,-1 0-16,0 0 0,-20 0 0,20-1 16</inkml:trace>
  <inkml:trace contextRef="#ctx0" brushRef="#br0" timeOffset="18972.5">3916 2752 0,'0'0'0,"0"-21"0,0-1 15,-21 44 1,21-1-16,0 0 15,-22 21-15,22-21 0,0 22 16,0-22-16,0 21 0,0 1 16,0-1-16,0 0 0,0 43 0,0-43 15,0 1-15,0-1 0,0 0 16,0 1-16,0-22 0,0 21 0,0-21 16,0 0-16,0 1 15,0-1-15,-21 0 0,21 0 0,-21-21 31,21-21-15,0 0-16,0 0 0,0-22 16,0 22-16,0-21 0,0 21 15,0-22-15,21 1 0,0 0 0,1-1 16,41-41 0,-42 41-16,22 22 0,-22 21 0,42-21 15,-20 21-15,-22 0 16,21 0-16,0 0 0,-20 21 0,20 0 15,-21 0-15,0 1 0,-21-1 0,0 21 16,0-21-16,0 22 16,0-1-16,0-21 0,0 21 0,-21-20 15,21-1-15,-21 21 0,0-21 16,0 0-16,21 1 0,-22-1 16,22-42 15,22-1-31,-22 1 0,21 21 15</inkml:trace>
  <inkml:trace contextRef="#ctx0" brushRef="#br0" timeOffset="19480.06">4953 3069 0,'0'-21'16,"0"0"-16,0 0 0,-21 21 15,0-21-15,-1 21 16,1 0-16,0 0 0,0 0 16,0 0-16,0 21 0,-22-21 0,22 21 15,0 0-15,0 21 0,0-20 16,-1 20-16,-20 0 0,21 1 16,21-22-16,-21 21 0,21 0 15,-21-20-15,21 20 0,0-21 0,0 21 16,21-20-16,0-22 15,0 0-15,0 0 0,22 0 0,20 0 16,-42 0-16,22 0 0,-22-22 16,21 1-16,-21 0 0,22 0 15,-22-21-15,0 20 0,0-20 16,0 21-16,-21-21 0,0-1 0,0 22 16,0-21-16,0 21 0,0-1 0,0 1 15,0 0-15,0 0 0,0 42 31,0 0-31,-21 0 0,21 22 16,-21-22-16,21 21 0,-21-21 16,21 22-16,0-1 0,0-21 15,0 22-15,0-22 0,0 0 16,0 21-16,0-21 0,0 1 16,21-22-16,0 0 0,0 0 0,0 0 15,1 0-15,-1 0 0,21 0 16,0-22-16,-20 1 0,20-21 0,-21 21 15,21-22-15,1 22 0,-22-21 0</inkml:trace>
  <inkml:trace contextRef="#ctx0" brushRef="#br0" timeOffset="19707.93">5503 2879 0,'0'0'0,"0"-43"16,0 22-16,21-21 0,-21 21 0,0 0 16,0-1-1,0 44-15,-21-22 16,0 42-16,21-21 0,-21 21 0,21-20 15,0 20-15,-21 0 0,0 1 16,-1 20-16,22-21 0,-21 1 0,21-1 16,0 0-16,0 1 0,0-1 15,0 0-15,0 1 0,0-22 0,0 0 16,0 0-16,0 0 0,0 1 16,21-1-16,1-21 0,-1 0 0,0 0 15,0 0-15,0 0 0,22-21 16,-22-1-16,0 1 0</inkml:trace>
  <inkml:trace contextRef="#ctx0" brushRef="#br0" timeOffset="19895.82">5440 3027 0,'0'0'0,"-21"0"16,-1 0-16,1 0 0,0-21 15,42 21 1,22 0-1,-22-21-15,21 21 16,0 0-16,-20 0 0,20 0 0,0 0 16,1-22-16,-1 22 0,0 0 15,1-21-15,-1 21 0</inkml:trace>
  <inkml:trace contextRef="#ctx0" brushRef="#br0" timeOffset="20243.62">6816 2900 0,'0'-21'16,"0"0"-16,0 42 31,0 0-15,0 0-16,0 0 0,0 0 0,0 22 15,0-22-15,0 21 0,0 1 16,0-22-16,-22 21 0,22 0 0,-21-20 16,21 20-16,-21-21 0,21 0 0,0 0 15,0 1-15,0-1 16,21-21-16,0 0 15,1 0-15,-1 0 0,0-21 16,21-1-16,-21 22 0,22-21 0</inkml:trace>
  <inkml:trace contextRef="#ctx0" brushRef="#br0" timeOffset="20600.15">7281 2963 0,'0'0'0,"0"-21"0,21 0 0,-21 0 15,0 0-15,0 0 16,-21 21-1,0 0 1,0 0-16,0 0 0,0 0 16,-1 21-16,1 0 0,0 0 0,21 0 15,0 0-15,0 1 16,0-1-16,0 0 16,21 0-16,0-21 15,1 21-15,-1-21 0,21 21 0,-21 1 16,0-22-16,22 21 0,-22-21 0,0 21 15,0 0-15,0 0 0,1-21 16,-22 21-16,0 1 0,0-1 16,0 0-1,-22-21-15,1 0 0,0 0 0,0 0 16,0 0-16,0 0 0,-1 0 16,1 0-16,0 0 0,0 0 15,0 0-15,0 0 0,-1 0 0,1-21 16,21 0-16,0-1 15,0 1-15</inkml:trace>
  <inkml:trace contextRef="#ctx0" brushRef="#br0" timeOffset="20805.16">6921 2625 0,'-21'0'31,"42"0"0,1 0-15,-22 21-16,21-21 16</inkml:trace>
  <inkml:trace contextRef="#ctx0" brushRef="#br0" timeOffset="21343.89">8721 2688 0,'0'0'0,"21"-21"0,-21-21 0,0 21 0,0-1 16,21 1-16,-21 0 16,0 0-16,0 0 0,0 0 0,-21 42 31,21 21-31,-21 0 15,21-20-15,-22 41 0,22-21 16,0 1-16,-21-1 0,21 22 16,-21-22-16,0 0 0,21 1 0,0-1 15,-21 0-15,0-21 0,21 22 16,0-1-16,0-21 0,0 0 0,0 1 16,0-1-16,0 0 0,0 0 0,0-42 31,21 0-16</inkml:trace>
  <inkml:trace contextRef="#ctx0" brushRef="#br0" timeOffset="21892.57">8467 2836 0,'0'0'0,"0"-21"0,0 0 0,-22-21 15,1 21-15,21-1 0,0 1 16,0 0-16,0 0 0,0 0 0,21 0 15,1-1-15,-1 1 0,0 0 0,21 21 16,-21-21-16,22 0 0,-1 21 16,0 0-16,22 0 0,-22 0 0,1 0 15,20 21-15,-21 0 16,1 21-16,-1-20 0,0 20 0,-20 0 16,20 1-16,-42-1 0,0 0 0,21 1 15,-21-22-15,0 21 0,0 0 16,-21 1-16,0-1 0,0-21 15,21 0-15,-22-21 16,1 22-16,21-44 31,0 1-15,0 0-16,21 0 0,1-21 0,-1 20 16,21-20-16,-21 21 0,0-21 15,22-1-15,-22-20 0,0 20 16,21 1-16,1 0 0,-22-1 0,21 1 15,1 21-15,-22 0 0,21 21 16,0 0-16,-20 0 0,20 42 0,-21-21 16,0 22-16,0-1 0,1 0 15,-22 1-15,0-1 0,0 0 0,0 1 16,0-1-16,0 0 0,-22 1 0,1-1 16,0-21-16,0 21 0,0-20 15,0 20-15,-1-21 0,22 0 0,-21 0 16,0 1-16,21-1 15,-21-21-15,42-21 32,-21-1-17,21 1-15</inkml:trace>
  <inkml:trace contextRef="#ctx0" brushRef="#br0" timeOffset="22426.31">10202 3048 0,'21'-21'0,"-42"42"0,64-42 16,-22 0-16,0 21 0,0-21 0,0-1 16,-21 1-16,0 0 0,0 0 15,0 0 1,0 0-16,-21 21 0,0 0 0,0-22 16,0 22-16,-1 0 0,1 0 0,0 0 15,-21 22-15,21-1 0,-22-21 16,22 42-16,-21-21 0,21 0 0,-1 1 15,-20 20-15,21-21 0,0 0 16,0 22-16,21-22 0,0 21 0,0-21 16,0 0-16,0 1 0,0-1 0,0 0 15,21-21-15,0 21 0,0-21 16,0 0-16,22 0 0,-22 0 16,21 0-16,-21-21 0,22 21 0,-1-21 15,-21 0-15,0-1 0,0 1 16,22 0-16,-22 0 0,-21-21 0,21 20 15,-21 1-15,21-21 0,-21 21 16,0-22-16,0 22 0,0 0 0,0 0 16,0 42 15,0 0-31,0 0 0,0 1 0,0-1 16,0 0-16,0 21 0,0-21 15,0 1-15,0 20 0,0-21 0,0 0 16,0 0-16,21 1 0,1-1 15,-1 0-15,-21 0 0,21-21 0,0 0 16,0 0-16,0 0 16,1 0-16,-1 0 0,0-21 15,0 21-15,0-21 0,-21 0 16,21-1-16,1-20 0,-22 21 0,21 0 16,0-22-16</inkml:trace>
  <inkml:trace contextRef="#ctx0" brushRef="#br0" timeOffset="22731.93">10731 2858 0,'0'0'15,"22"-22"-15,-22 44 16,0-1 0,0 0-16,0 0 15,0 0-15,0 0 0,0 1 16,0-1-16,21 0 0,-21 0 0,0 0 16,0 0-16,0 1 0,0-1 15,21 0 1,0-21-16,0 0 15,0-21 1,-21 0-16,22 21 0,-1-22 0,-21 1 16,21 0-16,0 0 0,-21 0 0,21 0 15,0-22-15,-21 22 0,22 0 16,-1-21-16,-21 20 0,0 1 16,21 0-16,0 21 15,0 0 16,0 0-15</inkml:trace>
  <inkml:trace contextRef="#ctx0" brushRef="#br0" timeOffset="23536.5">11261 2963 0,'0'0'0,"21"0"0,0 0 16,-21-21 0,21 21-16,0-21 0,0 21 15,-21-21-15,0 0 0,22 0 16,-22-1-16,-22 22 31,1 0-15,0 0-16,21 22 0,-21-1 15,0 0-15,0 0 0,-1 0 0,22 0 16,0 1-16,-21-1 0,21 0 0,0 0 16,0 0-16,0 0 0,0 1 15,0-1-15,21 0 16,1-21-16,-1 0 0,0 21 0,0-21 16,21 0-16,1 0 0,-22 0 15,21 0-15,1 0 0,-22 0 0,21-21 16,-21 0-16,0 21 0,22-21 15,-22-22-15,0 22 0,0 0 16,-21 0-16,0 0 0,0-22 0,0 22 16,0 0-16,0-21 0,0 20 15,0 1-15,0 0 0,0 0 0,0 0 16,21 21 0,1 0-1,-22 21-15,0 0 0,0 0 16,0 0-16,0 1 0,0-1 15,0 0-15,0 0 0,0 0 0,0 0 16,0 1-16,0-1 0,0 0 0,0 0 16,0 0-16,0 0 15,-22-21 1,1 0 0,21-21-1,0 0 1,0 0-16,0 0 0,0 0 0,21-22 15,1 22-15,20-21 0,-21-1 16,0 1-16,22 21 0,-1-21 16,-21 20-16,21-20 0,1 21 15,-1 21-15,0 0 0,1 0 0,-1 0 16,0 0-16,-20 21 0,-1 0 0,0 0 16,-21 22-16,0-22 0,0 21 15,0 1-15,0-22 0,0 21 0,-21 0 16,0-20-16,-1 20 0,1-21 0,0 0 15,0 0-15,0 1 0,0-1 16,21 0-16,-22 0 0,1 0 0,21 0 16,-21-21-16,0 0 15,0 0-15,0 0 16,-1 22-16,1-22 0</inkml:trace>
  <inkml:trace contextRef="#ctx0" brushRef="#br0" timeOffset="24485.01">1037 4741 0,'0'0'0,"-21"0"0,21-21 15,-21 0-15,0 21 0,21-21 16,-22 0-16,22 0 16,0-1-16,0 1 15,22 21 1,-1 0-16,21 0 0,-21 0 16,0 0-16,22 21 0,-1 22 0,-21-22 15,0 21-15,22 1 0,-43 20 16,0 1-16,0-22 0,0 21 15,0 1-15,-21-22 0,-22 22 16,1-22-16,21 0 0,-22 1 0,1-1 16,0 0-16,-1-20 0,1-1 15,21 0-15,0-21 0,-22 0 0,22 0 16,0 0-16,0 0 16,0-21-16,21 0 15,0-22-15,0 22 0,0-21 0,0-1 16,0 22-16,21-21 0,0 0 15,-21-1-15,21 22 0,0-21 0,1 21 16,-1-1-16,0 22 0,0 0 16,0 0-16,0 22 15,1-1-15,-1 0 0,0 0 16,-21 0-16,21 22 0,-21-22 0,21 0 16,-21 21-16,0-21 0,0 1 15,0-1-15,21 0 0,-21 0 0,22-21 16,-22 21-16,21-21 0,0 0 15,0 0-15,0 0 16</inkml:trace>
  <inkml:trace contextRef="#ctx0" brushRef="#br0" timeOffset="24649.92">1672 5059 0,'0'0'16,"21"-21"-1,0 21 17,1 0-32,-1 0 15</inkml:trace>
  <inkml:trace contextRef="#ctx0" brushRef="#br0" timeOffset="26317.18">3429 4847 0,'21'0'16,"0"0"0,-21-21-16,21 21 0,1-21 15,-1 0-15,0-22 0,0 22 16,-21 0-16,0 0 0,0 0 15,0 0-15,0-1 0,0 1 0,0 0 16,0 0-16,-21 0 16,0 0-16,0-1 0,-1 1 15,1 21-15,0 0 0,0 0 16,0 0-16,-22 0 0,22 0 0,0 21 16,0 1-16,0-1 0,0 21 15,-1-21-15,1 43 0,21-22 0,-42 64 16,42-64-16,-21 1 15,21 20-15,0-21 0,0 1 0,0-22 16,0 21-16,0-21 0,0 1 0,21-1 16,0 0-16,0 0 0,0-21 15,1 0-15,-1 0 0,0 0 0,21 0 16,-21 0-16,1-21 16,-1 0-16,21 0 0,-21-1 0,0-20 15,22 21-15,-22-21 0,0-22 16,0 22-16,22-22 0,-22 22 0,0-22 15,0 22-15,-21-21 0,21 20 16,-21-20-16,21-1 0,-21 22 16,0-22-16,0 22 0,0 0 0,0 21 0,0-1 15,0 1-15,0 42 16,-21 22-16,0-22 16,0 21-16,21 1 0,0 20 15,0-21-15,-21 1 0,21-1 0,-21 22 16,21-22-16,0 0 15,0 1-15,0-1 0,0 0 0,0 1 16,21-22-16,0 0 0,0 0 0,0 0 16,0 0-16,1-21 0,-1 0 15,21 0-15,-21 0 0,22 0 0,-22 0 16,0 0-16,21-21 0,-21 0 16,1 0-16,-1 0 0,-21 0 0,21-22 15</inkml:trace>
  <inkml:trace contextRef="#ctx0" brushRef="#br0" timeOffset="26679.51">4043 4720 0,'0'0'0,"0"-21"31,0 0 1,21 21-32,0 0 0,0-21 0,0 21 15,1-21-15,-22-1 16,21 1-16,-42 21 47,-1 0-47,1 0 0,21 21 15,-21 1-15,0-1 0,0 0 16,0 0-16,21 21 0,0-20 0,-22 41 16,1-21-16,21-20 15,0-1-15,0 0 0,0 0 0,0 0 16,0 0-16,21 1 0,1-22 15,-1 21-15,0-21 0,0 0 16,21 0-16,-20 0 0,-1 0 0,21-21 16,0-1-16,1 1 0,-22 0 15,21 0-15,1 0 0,-1 0 0,0-22 16,-21 22-16,22-21 0,-22-1 16,0 22-16,-21 0 0</inkml:trace>
  <inkml:trace contextRef="#ctx0" brushRef="#br0" timeOffset="26928.37">4593 4657 0,'21'-21'15,"-21"-1"-15,-21 65 16,42-107-16,-21 43 0,-21 21 15,0 0-15,0 21 16,21 0-16,-21 1 16,21-1-16,0 21 0,0 0 0,-22 1 15,22-1-15,-21 22 0,21-22 0,0 21 16,0 1-16,-21-1 0,21 1 16,-21-1-16,0 22 0,21-21 0,-21 20 15,21-20-15,0 20 0,0-20 16,0-1-16,0 22 0,0-21 0,0-22 15,0 21-15,0-20 0,0-1 0,0 0 16,0-20-16,21 20 0,0-21 16,0-21-16,0 0 15,0 0-15,-21-21 0,22 0 16,-1 0-16,0-1 0,0-20 16,0 0-16,-21-1 0</inkml:trace>
  <inkml:trace contextRef="#ctx0" brushRef="#br0" timeOffset="29940.03">4593 4847 0,'0'0'0,"-21"-42"0,21 0 0,0 20 15,0-20-15,0 21 0,0 0 16,0 0-16,0-1 0,21 1 16,0 21-16,0-21 0,22 21 15,-22 0-15,21 0 0,1 0 0,-1 0 16,0 21-16,1 0 0,-1-21 0,-21 22 15,0-1-15,0 0 0,-21 0 16,0 0-16,0 22 0,0-22 0,-21 0 16,-21 0-16,21 0 15,-22 0-15,1 1 0,0-22 0,-1 21 0,1 0 16,0 0-16,-1-21 0,22 21 16,-21-21-16,21 21 0,21 1 15,0-1 1,21-21-16,21 0 15,-21 0-15,22 0 0,-1 0 0,0 0 16,1 0-16,-1 0 0,0 0 0,1 0 16,-1-21-16,0 21 0,1-22 15,-22 1-15,21 0 0,1 0 0,-22-21 16,21 20-16,-21-20 0,0 21 16,22-43-16,-43 22 0,21 21 15,-21-21-15,0 20 0,0 1 0,0 0 16,0 0-16,-21 21 15,0 0-15,-1 0 16,22 21-16,0 0 16,-21 0-16,21 1 0,-21 20 0,21-21 15,0 21-15,0-20 0,0 20 0,0-21 16,0 0-16,0 0 0,0 22 16,21-43-16,0 21 0,1 0 0,-1-21 15,21 0-15,-21 0 0,0 0 16,22 0-16,-1 0 0,-21 0 0,22-21 15,-1 0-15,-21 0 0,21-1 0,1 1 16,-1 0-16,-21-21 0,0 21 16,1-1-16,-1-20 0,0 0 15,-21 21-15,0-1 0,0 1 16,-21 21 0,0 0-1,21 21-15,0 1 0,0-1 16,-22 0-16,22 0 0,-21 0 0,21 22 15,-21-22-15,21 0 0,0 0 0,0 0 16,0 0-16,0 1 0,0-1 16,0 0-16,0-42 31,0 0-15,21-1-16,-21 1 0,21 0 0,1 0 15,-22-21-15,21 20 16,0 1-16,0 0 0,-21 0 0,21 0 15,0 0-15,1-1 0,-1 22 0,0 0 16,0 0 0,0 22-16,-21-1 0,0 0 15,0 0-15,21 0 0,-21 22 16,0-22-16,0 0 0,22 0 16,-22 0-16,21 0 0,0 1 0,-21-1 15,21-21-15,0 21 0,22-21 16,-22 0-16,21 0 0,0 0 0,1 0 15,-22 0-15,21 0 0,1-21 0,-1 21 16,0-21-16,1-1 16,-22 1-16,21-21 0,-21 21 0,22 0 15,-22-22-15,0 22 0,-21-21 0,0 21 16,0-22-16,0 22 0,0-21 16,0 21-16,-21-1 0,0 1 0,-1 0 15,1 21-15,0 0 0,-21 0 0,21 0 16,-1 0-16,-20 0 0,21 21 15,-21 0-15,20 1 0,1-1 0,0 21 16,0-21-16,0 0 0,21 22 16,0-22-16,0 21 0,0-21 0,0 1 15,0 20-15,0-21 0,21 0 16,0 0-16,0-21 16,0 0-16,1 0 0,20 0 0,-21 0 15,0 0-15,0-21 0,22 21 0,-22-21 16,0 0-16,21 0 0,-20-22 15,-1 22-15,0 0 0,0-21 0,0-1 16,0 1-16,1 0 0,-22-1 0,0 1 16,21 0-16,-21-22 0,0 22 15,0 0-15,0-1 0,0 22 0,0-21 16,0 21-16,0-1 0,-21 22 16,-1 22-1,1-1-15,0 21 0,0-21 0,21 22 16,-21-1-16,21 0 15,-21 1-15,21-1 0,0 0 0,0 1 16,0-1-16,0 0 0,0 1 0,0-1 16,0-21-16,21 21 0,0-20 15,0-1-15,0 0 0,22 0 0,-22 0 16,21-21-16,0 0 0,1 0 16,-1 0-16,0 0 0,1 0 0,-1-21 15,0 0-15,1 0 0,-1 0 0,-21-1 16,0 1-16,1 0 0,-1 0 15,0-21-15,0 20 0,-21 1 16,0-21-16,0 21 0,0 0 0,0-1 16,-21 22-1,0 0-15,0 0 0,-1 0 0,1 22 16,0-1-16,21 0 0,-21 0 16,21 0-16,0 0 0,0 1 15,0 20-15,0-21 0,0 0 0,0 22 16,21-43-16,0 21 15,0 0-15,1-21 0,-1 0 16,0 0-16,0 0 0,21 0 0,-20 0 0,20 0 16,0-21-16,22-22 15,-43 43-15,21-21 0,-21 0 0,1 0 16,20 0-16,-42-22 0,21 22 16,0-21-16,-21 21 15,0 0-15,-21 21 31,0 21-31,0 0 16,21 0-16,-21 0 0,21 0 0,-22 22 16,22-22-16,0 0 0,0 0 15,-21 0-15,21 1 0,0-1 16,0 0-16,21-42 47,-21 0-47,22-1 0,-1 22 0,-21-21 15,21 0-15,0 0 0,0-21 16,0 20-16,1 1 0,-1 0 0,21 0 16,-21 0-16,0 0 0,1-1 0,-1 22 15,0 0-15,0 0 16,-21 22-16,0-1 16,0 0-16,0 0 0,0 0 15,0 0-15,0 1 0,0-1 16,0 0-16,0 0 0,21-21 0,0 21 15,1-21-15,-1 0 16,0 21-16,0-21 0,0 0 0,0 0 16,1 0-16,-1 0 0,0-21 0,0 21 15,0-21-15,0 0 0,1 0 16,-1 21-16,0-21 0,0-22 0,0 22 16,0 0-16,-21 0 0,22-22 0,-22 22 15,21 0-15,-21 0 0,0 0 16,0 0-16,21 21 0,-21 21 31,0 0-15,0 0-16,0 0 0,0 0 15,0-42 32,0 0-31,0 0-16,0 0 15,0 0-15,-21 21 32,21 21-17,-21-21-15,-1 21 0,22 0 16,0 0-16,0 0 0,-21 1 16,21-1-16,0 0 0,-21 21 0,21-21 15,0 1-15,0-1 0,0 0 16,0 0-16,0 0 0,21 0 15,0 1-15,1-22 0,-1 21 0,21-21 16,-21 0-16,22 0 0,-1 0 16,0 0-16,1 0 0,-1-21 0,-21 21 15,21-22-15,1 1 0,-22 0 0,21 0 16,-21 0-16,1 0 0,-1-1 16,0 1-16,0-21 0,0 21 15,-21 0-15,21-1 0,-21 1 0,0 0 0,0 0 16,0 0-16,-21 21 31,0 21-31,21 0 0,-21 0 16,21 0-16,-21 1 15,21 20-15,-21-21 0,21 0 0,0 0 16,0 1-16,0-1 0,0 0 16,0 0-16,0 0 0,0 0 15,21 1-15,0-22 0,0 0 0,0 21 16,0-21-16,22 0 0,-22 0 15,21 0-15,1 0 0,-22 0 0,21 0 16,0-21-16,1 21 0,-22-22 0,21 1 16,-21 0-16,1 0 0,-1 0 15,0 0-15,0-1 0,0 1 0,-21 0 16,0 0-16,0 0 16,0 0-16,0-1 15,-21 22-15,0 0 16,21 22-1,-21-22-15,21 21 0,-21 0 16,21 0-16,0 0 0,-22 0 0,22 1 16,0-1-16,0 0 0,0 0 15,0 0-15,0 0 0,0 1 16,22-22-16,-1 0 0,0 0 16,0 0-16,0 0 0,0 0 15,1 0-15,-1 0 0,21 0 0,-21-22 16,22 1-16,-22 0 0,0 21 15,0-21-15,21 0 0,-20-22 16,-1 22-16,0 0 0,-21-21 0,21 21 16,-21-43-16,21 43 0,-21 0 15,0 0-15,0-1 0,0 1 16,-21 21-16,0 0 16,0 21-16,21 1 0,-21 20 15,21-21-15,0 21 0,-22-20 16,22-1-16,0 0 0,0 0 0,0 0 15,0 0-15,0 1 0,0-1 16,0 0-16,0 0 0,0 0 16,0 0-16,-21-21 31,0 0-31,0 0 16,21-21-16,0 0 15</inkml:trace>
  <inkml:trace contextRef="#ctx0" brushRef="#br0" timeOffset="30126.42">9356 4149 0,'0'0'0,"-22"0"0,1 0 15,0 0 1,0 0-1,21 21-15,-21-21 0,21 21 16,-21-21-16,-1 21 0,1 0 16</inkml:trace>
  <inkml:trace contextRef="#ctx0" brushRef="#br0" timeOffset="31047.68">571 6773 0,'43'-42'31,"-22"42"-15,0 0-16,0 0 0,0 0 15,1 0-15,-1 0 16,21 0-16,-21 21 0,0-21 0,1 21 15,-1 1-15,-21-1 0,0 0 16,0 21-16,0-21 0,-21 1 0,-1 20 16,1-21-16,-21 21 0,21-20 15,-22-1-15,1 0 0,21 0 0,-21 0 16,20-21-16,1 0 0,0 21 16,0-21-16,21-21 15,0 0 1,21 0-16,0 21 15,0 0-15,22-21 0,-22 21 16,21 0-16,-21 0 0,22 0 16,-1 0-16,-21 0 0,22 0 0,-1 21 15,-21 0-15,0 0 0,0 0 16,-21 22-16,0-22 0,0 21 0,0-21 16,-21 22-16,0-22 0,0 21 15,-21-21-15,-1 1 0,1-1 0,0 0 16,-1 0-16,1-21 0,0 0 15,-1 0-15,22 0 0,-21 0 0,21 0 16,-1 0-16,1-21 0,0 21 16,21-21-16,0 0 0,0-1 0,-21 22 15,21-21-15,0 0 16,0 0-16,0-21 0,21 20 0,0 1 16,0 0-16</inkml:trace>
  <inkml:trace contextRef="#ctx0" brushRef="#br0" timeOffset="31223.58">1270 7049 0,'0'0'15,"42"0"-15,-21 0 0,1 0 16,-1 0-16,0 0 47,0 0-47,0 0 15,0 0-15</inkml:trace>
  <inkml:trace contextRef="#ctx0" brushRef="#br0" timeOffset="31656.44">2667 6625 0,'0'0'0,"0"-42"16,0 21-16,0-85 16,-21 106-16,0 0 15,21 21-15,-22 21 16,22-20-16,-21 20 0,21 0 16,-21 22-16,21-22 0,0 0 0,0 22 15,-21-22-15,21 1 0,-21-1 16,21 21-16,0-20 0,-21-1 0,-1 0 15,22 1-15,-21-1 0,21-21 0,0 22 16,0-22-16,0 0 16,0-42-1,0 0-15,0-1 16</inkml:trace>
  <inkml:trace contextRef="#ctx0" brushRef="#br0" timeOffset="31916.29">2286 7006 0,'0'0'0,"-21"-42"0,21 0 0,-21-1 15,21 1-15,0 0 0,0-1 16,0 22-16,21-21 0,0-1 0,21 1 16,-21 21-16,22 0 0,-1 0 15,0-1-15,1 1 0,20 21 0,-20 0 16,-1 0-16,21 21 0,-20 1 16,-1-1-16,-21 0 0,0 0 0,1 21 15,-22-20-15,0 20 0,0-21 16,-22 0-16,1 22 0,-21-22 0,21 21 15,-22-21-15,-20 0 0,21 1 0,-1-1 16,1 0-16,0 0 16,20-21-16,1 21 0,0-21 0,42 0 31,0-21-31</inkml:trace>
  <inkml:trace contextRef="#ctx0" brushRef="#br0" timeOffset="32340.23">3281 6646 0,'-85'43'31,"64"-22"-31,21 0 0,-21 21 16,0-20-16,-1-1 0,1 21 0,21-21 15,0 22-15,-21-1 0,21-21 16,-21 21-16,21-20 0,0 20 0,0-21 15,0 0-15,0 0 0,21 1 16,0-1-16,0 0 0,1-21 0,-1 0 16,0 0-16,21 0 0,1 0 0,-22-21 15,21 0-15,0-1 0,1 1 16,-22 21-16,21-21 0,-21-21 0,22 21 16,-22-1-16,0 1 0,0-21 15,-21 21-15,0 0 0,0-22 0,0 1 16,-21 21-16,0-22 0,-21 22 15,20-21-15,-20 21 0,0 0 16,-1-1-16,22 22 0,-21 0 0,0 0 16,20 0-16,-20 22 0,21-1 15,0 0-15,0 0 0,21 0 0,0 22 16,0-22-16,0 0 0,0 0 0,0 21 16,0-20-16,0-1 0,21-21 15,21 21-15,-21-21 0,22 0 0,-1 0 16,0 0-16,1 0 0</inkml:trace>
  <inkml:trace contextRef="#ctx0" brushRef="#br0" timeOffset="32572.1">4043 6583 0,'0'0'0,"0"42"31,-21-21-31,21 1 0,0 20 0,0-21 15,0 21-15,-22 1 0,22-22 16,0 21-16,-21-21 0,21 1 0,0 20 16,0-21-16,0 0 0,0 0 0,0 1 15,0-44 17,21 1-32,1 0 15,-22 0-15</inkml:trace>
  <inkml:trace contextRef="#ctx0" brushRef="#br0" timeOffset="32752.68">4022 6625 0,'0'0'16,"0"-21"-16,0 0 0,0 0 0,21 21 15,0 21 1,0 0-16,-21 0 0,21 0 0,0 1 16,1 20-16,-1-21 0,0 0 0,-21 0 15,21 1-15,0-1 16,-21 0-16,0 0 0,21-21 0,1 0 15,-22 21-15,21-21 0,0 0 0,0 0 16,0 0-16,0-21 0,43 0 16</inkml:trace>
  <inkml:trace contextRef="#ctx0" brushRef="#br0" timeOffset="32968.22">4868 6519 0,'0'0'0,"-21"0"16,0 0-16,0 0 0,-22 0 15,22 22-15,-21-22 0,0 21 16,-1 0-16,22 0 0,-21 0 16,-1 0-16,1 1 0,21-1 0,-21 21 15,20-21-15,1 0 0,0-21 0,21 22 16,0-1-16,21-21 16,0 0-16,1 0 0,20 0 15,-21-21-15,21 21 0,-20-22 0,20 1 16,0 0-16,1-21 0,-22 21 15</inkml:trace>
  <inkml:trace contextRef="#ctx0" brushRef="#br0" timeOffset="33152.12">4847 6392 0,'0'-21'15,"0"42"-15,0-21 16,0 43-16,-21-22 16,0 21-16,21 1 0,-21-1 0,21 0 15,-64 191 1,64-191-16,0-20 15,0 20-15,0-21 0,0 0 0,0 0 16,0 1-16,0-1 0,21-21 16,0 0-16,1 0 15,-1 0-15,21-21 0,-21 21 0</inkml:trace>
  <inkml:trace contextRef="#ctx0" brushRef="#br0" timeOffset="33460.42">5313 6689 0,'0'0'0,"0"21"0,-21 0 0,21 0 15,-22 0-15,22 85 32,22-106-17,-1 0-15,0 0 0,0 0 16,0-21-16,-21 0 15,21 0-15,-21 0 0,0-1 16,0 1-16,0 0 0,0 0 16,-21 0-16,0 21 15,0 0-15,0 0 16,0 0-16,21 21 0,-22 0 16,1 0-16,21 0 15,21-21 1,1 0-16</inkml:trace>
  <inkml:trace contextRef="#ctx0" brushRef="#br0" timeOffset="33752.25">6181 6392 0,'0'0'0,"0"22"15,0-1 1,0 0-16,21 0 0,0 21 0,-21-20 16,21 20-16,0 0 0,-21-21 15,21 22-15,1-1 0,-1-21 16,0 22-16,-21-22 0,42 42 16,-42-42-16,21 1 0,-21-1 0,22 0 15,-22 0-15,21-21 16,0 0-1,-21-21 1,0 0-16,0 0 0,0-1 16,21 1-16</inkml:trace>
  <inkml:trace contextRef="#ctx0" brushRef="#br0" timeOffset="33976.12">6604 6435 0,'0'-21'15,"0"42"-15,0-64 0,-21 65 31,0-1-31,-1 0 0,-20 21 0,21-21 16,0 22-16,-22-1 16,1 0-16,21 1 0,-21-1 0,-1 0 15,1-20-15,-22 62 0,22-63 16,21 1-16,0-1 0,0 0 16,21 0-16,0 0 15,21-21-15,0 0 0,21 0 16,-21-21-16,22 21 0,-1-21 0,-21 0 15,22 0-15</inkml:trace>
  <inkml:trace contextRef="#ctx0" brushRef="#br0" timeOffset="34642.83">6943 6392 0,'-22'22'31,"22"20"-31,-21-21 16,21 0-16,0 0 0,0 22 16,0-1-16,0-21 0,0 22 0,0-22 15,-21 21-15,21-21 0,0 0 16,0 1-16,0-1 0,0 0 0,-21 0 16,21 0-16,0 0 15,0-42 16,0 0-31,0 0 0,0 0 16,0 0-16,0-22 0,0 22 0,0-21 16,21-1-16,0 1 0,-21 0 15,21-1-15,-21 1 0,22 0 0,-1 21 16,-21-1-16,21 1 0,-21 0 16,21 21-16,0 0 0,0 21 15,-21 0-15,22 1 0,-22-1 16,0 21-16,0-21 0,0 22 15,0-22-15,21 21 0,-21-21 0,0 0 16,0 1-16,21 20 0,-21-21 16,0 0-16,21-21 15,0 0-15,0 0 16,1 0 0,-22-21-16,21 0 0,-21 0 15,0 0-15,21-1 0,0-20 0,0 21 16,0-21-16,-21-1 0,22 1 0,-1 0 15,0-1-15,0 22 0,0-21 16,-21 21-16,21-1 0,1 22 0,-1 0 16,0 0-1,-21 22-15,0-1 0,0 21 0,0-21 16,0 22-16,0-1 0,0 0 16,0 1-16,0-1 0,0 0 0,-21-21 15,21 22-15,-21-1 0,21-21 16,0 0-16,0 1 0,0-1 0,0 0 15,0 0-15,0 0 0,21-42 32,0 0-17</inkml:trace>
  <inkml:trace contextRef="#ctx0" brushRef="#br0" timeOffset="35121">8001 6287 0,'21'-22'15,"-42"44"-15,42-65 0,-21 22 0,0 42 32,-21 0-17,21 1-15,0 20 0,-21 0 16,0 1-16,-1-1 0,22 0 0,-21 22 16,0-22-16,0 0 0,0 1 0,21-1 15,-21 0-15,-1 1 0,22-22 16,-21 0-16,21 0 0,0 0 15,0-42 17,21 21-32,-21-21 0,22 0 15,-1-21-15,-21 20 0,21 1 0,0 0 16,0 0-16,-21 0 0,21 0 0,1-1 16,-22 1-16,21 21 15,0 21-15,-21 1 16,0-1-16,21 0 0,-21 0 0,0 0 15,0 0-15,21 1 0,0-1 16,1 0-16,-22 0 0,21-21 0,0 21 16,0-21-16,21 0 0,-20 0 0,-1 0 15,0 0-15,0 0 16,21 0-16,-20-21 0,-1 0 0,0 0 16,0 21-16,-21-21 0,21-1 0,0 1 15,-21-21-15,0 21 0,0 0 16,0-1-16,0 1 0,-21 21 15,-21 0 1,21 0-16,-22 21 0</inkml:trace>
  <inkml:trace contextRef="#ctx0" brushRef="#br0" timeOffset="36034.08">783 8784 0,'0'0'0,"0"-21"0,-21 0 16,21 0-16,-21 0 16,21-1-16,0 44 31,0-1-31,-21 0 0,21 21 16,-22-21-16,22 22 0,-21-1 15,21 0-15,-21 1 0,0-1 0,0 0 16,0-20-16,-1 20 0,1-21 15,-21 21-15,21-20 0,0-22 0,-1 21 16,44-21 0,-1 0-1,21-21-15,-21 21 0,22-22 16,-22 1-16,21 21 0,0-21 0,1 0 16,-1 21-16,0-21 0,1 0 15,-22 21-15,21-22 0,1 1 0,-22 21 16,21-21-16,-21 0 0,0 21 15,1-21-15,-1 0 0,0-1 0,-21 1 16,0 0-16,0 0 0,0 0 16,0 0-16,-21 21 31,21 21-31,-21 0 16,-1 0-16,22 21 0,-21-20 0,21 20 15,-21-21-15,0 21 0,21-20 16,-21 20-16,0-21 0,21 21 0,0-20 15,-22-1-15,1 0 0,21 0 16,0 0-16,0 0 0,21-21 31,1 0-31,-1-21 0,0 0 16</inkml:trace>
  <inkml:trace contextRef="#ctx0" brushRef="#br0" timeOffset="36183.99">1503 8975 0,'0'0'0,"21"-21"16,0 21-1,0 0 1,0 0-16,1 0 16,-1-22-16,0 22 0,0 0 0</inkml:trace>
  <inkml:trace contextRef="#ctx0" brushRef="#br0" timeOffset="36588.11">2688 8276 0,'0'0'0,"0"-21"0,0 0 0,0 0 16,0 63-1,0-21 1,0 22-16,0-1 0,0 0 0,0 1 15,-21 20-15,0-21 0,21 1 16,-21 20-16,-1-20 0,1 20 0,-21-21 16,21 1-16,0 20 0,-1-20 0,1-22 15,0 21-15,21-21 0,0 0 16,0 1-16,0-1 0,21-21 31,0 0-31,1 0 0,20-21 16,-21-1-16,0 1 0,0 0 0</inkml:trace>
  <inkml:trace contextRef="#ctx0" brushRef="#br0" timeOffset="36868.08">2582 8594 0,'-21'-21'0,"42"42"0,-63-85 0,21 22 0,0 0 16,-1-1-16,22-20 16,0 42-16,0-22 0,22 22 15,-1 0-15,0-21 0,21 20 0,1 22 0,20-21 16,-21 21-16,22 0 15,-1 0-15,-20 21 0,20 1 0,-20-1 16,-1 0-16,-21 21 0,21 1 0,-42-22 16,0 21-16,0 0 0,0-20 15,-42 62-15,21-63 0,-21 22 16,-1-22-16,1 0 0,0 0 16,-1 22-16,1-22 0,0 0 0,-1-21 15,22 21-15,-21 0 0,63-21 31,21 0-31,-21 0 16,22 0-16</inkml:trace>
  <inkml:trace contextRef="#ctx0" brushRef="#br0" timeOffset="37627.93">3133 8954 0,'42'21'31,"-84"-42"-31,105 42 15,-63-42-15,0-1 0,21 22 0,0-21 16,1 0-16,-22 0 0,21-21 16,0 20-16,0-20 0,0 0 0,0-1 15,1 22-15,-1-42 0,0 20 16,-21 1-16,21 0 0,-21-1 0,21 1 16,-21 0-16,0 21 0,0-22 15,0 22-15,-21 21 16,0 21-1,21 22-15,-21-22 0,21 21 0,-21 0 16,-1 1-16,22-1 0,0 0 16,0-20-16,0 20 0,0 0 15,0 1-15,0-1 0,0 0 0,0-21 16,22 1-16,-1 20 0,0-21 0,0-21 16,0 21-16,43-21 15,-43 0-15,21 0 0,-21 0 0,22 0 16,-22-21-16,21 0 0,-21 0 15,22 0-15,-22-1 0,0 1 0,21 0 16,-20-21-16,-22 21 0,21-1 16,-21-20-16,21 21 0,-21 0 0,0 0 15,21-1-15,-21 1 0,0 42 32,0 1-32,-21-22 15,21 21-15,-21 0 0,21 21 0,-21-21 16,21 1-16,0-1 0,0 0 15,0 0-15,0 0 0,0 0 16,0 1-16,0-1 0,21-21 0,0 0 16,0 21-16,0-21 0,0 0 15,1 0-15,-1 0 16,0-21-16,0 0 0,21-1 0,-20 1 16,-1 0-16,0 0 0,0-21 15,0 20-15,0 1 0,-21-21 0,0 21 16,22 0-16,-22-22 15,0 22-15,0 42 32,-22 0-32,22 1 0,-21-1 15,21 0-15,0 0 16,0 0-16,-21 0 0,21 1 0,0-1 16,0 0-16,0 0 0,0 0 0,0 0 15,0 1-15,0-1 0,21 0 16,22-21-16,-22 0 0,21 0 15,0 0-15,1 0 0,-1 0 0,0 0 16,22-21-16,-22 21 0,22-21 16,-22-1-16</inkml:trace>
  <inkml:trace contextRef="#ctx0" brushRef="#br0" timeOffset="38228.1">5059 8530 0,'0'0'0,"0"-21"0,0 0 0,0 0 0,0 0 15,0-1-15,-21 22 0,-1 0 0,1 0 16,0 0-16,0 0 15,-21 0-15,20 0 0,-20 22 0,0-1 16,21 0-16,-22 0 0,22 0 0,0 0 16,0 22-16,0-22 0,-1 0 15,22 0-15,0 22 0,0-22 0,0 0 16,0 0-16,22 0 0,-1-21 0,0 21 16,0 1-16,0-22 0,0 0 15,22 0-15,-1 0 0,-21 0 0,22-22 16,-22 1-16,21 21 0,-21-21 15,0 0-15,22 0 0,-22 0 16,-21-1-16,21-20 0,0 21 16,-21 0-16,0 0 0,0-1 15,0 1-15,-21 85 47,0-43-47,21 0 0,0 21 16,0 1-16,-21-1 0,0 0 15,21 1-15,0 20 0,0-20 0,0 20 16,0-21-16,0 22 0,0-1 16,0 1-16,0-1 0,21-20 0,0 41 15,0-20-15,-21-1 0,21 1 0,0-1 16,1 22-16,-1-21 0,-21-1 16,21 1-16,-21-22 0,21 21 0,-21 1 15,0-22-15,0 1 0,0 20 16,0-42-16,0 22 0,-21-1 0,-21-21 15,20 0-15,1 0 0,-21-21 0,0 0 16,-1 0-16,1 0 0,-22-21 0,1 21 16,-1-21-16,1-21 0,21 21 15,-22-22-15,22 22 0,-1-21 0,1-1 16,21 1-16,0 0 0,0-1 0,21-20 16,-22 21-16,22-22 0,0-21 15,0 22-15,0-1 0,22 1 16,-1-22-16,0 22 0,21-1 15,1-20-15,-1 20 0,0 1 0,1-1 0</inkml:trace>
  <inkml:trace contextRef="#ctx0" brushRef="#br0" timeOffset="38471.96">5355 8382 0,'0'0'0,"0"-21"15,0 42 1,0 0-1,0 0-15,0 1 16,0 20-16,0-21 0,0 0 0,0 0 16,0 1-16,0 20 15,0-21-15,0 21 0,0-20 16,21-44 31,0 1-47,1 0 0,-22 0 15,21 0-15</inkml:trace>
  <inkml:trace contextRef="#ctx0" brushRef="#br0" timeOffset="38808.76">5461 8107 0,'-21'0'0,"42"0"0,-63 0 0,20 0 0,1 21 15,0 0-15,21 0 16,-21 1-16,21-1 0,0 0 15,21 0-15,0-21 16,0 0-16,1 0 0,-1 0 16,0 0-16,0 0 0,0-21 0,0 21 15,22-21-15,-22 0 0,0-1 16,-21 1-16,0 0 0,0 0 16,0 0-16,0 0 0,-21-1 15,0 22-15,0 0 0,-22 0 16,22 0-16,-21 0 0,21 0 15,-1 0-15,-20 0 0,21 22 0,0 20 16,21-21-16,0 0 0,0 0 0,0 1 16,0 20-16,0-21 0,0 0 15,0 0-15,21 1 0,0-1 0,0 0 16,43 0-16,-22-21 0,0 0 16,1 0-16,-22 0 0</inkml:trace>
  <inkml:trace contextRef="#ctx0" brushRef="#br0" timeOffset="39187.55">5842 8340 0,'0'0'0,"0"21"31,0 0-31,-21 0 16,21 0-16,0 1 0,0-1 16,0 0-16,0 0 0,0 0 0,0 0 15,0 1-15,0-1 16,0 0-16,-21-21 0,-1 0 31,22-21-15,0 0-16,0-1 0,0 1 15,0 0-15,0 0 0,22-21 16,-1 20-16,0-20 0,21 0 0,-21-1 16,1 22-16,20-21 0,0 21 15,1 0-15,-1-1 0,0 22 0,1 0 16,-1 0-16,0 22 0,-21-22 0,22 21 15,-22 21-15,0-21 0,0 22 16,0-22-16,-21 21 0,0-21 0,0 22 16,0-22-16,0 21 0,0-21 0,0 0 15,-21 1-15,0-1 0,0-21 16,0 21-16,0-21 0,21 21 0,-22-21 16,1 0-16,0 0 0,0 21 0,0 0 15</inkml:trace>
  <inkml:trace contextRef="#ctx0" brushRef="#br0" timeOffset="40303.71">656 10710 0,'0'-21'16,"21"21"-1,22-21 1,-22 21-16,0 0 0,21 0 0,1-21 15,-22 21-15,21 0 0,-21 0 16,22 0-16,-22-21 0,0 21 16,21 0-16,-21 0 0,1 0 15,-44 0 1,1 0 0,0 0-16,0 0 0</inkml:trace>
  <inkml:trace contextRef="#ctx0" brushRef="#br0" timeOffset="40832.33">614 10732 0,'0'0'0,"-21"0"16,-43 105-1,43-83-15,21-1 16,0 0-16,-21 0 0,21 0 15,-21 0-15,21 1 0,-22-1 0,22 0 16,0-42 31,22 0-31,-1-1-16,0 22 15,-21-21-15,21 0 0,0 0 16,0 0-16,1 21 0,-1 0 15,0-21-15,0 21 0,0 0 0,22 0 16,-22 0-16,0 0 0,21 0 16,-21 0-16,22 21 0,-22-21 0,0 21 15,0 0-15,0 0 0,1 0 16,-22 1-16,21-1 0,-21 21 16,0-21-16,0 22 0,-21-22 0,-1 21 15,1-21-15,0 22 0,-21-22 16,21 0-16,-22 0 0,1 0 15,0 0-15,-1 1 0,22-22 0,-21 0 16,-1 0-16,1 0 0,21 0 16,-21 0-16,20 0 0,1-22 0,0 1 15,0 0-15,0 21 0,0-21 16,21 0-16,0 0 0,0-1 16,0 1-16,0 0 15,21 21-15,0-21 0,0 21 16,0-21-16</inkml:trace>
  <inkml:trace contextRef="#ctx0" brushRef="#br0" timeOffset="41164.15">1439 11155 0,'0'0'0,"0"21"0,0-42 31,0 0-15,21 0-16,1 21 0,-1-22 16,-21 1-16,0 0 0,0 0 15,0 0-15,0 0 16,-21 21-16,-1 0 15,1 0-15,0 0 0,0 0 16,0 0 0,21 21-16,0 0 15</inkml:trace>
  <inkml:trace contextRef="#ctx0" brushRef="#br0" timeOffset="44060.52">2752 10351 0,'0'0'0,"0"-22"0,0 1 15,0 0-15,0 0 16,0 0 0,21 21-16,-42 0 31,-1 42-31,22 0 16,-21 1-16,0 20 0,21 1 0,-21-1 15,0 1-15,21 20 0,-21-20 16,-1-1-16,1 22 0,0-21 0,21-1 15,-21 1-15,21-1 0,-21 1 16,21-22-16,-21 0 0,21 1 16,0-22-16,0 0 0,0 0 0,0 0 0,21-42 31,0 0-31,-21-21 16,21 20-16,-21-20 0,21 0 15</inkml:trace>
  <inkml:trace contextRef="#ctx0" brushRef="#br0" timeOffset="44380.33">2476 10478 0,'0'0'15,"0"-43"-15,0 1 0,0 21 0,0-22 16,0 22-16,0 0 0,0 0 16,0 0-16,22 0 0,-1-1 0,21 1 15,-21 21-15,22 0 0,-1 0 16,0 0-16,1 0 0,20 0 15,-21 21-15,1 1 0,-1 20 0,0 0 16,-20 1-16,20-1 0,-21 0 0,-21 1 16,0 20-16,0-21 0,0 1 15,0-22-15,-21 21 0,-43 22 16,43-43-16,-21 0 0,21 0 16,-22-21-16,22 21 0,0-21 0,0 0 15,-21 0-15,63 0 47,0 0-47,0 0 16,0 0-16,0 0 0</inkml:trace>
  <inkml:trace contextRef="#ctx0" brushRef="#br0" timeOffset="44788.1">3090 10986 0,'0'0'16,"0"-22"0,0 1-16,0 0 0,0 0 15,21 0-15,1 0 16,-1-1-16,0 22 0,0-21 16,0 21-16,22 0 0,-22 0 15,21 0-15,0 0 0,-20 0 0,20 21 16,-21 1-16,21-1 0,-20 0 0,-1 0 15,-21 0-15,0 0 0,0 22 16,0-22-16,0 0 0,0 21 0,-21-20 16,-1 20-16,1-21 0,0 0 0,0 0 15,0 1-15,0-22 16,-1 0-16,22-22 16,0 1-1,0 0-15,0 0 0,0 0 16,22-22-16,-1 22 0,-21-21 0,21 21 15,0-22-15,0 22 0,0-21 16,1 21-16,-1 0 0,0-1 0,21 1 16,-21 0-16,1 0 0,20 21 0,-21 0 15,0-21-15,0 21 0,1 0 16,-1 0-16,0 0 0</inkml:trace>
  <inkml:trace contextRef="#ctx0" brushRef="#br0" timeOffset="45147.89">3958 10837 0,'0'0'0,"0"85"16,-21-64-16,21 0 15,-21 1-15,21-1 0,-21 21 16,21-21-16,0 22 0,0-22 16,0 0-16,0 21 0,0-21 0,0 1 0,0-1 15,21 0-15,0-21 16,0 0-16,0 0 0,0 0 0,1-21 15,20 0-15,-21 21 0,0-22 16,0 1-16,1-21 0,-1 21 0,0 0 16,0-1-16,0-20 0,-21 21 0,0-21 15,0 20-15,0-20 0,0 21 16,0-21-16,-21 20 0,0 1 16,0 0-16,0 0 0,-1 21 0,1 0 15,0 0-15,-21 0 0,21 0 16,-1 0-16,1 0 0,0 21 0,0-21 15,0 21-15,21 0 0,-21 1 0,21-1 16,0 0-16,0 0 16,21 0-16,0 0 0,0-21 0,0 22 15,0-1-15,22 0 0</inkml:trace>
  <inkml:trace contextRef="#ctx0" brushRef="#br0" timeOffset="45585.54">4403 11218 0,'21'0'0,"0"0"16,0-21-16,-21 0 0,21 0 16,0 0-16,-21 0 0,22-1 15,-1 1-15,-21-21 0,21 21 0,0-22 16,0 22-16,-21-21 0,21 21 0,-21-22 16,22 22-16,-22 0 0,0 0 15,0 0-15,0 42 31,0 0-15,0 21-16,0-20 0,0 20 0,0-21 16,0 21-16,0 22 0,0-22 0,0 22 15,0-1-15,0 1 0,0-1 16,0 1-16,0 20 0,0-20 0,0-1 16,0 22-16,0-21 0,0-1 0,0 22 15,0-22-15,0 1 0,0-1 0,-22 1 16,1-1-16,21-20 0,-21 20 15,21-21-15,-21-20 0,0 20 0,21-21 16,0 0-16,-21-21 0,-1 0 16,1 0-16,0 0 15,21-21-15,-21 0 16,0 0-16,21 0 0,-21-22 0,-1 22 16,22-21-16,-21-1 0,0 1 15,0-21-15,0 20 0,0-20 0,21-1 16,0 1-16,0-1 0</inkml:trace>
  <inkml:trace contextRef="#ctx0" brushRef="#br0" timeOffset="45779.8">4530 10562 0,'0'21'31,"-22"-21"-31,44 0 32,-1 0-17,0 0-15,0 0 0,0 0 16</inkml:trace>
  <inkml:trace contextRef="#ctx0" brushRef="#br0" timeOffset="46124.6">4974 10901 0,'0'0'0,"21"0"0,0 0 15,1 0-15,-1 0 16,0 0-16,0-21 16,0 21-16,-21-21 0,21-1 0,1 1 15,-22 0-15,0 0 16,0 0-16,0 0 0,0-1 15,-22 22 1,1 0-16,0 0 16,0 22-16,0-1 0,0 0 0,-1 0 15,1 0-15,0 22 0,21-22 16,-21 0-16,21 0 0,-21 0 16,21 22-16,0-22 0,0 0 0,0 0 15,0 0-15,21-21 0,0 21 16,0-21-16,0 0 0,22 0 15,-22 0-15,21 0 0,-21 0 0,22 0 16,-22-21-16,21 21 0,1-21 0,-22 0 16</inkml:trace>
  <inkml:trace contextRef="#ctx0" brushRef="#br0" timeOffset="46585.32">5736 10668 0,'0'0'15,"0"-21"-15,0 0 0,-21 21 16,0 0-1,0 0-15,-1 21 0,1-21 16,0 21-16,0 0 0,0 22 0,0-22 16,21 0-16,0 21 0,0-21 0,0 1 15,0 20-15,0-21 0,0 0 16,0 0-16,21 1 0,0-1 0,0 0 16,0-21-16,0 21 0,22-21 0,-22 0 15,21 0-15,1 0 0,-22 0 16,21 0-16,0-21 0,1 21 0,-1-21 15,0 0-15,1-1 0,-22-20 0,21 21 16,-21-21-16,1-1 0,-1 1 16,0-22-16,-21 22 0,0-21 15,21-1-15,-21 1 0,0 20 0,0-20 16,0 20-16,0 1 0,0 21 0,0 0 16,0 0-16,-21 21 15,21 42 1,-21-21-16,21 21 0,-21 1 0,21-1 15,-22 0-15,22 22 0,0-22 16,0 22-16,0-22 0,0 0 0,0 1 16,0-1-16,0 0 0,0-20 0,0 20 15,0-21-15,22 0 0,-1 0 16,-21 1-16,21-22 16,0 0-16,0 0 0,0 0 0,1-22 15,-1 1-15,-21 0 16,21 0-16,0 0 0</inkml:trace>
  <inkml:trace contextRef="#ctx0" brushRef="#br0" timeOffset="46752.22">6138 10562 0,'-21'0'0,"42"0"0,-63 0 0,21 0 16,0 21-16,-1-21 0,22 22 15,0-1 1,22-21-16,20 0 15,-21 0-15,0 0 0,22 0 0,-22 0 16,0-21-16,21 21 0,-21-22 0,22 22 16,-22-21-16</inkml:trace>
  <inkml:trace contextRef="#ctx0" brushRef="#br0" timeOffset="47888.69">7832 10435 0,'0'0'0,"-22"0"16,22-21-1,0 0 1,22 0 0,-22 0-16,21-1 0,0 22 15,21-21-15,-21 0 0,1 0 0,20 0 0,-21 0 16,0-1-16,22 1 0,-43 0 16,21 0-16,-21 0 0,0 0 0,0-1 15,0 1-15,-21 0 0,-1 0 16,1 21-16,-21 0 0,0 0 15,-1 0-15,1 0 0,-22 0 0,22 0 16,-21 0-16,20 21 0,1-21 16,0 21-16,20 0 0,-20 1 0,42-1 15,0 0-15,0 0 0,0 21 0,0-20 16,42-1-16,-20 21 0,20 0 16,0-20-16,22 20 0,-22 0 0,0 1 15,22-22-15,-22 21 0,1 0 0,-1-20 16,-21 20-16,0 0 0,0-21 15,-21 1-15,0-1 0,0 21 0,-21-21 16,-21 0-16,0 1 0,-1-22 0,-20 21 16,-1 0-16,1-21 15,20 0-15,-20 0 0,-1 0 0,1 0 16,21 0-16,-43 0 0,43-21 16,20 0-16,1-1 0,0 1 0,0 0 15,21-21-15,0 21 0,0-43 16,0 22-16,0-1 0,0-20 0,0 21 15,0-22-15,21 22 0,-21-1 0,21 22 16,0-21-16,-21 21 0,22 21 16,-1 0-16,-21 21 15,0 0-15,0 21 0,21 1 16,-21-1-16,0 22 0,0-22 0,0 0 16,0 22-16,21-22 0,-21 0 15,0 1-15,21-1 0,-21-21 0,0 22 16,21-22-16,1 0 0,-22 0 15,21-21-15,0 21 0,0-21 0,0 0 16,85 0-16,-85-21 16,22 21-16,-1-21 0,0 0 15,1 0-15,20-22 0,-21 22 0,1-21 16,-1-1-16,0 1 0,1 0 0,-1-22 16,-21 1-16,0 20 15,22-20-15,-22-1 0,-21 22 0,21-21 16,-21 20-16,21 1 0,-21 0 0,21-1 15,-21 22-15,0 0 0,0 42 32,0 21-32,0-20 0,0 20 15,0 0-15,-21 1 0,21-1 16,-21 21-16,21-20 0,0 20 0,-21-20 16,0-1-16,21 21 0,-21-20 0,21-22 15,0 21-15,0-21 0,0 22 16,0-22-16,0 0 0,0 0 15,21-21 1,0 0-16,0-21 16,0 0-16,-21 0 0,21-22 15</inkml:trace>
  <inkml:trace contextRef="#ctx0" brushRef="#br0" timeOffset="48076.81">8064 10499 0,'0'0'0,"-21"0"32,42 0-32,1 0 15,-1 0-15,0 0 0,21 0 16,-21-21-16,22 21 0,-22-22 0,21 22 16,1 0-16,-22-21 0,21 0 15,0 21-15,-20 0 0,20 0 0,-21 0 16</inkml:trace>
  <inkml:trace contextRef="#ctx0" brushRef="#br0" timeOffset="48437.6">8509 10605 0,'0'0'16,"-21"0"-16,21-22 16,0 1-16,0 0 15,0 0-15,0 0 0,0 0 0,21-1 16,-21 1-16,21 21 0,0-21 15,0 0-15,1 21 0,-1 0 0,0 0 16,21 0-16,-21 0 0,1 0 0,-1 21 16,21 21-16,-21-20 0,0-1 15,1 21-15,-22-21 0,0 22 0,0-1 16,0-21-16,0 21 0,0-20 0,0-1 16,0 21-16,0-21 0,-22-21 15,22 21-15,0 1 0,-21-22 16,21-22-1,0 1 1,0 0-16,0 0 0,0 0 16,0 0-16,0-1 0,21-20 0,1 0 15,-22 21-15,21-22 0,0 1 0,-21 0 16,21-1-16,0 22 0,0-21 16,1 21-16,-1-1 0,21 1 0,-21 0 15</inkml:trace>
  <inkml:trace contextRef="#ctx0" brushRef="#br0" timeOffset="48852.37">9207 10372 0,'0'0'0,"0"21"0,0 21 16,0-21-16,0 22 0,0-1 15,0-21-15,-21 22 0,21-22 16,-21 0-16,21 21 0,0-21 0,0 1 16,0-1-16,0 0 0,0 0 15,21-21-15,0 0 0,1 21 0,-1-21 16,21 0-16,-21 0 0,0 0 15,1-21-15,-1 0 0,0 0 16,0 21-16,0-21 0,0-22 0,1 22 16,-1 0-16,0-21 0,0-1 0,-21 22 15,0-21-15,0-1 0,21 1 16,-21 0-16,0 21 0,21-22 16,-21 22-16,0 0 0,0 42 31,0 0-31,0 0 0,-21 1 15,21 20-15,-21 0 0,21-21 0,0 22 16,0-1-16,0-21 0,0 22 0,0-1 16,0-21-16,0 0 0,0 0 15,0 1-15,0-1 0,0 0 0,21-21 16,0 0-16,1 0 0,-1 0 16,0 0-16,0 0 0,0 0 15,22-21-15,-22 0 0,21-1 0,-21 1 16,22 0-16,-22 0 0,0-21 0,0-1 15,0 22-15</inkml:trace>
  <inkml:trace contextRef="#ctx0" brushRef="#br0" timeOffset="49036.26">10054 10308 0,'0'21'0,"0"-42"0,0 0 0,-21 42 47,0 0-47,0 1 0,21-1 15,-22 0-15,1 0 0,21 0 16,0 22-16,-21-22 0,21 0 0,0 0 15,-21 0-15,21 0 0,0 1 0,0-1 16,0 0-16,0 0 16,21-21-16,0 0 0,0 0 15,1 0-15,-1 0 0,0 0 16,0 0-16</inkml:trace>
  <inkml:trace contextRef="#ctx0" brushRef="#br0" timeOffset="49320.76">10414 10287 0,'-42'-42'31,"20"42"-31,1 0 0,0 21 16,0 0-16,21 0 0,-21 0 0,0 22 16,-1-22-16,1 21 0,21 1 15,0-1-15,0-21 0,0 21 0,0 1 16,0-22-16,0 21 0,0-21 15,0 1-15,0-1 0,21 0 0,1-21 16,-1 21-16,0-21 0,21 0 16,-21 0-16,1 0 0,20 0 0,0 0 15,-21-21-15,22 21 0,-1-21 0,0 0 16,1-22-16,-22 22 0,21-21 0,-21-1 16,22 1-16,-22 0 0,0-22 15,0 22-15,0-22 0</inkml:trace>
  <inkml:trace contextRef="#ctx0" brushRef="#br0" timeOffset="50236.24">10880 9843 0,'0'0'0,"0"-43"0,0 1 0,0 21 0,0-22 16,-22 22-16,1 21 15,0 21-15,21 1 0,-21-1 16,0 21-16,21 0 0,-21 1 0,21-1 16,0 22-16,-22-22 0,22 0 15,-21 22-15,21-22 0,0 22 0,0-22 16,0 0-16,0 22 0,0-22 0,0 0 15,0 1-15,0-22 0,21 21 16,1-21-16,-22 1 0,21-1 0,0 0 16,0 0-16,0-21 0,0 0 0,1 0 15,-1 0-15,0 0 0,0 0 16,21-21-16,-20 0 0,-1 0 16,0-1-16,21 1 0,-21 0 0,1-21 15,-1-22-15,0 43 0,-21-21 16,0 21-16,0-22 0,0 22 15,0 0-15,0 42 32,-21 0-32,21 0 15,-21 22-15,21-22 0,0 0 16,0 21-16,0-20 0,0-1 0,0 21 0,0-21 16,0 0-16,0 1 0,0-1 15,0 0-15,21 0 16,0-21-16,0 21 0,0-21 0,0 0 15,22 0-15,-22 0 0,0 0 0,21-21 16,-20 0-16,-1 21 0,0-21 16,0 0-16,0-1 0,0-20 0,1 21 15,-1-21-15,-21 20 0,0-20 0,0 0 16,0 21-16,21-1 0,-21 1 16,0 42 15,-21 1-31,21 20 0,0-21 15,0 0-15,0 0 0,0 22 0,-21-22 16,21 0-16,0 0 0,0 0 16,0 1-16,0-1 0,0 0 15,0 0-15,21-21 0,0 21 16,0-21-16,0 0 0,0 0 16,-21-21-16,22 0 15,-1 0-15,-21 0 0,0-22 16,21 22-16,0-21 0,-21 21 0,21-22 15,-21 1-15,21 21 0,1-22 16,-1 22-16,0 0 0,-21 0 0,21 0 16,0 0-16,0 21 0,1 0 15,-1 0-15,0 0 0,0 0 0,0 21 16,0 0-16,-21 21 16,22-21-16,-22 1 0,0 20 0,0-21 15,21 0-15,-21 22 0,0-22 0,0 0 16,0 0-16,0 0 0,0 0 15,-21-21-15,21 22 0,-22-22 16,1 0-16,21-22 16,0 1-1,0 0-15,0 0 0,0 0 16,0 0-16,0-1 0,0-20 0,0 21 16,21-21-16,1 20 0,-1 1 0,0-21 15,-21 21-15,21 0 16,0-1-16,0 1 0,1 0 0,-1 21 15,0 0-15,0 0 0,0 0 16,0 0-16</inkml:trace>
  <inkml:trace contextRef="#ctx0" brushRef="#br0" timeOffset="50597.74">12298 10372 0,'0'21'0,"0"-42"0,0 63 16,21-21-16,-21 0 0,0 1 0,21-22 15,-21 21-15,21-21 0,0 0 16,1 0-16,20 0 0,-21 0 15,0-21-15,0 21 16,1-22-16,-1 1 0,0 0 0,0 0 0,0 0 16,0-22-16,1 22 0,-22 0 15,0-21-15,0 21 0,0-22 16,0 22-16,0 0 0,0 0 0,-22 21 16,1 0-16,0 0 15,0 21-15,0-21 0,0 42 16,-1-21-16,1 1 0,0 20 0,21 0 15,0 1-15,-21-1 0,21-21 0,0 21 16,0 1-16,0-22 0,0 0 16,21 21-16,-21-20 0,21-22 0,0 21 15,1-21-15,-1 0 0,21 0 0,-21 0 16,22 0-16,-22 0 0,21 0 16,-21-21-16,22 21 0,-22-22 15,0 1-15,0 0 0,21 0 0,-20 0 16,-22 0-16,21-1 0,0-20 0,-21 21 15</inkml:trace>
  <inkml:trace contextRef="#ctx0" brushRef="#br0" timeOffset="50924.75">10710 9737 0,'0'0'0,"-42"0"0,21 0 0,0 0 15,105 0 1,-20 0-16,-1 0 16,22 0-16,0-21 0,20 21 15,-20-22-15,21 22 0,-21 0 0,-1-21 16,1 21-16,-22 0 0,1-21 0,42 21 15,-43 0 1,-42 0-16,22 0 0,-22 0 0,-21-21 16,-21 21-1,0 0 1,-22 0-16,22 0 0,-21 0 0,-1 0 16,1 0-16</inkml:trace>
  <inkml:trace contextRef="#ctx0" brushRef="#br0" timeOffset="51960.07">825 12425 0,'0'0'0,"22"-21"16,-22 0-16,21 21 0,-21-22 15,-21 22 1,-1 0 0,1 0-16,-21 0 0,21 0 15,0 22-15,-22-1 0,22 0 0,-21 0 16,21 21-16,-22 1 0,1-1 16,21 0-16,-22 22 0,22-22 0,-21 22 15,21-1-15,21-20 16,0 20-16,-21-21 0,21 1 15,0-1-15,0-21 0,21 22 0,0-22 16,21-21-16,-21 21 0,22-21 16,-1 0-16,22 0 0,-22 0 0,0-21 15,22 0-15,-22-1 0,0 1 16,1 0-16,-1 0 0,-21 0 0,0-22 16,1 22-16,-22 0 0,0 0 15,0-21-15,0 20 0,-22 1 0,1 0 16,0 0-16,-21 0 15,21 0-15,-22 21 0,1 0 0,0 0 16,20 0-16,-20 0 0,21 21 0,-21 0 16,20 0-16,1 0 15,0 22-15,21-22 0,0 0 0,0 21 16,0-21-16,0 1 0,0-1 16,0 0-16,0 0 0,0 0 0,21-21 15,0 0-15,1 0 16,20 0-16,-21 0 0</inkml:trace>
  <inkml:trace contextRef="#ctx0" brushRef="#br0" timeOffset="52256.86">1270 12700 0,'0'21'0,"-21"-21"0,0 43 31,21-65 1,21 1-17,-21 0-15,0 0 16,0 0 0,-21 21-1,-1 0 1,22 21-16,0 0 0,0 0 15,0 0 1,22 1-16,-1-22 16,0 0-16</inkml:trace>
  <inkml:trace contextRef="#ctx0" brushRef="#br0" timeOffset="56400.24">2646 12192 0,'0'0'0,"21"-21"0,-21 0 0,0 0 16,21-1-16,-21 1 15,0 0 1,0 42 15,0 0-31,0 22 0,0-22 0,0 21 16,0 22-16,-21-22 0,21 0 15,0 22-15,0-22 0,0 1 0,-21-1 16,21 21-16,0-20 0,0-1 16,-21 0-16,-1-20 0,22 20 0,-21-21 15,0 21-15,0-20 16,21-1-16,-21-21 0,0 0 0,-1 21 16,1-21-16,0 0 0,0 0 15,0-21-15,0 0 0,-1-1 16,22 1-16,0 0 0,0 0 15,-21 0-15,21-22 0,0 22 0,0 0 16,0-21-16,0 21 0,0-22 16,0 22-16,0-21 0,21 21 0,-21-1 15,22 1-15,-1 0 0,0 21 16,0 0-16,0 0 0,0 0 16,22 21-16,-22 0 15,0 1-15,0-1 0,0 0 0,22 21 16,-22 1-16,0-22 0,0 21 15,0 0-15,1 1 0,-1-22 0,0 21 16,0-21-16,0 1 0,0-1 16,22 0-16,-22 0 0,0-21 0,0 0 15,22 0-15,-22 0 0,0 0 16,21-21-16,-21 0 0,22-22 0,-22 22 16,0 0-16,21-21 0,-20-1 15,-1 1-15,0 0 0,0-1 0,0 1 16,-21 0-16,0-1 0,0-20 15,0 21-15,0-22 0,0 22 16,-21-22-16,0 22 0,-21-22 0,20 22 16,1 0-16,-21-1 0,0 22 15,20 0-15,-20 0 0,0 21 0,-1 0 16,1 0-16,0 21 0,21 0 16,-22 22-16,22-1 0,-21 0 0,21 22 15,21-1-15,-22 1 0,22-1 16,0 1-16,0-22 0,0 22 15,0-1-15,22 1 0,-1-22 0,0 0 16,0 1-16,21-1 0,1 0 0,-22-21 16,21 22-16,1-22 15,-1-21-15,0 21 0,22-21 0,-22 0 16,0 0-16,22 0 0,-22 0 16,1-21-16,20 0 0,-21 0 0,1-1 15,-1-20-15,0 21 0,1 0 16,-1-22-16,0 22 0,-20-21 0,-1 21 15,0-22-15,-21 22 0,0 0 0,0-21 16,0 21-16,0-1 16,0 1-16,-21 21 0,0 0 15,-1 0-15,1 21 16,0-21-16,0 22 0,0-1 0,21 0 16,0 0-16,-21 0 0,21 0 15,0 22-15,-22-22 0,22 21 16,0-21-16,0 43 0,0-43 15,0 21-15,0-20 0,22-1 16,-1 0-16,0-21 0,0 21 0,21-21 16,-20 0-16,-1 0 0,21 0 15,-21 0-15,22-21 0,-22 0 0,21 21 16,-21-21-16,22-1 0,-22-20 16,21 21-16,-21 0 0,0-22 0,1 22 15,-1-21-15,0 21 0,0-22 16,-21 22-16,0-21 0,0 21 0,0 0 15,0-1-15,-21 44 32,0-22-32,21 21 15,0 0-15,0 21 0,0-21 0,0 1 16,0-1-16,0 21 0,0-21 16,0 0-16,0 22 0,21-22 0,0 0 15,-21 0-15,21 0 0,-21 1 16,0-1-16,0 0 0,0 0 15,-21-21 17,0-21-32,21 0 15,-21 21-15,0-21 0,21-1 0,-22 1 16,1 0-16,21 0 0,-21 0 16,21 0-1,0 42 1,0 0-16,0 0 15,0 0-15,0 0 0,21 1 0,-21-1 16,21 0-16,1 0 0,-22 0 16,21-21-16,0 21 0,0-21 0,0 0 15,22 0-15,-22 0 0,0 0 0,21 0 16,-21 0-16,22-21 0,-22 21 16,21-21-16,1 0 0,-22 0 15,21-22-15,-21 22 0,22-21 0,-22 21 16,0-22-16,0 1 0,0 21 15,0-21-15,-21 20 0,22-41 16,-22 42-16,0 0 0,21 21 16,-21 21-1,0 0-15,0 0 16,0 0-16,0 0 0,-21 1 0,21 20 16,0-21-16,0 0 0,0 0 0,0 1 15,0-1-15,0 0 0,0 0 16,0 0-16,21-21 15,0 0-15,0 0 16,0 0 0,-21-21-16,21 0 0,-21 0 0,0 0 15,22-22-15,-1 22 0</inkml:trace>
  <inkml:trace contextRef="#ctx0" brushRef="#br0" timeOffset="56734.05">4974 12256 0,'0'0'0,"0"-22"0,0 1 0,-21 0 0,0 21 15,0 0-15,-1 0 16,1 21-16,21 0 0,0 1 16,-21-1-16,21 0 0,0 0 15,0 0-15,0 0 0,0 1 16,0-1-16,21-21 16,0 0-16,1 0 0,-1 0 15,0 0-15,0 0 0,0 0 16,-21-21-16,21-1 15,-21 1-15,0 0 0,0 0 0,0 0 16,0 0-16,0-1 0,0 1 0,0 0 16,0 0-16,-21 21 15,0 0-15,0 0 0,0 0 16,21 21-16,-21 0 0,-1 0 16,22 1-16,-21-1 0,21 0 0,0 21 15,0-21-15,0 1 0,0-1 0,0 21 16,0-21-16,0 0 15,0 1-15,21-1 0,1-21 0,-1 21 16</inkml:trace>
  <inkml:trace contextRef="#ctx0" brushRef="#br0" timeOffset="57856.19">5673 12615 0,'0'0'0,"0"-63"31,0 42-31,-22 0 0,1-1 16,0 1-16,0 0 0,0 21 0,0 0 15,-1 0-15,1 0 0,0 0 16,0 0-16,0 0 0,-22 21 0,22-21 16,0 21-16,-21 1 0,21-1 15,-1 21-15,1-21 0,0 22 16,21-1-16,-21-21 0,21 0 0,0 0 15,0 1-15,0-1 0,0 0 16,21-21-16,0 0 0,0 0 0,1 0 16,-1 0-16,21 0 15,0 0-15,-20 0 0,20-21 0,0 0 16,1 21-16,-22-22 0,21 1 0,-21 0 0,0 0 16,1 0-16,-22 0 15,21-1-15,-21 1 16,0 0-1,0 42 17,0 0-32,0 1 0,0-1 15,0 0-15,0 21 0,0 1 0,0-1 16,0 0-16,0 1 0,0-1 0,0 21 16,0-20-16,0 20 15,0-20-15,0 20 0,21 1 0,-21-1 16,21 1-16,-21-1 0,0 1 0,21-1 0,-21 1 15,0-1-15,0 1 16,0-1-16,0 1 0,0-1 0,0 1 16,0-22-16,0 0 0,0 1 0,-21-1 15,0 0-15,0-21 0,0 22 16,-1-43-16,1 21 0,-21 0 0,21-21 16,-22 0-16,22 0 0,-21 0 0,0 0 15,-1 0-15,1-21 0,0 0 16,-22 0-16,22-1 0,-1 1 0,1-21 15,21 0-15,-21-1 0,20 1 16,1 0-16,21-22 0,0 22 16,0-22-16,0 1 0,0-22 0,43 22 15,-1-86-15,0 65 0,1-1 16,-1 0-16,0 1 0,22-1 16,-22 0-16,22 1 0,-1-1 0,1 22 15,-22-1-15,21 1 0,1 20 16,-22 1-16,1 0 0,-1-1 0,-21 22 15,21 0-15,-20 0 0,-1 21 16,-21 21 0,0 0-1,0 0-15,0 0 0,0 1 16,0-1-16,0 0 0,0 0 16,0 0-16,21 0 0,-21 1 15,0-1-15,0 0 0,21-21 16,-21 21-16,0-42 47,0 0-47,0 0 0,0-1 15,0-20-15,0 21 0,0 0 16,21-22-16,-21 22 0,21-21 0,1 21 16,-1 0-16,0-22 0,0 22 15,21 0-15,22-43 16,-22 64-16,1-21 0,-1 21 15,0 0-15,1 0 0,-1 21 0,0 1 16,-21-1-16,22 0 0,-22 21 0,0-21 16,0 22-16,-21-22 0,0 21 0,0-21 15,0 22-15,0-22 0,0 0 16,0 0-16,0 0 0,0 1 0,-21-1 16,0-21-16,0 0 15,0 0 16,-1 0-31,1 0 0</inkml:trace>
  <inkml:trace contextRef="#ctx0" brushRef="#br0" timeOffset="58872.36">275 14182 0,'0'0'0,"-21"0"16,0 0-16,0 0 16,-1 21-1,22 0-15,-21-21 0,21 21 16,0 0-16,0 1 0,0-1 16,0 0-16,21 0 0,1 0 15,20 0-15,-21 1 0,21-22 0,1 0 16,-1 0-16,0 0 0,1 0 15,20 0-15,-20 0 0,20-22 16,-21 1-16,1 0 0,-1 0 0,-21 21 16,22-21-16,-22 0 0,0-1 15,-21 1-15,0 0 0,0 0 0,0 0 16,0 0-16,0-1 16,-21 22-16,0 0 15,-1 0-15,1 22 16,0-1-16,21 0 0,-21 21 15,0 1-15,0-1 0,-1 0 0,22 22 16,-21-22-16,0 22 0,0-22 16,0 21-16,0-20 0,21 20 15,-22-20-15,1-1 0,0-21 0,0 21 16,21 1-16,0-22 0,0 0 16,0 0-16,-21 0 0,21 1 0,0-1 15,0 0 1,-21-42-1,21 0 1,0-1-16,0 1 16</inkml:trace>
  <inkml:trace contextRef="#ctx0" brushRef="#br0" timeOffset="59132.22">190 14732 0,'0'0'0,"0"21"15,0 0 17,22-21-32,20 0 0,-21 0 0,21 0 15,1 0-15,-1 0 0,0 0 0,22 0 16,-22-21-16,1 21 16,-1-21-16,0 21 0,1-21 0,-1 21 15,-21 0-15,0 0 0,0-21 16,1 21-16,-22-21 0,0-1 31,0 1-15</inkml:trace>
  <inkml:trace contextRef="#ctx0" brushRef="#br0" timeOffset="59420.05">1143 14669 0,'0'21'0,"0"-42"0,21 42 0,0-21 15,0 0 1,1 0-16,-1-21 16,0-1-16,-21 1 15,0 0 1,0 0-16,-21 21 15,0 0-15,-1 0 16,1 0-16,0 0 31,21 21-31,0 0 0,0 0 16</inkml:trace>
  <inkml:trace contextRef="#ctx0" brushRef="#br0" timeOffset="61232.34">2095 14055 0,'0'0'0,"-21"0"0,0 0 16,0 0 0,21 21-16,0 0 15,-21-21-15,21 21 0,0 0 0,0 1 16,0-1-16,0 0 0,21-21 15,0 21-15,0-21 0,0 0 0,22 0 16,-22 0-16,21 0 0,1 0 16,-1 0-16,0 0 0,1-21 15,-1 0-15,0 0 0,22-1 16,-22 1-16,-21 0 0,22 0 0,-22 0 16,21 0-16,-21-43 15,-21 43-15,0 0 0,0-22 0,0 22 16,0 0-16,0 0 0,-21 21 15,0 0-15,0 0 16,0 21-16,-1 0 0,22 0 16,-21 22-16,21-1 0,-21 0 0,21 1 15,0-1-15,0 22 0,0-1 16,0 1-16,0-1 0,0 1 16,0-1-16,0 1 0,0-1 15,0-21-15,0 22 0,0-22 0,0 1 16,0-1-16,0 0 0,0-21 15,0 22-15,0-22 0,0 0 0,0 0 16,-21-21 0,0 0-16,0 0 0,-1 0 15,1-21-15,-21 0 0,21 0 16,0 0-16,-22-1 0,1-20 16,21 21-16,-22-21 0,22-1 0,-21 22 15,21-21-15,0-1 0,-1 22 16,1 0-16,0 21 15,21 21 1,0 0-16,0 1 0,21-1 16,0 21-16,1-21 0,-1 0 0,0 22 15,21-22-15,-21 0 0,22 0 16,-1-21-16,0 21 0,1 1 0,20-22 16,-20 0-16,20 0 0,-21 0 15,22 0-15,-22 0 0,22-22 0,-22 1 16,0 0-16,1 0 0,-1 0 15,-21 0-15,22-22 0,-22 22 16,0-21-16,0-1 0,-21 22 0,0-21 0,0 0 16,0 20-16,0-20 15,0 21-15,0 42 32,0 21-32,0-20 0,0-1 15,0 0-15,0 21 0,-21-21 16,21 1-16,-21 20 0,21-21 0,0 0 15,0 0-15,0 1 16,0-1-16,0-42 31,0-1-15,0 1-16,0-21 0,21 21 16,0 0-16,0-22 0,-21 1 15,21 21-15,-21-22 0,22 22 0,-1 0 16,0 0-16,-21 0 0,21 21 15,0 0-15,0 0 0,1 0 0,-22 21 16,21-21-16,0 21 0,-21 0 16,21 22-16,-21-22 0,0 0 0,0 0 15,21 0-15,-21 22 0,0-22 16,0 0-16,0 0 0,0 0 16,0 0-16,0 1 0,21-22 15,1 0-15,-1 0 16,0 0-16,0 0 0,0 0 0,0-22 15,1 1-15,-1 0 0,0 0 16,0 0-16,0-22 0,0 22 0,-21 0 16,22-21-16,-1 21 0,-21-22 15,21 22-15,-21 0 0,0 0 0,0 0 16,0 42 15,0 0-31,21 0 0,-21 0 0,0 0 16,21 22-16,-21-22 0,0 0 15,21 21-15,-21-20 0,22-1 0,-1 0 16,-21 0-16,21 0 16,0-21-16,0 21 0,0 1 0,1-22 15,-1 0-15,21 0 0,-21 0 0,0 0 16,22 0-16,-22-22 0,0 1 16,0 0-16,22 0 0,-1-21 15,-21 20-15,0-20 0,0 21 16,-21-21-16,0-1 0,22 22 0,-22-21 15,0 21-15,0-1 0,0 1 16,0 42 15,0 1-31,0 20 0,0-21 0,0 21 16,0 1-16,0 20 0,0-20 16,0 20-16,-22-21 0,22 22 15,0-1-15,0 1 0,0 21 0,0-22 16,0 22-16,0-22 0,0 22 15,0 0-15,0-22 0,0 1 0,0 20 16,0-20-16,0-1 0,0 1 0,0-22 16,0 22-16,0-22 0,0-21 15,0 21-15,0-20 0,0-44 16,0 1 0,0 0-16,0 0 0,0-21 15,0-1-15,0 1 0,0 0 0,22-22 16,-22 22-16,21-22 0,0 1 15,-21-22-15,21 22 0,-21-22 16</inkml:trace>
  <inkml:trace contextRef="#ctx0" brushRef="#br0" timeOffset="61472.2">4381 14647 0,'0'-42'16,"0"84"-16,-21-147 0,21 62 0,0 1 16,0 0-16,0-1 0,0 22 0,0-42 15,0 41-15,21 1 0,22 21 16,-22-21-16,0 21 0,21 0 15,1 0-15,-22 21 0,21 0 0,-21 1 16,1 20-16,-1 0 16,0 1-16,-21-1 0,0 0 0,0-21 15,0 22-15,0-1 0,-21-21 0,0 0 16,-1 1-16,-20-1 0,21 0 16,0 0-16,-22-21 0,22 0 0,0 21 15,0-21-15,0 0 0,0 0 16,21-21-16,0 0 0,0 0 15</inkml:trace>
  <inkml:trace contextRef="#ctx0" brushRef="#br0" timeOffset="65333.99">4593 14669 0,'0'21'15,"21"-21"16,0 0-31,1-21 16,-1 21-16,0-22 0,0 1 0,0 0 16,0 0-16,22-21 0,-22-1 15,0 22-15,21-42 0,-20 20 0,-1 1 16,21 0-16,-21-22 0,0 22 16,1-1-16,-1-20 0,0 21 0,0-1 15,-21-20-15,0 42 0,0-1 16,0 1-16,-21 21 15,0 0-15,0 21 0,-1 1 16,1-1-16,0 21 16,0-21-16,0 22 0,0-1 0,21 0 15,-22 1-15,1 20 0,21-21 0,-21 1 16,21 20-16,0-20 0,0-1 16,0 0-16,0 1 0,21-1 0,0-21 15,1 21-15,20-20 0,-21-1 16,21-21-16,-20 21 0,62-21 15,-41 0-15,-1 0 0,0-21 16,1 21-16,-1-21 0,21-1 16,-20 1-16,-1-21 0,0 21 0,1-22 15,-1 22-15,0-21 0,-20 0 0,-1-1 16,-21 22-16,0-21 0,0 21 16,0-1-16,0 1 0,-21 21 15,-1 0-15,1 0 16,0 0-16,0 0 0,0 21 0,0 1 15,-1-1-15,1 0 0,21 0 16,0 21-16,0-20 0,0 20 0,0-21 16,0 0-16,0 22 0,0-22 0,0 0 15,21 0-15,1 0 0,-1 0 16,0 1-16,21-22 0,-21 0 0,22 0 16,-22 0-16,21 0 0,1 0 15,-1 0-15,0-22 0,-21 1 16,22 0-16,-1 0 0,-21 0 0,22 0 15,-22-22-15,0 22 0,0-21 16,-21-1-16,0 1 0,21 21 0,-21 0 16,21 0-16,-21-1 0,0 1 0,0 42 31,0 1-31,0-1 16,0 0-16,0 21 0,-21-21 0,21 22 15,0-22-15,0 0 0,0 21 16,0-20-16,0-1 0,0 0 0,0 21 15,0-21-15,0 1 16,0-1 0,0-42-1,0-1 1,0 1-16,21 0 0,-21 0 0,22 0 16,-22-22-16,0 1 0,21 21 0,0-21 15,-21-1-15,21 1 0,0 21 16,0 0-16,1-1 0,20-20 15,-21 42-15,0 0 0,0 0 16,-21 21-16,22-21 0,-22 21 16,21 1-16,-21 20 0,0-21 0,0 0 15,21 0-15,-21 22 16,21-22-16,0 0 0,-21 21 0,21-20 16,-21-1-16,22 0 0,-1 0 15,-21 0-15,21-21 0,0 0 16,0 0-16,0 0 15,1-21-15,-1 0 0,-21 0 16,21 0-16,0-1 0,0 1 16,22-42-16,-43 20 0,21 1 15,0 21-15,0-21 0,0-1 16,0 22-16,22 0 0,-43 0 0,21 0 16,0 21-16,0 0 0,-21 21 31,0 0-31,0 0 15,0 0-15,0 22 0,0-22 0,0 0 16,0 21-16,0-21 0,0 1 16,0 20-16,0-21 0,0 0 0,21 0 15,1 1-15,-1-1 0,0 0 0,0-21 16,21 21-16,-20-21 0,-1 0 16,21 0-16,-21 0 0,22 0 0,-22 0 15,21 0-15,0-21 0,-20 0 0,20 0 16,-21-1-16,21 1 0,-20 0 15,41-21-15,-63-1 0,21 22 16,-21-21-16,0 21 0,0-22 16,0 22-16,0 0 0,0 0 15,0 0-15,-21 21 0,0 0 16,0 0-16,0 0 0,-1 21 16,22 0-16,-21 0 0,21 0 15,0 22-15,0-22 0,0 0 0,0 21 16,0-20-16,0 20 0,0-21 15,0 0-15,0 0 0,21 1 0,1-1 16,-1-21-16,0 21 0,0-21 0,21 0 16,-20 0-16,-1 0 15,21 0-15,-21-21 0,22 21 0,-22-21 16,0-1-16,0 1 0,21 0 0,-20 0 16,-1 0-16,-21-22 0,21 22 15,0-21-15,-21 21 0,21 0 0,-21-1 16,0 1-16,0 0 0,0 42 31,0 0-31,-21 1 16,21-1-16,-21 0 0,21 0 15,0 0-15,0 0 0,0 1 0,-21-1 16,21 0-16,0 21 16,0-21-16,21-42 31,0 0-31,0 0 15,-21 0-15,21 0 0,1-1 16,-1 1-16,0-21 0,-21 21 0,21 0 16,0-1-16,0-20 0,-21 21 15,22 0-15,-1 21 16,-21 21 0,0 0-16,0 0 15,0 0-15,0 1 0,0-1 0,0 0 16,0 0-16,0 0 0,0 22 15,0-22-15,21 0 0,0 0 0,-21 0 16,42 0-16,-20 1 16,-1-22-16,21 0 0,-21 0 0,22 0 15,-22 0-15,21-22 0,-21 1 16,0 0-16,22 0 0,-22 0 0,0 0 16,21-22-16,-20 1 0,-1 0 15,0-1-15,0 1 0,0-22 0,-21 22 16,21-21-16,1 20 0,-22-20 0,21-1 15,-21 22-15,0-22 16,0 43-16,0 0 0,0 0 0,-21 21 16,-1 21-1,1 0-15,0 22 0,0-1 16,21 0-16,-21 1 0,0-1 0,21 0 16,-22 1-16,22-1 0,0 0 15,0 22-15,0-22 0,0 0 16,0 1-16,0-1 0,0-21 0,22 22 15,-1-22-15,0 0 0,0 0 16,0 0-16,22-21 0,-22 0 0,21 0 16,0 0-16,1 0 0,-1 0 0,0 0 15,43-42-15,-43 21 16,1 0-16,-1-1 0,-21-20 0,22 21 16,-22-21-16,0 20 15,0-20-15,-21 21 0,21-21 0,-21 20 16,0 1-16,0 0 0,-21-21 15,0 42-15,0 0 0,0 0 16,-1 0-16,1 0 0,0 0 0,0 21 16,0-21-16,0 21 0,-1 0 0,1 0 15,21 1-15,0 20 0,-21-21 16,21 0-16,-21 22 0,21-22 16,0 0-16,0 0 0,0 0 0,0 0 15,0 1-15,21-22 0,0 21 16,0-21-16,1 0 0,-1 0 15,0-21-15,0 21 16,0-22-16,0 1 0,1 0 0,-1 0 16,0 0-16,0-22 0,-21 22 0,0 0 15,21-21-15,0 21 16,-21-1-16,0 1 0,0 42 31,0 1-31,0-1 16,0 0-16,0 0 0,0 0 15,0 0-15,0 1 0,0-1 16,0 0-16,22 0 0,-22 0 16,21 0-16,0-21 0,0 0 15,0 0-15,0 0 16,1 0-16,-1 0 0,0 0 0,0-21 16,0 0-16,0 0 0,1 0 15,-1 0-15,0-1 0,0-20 16,0 0-16,22-1 0,-22 1 0,0 0 0,0-1 15,21-20-15,-20 21 0,-1-22 16,42-21-16,-63 43 0,0 0 16,0 21-16,0-1 0,0 1 15,-21 21 1,0 21-16,0 1 0,0-1 0,21 21 16,-22-21-16,22 22 15,-21-22-15,0 21 0,21 0 0,0 1 16,0-1-16,0 0 0,-21 1 15,21-1-15,0-21 0,0 22 0,0-1 16,0 0-16,0 1 0,0-22 0,0 21 16,0-21-16,0 22 0,0-22 15,21 0-15,21-21 16,-20 0-16,20 0 0,-21 0 0,21 0 16,1-21-16,-1 0 0,-21-1 15,22 1-15,-1 0 0,-21-21 16,21 21-16,22-43 0,-43 43 15,0 0-15,-21 0 0,21-1 0,-21 1 16,22 0-16,-22 42 31,-22 0-15,22 1-16,0-1 0,0 0 16,0 0-16,-21 0 0,21 0 15,0 1-15,0-1 0,0 0 0,0 0 16,0 0-16,0 0 0,21-21 15,-21 22-15,22-22 0,-1 0 0,0 0 16,0 0-16,0 0 0,0-22 16,1 1-16,-1 0 0,0 0 15,21 0-15,-21 0 0,1-22 16,-1 22-16,0 0 0,-21 0 0,21 0 16,0-1-16,-21 1 0,0 0 15,0 42 16,-21-21-31,21 21 16,-21 1-16,21-1 0,0 0 0,0 0 16,0 0-16,0 0 0,0 1 15,0-1-15,0 0 0,0 0 16,0 0-16,21 0 16,0-21-16,0 0 0,1 0 15,-1 0-15,0 0 0,-21-21 16,21 0-16,-21 0 15,21 0-15,-21 0 0,0-1 0,0 1 16,0 0-16,0-21 0,0 21 0,0-1 16,-21 1-16,0 0 0,21 0 15,-21 21-15,0-21 0,-1 21 0,1 0 16,0 0-16,42 0 47,22 0-47,-22 0 0,0 0 15,21 0-15,-21-21 0,1 21 16,20 0-16,-21 0 0,0 0 16,22 0-16,-22-22 0,0 22 15,0 0-15,0 0 0,0 0 16,-21 22-16,22-1 0,-22 0 16,0 0-16,0 0 0,0 0 15,0 1-15,0-1 0,0 21 16,0-21-16,0 0 0,-22 1 0,22-1 15,0 0-15,0 0 16,-21 0-16,21 0 0,-21-21 0,21 22 0,0-44 47,0 1-47,0 0 16,21 0-16,-21 0 0,21 0 15,1-1-15,20 1 0,-21 0 0,0-21 16,22 21-16,-22-22 0,21 22 15,0-21-15,-20 21 0,20-1 16,0 1-16,-21 21 0,1 0 0,-1 0 16,-21 21-16,0 1 15,0-1-15,0 0 0,0 0 0,0 0 16,0 22-16,0-22 0,0 0 0,0 21 16,0-21-16,0 1 0,0 20 15,0-21-15,0 0 0,0 0 0,0 1 16,0-1-1,21-21-15,0 0 0,0 0 16,0 0-16,1-21 0,-1 21 0,0-22 16,-21 1-16,21 0 0,0 0 15,0 0-15,1 0 0,-22-22 0,21 22 16,0-21-16,-21 21 0,21-1 16,-21-20-16,0 21 0,0-21 0,0-1 15,0 1-15,0-22 16,-21 43-16</inkml:trace>
  <inkml:trace contextRef="#ctx0" brushRef="#br0" timeOffset="65555.44">11303 13547 0,'0'0'0,"-21"0"0,0-21 15,-1 21-15,1 0 0,0-22 63,0 22-47,0 0-16</inkml:trace>
  <inkml:trace contextRef="#ctx0" brushRef="#br0" timeOffset="65792.31">10012 13822 0,'-21'0'16,"42"0"-16,-42 21 0,42-21 15,0 0-15,0 0 16,21 0-16,-20 0 0,20 0 15,0 0-15,1 0 0,-22 0 0,21 0 16,0-21-16,-20 21 0,-1-21 16,21 21-16,-21 0 0,-21-21 15,0-1-15,-21 1 16</inkml:trace>
  <inkml:trace contextRef="#ctx0" brushRef="#br0" timeOffset="66034.17">8826 13780 0,'0'0'16,"-42"0"-16,0 0 0,21 21 0,-1-21 0,1 0 16,42 0 15,1 0-31,20-21 0,0 21 0,-21-22 15,22 22-15,-1-21 16,0 21-16,1 0 0,-1-21 0,0 21 0,-20 0 16,-1 0-16,-21 21 15,0 0-15,-21-21 0,-1 22 16</inkml:trace>
  <inkml:trace contextRef="#ctx0" brushRef="#br0" timeOffset="67083.99">677 16214 0,'0'0'0,"-21"0"31,0 0-15,0 0-16,0 0 0,-1 0 0,1 0 16,0 0-16,0 0 0,0 0 15,0 0-15,-1 0 0,1-21 0,0-1 16,0 1-16,21 0 16,0 0-16,0-21 0,0 20 15,21 1-15,0-21 0,22 21 0,-22 0 16,21-1-16,0 1 15,-20 0-15,20 0 0,0 21 0,1 0 16,-22 0-16,21 0 0,-21 0 16,0 21-16,-21 0 0,0 0 15,0 22-15,0-1 0,-21 0 0,0 1 16,0-1-16,-21 0 0,-1 1 16,1-1-16,0 0 0,-22 1 15,22-1-15,-1 0 0,22 1 0,-21-22 16,21 0-16,21 0 0,0 0 15,0 1-15,0-1 0,42-21 16,-21 0-16,0 0 0,22 0 16,-1 0-16,22 0 15,-22 0-15,0-21 0,22 21 0,-22-22 16,0 1-16,1 0 0,-1 0 16,-21 0-16,0 0 0,1-1 0,-22 1 15,0 0-15,0 0 0,-22 0 16,1 0-16,-21-1 0,21 1 15,-22 21-15,1 0 0,0 0 0,-1 0 16,1 0-16,0 0 0,-1 21 16,1 1-16,21-1 0,0 0 0,0-21 15,-1 21-15,22 0 0,0 0 16,0 1-16,22-1 16,-1-21-16,21 0 0,0 21 15,1-21-15,-22 0 0,21 0 16,22 0-16,-22 0 0</inkml:trace>
  <inkml:trace contextRef="#ctx0" brushRef="#br0" timeOffset="67389.82">1460 16277 0,'0'21'0,"22"-21"47,-1 0-47,0 0 0,0-21 15,-21 0-15,21 21 16,-21-21-16,0 0 16,0 0-16,0-1 0,-21 22 15,0 0 1,0 0-16,0 0 0,-1 0 15,22 22-15,0-1 16,-21-21-16,21 21 16,0 0-1</inkml:trace>
  <inkml:trace contextRef="#ctx0" brushRef="#br0" timeOffset="71320.57">2498 15981 0,'0'0'0,"-22"-21"31,22 42-31,22-21 16,-1 0-16,0 0 15,0 0-15,21 0 0,1 0 0,-1 0 16,-21 0-16,22-21 0,-1 0 15,0-1-15,1 1 0,-1 0 0,0 21 16,-21-21-16,1 0 16,-1 0-16,0-1 0,-21 1 0,0 0 15,0 0-15,0 0 0,0 0 16,-21-1-16,0 1 0,-1 21 16,1 0-16,-21 0 0,21 0 15,-22 0-15,22 0 0,-21 21 0,0 1 16,-1-1-16,22 0 0,-21 0 15,21 21-15,-1 1 0,1-1 0,21 0 16,0 1-16,0-1 0,0 0 16,0 1-16,0-1 0,21-21 0,1 22 15,-1-22-15,0 0 0,0-21 16,0 21-16,22-21 0,-22 0 16,0 0-16,0 0 0,0 0 15,0 0-15,1 0 0,-22-21 0,0 0 16,0 0-16,-22 21 15,1 0-15,-21-22 0,21 22 16,-22 0-16,1 0 0,21 0 16,-21 0-16,20 22 0,-20-1 0,21 0 15,21 0-15,0 0 0,-21 0 16,21 1-16,0-1 0,0 21 16,0-21-16,21 0 0,-21 1 0,21-1 15,0 0-15,0 0 0,1 0 0,-1-21 16,0 0-16,0 21 15,0-21-15,0 0 0,22 0 16,-22 0-16,0 0 16,0-42-16,0 21 0,1 0 15,-1 0-15,0-1 0,0-20 0,43-21 16,-43 20-16,0 1 16,0 21-16,21-22 0,-20 1 0,20 21 15,-21 0-15,21 0 0,-20-1 0,20 22 16,-21 0-16,0 0 0,0 22 15,1-1-15,-1 21 0,0 0 16,-21 1-16,0-22 0,0 21 16,0 1-16,0-22 0,0 21 15,-21-21-15,0 0 0,21 1 0,-22-1 16,1 0-16,21 0 0,-21 0 16,21-42 15,21 0-31,0 0 0,1 0 15,-1-22-15,21 22 0,-21-21 16,0 21-16,22-22 0,-22 1 0,0 21 16,21-22-16,-20 22 0,-1 0 15,0 0-15,0 0 0,-21 0 0,0 42 32,0 0-17,-21 0-15,0 0 16,21 22-16,-21-22 0,21 0 0,0 21 15,0-21-15,0 1 0,0 20 16,0-21-16,0 0 0,0 0 0,0 1 16,0-1-16,21 0 0,0-21 0,0 21 15,0-21-15,0 21 0,22-21 16,-22 0-16,42 0 0,-20-21 16,-1 0-16,0 21 15,-20-21-15,20 0 0,0-1 0,-21 1 16,22 0-16,-22 0 0,21 0 0,-21-22 15,-21 22-15,0-21 0,0 21 16,0 0-16,0-22 0,0 22 16,0 0-16,-21 21 15,0 0-15,0 0 0,0 0 16,0 21-16,-1 43 16,1-43-16,21 0 0,0 21 0,0-21 15,0 22-15,0-22 0,0 21 16,0-21-16,21 1 0,1-1 0,-1 0 15,0 0-15,0 0 16,0-21-16,0 0 0,22 21 0,-1-21 16,-21 0-16,22 0 0,-1 0 15,0-21-15,1 21 0,-22-21 0,21 0 16,0 0-16,-20 0 0,20-1 0,-21 1 16,0 0-16,0-21 0,1-1 15,-1 22-15,0-21 0,0 0 16,-21 20-16,21 1 0,-21 0 0,21 0 15,-21 0-15,22 21 0,-1 0 16,-21 21-16,0 0 16,0 0-16,0 0 0,0 1 15,0-1-15,0 0 0,0 0 16,0 0-16,0 0 16,21-21-1,-21-21 1,0 0-16,0 0 15,0 0-15,0 0 0,0-1 16,0 1-16,0 0 0,0 0 0,0 0 16,0 0-16,-21 21 0,21-22 0,-21 22 15,-1 0 1,1 0-16,0 22 0,21-1 16,-21 0-16,0 0 15,21 0-15,0 22 0,0-22 0,-21 21 16,21-21-16,0 0 0,0 22 0,0-22 15,0 0-15,0 21 0,0-20 16,21-1-16,0 0 0,0-21 0,-21 21 16,21 0-16,0-21 0,22 0 15,-22 0-15,0 0 0,21 0 0,1 0 16,-22 0-16,21-21 0,1 21 16,-22-21-16,21 0 0,-21 21 0,0-21 15,22-22-15,-22 22 0,0 0 16,-21-21-16,21 20 0,0 1 0,-21-21 15,0 21-15,0 0 0,0-1 16,0 44 15,0-1-31,0 0 16,0 0-16,0 0 0,0 0 0,0 22 16,0-22-16,0 0 0,0 0 0,0 0 15,0 1-15,0-1 16,22 0-16,-1-21 0,0 0 15,0 0-15,0 0 0,0 0 16,1 0-16,20 0 0,-21 0 0,21-21 16,1 0-16,-22 21 0,21-22 0,-21 1 15,1 0-15,-1-21 16,0 21-16,0-1 0,-21-20 0,0 0 16,21 21-16,-21-1 15,0 1-15,-21 21 16,0 21-1,0 1-15,21-1 16,-21 0-16,21 0 0,0 21 0,0-20 16,0-1-16,0 0 0,0 0 15,0 0-15,0 0 0,0 1 0,21-1 16,0-21-16,-21 21 0,21-21 0,0 0 16,0 21-16,1-21 0,20 0 15,-21 0-15,21 0 0,-20 0 16,20-21-16,-21 21 0,21-21 15,-20 0-15,20-22 0,-21 1 16,0 21-16,-21-22 0,21 1 0,-21-21 16,22 20-16,-22-20 0,0 20 15,0-20-15,0-1 0,0-41 16,0 62-16,0 1 0,0 21 16,0-22-16,0 22 0,0 0 0,0 42 31,0 0-31,0 22 15,0-22-15,0 21 0,0 1 0,0-1 16,0 21-16,0-20 16,0 84-16,0-85 0,0 0 15,0 22-15,0-22 0,0-21 16,0 22-16,21-1 0,-21-21 16,21 0-16,0 1 0,0-22 0,0 21 0,1-21 15,-1 0-15,0 0 0,0 0 16,21 0-16,-20-21 0,-1 21 0,21-22 15,-21 1-15,0 0 0,22 0 16,-22 0-16,21-43 0,-21 22 16,1 21-16,-1-22 0,-21 22 15,0 0-15,21 0 0,-21 0 0,0 0 16,0 42 15,0 0-31,0 0 0,-21 0 0,21 0 16,0 1-16,0 20 0,0-21 0,0 0 15,0 0-15,0 1 0,0-1 16,0 0-16,0 0 0,21-21 16,0 21-16,0-21 15,0 0-15,22 0 0,-22 0 0,0 0 16,0 0-16,0-21 0,1 21 0,20-21 16,-21 0-16,0 0 0,0-1 15,1 1-15,-1-21 0,0 0 16,0 20-16,-21 1 15,0 0-15,0 0 0,0 0 0,21 21 16,-21 21 15,0 0-31,0 0 0,0 0 0,0 1 16,-21 20-16,21-21 0,0 0 16,0 0-16,0 1 0,0-1 0,0 0 15,21 0-15,0 0 0,1 0 16,-1-21-16,0 0 0,0 22 15,0-22-15,0 0 0,1 0 0,20 0 0,-21 0 16,0 0-16,0-22 0,1 1 16,20 21-16,-21-21 0,0 0 15,0 0-15,-21-22 0,22 22 16,-22-21-16,21-43 0,-21 43 16,0 0-16,0-1 0,0 1 0,0 21 15,-21-22-15,-1 22 0,1 0 16,0 21-16,0 0 0,0 0 0,0 0 15,-1 0-15,1 0 0,-21 21 16,42 0-16,-21 22 0,0-22 0,-1 21 16,22-21-16,0 22 0,0-1 0,0 0 15,0-20-15,0 20 0,0-21 16,0 21-16,0-20 0,22-1 16,-1 0-16,-21 0 0,21 0 15,0-21-15,0 0 0,22 0 0,-22 0 16,0 0-16,21 0 0,-21 0 0,22-21 15,-22 21-15,21-21 0,1 0 16,-22 0-16,0-22 0,21 22 16,-21 0-16,1-21 0,-1 20 15,-21-20-15,21 21 0,0 0 0,-21 0 0,0-1 16,0 1-16,0 42 31,0 1-31,0-1 0,0 0 16,0 0-16,0 0 0,0 0 15,0 22-15,0-22 0,0 0 16,-21 0-16,21 0 0,0 1 16,-21-1-16,21 0 0,0 0 15,21-42 17,0 0-32,0 21 15,-21-21-15,21-22 0,1 22 0,-1 0 16,0 0-16,0-22 15,0 22-15,0-21 0,22 21 0,-22 0 16,42-22-16,-41 22 16,-1 0-16,0 21 0,0 0 0,0 21 15,-21 0 1,0 0-16,0 22 0,0-22 16,0 0-16,0 0 0,0 22 0,0-22 15,0 0-15,0 0 0,0 0 16,0 0-16,0 1 0,0-1 0,21 0 15,1-21-15,-22 21 0,21-21 16,0 21-16,0-21 0,0 0 0,0 0 16,1 0-16,-1 0 0,21 0 15,-21 0-15,0-21 0,1 0 16,20 21-16,-21-21 0,21 0 0,43-64 16,-43 43-16,-20-1 15,-1 22-15,0-21 0,-21-1 16,0 1-16,21 21 0,-21 0 0,0 0 15,0-1-15,0 1 0,-21 21 16,0 0-16,0 0 0,-1 0 0,1 21 16,21 1-16,0-1 0,-21 0 0,21 0 15,0 21-15,0-20 16,0 20-16,0-21 0,0 0 0,0 22 0,0-22 16,21 0-16,-21 0 0,0 0 15,21 0-15,-21 1 0,22-22 16,-22 21-16,0 0 0,0 0 15,-22 0 1,1-21-16,0 0 0,0 0 16,0 0-16,0 0 15,-1 0-15,1 0 16,21-21 0,0 0-16,-21 0 15,21 0-15,-21-1 0</inkml:trace>
  <inkml:trace contextRef="#ctx0" brushRef="#br0" timeOffset="71536.25">8022 15600 0,'0'0'0,"-21"0"0,21-21 47,0 0-31,-21-1-1,0 22-15</inkml:trace>
  <inkml:trace contextRef="#ctx0" brushRef="#br0" timeOffset="71781.11">6054 15769 0,'0'0'0,"-43"0"0,22 0 0,63 0 15,-20 0-15,20 0 0,-21 0 16,21 0-16,1 0 15,20 0-15,-20 0 0,-1 0 0,21 0 16,1 0-16,-22-21 0,22 21 16,-22 0-16,22 0 0,-22 0 0,-21 0 15,21 0-15</inkml:trace>
  <inkml:trace contextRef="#ctx0" brushRef="#br0" timeOffset="72831.5">804 17611 0,'0'0'0,"21"0"15,85 0 1,-85 0-16,1-21 16,-1-1-16,0 22 0,-21-21 0,0 0 15,0 0-15,0 0 0,0 0 16,0-1-16,0 1 0,-21 0 15,0 0-15,-1 0 0,-20 0 0,21 21 16,-21 0-16,-1 0 16,22 0-16,-21 0 0,-1 0 15,22 21-15,-21 0 0,21 0 0,-22 0 16,22 22-16,0-22 0,0 21 16,21-21-16,0 22 0,0-22 15,0 0-15,0 0 0,0 0 0,21-21 16,21 0-16,-20 0 0,20 0 15,0 0-15,1-21 0,20 0 16,-21 0-16,1 0 0,-1-1 0,0 1 16,-20-21-16,20 21 0,-21 0 15,0-1-15,0 1 16,-21 0-16,0 0 0,0 42 47,0 0-47,0 0 0,0 22 15,0-22-15,0 21 0,0 1 16,0-1-16,0-21 0,0 21 16,0 1-16,0-1 0,0 0 0,0 1 15,0-1-15,0 0 0,0-20 16,0 20-16,0-21 0,-21 21 16,0-20-16,21-1 0,-21 0 15,0 0-15,0-21 0,-22 0 16,22 0-16,0 0 0,-21 0 15,20 0-15,-20 0 0,21 0 16,0-21-16,-22 0 0,22 0 0,0-1 16,0 22-16,0-21 0,21 0 15,-21 21-15,21-21 0,-22 0 16,22 0-16,0-1 16,22 1-16,-1 21 15,21-21-15,-21 21 0,22-21 16,-22 21-16</inkml:trace>
  <inkml:trace contextRef="#ctx0" brushRef="#br0" timeOffset="73019.39">1587 17695 0,'0'0'0,"22"0"31,-1 0 16,0 0-32</inkml:trace>
  <inkml:trace contextRef="#ctx0" brushRef="#br0" timeOffset="73724">2963 17484 0,'0'0'0,"-21"0"31,0 0-31,21 21 16,0-42 15,0 0-31,21 21 0,-21-22 16,0 1-16,21 21 0,-21-21 16,21 0-16,-21 0 0,0 0 15,0 42 16,0 0-31,0 21 0,0 1 0,0-1 16,0 21-16,-21 1 0,0-1 16,21 1-16,-21-1 0,21-20 15,-21 20-15,21-20 0,-21 20 0,21-21 16,0-20-16,0 20 0,0-21 16,0 0-16,0 0 15,21-21 1,0-21-16,-21 0 15,0 0-15,21 0 0</inkml:trace>
  <inkml:trace contextRef="#ctx0" brushRef="#br0" timeOffset="74620.48">2921 17632 0,'0'-64'0,"0"128"0,0-170 0,0 64 16,0-1-16,0 1 0,0 21 0,0 0 15,0-22-15,21 22 0,0 21 16,0-21-16,22 21 0,-22 0 0,21 0 15,1 0-15,-1 0 0,0 21 16,22 0-16,-22 1 0,0 20 0,1-21 16,-22 21-16,0 1 15,-21-1-15,0 0 0,0-20 0,-21 20 16,-21 0-16,20-21 0,-20 22 16,0-22-16,-22 0 0,22 0 15,0-21-15,-1 0 0,22 0 0,-21 0 16,21 0-16,-22 0 0,22-21 15,0 21-15,21-21 0,0 0 0,0 0 16,0-1-16,0 1 16,21 21-1,0 21-15,0 1 0,1-1 16,-22 0-16,21 21 16,0-21-16,0 22 0,-21-1 0,0-21 15,0 22-15,21-22 0,-21 21 16,21-21-16,1 0 0,-22 1 15,21-1-15,0-21 0,0 21 0,21-21 16,-20 0-16,-1 0 16,21-21-16,-21 21 0,22-21 15,-1-1-15,0 1 0,1 0 0,-1-21 16,0 21-16,-21-22 0,22 22 16,-22-21-16,21-22 15,-21 22-15,-21 21 0,0 0 16,0-1-16,0 1 0,-21 21 15,0 21 1,0 1-16,0-1 0,0 0 0,21 0 16,-22 21-16,1-20 0,21 20 15,0-21-15,0 21 0,0-20 16,0-1-16,0 0 0,0 0 0,21 0 16,1-21-16,-1 0 0,21 0 15,-21 0-15,22 0 0,-1 0 0,0 0 16,1 0-16,-1-21 0,0 0 15,1 0-15,-22 0 0,21-22 16,0 22-16,-20 0 0,-1-21 16,0 20-16,0-20 0,-21 21 15,0 0-15,0 0 0,0-1 0,0 44 32,0-1-32,0 0 15,0 0-15,0 21 0,0 1 16,0-22-16,0 85 15,0-64-15,0 22 0,0-1 0,0 1 16,0 20-16,0-20 0,0 20 16,-21-20-16,0 21 0,0-22 0,21 1 15,0-1-15,-22 1 16,22-1-16,-21 1 0,21-22 0,21-42 47,-21-21-32,22-22-15,-22 1 0,21 0 0,-21-22 16,21 22-16,0-22 0</inkml:trace>
  <inkml:trace contextRef="#ctx0" brushRef="#br0" timeOffset="74908.45">4191 18013 0,'0'0'0,"0"-42"16,0-149-16,0 149 15,0-22-15,0 22 16,21 0-16,21-22 0,-20 43 15,-1 0-15,21 21 0,-21 0 16,22 0-16,-1 0 0,-21 21 0,21 0 16,-20 0-16,20 22 0,-21-22 15,-21 21-15,0-21 0,0 22 0,0-1 16,0-21-16,-42 21 0,21-20 16,-22-1-16,22 0 0,-21 0 15,-1 0-15,1 0 0,21 1 0,-43-22 16,43 21-16,0-21 15,0 0-15,21-21 32,21-1-32,0 1 0,0 0 0,1 0 15,20 0-15,-21 0 0,21-1 16,-20-20-16</inkml:trace>
  <inkml:trace contextRef="#ctx0" brushRef="#br0" timeOffset="75596.06">4784 17590 0,'-22'0'31,"1"21"-31,0-21 16,0 21-16,0 21 0,0-21 15,-1 1-15,1-1 0,21 21 0,0-21 16,0 0-16,0 22 16,0-22-16,0 0 0,0 0 0,21 0 15,1-21-15,-1 22 0,0-22 16,21 0-16,1 0 0,-1 0 0,0 0 15,1 0-15,-22-22 0,21 22 16,0-21-16,-20 0 0,20 0 0,-21 0 16,0 0-16,-21-22 0,0 22 15,0-21-15,0 21 0,0-22 16,-21 1-16,0 21 0,-21 0 0,20-1 16,1 22-16,-21 0 0,21 0 15,-22 0-15,22 22 0,0-22 0,0 21 16,0 0-16,0 21 15,-1-21-15,22 1 0,0-1 0,0 0 16,0 21-16,0-21 0,22 1 16,-1-22-16,0 21 0,0-21 0,21 0 15,-20 0-15,20 0 0,-21 0 16,21 0-16,-20 0 0,-1 0 0,0-21 16,0-1-16,0 1 15,0 0-15,1 0 0,-1 0 0,-21 0 0,21-1 16,0-20-16,-21 21 0,21 0 15,0 0-15,-21-1 0,22 22 16,-1 0-16,0 0 0,0 0 0,0 0 16,0 22-16,1-22 0,-1 42 15,0-21-15,0 0 0,0 22 16,0-22-16,1 21 0,-22-21 16,0 22-16,0-22 0,0 21 0,0-21 15,0 0-15,0 1 0,0-1 16,0 0-16,0-42 31,0 0-31,0-1 16,0 1-16,0-21 0,0 21 15,0-22-15,0 22 0,0-21 0,0 21 16,21 0-16,-21-22 0,0 22 16,21 0-16,0 0 0,-21 0 15,21-1-15,-21 1 0,21 21 16,1-21-16,-22 0 0,21 21 0,0-21 15,0 0-15</inkml:trace>
  <inkml:trace contextRef="#ctx0" brushRef="#br0" timeOffset="75903.88">6244 17209 0,'0'-22'0,"0"44"31,0-1-31,0 0 16,0 0-16,-21 21 0,21-20 16,-21-1-16,0 21 0,21 0 0,-22 1 15,1-1-15,21 0 0,-21 1 16,21-1-16,0 0 0,0 1 0,0-1 16,0-21-16,0 22 0,0-22 15,0 0-15,0 0 0,0 0 0,0 0 16,21-21-16,0 0 0,1 0 15,-1 0-15,0 0 0,0 0 0,0-21 16,22 21-16,-22-21 16,0-21-16,0 21 0,0-1 0,22-20 15,-43 21-15,21-21 0,0 20 16</inkml:trace>
  <inkml:trace contextRef="#ctx0" brushRef="#br0" timeOffset="76108.75">6075 17484 0,'0'0'16,"-21"0"-16,-1 0 0,44 0 16,-1 0-1,21 0-15,-21 0 0,22 0 16,-1 0-16,0 0 0,1 0 16,-1 0-16,-21 0 0,21 0 0,1 0 15,-1 0-15,-21 0 0,22 0 16,-22 0-16,0 0 0,0 0 0,0-21 15</inkml:trace>
  <inkml:trace contextRef="#ctx0" brushRef="#br0" timeOffset="77453.99">15219 4509 0,'21'-22'0,"-21"1"16,0 0-16,0 0 0,21 21 15,-21 21 17,0 0-32,0 0 0,0 1 0,0 20 15,0-21-15,0 21 0,0 1 16,0-1-16,-21 22 0,21-22 0,-21 21 15,0-20-15,21-1 0,0 22 16,-22-22-16,1 0 0,21-21 0,0 22 16,-21-22-16,21 0 0,0 0 15,0 0-15,-21-21 16,42-21 15,0 0-31,0-21 0,1 21 16</inkml:trace>
  <inkml:trace contextRef="#ctx0" brushRef="#br0" timeOffset="77960.7">15769 4551 0,'0'0'0,"0"-21"0,0 42 31,0 0-31,0 0 16,-21 0-16,21 1 0,0 20 16,0-21-16,-21 21 0,0 1 0,21-1 15,-22 0-15,22 1 0,0-1 16,-21-21-16,21 22 0,-21-1 0,21-21 16,0 0-16,0 22 0,0-22 15,0 0-15,21 0 0,0-21 16,1 0-16,-1 0 15,0 0-15,21 0 0,-21 0 16,1 0-16,-1-21 0,21 0 0,-21 0 16,0-1-16,22 1 0,-22 0 0,0-21 15,0 21-15,0-22 0,1 1 16,-1 0-16,-21-1 0,0 22 0,0-21 16,0-1-16,0 1 0,0 21 15,0-21-15,0-1 0,-21 22 0,-1 0 16,1 0-16,0 21 0,0 0 15,0 0-15,0 0 0,-1 0 16,1 21-16,0-21 0,0 21 0,0 0 16,0 0-16,-1 22 0,1-22 15,21 0-15,-21 21 0,21-20 0,-21 20 16,21-21-16,0 0 0,0 0 16,0 1-16,0-1 0,0 0 0,0 0 15,0 0-15,21-21 0,0 0 0,0 0 16,1 0-16</inkml:trace>
  <inkml:trace contextRef="#ctx0" brushRef="#br0" timeOffset="78272.53">16404 4868 0,'0'0'0,"21"0"16,-21 22-16,0-1 15,21-21 1,1 0 0,-1 0-16,0 0 15,0 0-15,0-21 0,0-1 16,-21 1-16,0 0 16,0 0-1,-21 21-15,0 0 0,0 0 16,0 0-16,0 0 15,-1 0-15,22 21 0,0 0 16,0 0-16,22-21 31,-1 0-31</inkml:trace>
  <inkml:trace contextRef="#ctx0" brushRef="#br0" timeOffset="79247.97">18034 4360 0,'0'0'0,"0"-42"15,42-43-15,-42 43 16,0 21-16,0 0 15,0 0-15,0-1 0,-21 22 32,0 22-32,0-1 0,0 0 0,-1 21 15,1 1-15,-21-1 0,21 0 16,-22 22-16,22-22 0,-21 22 0,21-22 16,-22 21-16,22-20 0,-21 20 15,21-20-15,21-1 0,0 0 16,0 1-16,0-1 0,0-21 0,0 21 0,21-20 15,21-1-15,-21 0 0,22-21 16,-1 0-16,0 0 0,1 0 0,-1 0 16,0 0-16,1 0 0,-1-21 15,0 21-15,1-21 0,-1-1 16,-21 1-16,0 0 0,1-21 0,-22 21 16,0-22-16,0 22 0,0-21 15,0 21-15,-22-22 0,1 22 0,-21 0 16,21 0-16,-22 0 0,22 21 15,-21 0-15,21 0 0,0 0 0,-1 0 16,1 0-16,0 0 0,42 0 31,22 0-31,-22 0 16,0 0-16,21 0 0,-21 0 16,22 0-16,-22 0 0,21 21 15,-21-21-15,22 21 0,-22 0 0,0 0 16,-21 22-16,0-22 0,21 21 15,-21 0-15,0 1 0,0 20 0,0-20 16,0-1-16,-21 21 0,0-20 16,21 20-16,-21-20 0,0 20 0,-1-21 15,1 1-15,0 20 0,0-20 0,-21-1 16,42 0-16,-22 1 0,1-1 16,0-21-16,21 0 0,-21 0 15,21 1-15,21-44 16,106-126 15,-106 106-31,22 0 0,-22-1 16</inkml:trace>
  <inkml:trace contextRef="#ctx0" brushRef="#br0" timeOffset="79496.06">18690 4572 0,'0'-21'16,"0"42"-16,0-63 0,0 21 0,0 42 31,0 0-31,0 0 0,-21 21 16,21-20-16,0 20 15,0-21-15,-21 21 0,21 1 0,0-22 16,0 21-16,0-21 0,0 1 0,0-1 16,0 0-16,0 0 15,21-21 1,0 0-16,0-21 15,0 0-15,-21 0 0,0-1 16,22-20-16,-1-21 0</inkml:trace>
  <inkml:trace contextRef="#ctx0" brushRef="#br0" timeOffset="79844.87">18796 4149 0,'0'0'0,"-42"0"31,20 21-31,22 0 0,0 0 16,0 0-16,0 1 0,0-1 16,0 0-16,22-21 15,-1 0 1,0 0-16,0 0 0,0 0 16,0-21-16,1 21 15,-22-21-15,0-1 0,0 1 16,0 0-16,0 0 0,0 0 15,0 0-15,0-1 0,-22 1 16,1 21-16,0 0 0,0 0 16,0 0-16,0 0 0,-1 21 0,1 1 15,0-1-15,0 21 0,0-21 0,21 0 16,0 22-16,-21-22 0,21 0 16,0 0-16,0 0 0,0 1 15,21-1-15,0-21 0,0 0 0,0 0 16,22 0-16,-22 0 0,21 0 0,0 0 15</inkml:trace>
  <inkml:trace contextRef="#ctx0" brushRef="#br0" timeOffset="80115.71">19325 4001 0,'0'0'0,"0"-22"0,-21 44 31,21-1-31,-21 0 15,0 21-15,21 1 0,-22-1 16,1 0-16,0 22 0,0-22 16,0 22-16,21-22 0,-21 21 0,-1-20 15,22-1-15,-21 0 0,21 1 16,0-1-16,0 0 0,0-20 0,0 20 16,0-21-16,0 0 0,0 0 15,0 1-15,21-22 0,1 0 0,-1 0 16,0 0-16,0 0 15,0 0-15,0-22 0,1 1 0,-1-21 16,0 21-16,0 0 0</inkml:trace>
  <inkml:trace contextRef="#ctx0" brushRef="#br0" timeOffset="81635.73">19071 4466 0,'0'0'15,"-21"0"-15,-21 0 0,20 0 0,1 21 16,0-21-16,21 22 0,0-1 15,21-21 1,0 0-16,22 0 0,-1 0 16,0 0-16,1 0 0,-1 0 0,22 0 15,-22 0-15,21 0 0,-20-21 0,20 21 16,1-22-16,-22 1 0,22 0 16,-22 0-16,0 0 0,1-22 0,-1 1 15,-21 21-15,21-21 0,-42-1 16,22-20-16,-22 42 0,21-22 0,-21 1 15,0 21-15,0 0 0,0-1 16,-21 22 0,-1 22-16,22-1 0,-21 21 0,0 0 15,0 1-15,0-1 0,21 22 16,-21-22-16,-1 0 0,1 22 0,0-22 16,21 0-16,0 1 0,-21-1 15,0 0-15,21 1 0,0-22 0,0 21 16,0-21-16,-21 1 0,21-1 15,0 0-15,0 0 0,21-21 32,0-21-32,0 0 15,0 0-15,0-1 0,1 1 16,-1-21-16,0 21 16,0 0-16,-21-1 0,21 1 0,0 0 15,1 0-15,-1 21 0,0-21 0,0 21 16,0 0-1,0 21-15,-21 0 16,0 0-16,0 0 0,0 1 16,0-1-16,0 0 0,0 0 0,0 0 15,22 0-15,-22 1 0,21-1 16,0 0-16,0 0 0,0-21 16,0 21-16,1-21 0,-1 0 0,0 0 15,21 0-15,-21 0 16,1 0-16,20 0 0,-21-21 0,0 21 15,0-21-15,22 0 0,-22 0 0,0-1 16,0 1-16,0 0 0,1 0 16,-22-21-16,21 20 0,0-20 0,-21 21 15,0 0-15,0 0 0,0-1 16,0 44 15,-21-22-31,21 21 0,0 0 16,-21 0-16,-1 0 0,22 0 0,0 1 15,0-1-15,0 0 0,0 21 0,0-21 16,0 1-16,0-1 16,0 0-16,0 0 0,22-21 15,-1 0-15,0 0 16,0 0-16,21 0 0,1 0 0,-22 0 16,21-21-16,-21 21 0,22-21 0,-22 0 15,21-1-15,-21 1 0,1 0 16,-1 0-16,0 0 0,0 0 15,0-1-15,0-20 0,-21 21 0,0 0 16,0 0-16,0-1 0,-21 22 16,0 0-1,0 22-15,21-1 0,-21 0 16,0 0-16,-1 0 16,22 0-16,0 1 0,0-1 0,0 0 15,0 0-15,0 0 0,0 0 16,0 1-16,22-1 0,-22 0 0,21-21 15,0 21-15,0-21 0,21 0 16,-20 0-16,20 0 0,-21 0 0,0 0 16,22-21-16,-22 0 0,0 21 15,0-21-15,0-1 0,0 1 0,1 0 16,-1-21-16,0 21 0,0-22 16,-21 1-16,21 0 0,0-1 0,1-20 15,-22-1-15,21 1 0,-21-1 16,21 1-16,0 20 0,-21-20 0,0 21 15,21-43-15,-21 64 16,0 42 0,-21 21-1,21 1-15,0-1 0,-21 21 0,0-20 16,21 20-16,-21-20 0,21 20 16,0-21-16,0 1 0,0-1 0,-22 0 15,22 1-15,0-1 0,-21-21 0,21 0 16,0 22-16,0-22 0,-21 0 15,21 0-15,-21 0 16,21-42 15,0 0-31,0 0 16,0 0-16,0 0 16,0-1-16,21 1 0,0 0 0,0-21 15,1 21-15,20-1 0,-21 1 16,0 0-16,22 21 0,-22-21 0,21 21 15,-21 0-15,22 0 0,-22 0 0,0 21 16,21-21-16,1 42 16,-22-20-16,0-1 0,-21 21 0,0-21 15,0 0-15,0 1 0,0-1 16,-21 0-16,0 0 0,-1 0 16,-20 0-16,21 1 0,0-1 0,-43 0 15,22-21-15,0 0 16,-1 0-16,1 0 0,21 0 0,-22 0 15,1 0-15,21 0 0,0 0 0,-22 0 16,22 0-16,0 0 0,0-21 16,0 21-16,21-21 0</inkml:trace>
  <inkml:trace contextRef="#ctx0" brushRef="#br0" timeOffset="82312.11">14753 6350 0,'0'-42'16,"0"84"-16,0-105 0,0 41 15,0 1-15,0 42 32,0 1-32,0-1 15,0 21-15,0 0 0,0 1 16,0-1-16,0 22 0,0-22 15,0 0-15,0 1 0,0-1 0,0 0 16,0-21-16,0 22 0,0-22 0,0 0 16,0 0-16,0 0 0,0 1 15,0-44 17,0 1-32,21 0 0,0 21 15</inkml:trace>
  <inkml:trace contextRef="#ctx0" brushRef="#br0" timeOffset="82555.97">15155 6244 0,'0'0'0,"0"-21"16,21 21-16,1 0 16,-22 21-16,0 0 0,0 1 0,0 20 15,0 0-15,0 1 0,0-1 16,-22 0-16,1 1 0,0-1 0,0 21 15,0-20-15,0-22 0,21 21 16,-22 1-16,22-22 0,-21 21 0,21-21 16,0 0-16,0 1 0,0-1 15,21-21 1,1 0 0,-22-21-16,21 21 0</inkml:trace>
  <inkml:trace contextRef="#ctx0" brushRef="#br0" timeOffset="82747.86">15515 6689 0,'0'0'0,"0"-21"47,21 21 0,0 0-47,1 0 16</inkml:trace>
  <inkml:trace contextRef="#ctx0" brushRef="#br0" timeOffset="83079.97">16849 6160 0,'0'0'0,"0"21"16,-22 0-16,22 0 0,0 21 15,0 1-15,-21-1 0,0 0 0,21 22 16,-21-22-16,21 22 0,0-1 15,-21-20-15,0-1 0,-1 0 0,22 1 16,-21-1-16,0 0 0,21-21 0,0 22 16,0-22-16,-21 0 0,21 0 15,0 0-15,0 1 16,21-22 15,-21-22-31,21 22 0,-21-21 0,0 0 16,0 0-16</inkml:trace>
  <inkml:trace contextRef="#ctx0" brushRef="#br0" timeOffset="83364.86">16616 6731 0,'0'-42'0,"0"84"0,-21-127 16,21 22-16,-22 21 0,22-22 0,0 1 15,0 20-15,0 1 0,0 0 16,22-1-16,-1 1 0,0 21 0,21-22 16,-21 22-16,22 0 0,-1 21 15,0 0-15,1 0 0,-1 0 16,22 0-16,-22 0 0,0 21 0,-21 0 0,22 1 15,-22 20-15,0 0 16,-21 1-16,0-1 0,0 43 16,0-22-16,-42 22 0,-1-43 15,22-21-15,-21 22 0,0-22 16,20 0-16,-20 0 0,21 0 0,-21 0 16,20-21-16,1 0 15,21 22-15,21-22 16,22-22-16,-22 22 15,21-21-15,-21 0 16,22 0-16,-1 0 0</inkml:trace>
  <inkml:trace contextRef="#ctx0" brushRef="#br0" timeOffset="84304.8">17462 6477 0,'0'0'0,"0"21"15,0 0-15,0 1 16,0-1-16,0 0 0,0 0 0,-21 0 15,21 22-15,-21-22 0,0 21 16,21-21-16,0 0 0,0 1 0,0 20 16,0-21-16,-21 0 0,21 0 0,0 1 15,0-1 1,21-21-16,0 0 0,0 0 16,0 0-16,1 0 0,20 0 0,-21 0 15,21 0-15,-20-21 0,20-1 16,-21 1-16,21 0 0,-20 0 0,20 0 15,-21-22-15,0 22 0,0-21 0,1 0 16,-1 20-16,0-20 0,-21 21 16,21-21-16,-21 20 0,0 1 15,0 42 1,0 1 0,-21-1-16,21 0 0,0 0 15,-21 21-15,0-20 0,21-1 16,-22 21-16,22-21 0,0 0 0,0 1 15,0-1-15,0 0 0,0 0 0,22 0 16,-1-21-16,0 0 16,0 0-16,0 21 0,0-21 0,1 0 15,20 0-15,-21 0 0,0-21 16,22 21-16,-22-21 0,21 0 0,0 21 16,-20-42-16,20 20 0,-21 1 0,21-21 15,-20 0-15,-1-1 0,42-41 16,-42 20-16,1-21 15,-1 43-15,-21 0 0,21-1 0,-21 22 16,0 0-16,0 0 16,-21 21-1,0 0-15,-1 21 0,1 0 0,0-21 16,0 43-16,21-22 0,-21 21 16,21-21-16,-21 22 0,21-1 0,0 0 15,0 1-15,0-1 0,0 0 16,0 1-16,0-22 0,0 21 0,0-21 15,0 0-15,0 22 0,0-22 16,21 0-16,0-21 0,21 0 16,-21 21-16,1-21 0,20 0 0,0 0 15,-21 0-15,22-21 0,-1 21 16,0-21-16,1 0 0,-22 0 16,21-1-16,1 1 0,-1-21 0,-21 0 15,21-1-15,-20 1 0,20-22 16,-21 22-16,0-21 0,0-1 0,1 22 15,-1-22-15,-21 22 0,0-22 0,21 22 16,-21 0-16,0 21 0,0-22 16,0 22-16,-21 42 15,0 22-15,21-22 16,0 21-16,-22 22 0,1-22 16,21 21-16,-21 1 0,0-1 15,21 1-15,0-1 0,0-20 16,-21 20-16,21-20 0,0-1 0,0 0 0,0-21 15,0 22-15,21-22 0,0 0 16,0-21-16,22 0 0,-1 0 16,0 0-16,1 0 0,-1 0 0,21 0 15,-20-21-15,-1 21 0,22-21 0,-22 0 16,0-1-16,1-20 0,-22 21 16,21 0-16,-21-22 0</inkml:trace>
  <inkml:trace contextRef="#ctx0" brushRef="#br0" timeOffset="84823.99">14266 8086 0,'0'0'0,"0"-21"0,0-1 0,0 44 31,0-1-16,0 21-15,0-21 0,0 22 0,0-22 16,0 21-16,0 0 0,0 1 16,0-22-16,-21 21 0,21-21 0,-21 1 15,21 20-15,0-21 0,0 0 0,0 0 16,0 1-16,21-22 16,0 0-1,0 0-15,1-22 0,-1 1 0</inkml:trace>
  <inkml:trace contextRef="#ctx0" brushRef="#br0" timeOffset="85284.66">14647 8107 0,'0'-21'16,"0"42"-16,21-63 0,-21 20 0,22 1 16,-22 0-16,0 0 0,21 21 15,0-21-15,0 0 0,21 21 16,-20 0-16,-1 0 0,21 0 0,22 0 15,-22 21-15,0 0 16,1 21-16,-22-21 0,21 22 0,-21-1 16,-21 0-16,0 1 0,0-1 15,0 0-15,-21 1 0,0-1 16,0-21-16,-22 22 0,1-22 0,0 0 16,-1 21-16,1-21 0,21 1 0,-21-22 15,-1 21-15,22-21 0,-21 0 16,21 0-16,-1 0 0,22-21 15,0-1-15,0 1 16,0 0-16,0 0 16,0-21-16,0 20 0,22 1 15,-1 21-15,0 0 16,0 0-16,0 0 0,0 0 0,1 21 16,-1-21-16,0 22 0,0-1 0,0 0 15,0 0-15,1 0 0,-1 0 16,-21 1-16,21-1 0,0 0 15,-21 0-15,21 0 0,0 0 16,1-21-16,-1 0 0,0 0 16,0 0-16,0 0 15,0 0-15,1 0 0,-22-21 0,21 21 16,0-21-16</inkml:trace>
  <inkml:trace contextRef="#ctx0" brushRef="#br0" timeOffset="85436.02">15494 8319 0,'21'0'63,"0"0"-63,0 0 16,1 0-16,20 0 0,-21 0 0,21 0 15</inkml:trace>
  <inkml:trace contextRef="#ctx0" brushRef="#br0" timeOffset="85728.04">17081 7874 0,'0'0'0,"-21"0"0,0 0 16,0 21-16,21 0 0,0 1 15,-21 20-15,21 0 0,-21 1 0,21-1 16,0 21-16,0-20 0,0 20 16,0-20-16,0-1 0,0 0 0,0 1 15,0-22-15,0 21 0,0-21 0,0 22 16,0-22-16,0 0 0,0 0 16,0 0-16,0 0 0,21-21 46,-21-21-46,21 0 0,-21 0 0</inkml:trace>
  <inkml:trace contextRef="#ctx0" brushRef="#br0" timeOffset="86011.87">16976 8319 0,'0'0'16,"-22"-43"-16,22-147 16,0 147-16,0 1 0,0 0 15,22 21-15,-22-22 0,42 22 0,-21 0 16,0 0-16,22 0 0,-22-1 15,21 22-15,0 0 0,-20 0 0,20 0 16,0 0-16,-21 0 0,1 22 0,20 20 16,-21-21-16,-21 21 15,0 1-15,0-1 0,0 0 0,-21 1 16,0-1-16,0-21 0,-22 22 0,-41 20 16,41-42-16,22 0 15,-21 1-15,-1-1 0,22 0 0,0-21 16,0 0-16,21 21 0,21-21 31,0 0-31,22-21 0,-22 0 16,21 21-16,0-21 0,-20 21 0</inkml:trace>
  <inkml:trace contextRef="#ctx0" brushRef="#br0" timeOffset="86730.15">17632 8128 0,'21'0'16,"-42"0"-16,42 21 15,-21 0 1,0 1-16,0-1 0,0 21 0,0-21 16,-21 0-16,21 22 0,0-22 0,-21 42 15,21-41-15,0 20 16,0-21-16,0 0 0,0 0 16,21-21-16,0 0 15,0 0-15,21 0 0,-20 0 16,-1 0-16,0 0 0,21-21 0,-21 0 15,1 0-15,20 0 0,-21 0 16,0-1-16,0 1 0,1-21 16,-1 21-16,0-22 0,0 1 0,-21 21 15,0-21-15,21 20 0,-21-20 0,0 21 16,0 42 15,0 0-31,0 0 0,-21 1 0,21 20 16,-21-21-16,21 0 0,0 22 15,0-22-15,-21 0 0,21 21 0,0-21 16,0 1-16,0-1 0,0 0 16,0 0-16,21-21 15,0 21-15,0-21 16,22 0-16,-22 0 0,21 0 0,-21 0 16,22-21-16,-1 0 0,0 21 15,-21-21-15,22 0 0,-1-1 0,0 1 16,-20 0-16,20-21 0,-21 21 0,0-22 15,0 22-15,1-21 0,-22 21 16,0-22-16,0 22 0,0 0 16,-22 21-1,1 0-15,0 0 0,21 21 0,-21 0 16,21 0-16,-21 1 0,21-1 16,0 0-16,0 0 0,0 0 0,0 22 15,0-22-15,0 0 0,21 0 16,-21 0-16,21 0 0,-21 1 0,21-22 15,0 21-15,-21 0 0,0 0 16,-21-21 15,0 0-31,0 0 0,0 0 0,-22 0 16,22 0-16,0 0 0,0 0 16,0 0-16,21-21 0,0 0 15,21 0 1,0 21-1,0-22-15,22 22 0,-1-21 0</inkml:trace>
  <inkml:trace contextRef="#ctx0" brushRef="#br0" timeOffset="87193.88">19071 7641 0,'0'-42'0,"0"84"0,0-105 0,0 42 16,0 42-1,-21 0-15,21 0 16,0 0-16,0 22 0,0-1 0,0-21 16,0 21-16,0 22 15,0-22-15,0 1 0,0-1 0,0 21 16,0-20-16,-21-1 0,21 0 16,0 43-16,-21-43 0,21-20 15,0 20-15,0-21 0,0 0 0,-22 0 16,22 1-16,-21-22 15,21-22 1,0 1 0,0 0-16,0-21 15,21 21-15,1-1 0,-1-20 0,0 0 16,21-1-16,-21 1 0,22 0 0,-1-1 16,0 22-16,1-21 15,20 21-15,-20 0 0,-1 21 0,0 0 16,1 0-16,-1 21 0,0 0 0,-21 0 15,1 21-15,-1-20 0,-21 20 16,0 0-16,0 1 0,0-22 0,-21 21 16,-1 0-16,1-20 0,0 20 15,0-21-15,0 0 0,0 0 0,-1 1 16,1-1-16,0 0 0,0-21 0,0 21 16,0-21-16,-1 0 15,1 0-15</inkml:trace>
  <inkml:trace contextRef="#ctx0" brushRef="#br0" timeOffset="87796.81">14076 10012 0,'0'0'0,"21"-21"0,0 21 15,0 0-15,-21 21 16,0 0-16,0 0 0,0 22 16,0-22-16,0 21 15,-21-21-15,21 22 0,-21-1 0,0 0 0,0-21 16,21 22-16,-22-1 0,22-21 15,-21 0-15,21 1 0,-21-1 16,21 0-16,0 0 0,21-21 31,0 0-31,1 0 0,-1-21 16,0 0-16,-21-22 0,42 22 0,-21 0 16</inkml:trace>
  <inkml:trace contextRef="#ctx0" brushRef="#br0" timeOffset="88300.52">14414 10054 0,'0'0'0,"22"-21"16,-1 0-1,0 0-15,0 21 16,0-21-16,0 21 0,1 0 16,-1 0-16,0 0 0,0 0 0,21 0 15,-20 0-15,-1 21 0,0 0 16,0 0-16,0 0 0,-21 0 0,0 1 15,0-1-15,0 21 0,0-21 0,-21 0 16,0 1-16,0 20 0,-22-21 16,1 0-16,21 0 0,-43 1 15,22-1-15,21 0 0,0-21 16,21-21 0,0 0-1,0-1-15,21 22 0,0-21 0,21 0 16,-20 21-16,20 0 0,-21-21 15,0 21-15,22 0 0,-22 0 0,21 0 16,-21 0-16,22 21 0,-22-21 16,0 21-16,0 0 0,0 1 0,0-1 15,-21 0-15,0 21 0,0-21 0,0 1 16,0-1-16,-21 0 0,0 21 16,-21-21-16,21 1 0,-22-1 0,22 0 15,-21-21-15,21 21 0,-22 0 16,22-21-16,-21 0 0,21 0 15,-1 0-15,1 0 0,0 0 16,0 0-16,21-21 31,0 0-31,21 0 0,0 21 16,0-21-16,1-1 0,-1 1 0,0 21 16,0-21-16</inkml:trace>
  <inkml:trace contextRef="#ctx0" brushRef="#br0" timeOffset="88468.22">15452 10266 0,'0'0'16,"21"0"-16,0 0 31,0 0-15,-21-21-16,21 21 0,0 0 15</inkml:trace>
  <inkml:trace contextRef="#ctx0" brushRef="#br0" timeOffset="88927.95">17166 9716 0,'0'0'0,"-21"0"0,0 0 16,42 0-1,0 0-15,21 0 16,1-22-16,-1 22 0,0 0 15,1 0-15,20 0 0,-20 0 0,20-21 16,-21 21-16,22 0 16,-22 0-16,22 0 0,-22 0 0,-21 0 15,22 0-15,-22 0 0,0-21 0</inkml:trace>
  <inkml:trace contextRef="#ctx0" brushRef="#br0" timeOffset="89355.71">17653 9652 0,'0'0'0,"-21"0"0,21 21 16,0 0-16,0 1 0,0-1 15,0 21-15,0-21 0,0 22 0,0-1 16,0 0-16,0-21 0,0 22 0,0 20 16,0-20-16,0-1 0,0 0 15,0 1-15,0-1 0,0 0 16,-21 1-16,-1-1 0,1 0 0,0 1 15,-21-22-15,21 21 0,-1-21 0,-41 22 16,21-22-16,20-21 16,1 0-16,-21 0 0,21 0 0,0 0 15,-1 0-15,1 0 0,0 0 0,0-21 16,0-1-16,0-20 0,-1 21 16,22 0-16,0-22 0,0 1 15,0 0-15,-21-1 0,21 22 0,0-21 16,0 0-16,0-1 0,0 22 15,0 0-15,0-21 16,0 20-16,0 44 31,21-22-31,1 21 0,-22 21 16,21-21-16,0 0 0,-21 1 16,21 20-16,0-21 0,-21 21 0,21-20 15,-21-1-15,22 0 0,20 21 16,-42-21-16,21-21 0,0 0 15,0 0-15,1 0 0,-1 0 16</inkml:trace>
  <inkml:trace contextRef="#ctx0" brushRef="#br0" timeOffset="89744.41">17907 10329 0,'0'0'15,"21"0"-15,0 0 0,0-21 16,1 21-16,-1 0 0,-21-21 15,21 21-15,0-21 0,0 0 16,0 21-16,1-21 16,-1 21-16,0-22 0,-21 1 15,0 0-15,0 0 16,0 0 0,-21 21-1,0 0-15,-1 0 0,1 0 16,0 0-16,0 21 0,0 0 15,0 0-15,-1 0 0,22 22 0,-21-22 16,21 21-16,-21-21 0,21 22 16,0-1-16,0-21 0,0 0 0,0 22 15,0-22-15,0 0 0,0 0 0,21-21 16,0 21-16,1-21 0,20 0 16,-21 0-16,21 0 0,1 0 0,-22 0 15,21-21-15,22 0 0,-22 21 16,0-21-16,1 0 0,-22 0 15,21-22-15,1 22 0,20-42 16,-42 20-16,22-20 0</inkml:trace>
  <inkml:trace contextRef="#ctx0" brushRef="#br0" timeOffset="90148.17">18648 10202 0,'0'-63'15,"0"42"-15,0 105 0,0-147 32,-21 84-32,21 0 0,0 0 15,-22 1-15,22-1 0,-21 21 0,0-21 16,21 22-16,0-22 0,0 0 15,-21 21-15,21-21 0,-21 1 0,21-1 16,0 0-16,0 0 0,0 0 16,-21 0-16,21-42 31,0 0-15,0 0-16,0 0 0,21 0 15,0-1-15,0-20 0,-21 21 0,21-21 16,0-1-16,22 22 0,-22-21 0,0 21 15,0-22-15,22 22 0,-22 0 16,21 0-16,-21 0 0,0 21 0,22 0 16,-22 0-16,0 21 0,0 0 0,0 0 15,1 0-15,-1 0 0,-21 1 16,0-1-16,0 21 0,0-21 16,0 22-16,0-22 0,0 0 0,0 21 15,0-21-15,0 1 0,-21-1 16,21 0-16,-22 0 0,1-21 15,21 21-15,0-42 32,21 0-32,1 21 0,-22-21 15,21-22-15,0 22 0</inkml:trace>
  <inkml:trace contextRef="#ctx0" brushRef="#br0" timeOffset="90988.24">19431 9673 0,'0'0'0,"21"43"31,-21-22-31,0 21 0,0 0 0,0 1 16,0-1-16,0 0 0,0 1 0,0-1 16,0 0-16,-21-20 0,21 20 15,0 0-15,-21 1 0,21-1 0,-21 0 16,21 1-16,-22-22 0,22 42 15,0-42-15,0 1 0,0-1 16,-21 0-16,21 0 16,0-42 15,0 0-31,0 0 0,0-1 0,0 1 16,21 0-16,1-21 0,-22 21 0,42-43 15,-21 22-15,0-1 16,22 22-16,-22-21 0,0 21 0,21 0 15,-21 21-15,22-22 0,-1 22 16,-21 0 0,0 0-16,-21 22 0,22-22 0,-22 21 0,0 0 15,0 0-15,0 0 0,0 0 16,-22 1-16,1-22 16,0 21-16,0 0 0,0-21 0,0 0 15,-1 0-15,1 0 0,0 21 0,0-21 16,0 0-16,0 0 15,-1-21-15,22 0 0,0 0 16,0 42 31,0 0-47,0 0 0,0 21 16,22-20-16,-22-1 0,21 0 15,-21 0-15,21 0 0,-21 0 16,21 1-16,0-1 0,-21 0 0,21-21 15,22 21-15,-22 0 0,21-21 16,1 0-16,-1 0 0,0 0 0,1 0 16,-1 0-16,0 0 0,-21 0 0,22-21 15,-22 21-15,21-21 0,-21 0 16,1 0-16,-1-1 0,0 1 0,0-21 16,0 21-16,0-22 0,1-20 15,-22 42-15,0 0 0,0-1 16,0 44 15,0-1-31,-22 0 16,22 0-16,-21 0 0,21 0 0,0 1 15,0 20-15,0-21 0,-21 0 0,21 0 16,0 1-16,0-1 16,21-21-1,0 0-15,1 0 16,-22-21-16,21 21 0,0-22 15,-21 1-15,21 0 0,0 0 0,-21 0 16,21-22-16</inkml:trace>
  <inkml:trace contextRef="#ctx0" brushRef="#br0" timeOffset="91349.04">20447 9779 0,'0'0'0,"-21"0"0,0 0 0,-1 0 16,1 0-16,0 0 0,0 21 0,0-21 15,-22 21-15,22 1 0,21-1 0,-21 0 16,21 0-16,0 0 0,-21-21 16,21 21-16,0 1 0,0-1 15,21-21-15,0 0 0,0 0 0,1 0 16,-1 0-16,0 0 0,21 0 16,-21 0-16,1 0 0,-1 0 0,0-21 15,0-1-15,-21 1 0,21 21 0,-21-21 16,0 0-16,0-21 15,0 20-15,0 1 0,0 0 16,0 0-16,-21 21 0,0 0 0,0 0 16,0 0-16,-1 21 0,1-21 15,0 21-15,0 0 0,0 22 0,0-22 16,21 0-16,-22 21 0,22-20 16,0-1-16,0 0 0,0 21 0,0-21 15,22 1-15,-1-1 0,0-21 0,0 21 16,0-21-16,0 0 0,1 21 0</inkml:trace>
  <inkml:trace contextRef="#ctx0" brushRef="#br0" timeOffset="91796.78">20786 10118 0,'0'0'0,"-22"21"47,1 0-47,21 0 0,0 0 15,0 1-15,-21-1 0,0 0 16,21 0-16,0 0 0,0 22 16,-21-22-16,21 0 15,0 0-15,-21 0 0,21-42 47,0 0-31,0 0-16,0 0 0,0-1 0,21 1 15,0 0-15,0-21 0,0 21 0,43-43 16,-43 22-16,21 21 16,-21-1-16,22 1 0,-22 0 0,21 21 15,-21 0-15,22 0 0,-22 0 0,-21 21 16,21 0-16,0 1 0,-21-1 16,0 0-16,0 0 0,0 21 0,0-20 15,0-1-15,0 0 0,0 21 16,0-21-16,-21 1 0,0-1 15,0 0-15,21 0 0,-21 0 0,-1 0 16,22 1-16,-21-22 0,42-22 47,1 1-47,-1 0 0,0 21 16</inkml:trace>
  <inkml:trace contextRef="#ctx0" brushRef="#br0" timeOffset="92255.7">21907 10139 0,'0'0'0,"0"-21"0,0 0 0,0-1 16,0 1-16,0 0 15,-21 21-15,0 0 16,-21 0-16,21 0 0,-1 0 0,-20 0 15,21 21-15,0-21 0,-22 21 16,22 1-16,0-1 0,0-21 0,0 21 16,21 0-16,0 0 0,0 0 0,0 1 15,0-1-15,0 0 16,0 0-16,21-21 16,0 21-16,0-21 0,0 21 0,1-21 15,-1 22-15,0-22 0,-21 21 16,21-21-16,0 21 0,-21 0 15,0 0-15,0 0 16,-21-21 0,0 0-16,0 0 0,-22 0 15,22 0-15,0 0 0,-21 0 0,21 0 16,-1 0-16,1 0 0,0 0 16,0 0-16,0 0 0,0 0 15,21 22 48</inkml:trace>
  <inkml:trace contextRef="#ctx0" brushRef="#br0" timeOffset="196047.13">14563 15113 0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5T11:09:54.5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2032 2477 0,'0'0'0,"0"-22"16,-21 22-16,0-21 15,-1 21 1,1 0 0,0 0-16,0 0 15,21 21-15,0 1 0,-21-1 16,21 21-16,-21-21 0,21 22 0,0-22 15,0 21-15,0 22 0,0-22 16,0 0-16,0 22 0,0-22 0,0 22 16,0-1-16,0 1 0,0-1 15,0 22-15,0-22 0,0 22 0,0 0 16,0-22-16,0 22 0,0-1 16,0 1-16,0 21 0,0 0 15,0 0-15,0-22 0,0 22 16,0 0-16,0 21 0,0 0 0,0-21 15,0 21-15,-22-21 0,1 21 16,0-22-16,21 22 0,-21-21 0,0 0 16,0 0-16,21-21 0,-22 20 15,1-20-15,0-21 0,0 20 0,0 1 16,-22-22-16,22 1 0,0-1 16,0 1-16,0-22 0,0 1 0,21-1 15,0-21-15,0 0 0,0-42 16,0-21-1,0-22-15,21 22 0</inkml:trace>
  <inkml:trace contextRef="#ctx0" brushRef="#br0" timeOffset="1428.33">2095 2392 0,'0'0'16,"-21"0"-16,0-21 0,0 21 0,0 0 16,0 0-16,21-21 0,-22 21 15,1-22 1,42 1 15,1 21-31,-1 0 16,0 0-16,21 0 0,22-21 0,-1 21 15,1-21-15,20 21 0,1 0 16,21-21-16,0 21 0,0-21 0,-1 21 16,1 0-16,0-22 0,21 22 15,0 0-15,0-21 0,21 21 0,-21 0 16,0-21-16,21 0 0,-21 21 15,22 0-15,-1-21 0,0 21 16,0 0-16,-21 0 0,0-21 0,0 21 16,0 0-16,0 0 0,0-22 15,-21 22-15,0 0 0,-22 0 16,1 0-16,0 0 0,-22 0 0,1 0 16,-22 0-16,0 0 0,1 0 15,-22 0-15,21 0 0,-21 0 0,1 0 16,-1 0-1,-21 22 17,0-1-32,0 0 0,0 0 0,0 0 15,0 0-15,0 1 0,0-1 16,0 21-16,0 0 0,0 1 0,0-1 16,0 0-16,0 1 15,0 20-15,0 1 0,0-22 0,0 22 16,-21-1-16,21-21 0,-22 22 0,22-1 15,0 1-15,0 21 0,-21-1 16,21-20-16,-21 20 0,21 1 0,-21 0 16,21-22-16,0 22 0,0-22 15,-21 22-15,21 0 0,0-1 0,0 1 16,0 0-16,0-22 0,0 22 16,0 0-16,0-22 0,0 22 15,0-22-15,0 22 0,0 0 0,0-1 16,0-20-16,0 20 0,0 1 15,0-21-15,0 20 0,0-20 0,-21 20 16,21-20-16,0 21 0,0-22 0,0 1 16,-22-1-16,1 1 0,21-1 15,-21-21-15,21 1 0,0-1 0,-21 0 16,0 1-16,0-1 0,-1-21 16,22 0-16,-21 1 0,21-1 0,-21 0 15,0 0-15,21 0 0,-21 0 0,0-21 16,-1 22-16,1-22 0,0 0 15,0 21-15,0-21 16,0 0-16,-22 0 0,22 0 0,0 0 16,-21 21-16,20-21 0,-20 0 15,0 0-15,-1 0 0,1 0 0,0 0 16,-1 0-16,-20 0 0,21 0 0,-22 0 16,1 0-16,-1 0 0,-63 0 15,42 0-15,1 0 0,-22 0 16,21 0-16,-21 0 0,1 0 15,-1 0-15,0 0 0,-21 0 0,0 0 16,21 0-16,-21 0 0,0 0 0,0 0 16,0 0-16,0 0 0,0 0 15,0 0-15,0 0 0,0 0 16,0 0-16,21 0 0,0 0 16,22 0-16,-1 0 0,0 0 0,22 0 15,-22 0-15,43 0 0,0 0 16,-1 0-16,22 0 0,-21 0 0,21 0 15,21-21 1,0 0-16,21-1 16,0 1-16,21 0 0,-21 0 15,22 0-15,-1-22 0,0 1 0,1 0 16</inkml:trace>
  <inkml:trace contextRef="#ctx0" brushRef="#br0" timeOffset="2039.91">2921 2921 0,'0'0'0,"-42"21"0,-85-21 31,105 0-31,1 0 0,0 0 16,0 0-16,42 0 15,21 0 1,1 0-16,20 0 0,1 0 15,-1 0-15,43 0 0,-21 0 0,42-21 16,0 21-16,0 0 0,21 0 16,-21-21-16,21 21 0,-21-21 0,21 21 15,0 0-15,1 0 0,-1 0 16,-21-21-16,-21 21 0,-1 0 0,-20 0 16,-21 0-16,-1 0 0,85 0 31,-169 0-16,0 0-15,-21 0 16,20 0-16,-20 21 0,0-21 0,-22 0 16,22 21-16,-22-21 0,-20 21 15,20 0-15</inkml:trace>
  <inkml:trace contextRef="#ctx0" brushRef="#br0" timeOffset="2371.71">3027 3535 0,'-43'21'0,"86"-42"0,-107 63 16,22-42-16,21 21 0,0-21 15,-1 22-15,44-1 16,20-21-16,-21 0 16,43 0-16,-22 0 0,21 0 0,22 0 15,0 0-15,21-21 0,21 21 16,-22 0-16,22-22 0,0 22 0,-21 0 15,21-21-15,0 21 0,0-21 16,-21 21-16,21 0 0,-21 0 0,0-21 16,-22 21-16,1 0 0,-21 0 15,-1 0-15,-21 0 0,1 0 0,-1 0 16,-21 0-16,-21 21 31,-42-21-31,21 21 0,-22-21 16,-20 21-16,-1-21 0,1 22 0,-22-22 15,-21 21-15,22 0 0</inkml:trace>
  <inkml:trace contextRef="#ctx0" brushRef="#br0" timeOffset="2688.54">2667 4339 0,'0'0'0,"-21"21"0,21 43 31,21-64-31,42 0 0,-20 0 16,20 0-16,22 0 0,-22 0 0,43 0 15,-21 0-15,21-21 0,0 21 16,-1 0-16,1-21 0,21 21 0,-42 0 16,21 0-16,0-22 0,-22 22 0,1 0 15,21 0-15,-22 0 0,-20 0 16,21 0-16,-22 0 0,-21 0 0,22 0 15,-22 0-15,-21 0 16,1 0-16,-1 0 0,-42 22 16,-1-22-16,-20 21 15,0-21-15,-22 21 0,1-21 0,-1 0 16,-63 21-16,43 0 0</inkml:trace>
  <inkml:trace contextRef="#ctx0" brushRef="#br0" timeOffset="3000.37">2582 5080 0,'0'0'16,"-84"42"-16,20 1 0,1-22 0,20 21 15,22-21-15,0 1 0,21-1 16,21 0-16,21-21 16,1 0-16,-1 0 0,22 21 15,20-21-15,1 0 0,0 0 0,20 0 16,-20 0-16,21 0 0,0 0 0,21-21 15,-21 21-15,21 0 0,-22-21 16,1 21-16,21 0 0,-21 0 0,-21-21 16,21 21-16,-22 0 0,22 0 15,-21 0-15,-22 0 0,1 0 0,-1 0 16,-20 0-16,-1 0 0,-21 0 0,0 0 16,-63 21-1,21-21-15,-22 21 16,1-21-16,-21 21 0,20-21 15,-20 21-15,-1-21 0,1 21 0</inkml:trace>
  <inkml:trace contextRef="#ctx0" brushRef="#br0" timeOffset="3256.27">2942 5863 0,'0'0'15,"-42"21"-15,-1 1 0,1-1 0,0-21 16,21 21-16,-1 21 15,44-42-15,-1 21 0,0-21 16,21 0-16,22 0 0,-1 0 16,1 0-16,-1 0 0,22 0 15,0 0-15,-1 0 0,1 0 0,21 0 16,-22 0-16,22-21 0,-21 0 16,0 21-16,-1-21 0,1 0 0,-22 21 15,22-21-15,-43-1 0,22 1 0,-22 0 16,1 21-16,-1-21 0,0-21 15,-21 20-15,22 1 0,-22-21 0,0 0 16</inkml:trace>
  <inkml:trace contextRef="#ctx0" brushRef="#br0" timeOffset="3999.9">1757 974 0,'0'0'16,"0"-21"-16,0-1 0,0 1 15,-21 0-15,21 0 16,-22 0-16,22 0 0,-21-1 16,0 1-1,0 21-15,0 0 0,21 21 16,0 1-16,0 20 0,0 0 15,0 1-15,0-1 0,0 0 16,0 22-16,0-22 0,0 0 0,0 22 16,0-22-16,0 22 0,0-22 15,0 0-15,0 1 0,-21-22 0,21 21 16,0-21-16,0 1 0,0-1 16,0 0-16,0 0 0,-22-21 31,22-21-16,-21 0-15,0 0 0,0-1 0</inkml:trace>
  <inkml:trace contextRef="#ctx0" brushRef="#br0" timeOffset="4552.68">1079 1228 0,'0'0'16,"-21"-21"-16,0-1 0,0 1 0,0 0 15,21 0-15,0-21 0,0 20 16,0-20-16,0 21 0,0-21 15,21 20-15,0-20 0,0 0 0,22 21 16,-1-22-16,0 22 0,22 0 16,-1 0-16,1 0 0,20 21 15,-20 0-15,-1 21 0,22 0 16,-21 21-16,-22 1 0,21-1 0,-20 21 16,-1-20-16,-21 20 0,0 1 15,1-22-15,-1 0 0,-21 22 0,0-22 16,0 1-16,0-22 0,0 21 15,0-21-15,0 0 0,0 1 16,0-1-16,-21-21 0,-1 0 16,1-21-1,21-1-15,-21-20 16,21 21-16,0-21 0,0 20 16,0-20-16,0-21 0,0 20 15,0-20-15,0-1 0,21 1 16,0-1-16,1 1 0,-1 20 0,21 1 15,0 0-15,-20 21 0,41-22 16,-21 43-16,1 0 0,20 0 16,-20 0-16,20 0 0,1 21 0,-22 22 15,0-22-15,1 21 0,-1 22 16,-21-22-16,0 22 0,-21-22 0,0 21 16,0-20-16,0 20 0,0-20 15,-21-1-15,0 0 0,0-21 0,-22 22 16,22-22-16,0 0 0,0 0 15,0 0-15,21 1 0,-21-22 16,21 21-16,-22-21 0,1 0 16,21-21-1</inkml:trace>
  <inkml:trace contextRef="#ctx0" brushRef="#br0" timeOffset="5087.84">3048 1355 0,'21'0'0,"-42"0"0,63-21 15,-21 21-15,1-22 0,-22 1 16,0 0-16,0 0 0,0 0 16,0 0-16,0-1 0,0 1 15,-22-21-15,22 21 0,-21 21 0,0-21 16,0 21-16,0 0 0,-22 0 15,22 0-15,0 0 0,0 21 0,0 0 16,-22 0-16,22 0 0,0 22 16,0-22-16,-21 63 0,20-62 15,22 20-15,0-21 0,-21 0 16,21 22-16,0-22 0,0 0 16,0 0-16,0 0 0,21 0 15,1-21-15,-1 0 0,0 0 16,0 0-16,0 0 0,22-21 15,-22 0-15,0 21 0,0-21 0,21 0 16,-20 0-16,-1-1 0,0-20 16,-21 21-16,21-21 0,-21 20 0,21 1 15,-21-21-15,0 21 0,0 0 16,0-1-16,0 44 31,0-1-15,0 21-16,0-21 0,0 0 15,0 1-15,0-1 0,0 0 0,0 0 16,0 0-16,0 0 16,21-21-16,-21 22 0,22-22 0,-1 0 15,0 0-15,0 0 16,0 0-16,0 0 0,1 0 16,-22-22-16,21 1 0,-21 0 15,0 0-15</inkml:trace>
  <inkml:trace contextRef="#ctx0" brushRef="#br0" timeOffset="5387.67">3323 1122 0,'0'-21'16,"0"42"-16,21-42 0,0 21 15,-21 21 1,0 0-16,22-21 0,-22 21 16,0 0-16,21 1 0,-21 20 0,0-21 15,0 0-15,0 0 0,0 1 16,0-1-16,0 0 0,0 0 0,0 0 15,0-42 32,21 0-47,0 0 0,0 0 0,-21-1 16,21 1-16,1-21 0,-22 21 16,21-22-16,0 22 0,0 0 15,0 0-15,0 0 0,1 0 0,-22-1 16,21 22-16,0 0 15,0 0 1</inkml:trace>
  <inkml:trace contextRef="#ctx0" brushRef="#br0" timeOffset="5739.46">3683 1312 0,'0'22'15,"21"-22"-15,0 0 16,0 0-16,1-22 0,-1 22 0,0-21 16,21 0-16,-21 0 0,1 21 15,-1-21-15,0 0 0,0-1 0,0 1 16,-21 0-16,21 21 0,-21-21 16,0 0-16,-21 21 15,0 0-15,0 0 0,0 0 16,0 21-16,-1 0 0,-20 0 15,21 0-15,0 1 0,0-1 16,-1 0-16,22 0 0,0 0 0,-21 0 16,21 1-16,0-1 0,0 0 15,0 0-15,21 0 0,1-21 16,-1 0-16,0 0 0,0 0 16,21 0-16,-20 0 0,20 0 0,-21-21 15,21 21-15,-20-21 0,20 0 16,-21 0-16,0-1 0,0 1 0,1 0 15</inkml:trace>
  <inkml:trace contextRef="#ctx0" brushRef="#br0" timeOffset="6112.32">4191 1058 0,'0'0'0,"0"22"16,0-1 0,0 0-16,0 0 0,0 0 15,0 0-15,0 1 0,0-1 16,0 0-16,0 0 0,0 0 0,-21 0 15,21 1-15,0-1 16,-21-21 15,21-21-15,0-1-16,0 1 0,0 0 16,0 0-16,0 0 0,0-22 0,0 22 15,21-21-15,-21 0 16,21-1-16,21 22 0,-21-21 0,22 21 15,-22-1-15,21 1 0,1 0 16,-1 21-16,0 0 0,1 0 0,-1 21 16,-21 0-16,21 1 0,-20-1 15,-22 21-15,0-21 0,0 22 0,0-22 16,-22 21-16,1-21 0,0 22 16,0-22-16,0 0 0,-22 0 0,22 0 15,0 0-15,0 1 0,0-22 16</inkml:trace>
  <inkml:trace contextRef="#ctx0" brushRef="#br0" timeOffset="6572.05">5397 529 0,'0'0'0,"-21"-42"15,21 63 1,-21 21 0,21-20-16,0 20 0,0 0 0,0 22 15,0-22-15,0 22 0,0-1 16,0 1-16,-21-22 0,21 21 15,0-20-15,0-1 0,0 0 0,0 1 16,0-22-16,0 0 0,0 0 16,0 0-16,0 1 0,0-44 31,0 1-15</inkml:trace>
  <inkml:trace contextRef="#ctx0" brushRef="#br0" timeOffset="6887.87">5143 783 0,'0'0'0,"-21"-42"0,21 0 0,-21-1 16,21 1-16,0 21 0,0-22 0,0 22 15,0-21-15,21 21 0,0 0 16,1-22-16,-1 22 0,0 0 0,21 0 16,-21 0-16,22 21 0,20 0 15,-20 0-15,20 21 0,-21 0 0,22 21 16,-22-21-16,1 22 0,-22-1 15,0 0-15,-21 22 0,0-22 0,0 1 16,-21 20-16,0-21 0,-22 1 16,1-1-16,0 0 0,-1-20 15,1 20-15,0-21 0,-1 0 0,1 0 16,21 1-16,0-22 0,-1 0 0,44 0 47,-1 0-47,0 0 0,0-22 15,0 22-15,0-21 0,22 21 0,-22 0 16,21 0-16</inkml:trace>
  <inkml:trace contextRef="#ctx0" brushRef="#br0" timeOffset="7260.24">5609 1080 0,'0'0'0,"0"-43"31,0 22-31,0 0 0,21 21 16,22-42-16,-22 20 16,0 22-16,0 0 0,0 0 0,0 0 15,1 0-15,-1 0 0,0 0 16,21 22-16,-21-1 0,1 0 0,-22 21 16,0-21-16,21 1 0,-21 20 15,0-21-15,0 0 0,0 0 0,0 1 16,0-1-16,-21 0 0,21 0 0,-22 0 15,1-21 1,0 0-16,21-21 31,0 0-31,0 0 0,0 0 16,0-1-16,0 1 0,0-21 16,0 0-16,0 20 0,0 1 15,21 0-15,0 0 0,1 21 16,-22-21-16,21 21 0,0 0 0,0-21 15,0-1-15,0 22 0,1 0 16,20 0-16</inkml:trace>
  <inkml:trace contextRef="#ctx0" brushRef="#br0" timeOffset="7628.62">6329 910 0,'-21'21'0,"-1"-21"16,1 22-16,21-1 0,-21 0 0,0 0 15,0 0-15,0 0 0,-1 1 16,1 20-16,21-21 0,-21 0 0,21 0 16,-21 1-16,21-1 0,0 0 15,0 0-15,0 0 0,0 0 0,21 1 16,0-22 0,0 0-16,22 0 0,-22 0 0,0 0 15,21-22-15,-20 1 0,20 21 16,-21-21-16,0 0 0,22 0 15,-22 0-15,0-1 0,-21-20 0,0 21 16,0 0-16,0-22 0,0 22 16,0-21-16,0 21 0,-21 0 0,0 21 15,-1 0-15,-20 0 0,21 0 16,0 0-16,-22 0 0,22 0 0,0 21 16,0 0-16,0-21 0,0 21 15,-1 0-15,22 0 0,0 1 0,0-1 16,0 0-16,22-21 15,-1 0-15,0 0 16</inkml:trace>
  <inkml:trace contextRef="#ctx0" brushRef="#br0" timeOffset="8000.41">6710 931 0,'0'0'16,"21"-21"-16,-21 0 0,0 0 0,0 0 15,0 42 17,0 0-32,0 0 0,0 0 0,0 22 15,0-22-15,0 21 16,0 1-16,0-22 0,0 21 0,0 0 16,0 1-16,0-1 0,0 0 0,-21 1 15,21-1-15,0 0 0,0 1 16,-21-1-16,21 22 0,-22-1 15,22-21-15,0 1 0,0-22 16,0 21-16,0-21 0,-21 1 16,21-1-16,-21-21 0,0 0 15,0 0-15,0 0 0,-1 0 16,22-21-16,-21 21 0,0-22 0,0 1 16,0 0-16,0 0 0,-1 0 15,1-22-15,0 22 0,21-21 16,0 21-16,-21-22 0,21 1 15,-21 0-15,21-1 0,0 1 0</inkml:trace>
  <inkml:trace contextRef="#ctx0" brushRef="#br0" timeOffset="8192.29">6540 614 0,'0'-21'15,"0"42"32,22-21-47,-1 21 0,0-21 16,0 21-16,0-21 16</inkml:trace>
  <inkml:trace contextRef="#ctx0" brushRef="#br0" timeOffset="8536.1">6900 868 0,'0'0'0,"0"21"0,21-21 15,1 0-15,-1 0 0,0-21 16,0 0 0,0 21-16,-21-21 0,21-1 0,-21 1 15,22 21-15,-22-21 0,0 0 16,0 0-16,-22 21 15,1 0 1,0 0-16,0 0 0,-21 21 0,20 0 16,1 0-16,0 22 0,0-22 15,0 21-15,0-21 0,21 22 0,0-22 16,0 0-16,0 21 0,0-21 16,0 1-16,0-1 0,21 0 15,0-21-15,0 0 0,0 0 16,0 0-16,22 0 0,-22 0 15,21 0-15,-21 0 0,1 0 0,20-21 16,-21 0-16,0-1 0,0 1 16,22 0-16,-22 0 0,0 0 15</inkml:trace>
  <inkml:trace contextRef="#ctx0" brushRef="#br0" timeOffset="8775.95">7345 783 0,'0'0'0,"0"-21"0,0 0 15,-21 21 1,-1 0-1,1 21-15,0 0 0,21 0 16,-21 1-16,0 20 0,0-21 0,21 0 16,0 22-16,-22-22 0,22 0 15,0 21-15,0-21 0,0 1 16,0-1-16,0 0 0,22-21 16,-1 0-16,0 0 0,0 0 15,0 0-15,0 0 0,1 0 0,20 0 16,-21-21-16,21 0 0,1-1 15,-22 1-15,21 0 0,-21 0 0,22-21 16,-22-1-16,21 1 0,-21 0 16,1-1-16</inkml:trace>
  <inkml:trace contextRef="#ctx0" brushRef="#br0" timeOffset="9016.82">7789 423 0,'0'-21'16,"0"42"-16,0-63 0,0 21 0,-21 21 31,0 0-31,21 21 0,-21 0 15,21 0-15,-21 1 0,-1 20 0,22 0 16,0-21-16,-21 22 0,0-1 16,21 0-16,-21 1 0,21-1 0,0 0 15,0 1-15,0-1 0,0 0 16,0-20-16,0 20 0,0-21 0,0 0 16,0 0-16,0 1 0,21-22 15,0 0-15,0 0 0,1 0 16,-1 0-16,0 0 0,0 0 15,0-22-15,0 1 0,1 0 16,-1 0-16,0-21 0,0 20 0</inkml:trace>
  <inkml:trace contextRef="#ctx0" brushRef="#br0" timeOffset="9271.68">7578 614 0,'0'0'0,"0"21"16,21-21 0,21 0-16,-21 0 0,22 0 15,-1 0-15,0 0 0,-21 0 16,22 0-16,-1-21 0,0 21 0,1 0 16,-1-21-16,-21 21 0,0 0 15,1 0-15,-1 0 0,-21-21 0,21 21 16,-42 21 15,0-21-31,-1 21 0,1 0 16</inkml:trace>
  <inkml:trace contextRef="#ctx0" brushRef="#br0" timeOffset="10000.26">6138 3641 0,'0'0'15,"-21"0"-15,42 0 47,0 0-47,1 0 16,20 0-16,0 0 0,106 0 16,-63 0-16,21 0 0,0 0 15,21 0-15,0 0 0,21 0 0,0 0 16,21 0-16,1 0 0,-1 0 0,22 0 15,-22-21-15,0 21 0,1 0 16,-1 0-16,-21 0 0,0 0 0,-21 0 16,-21 0-16,0 0 0,0 0 15,-22 0-15,1 0 0,-21 0 0,-1 0 16,-21 0-16,1 0 0,-1 0 0,-21 0 16,0 0-16,-42 0 31,0-22-31,-21 22 0,-1 0 15,1 0-15,0 0 0,-22 0 0</inkml:trace>
  <inkml:trace contextRef="#ctx0" brushRef="#br0" timeOffset="10466.12">5948 3789 0,'0'0'0,"-43"0"0,22 0 0,21-21 31,21 21-31,1 0 15,-1 0-15,21 0 0,22 0 16,-22-21-16,21 21 0,22 0 0,0 0 16,21 0-16,-1 0 0,22 0 15,0 0-15,22 0 0,-1 0 16,0 0-16,21 0 0,1 0 0,-1 0 16,0 0-16,1 0 0,-22 0 15,0 0-15,0 0 0,0 21 0,-21-21 16,0 0-16,-21 0 0,0 0 15,-21 0-15,-22 0 0,22 0 0,-43 0 16,22 0-16,-22 0 0,0 0 0,-21 0 16,1 0-16,-1 0 0,0 0 15,-21-21 17,-21 21-32,0 0 15,-1-22-15</inkml:trace>
  <inkml:trace contextRef="#ctx0" brushRef="#br0" timeOffset="12799.65">10604 2625 0,'0'0'0,"-21"0"0,0 0 15,0 0-15,0 0 0,-22 0 16,22 0-16,0-21 0,0 21 16,0-22-16,0 1 0,-1 0 15,1 0-15,0-21 0,0 20 0,21-20 16,0 0-16,0-1 0,-21 1 16,21-21-16,0 20 0,0-20 0,21-1 15,0 1-15,0-22 0,0 22 16,1-1-16,20-21 0,0 22 15,22 21-15,-1-22 0,1 22 16,-1-1-16,22 1 0,0 21 0,-1 0 16,-20 0-16,20 21 0,-20 0 15,-1 0-15,1 0 0,-22 0 0,1 0 16,-1 0-16,-21 0 0,0 21 16,22-21-16,-43 21 0,21-21 0,0 0 15,-21 21-15,0 0 16,0-42 31,0 0-47,0 0 15,0 0-15,21-1 0,-21-20 16,0 21-16,21-21 0,22 20 0,-22-20 16,0 0-16,42-1 0,-20 1 15,20 0-15,22-1 0,0 22 16,-1-21-16,22 21 0,-21 0 0,21 21 15,-22 0-15,22 0 0,0 0 16,0 0-16,-22 0 0,22 0 0,-21 21 16,0 0-16,-1 21 0,-20-21 15,-1 22-15,1-22 0,-22 21 0,-21-21 16,22 1-16,-43 20 0,0-21 16,0 0-16,0 0 0,0 1 15,-22-1-15,1-21 16,0 0-16,0 0 0,0 0 15,0-21-15,21-1 0,0 1 16,0 0-16,0-21 0,21 21 16,21-1-16,-21 1 0,22-21 15,-1 21-15,0 0 0,1-1 0,20-20 16,1 42-16,-1-21 0,22 21 16,-1 0-16,22 0 0,-21 0 0,21 21 15,-22 0-15,1 0 0,0 22 16,-22-22-16,1 21 0,-1 1 15,1 20-15,-22-21 0,0 1 16,-20-1-16,-1 0 0,0 22 0,-21-22 16,0 1-16,0-1 0,0 0 15,-21 1-15,0-1 0,21-21 0,-43 21 16,22-20-16,21-1 0,-21-21 16,0 0-16,42-21 31,21-1-31,-21 1 0,22 0 0,-1 21 15,22-21-15,-1 0 0,1 0 16,-1 21-16,22 0 0,-22 0 16,22 0-16,0 0 0,-22 21 0,1 0 15,-1 0-15,-21 0 0,1 0 16,20 64-16,-20-43 0,-22 1 16,-21 20-16,0-20 0,0-1 15,0 21-15,0-20 0,0 20 0,0-20 16,-21 20-16,-1-21 0,1 22 15,0-1-15,-21-20 0,21-1 0,-22 22 16,1-22-16,21-21 0,-22 21 16,22-20-16,0-1 0,0-21 15,0 21-15,0-21 0,-1 0 16,22-21 0,43 21-16,-22-21 15,0 21-15,21 0 0,-20 0 16,20 0-16,-21 0 0,21 0 0,-20 0 15,-1 0-15,0 0 0,0 21 16,-21 0-16,0 0 0,0 0 0,0 0 16,0 1-16,0-1 0,0 0 0,-21 21 15,0-21-15,-22 22 0,22-1 16,-21 0-16,0 1 0,-1-1 0,-20 0 16,20 1-16,-20-1 0,-1 0 15,-20 1-15,20-1 0,1-21 0,-22 22 16,22-1-16,-22-21 0,21 0 15,-20 22-15,20-43 0,-20 21 16,20 0-16,1-21 0,-1 0 0,1 0 16,-1 0-16,1 0 0,-1-21 15,22 0-15,-1-1 0,1 1 0,0 0 16,-1 21-16,22-21 0,0 0 0,0 0 16,0-1-16,0 22 0,21-21 15,-22 21-15,22-21 16,-21 21-16,0 21 15,0-21-15,21 21 16,-21 1-16,0-1 0,-1 21 16,1-21-16,-21 0 0,21 1 15,-22-1-15,22 0 0,-21 0 0,-22 0 16,22 0-16,0 1 0,-22-1 0,1-21 16,-1 21-16,1-21 0,-64 0 15,63 0-15,1 0 0,-1 0 16,1 0-16,-1 0 0,22 0 0,-22 0 15,22-21-15,0 0 0,-1-1 16,1 1-16,0 0 0,-1 0 0,22 0 16,0-22-16,0 22 0,0 0 15,21 0-15,0 0 0,0 0 0,0-1 16,0 1-16,0 42 31,0 1-31,0-1 16,0 0-16,0 0 15,0 0-15,-21 0 0,-1 1 0,-20 20 16,21-21-16,-21-21 0,-1 21 0,1 0 16,0 1-16,-1-22 0,1 21 15,0-21-15,-22 0 0,22 0 0,-1 0 16,-20 0-16,21 0 0,-1 0 0,1-21 16,-22 21-16,22-22 0,-21 1 15,20 0-15,-20 0 0,20 0 16,1 0-16,-21-1 0,20 1 0,22 0 15,-21 0-15,21 0 0,-1 0 16,1-1-16,0 22 0,0-21 0,21 0 16,0 42 15,0 0-31,0 1 16,0-1-16,0 0 0,0 0 15,0 0-15,0 0 16,-21-21-16,0 0 0,-1 0 15,1 0-15,0 0 0,0 0 16,-21 0-16,20 0 0,-20 0 0,0-21 16,21 0-16,-22 0 0,1 0 15,0-22-15,-1 1 0,1 21 0,0-43 16,-1 22-16,22 0 0,-21-22 16,21 22-16,-1-22 0,22 22 0,0-127 15,0 126 1,0 1-16,0-21 0,0 41 0,22-20 15,-1 0-15,0 21 0,0-1 0,-21 1 16,21 21-16,0 0 0,1 0 16,-22 21-16,21 1 0,0-1 15,-21 0-15,21 21 16</inkml:trace>
  <inkml:trace contextRef="#ctx0" brushRef="#br0" timeOffset="13369.37">10710 3979 0,'0'0'0,"0"-21"16,0-42 0,0 84-1,0 0 1,0 21-16,21 1 0,-21 20 0,0 1 16,0-1-16,0 22 0,0 0 0,0-1 15,0 22-15,0 0 0,0 0 16,0 0-16,-21-1 0,0-20 0,21 21 15,0 0-15,-21-22 0,0 22 16,21-21-16,-21 0 0,21-1 0,0 1 16,0-22-16,0 22 0,-22-21 0,22 41 15,0-41 1,0-22-16,0 1 0,0-1 0,0 0 16,0 1-16,0-22 0,22 21 0,-22-21 15,0 0-15,0-42 31</inkml:trace>
  <inkml:trace contextRef="#ctx0" brushRef="#br0" timeOffset="13759.14">10562 6414 0,'-21'0'0,"21"21"16,21-21-1,0 21-15,0-21 16,22 0-16,-1 0 0,0 0 16,22 0-16,21 21 0,-1-21 0,22 0 15,0 0-15,0 0 0,0 0 0,21 0 16,0 0-16,0 0 0,0-21 16,21 21-16,-21 0 0,21 0 15,-21 0-15,21-21 0,-21 21 0,21 0 16,-21 0-16,21 0 0,-21 0 0,0 0 15,-21 0-15,0 0 0,0 0 0,-21-21 16,-1 21-16,-20 0 16,20 0-16,-20 0 0,21 0 15,-43 0-15,-21 0 0,21 0 0,-20-22 16,-1 22 0,0 0-1,-21-21-15,0 0 0,0 0 16,0 0-1,0 0-15,21-1 0,-21 1 0,21-21 16</inkml:trace>
  <inkml:trace contextRef="#ctx0" brushRef="#br0" timeOffset="14287.84">15198 3852 0,'0'-21'0,"0"42"0,-22-63 16,22 21-16,-21 0 0,21 0 0,-21-1 0,21 1 15,-21 21 1,21 21-1,0 22-15,0-22 16,0 42-16,-21 1 0,21-1 16,0 22-16,0 0 0,-21-1 0,21 1 15,-22 21-15,22 0 0,0 0 16,0-1-16,0 22 0,-21 0 0,21-21 16,0 0-16,-21 21 0,21-21 0,0 0 15,0 0-15,-21-22 0,0 1 16,21 0-16,-21-1 0,21-20 15,-22 20-15,1-20 0,0-1 0,0 1 16,0-1-16,21-20 0,-21-1 16,-1 0-16,1-20 0,21-1 0,-21 0 15,21 0-15,0 0 0,-21-21 47,0 0-31,0 0-16,-1 0 15,1 0-15,0 0 0,0 0 16,0 0-16,0 0 0,-1-21 16,1 0-16,-21 21 0,21-21 0,-22 0 15</inkml:trace>
  <inkml:trace contextRef="#ctx0" brushRef="#br0" timeOffset="15112.09">11620 4847 0,'0'0'0,"22"-106"31,-22 85-31,0 0 15,-22 21-15,1 0 16,0 0-16,0 21 0,0 0 16,0 1-16,-1 20 0,1 0 0,0 1 15,0 20-15,0-21 0,0 22 16,-1-1-16,1 1 0,0-22 0,0 22 16,0-22-16,21 22 0,0-22 15,0 0-15,0 1 0,0-1 0,21-21 16,0 21-16,21-20 0,-20-1 15,20-21-15,0 0 0,1 0 0,-1 0 16,0 0-16,1 0 0,-1 0 0,0-21 16,1-1-16,-1 1 0,-21 0 15,21-21-15,-20-1 0,-22 1 16,0 0-16,0-1 16,0 22-16,-22 0 0,1 0 15,-21 0-15,21 0 0,0-1 0,-22 22 16,22 0-16,0 0 0,0 0 15,0 0-15,-1 0 0,44 0 32,-1 0-17,0 0-15,21 0 0,-21 22 0,1-22 16,-1 21-16,0 0 0,21 0 16,-21 0-16,1 0 0,-22 1 0,21-1 15,-21 21-15,0 0 0,0 43 16,0-43-16,0 1 15,0 20-15,0-20 0,-21-1 0,21 21 16,-22-20-16,1 41 0,0-41 16,21-1-16,-21-21 0,21 0 15,0 1-15,-21-1 0,21 0 0,0 0 16,0-42 15,0 0-31,21 0 0,0-1 16,0 1-16,0-21 0,1 0 0,20-1 0</inkml:trace>
  <inkml:trace contextRef="#ctx0" brushRef="#br0" timeOffset="15343.97">12361 5144 0,'0'42'31,"0"0"-31,0-21 0,0 1 0,-21 20 15,0 0-15,21-21 0,-21 22 0,21-22 16,0 21-16,-21-21 0,21 1 16,0-1-16,-22 0 0,22 0 0,22-21 31,-1 0-15,0-21-16,0 0 0,-21 0 15,21-22-15,0 22 0,-21-21 0</inkml:trace>
  <inkml:trace contextRef="#ctx0" brushRef="#br0" timeOffset="15692.06">12446 4784 0,'0'0'0,"0"-21"0,-21 21 0,0 0 16,-1 0-16,22 21 0,-21 0 16,0 0-16,21 0 0,0 0 15,-21 1-15,21-1 0,0 0 0,0 0 16,0 0-1,21-21-15,0 0 0,0 0 16,1 0-16,-1 0 0,0 0 0,0 0 16,21-21-16,-20 0 0,-1 21 15,0-21-15,-21 0 0,0-22 0,0 22 16,0 0-16,0 0 0,0 0 16,0-1-16,-21 1 0,21 0 0,-21 0 15,-1 21-15,-20 0 0,21 0 0,0 0 16,0 0-16,-22 0 0,22 21 15,0 0-15,21 0 0,-21 1 0,21-1 16,0 21-16,0-21 16,0 0-16,0 1 0,0-1 0,21 0 15,0 0-15,21-21 0,-20 0 16,-1 0-16,0 0 0,21 0 16</inkml:trace>
  <inkml:trace contextRef="#ctx0" brushRef="#br0" timeOffset="15943.92">12869 4636 0,'0'0'0,"0"-22"0,21 1 31,-21 42-31,0 1 0,0-1 16,0 0-16,-21 21 16,21 1-16,-21-1 0,0 21 0,21-20 15,-21 20-15,0 1 0,21-22 0,-22 22 16,1-22-16,21 0 0,-21 1 15,21-1-15,0 0 0,0-21 0,0 1 16,0-1-16,0 0 0,0 0 16,21-21-1,0 0-15,1-21 16,-22 0-16,0 0 0,0-1 16</inkml:trace>
  <inkml:trace contextRef="#ctx0" brushRef="#br0" timeOffset="16103.82">12531 5165 0,'0'0'0,"-22"0"0,1 0 0,21 21 16,21-21-1,1 0 1,-1 0-16,21 0 0,0 0 0,1 0 16,-1 0-16,0 0 0,22-21 15,-22 0-15,22 21 0,-22-22 0,22-20 16,-22 21-16</inkml:trace>
  <inkml:trace contextRef="#ctx0" brushRef="#br0" timeOffset="17351.53">13335 4636 0,'0'0'0,"0"-22"0,-21 22 16,0 0-16,-1 22 16,1-1-16,0 0 0,21 21 15,-21 1-15,21-1 0,-21 0 0,0 22 16,21-22-16,0 0 0,-22 22 15,1-22-15,21 1 0,-21-1 0,21 0 16,0 1-16,0-22 0,0 0 16,0 21-16,-21 1 0,21-22 15,0-42 17,21-1-17,-21 1-15,21 0 0,-21 0 0,21 0 16,1 0-16,-22-22 0,21 22 0,0 0 15,0 0-15,0 0 0,0-1 16,1 22-16,-1-21 0,0 21 16,0 21-16,0 1 15,-21-1-15,0 0 16,0 0-16,0 0 0,0 0 0,0 1 16,0-1-16,0 0 0,0 0 15,0 0-15,0 0 0,0 1 0,21-22 16,-21 21-16,22-21 0,-1 0 15,0 0-15,0 0 0,0 0 16,0 0-16,1 0 0,-1 0 16,0 0-16,0-21 0,0-1 0,0 1 15,-21 0-15,22 0 0,-22-21 16,21 20-16,-21-20 0,0 21 0,0 0 16,0 0-16,0-1 0,0 1 0,0 42 31,0 1-16,0-1-15,0 0 16,0 0-16,-21 0 0,21 22 0,0-22 16,0 0-16,0 0 15,0 0-15,0 0 0,0 1 16,21-22 0,0 0-16,0 0 0,0 0 15,0-22-15,1 22 16,-1-21-16,0 0 0,0 0 0,0 0 15,0 0-15,-21-22 0,22 22 0,-22 0 16,21 0-16,-21 0 0,0-1 16,0 1-16,0 42 31,0 1-31,-21-1 0,21 0 0,-22 0 16,22 0-16,0 22 15,0-22-15,0 0 16,0 0-16,0 0 0,0 0 15,22-21-15,-1 0 16,0 0-16,0 0 0,0 0 16,0 0-16,1 0 0,-1 0 0,0-21 15,0 0-15,0 0 0,0 0 0,1-22 16,-1 1-16,-21 0 16,21-1-16,-21 1 0,21-21 0,-21-64 15,0 84-15,0 1 0,0 0 16,0-1-16,0 22 0,0 0 0,0 0 15,0 42 1,0 0-16,0 0 16,0 0-16,0 22 0,0-1 0,0 0 15,-21 1-15,21-1 0,0 22 0,0-22 16,-21 0-16,21 1 0,-21-1 16,21 0-16,-22-21 0,22 22 0,0-22 15,0 0-15,0 0 0,0 0 0,0 1 16,0-44 15,0 1-15,0 0-16,0 0 15,0-21-15,22 20 0,-1 1 0,0 0 16,-21-21-16,21 21 0,0-1 16,0 1-16,1 0 0,-1 0 0,0 21 15,0 0-15,0-21 0,22 21 0,-22 0 16,0 0-16,0 21 0,-21 0 15,21 0-15,0 0 0,-21 1 0,0-1 16,0 0-16,0 0 0,0 0 0,0 0 16,0 1-16,0-1 0,0 0 15,-21 0-15,0 0 0,-21 0 16,21-21-16,-22 22 0,1-22 0,21 21 16,-22-21-16,22 0 0,-21 0 15,21 0-15,0 0 0,-1 0 0,22-21 16</inkml:trace>
  <inkml:trace contextRef="#ctx0" brushRef="#br0" timeOffset="17962.18">15706 3895 0,'0'0'0,"-22"0"0,1 0 16,-21 0-16,-22 0 15,43 0-15,0 0 0,42 0 32,22 0-32,-1 0 0,0 0 15,43 0-15,0 0 0,20 0 16,149 0-16,-105 0 0,-1 0 16,21 0-16,-21 0 0,22 0 15,-1 0-15,-21 0 0,0-21 0,-21 21 16,0 0-16,-21 0 0,-21 0 15,-1 0-15,-20 0 0,-22 0 0,1-22 16,-22 22-16,-21-21 16,-21 0-1,-22 21-15,22-21 0,0 21 16,-21 0-16,-1 0 0,1 0 16,0-21-16,-22 21 0,22 0 0,-22 0 15</inkml:trace>
  <inkml:trace contextRef="#ctx0" brushRef="#br0" timeOffset="18255.87">15790 3979 0,'0'0'16,"-42"0"-16,21 0 0,0 0 0,-1 0 15,44 0 1,-1 0-16,0 0 0,21-21 0,22 21 15,-22 0-15,43 0 0,-1 0 16,1 0-16,21 0 0,0 0 0,0 0 16,21 0-16,-22 0 15,22 0-15,0 0 0,0 0 0,-21 0 16,21 21-16,-21-21 0,0 0 16,-21 0-16,-1 0 0,-20 0 0,-1 0 15,-20 0-15,-1-21 0,0 21 0,-21-21 16,1 0-16,-22 0 15,0 0-15,0-1 0,0 1 16</inkml:trace>
  <inkml:trace contextRef="#ctx0" brushRef="#br0" timeOffset="18631.68">17822 3429 0,'0'0'0,"-21"0"0,0 21 16,21 0-16,0 1 16,0-1-16,21 0 0,0 0 15,0 0-15,1 0 0,20-21 16,-21 22-16,21-1 0,1-21 0,20 21 16,-20-21-16,-1 0 0,0 0 0,1 0 15,-1 0-15,0 0 0,1 0 16,-22 0-16,0 0 0,0 0 15,-42 0 1,-21 21-16,20-21 16,-20 21-16,0 0 0,-1 1 0,1-1 15,0 21-15,-1-21 0,1 22 16,-43 41-16,43-41 0,0 20 16,-1-21-16,1 1 0,21-22 15,-21 21-15,20 1 0,22-22 0,0 0 16,0 21-16,0-21 0,0 1 15,43-22 1,-22 0-16</inkml:trace>
  <inkml:trace contextRef="#ctx0" brushRef="#br0" timeOffset="19167.38">19135 3556 0,'0'0'0,"0"-21"0,0 0 16,0 0-16,0-22 0,21 22 0,0 0 15,-21-21-15,0 20 0,0-20 16,0 21-16,21 0 0,-21 0 0,0-1 16,0 1-16,0 42 31,-21 1-31,21 20 15,-21 0-15,21 22 0,-21-1 0,-1 1 16,22 20-16,-21 1 0,21 0 16,-21-1-16,21 22 0,-21-21 0,21 21 15,-42 84-15,20-84 0,22-21 16,-21-1-16,0 1 0,0 0 16,0-1-16,21-20 0,-21-1 15,21 1-15,-22-1 0,22-20 0,-21-22 16,21 21-16,0-21 0,0 1 0,0-44 31,0 1-31,0-21 16,0 0-16,0-1 0,0 1 0,0-22 15,0 1-15,21-1 0</inkml:trace>
  <inkml:trace contextRef="#ctx0" brushRef="#br0" timeOffset="20223.81">19177 3260 0,'0'0'0,"0"-21"0,-42-1 16,20 22 0,1-21-16,0 21 0,21-21 15,-21 21-15,42 0 47,21 0-47,-20 0 0,41 0 0,1 0 16,-1 0-16,22 21 0,21-21 15,-1 0-15,1 0 0,21 0 0,0 0 16,0 0-16,21 0 0,22 0 16,-22 21-16,21-21 0,-21 0 0,22 0 15,20 0-15,-20 22 16,20-22-16,-21 0 0,22 0 0,-1 0 15,1 0-15,-1 0 0,1 0 16,-1 0-16,-20 0 0,-1 0 0,22 0 16,-22 0-16,-21 0 0,0 0 15,0 0-15,1 0 0,-22 0 0,0 0 16,-22 0-16,22 0 0,-21 0 16,-21-22-16,0 22 0,-1 0 15,-20-21-15,-1 21 0,-20 0 0,-1 0 16,-21 0-16,0 0 15,-21 21 1,0 1-16,0-1 16,-21 0-16,0 0 0,21 21 0,-21 1 15,21-22-15,-21 21 0,-1 1 16,22-1-16,-21 0 0,0 1 0,21-1 16,-21 0-16,0 22 0,0-22 0,-1 22 15,22-22-15,-21 21 0,0 1 16,-21 63-16,-1-64 0,22 1 15,0-1-15,0 1 0,0-1 16,21 1-16,-21-22 0,21 22 0,-22-1 16,22 1-16,0-22 0,0 22 15,0-22-15,0 0 0,0 1 16,0-1-16,-21 0 0,21-21 0,0 1 16,0 20-16,0-21 0,-21 0 15,21 0-15,0 1 0,-21-22 0,21 21 16,0 0-16,-21-21 0,0 21 15,-1-21-15,1 21 0,0-21 16,0 0-16,-21 0 0,20 21 0,1-21 16,-21 0-16,0 0 0,-1 0 0,1 0 15,0 0-15,-1 0 0,-20 22 16,20-22-16,-20 0 0,-22 0 0,22 0 16,-1 0-16,-20 0 0,-1 0 0,0 0 15,-21 0-15,22 0 0,-22 0 16,-21 0-16,0 0 0,0 0 15,-21-22-15,0 22 0,21 0 0,-22-21 16,1 21-16,0 0 0,-21-21 16,21 0-16,-1 21 0,1 0 0,0-21 15,0 21-15,-21 0 0,20-21 0,1 21 16,0 0-16,0 0 0,0-22 16,0 22-16,21-21 0,0 21 0,0 0 15,0 0-15,21-21 0,21 21 16,0 0-16,22 0 0,-22 0 15,43-21-15,-22 21 0,22 0 0,0 0 16,21 0-16,-22-21 0,22 21 16,0 0-16,0 0 0,0-21 0,-1 21 15,22-22-15,0 1 0,0 0 16,0 0-16,22 0 16,-1 0-16,21-22 0,-21 22 15,22-21-15,-1 21 0,21-22 16</inkml:trace>
  <inkml:trace contextRef="#ctx0" brushRef="#br0" timeOffset="20515.65">19875 3747 0,'0'0'0,"-21"0"0,0 0 16,42 0 0,0 0-1,22 0-15,-22 0 0,21 0 16,1 0-16,-1 0 0,0 21 16,22-21-16,-1 0 0,-20 0 15,20 0-15,1 0 0,-22 0 0,0 0 0,1 0 16,-1 0-16,-21 0 15,-42 0 1,0 0-16,0 0 0</inkml:trace>
  <inkml:trace contextRef="#ctx0" brushRef="#br0" timeOffset="20879.43">20299 3789 0,'0'0'15,"0"21"-15,-21-21 0,21 21 0,0 0 16,0 1-16,0-1 0,0 0 15,0 0-15,0 21 0,0 1 16,0-1-16,0 0 0,-22 1 16,22 20-16,0-20 0,0-1 0,0 21 15,0-20-15,-21-1 0,21 0 0,0 1 16,0-1-16,0-21 0,0 22 16,-21-22-16,0 21 0,0-21 0,0 0 15,-1 1-15,1-1 0,-21 0 16,21 0-16,-22-21 0,22 0 0,-21 0 15,0 0-15,20 0 0,-20-21 0,-43 0 16,64 0-16,-42-43 16,63 43-16,-21-21 0,21-1 15,0 22-15,0-21 0,0-1 16,0 1-16,0 0 0,0-1 16,0 22-16,21 0 0,21-42 15,-21 41-15,0 22 0,22-21 16,-22 21-16,0 0 0,21 0 0,-20 0 15,-1 0-15,0 0 0,0 21 16</inkml:trace>
  <inkml:trace contextRef="#ctx0" brushRef="#br0" timeOffset="21244.23">20256 4614 0,'22'0'0,"-44"0"0,65 22 0,-22-22 16,0 0-16,0 0 15,22 0-15,-22 0 0,0-22 0,21 22 16,1-21-16,-22 21 0,21-21 0,-21 0 16,22 0-16,-22 21 0,0-21 15,0-1-15,-21 1 0,0 0 0,0 0 16,0 0-16,-21 21 16,-21 0-16,20 0 0,1 0 15,-21 21-15,21 0 0,-22 0 0,22 0 16,-21 1-16,21-1 0,0 0 15,-1 21-15,1-21 0,0 1 16,21 20-16,0-21 0,0 0 0,0 0 16,0 22-16,0-22 0,21-21 15,0 21-15,1 0 0,-1-21 0,21 0 16,-21 0-16,22 0 0,-1 0 16,0 0-16,1 0 0,-1-21 0,0 0 15,1 0-15,-1 0 0,0-1 0,1 1 16,-22-21-16,21 21 0,-21-22 15,22 22-15</inkml:trace>
  <inkml:trace contextRef="#ctx0" brushRef="#br0" timeOffset="21653">21124 4424 0,'0'0'0,"0"21"31,-21-21-31,21 21 16,-21 0-16,21 22 0,-21-1 15,21-21-15,-21 0 0,21 1 0,0-1 16,0 0-16,0 0 0,-22 0 15,22 0-15,0 1 16,-21-22 0,21-22-1,0 1-15,0 0 16,0 0-16,0 0 0,0 0 0,0-1 16,0 1-16,21-21 0,1 21 15,-1 0-15,0-22 0,0 22 0,21 0 16,-20 0-16,-1 0 15,21-1-15,-21 22 0,22 0 0,-1 0 16,-21 0-16,21 22 0,-20-1 0,20-21 16,-21 21-16,0 21 0,0-21 15,1 1-15,-1-1 0,-21 0 0,0 21 16,0-21-16,0 1 0,0-1 0,-21 0 16,-1 0-16,1 0 0,21 0 15,-21-21-15,0 22 0,0-22 0,0 0 16,21 21-16,0-42 31,21-1-31,0 1 0,0 0 0,0 0 16,0 0-16</inkml:trace>
  <inkml:trace contextRef="#ctx0" brushRef="#br0" timeOffset="22483.9">22034 3725 0,'0'0'0,"0"22"16,0-1 0,0 0-16,-21 21 0,21 1 0,-21-1 15,0 21-15,0-20 0,21 20 16,-21 1-16,-1-1 0,1-20 0,0 20 16,21-21-16,-21 1 0,0-1 15,0 0-15,-1 1 0,22-1 16,-21-21-16,21 0 0,-21 22 0,0-22 15,21 0-15,0 0 0,0-42 47,0 0-47,0 0 16,21 0-16,0-1 0,0 1 0,1-21 16,-22 0-16,21 20 15,0-20-15,0 21 0,0-21 0,0 20 16,22 1-16,-22 0 0,0 0 15,21 21-15,-20 0 0,-1 0 16,0 0-16,21 0 0,-42 21 16,0 0-16,21 0 0,-21 1 15,0-1-15,0 0 0,0 0 16,-21 0-16,0 0 0,0-21 0,0 22 16,0-1-16,-1-21 0,1 0 15,0 21-15,0-21 0,0 0 0,0 0 16,-1 0-16,22-21 15,0 0 1,0 42 31,0 0-47,0 0 16,0 0-16,0 0 0,0 1 15,0-1-15,0 0 0,22 0 16,-1-21-16,-21 21 0,21-21 0,0 0 15,0 21-15,0-21 0,22 0 16,-22 0-16,21 0 0,1 0 0,-1 0 16,-21 0-16,21-21 0,1 21 0,-22-21 15,21 0-15,-21 0 16,1 0-16,20-1 0,-21 1 0,0 0 16,0-21-16,-21-1 15,22 22-15,-22 0 0,0 0 0,-22 42 31,1 0-31,0 0 16,0 1-16,21-1 0,0 0 16,0 0-16,-21 0 0,21 0 0,0 1 15,-21-22-15,21 21 0,0 0 16,21-21 0,0 0-1,0-21-15,0 21 0,-21-21 16,21-1-16,1 22 0</inkml:trace>
  <inkml:trace contextRef="#ctx0" brushRef="#br0" timeOffset="22823.71">22669 4022 0,'0'0'0,"-21"0"0,-106 63 31,127-42-31,-21 22 0,0-22 0,21 0 15,0 0-15,0 0 0,0 22 16,0-22-16,21-21 0,0 21 16,0-21-16,1 0 0,-1 0 15,0 0-15,0 0 0,0 0 0,0-21 16,1 0-16,-1 21 0,0-21 16,0-1-16,-21 1 0,0-42 15,0 42-15,0-1 0,0 1 16,-21 0-16,0 0 0,0 21 0,-1 0 15,1 0-15,-21 21 0,21 0 16,0 0-16,-22 1 0,22-1 0,0 0 16,0 21-16,0-21 0,21 22 0,0-22 15,0 0-15,0 0 0,0 0 16,0 1-16,0-1 0,21 0 0,0-21 16,21 21-16</inkml:trace>
  <inkml:trace contextRef="#ctx0" brushRef="#br0" timeOffset="23296.11">22923 4424 0,'0'21'32,"0"0"-32,0 0 0,-21 1 15,0-1-15,21 0 0,-21-21 16,21 21-16,0 0 0,0 0 15,-21 1-15,21-1 0,-21 0 16,21 0-16,-22-21 47,22-21-31,0 0-16,0 0 0,0-1 15,22 1-15,-1 0 0,-21 0 16,42-21-16,-21 20 0,0-20 0,1 21 15,20 0-15,-21 0 0,21-1 16,-20 1-16,20 21 0,-21 0 0,0 0 16,22 0-16,-22 0 0,0 21 15,-21 1-15,21-1 0,-21 0 0,21 0 16,-21 0-16,0 22 0,0-22 16,0 0-16,0 0 0,-21 0 0,0 22 15,0-22-15,0-21 0,-1 21 0,1 0 16,0 0-16,0-21 15,42-21 17,0 0-17,0 21-15,1-21 0</inkml:trace>
  <inkml:trace contextRef="#ctx0" brushRef="#br0" timeOffset="23753.89">24003 4424 0,'0'-21'0,"0"-64"31,-21 85-31,0-21 0,-1 21 16,1 0-16,0 0 0,-42 0 15,20 21-15,1 0 0,21 0 16,0-21-16,-22 22 0,22-1 15,0 0-15,21 0 0,0 0 0,0 0 16,0 1-16,0-1 16,0 0-16,21-21 0,0 21 0,0-21 15,1 0-15,-1 21 0,0 0 0,0-21 16,21 0-16,-20 0 0,-1 22 16,0-22-16,-21 21 0,0 0 15,0 0 1,-21-21-16,0 0 15,-22 0-15,22 0 0,0 0 16,-21 0-16,20 0 0,-20 0 0,21 0 0,-21 0 16,20 0-16,1 0 15,0 0-15,0 0 0,0 0 0,0 0 16,-1 0 0,44 0 15</inkml:trace>
  <inkml:trace contextRef="#ctx0" brushRef="#br0" timeOffset="23904.8">23622 4826 0,'0'0'0,"-21"0"47,0 0-31</inkml:trace>
  <inkml:trace contextRef="#ctx0" brushRef="#br0" timeOffset="26763.97">5186 7451 0,'0'-21'0,"0"-1"16,-21 1-16,21 0 15,-22 0-15,1 0 0,21 0 0,-21-1 16,0-20-16,21 21 0,-21 0 16,0-22-16,21 22 0,-22-21 0,1 21 15,0-22-15,21 22 0,-21 0 0,0 0 16,21 0-16,0 0 0,0-1 15,-21 22-15,-1 0 16,22 22 0,0-1-16,0 0 0,0 21 15,0-21-15,0 22 0,22-1 0,-1 22 16,0-1-16,0-21 0,0 22 16,0-1-16,1 1 0,-1-1 15,0 1-15,0-1 0,21 1 0,-20-1 16,-1 22-16,21-21 0,0-1 0,1 1 15,-1-1-15,0 1 0,1-1 16,20 1-16,1-22 0,-1 21 16,1-20-16,20-1 0,-20 0 0,21 1 0,-1-22 15,1 21-15,0-21 0,-1 1 16,22-1-16,0 0 0,0-21 0,0 0 16,21 0-16,-22 0 0,22 0 0,-21 0 15,0-21-15,21 0 0,0-1 16,0 1-16,0 0 0,0-21 0,0 21 15,21-1-15,-21-20 0,0 21 16,21-21-16,1 20 0,-22-20 0,21 0 16,0 21-16,0-22 0,0 22 15,0 0-15,1 0 0,20-22 0,-21 43 16,148-42-16,-147 21 0,20 21 16,-21 0-16,0 0 0,22 0 15,-43 0-15,21 0 0,0 0 0,-21 21 16,0 0-16,127 43 15,-127-43-15,-21 21 0,0-21 16,-22 22-16,22-1 0,-21 0 0,-1 1 16,1-1-16,0 0 0,-1 22 0,1-22 15,-21 22-15,-1-22 0,1 22 16,-1-22-16,1 21 0,20 43 16,-41-63-16,-1-1 0,0 21 0,-21-20 15,22-22-15,-22 21 0,0-21 0,0 22 16,0-22-16,1 0 0,-22 0 15,21-21-15,-21 21 0,0-42 32,0 0-32,0 0 15,0 0-15,0 0 16,0-22-16,0 22 0,21 0 0,-21-21 16,21-1-16,0 22 0,0-21 0,1-22 15,-1 22-15,21 0 0,-21-22 16,22 22-16,62-64 0,-41 42 15,-1 22-15,22 0 0,-21-22 0,20 43 16,1-21-16,0-1 0,-1 1 16,22 21-16,0 0 0,0 0 15,21-1-15,0 1 0,0 21 0,0 0 16,0 0-16,0 0 0,21 21 0,0 1 16,-21-1-16,21 0 0,0 21 15,1 1-15,-1-22 0,0 21 0,0 0 0,21 1 16,1-1-16,-22 22 15,21-22-15,1 0 0,-1 22 0,170 20 16,-191-41-16,21-1 0,0 0 16,1 1-16,-1-22 0,-21 21 15,22-21-15,-22 1 0,21-1 0,-21 0 16,22-21-16,-22 0 0,0 0 0,0 0 16,-21-21-16,0 0 0,-21-1 15,0-20-15,0 0 0,-22-1 16,-20-20-16,20-1 0,-20 1 0,-22-1 15,22 1-15,-22-22 0,0 22 0,1-22 16,-1 0-16,0 1 0,-20-1 16,20 0-16,-21 1 0,0 20 0,22-20 15,-22 20-15,0 1 0,0-1 16,0 22-16,0-22 0,-21 22 0,0 0 16,22 20-16,-22-20 0,0 21 15,21 21-15,-21-21 0,0 0 0,-21 21 31,-1 21-31,1 0 0,0-21 16,0 42-16,0-21 0</inkml:trace>
  <inkml:trace contextRef="#ctx0" brushRef="#br0" timeOffset="27299.98">14690 10922 0,'-22'21'16,"1"0"-16,0 22 16,21-1-16,-21 22 0,0-1 15,0 22-15,-1-1 0,1 1 16,0 0-16,0-1 0,0 22 0,0-21 16,-22 21-16,22-22 0,0-20 0,0 21 15,0-22-15,-1 1 0,1-22 16,0 0-16,0 1 0,21-22 0,0 0 15,0 0-15,-21-21 0,21-21 32,0 0-32,0-22 15,0 22-15,21-21 0,-21 21 0</inkml:trace>
  <inkml:trace contextRef="#ctx0" brushRef="#br0" timeOffset="27812.76">14118 11578 0,'-21'-63'0,"42"126"0,-63-190 0,21 85 0,21-22 16,0 1-16,-22-1 0,22 22 0,0-21 16,0-1-16,22 22 0,-1-22 15,21 22-15,0 0 0,1-22 0,20 22 16,1-1-16,20 1 0,1 21 0,-21 0 16,20 21-16,1 0 0,0 0 15,-1 21-15,1 21 0,-22 1 0,1-1 16,-1 0-16,-20 22 15,20 63-15,-63-64 0,0 85 16,-42-84-16,0-1 0,-1 1 16,-20-1-16,-1-20 0,1-1 15,-1 22-15,1-43 0,-22 21 0,22-21 16,-86 43-16,86-64 0,-1 21 16,22-21-16,-21 0 0,20 0 15,1 0-15,0-21 0,-1 21 16,22-21-16,-42-43 0,63 43 0,0-21 15,0 20-15,0-20 0,0 21 16,0 0-16,21 0 0,21-1 16,-21 22-16,0 22 0,22-1 15,-22 0-15,0 21 0,0 1 16,22-1-16,-22 0 0,0 1 0,-21 20 16,21-21-16,0 22 0,-21-22 0,0 1 15,21-1-15,1 0 0,-1 1 16,-21-22-16,21 21 0,0-21 0,-21 0 15,21 1-15,0-22 0,1 21 0,-1-21 16,21 0-16,-21 0 0,22 0 16,-22 0-16,21-21 0,0 21 0,-20-22 15,20 1-15,0 0 0,-21-21 0,22 21 16,-1-1-16</inkml:trace>
  <inkml:trace contextRef="#ctx0" brushRef="#br0" timeOffset="28151.56">15049 11938 0,'0'0'0,"-21"0"0,0 21 16,0 22 0,21-22-16,0 0 15,21-21-15,0 0 16,0 0-16,1 0 0,-1 0 0,0 0 16,21-21-16,-21 21 15,1-21-15,-1-1 0,0 1 0,0 21 0,0-21 16,-21 0-16,0 0 0,0 0 0,0-1 15,0 1-15,-21 21 16,0 0-16,-21-21 0,20 21 0,-20 0 16,21 0-16,-21 21 0,-1-21 0,22 21 15,0 1-15,-21 20 0,20-21 16,1 21-16,21-20 0,0 20 0,0 0 16,0-21-16,0 43 15,0-43-15,0 0 0,21 0 0,1 1 16,-1-22-16,21 0 0,0 21 0,-20-21 15,20 0-15,21 0 0,-20 0 16,-1-21-16,0-1 0,1 1 16,20 0-16,-20 0 0</inkml:trace>
  <inkml:trace contextRef="#ctx0" brushRef="#br0" timeOffset="28455.39">15706 11811 0,'0'-21'15,"0"42"-15,0-21 16,0 21-1,-22 22-15,1-22 0,21 21 16,-21 0-16,21 1 0,-21-1 0,0 22 16,21-1-16,-21 1 0,-1-1 15,22 1-15,-21-1 0,0 1 16,0 20-16,21 1 0,-21 0 0,0-1 16,-1 86-16,-20-86 0,21 1 15,0-22-15,0 22 0,-22-21 16,22-1-16,-21-21 0,21 22 15,-1-22-15,1 1 0,0-22 0,21 0 0,0 0 16,-21-21-16,21-21 16,0 0-16,0 0 0,21-1 15,0-20-15,0 0 0,1-1 16,-1 1-16,0 0 0,21-22 0,-21 1 16,22-1-16,-1 1 0,-21-22 0</inkml:trace>
  <inkml:trace contextRef="#ctx0" brushRef="#br0" timeOffset="28732.23">15621 12044 0,'0'0'0,"85"-275"31,-64 254-31,0-1 0,0 1 0,21 21 16,-20 0-16,20 0 0,-21 0 16,0 0-16,22 21 0,-22 22 0,0-22 15,21 0-15,-42 21 0,21 1 16,-21-1-16,0-21 0,0 22 0,0-1 15,-21-21-15,0 21 0,-21 1 16,21-22-16,-22 0 0,22 0 16,0 0-16,-21-21 0,20 22 15,1-22-15,0 0 0,0 0 0,0 0 16,21 21-16,21-42 31,0 21-31,21-22 16,-20 1-16,20 0 0</inkml:trace>
  <inkml:trace contextRef="#ctx0" brushRef="#br0" timeOffset="29109.02">16362 11832 0,'-21'21'31,"-1"1"-31,1 20 0,0-21 16,0 21-16,0 1 0,0-1 15,21-21-15,0 22 0,0-22 16,0 0-16,0 0 0,42-21 0,-21 21 16,0 0-16,22-21 0,-22 0 15,21 0-15,-21 0 0,22 0 16,-1 0-16,-21-21 0,21 21 0,1-21 0,-22 0 16,0 0-16,0 0 0,0-22 15,-21 22-15,0-21 0,0 21 0,0-22 16,0 1-16,0 21 0,-21-22 15,0 22-15,0 0 0,-21 21 0,20 0 16,-20 0-16,0 0 0,-1 0 16,1 0-16,21 21 0,-21 0 0,20 1 15,1-22-15,0 21 0,0 21 0,21-21 16,0 0-16,0 1 0,0-1 16,21 0-16,0 0 0,22-21 0,-22 21 15,21 0-15,-21-21 0,22 0 0,-1 0 16,0 0-16</inkml:trace>
  <inkml:trace contextRef="#ctx0" brushRef="#br0" timeOffset="29435.83">16743 12044 0,'0'0'0,"0"-21"0,0 0 0,0-22 0,0 22 16,0 0-16,0-21 0,0 20 0,21 1 16,0-21-16,-21 21 0,21 21 15,0-21-15,1-1 0,-1 22 0,0 0 16,0 0-16,0 0 0,0 22 0,1-1 15,-1 0-15,0 0 0,0 0 16,0 22-16,0-22 0,1 21 0,-1-21 16,0 22-16,-21-22 0,0 21 0,0-21 15,0 0-15,0 1 0,0-1 16,0 0-16,-21-21 0,0 0 16,-1 0-16,22-21 15,-21 0 1,21-1-16,0 1 0,0 0 0,0 0 15,0 0-15,0-22 0,0 22 0,0 0 16,0 0-16,21-21 0,-21 20 16,22 1-16,-22 0 0,21 0 0,0 0 15,-21 0-15,21 21 0,0-22 16,0 1-16,1 0 0,-1 0 0</inkml:trace>
  <inkml:trace contextRef="#ctx0" brushRef="#br0" timeOffset="29751.65">17843 11070 0,'0'0'15,"0"-21"-15,-21 21 16,0 21 0,0-21-16,0 21 0,0 22 15,-1-22-15,1 21 0,0 1 16,0 20-16,0-21 0,21 22 0,-21-22 15,-1 22-15,1-22 0,21 22 16,0-22-16,0 0 0,0 1 0,0 20 0,-21-21 16,21 1-16,0-22 0,0 21 15,0-21-15,0 22 0,0-22 16,21-21-16,0 21 0,-21 0 0,22-21 16,-1 0-16,0 0 0,0 0 0,0-21 15,0 0-15,1 21 0,-1-21 16,0 0-16,0-22 0,0 22 0,0-21 15,1 21-15,-22-22 0,21 1 0</inkml:trace>
  <inkml:trace contextRef="#ctx0" brushRef="#br0" timeOffset="30011.5">17484 11324 0,'0'0'0,"-22"0"15,1 0 1,42 21-16,1-21 15,20 0-15,0 0 0,1 0 16,-1 0-16,0 0 0,1 0 0,-1 0 16,0 0-16,1 0 0,-1 0 0,-21 0 15,21 0-15,-20 0 0,20 0 16,-21 0-16,0 0 0,0 0 16,1 0-1,-44 0 32,1 0-47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5T11:12:14.9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 741 0,'-22'0'16,"22"21"-1,0 0 1,22-21 15,-1 0-15,0 0-16,0 0 0,21-21 15,-20 0-15,-1 0 0,0 21 0,0-21 16,0-1-16,0 1 0,1 21 16,-22-21-16,21 0 0,-21 0 0,0 0 15,-21 21 1,-1 0-16,1 0 16,-21 0-16,21 0 0,-22 0 0,1 21 15,0 0-15,-22-21 0,22 21 16,0 0-16,-1 0 0,1 1 15,0-1-15,-1 0 0,22 0 0,0 0 16,21 0-16,0 1 16,0-1-16,0 0 0,0 0 15,0 0-15,42 0 0,-21 1 0,1-1 16,20 0-16,0 21 0,1-21 16,-22 1-16,21-1 0,0 21 0,1-21 15,-22 0-15,21 22 0,-21-22 16,1 0-16,-1 0 0,0 22 15,-21-22-15,0 0 0,0 21 0,-21-21 16,0 1-16,-1-1 0,-20 0 16,-21 0-16,20 0 0,-20 0 15,-1-21-15,1 0 0,-1 0 0,1 0 16,20 0-16,-20-21 16,21 0-16,-1 0 0,22 0 0,0-22 15,0 22-15,0-21 0,21 0 16,0-1-16,0 22 0,0-21 0,0-1 15,0 22-15,21 0 0,0-21 16,0 21-16,21-1 0,1 1 16,-1 21-16,0-21 0,1 21 0,-1 0 15,0-21-15,1 21 0,-22 0 16,21 0-16</inkml:trace>
  <inkml:trace contextRef="#ctx0" brushRef="#br0" timeOffset="380.86">1884 1334 0,'0'0'0,"21"0"0,0 0 0,0-22 16,0 22-16,1-21 15,-1 0-15,0 0 0,-21 0 0,21 0 16,0-1-16,-21 1 0,21 0 15,-21 0-15,0 0 0,0 0 16,-21 21 0,0 0-1,0 0-15,0 0 0,0 21 0,-1 0 16,1 0-16,0 21 0,0-20 16,-21-1-16,42 21 0,-22-21 0,1 22 15,0-22-15,21 21 0,0-21 16,0 0-16,0 1 0,0-1 15,0 0-15,21 0 0,0 0 16,1-21-16,-1 0 0,0 0 16,0 0-16,21 0 0,-20 0 0,20-21 15,-21 0-15,21 21 0,1-21 16,-1 0-16,0-1 0</inkml:trace>
  <inkml:trace contextRef="#ctx0" brushRef="#br0" timeOffset="651.7">2519 1080 0,'0'0'0,"0"-22"0,-21 22 16,-1 0-1,1 0-15,0 22 0,0-1 16,0 0-16,0 0 0,-1 0 16,1 22-16,0-22 0,0 0 0,21 21 15,-21-21-15,21 22 16,0-22-16,0 0 0,0 0 15,0 0-15,0 1 0,0-1 0,21-21 16,21 21-16,-21-21 16,1 0-16,20 0 0,-21 0 0,0 0 15,22 0-15,-22-21 0,21 21 16,-21-21-16,22-1 0,-22 1 0,0 0 16,21 0-16,-21-21 0,22-1 15</inkml:trace>
  <inkml:trace contextRef="#ctx0" brushRef="#br0" timeOffset="939.59">3111 508 0,'0'0'0,"-84"0"32,63 0-32,21 21 0,-22 22 15,1-22-15,0 21 0,0 0 16,21 1-16,-21-1 0,0 22 15,-1-1-15,1 1 0,0-1 0,21-21 16,-21 22-16,0-22 0,21 1 16,-21-1-16,21 0 0,0 1 0,0-22 15,0 21-15,0-21 0,0 0 16,21 1-16,0-22 0,0 0 16,0 0-16,0 0 15,1 0-15,-1 0 0,0 0 0,0 0 16,0 0-16,0-22 0,1 1 15,-1 0-15,0 0 0</inkml:trace>
  <inkml:trace contextRef="#ctx0" brushRef="#br0" timeOffset="1187.45">3260 1037 0,'0'0'0,"0"21"16,0 1-1,0 20-15,-22-21 16,1 0-16,0 0 0,21 22 16,-21-22-16,21 0 0,0 0 0,-21 0 15,21 22-15,-21-22 16,21 0-16,0 0 0,0 0 16,21-21-1,0 0 1,0 0-16,0 0 0,0-21 0,1 0 15,-1 21-15</inkml:trace>
  <inkml:trace contextRef="#ctx0" brushRef="#br0" timeOffset="1915.13">3619 1122 0,'0'0'0,"-21"0"31,0 0-31,0 21 0,21 0 15,-64 43 1,64-43-16,-21 0 0,21 0 0,-21 0 16,21 1-16,0-1 0,0 0 15,0 0-15,0 0 0,0 0 16,0 1 0,21-22-16,0 0 15,1 0-15,-1 0 0,0 0 16,0 0-16,0-22 0,-21 1 15,0 0-15,0 0 16,0 0-16,0 0 0,0-1 0,0 1 16,0-21-16,0 21 0,0 0 15,0-1-15,0-20 0,0 21 0,21 0 16,1 0-16,-1-1 0,0 1 16,0 21-16,0-21 0,0 21 15,22 0-15,-22 0 0,21 0 0,-21 0 16,22 0-16,-22 21 0,0 0 0,21 1 15,-20-1-15,-22 0 16,0 21-16,0-21 0,0 1 0,0 20 16,0-21-16,0 0 0,0 0 15,0 1-15,0-1 0,0 0 0,0 0 16,0 0-16,-22 0 16,22-42 15,0 0-31,0 0 0,0-21 15,0 20-15,0 1 16,22-21-16,-1 21 0,-21-22 0,21 1 16,0 21-16,0-21 0,0-1 15,22 22-15,-22 0 0,21 0 0,1 0 16,-1 21-16,0 0 0,22 0 16,-22 21-16,-21-21 0,0 21 15,1 0-15,-1 21 0,-21-20 16,0-1-16,0 21 0,0-21 0,0 22 15,0-22-15,0 0 0,0 0 16,0 21-16,0-20 0,-21-22 0,21 21 16,0 0-16,-22-21 15,1 0-15,21 21 0,-21-21 0,0 0 32,0 0-32,0 0 0,21-21 15,0 0-15,-22 21 0,22-21 16</inkml:trace>
  <inkml:trace contextRef="#ctx0" brushRef="#br0" timeOffset="2259.92">3958 529 0,'0'0'0,"0"21"0,-21 22 32,21-22-32,21-21 15,0 0 1,0 0-16,-21-21 16,0 0-1,0-1 1,0 1-16,-21 21 15,0 0-15,0 0 0,0 0 16,0 0-16,-1 0 16,22 21-16,-21 1 15,21-1-15,-21 0 16,0 0-16,0 0 16</inkml:trace>
  <inkml:trace contextRef="#ctx0" brushRef="#br0" timeOffset="2527.78">2879 804 0,'0'0'0,"-22"0"0,44 0 31,-1 0-15,21 0-16,-21 0 0,22 0 0,-22 0 16,21 0-16,0 0 0,-20 0 15,-1 0-15,21 0 0,-21 0 0,0 0 16</inkml:trace>
  <inkml:trace contextRef="#ctx0" brushRef="#br0" timeOffset="3175.53">5016 1058 0,'-21'0'0,"0"0"16,0 0-1,42 0 17,0 0-32,0 0 15,1 0-15,-1 0 0,0 0 16,0 0-16,0 0 0,0 0 16,1 0-16,-22 22 15</inkml:trace>
  <inkml:trace contextRef="#ctx0" brushRef="#br0" timeOffset="3812.4">5778 910 0,'22'-21'16,"-22"0"0,0 0-16,-22 21 0,1-21 15,21-1 1,0 1-16,0 0 16,0 0-1,21 0-15,1 21 0,-1-21 16,0-1-16,0 22 0,0 0 15,0 0-15,1 0 0,-1 0 0,0 0 16,0 0-16,0 0 0,0 22 16,1-1-16,-1 0 0,0 0 0,-21 21 15,0 1-15,0-1 0,0 22 16,0-22-16,0 21 0,-21-20 0,21-1 16,-43 0-16,22 1 0,0-1 15,-21 0-15,-1 1 0,22-22 0,-21 21 16,0-21-16,20 1 0,-20-1 15,21 0-15,0-21 0,0 0 16,-1 0-16,1 0 0,0 0 0,0 0 16,0 0-16,0 0 0,21-21 15,-22 0-15,1-1 0,21 1 0,-21 0 16,21 0-16,0 0 0,0 0 16,0-1-16,0 1 0,0 0 0,0 0 15,21 21-15,0 0 0,1 0 16,-1 0-16,0 0 0,0 0 0,21 0 15,-20 21-15,20 0 16,-21 0-16,0 1 0,22-1 0,-22 0 0,0 0 16,0 0-16,21 0 15,-20 1-15,-1-1 0,-21 0 0,21-21 16,0 21-16,0-21 0,0 0 16,1 21-16,-1-21 0,0 0 15,-21-21 1,0 0-1,0 0-15</inkml:trace>
  <inkml:trace contextRef="#ctx0" brushRef="#br0" timeOffset="4404.06">1968 1969 0,'0'0'0,"-42"0"0,0 21 0,-1-21 0,1 0 0,0 0 15,21 0-15,-22 0 16,22 0-16,42-21 31,0 21-31,22 0 16,-22 0-16,21 0 0,-21-22 16,22 22-16,-1 0 0,22 0 15,-1 0-15,85-21 0,-42 21 16,0 0-16,21-21 0,0 21 0,21 0 15,0-21-15,0 21 0,1 0 16,20 0-16,0-21 0,1 21 16,-1 0-16,0 0 0,22 0 15,-22 0-15,22-21 0,-22 21 0,0 0 16,1 0-16,-22 0 0,0 0 16,0 0-16,-21 0 0,0 0 0,-21 0 15,-21 0-15,-1 0 0,-20 0 16,-1 0-16,1 0 0,-22 0 0,-21 0 15,0 0-15,1 0 0,-1 0 0,0 0 16,0 0 0,-21-22-1,-21 22 17,0 0-17</inkml:trace>
  <inkml:trace contextRef="#ctx0" brushRef="#br0" timeOffset="4991.56">3048 3133 0,'0'-21'0,"0"42"0,0-64 16,-21 22-16,21 0 0,0 0 15,0 42 17,0 0-32,-21 22 15,21-1-15,0 0 0,0 1 16,-22 20-16,1 1 0,21-22 0,-21 21 16,0 1-16,0-22 0,21 22 15,-21-22-15,-1-21 0,1 22 16,21-1-16,0-21 0,0 0 0,0 0 15,-21 1-15,21-44 32,0 1-17,21 0-15,-21-21 0,21 21 0</inkml:trace>
  <inkml:trace contextRef="#ctx0" brushRef="#br0" timeOffset="5259.4">2942 3133 0,'0'0'0,"0"-21"0,0-1 0,0 1 16,21 0-16,0 21 0,1 0 16,-1 0-1,0 21-15,0 0 0,0 22 0,0-1 16,22-21-16,-22 43 0,0-22 16,0 0-16,0 22 0,1-22 0,-1 1 15,0-1-15,0 21 0,0-41 16,-21 20-16,0 0 0,0-21 15,0 1-15,21-1 0,-21 0 16,0 0-16,22-21 16,-22-21-1,0 0-15,0 0 16,21-1-16,-21-20 0,21 0 16</inkml:trace>
  <inkml:trace contextRef="#ctx0" brushRef="#br0" timeOffset="5499.27">3556 2963 0,'0'0'0,"0"-21"0,0-21 31,0 63-31,-21 0 0,21 22 16,-21-1-16,21 0 16,-22 1-16,1 20 0,0 1 0,21-1 15,-21 1-15,0-22 0,0 21 16,-1 1-16,22-22 0,-21 1 0,21-1 15,0-21-15,-21 21 0,21-20 16,0-1-16,0 0 0,21-21 16,0 0-16,1 0 15,-1 0-15,0-21 0,0 0 0,21-1 16,-20 1-16</inkml:trace>
  <inkml:trace contextRef="#ctx0" brushRef="#br0" timeOffset="5893.04">3852 3281 0,'0'0'0,"0"-21"31,0 42-15,0 0-16,0 0 0,0 0 16,0 22-16,0-22 0,0 21 0,0 1 15,0-1-15,0-21 0,-21 21 16,21-20-16,0-1 0,0 21 0,0-21 15,21 0-15,-21 1 16,21-22-16,1 0 0,-1 0 16,0 0-16,0 0 0,0 0 15,22-22-15,-22 1 0,0 0 0,0 0 16,0 0-16,0 0 0,1-1 0,-22-20 16,0 0-16,0 21 0,0-64 15,0 43-15,0-1 0,-22 22 16,1 0-16,0-21 0,0 42 15,-21-22-15,20 22 0,1 0 0,0 0 16,0 0-16,0 0 0,0 22 16,-1-1-16,22 0 0,0 0 0,0 0 15,0 0-15,0 22 0,0-22 16,22 0-16,-1 0 0,0-21 16,0 21-16,21 1 0</inkml:trace>
  <inkml:trace contextRef="#ctx0" brushRef="#br0" timeOffset="6419.74">5609 3112 0,'0'0'0,"0"-22"0,0 1 31,-21 21-31,0 0 0,0 0 0,-1 0 16,1 0-16,0 0 16,0 21-16,0 1 0,0-1 0,-1 21 15,1-21-15,0 22 0,0-1 16,0-21-16,0 21 0,-1 1 16,1-1-16,21 0 0,0 1 0,0-22 0,0 0 15,0 21-15,0-20 0,0-1 16,21 0-16,1-21 0,-1 21 0,21-21 15,0 0-15,-20 0 0,20 0 16,0 0-16,1-21 0,-1 0 16,0 0-16,1-1 0,-22 1 0,21 0 15,-21 0-15,0-21 0,1 20 16,-22-20-16,0 0 0,0-1 0,0 1 16,0 0-16,0-1 0,-22 1 15,-20 21-15,21-21 0,0 20 0,-22 1 16,22 21-16,-21-21 0,0 21 15,-1 0-15,22 0 0,0 0 0,-21 0 16,20 0-16,1 0 0,21 21 16,0 0-16,0 1 15,21-22-15,1 0 0,-1 21 16,21-21-16,0 0 0,1 0 16,-1 0-16,22 0 0,-22 0 0,21 0 15,-20-21-15,20 21 0,-20-22 16,-1 1-16</inkml:trace>
  <inkml:trace contextRef="#ctx0" brushRef="#br0" timeOffset="6871.5">6223 2921 0,'0'0'0,"21"-21"0,-21 0 0,0 0 16,0-1-16,0 1 0,0 0 15,0 0-15,0 0 0,-21 21 32,0 21-17,21 0-15,-21 0 0,21 0 0,0 22 16,-22-22-16,1 21 15,21 1-15,-21-1 0,0 21 0,21 1 16,0-22-16,-21 43 0,0-22 16,-1 1-16,22-1 0,-21 1 0,21-1 15,-21 1-15,21-1 0,0 22 0,0-21 16,0-1-16,0 1 0,0 20 16,0-20-16,0-1 0,0 1 15,0-1-15,0 1 0,0-1 0,0-20 16,0 20-16,0-21 0,0 1 0,0-1 15,0 0-15,0-20 0,0-1 0,0 0 16,0 0-16,0 0 0,0-42 31,0-21-15,-21 21-16,21-22 0,0 1 0,0 0 16,-21-1-16,21-20 0,0-1 15,0 1-15,0-1 0,0-20 0,0 20 16,0 1-16,0-1 0,0 1 15,0-1-15,0 22 0,0-22 0,0 22 16,0 21-16,21-22 0,-21 1 16,21 21-16,0-21 0,0 20 0,1 1 15,-1 0-15,0-21 0,0 21 0,21-1 16</inkml:trace>
  <inkml:trace contextRef="#ctx0" brushRef="#br0" timeOffset="7687.33">8297 3323 0,'0'-21'31,"21"0"-31,-21 0 0,22 21 16,-1-21-16,0-1 0,-21 1 0,21 21 15,0-21-15,-21 0 0,0 0 16,21 0-16,-21-1 0,0 1 0,0 0 16,0 0-16,0 0 15,-21 21-15,0 0 0,0 0 0,0 0 16,0 0-16,-1 0 0,1 0 0,-21 0 15,21 21-15,-22 0 0,1 0 16,0 0-16,21 22 0,-22-1 0,22 0 16,-21 1-16,21-1 0,-1 0 15,1 1-15,21-22 0,0 21 16,0-21-16,0 1 0,0-1 0,0 0 16,21 0-16,1-21 0,-1 0 15,0 0-15,0 0 0,21 0 16,-20 0-16,20 0 0,-21-21 0,21 0 15,-20 0-15,20-1 0,-21-20 0,21 21 16,-20-21-16,20-1 0,-21 1 16,0 0-16,0-22 0,1 22 0,-1-1 15,0 1-15,0-21 0,-21 20 16,0-20-16,0 20 0,0 1 0,0 0 16,0 21-16,0-22 0,0 22 15,0 0-15,0 42 16,-21 0-1,0 22-15,21-22 0,-21 21 16,21 22-16,0-22 0,-22 0 0,22 1 16,-21 20-16,21-21 0,0 22 15,-21-22-15,21 1 0,0 20 0,0-21 16,0-20-16,0 20 0,0 0 16,0-21-16,21 1 0,0-1 0,-21 0 15,22-21-15,-1 0 0,0 0 16,0 0-16,0 0 0,22 0 0,-22 0 15,21-21-15</inkml:trace>
  <inkml:trace contextRef="#ctx0" brushRef="#br0" timeOffset="8199.04">9229 3069 0,'0'-21'15,"0"42"-15,0-63 0,0 21 0,-22 21 16,22-21-16,-21 21 15,0 0-15,0 0 0,-21 0 0,20 0 16,1 21-16,0-21 0,-21 21 16,21 0-16,-1 21 0,-20-20 0,21 20 15,0-21-15,-22 64 16,22-43-16,0-21 0,21 22 16,0-22-16,0 0 0,0 0 0,0 0 15,0 0-15,0 1 0,21-22 16,0 0-16,22 0 0,-22 0 15,0 0-15,21 0 0,1-22 0,-22 1 16,21 0-16,-21-21 0,22 21 16,-22-22-16,0 22 0,0-21 0,0-1 15,1 22-15,-1-21 0,-21 21 16,21-22-16,-21 22 0,0 0 16,0 0-16,0 42 31,0 0-31,-21 0 15,21 1-15,-21-1 0,21 0 16,-22 0-16,22 21 0,0-20 0,0 20 16,0-21-16,0 0 0,0 0 0,0 1 15,0 20-15,0-21 16,22 0-16,-1-21 0,0 0 0,0 21 16,0-21-16,0 0 15,1 0-15,-1 0 0,0-21 16,0 0-16,21 21 0,-20-42 0,-1 21 0,0-1 15,0-20-15,0 21 0,0-21 16</inkml:trace>
  <inkml:trace contextRef="#ctx0" brushRef="#br0" timeOffset="8911.62">9715 3069 0,'22'-21'0,"-44"42"0,65-63 0,-43 21 0,0 0 16,0-1-16,0 44 31,-21-22-15,-1 21-16,22 0 0,0 0 15,0 0-15,-21 0 0,21 22 0,0-22 16,0 0-16,0 0 0,0 0 0,0 22 16,0-22-16,0 0 15,21 0-15,1-21 0,-1 0 16,0 0-16,21 0 16,-21 0-16,1 0 0,20 0 0,-21-21 15,21 0-15,-20 0 0,-1 0 0,21-1 16,-21 1-16,0-21 0,1 21 15,-1 0-15,-21-1 0,21 1 0,-21 0 16,21 21-16,-21-21 0,21 21 16,-21-21-16,0 42 47,-21 0-47,21 0 0,-21 22 15,0-22-15,21 21 0,-21 22 0,21-22 16,-22 0-16,22 22 15,-21-1-15,21-20 0,0 20 0,-21 1 16,21-1-16,0-21 0,0 43 16,0-21-16,0-1 0,0 22 0,0-22 15,0 1-15,0 20 0,21-20 0,-21-1 16,21 1-16,-21-1 0,0-20 16,0 20-16,0-20 0,0 20 0,0-21 15,0 1-15,0-1 0,-21-21 0,0 22 16,0-22-16,0 0 0,0 0 15,-1-21-15,-20 21 16,21-21-16,0 0 0,0 0 0,-1 0 0,1-21 16,0 0-16,-21 0 0,-1-22 15,22 22-15,-21-21 0,21 0 16,0-22-16,-1 22 0,1-22 0,21 22 16,0-22-16,0-20 0,0 20 0,0-20 15,0 20-15,21 1 0,1-22 16,-1 21-16,21 1 0,-21-1 0,22 1 15,-22-1-15,21 1 0,0 21 16,1-22-16,-1 22 0,0-1 16,1 1-16,-1 0 0,0-1 0,-20 22 15,20 0-15,-21 0 0,21 0 0,-20 0 16,-1-1-16,0 22 0,0 0 16,-21-21-16,21 21 15,0 0-15</inkml:trace>
  <inkml:trace contextRef="#ctx0" brushRef="#br0" timeOffset="9396.26">10753 3069 0,'0'0'0,"21"0"0,-21-21 16,0 0-16,0 0 31,-21 21-31,-1 0 0,1 0 16,0 0-16,0 0 0,0 0 0,0 0 15,-1 21-15,1 0 0,0-21 16,0 21-16,0 0 0,21 1 0,0-1 16,0 0-16,0 0 15,0 0-15,0 0 0,21 1 16,0-1-16,0-21 15,0 0-15,1 21 0,-1-21 16,0 0-16,0 21 0,0-21 0,0 21 0,1-21 16,-1 0-16,-21 21 15,21 1-15,-21-1 16,-21 0 0,0-21-16,-1 0 0,1 21 0,0-21 15,0 0-15,0 0 0,0 0 0,-1 0 16,1 0-16,0 0 0,0 0 15,0 0-15,0 0 0,-1-21 0,1 21 16,0 0 0,42 0 31,0 0-47</inkml:trace>
  <inkml:trace contextRef="#ctx0" brushRef="#br0" timeOffset="10343.68">12171 3090 0,'-21'0'0,"-1"0"0,1 0 0,0 0 16,0 0-16,0 0 0,0 0 15,-1 0-15,1 0 0,0 0 16,0 0-16,0 0 0,0 0 0,-1 0 16,1 0-16,0 0 15,42 0 32,0 0-47,1 0 0,20 0 16,0 0-16,-21 0 0,43 0 0,-22 0 15,22 0-15,-1 0 0,22 0 16,-22 0-16,22 0 0,-21 0 0,20 0 16,22 0-16,-21 0 0,-1 0 0,1 0 15,21 0-15,-21 0 0,-1 0 16,-20 0-16,20 0 0,-20 0 15,-1 0-15,1 0 0,-22 0 0,1 0 16,-1-21-16,0 21 0,-21 0 16,22 0-16,-22 0 0,0 0 15,0 0-15,-21-21 16,0 0 46</inkml:trace>
  <inkml:trace contextRef="#ctx0" brushRef="#br0" timeOffset="10895.36">13674 2667 0,'0'0'0,"-22"0"0,1 0 16,21-21-16,-21 21 16,0 0-1,21 21-15,0 0 16,0 0-16,0 1 0,0-1 0,0 0 15,21 0-15,0 0 16,0 0-16,-21 1 0,22-1 0,-1-21 16,21 21-16,-21 0 0,0 0 15,22 0-15,-22-21 0,21 22 0,1-22 16,-22 21-16,0-21 0,21 0 0,-21 0 16,22 0-16,-22 0 0,0 0 15,0 0-15,0 0 0,1 0 0,-1 0 16,0 0-16,-21-21 15,-21 21 17,0 0-32,-1 0 0,-20 0 15,21 0-15,0 0 0,-22 21 16,22 0-16,-21 0 0,21-21 0,-22 21 16,22 0-16,-21 1 0,0 20 15,20-21-15,-20 0 0,0 0 0,21 22 16,-1-22-16,1 0 0,0 0 0,0 0 15,0 1-15,21-1 0,-21 0 16,21 0-16,0 0 0,-22-21 16</inkml:trace>
  <inkml:trace contextRef="#ctx0" brushRef="#br0" timeOffset="13956.22">5482 5271 0,'0'0'0,"0"-22"0,21 22 15,0 0-15,-21-21 16,22 21-16,-1 0 16,0-21-16,-21 0 0,21 21 0,0-21 15,-21 0-15,21-1 16,-21 1-16,0 0 0,0 0 15,0 0-15,-21 0 0,0 21 16,0-22-16,-21 1 0,20 21 16,-20 0-16,0 0 0,-1 0 15,1 0-15,0 0 0,-1 21 0,1 1 16,0-1-16,-1 0 0,22 0 0,0 21 16,-21 1-16,21-22 0,-1 21 15,1 1-15,21-1 0,0-21 0,0 21 16,0-20-16,0 20 0,0-21 15,0 0-15,21 0 0,-21 1 0,22-22 16,-1 21-16,0-21 0,0 0 16,21 0-16,-20 0 0,-1 0 0,21-21 15,0 21-15,-20-22 0,20 1 0,0 0 16,1 0-16,-1-21 16,0 20-16,1-20 0,-1 21 0,-21-21 15,21-1-15,-20 1 0,-1 0 16,0-1-16,0-20 0,0 20 0,-21-20 15,0 21-15,0-43 0,0 64 16,0-22-16,0 22 0,0 0 16,-21 21-1,0 21-15,21 0 0,0 1 16,-21-1-16,0 21 0,-1 0 0,22 22 16,0-22-16,-21 1 0,0 20 15,21-21-15,-21 1 0,21 20 0,0-20 16,0-22-16,0 21 0,0 0 15,0-20-15,0-1 0,21 0 16,0 0-16,22-21 0,-22 0 0,0 0 16,21 0-16,1 0 0,-22 0 15,21 0-15,-21-21 0,22 21 0,-1-21 16,-21 0-16,21-22 0,-20 22 0,-1 0 16,0-21-16,0 20 0,0-20 15,-21 0-15,0 21 0,21-22 0,1 22 16,-22-21-16,0 21 0,0-1 15,0 1-15,0 42 16,0 1 0,0-1-16,0 21 15,0-21-15,0 0 0,0 22 0,0-22 16,-22 21-16,22-21 0,-21 22 0,21-22 16,0 0-16,0 21 0,0-20 15,0-1-15,0 0 0,0 0 16,21-21-1,1 0-15,-1 0 0,0 0 16,0 0-16,0 0 0,0-21 0,1 0 16,-1 0-16,21 21 0,-21-43 15,0 22-15,-21 0 0,22 0 0,-1-22 16,0 22-16,0-21 0,-21 21 16,0 0-16,21-1 0,-21 1 15,21 0-15,-21 0 0,0 42 31,0 0-15,0 0-16,0 1 0,-21 20 16,21-21-16,0 0 0,0 0 0,-21 22 15,21-22-15,0 0 0,0 0 0,0 0 16,0 1-16,0-1 0,0 0 16,21-21-1,0 0-15,1 0 0,-1 0 16,0 0-16,0 0 0,0-21 0,22 21 15,-22-21-15,0-1 0,0 1 16,21-21-16,-20 21 0,-1 0 16,0-22-16,0 1 0,0 21 0,-21-22 15,0 22-15,0 0 0,0 0 16,0 0-16,-21 21 16,0 21-1,21 0-15,-21 0 16,21 0-16,0 1 0,0-1 15,0 0-15,21-21 32,0 0-32,0 0 0,0 0 0,1-21 15,20 21-15,-21-21 16,0-1-16,0 22 0,1-21 0,20 0 16,-21 0-16,0 0 0,0 0 15,1 21-15,-22 21 31,0 0-31,0 0 16,-22 0-16,22 0 0,-21 22 0,0-22 16,21 0-16,0 21 0,0-20 0,-21 20 15,21-21-15,-21 0 0,21 0 16,0 1-16,0-1 0,0 0 16,0 0-16,0 0 15,21-21-15,0 0 16,0 0-16,22 0 0,-22 0 0,21 0 15,-21 0-15,22-21 0,-1 0 0,-21 0 16,21 21-16</inkml:trace>
  <inkml:trace contextRef="#ctx0" brushRef="#br0" timeOffset="14481.92">7916 5228 0,'0'0'15,"21"-21"-15,-21 0 0,0 0 16,0 0-16,0-22 0,0 22 15,0 0-15,0 0 0,-21 0 0,0-1 16,0 1-16,21 0 0,-21 21 16,0 0-16,-1 0 0,1 0 0,0 0 15,0 0-15,0 0 0,-22 21 0,22 0 16,0 1-16,0 20 0,0-21 16,0 21-16,-22-20 0,43 20 0,-21 0 15,0-21-15,21 22 0,-21-22 16,21 0-16,0 21 0,0-20 15,0-1-15,0 0 0,0 0 0,21-21 16,0 0-16,0 0 16,22 0-16,-22 0 0,0 0 0,21 0 15,-21-21-15,22 21 0,20-42 16,-42 20-16,1 1 0,41-42 16,-42 42-16,0-22 0,-21 1 15,22 0-15,-22 20 0,0-20 0,21 21 16,-21 0-16,0 0 0,0-1 15,-21 44 1,-1-1-16,22 0 16,-21 0-16,21 0 0,0 22 0,-21-22 15,21 21-15,0 0 0,0-20 0,0-1 16,0 21-16,0-21 16,0 0-16,0 1 0,0-1 0,0 0 15,21-21-15,0 0 0,1 0 16,-1 0-16,0 0 0,21 0 15,-21 0-15,22 0 0,-22 0 0,0-21 16,21 0-16,-20-1 0,-1 1 0,0 0 16,0-21-16,0 21 0,0-22 15</inkml:trace>
  <inkml:trace contextRef="#ctx0" brushRef="#br0" timeOffset="14743.77">8424 4678 0,'0'0'0,"0"-21"0,0 0 0,0-1 31,-21 22-31,0 22 16,21-1 0,-21 0-16,21 21 0,-21 1 0,21-1 15,0 0-15,0 1 0,-22 20 0,22-21 16,0 1-16,-21-1 0,21 0 16,0 1-16,0-1 0,0 0 0,0-20 15,0 20-15,0-21 0,0 0 0,0 0 16,0 1-16,0-1 15,21-21-15,1 0 0,-1 0 16,0 0-16,0 0 0,0 0 16,0 0-16,1-21 15,-1-1-15,21 1 0,-21 21 0,0-21 16</inkml:trace>
  <inkml:trace contextRef="#ctx0" brushRef="#br0" timeOffset="15003.62">8890 4974 0,'0'-21'0,"0"42"0,-21-42 32,0 42-32,21 0 15,-22 1-15,1 20 0,21-21 0,-21 0 16,0 22-16,21-22 0,-21 21 16,21-21-16,0 22 0,-21-22 15,21 0-15,0 0 0,-22 0 0,22 0 16,0 1-16,0-1 0,0 0 0,0 0 15,22-21 1,-1 0-16,0 0 0,0 0 0,21 0 16,-20 0-16,-1 0 0,21-21 0,-21 0 15,22 0-15,-22-1 0,21 1 16,-21 0-16,0 0 0</inkml:trace>
  <inkml:trace contextRef="#ctx0" brushRef="#br0" timeOffset="15711.21">9271 5080 0,'21'0'0,"-42"0"0,42-21 15,-21 42 1,-21-21 0,0 21-16,21 0 0,-21 1 0,-1-1 15,22 0-15,0 0 0,-21 21 16,21-20-16,-21-1 0,21 0 0,0 0 16,0 0-16,0 0 0,0 1 0,0-1 15,0 0-15,21-21 16,0 21-16,1-21 15,-1 0-15,0 0 0,0 0 16,-21-21-16,21 21 0,-21-21 16,21 0-16,-21-1 0,0 1 15,0 0-15,0 0 0,0-21 0,0 20 16,0-20-16,0 21 0,0-21 16,0 20-16,22 1 0,-22 0 0,21 0 15,-21 0-15,21 0 0,0-1 16,0 22-16,0-21 0,1 21 15,20 0-15,-21 0 0,0 0 16,0 21-16,-21 1 0,22-1 16,-1 0-16,-21 0 0,21 0 0,-21 0 15,0 22-15,0-22 0,0 0 16,0 21-16,0-20 0,0-1 0,0 0 16,0 0-16,0 0 0,0 0 15,0 1-15,0-1 16,0-42 15,0-1-31,21 1 16,0 0-16,0-21 15,1 21-15,-1-22 0,0 22 0,42-64 16,-41 43-16,62-21 16,-41 20-16,-1 22 0,0 0 15,-21 0-15,22 0 0,-1 21 0,0 0 16,-20 0-16,-1 0 0,21 21 15,-42 0-15,21 0 0,-21 21 16,0 1-16,0-22 0,0 21 0,0 1 16,0-1-16,0-21 0,0 21 0,-21-20 15,21 20-15,0-21 0,-21 0 16,21 0-16,-21 1 0,0-1 16,42-42 30,0 21-46,0-22 0,-21 1 0,21 0 16,0 0-16,22 0 16</inkml:trace>
  <inkml:trace contextRef="#ctx0" brushRef="#br0" timeOffset="16179.01">10858 4953 0,'0'0'0,"0"-21"0,0-21 32,-21 42-32,0 0 0,0 0 15,0 0-15,0 0 16,-1 21-16,1-21 0,0 21 0,21 0 16,-21 0-16,21 0 0,-21-21 15,21 22-15,0-1 0,0 0 0,0 0 16,0 0-16,0 0 0,0 1 15,21-1 1,0-21-16,0 0 0,0 0 16,1 21-16,-1-21 0,0 0 15,0 0-15,0 21 0,0-21 16,1 0-16,-22 21 0,21-21 16,-21 21-16,0 1 15,0-1-15,-21 0 16,-1-21-16,1 21 15,-21-21-15,21 21 0,0-21 16,-1 0-16,1 0 0,0 21 16,0-21-16,0 0 0,0 0 0,-1 0 15,1 0-15,0 0 16,0 0 0,21-21-16,0 0 15,0 0-15,0 0 16,-21 0-16</inkml:trace>
  <inkml:trace contextRef="#ctx0" brushRef="#br0" timeOffset="16463.16">9440 4572 0,'0'0'0,"-21"0"32,21-21-17,-21 21-15,0 0 31,0 0-15,-1 21-16,1-21 0,0 0 16</inkml:trace>
  <inkml:trace contextRef="#ctx0" brushRef="#br0" timeOffset="16752.14">8191 4868 0,'0'0'0,"22"-21"47,-1 21-47,0 0 0,0 0 15,21-21-15,-20 21 0,20 0 0,-21 0 16,0 0-16,22-21 0,-22 21 16,0 0-16,0 0 0,0 0 15,0 0-15,1 0 0</inkml:trace>
  <inkml:trace contextRef="#ctx0" brushRef="#br0" timeOffset="17679.81">12742 4890 0,'0'0'0,"-21"0"16,0 0-16,0 0 0,-22 0 16,22-22-16,0 22 0,0 0 0,0 0 0,0 0 15,21-21 1,-22 21-16,44 0 47,-1 0-32,0 0-15,21 0 0,1 0 16,-1 0-16,21 0 0,1 0 0,21 0 16,-1 0-16,1 0 0,0 0 0,20 0 15,-20 0-15,21 0 0,-21 0 16,-1 0-16,1 0 0,0 0 15,-22 0-15,22 0 0,-22 0 16,1 0-16,-1 0 0,1 0 0,-22 0 16,0 0-16,1 0 0,-22 0 0,0 0 15,0 0-15,-21-21 0,0 0 16,0 0 0,-21 0-1,0-1-15,0 22 0,0-21 16,-1 21-16,1 0 0,0-21 0</inkml:trace>
  <inkml:trace contextRef="#ctx0" brushRef="#br0" timeOffset="18168.75">13949 4466 0,'-21'0'15,"42"0"-15,-64 0 0,22 0 16,0 0-16,0 0 16,21 21-16,0 1 15,0-1-15,0 0 16,0 0-16,0 0 16,0 0-16,21-21 0,0 22 0,0-22 15,1 21-15,20 0 0,0-21 16,1 21-16,-1-21 0,0 0 0,1 21 15,-1-21-15,0 0 0,1 0 16,-1 0-16,0 21 0,-21-21 0,22 0 16,-22 0-16,0 0 15,-21 22 1,-21-1 0,0-21-16,0 21 0,-22 0 15,22 0-15,-21 0 0,-1 1 16,1 20-16,0-21 0,-1 21 0,1-20 15,0 20-15,-1-21 0,1 0 16,0 22-16,21-22 0,-22 0 0,22 0 16,0 0-16,0 0 0,0-21 15,-1 22-15,1-22 0,0 0 47,0 0-31</inkml:trace>
  <inkml:trace contextRef="#ctx0" brushRef="#br0" timeOffset="21243.79">6371 6456 0,'0'0'0,"21"-21"0,-21 0 0,0-1 16,21 1-16,-21 0 0,22 0 0,-1 0 16,-21 42 15,0 21-15,0-21-16,0 22 0,-21-1 0,21 22 15,-22-22-15,1 21 0,0-20 16,0 20-16,0-20 0,0-1 0,-1 0 15,1 1-15,0-1 0,0 0 0,0-21 16,0 1-16,-1-1 0,1 0 16,0 0-16,21-42 15,0 0 1,0 0-16,0-1 16,0 1-16,0 0 0,0-21 0,0-1 15,0 22-15,0-21 0,21 0 0,-21-1 16,21 1-16,-21 0 0,22 20 15,-22-20-15,0 21 0,0 0 0,21 0 16,0 21 0,-21 21-16,21 0 0,0 0 15,-21 0-15,0 22 0,21-22 0,-21 21 16,22 0-16,-1-20 0,-21 20 16,21-21-16,0 21 0,-21-20 0,21-1 15,0 0-15,1 0 0,-1 0 0,0 0 16,0-21-16,0 0 15,22 22-15,-22-22 0,21 0 0,-21 0 16,22 0-16,-22-22 0,21 22 0,-21-21 16,22 0-16,-22 0 0,21 0 15,-21-22-15,0 22 0,1-21 0,-1 0 16,-21-22-16,0 22 0,0-1 0,0-20 16,0-1-16,0 22 0,-21-21 15,21 20-15,-22 1 0,-20 0 0,21-1 16,-21 1-16,-1 21 0,22 0 15,-21-1-15,-1 22 0,1 0 16,0 0-16,-1 0 0,-20 22 0,21-1 16,20 0-16,-20 21 15,21 1-15,21-1 0,0 0 0,0 22 16,0-22-16,0 22 0,0-22 0,0 21 16,21-20-16,0-1 0,0 0 15,22 1-15,-22-1 0,21-21 0,1 0 16,-1 1-16,0-1 0,22 0 15,-22-21-15,0 0 0,22 0 0,-22 0 16,22 0-16,-22 0 0,0 0 0,1-21 16,20 21-16,-20-21 0,-1-1 15,0 1-15,-21-21 0,22 21 0,-22 0 16,0-22-16,0 1 0,0 0 0,-21 20 16,0-20-16,0 0 15,0 21-15,0-22 0,0 22 0,0 0 16,-21 0-16,0 21 15,0 0-15,0 0 0,0 0 0,-1 21 16,1-21-16,21 21 0,-21 21 16,0-20-16,0 20 0,0-21 15,21 21-15,-22 1 0,22-1 0,-21 22 16,0-22-16,21-21 0,0 21 16,0-20-16,0-1 0,0 21 0,21-21 15,0 0-15,1-21 16,-1 0-16,0 0 0,0 0 15,0 0-15,0 0 0,1 0 16,-1-21-16,0 0 0,0 0 0,0 0 16,0 0-16,-21-1 0,22-20 0,-1 21 15,-21-21-15,21 20 0,-21-20 16,0 21-16,0-21 0,0 20 0,21 1 16,-21 0-16,0 0 15,0 42 16,0 0-31,0 0 16,0 1-16,0 20 0,0-21 0,0 0 16,0 22-16,0-22 0,0 0 0,0 0 15,0 0-15,0 0 0,0 1 16,0-1-16,0 0 0,21 0 0,0-21 16,-21 21-16,22-21 0,-1 0 0,0 0 15,0 0-15,21 0 0,43 0 16,-64-21-16,22 0 15,-22 0-15,21 0 0,-21-1 0,0 1 16,1 0-16,-1-21 0,0 21 16,0-1-16,0-20 0,-21 21 15,0 0-15,21 0 0,-21-1 0,0 1 16,0 0-16,0 42 31,-21 0-15,21 1-16,-21 20 0,21-21 15,0 0-15,0 0 0,0 1 0,0-1 16,0 0-16,0 0 0,0 0 16,0 0-16,0 1 0,21-1 15,0 0-15,1-21 0,-1 0 0,0 0 16,0 0-16,0 0 0,0 0 16,22 0-16,-22 0 0,0 0 0,21-21 15,-20 0-15,-1 21 0,0-22 0,0-20 16,0 21-16,0 0 15,-21 0-15,0-1 0,22-20 0,-22 21 16,21 0-16,-21 0 0,0-1 0,0 1 16,0 0-16,0 0 0,0 0 15,0 0-15,0 42 47,0 0-47,0 0 0,0 21 0,0-20 16,0 20-16,0-21 0,-21 21 15,21 1-15,0-1 0,0 0 0,0 1 16,0 20-16,0-20 0,0 20 0,0 1 16,0-22-16,0 21 0,0 1 15,0-1-15,0 1 0,0-1 16,0 1-16,0-1 0,0-20 0,0 20 16,0-20-16,0 20 0,0-21 0,0 1 15,0-1-15,0 0 0,-22 1 16,1-22-16,0 21 0,0-21 0,21 1 15,-21-1-15,0-21 0,-1 0 0,1 0 16,0 0-16,0-21 16,21-1-16,0 1 0,-21 0 15,0 0-15,21-21 0,-22-1 16,22-20-16,0 20 0,0 1 16,0-21-16,0 20 0,0 1 0,22-22 15,-1 22-15,21-21 0,-21-1 16,0 1-16,22-1 0,-1 1 0,-21-1 15,22 1-15,20-1 0,-21 22 0,1-22 16,-1 1-16,0-1 0,22 22 16,-22 0-16,1-22 0,-1 22 15,0-1-15,-21 22 0,22-21 0,-22 21 16,0 0-16,0-1 0,-21 1 0,0 0 16,-21 21-1,-21 0 1,21 0-16,-1 21 0,1-21 0,-21 21 0,21 1 15,0-22-15,21 21 0,0 0 16,0 0-16,0 0 16,0 0-16,0 1 0,0-1 0,21-21 15,0 21-15,21 0 0,-21 0 0,1 0 16,-1 1-16,0-1 0,0-21 16,0 21-16,-21 0 0,0 0 15,0 0-15,0 1 0,-21-1 31,0-21-31,0 0 0,0 0 0,-1 0 16,1 0-16,0 0 0,0 0 0,21-21 31,0-1-15</inkml:trace>
  <inkml:trace contextRef="#ctx0" brushRef="#br0" timeOffset="22163.32">12171 6519 0,'0'0'0,"-21"0"0,-22-42 15,22 42-15,0 0 0,0-21 16,0 21-16,-1-21 0,1 21 16,42 0 15,1 0-31,20 0 15,0 0-15,22 0 0,-1 0 16,1 21-16,20-21 0,1 0 0,21 0 16,0 0-16,21 0 0,0 21 15,0-21-15,0 0 0,0 0 16,0 0-16,0 0 0,-21 0 0,-1 0 16,1 0-16,0 0 0,-21 0 0,-22-21 15,22 21-15,-43 0 0,1 0 16,-1-21-16,-21 21 0,0 0 0,0-21 15,-21-1-15,0 1 16,0 0-16,-21 21 0,0-21 16,0 21-16,0 0 0,0-21 0,-1 21 15,1 0-15,0-21 0,0 21 16,0-22-16,0 22 0,-22 0 0,22 0 16,0-21-16,0 21 0,0 0 15,-22 0-15,22 0 16,0 0-16,0 0 0,0 0 15,21 21 1,21 1 0,0-22-16,0 0 15,21 0-15,-20 0 0,20 0 0,0 0 16,1 0-16,-1 0 0,0 0 16,-21 0-16,22 0 0,-22 0 0,0 0 15,0 0-15,0 0 0,-21 21 16,0 0-1,-21 0-15,0 0 16,0 0-16,0 1 0,0-1 0,-22 0 16,22 0-16,-21 0 0,21 0 15,-1 1-15,1-1 0,-21-21 0,21 21 16,0 0-16,-1 0 0,1 0 0,0-21 16,0 22-16,0-1 0,0 0 15,-22-21-15,22 21 0,0 0 0</inkml:trace>
  <inkml:trace contextRef="#ctx0" brushRef="#br0" timeOffset="22712.64">5821 8086 0,'0'0'0,"-21"-21"15,-1 21-15,-41 0 16,63-22 0,21 22-1,21 0-15,-20 0 0,41 0 0,-21 0 16,1 0-16,20 0 0,1-21 16,-1 21-16,1 0 0,-1 0 0,1 0 15,-1 0-15,1 0 0,-1 0 0,-20 0 16,-1 0-16,0 0 0,-21 0 15,1 0-15,-44 0 16,1 0 0</inkml:trace>
  <inkml:trace contextRef="#ctx0" brushRef="#br0" timeOffset="22991.51">6202 8086 0,'0'21'16,"0"0"-16,0 0 0,0 22 15,0-22-15,0 21 0,0 0 0,0 1 16,0-22-16,0 21 0,0 1 16,0-1-16,-21 0 0,-1 1 15,1-1-15,21 0 0,-21-21 0,21 22 16,0-1-16,-21-21 0,0 0 15,21 22-15,-21-22 0,21 0 0,0 0 16,0-42 15,21 0-31</inkml:trace>
  <inkml:trace contextRef="#ctx0" brushRef="#br0" timeOffset="23235.37">6583 8488 0,'0'0'0,"0"21"31,0 0-31,0 0 0,0 1 16,-21-1-16,21 0 0,-22 0 0,1 0 16,21 0-16,0 1 0,0-1 15,0 0-15,-21 0 0,21 0 0,0 0 16,0 1-16,0-44 47,21 1-47,-21 0 0,21 0 0,-21 0 15</inkml:trace>
  <inkml:trace contextRef="#ctx0" brushRef="#br0" timeOffset="23396.35">6646 8319 0,'0'-22'0,"0"44"0,0-65 15,0 64 32,0 1-47,21-1 16,1 0 0</inkml:trace>
  <inkml:trace contextRef="#ctx0" brushRef="#br0" timeOffset="24099.95">7112 8467 0,'0'21'31,"-21"0"-15,21 0-16,0 0 0,0 1 15,0-1-15,0 0 16,0 0-16,0 0 0,0 0 16,0 1-16,0-1 0,0 0 0,0 0 15,-21-21-15,21 21 0,0 0 16,-22-21-16,1 0 31,21-21-15,0 0-16,0 0 0,0 0 0,0 0 15,0-1-15,0 1 0,0-21 16,0 21-16,21-22 0,1 22 16,-1 0-16,0-21 0,0 21 0,21-1 15,1 1-15,-22 0 0,21 0 0,22 21 16,-22 0-16,-21 0 16,22 0-16,-22 21 0,0 0 0,0 0 15,0 1-15,0-1 0,-21 21 0,0-21 16,0 0-16,0 1 0,0 20 0,0-21 15,0 0-15,0 0 0,0 1 16,-21-1-16,21 0 0,-21-21 16,0 0-1,21-21 1,0 0 0,0-1-16,21 1 0,0 0 0,0 0 15,1 0-15,-1-22 0,21 22 16,-21 0-16,22-21 0,-22 21 0,21-1 15,0 1-15,1 0 0,-22 21 0,21 0 16,1 0-16,-1 0 0,-21 0 16,0 21-16,22 0 0,-22 22 15,-21-22-15,0 0 0,0 0 0,0 0 16,0 22-16,0-22 0,-21 0 16,21 0-16,-22 0 0,1 1 0,0-1 15,0 0-15,21 0 0,-21-21 16,21 21-16,-21-21 0,42-21 47,0 21-47,0-21 0</inkml:trace>
  <inkml:trace contextRef="#ctx0" brushRef="#br0" timeOffset="24335.82">8403 8446 0,'0'0'16,"0"21"0,0 0-16,0 0 0,0 0 15,-21 0-15,21 1 0,0-1 16,-21 0-16,21 0 0,-21 0 16,21 0-16,-22-21 0,22 22 0,0-1 15,0-42 32,0-1-47,22 22 0</inkml:trace>
  <inkml:trace contextRef="#ctx0" brushRef="#br0" timeOffset="24671.62">8445 8128 0,'0'0'0,"-21"0"0,0 0 15,21 21-15,0 0 16,0 1-16,0-1 16,0 0-16,0 0 15,21-21-15,0 0 16,1 0-16,-1 0 0,0 0 16,0-21-16,0 21 0,-21-21 15,0 0-15,0-1 16,0 1-16,0 0 0,0 0 15,0 0-15,0 0 0,-21 21 16,0 0-16,0 0 16,0 0-16,-1 0 0,22 21 0,-21 0 15,0-21-15,0 21 0,0 0 0,21 22 16,0-22-16,-21 0 0,21 0 16,0 0-16,0 0 0,0 1 0,0-1 15,0 0-15,0 0 0,21 0 16,0-21-16</inkml:trace>
  <inkml:trace contextRef="#ctx0" brushRef="#br0" timeOffset="25171.38">8848 8382 0,'0'0'0,"0"21"46,0 0-46,0 1 0,0-1 16,-22 0-16,22 0 16,-21 0-16,21 0 0,0 1 0,0-1 15,-21-21-15,21 21 0,-21 0 0,21 0 16,-21-21 31,21-21-32,0 0-15,0 0 0,0 0 16,21-1-16,0-20 0,0 21 0,0-21 16,1 20-16,-1-20 0,0 21 0,21 0 15,-21 0-15,22-1 0,84-20 32,-85 42-32,-21 0 0,22 0 0,-22 0 15,0 21-15,0 0 0,0 1 0,0-1 16,1 0-16,-22 21 0,0-21 0,0 1 15,0 20-15,0-21 0,0 0 16,0 0-16,0 1 0,-22-1 0,1 0 16,0 0-16,0 0 15,0 0-15,0-21 16,21 22-16,21-44 31,0 1-15,0 21-16</inkml:trace>
  <inkml:trace contextRef="#ctx0" brushRef="#br0" timeOffset="26127.76">9927 8361 0,'0'0'0,"0"-21"0,0 0 15,0-1-15,0 1 16,-21 21-16,0 0 0,0 0 15,-1 0-15,1 0 0,0 0 16,0 21-16,0 1 0,0-1 0,-22 0 16,22 0-16,0 0 0,0 0 0,-22 1 15,22 20-15,0-21 0,21 0 16,-21 22-16,21-22 0,-21 0 16,21 0-16,0 0 0,0 0 15,0 1-15,21-22 0,0 0 0,0 21 16,0-21-16,1 0 0,20 0 15,-21 0-15,21 0 0,-20-21 0,20 21 16,-21-22-16,21 1 0,-20 21 0,-1-21 16,0 0-16,0 0 15,0 0-15,0-1 0,-21 1 0,0 0 16,22 21-16,-22-21 0,0 0 0,0 0 16,0 42 15,-22 0-16,22 0-15,-21 0 0,21 0 0,-21 1 16,21 20-16,-21-21 0,0 21 16,21 1-16,0-1 0,-21 0 0,21 22 15,0-22-15,-22 85 0,22-84 16,0 20-16,0 1 0,0-22 16,0 21-16,0 1 0,0-1 0,0-20 15,0 20-15,0 1 0,0-1 0,0-20 16,0 20-16,-21-21 0,0 22 15,21-22-15,-21 1 0,0-1 0,0 0 0,21 1 16,-22-22-16,1 0 16,0 0-16,0 0 0,0 0 0,0 1 15,-1-22-15,1 0 0,0 0 16,0 0-16,0-22 0,0 1 0,21 0 16,0 0-16,0 0 0,0-22 15,0 22-15,0-21 0,0 0 0,0-22 16,0 1-16,21-1 0,0 1 0,21-1 15,-21 1-15,1-22 0,20 21 0,0 1 16,-21-1-16,22-20 0,-1 20 16,0 1-16,1-22 0,-1 22 0,22-1 15,-22 1-15,0-1 0,1 22 0,-1-22 16,0 22-16,1-22 16,-22 22-16,21 0 0,-21 21 0,22-22 15,-22 22-15,0 0 0,-21 0 0,0 0 16,-21 21 15,0 21-31,-1-21 0,1 21 0,0 0 16,0 0-16,21 0 0,0 1 15,0-1-15,0 0 0,0 0 16,0 0-16,0 0 0,21-21 16,0 0-16,0 22 0,1-22 0,-1 21 15,0-21-15,0 21 16,-21 0-16,0 0 15,0 0-15,0 1 16,0-1-16,-21-21 16,0 21-16,0-21 0,-1 0 15,1 0-15,21-21 16</inkml:trace>
  <inkml:trace contextRef="#ctx0" brushRef="#br0" timeOffset="26903.65">11790 8382 0,'-21'0'0,"42"0"0,-85 0 0,22 0 16,21 0-16,0 0 0,-1 0 15,1 0-15,0 0 0,42 0 47,0 0-31,1 0-16,-1 0 0,0-21 0,21 21 15,-21 0-15,22 0 0,20 0 16,1 0-16,-1-21 0,22 21 0,-22-21 16,43 21-16,-21 0 0,0 0 15,20-22-15,1 22 0,21 0 16,0 0-16,-21 0 0,21 0 0,-21 0 16,21 0-16,-42 0 0,20 0 0,-20-21 15,0 21-15,-1 0 0,-20 0 16,-1 0-16,1-21 0,-22 21 0,22 0 15,-22 0-15,-21-21 0,22 21 0,-22 0 16,0 0-16,0-21 0,-21 0 16,0-1 15,-21 22-15,0-21-16,0 21 0,-1 0 15</inkml:trace>
  <inkml:trace contextRef="#ctx0" brushRef="#br0" timeOffset="27371.39">13822 7959 0,'-43'-43'15,"22"43"1,21 22 15,0-1-31,0 0 0,21 0 0,1 0 16,-1 0-16,0 1 0,0-1 15,21 0-15,-20 0 0,20-21 0,0 21 16,1 0-16,-1-21 0,0 0 0,1 22 16,-1-22-16,0 0 0,-21 0 15,22 0-15,-22 0 0,0 0 0,0 0 16,-21-22-1,-21 22 1,-21 0 0,21 0-16,-1 0 0,1 22 0,-21-22 15,21 21-15,0 0 0,-22 0 16,22 21-16,-21-20 0,21-1 0,-22 21 16,1-21-16,21 0 0,-22 22 0,22-22 15,-21 0-15,21 0 0,-22 0 16,22 1-16,0-1 0,0-21 0,0 21 15,0-21-15,21 21 16,0-42 15,0 0-15,0 0-16</inkml:trace>
  <inkml:trace contextRef="#ctx0" brushRef="#br0" timeOffset="29227.32">15579 2582 0,'0'-21'0,"0"0"0,0 0 16,-22 0-1,22 0-15,0-1 0,0 1 16,0 0-16,0 0 16,22 21-16,-22-21 0,21 21 0,0 0 15,-21-21-15,21 21 0,0 0 16,0 0-16,1 0 0,-1 0 0,0 0 15,0 21-15,0 0 0,0 0 16,1 0-16,-1 22 0,-21-1 0,21-21 16,-21 21-16,0 1 0,0-1 0,-21 0 15,0-20-15,-1 20 0,-20 0 16,21-21-16,-21 1 0,-1-1 16,1 0-16,21 0 0,-22 0 15,22-21-15,-21 0 0,21 21 0,0-21 16,21-21 15,0 0-31,21 21 0,0-21 16,0 21-16,0 0 0,0-21 15,1 21-15,20 0 0,-21 0 0,21 0 16,-20 0-16,20 0 0,-21 0 0,21 21 16,-20-21-16,20 21 15,-21 0-15,0-21 0,0 21 0,-21 1 0,0-1 16,0 0-16,0 0 0,0 0 15,0 0-15,-21 1 0,0-1 16,0-21-16,0 21 0,0 0 0,-22 0 16,22-21-16,-21 21 0,21-21 15,-22 22-15,22-22 0,-21 0 0,-1 0 16,1 0-16,21 0 16,0 0-16,0 0 0,-1 0 0,1 0 15,0 0-15,0-22 16,0 22-16,21-21 15,21 21-15,0-21 16,0 21-16,0-21 16,22 21-16,-22-21 0,21 21 0</inkml:trace>
  <inkml:trace contextRef="#ctx0" brushRef="#br0" timeOffset="29692.18">16425 2582 0,'0'0'0,"-21"0"15,0 22 1,0-1-16,21 0 16,-21 0-16,-1 0 0,1 22 0,0-1 15,0-21-15,0 21 0,0 1 16,-1-1-16,1-21 0,0 22 15,0-1-15,21-21 0,0 21 0,0-20 0,0 20 16,0-21-16,0 0 0,21 0 16,0 1-16,0-22 0,1 21 0,20-21 15,-21 0-15,0 0 0,22 0 16,-1 0-16,-21-21 0,21-1 0,1 1 16,-22 0-16,0 0 0,21 0 0,-20 0 15,-1-22-15,0 22 16,-21-21-16,0 21 0,21-22 0,-21 1 15,0 0-15,0-1 0,0 1 0,0 0 16,-21 20-16,0 1 0,0 0 16,-1 0-16,1 21 0,-21 0 0,21 0 15,-22 0-15,22 0 0,0 0 16,-21 0-16,21 21 0,-1-21 0,1 21 16,0 0-16,0 1 0,21-1 15,0 0-15,0 0 0,0 0 0,0 0 16,21-21-16,0 22 0,0-22 0,22 0 15,-22 21-15</inkml:trace>
  <inkml:trace contextRef="#ctx0" brushRef="#br0" timeOffset="30015">17251 2307 0,'0'0'0,"21"-21"0,-21-21 32,0 63-17,0 0-15,0 21 16,0 1-16,0-1 0,0 0 16,0 22-16,-21-1 0,0-20 15,21 20-15,-22-20 0,1 20 0,21-21 16,-21 1-16,21-1 0,0 0 0,-21 1 15,21-22-15,-21 0 0,21 21 16,-21-20-16,21-1 0,0 0 16,21-21-1,0-21 1,0 21-16,0-21 0,0-1 0,1-20 16</inkml:trace>
  <inkml:trace contextRef="#ctx0" brushRef="#br0" timeOffset="30390.78">17589 2625 0,'0'21'31,"0"0"-15,-21 0-16,21 0 0,-21 1 0,21 20 16,-21-21-16,0 0 0,21 22 15,0-22-15,0 21 0,0-21 0,0 0 16,0 1-16,0 20 0,0-21 15,0 0-15,0 0 0,21-21 16,0 0-16,0 0 16,22 0-16,-22 0 0,0 0 15,0 0-15,21-21 0,-20 21 0,-1-21 16,0 0-16,0 0 0,0-22 16,-21 22-16,0-21 0,21 0 0,-21 20 15,0-20-15,0 0 0,0 21 0,0-22 16,0 22-16,-21 0 0,0 0 15,0 0-15,0 21 0,0 0 16,-1 0-16,1 0 16,0 0-16,0 0 0,21 21 15</inkml:trace>
  <inkml:trace contextRef="#ctx0" brushRef="#br0" timeOffset="30647.63">17272 2392 0,'0'0'16,"21"-21"-1,0 21-15,0 0 16,1 0-16,20-21 0,-21 21 15,21 0-15,1 0 0,-22 0 0,21 0 16,1 0-16,-22-22 0,21 22 16,-21 0-16,0 0 0,1 0 0,-1 0 15,0 0-15,-21 22 16,0-1 0,0 0-16</inkml:trace>
  <inkml:trace contextRef="#ctx0" brushRef="#br0" timeOffset="31499.34">18881 2413 0,'0'0'0,"0"-42"16,0 21-1,0-1-15,21 1 16,0 21-16,0-21 15,0 21-15,0 0 0,1 0 16,-1 0-16,21 0 0,-21 0 0,22 0 16,-1 0-16,-21 0 0,0 21 15,22 0-15,-43 1 0,0-1 0,0 0 16,0 21-16,0-21 0,-22 22 16,1-22-16,0 0 0,-21 21 0,-1-20 15,1-1-15,0 0 0,-1 0 16,1 0-16,21-21 0,-21 0 0,20 21 15,1-21-15,21-21 32,21 21-17,1 0-15,-1-21 0,0 21 16,0 0-16,21 0 0,-20 0 0,20 0 16,-21 0-16,21 21 0,1 0 15,20-21-15,-20 22 0,-1-1 0,-21 0 16,21 0-16,-20 0 0,-1 0 15,-21 1-15,0-1 0,0 0 0,0 0 16,-43 0-16,22 0 0,-21 1 16,21-1-16,-22-21 0,1 21 0,0-21 15,-1 0-15,1 0 0,0 0 0,21 0 16,-22 0-16,22 0 0,0 0 16,0 0-16,0 0 0,-1 0 15,1 0-15,0 0 16,21-21-16,0 0 47,21 21-47,0 0 0,1 0 15,-1-22-15,0 22 0,0-21 16,0 21-16</inkml:trace>
  <inkml:trace contextRef="#ctx0" brushRef="#br0" timeOffset="31759.19">19960 2371 0,'0'0'16,"-21"0"-16,21-21 15,21 21 1,0 0-16,0 0 0,22 0 15,-22 0-15,0 0 0,21 0 0,-20 0 16,-1 0-16,21 0 0,-21 0 16,0 0-16,1 0 0,-1 0 15,-42 0 1,-1 0 0</inkml:trace>
  <inkml:trace contextRef="#ctx0" brushRef="#br0" timeOffset="32247.91">19939 2371 0,'0'0'15,"-21"21"-15,21 0 0,-21-21 16,21 21-16,-22 0 0,22 1 16,0 20-16,0-21 0,-21 0 0,0 0 15,21 22-15,-21-22 0,21 0 16,-21 0-16,21 0 0,-21 1 15,21-1-15,-22-21 16,44 0 15,-1-21-31,0-1 16,0 22-16,0-21 0,0 21 16,1 0-16,-1 0 0,0-21 15,0 21-15,0 0 0,22 0 16,-22 0-16,0 0 0,21 21 15,-21-21-15,1 21 0,20 1 0,-21-1 16,0 0-16,0 0 0,-21 0 0,0 0 16,0 1-16,0 20 0,0-21 15,0 0-15,0 0 0,-21 1 0,0-1 16,0 0-16,0-21 0,0 21 16,-22 0-16,1-21 0,21 21 0,-22-21 15,-41 0-15,63 0 0,-22 0 16,1 0-16,21 0 0,0 0 15,-1 0-15,-20 0 16,63-21 0,0 21-1,1-21-15,20 21 0,-21-21 0,21 21 16,1-21-16</inkml:trace>
  <inkml:trace contextRef="#ctx0" brushRef="#br0" timeOffset="32631.69">21251 2477 0,'0'0'0,"0"-43"0,0 22 0,0 0 0,0 0 16,0 0-16,0-1 0,0 1 0,0 0 16,0 42 15,0 22-31,0-22 0,0 21 16,0 22-16,0-22 0,0 21 0,-21 1 15,0-22-15,21 22 0,-21-22 16,0 0-16,21 22 0,0-43 15,0 21-15,-22 1 0,22-22 0,-21 0 16,21 0-16,0 0 0,0 1 16,0-1-16,21-21 15,1 0 1,-22-21-16,0-1 0</inkml:trace>
  <inkml:trace contextRef="#ctx0" brushRef="#br0" timeOffset="33023.72">21061 2434 0,'0'0'16,"-21"-42"-16,-1 21 0,22 0 15,-21-1-15,21 1 0,0 0 0,0 0 16,0 0-16,0 0 16,21 21-16,1-22 0,-1 22 0,21 0 15,0 0-15,-20 0 0,41 0 16,-21 0-16,1 0 0,20 0 0,1 22 15,-1-1-15,-20 0 0,20 0 0,1 21 16,-22 1-16,0-1 0,1 22 16,-1-22-16,-21 21 0,0 1 0,-21-22 15,0 1-15,0 20 0,0-21 16,-21-20-16,-21 20 0,21-21 0,-22 21 16,-20-20-16,20-22 0,-20 21 15,21 0-15,-22-21 0,1 0 16,20 21-16,-20-21 0,20 0 0,1 0 15,21 0-15,-21 0 0,20 0 16,1 0-16,0 0 0,0 0 16,21-21-16,21 0 15,0 21 1,0-21-16,22 21 0,-22-22 0,21 22 16,1 0-16,-1-21 0</inkml:trace>
  <inkml:trace contextRef="#ctx0" brushRef="#br0" timeOffset="34587.41">22246 2836 0,'64'-42'16,"-64"21"-16,0 0 0,0 0 0,21-1 15,-21-20-15,0 21 0,0 0 16,0-22-16,0 22 0,0 0 0,0 0 15,0 0-15,0 0 0,-21 21 16,-1 0-16,1 0 0,0 0 16,0 21-16,0 0 0,0 0 15,-1 21-15,-20 1 0,0 20 16,21-20-16,-1-1 0,1 0 0,0 1 16,21-22-16,-21 0 0,21 21 15,0-21-15,0 1 0,0-1 16,21-21-16,0 0 15,0 0-15,1 0 0,-1 0 0,0 0 16,0 0-16,0-21 0,0-1 16,1 1-16,-1 0 0,0 0 15,0-21-15,0 20 0,0-20 0,1 21 16,-1-21-16,-21 20 0,21-20 16,-21 21-16,21 0 0,-21 42 31,0 0-31,0 0 0,0 0 15,0 1-15,0-1 0,0 0 0,0 0 16,0 21-16,0-20 0,0-1 16,0 0-16,0 0 0,0 0 15,21 0-15,0-21 0,1 22 16,-1-22-16,0 0 0,0 0 16,0 0-16,0 0 0,22 0 0,-22 0 15,0-22-15,0 1 0,0 21 16,22-21-16,-22 0 0,0 0 0,0-22 15,0 22-15,1-21 0,-1 21 16,0-22-16,0 1 0,21 0 16,-42-1-16,0 22 0,0 0 15,0 42 17,0 0-32,0 1 15,0-1-15,0 0 0,-21 0 0,21 0 16,0 0-16,-21 1 0,21-1 15,0 0-15,0 0 0,0 0 0,0 0 16,0 1-16,21-22 0,0 0 16,1 21-16,-1-21 0,0 0 15,0 0-15,21 0 0,-20 0 16,-1 0-16,0-21 0,21 21 16,-21-22-16,1 1 0,-1-21 0,0 21 15,-21 0-15,21-22 0,0 22 16,-21 0-16,21-21 0,-21 20 0,0 1 15,0 0-15,0 0 16,0 42 15,0 0-15,0 0-16,0 1 0,0-1 0,-21 21 16,21-21-16,-21 22 0,0-22 15,21 21-15,-21 0 0,0 1 0,21-1 16,0 0-16,-22 1 0,22-1 15,-21 22-15,21-22 0,-21 21 0,21 1 16,-21-1-16,21-20 0,0 20 0,-21 1 16,0-22-16,21 22 0,0-22 15,0 21-15,0-20 0,-22-1 0,22 0 16,0 1-16,-21-1 0,21 0 16,0 1-16,0-1 0,-21-21 15,21 0-15,-21 22 0,0-22 0,0-21 16,21 21-16,-22 0 0,1-21 15,0 0-15,0 0 16,0 0-16,21-21 0,0 0 0,-21 0 16,21-22-16,-22 22 0,1-21 15,21 21-15,0-22 0,0 1 0,0 0 16,0-1-16,0 1 0,0 0 0,0-22 16,21 22-16,1-22 0,20 22 15,-21-21-15,0-1 0,22 1 0,-22-1 16,21 1-16,0 20 0,-20-20 15,20 20-15,0 1 0,-21-21 16,22 20-16,-1 1 0,0 0 0,1-1 16,-1 1-16,0 0 0,1 20 15,-22-20-15,21 0 0,-21 21 0,22-1 16,-22 1-16,0 0 0,21 0 16,-20 0-16,-1 0 0,0-1 15,-21 1-15,0 0 16,-21 21-1,0 0-15,-1 21 16,1-21-16,0 21 0,0 1 0,0-22 16,0 21-16,-1 0 0,22 0 15,-21 0-15,21 0 0,0 1 16,0-1-16,0 0 16,0 0-16,21 0 15,1 0-15,-1 1 16,0-22-16,0 21 0,0-21 0,0 21 15,1-21-15,-1 21 0,0-21 16,-21 21-16,21-21 0,-21 21 16,0 1-16,-21-1 15,0-21 1,0 0-16,-1 21 0,1-21 0,0 0 16,0 0-16,0 0 15,0 0-15,-1 0 0,22-21 47</inkml:trace>
  <inkml:trace contextRef="#ctx0" brushRef="#br0" timeOffset="34769.3">23834 3048 0,'0'0'0,"0"21"0,-22-21 16,22 21-1,0 1 1,-21-22-16,0 0 16</inkml:trace>
  <inkml:trace contextRef="#ctx0" brushRef="#br0" timeOffset="37495.16">16002 4318 0,'0'0'0,"0"-21"16,0 42 31,0 0-31,0 0-16,0 1 15,21-22-15,0 21 0,0 0 16,1-21-16,-1 21 0,0-21 15,21 0-15,-21 0 0,22 0 0,-1 0 16,0 0-16,1 0 0,-1 0 16,0-21-16,1 21 0,-1-21 15,0 0-15,1-1 0,-22 22 16,21-21-16,-21 0 0,1 0 0,-1 0 16,-21 0-16,0-1 0,0 1 0,0 0 15,0 0-15,0 0 0,0 0 16,-21 21-1,21 21 1,-22 21-16,1-21 0,0 22 0,0-1 16,0 0-16,0 1 0,-1 20 15,1-21-15,0 1 0,0 20 0,0-20 16,-22-1-16,22 0 0,0 1 0,0-1 16,21 0-16,-21 1 15,21-22-15,-21 0 0,21 0 0,-22 0 16,22 0-16,0 1 0,0-1 15,0-42 17,-21 21-17,21-22-15,-21 22 0,21-21 0,-21 0 16</inkml:trace>
  <inkml:trace contextRef="#ctx0" brushRef="#br0" timeOffset="37707.04">15960 4741 0,'0'0'0,"21"0"31,0 0-15,0 0-16,0 0 0,22 0 0,-1 0 16,0 0-16,1 0 0,20 0 15,-21 0-15,22 0 0,-1 0 0,-20 0 16,20-21-16,-20 0 0,-1 21 0,0-21 15,1 21-15,-22-21 0,21 21 16,0-21-16,-20-1 0</inkml:trace>
  <inkml:trace contextRef="#ctx0" brushRef="#br0" timeOffset="38099.82">17103 4445 0,'0'0'16,"21"0"-16,-42 21 46,21 0-46,-22 22 0,1-22 16,21 0-16,-21 0 0,0 22 0,0-22 16,21 21-16,0-21 0,-21 22 15,21-22-15,0 0 0,0 21 0,0-21 16,0 1-16,0-1 0,21 0 16,0-21-16,0 0 15,0 0-15,0 0 0,22 0 0,-22 0 16,21-21-16,-21 21 0,22-21 15,-1-1-15,-21 1 0,22-21 0,-22 21 16,0 0-16,0-22 0,0 22 0,-21-21 16,0 21-16,0-22 0,0 22 15,0-21-15,-21 21 0,0-22 16,0 22-16,0 0 0,-1 21 0,-20-21 16,21 21-16,-21 0 0,20 0 0,1 0 15,0 0-15,0 21 0,0 0 0,0-21 16,21 21-16,0 0 15,0 1-15,0-1 0,0 0 0,0 0 16,21-21-16,0 21 0,-21 0 16,42-21-16,-21 0 0,1 0 0</inkml:trace>
  <inkml:trace contextRef="#ctx0" brushRef="#br0" timeOffset="38651.5">18076 4170 0,'0'0'0,"-21"0"31,21 21-31,-21 21 16,21-20-16,0-1 0,-21 21 0,21-21 15,0 22-15,0-22 0,0 21 16,0 0-16,-21-20 0,21 20 0,-22-21 15,22 21-15,0 1 0,0-22 0,-21 21 16,21-21-16,-21 1 0,21 20 16,0-21-16,0 0 0,0 0 15,-21-21-15,21-21 32,0 0-32,0 0 15,0 0-15,0-22 0,0 22 16,0 0-16,21 0 0,0-21 0,0 20 15,1 1-15,-1-21 0,0 21 16,0 0-16,0-1 0,22 1 0,-22 0 16,21 0-16,0 21 0,-20 0 15,20 0-15,0 0 0,-21 0 0,22 21 16,-22 0-16,0 0 0,0 1 16,0-1-16,-21 0 0,0 0 0,0 0 15,0 0-15,0 22 0,0-22 16,0 0-16,-21 0 0,0 0 0,0 1 15,0-1-15,0 0 0,-1 0 16,1-21-16,21 21 0,-21-21 16,21-21 15,21 0-15,0 0-16,1 0 15</inkml:trace>
  <inkml:trace contextRef="#ctx0" brushRef="#br0" timeOffset="39063.26">18754 4466 0,'0'0'0,"21"-42"16,0 21-1,0 21-15,0 0 16,0-21-16,1 21 15,-1 0-15,0 0 0,0 21 16,-21 0-16,21 0 0,0-21 16,-21 21-16,0 22 0,0-22 0,0 0 15,0 0-15,0 0 0,0 22 0,0-22 16,0 0-16,0 0 0,0 0 16,0 22-16,-21-22 0,0-21 15,21 21-15,0 0 0,-21-21 16,0 21-16,21-42 31,0 0-31,0 0 0,0 0 16,21-1-16,0 1 0,-21 0 0,21 0 15,0 0-15,1-22 0,-22 22 16,21 0-16,0 0 0,0 0 0,-21 0 16,21-1-16,0 22 0,-21-21 0,22 21 15,-1 0-15,0 0 16,0 0-16,0 0 15</inkml:trace>
  <inkml:trace contextRef="#ctx0" brushRef="#br0" timeOffset="39507.01">19812 4445 0,'0'0'0,"21"-42"16,-42 42 0,0 0-1,0 0-15,-1 0 0,-20 0 16,21 21-16,-21-21 0,20 21 0,-20 0 16,21-21-16,0 21 0,0 1 15,-1-22-15,22 21 0,0 0 0,0 0 16,22 0-16,-1-21 15,0 21-15,0-21 0,21 22 16,-20-22-16,-1 21 0,0 0 0,0-21 16,21 21-16,-20-21 0,-22 21 15,21 0-15,-21 1 0,0-1 16,0 0-16,-21-21 16,-22 0-16,22 0 15,0 21-15,-21-21 0,20 0 0,-20 0 16,21 0-16,-21 0 0,20 0 15,1 0-15,0 0 0,0 0 0,0 0 16</inkml:trace>
  <inkml:trace contextRef="#ctx0" brushRef="#br0" timeOffset="47900.08">15007 6223 0,'0'0'0,"-21"-21"15,0 0-15,21 0 0,0-1 0,0 1 16,0 0-16,0 0 0,0 0 16,21 0-16,0 21 0,0-22 15,22 1-15,-1 21 0,-21-21 0,21 21 16,22 0-16,-22-21 0,1 21 15,-1 0-15,21 0 0,-20 0 0,-1 21 16,0-21-16,1 21 0,-1 0 16,-21 22-16,22-22 0,-22 0 15,0 21-15,-21-20 0,0 41 16,0-42-16,0 22 0,0-22 0,0 21 16,-21-21-16,21 0 0,-21 1 15,-1-1-15,1 0 0,21 0 16,-21-21-16,21-21 62,0 0-62,-21 0 16,21-1-16,-21 22 16,21-21-16</inkml:trace>
  <inkml:trace contextRef="#ctx0" brushRef="#br0" timeOffset="48291.85">15007 6117 0,'0'0'0,"0"-42"32,21 42-1,-21 21-31,21 0 0,-21 0 16,0 1-16,0-1 0,0 21 0,0 0 15,0-20-15,0 41 0,0-21 16,0 1-16,-21-1 0,21 0 0,-21 1 15,21-22-15,0 21 0,0-21 16,0 1-16,0 20 0,0-21 16,0 0-16,0-42 47,0 0-47,0 0 0,0-22 0,0 22 15,21-21-15,-21 0 0,21-1 16</inkml:trace>
  <inkml:trace contextRef="#ctx0" brushRef="#br0" timeOffset="48791.57">15113 6160 0,'0'0'16,"21"-22"-16,0 1 0,0 0 0,1 0 0,-1 21 15,0-21-15,21 0 0,-21 21 0,1 0 16,20 0-16,0 0 16,-21 0-16,22 0 0,-1 0 0,-21 21 15,22-21-15,-1 21 0,-21 0 0,0 21 16,0-20-16,1-1 0,-1 21 15,-21 0-15,0-20 0,0 20 0,0 0 16,0 1-16,0-1 0,0 0 0,0-21 16,0 22-16,0-22 0,0 0 15,-21 0-15,21 0 0,0 1 16,-22-22-16,22 21 0,-21-21 16,0 0-1,21-21-15,0-1 0,0 1 16,0-21-16,0 21 0,0-22 15,0 1-15,0 0 0,21-1 16,0 1-16,1 0 0,-1 21 0,0-22 16,0 1-16,0 21 0,0-22 15,22 22-15,-22 0 0,21 0 0,-21 21 16,22 0-16,-1 0 0,-21 0 0,22 0 16,-22 0-16,21 21 0,-21 0 15,0 0-15,1 22 0,-22-22 0,0 21 16,0 1-16,0 41 15,-22-41-15,1-1 0,0 0 0,-21 1 16,21-1-16,-1-21 0,1 21 0,0-20 16,0-1-16,21 0 0,0 0 15,-21-21-15,21 21 0,-21-21 16,42-21 15,0 0-31,0 0 16</inkml:trace>
  <inkml:trace contextRef="#ctx0" brushRef="#br0" timeOffset="49491.17">16531 6329 0,'21'-21'0,"-42"42"0,63-42 16,-42 0-16,22 21 0,-44 0 31,1 21-31,21 0 16,-21 0-16,0 21 0,0-20 0,0 20 15,-1-21-15,1 21 0,0-20 16,0-1-16,0 21 0,21-21 0,0 0 16,0 1-16,0-1 0,0 0 15,21-21 1,0 0-16,0 0 0,22 0 16,-22 0-16,0 0 0,0-21 15,-21 0-15,0-1 0,0 1 16,0 0-16,0 0 0,0 0 0,0-22 15,0 22-15,0-21 0,0 0 16,0 20-16,0 1 0,0 0 16,0 0-16,0 0 0,0 0 0,0-1 15,21 1-15,0 21 0,1-21 0,-1 21 16,21 0-16,-21 0 0,0 0 16,1 0-16,20 0 0,-21 0 0,0 0 15,0 21-15,1-21 0,-1 21 0,0 22 16,-21-22-16,0 0 0,21 21 15,-21-20-15,0-1 0,0 21 0,0-21 16,0 22-16,0-22 0,0 0 0,0 0 16,-21 0-16,21 0 0,0 1 15,0-44 17,0 1-17,0 0-15,0 0 0,0-43 16,0 22-16,21 21 0,0-21 15,-21-1-15,21 22 0,1 0 16,-1-21-16,0 20 0,0 22 0,0-21 16,0 21-16,22 0 0,-22 0 0,21 0 15,-21 0-15,22 21 16,-22 1-16,21-1 0,-21 0 0,1 0 0,-22 21 16,0 22-16,0-43 15,0 21-15,0-20 0,0-1 16,-22 0-16,1 0 0,0 0 0,0 0 15,21 1-15,-21-1 0,0-21 0,21 21 16,0-42 15,0 0-31,21-1 0</inkml:trace>
  <inkml:trace contextRef="#ctx0" brushRef="#br0" timeOffset="50035.85">17949 6414 0,'0'0'15,"21"-22"-15,-21 1 0,0 0 0,0 0 16,0 0-16,0 0 0,0-1 0,-21 1 16,0 0-16,0 21 15,0 0-15,0 0 0,-1 0 16,1 0-16,0 0 0,0 21 0,-21 0 15,20 1-15,-20-1 0,21 21 16,-21 0-16,-22 22 16,43-22-16,0-21 0,0 22 0,21-22 15,0 0-15,0 0 0,0 0 16,0 1-16,0-1 0,21-21 0,0 0 16,0 0-16,0 0 0,22 0 0,-22 0 15,21 0-15,-21-21 0,22 21 16,-22-22-16,21 1 0,-21-21 0,22-22 15,-22 22-15,0 0 0,0-1 16,0 1-16,0 21 0,-21-21 16,0-1-16,0 1 0,0 0 0,22 20 15,-22-20-15,0 21 0,0 0 16,-22 21 15,22 21-31,0 21 0,-21-21 16,0 1-16,21 20 0,-21 0 0,0 1 15,21-1-15,0 0 0,0-21 0,-21 22 16,21-1-16,0-21 16,0 22-16,0-22 0,0 0 0,0 0 0,0 0 15,21-21-15,0 0 0,0 0 16,0 0-16,0 0 0,1 0 16,20 0-16,-21-21 0,21 21 0,-20-21 15,20 0-15</inkml:trace>
  <inkml:trace contextRef="#ctx0" brushRef="#br0" timeOffset="51011.3">18478 6308 0,'0'0'0,"22"-21"0,-22-1 16,21 1-16,-21 0 15,-21 21 1,-1 0-16,1 0 16,0 0-16,0 0 0,0 0 15,0 0-15,-1 21 0,-20 0 0,21 1 16,-64 62-16,64-41 15,0-1-15,21-21 0,-21 0 16,21 22-16,-21-22 0,21 0 0,0 0 16,0 0-16,0 0 15,21-21-15,0 0 0,0 0 0,0 0 16,22 0-16,-22-21 0,0 0 16,0 21-16,21-21 0,-20 0 0,-1-22 15,0 22-15,21-21 0,1-22 16,-22 43-16,-21 0 15,21-21-15,-21 21 0,21 21 0,-21-22 0,0 1 16,0 42 0,-21 1-1,0-1-15,0 0 0,21 0 0,-22 21 16,1-20-16,21 20 0,0-21 16,-21 21-16,21-20 0,0-1 15,0 0-15,0 0 0,0 0 0,0 0 16,21 1-16,22-22 15,-22 0-15,0 0 0,21 0 16,1 0-16,-1 0 0,0-22 16,-21 1-16,22 21 0,-1-21 0,0-21 15,-20 21-15,-1-1 0,0-20 0,0 21 16,0-21-16,0 20 0,-21 1 0,22 0 16,-22 0-16,0 0 0,-22 21 31,22 21-16,0 0-15,-21 0 0,0 0 16,21 1-16,-21-1 0,21 0 16,0 0-16,0 0 0,0 0 0,0 1 15,0-1-15,0 0 16,21-21-16,0 21 0,0-21 16,22 0-16,-22 0 0,0 0 15,21 0-15,-20 0 0,20-21 16,-21 0-16,0 0 0,0-1 0,1 1 15,-1 0-15,0-21 0,0 21 0,0-1 16,-21 1-16,0 0 0,21 0 16,-21 0-16,-21 42 47,21 0-32,-21 0-15,21 22 0,-21-22 0,0 21 16,0 0-16,21 1 0,-22-1 0,1 22 15,0-22-15,0 0 0,21 1 16,-21 20-16,0-21 0,21 1 0,-22 20 16,22-20-16,0 20 0,-21-21 0,0 22 15,21-22-15,-21 22 0,21-22 16,-21 0-16,0 1 0,21-22 0,-22 21 16,1-21-16,0 22 0,0-22 15,0-21-15,-43 21 0,43-21 16,0 0-16,0 0 0,0 0 15,-22-21-15,22 0 0,0 0 0,-21-1 16,20-20-16,1 21 0,0-21 0,0 20 16,21-20-16,0 0 0,-21-1 15,21 22-15,0-21 0,0 0 0,0 20 16,0-20-16,0 0 0,0 21 0,0-22 16</inkml:trace>
  <inkml:trace contextRef="#ctx0" brushRef="#br0" timeOffset="51491.64">20489 5948 0,'0'0'0,"0"-21"0,21 0 0,-21-1 15,0 1-15,0 0 0,0 0 16,22 21-16,-22 21 16,0 0-1,0 0-15,0 1 0,-22 20 0,1 0 16,0-21-16,0 22 0,0-1 0,0 0 16,-1 1-16,1-22 15,0 21-15,0 1 0,0-1 0,0-21 16,-1 21-16,1-20 0,21 20 0,-21-21 15,21 0-15,0 0 0,0 1 16,21-22 0,0 0-16,1-22 0,-1 1 15,0 0-15,0 0 0</inkml:trace>
  <inkml:trace contextRef="#ctx0" brushRef="#br0" timeOffset="51855.43">20828 6117 0,'21'0'15,"-42"0"-15,42 21 32,-21 1-32,0-1 0,-21 0 15,0 0-15,0 0 0,-1 22 0,22-22 16,0 0-16,-21 0 0,21 21 16,0-20-16,0-1 0,0 0 0,0 0 15,0 0-15,21 0 0,1-21 16,-1 0-16,0 0 0,0 0 15,21 0-15,-20 0 0,-1 0 0,21-21 16,-21 21-16,0-21 0,22 0 0,-22 0 16,0-22-16,-21 22 15,0 0-15,0-21 0,0 21 0,0-1 16,0 1-16,0 0 0,0 0 0,-21 0 16,0 21-16,0 0 0,-1-21 15,1 21-15,0 0 0,0 0 0,0 0 16,0 0-16,-1 0 0,1 0 15</inkml:trace>
  <inkml:trace contextRef="#ctx0" brushRef="#br0" timeOffset="52096.3">20256 6011 0,'0'0'16,"0"-21"-1,22 21-15,20 0 16,-21-21-16,0 21 16,22 0-16,-1 0 0,0-21 0,1 21 15,20 0-15,-21 0 0,-20-21 16,20 21-16,-21 0 0,0 0 15,0 0-15,1 0 0,-1-21 16,0 21 0,0 0-16</inkml:trace>
  <inkml:trace contextRef="#ctx0" brushRef="#br0" timeOffset="52424.11">21950 5800 0,'0'0'16,"0"-21"-16,0 42 16,0 0-1,0 0-15,0 0 0,0 0 0,0 22 16,0-1-16,-21-21 0,21 22 15,-22-1-15,1-21 0,21 21 0,-42 22 16,42-22-16,0-21 0,-21 22 16,21-22-16,-21 0 0,21 0 15,0 0-15,0 1 0,0-1 16,0-42 15,0-1-31,21 1 16,-21 0-16,21-21 0</inkml:trace>
  <inkml:trace contextRef="#ctx0" brushRef="#br0" timeOffset="52646.98">21907 5757 0,'0'0'0,"0"-21"31,22 21-31,-1 0 0,0 0 15,0-21-15,0 21 0,0 0 16,1 0-16,-1 0 0,0 0 16,0 0-16,0 0 0,0 0 0,1-21 15,20 21-15,-21 0 16,-21 21 0,0 0-16,0 0 0</inkml:trace>
  <inkml:trace contextRef="#ctx0" brushRef="#br0" timeOffset="52851.86">21823 6117 0,'0'21'0,"0"-42"0,0 64 0,-21-43 16,42 0 15,0 0-31,0 0 0,0 0 15,0 0-15,1 0 0,-1 0 16,0 0-16,0 0 0,0 0 0,0 0 16,1 0-16,-1 0 0,0 0 0</inkml:trace>
  <inkml:trace contextRef="#ctx0" brushRef="#br0" timeOffset="53312.6">22225 6160 0,'0'0'15,"-21"0"-15,21-22 0,0 1 16,0 0-16,0 0 16,0 0-16,21 21 15,0-21-15,0 21 16,0 0-16,1 0 0,-1 0 15,0 0-15,21 0 0,-21 0 0,1 21 16,-1-21-16,0 21 0,-21 0 16,21 0-16,-21 0 0,21 1 0,-21-1 15,0 42-15,0-42 0,0 1 16,0 20-16,-21-21 0,0 0 16,0 0-16,0 1 0,21-1 0,-22 0 15,1-21-15,0 21 0,0-21 31,21-21-31,0 0 0,0 0 16,0-1-16,0 1 0,0 0 0,21 0 16,-21 0-16,0-22 15,21 22-15,0 0 0,1 0 0,-22 0 16,21 0-16,0-1 0,0 1 0,0 21 16,0-21-16,1 21 0,20 0 15,-21-21-15,0 21 0,0 0 0,1 0 16,-1 0-16,21 0 0,-21 0 0,0 0 15,1 0-15</inkml:trace>
  <inkml:trace contextRef="#ctx0" brushRef="#br0" timeOffset="53564.45">23029 6075 0,'0'21'16,"0"0"-16,0 0 15,0 1-15,-21-1 16,21 0-16,-21 0 0,0 0 0,21 0 16,0 1-16,0-1 0,-21 0 0,-1 0 15,22 0-15,-21 0 16,21-42 31,0 0-47,0 0 0,0 0 15,0 0-15</inkml:trace>
  <inkml:trace contextRef="#ctx0" brushRef="#br0" timeOffset="53735.36">22987 5821 0,'0'0'0,"-21"-21"31,0 21-16,21 21-15,0 0 16,0 0-16,21 0 16,0 1-1</inkml:trace>
  <inkml:trace contextRef="#ctx0" brushRef="#br0" timeOffset="54328.02">23622 6117 0,'0'0'0,"0"-21"0,0 0 16,0 0-16,0 0 15,-21 21 1,0 0-16,-1 0 0,1 0 15,0 0-15,0 0 0,0 0 0,0 0 16,-1 21-16,1 0 0,-21 0 16,21 0-16,0 22 0,21-22 0,-22 0 15,1 0-15,21 21 0,-21-20 0,21-1 16,0 0-16,0 21 0,0-21 16,0 1-16,0-1 0,0 0 15,21-21-15,0 0 16,1 0-16,-1 0 0,0 0 15,0-21-15,0 21 0,0-21 0,1-1 0,-1 1 16,0 0-16,21-21 0,-21 21 16,1-22-16,-1 22 0,0-21 15,0-1-15,0 1 0,0 0 0,-21-22 16,22 22-16,-22-22 0,21 1 0,-21 21 16,0-1-16,0 1 0,0 0 15,0 20-15,0 1 0,0 0 0,-21 42 31,21 22-31,-22-22 0,1 21 16,21 0-16,-21 1 0,21 20 16,-21 22-16,21-43 0,-21 1 15,21-1-15,0 0 0,-21 1 16,21-22-16,0 21 0,0 0 0,0-20 16,0-1-16,0 21 0,0-21 0,0 0 15,21 1-15,0-22 0,0 21 16,21-21-16,-20 21 0,-1-21 0,0 0 15,21 0-15,-21 0 0,22 0 16,-1-21-16</inkml:trace>
  <inkml:trace contextRef="#ctx0" brushRef="#br0" timeOffset="55614.63">24299 6138 0,'21'0'0,"-42"0"0,42-21 0,-21 0 0,0 0 16,0 0-16,-21 21 15,0 0 1,0 0-16,0 0 0,0 0 16,-1 0-16,1 21 0,0 0 15,-21 0-15,21 0 0,-22 22 0,22-22 16,0 0-16,0 21 0,0-20 16,21-1-16,-22 21 0,22-21 0,0 0 15,0 1-15,0-1 0,0 0 0,0 0 16,0 0-16,22-21 0,-1 0 15,0 21-15,0-21 0,0 0 16,0 0-16,1 0 0,-1-21 0,0 0 16,0 21-16,0-21 0,0-21 15,1 20-15,-1 1 0,0-21 0,0 21 16,0-22-16,-21 22 0,21 0 0,-21-21 16,22 21-16,-22-1 0,0 1 15,0 0-15,0 42 47,0 0-47,-22-21 0,22 22 16,-21-1-16,21 0 0,-21 0 15,21 0-15,0 0 0,0 22 16,0-22-16,0 0 0,0 0 0,0 0 16,0 22-16,0-22 0,0 0 0,0 0 15,0 0-15,21 1 16,0-22-16,1 21 0,-1-21 0,0 0 15,0 0-15,0 0 0,0 0 0,1 0 16,-1-21-16,0-1 0,0 1 16,21 0-16,-20 0 0,-1 0 0,0-22 15,21 22-15,-21-21 0,1 21 0,-1 0 16,0-1-16,0 1 0,-21 0 16,0 0-16,21 0 0,-21 0 15,21 21-15,-21-22 0,-21 22 31,21 22-15,-21-1-16,21 0 0,0 0 16,-21 0-16,21 0 0,0 1 15,0-1-15,0 0 16,0 0-16,0 0 0,0 0 16,21-21-16,0 22 0,0-1 15,1-21-15,-1 0 0,21 0 16,-21 0-16,22 0 0,-22 0 15,0 0-15,0 0 0,0-21 16,0 21-16,1-22 0,-1 1 0,0 0 16,0 0-16,0 0 0,-21 0 0,21-1 15,-21 1-15,22 0 0,-22 0 16,0 0-16,0 0 0,0-1 16,21 22-16,-21-21 0,0 0 15,0 42 32,0 0-31,0 1-16,-21-1 0,21 0 15,-22 0-15,22 0 0,0 0 0,-21 1 16,0-1-16,0 21 0,0-21 16,21 22-16,-21-1 0,-1 0 0,-20 1 15,21-1-15,0 0 0,0 1 0,-1-1 16,1 0-16,0 22 0,0-22 0,0 0 15,21 1-15,0 20 0,0-20 16,-21 20-16,21 1 0,-22 41 16,22-41-16,0-22 0,0 22 15,-21-22-15,21 22 0,0-22 0,0 0 16,0 1-16,0-1 0,0-21 16,-21 21-16,21-20 0,-21-1 0,21 0 15,-21-21-15,21 21 0,-21-21 16,-1 0-16,22-21 15,-21 21-15,21-21 0,0 0 0,-21-22 16,21 22-16,-21-21 0,21-1 0,-21-20 16,21-1-16,0 1 0,0-22 0,0 22 15,0-22-15,21 22 0,0-1 16,21-21-16,-20 22 0,-1-1 0,21 22 16,0-21-16,1-1 0,-1 22 15,0-22-15,1 22 0,-1 0 16,-21 20-16,22-20 0,-1 21 0,0 0 15,-21 0-15,22 21 0,-22-22 16,0 22-16,21 0 0,-20 0 0,-1 0 16,0 0-16</inkml:trace>
  <inkml:trace contextRef="#ctx0" brushRef="#br0" timeOffset="58556.25">15684 8192 0,'0'0'0,"0"-22"0,22 1 0,-22 0 0,21 0 16,-21-21-16,0 20 0,0 1 16,0 0-16,0 0 0,21 0 15,-21 0-15,0-1 0,21 1 16,-21 0-16,0 0 0,0 0 15,0 42 17,0 0-17,0 21-15,0-20 0,-21 20 16,21 21-16,-21-20 0,0-1 16,21 22-16,-22-22 0,1 21 0,0-20 15,0-1-15,21 0 0,-21 1 0,0-1 16,-1-21-16,1 22 0,21-22 15,0 0-15,0 0 0,-21 0 0,21-42 47,0 0-47,0 0 0,0 0 16,21-1-16,-21 1 0,0 0 16,21 0-16,1 0 0,-1 0 0,-21-1 15,21 1-15,0 21 0,-21-21 0,21 0 16,0 21-16,1 0 0,-1-21 15,0 21-15,0 0 0,0 0 16,0 0-16,1 0 0,-1 0 16,0 0-16,0 0 0,0 0 0,0 21 15,1-21-15,-22 21 16,21-21-16,0 0 16,0 0-1,-21-21-15,0 0 16,0 0-16,21-1 0,-21 1 0,21 0 15,-21 0-15,0 0 0,0 0 16,0-1-16,0 1 0,0 0 16,0 0-1,0 42 1,0 0 0,-21 0-16,21 22 0,0-22 0,-21 21 15,21-21-15,-21 22 0,0-1 16,21 0-16,-21-20 0,-1 20 0,22 0 15,0-21-15,-21 22 0,0-22 16,21 0-16,0 21 0,0-20 0,0-1 16,0 0-16,0 0 0,0 0 15,0-42 32,21 21-47,-21-21 0,21 21 16,1-21-16,-1 0 0,21-1 0,-21 22 15</inkml:trace>
  <inkml:trace contextRef="#ctx0" brushRef="#br0" timeOffset="58907.12">17060 7938 0,'0'0'0,"21"-85"32,-21 64-32,0 42 31,0 21-31,-21-21 0,21 22 16,-21-1-16,21 0 0,-21 1 0,21 20 15,0-20-15,0 20 0,-21-21 16,21 1-16,-21-1 0,-1 0 0,22 1 15,0-1-15,0 0 0,-21-20 0,21-1 16,-21 0-16,21 0 0,0 0 16,0 0-16,21-21 31,0-21-15,1 0-16,-1 0 0,0 0 0,21 0 15,-21-1-15,1 1 0</inkml:trace>
  <inkml:trace contextRef="#ctx0" brushRef="#br0" timeOffset="59282.91">17526 8128 0,'0'-21'0,"0"42"0,21-42 0,-21 42 32,0 0-32,-21 0 15,0 22-15,21-22 0,-21 21 16,-1-21-16,22 22 0,0-22 0,-21 21 15,21-21-15,-21 22 0,21-22 16,0 0-16,0 0 0,0 0 0,0 1 16,21-22-16,0 21 0,1-21 0,-1 21 15,0-21-15,21 0 0,-21 0 16,22 0-16,-22 0 0,21-21 0,-21 0 16,22-1-16,-22 1 0,0 0 0,0 0 15,0-21-15,1 20 0,-22-20 16,0 0-16,0-1 0,0 1 0,0 21 15,0-21-15,0 20 0,-22 1 0,1 0 16,0 21-16,0 0 16,0-21-16,0 21 0,-1 0 0,1 0 15,0 0-15,0 0 0,0 0 16,0 0-16,-1 21 16,1-21-16,0 0 15</inkml:trace>
  <inkml:trace contextRef="#ctx0" brushRef="#br0" timeOffset="59542.59">16849 7980 0,'21'0'16,"0"0"-16,21 0 0,-21 0 0,22 0 15,-1-21-15,0 21 0,22 0 16,-22 0-16,22 0 0,-1-21 0,1 21 16,-1 0-16,1 0 0,-22 0 15,22 0-15,-43-22 0,21 22 0,-21 0 16,0 0-16,1 0 0,-22-21 31</inkml:trace>
  <inkml:trace contextRef="#ctx0" brushRef="#br0" timeOffset="60259.22">19431 8065 0,'0'0'0,"21"-22"0,0 1 0,-21 0 0,0 0 16,0 0-16,0 0 15,-21 21 1,0 0-1,0 0-15,-22 21 0,1 21 16,21-21-16,-21 22 0,-1-1 16,22 0-16,-21 1 0,-1-1 0,22 0 15,-21 1-15,21-1 0,0-21 16,-1 21-16,22 1 0,0 20 0,0-42 16,0 1-16,22-1 0,20 0 15,-21 0-15,21 0 0,-20-21 16,20 0-16,21 0 0,-20 0 0,-1 0 0,22 0 15,-22 0-15,21 0 0,-20 0 16,-1-21-16,0 21 0,-20-21 16,20 0-16,-21 0 0,-21-1 0,0 1 15,0 0-15,0 0 0,-42 0 0,21 0 16,-22-1-16,1 1 0,0 0 16,-22 0-16,22 21 0,-1 0 0,1 0 15,0 0-15,-1 0 0,22 21 0,-21 0 16,21-21-16,0 21 0,-1 1 0,22-1 15,0 0-15,0 0 16,0 0-16,0 0 0,22 1 16,-22-1-16,42-21 0,-21 0 0,0 0 15,22 0-15,-1 0 0,21 0 16,-20 0-16,20 0 0,1 0 16</inkml:trace>
  <inkml:trace contextRef="#ctx0" brushRef="#br0" timeOffset="60527.44">20362 7938 0,'0'0'0,"0"-22"16,-21 44 0,0-1-16,21 0 0,-21 21 15,0-21-15,21 22 0,0-1 0,0 0 16,-22 1-16,22-1 0,-21 0 15,21-20-15,0 20 0,0 0 0,0-21 16,0 1-16,0 20 0,0-21 0,0 0 16,0 0-16,0 1 15,21-22 1,-21-22 0,22 22-16,-22-21 0,0 0 0,0 0 15</inkml:trace>
  <inkml:trace contextRef="#ctx0" brushRef="#br0" timeOffset="60803.82">20129 8065 0,'-21'-22'16,"42"44"-16,-42-86 0,0 43 0,21-21 0,0 20 15,0 1-15,21 0 0,0 21 16,43-21-16,-22 21 16,1 0-16,-1 0 0,21 0 0,-20 0 15,20 0-15,-20 21 0,20-21 0,-21 21 16,1 22-16,-22-22 0,0 21 15,-21-21-15,0 22 0,0-22 16,0 21-16,-21-21 0,0 22 0,0-22 0,-22 0 16,1 0-16,21 0 0,-22 0 15,1-21-15,0 22 0,21-22 16,-22 0-16,22 0 0,0 0 0,0 0 16,0 0-16,42 0 31,0 0-31,0 0 0,21-22 0</inkml:trace>
  <inkml:trace contextRef="#ctx0" brushRef="#br0" timeOffset="61059.68">21018 7938 0,'0'0'0,"0"21"31,0 0-31,0 0 0,0 0 15,0 22-15,-21-1 0,21 0 0,-21 1 16,0-22-16,21 21 0,0 0 16,-21 1-16,0-22 0,21 21 0,-22-21 15,22 1-15,0 20 0,-21-21 16,21 0-16,0 0 0,21-42 47,-21 0-47,0 0 0,0 0 15,0 0-15</inkml:trace>
  <inkml:trace contextRef="#ctx0" brushRef="#br0" timeOffset="61271.56">20934 8043 0,'0'0'0,"0"-21"0,0-21 0,21 21 16,-21 0-16,21 21 0,0 0 0,0 0 16,1 0-16,-1 0 0,0 21 15,0 0-15,-21 0 0,21 0 0,0 22 16,1-22-16,-22 0 0,0 0 15,21 21-15,0-20 0,-21-1 0,0 0 16,0 0-16,0 0 0,21 0 0,-21 1 16,21-22-1,-21-22 17,21 1-32,1 0 0,-22 0 0</inkml:trace>
  <inkml:trace contextRef="#ctx0" brushRef="#br0" timeOffset="61712.2">21653 7832 0,'-63'42'31,"126"-84"-31,-168 105 0,83-42 0,1 22 16,-21-22-16,21 0 0,0 21 15,-22-20-15,22-1 0,0 0 0,0 0 16,0 0-16,-1 0 0,22 1 15,22-22 1,-1 0 0,0 0-16,0-22 0,0 1 15,22 0-15,-22 0 0,0 0 16,0-22-16,0 22 0,22-21 0,-22 21 16,0-22-16,0 22 0,-21 0 15,21 0-15,-21 0 0,21 21 16,-21 21-1,0 0-15,0 0 16,0 0-16,0 22 0,0-22 16,-21 21-16,21 1 0,-21-1 0,21 0 15,0-21-15,0 22 0,-21-1 0,21-21 16,0 22-16,-21-22 0,21 0 0,0 0 16,0 0-16,0 0 0,0 1 15,0-1-15,0-42 47,21-1-31</inkml:trace>
  <inkml:trace contextRef="#ctx0" brushRef="#br0" timeOffset="61855.12">21717 8403 0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838F0-B4A2-4A42-A3FE-085C5E523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CF9A8-F128-455E-B639-D1C9B51C9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0A7B5-6449-473B-8372-66B29D07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BFF9-4BDC-4A22-BA5C-072D04236D49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A0D7A-26AD-481C-9F22-A10D470E8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1F225-7564-4436-9857-5D01897FB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17AD-6252-40A4-A101-31E59170F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34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52BD4-6116-4D88-A82D-CB221C29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F0B38-D820-498B-BE80-483AE4BF4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B93BD-DC4E-4DBD-8877-C3B906418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BFF9-4BDC-4A22-BA5C-072D04236D49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92BB3-25B5-4B33-9273-18EA32076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11EB-788A-4C6B-8720-40A196F0A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17AD-6252-40A4-A101-31E59170F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16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DF3F26-DF14-478A-99EE-E0AB8B6C0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8872D-375D-47A3-8056-4ACEDC701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B87CA-8BE6-40C9-BA44-7FA095FAF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BFF9-4BDC-4A22-BA5C-072D04236D49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D2CA9-E70F-4487-BECD-C8596E63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81AB6-4405-4485-A079-715D7C28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17AD-6252-40A4-A101-31E59170F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96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9B980-A430-46DC-B6E7-406D127C7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CC09D-EC46-404D-BDD6-5C25022DC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7C0FD-5EA1-4624-A13F-EBB2FF6F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BFF9-4BDC-4A22-BA5C-072D04236D49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680CF-9179-448F-95E8-C0F992BC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AE901-275F-46F8-AA4D-BB83F894D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17AD-6252-40A4-A101-31E59170F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23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F44E-479B-4FD9-9FBA-A9286543C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FF05A-ED9B-4014-A233-C04CC3563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D3078-B54E-4E59-8AB6-9AB6E8C7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BFF9-4BDC-4A22-BA5C-072D04236D49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6DB57-051E-4ABA-9939-C5232E32D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2CB98-29E1-444C-9654-F735671C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17AD-6252-40A4-A101-31E59170F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22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2EB6-8D0D-42EE-B981-BC65B4053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C3EDF-B658-4541-BF58-8CE5B6DD5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191A9-4391-46AF-B03F-6C4294F6C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E4A19-A0E7-4A65-A12C-D81BD4F48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BFF9-4BDC-4A22-BA5C-072D04236D49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686B9-87FB-476C-94AD-FD1DEBA48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561A5-C9C3-491D-B314-FBE1FC23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17AD-6252-40A4-A101-31E59170F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238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C746D-6F7E-435A-B3D4-613830628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501E0-AEDE-45D0-A3B3-4191FD94A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03BCF-1CC2-4710-9B93-CE51642E0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96CCFE-EB03-4F29-BC79-20F1CFD2EF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552AB6-2529-4BAD-88BD-F658EDD829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56EE95-0598-4918-87B6-B008D0FB4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BFF9-4BDC-4A22-BA5C-072D04236D49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9B63EF-681D-4085-B2E8-C417E0069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A5F73B-ECB6-4D27-95BB-BDF2F049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17AD-6252-40A4-A101-31E59170F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48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D9F7-4FE5-4673-93D5-74A105C89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1DEBF7-BECF-475F-B8D1-93CD6778F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BFF9-4BDC-4A22-BA5C-072D04236D49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57AD7-5907-44F3-B14A-56C89FA9A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FD8D9-15BA-46D9-B2A4-9881B58F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17AD-6252-40A4-A101-31E59170F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53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AB5876-DE79-421D-A525-02B330D4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BFF9-4BDC-4A22-BA5C-072D04236D49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F2641B-494C-4646-AB7A-EEBD615B8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0DE53-42DA-4D57-B820-9D6BA502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17AD-6252-40A4-A101-31E59170F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34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8D39D-0FBB-436A-B0D5-52FA3F8B6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9C3BD-C338-4BE0-B983-E0EB5C985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96D9D-C0EC-465E-84E4-86144A5FC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4E7CD-9723-4F7B-8BEE-DB1393CDA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BFF9-4BDC-4A22-BA5C-072D04236D49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ED5DA-47B3-4BEE-8299-26BA1A286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507EA-F87C-4577-A5E3-3B133A58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17AD-6252-40A4-A101-31E59170F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5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E8660-737D-4D0F-BB0D-27A8BE08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6D1FB3-C2EE-4B36-876C-807EB2990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16D804-2CE0-425C-97A7-7219B625B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CA354-6E93-4C3E-8DDF-C8DF818C7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BFF9-4BDC-4A22-BA5C-072D04236D49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0F437-05D8-4A70-BBCC-6559F00E8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50EBD-579B-49D9-8892-82B162F89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17AD-6252-40A4-A101-31E59170F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5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9417C0-337C-4B2D-A557-4D164F5DD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EC5A7-D86D-481D-A669-AD803D030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A43A2-4584-4C9E-BC4F-CDDACE49E7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6BFF9-4BDC-4A22-BA5C-072D04236D49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C5823-7C81-404A-B621-2496D9245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1DAC7-2BB7-4229-9086-EEA6C69FF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317AD-6252-40A4-A101-31E59170F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39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0C90-787A-42F7-A5A5-F92F453AC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18290-D5C4-4923-8460-79FF6C241D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3423D47-2034-4CE5-BF0D-05B41EDB9D8B}"/>
                  </a:ext>
                </a:extLst>
              </p14:cNvPr>
              <p14:cNvContentPartPr/>
              <p14:nvPr/>
            </p14:nvContentPartPr>
            <p14:xfrm>
              <a:off x="38160" y="83880"/>
              <a:ext cx="9448920" cy="3139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3423D47-2034-4CE5-BF0D-05B41EDB9D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74520"/>
                <a:ext cx="9467640" cy="315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277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0C90-787A-42F7-A5A5-F92F453AC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18290-D5C4-4923-8460-79FF6C241D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F8B3AB-5378-49DC-B484-043FDEAC461C}"/>
                  </a:ext>
                </a:extLst>
              </p14:cNvPr>
              <p14:cNvContentPartPr/>
              <p14:nvPr/>
            </p14:nvContentPartPr>
            <p14:xfrm>
              <a:off x="579240" y="144720"/>
              <a:ext cx="4724640" cy="4579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F8B3AB-5378-49DC-B484-043FDEAC46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880" y="135360"/>
                <a:ext cx="4743360" cy="459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9621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0C90-787A-42F7-A5A5-F92F453AC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18290-D5C4-4923-8460-79FF6C241D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0C4180-7523-4ADD-826B-EB5261C97434}"/>
                  </a:ext>
                </a:extLst>
              </p14:cNvPr>
              <p14:cNvContentPartPr/>
              <p14:nvPr/>
            </p14:nvContentPartPr>
            <p14:xfrm>
              <a:off x="266760" y="144720"/>
              <a:ext cx="8184240" cy="4107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0C4180-7523-4ADD-826B-EB5261C974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135360"/>
                <a:ext cx="8202960" cy="412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9122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0C90-787A-42F7-A5A5-F92F453AC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18290-D5C4-4923-8460-79FF6C241D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3BCD60-D560-4D68-ABB4-A25302EA8B8A}"/>
                  </a:ext>
                </a:extLst>
              </p14:cNvPr>
              <p14:cNvContentPartPr/>
              <p14:nvPr/>
            </p14:nvContentPartPr>
            <p14:xfrm>
              <a:off x="205560" y="91440"/>
              <a:ext cx="8938800" cy="6424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3BCD60-D560-4D68-ABB4-A25302EA8B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82080"/>
                <a:ext cx="8957520" cy="644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4780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0C90-787A-42F7-A5A5-F92F453AC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18290-D5C4-4923-8460-79FF6C241D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D22A49-6562-44A0-B259-616780C83621}"/>
                  </a:ext>
                </a:extLst>
              </p14:cNvPr>
              <p14:cNvContentPartPr/>
              <p14:nvPr/>
            </p14:nvContentPartPr>
            <p14:xfrm>
              <a:off x="624960" y="182880"/>
              <a:ext cx="4419720" cy="3360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D22A49-6562-44A0-B259-616780C836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600" y="173520"/>
                <a:ext cx="4438440" cy="337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3040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0C90-787A-42F7-A5A5-F92F453AC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18290-D5C4-4923-8460-79FF6C241D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5B0055-52E5-4DD1-829B-C9F2032BF95C}"/>
                  </a:ext>
                </a:extLst>
              </p14:cNvPr>
              <p14:cNvContentPartPr/>
              <p14:nvPr/>
            </p14:nvContentPartPr>
            <p14:xfrm>
              <a:off x="861120" y="205920"/>
              <a:ext cx="7010640" cy="382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5B0055-52E5-4DD1-829B-C9F2032BF9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1760" y="196560"/>
                <a:ext cx="7029360" cy="384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161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0C90-787A-42F7-A5A5-F92F453AC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18290-D5C4-4923-8460-79FF6C241D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40706E-7513-4FF8-A787-1FFFC5E2E325}"/>
                  </a:ext>
                </a:extLst>
              </p14:cNvPr>
              <p14:cNvContentPartPr/>
              <p14:nvPr/>
            </p14:nvContentPartPr>
            <p14:xfrm>
              <a:off x="38160" y="15120"/>
              <a:ext cx="7071480" cy="637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40706E-7513-4FF8-A787-1FFFC5E2E3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5760"/>
                <a:ext cx="7090200" cy="638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772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0C90-787A-42F7-A5A5-F92F453AC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18290-D5C4-4923-8460-79FF6C241D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9FF4FB-6D38-4025-AB20-1DC6542AB3F3}"/>
                  </a:ext>
                </a:extLst>
              </p14:cNvPr>
              <p14:cNvContentPartPr/>
              <p14:nvPr/>
            </p14:nvContentPartPr>
            <p14:xfrm>
              <a:off x="114120" y="175320"/>
              <a:ext cx="8397720" cy="6530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9FF4FB-6D38-4025-AB20-1DC6542AB3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165960"/>
                <a:ext cx="8416440" cy="654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2824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0C90-787A-42F7-A5A5-F92F453AC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18290-D5C4-4923-8460-79FF6C241D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9F98D2-CC5E-483F-AE8F-97A09BA6EF25}"/>
                  </a:ext>
                </a:extLst>
              </p14:cNvPr>
              <p14:cNvContentPartPr/>
              <p14:nvPr/>
            </p14:nvContentPartPr>
            <p14:xfrm>
              <a:off x="159840" y="251640"/>
              <a:ext cx="6241320" cy="5006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9F98D2-CC5E-483F-AE8F-97A09BA6EF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242280"/>
                <a:ext cx="6260040" cy="502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6316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0C90-787A-42F7-A5A5-F92F453AC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18290-D5C4-4923-8460-79FF6C241D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E64D2B-8CB1-41A3-930E-AD60C65E5541}"/>
                  </a:ext>
                </a:extLst>
              </p14:cNvPr>
              <p14:cNvContentPartPr/>
              <p14:nvPr/>
            </p14:nvContentPartPr>
            <p14:xfrm>
              <a:off x="266760" y="91440"/>
              <a:ext cx="9334800" cy="6675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E64D2B-8CB1-41A3-930E-AD60C65E55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82080"/>
                <a:ext cx="9353520" cy="669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6795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0C90-787A-42F7-A5A5-F92F453AC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18290-D5C4-4923-8460-79FF6C241D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96872B-5586-47A5-911F-25ABA63E9078}"/>
                  </a:ext>
                </a:extLst>
              </p14:cNvPr>
              <p14:cNvContentPartPr/>
              <p14:nvPr/>
            </p14:nvContentPartPr>
            <p14:xfrm>
              <a:off x="579240" y="68760"/>
              <a:ext cx="4618080" cy="477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96872B-5586-47A5-911F-25ABA63E90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880" y="59400"/>
                <a:ext cx="4636800" cy="479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4063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0C90-787A-42F7-A5A5-F92F453AC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18290-D5C4-4923-8460-79FF6C241D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08E0E3-1A9C-4837-9DC0-297A5D9E7067}"/>
                  </a:ext>
                </a:extLst>
              </p14:cNvPr>
              <p14:cNvContentPartPr/>
              <p14:nvPr/>
            </p14:nvContentPartPr>
            <p14:xfrm>
              <a:off x="60840" y="45720"/>
              <a:ext cx="9007200" cy="6805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08E0E3-1A9C-4837-9DC0-297A5D9E70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36360"/>
                <a:ext cx="9025920" cy="682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3803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0C90-787A-42F7-A5A5-F92F453AC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18290-D5C4-4923-8460-79FF6C241D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D22B44-03AA-475B-95E7-FD4B6C75993E}"/>
                  </a:ext>
                </a:extLst>
              </p14:cNvPr>
              <p14:cNvContentPartPr/>
              <p14:nvPr/>
            </p14:nvContentPartPr>
            <p14:xfrm>
              <a:off x="358200" y="114480"/>
              <a:ext cx="8755560" cy="482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D22B44-03AA-475B-95E7-FD4B6C7599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105120"/>
                <a:ext cx="8774280" cy="484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1167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0C90-787A-42F7-A5A5-F92F453AC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18290-D5C4-4923-8460-79FF6C241D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147B11-920C-46CB-82CA-9C5E7B225CD6}"/>
                  </a:ext>
                </a:extLst>
              </p14:cNvPr>
              <p14:cNvContentPartPr/>
              <p14:nvPr/>
            </p14:nvContentPartPr>
            <p14:xfrm>
              <a:off x="350640" y="182880"/>
              <a:ext cx="8793720" cy="3498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147B11-920C-46CB-82CA-9C5E7B225C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173520"/>
                <a:ext cx="8812440" cy="351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2391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2021-10-05T11:27:50Z</dcterms:created>
  <dcterms:modified xsi:type="dcterms:W3CDTF">2021-10-05T11:32:26Z</dcterms:modified>
</cp:coreProperties>
</file>