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3T10:39:01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9652 677 0,'0'-21'0,"0"0"16,0 0-1,0 0 16,0 0 1,0-1-17,0 1 1,21 0 0,-21 0-16,21 21 0,-21-21 15,0 0-15,0-1 16,0 1-16,-21 21 0,0-21 15,0 21-15,0 0 0,-1 0 16,1 0-16,0 0 0,0 0 16,0 0-16,-22 0 0,22 21 0,0 0 15,-21 22-15,21-22 0,-22 21 16,22-21-16,-21 22 0,21-1 16,-22 0-16,22 22 0,0-22 0,0 22 15,0-1-15,21-20 0,0 20 16,0 1-16,0-22 0,0 0 0,21 1 15,0-1-15,0 0 0,0 1 16,0-22-16,22 0 0,-22 0 0,21 0 16,-21 0-16,22-21 0,-22 0 15,21 0-15,1 0 0,-1 0 0,0 0 16,-21-21-16,22 21 0,-1-21 0,0 0 16,-20 0-16,20 0 0,-21-22 15,0 22-15,22-21 0</inkml:trace>
  <inkml:trace contextRef="#ctx0" brushRef="#br0" timeOffset="555.67">10245 254 0,'-43'64'15,"22"-43"1,21 21-16,0 0 0,-21 1 0,0-22 16,21 21-16,-21 22 0,21-22 15,0 22-15,-22-22 0,22 21 0,-21 1 16,21-1-16,0-20 0,0 20 0,0-20 16,0-1-16,0 0 0,0 1 15,0-1-15,0-21 0,0 0 0,0 0 16,0 1-16,0-1 15,0-42 17,0-1-32,0 1 15,0 0-15,0-21 0,0 21 16,0-22-16,0 1 0,0 0 0,0-1 16,0 1-16,0 0 0,21-1 15,1 22-15,-1-21 0,0 21 0,0-1 16,0 1-16,0 0 0,1 0 15,20 21-15,-21 0 0,0 0 0,22 0 16,-22 0-16,21 21 0,-21 0 0,0 0 16,1 22-16,-1-22 0,0 21 15,0 1-15,0-22 0,-21 21 0,0 0 16,0-20-16,0 20 16,0-21-16,0 21 0,0-20 0,-21-1 15,-21 21-15,42-21 0,0 0 16,-21-21-16,-1 0 15,22-21 17</inkml:trace>
  <inkml:trace contextRef="#ctx0" brushRef="#br0" timeOffset="1240.27">11324 1037 0,'0'0'0,"0"-21"16,21 21-16,-21-21 0,0 0 0,0 0 16,0-1-16,0 1 0,0 0 15,0-21-15,0 21 0,0-1 16,-21 1-16,21 0 0,-21 21 0,0-21 16,0 21-16,-22 0 0,22 0 15,-21 0-15,-1 0 0,22 21 0,-42 0 16,20 0-16,1 22 0,0-1 15,-1-21-15,1 22 0,0-1 0,-1 0 16,22 1-16,-21-1 0,21 0 16,0-21-16,21 22 0,0-22 0,0 0 15,0 21-15,0-20 16,0-1-16,21 0 0,0-21 0,21 0 16,-21 0-16,22 0 0,-1 0 15,0 0-15,1 0 0,-1 0 16,0-21-16,1 0 0,-1-1 0,0 1 15,1 0-15,-1 0 0,-21-21 16,22 20-16,-22-20 0,0 21 0,0-21 16,0-1-16,0 1 0,-21 21 15,22-22-15,-22 22 0,21 0 0,-21 0 16,0 42 15,0 0-31,0 0 0,0 1 16,0-1-16,-21 21 0,21-21 0,0 22 15,-22-22-15,22 0 16,0 21-16,0-21 0,0 1 0,0-1 16,0 0-16,0 0 0,0 0 15,22-21-15,-1 0 0,0 0 16,0 0-16,0 0 0,0 0 16,1 0-16,-1 0 0,0-21 15</inkml:trace>
  <inkml:trace contextRef="#ctx0" brushRef="#br0" timeOffset="1620.05">11938 889 0,'0'0'0,"0"-21"0,21 0 0,-21 0 0,0-1 15,0 1-15,0 0 0,0 0 32,0 42-17,0 0-15,0 22 16,0-22-16,0 21 0,0 0 0,0 1 15,0-1-15,0 22 0,0-22 0,0 21 16,0-20-16,0 20 0,0 1 16,0-1-16,0 22 0,-21-22 0,0 22 15,0 0-15,-1-22 0,1 22 16,0 0-16,0-1 0,21-20 0,-21 20 16,0 1-16,-1 0 0,1-1 15,0 1-15,21-21 0,-21 20 16,0-20-16,21-1 0,-21-20 0,21 20 15,0-21-15,-22 1 0,22-1 0,-21-21 16,21 0-16,0 1 0,21-44 31,1 1-31,-1 0 16,0-21-16,0-1 0,0 1 16,0-21-16,1-1 0,-1 1 0,0-1 15,0-21-15</inkml:trace>
  <inkml:trace contextRef="#ctx0" brushRef="#br0" timeOffset="1955.86">11917 1185 0,'-21'-63'0,"42"126"0,-42-168 0,21 41 16,0 22-16,0-1 0,0 1 0,0 0 16,0-1-16,0 22 0,0 0 15,0-21-15,21 21 0,0-1 16,21 1-16,-21 21 0,22 0 15,-22-21-15,21 21 0,1 0 0,-1 0 16,0 21-16,1-21 0,-22 21 0,21 1 16,-21 20-16,0-21 0,1 21 15,-1 1-15,-21-1 0,0 0 16,0 1-16,0-22 0,-21 21 16,-1 1-16,1-22 0,0 21 0,0-21 15,-21 0-15,-1 1 0,22-1 16,-21 0-16,21 0 0,-1-21 0,-20 0 15,21 21-15,0-21 0,0 0 16,-1 0-16,22-21 16,0 0-1,0 0-15,22 0 0</inkml:trace>
  <inkml:trace contextRef="#ctx0" brushRef="#br0" timeOffset="2296.67">12848 402 0,'21'0'0,"-42"0"0,42-21 16,-21 0 0,0 42-1,0 0 1,-21 0-16,0 22 0,21-22 0,-21 21 15,0 1-15,-1-1 0,22 0 0,-21 1 16,0-1-16,21 21 0,0-20 16,-21-1-16,21 22 0,-21-22 0,21 0 15,0 1-15,0-1 0,0-21 16,0 21-16,0-20 0,0-1 0,0 0 16,0 0-16,0 0 0,21-21 15,0 0-15,0 0 16,0 0-16,1 0 15,-1-21-15,0 0 0,-21 0 0,21 0 16,0-1-16,-21 1 0</inkml:trace>
  <inkml:trace contextRef="#ctx0" brushRef="#br0" timeOffset="2539.53">12594 847 0,'0'0'0,"0"21"16,-21-21-16,21 21 16,21-21-1,0 0-15,0 0 0,1 0 16,-1 0-16,0 0 16,21 0-16,-21-21 0,22 21 0,-22 0 15,21-21-15,-21 21 0,22-21 16,-22 21-16,0 0 0,21-22 0,-20 22 15,-1 0-15,0-21 0,0 21 16</inkml:trace>
  <inkml:trace contextRef="#ctx0" brushRef="#br0" timeOffset="3000.26">13144 1101 0,'0'0'0,"0"-21"31,22 21-31,-22-22 0,21 1 16,0 0-16,21 21 0,-21-21 0,1 0 15,-1-22-15,21 22 0,-21 0 16,0 0-16,1 0 0,-1 0 0,0-1 15,-21 1-15,0 0 0,0 0 16,-21 21 15,0 21-31,-1 0 0,22 0 16,-21 1-16,0-1 0,0 21 16,0-21-16,0 22 0,-1-22 0,22 21 15,0-21-15,-21 22 0,21-22 16,-21 0-16,21 21 0,0-21 0,0 1 15,0-1-15,0 0 0,0 0 16,0 0-16,21-21 16,0 0-16,1 0 15,-1 0-15,0 0 0,0 0 16,0 0-16,22-21 0,-22 0 16,0 21-16,0-21 0,0 0 15,0-1-15,1-20 0</inkml:trace>
  <inkml:trace contextRef="#ctx0" brushRef="#br0" timeOffset="3495.98">13716 762 0,'0'-21'31,"0"0"-31,21 21 15,0 0-15,0 0 0,1 0 16,-1 0-16,0 0 0,0 0 16,0 21-16,0 0 15,1-21-15,-1 21 0,0 22 0,-21-22 16,0 0-16,21 21 0,-21-21 16,21 22-16,-21-22 0,0 21 0,0-21 15,0 22-15,0-22 0,0 0 16,0 21-16,-21-20 0,21-1 0,-21 0 15,0-21-15,21 21 0,0 0 0,-21-21 16,21 21-16,-22-21 16,22-21 15,0 0-15,0 0-16,0 0 0,0 0 15,0-1-15,0-20 0,22 21 16,-1-21-16,0-1 0,0 1 0,21 0 15,-20-1-15,-1 22 0,21-21 16,-21 21-16,22-1 0,-22 1 0,0 0 16,0 0-16,0 21 0,0 0 15,1-21-15,-1 21 0,0 0 0,0 0 16,0 0-16,0 0 16,1 0-1</inkml:trace>
  <inkml:trace contextRef="#ctx0" brushRef="#br0" timeOffset="3799.81">14520 910 0,'0'21'31,"21"-21"-15,1 0-16,-1 0 16,0 0-16,0 0 0,0 0 15,0 0-15,1 0 0,-1 0 16,0 0-16,-21-21 78</inkml:trace>
  <inkml:trace contextRef="#ctx0" brushRef="#br0" timeOffset="4665.27">15557 572 0,'0'-22'0,"0"1"16,0 0-16,0 0 16,0 0-1,0 0-15,0-1 0,22 22 16,-1-21-16,-21 0 0,21 21 16,0 0-16,-21-21 0,21 21 0,0 0 15,1 0-15,-1 0 0,0 0 16,0 0-16,0 0 15,0 0-15,1 21 0,-22 0 16,0 0-16,0 1 0,21-1 16,-21 0-16,0 0 0,0 0 0,0 22 15,0-22-15,0 0 0,0 21 16,0-21-16,0 22 0,0-1 0,-21 0 16,-1-20-16,22 20 0,-21 0 15,0 1-15,-21-1 0,21-21 0,-1 21 16,-20-20-16,21-1 0,-21 21 0,20-21 15,-20 0-15,0 1 0,21-1 16,-22 0-16,1-21 0,21 21 0,-22 0 16,22-21-16,0 0 15,0 21-15,0-21 16,0 0-16,21-21 16,0 0-16,0 0 15,0 0-15,0-22 0,0 22 16,0 0-16,21-21 0,0 21 15,-21-22-15,21 22 0,0-21 0,0 21 16,1-22-16,-1 22 0,0 0 16,0 0-16,0 0 0,0-1 0,1 1 15,-1 21-15,0 0 0,0 0 16,0 0-16,0 0 0,1 0 0,-1 21 16,-21 1-16,21-1 15,0 0-15,-21 21 0,21-21 0,-21 22 16,21-1-16,-21-21 0,22 22 15,-1-1-15,-21-21 0,21 0 0,0 22 16,0-22-16,-21 0 0,21 0 0,1 0 16,-1-21-16,0 21 0,0 1 15,0-22-15,0 0 0,1 0 16,-1 0-16,0 0 16,0 0-16,0 0 0,0 0 15,1-22-15,-1 22 0,0-21 0,0 0 16,0 0-16,0 0 0,1 0 15,-22-22-15,0 22 0,21 0 16,-21 0-16</inkml:trace>
  <inkml:trace contextRef="#ctx0" brushRef="#br0" timeOffset="5536.37">10435 1566 0,'0'0'16,"0"-21"-16,0 0 16,-21 21-16,0 0 15,21-21-15,-21 21 0,-1 0 31,22-21-31,-21 21 16,42 0 15,1 0-15,-1 0-16,0 0 0,0 0 0,0 21 16,22-21-16,-1 0 0,0 0 0,1 0 15,-1 0-15,21 0 0,22 0 16,0 0-16,-1 0 0,1 0 0,21 0 15,-21 0-15,20 0 0,1 0 16,0 0-16,21 0 0,0 0 0,21 0 16,0 0-16,1 0 15,-1 0-15,0 0 0,0 0 0,21 21 16,-20-21-16,20 0 0,-21 0 0,21 0 16,1 0-16,-22 0 0,21 0 15,1 21-15,-22-21 0,21 0 0,-21 0 16,22 0-16,-22 0 0,0 0 15,21 21-15,-42-21 0,21 0 0,-42 0 16,21 0-16,-21 22 0,0-22 16,-21 0-16,20 0 0,-20 21 0,-21-21 15,20 0-15,-20 0 0,-22 0 16,0 0-16,1 0 0,-22 21 0,0-21 16,0 0-16,0 0 15,-42 0 16,0-21-31,-21 21 16</inkml:trace>
  <inkml:trace contextRef="#ctx0" brushRef="#br0" timeOffset="6504.23">10583 1651 0,'0'0'0,"-21"0"0,0 0 0,21-21 0,21 21 62,0 0-46,0 0-16,-21 21 16,22-21-16,-22 21 15,21-21-15,-21 21 16,0 1 0,0-1-1,0 0 1,-21-21-1,-1 0 1,1 0 0,0 0-1,42 0 48,0 0-63,1 0 0,-1 0 15,21 0-15,0 0 0,1 0 16,20 0-16,-20 0 0,20 0 0,1 0 16,20 0-16,-20 0 0,20 0 15,1 0-15,0 0 0,-22 0 0,22 0 16,0 0-16,20 0 0,1 0 16,21 0-16,0 0 0,0 0 0,0 0 15,0 0-15,0 0 0,21 0 16,1 0-16,-1 0 0,0 0 0,-21 0 15,21 0-15,-21 0 0,21 0 16,0 0-16,1-21 0,-1 21 16,-21-21-16,21 21 0,0 0 0,0-22 15,22 22-15,-1 0 0,0 0 16,-21 0-16,1 0 0,-1 0 16,0 0-16,-21 0 0,21 22 0,-21-22 15,0 21-15,-21-21 0,0 0 16,-22 21-16,1-21 0,-21 0 0,-1 0 15,1 21-15,-22-21 0,0 0 0,-21 0 16,22 0-16,-22 0 0,0 0 16,0 0-16,-21-21 62,0 0-62,-21 0 16</inkml:trace>
  <inkml:trace contextRef="#ctx0" brushRef="#br0" timeOffset="6696.12">17103 1715 0,'0'21'16,"0"0"-1,-22-21 63,1 21-78</inkml:trace>
  <inkml:trace contextRef="#ctx0" brushRef="#br0" timeOffset="54980.72">3217 2646 0,'0'-21'16,"0"0"-1,0-1-15,0 1 16,0 0-16,0 0 16,0 0-1,0 0 1,0 42-1,-21 0 1,21 0-16,0 0 16,0 0-16,0 22 0,-21-1 0,21 0 15,0 1-15,0 20 0,0-20 16,0 20-16,-21-21 0,21 22 0,-21-1 16,-1-20-16,22 20 0,-21 1 15,0-1-15,21 1 0,-21-1 0,0-20 16,21 20-16,-21-21 0,-1 1 0,22-1 15,-21-21-15,21 22 0,0-22 16,-21 0-16,21 0 0,0-42 47,0 0-47,0 0 0,21-22 16,-21 22-16</inkml:trace>
  <inkml:trace contextRef="#ctx0" brushRef="#br0" timeOffset="55299.79">3514 2625 0,'0'0'0,"21"-21"0,-21-1 0,0 1 0,21 21 16,-21 21-1,0 1-15,0-1 16,0 0-16,0 21 0,0 1 15,0-22-15,-21 21 0,21 0 16,0 22-16,-21-22 0,-1 1 0,1 20 16,21-21-16,-21 22 0,0-1 15,21 1-15,-21-22 0,0 22 0,21-22 16,0 0-16,-22 1 0,22-1 16,-21-21-16,21 0 0,0 1 0,0-1 15,0 0-15,0 0 0,0-42 31,0 0-15,0 0-16,0-1 16</inkml:trace>
  <inkml:trace contextRef="#ctx0" brushRef="#br0" timeOffset="55571.53">3006 3217 0,'42'0'31,"-21"0"-31,0 0 0,0 0 0,1 0 0,-1 0 16,0 0-16,21-21 16,-21 21-16,1 0 0,20-21 0,0 21 15,-21 0-15,22 0 0,-22-21 16,0 21-16,0 0 0,0 0 0,1 0 15</inkml:trace>
  <inkml:trace contextRef="#ctx0" brushRef="#br0" timeOffset="56711.57">4149 3429 0,'0'0'0,"21"0"31,0 0-31,-21-21 16,0 0-16,0 0 15,0-1-15,0 1 0,0 0 0,0 0 16,0 0-16,0 0 0,0-22 16,-21 22-16,0 0 0,-1 0 15,22 0-15,-21-1 0,0 1 0,0 21 16,0 0-16,-22 0 0,22 0 16,-21 0-16,21 0 0,-22 0 0,1 21 15,21 1-15,-21-1 0,-1 21 16,22-21-16,-21 22 0,21-1 0,-22 0 15,22 1-15,0-1 0,0 0 0,21 1 16,0-22-16,0 21 0,0-21 16,0 0-16,0 1 0,0-1 0,0 0 15,21 0-15,0-21 0,0 0 16,0 0-16,1 0 0,20 0 16,-21 0-16,21 0 0,-20 0 15,20-21-15,0 21 0,-21-21 0,22 0 16,-22-1-16,21 1 0,-21-21 0,22 21 15,-22-22-15,0 1 0,0 21 16,0-21-16,1-1 0,-1 1 0,-21 21 16,0-22-16,0 22 0,21 0 15,-21 0-15,0 42 32,0 0-32,-21 0 0,21 1 15,0 20-15,-21 0 0,-1-21 0,22 22 16,-21-1-16,21-21 15,0 22-15,0-22 0,0 21 0,0-21 16,0 0-16,0 1 0,0-1 0,21 0 16,-21 0-16,43-21 0,-22 0 15,0 0-15,21 0 0,-20 0 0,20 0 16,0 0-16,1 0 0,-1-21 16,0 21-16,1-21 0,-1 0 0,0-1 15,-21-20-15,22 21 0,-22 0 16,0-22-16,0 1 0,0 21 0,-21-21 15,0-1-15,0 22 0,0-21 0,0 21 16,0-1-16,0 1 0,-21 21 31,0 21-15,-21 85 0,42-85-16,-21 22 0,21-22 0,-22 21 15,22 1-15,0-22 0,0 0 16,-21 21-16,21-21 0,0 1 0,0-1 15,-21 0-15,21 0 0,0 0 16,0-42 31,0 0-47,0 0 16,0 0-16,0-1 0,0-20 15,21 0-15,0 21 0,1-22 0,-1 1 16,0 0-16,0-1 0,21 1 0,1 0 15,-1 20-15,0 1 0,22-21 16,-22 42-16,1-21 0,-1 21 0,0 0 16,1 0-16,-1 0 0,-21 21 15,21 21-15,-20-21 0,-1 22 0,-21-22 16,0 21-16,0 1 0,0-1 0,0 0 16,0 1-16,0-1 0,0-21 15,0 21-15,-21-20 0,-1 20 0,22-21 16,0 0-16,-21 0 0,0-21 15,21 22-15,0-1 0,-21-21 16,21 21 0,0-42-1,0 0-15,21-1 16,0 1-16</inkml:trace>
  <inkml:trace contextRef="#ctx0" brushRef="#br0" timeOffset="57420.2">5927 3535 0,'0'-21'31,"0"0"-15,21-1-16,0 1 16,0 0-16,-21-21 0,21 21 0,-21-1 15,21-20-15,-21 21 0,0-21 16,0 20-16,0 1 0,0 0 0,0 0 16,0 0-16,-21 0 0,0 21 15,0 0-15,-21 0 0,-1 0 16,22 0-16,-21 21 0,-1 0 0,-20 0 15,21 0-15,-1 0 0,1 22 16,0-1-16,20 0 0,-20 1 0,0-22 16,21 21-16,-1 1 0,1-22 0,21 21 15,0-21-15,0 22 0,0-22 16,0 0-16,0 0 0,0 0 0,21-21 16,1 21-16,-1 1 0,0-22 15,0 0-15,0 0 0,22 0 0,-1 0 16,-21 0-16,21 0 0,-20 0 0,20-22 15,0 1-15,-21 0 16,22 0-16,-22-21 0,21-1 0,-21 22 16,22-42-16,-22 20 0,21-20 0,1 20 15,-22-20-15,0-1 0,21 22 16,-21-21-16,1 20 0,-1 1 0,0 0 16,-21-1-16,0 1 0,0 21 15,0 0-15,0-1 0,0 1 0,0 42 31,-21 1-31,0 20 0,-1-21 16,22 21-16,-21 1 0,0 20 0,21-20 16,0 20-16,-21-21 15,21 22-15,-21-22 0,21 22 0,0-22 16,0 0-16,0 1 0,0-1 0,0 0 16,0-20-16,0-1 0,0 0 15,21 0-15,-21 0 0,21 0 0,0-21 16,0 0-16,1 0 0,-1 0 15,21 0-15,-21 0 0,0-21 0,22 0 16,-1 0-16,-21 0 0</inkml:trace>
  <inkml:trace contextRef="#ctx0" brushRef="#br0" timeOffset="57928.37">7006 2731 0,'0'0'0,"-21"-22"0,0 22 0,0 0 16,-1 0-16,1 0 16,0 22-16,0-1 0,0 0 0,0 0 15,-1 21-15,1-20 0,0 20 0,0 0 16,0 1-16,0 20 0,-1-21 16,1 1-16,21 20 0,-21 1 0,21-22 15,-21 22-15,21-22 0,-21 0 16,21 1-16,0-1 0,0 0 15,0 1-15,0-22 0,0 0 0,21 0 16,0 0-16,0 0 0,0 1 16,1-22-16,-1 0 0,21 0 0,-21 0 15,22 0-15,-22 0 0,21 0 0,0 0 16,-20-22-16,20 1 0,0 0 16,-21 0-16,22-21 0,-22 20 0,0-20 15,0 0-15,0-1 0,1 22 16,-1-21-16,-21 21 0,21 0 0,-21-1 15,-21 44 17,0-1-32,-1 0 0,22 0 15,-21 21-15,21-20 0,-21-1 0,21 0 16,-21 0-16,21 21 0,0-20 16,0-1-16,0 0 0,0 0 15,0 0-15,21-21 16,0 21-16,0-21 0,1 0 0,-1 0 15,0 0-15,0 0 0,0-21 0,0 21 16,1-21-16,-1 0 0,21 0 16</inkml:trace>
  <inkml:trace contextRef="#ctx0" brushRef="#br0" timeOffset="58303.46">7451 2900 0,'0'0'0,"-43"0"0,22 21 0,-21 0 16,21-21-16,-22 21 0,22 1 15,0-1-15,0 0 0,21 0 0,0 0 16,0 0-16,0 1 0,0-1 16,0 0-16,0 0 0,21-21 0,0 0 15,21 21-15,-20-21 0,-1 0 0,21 0 16,-21 0-16,22-21 15,-22 21-15,21-21 0,-21 0 0,0 0 16,1-1-16,-1 1 0,0 0 16,0 0-16,-21 0 0,0 0 0,0-1 15,0 1-15,0 0 0,-21 21 0,0 0 16,-22 0-16,22 0 0,-21 0 16,0 0-16,-1 0 0,1 21 0,21 0 15,-22 1-15,1-1 0,21 0 0,-21 21 16,20-21-16,1 1 0,0 20 15,0-21-15,21 0 0,-21 0 0,21 1 16,0-1-16,0 0 0,0 0 16</inkml:trace>
  <inkml:trace contextRef="#ctx0" brushRef="#br0" timeOffset="59208.36">7789 3302 0,'0'0'16,"0"21"-16,0 0 0,0 1 15,0-1-15,0 0 0,0 0 16,0 0-16,0 0 0,0 1 0,0-1 16,0 0-16,0 0 0,0 0 15,0 0-15,-21-21 0,21 22 16,0-1-16,-21-21 15,0 0 1,21-21 31,0-1-47,0 1 0,0 0 0,0 0 16,0 0-16,0 0 15,0-1-15,0-20 0,21 21 0,0 0 16,0 0-16,22-22 0,-22 22 0,21 0 15,0 0-15,-20 21 0,20-21 16,0 21-16,1 0 0,-1 0 0,-21 0 16,21 0-16,1 0 0,-22 21 15,0 0-15,0 0 0,0 0 0,-21 22 16,0-22-16,0 0 0,0 21 0,0-21 16,0 1-16,0-1 0,0 0 15,0 0-15,-21 0 0,21 0 0,-21-21 16,21 22-16,-21-22 15,21 21-15,-21-21 0,21 21 16,21-42 15,0 0-31</inkml:trace>
  <inkml:trace contextRef="#ctx0" brushRef="#br0" timeOffset="60146.05">9123 3366 0,'0'0'0,"0"-22"0,0-20 31,0 21-31,-21 21 0,-1 0 0,-20 0 16,21 0-16,0 0 0,-22 0 15,1 0-15,0 0 0,21 21 0,-22-21 16,1 21-16,0 22 0,-1-22 0,22 0 16,-21 21-16,21-21 15,-22 22-15,22-22 0,0 0 0,21 0 16,0 0-16,0 1 0,0-1 0,0 0 16,0 0-16,21-21 15,0 0-15,0 0 0,22 0 16,-22 0-16,21 0 0,1 0 15,-1 0-15,0-21 0,-21 0 0,22 21 16,-1-21-16,0-1 0,-20 1 0,-1 0 16,21 0-16,-21-21 0,0 20 15,1 1-15,-22 0 0,21-21 0,-21 21 16,21-1-16,-21 1 16,0 0-16,0 42 31,0 0-31,-21 1 0,0 20 15,-1-21-15,22 21 0,-21-20 16,0 20-16,0 0 0,0 1 0,21-1 16,-21 21-16,-1-20 0,1-1 15,21 22-15,-21-1 0,21 1 0,-21-22 16,21 43-16,0-22 0,-21-21 0,21 22 16,-21-1-16,21 1 0,0-1 15,-22 1-15,22-22 0,0 22 0,0-1 16,-21 1-16,21-1 0,0 1 0,-21-22 15,21 22-15,0-22 0,0 0 16,0 1-16,0-1 0,0-21 0,0 0 16,0 0-16,0 1 0,0-1 15,-21-21 17,0-21-17,21-1-15,-21 22 0,-1-21 0,-20 0 16,21-21-16,0 21 0,-22-22 15,1 1-15,0 0 0,-1-1 0,-20-20 16,21-1-16,-1 22 0,1-22 0,21 1 16,-22-1-16,22 1 0,0 21 15,0-22-15,21 1 0,0 20 0,0-20 16,0 20-16,0 1 0,0 0 0,21-1 16,0 1-16,0 0 15,1-1-15,-1 22 0,0-21 0,0 21 16,0 0-16,22-1 0,-22 1 0,0 0 15,0 0-15,21 21 0,-20-21 16,-1 21-16,0 0 0,0-21 0,0 21 16,0 0-16,1 0 0,-1 0 15,0 0-15,0 0 16,0 0-16,-42 0 47,0 0-47</inkml:trace>
  <inkml:trace contextRef="#ctx0" brushRef="#br0" timeOffset="60840.26">10901 2858 0,'0'0'0,"21"-64"31,-21 43-31,0 42 31,-21-21-31,21 42 0,-21-20 16,21 20-16,-22-21 0,22 21 16,-21 22-16,0-22 0,21 1 0,0 20 15,-21-21-15,0 22 0,21-22 0,-21 22 16,21-22-16,0-21 0,-22 22 15,22-1-15,-21-21 0,21 0 0,0 0 16,0 1-16,0-1 0,0 0 16,0-42 15,0 0-31</inkml:trace>
  <inkml:trace contextRef="#ctx0" brushRef="#br0" timeOffset="61304.09">11239 3133 0,'0'21'0,"-21"0"0,0 21 16,0-20-16,0 20 0,-22-21 15,1 21-15,21-20 0,-21 20 0,-1-21 16,1 0-16,0 0 0,-1 22 15,1-22-15,0 0 0,20-21 0,-20 21 16,21 0-16,0-21 0,21 22 16,21-44 15,0 1-31,0 0 0,22 0 16,-22 0-16,0 0 0,21-22 0,1 1 15,-22 21-15,21-22 0,-21 22 0,22-21 16,-22 21-16,0 0 15,0-1-15,0 1 0,0 0 0,1 21 16,-22 21 0,0 0-16,21 1 0,-21-1 15,21 0-15,-21 21 0,0-21 0,21 22 16,0-22-16,-21 21 0,21-21 16,1 22-16,-22-22 0,21 0 0,0 0 15,-21 0-15,21 1 0,-21-1 0,21-21 16,0 21-16,1-21 15,-1 0-15,0 0 0,0 0 16,0 0-16,0-21 0,1 0 0,-1 21 16</inkml:trace>
  <inkml:trace contextRef="#ctx0" brushRef="#br0" timeOffset="61575.94">11790 2731 0,'0'0'0,"-21"21"16,-1-21-16,22 21 15,-21 21-15,0-21 0,21 22 16,-21-1-16,0 0 0,21 1 0,-21-1 0,-1 22 16,22-1-16,-21-21 15,0 22-15,21-22 0,-21 1 0,0 20 16,0-21-16,21 1 0,-22-22 0,22 21 15,-21-21-15,21 22 0,0-22 16,0 0-16,21-21 16,1 0-1</inkml:trace>
  <inkml:trace contextRef="#ctx0" brushRef="#br0" timeOffset="62009.69">11790 3450 0,'0'0'0,"0"21"0,0 1 16,21-22-1,0 0-15,0 0 0,0 0 16,1 0-16,-1 0 0,21-22 0,-21 22 15,22-21-15,-22 0 0,0 0 16,0 21-16,21-21 0,-20 0 0,-1-1 16,-21 1-16,21 0 0,-21-21 15,21 42-15,-21-21 0,0-1 16,0 1-16,-21 21 16,0 21-16,-22 1 0,22-1 15,-21 0-15,0 21 0,20-21 0,-20 22 16,0-22-16,21 21 0,-22-21 15,22 22-15,0-22 0,0 21 0,0-21 16,21 1-16,0-1 0,0 0 0,0 0 16,0 0-16,21-21 15,0 21-15,0-21 16,21 0-16,-20 0 0,20 0 0,0 0 16,1 0-16,-1-21 0,21 0 15,-20 21-15,20-21 0,-20 0 0,20 0 16,-21-22-16</inkml:trace>
  <inkml:trace contextRef="#ctx0" brushRef="#br0" timeOffset="62557.17">12785 2773 0,'0'0'15,"0"-21"-15,0 0 0,-22 21 0,1 21 16,0 0-1,21 0-15,-21 0 0,0 22 0,21-1 16,-21 0-16,21 1 0,0-1 16,-22 0-16,22 1 0,-21-1 0,21 21 15,-21-20-15,21-1 0,0 0 0,-21 1 16,21-1-16,-21 0 0,0-20 16,21 20-16,0-21 0,0 0 0,-22 0 15,22 1-15,0-1 16,-21-21-16,21-21 31,0-1-31,0 1 16,0 0-16,21-21 15,1 21-15,-1-1 0,0-20 0,0 21 16,21-21-16,-20-1 0,20 1 16,0 21-16,1-22 0,-1 22 0,21 0 15,-20 0-15,20 21 0,-20 0 16,-1 0-16,21 0 0,-20 0 0,-1 21 15,-21 0-15,22 0 0,-22 22 0,0-22 16,0 21-16,-21-21 0,0 22 16,0-22-16,0 21 0,-21-21 0,-21 1 15,-1 20-15,1-21 0,-22 0 16,1 0-16,-1-21 0,1 22 0,21-1 16,-22-21-16,22 0 0,-1 21 15,1-21-15,21 0 0,0 0 16,0 0-16,-1 0 0,1 0 0,0-21 15,21 0-15,0-1 16,0 1-16,21 0 0,0 0 16,1 0-16</inkml:trace>
  <inkml:trace contextRef="#ctx0" brushRef="#br0" timeOffset="63448.16">13970 3027 0,'0'0'15,"0"21"-15,0 0 0,-21 0 16,21 1-16,0-1 16,0 0-16,0 0 0,0 0 15,21 0 1,0-21-16,21 0 16,-20 0-16,20 0 0,-21 0 15,21 0-15,1-21 0,-1 21 16,22-21-16,-22 21 0,0-21 0,-21 0 15,22 0-15,-1 21 0,-21-22 0,0 1 16,1 0-16,-22 0 0,0 0 16,0 0-16,0-1 0,-22 1 0,-20 0 15,0 0-15,-1 21 0,1-21 0,0 21 16,-1 0-16,-20 0 0,21 0 16,-22 0-16,1 0 0,20 21 0,1 0 15,0 0-15,-1 0 0,1 1 16,0-1-16,20 0 0,1 0 0,0 21 15,0-20-15,21 20 0,0-21 16,0 21-16,0-20 0,0 20 16,21-21-16,0 0 0,0 0 0,1 1 15,-1-1-15,21 0 0,-21-21 16,22 21-16,-1-21 0,-21 0 0,21 0 16,1 0-16,-22 0 0,0 0 0,0 0 15,0 0-15,-42-21 16,0 21-1,0 0-15,-21 0 0,-1 0 16,1 0-16,0 0 0,-1 0 0,1 0 16,0 0-16,20 21 0,-20 0 15,21 0-15,0 1 0,0-1 16,-1 0-16,1 21 0,21-21 0,-21 1 16,21 20-16,0-21 0,0 0 0,0 0 15,0 1-15,0-1 0,21 0 16,0 0-16,1-21 0,-1 0 0,0 21 15,21-21-15,1 0 0,-22 0 0,21 0 16,22 0-16,-22-21 0,21 0 16,1 0-16,-1 0 0,1-1 0,-1 1 15,1-21-15</inkml:trace>
  <inkml:trace contextRef="#ctx0" brushRef="#br0" timeOffset="63743.65">15155 2455 0,'0'0'0,"-21"0"0,-191 127 31,170-63-31,21-22 16,-21 22-16,20-1 0,-20 1 0,21 20 15,0-20-15,0-1 0,-1 22 0,1-21 16,0-1-16,0 1 0,0-1 15,0 1-15,-1-22 0,1 0 16,21 1-16,0-1 0,0-21 0,0 0 16,0 0-16,0 1 0,0-1 15,21-21 1,1-21 0,-1 21-16,0-22 0,-21 1 15,21 0-15</inkml:trace>
  <inkml:trace contextRef="#ctx0" brushRef="#br0" timeOffset="64140.24">14753 3556 0,'0'64'32,"0"-43"-17,21-21 1,0 0-16,22 0 0,-22 0 15,0-21-15,21 21 0,-20-22 16,20 22-16,-21-21 0,21 0 0,-20 21 16,-1-21-16,0 0 0,0 0 0,-21-1 15,21 1-15,-21 0 16,0 0-16,0 0 0,0 0 0,-21-1 0,0 22 16,0 0-16,0 0 0,-22 0 15,22 0-15,0 22 0,-21-1 16,20 0-16,-20 0 0,21 21 0,0-20 15,0 20-15,-1-21 0,1 21 16,21-20-16,0-1 0,-21 21 0,21-21 16,0 0-16,0 1 0,0-1 0,0 0 15,21 0-15,0-21 16,1 0-16,-1 21 0,0-21 0,21 0 16,1 0-16,-1 0 0,0 0 0,1 0 15,20-21-15,-21 21 0,1-21 16,20 0-16,-20 0 0</inkml:trace>
  <inkml:trace contextRef="#ctx0" brushRef="#br0" timeOffset="64859.91">15642 3429 0,'0'0'0,"-21"0"32,0 21-32,0 0 15,21 1-15,-22-1 0,1 0 16,21 0-16,-21 0 0,0 22 0,21-22 15,-21 0-15,21 0 0,-21 0 0,-1 0 16,22 1-16,0-1 0,-21 0 16,21 0-1,-21-21-15,21-21 47,0 0-47,0 0 0,0-1 16,21 1-16,0 0 0,-21 0 15,22-21-15,-1 20 0,0-20 0,0 21 16,0-21-16,22-1 0,-22 22 16,21-21-16,-21 21 0,0-1 0,22 1 15,-22 21-15,21 0 0,-21 0 16,1 0-16,20 0 0,-21 0 0,0 21 16,0 1-16,1-1 0,-22 0 15,21 0-15,0 21 0,-21-20 16,21 20-16,-21-21 0,0 0 0,0 0 15,0 22-15,0-22 0,0 0 0,0 0 16,0 0-16,-21-21 0,0 22 16,0-1-16,-1-21 15,1 0-15,0 0 32,21-21-32,0-1 15,0 1-15,0 0 0,0 0 16,0 0-16,0 0 0,0-22 0,21 22 15,0-21-15,1 21 0,-1-22 16,0 1-16,21 21 0,-21-22 16,22 22-16,-1 0 0,0 0 0,1 21 15,-1 0-15,0 0 0,1 0 16,-1 0-16,-21 21 0,22 0 0,-22 22 16,21-22-16,-21 21 0,0 0 0,-21-20 15,0 20-15,0 0 0,0-21 16,0 22-16,0-22 0,0 0 0,-21 21 15,0-42-15,0 22 0,0-1 16,0 0-16,-1-21 0,1 21 16,0-21-16,0 0 0,42 0 47,0-21-47,0 21 0,1-21 0</inkml:trace>
  <inkml:trace contextRef="#ctx0" brushRef="#br0" timeOffset="65267.67">16700 3556 0,'22'21'32,"-1"-21"-32,0 0 15,0 0-15,0 0 0,0 0 16,1 0-16,-1 0 0,0 0 15,0 0-15,21-21 0,-20 21 0,-1 0 16,0-21-16,-21 0 0,21 21 16,-21-21-16,21 21 0,-21-22 0,0 1 15,0 0-15,0 0 0,-21 21 16,0 0-16,0 0 16,0 0-16,-1 0 0,-20 21 15,21 0-15,0 0 16,0 1-16,-1 20 0,1-21 0,0 0 15,0 22-15,21-22 0,0 0 0,0 0 16,-21 0-16,21 0 0,0 1 16,0-1-16,0 0 0,21-21 15,0 0-15,0 21 0,0-21 0,22 0 16,-22 0-16,21 0 0,-21 0 16,22 0-16,-1 0 0,0-21 0,1 21 15,-22-21-15,21 0 0,1 21 16,-22-22-16,21 1 0,-21 0 0</inkml:trace>
  <inkml:trace contextRef="#ctx0" brushRef="#br0" timeOffset="65740.39">17420 3535 0,'0'0'0,"0"-21"0,21 0 16,-21-22-16,0 22 0,0 0 15,0 0-15,-21 21 16,21 21-16,-21 0 16,0 0-16,0 0 0,-1 1 0,22-1 15,-21 21-15,0-21 0,0 0 16,21 22-16,0-22 0,-21 0 0,0 0 15,21 0-15,-22 1 0,22-1 16,0 0-16,-21 0 16,21-42 31,0 0-47,0 0 0,0-1 15,0 1-15,21-21 16,-21 21-16,22 0 0,-1-22 0,21 22 15,-21-21-15,22-1 0,-1 22 16,0-21-16,1 0 0,-1 20 0,0-20 16,1 42-16,-1-21 0,0 21 15,1 0-15,-22 0 0,21 0 0,-42 21 16,21 21-16,0-20 0,-21 20 0,0 0 16,0 1-16,0-1 0,0 0 15,0-21-15,-21 22 0,0-1 0,21 0 16,-21-20-16,0-1 0,0 0 15,-1 0-15,1 0 0,0 0 16,21 1-16,-21-1 0,0-21 16,42 0 15,0-21-31,-21-1 16,21 1-16,0 0 0,22 0 15</inkml:trace>
  <inkml:trace contextRef="#ctx0" brushRef="#br0" timeOffset="66024.24">18605 2858 0,'0'0'16,"-21"21"-16,0 0 15,0 0-15,0 21 0,-22-20 16,22 20-16,0 21 0,-21-20 0,21 20 15,-22 1-15,22-1 0,-21 1 16,21-1-16,-22-20 0,22 20 0,0-21 16,-21 22-16,20-22 0,1-21 15,0 22-15,0-22 0,0 21 0,21-21 16,0 1-16,-21-1 0,21 0 0,0 0 16,21-21 15,0 0-31,0 0 0,21-21 15,-20 0-15</inkml:trace>
  <inkml:trace contextRef="#ctx0" brushRef="#br0" timeOffset="66463.39">18923 3535 0,'0'-21'15,"-21"21"1,0 0-1,-22 0-15,22 0 0,0 0 16,0 0-16,-22 21 0,22-21 16,0 21-16,-21 0 0,21 0 0,-1-21 15,-20 22-15,21-1 0,0-21 16,21 21-16,-21 0 0,21 0 16,0 0-16,21-21 15,0 22-15,0-22 16,21 0-16,1 21 0,-22-21 0,21 0 15,-21 21-15,1-21 0,20 21 0,-21-21 16,-21 21-16,21-21 0,0 0 16,1 21-16,-22 1 15,0-1 1,0 0-16,-22-21 16,1 0-16,0 21 0,-21-21 0,21 0 15,-1 0-15,-20 21 0,21-21 16,-21 0-16,20 0 0,-20 0 0,21 0 15,0 0-15,0 0 0,-1 0 16,1 0-16,0 0 0,0 0 16,21-21-16,0 0 0,0 0 15,0 0-15,0-1 16</inkml:trace>
  <inkml:trace contextRef="#ctx0" brushRef="#br0" timeOffset="66787.21">18309 3112 0,'0'0'0,"-42"0"0,21 0 0,-1-22 16,1 22-16,0 0 0,0 0 0,21-21 31,21 21-31,0 0 15,22 0-15,-1 0 0,0 0 16,1 0-16,20 0 0,-21 0 16,22 0-16,-1 0 0,-20 0 0,20 0 15,-20 0-15,-1 0 0,0 0 16,1 0-16,-1 0 0,-21 0 0,0 0 16,0 0-16,1 0 0,-22 21 31,-22-21-16,-20 0 1</inkml:trace>
  <inkml:trace contextRef="#ctx0" brushRef="#br0" timeOffset="67672.42">3979 4022 0,'0'0'0,"-42"0"15,-127 0 1,147 0-16,1 0 15,0 21-15,21 0 0,0 0 16,21 0-16,0-21 16,1 22-16,20-22 0,0 0 15,22 0-15,-22 21 0,22-21 0,20 0 16,1 0-16,21 0 16,21 0-16,0 0 0,0 0 0,0 0 0,21 0 15,0 0-15,0 0 0,22 0 16,-22 0-16,21 0 0,0 0 15,-20 0-15,20 0 0,0 0 0,1 21 16,-1-21-16,-21 0 0,21 0 0,-20 0 16,-1 0-16,0 21 0,-21-21 15,0 0-15,0 0 0,0 0 0,-21 21 16,-22-21-16,1 0 0,-21 0 0,-1 0 16,1 21-16,-22-21 0,-21 0 15,21 0-15,-20 0 0,-22-21 47</inkml:trace>
  <inkml:trace contextRef="#ctx0" brushRef="#br0" timeOffset="68639.95">11853 4233 0,'0'0'0,"-42"0"0,21 0 0,0-21 16,-1 21-16,1 0 15,0 0-15,21-21 16,21 21 15,0 0-31,22 0 0,-22 0 16,21 0-16,1 0 0,20 0 15,-21 0-15,22 0 0,-1 0 0,22 0 16,-21 0-16,-1 0 0,22 0 0,-1 0 16,1 0-16,0 0 0,21 0 15,-1 0-15,1 0 0,21 0 16,-21 21-16,0-21 0,21 0 0,0 21 16,0-21-16,0 22 0,21-22 15,-21 21-15,21-21 0,0 21 0,1-21 16,-1 21-16,21-21 0,-21 21 15,22-21-15,-1 21 0,-21-21 0,21 22 16,1-22-16,20 21 0,-20-21 0,-1 21 16,-21-21-16,21 0 0,-20 21 15,20 0-15,-21-21 0,21 0 16,-42 0-16,22 21 0,-22-21 16,-22 0-16,22 0 0,-21 22 0,-21-22 0,21 0 15,-22 0-15,1 0 0,-21 0 16,-1 0-16,-21 21 0,1-21 15,-1 0-15,-21 0 0,0 0 0,1 0 16,-1 0-16,-21-21 47,0-1-16</inkml:trace>
  <inkml:trace contextRef="#ctx0" brushRef="#br0" timeOffset="68776.61">18732 4487 0,'-21'0'15,"42"0"32,-21 22-31,0-1-1</inkml:trace>
  <inkml:trace contextRef="#ctx0" brushRef="#br0" timeOffset="70676.53">4360 5144 0,'0'0'15,"0"-22"-15,0 1 32,0 64 14,0-22-46,0 0 0,-21 21 0,21 1 16,0-1-16,0 0 0,0 22 16,-21-22-16,21 22 0,0-1 0,0-21 15,0 22-15,-21-22 0,21 22 16,-21-22-16,21 0 0,-22-20 0,22 20 16,0 0-16,0-21 0,0 1 0,-21-1 15,21 0-15,0-42 47,0 0-31</inkml:trace>
  <inkml:trace contextRef="#ctx0" brushRef="#br0" timeOffset="71180.25">3937 5144 0,'0'0'0,"-21"-22"0,21 1 16,-21 0-16,21 0 16,0 0-16,0 0 0,0-1 0,0 1 15,0 0-15,0 0 0,21 0 16,-21 0-16,42-1 0,-21 1 0,0 0 15,22 0-15,-1 0 0,0 21 16,1 0-16,20-21 0,1 21 0,20 0 16,-20 21-16,21 0 0,-1 0 15,-20 21-15,20 1 0,-20-1 16,-1 22-16,1-22 0,-22 21 0,1-20 0,-1 20 16,-21 1-16,-21-22 15,0 22-15,0-1 0,0 22 0,-21-22 16,-21 1-16,-1-1 0,1 1 15,-22-1-15,1-20 0,-1 20 0,1-21 16,-1 1-16,-20-1 0,20-21 0,1 22 16,-1-22-16,22 0 0,-22 0 15,22-21-15,0 21 0,-1-21 0,1 0 16,0 0-16,21 0 0,-22 0 0,22 0 16,-21 0-16,21-21 0,-1 21 15,22-21-15,0 0 0,0 0 16,0-1-16,22 1 15,-22 0-15,42 0 0,-21 0 16,0 0-16,22-1 0,-22 1 0,21 0 16,0 0-16</inkml:trace>
  <inkml:trace contextRef="#ctx0" brushRef="#br0" timeOffset="71673.31">5313 5715 0,'0'0'0,"0"-21"0,0 0 16,-21 0-16,21-1 15,0 1-15,0 0 0,0 0 16,0 0-16,21 21 15,0-21-15,0 21 0,0 0 16,0 0-16,22 0 0,-1 0 0,0 21 16,1 0-16,-1 0 15,0 0-15,-20 22 0,20-22 0,0 21 16,-21 0-16,1-20 0,-1 20 0,0 0 16,-21-21-16,0 22 0,0-22 15,0 0-15,0 21 0,-21-20 0,0-1 16,-22 0-16,22-21 0,0 21 15,-21-21-15,20 0 0,1 0 0,0 0 16,0 0-16,0 0 16,21-21-16,0 0 15,0 0-15,0-1 0,0 1 0,0 0 16,21-21-16,0 21 0,0-22 16,0 22-16,22-21 0,-22-1 0,21 22 15,1-21-15,-1 21 0,0-22 0,1 22 16,-1 0-16,0 0 0,1 0 15,-1 0-15,0-1 0,1 1 16,-1 21-16,0-21 0,1 21 0</inkml:trace>
  <inkml:trace contextRef="#ctx0" brushRef="#br0" timeOffset="72286.42">6562 5482 0,'0'0'0,"0"21"0,0 22 0,0-22 15,0 0-15,-22 21 0,1-20 0,0 20 16,0-21-16,0 21 0,0 1 15,-1-1-15,1-21 0,21 22 0,-21-22 16,21 21-16,-21-21 0,21 0 16,0 1-16,0-1 0,0 0 0,0 0 15,21-21-15,0 0 0,0 21 16,1-21-16,20 0 0,0 0 16,-21 0-16,22 0 0,-1 0 0,0-21 15,1 21-15,-1-21 0,0 0 0,-20 0 16,20-1-16,-21 1 0,0 0 15,0 0-15,-21 0 0,22 0 16,-22-22-16,0 22 0,0-21 0,-22-1 16,1 1-16,0 21 0,-21-21 0,21 20 15,-22-20-15,1 21 0,0 0 0,20 0 16,-20 21-16,21-22 16,0 22-16,0 0 0,-1-21 0,44 21 31,-1 0-31,0-21 0,21 21 15,1 0-15,-1 0 0,0 0 0,1 0 16,-1 0-16,0 0 0,1 0 16,-1 0-16,0 21 0,-21-21 0,22 21 15,-1 1-15,-21-1 0,0 0 0,43 127 32,-64-127-32,0 22 0,0 20 0,0-21 15,0 1-15,0 20 0,0-20 0,-21 20 16,0-21-16,-1 22 15,1 21-15,0-22 0,-21 22 0,21-22 16,-22 22-16,1-22 0,21 22 0,-22-21 16,1 20-16,0 1 0,-1-22 15,22 22-15,-21-21 0,21 20 0,0-20 16,-22-1-16,22 1 0,21-1 0,-21-20 16,21-1-16,-21-21 0,21 21 0,0-20 15,21-44 1,-21 1-1,21-21-15,0 0 0,0-1 0</inkml:trace>
  <inkml:trace contextRef="#ctx0" brushRef="#br0" timeOffset="72604.19">7091 5779 0,'0'0'0,"0"-276"31,0 234-31,0 21 0,21-21 0,-21 20 16,21 1-16,0 0 0,22 0 16,-22 21-16,0-21 0,21 21 15,-21 0-15,22 0 0,-1 0 0,0 0 16,-20 21-16,20 0 0,0 0 16,-21 0-16,1 1 0,-1-1 0,-21 21 15,0-21-15,0 22 0,0-1 0,-21-21 16,-1 21-16,1-20 0,0 20 15,-21-21-15,21 0 0,-22 0 0,22 1 16,-21-1-16,21 0 0,-1-21 16,1 21-16,0-21 0,42-21 31,0 0-31,1 0 16,-1-1-16</inkml:trace>
  <inkml:trace contextRef="#ctx0" brushRef="#br0" timeOffset="74632.75">8340 5144 0,'0'0'15,"0"21"1,-22 21 0,1-21-16,-21 22 0,21-22 0,0 21 15,-22 22-15,1-22 0,0 0 16,-1 22-16,1-1 0,0-20 0,-1 20 15,1 1-15,21-22 0,-22 0 0,1 1 16,21-1-16,0-21 0,0 0 16,-1 0-16,1 1 0,21-1 0,0-42 47,21-1-47,1 1 0,-22 0 0,21 0 15,0-21-15,0-1 0,0 1 0,0 0 16,1-1-16,-1 1 0,0 0 15,0 20-15,0-20 0,0 21 16,-21 0-16,22 21 0,-22 21 16,0 0-1,0 0-15,0 0 0,21 22 0,-21-1 16,0 0-16,0-20 16,0 20-16,0 0 0,21 1 0,0-22 15,-21 21-15,21-21 0,0 0 0,1 22 16,20-22-16,-21-21 0,21 21 15,-20 0-15,20-21 0,0 0 0,-21 0 16,22 0-16,-1 0 0,-21 0 0,22 0 16,-22-21-16,21 0 0,0 0 15,-20 0-15,20-22 0,-21 22 0,0-21 16,22-22-16,-22 22 0,0-22 0,0 1 16,0-1-16,0 1 0,-21-1 15,0 1-15,0-1 0,0 1 0,0-22 16,0 22-16,-21-1 15,0 1-15,-21 20 0,21-20 0,-22 21 16,1 20-16,0-20 0,-1 42 0,1 0 16,0 0-16,-1 0 0,1 42 15,0-20-15,-1 20 0,22 21 0,-21-20 16,21 20-16,-1-20 0,1 20 16,0 1-16,21-1 0,0-21 0,0 22 15,0-1-15,0-20 0,0 20 0,0-20 16,21-1-16,0 0 0,1 1 15,-1-1-15,21-21 0,-21 0 0,22 0 16,-1 1-16,0-1 0,1-21 0,-1 0 16,21 0-16,1 0 15,-1 0-15,1-21 0,21-1 0,-22 1 16,1 0-16,-1 0 0,1-21 0,-22 20 16,21-20-16,-20 0 0,-22-1 15,21 22-15,-21-21 0,1 21 0,-22 0 16,0-1-16,0 1 0,-22 21 31,1 0-31,0 21 0,-21 1 0,21 20 16,-1-21-16,1 21 0,-21 1 15,21-1-15,0 0 0,-1 1 0,1-1 16,0 0-16,0-20 0,21 20 0,0-21 16,0 21-16,0-20 15,0-1-15,0 0 0,0 0 0,21 0 16,21-21-16,-20 0 0,20 21 0,0-21 15,1 0-15,-1 0 0,0 0 0,1 0 16,-1-21-16,0 21 0,1-21 16,-22 0-16,21 0 0,0-22 0,-20 22 15,-1-21-15,0 0 0,-21 20 0,0-41 16,0 21-16,0-1 0,0 1 16,-21 0-16,0-1 0,-1 22 0,1-21 15,-21 21-15,21-1 0,-22 22 16,22 0-16,-21 0 0,0 0 0,20 0 15,-20 0-15,0 22 0,-1-1 16,22 0-16,0 0 0,-21 21 16,21-20-16,21-1 0,0 21 0,0-21 15,0 0-15,0 1 0,0-1 0,21 0 16,21-21-16,-21 21 0,22-21 16,-22 0-16,21 0 0,0 0 0,1 0 15,-1 0-15,22 0 0,-22 0 0,21-21 16,1 0-16,-1 0 0,-20-1 15,20 1-15,1-21 0,-22 21 0,0 0 16,1-1-16,-22 1 0,21 0 16,-42 0-16,0 0 0,21 21 0,-42 21 31,0 0-31,0 21 0,0-20 16,0 20-16,-1 0 0,1-21 0,0 22 15,21-1-15,0-21 0,-21 22 0,21-22 16,0 21-16,0-21 0,0 0 15,0 1-15,0-1 0,21 0 0,0-21 16,0 21-16,1-21 0,-1 0 0,0 0 16,21 0-16,-21 0 0,22 0 15,-22 0-15,21-21 0,-21 0 0,22 21 16,-22-21-16,0-22 0,21 22 16,-20 0-16,-1-21 0,0 20 0,0-20 15,0 21-15,0 0 0,-21 0 16,0-1-16,0 1 0,0 42 31,-21 1-31,0-1 0,0 0 0,0 21 16,21-21-16,-21 1 0,-1-1 0,1 0 15,21 0-15,0 0 0,0 0 16,0 1-16,0-1 0,0 0 16,21-21-16,1 0 0,-1 0 0,0 0 15,21 0-15,-21 0 0,22 0 16,-22 0-16,21 0 0,-21-21 15,22 0-15,-22-1 0,21 1 0,-21 0 16,1-21-16,-1 21 0,0-22 16,-21 22-16,0-21 0,0-1 0,0 1 15,0 0-15,0 21 0,0-22 0,0 22 16,-21-21-16,21 21 0,-21-1 16,21 1-16,0 0 15,21 0-15,0 21 16,0 0-16,21 0 0,1 0 15,-1 0-15,0 0 0,1 0 0,20 0 16,-20 0-16,-1 21 0,-21 0 0,21 0 16,1 1-16,-22 20 15,0 0-15,0 1 0,0-1 0,1 0 16,-22-21-16,0 22 0,0-1 0,0 0 16,0-20-16,0 20 0,0-21 15,0 0-15,0 0 0,0 1 0,0-1 16,0 0-16,-22-21 0,1 0 15,0 0-15,0 0 0,0 0 16,0 0-16,-1-21 0,1 0 16,21-1-16,0 1 0,0-21 15,0 21-15,0-22 0,0 1 0,0 0 16,21-1-16,1-20 0,20 21 16,0-22-16,1 22 0,20-1 15,-21 1-15,22 0 0,-1-1 0,1 22 16,-1 21-16,1 0 0,-1 0 0,1 0 15,-22 21-15,1 1 0,-1 20 16,0 0-16,-21 1 0,1 20 0,-22-21 16,0 22-16,0-1 0,0-20 0,-22 20 15,1-20-15,-21-1 0,21 0 16,0 1-16,-22-22 0,1 21 0,0-21 16,-22 22-16,22-22 15,-1 0-15,1-21 0,-21 21 16,-1 0-16</inkml:trace>
  <inkml:trace contextRef="#ctx0" brushRef="#br0" timeOffset="75551.99">3810 7091 0,'0'0'0,"0"-21"0,0 0 16,0-22-16,0 22 0,0 0 0,0 0 15,0 0-15,21-1 0,0 1 16,0 21-16,1 0 0,-1 0 16,0 0-16,0 0 0,0 0 0,22 21 15,-22 1-15,0 20 0,21-21 16,-21 21-16,22 1 0,-1 20 0,-21-20 15,22 20-15,-22 1 0,0-1 16,0-21-16,0 22 0,0-22 0,-21 1 16,0-1-16,0 0 0,0 1 0,0-22 15,0 0-15,-21 0 0,0 0 16,0 0-16,0-21 0,0 0 16,-1-21-1,22 0-15,0 0 0,0 0 16,0-22-16,0 22 0,0-21 0,0 0 15,0-22-15,22 22 0,-22-22 16,21 1-16,0 20 0,0-20 16,21 21-16,-20-22 0,20 22 0,-21 21 15,21-22-15,1 22 0,-1 21 16,0 0-16,-20 0 0,20 0 0,0 0 16,1 21-16,-22 0 0,21 22 0,-21-22 15,0 21-15,1 22 0,-1-22 16,-21 0-16,21 1 0,-21-1 0,0 0 15,0 1-15,0-1 0,0 0 0,-21-20 16,0-1-16,21 0 0,0 0 16,-22 0-16,1-21 0,0 0 15,21-21 1,0 0 0,0-21-16,0 20 0,0 1 15,0-21-15,21 0 0,0-1 0,1 1 16,20-22-16,-21 22 0,21 0 15,1-22-15,-1 22 0,0 21 0,1-22 16,20 22-16,1 0 0,-22 0 16,22 21-16,-22 0 0,21 0 0,-20 21 15,-1 0-15,-21 0 0,22 1 16,-22 20-16,0-21 0,-21 21 16,0 1-16,0-1 0,0 0 0,0 1 15,-21-1-15,0 0 0,-22 1 0,22-1 16,-21-21-16,21 22 0,-1-22 15,-20 21-15,21-21 0,21 0 16,0 1-16</inkml:trace>
  <inkml:trace contextRef="#ctx0" brushRef="#br0" timeOffset="77102.22">6392 7027 0,'-21'-21'16,"42"42"-16,-63-21 15,21 0-15,0 22 0,-1 20 16,1-21-16,0 0 0,-21 22 0,21-1 16,-1 0-16,1 1 0,0-1 0,0 0 15,21 1-15,-21-22 0,21 21 16,-21 0-16,21-20 0,0 20 0,0-21 15,21 0-15,0 0 0,0 1 0,0-1 16,0 0-16,22-21 0,-22 0 16,21 0-16,-21 0 0,22 0 0,-1 0 15,0-21-15,1 21 0,-1-21 0,0-1 16,-20 1-16,20 0 16,0-21-16,1 21 0,-1-22 0,-21 1 15,0 0-15,22-22 0,-43 22 0,0-22 16,0 1-16,0 20 0,0 1 15,0 0-15,-22-1 0,1 1 0,0 21 16,-21 0-16,-1 0 0,1-1 0,0 22 16,-1 0-16,1 22 0,0-1 15,-1 0-15,22 0 0,-21 21 16,0 1-16,20 20 0,1 1 0,0-1 16,0 1-16,0-22 0,0 22 15,21-1-15,0-21 0,0 1 0,0-1 16,0-21-16,21 0 0,0 1 0,21-1 15,-21 0-15,22 0 0,-1-21 16,22 0-16,-22 0 0,21 0 0,-20 0 16,20 0-16,-20-21 0,20 0 0,1 0 15,-22-1-15,0 1 0,22 0 16,-22-21-16,0 21 0,-20-22 0,20 1 16,-21 0-16,0-1 0,0 1 0,1-22 15,-1 22-15,-21 0 0,21 21 16,-21-22-16,0 22 0,0 0 15,0 42 17,-21 0-32,0 22 0,21-22 0,0 21 15,-22 0-15,22 1 0,0-1 0,-21 0 16,21 1-16,0-1 0,0-21 16,0 22-16,0-22 0,0 0 0,0 0 15,0 0-15,21 0 0,1 1 0,-1-22 16,0 21-16,0-21 15,0 0-15,0 0 0,1 0 0,-1 0 16,21 0-16,-21-21 0,22-1 0,-22 22 16,0-21-16,21 0 0,-21-21 15,22 21-15,-22-22 0,0 22 16,21-21-16,-20-1 0,-1 1 0,-21 0 16,21 21-16,-21-22 0,21 22 0,-21-21 15,0 21-15,0 42 16,-21 0-1,0 0-15,0 21 0,21 1 16,-22-1-16,1 0 0,21-20 0,0 20 16,0 0-16,0-21 0,0 22 0,0-22 15,0 0-15,0 0 0,21 0 16,1-21-16,-1 22 0,21-22 16,-21 0-16,22 0 0,-22 0 0,21 0 15,0 0-15,1 0 0,-1 0 0,0 0 16,-20-22-16,20 1 0,0 0 15,1 0-15,-1 0 0,0 0 0,-21-22 16,22 22-16,-22-21 0,21-1 0,-21 22 16,1-21-16,-1 0 0,0 20 15,-21-20-15,0 21 0,0 0 0,0 42 32,0 21-32,0-21 15,-21 22-15,0-1 0,21-21 0,-22 22 16,22-1-16,-21-21 15,21 21-15,0-20 0,0-1 0,0 0 16,-21 0-16,21 0 0,-21 0 0,21 1 16,-21-1-16,21 0 15,-21-21-15,-1 0 16,1 0 0,21-21-16,-21 21 0,21-21 0,0-1 15,-21 1-15,21 0 16,-21 0-16,21 0 0,-21 21 15,-1 0 1,22 21 0,0 0-16,0 0 0,0 0 15,0 1-15,22-1 0,-1-21 16,0 21-16,0-21 0,0 0 16,0 21-16,1-21 0,-1 0 0,0 0 15,21 0-15,-21 0 0,22 0 0,-22 0 16,21 0-16,-21 0 0,22-21 15,-22 0-15,21 21 0,1-21 0,-22-1 16,21 1-16,-21 0 0,22 0 16,-22-21-16,0-1 0,0 22 0,0-21 15,0-1-15,1 1 0,-22 0 0,0-1 16,0 1-16,0 21 0,0 0 16,0 0-16,-22 21 0,1 21 15,0 0-15,0 21 0,0 1 16,0-1-16,-22 0 0,22 1 0,21-1 15,0 0-15,-21 1 0,21-22 0,0 21 16,0-21-16,0 0 0,0 1 16,0-1-16,21 0 0,0 0 0,0-21 15,1 0-15,20 0 0,-21 0 0,21 0 16,1 0-16,-1 0 0,0-21 16</inkml:trace>
  <inkml:trace contextRef="#ctx0" brushRef="#br0" timeOffset="77544.14">9546 6964 0,'0'0'0,"0"-21"16,0-22 0,0 22-16,0 0 0,0 0 15,0 0-15,0 0 0,0-1 16,-21 22-16,0 0 15,21 22-15,-21-1 16,-1 0-16,22 21 0,-21 1 0,0-1 16,21 21-16,0 1 0,-21-1 0,0 22 15,0-21-15,-1-1 16,22 1-16,-21-1 0,0-21 0,0 22 0,21-22 16,0 1-16,-21-1 0,21-21 15,0 0-15,0 22 0,0-22 16,21-21-1,0 0-15,0-21 0,0-1 16,22 1-16,-22 0 0</inkml:trace>
  <inkml:trace contextRef="#ctx0" brushRef="#br0" timeOffset="77789">9906 6943 0,'0'0'0,"42"-64"0,-21 22 0,1 21 0,-1-22 16,-21 22-16,0 42 15,0 1 1,-21 20-16,-1 0 0,22 1 0,-21-1 16,0 21-16,0-20 0,0 20 0,0 1 15,-1-1-15,1 1 0,21-1 16,0-20-16,-21-1 0,21 0 0,0 1 16,-21-1-16,21-21 0,0 21 0,0-20 15,0-1-15,0 0 0,0 0 0,0 0 16</inkml:trace>
  <inkml:trace contextRef="#ctx0" brushRef="#br0" timeOffset="79028.85">9292 7493 0,'0'0'15,"-21"0"-15,0-21 0,0 21 0,42 0 31,0 0-31,21 0 16,-21 0-16,1 0 0,20 0 0,0 0 16,1 0-16,-1-21 0,0 21 15,22-21-15,-22 21 0,22-22 0,-1 1 16,1 0-16,-1 21 0,1-21 0,-22 0 16,21 0-16,-20-1 0,-1 22 15,0-21-15,-20 21 0,-1 0 16,0 0-16,-21 21 15,0 1-15,-21 20 16,0-21-16,-1 21 0,1-20 16,0 20-16,0-21 0,0 21 0,21 1 15,0-22-15,-21 21 0,21-21 0,0 22 16,0-22-16,0 0 0,0 0 16,0 22-16,21-43 0,0 21 0,0 0 15,0-21-15,22 0 0,-1 21 0,-21-21 16,21 0-16,1 0 0,-1 0 0,0 0 15,1-21-15,-1 21 16,0-21-16,1 0 0,-1-1 0,-21 1 16,22 0-16,-1-21 0,-21-1 0,0 1 15,0 0-15,1-1 0,-22-20 16,0 21-16,0-22 0,0 1 0,0 20 16,-43 1-16,22 0 0,0 20 0,-21 1 15,-1 0-15,1 0 0,0 21 0,-1 0 16,1 0-16,0 21 0,-1 21 15,1-20-15,0 20 0,20 0 0,-20 1 16,21 20-16,0-21 0,21 1 16,0-1-16,0 0 0,0 1 0,0-22 15,0 21-15,21-21 0,0 22 16,0-22-16,0-21 0,22 21 0,-22 0 16,21-21-16,1 0 0,-1 0 15,0 0-15,1 0 0,20 0 0,1 0 16,-22-21-16,21 21 0,-20-21 0,20 0 15,-20 0-15,20-1 0,-21-20 0,1 21 16,-1-21-16,0 20 0,-20-20 16,-1 21-16,0 0 0,0 0 0,0 21 15,-21 21 1,-21 0-16,0 0 16,21 0-16,-21 22 0,0-22 15,-1 0-15,1 21 0,0-21 0,21 1 16,0-1-16,0 0 0,0 0 15,0 0-15,0 0 0,0 1 0,0-1 16,21-21-16,0 0 0,1 0 16,-1 0-16,21 0 0,-21 0 0,0 0 15,22 0-15,-1 0 0,-21 0 16,22 0-16,-22-21 0,21-1 0,-21 1 16,0 0-16,22 0 0,-22 0 0,0 0 15,0-22-15,0 22 0,1-21 16,-1 21-16,0-22 0,-21 22 15,0 0-15,21 0 0,-21 0 0,0 42 32,0 0-32,-21 0 15,21 0-15,0 0 0,-21 1 0,21 20 16,-21-21-16,21 0 0,0 0 0,0 1 16,0-1-16,0 0 0,0 0 15,0 0-15,21 0 0,0-21 0,0 22 16,0-1-16,0-21 0,1 0 0,20 0 15,-21 0-15,21 0 0,-20 0 0,20 0 16,-21 0-16,21-21 16,1 21-16,-22-22 0,21 1 0,-21 0 15,22 0-15,-22 0 0,0-22 0,0 22 16,0-21-16,-21 0 0,0-1 16,22 1-16,-22-22 0,0 22 0,0 21 15,0-21-15,0 20 0,-22 22 16,1 22-16,0-1 15,0 21-15,0 0 0,0 1 0,-1-1 16,1 0-16,0 1 0,21-1 0,0 0 16,0 1-16,0-22 0,0 21 15,0-21-15,21 1 0,0-1 0,1-21 16,20 21-16,-21-21 0,0 0 16,22 0-16,-22 0 0,21 0 0,-21 0 15,22 0-15,-22 0 0,21-21 16,-21 21-16,22-21 0,-22-1 0,21 1 15,-21 0-15,0 0 0</inkml:trace>
  <inkml:trace contextRef="#ctx0" brushRef="#br0" timeOffset="79512">5990 8615 0,'0'0'0,"0"-42"0,0-22 0,0 22 0,0 21 16,0-22-16,0 22 0,0 0 0,-21 42 15,21 21 1,-21 1-16,21-1 0,0 0 0,-21 43 15,21-21-15,0 20 0,-22-20 0,22 20 16,0-20-16,0 21 0,0-22 16,0 1-16,0-1 0,0 1 0,0-22 15,-21 21-15,21-20 0,-21-1 16,21 0-16,0 1 0,0-22 0,-21 0 16,21 0-16,-21 0 0,21 1 0,0-44 31</inkml:trace>
  <inkml:trace contextRef="#ctx0" brushRef="#br0" timeOffset="79787.85">5821 9186 0,'42'-338'31,"-84"676"-31,105-740 0,-42 339 0,1-1 16,-1 1-16,0 20 0,21 1 15,-21 0-15,22-1 0,-1 22 0,0 0 16,1 21-16,-1 0 0,0 0 0,1 21 15,-1 0-15,-21 22 16,22-1-16,-22 0 0,0 1 0,-21 20 16,0-20-16,0 20 0,-21-21 0,0 22 15,-1-22-15,-20 1 0,0-1 16,-1 0-16,1 1 0,0-22 0,-1 21 16,1-21-16,21 0 0,-21 1 0,20-1 15,1 0-15,42-21 16,1 0-1,-1 0-15,0 0 0,21-21 0,1 0 16</inkml:trace>
  <inkml:trace contextRef="#ctx0" brushRef="#br0" timeOffset="80324.53">6794 9038 0,'0'0'0,"0"21"0,-21 128 31,-21-128-31,21 21 0,0-21 15,-22 22-15,22-22 0,-21 0 0,21 21 16,-1-21-16,1 1 0,21-1 0,0 0 16,0 0-16,0 0 15,21-21-15,1 0 0,-1 0 16,21 0-16,0-21 0,-20 0 16,20 21-16,0-21 0,1 0 15,-1-1-15,0 1 0,-21 0 0,22-21 16,-22 21-16,0-1 0,-21 1 0,0-21 15,0 21-15,0 0 0,-21-22 16,0 22-16,0 0 0,-1 0 0,1 0 16,-21 21-16,21-22 0,0 22 0,-1-21 15,44 0 1,-1 21 0,21 0-16,-21 0 0,22 0 0,-1 0 15,0 0-15,1 0 0,20 0 16,-21 0-16,1 0 0,-1 21 15,-21 0-15,22 1 0,-1-1 0,0 0 16,1 21-16,-22-21 0,0 22 16,21-22-16,-21 21 0,-21 1 0,0-1 15,0 0-15,0 1 0,0 20 0,0-21 16,0 22-16,0-22 0,-21 22 16,0-1-16,0-20 0,0 20 0,0-21 15,-1 1-15,1 20 0,-21-20 0,21-1 16,0-21-16,-1 21 0,1 1 0,0-22 15,0 0-15,21 0 0,0 0 16,0 1-16,0-44 16,21 1-16,0 0 15,0-21-15,1 21 0</inkml:trace>
  <inkml:trace contextRef="#ctx0" brushRef="#br0" timeOffset="80595.38">7599 9335 0,'0'0'0,"0"-64"0,21 1 0,0 20 0,-21-20 16,21 20-16,0 1 0,1 0 0,-1 21 16,21-1-16,-21 1 0,0 0 15,22 21-15,-22 0 0,0 0 0,0 0 16,0 21-16,-21 0 0,22 1 0,-22-1 16,0 21-16,0 0 15,0 1-15,0-22 0,-22 21 0,1 1 16,-21-1-16,21-21 0,-22 21 0,1-20 15,21-1-15,-21 0 0,20 0 16,1-21-16,0 21 0,42-21 31,0 0-31,22-21 0,-22 0 16,21 21-16,1-21 0,-1 0 0</inkml:trace>
  <inkml:trace contextRef="#ctx0" brushRef="#br0" timeOffset="80932.19">8340 8975 0,'0'63'31,"0"-20"-31,-22-22 0,1 0 0,21 21 0,-21-21 16,0 22-16,21-22 0,0 0 0,0 21 16,-21-20-16,21-1 0,0 0 15,0 0-15,0 0 0,21-21 16,0 0-16,0 0 0,0 0 15,1 0-15,-1 0 0,21 0 16,-21-21-16,22 0 0,-22 0 0,0 21 16,21-21-16,-21-22 0,1 22 15,-1 0-15,0 0 0,0-22 0,0 22 16,-21 0-16,0 0 0,0 0 16,0 0-16,0-1 0,-21 22 15,0 0-15,0 0 16,21 22-1,0-1-15,21-21 16,0 0-16,0 0 16</inkml:trace>
  <inkml:trace contextRef="#ctx0" brushRef="#br0" timeOffset="81184.05">9102 9038 0,'0'0'0,"21"0"0,-21 21 31,-21 1-31,21-1 0,0 21 16,-22-21-16,1 22 0,21-1 0,-21 0 16,21 1-16,0 20 0,0-21 0,-21 22 15,0-22-15,0 22 0,-1-1 16,1 1-16,0-1 0,0-20 0,0 20 16,0-21-16,-22 1 0,22 20 0,0-42 15,-21 22-15,20-1 0,22-21 0,-21 0 16,21 1-16,21-22 31,-21-22-31,22 1 16,-1 0-16,0 0 0</inkml:trace>
  <inkml:trace contextRef="#ctx0" brushRef="#br0" timeOffset="81420.91">9165 9144 0,'0'0'0,"42"-63"0,-20 20 15,20-20-15,-21 20 0,21 22 0,-20-21 16,20 21-16,-21 21 0,0 0 16,0 0-16,-21 42 15,0-21-15,0 0 0,0 22 0,0-1 16,0 0-16,0 1 0,-21-22 16,-21 21-16,21 1 0,0-22 0,-22 21 15,1-21-15,0 0 0,-1 1 0,1-1 16,0 0-16,-1 0 0,1 0 15,0 0-15,-1 1 0,1-1 0,0 0 16,20 0-16,1 0 0</inkml:trace>
  <inkml:trace contextRef="#ctx0" brushRef="#br0" timeOffset="81999.58">7281 10901 0,'21'-42'16,"-42"84"-16,64-106 0,-22 22 0,0 21 0,0-21 16,0-1-16,0 22 0,-21-21 0,0 21 15,0-1-15,0 1 0,0 0 16,-21 21-16,0 0 0,0 0 0,0 0 16,-22 0-16,1 0 0,0 21 0,-1 0 15,-20 1-15,21 20 0,-1-21 16,1 21-16,21 1 0,-22-22 0,22 21 15,0 1-15,21-22 0,0 21 0,0 0 16,0 1-16,21-22 16,22 21-16,-22 1 0,21-1 0,-21 0 15,22 1-15,-1-1 0,0 0 0,1-21 16,-1 22-16,-21-1 0,21-21 16,-20 22-16,20-22 0,-21 21 0,-21-21 15,0 0-15,0 1 0,0-1 0,0 0 16,-21-21-16,-21 21 0,20-21 0,-20 0 15,0 0-15,-1 0 0,-20 0 16,21 0-16,-22 0 0,22 0 0,-22 0 16,1 0-16,20-21 0,1 0 0,-21 0 15,20-1-15,22 1 0,-21 0 16,21-21-16,-1 21 0,1-1 16,21-20-16,0 21 0,0 0 0,21-22 15,1 22-15,-1 0 0,21 0 0</inkml:trace>
  <inkml:trace contextRef="#ctx0" brushRef="#br0" timeOffset="83287.85">7853 10922 0,'0'0'0,"0"21"15,0 0-15,-21 1 0,-1-1 0,1 0 16,0 0-16,0 0 0,0 22 15,0-1-15,21 0 0,-22-21 16,1 22-16,0-1 0,0 0 0,21 1 16,0-1-16,0-21 0,0 22 0,0-22 15,0 21-15,0-21 0,0 0 16,21-21-16,0 22 0,22-22 0,-1 0 16,-21 0-16,21 0 0,22 0 0,-22 0 15,1 0-15,-1 0 0,0-22 16,22 1-16,-22 0 0,-21 0 0,22 0 15,-1 0-15,-21-1 0,21-20 0,-20 0 16,-1 21-16,0-22 0,-21 1 0,0 0 16,0 20-16,21-20 15,-21 21-15,0 0 0,0 0 0,0 42 32,0 0-32,0 21 0,0-21 15,-21 22-15,21-22 0,0 21 0,0-21 16,0 22-16,0-22 0,0 21 0,0-21 15,0 1-15,0-1 0,0 0 16,21-21-16,0 0 0,0 0 16,1 0-16,-1 0 0,0 0 0,21 0 15,-21 0-15,1-21 0,20 0 0,-21 21 16,21-22-16,-20 1 0,-1 0 16,0-21-16,0 21 0,0-1 15,0-20-15,1 21 0,-22 0 0,21 0 16,-21-1-16,-21 44 31,-1-1-31,1 0 0,0 0 0,0 21 16,0-20-16,0-1 0,21 0 0,0 21 15,0-21-15,0 1 0,0-1 16,0 0-16,0 0 0,21-21 16,0 0-16,21 0 15,-21 0-15,1 0 0,20 0 16,-21 0-16,21 0 0,-20-21 0,20 0 15,-21 0-15,0-1 0,22 1 16,-22 0-16,0 0 0,-21-21 0,0-1 16,0 22-16,0-21 0,0-1 15,0 1-15,0 0 0,-21 21 0,0-22 16,-1 22-16,1 0 0,-21 21 0,21 0 16,-22 0-16,1 0 0,21 0 15,-21 0-15,-1 21 0,22 0 0,0 0 16,-21 1-16,42 20 0,-22-21 0,22 21 15,0 1-15,0-22 0,0 21 16,0-21-16,22 1 0,-1-1 0,21 0 16,-21 0-16,22 0 0,-1-21 0,21 0 15,-20 0-15,-1 0 16,22 0-16,-22 0 0,0 0 0,1 0 16,-1-21-16,0 0 0,1 0 0,-1 0 15,0-1-15,-21 1 0,22-21 0,-22 0 16,0-1-16,0 1 0,0 0 15,1-1-15,-1 1 0,-21 0 16,21-1-16,-21 1 0,0 21 0,0-22 16,0 22-16,0 0 0,-21 21 15,0 0-15,-1 21 0,1 0 0,0 22 16,0-22-16,0 21 0,0 1 0,-1-1 16,1 0-16,0 22 0,21-22 15,0 0-15,0 22 0,0-22 16,0 1-16,0-22 0,0 21 0,0 0 15,21-20-15,0-1 0,1 0 0,-1 0 16,21-21-16,-21 0 0,22 21 16,-1-21-16,-21 0 0,21 0 0,-20-21 15,20 21-15,-21-21 0,21 0 0,-20 0 16,20-1-16,-21-20 0,21 0 16,-20-1-16,-1 1 0,21-21 0,-21 20 15,0-20-15,1 20 0,-1-20 16,0 21-16,-21-22 0,0 22 0,0 21 15,0-1-15,0 1 0,-21 21 16,0 0-16,-1 21 0,1 1 16,0 20-16,0-21 0,0 21 0,-22 1 15,22 20-15,0-20 0,0-1 16,0 21-16,0 86 16,21-128-16,0 21 0,0 0 0,0-20 15,0-1-15,0 0 0,21 0 16,0 0-16,21 0 0,-21-21 0,22 0 15,-22 0-15,21 0 0,1 0 0,-22 0 16</inkml:trace>
  <inkml:trace contextRef="#ctx0" brushRef="#br0" timeOffset="83767.57">10795 10710 0,'-21'0'15,"0"0"-15,-1 22 0,1-1 16,0 21-16,0-21 0,0 22 0,0-1 16,-1 0-16,1 1 0,21 20 15,-21 1-15,0-22 0,21 21 0,-21-20 16,21 20-16,0-20 0,0-1 16,-21 0-16,21-21 0,0 22 15,-22-22-15,22 21 0,0-21 0,0 1 16,0-1-16,0-42 31,0-1-31,22 1 16,-22 0-16,21 0 0,0 0 0,0-22 15,0 1-15,0 21 0,1-21 0,20-1 16,0 1-16,1 0 0,-1 20 16,21-20-16,-20 21 0,20 0 0,1 0 15,-22 21-15,0 0 0,1 0 0,-1 0 16,-21 21-16,22 0 0,-43 0 15,0 0-15,0 0 0,0 22 16,0-22-16,0 0 0,0 0 0,-22 22 16,1-22-16,-21 0 0,0 21 0,-1-21 15,1 1-15,0-1 0,-1 0 16,-20 0-16,20 0 0,-20 0 0,21-21 16,-1 22-16,1-1 0,21-21 0,-22 0 15,22 21-15,42-21 16</inkml:trace>
  <inkml:trace contextRef="#ctx0" brushRef="#br0" timeOffset="84299.27">12044 11113 0,'-21'0'0,"42"0"0,-64 0 0,1-22 16,21 22-16,-21-21 0,20 21 0,-20 0 16,0 0-16,21 0 0,-22 21 0,22 1 15,0-1-15,-21 21 0,20-21 16,22 22-16,-21-1 0,21 0 0,0-21 15,0 22-15,0-1 0,0-21 0,0 0 16,0 22-16,0-22 0,21 0 16,-21 0-16,22-21 0,-1 21 0,-21 1 15,21-22-15,0 0 0,0 0 0,0 0 16,1 0-16,20 0 0,-21 0 0,0-22 16,0 1-16,1 21 0,20-21 15,-21 0-15,0 0 0,22-22 0,-22 22 16,0-21-16,0 21 0,0-22 15,0 1-15,1 0 0,-22-1 16,0 22-16,0-21 0,0 21 0,0 0 16,0 42-1,-22-21-15,1 42 16,0-21-16,21 0 0,0 22 0,0-1 16,0-21-16,0 22 0,0-22 0,0 21 15,0-21-15,0 0 0,0 22 0,21-22 16,0-21-16,1 21 0,-1 0 15,0-21-15,0 0 0,21 0 0,-20 0 16,-1 0-16,21 0 0,-21 0 0</inkml:trace>
  <inkml:trace contextRef="#ctx0" brushRef="#br0" timeOffset="84668.06">12636 11240 0,'0'-22'0,"0"44"0,0-86 0,0 43 15,0 0-15,0 0 0,0-1 0,0 1 16,0 0-16,0 0 16,22 21-16,-1 0 0,0 0 15,0 0-15,21 0 0,-20 0 0,20 21 16,0 0-16,1 0 0,-1 1 16,0 20-16,-21 0 0,1 1 15,-1-1-15,-21 0 0,0 1 0,0-22 16,0 21-16,0-21 0,0 0 0,-21 1 15,21-1-15,-22 0 0,1 0 16,0 0-16,0-21 0,0 21 16,0-21-16,-1 0 0,1 0 15,0-21 1,21 0-16,-21 0 0,21 0 16,0 0-16,0-1 0,0-20 0,0 21 15,0-21-15,0-1 0,21 1 0,0-22 16,0 22-16,1 0 0,-1-22 15,21 22-15,0-22 0,-20 22 16,20-21-16,0-1 0</inkml:trace>
  <inkml:trace contextRef="#ctx0" brushRef="#br0" timeOffset="86120.02">14838 5355 0,'0'0'0,"0"-21"15,0 0-15,-21 21 0,21-21 0,0 0 16,-22-1-16,22 1 0,0 0 16,0 0-16,0 0 15,0 0-15,0-1 0,0 1 16,0 0-16,22 0 15,20 21-15,-21-21 0,21 21 0,22-21 16,-22 21-16,22 0 0,-1-22 16,1 22-16,-1 0 0,1-21 15,-1 21-15,1 0 0,-22 0 16,22 0-16,-22 0 0,0 0 0,1 21 16,-1-21-16,-21 22 0,21-1 15,-20 0-15,-1 0 0,0 21 0,-21-20 16,0-1-16,0 0 0,0 21 0,0-21 15,0 22-15,0-1 0,-21-21 16,0 22-16,-1-1 0,-20 0 0,0 22 16,-1-22-16,1 22 0,-21-22 15,-1 21-15,22 1 0,-22-1 0,1-20 16,-1 20-16,1 1 0,-1-1 16,1 1-16,20-1 0,1 1 15,0 20-15,-1 1 0,1 0 0,0-22 16,21 22-16,-22 0 0,22-22 15,0 22-15,21-1 0,0 1 0,-21 0 16,21-1-16,0-20 0,0 21 0,0-22 16,0 1-16,0-1 0,21 1 15,0-22-15,0 21 0,0-20 0,22 20 16,-1-20-16,0-1 0,22 0 0,-1 1 16,1-1-16,-1-21 0,22 0 15,0 0-15,-22 1 0,22-1 0,0 0 16,-22-21-16,1 0 0,-1 0 0,1 0 15,-1 0-15,-21 0 16,1 0-16,-1 0 0,0 0 0,-20 0 16,-1 0-16,0-21 0,-21 0 0,0-1 31,-21 22-15,0 0-16,-1 0 0,1 0 0,0 22 15,-21-1-15,21 0 0,-1 0 16,-20 0-16,21 0 0,-21 22 0,20-22 15,-20 21-15,21 1 0,-21-1 0,-1 21 16,1-20-16,0 20 0,-1 1 16,1 20-16,-22-20 0,22 21 0,0-22 15,-1 22-15,1-22 0,0 22 16,21 0-16,-22-1 0,22 1 0,0 0 16,0-1-16,21 22 0,-21-21 15,21-1-15,-22 1 0,22 21 0,-21 0 16,21-22-16,0 22 0,0 0 0,0-21 15,0 21-15,0-1 0,0-20 16,-21 21-16,21 0 0,0 0 0,0-1 16,0-20-16,0 21 0,0-21 0,0-1 15,-21 22-15,21-21 0,0 21 16,0-22-16,0 1 0,-21 0 0,21-22 16,-21 22-16,21-22 0,-22 22 0,1-22 15,0 1-15,0-1 0,0 1 16,-22-1-16,22-20 0,-21 20 15,0-20-15,20 20 0,-20-21 0,0 1 16,-1-1-16,1 0 0,-21 1 0,20-22 16,1 21-16,0-21 0,-1 22 0,1-22 15,0 0-15,20 0 0,-20 0 16,21-21-16,-21 0 0,20 0 0,1 0 16,0 0-16,0 0 0,0 0 0,0-21 15,-1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3T12:06:02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 635 0,'0'0'0,"-22"0"16,1 0-16,0 0 15,0 0-15,0 0 0,0 0 16,-1 0-16,22-21 31,22 0-15,-1 0-16,0 21 0,0 0 15,0 0-15,22 0 0,-1 0 0,-21 0 16,21 0-16,1 0 0,-22 21 16,21 0-16,-21 0 0,1 0 15,-1 0-15,-21 1 0,0-1 16,0 21-16,0-21 0,-21 22 0,-1-22 15,1 21-15,-21-21 0,21 22 16,-22-22-16,1 0 0,0 0 16,-22 0-16,22 0 0,0 1 0,20-1 15,-20-21-15,21 0 0,0 0 16,0 0-16,21-21 16,0-1-16,21 22 15,0-21-15,21 0 0,-21 21 16,22-21-16,-1 0 0,0 21 0,1 0 15,-1 0-15,0 0 0,1 0 16,-1 0-16,0 0 0,1 21 16,-22-21-16,21 21 0,-21 0 15,1 0-15,-1 22 0,-21-22 0,0 0 16,0 21-16,0-20 0,0 20 16,0-21-16,-43 0 0,22 22 0,0-22 15,-21 0-15,21 0 0,-22 0 16,22 0-16,-21 1 0,-1-22 15,22 21-15,-21-21 0,0 0 0,-1 0 16,1 0-16,0 0 0,20 0 16,-20 0-16,0 0 0,21-21 0,-22-1 15,22 22-15,0-21 0,0 0 16,0 21-16,-1-21 0,22 0 16,0 0-1,0-1-15,0 1 16,22 21-1,-1 0-15,21-21 0,-21 0 0</inkml:trace>
  <inkml:trace contextRef="#ctx0" brushRef="#br0" timeOffset="230.86">2222 1080 0,'22'0'0,"-44"0"0,65 0 16,-22 0 0</inkml:trace>
  <inkml:trace contextRef="#ctx0" brushRef="#br0" timeOffset="1063.57">4212 720 0,'-21'21'0,"42"-21"32,0-21-17,0 21-15,1-21 0,-1-1 16,0 1-16,0 21 0,21-21 15,-20 0-15,20 0 0,-21 0 16,21-1-16,-20 1 0,-1-21 0,0 21 16,0 0-16,-21-1 0,21 1 15,-21 0-15,0-21 0,0 21 0,-42-1 16,21 1-16,0 0 0,-22 21 16,1-21-16,0 21 0,-1 0 0,1 0 15,21 0-15,-22 0 0,1 0 16,0 21-16,21 0 0,-22 0 0,22 1 15,0 20-15,0-21 0,0 0 16,-1 22-16,22-22 0,0 21 16,0-21-16,0 0 0,0 1 0,0 20 15,0-21-15,22 0 0,-1 0 16,0 1-16,0-1 0,21 0 0,-20 21 16,20-21-16,0 22 0,-21-22 15,22 21-15,-1-21 0,0 22 0,-20-22 16,20 21-16,-21 1 0,0-22 15,0 21-15,-21 0 0,0-20 0,0-1 16,-21 21-16,0-21 0,-21 0 16,21 1-16,-22-1 0,1-21 0,0 21 15,-1 0-15,-20-21 0,20 0 16,-20 0-16,21 0 0,-22 0 0,1 0 16,20 0-16,-20-21 0,20 0 15,1 0-15,-21-1 0,41 1 16,-20-21-16,0 21 0,21-22 0,-1 22 15,1-21-15,0 0 0,21-1 16,0 22-16,0-21 0,0 21 16,21-22-16,0 22 0,22 0 0,-22 21 15,21-21-15,1 0 0,-1 21 16,21 0-16,-20 0 0,-1 0 0</inkml:trace>
  <inkml:trace contextRef="#ctx0" brushRef="#br0" timeOffset="1451.13">4678 1143 0,'0'0'16,"21"0"-16,0 0 0,0-21 15,0 21-15,1-21 0,-1 0 16,-21-1-16,21 1 0,0 0 15,0 0-15,0-21 0,-21 20 0,0 1 16,0-21-16,0 21 16,0 0-16,0-1 0,0 1 0,0 0 15,-21 21-15,21-21 0,-21 21 16,0 0-16,-21 0 0,20 0 0,1 0 16,0 21-16,0 0 0,-21 0 15,20 1-15,1 20 0,0 0 0,0-21 16,21 22-16,0-1 0,-21-21 15,21 22-15,0-22 0,0 21 0,0-21 16,0 0-16,0 1 0,0-1 0,21 0 16,0 0-16,0-21 0,0 0 15,1 0-15,-1 0 0,21 0 16,-21 0-16,22 0 0,-22 0 16,21-21-16,-21 0 0,22 21 0</inkml:trace>
  <inkml:trace contextRef="#ctx0" brushRef="#br0" timeOffset="1771.87">5313 0 0,'0'0'0,"-21"0"0,-1 0 15,1 21 1,21 22-16,-21-1 15,21 0-15,0 22 0,0-1 0,0-20 16,0 20-16,-21 1 0,21-1 16,0 1-16,0-1 0,0 1 0,-21-1 15,0 1-15,21-1 0,-22-21 16,22 22-16,-21-22 0,0 1 0,21-1 16,-21-21-16,21 21 0,0-20 15,0-1-15,0 0 0,0 0 16,21-21-1,0-21-15,0 0 16,1 21-16,-1-21 0,-21-22 16,21 22-16</inkml:trace>
  <inkml:trace contextRef="#ctx0" brushRef="#br0" timeOffset="2174.94">5419 931 0,'0'0'0,"0"22"0,0-1 16,0 0 0,21-21 15,0 0-31,0 0 0,0 0 16,0-21-16,1 21 0,-1-21 0,21-1 15,-21 1-15,0 21 0,1-21 16,-1 0-16,-21 0 0,0 0 0,0-1 15,0 1-15,0 0 0,0 0 16,-21 0-16,-1 21 16,1 0-16,0 0 15,0 21-15,0 0 0,0 0 0,-1 22 16,1-22-16,0 21 0,0-21 16,21 22-16,0-22 0,0 21 0,0-21 15,0 22-15,0-22 0,0 0 16,0 0-16,0 0 0,0 0 15,21-21-15,0 0 0,0 0 16,1 0-16,20 0 0,-21 0 16,21 0-16,1 0 0,-1 0 0,0-21 15,1 21-15,-1-21 0,-21 0 16</inkml:trace>
  <inkml:trace contextRef="#ctx0" brushRef="#br0" timeOffset="2680.61">6117 804 0,'0'0'0,"0"-21"0,0 0 15,0 0 1,0 42 15,-21 0-31,21 0 0,0 22 0,0-22 16,0 0-16,0 21 0,0-20 16,-21 20-16,21-21 0,0 21 0,-21-20 15,21-1-15,0 0 0,0 0 16,-22 0-16,22 0 0,0 1 0,-21-22 15,21 21-15,-21-42 63,21-1-63,0 1 0,0 0 16,-21-21-16,21 21 0,0-22 0,0 22 15,0-21-15,0-1 0,21 22 16,21-21-16,-20 0 0,-1 20 15,0-20-15,21 21 0,1 0 0,-22 0 16,21-1-16,0 1 0,-20 21 16,20 0-16,0 0 0,-21 0 0,22 21 15,-22 1-15,0-1 0,0 21 0,-21-21 16,0 22-16,0-1 0,0-21 16,0 21-16,0 1 0,0-22 0,0 21 15,0-21-15,0 22 0,-21-22 16,0 0-16,0-21 0,21 21 15,0 0-15,-21-21 16,21 22-16,0-44 31,0 1-31,21 0 16,0 21-16</inkml:trace>
  <inkml:trace contextRef="#ctx0" brushRef="#br0" timeOffset="2931.74">6943 741 0,'0'21'15,"0"0"1,0 0-16,0 22 0,0-22 16,0 0-16,-22 21 0,22-20 15,-21 20-15,21-21 0,0 21 0,-21-20 16,21-1-16,-21 0 0,21 0 15,0 0-15,0 0 0,0 1 16,21-44 15,-21 1-31,21 21 0,0-21 0,-21 0 16</inkml:trace>
  <inkml:trace contextRef="#ctx0" brushRef="#br0" timeOffset="3295.53">6943 402 0,'0'0'0,"-22"21"0,1-21 16,0 22-16,21-1 0,0 0 0,-21 21 16,21-21-16,0 1 0,0-1 15,0 0-15,21 0 16,0-21-16,22 0 0,-22 0 15,0 0-15,0 0 0,0 0 16,0 0-16,1 0 0,-1-21 0,0 21 16,-21-21-16,0 0 0,21-1 15,-21-20-15,0 21 0,0 0 16,0 0-16,-21-1 0,0 1 16,21 0-16,-21 0 0,-1 21 0,-20 0 15,21 0-15,0 0 0,0 0 16,-22 0-16,22 21 0,-21 0 0,21 0 15,-1 1-15,1 20 0,21-21 0,0 0 16,0 22-16,0-22 0,0 21 16,0-21-16,0 0 0,21 1 15,1 20-15,-1-21 0</inkml:trace>
  <inkml:trace contextRef="#ctx0" brushRef="#br0" timeOffset="3751.27">7408 741 0,'0'-21'0,"0"42"0,0-63 0,0 20 15,0 1-15,-21 21 31,21 21-31,0 1 16,0-1-16,-21 21 0,21-21 16,0 22-16,-21-1 0,21 0 0,0 1 15,0-22-15,0 21 0,0 0 16,0-20-16,0 20 0,0-21 0,0 0 16,21 0-16,0-21 15,0 22-15,0-22 0,1 0 0,20 0 16,-21 0-16,0 0 0,22 0 0,-22 0 0,0-22 15,21 1-15,-21 21 16,1-21-16,-1-21 0,0 21 0,0-1 16,0 1-16,-21-21 0,21 0 15,-21 20-15,0-20 0,0 21 0,0-21 16,0 20-16,0 1 0,0 0 16,0 42 15,22 0-16,-1-21-15</inkml:trace>
  <inkml:trace contextRef="#ctx0" brushRef="#br0" timeOffset="4447.26">8467 762 0,'-22'0'0,"1"0"16,0 0-16,21 21 16,0 0-16,0 1 0,-21-1 0,0 0 15,21 21-15,-21-21 0,21 1 16,0 20-16,0-21 0,-22 0 0,22 22 16,-21-22-16,21 0 0,0 0 15,0 0-15,0 0 0,0 1 16,-21-22-1,21-22 17,0 1-32,0 0 0,0 0 0,0 0 15,0 0-15,0-1 0,0-20 16,21 21-16,0-21 0,1-1 0,-1 1 16,0 0-16,0 20 0,0-20 15,0 0-15,22 21 0,-22-1 16,0 1-16,0 21 0,22 0 0,-22 0 15,0 0-15,0 0 0,0 21 16,0 1-16,1-1 0,-22 0 0,0 21 16,21-21-16,-21 22 0,0-1 15,0 0-15,0-20 0,0 20 0,0-21 16,0 21-16,0-20 0,0-1 16,0 0-16,0 0 0,0 0 0,0 0 15,-21-21-15,-1 0 16,1 0-1,21-21-15,0 0 16,0 0-16,0-21 16,0 20-16,21 1 0,1-21 0,-1 21 15,0-22-15,21 1 16,1 0-16,-22-1 0,21 1 0,0 0 16,22 21-16,-22-22 0,1 22 15,-1 21-15,0 0 0,22 0 0,-43 0 16,21 21-16,1 0 0,-22 1 0,0 20 15,-21 0-15,0 1 0,0 20 16,0-21-16,-21 1 0,0 20 0,21-20 16,-22-1-16,1 0 0,21 1 15,-21-22-15,21 21 0,0-21 16,-21 0-16,21 1 0,-21-1 0</inkml:trace>
  <inkml:trace contextRef="#ctx0" brushRef="#br0" timeOffset="5331.16">11134 296 0,'0'0'0,"0"-21"0,0 0 16,-22 21-1,1 21-15,0 0 0,0 1 16,0 20-16,0 0 0,-1 1 0,1-1 15,0 0-15,-21 1 0,21-1 16,-1 0-16,1 22 0,0-22 0,0 0 16,0 1-16,0-1 0,-1 0 15,1 1-15,0-22 0,0 0 0,21 0 16,0 0-16,0 1 0,0-44 31,0 1-31,0 0 16,0-21-16,21 21 0,0-22 15,0 1-15,1 0 0,20-1 0,-21-20 16,0 20-16,22 1 0,-1-21 16,-21 20-16,21 1 0,1 0 0,-22-22 15,21 43-15,-21-21 0,1 20 16,-1 1-16,0 0 0,0 21 0,-21 21 16,21 22-1,-21-22-15,21 21 0,-21 0 0,0 1 16,0-1-16,0 0 0,22 1 15,-22-1-15,0 0 0,0 1 0,0-1 16,0 0-16,0 1 0,0-1 16,21 0-16,-21 1 0,0-22 15,0 21-15,0-21 0,0 1 0,0-1 16,0 0-16</inkml:trace>
  <inkml:trace contextRef="#ctx0" brushRef="#br0" timeOffset="5535.53">10753 974 0,'0'0'0,"-22"0"0,1-21 0,21-1 16,0 1-1,0 0-15,0 0 16,43 21-16,-22-21 0,0 21 0,21-21 15,22-1-15,-22 22 0,22 0 16,-1-21-16,-21 21 0,22 0 0,-22 0 16,1-21-16,20 21 0,-21 0 15</inkml:trace>
  <inkml:trace contextRef="#ctx0" brushRef="#br0" timeOffset="5948.3">11599 762 0,'0'0'0,"0"-21"0,0 0 16,0 0-16,0-1 0,0 1 15,0 0-15,21 0 16,1 21-16,-1 0 0,0 0 16,0 0-16,21 0 0,1 0 15,-1 0-15,0 0 0,1 0 0,-22 21 16,21 0-16,1 22 0,-1-22 15,-21 21-15,0-21 0,0 22 0,-21-1 16,0 0-16,0-21 0,0 22 16,-21-1-16,0-21 0,0 22 0,-21-22 15,20 0-15,-20 0 0,21 0 16,0-21-16,0 21 0,-1-21 16,1 0-16,21-21 31,0 0-31,0 0 0,21 0 0,1 0 15,-1-1-15,0-20 0,0 21 0,0-21 16,0 20-16,1-20 0,-1 0 16,0 21-16,0-22 0,21 22 0,-20 0 15,-1 0-15,21 0 0,-21-1 16,0 1-16,1 21 0,-1 0 0,0 0 16,0-21-16</inkml:trace>
  <inkml:trace contextRef="#ctx0" brushRef="#br0" timeOffset="6252.13">12636 614 0,'0'0'0,"22"0"0,-22-21 15,0 0-15,21 21 0,-21-22 16,-21 22 15,-1 22-15,1-1-16,0-21 0,21 21 0,-42 21 15,21-21-15,-1 1 0,1 20 16,0-21-16,0 21 0,21 1 0,-21-22 16,21 21-16,0 1 0,0-22 15,0 21-15,0-21 0,0 0 0,21 1 16,0-1-16,0-21 0,22 21 16,-22-21-16,21 0 0,-21 0 0,22 0 15,-1 0-15,0-21 0,1 21 16,-1-21-16,-21-1 0,21 1 0,1-21 15,-1 21-15,-21-22 0,22 1 0</inkml:trace>
  <inkml:trace contextRef="#ctx0" brushRef="#br0" timeOffset="6743.58">13208 572 0,'0'0'0,"0"-43"0,0 1 16,21 0-16,0-1 0,-21 1 0,21 0 16,1 20-16,-1-20 0,-21 21 15,0 0-15,0 0 0,0 42 31,0 0-31,0 0 0,0 21 0,-21 1 16,21-1-16,-22 0 0,1 1 0,0-1 16,0 0-16,0 1 0,21 20 15,-21-20-15,-1-1 0,1 0 0,21 1 16,-21-22-16,21 21 16,0-21-16,0 0 0,0 1 0,-21-1 15,0-21 1,21-21-1,0-1 1,0 1-16,0 0 0,0 0 16,0 0-16,0-22 0,0 22 0,0 0 15,21 0-15,0-21 0,0 20 16,22 1-16,-22-21 0,21 42 0,0-21 16,-20 0-16,20 21 15,0 0-15,-21 0 0,22 21 0,-22-21 0,0 42 16,21-21-16,-20 0 0,-1 22 15,0-1-15,0 0 0,0-20 16,-21 20-16,21 0 0,-21-21 0,0 22 16,0-22-16,0 0 0,0 0 15,0 0-15,0 1 0,0-1 16,-21-21-16,0 0 16,21-21 15,0-1-31,0 1 0,21 0 15</inkml:trace>
  <inkml:trace contextRef="#ctx0" brushRef="#br0" timeOffset="6971.45">14012 614 0,'0'0'0,"-21"0"15,21 21 1,-21 0-16,0 0 0,0 1 15,21-1-15,-22 21 0,22-21 0,0 22 16,-21-22-16,21 0 0,-21 21 16,21-21-16,0 1 0,0-1 0,0 0 15,0 0-15,0-42 47,21 0-31</inkml:trace>
  <inkml:trace contextRef="#ctx0" brushRef="#br0" timeOffset="7143.35">13970 402 0,'0'0'0,"-21"0"0,0-21 0,-1 21 16,1 0-16,21-21 15,-21 21-15,0 0 16,21 21-1,21 0 1,0-21-16,22 0 0,-22 0 0,0 0 16</inkml:trace>
  <inkml:trace contextRef="#ctx0" brushRef="#br0" timeOffset="7444.19">14774 254 0,'-21'0'16,"0"21"-1,0 0-15,21 1 0,-21-1 0,-1 21 16,1 0-16,21-20 0,-21 20 16,0 0-16,0 1 0,0-1 0,-1 0 15,1 1-15,21-1 0,-21 0 16,0 1-16,21-1 0,-21 0 0,21 1 15,0-22-15,0 21 0,0-21 16,0 0-16,21 1 0,0-1 0,0 0 16,22-21-16,-22 0 0,0 0 0,0 0 15,21 0-15,-20 0 16,-1 0-16,21-21 0,-21 0 0,0 21 0,1-22 16</inkml:trace>
  <inkml:trace contextRef="#ctx0" brushRef="#br0" timeOffset="7639.21">14520 614 0,'0'0'0,"-42"0"0,21 0 0,0 0 16,-1 0-16,1 0 0,42 21 31,1-21-31,-1 0 16,21 0-16,0 0 0,-20 0 0,20 0 0,0 0 15,1 0-15,-22 0 16,21 0-16,-21 0 0,22 0 0</inkml:trace>
  <inkml:trace contextRef="#ctx0" brushRef="#br0" timeOffset="8039.24">15071 699 0,'0'0'0,"-22"21"0,1-21 0,0 21 16,0-21-16,21 21 0,0 0 16,0 0-1,21-21-15,0 0 16,0 0-16,1 0 0,20 0 0,-21-21 16,0 0-16,0 21 0,1-21 15,-1 21-15,0-21 0,0 0 0,0 21 16,-21-22-16,0 1 0,0 0 15,-21 21 1,0 0 0,0 0-16,0 0 0,-22 21 0,22 0 15,0 1-15,0-1 0,0 21 16,-1-21-16,1 22 0,0-22 0,0 21 16,21-21-16,0 0 0,0 1 15,0-1-15,0 0 0,0 0 16,0 0-16,0 0 0,21-21 15,21 22-15,-20-22 0,20 0 16,0 0-16,22 0 0,-22 0 0,22 0 16,-1-22-16,1 1 0,-1 21 0,-21-21 15</inkml:trace>
  <inkml:trace contextRef="#ctx0" brushRef="#br0" timeOffset="8291.31">15854 720 0,'0'0'0,"0"-21"0,0-1 16,0 1-16,0 0 0,-21 21 15,-1 0-15,1 0 16,0 0-16,0 0 0,0 0 0,0 21 16,-1 0-16,22 1 0,-21-1 15,0 21-15,0-21 0,0 22 0,21-22 16,0 21-16,0 0 0,0-20 16,0 20-16,0-21 0,0 0 0,0 0 15,0 1-15,0-1 0,21 0 0,0 0 16,0-21-16,0 0 0,1 21 15,20-21-15,-21 0 0,0 0 16,22 0-16,-22-21 0,21 21 0,-21-21 16,0 0-16,22-22 0,-22 22 0,0-21 15,0 0-15</inkml:trace>
  <inkml:trace contextRef="#ctx0" brushRef="#br0" timeOffset="8958.76">16087 868 0,'-22'42'0,"44"-84"0,-1 0 0,0-1 0,0-20 16,-21 20-16,21-20 0,0 21 0,1-22 15,-22 22-15,21-22 0,0 1 16,-21 20-16,0 1 0,0 0 0,0-1 15,0 1-15,0 21 0,0 0 16,-21 42 0,0 0-16,-1 21 15,1 1-15,21-1 0,-21 22 16,0-1-16,0-21 0,0 22 0,21-1 0,0-20 16,-22 20-16,22-20 0,0 20 15,0-21-15,0 1 0,0-1 16,0 0-16,0 1 0,0-22 15,0 0-15,22 0 0,-1 0 0,0 1 16,0-22-16,0 0 0,22 0 0,-22 0 16,0 0-16,0-22 0,21 22 15,-20-21-15,-1 0 0,0 0 0,21-21 16,-21 20-16,1-20 0,-1 0 16,0 21-16,-21-22 0,21 1 0,0 21 15,-21-22-15,0 22 16,21 0-16,-21 0 0,0 42 31,-21 0-31,0 0 0,0 1 16,21 20-16,-21-21 0,21 21 0,-21-20 15,21 20-15,0-21 0,0 21 16,0-20-16,0-1 0,0 0 0,0 0 16,0 0-16,21-21 0,0 21 15,0-21-15,0 0 0,0 0 0,22 0 16,-22 0-16,21-21 0,-21 21 15,1-21-15,-1 0 0,21 0 16,-42-22-16,21 22 0,0-21 16,1 0-16,-22 20 0,0-20 0,21 21 0,-21 0 15,21 0-15,-21-1 16,0 1-16,0 42 16,0 1-16,-21-1 15,21 0-15,-21 0 0,21 0 16,-22 22-16,22-22 0,0 21 0,0-21 15,0 22-15,0-22 0,0 0 16,0 0-16,0 0 0,0 0 0,0 1 16,22-1-16,-1-21 0,0 21 15,0-21-15,0 0 0,0 0 16,1 0-16,-1 0 0,0 0 16,0 0-16,0 0 0,0 0 0,1-21 15,-1 0-15</inkml:trace>
  <inkml:trace contextRef="#ctx0" brushRef="#br0" timeOffset="9315.62">17124 889 0,'0'0'0,"21"-106"16,0 64 0,-21 21-16,21 0 0,0-1 0,1 1 15,-1 21-15,0 0 16,0 0-16,0 0 16,-21 21-16,0 1 0,0-1 15,0 21-15,0-21 0,0 22 16,0-1-16,0-21 0,0 21 15,0 1-15,0-22 0,0 21 0,0-21 16,0 1-16,0-1 0,0 0 16,0 0-16,0 0 0,0-42 47,0 0-47,0 0 0,0 0 15,0-1-15,21-20 0,1 21 16,-1-21-16,0-1 0,0 1 0,0 21 15,0-22-15,22 1 0,-22 21 16,21 0-16,-21 0 0,1-1 0,-1 1 16,21 21-16,-21 0 15,0 0-15,1 0 0,-1 0 0,0 0 16,0 0-16,0 0 0,0 0 0,1 0 16</inkml:trace>
  <inkml:trace contextRef="#ctx0" brushRef="#br0" timeOffset="9775.36">17907 953 0,'-21'21'0,"42"-42"0,-21 42 47,21-21-47,0 0 0,0 0 16,1-21-16,-1 21 0,-21-22 15,21 22-15,0-21 0,0 0 0,0 0 16,1 0-16,-1 0 0,-21-1 16,21 1-16,0 0 0,-21 0 0,21 0 15,-21 0-15,0-1 16,-21 22 0,0 0-16,0 0 0,0 22 15,-1-1-15,1 0 0,0 0 0,0 21 16,0-20-16,0 20 0,-1-21 15,22 21-15,-21 1 0,21-22 16,-21 21-16,21-21 0,0 1 0,0-1 16,0 21-16,0-21 0,21 0 15,0-21-15,1 22 0,-1-1 0,21-21 16,0 0-16,-20 0 0,20 0 16,0 0-16,1 0 0,-1 0 0,0 0 15,1-21-15,-1 21 0,-21-22 16,21 1-16,-20 0 0,20 0 0,-21 0 15,0 0-15,0-22 0,-21 22 16,0-21-16,0-1 0,0 22 16,0-21-16,0 21 0</inkml:trace>
  <inkml:trace contextRef="#ctx0" brushRef="#br0" timeOffset="10113.06">16277 423 0,'0'0'0,"-21"0"0,42 0 31,21 0-31,1 0 0,20 0 0,1 0 15,20 0-15,-20 0 0,21 0 16,-1 0-16,1 0 0,-22 0 0,22 0 16,0 0-16,-22 0 0,1 0 15,-1 0-15,-20 0 0,-1 0 0,0 0 16,-21 0-16,1 0 0,-1 0 16,-42 0 15,-22 0-31,22 0 0,-42 0 0,20 22 15</inkml:trace>
  <inkml:trace contextRef="#ctx0" brushRef="#br0" timeOffset="11079.03">4000 1588 0,'0'0'0,"-21"0"0,-42 0 31,42 0-15,-1 0-16,1 21 0,0 0 15,21 0 1,0 0-16,0 0 16,21-21-16,0 0 0,22 22 15,-1-22-15,0 0 0,22 0 0,-1 0 16,22 0-16,0 0 0,42 0 15,-21 0-15,42 0 0,-21 0 0,21 0 16,-21 0-16,21 0 0,21 0 16,1-22-16,-22 1 0,21 21 0,1-21 15,-1 21-15,0 0 0,1-21 16,-1 21-16,-21 0 0,0 0 16,0-21-16,-21 21 0,0 0 0,0 0 15,-21-21-15,-21 21 0,0 0 16,-1 0-16,-20 0 0,-1 0 0,1-22 15,-22 22-15,-21 0 0,0 0 16,1 0-16,-1 0 0,0 0 16,-21-21 31</inkml:trace>
  <inkml:trace contextRef="#ctx0" brushRef="#br0" timeOffset="11948.01">11578 1482 0,'0'0'16,"-21"0"-16,0 0 0,0 0 0,-22 0 0,22-21 15,-21 21-15,21 0 0,-1 0 16,1 0-16,-21 0 0,21-22 0,0 22 16,-1 0-16,1 0 0,0 0 15,0 0-15,42 0 31,0 0-31,0 0 0,22 0 16,-1 0-16,0 0 0,1 0 0,20 0 16,1 0-16,-1 0 0,22 0 15,0 0-15,20 0 0,1 0 0,21 0 16,0 0-16,0 0 0,21 0 0,1 0 16,20 0-16,0 0 0,1 0 15,-1 0-15,21 0 0,-20 0 0,20 22 16,1-22-16,-22 0 0,22 0 15,-22 21-15,21-21 0,1 0 0,-1 0 16,-20 21-16,-1-21 0,0 0 16,1 0-16,-22 21 0,21-21 15,1 0-15,-22 0 0,0 21 0,0-21 16,-21 0-16,0 21 0,0-21 16,0 0-16,-21 22 0,0-22 0,0 0 15,-43 0-15,22 21 0,-43-21 16,0 0-16,1 0 0,-22 0 0,0 0 15,0 0-15,-42 0 47,0 0-15,0 0-32,0 0 0</inkml:trace>
  <inkml:trace contextRef="#ctx0" brushRef="#br0" timeOffset="12099.93">17716 1693 0,'-21'22'15,"42"-44"-15,-63 44 0,21-22 16,0 0-16,0 0 16,-1 0-16,1 21 0,0-21 0,0 0 15,0 0-15,0 21 16,-22-21-16</inkml:trace>
  <inkml:trace contextRef="#ctx0" brushRef="#br0" timeOffset="14731.49">1122 3302 0,'0'-21'0,"0"0"16,0 42 31,-21 0-47,-1 0 15,22 0-15,0 22 0,-21-22 16,21 21-16,-21 1 0,0-1 0,21 0 16,0 1-16,0 20 0,-21-21 15,21 22-15,-21-1 0,21 1 0,0-1 16,-22 22-16,22 0 0,0-1 16,0 1-16,-21 0 0,0 21 15,21-22-15,-21 22 0,0 21 16,21-21-16,-21 0 0,-1 21 0,1 0 15,0-21-15,21 42 0,-21-21 16,0 0-16,0 0 0,-1 0 16,22 0-16,0 0 0,-21 21 0,21-21 15,-21 0-15,21 0 0,-21 21 16,21-21-16,0 21 0,-21-21 0,21 21 16,-21 1-16,-1-1 0,22 0 0,0-21 15,-21 21-15,21-21 16,-21 0-16,21 21 0,0-21 0,0-21 15,0 21-15,0-21 0,0 0 16,0 0-16,0-1 0,0-20 0,0 21 16,0-21-16,0-1 0,0-20 15,0 20-15,0-20 0,0-1 0,21-20 16,-21 20-16,0-20 0,0-1 16,0 0-16,0-21 0,0-42 15,0-21 1,0 0-16</inkml:trace>
  <inkml:trace contextRef="#ctx0" brushRef="#br0" timeOffset="16660.65">1101 3408 0,'0'-21'0,"-22"21"16,22-21 0,22 21-1,-1-22 1,0 22-16,21 0 16,-21 0-16,1 0 0,20 0 0,0 0 15,1-21-15,-1 21 0,0 0 16,22 0-16,-1-21 0,-20 21 0,20 0 15,22-21-15,-22 21 0,1 0 16,20 0-16,1-21 0,0 21 0,21 0 16,-1 0-16,22 0 0,0 0 15,-21 0-15,21 0 0,0 0 0,0 0 16,0 0-16,0 0 0,21 0 16,-21 0-16,0 0 0,0 0 15,-21 0-15,21 0 0,-21-21 16,21 21-16,0 0 0,0 0 0,-21 0 15,21 0-15,-21 0 0,0 0 0,-1 0 16,-20 0-16,21 0 0,-21 0 16,20 0-16,-20 0 0,0 0 0,-22 0 15,1 0-15,-1 0 0,1 0 16,-22 0-16,-21 0 0,22 0 0,-22 0 16,21 0-16,-21 0 15,0 0-15,1 0 0,-22 21 16,21-21-1,-21 21 1,0 0-16,0 0 16,0 0-16,0 1 15,0-1-15,0 0 0,0 0 16,0 0-16,-21 0 0,21 22 16,0-22-16,0 0 0,-22 21 0,22 1 15,-21-22-15,21 21 0,-21 1 0,21-1 16,0 0-16,0 1 0,-21 20 15,21 1-15,0-1 0,0 1 16,0-1-16,0 1 0,0-1 0,0 1 16,0-1-16,0 1 0,0 20 15,0 1-15,0-22 0,0 22 0,0 0 16,0-1-16,0 1 0,0 0 16,0-1-16,0 22 0,0-21 0,-21 0 15,21 20-15,-21-20 0,21 0 0,0 21 16,0-22-16,0 1 0,-22 21 0,22 0 15,-21-22-15,21 22 0,0 0 16,0-21-16,-21 20 0,21 1 0,-21-21 16,21 21-16,-21 0 0,21-1 0,0 1 15,0-21-15,-21 21 16,-1 0-16,22-22 0,0 22 0,0-21 16,-21 21-16,21-22 0,-21 22 0,0-21 15,21-1-15,-21 1 0,0 0 0,21-1 16,-22 1-16,22-21 0,-21 20 15,21-20-15,-21 20 0,0-20 0,21-1 16,-21-20-16,21 20 0,0-20 0,0 20 16,0 1-16,-21-22 0,21 21 0,0-20 15,0 20-15,0-20 0,0 20 16,-22-21-16,22 22 0,-21-22 0,21 1 16,-21-1-16,0 0 0,21 1 0,-21-1 15,0-21-15,21 21 0,-22-20 16,22 20-16,-21-21 0,0 0 15,21 0-15,-21-21 16,0 0 0,21-21-16,0 0 15,-21 21 1,-1-21-16,1 21 16,21-21-16,-21 21 0,0 0 0,0 0 15,0-21-15,-1 21 0,1 0 0,0 0 16,-21 0-16,21 0 0,-22-22 15,1 22-15,0 0 0,-1 0 0,1 0 16,-22 0-16,22 0 0,-21 0 16,-1 0-16,1 0 0,-1 0 0,1 0 15,-1 0-15,1 0 0,-1 0 0,-21 0 16,22 0-16,-22 0 0,1 0 16,-1 0-16,-21 0 0,21 0 0,-20-21 15,-1 21-15,0 0 0,0 0 0,0-21 16,0 21-16,-21-21 0,22 21 15,-1 0-15,-21 0 0,21 0 0,0 0 16,0-21-16,22 21 0,-22 0 0,21 0 16,-21-21-16,0 21 0,22 0 15,-22-22-15,0 1 0,21 21 0,-20-21 16,20 21-16,21-21 16,-20 21-16,20-21 0,1 21 0,20 0 15,-20-21-15,21 21 0,-1 0 16,1-22-16,0 22 0,-1 0 0,1 0 15,21 0-15,-22 0 0,22 0 0,0 0 16,0 0-16,0 0 0,0 0 16,-1 0-16,22-21 125,0 0-125,0 0 15</inkml:trace>
  <inkml:trace contextRef="#ctx0" brushRef="#br0" timeOffset="17952.03">1672 3747 0,'0'0'0,"-21"0"0,0-22 31,21 1-15,21 0 0,0 21-16,21 0 0,-20 0 0,20-21 15,0 21-15,1 0 0,20 0 16,-21-21-16,22 21 0,-1 0 0,1 0 15,-1 0-15,1 0 0,21 0 16,-22 0-16,1 0 0,-1 0 0,-21 0 16,1 0-16,-1 0 0,-21 0 15,0 0-15,1 0 0,-22 21 16,-22-21 0,1 0-16</inkml:trace>
  <inkml:trace contextRef="#ctx0" brushRef="#br0" timeOffset="18412.75">2286 3725 0,'-21'0'31,"21"22"0,0-1-31,0 0 16,0 0-16,0 0 0,0 0 16,0 1-16,21-1 0,-21 21 15,0 0-15,0-20 0,21 20 0,-21 0 16,0 1-16,21-1 0,-21 0 16,0 1-16,0-1 0,21 0 0,-21 1 15,0-22-15,0 21 0,0-21 0,0 22 16,0-22-16,0 0 0,-21 0 15,0 0-15,0 0 0,0 1 0,0-1 16,-1-21-16,-20 21 16,21-21-16,-21 0 0,-1 0 0,22 0 15,-21 0-15,-1 0 0,1 0 16,21-21-16,-21 0 0,-1 21 0,22-22 16,0 1-16,0 0 0,0 0 15,-1 0-15,1 0 0,21-1 0,0 1 16,0 0-16,0 0 0,0 0 15,0 0-15,21-1 0,1 1 0,-1 0 16,0 21-16,21-21 0,-21 0 16,22 21-16,-22-21 0,21 21 0,1 0 15</inkml:trace>
  <inkml:trace contextRef="#ctx0" brushRef="#br0" timeOffset="18926.87">3069 4149 0,'0'0'0,"0"-21"0,0-1 0,0 1 16,0 0-16,-21 0 0,0 21 16,0 0-16,-1-21 0,1 21 15,0 0-15,0 0 0,0 0 16,0 21-16,-22 0 0,22 0 15,0 0-15,-21 22 0,20-22 0,1 21 16,0-21-16,0 22 0,0-1 16,21-21-16,0 0 0,-21 22 0,21-22 15,0 0-15,0 0 0,0 0 16,0 1-16,21-1 0,0-21 16,0 0-16,0 0 15,0 0-15,1 0 0,-1 0 0,0 0 16,0 0-16,21-21 0,-20 21 0,-1-22 15,0 1-15,-21 0 0,21 0 16,0 0-16,0 0 0,1-22 16,-22 22-16,0-21 0,21 21 15,-21-22-15,21 1 0,-21 0 0,0 20 16,21 1-16,-21 0 0,0 0 16,0 42-1,0 0-15,0 0 0,0 22 0,21-22 16,-21 21-16,0 1 0,0-22 15,21 21-15,-21 0 0,22-20 0,-22-1 16,21 21-16,-21-21 0,0 0 16,21 1-16,0-1 0,0-21 15,0 0-15</inkml:trace>
  <inkml:trace contextRef="#ctx0" brushRef="#br0" timeOffset="19167.73">3471 4043 0,'0'0'16,"0"-21"-16,0 0 0,0-1 0,0 44 31,0 20-31,0-21 0,0 21 0,0 1 16,0-1-16,0 0 0,0 1 0,0-22 15,0 21-15,0 1 0,0-22 16,0 0-16,0 21 0,0-21 15,0 1-15,0-1 0,0 0 16,21-21 15,1-21-31,-1 21 0</inkml:trace>
  <inkml:trace contextRef="#ctx0" brushRef="#br0" timeOffset="19363.62">3873 4064 0,'0'-21'0,"0"42"0,-21-42 16,0 42-16,0 0 16,0-21-16,0 21 15,-22 22-15,22-22 0,0 0 0,-21 0 16,20 22-16,-20-22 0,21 0 16,0 0-16,0 0 0,-1 22 0,1-43 15,21 21-15,0 0 0,0 0 0,21-21 16,22 0-1</inkml:trace>
  <inkml:trace contextRef="#ctx0" brushRef="#br0" timeOffset="19820.36">4254 4022 0,'0'-21'0,"0"42"0,0-64 0,0 22 16,0 0-16,-21 21 0,0 0 0,0 0 15,0 0-15,0 0 0,-1 21 16,1 0-16,0 22 0,0-1 0,0-21 16,-22 22-16,22-1 0,0 0 15,0 1-15,0-1 0,21-21 0,0 21 16,-21-20-16,21-1 0,0 0 16,0 0-16,0 0 0,21-21 15,0 0-15,0 0 0,0 0 0,0 0 16,1 0-16,-1 0 0,0-21 15,0 0-15,0 0 0,0 0 16,1-1-16,-1 1 0,0 0 0,0 0 16,0-21-16,-21 20 0,0-20 15,21 21-15,-21 0 0,22 0 0,-22-1 16,0 1-16,0 42 16,0 1-16,0-1 15,0 0-15,0 21 0,0 1 16,0-22-16,0 21 0,0-21 0,0 22 15,0-22-15,21 0 0,0 21 16,0-21-16,0-21 0,22 22 0,-1-1 16,-21-21-16,21 0 0,1 0 0,-1 0 15,0 0-15,-20 0 16,20 0-16,0-21 0,-21 21 0,22-22 16,-22 1-16</inkml:trace>
  <inkml:trace contextRef="#ctx0" brushRef="#br0" timeOffset="20339.06">1863 5440 0,'0'0'16,"0"-42"-16,0-22 0,21 22 0,-21-1 15,0-20-15,0 21 0,0 20 0,0-20 16,0 21-16,0 42 16,0 0-16,0 22 15,0-1-15,0 0 0,0 1 16,0 20-16,0 1 0,0-22 0,-21 21 15,21 1-15,-22-22 0,22 22 16,0-1-16,0-20 0,-21-1 16,21 0-16,-21 1 0,21-22 15,0 21-15,0-21 0,0 0 0,0 1 16,-21-22 0,0 0-1,0-22-15</inkml:trace>
  <inkml:trace contextRef="#ctx0" brushRef="#br0" timeOffset="20638.91">1587 5630 0,'0'0'16,"0"-63"-16,0 21 0,0-1 0,0-20 15,0 20-15,0-20 0,22 21 0,-1-1 16,21 22-16,-21-21 0,22 21 16,-22-1-16,21 1 0,0 0 15,1 21-15,-1 0 0,0 0 16,1 21-16,-1 22 0,0-22 0,-20 21 15,20-21-15,-42 22 0,0-1 16,0 0-16,0-21 0,0 22 0,-21-1 16,0-21-16,-22 22 0,22-22 15,-21 0-15,21 0 0,-22 0 0,22 0 16,0-21-16,0 0 0,0 0 16,21-21-1,0 0 1,21 0-16,0 0 0,0 0 0,21-1 15,-20-20-15,20 21 0,-21 0 16,21-22-16,1 22 0,-1 0 0</inkml:trace>
  <inkml:trace contextRef="#ctx0" brushRef="#br0" timeOffset="21192.13">2307 5271 0,'-42'21'15,"84"-42"-15,0-1 0,-20 1 0,20 21 0,-21 0 0,0 0 16,0 0-16,-21 21 16,0 1-16,0-1 0,-21 0 15,0 0-15,0 21 0,0-20 0,0-1 16,21 0-16,0 21 0,-22-21 15,22 1-15,0-1 0,0 0 0,0 0 16,22-21 0,20 0-16,-21 0 0,21 0 15,-20 0-15,20-21 0,0 21 16,1-21-16,-1 0 0,0-1 0,1 1 16,-1 0-16,-21 0 0,21-21 15,-20 20-15,-1 1 0,0 0 0,0-21 16,-21 21-16,0-1 0,0 1 15,0 42 1,0 1 0,-21-1-16,21 21 0,-21-21 15,21 22-15,0-1 0,-21 0 0,21 1 16,0 20-16,0 1 16,0-1-16,0-21 0,0 22 0,0-1 15,0 1-15,0-1 0,0 1 16,0-1-16,0 1 0,0-1 0,0 1 15,0-1-15,0 1 0,0-1 0,0-20 16,0 20-16,0-20 0,0-1 16,0 0-16,-22 1 0,1-22 0,0 0 15,0 0-15,0 0 0,-22-21 16,22 0-16,-21 0 0,0 0 0,-1-21 16,1 0-16,-22 0 0,22 0 0,0-22 15,-1 1-15,1 0 16,21-1-16,0-20 0,0-1 0,21 1 0,0-1 15,0 1-15,0-1 0,21 1 16,0 20-16,21-20 0,-21-1 16,22 22-16,-1 0 0,22-1 0,-22 1 15,0 0-15,22-1 0,-22 1 16,22 0-16,-1-1 0,-21 1 0,22 0 16</inkml:trace>
  <inkml:trace contextRef="#ctx0" brushRef="#br0" timeOffset="21446.99">3535 4995 0,'0'-21'0,"0"42"0,0-63 0,0 21 15,-21 21-15,-1 0 16,1 0-16,21 21 0,-21 0 0,0 0 16,21 1-16,0 20 0,-21 0 15,21 1-15,-21-22 0,21 21 0,0 0 16,0 1-16,-22-1 0,22 0 15,-21 1-15,21-22 0,0 21 0,0-21 16,-21 22-16,21-22 0,0 0 0,0 0 16,0 0-16,21-21 15,0 0-15,1 0 0,20 0 16,0-21-16,-21 0 16,22 0-16,-1-21 0</inkml:trace>
  <inkml:trace contextRef="#ctx0" brushRef="#br0" timeOffset="21875.74">3916 4974 0,'0'0'0,"0"-21"0,0 0 16,0 0-16,0 42 31,0 0-31,0 21 0,0-20 0,-21 20 16,21 0-16,-22 1 0,1-1 0,21 0 15,-21 1-15,0-22 0,21 21 16,-21 0-16,21 1 0,0-22 15,-21 21-15,21-21 0,-22 1 16,22-1-16,-21 0 0,21 0 0,0-42 47,0 0-47,0 0 0,21-1 16,1 1-16,-1-21 0,0 21 15,0-22-15,0 1 0,22 21 0,-22-21 16,21 20-16,-21-20 0,0 21 15,22 21-15,-22-21 0,0 21 0,0 0 16,0 0-16,1 21 0,-22 0 16,0 0-16,0 0 0,0 1 15,0-1-15,0 21 0,0-21 0,0 0 16,0 1-16,-22-1 0,1 0 0,0 0 16,0 0-16,21 0 0,-21 1 15,0-22-15,-1 21 0,1-21 0,0 0 16,0 0-16,0 0 15,0 0-15,-1 0 0,1 0 0</inkml:trace>
  <inkml:trace contextRef="#ctx0" brushRef="#br0" timeOffset="22039.24">3238 5376 0,'0'0'0,"-21"0"0,0-21 0,21 0 31,42 21-16,-20 0-15,20-21 0,0 21 16,1 0-16,-1 0 0,21-21 0,1 21 16,-1 0-16,1-21 0,21 21 15,-22 0-15</inkml:trace>
  <inkml:trace contextRef="#ctx0" brushRef="#br0" timeOffset="22667.57">4466 5186 0,'0'0'0,"-21"21"31,0-21-31,21 21 0,-21 0 16,-1 1-16,1-1 0,0 0 15,21 0-15,-21 0 0,21 0 0,-21 1 16,21-1-16,0 0 0,0 0 0,0 0 16,0 0-16,0-42 46,0 0-30,21 0-16,-21 0 0,21 0 16,-21-1-16,21 1 0,0 0 0,-21 0 15,22-21-15,-1 20 0,0 1 16,0-21-16,21 21 0,-20 0 0,-1-1 16,21 22-16,-21-21 0,22 21 15,-1 0-15,-21 0 0,0 0 0,22 21 16,-22-21-16,0 22 0,0-1 15,0 0-15,-21 21 0,0-21 0,21 1 16,-21 20-16,0-21 0,0 0 0,0 22 16,0-22-16,-21 0 0,21 0 15,-21 0-15,0 0 0,0-21 0,0 22 16,21-1-16,-22-21 16,1 0-16,21-21 31,0-1-31,0 1 0,21 21 15,1-21-15,-1-21 0,0 21 0,0-1 16,21-20-16,1 21 0,-1-21 0,0-1 16,1 22-16,-1-21 0,0 21 15,1-1-15,-22 22 0,21 0 0,-21 0 16,1 0-16,-1 22 0,-21-1 16,0 21-16,0-21 0,0 22 0,0-1 15,0 0-15,0 1 0,0-1 16,-21 0-16,-1 1 0,1-1 15,0 0-15,0 1 0,0-1 0,0-21 16,-1 0-16,-20 22 0,21-22 16,0 0-16,-22 0 0,22 0 0,0 0 15,-21 1-15,21-1 0</inkml:trace>
  <inkml:trace contextRef="#ctx0" brushRef="#br0" timeOffset="23083.48">3450 6350 0,'0'0'16,"0"-21"-16,0-21 0,0 20 0,0 1 0,0 0 15,-21 21-15,0-21 0,0 21 16,-1 0-16,1 0 0,0 0 0,-21 0 16,21 0-16,-1 21 0,-20 0 15,21 0-15,-21 22 0,20-22 16,1 21-16,0 1 0,0-1 0,0 21 15,0-20-15,21-1 0,-22 0 16,22 1-16,0-22 0,0 21 0,0-21 16,0 22-16,22-22 0,-1-21 0,0 21 15,21 0-15,1-21 0,-1 0 16,0 0-16,22 0 0,-22 0 0,22-21 16,-1 0-16,1 0 0,-1 0 15</inkml:trace>
  <inkml:trace contextRef="#ctx0" brushRef="#br0" timeOffset="23319.6">4212 6160 0,'0'-22'0,"0"-20"31,-21 63-31,0 0 16,0 1-16,-1-1 0,22 21 0,-21 0 15,0 22-15,21-22 0,-21 22 16,0-22-16,21 22 0,-21-22 0,-1 21 15,22-20-15,-21-1 0,0-21 16,21 22-16,-21-22 0,21 21 0,0-21 16,0 0-16,21-21 15,0 0 1,22-21-16,-22 21 0,0-21 16,0 0-16</inkml:trace>
  <inkml:trace contextRef="#ctx0" brushRef="#br0" timeOffset="23551.37">4508 6138 0,'0'0'0,"22"-42"0,-22 21 16,0 42-1,-22 21 1,1-20-16,21 20 16,-21 0-16,0 1 0,0-1 15,0 21-15,-1-20 0,22 20 0,0-20 16,-21-1-16,0 0 0,21 1 0,0-1 15,0 0-15,0-21 0,0 1 16,0-1-16,0 0 0,0 0 0,21-21 31,0-21-31</inkml:trace>
  <inkml:trace contextRef="#ctx0" brushRef="#br0" timeOffset="23795.75">3958 6456 0,'-21'0'0,"42"0"0,-42-21 0,21 0 16,21-1-16,21 22 15,1 0-15,-1-21 0,0 0 0,22 21 16,-1 0-16,1-21 0,21 21 0,-22-21 16,22 21-16,-22 0 0,1 0 15,-1-21-15,1 21 0,-22 0 0,0 0 16,-20 0-16,-1 0 0,-42 0 31,-22 0-31,1 0 0,0 0 16,-1 0-16,1 0 0,-22 21 15,1-21-15,-1 21 0</inkml:trace>
  <inkml:trace contextRef="#ctx0" brushRef="#br0" timeOffset="23963.65">3958 6498 0,'0'0'0,"-42"21"0,21 22 0,-22-22 16,43 0-16,0 0 0,0 0 15,21-21-15,22 0 16,-1 22-16,0-22 0,1 0 0,-1 0 16,22 0-16,-22 0 0,21-22 15,1 22-15,-1 0 0,1 0 0,-22-21 16,22 21-16,-22-21 0,0 21 0,-20 0 16,-1 0-16,0 0 15</inkml:trace>
  <inkml:trace contextRef="#ctx0" brushRef="#br0" timeOffset="24255.35">3429 7768 0,'-21'0'0,"0"0"0,21-21 0,0 0 15,-22 21-15,1 0 16,21 21 31,0 0-47,-21 0 15,21 1-15,0-1 16,-21 0-16</inkml:trace>
  <inkml:trace contextRef="#ctx0" brushRef="#br0" timeOffset="24435.26">3154 8382 0,'0'0'0,"0"21"0,0 0 16,0 1-16,0-1 15,0 0 1,21-21 0,-21 21-1,21-21-15,-21 21 16,0 0-16</inkml:trace>
  <inkml:trace contextRef="#ctx0" brushRef="#br0" timeOffset="24619.16">3069 9186 0,'0'0'16,"0"22"-16,0-1 0,0 0 0,0 0 15,0 0-15,-21 0 0,21 1 0,0-1 16,-21-21-16,21 21 16,0 0-1,0 0 16,21-21-31</inkml:trace>
  <inkml:trace contextRef="#ctx0" brushRef="#br0" timeOffset="24800.26">2942 9758 0,'0'21'0,"0"-42"0,0 63 0,0-21 15,-21 1-15,21-1 0,-21 0 16,21 0-16,0 0 15,21-42 17,0-21-17,0-1-15,0 1 0,1-21 16</inkml:trace>
  <inkml:trace contextRef="#ctx0" brushRef="#br0" timeOffset="26679.45">825 2117 0,'0'0'0,"0"-21"0,0-1 16,0 1-16,0 0 0,0 0 16,0 0-16,0 0 0,0-1 15,0 1-15,0 42 31,0 1-31,0-1 0,0 21 0,-21-21 16,21 22-16,-21-1 0,21 0 16,-21 22-16,21-22 0,-21 0 15,0 1-15,-1 20 0,1-20 0,0-1 16,0-21-16,0 21 0,-22-20 16,22-1-16,0-21 0,0 21 0,0-21 15,0 0-15,-1 0 16,1-21-16,21 0 15,0-1-15,0 1 0,0 0 16,0-21-16,0 21 0,0-22 0,0 1 16,0 21-16,0-22 0,0 22 15,0-21-15,21 21 0,-21 0 16,0-1-16,22 22 16,-22 22-1,0-1-15,21 21 0,-21-21 0,21 22 16,-21-22-16,21 21 0,0-21 15,0 22-15,1-22 0,-1 0 0,0 0 16,21 0-16,-21 0 0,22-21 16,-1 0-16,-21 0 0,22 0 15,-1 0-15,0 0 0,1-21 16,-1 21-16,0-21 0,1 0 16,-1-21-16,0 20 0,1 1 0,-22 0 15,21-21-15,-21 21 0,0-22 16,-21 22-16,0 0 0,0-21 0,0 20 15,0 1-15,-21 0 0,0 0 16,0 21-16,0 0 0,-22 0 0,22 0 16,0 0-16,0 21 0,-21 0 15,20 0-15,1 22 0,0-22 0,21 21 16,-21-21-16,21 22 0,0-22 16,-21 21-16,21-21 0,0 1 15,0-1-15,0 0 16,21-21-16,0 0 15,0 0-15,0 0 0,1-21 0,-1 0 16,0 21-16,21-22 0,-21 1 16,1 0-16,-1-21 0,21 21 0,-21-1 15,0 1-15,1 0 0,-22-21 16,21 21-16,-21-1 0,21 22 0,-21-21 16,0 42-1,0 1-15,0-1 16,0 0-16,0 21 15,0-21-15,0 1 0,0-1 16,0 0-16,0 0 0,0 0 16,0 0-16,21-21 15,0 0-15,22 0 16,-22 0-16,0-21 0,0 0 16,21 21-16,-20-21 0,20 0 0,-21 0 15,0-1-15,0 1 0,22 0 16,-43 0-16,21 21 0,0-21 0,-21 0 15,21 21-15,-21 21 16,0 0 0,0 0-1,0 0-15,0 0 0,0 1 0,0-1 16,0 0-16,0 0 0,0 0 16,0 0-16,0 1 0,21-22 15,1 0-15,-1 0 0,21 0 16,-21 0-16,0 0 0,22 0 0,-22-22 15,21 1-15,-21 21 0,22-21 16,-22 0-16,0 0 0,0 0 0,0-1 16,1 1-16,-22 0 15,0 0-15,0 0 0,0 0 0,0-1 0,0 1 16,-22 0-16,1 0 0,-21 0 16,21 21-16,0 0 0,-22 0 15,22 0-15,0 0 0,0 0 16,0 21-16,-1-21 0,1 21 0,21 0 15,0 22-15,0-22 0,0 0 16,0 21-16,0 1 0,0-22 0,0 21 16,21 0-16,-21 1 0,22-22 15,-22 21-15,0 1 0,21-22 0,-21 21 16,21 0-16,-21-20 0,0 20 16,0-21-16,0 21 0,0-20 0,-21-1 15,0 0-15,-1 0 16,1 0-16,0-21 0,-21 0 0,21 0 0,-1 0 15,1 0-15,-21 0 0,21 0 16,0-21-16,21 0 16,0 0-16,0-22 0,0 22 15,0-21-15,21 0 0,0-1 16,0 1-16</inkml:trace>
  <inkml:trace contextRef="#ctx0" brushRef="#br0" timeOffset="27795.23">2434 2074 0,'0'22'0,"-63"62"16,41-63-16,22 1 16,-21-1-16,21 0 0,-21-21 15,21 21-15,0 0 0,0 0 16,21-21-1,0 0-15,1-21 16,-1 21-16,0-21 0,0 0 16,21 0-16,-20 21 0,-1-21 0,0-1 15,0 1-15,0 0 0,-21 0 16,21 21-16,-21-21 0,22 0 0,-1 21 31,-21 21-15,0 0-16,0 0 15,0 0-15,0 0 0,0 1 16,0 20-16,0-21 0,0 0 16,0 0-16,21 1 15,-21-1-15,21-21 0,0 0 0,22 21 16,-22-21-16,0 0 0,21 0 16,-21 0-16,22-21 0,-22 21 0,21-21 15,-21-1-15,22 22 16,-22-21-16,0 0 0,0 21 0,0-21 15,1 0-15,-1 0 0,-21-1 0,0 1 16,0 0-16,0-21 0,0 21 16,0-1-16,0 1 0,0 0 0,-21 0 15,-1 21 1,1 0-16,0 0 0,0 0 0,0 0 16,0 0-16,-1 21 0,1 0 15,0 22-15,0-22 0,21 0 0,-21 0 16,21 0-16,-21 22 0,21-22 15,0 0-15,0 0 0,0 0 16,21-21 0,0 0-16,0 0 0,0 0 15,0 0-15,1-21 0,-1 21 16,0-21-16,0 0 0,0 0 16,0 21-16,-21-22 0,22 1 0,-1 0 15,-21 0-15,21 0 0,-21 0 16,0-1-16,0 1 15,0 42 1,0 1-16,0-1 16,0 0-16,0 0 0,-21 0 0,21 0 15,0 1-15,0-1 0,0 0 16,0 0-16,0 0 0,0 0 16,21-21-16,0 0 15,21 0-15,-20 0 0,-1 0 0,21 0 16,0 0-16,-20 0 0,20 0 0,0-21 15,-21 21-15,22-21 0,-1 0 16,-21 0-16,0 0 0,1 21 0,-1-22 16,-21 1-16,0 0 0,0-21 15,0 21-15,0-1 0,-21 1 16,-1 0-16,1 21 0,-21 0 16,21 0-16,0 0 0,-22 0 0,22 0 15,0 0-15,0 0 0,0 0 16,-1 21-16,22 0 15,0 1-15,0-1 0,0 0 16,0 0-16,22 0 0,-1 0 16,0 1-16,-21-1 0,0 21 0,21-21 15,-21 22-15,0-1 0,0 0 16,0 1-16,0-1 0,0-21 0,0 21 16,0 1-16,0-1 0,-21-21 0,21 22 15,-21-22-15,0 0 0,-1 0 16,1 0-16,0-21 0,0 21 0,0-21 15,0 0 1,21-21 0,0 0-16,0 0 15,0 0-15,21 0 0,0-1 0</inkml:trace>
  <inkml:trace contextRef="#ctx0" brushRef="#br0" timeOffset="28127.04">3831 2180 0,'0'0'0,"21"0"0,0 0 15,1 0 1,-1 0-16,0 0 16,0-21-16,0 21 0,0-21 0,1 21 15,-1-21-15,0 21 0,-21-21 0,0-1 16,21 22-16,-21-21 0,0 0 15,0 0-15,-21 21 16,0 0-16,0 0 0,-1 21 16,1 0-16,-21 0 0,21 1 0,0-1 15,-22 0-15,22 0 0,0 21 16,0-20-16,0-1 0,21 0 0,0 0 16,0 0-16,0 0 0,0 1 0,21-1 15,0-21 1,0 0-16,0 0 0,0 0 0,22 0 15,-22 0-15,21-21 0,-21 21 16</inkml:trace>
  <inkml:trace contextRef="#ctx0" brushRef="#br0" timeOffset="28355.22">4889 1842 0,'0'0'0,"0"-22"31,-21 22-31,0 22 0,0-1 0,0 21 16,0-21-16,-22 22 0,1-1 16,21 0-16,-22 22 0,1-22 0,0 0 0,-1 22 15,1-1-15,-21 1 16,20-22-16,1 22 0,21-22 0,-22 22 16,1-22-16,0 0 0,21-21 0,-22 22 15,22-22-15,0 0 0,-21 0 16,20-21-16,-20 21 0</inkml:trace>
  <inkml:trace contextRef="#ctx0" brushRef="#br0" timeOffset="29067.25">2328 2858 0,'0'-22'0,"0"44"0,0-65 0,0 22 16,0 0-16,0 0 0,0 0 15,-21-1-15,0 22 0,0 0 16,0 0-16,-1 0 16,-20 22-16,21-1 0,0 0 0,0 21 15,-1-21-15,1 22 0,0-22 16,21 21-16,0 1 0,-21-22 15,21 21-15,0-21 0,0 0 0,0 22 16,0-22-16,21 0 0,0 0 16,0-21-16,22 0 0,-1 0 0,0 0 15,1 0-15,20 0 0,1 0 16,-1-21-16,-20 0 0,20 0 0,1 0 16,-1-1-16,-21 1 0,1 0 15,-1-21-15,0 21 0,1-22 0,-22 1 16,0 21-16,-21-22 0,0 1 15,0 0-15,0 21 0,0-22 0,0 22 16,0 0-16,0 0 0,-21 21 16,0 0-1,21 21-15,-21 0 0,-1 0 0,22 22 16,0-22-16,-21 21 0,0-21 16,21 22-16,0-1 0,-21-21 0,21 21 15,0-20-15,0 20 0,0-21 16,0 0-16,21 0 0,0 1 0,0-1 15,1-21-15,-1 0 0,0 0 16,0 0-16,0 0 0,0 0 0,1 0 16,-1 0-16,21-21 0,-21-1 0,0 22 15,1-21-15,-1 0 0,0 0 16,-21 0-16,0 0 0,21-1 16,-21 1-16,0 42 31,0 1-16,0-1-15,0 0 0,0 0 16,0 0-16,0 0 0,0 1 16</inkml:trace>
  <inkml:trace contextRef="#ctx0" brushRef="#br0" timeOffset="29211.16">3196 2794 0,'0'0'0,"0"-21"0,-21 21 0,0 0 31,21 21-15,0 0-16,0 0 0,0 1 15</inkml:trace>
  <inkml:trace contextRef="#ctx0" brushRef="#br0" timeOffset="30119.34">3429 3027 0,'21'0'0,"0"0"16,0 0-1,1 0-15,-1-21 0,0 21 16,-21-21-16,21-1 0,0 22 0,-21-21 15,0 0-15,21 0 0,-21 0 16,-21 21 0,0 0-16,0 0 15,0 0-15,0 0 0,-1 21 16,1 0-16,0 0 0,21 0 16,-21 1-16,0-1 0,21 0 0,-21 0 15,21 0-15,0 22 0,0-22 16,0 0-16,0 0 0,42 0 15,-21-21-15,0 0 0,0 0 16,1 0-16,20 0 0,0 0 0,-21 0 16,22 0-16,-1-21 0,-21 0 0,22 21 15,-1-21-15,-21 0 0,0-1 16,0 1-16,1 0 0,-1 0 0,-21 0 16,0 0-16,21-1 15,-21 1-15,-21 21 31,21 21-31,-21-21 16,21 22-16,0-1 0,-22 0 0,1 0 16,21 0-16,0 0 0,0 1 15,0-1 1,21-21 0,1 0-1,-1 0-15,0 0 0,0-21 16,0-1-16,0 1 0,-21 0 15,22 21-15,-1-21 0,-21 0 16,21 21-16,-21-21 0,21 21 16,-21-22-16,0 44 31,0-1-31,0 0 16,0 0-16,0 0 0,0 0 15,0 1-15,0-1 16,0 0-16,21-21 0,0 0 15,1 0-15,-1 0 16,0 0-16,0 0 0,0-21 0,0 21 16,1-21-16,-1 21 0,0-22 0,21 1 15,-21 0-15,1 0 0,-1 0 16,0 0-16,0-1 0,-21-20 16,21 21-16,-21-21 0,21 20 0,-21-20 15,0 21-15,0-21 0,0 20 16,0-20-16,0 21 0,-21 21 31,0 21-31,0 0 0,0 22 0,21-22 16,-21 21-16,-1-21 0,1 22 0,21-1 15,-21 0-15,21-21 0,-21 22 16,21-22-16,0 0 0,0 21 0,0-20 16,0-1-16,0 0 15,21-21 1,0 0-16,0 0 0,1 0 15,-22-21-15</inkml:trace>
  <inkml:trace contextRef="#ctx0" brushRef="#br0" timeOffset="30276.26">4233 2879 0,'0'0'0,"0"-21"31,21 21-16,1 0-15,20 0 0,0 0 0,1-22 16,-1 22-16,0-21 0,22 21 16,-22-21-16,22 0 0</inkml:trace>
  <inkml:trace contextRef="#ctx0" brushRef="#br0" timeOffset="30503.12">5207 2392 0,'0'0'0,"0"-21"0,-21 21 15,0 0-15,-1 21 16,1-21-16,0 42 0,0-21 16,0 22-16,0-1 0,-1 0 0,1 1 15,0-1-15,0 0 0,0 1 16,0-1-16,21 0 0,-22-20 0,1 20 16,0-21-16,21 0 0,0 22 15,0-22-15,-21-21 0,21 21 0,0 0 16,21-21-1</inkml:trace>
  <inkml:trace contextRef="#ctx0" brushRef="#br0" timeOffset="30947.87">4995 2519 0,'0'0'15,"0"-21"-15,21-22 0,-21 22 16,0 0-16,22 0 0,-1 0 0,0 21 15,0 0-15,0 0 16,0 0-16,1 0 16,-22 21-16,21 0 0,-21 21 0,0-20 15,0-1-15,0 21 0,0-21 16,0 22-16,-21-22 0,-1 0 0,-20 0 16,21 0-16,-21 0 0,-1 1 0,22-1 15,-21 0-15,-1 0 0,22-21 16,-21 0-16,21 0 0,0 21 0,42-21 31,0 0-15,0 0-16,21 0 0,1 0 0,-22 0 15,21 0-15,1 21 0,-22-21 16,21 22-16,-21-22 0,0 21 0,1-21 16,-22 21-16,0 0 0,0 0 15,0 0-15,-22 1 16,1-22-16,0 0 0,0 21 15,0-21-15,-22 0 0,22 0 16,0 21-16,-21-21 0,21 0 0,-1 0 16,1 0-16,0 0 0,21-21 31,21 0-15,0 21-16,22-22 0</inkml:trace>
  <inkml:trace contextRef="#ctx0" brushRef="#br0" timeOffset="31163.75">5355 2752 0,'0'42'31,"0"-21"-15,0 0-16,0 1 0,-21-1 15,21 0-15,0 0 0,0 0 31,0-42 1,0 0-17</inkml:trace>
  <inkml:trace contextRef="#ctx0" brushRef="#br0" timeOffset="31298.67">5334 2625 0,'0'0'16,"0"-21"-16,0 42 31,0 0-15,0 0-16,0 0 15,0 0-15</inkml:trace>
  <inkml:trace contextRef="#ctx0" brushRef="#br0" timeOffset="32727.01">5419 2794 0,'0'42'31,"0"-20"-31,0-1 16,0 0-16,0 0 16,0 0-1,0 0-15,-22-21 16,22-21 31,22 21-47,-22-21 0,21 0 15,0 21-15,0-21 16,-21 0-16,21 21 0,-21-22 0,21 22 16,-21 22 15,0-1-16,0 0-15,0 0 16,0 0-16,0 0 16,22-21-1,-1 0-15,0 0 16,0 0-16,0 0 0,0 0 0,1 0 16,-1 0-16,0 0 0,0 0 15,0 0-15,0-21 0,1 21 0,-1-21 16,0 21-16,0-21 0,0 0 0,-21 0 15,0-1-15,0 1 16,0 0-16,0 0 0,0 0 16,-21 21-1,0 0-15,0 0 16,0 0-16,21 21 0,-22-21 16,1 21-16,0 0 0,0 0 15,21 1-15,0-1 0,-21 0 16,21 0-16,0 0 0,21-21 31,0 0-15,0 0-16,0 0 0,1 0 15,-1-21-15,0 21 0,-21-21 0,21 0 16,0 0-16,0 21 0,1-22 0,-1 1 16,-21-21-16,21 21 0,0 0 15,-21-22-15,21 1 0,0 0 16,1-1-16,-22 1 0,21 21 0,-21-22 15,21 22-15,-21-21 0,0 21 16,-21 42 0,0 0-1,21 21-15,-22-20 0,22 20 0,-21-21 16,0 21-16,21 1 0,-21-1 0,0-21 16,0 22-16,21-22 0,0 21 15,-22-21-15,22 0 0,-21 1 16,21-1-16,0 0 0,0 0 15,0 0-15,21-21 16,1 0 0,-1 0-16,0 0 15,0 0-15,0-21 0,-21 0 0,21 21 16,1-21-16,-1 21 0,-21-21 16,21-1-16,-21 1 0,21 0 0,0 21 15,-21-21-15,0 42 47,0 0-47,0 0 0,0 1 16,0-1-1,21-21-15,1 0 16,-1 0 0,0 0-16,0 0 15,0 0-15,0 0 0,1 0 16,-22-21-16,21 21 15,-21-22-15,21 1 0,-21 42 63,0 1-47,21-22-16,0 0 15,0 0-15,1 0 16,-1 0-16,0 0 0,0 0 15,0 0-15,0 0 0,1-22 16,-1 22-16,-21-21 0,21 21 16,-21-21-16,21 0 0,0 0 15,-21 0-15,0-1 0,0 1 0,0 0 16,0 0-16,0 0 16,-21 21-16,0 0 0,0 0 15,0 0 1,-1 0-16,22 21 0,-21 0 0,0 0 15,21 0-15,0 1 0,-21-1 0,0 0 16,21 0-16,-21 0 16,21 0-16,0 1 0,0-1 15,0 0-15,-22 0 16,22 0-16,0 0 0,0 1 16,0-1-16,0 0 0,0 0 15,0 0-15,0 0 16,0 22-16</inkml:trace>
  <inkml:trace contextRef="#ctx0" brushRef="#br0" timeOffset="32859.94">6350 3302 0,'0'0'0,"-21"0"0,21 21 0,-21-21 15,-1 0 1,22-21 0,0 0-16,0 0 15,0 0-15,0-1 16,0 1-16,0-21 0,0 21 0</inkml:trace>
  <inkml:trace contextRef="#ctx0" brushRef="#br0" timeOffset="33087.24">6477 2201 0,'-42'0'32,"42"22"-32,0-1 31,0 0-15,0 0-1,0 0-15</inkml:trace>
  <inkml:trace contextRef="#ctx0" brushRef="#br0" timeOffset="33695.69">6456 2921 0,'0'0'0,"0"21"31,0 0-31,0 1 16,-21-1-16,21 0 0,0 0 15,-22-21-15,22 21 0,-21 0 16,0 1-16,21-1 0,-21-21 0,0 21 16,0 0-16</inkml:trace>
  <inkml:trace contextRef="#ctx0" brushRef="#br0" timeOffset="36511.22">6054 5609 0,'0'0'0,"0"-21"15,0 0 1,0 0 15,21 21 0,0 0-31,0 0 16,0 0-16,0 0 0,1 0 0,20 0 0,-21 0 16,21 0-16,22 0 15,-1 0-15,1 0 0,-1 0 0,22 0 16,0 0-16,21 0 0,-22 0 0,1 0 16,21-21-16,-22 21 0,22 0 15,0 0-15,0 0 0,0 0 0,21 0 16,-21-22-16,-1 22 0,1 0 0,0 0 15,-21 0-15,-1 0 0,1 0 16,-21 0-16,20 0 0,-20 0 0,-1 0 16,-20 0-16,-1 0 0,0 0 15,-21-21-15,1 21 0,-1 0 16,0 0-16,0 0 0,-21-21 47,-21 21-32,0 0-15,0-21 16,-22 21-16,22-21 0</inkml:trace>
  <inkml:trace contextRef="#ctx0" brushRef="#br0" timeOffset="37047.28">8297 4953 0,'0'-21'15,"0"42"-15,0-21 47,0 21-47,0 0 0,0 1 16,21-1-16,1 0 0,-1 0 0,0 0 15,0 0-15,21 1 0,-20-1 0,20-21 16,0 21-16,1 0 0,-1 0 16,21 0-16,-20-21 0,20 22 15,-20-22-15,20 21 0,-21-21 16,22 0-16,-22 0 0,1 21 0,-22-21 16,21 0-16,-21 0 0,0 0 0,1 0 15,-44 0 16,1 0-31,0 0 0,-21 0 0,-1 21 16,1-21-16,0 21 0,-1 0 16,1 1-16,-21-1 0,-1 0 0,22 0 15,-22 21-15,22 1 16,-22-1-16,22 0 0,-21 1 0,20-1 0,1 0 16,-22-20-16,22 20 0,0 0 15,21-21-15,-22 1 0,1 20 16,21-21-16,0-21 0,-1 21 0,1 0 15,0-21-15,21 22 0,-21-22 16,42-22 0,0 1-1,22 0-15,-22 0 0,0-21 0</inkml:trace>
  <inkml:trace contextRef="#ctx0" brushRef="#br0" timeOffset="37631.5">9207 3429 0,'0'0'0,"0"-21"16,0 0-16,-21 21 0,0 0 16,21 21 15,-21 21-31,21-21 0,0 22 0,0 20 15,0-20-15,0 20 0,0 1 16,0 20-16,0 1 0,-21 0 0,21 20 16,-21-20-16,21 21 0,-22 0 15,1 21-15,0 0 0,0 0 16,0 0-16,-22 21 0,22-21 0,0 21 0,-21 0 16,21 0-16,-22 1 0,22-1 15,-21 0-15,21 0 0,-22 21 16,22-20-16,-21 20 0,21 0 0,-1 1 15,-20-22-15,21 21 0,-21 0 0,20-20 16,-20 20-16,21-21 0,0 0 16,-22 0-16,22 1 0,0-1 0,0-21 15,0 0-15,0 0 0,-1-21 0,22-1 16,-21-20-16,21 0 0,-21-1 0,21-20 16,-21-1-16,21-20 0,0-1 0,0-21 15,0 0-15,0-42 16,21-21-16,0 0 0,0-1 15,1-20-15,-1-22 0,0 0 16,0 1-16</inkml:trace>
  <inkml:trace contextRef="#ctx0" brushRef="#br0" timeOffset="38870.6">9229 3027 0,'0'0'0,"21"0"0,0 0 0,0 0 16,0 21-16,0-21 0,22 0 0,-22 0 16,21 0-16,1 0 0,-1 0 0,21 0 15,1 0-15,-1 0 16,22 0-16,21 0 0,-21 0 0,20 0 15,22 0-15,-21 0 0,21 0 16,0 21-16,0-21 0,21 0 0,-21 21 16,22-21-16,-22 22 0,21-22 0,-21 21 15,0-21-15,0 0 0,0 21 16,0-21-16,0 0 0,-21 21 0,-22-21 16,1 0-16,0 21 0,-1-21 15,-20 0-15,-1 0 0,1 21 0,-1-21 16,-20 0-16,20 22 0,-21-1 15,1-21-15,-22 0 0,21 0 0,-21 21 16,1-21-16,-1 0 0,0 21 16,0 0-16,-21 0 15,0 1-15,0-1 0,0 0 0,0 0 16,0 21-16,0 1 0,0-22 16,0 21-16,0 1 0,0-1 0,-21 0 15,21 22-15,0-22 0,0 22 16,0-1-16,0 1 0,0 20 0,0-20 15,0 20-15,0 1 0,0-21 0,0 20 16,0 22-16,0-21 0,0 21 16,0-1-16,0 22 0,0-21 0,0 0 15,0 0-15,0 21 0,0 0 0,0-21 16,0 0-16,0 21 16,-21-22-16,21 22 0,-21 0 0,-1 0 15,22 0-15,-21 0 0,21 0 0,0 22 16,0-22-16,-21 0 0,21 0 15,0 0-15,0-22 0,0 22 0,0-21 16,0 21-16,0-21 0,0 0 0,0 0 16,0 0-16,0-22 0,0 22 15,0-21-15,0-1 0,0 1 0,0 0 16,0-22-16,0 1 0,0-1 0,0 1 16,0-1-16,-21-20 0,0-1 15,0 0-15,21-21 0,-22 22 0,1-22 16,0 0-16,0 0 0,0-21 15,0 21-15,-1-21 0,1 0 0,0 0 16,0 0-16,0 0 0,0 0 0,-22 0 16,22 0-16,-21 0 0,21 0 15,-22 0-15,-20 0 0,20 0 0,-20 0 16,-1 0-16,1 0 0,-1 0 0,1 0 16,-22 0-16,1 0 0,20 0 0,-42 0 15,22 0-15,-22 0 0,0 0 16,-21 0-16,0 0 0,-21 22 0,0-22 15,21 21-15,-22-21 0,22 21 0,-21-21 16,21 21-16,0 0 0,21 0 0,1-21 16,-1 22-16,0-1 0,21-21 15,1 0-15,-1 0 0,0 0 16,22 0-16,-22 0 0,0-21 0,22-1 16,-1 1-16,1 0 0,-1 0 0,22-21 15,0 20-15,21-20 0,-1 0 0,1-1 16,21-20-16,-21 21 0,21-43 15,0 21-15,0-20 0</inkml:trace>
  <inkml:trace contextRef="#ctx0" brushRef="#br0" timeOffset="39632.01">9610 3958 0,'0'0'0,"21"0"31,0-21-31,-21 0 0,21 21 16,0-21-16,0 21 0,22-21 16,-22 21-16,21-22 0,-21 1 0,22 21 15,-22-21-15,0 0 0,0 21 16,0-21-16,-21 0 16,-21 21-1,0 0-15,-21 0 0,-1 0 0,22 21 16,-21-21-16,0 21 0,-1 0 15,1-21-15,0 21 0,20 0 0,1 1 16,0-22-16,0 21 0,21 0 16,0 0-16,0 21 0,0-20 0,0-1 15,0 0-15,21 21 0,0-21 16,0 22-16,1-22 0,-1 21 16,0-21-16,0 1 0,0 20 0,22-21 15,-22 0-15,0 0 0,0 1 0,0-1 16,-21 0-16,0 0 15,-21-21-15,0 0 16,-21 0-16,-1 0 0,22 0 0,-21 0 16,-1 0-16,1 0 0,0 0 15,21 0-15,-22 0 0,22-21 0,0 21 16,0-21-16,0 21 0,21-21 16,-22 21-16,22-22 0,0 1 15,0 0-15,22 0 16,-1 21-16,0 0 15,0-21-15,0 21 0,22-21 0,-22 21 16,21 0-16</inkml:trace>
  <inkml:trace contextRef="#ctx0" brushRef="#br0" timeOffset="39995.82">10160 4170 0,'0'-21'15,"21"21"-15,-21-21 16,0-1-16,21 22 16,-21-21-16,21 21 0,1-21 0,-22 0 15,21 0-15,0 0 16,-21-1-16,0 1 16,-21 21-1,0 0-15,-22 21 0,22 1 16,0-1-16,0 0 0,-22 0 0,22 0 15,0 22-15,0-22 0,0 21 16,0 0-16,21-20 0,0 20 0,-22-21 16,22 0-16,0 22 0,0-22 0,0 0 15,0 0-15,22 0 16,-1-21-16,0 0 0,0 21 16,0-21-16,0 0 0,1 0 0,20 0 15,-21 0-15,21 0 0,-20-21 16,20 0-16,-21 0 0,21 0 0,-20 0 15,-1-1-15,21 1 0</inkml:trace>
  <inkml:trace contextRef="#ctx0" brushRef="#br0" timeOffset="40235.67">10562 3641 0,'0'0'16,"0"-43"-16,0 22 0,0 0 0,0 0 0,0 42 31,0 0-31,0 22 0,0-22 15,0 21-15,0 0 0,-21 1 16,0 20-16,0-20 0,21 20 0,-22-21 16,22 22-16,-21-22 0,0 22 0,21-22 15,0 0-15,-21 1 0,0-22 16,21 21-16,0-21 0,-21 1 0,21-1 16,0 0-16,0 0 0,21-21 31,0 0-31,0-21 0</inkml:trace>
  <inkml:trace contextRef="#ctx0" brushRef="#br0" timeOffset="40612.11">10583 4276 0,'21'0'46,"1"-21"-46,-1-1 16,0 22-16,0-21 0,0 0 16,22 21-16,-22-21 0,0 0 15,0 0-15,-21-1 0,0 1 16,0 0-16,-21 21 31,0 0-31,0 0 0,-1 21 16,22 0-16,-21 1 0,0 20 0,0-21 15,0 0-15,21 22 0,0-22 16,0 0-16,0 0 0,0 0 0,0 0 16,0 1-16,0-1 0,0 0 15,21-21 1,0 0-16,0 0 0,0 0 16,22 0-16,-22 0 0,0-21 15,21 0-15,-20 21 0,20-22 16,-21 1-16,21-21 0,-20 21 0,-1 0 15</inkml:trace>
  <inkml:trace contextRef="#ctx0" brushRef="#br0" timeOffset="41063.85">11091 4149 0,'0'-21'0,"0"-22"0,-21 149 0,42-148 0,0-43 0,-21 64 16,22 0-16,-22 0 0,0 42 31,0 0-31,0 0 16,0 0-16,-22 0 0,22 22 15,0-22-15,0 0 0,-21 0 0,21 0 16,0 1-16,0 20 0,0-21 0,0 0 15,-21 0-15,21 1 16,-21-1-16,0 0 16,21 0-16,-21-21 15,21-21 17,0 0-32,0 0 0,0-1 0,0 1 15,0 0-15,0-21 0,21 21 16,0-22-16,0 1 0,0 0 0,0-1 15,1 22-15,20-21 0,-21 21 16,21-22-16,-20 22 0,-1 21 0,21-21 16,-21 21-16,0 0 0,22 0 0,-22 0 15,0 21-15,0 0 0,0 0 16,1 1-16,-22 20 0,0-21 16,0 21-16,0-20 0,0 20 0,0-21 15,0 21-15,0-20 0,0-1 16,-22 0-16,1 0 0,21 0 0,-21-21 15,21 21-15,0 1 0,-21-22 0,0 21 16,42-21 31</inkml:trace>
  <inkml:trace contextRef="#ctx0" brushRef="#br0" timeOffset="41324.21">11874 4001 0,'0'0'0,"-21"0"31,21 21-31,-21 0 16,0 0-16,21 0 0,0 0 0,-21 1 15,0 20-15,21-21 0,-22 0 16,22 0-16,-21 1 0,21-1 0,0 0 15,0 0-15,0 0 0,-21-21 16,21 21-16,0 1 16,0-1-16,21-42 47,-21-1-47,21 1 0</inkml:trace>
  <inkml:trace contextRef="#ctx0" brushRef="#br0" timeOffset="41508.11">11874 3831 0,'0'0'0,"0"-21"0,0 0 15,0 0-15,-21 21 16,0 0 0,0 0-1,21 21 1,0 0-16,0 0 15</inkml:trace>
  <inkml:trace contextRef="#ctx0" brushRef="#br0" timeOffset="41863.91">12044 3958 0,'0'0'0,"0"21"0,0 1 0,0-1 15,-21 21-15,-1-21 0,22 0 0,-21 1 16,21-1-16,0 0 0,0 21 16,0-21-16,-21 1 0,21-1 0,0 0 15,0 0-15,0 0 0,21-21 0,0 21 16,1-21-16,-1 0 16,0 0-16,0 0 0,0 0 0,0 0 15,1 0-15,20-21 0,-21 21 16,0-21-16,0 0 0,1 0 0,-1 0 15,0-1-15,-21 1 0,0 0 0,0-21 16,21 21-16,-21-1 16,0-20-16,0 21 0,0 0 0,0 0 15,0-1-15,0 1 0,0 42 47,0 1-47,0-1 16,0 0-16,0 0 0,21-21 15</inkml:trace>
  <inkml:trace contextRef="#ctx0" brushRef="#br0" timeOffset="42583.03">12615 4064 0,'0'0'0,"0"-21"0,-21 21 31,21 21-31,0 0 0,-21 0 16,21 1-16,0-1 16,-21 0-16,21 0 0,0 0 0,0 0 15,0 1-15,0-1 0,0 0 16,0 0-16,0 0 16,0-42 62,0 0-78,0 0 0,0 0 0,0-1 15,0 1-15,0 0 0,0-21 0,21 21 16,0-22-16,0 22 0,-21 0 16,21-21-16,1 20 0,-1 1 0,0 21 15,-21-21-15,21 0 0,0 21 16,0 0-16,1 0 0,-1 0 0,0 0 15,0 21 1,-21 0-16,0 0 0,0 1 16,0-1-16,0 0 0,0 0 15,0 0-15,0 0 0,0 1 0,0 20 16,-21-21-16,21 0 16,0 0-16,0 1 0,0-1 15,-21-21 1,21-21 15,0-1-15,21 1-16,0 0 0,-21 0 0,21 0 15,0 0-15,1-1 0,20-20 16,-21 21-16,21 0 0,1 0 16,20-1-16,-20 1 0,-22 21 0,21 0 15,-21 0-15,0 0 0,1 21 16,-22 1-16,0-1 0,0 0 0,0 21 15,0 1-15,-22-22 0,1 21 0,0 0 16,0-20-16,0-1 0,0 21 16,-1-21-16,1 0 0,0 1 0,0-1 15,0 0-15,0-21 0,21 21 16,-22-21-16,1 0 16,0 0-16,0 0 0,-21 0 15</inkml:trace>
  <inkml:trace contextRef="#ctx0" brushRef="#br0" timeOffset="43259.65">10668 5038 0,'0'0'0,"-21"-21"16,21-1-16,0 1 15,0 0-15,0 0 16,0 0-16,0 0 0,21-1 0,-21 1 16,21 0-16,0-21 0,0 21 15,1-1-15,-1 1 0,0 0 0,-21 0 16,21 0-16,-21 0 16,-21 21-1,0 0-15,0 0 0,-22 0 16,22 0-16,-21 0 0,21 21 0,-22 0 15,22 21-15,-21-21 0,21 22 16,-1-1-16,22-21 0,0 22 0,0-1 16,0 0-16,0 1 0,0-1 0,22 0 15,-1-21-15,0 22 0,0-1 16,0-21-16,0 22 0,1-22 0,20 0 16,-21 0-16,0 21 0,0-20 0,-21-1 15,0 0-15,0 0 16,0 0-16,0 0 0,-42 1 15,21-22-15,-21 0 0,-1 0 16,1 0-16,-22 0 0,22 0 16,-21 0-16,20 0 0,-20 0 0,20 0 15,1-22-15,0 22 0,-1-21 0,22 0 16,-21 0-16,42 0 16,0 0-16,0-1 0,0-20 0,0 21 15,21 0-15,0 0 0,0-1 0,22 1 16,-1 21-16,0-21 0,1 0 15,-1 21-15,0 0 0,1 0 0,-1 0 16,0 0-16</inkml:trace>
  <inkml:trace contextRef="#ctx0" brushRef="#br0" timeOffset="43603.16">10837 5271 0,'0'0'0,"0"21"0,21-21 15,1 0 1,-1-21-1,0 21-15,-21-22 0,21 22 16,0-21-16,0 0 0,1 0 0,-1 0 16,0 0-16,-21-1 15,0 1-15,-21 21 16,0 0 0,-22 0-16,22 21 15,0 1-15,-21-1 0,20 0 0,1 0 16,0 0-16,0 0 0,0 1 0,21-1 15,0 0-15,0 0 0,0 0 16,0 0-16,0 1 0,0-1 0,21 0 16,21-21-16,-21 0 15,1 0-15,-1 21 0,0-21 16,21 0-16,-21 0 0,22 0 0,-22 0 16,0 0-16,21-21 0,-20 21 0,-1-21 15,0 0-15,0 21 16,0-22-16,-21 1 0</inkml:trace>
  <inkml:trace contextRef="#ctx0" brushRef="#br0" timeOffset="43939.96">11261 5207 0,'0'0'16,"0"-21"-16,0 0 0,21 21 0,-21-21 0,21 21 15,-21-22-15,21 22 16,0 0-16,0 0 0,1 0 16,-1 0-16,0 0 15,0 22-15,0-1 0,-21 0 16,21 0-16,1 0 0,-22 0 0,0 1 15,0-1-15,0 0 0,0 0 0,0 0 16,0 0-16,0 1 16,0-1-16,0 0 0,0 0 15,-22-21 1,22-21 15,0 0-31,0 0 0,0-1 16,0 1-16,0 0 0,0 0 15,22 0-15,-22 0 0,0-22 0,21 22 16,0 0-16,0 0 0,-21 0 0,21 21 16,0-22-16,1 22 0,-1 0 15,0 0-15,0-21 16,0 21-16,0 0 0</inkml:trace>
  <inkml:trace contextRef="#ctx0" brushRef="#br0" timeOffset="44282.77">11874 5038 0,'0'21'47,"0"0"-47,0 0 0,0 0 0,0 1 16,0-1-16,0 21 0,0-21 15,0 0-15,0 1 0,0 20 0,0-21 16,0 0-16,0 0 15,0 1-15,22-22 16,-1 0 0,0-22-1,0 22-15,-21-21 0,21 0 16,0 0-16,1 0 0,-22 0 0,21-1 16,0 1-16,0 0 0,0-21 0,0 21 15,1-22-15,-22 22 0,21-21 16,0 21-16,0-1 0,0 1 0,-21 0 15,21 21-15,1 0 16,-1 0 0,-21 21-16</inkml:trace>
  <inkml:trace contextRef="#ctx0" brushRef="#br0" timeOffset="44624.58">12382 5228 0,'43'-42'31,"-43"21"-31,21 21 0,0-21 16,-21-1-16,21 1 0,-21 0 16,21 21-16,-21-21 0,0 0 0,-21 21 31,0 21-16,0 0-15,0 0 16,0 0-16,-1 1 0,1 20 0,0-21 16,21 0-16,0 0 0,-21 1 0,21-1 15,0 0-15,0 0 0,0 0 16,0 0-16,0 1 0,21-22 16,-21 21-16,21-21 0,0 0 15,1 0-15,-1 0 0,0 0 16,21 0-16,-21 0 0,1 0 15,-1-21-15,21-1 0,-21 1 0</inkml:trace>
  <inkml:trace contextRef="#ctx0" brushRef="#br0" timeOffset="44983.38">12721 5101 0,'0'0'0,"0"-21"0,0 0 0,0 0 16,0 0-16,21 21 15,-21-22-15,21 22 16,1 0-1,-1 0-15,-21 22 0,0-1 0,21 0 16,-21 0-16,21 0 0,-21 0 0,0 22 16,0-22-16,0 21 15,0-21-15,0 1 0,0 20 0,0-21 16,0 0-16,0 0 0,0 1 0,0-1 16,-21-21-16,0 21 0,0-21 15,21 21-15,-22-21 16,22-21-1,0 0-15,0 0 16,0-1-16,0-20 0,0 21 16,22 0-16,-1-22 0,0 1 0,0 0 15,0-1-15,0 1 0,1 21 16,-1-21-16,0 20 0,0-20 0,0 21 16,0 21-16,1-21 0,-1 21 15,-21 21 1,0 0-16,0 0 0</inkml:trace>
  <inkml:trace contextRef="#ctx0" brushRef="#br0" timeOffset="45619.65">9398 6456 0,'0'0'0,"-21"-21"0,21 0 15,0-22-15,0 22 0,0 0 16,0 0-16,0-22 0,0 22 16,0 0-16,0 42 31,0 0-31,0 22 0,0-1 16,0 22-16,21-1 0,-21 1 0,0 20 15,0 1-15,0 0 0,0-1 0,0 1 16,0 21-16,0-22 0,-21 22 15,0-21-15,21 21 0,0 0 0,-22-22 16,1 22-16,0 0 0,21 0 0,-21-22 16,0 22-16,21-21 0,0 0 15,-21-1-15,21-20 0,-22-1 0,22 1 16,0-1-16,0-20 0,0-1 0,0 0 16,0-21-16,0 1 0,0-1 0,22-42 15,-22-1 1,21 1-16,0 0 0,0-21 15,-21-1-15,21 1 0</inkml:trace>
  <inkml:trace contextRef="#ctx0" brushRef="#br0" timeOffset="46547.4">9461 6477 0,'0'-42'0,"0"84"0,0-105 16,0 41-16,0 1 0,22 0 15,-22 0-15,21 21 16,0 0 0,0 0-16,0 0 15,0 0-15,1 0 0,20 21 0,-21-21 16,21 0-16,22 0 0,-1 0 0,1 0 15,21 0-15,-1 0 0,1 0 16,0 0-16,20-21 0,1 21 0,0 0 16,0 0-16,21-21 0,0 21 0,0 0 15,0 0-15,0 0 0,0 0 16,0 0-16,-21 0 0,21 0 16,-21 0-16,-1 0 0,-20 0 0,21 0 15,-21 0-15,-22 0 0,22 0 16,-43 0-16,22 0 0,-22 0 0,0 0 15,-21 0-15,22 0 0,-22 0 16,0 21-16,0 0 16,-21 0-16,0 0 0,0 1 15,0-1-15,0 0 16,0 0-16,0 21 0,0-20 0,0-1 16,-21 0-16,21 21 0,0-21 0,0 22 15,0-1-15,0 0 0,-21-20 16,21 20-16,-21 0 0,21 22 15,0-22-15,0 22 0,-21-1 0,21 1 16,0 20-16,0-20 0,-22 20 16,22-20-16,0-1 0,0 1 0,0-1 15,0 22-15,0-21 0,0-1 0,0 1 16,0-1-16,0 1 0,0-1 16,0 1-16,0-22 0,0 21 0,0-20 15,0-1-15,-21 0 0,21 1 0,0-1 16,-21 0-16,21 1 0,-21-22 15,21 21-15,0-21 0,0 1 16,-21 20-16,0-21 0,21 0 0,-22 0 0,22 1 16,-21-1-16,0 0 15,0-21-15,21 21 0,-21-21 16,0 21-16,-1-21 0,1 0 16,0 0-16,0 0 0,0 0 0,-22 0 15,22 0-15,-21 0 0,0 0 16,-22 0-16,22 0 0,-22 0 0,1 0 15,-1 0-15,-20-21 0,-22 21 0,0-21 16,0 0-16,-42 21 0,21-21 0,-21 21 16,0-22-16,-22 1 0,22 21 15,0 0-15,0-21 0,0 21 0,21 0 16,0 0-16,21-21 0,-21 21 16,42 0-16,-21-21 0,22 0 0,-1 21 15,21-22-15,1 22 0,-1-21 16,1 21-16,21 0 0,-1-21 0,22 21 15,0-21-15,0 21 0,21-21 16,0 0-16,21 21 16,0-22-16,0 22 0,22-21 0,-22 0 15,21 0-15,-21 21 0,22-21 0</inkml:trace>
  <inkml:trace contextRef="#ctx0" brushRef="#br0" timeOffset="46851.23">9821 7303 0,'-21'0'0,"42"0"0,-42-22 16,21 1-16,21 21 0,0 0 15,1-21-15,20 21 0,0 0 16,1 0-16,20-21 0,-21 21 0,22 0 16,-1 0-16,-20 0 0,20 0 15,-20 0-15,20 0 0,-42 0 16,22 0-16,-1 0 0,-21 0 0,-21 21 16,-21-21 15,0 0-31</inkml:trace>
  <inkml:trace contextRef="#ctx0" brushRef="#br0" timeOffset="47183.04">10308 7281 0,'0'0'15,"-21"22"-15,21-1 0,-21-21 16,21 21-16,0 0 0,-21-21 0,21 21 16,0 0-16,0 1 0,0-1 0,0 0 15,0 21-15,0-21 0,0 22 16,0-22-16,0 21 0,0-21 0,0 22 15,0-22-15,0 21 0,0 1 0,0-22 16,0 21-16,0-21 0,0 22 0,0-22 16,0 0-16,0 21 0,0-21 15,0 1-15,-22-1 0,1-21 0,-21 21 16,21 0-16,0-21 0,-22 0 0,1 0 16,21 0-16,-22 0 0,1 0 15,21 0-15,-21 0 0,20-21 16,-20 21-16,21-21 0,0 0 0,0-1 15,-1 1-15,1 0 0,21 0 16,0 0-16,0 0 0,0-1 16,0 1-16,43 0 0,-22 21 15,0 0-15,21-21 0,-21 21 16,22-21-16,-1 0 0</inkml:trace>
  <inkml:trace contextRef="#ctx0" brushRef="#br0" timeOffset="47510.86">11261 7366 0,'0'0'16,"-22"0"-16,1-21 0,0 21 0,-21 0 0,21 0 15,-1 0-15,-20 0 0,0 21 16,-1-21-16,22 21 0,-21 0 0,0 1 15,-1 20-15,1 0 0,21-21 0,-22 22 16,22-1-16,0 0 0,0-20 16,0 20-16,21 0 0,0 1 15,0-22-15,0 21 0,0-21 0,0 22 0,0-22 16,21 0-16,0 0 0,0 0 16,22 0-16,-22-21 0,21 22 15,0-22-15,1 0 0,-1 0 0,22 0 16,-22 0-16,0 0 0,1 0 0,-1-22 15,21 1-15,-20 0 0,-1 0 16,0 0-16,1 0 0</inkml:trace>
  <inkml:trace contextRef="#ctx0" brushRef="#br0" timeOffset="47771.71">11747 7408 0,'0'0'0,"0"-21"16,0 0-16,-21 21 31,21 21-31,-21 0 0,21 1 0,-21-1 16,21 21-16,0-21 0,-21 22 0,21-1 15,0-21-15,0 21 0,0-20 16,0 20-16,0-21 0,0 21 0,0-20 16,0 20-16,0-21 0,0 0 0,0 0 15,0 1-15,0-1 0,0 0 16,0 0-16,0-42 31,0 0-15</inkml:trace>
  <inkml:trace contextRef="#ctx0" brushRef="#br0" timeOffset="48660.59">11663 7599 0,'0'0'0,"0"-42"15,0 20-15,0-20 0,0 21 16,0-21-16,0 20 0,21-20 0,0 21 15,0 0-15,22 0 0,-22-1 16,0 1-16,21 21 0,-21 0 0,1 0 16,20 0-16,-21 0 0,0 0 15,0 21-15,1 1 0,-1-1 0,-21 0 16,0 0-16,0 21 0,0-20 0,0-1 16,0 21-16,0-21 0,0 0 15,-21 1-15,21-1 0,-22 0 16,-20 0-16,21 0 0,0-21 0,-22 21 15,22 1-15,-21-22 0,21 0 0,0 21 16,-1-21-16,1 0 0,0 0 0,0 0 16,42-21 15,0 21-31,22 0 0,-22 0 16,0 0-16,0-22 0,21 22 15,-20 0-15,-1 0 0,21 0 0,-21 0 16,0 0-16,1 0 0,20 22 0,-21-22 15,0 21-15,0 0 16,1 0-16,-1 0 0,-21 0 16,21 1-16,-21-1 0,0 0 0,0 0 15,0 0-15,0 0 0,-21 1 16,0-1-16,-1 0 0,1 21 0,-21-21 16,0 1-16,20-1 0,-20 0 0,0-21 15,21 21-15,-22 0 0,22-21 0,-21 0 16,21 21-16,-1-21 0,1 0 15,0 0-15,0 0 0,0 0 0,0 0 16,-1 0-16,1 0 0,0-21 16,0 21-16,21-21 15,-21 21-15,0 0 0,-1 0 16,22-21-16,-21 21 250,0 0-234,21 21-16,0-42 78,21 0-78,0 0 0,1 21 15</inkml:trace>
  <inkml:trace contextRef="#ctx0" brushRef="#br0" timeOffset="49531.58">12996 5440 0,'0'0'0,"21"0"16,1 0-16,20 21 0,0-21 15,22 0-15,-1 0 0,1 0 16,-1 0-16,22 0 0,0 0 0,-1 0 16,1 0-16,0 0 0,20 0 15,-20 0-15,21 0 0,-21 0 0,-1 0 16,1 0-16,0 0 0,-22 0 0,1 0 16,-1 0-16,-21 0 15,1 0-15,-1 0 0,-21 0 0,0 0 16,1 0-16,-22-21 31,-22 0-15,1 21-16,0 0 0,0-21 0</inkml:trace>
  <inkml:trace contextRef="#ctx0" brushRef="#br0" timeOffset="49967.33">14499 5165 0,'0'0'15,"-21"0"-15,0 0 16,0 0 0,21 21-16,0 0 15,0 0 1,21-21-16,0 21 0,0-21 0,0 22 15,0-22-15,1 21 0,-1-21 0,21 0 16,-21 21-16,22-21 0,-22 0 16,21 0-16,-21 0 0,22 0 15,-22 21-15,0-21 0,0 0 0,0 0 16,0 0-16,1 0 0,-1 0 16,-21 21-1,-21 0-15,-1 1 0,-20-1 16,21 0-16,-21 0 0,-1 0 15,1 22-15,0-1 0,-1 0 0,1-21 16,-22 22-16,22-1 0,0 0 16,-1 1-16,1-22 0,0 0 0,21 21 15,-22-20-15,22-1 0,0 0 16,0-21-16,21 21 0,-21-21 0,42 0 31,0-21-31,21 0 0</inkml:trace>
  <inkml:trace contextRef="#ctx0" brushRef="#br0" timeOffset="50631.95">15600 3577 0,'0'0'0,"21"0"16,0-21 0,-21 42-1,0 0 1,0 1-16,0-1 16,0 21-16,-21 0 0,0 1 0,21-1 15,-21 0-15,-1 22 0,22 21 16,-21-22-16,0 22 0,21-1 0,-21 1 15,0 0-15,21-1 0,0 22 0,-21 0 16,21 0-16,-22 0 0,22 0 16,0 21-16,0-22 0,0 1 0,0 21 15,-21-21-15,21 21 0,0-21 16,0 21-16,-21-21 0,0 21 16,0 0-16,0 0 0,-1 0 0,1 0 15,0 0-15,0 21 0,0-21 0,0 0 16,-1 0-16,1 21 0,0-21 15,0 0-15,0 0 0,-22 0 0,22 0 16,0-21-16,0 0 0,21 0 0,-21-1 16,0 1-16,21-21 0,0 21 0,0-43 15,0 22-15,0-22 0,0 1 16,0-22-16,0 1 0,0-1 0,0-21 16,0 0-16,0 0 0,21-21 15,-21-21-15,21 0 16,-21 0-16,21-21 0,0-1 0,-21 1 15,21-22-15,1 1 0,-1-22 16,0 1-16</inkml:trace>
  <inkml:trace contextRef="#ctx0" brushRef="#br0" timeOffset="52599.37">15684 3450 0,'-21'0'16,"21"21"-16,-21-21 0,0 0 15,0 0 1,0 0-16,-1 0 15,22-21 1,-21 21-16,21-21 16,0 0-1,0 0-15,0 0 16,21-1-16,1 22 16,-1-21-16,0 21 0,0-21 15,0 21-15,22-21 0,-22 21 0,21-21 16,0 21-16,-20-21 0,20 21 15,21 0-15,-20-22 0,20 22 0,1 0 16,-1 0-16,22-21 0,0 21 16,-1 0-16,-20 0 0,20 0 0,1-21 15,0 21-15,-22 0 16,1 0-16,20 0 0,1 0 0,0 0 16,-1 0-16,1 0 0,0 0 15,-1 21-15,1-21 0,-21 21 0,20 1 16,-20-22-16,20 21 0,-20 0 15,-1-21-15,1 21 0,-1 0 0,1-21 16,-1 21-16,22-21 0,-21 22 16,-1-22-16,1 0 0,-1 21 0,-21-21 15,22 0-15,-22 0 0,1 21 0,-1-21 16,-21 0-16,21 0 0,-20 0 16,20 0-16,-21 0 0,0 0 0,0 21 15,1-21 1,-1 0-16,0 0 15,0 0 1,-21 21 15,0 0-15,21-21 0,-21 22-16,0-1 0,0 0 15,0 0-15,0 0 16,0 0-16,0 1 0,0-1 0,0 0 15,0 21-15,0-21 0,0 1 16,0 20-16,0 0 0,0 1 16,0-1-16,0 21 0,0-20 0,0 20 15,0 1-15,0-1 0,0 1 16,0-1-16,0 1 0,0-1 0,0 1 16,0 20-16,0-20 0,0 21 15,0-22-15,0 22 0,0-22 0,0 22 16,0 0-16,0-22 0,0 22 0,0-22 15,0 22-15,0 0 0,0-1 16,0-20-16,0 20 0,0 1 0,-21 0 16,21-22-16,-21 22 0,0 0 0,21-1 15,-21 1-15,-1 0 0,1 20 16,21-20-16,-21 0 0,0-1 16,21 1-16,0 0 0,-21 21 0,21-22 15,-21 1-15,-1 0 0,22-1 16,0 1-16,0 0 0,-21-1 0,21-20 15,-21 20-15,21-20 0,0 21 0,0-1 16,0-20-16,0-1 0,0 1 16,0-1-16,0 1 0,0-1 0,0-20 15,0 20-15,0-21 0,0 22 0,0-22 16,0 1-16,0-1 0,0 0 16,0 1-16,0-22 0,0 21 0,-21-21 15,21 0-15,0 22 0,0-22 0,-21-21 16,21 21-16,0 0 15,0 0-15,-21-21 16,-1 0-16,1 0 16,0 0-16,0 0 15,0 0-15,0 0 16,-1 0-16,1 0 0,0 0 0,-21 0 16,21 0-16,-1 0 0,1 0 0,-21 0 15,21 0-15,-22 0 0,1 0 16,21 22-16,-21-22 0,-1 0 0,1 0 15,0 0-15,-1 0 0,1 0 0,-22 21 16,22-21-16,-21 0 0,-1 0 0,22 0 16,-22 21-16,1-21 15,-1 0-15,1 0 0,-1 21 0,1-21 16,-1 0-16,1 0 0,-1 0 0,1 0 16,-1 0-16,1 21 0,20-21 0,-20 0 15,-1 0-15,1 0 0,-1 0 16,-20 0-16,20 0 0,1 0 0,-22 0 15,22 0-15,-1 0 0,-21 0 0,22-21 16,-1 21-16,1 0 0,-1-21 16,1 0-16,-1 21 0,1-21 0,-1 21 15,1 0-15,-1-22 0,22 22 0,-21 0 16,20 0-16,-20 0 0,20 0 16,1 0-16,0 0 0,-1 0 15,1 0-15,0 0 0,-1 0 0,1 0 16,21 0-16,-21 0 0,20 0 0,-20 22 15,21-22-15,0 0 0,0 0 0,21 21 16,-22-21-16,1 0 16,0 0-16,21-21 47,0-1-47,0 1 15,21 0-15,-21 0 0,21 0 0,-21-22 16</inkml:trace>
  <inkml:trace contextRef="#ctx0" brushRef="#br0" timeOffset="57523.65">14266 10626 0,'0'0'0,"21"0"16,1 0-16,-1-21 0,-21-1 15,0 1-15,21 0 0,-21 0 16,0 0-16,0 0 15,0-1-15,0 1 0,0 0 16,-21 0-16,0 0 0,-1 0 0,1-1 16,-21 1-16,0 0 0,20 21 15,-20 0-15,0 0 0,-1 0 0,1 0 16,0 21-16,21-21 0,-22 43 0,22-22 16,-21 21-16,21 0 0,-1 1 15,1-1-15,21-21 0,0 22 0,0-1 16,0 0-16,0 1 0,0-22 0,0 21 15,0-21-15,0 0 0,21 1 16,1-22-16,20 21 0,-21-21 16,0 0-16,22 0 0,-1 0 15,-21-21-15,21-1 0,1 1 16,-1 21-16,0-42 0,1 21 0,-1 0 16,0-22-16,-20 22 0,20-21 0,-21-1 15,0-20-15,0 21 0,1-22 16,-22 22-16,0-22 0,21 22 0,-21-22 15,21 22-15,-21-21 0,0 20 0,21 1 16,-21 0-16,0 20 0,0 1 16,0 0-16,0 0 0,0 42 15,0 0-15,0 0 16,0 22-16,-21-1 0,0 0 16,0 1-16,-1-1 0,22 0 0,-21 22 15,0-22-15,0 22 0,0-1 16,0-20-16,-1 20 0,22-21 0,0 1 15,0-1-15,0 0 0,0 1 0,0-22 16,0 0-16,22 0 0,-1 0 16,0-21-16,0 0 0,21 22 0,-20-22 15,-1 0-15,21 0 0,-21 0 0,22-22 16,-22 22-16,21-21 0,-21 0 16,0 0-16,1 0 0,20 0 0,-21-1 15,0-20-15,-21 21 0,21-21 0,-21-1 16,0 22-16,0-21 15,0 21-15,0-22 0,0 22 0,0 0 16,-21 21-16,0 0 0,0 0 16,0 0-16,0 0 15,-1 0-15,22 21 0,0 0 16,0 0 0,0 1-16,22-22 0,-1 21 0,0 0 15,0 0-15,0 0 0,0 0 0,-21 1 16,22-1-16,-1 0 0,-21 0 15,0 0-15,0 22 0,0-22 16,0 0-16,0 0 0,0 0 16,0 0-16,0 1 15,21-22 1,0 0-16,0-22 16,0 22-16,-21-21 15,22 0-15,-1 0 0,0 0 0,-21 0 16,21-1-16,0 1 0,0-21 0,1 21 15,-1-22-15,0 1 0,0 21 16,-21-21-16,21 20 0,-21 1 0,21 0 16,-21 42-1,0 0-15,0 1 16,0-1-16,0 0 0,-21 21 0,21-21 16,-21 1-16,0 20 0,21-21 0,0 0 15,-21 0-15,21 1 0,0-1 16,-21 0-16,21 0 0,0 0 15,21-21 1,0-21 0,-21 0-16</inkml:trace>
  <inkml:trace contextRef="#ctx0" brushRef="#br0" timeOffset="57688.56">15155 10245 0,'-21'-21'0,"42"42"0,-63-64 15,42 65 17,0-1-17,0 0-15,21-21 0,0 21 0,0 0 16,1 0-16</inkml:trace>
  <inkml:trace contextRef="#ctx0" brushRef="#br0" timeOffset="58047.35">15494 10393 0,'0'0'0,"-21"0"0,21 21 16,0 0-1,0 22-15,0-22 0,0 0 16,0 21-16,0-21 0,0 22 0,0-22 15,0 21-15,0-21 0,0 1 0,0 20 16,0-21-16,0 0 0,0 0 16,0 1-16,21-22 31,0 0-31,0-22 16,0 1-16,-21 0 15,22 0-15,-1 0 0,-21 0 0,21-22 16,0 22-16,0-21 0,0 21 15,-21-22-15,22 1 0,-1 21 0,0 0 16,-21-22-16,0 22 0,21 0 16,0 21-16</inkml:trace>
  <inkml:trace contextRef="#ctx0" brushRef="#br0" timeOffset="58379.16">15790 10753 0,'0'0'0,"21"0"0,1 21 16,-1-21-16,0 0 16,0 0-16,0 0 0,-21-21 15,21 0-15,1 21 0,20-22 16,-21 1-16,0 0 0,0 0 0,1 0 16,-22 0-16,21-22 0,-21 22 0,0 0 15,0 0-15,0 0 0,0-1 16,-21 22-16,-1 0 15,1 0-15,0 22 0,-21-1 16,21 0-16,-1 0 0,1 0 16,0 0-16,21 22 0,0-22 0,-21 0 0,21 21 15,0-20-15,0-1 0,0 0 16,0 0-16,0 0 0,0 0 16,21-21-16,0 0 0,0 22 15,1-22-15,20 0 0,-21 0 0,21 0 16,1 0-16,-1 0 0,-21 0 15,22-22-15,-1 22 0,-21-21 0,0 0 16</inkml:trace>
  <inkml:trace contextRef="#ctx0" brushRef="#br0" timeOffset="58671.99">16362 10605 0,'0'-22'16,"0"44"-16,0-86 0,0 43 0,0 0 0,0 0 16,21-1-16,0 1 0,0 0 15,0 21-15,1 0 0,20 0 0,-21 0 16,0 0-16,22 21 0,-22-21 0,0 21 15,0 22-15,0-22 0,-21 0 16,21 21-16,1-20 0,-22-1 0,0 21 16,0-21-16,0 0 0,0 1 0,0-1 15,0 0-15,-22 0 0,1-21 16,0 21-16,0-21 16,0 0-16,21-21 15,0 0 1,0 0-16,0 0 0,0-1 15,0 1-15,21-21 0,0 21 0,0-22 16,0 22-16,-21-21 0,22 0 16,-1-1-16,0 22 0,0-21 0,0-1 15,0 22-15,22-21 0,-22 21 0</inkml:trace>
  <inkml:trace contextRef="#ctx0" brushRef="#br0" timeOffset="61703.64">17251 10308 0,'0'0'16,"-21"0"-16,-1 21 0,22 1 16,-21-22-16,0 0 0,42 0 31,0-22-15,1 22-16,-1-21 0,0 0 0,0 21 15,21-21-15,-20 0 0,-1 0 16,0-1-16,0 1 0,0 0 0,0-21 15,1 21-15,-22-1 0,21 1 0,-21-21 16,0 21-16,-21 0 16,-1 21-16,1 0 0,-127 42 15,106-21 1,-1 21-16,22-20 0,-21-1 16,21 21-16,0-21 0,-1 22 0,1-1 15,21-21-15,0 21 0,0-20 16,0 20-16,0-21 0,21 0 0,1 22 15,-1-43-15,0 21 0,0 0 0,0 0 16,0-21-16,22 0 0,-22 0 16,0 0-16,21 0 0,-20 0 0,-1 0 15,-21-21 1,0 0-16,-21 21 16,-1 0-16,1 0 0,0 0 0,-21 0 15,21 21-15,-22 0 0,22-21 0,-21 21 16,21 0-16,-1 22 15,1-22-15,0 0 0,0 0 0,21 22 16,-21-22-16,21 0 0,0 0 0,0 0 16,0 0-16,0 1 0,21-1 15,0-21-15,0 0 0,0 0 16,1 0-16,20 0 0,-21 0 0,0 0 16,0 0-16,1 0 0,20 0 15,-21-21-15,0-1 0,0 1 0,1 0 16,-22 0-16,21 0 0,0 0 15,0-1-15,0-20 0,0 21 0,1 0 16,-1-22-16,0 22 0,21 21 0,-21-21 16,1 21-16,-1-21 0,0 21 15,0 0-15,0 21 16,0 0-16,1-21 0,-1 21 0,-21 1 16,0-1-16,21 0 0,-21 0 0,0 0 15,0 0-15,0 1 16,0-1-16,0 0 0,-21-21 15,21 21-15,-21-21 16,21 21-16,-22-21 0,22-21 31,0 0-15,22 0 0,-1 0-16,-21-1 0,21 1 0,0 0 15,0 0-15,-21 0 0,21 0 16,1-1-16,-1 1 0,0-21 0,-21 21 15,21 0-15,0-1 0,-21 1 16,0 42 15,0 1-31,-21-1 0,0 0 0,21 0 16,0 0-16,-21 0 0,0 22 16,21-22-16,-22 0 0,22 0 0,0 0 15,0 1-15,0-1 0,0 0 16,0 0-16,22 0 0,-1-21 15,0 0-15,0 0 0,0 0 16,22 0-16,-22 0 0,0 0 0,21 0 16,-21 0-16,22 0 0,-22-21 15,0 21-15,0-21 0,0 0 0,1 0 16,-1-1-16,0 1 0,-21-21 16,0 21-16,0 0 0,0-1 0,0 1 15,0 0-15,0 0 0,-21 21 16,0 0-16,-1 0 15,1 0-15,0 21 0,21 0 0,0 0 16,-21 1-16,21 20 0,-21-21 0,21 0 16,0 0-16,0 22 0,0-22 15,0 0-15,0 0 16,0 0-16,21 1 0,0-22 16,0 0-16,0 0 0,1 0 15,-1 0-15,0 0 0,0 0 0,0 0 16,0 0-16,1 0 0,-1-22 0,0 1 15,-21 0-15,21 21 0,0-21 16,0-21-16,1 20 0,-22 1 0,21 0 16,0-21-16,0 21 0,-21-22 0,21 22 15,-21 0-15,21 0 16,-21 42 15,0 0-31,0 0 16,0 0-16,0 1 0,22-22 47,-22-22-32,0 1 1,21 0-16,-21 0 0,0 0 16,0 0-16,0-1 0,-21 22 15,-1 0 1,1 0-16,0 0 0,21 22 15,-21-1-15,0 0 16,0 0-16,-1 0 0,22 22 0,-21-22 16,21 21-16,-21-21 0,21 0 0,0 1 15,0 20-15,0-21 0,0 0 16,0 0-16,21 1 0,0-22 16,1 0-16,-1 0 0,0 0 0,0 0 15,21 0-15,-20 0 0,20 0 16,-21 0-16,0-22 0,0 22 0,22-21 15,-22 0-15,0 21 0,-21-21 0,21 0 16,0 0-16,1-22 16,-22 22-16,0 0 0,21 0 0,-21 0 15,0-1-15,0 1 0,0 0 0,-21 42 32,21 0-32,-22 1 15,1-1-15,21 21 0,0-21 16,0 0-16,-21 1 0,21-1 0,0 0 15,0 0-15,0 0 0,0 0 0,0 1 16,21-1 0,0-21-16,1 0 0,-1 0 0,0 0 15,0-21-15,21-1 16,-20 22-16,-1-21 0,0 0 16,0 0-16,0 0 0,-21 0 0,21-1 15,1-20-15,-1 0 0,0 21 0,-21-22 16,21 1-16,-21 0 0,21-1 15,-21 22-15,0 0 0,0 0 0,0 0 16,0 42 0,-21 0-16,21 0 15,-21 21-15,21-20 0,-21 20 0,21-21 16,0 21-16,0-20 0,0-1 0,0 0 16,0 0-16,0 0 0,0 0 15,21-21 1,0 0-16,0 0 0,0-21 15,1 0-15,-1 0 0,0 0 16,21 0-16,-21-22 0,1 1 16,20 0-16,-21-1 0,0 1 0,22 0 15,-22-22-15,21 22 0,-21-22 0,0 22 16,22-22-16,-22 22 0,-21 0 0,0 21 16,0-22-16,0 22 0,-21 21 15,0 21 1,-1 0-16,1 22 0,-21-22 15,21 21-15,0 1 0,-22-1 0,22 21 16,0-20-16,0 20 0,21-20 16,0 20-16,-21-21 0,21 22 15,0-22-15,0 1 0,0-1 0,0 0 16,0-21-16,0 22 0,0-22 0,0 0 16,21 0-16,0-21 0,0 21 15,0-21-15,0 0 0,1 0 0,20 0 16,-21 0-16,21 0 0,1 0 0,-22-21 15,21 21-15,1-21 0,-1 0 16,-21 0-16,0 0 0,0-1 0,1 1 16,-1-21-16,0 21 0,-21 0 0,21-22 15,-21 22-15,0 0 0,0 0 16,0 0-16,-21 21 16,0 0-16,0 0 0,-1 0 15,-20 0-15,21 21 0,0 0 0,0 0 16,21 0-16,-22 0 0,1 1 0,21-1 15,-21 0-15,21 0 0,0 0 16,0 0-16,0 1 0,0-1 16,0 0-16,21-21 0,0 0 0,1 0 15,-1 0-15,0 0 16,0 0-16,0-21 0,0 21 16,1-21-16,-1-1 0,-21 1 15,21 0-15,0 0 0,-21-21 0,0 20 16,21 1-16,-21 0 0,0 0 15,0 0-15,-21 21 16,21 21 0,-21 0-16,0 0 0,0 0 0,21 1 15,0-1-15,0 0 0,-22 0 16,22 0-16,0 0 0,0 1 0,0-1 16,0 0-16,0 0 0,22-21 15,-1 0-15,0 0 0,0 0 16,0 0-16,0 0 0,1 0 0,-1 0 15,0 0-15,21-21 0,-21 0 16,1 0-16,-1-1 0,0 1 16,0-21-16,0 0 0,-21-1 0,21 1 15,1-22-15,-1 1 0,0 21 16,0-22-16,0 22 0,0-1 0,-21 1 16,0 0-16,22-1 0,-22 22 0,0 0 15,0 0-15,-22 21 16,22 21-16,0 0 15,-21 0-15,0 22 0,21-22 0,-21 21 16,0 1-16,21-1 0,0 0 16,-21 1-16,21-1 0,-22 0 0,22 1 15,-21-1-15,21 0 0,0 1 16,0-22-16,-21 0 0,21 0 16,-21 0-16,21 0 0,0 1 0,0-44 46,0 1-46,0 0 0,21 0 16,-21 0-16,21-22 0,0 22 16,1 0-16,20-21 0,-21 21 0,21-1 15,-20 1-15,20 21 0,0 0 0,-21 0 16,22 0-16,-22 0 0,21 21 16,-21 1-16,-21-1 0,0 0 0,0 0 15,0 0-15,0 22 0,0-22 16,0 0-16,-21 0 0,0 0 15,0 0-15,0 1 0,0-22 0,-22 21 16,22-21-16,-21 0 0,21 0 16,-22 0-16,22 0 0,0 0 0,0 0 15,0 0-15,-1 0 0,22-21 16,0-1 0,0 1-16,22 21 0,-1-21 0</inkml:trace>
  <inkml:trace contextRef="#ctx0" brushRef="#br0" timeOffset="62223.46">21061 10012 0,'0'0'0,"0"-21"0,0 42 16,0 0 0,0 0-16,-21 0 0,-1 1 0,1 20 15,0 0-15,0 1 0,0-1 16,-22 0-16,22 1 0,0 20 0,0-21 15,0 1-15,0-1 0,-1 0 0,22-20 16,0 20-16,0-21 0,0 21 16,0-20-16,0-1 0,22 0 15,-1-21-15,0 0 0,0 0 16,0 0-16,0 0 0,22 0 0,-22 0 16,0-21-16,21 21 0,-20-21 15,-1-1-15,0 1 0,0 0 16,0 0-16,0-21 0,1 20 0,-22 1 15,0-21-15,0 21 0,0-22 0,0 22 16,0 0-16,0 0 0,0 42 31,-22 0-31,22 0 0,-21 1 16,21-1-16,0 0 0,0 0 0,-21 0 16,21 0-16,0 1 0,0-1 15,0 0-15,21-21 16,0 0-16,1 0 15,-22 21 17,0 0-17,0 0 1,-22-21 0,1 0-16,0 0 15,0 0-15,0 0 0,0 0 16</inkml:trace>
  <inkml:trace contextRef="#ctx0" brushRef="#br0" timeOffset="62451.33">19283 10054 0,'0'0'0,"-43"0"0,-41-21 31,105 21-31,0 0 0,0 0 15,22 0-15,-1 0 0,21 0 0,-20 0 16,20 0-16,1 0 0,-22-21 0,22 21 16,-22 0-16,-21 0 0,21-21 15,-20 21-15,-22-21 0,0-1 16,0 1-16,0-21 0,0 21 0,-22 0 16,1-22-16</inkml:trace>
  <inkml:trace contextRef="#ctx0" brushRef="#br0" timeOffset="63123.7">14965 1947 0,'-21'0'15,"42"0"-15,-85 22 0,64-1 16,21-21 0,1 21-16,20-21 0,0 0 15,1 0-15,20 0 0,1 21 0,-1-21 16,22 0-16,-22 0 0,1 0 16,-1 0-16,1 0 0,-22 0 0,-21 21 15,22-21-15,-22 0 0,-42 0 31,-1 0-31</inkml:trace>
  <inkml:trace contextRef="#ctx0" brushRef="#br0" timeOffset="63339.57">15430 2032 0,'0'0'0,"-21"0"0,0 0 32,21 21-17,0 0-15,0 22 0,0-22 16,0 21-16,0 1 0,0-1 15,0 0-15,0 1 0,0-1 0,0 21 16,0-20-16,0-1 0,0 0 0,-21 1 16,0-22-16,21 21 0,-21-21 15,-1 1-15,22-1 0,-21-21 16,21 21-16,21-21 31,1-21-31,-1 21 0</inkml:trace>
  <inkml:trace contextRef="#ctx0" brushRef="#br0" timeOffset="63719.71">15600 2455 0,'0'0'0,"0"-84"31,0 63-31,0-1 0,0 1 16,21 0-16,0 0 15,0 21-15,0 0 0,22 0 16,-22 0-16,0 0 0,21 0 15,-20 21-15,20 0 0,-21 22 0,21-22 16,-20 21-16,-1 0 0,0-20 16,0 20-16,-21 0 0,0-21 0,0 22 15,0-22-15,0 0 0,-21 0 0,0 0 16,21 1-16,-21-22 0,-1 0 16,1 0-16,0 0 0,0-22 15,21 1-15,0-21 16,0 21-16,0 0 15,0-22-15,0 22 0,0-21 16,21-1-16,0 22 0,0-21 0,1 21 16,-1-22-16,0 22 0,21 0 15,-21 21-15,22-21 0,-22 21 0,21 0 16,1 0-16,-22 0 0,21 0 0,-21 21 16,0-21-16,22 21 0,-22-21 15,0 21-15,0 1 0,0-1 0</inkml:trace>
  <inkml:trace contextRef="#ctx0" brushRef="#br0" timeOffset="64711.93">16552 2434 0,'0'0'16,"21"0"-16,1 0 0,-1 0 0,0 0 16,0 0-16,0 0 0,-21-21 15,21 0-15,-21 0 0,22 21 16,-22-21-16,0-1 0,0 1 0,0 0 16,0 0-16,0 0 0,-22 0 15,1-1-15,0 22 0,0 0 16,0 0-16,-22 0 0,22 0 0,-21 0 15,0 22-15,-1-1 0,1 0 16,21 0-16,-22 21 0,1 1 16,21-22-16,-21 21 0,20 1 0,1-22 15,21 21-15,0-21 0,0 0 0,0 1 16,0-1-16,0 0 16,21-21-16,1 0 15,20 0-15,-21 0 0,21-21 0,-20 21 16,20-21-16,0-1 0,-21 1 15,22 0-15,-1 0 0,-21-21 0,22 20 16,-22-20-16,0 21 0,0-21 16,0 20-16,0 1 0,-21 0 15,0 0-15,0 0 0,0 0 0,0 42 32,0 0-32,0 0 0,0 0 15,0 22-15,0-22 0,0 21 16,0-21-16,0 0 0,22 1 15,-1-1-15,0 0 0,0 0 0,0-21 16,0 0-16,1 21 0,-1-21 16,21 0-16,-21 0 0,0 0 0,1-21 15,-1 21-15,0-21 0,0 0 16,0 0-16,0-1 0,-21 1 0,22 0 16,-22 0-16,0 0 0,0-22 15,0 22-15,0 0 0,0 0 0,0 0 16,-22 42 15,22 0-31,0 0 0,-21 0 0,21 22 16,0-22-16,0 0 0,0 21 15,0-20-15,0-1 0,-21 0 16,21 0-16,0 0 0,0-42 31,21 0-15,-21 0-16,21 0 15,1-1-15,-22 1 0,21 0 0,0 0 16,-21 0-16,21 0 0,0-1 0,-21 1 16,0 0-16,21 0 0,-21 0 15,22 21-15,-22 21 16,0 0 0,0 0-16,0 0 0,0 1 15,0-1-15,0 21 0,0-21 0,0 0 16,0 1-16,0-1 0,0 0 15,0 0-15,21-21 0,0 0 16,0 0-16,0 0 0,0 0 16,22 0-16,-22 0 0,21 0 0,-21-21 15,22 21-15,-22-21 0,21 0 16,-21-1-16,22 1 0,-22 0 0,0 0 16,21 0-16,-20 0 0,-1-1 15,-21 1-15,0 0 0,21 0 0,-42 21 31,0 0-15,-1 21-16,22 0 0,-21 0 16,0 1-16,21-1 0,0 0 15,-21 0-15,21 0 0,-21 0 0,21 1 16,0-1-16,21-42 31</inkml:trace>
  <inkml:trace contextRef="#ctx0" brushRef="#br0" timeOffset="64963.29">18055 1990 0,'0'0'0,"0"-21"0,0-1 16,0 1-16,0 0 0,0 42 16,0 0-1,-21 1-15,0-1 0,0 21 16,21-21-16,-22 22 0,1-1 0,0 0 15,0 1-15,0-1 0,21 21 16,-21-20-16,-1-1 0,22 0 0,-21 1 16,21-22-16,0 21 0,0-21 0,0 1 15,0-1-15,21 0 0,22-21 16,-22 0-16,0 0 0,21 0 0,-20 0 16,20 0-16,0 0 15,1 0-15,-1-21 0</inkml:trace>
  <inkml:trace contextRef="#ctx0" brushRef="#br0" timeOffset="65351.07">18415 2413 0,'0'0'0,"0"-42"0,0 21 0,0-1 0,0 1 16,0 0-16,0 0 0,-21 0 15,0 0-15,-1 21 0,1 0 0,0 0 16,0 0-16,0 0 0,0 21 16,-22 0-16,22 0 0,0 0 0,0 22 15,0-22-15,-1 0 16,22 21-16,0-21 0,-21 22 0,21-22 15,0 0-15,0 0 0,0 0 0,0 1 16,0-1 0,21-21-16,1 0 0,-1 0 15,0-21-15,0-1 0,0 22 16,0-21-16,1-21 0,-1 21 0,0 0 16,0-22-16,0 1 0,-21 21 15,21-22-15,1 22 0,-22-21 0,21 21 16,-21 0-16,0 42 31,-21 0-31,21 21 16,0-21-16,-22 22 0,22-22 15,-21 21-15,21 1 0,0-1 0,0-21 16,0 0-16,0 22 0,0-22 16,0 0-16,21-21 0,1 0 0,20 0 15,-21 0-15,21 0 0,1 0 16,-1 0-16</inkml:trace>
  <inkml:trace contextRef="#ctx0" brushRef="#br0" timeOffset="65635.23">18944 1884 0,'0'0'0,"0"-42"16,0-1-16,0 1 0,-21 21 0,0 0 15,0 21-15,-1 0 16,22 21-16,-21 21 0,21-21 0,-21 22 15,21-1-15,-21 0 0,0 1 16,0 20-16,21-21 0,-22 1 0,1-1 16,0 22-16,21-22 0,-21 0 0,21 22 15,-21-22-15,21 0 0,0 1 16,0-22-16,0 21 0,0-21 0,0 1 16,21-1-16,0-21 0,0 0 15,0 0-15,1 0 0,-1 0 16,21 0-16,-21 0 0,0-21 0,1-1 15,20 1-15,-21-21 0,0 21 16,0-22-16,1 22 0</inkml:trace>
  <inkml:trace contextRef="#ctx0" brushRef="#br0" timeOffset="65972.12">19029 2371 0,'0'-21'0,"21"-22"15,-42 107-15,42-107 32,-21 65-32,-21 20 0,21-21 0,-21 21 15,21-20-15,0 20 0,0-21 16,0 21-16,0-20 0,0-1 0,0 0 15,0 0-15,21 0 0,-21 0 16,21-21-16,0 0 0,0 0 16,22 0-16,-22 0 0,0 0 0,0-21 15,0 0-15,0 0 16,-21 0-16,22-22 0,-22 22 0,0 0 16,0 0-16,0-21 0,0 20 15,0 1-15,-22 0 0,1 0 0,0 21 16,0 0-1,0 0-15,0 21 16,21 0-16,0 0 16,0 1-16,0-1 31,21-21-15,0 0-1,-21-21-15,0-1 16</inkml:trace>
  <inkml:trace contextRef="#ctx0" brushRef="#br0" timeOffset="66155.02">18669 2138 0,'-21'0'0,"42"0"0,-42-21 0,42 21 16,21 0-1,-21 0-15,22 0 0,-1 0 16,0 0-16,22 0 0,-22 0 15,1 0-15,-1 0 0,0 0 0,1 0 16,-1 0-16,-21 0 0,21 0 0,-20 0 16,-22 21-16</inkml:trace>
  <inkml:trace contextRef="#ctx0" brushRef="#br0" timeOffset="66955.24">20997 3852 0,'0'0'0,"0"-21"0,0 0 0,0 0 16,0-21-16,0 20 0,0 1 16,21 21-16,-21-21 0,0 0 15,22 21-15,-22 21 31,0 0-15,0 0-16,0 22 0,0-22 0,0 21 16,0 1-16,0 20 0,0 1 15,-22 20-15,1-20 0,0 20 0,21 1 16,-21 0-16,0-1 0,0 1 0,21 0 16,-22 21-16,1-1 0,0 1 15,0 0-15,0 0 0,0 0 0,-1 0 16,1 21-16,0 0 0,0-22 15,0 22-15,-22-21 0,22 21 0,0 0 16,0-21-16,0 21 0,-22 0 0,22 0 16,0 0-16,0 0 0,-21 0 15,20 0-15,1 0 0,0 0 16,0 0-16,-21 0 0,20 0 0,1 0 16,0 0-16,0 0 0,0 0 0,-22-21 15,22 21-15,0 0 0,0-21 16,0 0-16,0-1 0,-1-20 0,1 0 15,21-1-15,-21 1 0,21-21 0,-21-1 16,21 1-16,0-22 0,-21 0 0,21-21 16,0 1-16,0-65 15,0 22 1,0-21-16,0-1 0,21 1 16,-21-21-16,21-1 0,0 1 0,-21-22 15</inkml:trace>
  <inkml:trace contextRef="#ctx0" brushRef="#br0" timeOffset="68504.34">20955 3598 0,'0'-21'0,"0"42"0,-21-42 16,21 0-16,0 0 0,-21 21 0,21-21 15,0 0-15,0-1 16,21 1 0,0 21-16,0 0 0,21-21 0,-20 21 15,20 0-15,0-21 0,22 21 16,-1 0-16,1-21 0,20 21 15,22 0-15,-21-21 0,21-1 0,0 22 16,-22-21-16,22 21 0,0-21 16,21 21-16,0-21 0,0 21 0,21 0 15,0-21-15,0 21 0,1 0 16,20 0-16,0 0 0,1 0 0,-22 0 16,21 0-16,-21 0 0,-21 0 15,0 0-15,0 0 0,-21 0 16,0 0-16,-21 0 0,-1 0 15,1 0-15,-22 0 0,-20 0 16,20 0-16,-20 0 0,-22 0 0,21 0 16,0 0-16,-20 0 0,-1 0 15,21 0-15,-21 0 0,0 0 0,1 0 16,-1 0-16,-21 21 16,21-21-16,-21 21 0,0 0 15,0 0-15,0 1 0,0-1 16,0 0-16,0 0 0,0 21 15,0-20-15,0 20 0,0 0 0,0-21 16,0 22-16,0-1 0,0 0 16,0 1-16,0-1 0,0 22 15,0-1-15,0 1 0,0-1 0,0 1 16,0 20-16,0-20 0,0-1 16,0 22-16,0 0 0,0-22 0,0 43 15,0-21-15,0-1 0,0 22 16,21-21-16,-21 21 0,21-22 0,-21 22 15,21 0-15,1 0 0,-22 0 16,0-22-16,21 22 0,0 0 0,-21 0 16,0-22-16,0 22 0,0 0 0,0 0 15,0 0-15,0-22 0,0 22 16,0-21-16,0 21 0,0-22 16,0 22-16,0 0 0,0-21 15,-21 21-15,0-22 0,21 1 0,-22 0 16,22-1-16,0 1 0,-21 0 0,0-1 15,21 1-15,-21-22 0,21 1 16,0-1-16,-21 1 0,0-22 0,21 22 16,0-22-16,0 0 0,-22-20 15,1 20-15,21-21 0,-21 21 0,0-20 16,21-1-16,-21 0 0,0 0 0,21 0 16,-22 0-16,1-21 0,0 22 15,0-1-15,0 0 0,0-21 16,-1 21-16,1-21 0,0 0 15,21 21-15,-21-21 0,0 0 16,0 0-16,-1 21 0,22 1 0,-21-22 16,0 0-16,0 0 0,0 21 0,0 0 15,-1-21-15,1 0 16,0 21-16,0-21 0,0 21 0,0-21 16,-1 21-16,-20 1 0,21-22 0,0 21 15,-22-21-15,22 21 0,-21-21 16,21 0-16,-22 21 0,-20-21 0,21 0 15,-1 21-15,-20-21 0,-1 0 0,-20 0 16,20 0-16,1 0 0,-22 0 16,0 21-16,22-21 0,-22 0 15,22 0-15,-22 0 0,0 0 0,1 22 16,-22-22-16,21 0 0,-21 0 16,-21 0-16,21 0 0,-21 0 0,0 0 15,0 0-15,0 0 0,-21 0 0,21 0 16,-21 0-16,21-22 0,0 22 0,21-21 15,-21 21-15,43 0 0,-22-21 16,21 21-16,0 0 0,1-21 0,-1 21 16,22 0-16,-22 0 0,21 0 0,1 0 15,-1 0-15,1 0 16,-1 0-16,22 0 0,-21 0 0,20 0 0,-20 0 16,20 0-16,22 0 0,-21 0 15,21 21-15,-22-21 0,22 0 16,0 0-16,0 0 0,0-21 15,-22 0-15,22 0 0,0-1 0,-21 1 16</inkml:trace>
  <inkml:trace contextRef="#ctx0" brushRef="#br0" timeOffset="69559.21">18902 5440 0,'0'0'0,"-21"0"0,-1 0 16,44 0 0,-1 0-1,0 0-15,21 0 0,1 0 16,-1 0-16,0 0 0,22 0 0,20 0 15,-20 0-15,-1 0 0,22 0 16,0 21-16,-1-21 0,1 0 16,0 0-16,-1 0 0,-20 0 0,21 0 15,-22 0-15,22 0 0,-43 0 0,22 0 16,-22 0-16,0 0 0,1 0 16,-22 0-16,0 0 0,0 0 0,0 0 15,-21-21 1,0 0-1,-21 0 1,0 21-16,0 0 16,21-22-16,-21 22 0,-1-21 0,1 21 15,0-21-15,0 21 16,0 0-16,0 0 0,-1-21 0,-20 21 16,21 0-16,0 0 0,0 0 15,-1 0 1,44 0 15,-1 0-31,21 0 0,-21 0 0,0 0 16,22 0-16,-22 0 0,21 21 0,-21-21 15,22 0-15,-22 0 16,0 0-16,0 21 0,0-21 0,1 0 16,-22 21-16,21-21 0,-21 22 0,0-1 15,0 0-15,-21 0 0,-1 0 16,1 0-16,0 1 0,-21-1 0,-1 21 15,1-21-15,21 0 0,-21 22 16,-1-22-16,1 0 0,0 21 0,-1-20 16,22-1-16,-21 0 0,21 0 0,-1 0 15,1-21-15,0 0 0,21 21 16</inkml:trace>
  <inkml:trace contextRef="#ctx0" brushRef="#br0" timeOffset="70407.82">21167 2074 0,'21'0'0,"-42"0"0,42-21 15,0 21-15,-21-21 0,0 0 16,21 21-16,0-21 0,-21 42 31,21 0-31,-21 0 16,0 22-16,0-1 0,0 0 15,0 1-15,0 20 0,0 1 0,0-1 16,0 1-16,0-22 0,0 21 16,0-20-16,-21-1 0,21 0 0,0 1 15,-21-22-15,21 0 0,-21 0 0,21 0 16,-21-21-16,21 22 0,0-44 47,0 1-47,21 0 0,-21 0 0</inkml:trace>
  <inkml:trace contextRef="#ctx0" brushRef="#br0" timeOffset="70963.75">21209 2265 0,'0'0'16,"-21"-21"-16,21-22 0,0 22 0,0 0 15,0 0-15,0-21 0,0 20 0,0 1 16,21 0-16,0 0 16,0 0-16,22 0 0,-22 21 0,21 0 15,0 0-15,1 0 0,20 0 16,-20 0-16,20 21 0,-21-21 0,1 42 16,-1-21-16,0 0 0,-20 22 15,-1-1-15,-21-21 0,0 22 16,0-1-16,-21 0 0,-22 22 15,1-22-15,-22-21 0,1 22 0,-1-1 16,1-21-16,-1 21 0,22-20 16,-21-22-16,20 21 0,22 0 0,-21-21 15,21 0-15,21-21 16,21 0 0,0-1-16,21 1 15,-21 21-15,22-21 0,-1 0 0,0 21 16,1 0-16,20 0 0,-20 0 15,20 0-15,-21 21 0,1 0 0,-1 0 16,0 1-16,1 20 0,-1 0 16,-21-21-16,0 22 0,1-1 15,-1-21-15,-21 22 0,0-1 0,0-21 16,0 0-16,-21 0 0,-1 22 16,-20-43-16,0 21 0,-1 0 0,1 0 15,0-21-15,-22 0 0,22 0 0,0 0 16,-22 0-16,22 0 0,-1 0 15,1 0-15,21 0 0,-21-21 0,20 21 16,1-21-16,0 21 0,0-21 16,0 0-16,21-1 0,-21 22 0,21-21 15,0 0-15,0 0 0,0 0 16,0 0-16,21 21 16,0 0-16,21-22 0,-21 22 0,22 0 15,-22-21-15,21 21 0</inkml:trace>
  <inkml:trace contextRef="#ctx0" brushRef="#br0" timeOffset="71367.07">21907 2604 0,'22'-22'0,"-1"-62"31,0 84-31,0-21 15,0 21-15,0 0 0,1 0 16,-1 0-16,-21 21 0,42 0 0,-21 0 16,0 0-16,1 22 0,-1-22 15,0 21-15,0-21 0,0 22 0,-21-22 16,0 21-16,0-21 0,0 0 16,0 22-16,0-22 0,0 0 0,0 0 15,-21 0-15,0-21 0,0 0 16,0 0-1,-1 0-15,22-21 16,0 0 0,0 0-16,0 0 15,22 0-15,-22-1 0,21 1 0,0 0 16,0-21-16,-21 21 0,21-1 16,0-20-16,1 21 0,-22 0 0,21 0 15,0-1-15,0 1 0,-21 0 16,21 0-16,0 21 0,1-21 0,-1 21 15,0-21-15</inkml:trace>
  <inkml:trace contextRef="#ctx0" brushRef="#br0" timeOffset="71743.22">22691 2413 0,'0'0'0,"0"-21"0,-22 42 31,22 0-31,-21 0 15,0 1-15,0 20 0,0-21 0,0 21 16,21 1-16,-22-22 0,1 21 16,0-21-16,21 22 0,0-22 0,0 0 15,-21 21-15,21-20 0,0-1 16,0 0-16,21-21 0,0 21 16,22-21-16,-22 0 0,21 0 15,0 0-15,1 0 0,-1 0 16,0-21-16,-20 21 0,20-21 15,-21 0-15,21-1 0,-20 1 16,-1 0-16,-21 0 0,0-21 0,21 20 16,-21-20-16,0 0 0,0-1 15,0 1-15,-21 0 0,0-1 0,-1 22 16,1 0-16,0 0 0,0 21 16,-21 0-16,20 0 0,-20 21 0,21 0 15,0 0-15,0 1 0,-1 20 16,1-21-16,0 0 0,21 0 0,-21 1 15,21-1-15</inkml:trace>
  <inkml:trace contextRef="#ctx0" brushRef="#br0" timeOffset="72327.5">23283 2434 0,'0'0'0,"0"21"16,-21 1 0,0-1-16,0 0 0,21 21 0,-21-21 15,21 22-15,-22-22 0,1 21 16,21-21-16,0 22 0,0-22 16,-21 0-16,21 0 0,0 0 0,0 1 15,0-1-15,21-21 31,0 0-15,1-21-16,-1-1 0,0 1 16,-21 0-16,21 0 0,0 0 15,0 0-15,-21-1 0,22 1 0,-1 0 16,-21 0-16,21 21 16,-21 21-1,0 0-15,0 0 16,0 1-16,0-1 0,0 0 15,0 0-15,0 0 0,0 0 16,0 1-16,21-22 16,0 0-16,0 0 0,1 0 15,-1 0-15,0 0 0,0 0 16,0-22-16,0 22 0,1-21 0,-1 0 16,0 0-16,0 0 0,0 0 15,0-1-15,-21-20 0,0 0 0,22 21 16,-22-22-16,0 1 0,0 0 15,0 20-15,0 1 0,0 0 0,0 0 16,0 0-16,-22 21 16,1 0-16,0 0 15,0 21-15,21 0 0,0 0 16,-21 0-16,21 1 0,0-1 16,0 0-16</inkml:trace>
  <inkml:trace contextRef="#ctx0" brushRef="#br0" timeOffset="72695.34">23982 2498 0,'0'0'0,"21"-21"15,-21-1-15,-21 22 32,-22 0-17,22 0-15,0 0 0,0 22 0,0-1 16,0-21-16,-1 21 0,22 0 15,0 0-15,0 0 0,0 1 0,0-1 16,0 0-16,0 0 16,22 0-16,-1-21 15,0 21-15,0 1 16,0-22-16,-21 21 0,21-21 0,1 0 16,-22 21-16,0 0 15,0 0 1,-22-21-16,1 0 15,0 0-15,0 21 0,0-21 0,-22 0 16,22 0-16,0 0 0,0 0 0,0 0 16,0 0-16,-1 0 0,44 0 31,-1 0-15,0 0-16</inkml:trace>
  <inkml:trace contextRef="#ctx0" brushRef="#br0" timeOffset="73059.44">24236 2752 0,'0'0'0,"42"-21"16,-21-1-16,-21 1 15,0 0-15,21 0 16,1 0-16,-22 0 0,0-1 15,0 1-15,0 0 0,0 0 16,0 0-16,-22 21 31,1 0-31,0 0 0,0 21 16,0 0-16,21 0 0,-21 22 0,-1-22 16,22 0-16,0 0 0,0 0 15,-21 0-15,21 1 0,0-1 0,0 0 16,0 0-16,0 0 15,21-21-15,1 0 16,-1 0 0,0 0-16,0 0 0,0 0 0,0 0 15,1 0-15,-1-21 16,0 21-16,0-21 0</inkml:trace>
  <inkml:trace contextRef="#ctx0" brushRef="#br0" timeOffset="73467.63">24490 2582 0,'21'-42'0,"-42"84"0,42-105 15,0 42-15,-21 0 0,21-1 16,-21 1-16,0 0 0,21 21 16,1 0-16,-1 0 15,0 0-15,0 0 16,0 0-16,0 21 0,-21 0 16,22 1-16,-22 20 0,0-21 15,0 0-15,0 22 0,0-22 0,0 21 16,0-21-16,-22 0 0,22 22 0,-21-22 15,21 0-15,0 0 16,-21 0-16,21 1 0,-21-1 0,21 0 0,-21-21 16,21 21-16,-21-21 31,21-21-15,0 0-16,0 0 0,0-1 0,0 1 15,21 0-15,0 0 0,-21-21 0,21-1 16,0 1-16,22 0 0,-22-1 15,0 1-15,21 0 0,-21 20 16,22-20-16,-22 21 0,0 0 0,0 21 16,0-21-16,1 21 0,-1 0 0,0 0 15,0 0-15,0 0 16,-21 21-16,0 0 31,0 0-31</inkml:trace>
  <inkml:trace contextRef="#ctx0" brushRef="#br0" timeOffset="74319.17">21907 4318 0,'22'-21'0,"20"-64"31,-42 64-31,0 0 0,0 0 16,-21 21 0,21-21-16,-43 21 0,22 0 0,0 0 15,-21 21-15,21 0 0,-22 0 16,22 21-16,-21-20 0,-1 20 0,22 0 16,0 1-16,0-1 0,0 0 15,0 1-15,-1-1 0,22 0 0,0 1 16,0-22-16,0 21 0,0-21 0,0 0 15,22 1-15,-1 20 16,21-42-16,-21 21 0,0 0 0,22-21 16,-1 0-16,0 0 0,1 0 15,-1 0-15,0 0 0,1 0 0,-22-21 16,21 0-16,1 0 0,-22 0 16,21-1-16</inkml:trace>
  <inkml:trace contextRef="#ctx0" brushRef="#br0" timeOffset="74795.91">22310 4149 0,'0'-43'0,"0"-41"31,0 105-31,0 0 16,0 21-16,0-20 0,0 20 0,0 0 16,-22 22-16,22-22 0,-21 0 0,21 1 15,-21-1-15,21 0 0,0 1 16,-21-1-16,21 0 0,-21 1 0,21-1 15,0 0-15,0-20 0,0 20 16,0-21-16,0 0 0,0 0 0,0 1 16,0-44 15,0 1-31,0 0 16,0 0-16,0-21 0,0 20 0,0 1 15,0-21-15,21 21 0,0-22 16,0 1-16,0 21 0,1-21 15,-1 20-15,21 1 0,-21 0 0,22 0 16,-1 0-16,-21 21 0,21 0 16,1 0-16,-22 21 0,0 0 0,21 0 15,-20 0-15,-1 1 0,0 20 16,-21-21-16,0 0 0,0 22 0,0-22 16,0 21-16,0-21 0,0 0 0,0 1 15,-21-1-15,21 0 0,-21 0 16,21 0-16,-22-21 0,22 21 0,-21-21 31,21-21-15,0 0-16,0 0 15,21 0-15,-21 0 0</inkml:trace>
  <inkml:trace contextRef="#ctx0" brushRef="#br0" timeOffset="75171.7">22839 4509 0,'0'-22'15,"0"44"-15,0-65 16,21 22-16,0 0 0,0 21 16,0-21-16,1 21 15,-1 0-15,0 0 0,21 0 0,-21 0 16,22 0-16,-22 0 0,0 21 16,21-21-16,-20 21 0,-1 21 15,-21-20-15,21-1 0,-21 0 0,0 21 16,0-21-16,0 22 0,0-22 15,0 0-15,-21 0 0,21 22 0,-21-22 16,-1 0-16,1 0 0,21 0 16,-21-21-16,0 0 15,21-21 1,0 0-16,0 0 16,0-22-16,21 22 0,0 0 0,-21 0 15,21 0-15,1-22 0,-1 22 16,0-21-16,-21 21 0,21 0 15,0-22-15,0 22 0,1 0 0,-22 0 16,21 21-16,0 0 0,-21-21 16,21 21-16,0 0 0,0 0 15,1 0-15,-1 0 0</inkml:trace>
  <inkml:trace contextRef="#ctx0" brushRef="#br0" timeOffset="76031.21">23728 4403 0,'0'0'0,"0"21"0,-21-21 16,-1 21-16,1 0 0,0-21 0,0 21 16,-21 1-16,20-1 0,1 0 15,0 0-15,0 0 0,0 0 16,21 1-16,0-1 0,-21 0 0,21 0 16,0 0-16,0 0 0,0 1 15,0-1-15,0 0 0,21-21 16,0 0-1,0 0-15,0 0 16,0 0-16,1-21 0,-22 0 0,21-1 16,0 1-16,-21 0 15,0 0-15,0 0 0,21-22 0,0 22 16,-21 0-16,21-21 0,-21 21 16,0-1-16,22-20 0,-1 21 15,0 0-15,0 0 0,0 21 16,0-22-16,1 22 0,-1 0 15,0 0-15,-21 22 0,0-1 16,0 0-16,21 0 0,-21 0 16,0 0-16,0 1 0,0-1 0,0 0 15,0 0-15,0 0 0,0 0 0,0 1 16,0-1-16,-21 0 0,21 0 16,0 0-16,-21-21 15,21 21-15,-21-21 16,21-21-1,0 0 1,0 0-16,0 0 16,21 0-16,0-1 0,0 1 0,0-21 15,0 21-15,1 0 0,-1-1 16,0 1-16,0 0 0,0 0 0,0 0 16,1 0-16,-1 21 0,0 0 15,0 0-15,0 0 0,0 0 0,-21 21 16,0 0-16,0 0 0,0 0 0,0 0 15,0 1-15,0-1 16,0 0-16,0 21 0,0-21 0,0 1 16,0-1-16,0 0 0,-21-21 15,21 21-15,-21-21 16,21-21 15,0 0-31,0 0 16,21 21-16,0-22 0,-21 1 15,22 0-15,-1 0 0,0 0 0,0 0 16,0-1-16,0 1 0,1 0 0,-1 0 16,0 0-16,0 21 0,0 0 15,0 0-15,1 0 0,-1 21 16,0 0-16,-21 0 0,0 0 0,0 1 16,0-1-16,0 0 0,0 0 0,0 0 15,-21 0-15,21 1 16,-21-22-16,21 21 0,-22-21 15,22 21-15</inkml:trace>
  <inkml:trace contextRef="#ctx0" brushRef="#br0" timeOffset="76347.13">24807 4614 0,'0'0'0,"21"-21"0,22 0 16,-22 0-16,0 0 0,0 0 16,0 21-16,-21-22 0,0 1 15,0 0-15,-42 21 16,21 0-16,0 0 16,-22 21-16,22 0 0,-21 1 15,21-1-15,-22 0 0,22 0 0,0 0 16,0 0-16,0 22 0,21-22 15,0 0-15,0 0 0,0 0 16,0 1-16,21-1 0,0-21 16,0 0-16,0 21 0,22-21 15,-1 0-15,0 0 0,1 0 0,20 0 16,-20 0-16,-1 0 0,0 0 16,-21-21-16,1 21 0,-1-21 0,0-1 15,-21 1-15,0 0 16</inkml:trace>
  <inkml:trace contextRef="#ctx0" brushRef="#br0" timeOffset="77075.95">16743 4212 0,'-21'0'0,"42"0"0,-64-21 0,43 0 16,-21 21-16,0-21 0,0 0 0,0 21 15,0 0-15,-1 0 0,-20 0 16,0 0-16,21 0 0,-22 0 0,1 21 16,0 0-16,-1 21 0,1-21 15,21 22-15,-22-22 0,22 21 0,-21 1 16,21-1-16,0 0 0,-1-21 16,1 22-16,21-1 0,0-21 15,0 22-15,0-22 0,0 21 0,0-21 16,0 0-16,21 1 0,1-1 15,-1 0-15,21-21 0,0 0 0,1 0 16,20 0-16,-20 0 0,20 0 0,-21 0 16,22-21-16,-1 0 0,-20 21 15,-1-22-15,22 1 0,-43 0 0,21-21 16,0 21-16,-20-22 0,20 22 16,-21-21-16,0-1 0</inkml:trace>
  <inkml:trace contextRef="#ctx0" brushRef="#br0" timeOffset="77528.07">17018 4085 0,'0'0'0,"0"-42"0,0 0 0,0 20 0,0-20 16,0 21-16,0 0 16,0 42-1,0 21-15,-21-21 16,21 22-16,-21 20 0,21-20 0,0 20 16,0-21-16,0 22 0,-22-22 0,22 1 15,-21 20-15,21-21 0,-21 1 16,21-22-16,0 21 0,0 1 0,-21-22 15,21 0-15,0 0 16,0 0-16,-21-21 0,21 21 0,0-42 31,0 0-15,0 0-16,0 0 0,0 0 16,0-22-16,21 22 0,0 0 15,0-21-15,0 20 0,1 1 0,-1-21 16,21 21-16,-21 0 0,22 21 15,-22-22-15,21 22 0,-21 0 0,22 0 16,-22 22-16,0-1 0,21 0 0,-21 0 16,1 0-16,-22 0 0,0 22 15,0-22-15,0 0 0,0 0 16,0 0-16,0 1 0,0-1 0,0 0 16,-22 0-16,22 0 15,-21-21-15,21 21 0,-21-21 0,21-21 47,0 0-47,21 21 0,0-21 16,1 21-16,-22-21 0</inkml:trace>
  <inkml:trace contextRef="#ctx0" brushRef="#br0" timeOffset="77859.81">17420 4445 0,'0'0'0,"0"-21"0,0 0 15,0 0-15,0-1 16,0 1-16,0 0 15,21 21-15,0 0 16,1 0-16,-1 0 0,21 0 16,-21 21-16,22-21 0,-22 21 0,21 1 15,-21-1-15,0 0 0,22 0 16,-22 0-16,0 22 0,-21-22 0,0 0 16,21 0-16,-21 0 0,0 0 0,0 1 15,0-1-15,-21-21 16,0 0-16,0 21 0,0-21 15,-1 0-15,22-21 16,0 0 0,0-1-16,0 1 0,0 0 15,0 0-15,0 0 16,0 0-16,22-1 0,-1 1 0,0 0 16,0 0-16,0 0 0,0 0 0,1 21 15,-1-22-15,0 22 0,0 0 16,21-21-16,-20 21 0,-1 0 0</inkml:trace>
  <inkml:trace contextRef="#ctx0" brushRef="#br0" timeOffset="78832.89">18119 4360 0,'0'22'0,"-85"83"32,64-83-32,21-1 0,0 0 15,-21-21-15,21 21 0,0 0 0,0 0 16,0 1-16,0-1 0,21 0 15,0-21 1,0 0-16,0 0 0,0 0 16,1 0-16,-1 0 0,0-21 15,0 0-15,-21-1 0,0 1 16,0 0-16,0 0 0,0 0 16,-21 0-16,21-1 15,-21 1-15,21 0 0,-21 0 0,21 0 16,0 0-16,0-1 15,21 22 1,0 0-16,0 0 0,0 0 16,0 0-16,1 22 15,-1-1-15,-21 0 0,21 0 0,-21 0 16,0 0-16,0 1 16,0-1-16,0 0 0,0 0 0,21 0 15,-21 0-15,0 1 16,21-22 31,-21-22-47,0 1 0,0 0 15,21 0-15,1 0 0,-22 0 16,21-1-16,0 1 0,0 0 16,-21 0-16,21 0 0,0 0 0,1-1 15,-1 22-15,0 0 16,0 0-16,-21 22 15,0-1-15,0 0 0,0 0 16,0 0-16,0 0 0,0 1 16,0-1-16,0 0 0,0 0 15,0 0-15,21-21 32,0 0-32,1 0 15,-1 0-15,0 0 16,0-21-16,0 0 0,0 21 0,1-21 15,-1 0-15,0-1 0,0 22 16,-21-21-16,21 0 0,0 0 0,-21 0 16,0 0-16,0 42 31,0 0-31,0 0 0,-21 0 16,21 0-16,-21 1 0,21-1 15,-21 0-15,21 0 16,0 0-16,0 0 0,21-21 15,0 0-15,0 0 0,1 0 16,-1 0-16,0 0 0,21 0 0,-21 0 16,1 0-16,-1-21 0,0 21 15,0-21-15,0 0 0,-21 0 16,21 0-16,-21-1 0,22 1 0,-22 0 16,0 0-16,-22 21 15,1 0 1,0 0-16,21 21 0,-21 0 15,21 0-15,0 1 0,-21-1 16,21 0-16,0 0 16,0 0-16,0 0 0,0 1 15,0-1-15,0 0 0,21-21 16,0 21-16,0-21 16,-21 21-16,0 0 15</inkml:trace>
  <inkml:trace contextRef="#ctx0" brushRef="#br0" timeOffset="79875.28">16087 5757 0,'0'-42'31,"0"21"-31,21 0 0,0 0 16,-21-1-16,21 1 0,-21 0 0,0 0 15,21-21-15,-21 20 0,21 1 0,-21-21 16,0 21-16,0 0 15,0-22-15,0 22 0,0 0 0,0 0 16,-21 21-16,0 0 0,0 0 16,0 0-16,0 0 0,-1 21 15,1 0-15,0 0 0,0 0 0,0 22 16,0-22-16,-1 21 0,1 1 16,21-22-16,-21 21 0,21 0 0,-21-20 15,21 20-15,0-21 0,0 0 0,0 0 16,0 1-16,0-1 0,21 0 15,0-21-15,0 0 0,1 0 0,20 0 16,-21 0-16,21 0 0,-20 0 16,20-21-16,0 0 0,1-1 15,-22 1-15,21 0 0,0-21 0,-20 21 16,20-22-16,-21 1 0,0 21 16,0-22-16,22 1 0,-43-21 0,21 20 15,0 1-15,0 0 0,0-22 16,-21 22-16,0 21 0,22-64 15,-44 106 1,22 21 0,-21-20-16,0 20 0,0 0 0,0 1 15,21-1-15,-21-21 0,-1 21 16,1 1-16,21-1 0,0 0 0,0 1 16,0-1-16,0-21 0,0 22 15,0-22-15,0 0 0,0 0 16,43 0-16,-22 0 0,0-21 0,21 0 15,-21 0-15,22 0 0,-1 0 0,-21 0 16,22 0-16,-1-21 0,-21 0 16,21 0-16,-20 0 0,20 0 0,-21-1 15,0 1-15,0 0 0,-21 0 16,22-21-16,-22 20 0,21 1 16,-21 42 15,-21-21-31,21 22 0,-22-1 15,22 0-15,-21 0 0,21 0 16,0 0-16,0 1 16,0-1-16,0 0 15,21-21-15,1 0 16,-1 0-16,0 0 0,0 0 0,0-21 16,0 0-16,22 21 0,-22-22 15,0 1-15,0 0 0,22 0 0,-22 0 16,0 0-16,-21-1 0,21 1 0,0 21 15,-21-21 1,0 42-16,0 0 16,0 1-16,0-1 0,-21 0 15,21 0-15,-21 0 16,21 0-16,0 1 0,0-1 16,0 0-16,21-21 46</inkml:trace>
  <inkml:trace contextRef="#ctx0" brushRef="#br0" timeOffset="80031.2">17335 5398 0,'0'0'0,"0"-22"16,-21 22-16,21-21 0,-21 0 0,0 21 31,21 21-16,21 0 1,0-21-16,0 22 0,1-22 16,-1 21-16,0-21 0</inkml:trace>
  <inkml:trace contextRef="#ctx0" brushRef="#br0" timeOffset="80607.87">17611 5461 0,'0'21'31,"0"0"-31,0 1 16,0-1-16,0 0 0,0 0 0,0 0 15,0 0-15,0 1 0,0-1 0,0 0 16,0 0-16,0 0 16,21-21-1,0 0 1,0 0-16,0-21 0,0 0 15,1 21-15,-1-21 0,0 0 0,0-22 16,0 22-16,0 0 16,1 0-16,-1-22 0,-21 22 0,0 0 15,21 0-15,-21 0 0,21 0 16,-21 42 0,0 0-16,0 0 15,-21 0-15,21 0 0,-21 22 16,21-22-16,0 0 0,-21 0 0,21 0 15,0 1-15,0-1 0,21 0 16,0-21-16,0 0 0,0 0 16,0 0-16,1 0 0,20 0 0,-21 0 15,21 0-15,-20 0 0,20 0 16,-21-21-16,0 21 0,0-21 16,1-1-16,-1 1 0,0 0 0,-21 0 15,21 0-15,-21 0 0,0-1 16,0-20-16,0 21 0,0 0 0,0 0 15,-21 21-15,0 0 16,0 0-16,-1 0 0,22 21 16,-21 0-16,21 0 0,0 0 0,0 22 15,0-22-15,0 0 0,0 21 16,0-21-16,0 1 0,0-1 0,21 0 16,1 0-16,-1 0 0,21-21 0,-21 0 15,22 0-15,-1 0 0,0 0 16,1 0-16,-1 0 0</inkml:trace>
  <inkml:trace contextRef="#ctx0" brushRef="#br0" timeOffset="81659.3">21548 6308 0,'-22'0'15,"44"0"-15,-65 0 0,22 0 0,0 0 16,0 0-16,21 21 0,-21-21 0,42 0 31,0-21-31,21 0 0,-21 21 16,22-22-16,-22 1 0,21 21 0,1-21 15,-1 0-15,0 0 0,1 0 0,-22-1 16,0 1-16,0-21 0,0 0 16,-21 20-16,0-20 0,0 0 0,0-22 15,0 22-15,-21 0 0,0-1 16,0 1-16,0 21 0,-1 0 15,1-1-15,0 22 0,0 0 16,-21 22-16,20 20 0,1 0 0,-21 1 16,21-1-16,0 21 0,-1 1 0,1-1 15,0 1-15,0-1 0,0 1 16,0 21-16,-1-22 0,22 22 0,0-1 16,-21 1-16,0-21 0,21 20 15,-21-20-15,21-1 0,0 22 0,0-22 16,-21 1-16,21 21 0,0-22 15,-21 1-15,21-1 0,0-21 0,0 1 0,0-1 16,0 0-16,21-20 0,0-1 16,0 0-16,0-21 0,22 0 15,-22-21-15,21 0 0,0-1 0,1 1 16,-22-21-16,21 21 0,1-22 16,-22 1-16,21-21 0,-21 20 0,0-20 15,1-1-15,-22 22 0,0-22 0,0 22 16,0-21-16,0-1 0,-22 22 15,1-22-15,0 22 0,-21 0 0,21-1 16,-22 22-16,1 0 0,0 0 16,20 0-16,-20-1 0,21 22 0,0 0 15,0 0-15,21-21 32,42 21-32,-21 0 15,0-21-15,22 21 0,-1-21 16,0 0-16,1 21 0,-1-21 0,0-1 15,1 1-15,-1 0 0,0 0 0,1 0 16,-1 0-16,-21-1 0,0 22 16,0-21-16,-21 42 15,0 1 1,0-1-16,-21 21 0,21-21 16,-21 22-16,0-22 0,0 21 0,21 0 15,0-20-15,-21-1 0,21 0 16,0 0-16,-22 0 0,22 0 15,0 1-15,22-22 16,-1 0 0,0-22-16,0 1 0,-21 0 15</inkml:trace>
  <inkml:trace contextRef="#ctx0" brushRef="#br0" timeOffset="81831.2">22098 6202 0,'0'0'0,"-21"-21"0,0 0 0,-1 21 16,44 0 31,-1 0-47,0 0 0,0 21 16,0-21-16,0 0 0,1 21 0,-1 0 15</inkml:trace>
  <inkml:trace contextRef="#ctx0" brushRef="#br0" timeOffset="82203.99">22288 6414 0,'0'-22'31,"0"1"-31,0 0 0,0 0 16,22 0-16,-1 21 15,0-21-15,0 21 0,0 0 0,0-22 16,1 22-16,-1 0 0,0 0 0,0 0 15,0 22-15,0-22 0,1 21 16,-1 0-16,0 0 0,-21 21 0,21-20 16,-21-1-16,0 21 0,0-21 15,0 22-15,0-22 0,0 0 0,-21 0 16,0 0-16,0-21 0,-1 21 0,1-21 31,0 0-31,21-21 16,0 0-16,0 0 15,0 0-15,0 0 0,21-1 16,0 1-16,1 0 0,-22 0 0,21-21 16,0 20-16,0 1 0,21 0 15,-20 0-15,-1 0 0,0 0 0,0 21 16,0 0-16,0 0 0,1 0 16</inkml:trace>
  <inkml:trace contextRef="#ctx0" brushRef="#br0" timeOffset="82523.32">22818 6456 0,'0'21'0,"0"-42"0,0 63 0,0-21 16,21-21-16,0 0 15,0 0-15,0 0 0,0 0 16,1 0-16,-1 0 0,21-21 16,-21 21-16,0-21 0,22 0 0,-22 0 15,0 0-15,0-1 0,0 1 0,1 0 16,-22-21-16,0 21 0,0-1 15,0 1-15,0 0 0,0 0 0,-22 21 16,1 0-16,-21 0 16,21 0-16,0 21 0,-22 0 0,22 0 15,0 22-15,-21-22 0,20 21 0,1-21 16,21 22-16,0-22 16,0 21-16,0-21 0,0 22 0,0-22 15,0 0-15,43 0 0,-22 0 0,0 1 16,21-1-16,-21-21 0,22 0 15,-1 0-15,0 0 0,1 0 0,-1 0 16,0-21-16,1 21 0,-1-22 16,0 1-16</inkml:trace>
  <inkml:trace contextRef="#ctx0" brushRef="#br0" timeOffset="83627.44">23812 5906 0,'0'0'0,"0"-43"16,0 22-16,0-21 0,0 21 15,-21 42 1,0 0-16,0 0 0,0 21 16,0 1-16,-1-1 0,1 0 0,0 22 15,-21-22-15,21 22 0,-1 20 0,1-20 16,-21 21-16,21-1 0,0 1 16,-1-22-16,-20 22 0,21-21 0,0 20 15,0-20-15,-1 20 0,1-20 16,21 21-16,0-22 0,0 1 0,-21-1 15,21-21-15,0 1 0,0-1 16,0 0-16,21-20 0,0-1 0,-21 0 16,22 0-16,20-21 0,-21 0 15,0 0-15,22 0 0,-22-21 0,0 0 16,21 0-16,-21-1 0,1-20 0,-1 21 16,0-21-16,-21-1 0,0 1 15,0-22-15,0 22 0,0-21 0,-21 20 16,0 1-16,-1-22 0,-20 22 15,21 0-15,-21-1 0,-1-20 0,1 21 16,0 20-16,20-20 0,-20 21 0,21-21 16,0 20-16,0 1 0,21 0 15,0 0-15,0 0 16,21 0-16,0 21 0,0-22 0,21 1 16,1 0-16,-1 0 0,0 0 15,22 0-15,-22 21 0,22-22 0,-1 1 16,1 0-16,-22 0 0,22 21 15,-22-21-15,0 0 0,1 21 0,-22 0 16,0 0-16,0-22 0,-42 22 31,0 0-31,0 0 0,-1 0 0,1 22 16,0-1-16,-21 0 0,21 0 16,-1 21-16,1-20 0,21-1 0,0 21 15,0-21-15,0 0 0,0 1 16,0-1-16,0 0 0,0 0 0,21 0 15,1-21-15,-1 0 0,0 0 16,0 0-16,21 0 0,-20 0 16,-1 0-16,21 0 0,-21-21 0,0 21 15,-21-21-15,22 0 0,-22-22 0,0 22 16,0-21-16,0 21 0,0-22 16,0 22-16,0 0 0,0-21 0,0 21 15,0-1-15,-22 1 0,22 0 16,0 0-1,22 21-15,-1 0 16,0 0-16,0 0 0,0 0 16,0 0-16,1 0 0,-1 0 0,0 0 15,21 21-15,-21-21 16,-21 21-16,22 0 0,-1 1 0,-21-1 16,21 0-16,-21 0 0,0 0 0,0 0 15,0 22-15,0-22 0,0 0 16,0 0-16,-21 0 0,0 1 15,21-1-15,-22-21 16,44 0 0,-1-21-1,-21-1-15,21 22 0,0-21 16,-21 0-16,21 0 0,0-21 16,1 20-16,-1 1 0,0-21 15,-21 21-15,21 0 0,0-22 0,0 22 16,-21 0-16,0 42 15,0 0 1,-21 0-16,21 22 0,-21-22 16,21 0-16,0 21 0,0-20 15,0-1-15,0 0 0,0 0 0,0 0 16,0 0-16,21 1 0,0-1 0,22-21 16,-1 0-16,0 0 0,22 0 15,-1 0-15,-20 0 0,20 0 16,1 0-16,-22 0 0,0 0 0,-20 0 15,-1 0-15,0-21 0,-21-1 16</inkml:trace>
  <inkml:trace contextRef="#ctx0" brushRef="#br0" timeOffset="85191.19">16150 6985 0,'0'0'15,"0"21"-15,21-21 16,0 0-16,1 0 0,-1 0 16,0-21-16,0 0 0,0 21 0,0-21 15,-21 0-15,22-1 0,-22 1 16,21 0-16,-21 0 0,0 0 15,0-22-15,0 22 0,-21-21 0,-1 21 16,-20 0-16,0-1 0,21 22 16,-22 0-16,1 0 0,0 0 0,-1 0 15,1 22-15,0-1 0,20 0 16,-20 21-16,21-21 0,-21 22 0,20-1 16,1 0-16,0-20 0,0 20 0,21-21 15,0 21-15,0-20 0,0 20 16,0-21-16,0 0 0,0 0 0,21 1 15,0-22-15,0 0 0,22 0 16,-22 0-16,21 0 0,1 0 0,-1 0 16,0-22-16,22 1 0,-22 0 15,22 0-15,-22 0 0,0 0 0,22-1 16,-22-20-16,-21 21 0,22-21 16,-22-1-16,21 1 0,-21-22 0,0 22 15,1-21-15,-22-1 0,0 1 16,0 20-16,0-20 0,0 20 0,0 22 15,0 0-15,0 0 0,-22 21 16,22 21-16,-21 0 16,0 22-16,0-1 0,0 0 0,0 22 15,-1-1-15,1-20 0,0 20 16,0-21-16,0 1 0,0 20 16,21-20-16,0-1 0,0-21 0,0 21 15,0 1-15,0-22 0,0 0 0,21 0 16,0 0-16,21 1 0,-21-22 15,22 0-15,-1 0 0,-21 0 0,22 0 16,-1 0-16,0 0 0,-21-22 16,22 22-16,-1-21 0,-21 0 0,0 0 15,22 0-15,-22 0 0,0-1 0,-21 1 16,21 0-16,-21 0 0,21 0 16,-21 0-16,0 42 31,0 0-16,0 0-15,0 0 0,0 0 0,0 1 16,0-1-16,0 0 0,0 0 16,0 0-16,0 0 15,22-21 1,-1 0-16,0 0 0,0 0 16,0-21-16,0 0 15,1 21-15,-22-21 0,21 21 0,0-21 16,0 0-16,-21-1 0,21 22 0,0-21 15,-21 0-15,22 0 16,-22 42 0,0 0-1,0 0-15,0 1 16,0-1-16,0 0 0,0 0 16,0 0-16,21-21 0,-21 21 15,21-21-15,0 0 0,0 0 16,0 0-16,1 0 0,-1 0 15,0 0-15,21 0 0,-21-21 16,1 0-16,-1 21 0,21-21 0,-21 0 16,0 21-16,1-21 0,20-1 0,-21 1 15,-21 0-15,21 0 16,0 21-16,-21-21 0,22 0 0,-1 21 16,-21 21-1,0 0 1,0 0-16,0 0 0,0 0 15,0 1-15,0-1 0,0 0 16,21-21 0,0 0-16,0 0 15,0 0-15,22 0 0,-22 0 16,0 0-16,21 0 0,-20 0 0,-1 0 16,21 0-16,-21 0 0,0 0 0,1 0 15,-1-21-15,0 0 16,-21-1-16,0 1 31,0 42-15,0 1-1,0-1-15,0 0 0,0 0 16,0 0 0</inkml:trace>
  <inkml:trace contextRef="#ctx0" brushRef="#br0" timeOffset="85427.05">17674 6604 0,'-42'0'0,"84"0"0,-127 0 16,43-21-16,21 21 0,0 0 15,0 0-15,-1 0 0,1 0 0,21 21 16,0 0-16,0 0 16,0 1-16,0-1 15,0 0-15,0 0 16,0 0-16</inkml:trace>
  <inkml:trace contextRef="#ctx0" brushRef="#br0" timeOffset="86391.75">17187 7684 0,'0'0'0,"21"0"15,1 0-15,-1 0 0,0-22 16,0 1-16,0 21 0,0-21 0,1 0 15,-1 0-15,0 0 0,0-1 0,0-20 16,0 21-16,1 0 0,-22 0 16,0-1-16,0 1 0,0 0 0,-22 21 31,1 21-31,21 0 0,-21 1 0,0-1 16,0 21-16,0-21 0,-1 22 0,22-1 15,-21 0-15,0-21 0,0 22 16,21-1-16,0-21 0,-21 22 0,21-1 15,0 0-15,0 1 0,0-1 0,0-21 16,0 21-16,0 1 16,0-22-16,0 0 0,0 0 0,0 0 15,21 1-15,0-22 0,0 0 16,0 0-16,1 0 0,-1-22 16,0 1-16,0 0 0,0 0 15,-21-21-15,0 20 0,0 1 0,0 0 16,0-21-16,0 21 0,-21-1 0,21-20 15,-21 21-15,-21 0 0,20 0 16,1-1-16,0 1 0,0 0 0,0 21 16,21-21-1,21 21 1,0 0-16,0 0 0,0 0 16,22 0-16,-22 0 0,21-21 0,-21 21 15,22-21-15,-1 21 0,0-22 16,1 22-16,-1-21 0,-21 0 0,22 21 15,-22-21-15,21 21 0,-21 0 0,0-21 16,1 21 0,-22 21-1,0 0-15,-22-21 0,22 21 16,0 0-16,-21-21 0,21 22 16,-21-22-16,21 21 0,0 0 15,21-21 16,0 0-31,1 0 0,-1 0 16,0-21-16,0 21 0,-21-21 16,0-1-16,0 1 15,0 0-15,0 0 0,0 0 16,0 0-16,-21-1 16,0 22-16,21-21 15,0 0-15,21 21 31,0 0-31,0 0 0,0 21 16,1 0-16,-1-21 0,0 22 0,0-1 16,-21 0-16,0 0 0,21-21 15,-21 21-15,21 0 0,-21 1 16,0-1-16,0 0 0,0 0 16,0 0-16,0 0 0,-21-21 15,0 0 1,21-21 15,21 0-31</inkml:trace>
  <inkml:trace contextRef="#ctx0" brushRef="#br0" timeOffset="86839.5">21823 8213 0,'0'0'0,"21"-21"0,0-22 0,0 22 0,0 0 16,-21-21-16,22 20 0,-1 1 0,-21 0 16,0 0-16,0 0 0,0 42 31,0 0-31,0 21 0,0 1 15,0-22-15,0 42 0,0-20 0,0-1 16,-21 0-16,21 1 0,0-1 0,0 0 16,0 1-16,-22-22 15,22 0-15,-21 21 0,0-20 0,21-1 16,0 0-16,-21 0 0,0 0 16,0-21-16,-1 0 0,1 0 15,0 0-15</inkml:trace>
  <inkml:trace contextRef="#ctx0" brushRef="#br0" timeOffset="87039.38">21505 8657 0,'0'0'15,"-21"0"-15,21 21 0,0 1 16,0-1 0,21-21-16,22 0 0,-22 0 15,21 0-15,0 0 0,1 0 16,-1 0-16,0 0 0,22 0 0,-22 0 15,22 0-15,-22 0 0,0 0 0,1 0 16,-1-21-16,-21 21 0,22-22 16,-22 1-16,0 0 0,-21 0 0,0 0 15,0 0-15</inkml:trace>
  <inkml:trace contextRef="#ctx0" brushRef="#br0" timeOffset="87215.28">21907 8276 0,'-42'-21'0,"84"42"0,-105-63 0,42 21 0,0 0 15,-1-1-15,22 1 16,22 0 0,-1 21-16,21 0 15,-21 0-15,22 0 0,-22 0 0,21 0 16,0 0-16,1 0 0,20 0 0,-20 0 16,-1 0-16,0 0 0,22 0 15,-22 0-15,22 0 0</inkml:trace>
  <inkml:trace contextRef="#ctx0" brushRef="#br0" timeOffset="87507.13">22881 8086 0,'0'0'0,"21"0"0,-42 21 31,0-21-31,0 21 16,0 21-16,-1-20 0,22-1 15,-21 21-15,0-21 0,0 22 0,0-1 16,0-21-16,21 21 0,-22-20 0,22 20 15,-21-21-15,21 21 0,0-20 16,0-1-16,0 0 0,0 0 0,0 0 16,0 0-16,21 1 0,1-22 0,-1 21 15,0-21-15,0 0 16,21 0-16,-20 0 0,20 0 0,-21 0 16,21 0-16,1 0 0,-22 0 0,21-21 15,-21 21-15,1-22 0,-1 22 16,0-21-16,0 0 0,-21 0 0,0 0 15,0 0-15,0-1 0,-21 1 16</inkml:trace>
  <inkml:trace contextRef="#ctx0" brushRef="#br0" timeOffset="87700.01">22733 8467 0,'0'0'0,"21"0"31,21 0-31,-20 0 16,-1 0-16,21 0 0,-21 0 15,22 0-15,-22 0 0,21 0 0,-21 0 16,22-21-16,-22 21 0,21 0 16,-21-22-16,0 1 0,1 21 0,-1-21 15,0 0-15,-21 0 0,0 0 0,0-1 16,0 1-16,0 0 0,0 0 16,-21 0-16,0 0 0</inkml:trace>
  <inkml:trace contextRef="#ctx0" brushRef="#br0" timeOffset="87855.22">22881 8107 0,'0'0'0,"-42"0"0,21 0 0,-1 0 0,1 0 0,21-21 32,21 21-32,1 0 15,-1-21-15,21 21 0,0 0 0,1 0 16,-1 0-16,22 0 0,-22 0 16,0 0-16,1 0 0,-22 0 0,0 0 15,0 0-15,-21 21 0,-21 0 16</inkml:trace>
  <inkml:trace contextRef="#ctx0" brushRef="#br0" timeOffset="88387.94">17187 8319 0,'0'0'0,"-42"0"31,21 0-31,21 21 16,-21 0-16,-1 0 0,22 0 0,-21 22 15,21-22-15,0 0 0,-21 21 16,21-21-16,0 1 0,-21-1 0,21 21 16,0-21-16,0 0 0,0 1 15,0-1-15,0 0 0,0 0 16,0 0-16,-21-21 31</inkml:trace>
  <inkml:trace contextRef="#ctx0" brushRef="#br0" timeOffset="88587.83">16785 8742 0,'0'0'0,"0"42"16,0-21-1,21 1-15,0-22 0,1 0 16,-1 0-16,0 0 0,0 0 16,0 0-16,22 0 0,-22 0 0,21 0 15,-21 0-15,22 0 0,-1 0 0,-21-22 16,0 22-16,0-21 0,1 21 16,-1-21-16,-21 0 0,0 0 15,0 0-15</inkml:trace>
  <inkml:trace contextRef="#ctx0" brushRef="#br0" timeOffset="88759.73">16912 8467 0,'-21'-21'0,"42"42"0,-63-42 0,42-1 15,0 1 1,21 21 0,0 0-1,0 0-15,22 0 0,-22 0 16,21 0-16,0 0 0,22 0 15,-22 0-15,1 0 0,20 0 0,-21-21 0,22 21 16</inkml:trace>
  <inkml:trace contextRef="#ctx0" brushRef="#br0" timeOffset="89031.57">17949 8361 0,'0'0'0,"0"21"15,0 0 1,-21 0-16,0 1 15,0-1-15,21 0 0,0 0 0,-21 0 16,-1 0-16,22 1 0,0-1 0,0 21 16,0-21-16,-21 0 0,21 1 15,0-1-15,0 0 0,0 0 0,0 0 16,0 0-16,0 1 0,21-1 16,1-21-16,-22 21 0,21-21 0,0 0 15,0 0-15,0 0 0,0 0 16,22 0-16,-22 0 0,0 0 0,0-21 15,22 21-15,-22-21 0,0 21 0,0-22 16,-21 1-16,0 0 16,0 0-16,0 0 0</inkml:trace>
  <inkml:trace contextRef="#ctx0" brushRef="#br0" timeOffset="89207.47">17865 8636 0,'21'0'15,"0"0"-15,0 21 16,21-21-16,-20 0 16,-1 0-16,0 0 0,21 0 0,-21 0 15,22-21-15,-22 21 0,0 0 0,0-21 16,0 21-16,1-21 0,-22 0 16,0-1-16,0 1 0</inkml:trace>
  <inkml:trace contextRef="#ctx0" brushRef="#br0" timeOffset="89335.4">17992 8403 0,'-43'0'0,"213"43"0,-297-86 16,84 22 15,64 21-31,1 0 0,20-21 0,-21 21 16,21-21-16,-20 0 0,41 21 0,-21-22 15</inkml:trace>
  <inkml:trace contextRef="#ctx0" brushRef="#br0" timeOffset="92384.07">25675 5017 0,'0'0'0,"-21"0"0,0 0 16,0 0-16,42 0 47,0 0-47,21 0 0,1 21 15,20-21-15,1 0 0,-1 0 16,1 0-16,20 0 0,-20 0 0,20 21 15,-20-21-15,21 0 0,-1 0 16,-20 0-16,20 0 0,1 0 0,-21 0 16,20 0-16,-20 0 0,-1 0 0,-20 0 15,20 0-15,-42 0 0,22 0 16,-22 0-16,21-21 0,-42 0 16,21 21-16,-21-22 0,0 1 15,-21 0-15,-21 0 0,21 21 16,-22-21-16,1 21 0,0 0 15,-22-21-15,22 21 0,-1 0 16,-20-22-16,21 22 0,-1 0 0,22 0 16,-21 0-16,21 0 0,-1 0 15,44 0 1,-1 0 0,0 0-16,0 0 0,21 0 0,1 0 15,-1 22-15,0-22 0,1 0 16,-1 21-16,0-21 0,1 0 0,-22 21 15,0-21-15,0 0 0,0 21 16,1 0-16,-22 0 16,0 1-16,0-1 0,-22 0 15,1 0-15,0 0 0,-21 0 16,21 1-16,-1-1 0,-20 0 0,21 21 16,-21-21-16,20 1 0,-20-1 0,21 0 15,0 0-15,0 0 0,21 0 16,-22-21-16,44 0 31,-1 0-31</inkml:trace>
  <inkml:trace contextRef="#ctx0" brushRef="#br0" timeOffset="92890.72">28003 3704 0,'0'-42'0,"0"84"0,0-126 0,0 62 16,0 1-16,0 0 0,-21 21 15,0 0 1,21 21-16,0 22 0,0-1 15,0 0-15,0 1 0,-21 20 16,21 22-16,-21-1 0,0 1 0,21 0 16,-22-1-16,22 22 0,-21 0 15,0 0-15,0 0 0,0 21 0,0 0 16,-1-21-16,1 21 0,0 0 16,0 0-16,-21-22 0,20 22 0,-20-21 15,21 0-15,-21 0 0,20-21 16,1 20-16,0-20 0,0 21 0,0-21 15,0-1-15,-1 22 0,-20-21 0,21-1 16,0 1-16,0 0 0,-1-1 0,1 1 16,0 21-16,-21-21 15,21-1-15,-1 1 0,1-22 0,0 22 16,0-21-16,0-1 0,0 1 0,21-22 16,-22 0-16,22 1 0,0-22 0,0 0 15,0 0-15,0-42 16,22 0-16,-1 0 0,21-1 15,-21-20-15,0 0 0,1-22 0,20 1 16,-21-1-16,0-20 0</inkml:trace>
  <inkml:trace contextRef="#ctx0" brushRef="#br0" timeOffset="94083.28">28046 3133 0,'0'0'0,"-21"0"0,-1 0 0,1 0 16,0 0-16,0 0 16,0 0-16,42 0 46,21 0-46,1 0 0,-1 0 16,21 0-16,1 0 0,-1 0 16,1 0-16,21-21 0,-1 21 0,1 0 15,21 0-15,0 0 0,-1 0 16,22-22-16,-21 22 0,21 0 0,-21 0 16,0-21-16,21 21 15,-21 0-15,0 0 0,21 0 0,-22 0 16,-20 0-16,21 0 0,-43 0 15,1 0-15,-1 0 0,-20 0 0,-1 0 16,0 0-16,-20 0 0,-1 0 16,0 0-16,0 0 0,-21 21 47,21 1-47,-21 20 0,0-21 15,0 21-15,21 1 0,-21-1 16,0 22-16,0-22 0,0 21 0,0 1 15,0-1-15,22 1 16,-22-1-16,0 1 0,0 21 0,21-1 16,-21 1-16,21 0 0,-21 20 15,21-20-15,-21 21 0,0-21 0,0 42 16,0-22-16,0 1 0,0 0 16,0 0-16,0 0 0,0 21 0,0-21 15,0 21-15,-21-22 0,21 1 16,0 0-16,0 21 0,-21-21 0,21 0 15,-21 0-15,21-1 0,0 86 16,0-85-16,0-22 16,0 1-16,0 0 0,0-1 0,0 1 15,0-21-15,21 20 0,-21-20 16,0-1-16,0 1 0,0-22 0,0 22 16,0-22-16,0-21 0,0 21 0,0-20 15,-21 20-15,-1-21 0,1-21 16,21 21-16,-21 0 0,0-21 0,0 22 15,0-22-15,-1 0 0,-20 0 16,21 21-16,0-21 0,0 0 0,-22 0 16,1 0-16,21 0 0,-22 0 15,-20 0-15,21 0 0,-22 0 16,1 0-16,-1 0 0,1 0 0,-22 0 16,21 0-16,-20 0 0,-1-21 0,-21 21 15,0-22-15,1 22 0,-1-21 16,-21 21-16,21-21 0,-21 21 0,0 0 15,21 0-15,-21-21 0,21 21 0,-21 0 16,43 0-16,-22 0 0,21 0 16,0 0-16,1 0 0,20 0 0,22 0 15,0 0-15,-1 0 0,1 0 0,21-21 16,21 0-16,0-1 0,0 1 16,0-21-16,21 0 0,21-22 0,1 1 15</inkml:trace>
  <inkml:trace contextRef="#ctx0" brushRef="#br0" timeOffset="94571.65">27855 3344 0,'21'0'0,"-42"0"0,42-21 16,1 21-16,-1 0 15,-21 21-15,0 1 16,0-1-16,0 21 0,0 0 16,0 1-16,0-1 0,0 0 0,0 1 15,0-1-15,-21 0 0,-1 1 16,1-1-16,0 0 0,21 22 0,0-22 16,-21 1-16</inkml:trace>
  <inkml:trace contextRef="#ctx0" brushRef="#br0" timeOffset="95284.86">29019 3831 0,'0'0'16,"0"-21"-16,-21 21 0,0 0 15,21 21-15,-21 0 0,0 22 16,0-1-16,-1 22 0,1-22 0,0 21 16,-21 1-16,21-1 0,-1 1 15,1-1-15,0 1 0,0-22 16,0 1-16,0-1 0,21 0 16,-22 1-16,22-1 0,-21-21 0,21 0 15,0 0-15,0 1 0,0-1 0,0-42 31,0-1-15,0 1-16,0 0 0,0 0 16,21-21-16,-21-1 0,22 22 0,-1-21 15,0-1-15,0-20 0,0 21 16,-21-22-16,43 1 0,-22-1 0,0 1 16,21 20-16,-21-20 0,22-1 15,-22 22-15,21 0 0,1 20 16,-22-20-16,0 21 0,0 0 15,0 21-15,0 0 0,1 21 16,-22 0-16,0 0 0,0 22 16,0-1-16,0 21 0,-22 1 0,1-22 15,21 22-15,-21-1 0,21-20 16,0 20-16,0-21 0,0 1 0,0-1 16,0 0-16,0-20 0,0 20 0,0-21 15,0 0-15,21 0 0,0 1 16,-21-1-16,22-21 0,-22 21 0,21-21 15,0 0-15,0 0 16,0 0 0,-21-21-16,0 0 15</inkml:trace>
  <inkml:trace contextRef="#ctx0" brushRef="#br0" timeOffset="95503.73">28702 4360 0,'0'0'0,"-21"0"0,21-21 15,21 21 1,0 0-16,21 0 0,-20 0 16,20 0-16,0 0 0,22 0 15,-22 0-15,22 0 0,-22 0 0,21 0 16,-20 0-16,20 0 0,-20 0 16,-1 0-16,0 0 0,-21 0 15,1 0-15,-1 0 0,-21 21 0,0 1 16,0-1-16,0 0 15,0 0-15,-21-21 0,-1 21 0,1 0 16</inkml:trace>
  <inkml:trace contextRef="#ctx0" brushRef="#br0" timeOffset="96071.73">28617 5144 0,'0'-64'15,"0"128"-15,0-149 0,0 106 32,0 0-32,0 0 0,0 1 15,0-1-15,0 21 0,0-21 0,-21 22 16,0-1-16,0-21 0,0 21 0,21 1 16,-22-1-16,1 0 0,21 22 15,-21-22-15,21 1 0,0-1 0,0 21 16,0-20-16,21-22 0,0 21 15,22 1-15,-22-22 0,21 0 0,1 0 16,20-21-16,-21 0 0,22 0 16,-1 0-16,-20 0 0,20 0 0,1 0 15,-1-21-15,1 0 0,-22 0 0,0-1 16,1-20-16,-1 0 16,0-1-16,1 1 0,-1-21 0,-21 20 15,22 1-15,-22 0 0,0-22 16,0 43-16,-21-21 0,0 20 0,0 1 15,21 0-15,-21 0 0,0 0 16,-21 21 15,0 21-15,21 0-16,0 0 0,0 0 16,0 1-16</inkml:trace>
  <inkml:trace contextRef="#ctx0" brushRef="#br0" timeOffset="96431.53">28469 6435 0,'0'0'0,"-21"0"0,0 0 0,0 0 16,42 0-1,0 0 1,0 0-16,21 0 0,1 0 0,-1 0 16,0 0-16,1 0 0,20 0 0,-20 0 15,20 0-15,-21 0 0,22 0 16,-22 0-16,1 0 0,-1 0 0,0 0 15,1 0-15,-1 0 0,-21 0 16,21 0-16,-20 0 0,-1 0 0,0 0 16,0 0-16,-21 21 15</inkml:trace>
  <inkml:trace contextRef="#ctx0" brushRef="#br0" timeOffset="96771.91">29019 6562 0,'0'0'0,"-63"0"31,63 21-31,-21-21 0,0 21 16,-1-21-16,22 21 15,-21-21-15,21 21 0,0 1 16,-21-22-16,21 21 0,-21 0 0,21 0 15,0 0-15,0 0 0,-21 1 16,21-1-16,-21 21 0,21-21 0,0 0 16,-22 1-16,1-1 0,0 0 0,0 21 15,21-21-15,-42 1 0,20 20 16,1 0-16,0-21 0,0 22 0,0-1 16,0 0-16,-22-20 0,22 20 0,0-21 15,0 21-15,0-20 0,-1-1 16,1 0-16,21 0 0,-21-21 15,21-21 1,21 0-16,0 0 16,1-1-16</inkml:trace>
  <inkml:trace contextRef="#ctx0" brushRef="#br0" timeOffset="101047.39">23199 9800 0,'0'0'0,"0"-21"15,0 0-15,0-21 0,0 20 16,0-20-16,0 21 0,0-21 0,0 20 15,0 1-15,0 0 0,0 0 16,0 0-16,0 0 16,0-1-16,0 44 47,0-1-47,0 21 0,0 0 15,21 1-15,-21 20 0,0 1 0,0 20 16,0-20-16,0 21 0,0-1 0,-21 1 15,-1 0-15,1 20 0,0-20 16,0 0-16,-21 21 0,20-22 0,-20 1 16,21 21-16,-21-22 0,-1 22 15,22-21-15,-21 21 0,-1 0 0,22-1 16,-21-20-16,0 21 0,20 0 16,-20 0-16,0-1 0,21 1 0,-22 0 15,1 0-15,21-21 0,-22 20 16,1 1-16,0-21 0,21 21 0,-22-22 15,1 1-15,0 0 0,-22-1 0,22 1 16,-1 0-16,-20-22 0,21 22 16,-22 0-16,22-22 0,-22 1 0,1 20 15,-1-20-15,1-22 0,-1 22 0,1-1 16,-22-21-16,22 1 0,-22-1 0,0 0 16,1 1-16,-22-1 0,21 0 15,-21-20-15,0 20 0,22 0 0,-22-21 16,0 1-16,0 20 0,0-21 15,1 0-15,-22 0 0,21-21 0,-21 22 16,21-22-16,-21 0 0,0 0 0,21 0 16,-21 0-16,0 0 0,0-22 0,0 1 15,-21 0-15,21 0 0,0 0 16,0-22-16,0 22 0,0-21 0,0 21 16,-21-22-16,21 22 0,0-21 0,-21 21 15,21-22-15,-22 1 0,1 21 0,0-21 16,0-1-16,0 1 0,0 0 0,-22-1 15,22 1-15,0 0 16,-21-1-16,20 1 0,-20-22 0,21 22 16,-21-21-16,20 20 0,-20-20 0,0 20 15,21-20-15,-22-1 0,22 1 0,-21-22 16,21 22-16,-22-1 0,22-20 0,0 20 16,21-21-16,-21 22 0,21-22 15,0 1-15,0 20 0,0-21 0,0 1 16,21-1-16,-21 0 0,21-20 0,21 20 15,-20 0-15,20-21 0,0 1 0,1-1 16,-1 0-16,0 0 0,1-21 16,-1 21-16,0 0 0,22 1 0,-1-22 15,1 21-15,20 21 0,-20-21 0,42 22 16,-22-1-16,1 21 0,21-20 16,0 20-16,0 1 0,-1-1 15,1 22-15,0-22 0,0 22 0,21 0 16,-21-1-16,21 1 0,-21 21 0,-1-21 15,22 20-15,0 1 0,0 0 0,-21 0 16,21 0-16,0 0 0,-21 21 16</inkml:trace>
  <inkml:trace contextRef="#ctx0" brushRef="#br0" timeOffset="101467.28">10583 9483 0,'-21'0'0,"0"21"16,21 0-16,-21 0 0,21 0 16,-21 22-16,-1-1 0,22-21 0,-21 43 15,0-22-15,0 0 0,0 1 0,21-1 16,-21 0-16,-1 1 0,1-1 15,0 0-15,0 1 0,0-22 16,0 0-16,-1 21 0,1-20 0,0-1 0,0 0 16,21 0-16,-21-21 0,21 21 15,0-42 1,0 0 0,0 0-16,21 0 0,0-1 0,0 1 15,0-21-15,1 0 0,-1-1 16,0 1-16,21 0 0,-21-22 0,1 22 15,-1-22-15,0 22 0,0 21 0,0-22 16,0 22-16,22 0 0,-22 21 0,0 0 16,21 0-16,-20 21 0,-1 0 15,21 22-15,0-1 0,1-21 0,-22 22 16,42-1-16,-20 0 0,-1-21 0,22 22 16,-22-22-16,21 0 15,1 0-15,-1 0 0,1-21 0</inkml:trace>
  <inkml:trace contextRef="#ctx0" brushRef="#br0" timeOffset="102251.67">22839 9694 0,'0'0'16,"0"22"-16,-21-1 0,-1-21 0,1 21 15,0-21-15,21 21 16,-21-21 0,42 0-1,0-21-15,22 0 16,-22 0-16,21-1 15,22-20-15,-22 21 0,21-21 0,-20-1 16,20 22-16,-20-21 0,-1-1 0,0 22 16,22-21-16,-43 21 0,21 0 15,1-1-15,-22 22 0,0 0 0,0 0 16,0 22-16,-21-1 0,0 21 0,0-21 16,0 43-16,0-22 0,0 22 15,0-1-15,0 1 0,-21-1 0,0 1 16,0-22-16,21 21 0,-21-20 0,21-1 15,-22 0-15,1 22 0</inkml:trace>
  <inkml:trace contextRef="#ctx0" brushRef="#br0" timeOffset="102863.71">12933 14139 0,'190'0'31,"-147"0"-31,20 0 16,-21 0-16,1 0 0,20 0 15,-20 0-15,-1 0 0,0 0 0,1 0 16,-1 0-16,-21 0 0,21 0 16,-20 0-16,-44 0 46</inkml:trace>
  <inkml:trace contextRef="#ctx0" brushRef="#br0" timeOffset="103151.55">13483 14139 0,'0'0'0,"-21"22"16,0-1-16,21 0 0,0 0 16,0 0-16,0 22 15,0-22-15,0 21 0,0 0 0,0 1 16,0 20-16,21-20 0,-21-1 0,0 0 15,21 1-15,0 20 0,-21-21 16,0 1-16,0-1 0,0-21 0,0 22 16,0-1-16,0 0 0,0 1 0,-21-1 15,0-21-15,-21 21 0,20-20 16,-20-1-16,0 0 0,-1 0 0,-20-21 16,21 0-16,-22 0 0,22 0 0,-22 0 15,1 0-15,20 0 0,1-21 16,0 0-16,-1 0 0,22-1 15,0-20-15,0 21 0,21-21 0,0 20 16,0-20-16,0 21 0,21-21 16,0 20-16,0-20 0</inkml:trace>
  <inkml:trace contextRef="#ctx0" brushRef="#br0" timeOffset="103507.51">13949 14499 0,'63'0'0,"-126"0"0,190-21 0,-85 0 15,0 0-15,1 21 16,-22 0-16,-21-21 0,-21 21 16,0 0-1,-22 21-15,22 0 0,-21 0 16,-1 0-16,1 0 0,0 1 0,-1-1 16,22 0-16,-21 21 0,21-21 15,0 1-15,21-1 0,0 0 0,0 0 16,0 0-16,0 0 0,21 1 0,21-22 15,-21 21-15,0 0 0,22-21 16,-22 21-16,21 0 0,1 0 0,-22 1 16,0-22-16,0 21 0,0 0 15,-21 0-15,0 0 0,0 0 0,0 1 16,-21-1-16,0 0 0,-21 0 0,-1 0 16,22 0-16,-21-21 0,-1 22 15,1-22-15,0 0 0,-1 0 0,1 0 16,21 0-16,0 0 0,0 0 15,21-22-15,-22 1 0,22 0 0,0 0 16,0 0-16</inkml:trace>
  <inkml:trace contextRef="#ctx0" brushRef="#br0" timeOffset="103875.1">14647 14436 0,'21'0'0,"-42"0"0,64 0 0,-43 21 0,0 0 0,0 0 15,0 0-15,-22 1 16,1 20-16,0-21 0,0 21 0,0 1 16,0-1-16,-1 0 0,1-20 0,0 20 15,21-21-15,0 21 0,-21-20 16,21 20-16,0-21 0,0 0 0,0 0 16,21 1-16,0-22 0,0 0 15,1 0-15,-1 0 0,21 0 16,-21 0-16,22-22 0,-22 1 0,21 0 15,-21 0-15,0 0 0,22 0 16,-22-1-16,-21-20 0,0 0 16,0-1-16,0 1 0,0 0 0,0-1 15,0 1-15,-21 0 0,0 21 0,-1-22 16,-20 22-16,21 21 0,0 0 16,0 0-16,-22 0 0,22 0 0,0 21 15,0 0-15,0 1 0,-1-1 0,22 21 16,0-21-16,0 0 0,0 1 15,0-1-15,0 0 0,22-21 0</inkml:trace>
  <inkml:trace contextRef="#ctx0" brushRef="#br0" timeOffset="104402.79">15049 14690 0,'0'0'0,"43"0"0,20-21 0,-20-1 0,-1-20 16,0 21-16,1 0 0,-22 0 15,0-1-15,0 22 0,0 0 16,-21 22-16,0-1 15,0 0-15,0 21 0,-21-21 16,0 22-16,21-1 0,-21 0 0,0-20 16,21 20-16,-22 0 0,1-21 0,21 22 15,0-22-15,-21 0 0,0 0 16,21 22-16,-21-43 0,21 21 0,0 0 16,0-42 15,0 0-31,0-1 15,0 1-15,0 0 0,0 0 0,0-21 16,21 20-16,0-20 0,0 0 16,0-1-16,1 22 0,-1-21 0,21 0 15,-21 20-15,0 1 0,1 21 0,20 0 16,-21 0-16,0 0 0,22 21 16,-22 1-16,0-1 0,0 21 0,21-21 15,-42 22-15,22-1 0,-1 0 0,0 1 16,-21-1-16,0-21 0,0 21 15,0 1-15,0-1 0,21-21 16,-21 22-16,0-22 0,0 0 0,0 0 16,21-21-16,0 0 15,-21-21 1,22 0-16,-1 0 0,-21-22 0,21 22 16,-21-21-16,0-1 0,21 1 15,0 0-15,0-1 0,-21 1 0,22 0 16,-1-22-16,0 22 0,0-22 0,-21 22 15,21 21-15,0-21 0,-21 20 16,22 22-16,-1 0 16</inkml:trace>
  <inkml:trace contextRef="#ctx0" brushRef="#br0" timeOffset="105083.41">17568 14647 0,'0'0'15,"0"-21"-15,-21 21 0,0 0 0,0 0 16,0 21-1,-1 1-15,1 20 0,0-21 16,21 21-16,-21 1 0,0-1 0,0 0 16,21 1-16,-22-1 0,1 0 0,21 1 15,0-1-15,-21 0 0,0 1 16,21-22-16,-21 0 0,21 0 0,0 0 16,0 1-16,21-22 15,0-22 1,0 1-16,0 0 0,1 0 0,20 0 15,-21-22-15,21 22 0,-20-21 16,20 21-16,-21 0 0,21-22 16,-20 22-16,-1 0 0,0 0 0,0 21 15,0 0-15,0 0 0,1 0 0,-1 0 16,-21 21-16,21 21 0,-21-21 16,21 22-16,-21-22 0,0 21 0,21 1 15,-21-1-15,21 0 0,1-21 0,-22 22 16,21-22-16,0 0 0,0 0 15,0 0-15,0 1 0,1-22 0,-1 0 16,21 0-16,0 0 0,-20 0 0,20-22 16,0 1-16,1 0 0,20 0 15,-21 0-15,-20-22 0,20 1 0,0 0 16,-21-1-16,1 1 0,-1-21 16,-21-1-16,0 22 0,0-22 15,0 22-15,-21 0 0,-22-22 0,1 43 16,21-21-16,-22 20 0,1 22 15,0 0-15,-1 0 0,1 0 0,0 0 16,-1 22-16,1-1 0,21 21 0,-21-21 16,20 22-16,22-22 0,0 0 15,0 21-15,0 1 0,0-22 0,0 21 16,0-21-16,43 0 0,-22 22 0,21-22 16,1-21-16,-1 21 0,21 0 15</inkml:trace>
  <inkml:trace contextRef="#ctx0" brushRef="#br0" timeOffset="105283.29">18902 15028 0,'42'-21'16,"-84"42"-16,105-63 0,-42 42 0,-21 21 31,0 0-31,0 1 0,-21-1 16,21 21-16,-21-21 0,21 22 0,0-22 15,-21 0-15,0 21 0,21-21 16,-21 1-16,21-1 0,0 0 0,0 0 15,0-42 17,0 0-17</inkml:trace>
  <inkml:trace contextRef="#ctx0" brushRef="#br0" timeOffset="105443.8">18881 14753 0,'0'-21'0,"0"42"0,0-21 32,0 21-17,0 1 1,21-22 0,0 21-16</inkml:trace>
  <inkml:trace contextRef="#ctx0" brushRef="#br0" timeOffset="105835.69">19156 14880 0,'21'-63'16,"0"42"-1,0 21-15,0 0 0,1 0 0,20 0 16,-21 0-16,21 0 0,1 0 0,-1 21 15,0 0-15,107 85 16,-107-64 0,-21-21-16,0 22 0,0-1 0,-21-21 15,0 21-15,0 1 0,0-22 16,0 0-16,0 0 0,-21 0 0,0 1 16,0-1-16,0-21 0,0 0 15,21-21 1,0-1-16,0 1 0,0 0 0,0-21 15,0 21-15,21-22 0,-21 22 16,42-21-16,-21-1 0,0 22 0,1-21 16,20 21-16,-21 0 0,21-22 15,-20 22-15,20 21 0,-21-21 0,21 21 16,-20 0-16,20 0 0,-21 0 16,21 0-16,-20 0 0,-1 21 0,0-21 15,-21 21-15</inkml:trace>
  <inkml:trace contextRef="#ctx0" brushRef="#br0" timeOffset="106119.53">20193 15071 0,'0'0'0,"21"0"31,0 0-31,0 0 0,1-21 16,-1 21-16,21-22 0,0 22 16,1-21-16,-1 0 0,22 0 15,-43 0-15,21 0 0,-21-1 0,0 1 16,1 21-16,-22-21 0,-22 21 15,1 0-15,0 0 16,-21 0-16,-1 0 0,1 21 16,0 0-16,-1 1 0,-20-1 0,21 0 15,-1 21-15,22-21 0,-21 22 0,21-22 16,-1 21-16,1-21 0,21 22 16,0-22-16,0 21 0,0-21 0,0 1 15,21-1-15,1-21 0,20 21 0,-21-21 16,21 0-16,22 0 0,-22 0 15,22-21-15</inkml:trace>
  <inkml:trace contextRef="#ctx0" brushRef="#br0" timeOffset="106516.3">21653 14605 0,'0'0'0,"-42"-21"0,0 21 0,21-21 0,-22 21 16,22 0-16,0 0 0,0 0 16,0 21-16,21 0 0,-22 21 0,1-20 15,0 41-15,0-21 0,0 22 0,0-1 16,-1 22-16,1 0 0,0-1 15,0 22-15,0-21 0,0 21 0,-1 0 16,1-1-16,0 1 0,0 0 0,21 0 16,0 21-16,-21-42 0,21 20 15,-21 1-15,21-21 0,-22 21 0,22-22 16,0 1-16,0-21 0,0-1 0,0 1 16,0-22-16,0 0 15,-21 1-15,21-22 0,0 0 0,0-42 16,0 0-1,0-1-15,0-20 0,0 0 16,0-22-16,21 22 0,-21-22 0</inkml:trace>
  <inkml:trace contextRef="#ctx0" brushRef="#br0" timeOffset="106807.85">20976 15452 0,'0'-106'0,"0"212"0,0-297 15,21 85-15,0 43 0,1-22 16,-1 22-16,0-1 0,21 1 0,1 20 15,-1 1-15,0 0 0,22 21 16,-22-1-16,22 1 0,-1 21 16,-21 0-16,22 21 0,-1 1 0,-20-1 15,-1 0-15,0 21 0,-20 1 0,-1-1 16,-21 0-16,0 1 0,0-1 16,-21 0-16,-1-21 0,-20 22 0,0-1 15,-1-21-15,1 0 0,-21 1 16,20-1-16,1 0 0,0-21 0,-1 21 15,1-21-15,21 0 0,0 0 0,-1 0 16,22-21 0,0 0-16,43 0 0,-22-1 15,0 1-15,21 0 0,-20 0 0,20 0 16,0 0-16</inkml:trace>
  <inkml:trace contextRef="#ctx0" brushRef="#br0" timeOffset="107395.14">21653 14944 0,'85'-64'31,"-170"128"-31,191-149 0,-85 64 0,-21 0 15,22 21-15,-1-21 0,0-1 0,0 22 16,21 0-16,-20-21 0,-1 21 16,21 0-16,-21 0 0,0 0 0,22 21 15,-22 1-15,0-1 0,0 0 0,0 21 16,1-21-16,-1 1 16,-21 20-16,0-21 0,0 0 0,0 22 15,0-22-15,0 0 0,0 0 16,0 0-16,-21 0 0,-1 1 0,1-22 15,0 0-15,0 0 0,0 0 0,0 0 16,21-22-16,0 1 16,0 0-16,0 0 0,0 0 0,0 0 15,21-1-15,0-20 0,0 21 0,0-21 16,22 20-16,-22-20 0,21 21 16,0-21-16,-20 20 0,20 1 0,0 0 15,1 0-15,-22 21 0,21 0 16,-21 0-16,0 0 0,-21 21 15,0 0 1,0 0-16,-21 1 16,0-1-16,0 0 0,0 0 0,0 0 15,-1 0-15,1 22 0,0-22 0,0 0 16,21 0-16,-21 0 0,21 1 16,0-1-16,0 0 0,0 0 0,0 0 15,21-21 1,0 0-16,21 0 0,-20 0 0,-1 0 15,21 0-15,-21 0 0,22-21 16,-22 0-16,0 0 0,21 0 16,-21-1-16,1 1 0,-22 0 0,0 0 15,21-21-15,-21 20 0,0-20 16,0 21-16,0 0 0,-21-22 0,-1 22 16,-20 0-16,21 0 0,0 21 0,-22 0 15,22-21-15,-21 21 0,21 0 16,0 0-16,-1 0 0,1 0 0,0 0 15,42 0 1,22 0 0</inkml:trace>
  <inkml:trace contextRef="#ctx0" brushRef="#br0" timeOffset="107668.19">23177 14288 0,'22'-22'0,"-44"44"0,65-86 0,-22 43 15,0-21-15,0 20 0,-21 1 16,0 42 0,0 1-16,0-1 0,-21 0 15,0 21-15,0 1 0,0 20 16,-1-21-16,1 22 0,0-1 0,0 1 16,0-22-16,0 22 0,-1-22 0,1 22 15,0-22-15,0 0 16,21 1-16,-21-1 0,21-21 0,0 21 15,0-20-15,0 20 0,0-21 0,21 0 16,0 0-16,0-21 0,0 0 16,1 0-16,-1 0 0,0 0 0,21 0 15,-21-21-15,22 0 0</inkml:trace>
  <inkml:trace contextRef="#ctx0" brushRef="#br0" timeOffset="107975.01">23537 14838 0,'0'0'0,"43"-21"0,-43 0 16,21-1-16,-21 1 0,0 0 0,-21 21 15,-1 21 1,1 0-16,0 1 16,0-1-16,0 21 0,0-21 0,-1 0 15,1 1-15,0-1 0,21 21 0,0-21 16,0 0-16,0 1 0,0-1 16,0 0-16,0 0 0,21 0 15,0-21-15,1 0 0,20 0 0,-21 0 16,0 0-16,22 0 0,-22-21 15,21 0-15,-21 21 0,0-21 0,1 0 16,-1-1-16,0-20 0,-21 21 16,21 0-16,-21 0 0,0-22 0,0 22 15,0 0-15,-21 0 0,0 0 16,0-1-16,-1 22 0,-20-21 16,21 21-16,-21 0 0,-1 0 0,22-21 15,0 21-15,-21 0 0,20 0 0,-20 0 16,21 0-16</inkml:trace>
  <inkml:trace contextRef="#ctx0" brushRef="#br0" timeOffset="108167.91">22966 14711 0,'21'-21'15,"0"21"-15,0-21 0,0 21 16,22 0-16,-22-22 0,21 22 15,1 0-15,-1-21 0,0 21 0,1 0 16,20 0-16,1-21 0,-1 21 16,22-21-16,-22 21 0,22 0 0,0 0 15,-1 0-15,-20 0 0</inkml:trace>
  <inkml:trace contextRef="#ctx0" brushRef="#br0" timeOffset="108424.17">24532 14563 0,'-42'-64'32,"21"64"-32,-1 0 0,1 0 0,0 0 15,0 0-15,-21 21 0,20 1 0,-20-1 16,0 21-16,21 0 0,-22-20 16,1 20-16,0 0 0,-1-21 0,22 22 15,0-1-15,0-21 0,21 0 0,0 22 16,0-22-16,0 0 0,21 0 15,0 0-15,21 1 0,1-1 0,-1 0 16,0-21-16,22 0 0,-1 0 16,1 0-16,-1 0 0,1 0 0,-1 0 15,1-21-15,-22 0 0,22-1 16</inkml:trace>
  <inkml:trace contextRef="#ctx0" brushRef="#br0" timeOffset="109051.43">25125 14669 0,'0'0'0,"0"-22"0,-21 22 0,-1 0 16,-126 22 0,106-1-16,-22 0 0,22 0 15,0 0-15,-1 0 0,1 1 0,21-1 16,-21 0-16,20 0 0,22 21 0,0-20 16,-21-1-16,21 0 0,0 0 15,0 0-15,21 0 0,1-21 16,-1 0-16,21 0 0,-21 0 0,22 0 15,-22 0-15,21 0 16,-21 0-16,22-21 0,-1 21 0,-21-21 16,21 0-16,-20 0 0,-1-22 0,21 22 15,-21-21-15,0 21 0,1-22 16,-1 1-16,-21 21 0,0-21 0,21 20 16,-42 44-1,0-1 1,-1 0-16,1 0 0,0 21 15,21 1-15,0-22 0,0 21 0,0-21 16,0 22-16,0-22 0,21 21 16,0-21-16,1 1 0,20-1 0,-21 21 15,0-42-15,22 21 0,-1-21 16,-21 21-16,21-21 0,1 0 0,-1 0 16,-21-21-16,22 0 0,-1 0 15,-21 0-15,21 0 0,-20-22 0,20 1 16,-21 21-16,0-43 0,22 22 0,-22-22 15,21 1-15,-21-1 0,22-20 16,-22-1-16,21 22 0,-21-22 0,0 21 16,1 22-16,-22-21 0,0 20 15,0 22-15,0-21 0,-22 42 16,1 0-16,-21 0 16,21 42-16,0-21 0,-22 22 0,22-1 15,0 0-15,0 22 0,0-22 16,-1 22-16,22-1 0,0 1 0,0-22 15,0 21-15,0-20 0,0-1 16,0 0-16,22 1 0,-1-22 0,0 21 16,21-21-16,-21 1 0,22-1 15,-22 0-15,0-21 0,21 0 0,-20 0 16</inkml:trace>
  <inkml:trace contextRef="#ctx0" brushRef="#br0" timeOffset="109195.37">26395 14838 0,'0'0'16,"0"-21"-16,-21 21 16,-1-21-1,1 21-15,21-22 0,0 1 16,-21 0-16,21 0 0,0 0 0,0 0 16,0-22-16</inkml:trace>
  <inkml:trace contextRef="#ctx0" brushRef="#br0" timeOffset="121307.48">24998 10710 0,'0'22'15,"21"-1"1,0-21 15,-21 21-31,0 0 16,-21-21 15,0 0-31,0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3T12:08:06.8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783 423 0,'0'0'0,"0"22"15,0-1-15,0 0 16,0 0 0,0 0-1,21-21 17,0 0-32,1 0 0,-1-21 15,0 21-15,0-21 0,0 0 0,0 0 16,-21-1-16,22 1 15,-22 0-15,0 0 16,0 0-16,-22 21 16,1-21-16,0 21 0,0 0 15,-21 0-15,20 0 0,-20 0 16,0 21-16,21-21 0,-22 21 16,22 0-16,-21 0 0,21 0 0,-1 1 15,1-1-15,0 21 0,0-21 16,21 0-16,0 1 0,0-1 0,0 0 15,0 0-15,21 0 16,0-21-16,0 0 0,1 21 0,-1-21 16,0 0-16,21 0 0,-21 0 15,1 0-15,20 0 0,-21 0 16,0 0-16,0 0 16,-42 0-1,0 0 1,0 0-16,-21 0 0,20 0 15,-20 22-15,0-22 0,21 21 0,-22 0 16,1 21-16,21-21 0,-22 22 16,22-22-16,-21 21 0,21 1 15,0-1-15,21 0 0,0-21 0,0 22 16,0-22-16,0 0 0,0 0 16,0 0-16,0 1 0,21-1 0,0-21 15,21 0-15,-21 0 16,1 0-16,20 0 0,-21 0 0,21 0 15,1 0-15,-22-21 0,21-1 16,-21 1-16,22 0 0,-22 0 0,0 0 16,21 0-16</inkml:trace>
  <inkml:trace contextRef="#ctx0" brushRef="#br0" timeOffset="249.35">995 656 0,'0'0'0,"21"0"31,0 21-15,0 1-1,0-1-15,1 0 0,-1 0 0,0 0 16,0 0-16,0 22 0,22-22 16,-22 0-16,0 0 0,0 0 15,0 22-15,0-43 0,1 21 0,-22 0 16,21-21-16,0 21 15,0-21-15,0-21 16,-21 0 0,0 0-16</inkml:trace>
  <inkml:trace contextRef="#ctx0" brushRef="#br0" timeOffset="468.65">1503 656 0,'-21'0'15,"-1"21"1,1 1-16,0-1 0,-21 0 0,21 0 16,-1 0-16,-20 22 0,21-22 15,-21 21-15,-1-21 0,22 22 0,0-22 16,0 0-16,0 0 0,-1 0 16,1 0-16,21 1 0,-21-22 0,21 21 15,21-21 1,0 0-16,1-21 15,20-1-15</inkml:trace>
  <inkml:trace contextRef="#ctx0" brushRef="#br0" timeOffset="808.18">1926 635 0,'0'0'0,"0"21"31,-21 0-31,0-21 0,21 43 0,-21-22 16,21 21-16,0-21 0,0 43 15,-22-22-15,22 1 0,0 20 16,-21-21-16,21 22 0,0-1 16,0 1-16,-21-22 0,21 22 0,-21 20 15,21-20-15,0-1 0,-21 22 16,0-21-16,-1 20 0,22-20 0,-21-1 15,21 1-15,-21-1 0,21 1 16,-21-22-16,21 0 0,-21-20 0,21-1 16,0 0-16,0 0 0,0-42 31,0 0-31,0 0 16,0-1-16,21 1 0,-21-21 0,21 0 0,0-22 15</inkml:trace>
  <inkml:trace contextRef="#ctx0" brushRef="#br0" timeOffset="1128">1736 889 0,'0'0'0,"0"-42"0,-43-128 32,43 149-32,0 0 15,21 21-15,1-21 0,-1 0 16,0 21-16,0-21 0,21 21 15,-20 0-15,20 0 0,-21 0 16,21 0-16,-20 0 0,20 0 0,-21 21 16,0 0-16,-21 21 0,0-21 15,0 22-15,0-22 0,0 21 0,-21 1 16,0-1-16,0-21 0,0 21 16,-22-20-16,22-1 0,0 0 0,-21 0 15,20 0-15,1-21 0,0 0 16,0 0-16,21 21 0,0-42 15,0 0 1,0 0-16,21-21 16,0 20-16</inkml:trace>
  <inkml:trace contextRef="#ctx0" brushRef="#br0" timeOffset="1380.89">2540 275 0,'0'0'0,"0"-21"16,0 42 0,0 0-16,-21 1 0,21 20 15,-21-21-15,-1 21 0,22 1 0,-21-1 16,0 0-16,21-20 16,-21 20-16,0 0 0,0 1 0,21-1 15,-22 0-15,1 1 0,0-22 16,21 21-16,-21-21 0,21 22 0,-21-22 15,21 0-15,-21-21 0,21 21 16,0 0-16,21-21 16,0 0-16,0 0 0</inkml:trace>
  <inkml:trace contextRef="#ctx0" brushRef="#br0" timeOffset="2096.9">3027 762 0,'0'-21'16,"0"0"-16,0 0 0,0-1 15,0 1-15,-21 21 0,21-21 16,-22 0-16,1 0 0,0 21 16,0-21-16,0 21 0,0 0 0,-1 0 15,1 0-15,-21 0 0,21 0 16,-22 0-16,22 21 0,0 0 0,-21 21 15,21-21-15,-22 22 0,22-22 16,0 21-16,0 1 0,0-1 16,-1-21-16,1 21 0,21-20 15,0 20-15,0-21 0,0 0 0,0 0 16,21-21 0,1 0-16,-1 0 0,21 0 15,-21 0-15,22 0 0,-1-21 0,-21 0 16,21 0-16,1 0 0,-1 0 15,-21-22-15,22 22 0,-22-21 0,0 21 16,0-1-16,0-20 0,-21 21 16,0 0-16,0 0 0,0-1 0,0 44 47,-21-1-47,21 21 15,-21-21-15,21 22 0,0-22 0,0 0 16,0 21-16,0-21 0,0 1 15,0-1-15,0 0 0,0 0 0,0 0 16,21-21-16,0 0 16,0 0-16,1 0 0,-1 0 0,0 0 15,0 0-15,0-21 0,0 0 16,22 0-16,-22 0 0,0-1 0,0 1 16,22 0-16,-22-21 0,0 21 15,0-22-15,0 22 0,-21-21 16,0 21-16,21-1 0,-21 1 15,0 42 1,0 1 0,0-1-16,0 0 0,0 0 0,0 0 15,-21 0-15,21 22 0,0-22 16,0 0-16,0 0 0,0 0 0,0 1 16,21-22 15,1-22-16,-1 1-15,-21 0 0</inkml:trace>
  <inkml:trace contextRef="#ctx0" brushRef="#br0" timeOffset="2268.8">3450 466 0,'0'0'0,"0"-21"0,-21 21 0,0-22 15,0 22-15,-1 0 16,1 0-1,21 22 1,0-1 0,0 0-16,0 0 15,21 0-15</inkml:trace>
  <inkml:trace contextRef="#ctx0" brushRef="#br0" timeOffset="2740.53">3768 593 0,'0'0'0,"0"21"31,-22 0-15,22 0-16,0 0 0,-21 1 16,21-1-16,0 21 0,0-21 0,0 0 15,-21 22-15,21-22 0,-21 0 16,21 0-16,0 0 0,0 1 15,-21-1-15,21 0 16,-21-21-16,21-21 31,0 0-31,0-1 16,0 1-16,0 0 0,0 0 16,0-21-16,0 20 0,0-20 0,0 21 15,21-21-15,0-1 0,21 22 16,-21-21-16,22 21 0,-22-1 0,21 1 15,1 0-15,-1 21 0,-21 0 16,21 0-16,1 0 0,-22 21 0,0 0 16,0 1-16,0-1 15,1 21-15,-1-21 0,-21 0 0,0 22 16,0-1-16,0-21 0,0 22 16,0-22-16,0 0 0,0 21 0,0-21 15,-21 1-15,-1-1 0,22 0 16,-21 0-16,0-21 0,0 0 15</inkml:trace>
  <inkml:trace contextRef="#ctx0" brushRef="#br0" timeOffset="3208.27">5440 318 0,'0'-22'0,"0"44"0,0-65 0,0 22 0,0-21 16,0 21-16,0-1 0,0 1 15,0 0-15,0 42 16,0 0-16,0 1 15,0 20-15,0 0 0,0 22 0,0-22 16,0 22-16,0-22 0,0 21 16,-21 1-16,21-22 0,0 22 15,-22-22-15,1 0 0,21 22 16,0-22-16,-21-21 0,21 22 0,-21-22 16,21 0-16,0 0 0,0 0 15,0 1-15,21-22 16,0 0-16,0-22 0</inkml:trace>
  <inkml:trace contextRef="#ctx0" brushRef="#br0" timeOffset="3472.47">5948 572 0,'-64'42'16,"43"-21"-16,-21 0 0,-1 0 15,1 22-15,0-22 0,-1 21 0,1-21 16,21 22-16,-21-1 0,-1-21 16,1 0-16,21 22 0,0-22 0,-1-21 15,1 21-15,0 0 0,0-21 16,42-21 15,0 0-31,0 0 0,1 0 16,-1-1-16,0 1 0,21-21 0,-21 0 15,22 20-15,-22-20 0</inkml:trace>
  <inkml:trace contextRef="#ctx0" brushRef="#br0" timeOffset="3665.36">5757 593 0,'0'0'0,"21"-21"0,1 21 0,-1-22 15,0 22-15,0 0 0,0 22 16,0-1-16,-21 0 16,22 0-16,-22 0 0,21 22 0,-21-22 15,21 21-15,0 0 0,-21-20 16,21 20-16,0-21 0,-21 21 0,22-20 15,-1 20-15,-21-21 0,21-21 16,-21 21-16,21 0 0,0-21 16,0 0-1,1 0-15,-22-21 0,21 0 0,0 0 16,-21 0-16,21 0 0,0-22 16</inkml:trace>
  <inkml:trace contextRef="#ctx0" brushRef="#br0" timeOffset="3893.23">6329 21 0,'0'0'0,"-43"64"31,43-22-31,0 0 0,0 1 0,0-1 16,-21 22-16,21-22 0,-21 21 15,21-20-15,0 20 0,0-20 16,-21-1-16,21 21 0,-21-20 0,21-1 15,0 0-15,0 1 0,0-1 16,0 0-16,0-20 0,0 20 0,0-21 16,0 0-16,21 0 15,0-21-15</inkml:trace>
  <inkml:trace contextRef="#ctx0" brushRef="#br0" timeOffset="4284.78">6562 847 0,'0'0'0,"-22"0"0,22 21 16,22-21 15,-1-21-15,0 21-16,0-21 0,0-1 0,0 22 15,1-21-15,-1 0 0,-21 0 16,0 0-16,0 0 16,0-1-16,-21 22 15,-1 0-15,1 0 16,0 0-16,0 0 0,-21 22 0,20-1 16,1 21-16,-21-21 0,21 0 15,0 22-15,-1-22 0,22 21 0,0-21 16,0 1-16,0-1 0,0 0 15,0 0-15,0 0 0,0 0 0,22-21 16,-1 22-16,21-22 16,-21 0-16,22 0 0,-22 0 0,21 0 15,0-22-15,1 1 0,-1 0 16,0 0-16,22 0 0</inkml:trace>
  <inkml:trace contextRef="#ctx0" brushRef="#br0" timeOffset="4784.49">7281 212 0,'0'0'16,"0"-21"-16,0-1 0,0 1 0,-21 0 15,0 21-15,0 0 0,21 21 16,-21 0-16,-1 22 0,22-1 16,0 0-16,-21 1 0,0-1 0,21 0 15,-21 1-15,21 20 0,0-20 0,0-1 16,-21 21-16,21-20 15,-21-1-15,21 0 0,0 1 0,0-1 16,-22 0-16,22 1 0,-21-22 16,21 0-16,0 0 0,0 0 0,0 1 15,0-44 17,0 1-32,0 0 15,0-21-15,0 21 0,0-1 0,21-20 16,1 0-16,-1 21 0,0-22 15,0 1-15,0 21 0,0 0 0,22-22 16,-22 22-16,0 21 0,21-21 0,-20 21 16,-1 0-16,0 0 15,0 0-15,0 21 0,22 0 0,-22 0 16,-21 1-16,21-1 0,-21 0 16,0 21-16,0-21 0,0 1 0,0-1 15,0 21-15,-21-21 0,0 0 16,-1 1-16,-20-22 0,21 21 0,-21 0 15,20-21-15,-20 0 0,21 21 0,-21-21 16,20 0-16,1 0 0,0 0 16,0 0-16,21-21 15,0 0-15,21 0 16,21-1-16,-20 1 0</inkml:trace>
  <inkml:trace contextRef="#ctx0" brushRef="#br0" timeOffset="5061.34">8086 212 0,'0'0'0,"-22"0"16,22 21-16,0 0 0,-21 0 15,0 0-15,21 22 0,-21-1 0,21 0 16,0 1-16,0-1 0,-21 22 0,21-22 15,-21 0-15,-1 1 16,22 20-16,0-21 0,0 1 0,-21-1 16,21 0-16,0-20 0,0 20 15,0-21-15,0 0 0,0 0 16,21-21-16,1 0 16,-1 0-16,0-21 0,0 0 15,0 0-15</inkml:trace>
  <inkml:trace contextRef="#ctx0" brushRef="#br0" timeOffset="5376.16">7662 339 0,'0'0'0,"-21"-21"16,0-22-16,21 22 0,0 0 0,0 0 16,0-22-16,21 22 0,0 21 15,22-21-15,20 21 0,-21 0 0,22 0 16,21 0-16,-22 21 0,22 0 15,-22 22-15,1-1 0,-1 0 0,1 1 16,-22-1-16,0 0 0,1 22 16,-22-22-16,0 1 0,-21-1 0,0 0 15,0 1-15,0-1 0,-21 0 0,-21 1 16,20-1-16,-41-21 0,21 21 16,-22-20-16,1 20 0,-1-21 15,1 0-15,-1-21 0,22 21 16,-22-21-16,1 0 0,20 22 0,1-22 15,21 0-15,-21 0 0,20 0 16,1 0-16,21-22 16,0 1-16,21 0 0</inkml:trace>
  <inkml:trace contextRef="#ctx0" brushRef="#br0" timeOffset="5991.94">8678 677 0,'-21'0'16,"42"0"-16,-42-21 0,0 0 0,21 0 15,0 0-15,0 0 0,0-1 16,0 1-16,0 0 0,0 0 16,21 21-1,0 0-15,22 0 16,-1 21-16,0 0 0,1 0 16,20 1-16,-21 20 0,1-21 0,-22 21 15,21-20-15,-21 20 0,-21-21 16,0 21-16,0-20 0,0 20 0,0-21 15,0 0-15,0 0 0,-21-21 16,21 22-16,-21-22 0,0 0 0,0 0 16,0 0-16,-1-22 15,22 1-15,-21 0 0,21 0 16,0 0-16,0 0 0,0-1 0,0-20 16,0 21-16,21 0 0,1-22 15,-1 22-15,0 0 0,21-21 16,-21 21-16,1-1 0,20 1 15,-21 0-15,21 0 0,-20 21 0,20-21 16,-21 0-16,0-1 0,22 22 16</inkml:trace>
  <inkml:trace contextRef="#ctx0" brushRef="#br0" timeOffset="6180.84">9525 402 0,'42'21'16,"-42"1"-16,0-1 15,0 0-15,0 0 0,0 0 16,0 0-16,0 1 0,0-1 0,0 0 15,0 0-15,0 0 0,0 0 16,-21 1-16,21-1 0,0 0 16,-21-21-16,21 21 0,0 0 0,0 0 15,0-42 32</inkml:trace>
  <inkml:trace contextRef="#ctx0" brushRef="#br0" timeOffset="6356.73">9504 381 0,'0'0'0,"0"-21"0,-21 0 15,21 0-15,-22-1 0,22 1 0,-21 0 16,21 42 15,0 0-15,21-21-16,-21 22 0,22-1 15,-1 0-15,0-21 0,0 21 0,-21 0 16,21-21-16</inkml:trace>
  <inkml:trace contextRef="#ctx0" brushRef="#br0" timeOffset="6720.53">9842 466 0,'22'0'31,"-1"21"-15,-21 0-16,21 0 0,-21 0 0,21 22 15,0-22-15,-21 0 0,0 21 0,0-20 16,21-1-16,-21 21 0,0-21 16,0 0-16,0 1 0,0-1 0,0 0 15,0 0-15,0 0 0,22-21 31,-22-21-15,0 0-16,0 0 0,0 0 0,21-1 16,0 1-16,0 0 0,-21 0 15,21-21-15,0 20 0,-21 1 16,22-21-16,-1 21 0,0 0 0,0-1 16,-21 1-16,21 0 0,0 0 15,1 0-15,-1 21 0,0 0 0,0 0 16,0 0-1,0 0-15</inkml:trace>
  <inkml:trace contextRef="#ctx0" brushRef="#br0" timeOffset="7024.35">10350 677 0,'0'0'0,"0"22"0,0-1 0,0 0 16,22-21-1,-1 0 1,0 0-16,0-21 0,0 0 15,22 21-15,-22-22 0,0 1 0,0 21 16,0-21-16,0 0 0,1 0 16,-22 0-16,0-1 0,0 1 0,0 0 15,0 0-15,-22 21 16,1 0 0,0 0-16,0 0 0,-21 21 15,20 0-15,1 0 0,0 1 16,0-1-16,21 0 0,-21 0 0,21 0 0,0 0 15,-21 1-15,21-1 16,0 0-16,0 0 0,0 0 0,21 0 16,0-21-16,0 22 0,0-22 15,0 0-15,1 0 0,-1 0 0,0 0 16</inkml:trace>
  <inkml:trace contextRef="#ctx0" brushRef="#br0" timeOffset="7381.15">10901 466 0,'0'0'0,"0"-21"0,0-1 15,0 1-15,0 0 0,0 0 16,21 21-16,0 0 16,0 0-16,0 21 15,1 0-15,-1 0 0,-21 22 0,21-22 16,-21 0-16,21 21 0,-21 1 0,0-22 15,0 21-15,0 1 0,0-22 16,0 21-16,0-21 0,0 22 0,0-22 16,0 0-16,-21 0 0,21 0 15,0 0-15,0 1 0,-21-22 16,0 0-16,21-22 16,0 1-1,0 0-15,0 0 0,21 0 16,0 0-16,0-22 0,-21 22 15,21-21-15,0 21 0,1-22 0,-1 1 16,0 21-16,0-22 0,0 22 16,0-21-16,1 21 0,-1 0 0</inkml:trace>
  <inkml:trace contextRef="#ctx0" brushRef="#br0" timeOffset="7899.89">12679 656 0,'21'-21'15,"-42"42"-15,42-63 0,0 21 0,-21 0 0,0-1 16,0 1-16,0 0 0,0 0 15,-21 0-15,0 0 0,0-1 0,21 1 16,-22 21-16,1 0 0,0-21 16,0 21-16,0 0 0,0 0 0,-1 21 15,-20 0-15,21 1 0,0 20 16,0-21-16,-1 21 0,22 1 16,-21-1-16,21 0 0,-21 1 0,21-1 15,0 0-15,0 1 0,0-1 16,0 0-16,21 1 0,0-22 0,1 0 15,-1 0-15,0 0 0,21 1 16,-21-22-16,22 0 0,-1 0 0,-21 0 16,22 0-16,-1 0 0,0-22 15,22 1-15,-22 0 0,0 0 0,1-21 16</inkml:trace>
  <inkml:trace contextRef="#ctx0" brushRef="#br0" timeOffset="8132.75">13250 339 0,'0'0'0,"0"-64"0,0-105 32,0 148-32,0 42 15,0 0-15,0 21 0,0 1 0,-21-1 16,0 22-16,21-22 0,-21 21 16,0 1-16,21-22 0,-22 22 0,1-22 15,0 22-15,0-22 0,21 0 16,0 1-16,-21-1 0,21 0 0,0-21 15,0 1-15,0 20 0,0-21 16,0 0-16,21-21 16,21 0-16,-21 0 0,1 0 15</inkml:trace>
  <inkml:trace contextRef="#ctx0" brushRef="#br0" timeOffset="9252.2">13568 804 0,'21'-21'16,"-42"42"-16,63-63 0,-21 21 0,-21 0 15,0-22-15,0 22 0,0 0 0,0 0 16,0 0-16,0 0 0,0-1 0,-21 1 16,0 0-16,0 0 0,0 0 15,-1 21-15,1 0 0,0 0 0,-21 0 16,21 0-16,-1 21 16,-20 0-16,21 0 0,-21 0 0,20 22 15,1-22-15,-21 21 0,21 1 0,0-1 16,21-21-16,0 21 0,0 1 15,0-1-15,0-21 0,0 0 0,21 22 16,0-43-16,0 21 0,0 0 16,0-21-16,22 0 0,-22 0 0,0 0 15,21 0-15,-20 0 0,-1-21 16,0 0-16,0 21 0,21-21 0,-20-22 16,-1 22-16,0 0 0,0-21 15,-21 20-15,21-20 0,-21 0 0,21 21 16,-21-22-16,0 22 0,0 0 15,0 0-15,0 0 0,22 21 16,-22 21 0,0 0-16,-22 0 0,22 0 15,0 0-15,-21 22 0,0-22 16,21 0-16,-21 21 0,21-20 0,0 20 16,0-21-16,0 0 0,0 0 15,0 1-15,0-1 0,0 0 0,21 0 16,0-21-16,0 0 0,1 0 15,-1 0-15,0 0 0,0 0 0,21 0 16,-20-21-16,20 0 0,0 0 16,1-1-16,-22 1 0,21 0 15,0-21-15,-20-1 0,20 22 0,-21-21 16,0 21-16,0-22 0,-21 22 16,0 0-16,22 0 0,-22 0 0,0 0 15,-22 21 1,22 21-16,-21 0 0,0 0 15,0 0-15,21 0 0,0 1 0,0-1 16,0 0-16,0 21 0,0-21 16,0 1-16,0-1 0,0 0 0,0 0 15,0 0-15,0 0 0,21 1 16,-21-1-16,21-21 0,-21 21 0,21-21 16,-21-21 15,-21 21-31,0-21 15,0-1-15,0 22 0,21-21 16,-21 0-16,-1 0 0,1 21 0,0-21 16,0 21-16,0 0 15,0 0-15,-1 21 16,22 0-16,0 0 16,0 0-16,0 1 0,0-1 15,0 0-15,22 0 0,-1-21 0,0 0 16,0 21-16,0-21 15,0 0-15,1 0 0,20 0 0,-21 0 16,0 0-16,22-21 0,-22 21 16,21-21-16,-21 0 0,22 0 0,-1-1 15,0 1-15,-21-21 0,22 21 16,-22-22-16,21 22 0,-21-21 0,1 21 16,-1-22-16,0 1 0,0 21 0,0-21 15,-21 20-15,21 1 0,-63 21 31,42 21-31,-21 1 16,0-1-16,0 0 0,-1 21 16,22-21-16,-21 1 0,21 20 0,0-21 15,0 21-15,0-20 0,0-1 16,0 21-16,0-21 0,0 0 0,0 1 16,0-1-16,0 0 0,0 0 15,0 0 1,-21-21-16,0 0 15,0 0-15,0 0 0,-1 0 0,1 0 16,0-21-16,21 0 0,-21 21 16,21-21-16</inkml:trace>
  <inkml:trace contextRef="#ctx0" brushRef="#br0" timeOffset="9620">15769 233 0,'0'0'0,"0"-21"16,-21 21-16,0 21 16,0 0-16,21 0 0,-22 0 15,1 22-15,21-1 0,-21 22 0,21-22 16,-21 0-16,21 1 0,0 20 16,-21-21-16,0 1 0,21-1 0,-22 0 15,22-20-15,0 20 0,0-21 16,-21 21-16,21-20 0,0-1 0,0 0 15,21-21 17</inkml:trace>
  <inkml:trace contextRef="#ctx0" brushRef="#br0" timeOffset="9981.06">15282 445 0,'0'0'0,"0"-170"31,0 128-31,0 0 0,0 20 0,21-20 0,22 0 16,-22-1-16,21 22 0,1 0 15,20 21-15,-21 0 0,22 0 16,-1 0-16,-20 0 0,20 0 16,1 0-16,-1 0 0,-20 42 0,20 22 15,1-1-15,-22 1 0,0-1 0,1-20 16,-22 20-16,-21 1 0,0-1 15,0-20-15,-21 20 0,-1-21 0,-20 1 16,21-1-16,-21 0 0,-22 1 16,22-22-16,-22 21 0,1-21 0,20-21 15,-20 22-15,21-22 0,-22 0 16,22 0-16,21 0 0,-22 0 0,22 0 16,0 0-16,0 0 0,21-22 15,0 1-15,0 0 16,0 0-16,21 0 0,0 0 0,21-1 15,-20 1-15,20 0 0,0 0 16,1 21-16</inkml:trace>
  <inkml:trace contextRef="#ctx0" brushRef="#br0" timeOffset="10220.96">16446 529 0,'0'0'15,"43"0"-15,-22 0 16,-21 21-16,0 1 15,0-1-15,0 0 0,-21 0 16,21 0-16,-21 0 0,21 1 16,-22-1-16,22 21 0,0-21 0,-21 0 15,0 1-15,21-1 16,0 0-16,0-42 47,0 0-47,0-1 15,0 1-15,21 0 0</inkml:trace>
  <inkml:trace contextRef="#ctx0" brushRef="#br0" timeOffset="10379.95">16489 445 0,'0'-22'0,"0"44"0,0-65 16,0 1-16,0 21 16,0 0-16,0 42 46,0 0-46,0 0 16,0 0-16,21 0 0,0 1 16,0-1-16,0-21 0</inkml:trace>
  <inkml:trace contextRef="#ctx0" brushRef="#br0" timeOffset="10900.66">16870 677 0,'0'0'0,"21"0"16,0 0-16,0 0 15,0 0-15,1 0 0,-1 0 16,0-21-16,0 0 16,-21 0-16,0 0 15,0 0-15,0-1 0,0 1 16,-21 0-16,0 21 16,0 0-16,-22 0 0,22 0 15,0 21-15,0-21 0,-22 21 16,22 1-16,-21-1 0,21 21 0,0-21 15,-1 0-15,1 22 0,21-22 16,-21 0-16,21 0 0,0 22 16,0-22-16,0 0 0,0 0 15,21-21-15,0 21 0,1-21 0,-1 0 16,0 0-16,0 0 0,21 0 16,-20 0-16,-1 0 0,0-21 0,0 0 15,0 0-15,0 0 0,1-1 16,-1 1-16,0 0 0,-21 0 0,21 0 15,0 0-15,-21-22 0,0 22 16,0 0-16,21-21 0,-21 20 0,0 1 16,0 0-16,0 42 31,-21 0-31,21 1 16,0-1-16,-21 0 0,21 0 15,-21 21-15,21-20 0,0-1 0,0 0 16,0 0-16,0 21 0,0-20 15,0-1-15,0 0 0,21 0 0,0-21 16,0 21-16,1-21 0,-1 0 16,21 0-16,0 0 0,-20 0 0,20 0 15,0-21-15,1 21 0,20-21 16</inkml:trace>
  <inkml:trace contextRef="#ctx0" brushRef="#br0" timeOffset="11533.3">17632 762 0,'42'-21'0,"-84"42"0,126-63 15,-62-1-15,-1 22 0,0 0 0,-21-21 16,0 21-16,0-1 0,0-20 15,0 21-15,-21 0 16,21 0-16,-21 21 0,-22 0 0,22 0 16,0 0-16,-21 0 0,20 21 15,-20 0-15,0 0 0,21 0 0,-22 0 16,22 1-16,-21-1 0,21 21 16,-1-21-16,1 0 0,21 1 0,0-1 15,0 0-15,0 0 0,0 0 16,0 0-16,21-21 0,1 22 0,20-22 15,-21 0-15,0 0 0,22 0 16,-22 0-16,0 0 0,21 0 0,-21-22 16,1 1-16,-1 21 0,21-21 15,-21 0-15,-21 0 0,21 0 16,1-1-16,-1 1 0,-21 0 0,21 0 16,-21 0-16,21 0 0,-21-1 15,21 22-15,-21-21 0,0 42 31,0 1-31,0-1 16,-21 0-16,0 21 0,0 1 0,0-1 16,21 0-16,-22 22 0,22-1 15,-21 1-15,21-22 0,0 22 0,0-1 16,0 1-16,0-1 0,0-21 16,0 22-16,0-22 0,0 22 15,0-1-15,0-20 0,0 20 0,0-21 16,0 22-16,0-22 0,0 1 15,-21-1-15,21 0 0,-21 1 0,0-1 16,0-21-16,-1 0 0,22 22 16,-21-22-16,0-21 0,0 21 0,0-21 15,0 0-15,-1 0 0,1 0 0,21-21 16,-21 0 0,21-1-16,0 1 0,0-21 15,0 0-15,0-1 0,0 1 0,0-22 16,0 1-16,0 21 0,0-22 15,21 1-15,0-1 0,-21 1 0,22 20 16,-1-20-16,0 20 0,0-20 16,21 21-16,-20-1 0,-1 1 0,0 0 15,21-1-15,-21 1 0,22 0 16,-1 20-16,-21-20 0</inkml:trace>
  <inkml:trace contextRef="#ctx0" brushRef="#br0" timeOffset="11940.06">18034 593 0,'-21'0'16,"42"0"-16,-63 0 0,42-21 0,0-1 16,-22 1-16,22 0 0,0 0 15,0 0 1,0 0-16,0-1 16,22 22-16,-1 0 15,0 0-15,0 0 0,0 0 0,22 0 16,-22 22-16,0-1 0,0 0 15,0 0-15,0 0 0,1 0 0,-1 1 16,-21-1-16,0 21 0,0-21 0,0 0 16,0 1-16,0 20 0,0-21 15,0 0-15,-21 0 0,21 1 16,-22-1-16,1-21 0,0 0 16,0 0-1,21-21-15,0-1 16,0 1-16,0 0 0,0 0 15,0 0-15,0 0 0,0-22 16,21 22-16,-21 0 0,21 0 0,0 0 16,1-22-16,-1 22 0,0 0 0,0 0 15,21 0-15,-20-1 16,20 22-16,-21-21 0,21 21 0,-20 0 0,20 0 16,-21 0-16,21 0 0,-20 0 15,20 0-15,-21 21 0</inkml:trace>
  <inkml:trace contextRef="#ctx0" brushRef="#br0" timeOffset="12440.75">19092 614 0,'0'-21'0,"0"0"16,0-1-16,0 1 15,-21 0-15,21 0 0,0 0 16,0 0-16,-21-1 0,21 1 15,-21 21-15,0-21 0,21 0 0,-22 21 16,1 0-16,0 0 16,0 0-16,0 0 0,-22 21 0,1 0 15,0 0-15,21 1 0,-22 20 16,1 0-16,21-21 0,0 22 0,-1-22 16,1 21-16,21 1 0,0-22 15,0 21-15,0-21 0,0 0 0,0 22 16,21-22-16,1 0 0,-1-21 15,21 21-15,-21-21 0,0 0 0,22 0 16,-22 0-16,0 0 0,21 0 16,-20-21-16,-1 0 0,21 0 0,-21 0 15,0-1-15,1 1 0,-1 0 16,0 0-16,-21-21 0,21 20 16,-21-20-16,21 21 0,-21 0 0,0 0 15,0-1-15,0 1 0,0 42 31,-21 1-15,21 20-16,-21-21 0,21 0 16,-21 0-16,21 1 0,0 20 15,0-21-15,0 0 0,0 0 0,0 1 16,0-1-16,0 0 0,0 0 16,21-21-16,0 0 0,0 21 15,0-21-15,22 0 0,-22 0 0</inkml:trace>
  <inkml:trace contextRef="#ctx0" brushRef="#br0" timeOffset="13104.14">19558 656 0,'0'0'0,"0"-42"0,0 21 15,0 0-15,0-1 16,0 1-16,0 42 16,-21 1-1,0-22-15,21 21 0,0 0 0,-22 21 16,1-21-16,21 1 0,-21-1 15,21 21-15,0-21 0,0 0 0,0 1 16,0 20-16,-21-21 0,21 0 16,0 0-16,0 1 15,0-44 17,0 1-32,0 0 15,0 0-15,0 0 0,0-22 16,0 22-16,0 0 0,21-21 0,0 21 15,22-22-15,-22 22 0,0-21 16,21 21-16,1-22 0,-22 22 0,21 0 16,0 21-16,-20 0 0,20 0 15,-21 0-15,21 0 0,-20 0 0,-1 21 16,0 0-16,0 0 0,0 1 16,-21 20-16,0-21 0,21 0 15,-21 0-15,0 22 0,0-22 16,0 0-16,0 0 0,0 0 0,0 1 15,0-1-15,0 0 0,-21-21 16,21 21-16,-21-21 0,0 0 16,0 0-1,21-21-15,0 0 0,0 0 0,0-1 16,0 1-16,0 0 0,0 0 16,0 0-16,0-22 0,21 22 0,0-21 15,21 21-15,-20-22 0,20 22 16,-21-21-16,21 21 0,1 0 15,-22-1-15,21 1 0,1 21 0,20 0 16,-21 0-16,1 21 0,-1 1 16,0-1-16,1 0 0,-22 21 0,0-21 15,-21 22-15,0-1 0,0-21 16,0 22-16,-21-22 0,0 21 0,21-21 16,-21 22-16,-1-22 0,1 0 15,-21 21-15,21-21 0,0 1 0,-1-1 16,-20-21-16,21 21 0,0 0 15,-22-21-15,22 21 0,-21-21 16,0 21-16</inkml:trace>
  <inkml:trace contextRef="#ctx0" brushRef="#br0" timeOffset="14087.78">1333 1397 0,'0'0'0,"-21"0"0,0-21 16,0 21-16,0 0 0,0-21 15,-1 21-15,-20-21 0,21 21 16,0 0-16,0 0 0,-1 0 0,-20 0 16,21 0-16,0 0 0,-22 0 15,22 0-15,0 0 0,-21 0 0,21 0 16,-22 21-16,22-21 16,0 0-16,0 0 0,0 21 0,-1 0 15,1-21-15,21 21 16,21-21-16,1 0 15,20 0-15,-21 21 0,21-21 16,1 0-16,20 0 0,-20 0 0,20 0 16,22 22-16,-1-22 0,22 0 15,0 0-15,0 0 0,0 0 0,21 0 16,0 0-16,0 0 0,42 0 16,-21 0-16,22 0 0,-22 0 0,21 0 15,0-22-15,1 22 0,-22 0 16,21-21-16,1 21 0,-22 0 15,0-21-15,-21 21 0,0 0 16,0-21-16,-21 21 0,0-21 0,-22 21 16,-20 0-16,-1 0 0,-20 0 15,-22 0-15,0 0 0,0 0 0,0 0 16,0 0-16</inkml:trace>
  <inkml:trace contextRef="#ctx0" brushRef="#br0" timeOffset="14712.95">6350 1524 0,'-42'0'15,"84"0"-15,-106 0 0,22 0 0,0 0 16,21 0-16,-1-21 0,-20 21 0,21 0 16,0 0-16,0 0 15,-1 0-15,22-21 16,22 21-1,20-21 1,-21 21-16,21 0 0,1 0 0,-1 0 16,22 0-16,20 0 0,1 0 15,0 0-15,20 0 0,22 0 0,-21 0 16,42 0-16,-21 0 0,43 0 0,-22 0 16,21 0-16,22 0 0,-22 0 15,0 0-15,22 0 0,-22 0 0,22 0 16,-22 0-16,0-22 0,1 22 15,-1 0-15,0 0 0,-20 0 0,20 0 16,-42 0-16,0 0 0,-21 0 16,0 0-16,-1 0 0,-41 0 15,-1 0-15,1 0 0,-22 0 0,1 0 16,-22 0-16,0 0 0,0 0 16,0 0-16,0 0 46</inkml:trace>
  <inkml:trace contextRef="#ctx0" brushRef="#br0" timeOffset="15235.65">12742 1397 0,'0'0'0,"-21"0"0,0 0 0,0 0 16,0 0-16,-1 0 0,1 0 15,0 0-15,0 0 16,0 0-16,21 21 0,0 0 16,21-21-1,0 0-15,21 0 0,1 22 0,-1-22 16,22 0-16,20 0 0,1 0 0,0 0 15,20 0-15,1 0 0,0 0 16,-21 0-16,21 0 0,-1 0 0,1 0 16,0 0-16,0 0 0,-21 0 15,20 0-15,-20 0 0,-21 0 16,-1 0-16,1 0 0,-22-22 0,0 22 16,-21 0-16,1 0 0,-1 0 15</inkml:trace>
  <inkml:trace contextRef="#ctx0" brushRef="#br0" timeOffset="15968.25">16383 1397 0,'0'0'15,"-42"0"-15,-1 0 0,22 0 0,-21 0 16,21 0-16,-1 0 0,-20-21 0,21 21 16,0 0-1,0 0-15,42 0 32,21 0-17,-21 0-15,22 0 0,20 0 0,1 0 16,-1 0-16,1 0 0,20 0 15,1-21-15,0 21 0,-1 0 0,22 0 16,0 0-16,0 0 0,42 0 16,-21 0-16,0 0 0,21 0 0,0 0 15,0 0-15,1 0 0,20 0 16,-21 0-16,0 21 0,0-21 0,-21 0 16,0 0-16,0 0 0,0 0 15,-21 0-15,21 0 0,-42 0 16,0 0-16,-1 0 0,1 0 0,-22 0 15,-20 0-15,-1 0 0,0 0 16,-20 0-16,20 0 0,-21 0 16,0 0-16</inkml:trace>
  <inkml:trace contextRef="#ctx0" brushRef="#br0" timeOffset="16112.15">20151 1376 0,'0'0'0,"-22"0"62,1 0-62,0 0 16,0 21-16</inkml:trace>
  <inkml:trace contextRef="#ctx0" brushRef="#br0" timeOffset="17701.04">9165 2265 0,'0'-42'31,"0"20"-31,0 1 16,0 42 62,0 1-78,0-1 0,0 0 15,0 0-15,21 21 0,-21-20 16,0 20-16,0 0 0,0 1 0,21-1 16,-21 0-16,22 1 0,-22-1 0,0 0 15,0 1-15,0-1 0,0 21 16,0-20-16,0-1 0,0 0 0,0 1 16,0 20-16,0-20 0,0 20 15,0 1-15,0-22 0,0 21 0,0 1 16,0-22-16,0 22 0,0-22 0,0 0 15,0 1-15,0-1 0,0-21 16,0 22-16,0-22 0,0 0 16,0 0-16,0 0 0,0 0 0,0 1 15,0-44 17,0 1-17,-22 0-15,22 0 0,-21 0 16,21-22-16</inkml:trace>
  <inkml:trace contextRef="#ctx0" brushRef="#br0" timeOffset="19493">9165 2180 0,'0'0'0,"-21"0"31,21 21-31,21-21 31,0 0-15,0 0-16,1 0 16,-1 0-16,0 0 0,0 0 0,21 22 15,1-22-15,-22 0 0,21 0 0,1 0 16,20 21-16,1-21 0,-1 0 16,1 0-16,20 0 0,-20 21 0,20-21 15,1 0-15,21 0 0,-21 0 16,-1 21-16,1-21 0,0 0 0,20 0 15,-20 0-15,21 21 0,0-21 0,-22 0 16,22 0-16,0 21 0,-21-21 16,-1 0-16,22 0 0,-21 0 0,21 0 15,0 22-15,-1-22 0,1 0 16,0 0-16,21 0 0,-21 21 16,0-21-16,21 0 0,-21 21 0,21-21 15,0 21-15,0-21 0,0 21 16,0-21-16,-22 21 0,1-21 0,21 22 15,-21-22-15,0 21 0,0-21 16,21 21-16,-21-21 0,-1 0 0,-20 21 16,21-21-16,-21 0 0,20 21 15,-20-21-15,0 21 0,-1-21 0,22 0 16,-21 0-16,21 22 0,-22-22 16,1 0-16,0 0 0,-1 21 0,-20-21 15,-1 0-15,1 0 0,-1 21 16,1-21-16,-1 0 0,1 0 15,-1 21-15,1-21 0,-1 0 0,1 0 16,21 0-16,-1 21 0,-20-21 0,20 0 16,-20 0-16,-1 0 0,1 0 15,-1 0-15,-20 21 0,-1-21 0,0 0 16,1 0-16,-1 0 0,0 0 16,-20 0-16,20 0 0,-21 0 0,0 0 15,0 0-15,1 0 0,-1 0 16,0 0-16,0 0 0,0 0 15,0 0-15,1-21 16,-22 42 62,0 1-62,0-1-1,0 0-15,0 0 16,0 0-16,0 0 0,0 22 0,-22-22 16,1 0-16,0 21 15,0-20-15,21 20 0,-21 0 0,0 1 0,-1-1 16,1 0-16,21 1 0,0-1 0,0 21 16,0-20-16,0-1 15,0 22-15,0-22 0,0 0 0,0 1 16,0-1-16,0 0 0,0 1 15,0-22-15,0 21 0,0 0 0,0-20 16,0 20-16,0 0 0,0-21 0,0 22 16,0-22-16,0 0 0,0 0 15,0 0-15,0 1 0,0-1 0,0 0 16,0 0-16,0 0 16,-21-21-16,0 0 15,0 0-15,0 0 0,-1 0 0,1 0 0,0 0 16,-21 0-16,21 0 15,-22 0-15,1-21 0,0 21 0,-1-21 16,1 21-16,-22 0 0,1 0 0,-22-21 16,1 21-16,20 0 0,-42 0 15,22-21-15,-1 21 0,0 0 0,-21 0 16,1-22-16,-1 22 0,0 0 0,0 0 16,-21-21-16,21 21 0,0 0 15,1 0-15,-1-21 0,0 21 0,0 0 16,0 0-16,0 0 0,22 0 15,-22 0-15,0 0 0,0 0 16,0 0-16,22 0 0,-22 0 0,0 0 16,0 0-16,0 0 0,-21 0 0,22 0 15,-1 0-15,0 0 0,-21-21 16,21 21-16,0 0 0,0 0 0,22 0 16,-22 0-16,21 0 0,-21-21 15,22 21-15,-1 0 0,0 0 0,1-21 16,-1 21-16,0 0 0,-20-22 0,20 22 15,0-21-15,-21 21 0,1 0 16,20-21-16,-21 0 0,0 21 0,22 0 16,-22 0-16,21-21 0,22 21 0,-22 0 15,21 0-15,-20-21 16,20 21-16,1 0 0,-22 0 0,22-22 16,-1 22-16,1 0 0,-1 0 0,1 0 15,-1 0-15,22-21 0,-22 21 16,22 0-16,0 0 0,-1 0 0,1 0 15,21 0-15,0 0 0,-1 0 0,1 0 16,0 0-16,0 0 16,0 0-1,0 0 1,-1 0-16,1 0 16,0 0-16,0 0 31,0-21-31,21 0 15,0 0-15,0 0 16,0-1-16,0 1 16</inkml:trace>
  <inkml:trace contextRef="#ctx0" brushRef="#br0" timeOffset="20082.68">10160 2900 0,'0'0'0,"-21"0"31,42-21-15,0 21-16,0-21 0,0 21 15,1-22-15,20 1 0,-21 0 0,0 21 16,0-21-16,22 0 0,-22 0 16,0-1-16,-21 1 0,0 0 15,-21 21 1,0 0-16,-22 0 16,1 0-16,21 0 0,-21 0 0,-1 21 15,1-21-15,21 21 0,-22-21 16,22 22-16,0-1 0,0 0 0,21 0 15,0 0-15,0 0 0,0 1 16,21-1-16,0 21 0,0-21 0,22 0 16,-22 1-16,21 20 0,1-21 0,-22 21 15,21-20-15,0 20 0,-20-21 16,-1 0-16,0 22 0,0-22 0,-21 21 16,0-21-16,0 0 0,0 1 15,-21-1-15,-21 0 0,20 0 0,-20 0 16,0-21-16,-1 0 0,-20 21 15,21-21-15,-1 0 0,1 0 16,0 0-16,-1-21 0,1 21 0,21-21 16,0 0-16,-1 0 0,1 0 0,21-1 15,0 1-15,0 0 0,0-21 16,0 21-16,0-1 0,0 1 0,21-21 16,1 21-16,-1 0 0,0-1 0,0 1 15,21 0-15,1 21 0,-22-21 16,21 0-16,1 21 0</inkml:trace>
  <inkml:trace contextRef="#ctx0" brushRef="#br0" timeOffset="20449.47">10668 3239 0,'0'0'0,"21"0"0,0 0 0,0 0 16,1 0-16,-1 0 15,0 0-15,0-22 0,0 1 0,0 21 16,1-21-16,-1 0 0,0 21 16,-21-21-16,0 0 0,0-1 0,0 1 15,0 0-15,0 0 0,0 0 16,-21 0-16,0 21 16,-1 0-16,1 0 0,0 0 15,0 0-15,0 0 0,0 0 0,-1 21 16,1 0-16,0 0 0,0 0 15,0 0-15,21 1 0,0-1 0,0 0 16,-21 21-16,21-21 0,0 1 16,0-1-16,0 21 0,0-21 0,0 0 15,0 1-15,21-1 0,0 0 16,0 0-16,21 0 16,-20-21-16,-1 0 0,0 0 15,21 0-15,-21 0 0,22 0 0,-1-21 0,0 21 16</inkml:trace>
  <inkml:trace contextRef="#ctx0" brushRef="#br0" timeOffset="20925.18">11557 3027 0,'0'0'16,"0"-21"-16,0 0 0,-21-1 15,0 1-15,-1 21 0,1 0 16,0 0-16,0 0 0,-21 0 0,20 0 15,1 0-15,0 21 0,0 1 16,-21-1-16,20 0 0,1 0 16,0 21-16,0-20 0,0 20 0,0-21 15,21 21-15,0-20 0,-22 20 16,22-21-16,-21 21 0,21-20 0,0-1 16,0 0-16,0 0 0,0 0 15,21-21-15,1 0 0,-1 0 16,0 0-16,0 0 0,21 0 0,-20-21 15,-1 0-15,21 0 0,-21 0 16,0-1-16,22-20 0,-22 21 0,0-21 16,0 20-16,0-20 0,-21 21 0,0 0 15,22 0-15,-22-22 0,0 22 16,0 0-16,0 42 31,0 0-15,0 0-16,0 1 0,0-1 0,0 0 15,-22 0-15,22 0 0,0 22 0,0-22 16,0 0-16,0 0 0,0 0 16,0 0-16,0 1 0,0-1 0,0 0 15,22-21-15,-1 0 16,0 0-16,0 0 16,0 0-16,0 0 0</inkml:trace>
  <inkml:trace contextRef="#ctx0" brushRef="#br0" timeOffset="21308.98">11769 3112 0,'0'0'0,"0"-22"0,-22 22 0,22-21 16,0 0-16,0 0 16,0 0-16,22 21 15,-1 0-15,0-21 0,0 21 16,0 0-16,0 0 0,1 21 15,-1 0-15,0 0 0,0 0 16,0 0-16,-21 1 0,21-1 16,-21 21-16,22-21 0,-22 0 0,0 1 15,0 20-15,0-21 0,0 0 16,0 0-16,0 1 0,-22-1 0,1 0 16,0-21 15,21-21-16,0 0-15,0-1 16,0 1-16,0-21 0,0 21 0,0 0 16,21-1-16,-21 1 0,0 0 0,21 0 15,1 0-15,-1 0 0,-21-1 16,21 1-16,0 21 0,0-21 16,0 0-16,1 21 0,-1-21 0,0 21 15</inkml:trace>
  <inkml:trace contextRef="#ctx0" brushRef="#br0" timeOffset="21587.82">12509 2921 0,'-21'0'16,"0"0"0,0 21-16,0 0 0,0-21 0,-1 22 15,22-1-15,-21 0 16,0 0-16,0 0 0,0 0 0,0 1 15,21 20-15,0-21 0,0 0 0,-22 22 16,22-22-16,0 0 0,0 0 16,0 21-16,0-20 0,22-1 15,-1 0-15,0-21 0,0 0 16,21 0-16,-20 0 0,-1 0 16,21 0-16,0 0 0,-20 0 0,20-21 15,0 0-15,-21 21 0,22-43 16,-22 22-16,21 0 0,-21-21 0,1-1 15</inkml:trace>
  <inkml:trace contextRef="#ctx0" brushRef="#br0" timeOffset="22044.55">12848 2731 0,'0'-22'16,"0"44"-16,-21-44 0,21 44 15,0-1-15,0 0 0,-21 21 16,21-21-16,0 22 0,-21-1 0,21-21 15,0 22-15,0-1 0,0 0 0,0 1 16,0-1-16,-22 0 0,22-21 16,-21 22-16,21-1 0,0-21 0,0 22 15,0-22-15,0 0 0,0 0 0,-21-21 16,21 21-16,0 0 16,0-42-1,0 0 1,0 0-16,0 0 15,0 0-15,0-1 0,0-20 0,0 21 16,21-21-16,0 20 0,1-20 16,-22 21-16,21-21 0,0 20 0,0 1 15,21 0-15,-20 0 0,-1 21 0,0 0 16,21 0-16,-21 0 16,22 0-16,-22 21 0,0-21 0,0 21 15,0 0-15,1 22 0,-1-22 0,0 0 0,-21 21 16,0-20-16,0-1 15,0 0-15,0 0 0,0 0 0,0 0 16,-21 1-16,0-1 0,-1 0 16,1-21-16,21 21 0,-21-21 15,21-21 17</inkml:trace>
  <inkml:trace contextRef="#ctx0" brushRef="#br0" timeOffset="22356.38">13801 2794 0,'0'-21'0,"0"42"0,-22-63 16,1 21-16,0-1 15,0 22-15,0 0 0,0 0 0,-1 0 16,1 0-16,0 22 0,-21-1 0,21 0 15,-1 0-15,1 21 0,-21 1 16,21-22-16,0 21 0,-1 1 0,1-1 16,0 0-16,0 1 0,0-1 15,21 0-15,-21 1 0,21-22 0,0 21 16,0-21-16,0 22 0,0-22 0,21 0 16,0 0-16,0 0 15,21-21-15,-20 21 0,20-21 0,-21 0 16,21 0-16,-20 0 0,20 0 0,0 0 15,-21 0-15,22-21 0,-22 0 16,0 21-16</inkml:trace>
  <inkml:trace contextRef="#ctx0" brushRef="#br0" timeOffset="23081">13928 3154 0,'0'0'0,"0"-21"0,0 0 16,-22 21 15,1 21-31,0 0 0,21 0 15,-21 0-15,0 0 16,21 1-16,0 20 0,0-21 0,-21 0 16,21 0-16,0 22 0,0-22 0,0 0 15,0 0-15,0 0 16,21 1-16,0-22 0,0 0 16,0 0-16,0 0 0,1 0 0,-1 0 15,0 0-15,0 0 0,0-22 16,0 1-16,-21 0 0,0 0 15,0 0-15,0 0 0,0-1 16,0 1-16,0 0 0,0 0 16,-21-21-16,0 20 0,0 1 0,21 0 15,-21 0-15,21 0 0,-21 21 0,21-21 16,0-1-16,0 1 16,21 21-16,0 0 15,0 0-15,21 0 0,-20 0 16,-1 0-16,0 0 0,21 0 0,-21 0 15,1 0-15,-1 21 0,0 1 0,0-1 16,0 0-16,-21 0 0,21 0 16,1 0-16,-22 22 0,0-22 0,0 0 15,0 0-15,0 0 0,0 1 16,0-1-16,0 0 16,0 0-16,0 0 0,-22-21 15,1 0-15,21 21 16,-21-42-1,21 0 1,0 0-16,0 0 16,0 0-16,0-1 0,21 1 0,-21-21 15,21 21-15,1-22 0,-1 22 0,0-21 16,0 21-16,0 0 0,22-1 16,-22 1-16,0 0 0,0 21 0,21 0 15,-20 0-15,-1 0 0,0 0 16,0 0-16,0 21 0,0-21 15,1 43-15,-22-22 0,21 0 0,-21 0 16,21 21-16,-21-20 0,0-1 0,0 21 16,0-21-16,0 0 0,0 1 15,-21-1-15,0 0 0,21 0 0,0 0 16,-22-21-16,1 21 0,0 1 16,21-44 15,0 1-31,21 21 0</inkml:trace>
  <inkml:trace contextRef="#ctx0" brushRef="#br0" timeOffset="23364.84">15176 2794 0,'0'0'0,"-42"21"31,21 0-31,0 1 0,0 20 16,21-21-16,-22 21 0,22-20 16,-21 20-16,0 0 0,0 1 0,21-1 15,-21 0-15,21 1 0,-21-1 0,21-21 16,0 21-16,0-20 16,0-1-16,0 0 0,0 0 0,0 0 15,0 0-15,21-21 16,0 0-16,0 0 15,0 0-15,-21-21 0,21 0 0,1 21 16,-1-21-16,0 0 0,-21 0 0</inkml:trace>
  <inkml:trace contextRef="#ctx0" brushRef="#br0" timeOffset="23545.74">14922 3112 0,'0'0'16,"-21"0"-16,0 0 0,0 0 15,21 21-15,0 0 32,21-21-32,0 0 0,0 0 15,1 0-15,-1 0 0,0 0 0,0 0 16,0 0-16,0 0 0,1 0 16,-1 0-16</inkml:trace>
  <inkml:trace contextRef="#ctx0" brushRef="#br0" timeOffset="23924.51">15155 3196 0,'0'21'0,"-21"43"32,42-64-17,0 0-15,1 0 0,20 0 0,-21 0 16,0 0-16,0 0 0,22-21 0,-22 21 15,0-21-15,0-1 0,0 22 16,1-21-16,-22 0 0,21 21 0,-21-21 16,0 0-16,0 0 0,0-1 15,-21 22-15,-1 0 16,1 0-16,0 0 0,0 0 16,0 0-16,0 0 15,-1 22-15,1-1 0,0 0 0,0 0 16,21 0-16,0 0 0,-21 22 0,21-22 15,-21 0-15,21 0 0,0 0 16,0 1-16,0-1 0,0 0 0,0 0 16,21 0-16,0-21 15,0 0-15,0 0 0,0 0 16,1 0-16,20 0 0,-21 0 0,21 0 16,1-21-16</inkml:trace>
  <inkml:trace contextRef="#ctx0" brushRef="#br0" timeOffset="24395.67">15833 3154 0,'-43'0'31,"22"0"-31,0 0 0,21 21 16,0 0-16,0 0 0,0 1 15,-21-1-15,21 0 0,0 0 0,-21 0 16,21 22-16,0-22 0,0 0 15,0 0-15,-22 0 0,22 0 16,-21 1-16,21-1 0,-21-21 31,21-21 1,0-1-17,0 1-15,0 0 0,0 0 0,21 0 16,0 0-16,-21-22 0,22 22 15,-1-21-15,0 21 0,0-1 0,0 1 16,0 0-16,1 0 0,-1 0 16,0 0-16,0 21 0,0 0 15,0 0-15,1 21 0,-22 0 0,0 0 16,0 0-16,21 0 0,-21 1 16,0 20-16,0-21 0,0 0 15,0 0-15,0 1 0,0-1 0,0 0 16,0 0-16,-21 0 0,-1 0 15,22 1 1,-21-22-16,21-22 31</inkml:trace>
  <inkml:trace contextRef="#ctx0" brushRef="#br0" timeOffset="24709.49">16552 2900 0,'-21'0'0,"0"0"16,0 21-16,21 0 0,-21 0 15,-1 1-15,1-1 0,21 0 0,-21 21 16,0-21-16,0 22 0,0-1 15,-1-21-15,1 22 0,0-1 0,21 0 16,-21-21-16,21 22 0,-21-22 0,21 0 16,0 0-16,0 0 15,0 1-15,0-1 0,0 0 16,21-21-16,0 0 0,0 0 0,22 0 16,-22 0-16,0 0 15,0 0-15,0 0 0,0-21 0,1 0 16,-1-1-16,0 22 0</inkml:trace>
  <inkml:trace contextRef="#ctx0" brushRef="#br0" timeOffset="24892.38">16277 3239 0,'0'0'0,"-42"0"31,42 21-31,21-21 15,21 0 1,-21 0-16,1 0 0,-1 0 16,21-21-16,-21 21 0,0-22 15,22 1-15,-22 21 0</inkml:trace>
  <inkml:trace contextRef="#ctx0" brushRef="#br0" timeOffset="25332.19">17124 2117 0,'-21'0'31,"21"21"-31,0 0 15,-22-21-15,22 21 0,0 0 16,0 1-16,0-1 0,0 0 0,0 0 16,0 0-16,0 0 0,-21 1 0,21-1 15,0 0-15,0 0 0,0 0 16,0 0-16,0 1 0,0-1 16</inkml:trace>
  <inkml:trace contextRef="#ctx0" brushRef="#br0" timeOffset="25592.06">16933 2519 0,'0'0'0,"0"21"16,0 0-1,0 0-15,0 1 0,21-22 16,1 21-16,-1-21 16,0 0-16,0 0 0,0 0 15,0 0-15,1 0 0,-1 0 0,21 0 16,-21 0-16,0 0 0,1-21 0,-1 21 16,0-22-16,0 22 0,-21-21 15,0 0-15,21 0 0,-21 0 16,0 0-16,0-1 15,-21 1-15</inkml:trace>
  <inkml:trace contextRef="#ctx0" brushRef="#br0" timeOffset="25816.92">16849 2180 0,'-22'0'0,"44"0"0,-44-21 47,44 21-31,-1 0-16,21 0 0,-21 0 15,0 0-15,1 0 0,-1 0 16,0 0-16,0 0 0,0 0 16,0 0-16,1 0 0,20-21 0,-21 21 15,0 0-15,0 0 0</inkml:trace>
  <inkml:trace contextRef="#ctx0" brushRef="#br0" timeOffset="26440.52">17335 1842 0,'0'0'0,"-21"0"0,0-22 15,0 22-15,0 0 0,0-21 0,-1 21 16,1 0-16,-21 0 0,21-21 16,0 21-16,-1 0 0,1 0 0,-21 0 15,21 0-15,-22 21 0,22-21 16,-21 21-16,0 1 0,20-1 0,-20 21 16,0-21-16,-1 0 0,22 22 15,-21-1-15,21-21 0,-22 22 0,22-22 16,0 21-16,0 0 0,0 1 0,21-1 15,0 0-15,0 1 0,0-1 16,0 22-16,0-22 0,0 0 0,21 1 16,0-1-16,0 0 15,0 1-15,22-1 0,-22-21 0,0 21 16,21-20-16,1-1 0,-22 0 0,21 0 16,1-21-16,-1 21 0,0-21 15,1 0-15,-1 0 0,21 0 0,-20 0 16,20 0-16,1 0 0,-1-21 15,1 21-15,-22-21 0,22 0 0,-1-22 16,-21 22-16,1-21 0,-1 0 16,0-1-16,-20-20 0,-1 20 0,21-20 15,-21 21-15,-21-22 0,21 22 16,-21-22-16,0 22 0,0-22 0,0 22 16,0 0-16,-21-1 0,0 1 15,0 0-15,-21-1 0,20 1 16,-41 0-16,21-1 0,-1 1 0,1 21 15,-22 0-15,22 0 0,0-1 16,-1 1-16,1 0 0,0 21 0,-1 0 16,1 0-16,0 0 0,21 0 15,-22 21-15,1 0 0,21 1 0,0-1 16,-1 0-16,1 0 0,0 0 16,0 0-16,0 1 0,0-1 0,21 0 15,-22 0-15,1 0 0</inkml:trace>
  <inkml:trace contextRef="#ctx0" brushRef="#br0" timeOffset="34972">18775 2180 0,'0'0'0,"0"21"47,0 1-31,0-1-16,0 0 15,0 21-15,0-21 0,0 22 0,0-1 16,0 0-16,0 1 0,-21-22 16,21 21-16,-22 1 0,22-22 0,0 0 15,-21 0-15,21 0 0,-21 0 16,21 1-16,0-44 31,0 1-15,21 21-16,0-21 0,1 0 15,-1 0-15,0 0 0,0-1 0</inkml:trace>
  <inkml:trace contextRef="#ctx0" brushRef="#br0" timeOffset="35132.91">19029 2413 0,'0'0'16,"0"21"46,21-21-46,0 0-1</inkml:trace>
  <inkml:trace contextRef="#ctx0" brushRef="#br0" timeOffset="35928.44">19537 2434 0,'21'0'0,"21"-42"15,-21 42 1,1-21-16,-1 0 0,0 21 16,0-22-16,0 1 0,0 0 0,-21 0 15,22 0-15,-1-22 0,0 22 16,-21 0-16,0-21 0,0 21 0,0-1 15,0-20-15,0 21 0,0 0 16,0-22-16,0 22 0,0 0 16,0 0-16,-21 21 15,0 0-15,21 21 0,-22 0 0,22 0 16,-21 22-16,21-22 0,-21 21 16,21 1-16,0-1 0,-21 21 0,0-20 15,21 20-15,-21 1 0,21 20 16,0-20-16,-22-1 0,22 22 15,-21-21-15,21-1 0,-21-21 16,21 22-16,0-1 0,0-20 0,-21 20 16,21-20-16,0-1 0,0 0 0,0-21 15,0 22-15,0-22 0,0 0 16,21-21-16,0 0 0,0 0 16,1 0-16,-1 0 0,21 0 15,-21-21-15,22 0 0,-22 0 0,0-22 16,21 22-16,-21-21 0,1-1 15,-1 22-15,-21-21 0,0 0 0,0-1 16,0 1-16,0-22 0,-21 22 16,-1 0-16,1-22 0,-21 22 15,21 0-15,-22-1 0,1 22 0,21-21 16,-21 21-16,20-1 0,1 1 16,0 21-16,21-21 0,21 21 31,0 0-31,1-21 0,20 21 0,0 0 15,1 0-15,-22 0 0,21-21 16,0 21-16,1-21 0,-22 21 0,21-22 16,-21 1-16,1 21 0,20-21 15,-21 21-15,0-21 0,0 0 0,-21 0 16,22-1 0,-44 44 30,22-1-46,0 0 0,0 0 0,0 0 16,-21 0-16,21 1 0,0-1 16,0 0-16,0 0 0,0 0 15,0 0-15,0-42 32,0 0-32,0 0 15</inkml:trace>
  <inkml:trace contextRef="#ctx0" brushRef="#br0" timeOffset="36080.37">20172 2053 0,'0'0'0,"0"-21"0,-21 0 15,21 42 32,21 0-47,0 0 16,0-21-16</inkml:trace>
  <inkml:trace contextRef="#ctx0" brushRef="#br0" timeOffset="36500.12">20405 2159 0,'0'42'16,"0"-20"-16,0-1 15,0 0-15,0 0 16,0 0-16,0 0 0,0 1 0,0-1 15,0 0-15,0 0 16,-22 0-16,1-21 16,21-21 15,0 0-31,0 0 16,0 0-16,0-1 0,0 1 0,0 0 15,21 0-15,1 0 0,-1 0 0,21-22 16,-21 22-16,22 21 0,-1-21 15,-21 0-15,21 21 0,1 0 0,-22 0 16,21 0-16,-21 21 0,1 0 16,-1 0-16,-21 0 0,0 1 0,0-1 15,0 21-15,0-21 0,0 0 16,0 22-16,0-22 0,0 0 0,0 0 16,0 0-16,0 1 0,0-1 15,0 0 1,42-21-16,-21 0 0,0 0 15,22 0-15,-22 0 0,21 0 0,1-21 16,-1 0-16,0-1 0,22 1 16,-22 0-16,0 0 0</inkml:trace>
  <inkml:trace contextRef="#ctx0" brushRef="#br0" timeOffset="36915.89">21463 2201 0,'0'0'0,"0"-21"0,0 0 16,0 0-16,0 0 0,-21 0 15,0 21-15,-1 0 0,1 0 16,-21 0-16,21 0 0,0 0 0,-1 0 15,-20 0-15,21 21 0,0 0 16,0 0-16,-22 0 0,22 0 16,0 1-16,21-1 0,-21 0 15,21 0-15,0 21 0,0-20 0,0-1 16,0 0-16,0 21 0,0-21 16,21 1-16,0-22 0,0 0 15,0 0-15,1 0 16,20 0-16,-21-22 0,0 1 0,0 0 15,1 0-15,20 0 0,-21-22 0,0 1 16,22 21-16,-22-21 0,0-1 16,0 1-16,0 0 0,0-1 0,1 1 15,-1-22-15,0 22 0,-21 0 16,21-1-16,-21 1 0,0 21 16,0 0-16,0 0 0,0 42 15,-21 21-15,0-21 16,0 22-16,-1-1 0,22 0 15,-21-21-15,0 22 0,21-1 0,-21 0 16,21 1-16,0-22 0,0 21 16,0-21-16,0 1 0,0 20 0,21-21 15,0 0-15,22 0 0,-22 1 16,21-22-16,-21 0 0,22 21 0,20-21 16</inkml:trace>
  <inkml:trace contextRef="#ctx0" brushRef="#br0" timeOffset="38084.75">22204 1969 0,'0'0'0,"21"0"47,-21-22-47,21 22 0,0 0 16,0 0-16,1 0 0,-22-21 15,21 21-15,-21-21 0,0 0 32,-21 21-32,-1 0 15,1 0-15,0 0 0,0 0 16,-21 21-16,20 0 0,1-21 0,-21 21 16,21 1-16,21-1 0,0 0 15,-21 0-15,21 0 0,0 0 0,0 1 16,0-1-16,21-21 0,-21 21 15,21 0-15,0-21 0,0 21 0,0-21 16,1 0-16,-1 0 0,0 0 16,-42 0 31,0 0-47,-1 0 15,1 0-15,-21 21 0,21-21 16,0 22-16,-1-1 0,1 0 0,0 0 15,21 0-15,0 0 0,0 1 16,0-1-16,0 0 0,0 0 0,21 0 16,0 0-16,1-21 0,-1 22 15,0-22-15,0 0 0,0 0 0,0 0 16,22 0-16,-22-22 0,21 22 16,-21-21-16,22-21 0,-22 21 0,21 0 15,-21-22-15,1 22 0,20-21 0,-21-1 16,0 1-16,0 0 15,1-22-15,-1 22 0,0 0 0,0-22 16,-21 22-16,0-1 0,0 22 16,0 0-16,0 0 0,0 0 0,-21 42 15,0 0 1,0 0-16,-1 0 0,1 22 0,0-1 16,0 0-16,0 1 0,0-1 15,-1-21-15,22 22 0,0-1 0,0 0 16,0-21-16,0 22 15,0-22-15,0 21 0,0-21 0,0 1 0,0-1 16,22 0-16,-1 0 0,0-21 16,0 0-16,0 0 0,0 0 15,1 0-15,-1 0 0,0-21 16,0 21-16,21-21 0,-20 0 0,-1-1 16,0 1-16,0 0 0,0 0 15,0 0-15,1 0 0,-22-1 0,21 22 16,-21-21-16,0 42 31,0 1-31,0-1 16,0 0-16,0 0 0,0 0 15,0 0-15,0 1 0,21-1 32,0-21-32,21 0 0,-20 0 15,20 0-15,-21 0 0,21-21 16,-20 21-16,20-22 0,0 1 0,-21 21 15,1-21-15,20 0 0,-21 21 16,0-21-16,0 21 0,1-21 16,-22 42-1,0 0 1,0 0-16,0 21 16,0-20-16,0-1 0,0 0 15,21 0-15,0 0 0,-21 0 16,42-21-16,-21 0 0,1 0 0,20 0 15,0 0-15,1 0 0,-1 0 16,0-21-16,1 21 0,-1-21 16,0 0-16,1 0 0,-1 0 0,0-1 15,1 1-15,-1 21 0,-21-21 16,21 0-16,-20 21 0,-44 0 31,1 21-31,0 0 16,0-21-16,-21 21 0</inkml:trace>
  <inkml:trace contextRef="#ctx0" brushRef="#br0" timeOffset="38776.71">18732 3260 0,'-42'0'0,"84"0"0,-126-21 16,63 21-16,-22-22 0,22 22 16,0 0-16,0-21 0,21 0 15,0 0 1,21 21-16,21 0 15,-21 0-15,1 0 0,20 0 0,-21 0 16,21 0-16,-20 21 0,-1 0 16,21 0-16,-42 22 0,21-22 0,-21 21 15,21 1-15,-21-1 0,0-21 16,0 21-16,-21-20 0,0 20 0,0-21 16,-21 0-16,20 0 0,-20 1 15,0-1-15,21-21 0,-22 21 0,22-21 16,0 0-16,0 0 0,0 0 0,-1 0 15,22-21 1,0 0-16,0-1 16,22 1-16,-1 0 15,0-21-15,-21 21 0,21-1 0,0 1 16,0 0-16,1 21 0,-1 0 16,0 0-16,0 0 0,0 0 0,0 21 15,-21 0-15,22 1 0,-1-1 0,-21 0 16,21 0-16,-21 0 0,0 0 15,0 1-15,0-1 0,21 0 16,0 0-16,0-21 16,1 0-16,-1 0 15,0 0-15,0 0 0,0 0 16</inkml:trace>
  <inkml:trace contextRef="#ctx0" brushRef="#br0" timeOffset="38928.71">19198 3535 0,'0'0'0,"-21"0"0,42 0 47,21 0-47,-20 0 16,20 0-16,-21 0 0,21 0 0</inkml:trace>
  <inkml:trace contextRef="#ctx0" brushRef="#br0" timeOffset="40272.12">20172 3366 0,'21'-43'0,"-42"86"0,63-107 15,-21 43-15,0-21 0,1 20 16,-1 1-16,0-21 0,0 21 0,-21 0 15,21-1-15,-21 1 0,0 0 0,-21 42 32,0 0-17,0 1-15,21 20 0,-21 0 16,-1 1-16,1 20 0,0-21 0,0 22 16,21-1-16,-21-20 0,0 20 0,-1 1 15,1-1-15,0-20 0,0 20 16,0 1-16,0-1 0,-1 1 0,1-1 15,21 1-15,0-1 0,0-21 16,0 1-16,0-1 0,0 0 0,0-20 16,21-1-16,1 0 0,20 0 0,-21-21 15,0 0-15,22 0 16,-1 0-16,-21-21 0,21 0 0,1 0 0,-1-1 16,0-20-16,-20 0 15,-1-1-15,0-20 0,0 21 0,-21-22 16,0 1-16,0 20 0,-21-20 0,0 20 15,-22-20-15,1 21 0,0-1 16,-1 1-16,1 0 0,0 20 0,-1-20 16,1 21-16,0 21 0,21-21 15,-1 21-15,1 0 0,42 0 32,1 0-32,-1 0 15,0 0-15,21 0 0,1 21 0,-1-21 0,0 0 16,1 0-16,-1 0 0,21 0 15,1 0-15,-22-21 0,22 0 16,-1-1-16,-20 22 0,-1-21 16,0 0-16,1 21 0,-22-21 0,0 21 15,0 0-15,-21-21 0,0 42 32,0 0-32,0 0 15,0 0-15,0 1 0,0-1 16,-21-21-16,21 21 0,0 0 0,0 0 15,0 0-15,21-21 32,0 0-32,0 0 15,1 0-15,-1 0 0,0-21 16,0 0-16,0 0 16,0 0-16,1 21 0,-1-21 0,-21-1 15,21 1-15,-21 0 0,21 0 16,0 21-16,-21 21 31,0 0-31,0 0 0,0 1 16,21-1-16,-21 0 0,0 0 15,22 0-15,-1 0 16,0-21-16,0 0 16,0 22-16,0-22 15,1 0-15,20 0 0,-21 0 0,21 0 16,-20 0-16,20 0 0,0 0 0,-21-22 15,22 22-15,-22-21 0,0 0 16,0 21-16,0-21 0,-21 0 0,0 0 16,0-1-16,0 1 0,0 0 15,0 0-15,0 0 0,0 0 0,-21-1 16,0 22-16,0 0 0,0 0 16,-22 0-16,22 0 0,0 0 0,0 0 15,0 22-15,0-1 16,-1 0-16,1 0 0,21 0 0,-21 0 15,21 1-15,0-1 0,0 0 16,0 0-16,0 0 16,21-21-16,0 0 0,1 0 15,-1 0-15,0 0 16,0 0-16,0 0 0,0-21 0,1 21 16,-1-21-16,0 0 0,0 0 15,0-22-15,22 22 0,-22-21 0,0-1 16,0 1-16,0 0 0,0-1 15,1 1-15,-1 21 0,0-21 0,0-1 16,0 22-16,0-21 0,-21 21 16,0-1-16,0 1 0,-21 21 31,0 21-31,21 1 16,-21-1-16,0 21 0,0 0 0,-1 1 15,1-1-15,21 0 0,-21 1 16,0-1-16,21 22 0,0-22 0,0-21 15,0 21-15,0 1 0,0-22 16,0 0-16,0 0 0,0 0 0,21 1 16,0-22-16,0 0 0,1 0 15,-1 0-15,0 0 16</inkml:trace>
  <inkml:trace contextRef="#ctx0" brushRef="#br0" timeOffset="40457.01">21336 3175 0,'-42'0'0,"84"0"0,-106 0 0,43 0 15,-21 0-15,21 0 0,42 0 32,0 0-17,0 0-15,22 0 0,-1 0 16,0 0-16,1 0 0</inkml:trace>
  <inkml:trace contextRef="#ctx0" brushRef="#br0" timeOffset="41564.4">22479 3154 0,'42'0'31,"-21"-21"-31,1 21 0,-1 0 16,-21-21-16,21 21 16,0-22-16,0 22 0,-21-21 0,0 0 15,0 0-15,0 0 16,-21 21-16,0 0 16,0 0-16,0 0 0,-1 0 0,1 0 15,0 0-15,0 21 0,0 0 16,0-21-16,21 21 0,0 0 0,0 22 15,0-22-15,0 0 0,0 0 16,0 0-16,0 1 0,0-1 0,0 0 16,21 0-16,0 0 0,0 0 15,0-21-15,0 22 0,1-22 0,-1 0 16,0 0-16,0 0 16,0 0-16,0 0 15,-21-22-15,0 1 0,0 0 16,0 0-16,0 0 0,-21 0 15,0 21-15,0 0 0,0 0 0,0 0 16,-22 0-16,22 0 0,0 21 16,-21 0-16,20 0 0,1 0 0,-21 0 15,21 1-15,0 20 0,21-21 16,0 21-16,-22-20 0,22-1 0,0 21 16,0-21-16,0 0 0,0 1 15,22-22-15,-1 21 0,0 0 0,0-21 16,0 0-16,0 21 15,22-21-15,-1 0 0,0 0 0,1 0 16,20 0-16,-20 0 0,-1-21 0,21 0 16,-20 0-16,-1-1 0,0-20 15,1 0-15,-22-1 0,21 1 0,1 0 16,-22-22-16,0 1 0,0 20 16,0 1-16,0-21 0,-21 20 0,0 22 15,0-21-15,0 21 0,0-1 16,0 1-16,-21 21 15,0 0-15,0 21 0,0 1 16,21-1-16,-21 0 0,-1 21 16,1 1-16,0-1 0,0 0 15,21 1-15,0-1 0,-21 0 0,21 1 16,0-1-16,0-21 0,0 21 16,0-20-16,0-1 0,0 0 0,21 0 15,0 0-15,0 0 0,0-21 16,1 0-16,-1 0 0,21 0 0,-21 0 15,0 0-15,22 0 0,-22 0 16,0-21-16,0 0 0,0 0 0,1 0 16,-1 0-16,0-1 0,0 1 15,-21 0-15,21 0 0,0 0 16,-21 42 15,0 0-31,0 0 16,0 0-16,0 1 15,0-1-15,0 0 0,22-21 16,-1 21 0,0-21-16,0 0 0,0 0 15,0 0-15,1 0 0,20 0 16,-21-21-16,0 21 0,0-21 0,22 0 16,-22 21-16,21-22 0,-21 22 0,22-21 15,-22 21-15,21 0 16,-21 0-16,22-21 0,-22 21 0,0 0 0,0 0 15,22 0-15,-22 0 16,0 0-16,21 0 0,-21 0 0,1 0 16,20-21-16,-21 21 0,0 0 15,0 0-15,1 0 0,-1 0 16,0 0-16,0 0 0,0 0 16,0 0-16,-21 21 15</inkml:trace>
  <inkml:trace contextRef="#ctx0" brushRef="#br0" timeOffset="42568.84">9461 6625 0,'0'-21'16,"0"42"-16,0-63 0,0 21 0,0 0 0,0-1 15,0 1-15,0 0 0,0 0 16,0 0-16,0 0 0,0-1 0,0 1 16,0 0-1,0 42 1,0 0-16,0 22 0,0-1 16,0 0-16,0 1 0,0 20 0,0 1 15,0-1-15,0 1 0,0-1 16,0 22-16,0-22 0,0 22 15,0 0-15,0-22 0,0 1 0,0-1 16,0 1-16,0-1 0,0-20 0,-21 20 16,21-21-16,0-20 0,-21 20 15,21-21-15,0 0 0,0 22 0,0-22 16,0-42 15,0-1-31,0 1 0</inkml:trace>
  <inkml:trace contextRef="#ctx0" brushRef="#br0" timeOffset="44028.33">9631 6456 0,'0'0'0,"0"21"63,21-21-63,0 0 16,0 0-16,0 0 0,22 0 15,-1 0-15,22 0 0,-22 0 0,43 0 16,-22 0-16,22 0 0,-1 0 15,22-21-15,-21 21 0,21 0 0,0 0 16,21-21-16,0 21 0,0 0 0,0 0 16,21-21-16,-21 21 0,21-22 15,21 22-15,-21 0 0,1-21 0,20 0 16,-21 21-16,0 0 0,22-21 16,-1 21-16,21 0 0,-20 0 0,20 0 15,1 0-15,20 0 0,-20 0 16,21 0-16,-22 0 0,22 0 15,-1 0-15,-20 0 0,-1 0 0,-20 0 16,-1 0-16,-21 21 0,0-21 16,-21 0-16,-21 0 0,0 0 0,-21 21 15,-1-21-15,1 0 0,-21 0 16,-1 0-16,-21 0 0,22 0 0,-22 0 16,-21 0-16,22 0 0,-22 0 15,0 0-15,0 0 0,0 0 0,1 0 16,-1 0-16,0 0 15,0 0 17,0 0 30,-21 21-62,21-21 16,-21 22-16,0-1 15,22-21-15,-22 21 0,0 0 16,0 0-16,0 0 0,0 1 16,0-1-16,0 21 0,0-21 0,0 22 15,0-22-15,0 21 0,-22 0 0,1 22 16,21-22-16,-21 1 16,21 20-16,-21 1 0,0-1 0,0 1 15,-1 20-15,22-20 0,-21 20 16,21-20-16,-21-1 0,21 22 0,0-21 15,-21-1-15,0 1 0,21-22 0,-21 21 16,-1 1-16,22-22 0,0 1 16,-21-1-16,0 0 0,0 1 0,21-1 15,0-21-15,-21 0 0,0 22 16,21-22-16,-22-21 0,1 21 0,21 0 16,-21-21-16,0 0 0,21 21 0,-21-21 15,0 21-15,-1-21 0,1 0 16,0 0-16,0 0 0,0 0 15,0 0-15,-22 0 0,1 0 0,21 0 16,-22 0-16,1 0 0,0 0 16,-22 0-16,22 0 0,-22 0 0,1 0 15,-1 0-15,-20 0 0,-22 0 16,21 0-16,-21 0 0,1 0 0,20 0 16,-21 0-16,0 0 0,22 0 0,-22 0 15,0 0-15,-21 0 0,21 0 16,-21 0-16,21 0 0,-21-21 0,0 21 15,0-21-15,-21 21 0,0 0 0,0-21 16,0 21-16,-1-21 0,1 21 16,-21 0-16,21 0 0,0-21 15,-1 21-15,22 0 0,0 0 0,0 0 16,22 0-16,-22 0 0,21 0 16,21 0-16,-21 0 0,0 0 0,22 0 15,-1 0-15,-21 0 0,22 0 0,-1 0 16,0 0-16,1-22 0,20 22 15,-21-21-15,1 21 0,-1 0 0,22-21 16,-22 21-16,21 0 0,1-21 0,-1 21 16,1-21-16,-1 21 0,22-21 15,-21 21-15,20-22 0,22 22 0,-21-21 16,21 21-16,-1 0 0,-20-21 16,21 21-16,0 0 0,0 0 15,-1-21-15,1 21 0,0 0 0,0 0 16,0 0-1,21-21 1,-21 21 15,-1 0-15,1 0-16,0 0 16,0 0-16,0 0 15,0 0-15,-1 0 0,1 0 0,0 0 0,0 0 16,0 0-16,21-21 15,0-1 1,0 1-16,0 0 16,21 0-1,0 0-15,0 21 0,0-21 16,22-1-16</inkml:trace>
  <inkml:trace contextRef="#ctx0" brushRef="#br0" timeOffset="44756.91">10393 7049 0,'0'0'0,"0"-22"0,0 1 0,0 0 16,-21 0-16,21 0 0,-22 21 0,1 21 31,21 21-31,0-21 0,-21 22 0,21 20 16,0 1-16,0-1 0,0 1 15,-21-1-15,21 1 0,-21-1 16,21 1-16,-21-22 0,21 22 0,-22-22 16,1 0-16,21 1 0,0-1 0,-21 0 15,0-21-15,21 22 0,0-22 16,0-42-1,21 0 1,0-1-16,0 1 0,1 0 0,-1-21 16,0-1-16,0 22 0,0-21 0,22 0 15,-22-22-15,0 22 0,0-1 16,21-20-16,-20 21 0,-1-22 0,0 22 16,21-1-16,-21 22 0,1 0 15,-1 0-15,0 21 16,0 21-16,-21 0 0,0 0 15,0 22-15,0-1 0,0 0 16,0 1-16,21-1 0,-21 0 0,0 1 16,0-1-16,0 0 0,21 1 0,1-22 15,-1 21-15,0-21 0,0 1 16,21-1-16,-20 0 0,20-21 0,0 21 16,1-21-16,-22 0 0,21 0 0,22 0 15,-22 0-15,0-21 0,1 21 16,-1-21-16,0 0 0,-21-22 0,22 22 15,-1 0-15,-21-21 0,0-1 0,1-20 16,-1 20-16,-21-20 16,0-22-16,0 22 0,0-1 0,0 1 15,0 20-15,0 1 0,-21 0 0,-1-1 16,1 22-16,0 0 0,0 0 16,0 21-16,0 0 0,-1 0 15,-20 21-15,21 0 0,0 0 0,0 1 16,21 20-16,-22-21 0,1 21 15,21-20-15,0 20 0,0 0 0,0-21 16,0 22-16,0-22 0,21 21 16,1-21-16,-1 1 0,0-1 0</inkml:trace>
  <inkml:trace contextRef="#ctx0" brushRef="#br0" timeOffset="45104.72">11642 7641 0,'0'21'0,"21"-21"16,0 0-16,0 0 0,0 0 16,0 0-16,1-21 15,-1 21-15,0-21 0,0 0 0,0 21 16,0-21-16,1 0 0,-1-1 0,-21 1 16,0 0-16,0 0 0,0 0 15,0 0-15,0-1 0,0 1 16,0 0-16,-21 21 0,-1 0 0,1 0 15,0 0-15,0 0 0,0 21 16,0 0-16,-22 1 0,22 20 0,0-21 16,0 21-16,0-20 0,-1 20 15,1-21-15,21 21 0,0-20 0,0-1 16,0 21-16,0-21 0,0 0 16,21 1-16,1-22 0,-1 0 15,0 21-15,0-21 0,0 0 0,0 0 16,22 0-16,-22 0 0,21-21 0,1-1 15,-1 1-15,21 21 0,-20-42 16</inkml:trace>
  <inkml:trace contextRef="#ctx0" brushRef="#br0" timeOffset="45568.45">12467 6985 0,'0'-21'15,"0"42"-15,0-84 0,0 41 0,-21 22 16,0 0-16,0 0 15,21 22-15,0-1 0,-22 21 16,22-21-16,-21 22 0,21 20 0,0-21 16,-21 22-16,21-22 0,0 22 15,0-22-15,0 22 0,-21-22 0,21 0 16,-21 1-16,21-1 0,0-21 16,0 21-16,-21-20 0,21-1 15,-22 0-15,22 0 0,0 0 16,0-42 15,0 0-31,0 0 0,0 0 16,0-1-16,0-20 0,22 21 15,-1 0-15,0-22 0,0 22 0,21 0 16,-20-21-16,20 21 0,-21 21 0,21-22 16,-20 22-16,-1 0 15,21 0-15,-21 0 0,0 0 0,22 22 0,-22-1 16,0 0-16,0 0 0,22 0 15,-22 0-15,-21 1 0,0-1 16,0 21-16,0-21 0,0 0 0,-21 1 16,-1-1-16,1 0 0,0-21 15,-21 21-15,21 0 0,-22-21 16,1 0-16,0 21 0,20-21 0,-20 0 16,21 0-16,0 0 0,0 0 0,-1 0 15</inkml:trace>
  <inkml:trace contextRef="#ctx0" brushRef="#br0" timeOffset="46001.64">13166 7027 0,'0'0'0,"0"-21"16,0 0-16,-22 42 31,1 0-31,0 1 16,0 20-16,21 0 0,-21 1 0,0-1 15,21 21-15,-22-20 0,1 20 16,0-20-16,0-1 0,21 0 0,-21 1 16,0-1-16,21 0 0,0 1 15,-22-22-15,22 0 0,0 0 0,0 0 16,0 0-16,0 1 0,22-22 31,-1 0-31,-21-22 0,0 1 16,21 0-16,0 21 0</inkml:trace>
  <inkml:trace contextRef="#ctx0" brushRef="#br0" timeOffset="46368.45">12827 7218 0,'0'0'0,"-21"-42"0,0-1 16,-1 1-16,1 21 0,0-22 0,21 22 15,0 0-15,0-21 0,0 21 0,0-1 16,0 1-16,0 0 0,21 0 16,0 21-16,1-21 0,20 21 15,-21 0-15,21 0 0,1 0 0,20 21 16,1 0-16,-1 0 0,1 0 16,-1 1-16,1 20 0,-1 0 0,-20 22 15,20-22-15,-21 22 0,-20-1 16,20 1-16,-21-22 0,-21 21 0,0-20 15,0 20-15,0-20 0,-42-22 0,21 21 16,-22-21-16,1 22 0,0-22 16,-22 0-16,22 0 0,-22-21 0,1 21 15,20 0-15,-20-21 0,21 0 0,20 0 16,-20 0-16,21 0 0,0 0 16,0 0-16,-1 0 0,1 0 15,21-21-15,0 0 16,21 0-1,1 21-15,-1 0 16,0-21-16,21 0 0,1 21 0,-1-22 16</inkml:trace>
  <inkml:trace contextRef="#ctx0" brushRef="#br0" timeOffset="46784.21">13652 7408 0,'0'0'0,"0"-63"31,0 42-31,0 0 16,22 21-16,-1 0 0,0 0 16,0 0-16,21 0 0,-20 0 0,-1 0 15,21 21-15,-21 0 0,0 21 16,22-21-16,-22 1 0,0 20 0,0-21 15,-21 0-15,0 22 0,0 41 32,0-63-32,0 1 0,-21-1 0,0-21 0,0 21 15,0-21 1,21-21 0,0 0-1,0-1-15,0 1 0,0 0 16,0 0-16,21 0 0,-21-22 15,0 22-15,21 0 0,0 0 0,0-21 16,-21 20-16,21 1 0,1 0 16,-1 0-16,0 0 0,0 0 0,21 21 15,-20-22-15,-1 1 0,21 21 0,-21 0 16,0-21-16</inkml:trace>
  <inkml:trace contextRef="#ctx0" brushRef="#br0" timeOffset="46968.11">14436 7260 0,'0'21'0,"0"-42"0,0 64 15,0-1-15,0-21 0,0 0 0,0 22 16,0-22-16,0 0 0,0 0 16,-22 21-16,22-20 0,-21-1 0,0 0 15,21 0-15,0 0 16,0-42 31,0 0-32,0 0-15,0 0 0</inkml:trace>
  <inkml:trace contextRef="#ctx0" brushRef="#br0" timeOffset="47143.99">14266 7112 0,'-21'-21'16,"42"42"-16,-42-63 0,21 21 0,-21 21 15,0 0-15,42 0 47,0 0-47,0 21 16,0-21-16,1 21 0,-1-21 0,0 0 15,0 21-15,0 0 0</inkml:trace>
  <inkml:trace contextRef="#ctx0" brushRef="#br0" timeOffset="47499.81">14563 7281 0,'0'22'16,"0"-1"-16,0 0 15,21-21-15,-21 21 0,21 0 0,-21 0 16,21 1-16,-21-1 0,0 0 16,0 0-16,0 0 0,21 0 15,-21 1-15,0-1 0,0 0 16,0 0-16,0 0 0,0 0 15,0-42 17,21 0-17,1 0-15,-22 0 0,21 0 16,0-1-16,-21-20 0,21 21 0,0 0 16,0-22-16,-21 22 0,22-21 15,-1 21-15,-21-22 0,21 22 0,0 0 16,-21 0-16,21 21 15,0-21-15,1 21 16,-22 21 0,0 0-16</inkml:trace>
  <inkml:trace contextRef="#ctx0" brushRef="#br0" timeOffset="47836.62">14944 7535 0,'21'0'0,"-42"0"0,63 22 15,-21-22-15,0 0 16,0 0-16,1-22 16,-1 1-16,0 21 0,-21-21 15,21 0-15,0 0 0,-21 0 16,0-1-16,0 1 0,0 0 16,0 0-16,-21 21 15,0 0-15,0 0 0,0 0 16,-1 21-16,1 0 0,0 0 15,0 1-15,0-1 0,21 0 0,0 21 16,0-21-16,0 1 0,0-1 16,0 0-16,0 0 0,0 0 15,0 0-15,21-21 0,0 0 0,0 22 16,0-22-16,1 0 16,-1 0-16,21 0 0,-21 0 0,22 0 15,-1 0-15,-21 0 0,21-22 0,1 1 16,-22 21-16,0-21 0,0 0 15</inkml:trace>
  <inkml:trace contextRef="#ctx0" brushRef="#br0" timeOffset="48149.44">15452 7451 0,'0'0'0,"0"-21"16,0-1-16,0 1 0,0 0 15,0 0-15,0 0 0,0 0 0,0-1 16,21 22-16,-21-21 16,21 21-16,0 0 0,0 0 0,-21 21 15,21-21-15,1 22 0,-1-1 0,-21 0 16,21 21-16,-21-21 15,21 1-15,-21-1 0,0 21 0,21-21 16,0 0-16,-21 22 0,0-22 0,0 0 16,0 0-16,0 0 0,0 1 15,0-1-15,-21-21 32,0 0-17,21-21-15,0-1 16,0 1-16,0 0 15,0 0-15,0 0 0,0-22 0,0 22 16,21 0-16,0-21 0,1 21 0,-22-22 16,21 1-16,0 21 15,0-22-15,0 1 0,0 21 0,1 0 16</inkml:trace>
  <inkml:trace contextRef="#ctx0" brushRef="#br0" timeOffset="48429.28">16468 6689 0,'0'0'0,"0"-21"16,0 42-16,-22 0 16,22 0-1,0 0-15,0 0 0,0 1 0,0-1 16,-21 0-16,21 0 0,0 0 15,-21 0-15,21 1 0,0-1 0,0 0 16,0 0-16,0 0 0,0 0 16</inkml:trace>
  <inkml:trace contextRef="#ctx0" brushRef="#br0" timeOffset="48633.16">16171 7027 0,'0'0'16,"-21"0"-16,21 22 15,0-1 1,21-21 0,0 0-16,1 0 0,-1 0 0,0 0 15,0 0-15,0 0 0,0 0 16,1 0-16,20 0 0,-21 0 0,0 0 15,0 0-15,1 0 16,-22-21-16,21-1 16,-21 1-16,0 0 0,0 0 15</inkml:trace>
  <inkml:trace contextRef="#ctx0" brushRef="#br0" timeOffset="48817.06">16150 6773 0,'0'0'15,"-21"0"1,42 0 0,0 0-16,22-21 15,-22 21-15,0 0 0,21 0 16,-21 0-16,1-21 0,20 21 0,-21 0 16,21-21-16,-20 21 0,-1-21 15,0 21-15,0-21 0,-21-1 0</inkml:trace>
  <inkml:trace contextRef="#ctx0" brushRef="#br0" timeOffset="49327.84">16531 6308 0,'0'0'0,"-21"-21"0,-85-1 31,85 22-31,0 0 0,-22 0 0,22 0 15,-21 0-15,21 0 0,-22 22 16,1-1-16,0 21 0,-1-21 0,1 22 16,0-1-16,-1 0 0,22 1 15,-21-1-15,0 0 0,20 1 0,1 20 16,0-21-16,0 1 0,21-1 0,0 22 16,0-22-16,0 0 0,0 1 15,0-1-15,21 0 0,0 1 0,0-22 16,22 21-16,-1 0 0,0-20 15,1 20-15,20-21 0,-20 0 0,41 0 16,-20-21-16,-1 0 0,1 0 16,-1 0-16,1 0 0,-1 0 15,1 0-15,-22-21 0,22 0 0,-22-21 16,0-1-16,1 22 0,-1-21 16,-21 0-16,0-1 0,22-20 0,-43 20 15,21-20-15,-21 21 0,21-22 0,-21 1 16,0-1-16,0 1 0,0-1 15,-21 1-15,0-1 0,-1 22 0,1-1 16,-21 1-16,0 21 0,20 0 16,-41 0-16,21-1 0,-1 1 0,1 21 15,-22 0-15,22-21 0,0 21 16,-1 0-16,1 0 0,21 0 16,-21 0-16,-1 0 0,22 0 0,0 0 15,-21 0-15,20 0 0,1 0 16</inkml:trace>
  <inkml:trace contextRef="#ctx0" brushRef="#br0" timeOffset="50120.24">13081 4085 0,'0'0'0,"21"0"15,-21-21-15,0 0 16,0 0-16,0 0 0,21-1 15,-21 1-15,0 0 16,0 42 0,0 0-1,0 1-15,0-1 0,0 21 16,0 22-16,0-22 0,0 21 0,0-20 16,0 20-16,0 1 0,0-1 15,-21 1-15,21 20 0,0 1 0,0 0 16,0-1-16,0 1 0,0 0 0,0-1 15,-21 1-15,21 21 16,0-21-16,-21-1 0,21 22 0,-21-21 16,21 21-16,0-22 0,-22 1 0,1 0 15,21-1-15,-21 1 0,21-22 16,0 22-16,-21-21 0,21-1 0,0-21 16,0 1-16,0-1 0,0 0 0,0-20 15,0-1-15,0 0 0,21-21 31,-21-21-31,21 0 0,-21-1 16,21 1-16,1-21 0,-22 0 0,21-1 0,0 1 16</inkml:trace>
  <inkml:trace contextRef="#ctx0" brushRef="#br0" timeOffset="50868.26">13314 4043 0,'0'0'0,"0"-21"16,-21 21-16,-1 0 15,1 0-15,0 0 16,0 21-16,0 21 16,-22-21-16,22 22 0,0-22 0,-21 21 15,-1 1-15,22-1 0,-21 0 16,0 1-16,-1-1 0,1 0 15,21 1-15,-22-1 0,1 0 16,21-21-16,0 22 0,-22-1 0,22-21 16,0 22-16,0-22 0,0 0 0,21 0 15,0 0-15,-21 0 16,21-42 15,21 0-31,0 0 0,-21 0 16,21 0-16,0-1 0,0-20 15,-21 21-15,22-21 0,-1 20 0,0-20 16,21 0-16,-21-1 0,1 1 16,-1 0-16,21-1 0,-21 1 15,0 0-15,1-1 0,-1 1 0,0 21 16,0 0-16,0 0 0,-21-1 16,0 1-16,21 21 0,1 0 15,-22 21-15,21 1 0,0-1 16,0 21-16,21 0 0,-20-20 0,20 20 15,-21 21-15,21-20 0,1-1 0,-22 0 16,21 1-16,-21-22 0,22 21 16,-22 1-16,0-22 0,21 21 0,-20-21 15,-1 0-15,-21 22 0,21-22 16,0 0-16,-21 0 0,21-21 16,-21 21 30,-21-21-30,0 22-16,0-22 0,-22 21 16</inkml:trace>
  <inkml:trace contextRef="#ctx0" brushRef="#br0" timeOffset="52324.38">656 6562 0,'0'0'0,"0"-21"16,0-1-16,0 1 0,0 0 0,0 0 15,0 0-15,0 0 0,0-1 16,0 1-16,0 0 0,0 0 16,0 0-16,-21 21 31,21 21-16,0 21-15,0-21 16,0 22-16,0-1 0,0 22 16,0-22-16,0 21 0,0 1 15,0-1-15,0 1 0,0-22 16,0 43-16,0-22 0,-21 22 0,0 0 16,21-1-16,-22 1 0,1-21 15,0 20-15,0-20 0,0-1 0,0 1 16,21-1-16,-22 1 0,22-22 15,-21 22-15,21-22 0,0 0 16,0-21-16,0 1 0,0-1 0,0 0 16,0-42 15,0 0-31,0-1 0,0-20 0,0 0 16,0 21-16,0-22 0,0 1 15,0 0-15,0-1 0,21-20 16,-21 20-16</inkml:trace>
  <inkml:trace contextRef="#ctx0" brushRef="#br0" timeOffset="53804.05">656 6414 0,'-21'-22'16,"42"44"-16,-63-44 0,42 1 0,-21 21 16,-1 0-16,1 0 0,21-21 15,-21 21-15,42 0 47,0 21-47,22-21 16,-1 0-16,0 0 0,1 21 15,-1-21-15,0 0 0,22 0 0,-22 0 16,43 0-16,0 0 16,-1 0-16,22 0 0,21 0 0,-21 0 15,21 0-15,21-21 0,-21 21 16,42-21-16,-20 21 0,20-21 0,0 21 16,1 0-16,-22-21 0,21 21 15,0 0-15,1 0 0,-22-21 0,0 21 16,0 0-16,-21 0 0,0 0 15,0 0-15,0-22 0,0 22 0,0 0 16,0 0-16,-21 0 0,0 0 16,0 0-16,0 0 0,-1 0 0,1 0 15,-21 0-15,21 0 16,0 0-16,-22 0 0,1 0 0,-22 0 16,22 0-16,-21 0 0,-1 0 0,-21 0 15,22 0-15,-22 0 0,1 0 16,-1 0-16,0 0 0,1 0 0,-1 0 15,0 0-15,1 0 0,-22 0 16,21 0-16,-21 0 0,22 0 0,-22 0 16,0 0-16,0 0 0,0 0 15,0 0-15,-21 22 94,-21-22-94,21 21 0,0 0 16,0 0-16,0 0 0,-21 0 0,21 1 15,-21 20-15,21 0 0,0 1 16,-21-1-16,0 0 0,-1 1 0,22-1 16,0 0-16,-21 1 0,21-1 15,-21 0-15,21 1 0,0-1 0,0 21 16,0 1-16,0-22 0,0 22 0,0-1 15,0 1-15,0-1 0,0 1 16,0-1-16,0-20 0,0 20 0,-21 1 16,21-22-16,-21 21 0,21 1 15,-21-1-15,21-20 0,-22 20 16,22 1-16,-21-22 0,0 0 0,21 1 16,0-1-16,-21 0 0,21-20 15,-21 20-15,21-21 0,0 0 0,-21-21 16,21 21-16,-22-21 31,1-21-31,0 21 0,21-21 16,-21 0-16,0 0 0,0 21 15,-1-21-15,-20-1 0,21 1 0,-21 21 16,-1-21-16,1 0 0,0 21 0,-22-21 16,1 0-16,20 21 15,-41-22-15,20 22 0,1-21 0,-22 21 16,21 0-16,-20-21 0,-1 21 0,-21 0 15,0 0-15,-21-21 0,0 21 16,0 0-16,0 0 0,-21 0 0,21 0 16,-42 0-16,21 0 0,-22 0 15,22 0-15,-21 0 0,21 0 0,-22 0 16,22 0-16,-21 21 0,21-21 16,0 21-16,21-21 0,0 0 0,21 21 15,-21-21-15,21 0 0,-21 0 16,21 22-16,-21-22 0,21 0 15,0 0-15,1 0 0,20 0 16,0 0-16,22 0 0,-1 0 0,1 0 16,20 0-16,1 0 0,0 0 15,-1 0-15,1 0 0,0 0 0,-1 0 16,1-22-16,0 22 0,21 0 16,-22 0-16,22-21 0,0 21 15,0-21-15,0 21 0,-1 0 0,22-21 16,0 0-1,0 0 1,-21 21 15,0 0-15,0 0 0,0 0-16,0 0 15,21-22 48,21 22-48,0-21-15,-21 0 0,21 0 16,0 21 0,0-21-16,-21 0 0,22 21 0,-1-22 15</inkml:trace>
  <inkml:trace contextRef="#ctx0" brushRef="#br0" timeOffset="54400.71">931 7006 0,'-21'-21'0,"42"42"0,-63-42 0,21 21 16,21-21-1,21 21 1,21 0 0,-21 0-16,22 0 0,-1-21 0,0 21 15,1 0-15,20-21 0,1 21 16,-1-22-16,1 22 0,-1 0 15,-20 0-15,-1-21 0,0 21 0,-21 0 16,1 0-16,-1 0 0,-42 0 16,-1 0-1,-20 0-15,21 21 0,-21-21 16</inkml:trace>
  <inkml:trace contextRef="#ctx0" brushRef="#br0" timeOffset="54652.75">1122 6985 0,'-21'0'0,"42"0"0,-64 21 16,43 0-16,0 1 15,0 20-15,0-21 16,-21 21-16,21 1 0,0-1 0,0 22 16,-21-22-16,21 0 0,0 22 15,0-22-15,0 0 0,0 1 0,0-1 16,0 0-16,-21 1 0,21-22 15,0 21-15,0-21 0,0 1 0,0-1 16,0 0-16,0 0 16,21-21-1,0-21 1,-21 0-16</inkml:trace>
  <inkml:trace contextRef="#ctx0" brushRef="#br0" timeOffset="55192.84">1841 7345 0,'0'0'0,"22"-21"0,-22 0 0,0-1 16,0 1-16,0 0 0,0 0 16,-22 0-16,1 0 0,-21-1 15,21 22-15,-22-21 0,22 21 0,-21 0 16,0 0-16,-1 0 0,1 21 15,0 1-15,20-1 0,-20 0 16,0 21-16,21 1 0,-1-1 0,-20 0 16,42 1-16,-21 20 0,21-21 15,-21 1-15,21-22 0,0 21 0,0 1 16,0-22-16,0 0 0,21 0 16,0 0-16,21-21 0,-20 0 15,-1 0-15,21 0 0,-21 0 16,22 0-16,-1-21 0,0 21 15,1-21-15,-22 0 0,21 0 16,0-22-16,-20 22 0,20 0 0,-21-21 16,0-1-16,0 1 0,1 21 15,-1-22-15,-21 1 0,0 0 0,0-1 16,0 1-16,0 21 0,0 0 16,-21 42-1,21 0-15,0 21 16,-22 1-16,22-1 0,-21-21 0,21 22 15,0-1-15,0 0 0,0 1 16,0-22-16,0 21 0,0-21 0,0 22 16,0-22-16,0 0 15,21 0-15,1-21 0,-1 0 16,0 0-16,0 0 16,21 0-16,-20-21 0,-1 0 0,0 0 15,0-1-15,21 1 0</inkml:trace>
  <inkml:trace contextRef="#ctx0" brushRef="#br0" timeOffset="56196.58">2265 6964 0,'0'-21'16,"0"42"-16,-21-42 16,21 42-16,0 0 0,-22 0 15,22 0-15,-21 22 0,21-1 16,0 0-16,-21 1 0,21-1 0,0 0 15,0 22-15,0-22 0,0 1 16,0-1-16,-21 0 0,21-21 0,0 22 16,-21-22-16,21 0 0,0 0 15,0 0-15,0 1 0,-21-22 16,21-22 0,0 1-1,21 0-15,-21 0 0,21 0 16,0-22-16,0 22 0,0-21 15,1 21-15,20 0 0,-21-22 0,0 22 16,22 0-16,-22 0 0,0 0 16,0 21-16,0 0 0,0 0 0,-42 21 31,0 0-31,-21-21 16,21 21-16,-22-21 0,22 21 15,-21-21-15,21 0 0,-22 21 0,22-21 16,0 22-16,0-22 0,0 21 15,-1-21-15,22 21 0,0 0 0,0 0 16,0 0-16,0 1 0,0-1 16,0 0-16,0 0 0,0 0 15,22 0-15,-1 1 0,-21-1 16,21 0-16,0 0 0,0-21 0,0 21 16,1-21-16,-1 0 0,0 0 15,21 0-15,1 0 0,-22 0 0,21 0 16,0 0-16,1 0 0,-1-21 15,-21 0-15,22 0 0,-1 0 0,0-1 16,-21 1-16,22 0 0,-22 0 0,0-21 16,0 20-16,0-20 0,1 21 15,-22-21-15,0 20 0,21 1 16,-21 0-16,0 0 16,-21 21-16,-1 0 15,1 0-15,0 21 0,0 0 16,0 0-16,0 1 0,-1-1 0,22 0 15,-21 21-15,21-21 0,-21 1 16,21 20-16,0-21 0,0 0 0,0 0 16,0 1-16,0-1 0,0 0 0,21-21 15,0 21-15,1-21 0,20 0 16,-21 0-16,0 0 0,22 0 0,-1 0 16,-21 0-16,21-21 0,1 21 15,-1-21-15,0 0 0,1-1 16,-1 1-16,-21 0 0,22 0 15,-1-21-15,-21 20 0,0 1 0,0-21 16,-21 21-16,0 0 0,0-1 0,0 1 16,-21 21-1,0 0-15,0 0 0,0 0 0,0 21 16,-1-21-16,1 22 0,21-1 16,0 0-16,0 0 0,0 0 0,0 0 15,0 1-15,0-1 16,21 0-16,1 0 0,-1 0 0,0-21 15,-21 21-15,21 1 0,-21-1 16,0 0-16,-21-21 16,0 21-1,0-21-15,-1 0 0,1 0 16,0 0-16,0 0 0,0 0 0,0 0 16,21-21-16,0 0 0,0 0 15,0-1-15,0 1 0,0 0 16</inkml:trace>
  <inkml:trace contextRef="#ctx0" brushRef="#br0" timeOffset="56616.64">3873 7049 0,'0'0'0,"22"0"0,-22-22 0,21 22 15,-21-21-15,0 0 16,-43 21-16,-62 0 15,83 0 1,1 0-16,-21 21 0,21 0 0,0 1 16,-1-1-16,1 0 0,21 0 15,0 0-15,0 22 0,0-22 0,0 0 16,21 0-16,1 21 0,-1-20 0,0-1 16,0 0-16,21 21 0,-20-21 15,-1 1-15,0-1 0,0 0 0,0 21 16,-21-21-16,0 1 15,0-1-15,0 0 0,0 0 0,0 0 16,0 0-16,-21 1 0,-21-22 0,21 21 16,-22-21-16,22 21 0,-21-21 15,-1 0-15,-20 0 0,21 0 0,-1 0 16,1 0-16,21 0 0,-22 0 16,22 0-16,-21-21 0,21 21 0,21-21 15,0-1-15,-21 22 0,21-21 0,0 0 16,0 0-16,21 21 15,0-21-15,0 0 0,0 21 0,22-22 16,-22 22-16,21 0 0</inkml:trace>
  <inkml:trace contextRef="#ctx0" brushRef="#br0" timeOffset="57976.23">4106 7324 0,'0'0'0,"0"-21"32,-21 21-17,0 0-15,0 0 0,0 21 16,21 0-16,-22 0 0,22 0 16,-21 0-16,21 1 0,0-1 15,-21 0-15,21 21 0,-21-21 0,21 1 16,0-1-16,0 0 0,0 0 15,0 0-15,0 0 0,0 1 0,0-1 16,21 0-16,0-21 0,0 0 16,1 21-16,-1-21 0,0 0 0,0 0 15,0 0-15,0 0 0,22 0 0,-22 0 16,0-21-16,21 0 0,-20 0 16,-1 21-16,0-22 0,0 1 0,0 0 15,0 0-15,1 0 0,-1 0 16,-21-1-16,0 1 0,0 0 15,0 0-15,21 0 0,-21 42 32,0 0-17,0 0-15,0 0 0,0 1 16,0-1-16,0 0 0,0 0 16,0 0-16,0 0 0,0 1 15,21-22 1,-21 21-16,21-21 0,0 0 0,1 0 15,20 0-15,-21 0 0,0 0 0,0 0 16,1 0-16,20-21 0,-21 21 16,0-22-16,0 1 0,1 21 15,-1-21-15,0 0 0,0 0 0,-21 0 16,21-1-16,-21-20 0,0 21 16,0 0-16,0 0 0,0-1 0,0 1 15,0 0-15,-21 21 16,0 0-16,0 0 0,0 0 0,-1 0 15,1 21-15,21 0 16,-21 1-16,21-1 0,-21 0 16,21 0-16,0 21 0,0-20 0,0-1 15,0 0-15,0 0 0,0 0 16,21-21-16,0 21 0,-21 1 0,21-22 16,1 0-16,20 21 0,-21-21 15,21 0-15,-20 0 0,20 0 16,0 0-16,1 0 0,-22 0 0,21-21 15,-21-1-15,0 22 0,1-21 16,-1 0-16,0 21 0,0-21 0,-21 0 16,21 0-16,-21-1 0,0 1 15,0 0-15,-21 42 32,21 0-32,-21 1 15,21-1-15,0 0 16,0 0-16,0 0 15,-21-21-15,21 21 0,0 1 0,-21-22 16,21 21-16,0-42 47,0-1-47,0 1 16,0 0-16,0 0 0,21 21 15,-21-21-15,21 0 0,-21-1 16,0 1-16,21 0 0,0 0 0,-21 0 15,21 21 1,-21 21 0,0 0-1,0 0-15,0 0 0,0 1 16,0-1-16,0 0 0,0 0 16,0 0-16,0 0 0,22-21 0,-22 22 15,21-22-15,0 21 16,0-21-16,0 0 0,0 0 0,1 0 15,-1 0-15,0 0 0,0 0 0,21-21 16,-20 21-16,-1-22 0,21 1 16,-21 21-16,0-21 0,1 0 0,-1 0 15,-21 0-15,0-1 0,0 1 16,0 0-16,0 0 16,0 0-16,-21 21 0,-1 0 15,1 0-15,0 0 0,0 0 16,0 21-16,21 0 15,0 0-15,0 0 0,0 1 16,0-1-16,0 0 0,21 0 16,0 0-16,-21 0 0,0 1 15,0-1 1,-21-21 0,0 0-1,21-21 1,0-1-16,0 1 0,21 0 15,0 0-15,-21 0 0,21-22 16</inkml:trace>
  <inkml:trace contextRef="#ctx0" brushRef="#br0" timeOffset="58424.6">5969 7006 0,'0'0'0,"0"21"31,0 1-31,0-1 15,-21 0-15,21 21 0,-21 1 16,21-1-16,0 0 0,0 1 0,0-1 16,0 0-16,-22 1 0,22-22 0,-21 21 15,21 0-15,0-20 0,-21-1 16,21 0-16,-21 0 0,21 0 16,0 0-16,-21-21 0,21-21 46,0 0-46,21 21 0,0-21 0,-21 0 16,21 0-16,-21-1 0,21 1 0,1-21 16,-1 21-16,0 0 0,0-1 15,0 1-15,0 0 0,1 21 16,-1 0 0,-21 21-16,0 0 15,0 1-15,0-1 0,0 0 0,0 0 16,0 0-16,0 0 0,0 1 15,0-1-15,-21 0 0,21 0 0,0 0 16,0 0-16,21-21 47,0-21-47,0 0 0,0 0 16</inkml:trace>
  <inkml:trace contextRef="#ctx0" brushRef="#br0" timeOffset="58748.41">6244 7387 0,'0'0'0,"0"21"31,-21 1-31,0-22 0,21 21 16,-21 0-16,21 0 0,0 21 0,0-20 16,-22-1-16,22 0 0,0 0 15,0 0-15,0 0 0,0 1 16,0-1-16,22-21 15,-1 0-15,0 0 0,0 0 16,0 0-16,0-21 16,1-1-16,-22 1 0,21 0 15,-21 0-15,0 0 16,0 0-16,0-1 0,0 1 0,0 0 16,-21 0-16,-1 0 0,22 0 15,-21 21-15,0 0 0,0 0 16,0 0-16,0 0 0,21 21 15,21-21 17</inkml:trace>
  <inkml:trace contextRef="#ctx0" brushRef="#br0" timeOffset="59028.25">6562 7006 0,'0'0'0,"0"-21"0,0 0 0,0 42 32,-22 0-32,22 0 15,-21 22-15,0-1 0,21-21 0,0 43 16,-21-22-16,0 0 0,0 1 16,21 20-16,0-20 0,0-1 0,-22-21 15,22 21-15,0-20 0,0 20 0,0-21 16,0 0-1,0 0-15,22-21 16,-1 0-16,0 0 16,0 0-16,-21-21 0,0 0 15,21 21-15,-21-21 0,21 0 0,-21-22 16,0 22-16</inkml:trace>
  <inkml:trace contextRef="#ctx0" brushRef="#br0" timeOffset="59201.15">6392 7218 0,'0'0'0,"-21"0"0,0 0 15,0 0 1,42-21 15,0 21-15,0-21-16,0 21 0,1-22 16,-1 22-16,-21-21 0,21 21 15,0-21-15,0 0 0,-21 0 16,21 0-16</inkml:trace>
  <inkml:trace contextRef="#ctx0" brushRef="#br0" timeOffset="59452.1">6329 6223 0,'0'0'15,"-21"0"-15,-1 0 0,22 21 0,-21 0 16,21 1-16,-21-1 16,21 0-16,-21 0 0,21 0 0,0 0 15,0 1-15,0-1 0,-21 0 16,21 21-16,0-21 0,0 1 0,0-1 16,0 0-16</inkml:trace>
  <inkml:trace contextRef="#ctx0" brushRef="#br0" timeOffset="59657.25">5948 6625 0,'-21'21'0,"42"-42"0,-64 42 16,22-21-16,21 22 0,21-1 31,22-21-31,-22 0 16,21 0-16,-21 0 0,22 0 15,-1 0-15,0 0 0,1 0 16,-1 0-16,-21 0 0,22 0 0,-1 0 16,-21 0-16,21-21 0,-20 21 15,-1-22-15,0 22 0,-21-21 0,0 0 16,0 0-16</inkml:trace>
  <inkml:trace contextRef="#ctx0" brushRef="#br0" timeOffset="59832.15">6032 6287 0,'0'0'0,"22"0"31,-1 0-15,0 0-16,21-22 0,-21 22 0,1-21 16,20 21-16,-21 0 0,21 0 15,-20-21-15,20 21 0,-21-21 0,21 21 16,-20-21-16,20 21 0,-21-21 0</inkml:trace>
  <inkml:trace contextRef="#ctx0" brushRef="#br0" timeOffset="60296.88">6435 5821 0,'0'0'0,"-43"0"0,1 0 0,0 0 15,-1 0-15,-20 0 0,20 0 16,1 0-16,-21 21 0,20 0 15,-20 22-15,20-22 0,1 21 0,0-21 16,-1 22-16,1-1 0,0 0 16,21 22-16,-1-22 0,1 22 0,0-1 15,21-21-15,-21 22 0,21-1 16,0 1-16,0-22 0,21 22 0,0-22 16,22 0-16,-1 1 0,0-22 0,22 21 15,-1-21-15,1 1 0,-1-22 16,1 21-16,-1-21 0,1 0 0,-1 0 15,1 0-15,-1 0 0,1-21 16,-22-1-16,22 1 0,-1 0 16,-21 0-16,1-21 0,-1-1 0,0 1 15,-20 0-15,20-22 0,-21 1 16,-21-1-16,0 1 0,0-1 0,0 1 16,0-1-16,-21 22 0,0-22 15,-22 1-15,1 20 0,0-20 0,-22 21 16,22-1-16,-22 22 0,22-21 15,-21 21-15,20 21 0,-20 0 0,20 0 16,1 0-16,0 0 0,-22 21 16,22 21-16,0-21 0,-1 22 15,1-1-15,21-21 0,-22 21 0,22 1 16,0-22-16,0 21 0,21-21 16,0 22-16,0-22 0</inkml:trace>
  <inkml:trace contextRef="#ctx0" brushRef="#br0" timeOffset="61097.62">19113 6752 0,'0'0'16,"0"-21"-16,-21-21 0,21 21 0,0-1 0,0 1 15,-21 0-15,0 21 16,0 0-16,21 21 16,-21 0-16,21 22 0,-22-1 15,1 0-15,0 22 0,21-1 0,-21 1 16,0 21-16,0-1 15,-1 1-15,1 0 0,0-1 0,0 1 16,0 0-16,21-22 0,-21 22 16,-1-22-16,22 1 0,0-1 0,-21 1 15,21-1-15,-21 1 0,21-22 0,0 0 16,0-20-16,0-1 0,0 0 16,0 0-16,21-21 15,-21-21 1,21 0-16,-21-22 0,22 1 0,-1 21 15,-21-43-15,21 22 0</inkml:trace>
  <inkml:trace contextRef="#ctx0" brushRef="#br0" timeOffset="62312.92">18986 6795 0,'0'0'0,"0"-43"0,0 1 0,0 0 0,0-1 15,0 22-15,0-21 0,0 21 16,0-1-16,0 1 0,0 0 0,0 0 16,0 0-16,0 0 15,22 21-15,-1-22 0,0 22 0,0 0 0,0 0 16,22 0-16,-1 0 0,21 0 16,22 0-16,0 0 0,-1 0 15,22 0-15,0 22 0,0-22 16,21 0-16,0 0 0,21 21 0,0-21 15,22 21-15,-22-21 0,0 0 16,0 0-16,21 0 0,1 0 0,20 21 16,-20-21-16,-22 0 0,42 21 15,-20 0-15,20-21 0,-21 0 16,1 22-16,-1-22 0,0 21 0,-20-21 16,20 21-16,-21-21 0,0 21 15,0-21-15,-21 21 0,-21-21 0,0 0 16,0 0-16,-21 0 15,-1 0-15,1 0 0,-22 0 0,1 21 16,21-21-16,-22 0 0,1 0 16,-1 0-16,1 0 0,-1 0 0,-21 0 15,22 0-15,-22 0 0,1 0 16,-22 0-16,21 0 0,-21 0 0,0 0 16,1 0-16,-1 0 15,0 0 16,-21 22-15,21-22 0,-21 21-1,21-21-15,-21 21 16,0 0 0,0 0-1,0 0-15,0 1 0,0-1 16,0 0-16,-21 21 0,21-21 15,0 22-15,-21-22 0,0 21 0,0 22 16,21-22-16,-22 22 0,22-1 16,0 22-16,0-22 0,0 1 15,0-1-15,0-20 0,0 20 16,0 1-16,0-22 0,0 21 0,-21-20 16,21 20-16,-21-20 0,21-1 15,-21 21-15,21-20 0,-21-1 0,0 0 16,-1-20-16,22 20 0,-21-21 15,21 0-15,-21 0 0,21 1 0,0-1 16,-21 0-16,21 0 0,-21-21 16,21 21-16,-21-21 15,21 21-15,-22-21 16,1 0-16,0 0 0,0 0 0,0 0 16,0 0-16,-22 0 0,22 0 15,-21 0-15,-1 0 0,1 0 16,-21 0-16,20 0 0,-20 0 15,20 0-15,-20 0 0,21 0 0,-22 0 16,-21 0-16,22 0 0,-22 0 0,1 0 16,-22 0-16,0 0 0,0-21 15,0 21-15,0 0 0,-21 0 0,0 0 16,0-21-16,-21 21 0,21-21 16,-21 21-16,21 0 0,-21-21 0,21 21 15,0 0-15,-21 0 0,21 0 16,0 0-16,0 0 0,0 0 0,21 0 15,0 0-15,0 0 0,22 0 0,-22 0 16,0 0-16,0 0 16,21 0-16,-20 0 0,20 21 0,-21-21 15,21 0-15,1 0 0,-1 0 16,0 21-16,1-21 0,20 0 0,-20 0 16,-1 0-16,21 0 0,1 0 15,-1 0-15,1 0 0,21 0 0,-22 0 16,22 0-16,-1 0 0,1 21 0,21-21 15,-21 0-15,20 0 0,1 0 16,-21 0-16,21 0 0,0 0 16,-1 0-1,22-21 17,0 0-32,0 0 15,22 0-15,-1-1 0</inkml:trace>
  <inkml:trace contextRef="#ctx0" brushRef="#br0" timeOffset="62625.12">19473 7027 0,'0'0'0,"-42"-21"0,0 0 0,-1 21 16,22-21-16,0 21 0,21-21 15,21 21 1,21 0-16,1 0 0,-1 0 0,22 0 16,-1 0-16,22 0 0,-22 0 0,22 0 15,-22 0-15,22 0 0,-21 0 16,20 0-16,-41 0 0,20 0 0,-21 0 15,1 0-15,-22 0 16,0 0-16,-42 0 16,0 0-16,-22 0 0</inkml:trace>
  <inkml:trace contextRef="#ctx0" brushRef="#br0" timeOffset="62948.28">19875 6964 0,'-21'21'0,"42"-42"0,-42 63 16,0 1-16,21-22 15,0 0-15,0 21 0,0 1 0,0-1 16,0 0-16,0 1 0,0-1 16,21 0-16,-21 1 0,0 20 0,0-21 15,21-20-15,-21 20 0,0 0 16,0-21-16,0 22 0,0-22 16,0 0-16,0 0 0,-21 0 0,0 1 15,-21-1-15,-1-21 0,1 0 16,0 0-16,-1 0 0,-20 0 0,-1 0 15,22 0-15,0 0 0,-22-21 16,43 21-16,-21-22 0,-1 1 0,22 0 16,0 21-16,0-21 0,21 0 0,0 0 15,0-1-15,0 1 0,0 0 16,42 21-16,-21-21 16,1 21-16,20 0 15,0 0-15,1 0 0,20 0 0,-21 0 16,22 0-16</inkml:trace>
  <inkml:trace contextRef="#ctx0" brushRef="#br0" timeOffset="64135.64">20341 7408 0,'0'0'16,"0"-21"-16,-21 21 0,0-21 0,0 21 15,-1 0-15,1 0 0,-21 21 16,21 0-16,0 1 0,-22-1 0,22 0 15,0 0-15,0 0 16,0 0-16,-1 1 0,1 20 0,21-21 16,0 0-16,-21 0 0,21 1 0,0-1 15,0 0-15,0 0 0,0 0 16,21-21-16,0 0 0,1 0 16,-1 0-16,0 0 0,0 0 15,0 0-15,22-21 0,-22 21 0,0-21 16,0 0-16,0 0 0,0-1 0,1 1 15,-1 0-15,0-21 0,-21 21 16,0-1-16,0-20 0,21 21 0,-21-21 16,0 20-16,0 1 15,21 21-15,-21 21 16,0 1 0,0-1-16,0 21 0,21-21 0,-21 0 15,22 1-15,-22 20 0,0-21 16,21 0-16,-21 0 0,21 1 0,-21-1 15,21 0-15,0 0 0,0-21 0,-21 21 16,22-21-16,-1 0 0,0 0 16,0 0-16,0 0 0,0 0 0,1 0 15,-1 0-15,0 0 0,0 0 16,0-21-16,0 0 0,1 0 16,-22-22-16,21 22 0,-21 0 0,0-21 15,21 21-15,-21-22 16,21 22-16,-21 0 0,0-21 0,0 20 15,21 22-15,-21 22 16,0-1 0,0 0-16,0 0 15,0 21-15,0-20 0,0-1 0,0 0 16,0 0-16,0 0 0,0 0 16,21 1-16,1-22 15,-1 0-15,0 21 0,0-21 0,0 0 16,0 0-16,1 0 0,-1 0 15,0 0-15,0-21 0,0-1 0,0 22 16,1-21-16,-1 0 16,0 0-16,0 0 0,0 0 0,0-1 15,1 1-15,-22 0 0,0 0 16,0 0-16,0 0 0,21 21 0,-21-22 16,21 22-1,0 0-15,0 0 16,0 0-16,1 0 0,-1 0 15,0 0-15,0 0 0,0 0 16,22 0-16,-22 0 0,21 0 0,0 0 16,-20 0-16,-1 0 0,0 0 15,0 0-15,-42 0 32,-21 0-32,-1 0 0,22 0 15,-21 0-15,-1 0 0,1 22 16,0-1-16,-1 0 0,22 0 0,-21 21 15,21-20-15,0-1 0,-1 0 16,1 21-16,0-21 0,21 1 0,-21-1 16,21 0-16,0 0 0,0 0 0,0 0 15,21-21-15,0 0 16,0 0-16,1 0 0,-1 0 0,0 0 16,0 0-16,0 0 0,22 0 15,-22 0-15,0-21 0,0 0 0,0 21 16,22-21-16,-22 0 0,-21 0 15,21-1-15,0-20 0,0 21 16,-21 0-16,0-22 0,21 1 0,-21 21 16,22 0-16,-22 0 0,0-1 15,0 1-15,-22 42 32,1 1-32,21-1 0,-21 21 0,21-21 15,0 0-15,0 1 0,-21-1 16,21 0-16,0 0 0,0 0 0,0 0 15,0 1-15,0-1 0,0 0 16,21-21-16,0 0 0,0 0 16,1 0-16,-1 0 0,21 0 15,0 0-15</inkml:trace>
  <inkml:trace contextRef="#ctx0" brushRef="#br0" timeOffset="64495.67">22352 7324 0,'0'-43'0,"0"86"0,0-128 0,0 64 16,0 0-16,0 0 0,-21-1 0,-22 22 16,-105 22-1,106-22-15,21 42 16,-22-21-16,22 0 16,0 22-16,21-22 0,0 0 0,0 21 15,0-21-15,0 22 0,0-22 16,0 0-16,21 21 0,0-20 0,1-1 15,-1 0-15,-21 0 0,21 0 16,0 0-16,0 1 0,-21-1 0,0 0 16,0 0-16,0 0 0,0 0 15,-21-21-15,0 0 16,0 0-16,0 0 0,-22 0 0,1 0 16,0 0-16,-1 0 0,22 0 15,-21 0-15,-1 0 0,22 0 0,0-21 16,0 0-16,21 0 15,0 0-15,21 0 16,21 21-16,-20-22 0,20 22 16,-21 0-16</inkml:trace>
  <inkml:trace contextRef="#ctx0" brushRef="#br0" timeOffset="65104.39">22394 7451 0,'0'0'0,"0"-21"0,-21 21 31,0 21-15,0 0-16,0 0 15,-1 0-15,22 22 0,-21-22 0,0 0 16,0 0-16,21 21 0,0-20 16,0-1-16,0 0 0,0 0 0,0 0 15,0 0-15,0 1 16,21-22-16,0 0 0,0 0 0,1 21 15,20-21-15,-21 0 0,21 0 0,-20 0 16,20 0-16,0-21 0,-21 21 16,22-22-16,-22 1 0,21 0 15,-21 21-15,1-21 0,-1 0 0,0-22 16,0 22-16,-21 0 0,0 0 0,0 0 16,0 0-16,-21 42 31,0 0-31,0 0 15,21 0-15,0 0 16,-22 1-16,22-1 0,0 0 0,0 0 16,0 0-16,22-21 15,-1 0-15,0 0 16,0 0-16,0 0 0,0 0 0,1 0 16,-1 0-16,0 0 0,0-21 15,0 0-15,0 21 0,1-21 0,-1 0 16,0-1-16,0 1 0,0 0 15,0 0-15,1 0 0,-22 0 16,0 42 15,0 0-31,0 0 16,0 0-16,-22-21 0,22 21 16,-21 1-16,21-1 0,0 0 31</inkml:trace>
  <inkml:trace contextRef="#ctx0" brushRef="#br0" timeOffset="65260.41">23072 7408 0,'0'0'0,"0"-21"0,0 0 15,0 0-15,0 0 0,0 0 16,-22 21-1,22 21 1,0 0-16,0 0 16,0 0-1</inkml:trace>
  <inkml:trace contextRef="#ctx0" brushRef="#br0" timeOffset="65576.23">23368 7430 0,'-21'0'0,"0"21"16,21 0-16,-22 0 0,1 0 0,21 0 15,-21 22-15,21-22 0,-21 21 16,0 1-16,21-1 0,-21 0 0,-1 1 16,22 20-16,0-21 0,-21 22 15,0-1-15,0 1 0,21-1 16,-21 22-16,0-21 0,-1-1 0,-20 1 0,21 20 15,0-20-15,-22-1 16,1 22-16,21-22 0,-21 1 0,20-1 16,-20-20-16,21 20 0,0-42 0,21 22 15,0-22-15,0 0 0,21-21 32,0-21-32,0-21 0,0 20 0,1-20 15,-1 0-15,0-22 0,21 22 16,-21-22-16</inkml:trace>
  <inkml:trace contextRef="#ctx0" brushRef="#br0" timeOffset="65828.08">23262 7811 0,'0'0'0,"0"-64"0,0 22 16,21 21-16,-21-22 0,21 1 16,-21 21-16,22 0 0,-22-1 0,21 22 15,0-21-15,0 21 16,0 0-16,0 0 0,1 21 0,-22 1 15,0-1-15,0 0 0,0 0 16,0 21-16,-22-20 0,1-1 16,0 0-16,0-21 0,-21 21 0,-1 0 15,22-21-15,-21 0 16,21 21-16,-22-21 0,22 0 0,0 0 16,0 0-16,21-21 15,0 0-15,21 21 16,0-21-16,0 0 0</inkml:trace>
  <inkml:trace contextRef="#ctx0" brushRef="#br0" timeOffset="67528.38">23601 7430 0,'0'0'0,"21"0"16,0-22-16,0 22 15,0-21-15,1 21 0,-1-21 16,0 0-16,21 0 0,-21 0 0,1-1 15,-1 1-15,0 0 0,0 0 16,0 0-16,0-22 0,-21 22 0,22 0 16,-22 0-16,0 0 15,-22 21-15,1 0 0,0 0 0,-21 0 16,21 0-16,-22 21 0,1 0 16,0 0-16,20 22 0,-20-22 0,21 21 15,0 0-15,0 1 0,-1-1 16,22-21-16,0 22 0,0-22 0,0 0 15,0 21-15,22-21 16,-22 1-16,21-22 0,0 21 0,0 0 16,21-21-16,-20 0 0,-1 0 0,0 0 15,0 0-15,0 0 0,0 0 16,-21-21 0,-21 21-1,0 0-15,0 0 0,-21 0 0,20 0 16,-20 0-16,21 0 0,-21 21 15,20-21-15,1 21 0,-21 0 0,42 0 16,-21 1-16,21-1 0,-21 0 16,21 0-16,0 0 0,0 0 0,0 1 15,21-1-15,0 0 16,0-21-16,0 0 0,0 0 16,1 0-16,20 0 0,-21 0 0,21 0 15,-20 0-15,-1 0 0,0-21 0,21 0 16,-21 21-16,1-22 0,-1 1 15,0 0-15,-21 0 0,21 0 0,0 0 16,0-1-16,1 1 0,-22 0 16,21 21-16,0 0 0,-21-21 0,21 21 15,-21 21 1,0 0-16,0 0 16,0 1-16,0-1 0,-21 0 15,21 0-15,0 0 0,-21 0 0,0-21 16,21 22-16,-22-1 0,22 0 15,0-42 32,22 0-47,-1 21 16,-21-22-16,21 1 0,0 0 0,0 0 16,0 0-16,1 0 0,-22-1 15,21 1-15,0 0 0,0 0 16,-21 42 15,-21-21-15,21 21-16,-21 0 0,0 1 0,21-1 15,0 0-15,-22 0 0,22 0 16,0 0-16,0 1 16,22-1-1,-1-21-15,0 0 16,0 0-16,0 0 0,0 0 0,1 0 15,-1 0-15,0-21 0,0-1 0,0 22 16,0-21-16,-21 0 0,22 21 16,-22-21-16,21 0 0,-21 0 15,0-1-15,-21 22 32,-1 22-17,1-1-15,21 0 16,0 0-16,0 0 15,0 0-15,0 1 16,21-22 0,1 0-1,-1 0-15,0 0 0,0 0 16,-21-22-16,21 22 0,0-21 0,-21 0 16,22 0-16,-1 21 0,-21-21 15,0 0-15,21 21 0,-21-22 0,0 1 16,21 21-16,-21 21 62,0 1-62,0-1 32,0-42-1,0-1-16,0 1-15,-21 21 47,0 21-47,21 1 16,-21-1-16,21 0 0,-22 0 16,22 0-16,0 0 0,0 1 15,0-1-15,0 0 16,0 0-16,22-21 15,-1 0-15,0 0 0,21 0 16,-21 0-16,1 0 0,-1 0 16,0-21-16,21 21 0,-21-21 15,1 0-15,-1-1 0,0 1 0,21 0 16,-21-21-16,1 21 0,-1-22 0,21 1 16,-21-22-16,22 22 0,-22-21 15,21 20-15,0-20 0,1 20 16,-22 1-16,21 0 0,-21-1 0,1 22 15,-1 0-15,-21 0 0,0 0 16,0 42 0,-21 0-16,21 0 15,-22 22-15,1-1 0,0 0 0,-21 1 16,21-1-16,-1 0 0,1 1 16,0-1-16,-21 0 0,21 1 15,-1-1-15,22 0 0,-21-21 16,21 22-16,-21-22 0,21 0 0,0 0 15,0 0-15,0 1 0,0-1 0,0 0 16,21-21-16,0 0 0,1 0 16,-1 0-16,0 0 0,0 0 0,0 0 15,0 0-15,1-21 0,-1 21 16,0-21-16</inkml:trace>
  <inkml:trace contextRef="#ctx0" brushRef="#br0" timeOffset="67697.28">24871 7451 0,'0'0'0,"0"21"31,21-21-31,0 0 0,21 0 0,-20 0 16,-1 0-16,0 0 0,21 0 15,-21 0-15,1 0 0,-1 0 0,0-21 16</inkml:trace>
  <inkml:trace contextRef="#ctx0" brushRef="#br0" timeOffset="68000.12">25315 6625 0,'0'-21'0,"-21"42"31,21 0-31,-21 1 0,21-1 16,0 0-16,0 0 16,-21 0-16,21 0 0,0 1 0,0-1 15,0 0-15,0 0 16,0 0-16,0 0 15,0 1-15,21-22 16</inkml:trace>
  <inkml:trace contextRef="#ctx0" brushRef="#br0" timeOffset="68206">24977 6900 0,'0'0'0,"-22"0"0,22 22 15,22-22 1,-1 0-16,0 0 16,0 0-16,21 21 0,-20-21 15,20 0-15,-21 0 0,21 0 0,1 0 16,-22 0-16,21 0 0,-21 0 16,1 0-16,-1 0 0,0 0 0,-21-21 15,21-1-15,-21 1 16,0 0-16,0 0 0</inkml:trace>
  <inkml:trace contextRef="#ctx0" brushRef="#br0" timeOffset="68367.95">25125 6583 0,'0'0'0,"-21"0"32,42 0-17,0 0-15,0 0 0,0 0 16,0 0-16,1 0 0,-1 0 15,21 0-15,-21 0 0,0 0 0,1 0 16,-1 0-16,0 0 0,0 0 16</inkml:trace>
  <inkml:trace contextRef="#ctx0" brushRef="#br0" timeOffset="68860.64">25590 6138 0,'0'0'0,"-21"0"0,0 0 16,-21-21-16,21 21 0,-22 0 16,1 0-16,0 0 0,-22 0 0,22 21 15,-22 1-15,1-1 0,-1 0 16,-20 0-16,20 0 0,1 22 0,-1-1 16,1 21-16,20-20 0,1 20 15,0 1-15,20-22 0,1 22 0,21-22 16,0 21-16,0-20 0,0-1 15,21 0-15,1 1 0,20-1 0,0 0 16,1-20-16,20 20 16,1 0-16,-22-21 0,21 1 0,1-1 15,-22 0-15,22 0 0,-22-21 16,0 0-16,1 0 0,-1-21 0,22 0 16,-22 0-16,0-1 0,22 1 15,-1 0-15,1 0 0,-1-21 0,1-1 16,-1 22-16,1-21 0,-1-1 0,-20 1 15,-1-21-15,0 20 0,-21-20 16,1-1-16,-22 22 0,0-22 16,-22 22-16,-20-21 0,0 20 0,-1 1 15,-20 21-15,-1-22 0,1 22 16,21 0-16,-22 21 0,1-21 16,20 21-16,1 0 0,-22 0 0,22 0 15,0 0-15,-1 0 0,22 0 16,-21 0-16,21 0 0,0 21 0,-1-21 15,22 21-15,0 0 16</inkml:trace>
  <inkml:trace contextRef="#ctx0" brushRef="#br0" timeOffset="69024.75">25463 6731 0,'0'0'0,"0"21"16,0 0-16,-21 1 16,-21-22-1,21 0-15,-22 0 0,1 21 16</inkml:trace>
  <inkml:trace contextRef="#ctx0" brushRef="#br0" timeOffset="71523.71">677 8721 0,'0'0'0,"0"-21"0,0-1 16,0 1-16,0 0 0,0 0 15,0 0-15,0 0 16,0 42 15,0 0-31,0 0 0,0 0 16,0 0-16,0 22 0,0-1 0,0-21 16,0 22-16,0-1 0,-21 0 15,0 1-15,21-22 0,0 21 16,0-21-16,-21 22 0,21-22 15,-21 0-15,21 0 0,0 0 16,0-42 15,0 0-31</inkml:trace>
  <inkml:trace contextRef="#ctx0" brushRef="#br0" timeOffset="71868.52">974 8911 0,'0'0'0,"0"21"16,0 1-16,0-1 16,0 0-16,21 0 15,0-21 1,0 0-1,-21-21-15,21 0 0,0 21 16,-21-21-16,0-1 0,0 1 16,0 0-16,0 0 0,0 0 15,0 0 1,-21 21-16,0 0 16,0 0-16,0 0 15,0 21 1,21 0-16,0 0 15,0 0 1,0 0 0</inkml:trace>
  <inkml:trace contextRef="#ctx0" brushRef="#br0" timeOffset="72584.33">1714 8869 0,'0'0'0,"22"-21"0,-1 0 16,-21-1-16,0 1 0,0 0 15,0 0-15,0 0 0,-21 0 16,-1 21-16,1-22 0,0 1 0,0 21 16,0 0-16,0 0 0,-1 0 15,1 0-15,0 0 0,-21 0 0,21 0 16,-1 21-16,-20 1 0,21-1 15,-21 0-15,20 21 0,1-21 16,0 1-16,21 20 0,0-21 0,0 0 16,0 0-16,0 1 0,0-1 15,0 0-15,21-21 0,0 0 16,22 21-16,-22-21 0,0 0 0,0 0 16,22 0-16,-22-21 0,21 21 15,-21-21-15,22 0 0,-22-1 0,0 1 16,0 0-16,0 0 0,0 0 15,1 0-15,-22-1 0,0 1 16,0 0-16,0 0 0,0 0 16,0 0-16,-22 21 15,1 0 1,0 21-16,21 0 16,-21 0-16,21 0 0,0 22 15,0-1-15,0 0 0,0 1 0,0-1 16,0 21-16,0-20 0,0 20 15,0 1-15,0-1 0,0 1 0,0 20 16,0-20-16,0-1 0,0 22 16,0-21-16,0-1 0,0 1 0,21-1 15,-21 1-15,0-1 0,0-21 16,0 1-16,0 20 0,0-20 0,0-1 16,0-21-16,-21 21 0,0-20 15,0-1-15,-1 0 0,1-21 0,0 0 16,0 0-16,0-21 0,0 0 0,-22-1 15,22-20-15,-21 21 16,21-21-16,-1-1 0,-20-20 0,21 20 16,0-20-16,0-1 0,-1-20 15,1 20-15,21-20 0,0 20 0,0 1 16,0-1-16,21 22 0,1-22 16,-1 22-16,21 21 0,-21-22 0,22 1 15,-1 21-15,21-21 0,-20 20 16,-1-20-16,22 21 0,-22 0 0</inkml:trace>
  <inkml:trace contextRef="#ctx0" brushRef="#br0" timeOffset="73129.17">1947 8954 0,'0'-22'46,"0"1"-46,0 0 16,21 21-16,-21-21 0,0 0 16,0 0-16,0-1 0,0 1 15,0 0 1,-21 21-16,0 0 16,0 21-16,21 0 0,-21 1 0,0-1 15,-1 21-15,1-21 0,21 22 16,0-22-16,0 21 0,0-21 0,0 0 15,0 1-15,0-1 0,0 0 16,0 0-16,21-21 0,1 0 0,-1 0 16,0 0-16,0 0 0,0 0 15,0 0-15,22-21 0,-22 0 0,0 0 16,21-1-16,-20 1 0,-1-21 16,21 21-16,-21-22 0,22 1 0,-22 0 15,21-1-15,-21 1 0,0 0 16,1-1-16,-22 1 0,0 0 15,0 21-15,0-22 0,0 22 0,0 0 16,-22 21 0,22 21-16,-21 0 15,0 22-15,21-22 0,-21 21 16,21 0-16,0 1 0,0-1 0,-21 0 16,21 22-16,0-22 0,0 1 15,0-1-15,0-21 0,0 21 0,0-20 16,0-1-16,0 0 0,21 0 0,-21 0 15,21-21-15,0 0 16,0 0-16,1 0 0,-22-21 16,0 0-16</inkml:trace>
  <inkml:trace contextRef="#ctx0" brushRef="#br0" timeOffset="73292.08">2138 8805 0,'0'0'0,"-21"-21"0,-1 0 15,22 0 1,22 21 0,-1 0-16,0-21 0,0 21 0,21-21 15,-20 21-15,20 0 0,0-22 16,1 22-16,-1 0 0,21-21 16,-20 21-16</inkml:trace>
  <inkml:trace contextRef="#ctx0" brushRef="#br0" timeOffset="73701.03">2984 8594 0,'0'0'0,"0"-21"0,0-1 16,0 1-1,0 0-15,0 0 16,-21 0 0,0 21-16,0 0 0,0 0 15,0 0 1,-1 0-16,1 21 0,-21 0 0,21 0 15,0 0-15,-1 1 0,22-1 16,0 0-16,-21 0 0,21 0 0,0 0 16,0 1-16,0 20 0,0-21 15,21 0-15,1 0 0,-1-21 0,0 22 16,0-1-16,0 0 0,0 0 0,1 0 16,-1 0-16,-21 1 0,0-1 15,0 0-15,0 0 0,0 0 0,0 0 16,0 1-16,-21-22 15,-1 21-15,-20-21 0,21 0 0,-21 0 16,-1 0-16,1 21 0,0-21 16,-1 0-16,1 0 0,21 0 15,-22 0-15,22-21 0,0 21 0,0 0 16,21-21-16,0-1 16,21 1-16,21 21 15,85-42 1</inkml:trace>
  <inkml:trace contextRef="#ctx0" brushRef="#br0" timeOffset="74988.3">3111 8805 0,'0'0'16,"22"-21"-16,-22 0 16,-22 21 15,1 21-16,21 22-15,0-22 0,-21 0 0,0 21 16,21-21-16,-21 1 0,21 20 16,0-21-16,0 0 0,0 22 0,0-22 15,0 0-15,0 0 16,0 0-16,21-21 0,0 0 16,0 0-16,0 0 0,1-21 15,-1 21-15,0-21 16,0 0-16,0 0 0,0-1 0,22 1 15,-22 0-15,0 0 0,0-21 16,0 20-16,1 1 0,-1 0 0,-21 0 16,0 0-16,21 0 0,0 21 15,-21 21 1,0 0 0,0 0-16,0 0 0,0 0 15,0 1-15,0-1 0,0 0 16,0 0-16,0 0 0,0 0 15,0 1-15,0-1 16,21-21-16,0 0 16,1 0-16,-1 0 0,21 0 0,-21 0 15,22 0-15,-1 0 0,-21-21 16,21-1-16,-20 22 0,-1-21 0,21 0 16,-21 21-16,-21-21 0,21 0 15,-21 0-15,0-1 0,0 1 0,0 0 16,0 0-16,0 0 0,0 0 0,0-1 15,-21 1-15,0 21 0,0 0 16,0 0-16,0 0 0,-1 0 16,22 21-16,-21 1 0,21-1 15,-21 0-15,21 0 0,0 21 0,0-20 16,0-1-16,0 0 0,0 0 16,21 0-16,0 0 0,1 1 15,-1-1-15,0 0 0,21-21 0,-21 0 16,22 0-16,-1 0 0,0 0 0,-20 0 15,20 0-15,0 0 0,-21-21 16,22 21-16,-22-21 0,21-1 0,-21 1 16,22 0-16,-22 0 0,0-21 0,0 20 15,-21 1-15,0-21 0,0 21 16,0 0-16,0-1 0,-21 44 31,0-1-15,21 0-16,0 0 0,-21 0 15,21 0-15,-21 1 0,21-1 16,0 0-16,0 0 0,-22 0 0,22 0 16,0 1-16,0-1 0,0 0 15,0-42 17,0 0-32,0-1 15,0 1-15,22 0 0,-22 0 16,21 0-16,0-22 0,0 22 0,0-21 15,22 21-15,-22-22 0,21 22 0,-21 0 16,22 21-16,-22 0 0,0 0 16,0 0-16,0 0 0,-21 21 15,0 0-15,0 1 16,0-1-16,0 21 0,0-21 16,0 0-16,-21 1 0,21-1 0,-21 0 15,21 0-15,0 0 0,0 0 16,0 1-16,21-22 15,0 0-15,0 0 0,1 0 0,-1 0 16,21 0-16,-21 0 0,0 0 16,22-22-16,-22 1 0,0 21 0,21-21 15,-20 0-15,-1 0 0,0 0 0,0-22 16,-21 22-16,0 0 16,0-21-16,0 20 0,0 1 0,0 0 15,0 0-15,0 0 0,-21 21 16,0 0-16,0 0 15,21 21-15,0 0 16,0 0-16,0 0 0,0 22 0,0-22 16,0 0-16,0 0 0,21 0 15,-21 1-15,0-1 0,0 0 0,0 0 16,0 0-16,0 0 0,0 1 16,-21-22-1,-1 0-15,1 0 16,0-22-1,21 1-15,0 0 16,0 0-16,0 0 0,0 0 0</inkml:trace>
  <inkml:trace contextRef="#ctx0" brushRef="#br0" timeOffset="75401.06">5355 8424 0,'0'0'0,"21"0"0,-21 22 16,0-1-16,0 0 0,0 0 15,-21 0-15,0 22 0,21-22 16,-21 21-16,21 0 0,0-20 16,-21 20-16,21 0 0,-22-21 0,22 22 15,-21-1-15,21-21 0,0 0 0,0 1 16,0 20-16,0-21 16,0 0-16,0 0 15,0-42 1,0 0-1,0 0-15,0 0 0,0 0 16,21-22-16,1 22 0,-1-21 16,-21 21-16,21-22 0,0 22 0,0 0 15,0 0-15,1 21 0,-1 0 16,0 0-16,-21 21 16,0 0-1,0 21-15,0-20 0,0-1 0,0 0 16,0 0-16,0 21 0,0-20 0,0-1 15,-21-21-15,21 21 0,0 0 16,21-42 31</inkml:trace>
  <inkml:trace contextRef="#ctx0" brushRef="#br0" timeOffset="75752.87">5863 8678 0,'0'0'0,"0"-21"0,-21 42 31,0 1-31,21-1 0,-21 21 16,-1-21-16,22 0 0,-21 22 0,21-22 16,-21 0-16,21 21 0,-21-20 15,21-1-15,0 0 0,0 0 0,0 0 16,0 0-16,21-21 15,0 0-15,0 0 0,1 0 16,-1 0-16,0 0 16,0 0-16,0-21 0,0 0 0,1 0 15,-22 0-15,21 0 16,-21-1-16,0 1 0,0-21 0,0 21 16,0 0-16,0-1 0,0 1 0,0 0 15,-21 0-15,-1 21 0,1 0 16,0 0-16,0 0 15,0 0 1,42 0 0</inkml:trace>
  <inkml:trace contextRef="#ctx0" brushRef="#br0" timeOffset="76024.75">6350 8509 0,'0'0'15,"0"-21"-15,0 42 32,0 0-32,0 0 15,-21 1-15,0-1 0,21 21 16,-22 0-16,22-20 0,0 20 0,-21 0 16,21 1-16,-21-22 0,21 21 0,0 0 15,0-20-15,0-1 0,0 0 16,0 0-16,0 0 0,0 0 15,0 1-15,0-1 16,21-21 0,0 0-16,-21-21 15,22-1-15,-22 1 0,21 0 0,0 0 16</inkml:trace>
  <inkml:trace contextRef="#ctx0" brushRef="#br0" timeOffset="76200.64">6223 8721 0,'0'0'0,"-21"0"16,0 0-16,-1 21 16,22 0-16,0 0 0,22 0 15,-1-21-15,0 0 16,0 0-16,0 0 0,0 0 16,1 0-16,-1 0 0,21 0 0,-21 0 15,0 0-15,1-21 0,-1 0 0,0 0 16</inkml:trace>
  <inkml:trace contextRef="#ctx0" brushRef="#br0" timeOffset="78480.89">16933 7514 0,'0'-21'0,"0"0"15,0 0-15,0 0 16,0-1 0,0 1-1,0 42 16,-21 1-31,21-1 0,0 0 16,0 0-16,0 0 16,-21 0-16,21 1 0,0-1 0,-21 0 15,21 0-15,0 0 0,0 0 16,0 1-16,-21-22 0,21 21 0,-22-21 16,22 21-16,0-42 62,22 21-62</inkml:trace>
  <inkml:trace contextRef="#ctx0" brushRef="#br0" timeOffset="78704.03">17060 7408 0,'0'0'0,"0"22"16,0-1-1,0 0-15,-21 0 0,21 0 0,-21 0 16,21 1-16,0-1 16,0 0-16,0 0 0,-21 0 0,21 0 15,0 1-15,0-1 0,0 0 16</inkml:trace>
  <inkml:trace contextRef="#ctx0" brushRef="#br0" timeOffset="79176.77">17441 7324 0,'-21'63'31,"0"-42"-31,0 22 0,0-22 0,21 0 16,-22 0-16,1 0 0,21 22 15,-21-22-15,0 0 0,21 0 0,-21 0 16,0 1-16,21-1 16,0-42 30,0-1-46,21 22 16,-21-21-16,21 0 0,-21 0 0,0 0 16,0 0-16,0-1 0,21-20 15,-21 21-15,21 0 0,0-22 0,-21 22 16,0 0-16,22 0 0,-22 0 16,21 21-16,0 0 0,0 0 15,0 21 1,0 0-16,-21 0 0,0 22 15,0-22-15,0 0 0,22 0 0,-22 0 16,0 0-16,0 1 16,0-1-16,0 0 0,0 0 0,0 0 15,0 0-15,0 1 16,-22-22-16,1 0 16,0 0-16,0 0 0</inkml:trace>
  <inkml:trace contextRef="#ctx0" brushRef="#br0" timeOffset="79920.53">17208 7578 0,'0'0'0,"22"0"47,-1 0-47,0 0 16,0 0-16,0 0 0,22 0 0,-22 0 15,21-21-15,0 21 0,1-22 0,-1 22 16,0 0-16,1-21 0,-1 0 15,0 21-15,1-21 0,-22 21 0,0-21 16,21 0-16,-20-1 16,-22 1-16,0 0 15,0 42 1,-22 0 0,22 1-16,-21-1 0,0 0 15,21 0-15,-21 21 16,21-20-16,-21-22 0,21 21 0,0 0 15,0 0-15,-21 0 0,21 0 16,-22-21-16,22 22 16,0-44 31,0 1-47,0 0 15,0 0-15,0 0 0,0 0 16,0-1-16,22 1 0,-1 0 0,0 0 15,-21 0-15,21 0 0,0 21 0,0 0 16,-21-22-16,22 22 0,-1 0 16,0 22-16,-21-1 15,21 0-15,0 0 0,-21 0 16,0 0-16,0 1 0,21-1 0,-21 0 16,0 0-16,0 0 0,0 0 15,0 1-15,0-1 16,0-42 31,0-1-47,22 22 0,-22-21 15,21 0-15,-21 0 0,21 21 16,-21-21-16,21-22 0,-21 22 16,21 0-16,0 0 0,-21 0 0,22 0 15,-1 21 1,-21 21-16,0 0 15,0 0-15,0 0 0,0 22 16,0-22-16,0 0 0,0 0 0,-21 0 16,21 0-16,-22 1 0,1-1 0,0-21 15,21 21-15,-21 0 0,0-21 16,0 0-16,-1 0 0,1 0 0,0 0 16,0 0-16</inkml:trace>
  <inkml:trace contextRef="#ctx0" brushRef="#br0" timeOffset="81016.66">16806 8255 0,'0'0'0,"0"-21"0,21-21 31,-21 20-31,22 22 16,-1 0-16,0 0 15,0 0 1,0 22-16,-21-1 0,0 0 15,0 0-15,0 21 0,0-20 0,0-1 16,0 0-16,0 0 0,-21 0 16,0 0-16,0 1 0,0-1 0,-1 0 15,1-21-15,0 21 0,0-21 16,0 0-16,0 21 0,-1-21 16,1 0-16,0 0 0,0 0 0,21-21 31,0 0-31,0 0 0,0 0 15,0-1-15,21 1 0,0 0 16,0 21-16,1-21 0,-1 0 16,0 21-16,0 0 0,0 0 15,0 0-15,1 0 16,-1 21-16,-21 0 0,0 0 16,21 0-16,-21 1 0,0-1 15,0 0-15,21 0 16,-21 0-16,21-21 15,0 0 1,1 0-16,-1 0 16,0 0-16,0 0 15,0-21-15,0 21 0</inkml:trace>
  <inkml:trace contextRef="#ctx0" brushRef="#br0" timeOffset="81460.41">17293 8149 0,'0'0'0,"-21"0"0,0 0 16,21 21-16,-21 1 15,21-1-15,-22 0 0,1 0 0,21 21 16,0-20-16,-21-1 0,21 0 16,-21 0-16,21 0 0,0 0 0,0 1 15,-21-1-15,21 0 16,21-42 31,-21 0-47,0-1 0,21 1 15,-21 0-15,21 0 0,-21 0 0,21 0 16,-21-1-16,0 1 16,0-21-16,22 21 0,-1 0 0,-21-1 15,0 1-15,0 0 0,21 21 16,0 0-16,0 0 0,0 21 15,-21 0 1,22 1-16,-22-1 0,0 21 16,0-21-16,0 0 0,0 1 0,0-1 15,0 0-15,0 0 0,0 0 16,0 0-16,0 1 0,0-1 16,0 0-16,-22-21 15,1 0 1,0 0-16,0 0 15</inkml:trace>
  <inkml:trace contextRef="#ctx0" brushRef="#br0" timeOffset="82260.21">17081 8382 0,'0'0'0,"0"-21"32,22 21-17,-1 0-15,0 0 0,0-21 16,21 21-16,-20 0 0,-1 0 15,21 0-15,-21 0 0,22-21 0,-1 21 16,-21 0-16,21-22 0,1 22 16,-1-21-16,-21 0 0,22 21 0,-22-21 15,21 0-15,-21 21 0,0-21 16,1-1-16,-22 1 16,0 42 15,0 1-31,0-1 0,0 0 15,0 0-15,-22 0 0,22 0 0,-21 1 16,21-1-16,-21 0 0,21 0 16,0 0-16,-21 0 0,0-21 15,21 22 1,-21-22 0,21-22 15,0 1-31,0 0 15,0 0-15,0 0 0,0-22 16,0 22-16,21 0 0,-21 0 16,21 0-16,0-22 0,-21 22 0,21 0 15,0 0-15,1 0 16,-1 21-16,0 0 16,-21 21-1,21 0-15,-21 0 0,0 0 16,21 22-16,-21-22 0,0 0 0,0 0 15,0 0-15,0 1 0,0-1 16,0 0-16,0 0 0,0 0 31,0-42 1,0 0-32,0 0 15,0 0-15,0-1 0,0 1 16,0 0-16,21 0 0,1-21 15,-22 20-15,21 1 0,0 0 16,0 0-16,0-21 0,0 42 0,-21-22 16,22 22-16,-1 0 0,0 0 15,-21 22-15,21-1 0,-21 0 16,0 0-16,0 21 0,0-20 0,0-1 16,0 21-16,0-21 0,0 0 15,0 1-15,0-1 0,0 0 0,0 0 16,-21-21-16,21 21 0,0 0 15,-21-21-15,21 22 16,-21-22-16,-1 0 16</inkml:trace>
  <inkml:trace contextRef="#ctx0" brushRef="#br0" timeOffset="82700.24">16573 8573 0,'0'0'0,"-21"0"16,0 0-16,0 0 0,0 0 15,42 0 17,0 0-32,0 0 0,22 0 15,-1 0-15,0 0 0,1 0 16,20 0-16,1 0 0,-1 0 0,22 0 16,-22 0-16,22 0 0,0 0 0,20 0 15,-20 0-15,0 0 0,-1 0 16,1 0-16,0 0 0,-22-22 0,22 22 15,-22 0-15,-20 0 0,20 0 0,-20 0 16,-22 0-16,21 0 0,-21 0 16,0 0-16,-42 0 47,0 0-32,0 0-15,0 0 16,0 0-16</inkml:trace>
  <inkml:trace contextRef="#ctx0" brushRef="#br0" timeOffset="83088.02">16700 8763 0,'0'0'0,"0"0"31,0 21-31,0 0 0,0 1 16,0-1-16,0 0 0,0 0 0,0 0 16,0 22-16,0-22 0,0 0 15,-21 0-15,21 0 0,-21 0 0,21 1 16,0-1-16,-21 0 0,0-21 0,21 21 16,0 0-16,0-42 31,21 21-31,0-21 15</inkml:trace>
  <inkml:trace contextRef="#ctx0" brushRef="#br0" timeOffset="83628.71">16976 8742 0,'0'0'0,"21"0"47,0 0-47,0 0 16,0 0-16,0 21 15,1-21-15,-22 21 0,0 0 0,0 1 16,0-1 0,0 0-16,0 0 0,0 0 15,-22 0-15,1-21 0,0 22 16,0-22-16,0 0 0,0 21 15,-1-21-15,1 0 0,0 0 16,42 0 15,0 0-15,1 0-16,-1 0 16,0 0-16,0 0 0,0 0 0,0 0 15,1 0-15,-1 21 0,0-21 16,-21 21-16,21 0 15,0 0-15,-21 1 16,0-1-16,0 0 0,0 0 16,-21-21-16,0 0 15,0 21-15,0-21 0,-1 0 0,1 21 16,-21-21-16,21 0 0,0 0 0,-1 0 16,1 0-16,0 0 0,0 0 15,0 0-15,0 0 0,-1 0 0,1 0 16,21-21-1,0 0 17,21 21-32,1-21 0</inkml:trace>
  <inkml:trace contextRef="#ctx0" brushRef="#br0" timeOffset="84160.03">17484 8848 0,'-64'21'16,"43"-21"-16,21 21 15,0 0-15,0 0 0,-21 1 16,21-1-16,-21 0 0,21 0 0,-22 0 15,22 0-15,0 1 0,-21-1 0,21 0 16,-21-21-16,21 21 0,-21-21 16,21 21-16,21-42 47,0 0-32,-21 0-15,0 0 0,0-1 16,0 1-16,21 0 0,-21-21 15,22 21-15,-22-1 0,0 1 0,0-21 16,21 21-16,-21 0 0,21-1 16,-21 1-16,21 21 0,0 0 15,0 0-15,-21 21 0,22 1 16,-22-1-16,21 0 0,0 0 16,-21 0-16,0 0 0,21 1 0,-21-1 15,21 0-15,-21 21 0,0-21 16,0 1-16,0-1 0,0 0 15,0 0-15,0 0 32,-21-21-17,0 0-15,0 0 16,0-21-16</inkml:trace>
  <inkml:trace contextRef="#ctx0" brushRef="#br0" timeOffset="84968.2">17251 9038 0,'21'0'31,"0"0"-31,0 0 0,0 0 0,1 0 16,20 0-16,-21 0 0,21 0 16,-20-21-16,20 21 0,-21 0 15,21-21-15,-20 21 0,20-21 0,-21 0 16,0 21-16,22-22 0,-22 22 0,0-21 15,0 21-15,-21-21 0,21 21 16,-21-21-16,21 21 0,-21 21 47,0 0-47,0 0 0,0 1 16,-21-1-16,21 0 0,0 0 15,-21 0-15,21 0 0,0 1 0,0-1 16,0 0-16,-21 0 15,21 0-15,-21-21 16,21-21 31,0 0-47,0 0 16,0 0-16,0-1 0,0 1 15,0 0-15,0 0 0,0 0 16,0 0-16,0-1 0,0 1 0,21 0 15,0 0-15,0 0 16,0 21-16,1 0 16,-1 0-16,0 21 15,-21 0-15,21-21 16,-21 21-16,0 0 0,0 1 0,21-1 16,-21 0-16,0 0 0,21 0 0,-21 0 15,0 1-15,0-1 16,0 0-16,0-42 47,0 0-32,0-1-15,0 1 16,0 0-16,0 0 0,0 0 16,0 0-16,22-1 0,-1 1 0,0 0 15,-21 0-15,21 0 0,0 21 16,0-21-16,1 21 0,-1 0 0,0 0 15,0 0-15,0 0 0,-21 21 0,21 0 16,-21 0-16,22 0 0,-22 22 16,0-22-16,0 0 0,0 0 0,0 21 15,0-20-15,0-1 0,0 0 0,0 0 16,0 0-16,-22 0 16,1-21-16,0 0 15,0 0-15,0 0 16,0 0-1,-1 0-15</inkml:trace>
  <inkml:trace contextRef="#ctx0" brushRef="#br0" timeOffset="107256.68">21611 8805 0,'0'-21'31,"0"0"-16,0 0-15,0 0 16,0 0-16,0-1 16,21 1-16,0 21 15,1-21 1,-1 21-16,0 0 0,0 0 16,-21 21-16,21 0 15,0 1-15,-21 20 0,0-21 16,0 21-16,0 1 0,0-1 15,0-21-15,-21 22 0,0-1 16,0 0-16,0-21 0,0 22 0,-22-22 16,22 21-16,-21-21 0,-1 1 0,22-22 15,-21 21-15,0 0 0,20-21 16,1 0-16,-21 0 0,21 0 0,0 0 16,-1 0-16,1 0 0,0 0 0,0-21 15,21 0-15,0-1 16,0 1-16,0 0 0,0-21 0,0 21 15,0-1-15,0-20 0,0 21 16,0-21-16,21 20 0,0 1 16,0 0-16,1 21 0,-1 0 0,0 0 15,0 0-15,0 0 0,0 0 16,1 21-16,-1 0 0,0 1 0,0-1 16,0 0-16,0 0 0,1 0 0,-22 0 15,0 1-15,21-1 0,0 0 16,-21 0-16,21-21 15,0 21-15,0-21 16,1 0-16,-1 0 16,0 0-16,0 0 0,0-21 0</inkml:trace>
  <inkml:trace contextRef="#ctx0" brushRef="#br0" timeOffset="107744.48">22183 8742 0,'0'0'16,"0"-21"-16,0 42 31,0 0-31,-22 0 0,1 0 16,21 22-16,-21-22 0,0 0 16,0 21-16,21-20 0,-21-1 0,-1 0 15,22 21-15,0-21 0,-21 1 0,0-1 16,21 0-1,-21 0-15,21-42 47,21 0-47,0 0 0,-21-1 0,21 1 16,1 0-16,-22-21 0,21 21 16,0-22-16,-21 1 0,21 0 0,0 20 15,-21-20-15,21 21 0,1 0 0,-1 0 16,-21-1-16,21 22 15,0 0-15,0 0 0,0 0 16,1 22-16,-1-1 16,-21 21-16,21-21 0,-21 0 15,0 22-15,0-22 0,0 21 0,0-21 16,0 22-16,0-22 0,0 0 16,0 0-16,0 0 0,0 1 0,0-1 15,0 0-15,-21 0 16,0-21-1,-1 0-15,1 0 16,0 0-16,0 0 16</inkml:trace>
  <inkml:trace contextRef="#ctx0" brushRef="#br0" timeOffset="108568.53">22013 8954 0,'21'0'31,"1"0"-15,-1 0-16,0 0 0,0 0 0,21 0 16,-20 0-16,-1-22 15,0 22-15,21-21 0,-21 21 0,22-21 16,-22 21-16,21-21 0,-21 0 16,22 21-16,-1-21 0,-21-1 0,22 1 15,-22 0-15,21 0 0,-21 0 0,0 21 16,1-21-16,-22-1 15,21 22-15,-21 22 32,0-1-32,0 0 0,0 0 15,-21 0-15,21 22 0,0-22 0,0 21 16,-22-21-16,1 0 0,21 22 16,-21-22-16,21 0 0,0 0 0,0 0 15,-21 1-15,0-1 16,21 0-16,-21-21 0,21-21 47,0 0-32,0-1-15,0 1 0,0 0 0,0 0 16,21-21-16,0 20 0,0-20 16,-21 0-16,21 21 0,0-22 0,1 22 15,-1 0-15,0 0 0,0 0 16,0-1-16,0 22 0,1 0 0,-1 0 15,0 0-15,0 22 0,-21-1 16,21 0-16,-21 21 16,0-21-16,0 1 0,0-1 0,0 21 15,0-21-15,0 0 0,0 1 16,0-1-16,0 0 16,0 0-16,0 0 15,0-42 16,21 0-15,1 0-16,-22 0 0,21-1 0,-21 1 16,21 0-16,0-21 0,0 21 15,0-22-15,1 22 0,20-21 0,-21 21 16,0-1-16,0 1 0,1 0 0,-1 21 16,0 0-16,0 0 0,0 0 15,-21 21 1,0 0-16,0 1 0,0-1 15,0 0-15,0 21 0,0-21 16,0 1-16,0 20 0,0-21 0,-21 0 16,21 0-16,0 1 0,0-1 15,-21 0-15,21 0 0,-21 0 16,21 0-16</inkml:trace>
  <inkml:trace contextRef="#ctx0" brushRef="#br0" timeOffset="108728.43">23262 9059 0,'-21'0'78,"0"0"-78,0 0 15,-1 22-15,-20-22 16</inkml:trace>
  <inkml:trace contextRef="#ctx0" brushRef="#br0" timeOffset="110196.63">7620 10795 0,'0'-21'16,"0"42"-16,0-63 0,0 21 0,0-1 16,0 1-16,0 0 0,0-21 0,0 21 15,0-22-15,0 22 0,0-21 16,0 21-16,0-1 0,0 1 15,0 0-15,0 0 0,0 42 32,0 21-32,0 1 15,0 20-15,0 1 0,0-1 0,0 1 16,0-1-16,-21 22 0,21 0 16,-21-1-16,21 22 0,-22-21 0,1-1 15,21 1-15,-21 21 0,0-21 16,21-1-16,0 1 0,-21 0 0,0-22 15,-1 22-15,22-1 0,-21-20 16,21-1-16,-21-20 0,0 20 0,21-20 16,0-1-16,0-21 0,-21 21 15,21-20-15,0-1 0,0-42 16,0-1 0,21-20-16,-21 0 15,21-1-15,0 1 0,0-21 0,-21-1 16</inkml:trace>
  <inkml:trace contextRef="#ctx0" brushRef="#br0" timeOffset="111364.98">7810 10605 0,'0'0'0,"0"-22"0,0 1 0,0 0 16,0 0 0,0 0-16,0 0 15,0-1 1,22 1 0,20 21-16,-21 0 0,21 0 0,-20 0 15,20-21-15,21 21 0,-20 0 16,20 0-16,-20 0 0,20-21 0,1 21 15,-1 0-15,22 0 16,21 0-16,-22 0 0,22 0 0,0 0 16,21 0-16,-21 0 0,0-21 0,21 21 15,21 0-15,0 0 0,21 0 16,1 0-16,20 0 0,1 0 0,20 21 16,22-21-16,-21 0 0,21 21 15,-1-21-15,1 21 0,-21-21 0,21 21 16,0-21-16,-1 22 0,1-22 15,-21 0-15,0 21 0,-1-21 0,1 0 16,-22 0-16,1 21 0,-1-21 0,-20 0 16,-1 0-16,22 0 15,-22 0-15,-21 0 0,21 0 0,-20 0 16,-1 0-16,0 0 0,-21 0 16,21 0-16,-21 0 0,0 0 0,0 0 15,0 0-15,-21-21 0,-21 21 0,-1 0 16,1 0-16,-22 0 0,1 0 15,-22 0-15,22-21 0,-22 21 0,-21 0 16,22 0-16,-22 0 0,0 0 16,0 0-16,0 0 15,-21 21 17,21-21-32,-21 21 0,0 0 15,0 0-15,0 0 16,0 1-16,0-1 0,0 0 0,0 21 15,0-21-15,0 22 0,0-1 0,0-21 16,0 22-16,0 20 0,0-21 16,-21 1-16,21 20 0,-21 1 0,21 20 15,-21-20-15,21-1 0,0 1 0,-21-1 16,0 1-16,21-1 0,-22 1 16,1 21-16,21-22 0,0 1 0,-21-1 15,0 1-15,21-1 0,0 1 16,-21-1-16,21-21 0,-21 22 15,-1-22-15,22 1 0,-21-1 0,0 0 16,0 1-16,21-22 0,-42 21 16,20 0-16,1-20 0,0-1 0,-21 21 15,-1-21-15,1 0 0,0-21 0,-1 22 16,1-1-16,-21-21 0,-1 0 16,1 0-16,-1 0 0,-21 0 0,22 0 15,-22 0-15,1 0 0,-22-21 0,0 21 16,-21-22-16,-21 1 0,0 21 15,-22-21-15,1 0 0,0 0 16,-22 0-16,1 21 0,-1-22 0,1 22 16,-22-21-16,0 0 0,1 21 15,-1 0-15,21-21 0,-20 21 0,-1 0 16,0 0-16,1-21 0,-1 21 0,0 0 16,1 0-16,-1 0 0,0-21 15,1 21-15,-1 0 0,0 0 0,1-22 16,-1 1-16,22 21 0,-22 0 0,21-21 15,1 21-15,-1-21 0,22 21 16,0 0-16,21-21 0,-1 21 0,22 0 16,0-21-16,22 21 0,-22-22 0,42 22 15,-21 0-15,21 0 0,22 0 16,-1-21-16,1 21 0,21 0 16,-1 0-16,1 0 0,21 0 0,0 0 15,-1 0-15,1 0 0,21-21 16,0 0-1,21 0-15,1 0 16,-1 21-16,0-22 0,0-20 0</inkml:trace>
  <inkml:trace contextRef="#ctx0" brushRef="#br0" timeOffset="111707.8">8149 11070 0,'0'0'0,"0"-21"0,0 0 16,0 0-16,0 0 0,0 42 31,0 0-31,0 0 15,0 21-15,0 1 0,0-1 0,0 22 16,0-1-16,0-21 16,0 22-16,0-22 0,0 22 0,-21-22 15,0 0-15,0 1 0,21-1 0,-22 0 16,1-20-16,0 20 0,21-21 16,0 0-16,-21 0 0,21 1 0,-21-22 15</inkml:trace>
  <inkml:trace contextRef="#ctx0" brushRef="#br0" timeOffset="112208.52">7916 11197 0,'0'0'0,"0"-42"0,0-22 0,0 22 0,0 0 15,0-1-15,0 1 0,0 0 16,0-1-16,0 22 0,21-21 0,1 0 15,-1 20-15,21 1 0,0 0 0,1 0 16,-1 0-16,0 21 0,22 0 16,-22 0-16,22 0 0,-1 21 0,-20 21 15,20-21-15,-21 22 0,1-1 16,-1 22-16,-21-1 0,0-21 16,-21 43-16,0-21 0,-21-1 0,-21 1 0,0-1 15,-1-21-15,1 22 0,0-22 16,-22 1-16,1-22 0,20 21 15,-20-21-15,20 0 0,-20-21 0,21 22 16,-1-22-16,1 0 0,0 0 16,-1 0-16,22 0 0,0-22 0,21 1 15,0 0-15,0 0 0,0 0 16,0-22-16,0 22 0,0 0 0,21 0 16,0 0-16,0 0 0,1-1 0,-1 1 15,21 21-15,-21 0 0,0 0 16,22 21-16,-22 1 0,21-1 15,-21 21-15,1-21 0,-1 22 0,0-1 0,0-21 16,0 21-16,0-20 16,-21 20-16,22-21 0,-1 21 0,-21-20 15,0-1-15,21 0 0,0 0 0,-21 0 16,21-21-16,0 21 0,1-21 16,-1 0-16,0 0 0,0 0 15,0 0-15,0-21 0,1 21 16,-22-21-16,21 0 0</inkml:trace>
  <inkml:trace contextRef="#ctx0" brushRef="#br0" timeOffset="113112.4">8636 11642 0,'21'0'16,"0"0"-1,0-21-15,1-1 16,-1 1-16,0 21 0,-21-21 15,21 0-15,-21 0 16,0 0-16,0-1 16,-21 22-16,0 0 15,0 0-15,-22 22 0,22-1 16,0 0-16,0 21 0,0-21 0,-1 1 16,1 20-16,21-21 0,0 21 15,-21-20-15,21-1 0,0 0 16,0 0-16,0 0 0,0 0 0,21-21 15,0 0-15,1 0 16,20 0-16,-21 0 0,0 0 0,22 0 16,-1 0-16,-21-21 0,21 0 0,1 21 15,-1-21-15,-21 0 0,22 0 16,-1-1-16,-21-20 0,21 21 0,-20 0 16,-1-22-16,0 22 0,-21 0 0,0 0 15,0 0-15,0 0 0,0 42 31,-21 0-31,21 0 0,0 0 16,-21 0-16,-1 1 0,22-1 16,0 21-16,-21-21 0,21 0 0,-21 22 15,0-22-15,21 0 0,0 0 0,0 0 16,-21 1-16,21-1 0,-21 0 16,21-42 15,0 0-31,0-1 15,0 1-15,0-21 0,21 21 16,0 0-16,-21-22 0,21 22 16,0-21-16,0 21 0,-21-1 0,22-20 15,-1 21-15,0 0 0,0 21 16,0 0-16,0 0 16,1 0-16,-1 0 0,0 0 0,0 21 15,-21 21-15,0-21 0,21 1 0,-21-1 16,21 21-16,-21-21 0,0 0 15,0 1-15,0-1 0,0 0 0,0 0 16,0 0-16,0 0 0,0 1 16,22-22-1,-1 0-15,-21-22 16,0 1-16,21 0 0,0 0 16,-21 0-16,21 0 0,0-22 15,1 22-15,-1-21 0,-21 21 16,21-22-16,0 22 0,0-21 0,0 21 0,1-1 15,-1 22 1,0 0-16,-21 22 16,0-1-16,0 0 0,0 0 0,0 21 15,0-20-15,0-1 0,0 0 16,0 0-16,0 0 0,0 0 0,0 1 16,0-1-16,0 0 0,0 0 0,0 0 15,21-21 16,0 0-31,0 0 0,1 0 16,-1-21-16,0 21 0</inkml:trace>
  <inkml:trace contextRef="#ctx0" brushRef="#br0" timeOffset="113501.18">10160 11430 0,'0'0'16,"-21"0"-1,0 0-15,-1 21 0,1 0 16,0 1-16,0-1 0,0 0 0,0 0 16,-1 21-16,1-20 0,0-1 0,21 21 15,0-21-15,0 0 0,-21 22 16,21-22-16,0 0 0,0 0 0,21 0 16,0-21-16,0 0 15,22 0-15,-22 0 0,21 0 16,1 0-16,-22 0 0,21 0 0,0 0 15,1-21-15,-22 0 0,0 0 0,21 0 16,-20 0-16,-22-22 0,0 22 16,0-21-16,0-1 0,0 1 0,0 0 15,0-1-15,0 1 0,-22 0 0,1 21 16,0-22-16,0 22 0,0 0 16,0 0-16,-1 21 0,1 0 0,0 0 15,0 0-15,0 21 16,0 0-16,-22 0 0,22 0 0,21 1 15,-21 20-15,21-21 0,0 0 0,0 0 16,0 1-16,21-22 16,0 21-16,22-21 0</inkml:trace>
  <inkml:trace contextRef="#ctx0" brushRef="#br0" timeOffset="113784.02">10964 11007 0,'0'0'0,"0"-21"0,0-1 0,0 1 16,0 0-16,0 0 0,0 0 16,-21 21-16,0 21 15,-21 0-15,20 0 0,1 22 0,-21-1 16,0 21-16,20-20 0,-20 20 16,0 22-16,21-22 0,-22 1 0,22-1 15,-21-20-15,21 20 0,-1-20 0,22-1 16,0 0-16,0 1 0,0-22 15,0 0-15,0 0 0,0 0 0,0 0 16,22 1-16,20-22 0,-21 0 16,0 0-16,22 0 0,-22 0 0,21 0 15,0-22-15,-20 1 0,20 0 16,-21 0-16,21 0 0,-20 0 0</inkml:trace>
  <inkml:trace contextRef="#ctx0" brushRef="#br0" timeOffset="114160.81">10901 11578 0,'-21'0'0,"42"0"0,-64 0 16,22 21-16,0-21 0,21 22 0,0-1 16,0 0-1,21-21-15,0 0 16,1 0-16,-1 0 0,0 0 0,21 0 16,-21 0-16,22 0 0,-22 0 15,0-21-15,21 21 0,-20-21 16,-1 21-16,0-22 0,-21 1 0,0 0 15,21 21-15,-21-21 0,0 0 0,0 0 16,0-1-16,-21 22 16,0 0-16,0 0 0,-1 0 0,1 22 15,-21-22-15,21 21 0,-22 0 16,22 21-16,0-21 0,0 1 0,0 20 16,0-21-16,21 0 0,0 0 0,0 64 31,0-64-31,21 0 0,0-21 15,0 22-15,0-22 0,22 0 0,-22 0 16,0 0-16,21 0 0,-21 0 16,22-22-16,-22 1 0,0 21 15,0-21-15,0 0 0,1 0 0,-1 0 16,-21-22-16,0 22 0,0-21 0</inkml:trace>
  <inkml:trace contextRef="#ctx0" brushRef="#br0" timeOffset="114364.69">10393 11240 0,'0'0'0,"0"21"16,0 0 0,0 0-16,21-21 15,0 0-15,21 0 0,-20 0 16,-1 0-16,21 0 0,0 0 0,1 0 15,-1-21-15,0 0 0,1 21 16,-1-21-16,0-1 0,1 22 0</inkml:trace>
  <inkml:trace contextRef="#ctx0" brushRef="#br0" timeOffset="114572.57">11515 11557 0,'0'-21'0,"0"42"0,0-63 15,0 21-15,0-1 0,0 1 16</inkml:trace>
  <inkml:trace contextRef="#ctx0" brushRef="#br0" timeOffset="115164.23">11536 11388 0,'21'-43'0,"0"-20"16,-21 21-16,-42 190 0,84-318 0,-21 128 0,0 21 16,-21-21-16,0 20 0,0 1 0,22 21 15,-22 21 1,0 1-16,0 20 16,0 0-16,0 1 0,-22 20 15,22-21-15,-21 22 0,0-22 0,0 1 16,0-1-16,0 0 0,-1 1 0,1-1 15,0-21-15,0 0 0,21 22 16,-21-22-16,21 0 0,-21-21 16,42 0 15,0 0-31,0-21 0,0 0 0,0-1 16,1 1-16,-1 0 0,0 0 15,0-21-15,0 20 0,0-20 0,1 0 16,-1 21-16,0-22 0,0 22 15,0 0-15,0 21 16,1 0-16,-22 21 16,0 0-16,0 22 0,0-22 0,0 0 15,0 21-15,0-21 0,0 22 0,0-22 16,0 0-16,0 21 0,21-20 16,-21-1-16,21 0 0,0-21 0,0 21 15,0 0-15,1-21 0,-1 0 0,21 0 16,-21 0-16,22 0 0,-1 0 15,0 0-15,22 0 0,-22-21 16,0 0-16,1 0 0,-1 0 0,0-22 16,1 1-16,-1 0 0,0-1 15,-20-20-15,-1 20 0,0-41 0,-21 20 16,0 1-16,0-1 0,0 1 0,0 20 16,0 1-16,-21 0 0,0-1 15,-1 22-15,1 0 0,-21 21 0,21 0 16,0 0-16,-22 0 0,22 0 0,0 21 15,0 0-15,0 1 16,-1-1-16,1 0 0,21 21 0,-21-21 16,21 1-16,0 20 0,0-21 0,0 21 15,0-20-15,0 20 0,21-21 16,0 0-16,22 0 0,-22 1 0,0-1 16</inkml:trace>
  <inkml:trace contextRef="#ctx0" brushRef="#br0" timeOffset="115513.03">12636 11578 0,'0'0'0,"22"0"16,-1 0-1,0 0 1,0 0-16,0-21 16,0 21-16,1-21 0,-1 0 0,0 21 15,0-21-15,21-1 0,-20 1 0,-1 0 16,0 0-16,0 0 0,-21 0 15,0-1-15,-21 22 16,0 0-16,0 0 16,-1 0-16,-20 0 0,21 22 0,-21-1 15,20 0-15,1 0 0,0 0 0,-21 0 16,42 1-16,-21-1 0,-1 0 16,22 21-16,-21-21 0,21 1 0,0-1 15,0 0-15,0 0 0,21 0 16,1 0-16,-1 1 15,0-22-15,0 0 0,0 0 0,0 0 16,22 0-16,-22 0 0,21 0 0,-21 0 16,22 0-16,-1 0 0,0-22 15,22 1-15</inkml:trace>
  <inkml:trace contextRef="#ctx0" brushRef="#br0" timeOffset="115996.84">13462 11091 0,'0'-42'0,"0"84"0,0-105 0,0 42 15,0 0-15,0-1 0,0 1 16,-21 21-16,0 0 16,-1 21-16,22 1 0,0 20 15,-21 0-15,0 1 0,21-1 16,-21 21-16,21-20 0,0 20 0,-21-20 16,0 20-16,21-21 0,-22 1 0,22-1 15,-21 0-15,21-20 0,-21 20 16,0-21-16,21 0 0,0 0 0,0 1 15,0-1-15,0-42 32,21-1-17,0 1-15,0 0 0,1 0 0,-1-21 16,0 20-16,0 1 16,21-21-16,1 21 0,-22-22 0,21 22 15,1 0-15,-1 0 0,0 21 0,1 0 16,-1 0-16,0 0 0,1 0 15,-22 21-15,21 0 0,-21 0 0,0 1 16,-21 20-16,0-21 0,0 0 0,0 0 16,0 1-16,0-1 0,-21 0 15,0 0-15,0 0 0,-21 0 0,20 1 16,-20-22-16,0 21 0,-1 0 0,1-21 16,0 0-16,-22 0 0,43 0 15,-21 0-15,-1 0 0,22 0 0,0 0 16,21-21-1,21 21 1,0-21-16,22-1 0,-22 1 0,21 21 16,-21-21-16</inkml:trace>
  <inkml:trace contextRef="#ctx0" brushRef="#br0" timeOffset="116252.69">14309 11070 0,'0'-21'0,"0"42"15,-22-42 1,1 21-16,0 21 16,0 0-16,0 1 0,0 20 0,-1 0 15,1 22-15,0-22 0,0 22 16,21-22-16,0 21 0,-21-20 0,21-1 16,0 0-16,0 1 0,0-1 0,0-21 15,0 22-15,0-22 0,0 0 16,0 0-16,0 0 0,0 0 15,21-21-15,0 0 16,0 0-16,-21-21 16,21 0-16</inkml:trace>
  <inkml:trace contextRef="#ctx0" brushRef="#br0" timeOffset="116608.48">13928 11261 0,'0'-43'0,"0"86"0,-22-107 0,22 22 15,0 21-15,0-22 0,0 22 16,22 0-16,-1 0 0,21 0 0,0 0 16,1 21-16,-1-22 0,22 22 0,-22 0 15,43 0-15,-22 0 0,1 0 16,-1 22-16,22-1 0,-22 21 0,1-21 16,-1 43-16,-20-22 0,20 22 15,-21-22-15,1 21 0,-22 1 0,0-22 16,-21 22-16,0-22 0,0 0 15,-21 1-15,0-1 0,0-21 16,-22 22-16,1-22 0,0 0 0,-1 0 16,1 0-16,0 0 0,-22 1 0,22-22 15,-22 0-15,22 21 0,-22-21 16,22 0-16,0 0 0,-1 0 0,1 0 16,21 0-16,-21 0 0,20 0 0,22-21 15,0-1 1,22 1-1,-1 21-15,21-21 0,-21 21 0,22-21 0,-1 21 16</inkml:trace>
  <inkml:trace contextRef="#ctx0" brushRef="#br0" timeOffset="117008.26">14965 11684 0,'0'-42'15,"0"21"-15,21 21 16,0-22-16,0 22 0,-21-21 16,21 21-16,1 0 0,20 0 0,-21-21 15,0 21-15,22 0 0,-22 0 0,21 0 16,-21 21-16,0 0 0,1 1 16,-1-1-16,0 0 0,-21 0 15,21 0-15,-21 0 0,0 1 0,0-1 16,0 0-16,-21 0 0,0 0 15,0 0-15,-1 1 0,22-1 0,-21-21 16,0 21-16,21-42 31,0 0-15,0-1-16,0 1 16,0 0-16,21 0 0,0 0 0,1 0 15,-1-1-15,0 1 0,0 0 16,0 0-16,0 0 0,1 21 0,-1-21 15,0-1-15,0 22 0,0 0 16,0 0-16,1-21 0,-1 21 16,0 0-16,0 0 15</inkml:trace>
  <inkml:trace contextRef="#ctx0" brushRef="#br0" timeOffset="117193.15">15684 11578 0,'22'0'16,"-44"0"-16,65 21 0,-43 1 15,0-1-15,0 0 0,0 0 16,0 0-16,-21 0 0,21 1 15,-22-1-15,22 0 0,0 0 16,-21 0-16,0 0 0,0 1 16,21-1-16,0-42 47,0-1-32,21 1-15,-21 0 0,21 0 0</inkml:trace>
  <inkml:trace contextRef="#ctx0" brushRef="#br0" timeOffset="117356.06">15684 11430 0,'0'-21'0,"0"42"0,0-63 15,0 21-15,-21 21 16,0 0-16,21 21 16,0 0-16,0 0 15,0 0-15,0 0 0,0 1 16,0-1-16,21 0 0,0-21 15,1 0-15,-1 0 16</inkml:trace>
  <inkml:trace contextRef="#ctx0" brushRef="#br0" timeOffset="117992.69">15917 11557 0,'0'21'16,"0"0"-1,0 1-15,0-1 0,0 0 16,0 0-16,0 0 0,0 0 16,0 1-16,0-1 0,0 0 15,0 0-15,0 0 0,0 0 16,0 1-16,0-1 0,0 0 16,0 0-1,21-21 1,1 0-16,-22-21 15,21 0-15,0 21 0,0-21 0,0-1 16,0 1-16,1 0 0,-22 0 16,21 0-16,0 0 0,0-1 15,-21 1-15,21 0 0,-21 0 16,21 21-16,-21 21 31,0 0-31,-21 0 16,21 1-16,-21-1 0,21 0 15,0 0-15,0 0 16,0 0-16,0 1 0,0-1 16,21-21-16,0 0 0,1 0 15,-1 0-15,0 0 0,0 0 16,0 0-16,0 0 0,22 0 16,-22-21-16,21 21 0,-21-22 0,1 1 15,-1 21-15,21-21 0,-21 0 16,0 0-16,-21 0 0,22-1 0,-22-20 15,21 21-15,-21 0 0,0 0 16,0-1-16,-21 22 16,-1 22-16,22-1 15,-21-21-15,21 21 0,-21 0 16,21 0-16,0 0 0,0 1 16,0-1-16,0 0 0,21-21 31,0 0-16,1 0-15,-1 0 0,21 0 0,-21-21 16,0 0-16,22-1 0,-22 1 16</inkml:trace>
  <inkml:trace contextRef="#ctx0" brushRef="#br0" timeOffset="118262.54">17081 10689 0,'0'0'0,"-84"-42"31,63 42-31,-1 0 0,1 0 0,0 0 16,0 21-16,0 0 0,0 0 16,-1 1-16,1 20 0,0-21 0,21 0 15,0 0-15,0 1 0,0-1 16,0 0-16,0 0 0,0 0 0,21 0 15,0 1-15,1-22 0,-1 0 16,0 0-16,21 0 0,-21 0 16,1 0-16,20 0 0,-21 0 0,0-22 15</inkml:trace>
  <inkml:trace contextRef="#ctx0" brushRef="#br0" timeOffset="118724.27">17230 10435 0,'0'0'0,"-22"-21"0,-147-21 31,127 42-31,21 0 0,-22 0 0,22 0 16,-21 0-16,-1 21 0,1-21 16,0 42-16,21-21 0,-22 22 0,1-22 15,0 21-15,-1 1 0,22-1 16,-21 0-16,21 1 0,-1-1 15,1 0-15,0-21 0,0 22 0,21-1 16,0-21-16,0 22 0,0-22 16,0 21-16,21 0 0,0-20 0,0 20 15,22-21-15,-1 21 0,0-20 0,22-1 16,-22-21-16,22 0 0,-22 0 16,22 0-16,-22 0 0,21 0 0,-20-21 15,20-1-15,1-20 0,-22 21 16,22-21-16,-22-1 0,21 22 0,-20-21 15,-22-22-15,21 22 0,-21 0 16,1-1-16,-1-20 0,-21 20 0,0 1 16,0 0-16,0-1 0,-21 1 0,-22 21 15,1-21-15,0 20 16,-1 1-16,1-21 0,0 42 0,-1-21 16,-20 0-16,20 21 0,1 0 15,0 0-15,-1 0 0,1 0 0,0 0 16,-22 21-16,22-21 0,-22 0 0,22 21 15,-21-21-15,-1 0 0</inkml:trace>
  <inkml:trace contextRef="#ctx0" brushRef="#br0" timeOffset="119513.16">4995 8827 0,'0'-22'0,"0"44"0,0-65 16,0 22-16,21 0 0,-21 0 0,0 0 16,0 42 15,0 21-31,22-21 16,-22 0-16,0 22 0,0-1 15,0 0-15,21-20 0,-21 20 16,21 0-16,-21 1 0,21-22 0,-21 21 15,0-21-15,0 0 0,0 22 16,0-22-16,0 0 0,0 0 0,0 22 16,0-22-16,0 0 0,0 0 15,0 0-15</inkml:trace>
  <inkml:trace contextRef="#ctx0" brushRef="#br0" timeOffset="119744.25">5101 9694 0,'0'0'15,"0"22"-15,0-1 0,0 0 0,0 0 16,0 0-16,-21 0 0,21 1 16,-21-1-16,21 0 0,-21 0 15,21 0-15,0 0 16,0 1-16,0-1 0,-22 0 0,22 0 16,0 0-16,0 0 0,0 1 0,0-1 15,0 0-15,0 0 0,0 0 16,0 0-16,0 1 0,0-1 0,0 0 15,0 0-15,0 21 0,0-20 0,0-1 16,0 21-16,0-21 0,0 0 16</inkml:trace>
  <inkml:trace contextRef="#ctx0" brushRef="#br0" timeOffset="119913.05">4974 10647 0,'-42'85'16,"42"-64"-16,42-127 0,-84 233 15,42-106-15,0 0 16,0 0-1,0 1 1,21-22-16,0 0 0,0 0 16,0 0-16,-21 21 0,22-21 0,-1 0 15,0 0-15,0 0 0,0 0 16,0 0-16,1 0 0</inkml:trace>
  <inkml:trace contextRef="#ctx0" brushRef="#br0" timeOffset="120092.94">5249 11007 0,'0'0'0,"21"0"0,1 21 0,-1-21 16,0 0-16,0 0 0,0 0 16,0 21-16,1-21 0,20 0 0,-21 0 15,21 0-15,1 0 0,-1 0 16,0 0-16,1 0 0,20 0 0,-20 0 16,-1 0-16,21-21 0,-20 21 0,20 0 15,-20 0-15,-1 0 0,0 0 0,1 0 16,-22 0-16,21 0 0,-21 0 15,0 0-15</inkml:trace>
  <inkml:trace contextRef="#ctx0" brushRef="#br0" timeOffset="120220.81">6435 11028 0,'42'21'0,"-21"-21"0,-127-21 0,149 21 0,41 21 15,-63 0-15,1-21 16,-1 0-16,0 0 0,0 0 16,0 0-16,0 0 0,1 0 0,-1 0 15,0 0-15,21 0 0,-21 0 0,1-21 16,20 21-16,0-21 0,1 0 15,-22 0-15,21-1 0</inkml:trace>
  <inkml:trace contextRef="#ctx0" brushRef="#br0" timeOffset="120696.3">11853 8594 0,'-21'-21'16,"0"21"15,21 21-15,0 0-16,0 0 0,0 21 15,0 1-15,0-1 0,0 0 0,-21 22 16,21-22-16,0 1 0,0 20 0,-21-21 16,21 1-16,0-1 0,0-21 15,0 22-15,0-1 0,0 0 0,0-21 16</inkml:trace>
  <inkml:trace contextRef="#ctx0" brushRef="#br0" timeOffset="120884.19">11769 9758 0,'0'21'0,"0"-42"0,0 63 0,0-21 16,0 1-16,0-1 0,0 0 16,0 0-16,0 0 15,0 0-15,0 1 16,0-1-16,0 0 15,0 0-15,0 0 16,0 0-16,0 1 0,0-1 16,0 0-16,0 0 0,0 0 15</inkml:trace>
  <inkml:trace contextRef="#ctx0" brushRef="#br0" timeOffset="121028.12">11874 10478 0,'0'0'0,"0"21"0,0 0 0,0 0 16,0 0-16,0 0 15,0 1-15,0-1 16,0 0 0,22-21 15,-1-21-31</inkml:trace>
  <inkml:trace contextRef="#ctx0" brushRef="#br0" timeOffset="121604.66">20510 8911 0,'0'0'0,"-21"0"31,0 21-15,0 1-16,0-1 0,0 21 0,-1 0 15,22 1-15,-21-1 0,0 22 16,21-1-16,0 1 0,0 20 0,-21-20 16,21 20-16,0 1 0,0 0 0,-21-22 15,21 22-15,0-22 0,0 1 16,0-1-16,0-20 0,0 20 15,0-20-15,0-1 0,0 21 0,0-20 16</inkml:trace>
  <inkml:trace contextRef="#ctx0" brushRef="#br0" timeOffset="121772.56">20278 10710 0,'0'22'0,"0"-44"0,-22 65 0,1-22 0,21 0 16,0 0-16,-21-21 0,21 21 0,-21-21 15,21 22-15,0-1 16,0 0-1,0 0-15,0 0 16,0 0 15</inkml:trace>
  <inkml:trace contextRef="#ctx0" brushRef="#br0" timeOffset="121936.47">20066 11155 0,'-21'0'0,"42"0"0,-85 21 0,22 0 15,0-21-15,-1 0 0,1 21 0,0-21 16,-1 0-16,1 22 0,-21-22 16,20 0-16,1 0 0,0 0 0,-1 0 15,22 0-15,-21 0 0,21 0 0,-1 0 16,1 0-16,0 0 0,0 0 16,0 0-16,0 0 15</inkml:trace>
  <inkml:trace contextRef="#ctx0" brushRef="#br0" timeOffset="122127.69">18711 11176 0,'-21'0'0,"42"0"0,-84 0 0,20 0 16,1 0-16,21 0 0,-21 0 0,-1 0 15,22-21-15,-21 21 0,-1 0 16,22 0-16,-21 0 0,21 0 0,-22 0 15,22 0-15,-21 0 0,21 0 0,0 0 16,-1-21-16,1 21 0,0 0 16,0 0-16,0 0 0</inkml:trace>
  <inkml:trace contextRef="#ctx0" brushRef="#br0" timeOffset="122244.63">17865 11176 0,'-22'0'15,"1"0"1,0 0-16,0 21 31,0-21-31,0 21 0,-1-21 0,1 22 16</inkml:trace>
  <inkml:trace contextRef="#ctx0" brushRef="#br0" timeOffset="123077.07">5101 14161 0,'0'0'0,"-21"0"0,0 0 0,0 0 0,-1 0 15,22 21-15,-21-21 0,0 21 16,0 21-16,0-21 0,0 43 0,-1-22 16,1 22-16,0-1 0,0 22 0,0-22 15,0 22-15,-1 0 16,1-1-16,0 22 0,0 0 0,0-21 15,-22 21-15,22-22 0,0 1 16,0 0-16,0-22 0,21 22 0,0-22 16,0 1-16,0-1 0,-21 1 15,21-1-15,0-20 0,0-1 0,0 0 16,0-21-16,0 1 0,0-1 0,0 0 16,0-42-1,0 0-15,0-1 16,0-20-16</inkml:trace>
  <inkml:trace contextRef="#ctx0" brushRef="#br0" timeOffset="124020.45">5016 14542 0,'0'-22'15,"0"44"-15,0-65 0,-21 22 0,21 0 0,-21 0 16,0 21-16,0-21 0,21-1 16,0 1-16,0 0 31,21 21-15,0 0-16,0 0 15,22 0-15,-22 0 0,21 0 0,0 0 16,22 0-16,-22 0 0,43 0 0,-22 21 15,22-21-15,21 21 0,-21-21 16,20 22-16,1-22 0,21 0 0,-21 21 16,21-21-16,21 21 0,0-21 15,1 0-15,20 0 0,-21 21 0,21-21 16,1 0-16,-1 21 0,22-21 16,-22 21-16,0-21 0,1 22 0,-1-1 15,0-21-15,1 21 0,-22-21 0,0 21 16,0-21-16,-21 0 15,-21 21-15,0-21 0,0 0 0,-22 0 16,1 0-16,0 0 0,-22 21 16,1-21-16,-22 0 0,21 0 0,-41 0 15,20 0-15,-21 0 0,0 0 0,0 0 16,-21 22 0,22-22-16,-22 21 15,0 0-15,0 0 16,0 0-16,0 0 0,21-21 15,-21 43-15,0-22 0,0 0 0,0 0 16,0 22-16,0-1 0,0 0 16,0 1-16,0 20 0,0 1 15,0-22-15,0 21 0,0 1 0,0-1 16,0 1-16,0-22 0,0 22 16,0-1-16,0-20 0,0 20 0,0 1 15,0-22-15,0 21 0,-21 1 0,21-22 16,-22 1-16,22-1 0,0 0 15,0 1-15,0-22 0,-21 21 0,21-21 16,-21 0-16,0 1 0,0-1 16,0-21-16,-1 0 15,1 0-15,0 0 0,0 0 0,0 0 16,-22 0-16,22 0 0,-21 0 16,0 0-16,-1 0 0,1 0 15,-22-21-15,1 21 0,-1-22 0,-20 22 16,-22 0-16,0 0 0,0-21 15,-42 21-15,21 0 0,-21 0 0,-21 0 16,-1-21-16,1 21 0,-22 0 0,1 0 16,-1 0-16,1 0 0,-1 0 15,1 0-15,-1 21 0,1 0 0,-1-21 16,22 22-16,-21-22 0,-1 21 0,1 0 16,20-21-16,1 0 0,21 0 15,0 21-15,21-21 0,-22 21 0,44-21 16,-1 0-16,21 0 0,0 0 15,22 21-15,21-21 0,-1 0 16,1 0-16,63 0 16,0 0-16,22-21 15,20 0-15,-21 21 0,43-21 0</inkml:trace>
  <inkml:trace contextRef="#ctx0" brushRef="#br0" timeOffset="124612.25">14393 14986 0,'0'0'0,"0"-21"0,0-21 15,0 20-15,0 1 0,0-21 0,0 21 16,0-22-16,0 22 0,0 0 0,0 0 16,0 0-16,0 42 31,0 21-31,-21-21 15,21 22-15,0 20 0,-21 1 16,21-1-16,0 22 0,0 0 0,0-1 16,-21 1-16,21 0 0,-21-22 15,21 22-15,0-22 0,-22 1 0,22-1 16,0 1-16,0-1 0,0-20 0,-21-1 16,21 0-16,0-21 0,0 22 15,-21-22-15,21 0 0,0-42 31,0-21-15,0 20-16,0-20 0,21 0 0</inkml:trace>
  <inkml:trace contextRef="#ctx0" brushRef="#br0" timeOffset="125516.85">14457 14859 0,'21'-42'0,"-42"84"0,42-148 16,-21 64-16,0-22 0,0 22 0,0 0 15,0 21-15,0-22 0,0 22 16,0 0-16,0 0 0,0 0 0,0-1 16,0 1-16,21 21 15,0-21-15,22 21 0,-22 0 16,21 0-16,0 0 0,22 0 16,-1 0-16,1 0 0,42 0 0,0 0 15,-1 0-15,22 0 0,22 0 16,-1 0-16,21 0 0,0 0 0,22 0 15,21 0-15,-22 0 0,22 21 16,-1 0-16,22-21 0,-21 22 0,21-22 16,0 21-16,-1-21 0,1 21 15,-21-21-15,0 21 0,-1-21 0,1 0 16,0 21-16,-43-21 0,21 0 0,-41 0 16,-1 0-16,0 0 0,0 0 15,-21 0-15,0 0 0,-21 0 16,0 0-16,-43-21 0,22 21 15,-43 0-15,22-21 0,-43 21 0,21 0 16,-21-21-16,1 21 0,-1-21 16,-21 42 15,0 21-31,0-21 16,0 0-16,0 22 0,0-1 0,0 0 15,0 1-15,0-1 0,0 22 16,0-22-16,0 21 0,0 1 0,0-1 15,0 1-15,0 21 0,0-22 0,0 1 16,0-1-16,0 1 16,0-1-16,0 1 0,0-1 0,0-21 15,0 22-15,0-22 0,0 22 16,0-22-16,0 22 0,0-22 0,0 0 16,0 1-16,0-1 0,0-21 0,0 21 15,-21-20-15,-1-1 0,1 0 16,0 0-16,0 0 0,0 0 0,0-21 15,-22 22-15,1-22 0,0 0 16,-1 21-16,-20-21 0,-1 0 0,1 0 16,-1 21-16,-20-21 0,-1 0 0,0 0 15,-21 0-15,1 0 0,-22 0 16,0 0-16,-22 0 0,1 0 16,0-21-16,0 21 0,-21-21 15,-1 21-15,1-22 0,-22 1 0,22 21 16,-21-21-16,-1 0 0,1 21 0,-1-21 15,1 0-15,-1 21 0,-21-22 16,22 1-16,-1 21 0,1 0 0,21-21 16,-22 21-16,43 0 0,-21 0 0,20 0 15,22 0-15,0 0 0,0 0 16,22 21-16,20 0 0,0-21 0,1 0 16,20 22-16,1-22 0,20 0 15,1 0-15,0 0 0,-1 0 16,22 0-16,0 0 0,0 0 0,0 0 15,21-22 1,0 1 0,0 0-16,-22 0 0,22 0 15,-21 0-15</inkml:trace>
  <inkml:trace contextRef="#ctx0" brushRef="#br0" timeOffset="126197.6">5461 15007 0,'0'0'15,"0"-21"-15,0 0 0,0 0 0,-21 21 16,-22-21-16,22-1 0,-21 22 16,0 0-16,-1 0 0,1 0 0,0 0 15,-1 0-15,1 0 0,0 22 0,-1-1 16,1 21-16,0 0 0,-1 1 15,22 20-15,0-20 0,0 20 0,21 1 16,0-1-16,0 1 0,0-22 0,0 0 16,21 22-16,0-43 15,0 21-15,0-21 0,1 22 0,20-43 16,-21 21-16,21-21 0,1 0 16,20 0-16,-20 0 0,20-21 0,22 0 15,-22-1-15,22-20 0,0 21 0,-1-21 16</inkml:trace>
  <inkml:trace contextRef="#ctx0" brushRef="#br0" timeOffset="127812.18">6138 14880 0,'0'-21'0,"0"42"0,0-84 0,0 42 16,-21-1-16,0 1 0,0 21 0,0 0 16,21 21-16,-22 1 15,1-1-15,21 21 0,0 0 0,-21 1 16,0-1-16,21 22 0,-21-22 15,21 21-15,0 1 0,-21-1 0,-1-20 16,22 20-16,-21-20 0,21-1 0,-21 0 16,21 1-16,-21-1 0,21-21 15,-21 0-15,21 0 0,0 1 0,0-44 32,0 1-17,21 0-15,0 0 0,0-21 0,0 20 16,-21-20-16,22 21 15,-1-21-15,0 20 0,0 1 0,0 0 16,0 0-16,1 0 0,-1 21 16,0 0-16,0 0 0,0 0 0,-21 21 15,0 0-15,21 0 0,-21 0 0,22 22 16,-22-22-16,0 0 0,0 21 16,0-20-16,0-1 0,0 21 0,0-21 15,0 0-15,21 1 0,-21-1 0,21-21 16,-21 21-16,21 0 0,0-21 15,0 0-15,1 0 0,-1 0 0,21 0 16,-21 0-16,22 0 0,-22-21 16,21 0-16,-21 21 0,22-21 15,-22-1-15,21-20 0,-21 21 0,0-21 16,1 20-16,-1-20 0,-21 0 16,0 21-16,0-22 0,0 22 0,0 0 15,0 0-15,0 0 0,-21 21 0,-1 0 16,1 0-16,0 0 15,0 21-15,0 0 0,21 0 0,-21 0 16,21 22-16,0-22 0,-22 0 16,22 0-16,0 21 0,0-20 0,0-1 15,22 0-15,-1 0 0,0-21 0,0 21 16,0 0-16,0-21 16,1 22-16,-1-22 0,21 0 0,-21 0 15,0 21-15,1-21 0,-1 0 0,0 0 16,0 0-16,0 0 15,0 0-15,1 0 16,-1-21 0,-21-1-16,0 1 15,21 0-15,-21 0 0,21 0 16,-21 0-16,21-1 0,-21 1 16,21 0-16,-21 0 15,22 21-15,-1 0 16,-21 21-16,0 0 15,0 0-15,0 1 0,0-1 16,0 0-16,0 0 0,0 0 16,0 0-16,21 1 0,-21-1 15,0 0-15,21-21 0,-21 21 0,21-21 16,0 0 0,1 0-16,-1 0 15,0 0-15,-21-21 0,21 0 0,0 21 16,-21-21-16,21-1 0,-21-20 15,22 21-15,-22 0 0,0-22 16,0 22-16,0-21 0,0 21 0,-22-22 16,1 22-16,0 0 0,0 0 15,-21 0-15,20 21 0,1 0 0,0 0 16,0 0-16,-21 21 0,20 0 16,1 0-16,0 0 0,0 1 0,0-1 15,21 0-15,0 21 0,0-21 0,0 1 16,0-1-16,0 0 0,21-21 15,-21 21-15,21-21 0,21 0 0,-20 0 16,-1 0-16,21 0 0,0 0 16,-20 0-16,20 0 0,-21-21 0,21 0 15,-20 21-15,-1-21 0,21-1 16,-21 1-16,0 0 0,1 21 16,-1 0-16,0-21 0,0 21 0,-21 21 15,0 0-15,0 0 16,0 1-16,0-1 15,0 0-15,0 0 0,0 0 0,0 0 16,0 1-16,0-1 0,0 0 16,0 0-16,0 0 0,0 0 15,21-21 1,0 0 0,1-21-16,-22 0 0,21 21 0,0-21 15,0 0-15,0 0 0,0-22 16,-21 22-16,22 0 0,-1 0 15,0-22-15,0 22 0,-21 0 16,21 21-16,-21-21 0,21 21 0,-21 21 16,0 0-1,0 0-15,0 1 0,0-1 16,0 0-16,0 0 0,0 0 16,0 0-16,0 1 0,0-1 0,0 0 15,0 0-15,22-21 16,-1 0-16,0 0 0,0 0 15,0 0-15,0 0 0,22 0 16,-22 0-16,0 0 0,21 0 0,-20-21 0,-1 0 16,21 21-16,-21-21 0,0-1 15,1 1-15,-1 0 0,-21 0 16,0 0-16,0 0 0,0-1 0,0 1 16,0 0-16,0 0 0,-21 21 15,-1 0 1,1 21-16,21 0 0,-21-21 15,0 21-15,21 1 0,-21 20 0,21-21 16,0 0-16,0 0 0,0 1 0,0-1 16,0 0-16,0 0 15,21 0-15,0-21 16,0 0-16,0 0 0,22 0 0,-22 0 16,0 0-16,21 0 0,-20-21 15,-1 0-15,21 0 0</inkml:trace>
  <inkml:trace contextRef="#ctx0" brushRef="#br0" timeOffset="128036.32">8636 15092 0,'0'0'0,"0"21"32,0 0-32,0 22 0,-21-1 0,21 0 15,-21 1-15,21-1 0,0 0 16,0 22-16,-22-22 0,22 0 15,-21-20-15,21 20 0,0 0 0,0-21 16,-21 1-16,21-1 0,0 0 0,-21 0 16,21 0-16,0-42 31</inkml:trace>
  <inkml:trace contextRef="#ctx0" brushRef="#br0" timeOffset="128332.15">8382 15325 0,'-21'-43'16,"42"86"-16,-42-128 0,21 22 0,0 20 0,0 1 0,0 0 16,0 20-16,21 1 15,0-21-15,0 42 0,22-21 0,-22 21 16,21 0-16,0 0 0,1 21 0,20 0 16,-20 0-16,20 22 0,1-1 15,-22 0-15,21 1 0,-20-1 0,-1 0 16,-21 22-16,0-22 0,-21-21 15,0 22-15,-21-1 0,0 0 0,-21-21 16,21 1-16,-43 20 0,22-21 0,-1 0 16,-20 0-16,-1 1 0,22-1 15,0-21-15,-22 21 0,43-21 16,-21 21-16,21-21 0,-1 0 0,44 0 31,20 0-31,-21 0 0,21 0 16,-20 0-16,20-21 0,0 21 0</inkml:trace>
  <inkml:trace contextRef="#ctx0" brushRef="#br0" timeOffset="128680.69">9102 15558 0,'0'0'16,"0"-22"-16,0 1 0,21 0 15,0 21-15,0-21 0,0 0 0,0 21 16,1-21-16,-1 21 0,21 0 15,-21 0-15,0 0 0,22 0 16,-22 0-16,0 0 0,21 21 0,-20-21 16,-1 21-16,-21 0 0,0 0 0,0 0 15,0 1-15,0-1 16,0 0-16,-43 21 16,22-21-16,0-21 15,0 0 1,0 0-16,21-21 0,0 0 15,0 0 1,0 0-16,0 0 0,21-1 0,0 1 16,0 0-16,0-21 0,1 21 15,-1-1-15,0 1 0,0 0 0,0 0 16,0 0-16,1 21 0,-1-21 16,0 21-16,0 0 0,0 0 0,0 0 15</inkml:trace>
  <inkml:trace contextRef="#ctx0" brushRef="#br0" timeOffset="128832.6">9758 15325 0,'0'21'0,"0"42"15,0-41-15,0-128 0,0 233 0,0-106 16,0 0-16,0 0 0,0 0 16,0 1-16,-21-22 15,21 21-15,0-42 47,0-1-31,0 1-16,0 0 0</inkml:trace>
  <inkml:trace contextRef="#ctx0" brushRef="#br0" timeOffset="129004.5">9652 15134 0,'0'0'0,"-21"0"0,21 21 31,0 1-31,0-1 0,0 0 16,21 0-16,0 0 15,0-21-15,-21 21 0,21 1 16,1-1-16,-22 0 0,21 0 16,-21 0-16,21-21 0,-21 21 0</inkml:trace>
  <inkml:trace contextRef="#ctx0" brushRef="#br0" timeOffset="129382.29">9906 15431 0,'21'0'0,"-42"0"0,42 21 0,0-21 0,-21 21 16,0 0-1,0 0 1,0 0-16,0 1 16,0-1 15,21-21-31,1 0 0,-1 0 16,0-21-16,-21-1 15,21 22-15,0-21 0,0 0 16,-21 0-16,22 0 0,-1 0 0,0-22 15,0 22-15,21 0 0,-20 0 0,-1 0 16,0 21-16,0 0 16,-21 21-1,0 0-15,0 0 0,0 0 0,0 0 16,0 1-16,0-1 0,-21 21 16,21-21-16,0 0 15,0 1-15,0-1 16,21-21-1,0-21 1,0 21-16,-21-22 0,0 1 0,0 0 16,0 0-16,0 0 0</inkml:trace>
  <inkml:trace contextRef="#ctx0" brushRef="#br0" timeOffset="130416.84">6921 14457 0,'0'0'15,"-21"21"-15,21 0 0,0 0 0,-21 1 16,0-1-16,0 0 0,21 0 0,0 0 15,-21 0-15,-1 1 0,22-1 0,0 0 16,-21-21-16,21-21 47,21 0-47,22-1 0,-22 1 16,21-21-16,22 0 0,-22-1 15,22 1-15,-1-22 0,22 22 16,-22-21-16,22-1 0,21 1 0,0-22 15,-1 0-15,1 1 0,21-1 0,-21 0 16,0 1-16,0-1 0,-22-21 16,22 21-16,0 1 0,0-1 0,-21 0 15,-1 1-15,1-1 0,0 0 16,-22 22-16,1-1 0,-1 1 0,-21 21 16,1-22-16,-1 22 0,0-1 0,-20 22 15,-1-21-15,0 21 16,-21-22-16,0 22 0,0 0 0,0 0 15,-21 21 1,0 0-16,-1 0 0,1 0 16,0 0-16,0 0 0,0 0 15,0 0-15,-1 21 16,1 0-16,0 0 0,0-21 16,0 0-16,0 22 0,-1-1 0,1-21 15,0 21-15,0-21 0,0 21 16,-22-21-16,22 21 0,0 0 0,-21-21 15,21 22-15,-22-22 0,22 21 16,-21 0-16,21-21 0,-1 21 16,1-21-16,0 0 0,0 21 0,0-21 15,0 0-15,42 0 32,0 0-32,0 0 0,21-21 0,1 21 15,-1-21-15,0 0 0,22 0 16,-22-1-16,22 1 0,-1 0 0,-20 0 15,20 0-15,-21 0 0,1-1 16,-1 1-16,0 0 0,-20 0 0,-1 21 16,0 0-16,0 0 0,-21 21 15,0 0-15,0 0 16,0 1-16,-21 20 0,21 0 16,-21 1-16,21-1 0,0 21 0,-21-20 15,21 20-15,0-20 0,0 20 16,0-21-16,0 22 0,0-22 0,0 1 15,0-1-15,0 0 0,0-21 16,0 1-16,0 20 0,21-21 0,-21 0 16,0 0-16,21-21 0,0 0 15,0 0 1,0 0-16,1 0 0,-1-21 16</inkml:trace>
  <inkml:trace contextRef="#ctx0" brushRef="#br0" timeOffset="131208.43">14139 12213 0,'0'0'0,"-21"-21"0,21 42 16,-21 0-16,0 22 15,0-22-15,21 21 0,-22 1 16,1-1-16,0 0 0,0 1 0,21-1 16,-21 0-16,0 1 0,-1-1 15,1 0-15,0-21 0,0 22 0,0-1 16,21-21-16,0 0 0,0 1 0,0-1 16,21-21 15,0-21-31,0-1 15,0 1-15,1-21 0,-1 21 0,0-22 16,0 22-16,0-21 0,0 0 16,22-1-16,-22 1 0,0 0 0,21-1 15,-20 1-15,-1 0 0,21 20 0,-21-20 16,0 0-16,1 21 0,-1-1 16,0 1-16,0 21 0,0 0 0,-21-21 15,21 21-15,1 0 0,-1 21 16,0 0-16,0 1 15,0-1-15,0 0 0,1 0 0,20 21 16,-21-20-16,0-1 0,0 0 0,1 21 16,-1-21-16,21 1 0,-21-1 15,0 0-15,1 0 0,-1 0 16,0-21-16,0 21 0,-21 1 0,21-22 16,-21 21-16,-21-21 31</inkml:trace>
  <inkml:trace contextRef="#ctx0" brushRef="#br0" timeOffset="131572.29">14224 12298 0,'0'0'0,"-21"0"0,0-21 0,-1 21 16,1 0-16,0-21 0,21 42 31,0 0-31,21 21 0,22-21 16,-22 22-16,21-1 0,0 22 15,1-22-15,-1 21 0,0 22 0,1 0 16,20-1-16,-20 1 0,-1 0 16,21-1-16,-20 1 0,-1 0 0,0 21 15,22-22-15,-22 22 0,22-21 0,-1 21 16,-20-22-16,20 1 0,1-22 15,-1 22-15,-21-21 0,22-1 16,-1 22-16,-20-43 0,-1 22 0,0-22 16,1 21-16,-1-41 0,0 20 15,-20-21-15,-1 21 0,0-42 0,0 22 16,-21-1-16,0-42 31,-21-1-31,21 1 0,-21 21 0,0-21 16</inkml:trace>
  <inkml:trace contextRef="#ctx0" brushRef="#br0" timeOffset="132080.25">14711 14753 0,'0'0'0,"106"-169"31,-85 148-31,0 0 0,-21 63 16,0-21-1,0 21-15,0 1 0,0-1 0,0 22 16,0-22-16,-21 21 0,21 1 15,-21-22-15,21 22 0,-22-1 16,1 1-16,21-22 0,-21 0 16,21 1-16,-21-1 0,0 0 0,21-20 15,0 20-15,0-21 0,0 0 0,-21 0 16,21-42 15,0 0-31,0 0 0,0 0 16,0 0-16</inkml:trace>
  <inkml:trace contextRef="#ctx0" brushRef="#br0" timeOffset="132288.13">14605 14838 0,'0'-21'16,"0"42"-16,0-63 0,21 42 0,0-22 0,0 1 15,1 21-15,-1-21 0,0 21 16,0 0-16,21-21 0,-20 21 0,20 0 15,0 0-15,1 0 0,-1 0 16,0 0-16,1 0 0,-1 0 0,0 0 16,-21 21-16,1-21 0,-1 21 15,-21 0-15,0 1 16,-21-1-16,-1-21 0,-20 21 16</inkml:trace>
  <inkml:trace contextRef="#ctx0" brushRef="#br0" timeOffset="132508">14647 15346 0,'0'0'0,"21"0"0,1 0 16,-1 0-16,0 0 0,0 0 0,0-21 15,0 21-15,1-21 16,20 21-16,-21-22 0,0 22 0,22-21 15,-22 21-15,0-21 0,21 21 16,-21 0-16,1-21 0,-1 21 0,0-21 16,0 21-16,0 0 0,-21-21 15</inkml:trace>
  <inkml:trace contextRef="#ctx0" brushRef="#br0" timeOffset="132731.88">15367 15134 0,'0'21'0,"0"-42"0,0 64 16,0-22-16,0 0 15,0 21-15,0-21 0,0 1 0,0-1 16,0 0-16,-21 0 0,0 0 0,21 0 16,-22 1-16,22-1 0,0 0 15,-21 0-15,21 0 0,21-21 31,1 0-31,-1 0 16</inkml:trace>
  <inkml:trace contextRef="#ctx0" brushRef="#br0" timeOffset="132936.76">15494 14944 0,'0'0'15,"-21"-21"-15,21-1 16,21 22 31,0 0-47,0 22 16,0-1-16,1 0 15</inkml:trace>
  <inkml:trace contextRef="#ctx0" brushRef="#br0" timeOffset="133312.54">15663 15155 0,'0'0'0,"0"22"0,0-44 47,21 1-32,1 21-15,-22-21 0,21 21 16,0-21-16,0 21 15,0 0-15,0 0 0,1 0 16,-1 21-16,-21 0 0,21 0 0,0 22 16,0-22-16,0 0 15,1 21-15,-1-20 0,0 20 0,-21-21 16,21 21-16,-21-20 0,0-1 16,0 0-16,0 0 0,0-42 46,0 0-46,0 0 0,0-1 0,0 1 16,0 0-16,0-21 0,0 21 16,0-22-16,21 22 0,-21-21 0,21 21 15,1-22-15,-22 22 0,21 0 0,0 0 16,0 0-16,0-1 0,0 22 16,1 0-16,-1 0 0,0 0 15,0 0-15,0 0 0</inkml:trace>
  <inkml:trace contextRef="#ctx0" brushRef="#br0" timeOffset="133652.35">16404 15388 0,'0'21'0,"0"-42"0,21 64 15,0-22-15,-21 0 0,22 0 0,-1-21 16,0 0-16,0 0 16,0 0-16,0 0 0,1 0 0,-1 0 15,21 0-15,-21-21 0,0 0 0,22 0 16,-22-1-16,0 1 0,0 0 15,-21-21-15,21 21 0,-21-1 16,0-20-16,0 21 0,0 0 16,0 0-16,-21 21 0,0 0 15,0 0-15,0 0 0,0 0 16,-1 0-16,-20 0 0,21 21 0,0 0 16,-22 0-16,22 0 0,0 0 0,0 1 15,21-1-15,0 0 0,0 0 16,0 0-16,0 0 0,0 1 0,0-1 15,21-21-15,0 21 0,0 0 16,1-21-16,20 21 0,-21-21 16,21 0-16,1 0 0,-1 0 0,0 0 0,1 0 15,20 0-15,1 0 16,-22 0-16</inkml:trace>
  <inkml:trace contextRef="#ctx0" brushRef="#br0" timeOffset="134868.35">17611 14817 0,'0'0'0,"0"-21"0,-64-22 31,43 43-31,0 0 0,0 21 16,-1 1-16,1 20 0,0-21 0,0 21 16,0 22-16,-22-1 0,22 1 15,0-1-15,0 22 0,0 0 16,0-22-16,-1 22 0,1-22 0,0 22 15,0 0-15,21-22 0,-21 22 0,0 0 16,21-1-16,0 1 0,-22-22 16,1 22-16,21-21 0,-21-1 0,21 22 15,0-43-15,-21 22 0,0-1 16,21-21-16,-21 22 0,21-22 0,0-21 16,0 22-16,0-22 0,0 0 0,0 0 15,21-21 1,0 0-16,0 0 0,21-21 15,-20 0-15,20 0 0,0-22 0,1 22 16,-1-21-16,0 0 0,1-1 16,-1 1-16,0 0 0,-21-22 0,22 22 15,-22-22-15,-21 22 0,0-22 16,0 1-16,0-1 0,0 22 0,0-21 16,-21 20-16,0-20 0,-1 20 0,-20 1 15,0 0-15,-1 21 0,22-22 16,-21 22-16,0 0 0,-1 0 0,1 0 15,21-1-15,0 22 0,-1 0 16,22-21-16,22 0 16,-1 21-16,21 0 15,-21 0-15,43-21 0,-22 0 16,22 21-16,-1-21 0,-21-1 0,22 22 16,-1-21-16,1 0 0,-1 0 0,1 0 15,-22 0-15,1-1 0,-1 1 16,-21 0-16,0 0 0,0 21 0,-42 0 31,0 21-15,0 0-16,0 0 0,0 1 0,-1-1 15,22 0-15,0 0 0,-21 0 16,21 0-16,0 1 0,0-1 16,0 0-16,0 0 15,21-21-15,1 21 0,-1-21 16,0 0-16,0 0 0,0 0 15,0 0-15,1 0 0,-1 0 16,0 0-16,-21-21 0,0 0 0,21 21 16,-21-21-16,0 0 0,0-1 15,0 1-15,0 0 0,-21 0 16,0 0-16,0 0 16,-1 21-16,1-22 0,0 1 15,21 0 1,21 21-1,0-21 1,1 21-16,-1-21 0,21 21 0,-21 0 16,22 0-16,-22 0 0,0 0 15,21 0-15,-21 0 0,1 0 0,-1 21 16,0-21-16,-21 21 0,0 0 0,0 0 16,0 22-16,0-22 0,0 0 15,0 0-15,0 22 0,0-22 0,-21 0 16,0 0-16,-1-21 0,1 21 15,21 0-15,-21-21 0,21 22 16,21-22 15,0 0-31,1-22 16,-1 1-16,0 21 0,21-21 16,-21 0-16,1 0 0,-1 0 15,0-22-15,0 22 0,0-21 0,0 21 16,1-22-16,-1 22 0,-21-21 15,0 21-15,0-1 0,0 44 16,-21-1 0,-1 0-16,1 0 15,0 21-15,0-20 0,21-1 0,0 0 16,-21 0-16,21 0 0,0 0 16,0 1-16,0-1 0,0 0 15,0 0-15,0 0 0,21-21 16,0 0-16,21 0 15,-20 0-15,20 0 0,-21 0 0,21 0 16,1 0-16,-1-21 0,-21 21 16</inkml:trace>
  <inkml:trace contextRef="#ctx0" brushRef="#br0" timeOffset="135116.38">18986 15092 0,'0'0'0,"0"-42"0,0 20 16,0 1-16,0 0 0,0 0 0,0 42 31,-21 21-31,0-20 16,21 20-16,0 0 0,-21 1 15,0-1-15,0 21 0,21-20 0,-22-1 16,1 0-16,21 1 0,0-1 16,-21-21-16,21 22 0,-21-22 0,21 0 15,0 0-15,0 0 0,0 0 0,0 1 16,21-22 15,-21-22-31,0 1 0</inkml:trace>
  <inkml:trace contextRef="#ctx0" brushRef="#br0" timeOffset="135449.57">18732 15113 0,'0'-42'0,"0"84"0,0-105 16,0 41-16,0 1 0,0 0 15,0 0-15,22 21 0,-1-21 0,21 0 16,-21 21-16,22-22 0,-22 22 0,21 0 16,0 0-16,1 0 0,-1 0 15,0 0-15,1 22 0,-1-1 0,0 0 16,-20 21-16,20 1 0,0 20 16,1-21-16,-1 22 0,-21-1 15,0-20-15,-21 20 0,0-20 0,0-1 16,0 0-16,0 1 0,-21-22 15,0 21-15,-21-21 0,20 0 0,1 1 16,-21-1-16,0-21 0,20 21 16,-20-21-16,21 0 0,-21 0 0,-1 0 15,22 0-15,0 0 0,-21 0 0,20 0 16,1 0-16,21-21 31,21 21-31,1-21 16</inkml:trace>
  <inkml:trace contextRef="#ctx0" brushRef="#br0" timeOffset="135828.81">19558 15558 0,'0'-43'16,"0"22"-16,21 0 15,0 21-15,0-21 0,22 21 0,-22 0 16,21 0-16,-21 0 0,22 0 0,-22 0 16,21 0-16,-21 0 15,22 21-15,-22 0 0,0 0 0,-21 0 16,0 1-16,21-1 0,-21 0 16,0 21-16,0-21 0,0 1 0,0-1 15,-21 0-15,0-21 0,21 21 0,-21-21 16,0 0-16,-1 21 0,1-21 15,0 0 1,21-21 0,0 0-16,0 0 15,0 0-15,0-1 16,21 1-16,0 0 16,1 0-16,-1 0 0,0 0 0,0-1 15,0 1-15,22-21 0,-22 21 16,0 0-16,0 21 0</inkml:trace>
  <inkml:trace contextRef="#ctx0" brushRef="#br0" timeOffset="136008.35">20235 15452 0,'0'63'15,"-42"-190"1,84 275-16,-42-232 0,0 190 0,0-85 0,0 0 0,0 0 16,0 0-16,0 0 0,-21 1 15,0-1 1,21-42 31,0-1-47,0 1 0,0 0 15</inkml:trace>
  <inkml:trace contextRef="#ctx0" brushRef="#br0" timeOffset="136192.26">20193 15134 0,'-21'0'0,"42"0"0,-63 0 16,20 0-16,22 21 31,0 1-31,0-1 0,0 0 16,22-21-16,-1 21 0,0 0 16,0 0-16,0-21 0,0 22 0,1-1 15,20 0-15</inkml:trace>
  <inkml:trace contextRef="#ctx0" brushRef="#br0" timeOffset="136756.45">20468 15473 0,'-21'-42'0,"42"105"15,-21-84-15,0 63 0,0-21 16,0 1-16,-21-1 0,21 0 16,0 0-16,0 0 15,0 0-15,0 1 0,0-1 16,0 0-16,21-21 31,0 0-31,0 0 0,1 0 16,-1 0-16,0-21 15,0 21-15,0-21 0,0-1 0,1 1 16,-1 0-16,0 0 0,0 0 0,0 0 16,0-1-16,1-20 0,-1 21 15,0 0-15,-21 42 31,0 0-15,-21 0-16,0 0 0,21 1 0,-22-1 16,22 0-16,0 0 0,0 0 15,0 0-15,0 1 0,0-1 16,0 0-16,22-21 16,-1 0-16,0 0 0,0 0 0,0 0 15,0 0-15,1 0 0,-1 0 0,0 0 16,0 0-16,0-21 0,0 0 15,1 21-15,-1-22 0,0 1 0,0 0 16,-21-21-16,21 21 0,-21-1 16,21 1-16,-21 0 0,0 0 15,0 42 17,-21 0-32,21 0 0,-21 1 0,21-1 15,0 0-15,0 0 16,0 0-16,0 0 0,0 1 0,0-1 15,21-21-15,0 0 0,1 0 16,-1 0-16,0 0 0,0 0 16,0 0-16,0 0 0,1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3T12:10:41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212 0,'0'0'0,"0"-21"0,21-1 16,-21 1-16,0 0 15,21 0-15,-21 0 16,21 0-16,0-1 0,-21 1 0,0 0 15,22 21-15,-22 21 63,-22 22-63,22-1 0,0 21 16,-21-20-16,0-1 0,0 22 15,0-22-15,0 21 0,-1 1 16,1-22-16,0 22 0,0-1 15,-21 1-15,20 20 0,-20-20 0,21 21 16,-21-22-16,-1 1 0,1-1 16,21 1-16,-22-22 0,22 21 0,-21-41 15,21 20-15,0-21 0,21 0 16,0 0-16,-22-21 16,22-21-16,0 0 0,0 0 15,0 0-15,0-22 16,0 22-16,0-21 0,0 0 0,0-22 15,0 22-15,0-22 0,0 22 16,0-22-16,0 22 0,0 0 16,0-1-16,0 1 0,22 21 0,-22 0 15,0 0-15,21 21 16,0 0-16,0 21 16,-21 0-16,21 0 0,0 21 15,1-20-15,-22 20 0,21 0 16,0-21-16,-21 22 0,21-1 0,0 0 15,0-20-15,1 20 16,-1-21-16,0 0 0,21 22 0,-21-22 16,22 0-16,-22-21 0,21 21 15,-21-21-15,22 0 0,-1 0 0,-21 0 16,22 0-16,-1 0 0,0-21 16,1 0-16,-1 0 0,0-1 0,1 1 15,-22-21-15,21 21 0,-21-22 16,0 1-16,1 0 0,-1-1 15,-21 22-15,21-21 0,-21 0 0,0 20 16,0-20-16,0 21 0,0 0 16,0 0-16,-21 42 31,0 0-31,-1 0 0,22 0 16,-21 0-16,0 22 0,21-1 15,0-21-15,-21 22 0,21-1 0,-21 0 16,21-21-16,0 22 0,0-22 15,0 21-15,21-21 0,0 1 0,0-1 16,0 0-16,1 0 0,20-21 16,0 0-16,1 21 0,-22-21 15,21 0-15,0 0 0,1 0 0,20-21 16,-20 0-16,-22 21 0,21-21 16,0 0-16,-20-22 0,20 22 0,-21-21 15,0 21-15,-21-22 16,0 1-16,0 0 0,0-1 0,0 1 15,0 0-15,0-1 0,-21 1 16,0 21-16,-21-22 0,20 22 0,1 0 16,-21 21-16,21 0 0,-22 0 15,1 0-15,0 0 0,21 0 0,-22 0 16,1 21-16,21-21 0,-22 43 16,22-22-16,0 0 0,0 0 15,0 0-15,21 22 0,0-22 0,0 21 16,0-21-16,21 0 0,0 1 15,0-1-15,22 0 0,-22-21 0,21 0 16,22 0-16,-22 0 16</inkml:trace>
  <inkml:trace contextRef="#ctx0" brushRef="#br0" timeOffset="1140.46">3598 656 0,'0'0'15,"0"-21"-15,0 0 0,0 0 16,0 0-16,-21 21 16,0 0-16,0 0 15,0 0-15,-1 0 0,-20 0 0,21 21 16,0 0-16,-22 0 16,22 21-16,0-20 0,0 20 0,-21 0 15,20 1-15,22-1 0,-21 0 16,21 1-16,0-1 0,0 0 0,0 1 15,0-22-15,0 21 0,21-21 16,1 0-16,-1 22 0,21-43 0,-21 21 16,22 0-16,20-21 0,-21 0 15,22 0-15,-22 0 0,22 0 0,-1 0 16,1 0-16,-22 0 16,22 0-16,-22-21 0,21 0 0,-20 0 0,-22-1 15,21 1-15,1-21 0,-22 21 16,0-22-16,0 22 0,0-21 15,0 0-15,-21-1 0,0 1 16,0 0-16,0 20 0,0-20 0,0 21 16,0 0-16,0 0 0,-21-1 15,21 1-15,-21 0 0,0 21 16,0 0-16,0 0 0,-1 0 16,1 21-16,0 0 0,0 1 15,0-1-15,0 21 0,21-21 16,-22 22-16,1-22 0,21 21 15,0 0-15,-21-20 0,21 20 0,-21-21 16,21 0-16,0 0 0,0 1 16,0-1-16,0 0 0,21-21 15,0 0 1,0 0-16,1 0 0,-1 0 16,0-21-16,21 21 0,-21-21 15,1-22-15,-1 22 0,0 0 0,0-21 16,0 20-16,0-20 0,1 0 15,-22 21-15,0-22 0,0 22 0,0-21 16,21 21-16,-21-1 0,0 1 16,0 0-16,0 0 0,0 42 47,0 0-47,0 0 0,0 1 15,0-1-15,0 21 0,0-21 0,0 22 16,0-22-16,0 21 0,0 0 15,0-20-15,0 20 0,0-21 0,0 0 16,21 0-16,-21 22 0,21-43 16,0 21-16,0 0 0,1 0 15,-1-21-15,0 0 0,0 0 16,0 0-16,22 0 0,-22 0 0,0 0 16,21-21-16,-21 0 0,22 21 15,-22-42-15,21 20 0,-21 1 16,22-21-16,-22 21 0,0-22 15,0 1-15,0-21 0,1 20 0,-1 1 16,0 0-16,-21-1 0,21 1 0,-21-22 16,0 22-16,0 0 0,0-1 15,0 1-15,0 0 0,0-1 16,0 1-16,0 21 0,0 0 0,0 0 16,0-1-16,0 1 0,0 42 15,0 22 1,0-22-16,0 21 0,0-21 15,0 22-15,0 20 0,0-20 16,0-1-16,0 0 0,0 1 0,0-1 16,0 0-16,0 22 0,0-22 15,-21 0-15,21 1 0,-21-1 16,21 0-16,0-20 0,0 20 0,-21-21 16,21 0-16,0 0 0,0 1 15,0-1-15,0 0 0,21-21 16,0 0-16,0 0 0,85-21 31,-85 0-31,0-1 0,0-20 16,1 21-16,-1-21 0</inkml:trace>
  <inkml:trace contextRef="#ctx0" brushRef="#br0" timeOffset="1376.7">4784 635 0,'0'0'0,"0"21"0,21-21 31,0 0-31,21 0 0,-21 0 16,1 0-16,-1 0 0,21 0 15,-21 0-15,22 0 0,-22 0 16,21 0-16,-21 0 0,0-21 15,22 21-15,-22 0 0,0 0 0,0-21 16,0 21-16,1 0 0</inkml:trace>
  <inkml:trace contextRef="#ctx0" brushRef="#br0" timeOffset="1895.87">5651 572 0,'-21'0'32,"0"0"-32,0 0 15,0 21 1,21 0-16,-21-21 0,-1 21 0,22 0 15,0 0-15,0 1 0,-21-1 0,21 21 16,-21-21-16,21 0 0,-21 22 16,21-22-16,0 21 0,0-21 0,0 1 15,0 20-15,0-21 0,0 0 16,0 0-16,0 1 0,0-1 0,21-21 16,0 21-16,0-21 15,1 0-15,-1 0 0,0 0 0,21 0 16,-21 0-16,22-21 0,-22 0 15,21-1-15,1 1 0,-22 0 0,21 0 16,-21 0-16,22-22 0,-22 22 16,-21-21-16,21 0 0,-21 20 0,0-20 15,0 21-15,0 0 0,0-22 16,-21 22-16,0 0 0,-1 21 0,-20-21 16,21 21-16,0 0 0,-22 0 15,22 0-15,-21 0 0,0 0 16,-1 0-16,22 0 0,-21 21 15,21-21-15,-1 21 0,1-21 0,0 21 16,0-21-16,21 22 0</inkml:trace>
  <inkml:trace contextRef="#ctx0" brushRef="#br0" timeOffset="2540.19">5884 677 0,'0'0'0,"0"-21"0,0 0 16,0 0-1,21 0 1,1 21-16,-1 0 15,0 0-15,0 0 0,0 0 16,0 0-16,1 0 0,-1 0 16,0 0-16,0 21 0,0 0 0,0 0 15,1 22-15,-1-22 0,-21 21 16,21-21-16,-21 22 0,21-1 0,-21-21 16,0 21-16,0 1 0,0-22 15,0 21-15,0-21 0,0 1 16,0-1-16,0 0 0,0 0 15,0 0-15,0-42 32,0 0-32,0 0 15,0 0-15,0-1 0,0 1 16,21-21-16,0 21 0,-21-22 0,22 1 16,-22 0-16,21-1 0,0 1 15,-21 21-15,0-21 0,21 20 0,0 1 16,0-21-16,-21 21 15,22 0-15,-1 21 0,0 0 16,0 0-16,0 0 16,0 0-16,1 0 15,-22 21-15,21-21 0,0 21 16,0 0-16</inkml:trace>
  <inkml:trace contextRef="#ctx0" brushRef="#br0" timeOffset="3104.88">7302 677 0,'22'0'0,"20"-84"31,-42 63-31,21-1 0,-21 1 16,0 0-1,-21 21-15,0 0 0,0 0 16,-1 0-16,1 0 0,0 21 0,0-21 16,0 21-16,0 1 0,-1-22 15,-20 21-15,21 0 0,0 0 0,0 0 16,-1 0-16,1 1 0,0-1 0,21 0 16,0 0-16,0 0 15,0 0-15,21-21 16,0 22-16,1-22 15,-1 0-15,0 0 0,21 21 0,-21-21 16,1 0-16,20 0 0,-21 0 16,0 0-16,0 21 0,22-21 15,-22 0-15,0 21 0,0-21 0,0 21 16,1-21-16,-1 21 0,0-21 16,0 22-16,-21-1 0,0 0 15,0 0-15,0 0 16,-21 0-1,0-21-15,0 22 0,-1-22 0,1 0 16,0 21-16,0-21 16,0 0-16,0 0 0,-22 0 0,22 21 15,0-21-15,0 0 0,0 0 16,-1 0-16,1 0 0,0 0 0,0 0 16,0 0-16,0 0 0,-1 0 15,1 0-15,0 0 0,0 0 16,0 0-16,0-21 0,-22 21 15,22 0-15,-21 0 0</inkml:trace>
  <inkml:trace contextRef="#ctx0" brushRef="#br0" timeOffset="3876.13">1926 1672 0,'0'0'0,"-21"0"0,-21 0 16,20 0-16,1 21 0,-21-21 16,21 0-16,0 0 0,-1 0 0,1 22 15,0-22-15,0 0 16,42 0 15,0 0-31,0 0 0,22 0 16,-1 0-16,22 0 0,-22 0 0,21 0 15,22-22-15,0 22 0,21 0 16,-1 0-16,44-21 0,-22 21 0,21 0 16,21 0-16,0-21 0,22 21 15,-1 0-15,22 0 0,0 0 16,21 0-16,-1 0 0,1-21 16,0 21-16,21 0 0,0 0 0,-21 0 15,0 0-15,0 0 0,-1 0 16,1 0-16,0 0 0,-21 0 0,-22 0 15,1 0-15,-1-21 0,-20 21 16,-22 0-16,-21 0 0,-21 0 0,-1 0 16,-41-21-16,-1 21 0,-20 0 15,-1 0-15,-21 0 0,0 0 0,-42 0 47,0 0-47,0 0 16,0 0-16,0 0 0,-22 0 15,22 0-15,-21 0 0,-1 0 0,22 0 16,-21 0-16,-22 0 0,22 0 16</inkml:trace>
  <inkml:trace contextRef="#ctx0" brushRef="#br0" timeOffset="4708.76">2159 1947 0,'-21'0'0,"42"0"0,-85 0 16,43 0-16,0-21 0,-21 21 0,21 0 16,-1-21-16,-20 21 0,21 0 15,-21-21-15,20 0 0,1 21 16,-21 0-16,21-21 0,0 21 16,-1 0-16,1 0 0,0 0 0,0-22 15,42 22 16,21 0-15,1 0-16,-1-21 0,0 21 16,22 0-16,-1 0 0,1 0 0,21 0 15,-1-21-15,22 21 0,21 0 16,21 0-16,-21-21 0,21 21 0,1-21 16,-1 21-16,42 0 0,-20 0 15,-1-21-15,21 21 0,22 0 16,-21 0-16,20-22 0,1 22 0,-22 0 15,22 0-15,0 0 0,-22-21 16,1 21-16,-1 0 0,1 0 0,-22 0 16,0 0-16,1 0 0,-22 0 15,0 0-15,-21 0 0,-21 0 16,0 0-16,0 0 0,-22 0 0,-20 0 16,-1 0-16,-20 0 0,-1 0 15,0 0-15,-21 0 0,1 0 0,-1 0 16,0 0-16,0 0 15,-42 0 48,0 0-47,0 0-16,-1-21 15,-20 21-15,21 0 0,0 0 16,0 0-16</inkml:trace>
  <inkml:trace contextRef="#ctx0" brushRef="#br0" timeOffset="18700.38">1736 2985 0,'0'0'0,"0"-22"0,0 1 15,0 0 1,0 0-16,0 0 0,0 0 15,0-1-15,0 1 16,0 0-16,0 42 47,0 0-47,0 1 0,0-1 16,0 21-16,0 0 0,0-20 0,0 20 15,0 0-15,0 1 0,0 20 16,0-21-16,-22 1 0,1-1 0,0 22 15,21-22-15,0-21 0,-21 21 16,21-20-16,-21-1 0,21 0 0,-21 0 16,21 0-16,0-42 47,0 0-47,21 0 0,0 0 15,0-1-15,0 1 0</inkml:trace>
  <inkml:trace contextRef="#ctx0" brushRef="#br0" timeOffset="19052.25">2074 3112 0,'0'21'0,"0"0"15,0 0-15,0 0 0,0 0 16,0 1-16,0-1 15,0 0-15,21-21 16,1 0-16,-1 0 16,0 0-16,0 0 15,0 0-15,-21-21 0,21 21 0,1-21 16,-22-1-16,0 1 16,0 0-16,0 0 0,0 0 15,-22 21-15,1-21 16,0 21-16,0 0 0,0 0 15,0 21 1,-1-21-16,22 21 0,-21 0 0,21 0 16,0 0-16,0 1 15,21-22 1,22 0-16,-22 0 16,21 0-16</inkml:trace>
  <inkml:trace contextRef="#ctx0" brushRef="#br0" timeOffset="19357.08">3556 2858 0,'0'0'0,"0"21"31,-21 0-31,21 0 15,0 0-15,-21 22 0,21-22 16,-22 0-16,22 21 0,0 1 0,-21-22 16,0 21-16,21-21 0,-21 22 15,0-22-15,21 0 0,0 21 0,0-21 16,0 1-16,-21-22 0,21 21 0,0 0 16,0-42 30,21 0-46,-21-1 0,21-20 0</inkml:trace>
  <inkml:trace contextRef="#ctx0" brushRef="#br0" timeOffset="19724.87">3598 2519 0,'0'0'15,"0"-42"-15,-21 20 0,0 1 0,0 0 16,0 21-16,-1 0 0,1 0 0,0 0 15,0 0-15,0 21 0,0 0 16,21 1-16,0-1 0,-22 21 16,22-21-16,0 0 0,0 1 0,0-1 15,0 0-15,0 0 0,22 0 16,-22 0-16,21-21 0,0 0 0,21 0 16,-21 0-16,1 0 0,-1 0 15,21 0-15,-21 0 0,0-21 0,1 0 16,-1 0-16,-21 0 0,0 0 15,0-1-15,0 1 0,0-21 0,0 21 16,0 0-16,-21-1 0,-1 1 16,1 0-16,0 21 0,0 0 0,0 0 15,-22 0-15,22 21 0,0 0 16,-21 1-16,21-1 0,-1 0 16,1 21-16,0-21 0,21 22 15,0-22-15,0 21 0,0-21 0,0 1 16,21-1-16,0 0 0,1 0 15,20 0-15</inkml:trace>
  <inkml:trace contextRef="#ctx0" brushRef="#br0" timeOffset="20310.54">4678 2815 0,'0'0'0,"-21"-21"16,-1 0-16,1 21 0,0 0 0,-21-21 16,21 21-16,-1 0 0,-20 0 0,21 0 15,-21 21-15,-1 0 0,22-21 16,-21 42-16,21-20 0,-22-1 0,22 0 16,0 21-16,0-21 0,0 22 15,-1-1-15,22-21 0,-21 22 0,21-1 16,0-21-16,0 21 0,0-20 15,0-1-15,0 0 0,21 0 0,1 0 16,-1 0-16,0-21 0,21 0 0,-21 0 16,1 0-16,20 0 15,-21 0-15,21-21 0,1 21 0,-22-42 16,21 21-16,1 0 0,-1-22 16,0 22-16,-21-21 0,22-1 0,-1-20 15,0 21-15,1-22 0,-1 1 0,0-1 16,1 1-16,-22-1 0,21-21 15,-21 22-15,22-1 0,-22 1 0,-21-1 16,0 22-16,0 0 0,0-1 16,0 22-16,0 0 0,-21 0 0,0 21 15,-1 0-15,-20 21 0,21-21 16,-21 42-16,20 1 0,-20-1 0,21 22 16,0 20-16,0-20 0,21 20 15,0 1-15,0-21 0,0-1 16,0 1-16,0-1 0,21 1 0,0-22 15,0 0-15,21-21 0,-20 22 16,20-22-16,21 0 0,-20 0 0,20-21 16,-20 0-16,20 0 0,1 0 15,-1 0-15,1 0 0,-1-21 0,1 21 16,-22-21-16,21-21 0,-20 20 0,-1 1 16,-21 0-16</inkml:trace>
  <inkml:trace contextRef="#ctx0" brushRef="#br0" timeOffset="21222.01">1439 4784 0,'0'0'0,"-21"0"0,-85-64 32,85 43-32,0 0 15,21 0-15,0 0 16,0-1-16,0 1 0,21 0 0,0 0 15,0 0-15,1 21 0,20-21 16,-21-1-16,21 22 0,1 0 0,-22 0 16,21 0-16,1 22 0,-1 20 15,-21-21-15,21 43 0,-20-22 0,-1 21 16,-21 1-16,0 21 0,0-22 16,0 1-16,-21-1 0,-22 1 15,22-1-15,-21 1 0,-1-22 0,1 0 16,0 1-16,-22-22 0,22 0 15,0 0-15,-1 0 0,1 0 0,21-21 16,-22 0-16,1 0 16,21 0-16,0-21 0,0 0 0,-22 0 15,22 0-15,21-22 0,-21 1 16,21 21-16,0-21 0,0-1 0,0 1 16,0 0-16,21-1 0,0 22 15,22-21-15,-1 42 0,0 0 16,1 0-16,-1 0 0,21 21 0,1 0 15,-22 0-15,1 22 0,-1-22 16,0 21-16,1 0 0,-22 1 0,0-22 16,0 21-16,0 1 0,0-22 15,-21 0-15,0 21 0,0-21 0,22 1 16,-22-1-16,21-21 16,-21 21-16,21-21 15,0 0-15,0 0 16,0-21-16,1 0 0,-1-1 15</inkml:trace>
  <inkml:trace contextRef="#ctx0" brushRef="#br0" timeOffset="21384.92">2222 5080 0,'0'-21'0,"0"42"0,0-63 16,0 21-1,-21 21 1,21-22 15,21 22-31,1 0 16,-1 0-16,0 0 0</inkml:trace>
  <inkml:trace contextRef="#ctx0" brushRef="#br0" timeOffset="23288.83">3006 4805 0,'0'0'0,"0"-42"0,0-107 31,0 128-31,21 0 0,0 0 16,-21 0-16,21 21 0,21 0 0,-20 0 15,-1 0-15,0 0 0,21 21 16,-21-21-16,1 42 0,20-21 0,-21 22 15,0-1-15,0 22 0,1-22 16,-22 21-16,0 1 0,0-22 0,0 1 16,0 20-16,0-21 15,0-20-15,0 20 0,0-21 0,0 0 0,-22 0 16,22 1-16,0-1 0,0-42 31,0-1-15,0-20-16,0 21 0,0-21 15,0-1-15,0 1 0,22-22 0,-1 22 16,0-21-16,0 20 0,0-20 16,0 20-16,1 1 0,20 0 0,-21 21 15,0-1-15,22 1 0,-22 21 16,21 0-16,-21 0 0,0 21 0,1 1 16,-1-1-16,0 21 0,0 0 15,-21 1-15,21-1 0,-21 22 16,0-22-16,0 0 0,0 22 0,21-22 0,-21-21 15,22 22-15,-1-1 16,0-21-16,0 0 0,0 0 0,22 1 16,-22-22-16,21 0 0,0 21 15,1-21-15,-1 0 0,0 0 0,22 0 16,-22-21-16,1-1 0,20 1 0,-21 0 16,22 0-16,-22-21 0,22-1 15,-22 1-15,0 0 0,-20-1 0,20-20 16,-21 20-16,-21 1 0,0-21 15,0 20-15,0 1 0,0 21 0,-21-22 16,0 1-16,0 21 0,-1 0 16,-20 21-16,0-21 0,-1 21 15,1 0-15,0 0 0,-1 21 0,-20 0 16,21 0-16,-1 0 0,1 22 16,0 20-16,20-21 0,1 22 0,0-22 15,0 22-15,21-22 0,0 0 16,0 22-16,0-22 0,0-21 0,21 22 15,0-22-15,0 0 0,1 0 16,20 0-16,0-21 0,1 0 0,-1 0 16,0 0-16,1 0 0,-1 0 0,0-21 15,1 0-15,-22 0 16,21 0-16,-21 0 0,22-22 0,-22 1 0,0 0 16,0-1-16,-21 1 15,0-22-15,21 22 0,-21 0 0,0-1 16,0 1-16,0 0 0,0 21 0,0-1 15,-21 22 1,21 43 0,0-22-16,0 21 0,0 1 15,0-1-15,0 21 0,0-20 0,0-1 16,0 0-16,0 1 0,21-1 16,0 0-16,1-20 0,-1 20 0,21-21 15,-21 0-15,22 0 0,-22-21 16,21 0-16,-21 0 0,22 0 15,-1 0-15,-21 0 0,21 0 0,-20-21 16,-1 0-16,21-21 0,-21 21 16,0-22-16,1 1 0,-1 0 0,0-1 15,0-20-15,0-1 0,0 22 0,1-22 16,-22 22-16,0 0 0,21 21 16,-21-22-16,0 22 0,-21 42 31,21 22-31,-22-22 15,22 21-15,0 0 0,0 1 16,0-1-16,-21 0 0,21 1 16,0-1-16,0 0 0,0-20 0,0 20 15,0-21-15,0 0 0,0 22 16,0-22-16,0 0 0,21-21 31,-21-21-15,0 0-16,22-1 0,-1-20 0,-21 0 15,0-1-15,21 1 0,0 0 16,0-22-16,-21 22 0,21 0 0,-21-1 16,22 1-16,-1 0 0,0-1 15,-21 22-15,21 0 0,0 0 16,0 21-16,1 0 0,-1 21 16,-21 0-16,21 0 15,-21 0-15,21 1 0,0 20 0,-21 0 16,0-21-16,0 22 0,21-1 15,-21 0-15,0-20 0,0 20 0,22-21 16,-22 21-16,21-20 0,-21-1 0,21 0 16,0 0-16,0-21 15,0 0-15,1-21 16,-1 0-16,-21 0 0,21-1 16,0 1-16,21-21 0,-20 0 0,-1-1 15,0 1-15,0 0 0,0-22 16,0 22-16,22-1 0,-22 1 15,0 0-15,0 21 0,0-22 0,-21 22 16,22 0-16,-1 0 16,-21 42-1,21-21-15,-21 21 0,0 0 0,0 22 16,0-22-16,21 21 0,-21-21 16,0 22-16,0-1 0,0-21 0,21 21 15,0 1-15,1-22 0,-22 21 0,21-21 16,0 22-16,0-22 0,0 0 15,22 0-15,-22 0 0,21-21 0,-21 0 16,22 0-16,-1 0 16,21 0-16,-20 0 0,-1-21 0,0 0 15,1 0-15,20-21 0,-20 20 0,-22-20 16,21 0-16,0 21 0,-20-22 16,-1 1-16,0 0 0,-21-1 0,0 1 15,21-22-15,-21 43 0,0-21 16,0 0-16,0 20 0,0 1 0,-21 0 15,0 21-15,0 21 16,-1 0-16,-20 1 0,21-1 0,21 21 16,-21 0-16,21 1 0,-21-1 15,21 0-15,0 1 0,0-1 0,0 0 16,21-20-16,0 20 0,0-21 16,0 0-16,22 0 0,-22 1 0,0-1 15,21-21-15,-21 0 0,22 0 16,-22 0-16,21 0 0,1 0 0,-1-21 15,-21-1-15,21 1 0,1 0 16,-1 0-16,-21-21 0,22 20 0,-22 1 16,21-21-16,-21 21 0,0 0 15,-21-22-15,0 22 0,0 0 0,-42 0 16</inkml:trace>
  <inkml:trace contextRef="#ctx0" brushRef="#br0" timeOffset="24132.56">1736 6287 0,'-22'0'16,"44"0"-16,-65-22 0,22 22 0,0 0 15,0 0 1,21-21-16,21 21 31,0 0-15,0 0-16,22 0 0,-22 0 0,21 0 15,-21 21-15,22 1 0,-22-1 16,0 0-16,0 21 0,0-21 0,-21 22 16,0-1-16,0 0 0,0 1 15,0-1-15,-42 0 0,21 1 0,-22-1 16,1-21-16,0 22 0,-1-22 16,1 0-16,0 0 0,21-21 0,-22 0 15,22 0-15,0 0 0,0 0 16,21-21-1,21 0-15,0 0 16,0-1-16,22 1 0,-22 0 0,21 21 16,22-21-16,-22 21 0,0 0 15,1 0-15,20 0 0,-21 0 0,1 21 16,-1-21-16,0 21 0,1 22 16,-1-22-16,0 0 0,1 0 0,-22 21 15,0-20-15,0 20 0,-21-21 16,0 21-16,0 1 0,-42-22 0,21 21 15,-22 1-15,22-22 0,-21 21 0,0 0 16,-22-20-16,22-1 0,-1 0 16,-20 0-16,21 0 0,-22-21 15,22 0-15,-1 0 0,-20 0 16,21 0-16,-1 0 0,22 0 0,-21-21 16,21 0-16,-1 0 0,1 0 15,0-22-15,21 22 0,0 0 0,0 0 16,0 0-16,0-1 0,21 22 15,0-21-15,1 0 0,20 21 0,-21-21 16,21 0-16,1 21 0,-1-21 16,0-1-16</inkml:trace>
  <inkml:trace contextRef="#ctx0" brushRef="#br0" timeOffset="24312.46">2688 6816 0,'0'0'0,"42"0"0,1 0 0,-22 0 15,0 0-15,0 0 0,0 0 16,1 0 0,-1 0 15,0 0-31,0 0 16,-21-21-1</inkml:trace>
  <inkml:trace contextRef="#ctx0" brushRef="#br0" timeOffset="24928.21">4403 6223 0,'0'0'0,"0"-42"16,0 21-16,0-22 0,0 22 15,-22-21-15,1 21 0,21-1 0,-21 65 32,21-22-32,0 42 15,-21-20-15,21 20 0,-21 22 0,0 0 16,21-22-16,-22 22 0,1-1 15,0-20-15,-21 21 0,21-22 0,-1-21 16,1 22-16,-21-22 0,21 1 0,0-1 16,-1-21-16,1 21 15,0-20-15,21-44 16,0 1-16,0 0 16,0 0-16,0 0 0,0-22 15,0 22-15,0-21 0,21 0 0,-21-1 16,21 1-16,-21-22 0,0 22 15,22-21-15,-22 20 0,21 1 0,-21-22 16,0 43-16,0-21 0,0 21 0,0 42 31,0 21-31,0 1 0,21-1 0,-21 0 16,21 1-16,-21-1 0,21 0 16,-21 1-16,21-1 0,1 0 0,-1-21 15,0 22-15,0-22 0,0 21 16,0-21-16,22 1 0,-22-22 15,21 21-15,1-21 0,20 0 0,-21 0 16,22 0-16,-1 0 0,-20 0 0,20 0 16,1-21-16,-22-1 0,22 1 15,-22 0-15,0 0 0,1-21 0,-1-1 16,-21 1-16,0 0 0,0-1 0,1 1 16</inkml:trace>
  <inkml:trace contextRef="#ctx0" brushRef="#br0" timeOffset="25161.08">5143 6138 0,'-21'0'0,"21"-21"0,21 21 31,1 0-31,-1 0 0,21 0 16,0 0-16,1 0 0,-1 0 0,0 0 15,22 0-15,-22 0 0,22 0 16,-1 0-16,1 0 0,-22 0 0,22 0 15,-22 0-15,21 0 0,-41 0 16,20 0-16,-21 0 0,-42 0 31,-21 0-31,20 0 16</inkml:trace>
  <inkml:trace contextRef="#ctx0" brushRef="#br0" timeOffset="25360.97">5588 6138 0,'-21'0'0,"42"0"0,-63 0 0,20 22 15,22-1 1,0 0-16,0 0 0,0 0 16,0 22-16,0-22 0,0 42 0,0-20 15,0-1-15,0 21 0,0-20 16,0 20-16,0-20 0,0-1 0,0 0 16,0-21-16,-21 22 0,21-22 15,0 21-15,0-21 0,-21 1 0,21-1 16,-21 0-16,21 0 0,0 0 15,-21 0-15,21 1 0,-21-1 16</inkml:trace>
  <inkml:trace contextRef="#ctx0" brushRef="#br0" timeOffset="26196.43">1333 8551 0,'-42'64'16,"42"-22"-16,0 1 15,0-1-15,0 0 0,0 22 0,0-22 16,0 22-16,-21-22 0,21 0 16,-21 1-16,21-22 0,-21 21 15,-1-21-15,1 0 0,0 1 16,0-1-16,0-21 0,0 0 31,21-21-31,0-1 16,0 1-16,0 0 0,0 0 15,0 0-15,21 0 0,0 21 0,0-22 16,21 1-16,-20 21 0,20 0 16,0 0-16,1 0 0,-1 0 0,0 0 15,1 0-15,-1 0 0,0 0 16,1 0-16,-22 0 0,21-21 0,0 21 15,-20 0-15,-1-21 0,0 0 16,0 21-16,0-21 0,-21-1 0,21 1 16,-21 0-16,0-21 15,0 21-15,0-1 0,0-20 0,0 21 16,-21 0-16,0 0 0,21-1 16,-21 22-16,0 0 0,0 0 15,-1 22-15,1 20 0,21-21 16,-21 43-16,0-22 0,21 0 0,-21 22 15,0-22-15,21 22 0,-22-22 16,22 0-16,0 1 0,-21-1 0,21 0 16,-21-21-16,21 1 0,0 20 15,0-21-15,0 0 0,0 0 16,21-21 0,0 0-16,1 0 0,20-21 15,-21 0-15,0 0 0</inkml:trace>
  <inkml:trace contextRef="#ctx0" brushRef="#br0" timeOffset="26360.34">2286 8742 0,'0'0'0,"0"21"47,0 0-47,21-21 15,0 0-15,0 0 0,22 0 16</inkml:trace>
  <inkml:trace contextRef="#ctx0" brushRef="#br0" timeOffset="26657.18">3937 8382 0,'-21'0'0,"0"21"16,-1 0-16,1 1 0,0 20 15,21 0-15,-21 1 0,0-1 16,21 21-16,-21 1 0,21-1 0,0 1 16,-22-1-16,22 1 0,-21-22 0,21 22 15,-21-22-15,21 0 0,0 1 16,0-1-16,0-21 0,0 0 0,0 1 15,0-1-15,0 0 0,21-21 16,0 0-16,1 0 0,-1 0 16,0 0-16,-21-21 0,0 0 15,21-1-15,-21 1 0,0 0 16</inkml:trace>
  <inkml:trace contextRef="#ctx0" brushRef="#br0" timeOffset="26940.01">3704 8869 0,'0'0'16,"-21"-42"-16,21-22 0,0 22 0,-21-22 15,21 22-15,0-22 0,0 22 0,0 0 16,21-22-16,0 22 0,21 21 16,-20-22-16,20 22 0,0 0 0,22 0 15,-22 21-15,0 0 0,22 0 16,-22 21-16,1 0 0,-1 0 0,0 22 16,1-22-16,-22 21 0,0 1 0,0-1 15,-21 0-15,0 1 16,0-22-16,-21 21 0,0 0 0,-22-20 15,22 20-15,-21-21 0,0 21 0,-1-20 16,1-1-16,0-21 0,-1 21 16,1 0-16,21-21 0,0 0 0,-1 0 15,22-21 1,22 0-16,-1 0 16,0-1-16,21 1 0,1 0 0,-1 0 15</inkml:trace>
  <inkml:trace contextRef="#ctx0" brushRef="#br0" timeOffset="27381.07">4995 8382 0,'0'21'16,"0"0"-16,0 1 0,0-1 15,0 21-15,-21 0 0,0 1 0,0-1 16,0 22-16,21-22 0,-22 21 0,1-20 15,0-1-15,-21 22 0,21-22 16,-1 0-16,1-21 0,-21 22 0,21-22 16,0 0-16,-1 0 0,1 0 0,0-21 15,21-21 17,0 0-32,0-21 0,0 21 15,0-22-15,21 1 0,0 0 16,1-1-16,-1 1 0,0 0 0,0-1 15,0 1-15,0 0 0,1 20 0,-1 22 16,0 0-16,0 0 0,0 0 16,0 43-16,-21-22 0,22 21 15,-1 1-15,-21-1 0,0 0 16,21-21-16,0 22 0,-21-1 0,21-21 16,0 0-16,1 1 0,-1-1 0,0 0 15,0 0-15,0-21 16,22 0-16,-22 0 0,0 0 0,0 0 15,21 0-15,-20-21 0,-1 0 0,0 0 16,21-1-16,-21 1 0,1-21 16,20 0-16</inkml:trace>
  <inkml:trace contextRef="#ctx0" brushRef="#br0" timeOffset="27616.93">5715 8319 0,'0'0'0,"-21"-22"0,42 22 31,0 0-15,0 0-16,22 0 0,-1 0 0,0 0 15,1 0-15,-1 0 0,0 0 0,1 0 16,20 0-16,-21 0 0,22 0 16,-22 0-16,1 0 0,-22 0 0,0-21 15,0 21-15,0 0 0,-42 0 31,0 0-31,-21 0 0,20 0 16,1 0-16</inkml:trace>
  <inkml:trace contextRef="#ctx0" brushRef="#br0" timeOffset="27808.83">6096 8276 0,'0'0'0,"-21"0"16,21 21 0,-21 1-16,21-1 15,0 0-15,0 0 0,0 21 0,0 1 16,-22-1-16,22 0 0,-21 1 15,21-1-15,-21 0 0,21 22 0,0-22 16,-21 1-16,0-1 0,21 0 0,-21 1 16,21-22-16,0 21 0,0-21 15,0 0-15,0 1 0,0-1 0,0 0 16,0 0 0</inkml:trace>
  <inkml:trace contextRef="#ctx0" brushRef="#br0" timeOffset="28272.67">1693 10541 0,'0'-21'0,"64"21"16,-43 0-16,0 0 16,0 0-16,22 0 0,-1 0 15,0 0-15,1 0 0,-1 0 16,0 0-16,1 0 0,-1 0 0,-21 0 15,21 0-15,-20 0 0,-1 0 16,-42 0 0,-1 0-16,1 0 0,-21 0 15</inkml:trace>
  <inkml:trace contextRef="#ctx0" brushRef="#br0" timeOffset="28696.12">1524 10626 0,'0'0'0,"-21"21"0,21 0 0,-21 0 16,21 0-16,0 1 0,0-1 0,-22 0 16,22 0-16,-21 0 0,0 0 15,21 1-15,0-1 0,0 0 16,21-42 15,0 21-15,1-21-16,-1 21 0,0-22 0,21 22 15,-21 0-15,22 0 0,-1 0 16,0 0-16,1 0 0,-1 0 16,0 0-16,1 22 0,-1-1 0,-21 0 15,22 0-15,-22 21 0,0-20 16,0-1-16,-21 21 0,0 0 0,0 1 16,0-22-16,-21 21 0,0 1 15,-22-22-15,1 21 0,0-21 0,-1 0 16,1 1-16,0-22 0,-1 21 15,-20-21-15,21 0 0,-1 0 0,1 0 16,0 0-16,20 0 0,-20-21 16,21 21-16,-21-22 0,20 22 0,22-21 15,0 0-15,0 0 16,0 0-16,22 0 16,-1-1-16,0 1 0,21 0 15,1 21-15,20-21 0</inkml:trace>
  <inkml:trace contextRef="#ctx0" brushRef="#br0" timeOffset="28861.03">2349 11049 0,'0'0'15,"43"0"-15,-22 0 0,0 0 0,0 0 16,0 0-16,-21 21 31,22-21-15,-1 0-16,0 0 15,0 0-15,0-21 0,0 21 16</inkml:trace>
  <inkml:trace contextRef="#ctx0" brushRef="#br0" timeOffset="29189.79">3831 10329 0,'0'0'0,"-42"-21"0,-1 21 16,1 0-16,21-21 0,0 21 16,0 0-16,21-21 0,21 21 15,21 0-15,-21-21 16,22 21-16,20 0 0,-21 0 0,1 0 15,20-21-15,1 21 0,-22 0 0,22 0 16,-1-22-16,1 22 0,-1 0 16,1 0-16,-22 0 0,0 0 0,1 0 15,-22 0-15,-64 0 16,22 0 0,-21 0-16,0 0 0,-22 0 0,22 22 15</inkml:trace>
  <inkml:trace contextRef="#ctx0" brushRef="#br0" timeOffset="29393.67">3810 10245 0,'0'0'0,"0"21"0,0 0 0,0 0 15,0 0-15,0 22 0,0-1 0,21 0 16,0 22-16,0-1 0,-21 1 16,0-1-16,22-20 0,-22 20 0,0 1 15,0-22-15,0 0 0,0 22 16,0-22-16,-22 1 0,1-1 15,21-21-15,0 21 0,0-20 0,0-1 16,0 0-16,0 0 0,21-42 31</inkml:trace>
  <inkml:trace contextRef="#ctx0" brushRef="#br0" timeOffset="30225.32">4593 10880 0,'0'0'0,"42"-21"0,-20-1 0,20 1 0,-42 0 16,0 0-16,0 0 0,0 0 16,-21-1-16,0 22 0,-22 0 15,22-21-15,-21 21 0,-22 0 0,22 0 16,0 21-16,-1 1 0,1-22 16,0 42-16,-1-21 0,22 0 0,-21 22 15,21-22-15,-1 21 0,1-21 0,0 0 16,21 22-16,-21-22 0,21 21 15,0-21-15,0 1 0,0-1 16,21-21-16,0 0 0,0 0 16,1 0-16,-1 0 0,21-21 0,-21-1 15,22 22-15,-1-21 0,-21 0 16,21 0-16,1 0 0,-1-22 0,0 22 16,1 0-16,-22-21 0,21 21 15,-21-1-15,1 1 0,-1 0 0,0 0 16,-21 0-16,0 42 31,0 0-31,0 0 0,-21 0 0,0 1 16,-1-1-16,22 0 0,0 0 15,0 0-15,0 22 0,0-22 0,0 0 16,0 0-16,22 0 0,-1-21 16,21 21-16,0 1 0,1-22 15,-1 0-15,0 0 0,22 0 0,-22 0 16,22 0-16,-1-22 0,-20 22 15,20-21-15,1 0 0,-1 0 0,-21 0 16,22 0-16,-22-22 0,1 22 0,-22-21 16,21-1-16,-21 1 0,-21 0 15,0 21-15,0-22 0,0 1 0,0 21 16,-21-22-16,0 22 0,-21 0 0,-1 21 16,1 0-16,0 0 0,-1 0 15,1 0-15,-22 21 0,22 0 0,0 1 16,-1-1-16,1 0 0,21 0 15,-21 0-15,20 0 0,22 22 16,0-22-16,0 0 0,0 0 0,0 22 16,22-22-16,-1 0 0,0 21 0,0-21 15,21 22-15,-20-22 0,20 21 16,-21 1-16,21-1 0,1 0 0,-22 22 16,21-22-16,1 0 0,-1 1 15,0 20-15,-21-20 0,22-1 0,-22 21 16,0-20-16,0-1 0,-21 0 0,0 1 15,0-1-15,0 0 0,-21 1 0,-21-1 16,21 0-16,-22-20 0,1 20 16,-22-21-16,22 0 0,0 0 0,-22 1 15,22-22-15,0 0 0,-22 0 16,22 0-16,-22-22 0,22 1 16,0 0-16,-1 0 0,1-21 0,0 20 15,20-20-15,1 0 0,21-22 0,0 22 16,21-22-16,1 1 0,-1-22 15,21 22-15</inkml:trace>
  <inkml:trace contextRef="#ctx0" brushRef="#br0" timeOffset="30544.35">6498 10181 0,'0'0'0,"-63"127"16,63-84-1,0 20-15,0 1 0,0-1 0,-22-21 16,22 22-16,-21-1 0,21-20 0,-21-1 15,21 0-15,-21 1 0,21-22 16,-21 21-16,21-21 0,0 1 0,-21-22 16,21 21-16,-22-21 15,22-21 1,0-1-16</inkml:trace>
  <inkml:trace contextRef="#ctx0" brushRef="#br0" timeOffset="30952.53">6054 10372 0,'0'0'0,"-22"-43"0,22-147 31,0 169-31,22 21 0,-1-21 16,0 21-16,21 0 0,-21 0 0,22 0 16,-1 21-16,0 0 0,1 0 0,20 21 15,1 22-15,-1-22 0,1 22 16,-22-1-16,22 1 0,-22-1 0,0 1 15,1-1-15,-1-20 0,-21-1 0,0 0 16,-21 1-16,0-1 0,21-21 16,-21 21-16,0-20 0,0-1 15,0-42 1,0-1-16,0 1 16,0-21-16,0 21 0,22-22 0,-22 1 15,0 0-15,0-22 0,21 1 16,0-1-16,0 1 0,-21-1 15,21 1-15,0-1 0,1 1 0,-1 20 16,0-20-16,0 21 0,0-1 0,22 1 16,-22 21-16,0 0 0,21 21 15,-21 0-15,1 0 0,-1 0 0,0 21 16,0 0-16,0 21 0,0 1 0,1-22 16,-1 21-16,0 22 0,-21-22 15,0 0-15,0 22 0,0-22 0</inkml:trace>
  <inkml:trace contextRef="#ctx0" brushRef="#br0" timeOffset="32252.37">7641 10859 0,'21'21'0,"-42"-42"0,63 42 0,-20-21 15,-1 0-15,0 0 0,0 0 0,0-21 16,22 21-16,-22-22 0,0 1 16,-21 0-16,0 0 0,21-21 0,-21-1 15,0 22-15,0-21 0,0-22 16,0 22-16,-21 0 0,0-1 0,-22 1 15,1 21-15,0-22 0,-1 22 0,1 21 16,0 0-16,-1 0 0,1 21 16,0 1-16,-1 20 0,1 0 0,21 1 15,-21-1-15,20 0 0,1 1 16,0-1-16,0 21 0,21-41 16,0 20-16,0 0 0,0-21 0,0 22 15,0-22-15,21 0 0,0 0 0,0 0 16,22-21-16,-22 0 0,0 0 0,21 0 15,1 0-15,-22 0 0,21 0 16,1-21-16,-1 21 0,0-21 0,1 0 16,-1 0-16,0 0 0,-21-22 0,22 22 15,-22-21-15,21-1 0,-21 1 16,1 0-16,-1-1 0,0 1 16,-21 21-16,0 0 0,0 0 0,0-1 15,0 44 1,0-1-16,0 0 0,0 21 15,0 1-15,0-22 0,0 21 16,-21 0-16,21 1 0,0-22 0,0 21 16,0-21-16,0 1 0,0-1 0,0 21 15,21-21-15,0-21 0,0 21 16,0 1-16,22-22 0,-22 0 0,21 0 16,-21 0-16,22 0 0,-22 0 0,0 0 15,21-22-15,-20 1 0,-1 0 0,21 0 16,-21 0-16,0 0 0,1-22 15,-1 1-15,-21 21 0,0-22 0,21 1 16,-21 21-16,0-21 0,0 20 16,0 1-16,0 0 0,0 42 15,0 22 1,0-22-16,0 0 0,0 21 16,0 1-16,0-22 0,-21 21 15,21-21-15,0 0 0,0 22 0,0-22 16,0 0-16,0 0 0,0 0 15,21-21 17,-21-21-32,21 0 0,0 21 15,-21-21-15,21 0 0,1-22 0,-1 22 16,-21 0-16,21-21 0,0-1 0,0 1 16,0 21-16,-21-21 0,22-1 15,-1 22-15,0-21 0,-21 21 16,21 21-16,0 0 0,-21 21 15,0 0-15,21 0 0,-21 0 16,0 22-16,22-22 0,-22 21 16,0-21-16,0 22 0,0-22 0,0 0 15,0 0-15,0 0 0,0 0 0,21 1 16,0-1-16,0-21 16,0 21-16,0-21 0,1 0 0,20 0 15,-21 0-15,0 0 0,22-21 0,-1 0 16,-21-1-16,21 22 0,1-21 15,-22 0-15,21-21 0,-21 21 16,22-22-16,-22 22 0,0-21 0,0 21 16,0-1-16,1-20 0,-22 21 15,0 42 1,0 0-16,0 0 16,0 1-16,0-1 0,0 21 15,0-21-15,-22 22 0,22-22 0,0 0 16,0 0-16,0 0 0,0 0 15,0 1-15,22-1 0,-1 0 0,0-21 16,21 0-16,-21 0 0,22 0 0,-22 0 16,21 0-16,1 0 0,-1 0 0,0 0 15,1-21-15,-1 0 16,0-1-16,1 1 0,-1-21 0,0 21 16,-21-22-16,22 1 0,-22 0 0,0-1 15,-21 1-15,0-21 0,0 41 16,0-20-16,0 21 0,0 0 0,-21 0 15,0 21-15,0 0 0,-22 21 16,22 0-16,-21 21 0,-1-21 0,22 22 16,-21-1-16,21 22 0,0-22 0,21 0 15,0-21-15,0 22 0,0-1 16,0-21-16,0 0 0,0 22 16,42-22-16,-21-21 0,21 21 0,-20 0 15,20-21-15,0 0 0,1 0 0,20 0 16,-21 0-16,1 0 0,-1 0 15,0-21-15,1 0 0,-1 21 0,-21-21 16,22 0-16,-22-1 0,-21 1 16</inkml:trace>
  <inkml:trace contextRef="#ctx0" brushRef="#br0" timeOffset="32992.3">2328 12446 0,'0'0'0,"-21"-21"0,0 0 16,21 0-16,-21 21 0,0-22 16,-1 22-16,1 0 0,0 0 15,0 22-15,0-1 0,0 0 0,-1 21 16,22 1-16,-21-1 0,0 21 15,0 1-15,0-1 0,0 1 0,21 21 16,0-22-16,-22 1 0,22-22 16,0 21-16,0-20 0,0-1 0,0 0 15,22 1-15,-1-22 0,0 0 16,21 0-16,-21 0 0,22-21 0,20 0 16,-20 0-16,20 0 0,1 0 15,-1-21-15,1 21 0,-1-21 16,-21 0-16,1-21 0,-1 20 15,0 1-15,-20 0 0,-22-21 0,0 21 16,0-1-16,-22-20 0,1 21 0,-21 0 16,0 0-16,-1 21 0,1 0 15,-22 0-15,22 0 0,-21 0 0,20 21 16,1 21-16,0-21 0,20 0 16,-20 22-16,21-22 0,0 0 0,0 21 15,21-20-15,0-1 0,0 0 16,0 0-16,21 0 0,0-21 15,0 0-15,21 0 16,1 0-16,-1 0 0</inkml:trace>
  <inkml:trace contextRef="#ctx0" brushRef="#br0" timeOffset="33142.22">3027 13039 0,'0'0'0,"21"-21"0,0 21 15,0-22-15,0 22 31,1 0-15,-1 0 0,0 0-1</inkml:trace>
  <inkml:trace contextRef="#ctx0" brushRef="#br0" timeOffset="34626.44">4403 12573 0,'0'0'16,"0"-21"-16,21 0 0,-21 0 0,0-1 16,0-20-16,0 21 0,0 0 0,-21 21 15,21-21-15,-22 21 0,-20 0 16,21 0-16,0 0 0,0 0 15,-1 21-15,-20 0 0,21 21 0,0 1 16,21-1-16,-21 0 0,21 22 16,-22-1-16,22 22 0,0-22 0,-21 1 15,21-1-15,0 1 0,0-22 0,0 22 16,0-22-16,0 0 0,21-20 16,22-1-16,-22 21 0,21-42 0,1 21 15,-1-21-15,21 0 0,1 0 0,-1 0 16,1 0-16,-1-21 0,1 21 15,21-21-15,-22-21 0,1 20 0,-1 1 16,-21-21-16,22 0 16,-22-1-16,1 1 0,-1-22 0,-21 1 15,0-1-15,0 1 0,1 21 0,-22-22 16,0 1-16,0-1 0,0 22 16,0-22-16,0 43 0,0-21 0,0 21 15,0-1-15,-22 1 0,1 21 16,21 21-16,0 1 0,-21 20 15,0 0-15,21 1 0,-21-1 0,21 21 16,0 1-16,0-22 0,0 22 16,-21-1-16,21 1 0,0-1 0,0-20 15,0-1-15,0 0 0,21 1 16,0-1-16,0-21 0,0 0 16,22 0-16,-1 1 0,0-1 0,1-21 15,20 0-15,1 0 0,-22 0 0,21 0 16,1 0-16,-1-21 0,-20-1 15,20 1-15,-20 0 0,-1 0 0,0 0 16,-21-22-16,1 22 0,-1-21 0,-21 0 16,0-1-16,0 1 0,0 0 15,0-1-15,-21 22 0,-1-21 0,1 21 16,-21-1-16,0 22 0,20 0 16,-20 0-16,0 0 0,-1 22 0,1-1 15,0 21-15,21-21 0,-22 22 0,22-1 16,0 0-16,0 1 15,0-1-15,-1 0 0,22 1 0,0-22 16,0 21-16,0-21 0,0 0 0,0 1 16,22-1-16,-1-21 0,0 0 15,0 0-15,21 0 0,1 0 0,-1 0 16,0 0-16,1 0 0,-1-21 0,0-1 16,1 1-16,-22 0 0,21-21 15,1 21-15,-22-22 0,0 1 0,0 0 16,0-1-16,0 1 0,-21 21 0,0-22 15,0 22-15,0-21 0,0 21 16,0 42 0,0 0-16,-21 0 15,21 0-15,-21 1 0,21 20 16,0-21-16,0 21 0,-21-20 0,21 20 16,0-21-16,0 0 0,0 0 15,0 1-15,21-1 0,0 0 0,0 0 16,1-21-16,20 0 0,0 0 0,-21 0 15,22 0-15,20 0 0,-20 0 16,-1-21-16,0 21 0,1-21 0,20 0 16,-42-22-16,22 22 0,-1 0 15,-21-21-15,0-1 0,0 22 16,-21-21-16,0-1 0,0 22 0,0-21 0,0 21 16,-21 0-16,0 21 15,0 0-15,0 21 0,0-21 16,-1 21-16,1 21 0,0-21 0,0 1 15,21 20-15,0-21 0,0 21 0,0-20 16,0-1-16,0 21 0,0-21 16,21 0-16,0 1 0,0-1 0,-21 0 15,22-21-15,-22 21 0,21-21 0,-42 0 47,-1-21-47,1 21 16,0-21-16,0 21 0,0 0 15,21-21-15,-21 21 0,21 21 32,0 0-17,21-21-15,0 0 0,21 0 16,-21 0-16,22 0 0,-22 0 0,21 0 16,1 0-16,-1 0 0,0 0 15,1-21-15,-1 21 0,21-21 0,-20-1 16,-1 1-16,0 0 0,-20 0 15,20 0-15,-21-22 0,21 22 0,-20-21 16,-1 0-16,-21 20 0,0-20 0,21 21 16,-21-21-16,0 20 15,-21 44 1,0-1-16,-1 21 16,22-21-16,-21 22 0,0-1 15,0-21-15,21 21 0,-21-20 0,0 20 16,21-21-16,0 0 0,-22 0 0,22 1 15,0-1-15,0 0 0,22-21 16</inkml:trace>
  <inkml:trace contextRef="#ctx0" brushRef="#br0" timeOffset="35274.08">8086 12298 0,'0'0'0,"0"-21"0,-22 21 15,22 21-15,0 21 16,0-21-16,0 22 16,0-1-16,0 0 0,0 1 0,0 20 15,-21-20-15,21 20 0,0-21 16,0 22-16,-21-22 0,21 1 15,0-1-15,0 0 0,0-21 0,0 22 16,-21-22-16,21 0 0,0 0 0,-21-21 16,21 21-16,-21-21 15,-1 0-15,1-21 16,0 0-16,21 0 0,-21-21 16,0 20-16,0-20 0,-1 0 0,1-1 15,21-20-15,0 21 0,-21-22 0,21 1 16,0 20-16,0-20 0,0-1 15,21 1-15,0-1 0,22 22 0,-22 0 16,21-1-16,1 22 0,-1 0 16,0 0-16,1 21 0,20 0 15,-21 42-15,1-21 0,-1 22 0,22-1 16,-22 21-16,-21-20 0,21 20 0,1 1 16,-22-1-16,21 1 0,-21-1 15,1-20-15,-1 20 0,-21-21 0,0 22 16,21-22-16,-21-21 0,0 1 15,0-1-15,0 0 0,0 0 0,0-42 32,0 0-32,0 0 0,0-22 15,0 1-15,0 0 0,0-1 0,0 1 16,0 0-16,21-22 0,-21 1 16,21 20-16,0-20 0,1-1 15,20 1-15,-21-1 0,21 22 0,1 0 16,-22-1-16,21 22 0,1 0 0,-22 21 15,21 0-15,-21 0 0,0 21 16,1 0-16,-1 0 0,0 22 0,-21-22 16,21 21-16,-21 1 0,0 41 15</inkml:trace>
  <inkml:trace contextRef="#ctx0" brushRef="#br0" timeOffset="36548.26">9313 12891 0,'0'0'15,"21"21"-15,1 0 0,-1-21 16,0 21-16,0-21 0,21 0 0,-20 0 15,-1-21-15,0 0 16,0 0-16,0-22 0,-21 22 0,0-21 16,0-1-16,0 1 0,0 21 0,0-21 15,0-1-15,0 22 0,-21-21 16,0 21-16,0 21 0,0 0 0,-22 0 16,1 0-16,0 0 0,-22 0 0,22 21 15,-22 0-15,22 0 0,-22 0 16,22 22-16,-21-1 0,20 0 0,22 1 15,0-1-15,0 0 0,21-21 0,0 22 16,0-1-16,0-21 16,0 0-16,21 22 0,21-22 0,-21-21 15,22 21-15,-1-21 0,0 0 0,1 0 16,20 0-16,-20 0 0,-1 0 16,0-21-16,1 0 0,-22 0 0,21-1 15,-21 1-15,22-21 0,-22 0 16,0-1-16,0 1 0,0 0 0,0-1 15,-21 1-15,22 0 0,-22 20 0,0-20 16,0 21-16,0 0 0,0 42 31,-22 0-31,22 0 0,-21 22 16,0-1-16,21-21 0,0 21 16,0 1-16,0-1 0,0-21 0,0 22 15,0-22-15,0 0 0,21 0 0,0 0 16,1 0-16,20 1 0,-21-22 15,21 0-15,-20 0 0,20 0 0,0 0 16,1-22-16,-1 1 0,0 0 0,1 0 16,-22 0-16,21-22 0,-21 1 15,0 21-15,-21-21 0,22-1 0,-22 1 16,0 0-16,0 20 0,0 1 0,0 0 16,0 0-16,-22 21 15,1 21 1,21 0-16,-21 0 0,0 22 0,21-22 15,0 21-15,-21 1 0,21-22 16,-21 21-16,21-21 0,0 22 0,-22-22 16,22 0-16,0 0 0,0 0 15,0 0-15,0 1 0,22-22 16,-1 0 0,-21-22-16,21 22 15,0-21-15,-21 0 0,21-21 0,0 21 16,1-22-16,-1 22 0,0-21 0,0-1 15,0 22-15,0-21 0,1 21 16,-1-22-16,0 22 0,0 0 0,0 21 16,0 0-16,-21 21 15,0 0 1,22 22-16,-22-22 0,0 0 16,0 21-16,21-20 0,-21 20 15,0-21-15,21 21 0,0-20 0,-21-1 16,21 0-16,0 0 0,1-21 0,-1 0 15,0 21-15,0-21 0,0 0 16,0 0-16,1-21 0,-1 0 16,0 0-16,0 0 0,-21-1 15,0 1-15,21-21 16,0 21-16,1-22 0,-22 22 0,21-21 16,0 21-16,-21-22 0,21 22 0,0 0 15,-21 0-15,21 21 0,1 0 16,-22 21-16,0 0 15,0 22-15,0-22 0,0 0 16,0 21-16,0 1 0,0-22 16,0 21-16,0-21 0,0 0 0,0 1 15,0-1-15,21 0 0,0 0 0,0-21 16,0 0-16,0 0 0,22 0 16,-22 0-16,0 0 0,21 0 0,-20-21 15,20 21-15,0-21 16,-21 0-16,1-22 0,20 22 0,-21 0 15,0-21-15,0-1 0,1 22 0,-22-21 16,0-1-16,0 22 0,0-21 16,0 21-16,0 0 0,0-1 0,0 1 15,-22 21-15,1 21 16,0 1-16,0 20 0,0-21 16,0 21-16,-1 1 0,22-1 0,0 22 15,-21-22-15,21 0 0,0-21 16,0 22-16,0-22 0,0 21 0,21-21 15,1 1-15,-1-1 0,0-21 16,0 0-16,0 0 0,0 0 16,22 0-16,-1 0 0,-21 0 0,22 0 15,-22-21-15,21-1 0,-21 1 0,0 0 16,1 0-16,-1 21 0,0-21 16</inkml:trace>
  <inkml:trace contextRef="#ctx0" brushRef="#br0" timeOffset="37260.83">2244 13970 0,'0'0'0,"-43"21"0,-63 64 31,106-43-31,0-21 0,0 22 0,0-22 15,22 21-15,-1-21 0,0 1 16,21 20-16,1-21 0,-1-21 16,0 21-16,22-21 0,-1 0 15,1 0-15,-1 0 0,1-21 0,20 0 16,-20 0-16,-1 0 0,1-1 16,-22 1-16,22 0 0,-43 0 0,21-21 15,-21 20-15,1 1 0,-1-21 16,-21 21-16,0 0 0,0-1 0,0 1 15,-21 21-15,-1 0 16,1 0-16,0 21 0,0 1 0,0 20 16,0 0-16,-1 22 0,1-22 15,0 43-15,21-22 0,-21 1 16,0-1-16,21 22 0,-21-22 0,21-20 16,-22 20-16,1-20 0,21-1 15,0 0-15,0 1 0,0-1 0,0-21 16,0 0-16,0 0 0,0 1 15,0-44 17,0 1-32,0 0 0</inkml:trace>
  <inkml:trace contextRef="#ctx0" brushRef="#br0" timeOffset="37432.74">2392 14774 0,'0'0'16,"21"0"-1,0 0 1,21 0-16,-20 0 0,20 0 16,0 0-16,1 0 0,-1 0 0,21 0 15,-20-21-15,20 21 0,-20-21 16,20 21-16,-21-21 0,22 0 0,-1 0 16,-20-1-16,20 1 0</inkml:trace>
  <inkml:trace contextRef="#ctx0" brushRef="#br0" timeOffset="37600.64">4106 14584 0,'0'0'0,"21"0"0,-21 21 15,0 0 1,0 0 0,22-21-1,-1 0 1,0 0-16,0 0 0,0 0 15,0-21-15</inkml:trace>
  <inkml:trace contextRef="#ctx0" brushRef="#br0" timeOffset="37913.69">5292 14245 0,'0'0'0,"42"-21"0,64-85 31,-106 85-31,21 0 0,-21 0 0,-42 21 16,20 0-16,1 0 16,-21 0-16,0 21 0,-1 0 15,1 0-15,-22 22 0,1-1 0,21 0 16,-22 22-16,1-1 0,20-20 16,-20 20-16,20 1 0,1-1 0,21 1 15,0-22-15,0 0 0,21 1 0,0-1 16,0 0-16,21 1 15,21-22-15,0 0 0,1 0 0,-1 0 16,22 0-16,-1-21 0,1 0 0,-1 0 16,-21 0-16,22 0 0,-1 0 15,1-21-15,-1 21 0,1-21 0,-1 0 16,1 0-16</inkml:trace>
  <inkml:trace contextRef="#ctx0" brushRef="#br0" timeOffset="38305.46">6350 14372 0,'21'-42'0,"-42"84"0,63-126 16,-42 62-16,0-20 0,0 21 0,0 0 16,0 0-16,-21 21 0,0 0 15,0 0-15,0 0 0,-1 0 16,-20 21-16,21-21 0,-21 21 0,20 0 16,-20 21-16,21-20 0,-21 20 0,20 0 15,1-21-15,0 22 0,21-1 16,0-21-16,0 22 0,0-22 0,0 0 15,21 0-15,0 0 0,1 0 16,-1 1-16,21-1 0,-21 0 0,22 0 16,-1-21-16,-21 21 0,21 0 15,-20-21-15,-1 22 0,0-22 0,0 21 16,0-21-16,-21 21 0,0 0 16,0 0-1,-21 0-15,0-21 0,-21 0 16,20 0-16,-20 22 0,0-22 0,-22 0 15,22 0-15,0 0 0,-22 0 0,22 0 16,-22 0-16,22 0 0,0 0 16,20 0-16,1 0 0,0 0 0,42 0 15,0 0 1,22-22-16,-1 1 0,0 21 16,22-21-16</inkml:trace>
  <inkml:trace contextRef="#ctx0" brushRef="#br0" timeOffset="38688.25">7451 14393 0,'0'0'0,"42"-42"0,0 21 0,-21 0 0,1-22 16,-1 22-16,-21 0 0,0 0 16,-21 21-16,-1 0 15,1 0-15,0 0 0,-21 0 0,21 0 16,-22 21-16,22 0 0,-21 22 15,21-22-15,-22 21 0,22 0 16,0-20-16,0 20 0,21 0 0,0-21 16,0 22-16,0-22 0,0 21 15,21-21-15,0 1 0,21-1 0,-20 0 16,-1 0-16,21 0 0,-21 0 0,0 1 16,22-1-16,-22 0 0,0 0 15,0-21-15,0 21 0,1 0 0,-1 1 16,0-1-16,-21 0 0,0 0 15,-42-21 1,20 0-16,1 21 0,0-21 0,-21 0 16,-1 0-16,1 21 0,0-21 15,-22 22-15,1-22 0,-1 0 16,1 21-16,-1-21 0,1 21 0,-1-21 16,1 21-16,-1 0 0,1 0 0,-1 22 15</inkml:trace>
  <inkml:trace contextRef="#ctx0" brushRef="#br0" timeOffset="39289.67">2349 16616 0,'0'0'16,"-42"-21"-16,0-22 0,-1 22 0,1-21 0,21 21 16,0-22-16,21 1 0,0 21 15,0-21-15,21-1 0,0 22 0,0-21 16,22 21-16,-1-1 0,21 1 15,-20 0-15,-1 21 0,0 0 16,22 0-16,-43 0 0,21 21 16,-20 0-16,-1 1 0,-21 20 0,0 0 15,-21 1-15,-1 20 0,-20-21 16,0 22-16,-1-1 0,1 1 16,0-1-16,-1 1 0,1-1 0,0 1 15,-1-1-15,22-20 0,21 20 16,0-20-16,0-22 0,0 21 0,21-21 15,1 0-15,20 1 0,0-1 16,1-21-16,-1 0 0,21 0 0,1 0 16,-1-21-16,1-1 15,-1 1-15,-20 0 0,20 0 0,-20-21 16,-22 20-16,0 1 0,-21-21 0,0 21 16,0-22-16,-21 1 0,0 21 15,-22-21-15,1 20 0,-22 1 16,1 0-16,-1 0 0,22 21 0,-21 0 15,-1 0-15,22 0 0,-1 21 16,22-21-16,0 21 0,0 0 0,21 1 16,0-1-16,0 0 0,21 0 15,0-21-15,0 21 0,22-21 0,-22 0 16</inkml:trace>
  <inkml:trace contextRef="#ctx0" brushRef="#br0" timeOffset="39460.57">3302 16701 0,'42'-22'0,"-84"44"0,105-44 0,-63 1 16,-21 21 15,0 0-31,42 0 47</inkml:trace>
  <inkml:trace contextRef="#ctx0" brushRef="#br0" timeOffset="39792.32">4572 16235 0,'0'0'0,"0"-21"0,0 0 16,0-1-16,21 1 0,0 21 15,0 21 1,1 1-16,20 20 0,-21-21 0,21 21 16,1 1-16,-1 20 0,-21-20 15,22 20-15,-1-21 0,0 22 0,-21-1 16,22-20-16,-22 20 0,0-20 15,0-1-15,-21 0 0,0 1 0,21-1 16,-21-21-16,0 0 0,0 0 16,0 1-16,0-1 0,0-42 15,22-1 1,-22 1-16,0-21 0</inkml:trace>
  <inkml:trace contextRef="#ctx0" brushRef="#br0" timeOffset="40044.18">5376 16341 0,'0'0'0,"0"-21"16,0-1-16,-21 1 0,0 21 16,0 0-16,0 0 0,-22 21 0,1 1 15,0-1-15,-1 0 0,-20 21 16,20 1-16,-20-1 0,-1 0 0,-20 22 16,20-22-16,1 22 0,-1-1 15,22-21-15,-22 22 0,22-22 0,0 22 16,21-22-16,-1 0 0,1-20 0,21 20 15,0-21-15,0 21 0,0-20 16,21-22-16,1 21 0,-1-21 16,21 0-16,0 0 0,1 0 15,20-21-15,-20-1 0,20 1 0,1 0 16,-1-21-16,-21 21 0</inkml:trace>
  <inkml:trace contextRef="#ctx0" brushRef="#br0" timeOffset="40325.01">5397 16637 0,'0'0'0,"22"0"0,-22 21 32,0 22-32,0-22 0,0 21 0,0 0 15,0 1-15,0 20 16,0 1-16,0-1 0,0 1 0,0-1 16,0 1-16,0 20 0,0 1 15,0 0-15,-22 21 0,1-22 0,21 22 16,-21-21-16,0-1 0,0 22 15,0-21-15,-1 0 0,1-1 0,0 1 16,0-22-16,0 1 0,0-22 16,21 1-16,0-22 0,0 0 0,21-42 15,0-22 1,0 22-16,0-21 0,0 0 0,1-22 16,-1 1-16,0-22 0,21 21 15,-21-20-15,1-1 0</inkml:trace>
  <inkml:trace contextRef="#ctx0" brushRef="#br0" timeOffset="40612.85">5588 17187 0,'0'-84'0,"0"168"0,0-232 0,0 64 16,0 20-16,0 1 0,0-1 15,0 1-15,0 20 0,0 1 0,0 0 16,0 20-16,0-20 0,21 21 16,21 0-16,-20 0 0,-1-1 0,21 1 15,0 21-15,-20 0 0,20 0 16,0 0-16,-21 21 0,22 1 0,-22-1 15,0 0-15,0 0 0,-21 21 0,0-20 16,0-1-16,0 21 16,0-21-16,-21 22 0,-21-22 0,-1 0 15,22 0-15,-21 0 0,-22 0 16,22 1-16,0-22 0,-1 21 0,22 0 16,-21-21-16,21 0 0,0 0 15,42 0 1,0 0-16,21 0 0,-21 0 0,22-21 15,-1 21-15,22-21 0,-22-1 16</inkml:trace>
  <inkml:trace contextRef="#ctx0" brushRef="#br0" timeOffset="41053.12">6583 16574 0,'0'0'16,"42"-22"-16,22 1 0,-43 0 0,21 0 15,-21 21-15,-21-21 0,0 0 0,0-1 16,-21 22-16,-21 0 15,21 0-15,-1 0 0,-20 0 0,0 0 16,21 22-16,-22-1 0,1 0 16,0 0-16,-1 21 0,22-20 0,-21 20 15,-1 0-15,22 1 0,0-1 0,-21 0 16,21 1-16,21-1 0,0-21 16,0 21-16,0-20 0,0-1 0,21 0 15,21-21 1,-21 0-16,0 0 0,22-21 15,-1 21-15,0-21 0,1-22 16,-1 22-16,0 0 0,1-21 0,-1-1 16,0 1-16,1 0 0,-22-1 0,21 1 15,-21 0-15,1-1 0,-22 1 16,0 21-16,21 0 0,-21-1 0,0 44 31,0-1-31,0 0 0,-21 21 16,21-21-16,0 22 0,0-1 15,0 0-15,0 1 0,0-1 0,0-21 16,0 22-16,0-1 0,21-21 16,0 0-16,0 0 0,0 1 15,0-22-15,1 0 0,20 0 0,-21 0 16,21 0-16,-20-22 0,20 1 16,0 0-16</inkml:trace>
  <inkml:trace contextRef="#ctx0" brushRef="#br0" timeOffset="41311.97">7472 16066 0,'0'-64'16,"0"128"-16,0-170 0,0 85 0,0-22 15,0 22-15,-21 0 0,-1 42 16,1 0 0,21 22-16,-21-1 0,0 21 15,21 1-15,-21-1 0,0 1 0,-1-1 16,22 1-16,0-1 0,0 1 15,-21-1-15,21 1 0,0-22 0,0 22 16,0-22-16,0 0 0,0 1 16,0-1-16,21-21 0,1 0 0,-22 1 15,21-1-15,0-21 0,0 0 0,0 0 16,0 0-16,1-21 0,-1-1 16,0-20-16,21 21 0,-21-21 0</inkml:trace>
  <inkml:trace contextRef="#ctx0" brushRef="#br0" timeOffset="41784.69">7853 16023 0,'0'0'16,"0"-63"-16,0 20 0,0 1 0,21 21 0,-21 0 15,0 0-15,0 42 16,0 0 0,0 0-16,0 21 0,0 22 0,0-22 15,0 22-15,0-1 0,0 1 16,0-1-16,0-20 0,0 20 0,0 1 15,-21-22-15,21 21 0,-21 1 16,21-22-16,0 22 0,-22-22 0,22 0 16,-21 1-16,0-22 0,21 21 15,0-21-15,0 1 0,-21-1 16,21-42 0,0-1-1,0-20-15,0 0 0,21-1 0,0 1 16,-21 0-16,21-22 0,1 22 0,20 0 15,-21-22-15,0 22 0,22-1 16,-1 1-16,-21 21 0,21-21 0,1 20 16,-1 1-16,0 21 0,1 0 15,-1 0-15,0 0 0,-20 21 0,20 1 16,-21 20-16,0-21 0,0 21 0,-21 1 16,0-1-16,0-21 15,0 22-15,0-1 0,0 21 0,0-41 16,-21 20-16,0 0 0,0 1 0,0-22 15,0 21-15,-1-21 0,-20 0 16,21 1-16,0-1 0,0-21 0,-1 0 16,1 0-1,0-21-15,0-1 16</inkml:trace>
  <inkml:trace contextRef="#ctx0" brushRef="#br0" timeOffset="42016.57">7133 16383 0,'0'0'0,"-21"0"0,0 0 16,21-21-16,0 0 16,21 21-16,21-21 0,-21 21 0,1-22 15,-1 22-15,21-21 0,0 21 16,-20-21-16,20 21 0,0 0 0,-21-21 15,22 21-15,-22 0 0,21-21 16,-21 0-16,22 21 0,-22-22 0,0 1 16,0 21-16,0-21 0,1 0 15</inkml:trace>
  <inkml:trace contextRef="#ctx0" brushRef="#br0" timeOffset="43721.13">7302 6160 0,'-21'-22'0,"21"1"16,-21 21-16,21-21 0,-21 21 0,21-21 16,-21 0-16,21 0 15,-21-1-15,21 1 0,0 0 16,0 0-16,21 0 0,0 21 16,0-21-16,0 21 0,22 0 15,-22-22-15,21 22 0,0 0 0,1 0 16,-1 0-16,0 0 0,1 0 15,20 0-15,-20 0 0,-1 0 0,21 0 16,-20 22-16,-22-1 0,21-21 16,-21 21-16,1 0 0,-1 0 15,-21 0-15,0 1 0,0-1 16,0 0-16,-21 0 0,-1 0 0,1 0 16,0 1-16,0-1 0,-21 0 15,-1 21-15,22-21 0,-21 22 0,-1-1 16,1 0-16,0 1 0,21-1 0,-22 0 15,1 1-15,21 20 0,-22-20 16,22-1-16,-21 0 0,21 1 0,0-1 16,-1 0-16,22 1 0,0-1 0,0-21 15,0 21-15,0-20 0,0 20 16,22-21-16,-1 0 0,0 0 16,21 1-16,-21-1 0,22 0 0,-1-21 15,0 0-15,1 21 0,-1-21 16,0 0-16,22 0 0,-22 0 0,1 0 15,-1-21-15,0 21 0,-21-21 0,22 0 16,-22 21-16,0-22 0,0 22 16,-21-21-16,0 0 0,0 0 15,-21 21 1,0 0-16,0 0 16,-22 0-16,22 0 0,0 0 0,0 21 15,0 0-15,0-21 0,-1 21 0,1 1 16,0-1-16,0 0 0,21 0 15,0 21-15,-21-20 0,21 20 16,-21-21-16,21 21 0,0 1 0,0-1 16,0 0-16,0 1 0,0-1 0,0 0 15,0 1-15,0-1 0,0 0 16,0 22-16,21-22 0,-21 22 0,21-22 16,0 22-16,0-1 0,-21 1 0,21-22 15,1 21-15,-22-20 0,0-1 0,21 22 16,-21-22-16,0 0 0,0 1 15,0-1-15,0 0 0,0 1 0,0-1 16,0 0-16,-21-21 0,21 22 0,-22-1 16,1 0-16,21-20 0,-21 20 15,0-21-15,0 0 0,21 22 0,-21-22 16,-1 0-16,1-21 0,0 21 16,0 0-16,0-21 0,0 0 0,21 21 15,-22-21-15,1 0 0,0 0 0,0 0 16,0 0-16,0 0 0,-1 0 15,1 0-15,0-21 0,0 21 0,0 0 16,0-21-16,-1 21 0,1-21 16,0 21-16,21-21 0,-21 21 15,21-21-15,0-1 32,0 1-1,0 0-16</inkml:trace>
  <inkml:trace contextRef="#ctx0" brushRef="#br0" timeOffset="45488.85">9525 5525 0,'0'0'0,"0"-22"0,0 1 16,21 0 0,-21 0-16,0 0 15,21 0-15,-21-1 0,0 1 16,0 0-16,0 0 16,0 0-16,0 0 15,0-1-15,0 44 47,0-1-47,0 0 0,0 21 0,0-21 16,0 22-16,-21-22 0,21 21 15,-21 1-15,21 20 0,0-21 0,0 1 16,-21-1-16,0 0 0,21 1 0,-22-1 16,1 0-16,21-20 0,-21 20 15,0-21-15,21 21 0,-21-20 0,21-1 16,0 0-16,-21 0 0,-1-21 47,22-21-47,0 0 15,0 0-15,0-1 0,0 1 0,0 0 16,0-21-16,0 21 0,0-22 16,0 1-16,0 21 0,0-22 0,0 1 15,0 21-15,0-21 0,0 20 0,0 1 16,0 0-16,0 0 0,0 0 15,22 21-15,-1 0 0,-21 21 16,21 0 0,-21 0-16,0 0 15,21 22-15,-21-22 0,0 0 0,0 21 16,0-20-16,0-1 0,21 21 0,-21-21 16,21 0-16,-21 1 0,22-1 15,-22 0-15,21-21 0,0 21 0,0 0 16,0-21-16,0 0 0,22 0 15,-22 0-15,0 0 0,21 0 16,1-21-16,-22 21 0,21-21 0,1 0 16,-1 0-16,-21-1 0,21 1 0,-20 0 15,-1 0-15,21-21 0,-21-1 16,0 22-16,1-21 0,-22-1 16,21 22-16,-21-21 0,21 21 0,-21 0 0,0-1 15,0 44 16,0 20-31,0-21 16,-21 0-16,21 22 0,-21-22 16,21 21-16,0-21 0,0 22 0,0-22 15,0 0-15,0 21 0,0-21 0,0 1 16,0-1-16,0 0 16,21-21-1,0 0-15,0 0 0,-21-21 16,21 21-16,-21-21 15,21-1-15,-21 1 0,0 0 0,22 0 16</inkml:trace>
  <inkml:trace contextRef="#ctx0" brushRef="#br0" timeOffset="45845.64">10308 5228 0,'0'0'0,"-21"0"0,0 0 15,0 0-15,-1 0 0,1 21 0,0 1 16,0-1-16,21 0 16,0 0-1,0 0-15,21-21 16,0 0-16,0 0 0,1 0 0,-1 0 16,0 0-16,0 0 15,0-21-15,0 21 0,1-21 16,-22 0-16,0 0 0,0-1 15,0 1-15,0 0 16,0 0-16,-22 21 0,1 0 16,0 0-16,0 0 0,0 0 15,0 0-15,-1 0 0,1 21 0,0-21 16,0 21-16,0 0 0,21 1 0,0-1 16,0 0-16,0 0 0,0 0 15,0 0-15,0 1 0,21-1 0,0 0 16,0 0-16,0-21 0,1 21 15</inkml:trace>
  <inkml:trace contextRef="#ctx0" brushRef="#br0" timeOffset="46360.69">10626 5546 0,'0'-21'31,"0"42"-15,0 0-16,-22-21 0,22 21 0,0 0 16,0 0-16,-21 1 0,21 20 15,0-21-15,0 0 0,0 0 16,0 1-16,0-1 0,0 0 0,0 0 16,-21 0-16,21 0 15,0 1-15,-21-22 0,21 21 16,0-42 15,0-1-31,0 1 0,0 0 16,0 0-16,0 0 0,21 0 15,0-22-15,0 22 0,1-21 0,-1-1 16,0 22-16,0-21 0,0 21 16,0-22-16,22 22 0,-22 0 0,21 0 15,1 21-15,-22 0 0,21 0 0,-21 0 16,22 0-16,-22 0 0,21 21 15,-21 0-15,0 0 0,1 22 0,-1-22 16,-21 0-16,0 21 0,0-20 16,0 20-16,0-21 0,0 0 0,-21 0 15,-1 22-15,1-43 0,0 21 0,0 0 16,21 0-16,-21-21 0,0 21 16,-1-21-16,22-21 46,22 0-46,-1 0 0,0 0 16</inkml:trace>
  <inkml:trace contextRef="#ctx0" brushRef="#br0" timeOffset="47060.84">11599 5059 0,'0'0'16,"0"-21"-16,0 0 0,0-1 15,-21 22-15,0 0 16,21 22-16,-21-1 0,21 0 0,-21 21 16,21-21-16,0 22 15,0-1-15,-22 0 0,22 1 0,-21-1 16,21 0-16,0 1 0,-21 20 0,0-20 16,0-1-16,0 21 0,21-20 15,-22-1-15,22-21 0,-21 22 0,21-22 16,0 21-16,-21-21 0,21 0 0,-21 1 15,21-44 17,0 1-17,0 0-15,0 0 0,21 0 16,-21 0-16,21-22 0,-21 22 16,21-21-16,-21 21 0,22-22 0,-1 22 15,-21-21-15,21 21 0,0-22 16,0 22-16,0 0 0,22 0 0,-22 21 15,0-21-15,21 21 0,-20 0 0,-1 0 16,0 0-16,0 0 0,0 21 16,0-21-16,1 21 0,-22 0 0,0 0 15,0 0-15,0 1 0,0-1 0,0 0 16,-22 0-16,1 0 16,0 0-16,0-21 0,-21 22 0,20-22 15,1 0-15,-21 0 0,21 0 0,0 0 16,-1 0-16,1 0 15,0 0-15,0 0 0,0-22 0,0 1 16,-1 21-16,22-21 0,-21 0 0,21 0 16,21 42 31,1 0-47,-22 0 0,21 0 15,0 1-15,0-1 0,-21 0 0,21 0 16,0 0-16,-21 0 0,22 1 15,-1-1-15,-21 0 0,21 0 16,0 0-16,0 0 0,0-21 31,1 0-31,-1 0 16,0 0 0,0-21-16,0 21 0</inkml:trace>
  <inkml:trace contextRef="#ctx0" brushRef="#br0" timeOffset="47689.48">12255 5503 0,'43'-84'31,"-22"63"-31,-21-1 15,-21 22 1,0 0-16,-1 0 16,1 0-16,0 0 0,0 22 15,0-1-15,0-21 0,-1 21 0,1 0 16,0-21-16,0 21 0,0 0 0,0 1 16,21-1-16,0 0 15,-22-21-15,22 21 0,0 0 0,0 0 16,22 1-1,-1-22-15,0 0 0,0 21 16,0-21-16,22 0 0,-22 21 0,0-21 16,0 0-16,0 21 0,0 0 0,1-21 15,-1 0-15,-21 21 0,21-21 16,-21 22-16,0-1 16,-21-21-1,0 0 1,-1 21-16,1-21 0,0 0 0,0 0 15,0 0-15,-22 0 0,22 0 16,0 0-16,0 0 0,-21 0 0,20 0 16,1 0-16,0 0 0,0 0 15,0 0-15,0 0 16,-1 0-16,22 21 16,-21-21-1,42 0 95,1 0-95</inkml:trace>
  <inkml:trace contextRef="#ctx0" brushRef="#br0" timeOffset="53561.03">8678 14436 0,'0'0'0,"-42"0"0,21 0 16,-22 0-16,22 0 0,-21 0 16,21 0-16,0 0 0,-1 0 0,1-21 15,0 21-15,0 0 0,0 0 16,42 0 15,0 0-15,21 0-16,1 0 0,-1 0 15,0 0-15,22 0 0,-1 0 0,1 0 16,21 0-16,-1 0 0,1 0 0,0 0 16,-1 21-16,22-21 0,-21 0 15,-1 21-15,22-21 0,-21 21 0,0-21 16,-1 0-16,1 0 0,0 0 16,-22 0-16,1 0 0,-22 0 0,0 0 15,1 0-15,-22 0 0,0 0 0,0 0 16,0 0-16,-21-21 62,0 0-46,-21 21-16,0 0 16,21-21-16,-21 21 0</inkml:trace>
  <inkml:trace contextRef="#ctx0" brushRef="#br0" timeOffset="54148.7">9906 14055 0,'0'0'15,"-21"0"-15,0-21 0,-1 21 16,22 21 15,0 0-15,22 0-16,-1-21 0,0 21 15,0 0-15,21 1 0,-20-1 0,20 0 16,-21-21-16,21 21 0,1 0 0,-1 0 16,0-21-16,1 22 0,-1-1 15,0-21-15,-20 0 0,20 21 0,0-21 16,-21 0-16,22 0 0,-22 0 15,21 0-15,-21 0 0,1 0 16,-1 0-16,0 0 0,0 0 0,0 0 16,-21 21 15,-21-21-31,0 0 16,0 21-16,0-21 0,-1 21 0,1-21 15,0 22-15,-21-1 0,21-21 16,-1 21-16,1 0 0,0 0 0,-21 0 15,21 1-15,-22-1 0,22 0 0,-21 0 16,-1 0-16,1 22 0,21-22 16,-21 0-16,-1 0 0,22 0 15,-21 0-15,21 1 0,-22-22 0,22 21 16,0 0-16,0 0 16,0-21-16,21 21 15,21-42 32,0 21-31,-21-21-16,0 0 0,21 0 15</inkml:trace>
  <inkml:trace contextRef="#ctx0" brushRef="#br0" timeOffset="55156.9">13102 13250 0,'0'0'0,"21"0"16,-21-21-16,0 0 0,0 0 16,21 0-16,-21 0 0,0-1 15,0 1-15,0 0 0,0 0 16,0 0-1,0 42 1,0 0-16,0 0 16,-21 0-16,0 1 0,0 20 15,0 0-15,0 1 0,21-1 0,-22 0 16,1 22-16,0-22 0,0 22 0,21-1 16,-21-21-16,0 22 0,-1-22 15,22 1-15,-21-1 0,21 0 0,0 1 16,0-22-16,0 0 0,0 0 0,21 0 15,1-21-15,-1 0 0,0 0 16,21 0-16,-21 0 0,22 0 0,-1-21 16,0 0-16,1 0 0,-22 0 15,21-1-15,1 1 0,-1 0 0</inkml:trace>
  <inkml:trace contextRef="#ctx0" brushRef="#br0" timeOffset="55377.39">12721 13483 0,'0'0'0,"0"-21"16,21 21 0,0 0-16,1 0 15,-1 0-15,0 0 0,21-21 0,-21 21 16,22 0-16,-1 0 0,-21 0 0,22 0 15,-1 0-15,0 0 0,1 0 16,-22 0-16,21 0 0,0 0 0,1 0 16</inkml:trace>
  <inkml:trace contextRef="#ctx0" brushRef="#br0" timeOffset="56329.46">13864 13674 0,'0'0'0,"21"0"0,0 0 0,1 0 16,-1 0 0,0-21-16,-21-1 15,21 1-15,-21 0 0,21 0 16,-21 0-16,0 0 0,0-1 0,0 1 16,0 0-16,0 0 0,0 0 0,0 0 15,-21-1-15,0 1 0,0 0 16,-22 0-16,22 0 0,0 21 0,0 0 15,-21 0-15,20 0 0,1 0 0,-21 0 16,21 0-16,-22 21 0,22 0 16,0 21-16,0-20 0,0-1 0,0 21 15,-1 0-15,1 1 0,0-22 16,21 21-16,0 1 0,0-22 16,0 21-16,0-21 0,0 0 0,0 1 15,0-1-15,21-21 0,0 0 0,1 21 16,20-21-16,-21 0 0,0 0 15,22 0-15,-22-21 0,21 0 0,-21 21 16,22-22-16,-1 1 0,-21-21 16,21 21-16,-20 0 0,20-22 0,-21 22 15,0-21-15,22 21 0,-43-1 16,21-20-16,-21 21 0,21 0 0,-21 0 16,0-1-16,0 44 31,0-1-31,-21-21 15,0 42-15,21-21 0,-22 0 0,22 22 16,-21-22-16,21 21 0,-21 1 0,21-22 16,0 21-16,0-21 0,0 0 15,0 22-15,0-22 0,0 0 0,21 0 16,0-21-16,1 21 0,20-21 0,0 0 16,1 0-16,-1 0 0,0 0 15,1 0-15,-1 0 0,0 0 0,1-21 16,-1 21-16,0-21 0,-21-21 15,22 21-15,-1-1 0,-21-20 0,0 21 16,1-21-16,-22 20 0,0-20 16,0 0-16,0 21 0,0-1 15,0-20-15,-22 42 0,-20-21 0,21 0 16,-21 21-16,-1 0 0,1 0 0,0 0 16,-1 0-16,1 21 0,0 0 15,20 0-15,-20 0 0,21 22 0,0-22 16,0 21-16,21-21 0,0 22 0,0-22 15,0 21-15,21-21 0,0 22 16,21-1-16,-21-21 0,22 22 0,-22-1 16,21-21-16,-21 21 0,22 1 0,-22-1 15,21-21-15,-21 22 16,1-1-16,-22 0 0,0 1 0,0-1 16,0 21-16,0-20 0,-22-1 0,1 0 15,-21 1-15,0-1 0,-1 0 16,-20-20-16,-1 20 0,22-21 0,-22 0 15,1 0-15,21 1 0,-22-1 0,22-21 16,-22 0-16,22 0 0,0 0 0,-1-21 16,1-1-16,0 1 0,20 0 15,1 0-15,0 0 0,21-22 0,0 1 16,0 21-16,0-43 0,0 22 0,21 0 16,0-1-16,22-20 0,-1 21 15,0-22-15,1 22 0,20-1 16</inkml:trace>
  <inkml:trace contextRef="#ctx0" brushRef="#br0" timeOffset="56805.6">14901 13441 0,'0'0'0,"-21"-21"31,0 21-31,21 21 16,0 0-1,-21 0-15,21 0 0,0 22 16,0-22-16,0 21 0,0-21 0,-21 1 16,21-1-16,0 21 0,0-21 15,0 0-15,-22 1 0,22-1 16,-21-21-16,21-21 31,0-1-31,0 1 16,0 0-16,0 0 0,0 0 0,0-22 15,21 22-15,1-21 0,-1 21 16,0-22-16,0 22 0,0 0 0,0 0 16,22 0-16,-22 0 0,21 21 0,-21 0 15,22 0-15,-22 0 0,0 0 16,21 0-16,-20 0 0,-1 21 0,0 0 16,-21 21-16,0-21 0,0 22 15,0-22-15,0 0 0,0 21 16,0-20-16,0-1 0,0 21 0,-21-21 15,0 0-15,-1 1 16,1-1-16,0-21 0,21 21 16,21-42 15,0 21-31,1-21 16,20 21-16</inkml:trace>
  <inkml:trace contextRef="#ctx0" brushRef="#br0" timeOffset="58090.11">15748 13568 0,'0'0'16,"21"-21"-16,-21 0 0,0-1 0,21 22 0,-21-21 15,0 0-15,0 0 0,0 0 0,0 0 16,0-1-16,-21 1 0,0 0 16,0 21-16,0-21 0,-1 21 15,1 0-15,0 21 0,0 0 16,0-21-16,0 43 0,-1-22 15,1 0-15,21 0 0,-21 21 16,0-20-16,21 20 0,-21-21 0,21 0 0,0 0 16,0 1-16,0-1 15,0 0-15,0 0 0,21-21 16,0 0-16,0 0 16,0 0-16,1 0 0,-1-21 0,0 21 15,0-21-15,0 0 0,0-1 0,-21 1 16,22 0-16,-1 0 0,-21-21 15,21 20-15,-21 1 0,0 0 0,0 0 16,0 0-16,21 0 0,-21-1 0,0 44 47,0-1-47,0 0 16,0 21-16,-21-21 0,21 1 15,0-1-15,0 0 0,0 21 0,0-21 16,0 1-16,0-1 0,0 0 0,21 0 15,0-21-15,0 0 16,1 0-16,-1 0 0,0 0 16,0 0-16,0 0 0,0-21 15,1 0-15,-1 21 0,-21-21 0,21-1 16,0-20-16,0 21 0,-21 0 0,0-22 16,21 22-16,-21 0 0,0 0 15,22 0-15,-22 0 0,0 42 47,0 0-47,-22 0 0,22 0 16,-21 22-16,21-22 0,-21 0 0,21 0 15,0 0-15,0 0 0,0 1 16,0-1-16,-21 0 0,21-42 47,21 0-47,-21-1 15,0 1-15,21 0 0,0 0 0,-21-21 16,22 20-16,-1 1 16,-21 0-16,21-21 0,0 21 0,-21-1 15,21 1-15,0 21 0,1-21 0,-1 21 16,0 0 0,-21 21-16,0 0 15,0 1-15,0-1 0,0 0 0,0 0 16,0 0-16,0 0 0,0 22 15,0-22-15,0 0 0,0 0 0,0 0 16,0 1-16,0-1 16,21-21-1,0 0-15,0 0 0,1 0 16,-1 0-16,0-21 16,0-1-16,0 22 0,0-21 0,1 0 15,-1 0-15,0-21 0,0 20 0,0 1 16,0 0-16,1 0 0,-1 0 15,-21 0-15,21-1 0,-21 1 0,21 0 16,-21 42 15,0 0-31,0 1 0,-21-1 16,21 0-16,-21 0 0,21 0 0,-21 0 16,21 22-16,0-22 0,0 0 15,0 0-15,0 0 0,0 1 16,0-1-16,21-21 15,0 0-15,0 21 0,0-21 0,0 0 16,1 0-16,-1 0 0,0 0 0,0-21 16,0 21-16,0-21 0,22-1 15,-22 1-15,0 0 0,0 0 0,0 0 16,1 0-16,-1-22 0,0 22 0,-21-21 16,0 21-16,21-1 0,-21 1 15,0 0-15,0 0 0,-21 21 16,0 0-1,0 21-15,-1 0 0,22 0 16,-21 1-16,21-1 0,-21 21 16,0-21-16,21 0 0,0 22 0,0-22 15,0 21-15,0-21 0,0 1 16,0-1-16,0 0 0,0 0 16,21-21-16,0 0 15,22 0-15,-22-21 16,0 21-16,21-21 0</inkml:trace>
  <inkml:trace contextRef="#ctx0" brushRef="#br0" timeOffset="58692.86">17611 12510 0,'-22'0'0,"44"0"0,-65 0 15,22 0-15,0 0 16,42 0 0,21 0-16,-20 0 15,-1 0-15,21 0 16,0 0-16,1 0 0,-1 0 0,0-22 15,1 22-15,-1 0 0,0 0 0,1 0 16,-22 0-16,0 0 0,0 0 16,-63 0-1,21 0-15,-22 0 16,1 0-16,0 0 0,-1 0 16,1 0-16,-21 0 0,20 0 0,-20 0 15,20 0-15,1 0 0,0 0 0,21 0 16,-22 22-16,22-22 0,0 21 15,0 0-15,0 0 0,-1 0 0,1 0 16,21 22-16,0-1 0,0 0 16,-21 1-16,0-1 0,21 22 15,-21-1-15,21 1 0,0-22 0,-21 21 16,-1 1-16,22-1 0,-21 1 0,21-1 16,0 1-16,0-1 0,0 1 15,0-1-15,0 1 0,0-1 0,0 1 16,0-22-16,0 22 0,0-22 0,0 0 15,21 1-15,1-22 0,-1 21 16,0-21-16,0 1 0,0-1 0,22-21 16,-22 21-16,21-21 0,-21 0 0,22 0 15,-1 0-15,-21 0 0,21-21 16,1 21-16,-22-21 0,21-1 16,1 1-16,-22 0 0,21-21 0,0 21 15,1-22-15</inkml:trace>
  <inkml:trace contextRef="#ctx0" brushRef="#br0" timeOffset="59172.59">18457 13039 0,'0'0'0,"0"-21"0,-21-22 32,0 43-32,0 0 0,0 0 0,-1 21 15,1 22-15,0-22 0,0 21 16,0-21-16,0 22 0,21-1 15,-22 0-15,1 1 0,21-22 0,-21 21 16,21 1-16,0-1 0,-21-21 0,21 21 16,-21-20-16,21-1 0,-21 0 15,21 0-15,0 0 0,0-42 47,0 0-47,0 0 0,0-22 0,21 22 16,0-21-16,-21 21 0,21-22 15,0 1-15,0 0 0,1-1 16,-1 1-16,0 0 0,0-1 0,21 22 0,-20-21 16,20 0-16,0 20 15,1 1-15,-22 21 0,21 0 0,0 0 16,1 0-16,-22 0 0,21 21 0,-21 22 16,1-22-16,-1 21 0,0-21 15,0 22-15,-21-1 0,21 0 0,-21 1 16,0-22-16,0 21 0,0-21 0,0 22 15,-21-22-15,0 0 0,0 0 16,0 0-16,21 1 0,-22-1 0,1-21 16,0 0-16,21 21 0,-21-21 15,0 0-15,0-21 16,21 0 0</inkml:trace>
  <inkml:trace contextRef="#ctx0" brushRef="#br0" timeOffset="59356.48">18330 13335 0,'-21'-21'16,"21"0"15,21 21-31,0 0 0,1 0 0,-1 0 16,21 0-16,-21 0 0,22 0 16,-1 0-16,0 0 0,1 0 0,-1 0 15,0-21-15,1 21 0,-1 0 16,0 0-16,-21-22 0,22 22 0,-1-21 15,0 21-15,1-21 0</inkml:trace>
  <inkml:trace contextRef="#ctx0" brushRef="#br0" timeOffset="59816.22">19452 13039 0,'0'0'0,"0"-21"15,-21 21 1,21 21-1,-21-21-15,21 21 0,-21-21 16,-1 21-16,22 0 0,-21 0 16,21 1-16,0-1 0,-21 0 0,21 0 15,-21-21-15,21 21 0,0 0 0,0 1 16,0-1-16,-21-21 0,21 21 16,0 0-16,-21-21 0,21 21 0,0 0 15,0 1-15,-22-22 16,22 21-16,-21 0 15,21-42 32,0 0-31,0-1-16,0 1 16,0 0-16,0 0 15,0 0-15</inkml:trace>
  <inkml:trace contextRef="#ctx0" brushRef="#br0" timeOffset="61238.19">18902 13060 0,'21'0'15,"0"0"-15,0 0 32,0 0-32,1 0 15,-1 0 1,0 0-1,0 0 1</inkml:trace>
  <inkml:trace contextRef="#ctx0" brushRef="#br0" timeOffset="61557.47">19113 13060 0,'22'0'15,"-22"-21"-15,21 21 0,0 0 16,0 0-16,0-21 16,0 21-1,1 0-15,-1 0 16,0 0-1,0 0 1,-21 21 0,0 0-1,-21 0-15,0 0 0,0 0 16,21 1-16,-22 20 0,1-21 0,0 0 16,0 22-16,21-22 0,-21 0 15,0 21-15,21-21 0,0 1 0,-22-1 16,22 21-16,-21-21 0,21 0 0,0 1 15,0-1-15,0 0 16,21-21 31,1-21-47,-22 0 0,21-1 16,0 22-16,0-21 0</inkml:trace>
  <inkml:trace contextRef="#ctx0" brushRef="#br0" timeOffset="61829.32">19389 13187 0,'0'-21'0,"0"42"0,0-85 0,0 43 16,0 0-16,0 0 0,0 0 15,0 42 17,0 0-32,0 0 0,21 22 15,0-22-15,-21 21 0,21 0 0,0-20 16,-21 20-16,21-21 0,1 21 15,-1-20-15,0 20 0,0-21 0,-21 0 16,21 0-16,-21 1 0,21-1 0,-21 0 16,22-21-1,-1 0 1,-21-21 0,21 0-16,0 21 0,-21-22 0,21 1 15,-21 0-15,21 0 0,1 0 16</inkml:trace>
  <inkml:trace contextRef="#ctx0" brushRef="#br0" timeOffset="62073.18">19981 13039 0,'21'-43'0,"-42"86"0,42-107 15,-21 22-15,0 21 0,22 0 16,-22-1-16,0 44 16,0-1-1,-22 21-15,1-21 0,0 22 0,0-1 16,0 0-16,0 1 0,-1-22 15,1 21-15,0 0 0,0-20 0,0 20 16,0-21-16,-1 21 0,1-20 16,21-1-16,-21 0 0,21 0 15,-21 0-15,21 0 0,0 1 16,21-22 15,0 0-31,0 0 0</inkml:trace>
  <inkml:trace contextRef="#ctx0" brushRef="#br0" timeOffset="62340.08">20278 13145 0,'0'0'0,"-22"0"0,1 0 16,21 21-16,0 0 15,21-21 1,1 0-16,-1 0 0,0 0 16,0 0-16,0 0 15,0 0-15,1 0 0,-1 0 16,0 0 0,-21 21 15,-21-21-31,0 0 0</inkml:trace>
  <inkml:trace contextRef="#ctx0" brushRef="#br0" timeOffset="62481">20235 13272 0,'0'0'16,"-21"21"-16,21 0 0,-21 0 0,21 0 15,0 0 1,21-21 0,0 0-1,0 0-15,1 0 16,-1 0-16,0 0 0,0 0 15,0 0-15</inkml:trace>
  <inkml:trace contextRef="#ctx0" brushRef="#br0" timeOffset="63064.67">21103 12658 0,'0'0'0,"0"-21"0,0-1 15,0 1-15,-21 21 32,0 0-32,0 0 15,-1 0-15,1 21 16,21 1-1,0-1-15,0 0 16,21-21-16,1 0 16,-1 0-16,0 0 0,0 0 15,0 0-15,0 0 0,1 0 16,-1 0-16,-21-21 0,21 0 16,-21-1-16,0 1 0,0 0 15,-21 21 1,0 0-16,-1 0 15,1 0-15,0 21 0,0 0 0,0 1 16,0-1-16,-1 21 0,-20-21 16,21 22-16,0-22 0,21 21 15,-21-21-15,21 22 0,0-22 0,0 21 16,0-21-16,0 0 0,0 1 16,0-1-16,21 0 0,21-21 0,-21 21 15</inkml:trace>
  <inkml:trace contextRef="#ctx0" brushRef="#br0" timeOffset="63596.44">21696 12996 0,'0'0'0,"0"-21"0,0 0 0,0 0 0,0 0 16,-21 21-16,-1 0 15,1 0-15,0 0 0,21 21 16,-21 0-16,0 0 0,0 0 15,-1 22-15,1-22 0,0 21 0,0-21 16,21 22-16,-21-22 0,0 21 16,-1-21-16,1 1 0,0 20 0,0-21 15,0 0-15,21 0 0,0 1 0,-21-1 16,21 0-16,0 0 16,21-21 15,0-21-31,-21 0 15,21 0-15,0 21 0,0-22 16,1-20-16,-22 21 0,42 0 0,-21-22 16,0 22-16,0-21 0,1 0 0,-1-1 15,21 1-15,-21 21 0,0-22 16,1 1-16,-1 21 0,0 0 0,0 0 16,0-1-16,-21 44 15,0-1 1,0 21-16,0-21 0,0 22 15,0-22-15,0 21 0,0 0 16,0-20-16,0 20 0,0-21 0,0 21 0,0-20 16,0-1-16,0 0 15,0 0-15,0 0 0,0 0 0,0 1 16,0-1-16,21-21 0,-21 21 16</inkml:trace>
  <inkml:trace contextRef="#ctx0" brushRef="#br0" timeOffset="63800.32">21336 13293 0,'-42'0'16,"84"0"-16,-106 0 0,43 0 15,42 0 16,1 0-31,-1 0 0,21 0 16,-21 0-16,22 0 0,-1 0 0,0 0 16,1 0-16,-1 0 0,21 0 0,-20-21 15,-1 21-15,0-22 0,1 22 16,-1-21-16,0 21 0,1-21 0,-22 0 16</inkml:trace>
  <inkml:trace contextRef="#ctx0" brushRef="#br0" timeOffset="64044.18">22183 12933 0,'0'-21'0,"0"42"0,21-63 0,0 42 31,-21 21-15,0 0-16,0 0 0,0 21 16,21-20-16,-21 20 0,0-21 0,21 21 15,-21 1-15,0-22 0,21 21 0,-21-21 16,22 1-16,-22-1 0,0 21 15,21-42-15,-21 21 0,0 0 0,0 1 16,21-22-16,-21 21 16,21-21-1,0 0 1,0-21-16,1-1 0</inkml:trace>
  <inkml:trace contextRef="#ctx0" brushRef="#br0" timeOffset="64293.04">22775 12933 0,'0'0'0,"0"-21"0,0-22 16,0 22-16,0 0 0,-21 21 15,0 0 1,21 21-16,-21 0 0,0 22 16,-1-22-16,1 21 0,0 1 0,0-1 15,0 0-15,0-21 0,-1 22 16,1-1-16,0-21 0,0 22 0,0-22 15,0 0-15,21 0 0,-22 0 0,1 0 16,21 1-16,0-1 0,-21 0 16,42-21-1,0 0 1,1 0-16</inkml:trace>
  <inkml:trace contextRef="#ctx0" brushRef="#br0" timeOffset="64824.37">23283 12933 0,'0'0'0,"-21"0"0,0 0 16,21-21-16,-21 21 0,0 0 15,-1-21 1,22-1 15,0 1-15,22 21-16,-1 0 0,0-21 15,0 21-15,0 0 16,0 0-16,1 0 0,-1 0 16,-21 21-16,0 0 15,0 1-15,0-1 0,0 0 0,0 0 16,0 0-16,-21 0 0,-1 1 15,22-1-15,-21-21 0,0 21 16,0-21-16,0 21 16,0-21-1,21-21 1,0 0 0,0 0-16,21-1 15,0 1-15,0 0 0,-21 0 0,21 0 16,0 0-16,1-1 0,-22 1 15,21 21-15,-21 21 16,0 1-16,0-1 16,0 21-16,0-21 0,-21 0 15,-1 22-15,1-22 0,0 0 0,0 0 16,0 0-16,0 1 0,-1-1 16,1 0-16,0-21 0,0 21 0</inkml:trace>
  <inkml:trace contextRef="#ctx0" brushRef="#br0" timeOffset="65512.29">23622 12425 0,'-21'0'0,"42"0"0,-63 0 0,20 0 0,1 0 15,0 0-15,42 0 32,0 0-17,22 0-15,-1 0 0,-21 0 0,22 0 16,-1 0-16,0 0 0,1 0 15,-1 0-15,0 0 0,1 0 0,-1 0 16,-21-21-16,21 21 0,-20 0 16,-1 0-16,0 0 0,0 0 0,0 0 15,-21 21 17,0 0-32,0 0 0,0 0 15,0 1-15,0 20 0,-21-21 16,0 0-16,0 22 0,21-1 0,-21 0 15,21 1-15,-22 20 0,22 1 0,0-22 16,0 21-16,0 1 0,0-22 16,0 22-16,0-1 0,0-20 0,0-1 15,0 0-15,0 22 0,0-22 16,0 0-16,-21 1 0,0-1 0,21-21 16,-21 22-16,21-22 0,-21 21 0,0-21 15,-1 0-15,1 1 16,0-1-16,0 0 0,0-21 0,0 21 15,-1 0-15,-20-21 0,21 21 0,0-21 16,-22 0-16,22 22 0,0-22 16,0 0-16,-21 0 0,20 21 0,1-21 15,-21 0-15,21 0 0,-22 0 0,22 21 16,-21-21-16,0 0 0,20 0 16,-20 0-16,0 0 0,21 0 0,-22 0 15,22 0-15,-21 0 0,21 0 0,-1 0 16,1 0-16,0 0 15,0 0 1,0 0 0,0 0-16</inkml:trace>
  <inkml:trace contextRef="#ctx0" brushRef="#br0" timeOffset="68704.63">18902 14711 0,'0'-21'15,"0"0"1,0-1-16,21 1 0,-21 0 16,0 0-16,0 0 0,0 0 0,0-22 15,0 22-15,0 0 0,-21 0 16,0-22-16,-1 22 0,1 21 0,0-21 16,0 0-16,-21 21 0,20 0 15,-20 0-15,0 0 0,-1 21 0,1 0 16,21 0-16,-21 1 0,-1 20 15,22-21-15,0 21 0,-21-20 16,20 20-16,1-21 0,21 21 0,0-20 16,-21 20-16,21-21 0,0 0 0,0 0 15,0 1-15,0-1 0,21 0 16,22-21-16,-22 0 0,0 0 16,21 0-16,1 0 0,-1 0 15,21 0-15,-20-21 0,-1 0 0,0-1 16,1 1-16,-1 0 0,0-21 0,1 21 15,-22-22-15,0 1 0,21-22 0,-20 22 16,-22-21-16,21 20 0,0-20 16,-21 20-16,21 1 0,-21 0 15,0-1-15,0 1 0,0 0 0,0 21 16,0-1-16,0 1 0,0 42 16,-21 1-1,21-1-15,-42 127 16,42-106-16,-22 22 15,22-22-15,0 22 0,-21-22 0,21 21 16,0-20-16,0-1 0,0-21 16,0 22-16,0-22 0,0 21 0,0-21 15,21-21-15,1 21 0,-22 1 0,21-22 16,0 0-16,0 0 0,0 0 16,0 0-16,1 0 0,20-22 15,-21 1-15,0 0 0,22 0 0,-22 0 16</inkml:trace>
  <inkml:trace contextRef="#ctx0" brushRef="#br0" timeOffset="69080.42">19494 14436 0,'0'-43'0,"0"86"0,0-107 16,0 43-16,0 0 15,-21 42 1,0 0-16,0 22 16,0-22-16,0 0 0,-1 21 15,22-21-15,0 22 0,-21-22 16,21 21-16,0-21 0,0 22 0,0-22 15,0 0-15,0 0 0,0 0 16,0 1-16,21-1 0,1-21 16,-1 0-16,0 0 0,21 0 0,-21 0 15,1 0-15,20 0 0,0-21 16,-21 21-16,22-22 0,-22 1 0,0 0 16,21 0-16,-42 0 0,22-22 0,-22 22 15,0-21-15,0 21 0,0-22 16,0 1-16,-22 21 0,1-21 0,0 20 15,0 1-15,0 0 0,0 21 16,-1 0-16,1 0 0,-21 0 16,21 0-16,0 0 0,-1 0 0,1 21 15,0 0-15,0 1 0,0-1 16,0 0-16,21 0 0,-22 0 0,22 0 16,0 1-16,0-1 0,22 0 15,-1 0-15,21-21 0,-21 21 16</inkml:trace>
  <inkml:trace contextRef="#ctx0" brushRef="#br0" timeOffset="69621.11">19960 14669 0,'64'-22'32,"-43"1"-32,-21 0 15,21 0-15,0 0 0,0 0 16,-21-1-16,0 1 0,21 0 0,1 0 15,-1 0-15,-21 0 0,0-1 16,0 1-16,0 0 0,0 42 31,-21 0-31,21 1 16,-22-1-16,1 0 0,0 0 0,0 0 16,0 22-16,21-22 0,0 0 15,-21 21-15,21-21 0,0 1 16,0-1-16,0 0 0,0 0 0,21-21 15,0 21-15,0-21 0,0 21 16,22-21-16,-22 0 0,0 0 16,0 0-16,21 0 0,1 0 0,-1 0 15,0-21-15,1 21 0,-22-21 16,21 0-16,1 0 0,-22 0 0,0-1 16,0 1-16,0-21 0,0 21 0,-21 0 15,0-22-15,0 22 0,0-21 16,0 21-16,0-1 0,-21 1 0,0 21 15,0 0-15,0 0 0,0 0 0,-1 0 16,1 0-16,21 21 16,0 1-16,0-1 0,0 21 0,0-21 15,0 0-15,0 22 0,0-22 0,21 0 16,1 0-16,-1 0 0,-21 1 16,0-1-16,21 0 0,-21 0 0,0 0 15,21-21 32,0-21-47</inkml:trace>
  <inkml:trace contextRef="#ctx0" brushRef="#br0" timeOffset="70112.83">21378 14457 0,'0'0'0,"0"-21"16,0 0-16,0-1 0,0 1 16,0 42-1,0 1 1,0-1-16,0 21 0,0-21 0,0 22 16,0-22-16,0 21 0,0 0 15,0-20-15,0 20 0,-21-21 0,21 0 16,0 22-16,0-22 0,0 0 15,0 0-15,-21 0 16,21-42 15,0 0-15,0 0-16,0 0 0,21-22 16,0 22-16,0 0 0,1-21 0,-1-1 15,0 1-15,21 21 0,1-22 16,-1 1-16,-21 21 0,21-21 0,1 20 15,-22 22-15,21 0 0,-21 0 0,1 0 16,-1 0-16,0 22 0,-21 20 16,0-21-16,0 21 0,0-20 15,0 20-15,0-21 0,0 21 16,0-20-16,0-1 0,0 21 0,-21-21 16,21 0-16,0 1 0,-21-1 15,21 0 1,21-21-1,0 0-15,21 0 16</inkml:trace>
  <inkml:trace contextRef="#ctx0" brushRef="#br0" timeOffset="70485.61">22225 14520 0,'0'0'0,"0"-42"0,21 21 0,-21 0 15,0 0-15,0-1 0,0 44 31,-21-1-31,0 0 0,0 0 0,-1 21 16,1-20-16,0 20 0,0-21 16,0 21-16,0-20 0,-1 20 0,22-21 15,0 0-15,0 0 0,0 1 0,0-1 16,0 0-16,0 0 0,22 0 16,-1-21-16,0 0 15,0 0-15,0 0 0,0 0 0,1-21 16,-1 0-16,0 21 15,21-21-15,-21 0 0,1-1 0,-22 1 16,21-21-16,0 21 0,-21-22 0,0 22 16,0-21-16,0 0 0,0 20 15,0-20-15,0 21 0,0-21 0,0 20 16,-21 1-16,0 21 0,-1 0 16,1 0-16,0 21 15,0-21-15,21 22 0,0-1 0,0 0 16,0 0-16,0 0 15,0 0-15,21-21 16</inkml:trace>
  <inkml:trace contextRef="#ctx0" brushRef="#br0" timeOffset="70756.46">22818 14330 0,'21'-21'0,"-42"42"0,42-85 0,0 43 16,-21 0-16,0 0 0,0 0 0,-21 42 31,0 0-15,-1 21-16,1 1 0,0-1 0,0 0 15,0 1-15,0-1 0,-1 0 16,1 1-16,0-1 0,21 0 0,-21-20 16,21 20-16,-21-21 0,21 0 15,0 0-15,0 1 0,0-1 16,0 0-16,21-21 0,0 21 15,0-21-15,0 0 0,1 0 0,-1 0 16,0 0-16,0-21 0,21 21 16,-20-21-16</inkml:trace>
  <inkml:trace contextRef="#ctx0" brushRef="#br0" timeOffset="70932.36">22691 14520 0,'-43'0'0,"86"0"0,-107 0 16,22 0-16,21 0 0,-1 0 15,22 22 1,22-22 0,-1 0-16,0 0 15,0 0-15,21 0 0,-20 0 0,-1 0 16,21 0-16,0-22 0,1 22 0,-22-21 16,21 21-16</inkml:trace>
  <inkml:trace contextRef="#ctx0" brushRef="#br0" timeOffset="71368.61">23918 14097 0,'0'0'16,"0"-21"-16,-21 0 0,21 0 0,-21 21 0,21-22 15,-21 22-15,0 0 16,-1 0-16,1 22 15,0 20-15,0-21 0,0 21 0,0 1 16,-1-1-16,1 22 0,0-22 16,0 21-16,21-20 0,-21-1 0,0 0 15,-1 1-15,1-1 0,21-21 0,-21 22 16,21-22-16,0 0 0,0 0 16,0 0-16,0 0 0,21-21 0,0 22 15,1-22-15,-1 0 0,0 0 0,0 0 16,21 0-16,-20 0 0,-1 0 15,21-22-15,-21 1 0,22 0 16,-22 0-16,-21 0 0</inkml:trace>
  <inkml:trace contextRef="#ctx0" brushRef="#br0" timeOffset="71544.5">23453 14436 0,'0'0'0,"-22"0"0,1 0 0,0 0 0,42 21 47,0-21-47,1 0 0,-1 0 0,21 0 0,-21 0 16,22 0-16,-1 0 0,0 0 15,1 0-15,20 0 0,-21 0 16,22-21-16,-1 21 0,-20 0 0</inkml:trace>
  <inkml:trace contextRef="#ctx0" brushRef="#br0" timeOffset="71885.31">24172 14478 0,'0'0'0,"-21"21"16,0-21-16,21 21 16,0 1-1,21-22 1,0 0 0,0 0-16,22 0 0,-22 0 0,0 0 15,0-22-15,0 22 0,22-21 16,-22 0-16,0 21 0,0-21 0,0 0 15,-21 0-15,0-1 16,0 1-16,0 0 0,0 0 0,-21 21 16,0 0-16,0 0 15,0 0-15,-22 21 0,22 0 16,0 0-16,0 1 0,0-1 0,0 21 16,-1-21-16,22 0 0,0 1 15,0 20-15,0-21 0,0 0 16,0 0-16,22-21 0,-1 22 0,0-1 15,0-21-15,0 21 0,22-21 16,-22 0-16,0 0 0,0 0 0,21 0 16,-20 0-16,20 0 0</inkml:trace>
  <inkml:trace contextRef="#ctx0" brushRef="#br0" timeOffset="72116.17">24765 14499 0,'0'0'0,"0"-42"0,0 21 0,21 0 16,-21-1-16,21 22 15,-21 22 1,0-1 0,21 0-16,1 0 0,-1 0 0,-21 0 15,21 1-15,0 20 0,-21-21 16,21 0-16,0 0 0,1-21 0,-22 22 16,0-1-16,21-21 0,0 21 15,0-21 16,-21-21-31,21 0 0,0-1 16</inkml:trace>
  <inkml:trace contextRef="#ctx0" brushRef="#br0" timeOffset="72309.07">25188 14393 0,'0'0'0,"0"-21"0,0 0 16,-21 21-1,-21 0-15,21 0 0,-1 21 16,-20 0-16,0 1 0,-1-1 0,22 21 15,-21-21-15,0 22 0,-1-22 16,1 0-16,21 0 0,-22 21 0,22-20 16,0-1-16,0 0 0,0-21 0,21 21 15,0 0-15,0 0 16,21-21-16,0 0 0,0 0 16,22 0-16,-22 0 0</inkml:trace>
  <inkml:trace contextRef="#ctx0" brushRef="#br0" timeOffset="72605.89">25442 14182 0,'0'0'0,"0"-21"0,21-22 0,-21 22 16,0-21-16,0 21 0,0-1 0,0 1 16,0 42-1,-21 1-15,21-1 16,-21 0-16,0 21 0,0 1 0,0-1 15,-1 0-15,22 1 0,-21 20 16,0-21-16,21 1 0,-21 20 16,21-20-16,0-22 0,0 21 0,0 0 15,0-20-15,0-1 0,0 0 16,0 0-16,0 0 0,21-21 16,0 0-16,0 0 0,1 0 0,20 0 15,-42-21-15,42 21 16,-21-21-16,1 0 0,-1 0 0,0-1 15,0 1-15,0 0 0</inkml:trace>
  <inkml:trace contextRef="#ctx0" brushRef="#br0" timeOffset="72808.78">25294 14415 0,'0'0'0,"-21"0"0,0 0 0,0 0 15,21 21 1,21-21-16,0 0 15,0 0-15,21 0 0,-20 0 0,-1 0 16,0 0-16,21 0 0,-21 0 0,22 0 16,-22 0-16,21 0 0,-21 0 15,22 0-15,-22 0 0,0 0 0,21 0 16,-20 0-16,-1 0 16,0 0-16</inkml:trace>
  <inkml:trace contextRef="#ctx0" brushRef="#br0" timeOffset="75076.41">9610 16341 0,'0'21'31,"0"0"-16,-22 0-15,1 0 16,0-21 0,0 22-16,0-22 15,0 21-15,-1-21 0,1 0 16,0 0-16,0 0 16,0 0-16,0 0 0,-1 0 15,1 0-15,0-21 0,0 21 16,21-22-16,-21 22 0,0-21 15,21 0-15,-22 21 16,22-21-16,-21 21 0,21-21 0,-21 21 16,21-21-16,0-1 15,0 1 1,21 21 0,0 0-1,1 0-15,-1 0 0,21 0 0,0 0 16,1 0-16,-1 0 0,0 21 15,22-21-15,-1 22 0,1-22 0,-1 21 16,22-21-16,-21 21 0,20-21 0,-20 0 16,-1 21-16,22-21 15,-22 0-15,-20 21 0,20-21 0,1 0 16,-22 0-16,0 0 0,1 21 0,-1-21 16,0 0-16,-20 0 0,-1 0 15,0 0-15,-21-21 31,-21 0-15,0 21-16,-1-21 0,1 0 0,0 21 16,0-21-16,0-1 15,0 1-15,-1 0 0,1 0 0,0 21 16,-21-21-16,21 0 0,-1-1 0,1 1 16,0 21-16,0-21 0,0 0 15,0 21-15,-1 0 0,1 0 31,21 21-15,0 0 0,21-21-16,1 21 0,-1 1 0,0-22 15,0 21-15,21 0 0,-20-21 0,20 21 16,-21-21-16,21 21 0,-20-21 16,20 21-16,-21-21 0,21 0 15,-20 0-15,-1 22 0,21-22 0,-21 0 16,0 0-16,1 0 0,-1 0 15,-21 21 1,-21-21 15,-1 0-15,1 0-16,0 0 0,0 21 16,0-21-16,0 21 0,-22-21 0,22 21 15,0-21-15,-21 21 0,20 1 16,-20-1-16,21-21 0,-21 21 0,20 0 15,-20 0-15,21 0 0,-21 1 16,20-1-16,1 0 0,0-21 0,0 42 16,0-21-16,21 1 0,-21-22 15,-1 21-15,22 0 0,0 0 16,-21 0-16,0 0 0,0 1 16,21-1-16,-21-21 0,21 21 15,-21-21-15</inkml:trace>
  <inkml:trace contextRef="#ctx0" brushRef="#br0" timeOffset="79849.35">12467 16087 0,'0'-21'0,"0"42"0,21-64 15,-21 22-15,0 0 0,0 0 0,0 0 16,0 0-16,0-1 0,0 1 16,0 0-16,-21 21 31,0 21-16,0 0-15,0 22 0,21-22 0,-22 21 16,1 1-16,0 20 0,21-21 0,-21 22 16,21-22-16,0 22 15,-21-22-15,21 0 0,-21 1 0,21-1 16,0 0-16,0 1 0,0-1 16,0-21-16,0 22 0,0-22 0,0 0 15,21 0-15,0-21 0,0 0 16,0 0-16,0 0 0,22 0 0,-22 0 15,21 0-15,-21-21 0,22 0 0,-1 0 16,0-22-16,1 22 0,-1 0 16,22-21-16,-22-1 0,0 22 15,1-21-15,-1-1 0,0-20 0,1 21 16,-22-1-16,21-20 0,-21 20 0,0-20 16,1 21-16,-22-22 0,0 22 15,21-1-15,-21 1 0,0 21 16,0 0-16,0 0 0,0-1 0,0 44 31,-21-1-31,21 21 16,-22 0-16,22 1 0,-21 20 0,0-20 15,21-1-15,0 21 0,0-20 16,0-1-16,0 0 0,0 22 0,0-43 16,0 21-16,0 1 0,21-22 15,-21 21-15,43-21 0,-22 1 0,0-1 16,0 0-16,0 0 0,22-21 15,-22 0-15,0 0 0,21 0 16,-21 0-16,1 0 0,20-21 0,-21 21 16,0-21-16,0 0 0,1-1 15,-1 1-15,0-21 0,0 21 0,0-22 16,-21 22-16,0-21 0,21 0 16,-21 20-16,22-20 0,-22 21 0,0 0 15,0 0-15,0-1 0,0 1 0,0 42 31,0 1-31,0-1 16,0 0-16,0 0 0,0 0 16,0 0-16,-22 1 0,22-1 0,-21 0 15,21 0-15,0 0 0,0 0 0,-21 1 16,21-1-16,-21 0 0,21 0 16,-21-21-16,21 21 15,0-42 16,0 0-15,0 0-16,0 0 0,21-1 16,0-20-16,0 21 0,0 0 0,-21 0 15,22-22-15,-1 22 0,0 0 16,0 21-16,0-21 0,0 21 16,1 0-16,-1 0 0,0 0 0,-21 21 15,21 0-15,-21 0 0,21 0 16,-21 1-16,0-1 0,0 21 0,0-21 15,0 0-15,0 1 0,0-1 0,0 0 16,0 0-16,0 0 0,0 0 16,0 1-16,0-1 0,0 0 15,21-21 1,1 0-16,-1 0 0,0 0 16,0 0-16,0-21 0,0 21 0,22-21 15,-22-1-15,0 1 0,21 0 16,-20 0-16,20-21 0,-21 20 15,0-20-15,22 0 0,-22-1 0,0 1 16,0 0-16,-21-1 0,21 1 16,-21-21-16,21 20 0,-21 1 0,0 0 15,0-1-15,0 22 0,0 0 16,0 0-16,0 0 0,0 42 16,-21 0-1,21 0-15,-21 21 0,21 1 16,-21-1-16,21 0 0,-21 22 0,21-22 15,0 1-15,0-1 16,-21 0-16,-1 1 0,1-1 0,21-21 16,0 21-16,-21-20 0,21-1 0,-21 0 15,21 0-15,0 0 16,21-42 15,0 0-31,-21 0 0,21 0 0,1-1 16,-1 1-16,0 0 0,0-21 0,21 21 15,-20-22-15,-1 22 0,0-21 16,0 21-16,0-1 0,0 1 0,1 0 16,-1 21-16,0 0 0,0 0 15,-21 21 17,0 0-32,-21 1 15,0-22-15,0 21 0,-1-21 0,-20 21 16,21-21-16,0 0 0,0 21 15,-1-21-15,1 21 0,0-21 0,0 21 16,0-21-16,0 22 0,-1-1 0,22 0 16,0 0-16,0 0 15,0 0-15,0 1 0,0-1 16,0 0-16,0 0 0,22 0 16,-1-21-16,0 21 0,0-21 15,0 0-15,0 0 0,22 0 0,-22 0 16,0 0-16,21 0 15,1 0-15,-1 0 0,0 0 0,1 0 16,-1-21-16,0 21 0,-20-21 0,20 0 16,0 21-16,-21-21 0,1 0 15,20-22-15,-21 22 0,0 0 0,-21 0 16,0-22-16,21 22 0,-21 0 16,0-21-16,0 21 0,0-1 0,0 1 15,0 42 1,-21-21-1,21 22-15,0-1 0,-21 21 0,0-21 0,21 0 16,-21 22-16,0-22 0,21 0 16,0 0-16,0 22 0,-22-22 15,22 0-15,-21 0 0,21 0 16,0 0-16,0 1 16,21-44 15,1 1-31,-1 0 15,0 0-15,0 0 0,0 0 0,-21-1 16,21-20-16,1 21 0,-1 0 16,0 0-16,0-1 0,0 1 15,0 0-15,-21 0 0,22 21 0,-22 21 16,0 0 0,0 0-16,0 1 0,0-1 15,0 0-15,0 0 0,0 0 0,0 0 16,-22 1-16,22-1 0,0 0 15,0 0-15,0 0 16,22 0 0,-1-21-16,0 22 0,21-22 0,1 0 15,-1 0-15,0 0 0,-21 0 0,22 0 16,-1-22-16,0 1 0,1 21 16,-1-21-16,-21 0 0,22 0 0,-22 0 15,0-1-15,0 1 16,0-21-16,0 21 0,1 0 0,-22-1 0,0 1 15,0 0-15,0 42 32,0 0-17,-22 1-15,1-1 0,0 0 16,21 0-16,-21 0 0,0 0 0,21 1 16,0-1-16,-21 0 0,21 0 0,0 0 15,0 0-15,0 1 16,0-1-16,0 0 0,21-21 15,0 0 1,0 0-16,0 0 0,0 0 0,1 0 16,-1 0-16,0-21 0,0 0 15,0 21-15,-21-22 0,21 1 16,1 0-16,-1 0 0,-21-21 0,21 20 16,-21 1-16,21-21 0,-21 21 0,0-22 15,0 22-15,0-21 0,0 21 16,0-22-16,0 22 0,-21 0 0,0 21 15,0-21-15,-1 21 0,1 0 16,0 0-16,0 0 0,0 21 0,0-21 16,-1 21-16,1 0 0,0 1 0,21-1 15,0 21-15,0-21 16,0 0-16,0 22 0,0-22 0,0 0 16,0 0-16,0 0 0,0 1 15,21-1-15,0-21 0,1 21 0,-1-21 16,0 0-16,0 0 0,21 0 0,-20 0 15,20 0-15,0 0 0,1 0 16,-22 0-16,21-21 0,0 0 0,-20-1 16,20 1-16,-21 0 0,0 0 15,0 0-15,1 0 0,-1-1 0,-21 1 16,21 0-16,-21 0 0,21 0 0,-21 42 47,-21 0-47,0 0 0,21 0 0,-21 1 15,21-1-15,0 0 0,-22 0 16,22 0-16,-21 22 0,21-22 0,-21 0 16,21 0-16,0 0 15,0 0-15,0 1 16,21-22-16,0 0 0,1 0 16,-1 0-16,21 0 0,-21 0 15,0 0-15,22-22 0,-22 1 0,0 21 16,0-21-16,0 0 0,1 0 15,-1 0-15,0-22 0,0 22 0,0 0 16,-21 0-16,21 0 0,-21-1 16,22 22-16,-22-21 0,0 42 31,0 1-31,-22-1 16,22 0-16,-21 0 0,21 0 15,0 0-15,0 1 0,0-1 0,0 0 16,0 0-16,0 0 0,0 0 15,0 1-15,0-1 0,21-21 16,1 21-16,-1-21 0,0 0 16,0 0-16,21 0 0,-20 0 15,-1 0-15,0-21 0,0 21 16,0-21-16,-21-1 0,0 1 16,21 0-16,-21 0 15,0 0-15,0 0 0,0-1 0,0-20 16,0 21-16,0 0 0,0 0 15,0-1-15,-21 1 0,21 0 16,0 0-16,0 0 31,21 21-15,1 0-16,-1-21 16,0 21-16,0 0 0,0 0 15,0 0-15,1 0 0,-1 0 0,0 0 16,0 0-16,0 0 15,22 21-15,-22 0 0,0 0 0,0 0 16,0 0-16,-21 1 0,0-1 16,0 0-16,0 0 0,0 0 0,0 0 15,0 1-15,0-1 0,0 0 16,0 0-16,0 0 16,-21-21-16,21 21 0,-21-21 31,21-21 0,0 0-31,0 0 0,0 0 16,21 21-16,0-21 0,0-22 15,1 22-15,-1 0 0,0 0 0,21 0 16,-21-1-16,1 1 0,20 0 16,-21 0-16,0 0 0,0 21 15,1 0-15,-1 0 0,0 0 0,-21 21 16,0 0-16,0 0 0,0 0 15,0 1-15,0-1 0,0 21 0,0-21 16,-21 0-16,21 1 0,-21-1 16,21 0-16,0 0 0,0 0 0,0 0 15,0 1-15,0-1 0,21 0 16,0 0-16,0-21 16,0 0-16,0 0 0,1 0 0,-1 0 15,0 0-15,0 0 0,21 0 16,-20-21-16,-1 21 0,0-21 0,0 0 15,0 21-15,-21-22 0,21 1 16,1 0-16,-22 0 0,21 0 0,-21 0 16,0-1-16,21 1 0,-21 0 0,21 0 15</inkml:trace>
  <inkml:trace contextRef="#ctx0" brushRef="#br0" timeOffset="80493.25">18775 16002 0,'0'0'0,"21"-21"0,-21 0 0,21 0 0,-21-1 16,0 1-16,0 0 0,0 0 15,0 0-15,0 42 31,0 21-15,0-21-16,0 22 0,-21-1 0,0 0 16,0 1-16,21-1 0,-22 0 15,1 1-15,21-1 0,-21-21 0,0 22 16,0-1-16,21-21 0,-21 0 0,-1 0 16,1 1-16,21-1 0,0 0 15,-21 0-15,21 0 0,-21-21 0,42 0 31,0-21-15,0 0-16</inkml:trace>
  <inkml:trace contextRef="#ctx0" brushRef="#br0" timeOffset="80745.1">19092 15939 0,'43'-64'15,"-86"128"-15,86-149 0,-43 127 47,0-21-47,0 1 0,0 20 0,0 0 16,0 1-16,0-1 0,-22 0 15,22-21-15,-21 22 0,21-1 0,-21-21 16,21 0-16,0 22 0,0-22 16,0 0-16,0 0 0,0 0 15,0 1-15,0-1 0,0-42 47</inkml:trace>
  <inkml:trace contextRef="#ctx0" brushRef="#br0" timeOffset="80913">18732 16235 0,'0'0'0,"-21"0"0,0 0 15,0 0 1,42 0-1,0-21-15,22 21 16,-22 0-16,21 0 0,0 0 0,1 0 16,-1 0-16,0-21 0,1 21 0,-1-22 15,0 22-15,22-21 0,-22 21 16,1-21-16</inkml:trace>
  <inkml:trace contextRef="#ctx0" brushRef="#br0" timeOffset="81156.86">19452 15960 0,'-63'-21'16,"126"42"-16,-105-42 31,63 21-31,21 0 16,-21 0-16,22 0 0,-22 0 15,21 0-15,-21 0 0,22 0 0,-1 0 16,-21 0-16,0 0 0,1 0 15,-1 0-15,0 0 0,0 0 16,-42-22 15,0 22-31,21-21 0,-21 21 0</inkml:trace>
  <inkml:trace contextRef="#ctx0" brushRef="#br0" timeOffset="81348.75">19748 15896 0,'-63'-21'31,"126"42"-31,-147-42 0,63 42 16,-1 0-16,22 22 0,-21-22 15,21 21-15,0 1 0,0-1 16,0 0-16,0 1 0,-21 20 0,21-21 16,0-20-16,-21 20 0,21 0 0,0-21 15,0 22-15,0-22 0,-21 0 16,21 0-16,0 0 0,0 1 16,21-22-1,0 0 1,0 0-16,0-22 0,22 22 15,-22-21-15</inkml:trace>
  <inkml:trace contextRef="#ctx0" brushRef="#br0" timeOffset="82025.37">20151 16108 0,'21'-21'16,"-42"42"-16,42-21 31,-21 42-31,0-21 15,-21 22-15,21-22 0,-22 21 0,22-21 16,0 22-16,0-22 0,-21 21 16,21-21-16,-21 1 0,21-1 0,0 0 15,0 0-15,0 0 0,0 0 16,-21-21-16,21 22 0,-21-22 16,21-22 15,0 1-31,0 0 15,0-21-15,0 21 16,0-1-16,21-20 0,0 21 0,-21-21 16,21-1-16,-21 1 0,21 0 15,1 20-15,-1-20 0,0 21 0,-21 0 16,21 0-16,0 21 0,0 0 16,1 21-1,-22 0-15,0 0 0,0 0 0,0 22 16,0-22-16,0 0 0,0 21 15,0-21-15,0 1 0,0-1 0,0 21 16,21-21-16,-21 0 0,21 1 16,-21-1-1,21-21 1,-21-21 0,21-1-16,-21 1 0,21 21 15,1-42-15,-22 21 0,21 0 0,21-22 16,-21 22-16,22-21 15,-1-1-15,0 1 0,22 0 0,-22 21 16,0-1-16,-20 1 0,20 0 0,-21 21 16,-21 21-1,0 22-15,0-22 0,0 21 0,0 0 16,0 1-16,-21-1 0,0 0 16,0 1-16,-1-22 0,1 21 0,0 1 15,0-22-15,0 0 0,21 0 0,0 0 16,-21 22-16,21-22 0,0 0 15,0 0-15,21 0 16,0-21 0,0 0-16,21 0 0,-20-21 15,20 21-15,0-21 0</inkml:trace>
  <inkml:trace contextRef="#ctx0" brushRef="#br0" timeOffset="82324.24">21484 16087 0,'0'-21'0,"0"42"0,0-64 16,0 22-16,0 0 0,0 42 31,-21 0-15,0 1-16,21-1 0,-21 21 16,-1 0-16,1 1 0,0-1 0,0 0 15,0 1-15,21-1 0,-21-21 0,-1 22 16,22-1-16,-21-21 0,21 21 15,0-20-15,0 20 0,0-21 0,0 0 16,21 0-16,1 1 0,-1-1 16,0 0-16,21-21 0,-21 0 0,22 0 15,-22 0-15,21 0 0,1 0 0,-22 0 16,0-21-16,0 21 0,0-21 16,0-1-16,1-20 0,-1 21 0,0 0 15,0 0-15,0-22 0</inkml:trace>
  <inkml:trace contextRef="#ctx0" brushRef="#br0" timeOffset="82713.02">22754 15917 0,'-42'-21'0,"84"42"0,-105-42 0,20 21 0,22 0 16,0 0-16,63 0 31,1 0-31,-1 0 0,0 0 15,22 0-15,-1 0 0,1 0 0,-1 0 16,1 0-16,-1 0 0,-20 0 16,20 0-16,-21 0 0,1 0 0,-1 0 15,-21 0-15,0 0 0,1 0 0,-44 0 32,1 0-32,0 0 0,0 0 15,-21 0-15,20-21 0,-20 21 16,21 0-16,-21 0 0</inkml:trace>
  <inkml:trace contextRef="#ctx0" brushRef="#br0" timeOffset="82924.89">23093 15854 0,'-43'0'16,"128"0"-16,-127 0 0,-22 0 16,64 21-16,-21-21 0,21 21 0,0 0 15,0 22-15,-21-22 0,21 21 16,0 1-16,-21-1 0,21 21 0,0-20 16,0-1-16,0 22 0,0-22 0,0 0 15,0 22-15,0-22 0,-21 0 16,21 1-16,0-22 0,0 21 15,-22 1-15,22-22 0,0 0 16,0 0-16,0 0 0,0 0 0,0 1 16,22-22-1,-1 0-15,0 0 16,0 0-16,21-22 0,-20 1 0,-1 0 16</inkml:trace>
  <inkml:trace contextRef="#ctx0" brushRef="#br0" timeOffset="83301.67">23347 16489 0,'0'-21'0,"0"42"0,0-63 0,0 20 0,0 1 16,0 0-16,0 0 15,0 0-15,0 0 16,0-1-16,21 22 0,0-21 0,0 0 16,0 21-16,1 0 0,20 0 0,0 0 15,-21 0-15,22 0 0,-22 21 16,21 0-16,-21 1 0,22 20 0,-22-21 15,0 21-15,-21-20 0,0 20 16,0 0-16,0-21 0,0 22 0,0-22 16,-21 0-16,0 21 0,0-20 15,-1-22-15,1 21 0,0 0 0,0-21 16,0 0-16,21-21 31,0 0-31,0-1 0,0 1 0,0 0 16,0 0-16,0 0 0,21 0 15,-21-1-15,21 1 0,0-21 0,0 21 16,1 0-16,-1-22 0,0 22 0,21-21 16,-21 21-16,22-1 0,-1 1 15,-21 0-15,22 21 0,-1-21 0,-21 21 16,21 0-16,-20 0 0,-1 0 16</inkml:trace>
  <inkml:trace contextRef="#ctx0" brushRef="#br0" timeOffset="83908.33">24193 16447 0,'0'0'0,"0"21"0,0 0 16,0 0-1,22-21 1,-1 0 0,0 0-16,0-21 0,0 0 15,0 21-15,1-21 0,20-1 0,-21 1 16,0 0-16,-21 0 0,21 0 15,1 0-15,-22-1 0,21 1 16,-21-21-16,0 21 16,0 0-16,0-1 0,-21 22 15,-1 0-15,1 0 0,0 22 16,0-1-16,0 0 0,0 0 16,21 0-16,-22 22 0,22-22 0,-21 0 15,21 21-15,0-21 0,0 1 16,0-1-16,0 0 0,0 21 0,0-21 15,0 1-15,21-1 16,1 0-16,-1 0 0,21-21 0,-21 21 16,22-21-16,-22 0 0,21 0 0,0 0 15,-20 0-15,20 0 0,0 0 16,-21 0-16,22-21 0,-22 0 16,21 0-16,-21 0 0,22-22 15,-1 22-15,-21-21 0,22 21 0,-22-22 16,21 1-16,-21 0 0,0 20 15,1-20-15,-1 21 0,-21 0 0,0 0 16,0-1-16,-21 22 16,-1 0-16,1 22 0,0-1 15,0 0-15,0 0 0,0 0 0,-1 0 16,1 22-16,21-22 0,0 0 16,0 0-16,0 22 0,0-22 0,0 0 15,0 0-15,0 0 0,21 0 16,1-21-16,-1 22 0,0-1 0,0-21 15,21 0-15,-20 21 0,-1-21 16,0 0-16,0 0 0,0 0 16,22 0-16,-22 0 0,0-21 0,0 0 15,0 21-15,0-22 0</inkml:trace>
  <inkml:trace contextRef="#ctx0" brushRef="#br0" timeOffset="84080.24">25527 16574 0,'0'0'16,"0"21"-16,-21-21 31,0 0 0,-1 0-31,-20 0 0,0 0 0,-22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3T12:12:09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10012 106 0,'21'21'0,"64"148"31,-43-126-31,-21-1 16,21 0-16,-20 1 0,20 20 0,0-20 15,-21-1-15,22 21 16,-1-20-16,0-1 0,-20 22 0,-1-22 15,21 0-15,-21 1 0,0-1 16,1-21-16,-22 0 0,0 22 0,0-22 16,0 0-16,-22-21 15,22-21 1,-21 0-16,21-1 0</inkml:trace>
  <inkml:trace contextRef="#ctx0" brushRef="#br0" timeOffset="255.85">10731 360 0,'0'-21'0,"0"42"0,0-63 15,-42 63 1,21 0-16,0 0 0,0 0 16,-22 22-16,1-1 0,0-21 15,-1 21-15,1 1 0,0-1 0,-22 0 16,1 22-16,-1-22 0,22 1 15,-22-1-15,1 0 0,20 1 0,1-22 16,0 21-16,-1-21 0,22 0 0,0 1 16,21-1-16,0 0 0,21-21 15,0 0-15,22 0 16,-1 0-16,0-21 16,22 0-16</inkml:trace>
  <inkml:trace contextRef="#ctx0" brushRef="#br0" timeOffset="531.69">10964 656 0,'0'0'0,"43"-21"0,-22 21 0,0 0 0,-21 21 15,0 0 1,0 1-16,0 20 0,0 0 0,0 1 16,-21-1-16,0 21 15,21-20-15,0 20 0,0 1 0,-22-1 0,22 22 16,-21-22-16,21 1 15,-21-1-15,21 22 0,0-21 0,0 20 16,-21-20-16,21-1 0,0 1 0,0-1 16,0-20-16,0-1 0,0-21 15,0 21-15,0-20 0,21-22 16,0 0 0,0-22-16,-21 1 0,22-21 15,-22 0-15,0-1 0,21 1 0</inkml:trace>
  <inkml:trace contextRef="#ctx0" brushRef="#br0" timeOffset="817.35">11028 1080 0,'0'0'0,"-21"-64"0,-1 1 15,1-1-15,0 22 0,-21-1 16,21-20-16,-1 21 0,1 20 0,0-20 16,21 21-16,0 0 0,0-22 15,21 43-15,0-21 0,1 0 0,20 21 16,0 0-16,22 0 0,-1 0 15,-20 21-15,20 0 0,1 1 0,-22-1 16,0 0-16,1 21 0,-1 1 0,-21-1 16,-21 0-16,0 1 0,0-1 15,0-21-15,0 21 0,-21-20 0,0-1 16,-22 21-16,22-21 0,-21-21 16,21 21-16,0 1 0,-1-22 15,1 0-15,0 0 0,42-22 31,0 22-31,1-21 0,20 0 16</inkml:trace>
  <inkml:trace contextRef="#ctx0" brushRef="#br0" timeOffset="1304.07">12086 741 0,'0'0'0,"0"-21"0,0 0 16,0-1-16,0 1 0,0 0 0,-21 0 15,0 21-15,-22-21 16,22 21-16,0 0 0,0 0 0,0 0 16,-22 0-16,22 0 0,0 0 0,0 21 15,0 0-15,-22 21 0,22-20 16,0 20-16,21-21 0,-21 21 0,0 1 16,21-1-16,-21 0 0,21-20 15,0 20-15,0-21 0,0 0 0,0 0 16,0 1-16,0-1 0,21-21 15,0 0-15,0 0 0,0 0 16,0 0-16,1 0 0,-1-21 0,21 21 16,-21-22-16,0 1 0,1-21 15,-1 21-15,21-22 0,-21 22 0,-21-21 16,21 0-16,1-1 0,-1 1 16,-21 21-16,0-22 0,0 1 0,21 21 15,-21-21-15,0 20 0,0 1 16,21 21-16,-21 21 15,0 1-15,0 20 16,0-21-16,0 21 0,0 1 0,0-22 16,0 42-16,-21-20 0,21-1 0,0 0 15,0-20-15,0 20 16,0-21-16,0 21 0,0-20 0,21-1 16,0-21-16,0 0 0,1 0 15,-1 0-15,21 0 0,-21 0 0,22-21 16,-22-1-16,21 1 0,0 0 15,-20-21-15</inkml:trace>
  <inkml:trace contextRef="#ctx0" brushRef="#br0" timeOffset="1531.94">12636 402 0,'0'-42'0,"0"84"16,0-148-16,0 64 0,0 21 0,0-21 16,0 20-16,0 1 0,0 42 15,0 1 1,0-1-16,0 21 0,0 0 0,0 1 15,0-1-15,0 0 0,-21 22 0,21-22 16,-21 1-16,21-1 0,0 21 16,-21-20-16,21-1 0,0 0 0,0 1 15,0-1-15,0-21 0,0 22 16,0-22-16,0 0 0,0 0 16,21-21-16,0 0 15,0-21-15,1 0 16</inkml:trace>
  <inkml:trace contextRef="#ctx0" brushRef="#br0" timeOffset="1983.68">12996 169 0,'0'-42'0,"0"84"0,0-105 0,0 42 16,0 42-1,0 0-15,0 0 16,21 22-16,-21-1 0,0 0 15,0 1-15,0-1 0,0 0 0,0 1 16,0-1-16,0 21 0,0-20 16,0-1-16,-21 0 0,21 1 0,0-1 15,-21 0-15,0-20 0,21 20 0,-21-21 16,21 0-16,-21 0 16,21-42 15,0 0-31,0-21 0,0 21 15,0-22-15,0 22 0,21-21 16,0-1-16,21 1 0,-21 21 0,1-21 16,20 20-16,0-20 0,1 21 0,-1 21 15,-21 0-15,21 0 0,1 0 16,-1 0-16,-21 0 0,22 21 0,-22 21 16,0-20-16,0-1 0,-21 0 15,0 21-15,0-21 0,0 1 0,0 20 16,0-21-16,0 0 0,0 0 15,-21 1-15,0-1 0,0 0 16,-1-21-16,22 21 0,-21-21 0,0 0 16,0 0-16,0 0 15,0 0-15,-1 0 0,22-21 0</inkml:trace>
  <inkml:trace contextRef="#ctx0" brushRef="#br0" timeOffset="2176.67">12531 572 0,'21'0'15,"0"0"1,0 0-16,21 0 0,-20 0 0,-1 0 16,21 0-16,0 0 0,-20 0 0,20 0 15,0 0-15,-21 0 0,1 0 16</inkml:trace>
  <inkml:trace contextRef="#ctx0" brushRef="#br0" timeOffset="2591.44">8996 1397 0,'-43'21'0,"86"-42"0,-107 42 0,107 0 15,-1-21-15,21 0 16,1 0-16,21 0 0,-1 0 15,22 0-15,21 0 0,21 0 0,22 0 16,-1 0-16,0 0 0,22 0 16,20 0-16,1-21 0,0 21 0,-22 0 15,22 0-15,0 0 0,-1 0 16,1 0-16,-22 0 0,1 0 0,-22 0 16,22 0-16,-43 0 0,0 0 0,0 0 15,-42 0-15,0 0 0,-43 0 16,22 21-16,-43-21 0,1 0 15,-22 0-15,-42 0 16,0 0-16,-22 0 16,-20 0-16,-1 0 0,-20 0 0</inkml:trace>
  <inkml:trace contextRef="#ctx0" brushRef="#br0" timeOffset="2979.23">9842 1863 0,'0'0'0,"0"-43"0,0 22 0,0 0 0,22-21 15,-22 21-15,21-1 0,-21 1 16,0 0-16,-21 21 16,-1 21-1,1 0-15,0 1 0,0-1 0,0 21 16,-22-21-16,1 22 0,21-1 16,-21-21-16,-1 21 0,1 1 0,0-1 15,-1-21-15,1 22 0,-22-1 0,22-21 16,0 0-16,-1 22 15,1-22-15,0 0 0,-1 0 0,22 0 16,0 0-16,0-21 0,0 0 0,21-21 31,0 0-31</inkml:trace>
  <inkml:trace contextRef="#ctx0" brushRef="#br0" timeOffset="3212.09">9186 2074 0,'0'0'0,"0"22"31,0-1-31,0 0 16,0 0-16,-21 0 0,0 0 0,0 1 15,0-1-15,-1 0 0,1 0 16,0 0-16,0 0 0,0 22 0,0-22 16,21 0-16,0 0 0,0 0 15,21 1-15,0-22 0,0 0 16,21 0-16,-20 0 0,20 0 0,0 0 15,1-22-15,-1 1 0,0 21 16,1-21-16,-1 0 0,0 0 0,-21 0 16,22-1-16</inkml:trace>
  <inkml:trace contextRef="#ctx0" brushRef="#br0" timeOffset="3847.73">5948 2265 0,'0'0'0,"-21"-21"0,-1 0 0,1 21 16,0 0-16,0 0 0,0 0 16,0 21-16,-1 0 0,1 21 0,0 22 15,0-1-15,0 1 0,-22-1 0,22 1 16,-21-1-16,21 1 0,-22-1 15,22-20-15,-21 20 0,21-21 0,-22 1 16,22-1-16,0 0 0,0-20 16,0-1-16,21 0 0,0 0 15,21-42 1,0 0-16,0 0 16,0-1-16,1 1 0,20-21 0,-21 0 15,21-1-15,-20 1 0,20-22 0,0 22 16,1-21-16,-1-22 0,0 21 15,-21 1-15,22-1 0,-1 1 0,-21-1 16,22 22-16,-22 21 0,0-21 16,-21 63-1,0 21-15,0 0 16,0 1-16,0-1 0,0 22 16,0-1-16,-21 1 0,21-22 0,-21 21 15,21-20-15,0-1 0,0 0 16,0 1-16,0-22 0,0 21 0,0-21 15,0 1-15,0-1 0,0 0 16,-22-21 15</inkml:trace>
  <inkml:trace contextRef="#ctx0" brushRef="#br0" timeOffset="4439.39">5419 2858 0,'-22'-22'0,"1"22"0,21-21 15,0 0-15,21 0 16,22 21-16,-22-21 16,21 0-16,1 21 0,20-22 0,-21 1 15,22-21-15,21 21 0,-22 0 0,1-22 16,20 1-16,-20 21 0,-1-22 16,1 1-16,-22 21 0,22-21 0,-22 20 15,-21-20-15,0 21 0,0-21 16,-21 20-16,0 1 0,0 0 15,-21 21 1,0 21-16,0 0 0,0 22 16,0-1-16,21 0 0,-22 1 15,1 20-15,21-20 0,0 20 16,-21 1-16,0-22 0,21 0 0,-21 1 16,21 20-16,0-42 0,0 22 0,0-1 15,0-21-15,0 0 0,0 0 16,0 1-16,0-1 0,0 0 15,0-42 17,0 0-32,0-1 0,0 1 15,0-21-15,21 21 0,0 0 16,0-1-16,0-20 0,1 21 16,20 0-16,-21 0 0,21 21 0,1-22 15,-1 22-15,-21 0 0,22 0 16,-1 0-16,-21 0 0,21 0 0,-20 22 15,-22-1-15,0 0 0,0 0 16,0 0-16,-22 0 0,1 1 0,-21-1 16,0 0-16,20 0 0,-20 0 0,0 0 15,-1 1-15,1-1 0,21 0 16,0-21-16,-22 21 0,22-21 16,42 0-1,1 0-15,-1 0 16,0-21-16,21 0 0,1 0 0,-1 21 15,0-22-15,1 1 16</inkml:trace>
  <inkml:trace contextRef="#ctx0" brushRef="#br0" timeOffset="4755.21">7048 2731 0,'0'0'16,"43"-22"-16,-1 1 0,-21 0 0,0 0 0,1 21 16,-22-21-16,21 0 0,-21-1 15,-21 22 1,-1 0-16,1 0 0,0 0 0,0 22 15,0-1-15,-22 0 0,22 0 16,0 0-16,21 0 0,0 1 16,-21-1-16,21 0 0,0 0 0,21 0 15,-21 0-15,21 1 16,22-1-16,-22-21 0,0 21 0,21 0 16,-21-21-16,1 21 0,-1-21 15,-21 21-15,0 1 0,0-1 16,-21 0-16,-1-21 0,1 21 15,-21-21-15,0 0 0,-1 21 16,1-21-16,0 0 0,-1 0 0,1 0 16,0 0-16,20 0 0,1 0 0,21-21 15,0 0 1,0-21-16,0 20 0,21 1 0,22-21 16</inkml:trace>
  <inkml:trace contextRef="#ctx0" brushRef="#br0" timeOffset="5000.07">7302 2244 0,'0'0'0,"22"0"0,-22-21 16,21 21-16,-21 21 15,0 0-15,0 0 16,0 21-16,0 1 0,0-1 16,0 0-16,0 1 0,0-1 0,0 22 15,-21-22-15,21 21 16,-22-20-16,22-1 0,0 0 0,-21-20 15,0 20-15,21 0 0,-21-21 0,21 1 16,0-1-16,0 0 0,0 0 16,21-21-1,0 0-15,0 0 0,1-21 16,-1 0-16,0 0 0</inkml:trace>
  <inkml:trace contextRef="#ctx0" brushRef="#br0" timeOffset="5380.56">7662 2688 0,'-21'21'32,"0"1"-32,21-1 15,-21 0-15,0 0 0,-1 0 0,1 0 16,21 22-16,-21-22 0,0 0 16,0 0-16,21 22 0,0-22 0,-21 0 15,21 0-15,0 0 0,21-21 31,0 0-31,0 0 0,0 0 0,0 0 16,1 0-16,20 0 0,-21-21 0,0 0 16,22 0-16,-22 0 0,0-1 15,0 1-15,0 0 0,-21-21 16,0 21-16,0-1 0,0 1 0,0 0 16,0 0-16,0 0 0,-21 21 15,0 0-15,-21 0 0,20 0 16,1 0-16,0 21 0,0 0 15,0-21-15,0 21 0,-1 0 0,1 1 16,21-1-16,-21 0 0,21 0 0,0 0 16,0 0-16,21-21 15,0 0-15,1 0 0,-1 0 16,21 0-16,-21 0 0,22 0 0,-1 0 16</inkml:trace>
  <inkml:trace contextRef="#ctx0" brushRef="#br0" timeOffset="6172.11">8107 2752 0,'0'0'0,"0"21"16,0 0-16,0 0 15,0 0-15,0 1 0,-21-1 16,21 0-16,-22 0 0,22 0 16,0 0-16,0 1 0,0-1 15,22-21 1,-1 0-1,0 0-15,0 0 16,-21-21-16,21 21 0,0-22 0,1 1 16,-1 21-16,-21-21 0,21 0 0,-21 0 15,21 0-15,-21-1 0,0 1 16,21 21-16,-21-21 0,0 42 31,0 0-31,0 1 0,0-1 16,0 0-16,0 0 0,0 0 15,0 0-15,0 1 0,0-1 16,0 0-16,21-21 16,1 0-16,-1 0 0,0 0 15,21 0-15,-21 0 0,1 0 16,20 0-16,-21 0 0,21-21 16,-20 0-16,20-1 0,-21 1 0,21 0 15,-20 0-15,-1-21 0,0 20 16,0-20-16,0 21 0,-21-21 0,21-1 15,-21 1-15,0 0 0,0-1 0,0 1 16,0 0-16,0 20 0,0 1 16,-21 21-16,0 0 0,0 0 15,21 21-15,-21 1 0,21-1 16,-21 21-16,21 0 0,-22 1 0,1-1 16,21 0-16,0 1 0,0-1 0,0 0 15,0-20-15,0 20 16,0-21-16,0 0 0,0 22 0,0-22 0,21 0 15,1-21-15,-1 21 0,0 0 16,0-21-16,0 0 0,22 0 16,-22 0-16,0 0 0,21 0 0,-21 0 15,1-21-15,-1 0 0,0 21 0,0-21 16,0 0-16,0-1 0,1 1 16,-22 0-16,0 0 0,0 0 0,0 0 15,-22 21 1,1 0-1,21 21-15,-21 0 0,0 0 16,21 0-16,-21 0 0,21 1 16,0-1-16,0 0 0,0 0 15,0 0-15,21-21 0,0 0 16,0 21-16,0-21 0,22 0 0,-22 0 16,21 0-16,-21 0 0,22 0 15,-22-21-15,0 21 0,21-21 0,-20 0 16,-1 21-16,-21-21 0,21 0 0</inkml:trace>
  <inkml:trace contextRef="#ctx0" brushRef="#br0" timeOffset="6343.01">8551 2688 0,'0'0'0,"-42"21"0,0 1 15,20-22-15,22 21 0,0 0 16,0 0-16,22-21 15,-1 0-15,21 0 0,-21 0 16,43 0-16,-22 0 0,22 0 0,-1 0 16,1-21-16,20 0 0,-20 0 0</inkml:trace>
  <inkml:trace contextRef="#ctx0" brushRef="#br0" timeOffset="6919.5">11663 1609 0,'0'0'0,"0"-21"0,0-1 16,0 1-16,-21 0 0,21 0 16,0 0-16,21 21 15,0 21 1,0 0-16,21 21 0,-20 1 0,41-1 16,-21 22-16,22-1 0,-1 1 15,1-22-15,-1 21 0,1 1 0,-1-22 16,1 1-16,-1-1 0,1 0 15,-1 1-15,-20-1 0,20-21 0,-20 0 16,-1 0-16,0 1 0,-21-1 0,1-21 16,-1 0-16,-42 0 31,-1-21-31,1-1 0,0 22 16,0-21-16,0 0 0,0 0 15,-1 21-15,1-21 0,0 0 0,21-1 16,21 22 15,0 22-15,1-22-16,-1 21 0,0 0 15,0 21-15,-21-21 0,0 1 0,0-1 16,0 0-16,0 21 0,0-21 0,0 1 16,-21-1-16,0 0 0,-22 0 15,22-21-15,-21 21 0,21 0 16,-22-21-16,22 0 0,0 0 0</inkml:trace>
  <inkml:trace contextRef="#ctx0" brushRef="#br0" timeOffset="7303.28">13568 2053 0,'0'0'0,"0"-169"31,0 148-31,0 42 15,0 0-15,0 0 16,0 22-16,-21-1 0,21 21 0,0-20 16,0 20-16,0 1 15,0-1-15,0-20 0,0 20 0,-22-21 16,22 22-16,-21-22 0,21 1 0,0-1 0,0-21 16,-21 21-16,21-20 15,-21-1-15,21 0 0,0 0 0</inkml:trace>
  <inkml:trace contextRef="#ctx0" brushRef="#br0" timeOffset="7747.65">13462 2455 0,'-21'-42'16,"42"84"-16,-42-147 0,21 62 0,0 1 0,0 0 16,0-1-16,21-20 0,0 20 15,0 1-15,22 0 0,-22-1 16,21 22-16,0-21 0,1 21 0,-1 0 15,0-1-15,22 22 0,-22 0 16,22 22-16,-22-1 0,0 0 0,1 21 16,-22-21-16,0 22 0,-21-1 0,0-21 15,0 22-15,-21-22 0,-21 21 16,-1-21-16,1 0 0,-22 1 0,1-1 16,21 0-16,-22 0 0,22-21 15,-1 21-15,1-21 0,0 0 0,-1 0 16,22 0-16,0 0 0,0 0 0,21-21 31,0 0-31,21 21 16,0-21-16,0 21 0,1 0 15,-1 0-15,-21 21 0,21-21 16,-21 21-16,0 21 0,21-20 0,0 20 16,-21-21-16,21 21 0,-21 1 0,0-1 15,0-21-15,22 22 0,-22-22 16,21 21-16,-21-21 0,21 0 0,0 1 15,0-1-15,0-21 0,1 21 16,-1-21-16,0 0 0,21 0 0,-21 0 16,22 0-16,-22 0 0,21 0 0,1-21 15,-22 0-15,21 21 0,-21-22 16,0 1-16,1-21 0</inkml:trace>
  <inkml:trace contextRef="#ctx0" brushRef="#br0" timeOffset="8091.45">14224 2498 0,'0'0'0,"0"-21"47,21 21-47,0-22 15,0 22-15,1-21 0,-1 21 16,21-21-16,-21 0 0,22 0 0,-22 21 16,0-21-16,21-1 0,-21 1 0,1 0 15,-1 0-15,-21-21 0,0 20 16,0 1-16,0 0 15,-21 21-15,-1 0 16,1 0-16,-21 21 0,0 0 0,20 1 16,-20-1-16,0 21 0,-1 0 0,1-20 15,21 20-15,0 0 0,0 1 16,21-22-16,0 21 0,0-21 0,0 0 16,0 1-16,21-1 0,0 0 0,21 0 15,-21-21-15,22 0 0,-22 0 16,21 0-16,1 0 0,-1 0 0,0 0 15,22 0-15,-22-21 0,0 0 16,1 0-16,-1-1 0,0-20 16,1 21-16,-1-21 0,0-1 0</inkml:trace>
  <inkml:trace contextRef="#ctx0" brushRef="#br0" timeOffset="8322.96">15134 1820 0,'0'0'0,"-42"-127"31,21 127-31,-1 0 0,1 43 0,21-22 16,-21 21-16,21 1 0,-21 20 0,0-21 16,21 22-16,-21-22 0,21 22 0,0-1 15,0-20-15,-22 20 16,22-21-16,-21 22 0,21-22 0,0 1 16,0-1-16,0 0 0,0 1 0,0-22 15,0 0-15,21 0 0,1 0 16,-1 0-16,0 1 0,0-22 0,21 0 15,-20 0-15,20 0 0,0 0 16,1-22-16,20 1 0</inkml:trace>
  <inkml:trace contextRef="#ctx0" brushRef="#br0" timeOffset="9864.09">15790 2328 0,'0'-21'0,"0"42"15,0-63-15,0 21 0,0-21 0,0 20 16,-21 1-16,0 0 0,0 21 15,0-21-15,-1 0 0,1 21 0,0 0 16,-21 0-16,21 0 0,-22 21 16,22 0-16,-21 0 0,-1 0 0,22 1 15,-21 20-15,0 0 0,-1-21 0,22 22 16,0-1-16,-21 0 0,42 1 16,0-1-16,-22-21 0,22 22 0,0-22 15,0 0-15,22 0 0,-1 0 16,0 0-16,21-21 0,1 0 15,-22 0-15,21 0 0,0 0 0,1 0 0,-1-21 16,0 0-16,-20 0 16,20 0-16,-21 0 0,0-1 0,0-20 15,1 0-15,-1 21 0,0-22 0,-21 1 16,0 0-16,21-1 0,-21 1 16,0 21-16,0 0 0,0-1 0,0 1 15,-21 21 1,21 21-1,-21 1-15,21-1 0,-21 21 0,-1-21 16,22 22-16,0-22 0,0 21 16,0 0-16,0-20 0,0 20 0,0-21 15,22 0-15,-1 0 0,0 1 0,0-1 16,0 0-16,0-21 16,22 0-16,-22 0 0,21 0 0,-21 0 15,22 0-15,-22 0 0,21-21 16,1 0-16,-22-22 0,21 22 0,-21-21 15,22-1-15,-22 22 0,0-42 0,0 20 16,0 1-16,0-21 0,1 20 16,-22-20-16,21-1 0,-21 1 0,21-1 15,-21 1-15,21-1 0,-21 1 16,0 20-16,0 1 0,0 0 0,0-1 16,0 22-16,0 64 15,-42-1 1,21 21-16,-1 1 0,1-1 15,0 1-15,0 21 0,0-22 16,0 1-16,21-1 0,0 1 0,0-1 16,0-21-16,0 22 0,0-22 0,21 1 15,0-1-15,0 0 0,0-21 16,0 1-16,1-1 0,20 0 0,-21-21 16,0 0-16,0 0 0,22 0 15,-22 0-15,0 0 0,0-21 0,22 0 16,-22-1-16,0 1 0,0-21 0,0 21 15,0-22-15,1 1 0,-22 21 16,21-21-16,-21 20 0,0 1 16,0 0-16,0 0 0,0 42 31,0 0-31,0 0 0,-21 1 16,21 20-16,-22-21 0,22 21 15,0-20-15,0-1 0,0 0 0,0 0 16,0 21-16,0-20 0,0-1 15,22-21-15,-1 21 16,0-21-16,0 0 0,0 0 0,0 0 16,1 0-16,-1-21 0,0 21 0,0-21 15,0-22-15,0 22 16,1 0-16,-1-21 0,0 20 0,0-20 0,0 21 16,0-21-16,-21 20 15,22 1-15,-22 0 0,21 0 0,-21 42 31,0 0-15,0 0-16,0 1 0,0-1 0,0 0 16,-21 0-16,21 21 0,0-20 0,0-1 15,0 0-15,0 0 0,0 0 16,0 0-16,0 1 16,21-22-16,0 0 15,0 0-15,0 0 0,0-22 16,1 1-16,-1 21 0,0-21 0,21 0 15,-21 0-15,1-22 16,20 22-16,-21 0 0,0 0 0,0 0 16,1 0-16,-1-1 0,0 1 15,-21 42 1,-21 1 0,21-1-16,-21 0 0,21 0 15,-22 21-15,22-20 0,-21-1 0,21 0 16,0 21-16,0-21 0,0 1 0,0-1 15,0 0 1,21 0-16,1-21 0,20 21 0,-21-21 16,21 0-16,1 0 0,-1 0 15,-21 0-15,22 0 0,-1 0 0,0-21 16,1 0-16,-1 0 0,-21 0 0,21-1 16,-20-20-16,-1 21 0,0-21 15,0-1-15,0 1 0,0 21 0,-21-22 16,22 22-16,-22 0 0,0 0 15,0 0-15,-22 21 16,1 21-16,0 0 0,0 0 16,0 0-16,21 22 0,0-22 15,-21 21-15,21-21 0,0 22 16,0-22-16,0 0 0,0 0 16,0 0-16,0 1 0,0-1 0,21 0 15,0-21-15,0 21 0,0-21 0,22 0 16,-1 0-16,-21 0 0,21 0 15,1 0-15,-22 0 0,21-21 0,-21 0 16,22 21-16,-1-21 0,-21-22 16,22 22-16,-22 0 0,0-21 0,-21 20 15,0-20-15,0 0 0,0 21 0,0-22 16</inkml:trace>
  <inkml:trace contextRef="#ctx0" brushRef="#br0" timeOffset="10083.95">17399 1863 0,'-85'21'15,"170"-42"-15,-191 63 16,85-42-16,0 21 0,21 0 31,-21-42 16,-1 0-47,1 21 0,0-21 16,-21 21-16</inkml:trace>
  <inkml:trace contextRef="#ctx0" brushRef="#br0" timeOffset="10290.84">16235 1884 0,'0'0'16,"0"21"-16,42-21 15,-21 0-15,22 0 16,-1 0-16,0 0 0,1 0 16,20 0-16,1 0 0,-22 0 0,21 0 15,1 0-15,-1 0 0,-20 0 16,-1 0-16,22 0 0,-22 0 16,-21 0-16,21 0 0,-20 0 0,-1 0 15</inkml:trace>
  <inkml:trace contextRef="#ctx0" brushRef="#br0" timeOffset="11207.32">10245 2392 0,'0'0'0,"21"-42"31,-21 20-31,-21 1 16,-1 21-16,1 0 16,0 0-16,0 0 0,-21 0 15,20 21-15,1-21 0,-21 22 0,0 20 16,20-21-16,-20 21 0,0 1 0,-1-1 15,22 0-15,-21 1 16,0 20-16,20-20 0,-20-1 0,21 0 16,0 1-16,0-1 0,21 0 0,0-21 15,0 22-15,0-1 0,0-21 16,0 0-16,0 22 0,21-22 0,0 0 16,0 0-16,21 0 0,-20 1 15,-1-22-15,21 21 0,-21-21 0,22 0 16,-22 0-16,21 0 0,-21 0 0,22 0 15,-1-21-15,-21-1 0,21 22 16,-20-21-16,-1 0 0,21 0 0,-21 0 16</inkml:trace>
  <inkml:trace contextRef="#ctx0" brushRef="#br0" timeOffset="11723.03">10668 2582 0,'0'0'0,"0"-21"16,-21 21-1,21 21 1,-21-21-16,-1 22 0,22-1 0,-21 21 16,0-21-16,21 22 0,-21-22 15,0 0-15,0 21 0,-1-21 16,1 22-16,0-22 0,0 0 0,0 21 15,0-20-15,-1-1 0,22 0 0,-21 0 16,0-21-16,21 21 0,0 0 16,-21-21-1,42 0 1,-21-21-16,21 0 16,0 0-16,1 0 0,-1 0 0,21-1 15,-21 1-15,0-21 0,22 0 16,-22-1-16,0 1 0,21 0 0,-20 20 15,-1-20-15,0 21 0,0 0 16,0 0-16,-21-1 0,0 44 16,-21 20-1,0-21-15,0 0 0,0 22 16,-1-22-16,1 0 0,0 21 16,0-21-16,0 1 0,0-1 0,-1 0 15,1 0-15,0 0 0,21 0 0,0 1 16,-21-22-16,21 21 15,21-21 1,0 0 0,0-21-16,-21-1 0,22 1 15</inkml:trace>
  <inkml:trace contextRef="#ctx0" brushRef="#br0" timeOffset="12040.84">10901 2244 0,'0'-21'0,"0"42"0,21-42 0,0 21 31,0 0-31,0 0 0,1 0 0,-1 0 16,0 21-16,0 0 0,21 0 0,-20 21 16,20 1-16,-21-1 0,0 0 15,22 1-15,-22 20 0,21-20 16,-21-1-16,-21 21 0,0-20 0,0-1 15,0 0-15,-21 1 0,0 20 16,0-42-16,-22 22 0,-20-1 0,21 0 16,-22-20-16,22 20 0,-22-21 0,1 0 15,-1 0-15,22 1 0,0-1 16,-22 0-16,22-21 0,21 21 0,-22-21 16,22 0-16,0 0 0,0 0 0,0 0 15,-1 0-15,1 21 0,0-21 16</inkml:trace>
  <inkml:trace contextRef="#ctx0" brushRef="#br0" timeOffset="14535.42">19346 1905 0,'0'0'0,"106"-21"31,-85 0-31,0 21 16,-21-21-16,22 21 0,-1-22 15,0 1-15,-21 0 16,0 0 0,-21 21-16,0 0 15,-22 21-15,1 0 0,21 0 16,-22 22-16,-20-1 0,21 0 0,-1 1 16,1-1-16,0 0 0,-1 1 15,1 20-15,0-20 0,-1 20 0,1 1 16,21-1-16,0 1 0,-1-22 15,22 21-15,0 1 0,0-22 16,0 1-16,22-1 0,-1 0 0,0 1 16,0-22-16,21 21 0,-20-21 15,20 0-15,0 1 0,-21-1 0,22-21 16,20 0-16,-20 0 0,-1 0 16,0 0-16,1 0 0,-1-21 0,21 21 15,-20-22-15,-1 1 0,0 0 0,-20 0 16</inkml:trace>
  <inkml:trace contextRef="#ctx0" brushRef="#br0" timeOffset="15052.12">20151 2138 0,'0'0'0,"0"21"16,-22 0 0,1-21-16,0 21 0,0 22 0,0-22 15,0 0-15,-1 21 0,1 1 16,0-1-16,-21-21 0,21 22 16,-1-1-16,-20 0 0,21-21 0,-21 22 15,20-22-15,1 0 0,0 0 16,0 0-16,21 1 0,21-44 47,0 1-47,22 0 0,-22-21 15,21 21-15,0-22 0,-20 1 0,20 0 16,0-22-16,1 22 0,-22-1 0,21 22 16,-21-21-16,22 0 15,-22 20-15,-21 1 0,-21 21 31,21 21-31,-22 1 16,-20-1-16,21 0 0,0 21 0,-22-21 16,22 22-16,0-22 0,-21 21 15,21-21-15,-1 22 0,-20-22 0,21 0 16,0 0-16,0 0 0,-1 1 16,22-1-16,-21 0 0,0-21 15,21 21-15,21-42 31</inkml:trace>
  <inkml:trace contextRef="#ctx0" brushRef="#br0" timeOffset="15387.93">20574 2159 0,'21'-21'0,"-42"42"0,63-42 0,-42 42 31,-21 0-15,0 0-16,-21 1 0,20-1 0,-20 21 15,21-21-15,-21 22 0,-1-1 16,1 0-16,21 1 0,-22-1 0,22-21 15,0 21-15,-21-20 0,21 20 0,-1-21 16,1 0-16,21 0 0,0 1 16,-21-22-16,21 21 0,21-42 31,0-1-15,1 1-16,-22 0 0</inkml:trace>
  <inkml:trace contextRef="#ctx0" brushRef="#br0" timeOffset="15795.7">20659 1715 0,'0'0'16,"0"-22"-16,-22 22 0,22-21 15,22 21-15,-1 21 16,0-21-16,21 43 0,1-22 16,-1 0-16,21 21 0,-20 1 15,-1-1-15,0 0 0,1 1 0,-22 20 16,21-20-16,1 20 0,-22-21 16,0 22-16,-21 21 0,0-22 0,0 1 15,0-1-15,-21 22 0,-22-22 16,1-20-16,0 20 0,-22-21 0,1 1 15,-1-1-15,1 0 0,-1-20 16,1 20-16,-1-21 0,1 0 0,20-21 16,1 21-16,0-21 0,21 0 15,-22 22-15,22-22 0,0 0 0,0 0 16,21-22 0,0 1-1,0 0-15,-21 0 16</inkml:trace>
  <inkml:trace contextRef="#ctx0" brushRef="#br0" timeOffset="22783.44">360 4106 0,'0'0'0,"21"0"15,-21-21-15,21 21 0,-21-21 16,0 0-16,21 0 16,-21 0-16,0-1 15,0 1-15,0 0 16,0 0-16,0 0 15,0 0 1,0 42 15,0 0-31,0 0 0,0 21 16,0 1-16,0 20 0,0-20 16,0 20-16,0 1 0,0-1 0,0-21 15,0 22-15,0-22 0,0 22 16,-21-22-16,21 0 0,0 22 15,0-22-15,0-21 0,-21 22 0,21-22 16,0 21-16,0-21 0,0 1 16,0-1-16,0-42 31,0-1-31,21 1 16,0 0-16,0 0 15,-21-21-15,0 20 0,22 1 16</inkml:trace>
  <inkml:trace contextRef="#ctx0" brushRef="#br0" timeOffset="24187.26">889 4487 0,'0'22'47,"0"-1"-32,0 0 1,0 0 15,21-21 1,-21-21-17,21 0-15,-21 0 16,0-1-1,0 1-15,0 0 16,-21 21 31,21 21-47,0 0 16,0 1-16,0 20 31,21-42-31,0 0 15,1 0-15,-1 0 0</inkml:trace>
  <inkml:trace contextRef="#ctx0" brushRef="#br0" timeOffset="24695.97">2371 3789 0,'0'0'0,"-22"-21"0,22-22 0,0 22 16,-21 0-16,21-21 0,0 21 16,0-1-16,0 1 0,0 0 0,0 0 15,21 21 1,1 0-16,-1 21 0,21-21 0,-21 42 15,22-20-15,-1 20 0,0 0 16,1 22-16,-1-1 0,0 1 16,1-1-16,-1 22 0,-21 0 0,21-22 15,-20 1-15,20-1 0,-21 1 16,0-22-16,0 0 0,-21 1 0,22-1 16,-1-21-16,-21 21 0,0-20 15,0-1-15,21 0 0,-21-42 31,0 0-15,0-1-16</inkml:trace>
  <inkml:trace contextRef="#ctx0" brushRef="#br0" timeOffset="24991.8">3281 3662 0,'0'0'0,"0"-21"0,0 0 0,0-1 0,-21 22 16,-1 0 0,1 22-16,-21 20 0,0-21 0,-1 21 15,1 1-15,0 20 0,-22 1 16,1-1-16,-22 22 0,21-22 0,-20 1 16,20 21-16,-20-22 0,20 1 15,1-22-15,20 21 0,-20-20 16,42-1-16,-22 0 0,22-20 15,0 20-15,0-21 0,21 0 0,0 0 16,21-21 0,0 0-16,0 0 0,0 0 0,22-21 15,-1 21-15,0-21 0,22 0 16,-22 0-16</inkml:trace>
  <inkml:trace contextRef="#ctx0" brushRef="#br0" timeOffset="25283.64">3365 4085 0,'0'0'0,"64"-63"31,-64 84-31,0 0 0,0 21 16,0-20-16,0 20 0,0 21 0,0-20 16,0 20-16,0 1 0,0-22 0,0 43 15,-21-22-15,21 22 0,0 0 16,0-1-16,-21 22 0,21-21 0,-22-1 15,22 22-15,-21-21 0,21 0 16,0-1-16,0 1 0,-21 0 0,21-22 16,0 1-16,0-1 0,0 1 0,0-22 15,0-21-15,0 21 0,0-20 16,0-1-16,21-21 0,0 0 16,1-21-16,-1-1 0,0 1 15,0-21-15,0 0 0,0-22 16</inkml:trace>
  <inkml:trace contextRef="#ctx0" brushRef="#br0" timeOffset="25583.47">3662 4551 0,'0'-42'0,"0"84"0,-21-148 16,-1 43-16,1-1 0,21 22 16,-21-1-16,21-20 0,0 21 0,0-1 15,0 1-15,0 21 0,0 0 16,21-1-16,0 1 0,1 0 15,20 21-15,0 0 0,1 0 0,-1 0 16,21 21-16,-20 0 0,-1 1 16,-21-1-16,22 21 0,-22-21 0,0 22 15,0-1-15,-21-21 0,0 21 16,0-20-16,-21 20 0,0-21 0,-22 0 16,1 0-16,21 1 0,-21-1 0,-1 0 15,1 0-15,21-21 0,-22 0 16,22 21-16,0-21 15,42 0 1,-21-21-16,21 0 16,22 21-16</inkml:trace>
  <inkml:trace contextRef="#ctx0" brushRef="#br0" timeOffset="26087.29">4635 4106 0,'0'0'15,"0"-21"-15,0 0 0,0 0 0,0 0 0,0 0 16,0-1-16,-21 22 16,0 0-16,0 0 0,-21 0 0,20 0 15,1 0-15,-21 0 0,21 43 16,-22-22-16,22 0 0,-21 21 0,21 1 16,-22-1-16,22 0 0,0 1 15,0-1-15,0 0 0,0 1 16,-1-22-16,22 21 0,0-21 0,0 1 15,0-1-15,0 0 0,0 0 16,22-21 0,-1 0-16,0 0 0,0 0 0,0 0 15,22-21-15,-22 0 0,21 0 16,0-1-16,1 1 0,-22 0 0,21-21 16,-21 21-16,22-22 0,-22 1 15,0 0-15,-21-1 0,0 1 0,21 0 16,-21 20-16,0-20 0,0 21 15,0 0-15,0 0 0,0 42 32,-21 21-32,21-21 0,0 22 15,0-1-15,-21 0 0,21 1 0,0-1 16,0-21-16,0 21 0,0 1 0,0-22 16,0 21-16,0-21 0,0 1 15,21-1-15,-21 0 0,21-21 0,0 21 16,1-21-16,-1 0 0,21 0 15,-21 0-15,22 0 0,-22 0 0,21 0 16,0 0-16,-20-21 0,20 0 16,-21 0-16,21-22 0</inkml:trace>
  <inkml:trace contextRef="#ctx0" brushRef="#br0" timeOffset="26335.15">5207 3704 0,'0'-21'0,"0"42"0,0-21 31,0 21-31,0 22 0,0-1 16,0 0-16,0 1 0,0 20 0,0-20 15,0 20-15,0 1 16,0-22-16,-21 21 0,21-20 0,-21-1 16,21 0-16,0 1 0,0-1 0,0-21 15,0 0-15,0 1 0,0-1 16,0 0-16,0 0 0,21-21 15,0 0-15,0 0 16,-21-21-16,42 0 0,-20 0 0,-1-1 16,21 1-16</inkml:trace>
  <inkml:trace contextRef="#ctx0" brushRef="#br0" timeOffset="26782.89">5651 3789 0,'0'0'0,"0"-21"0,0-22 0,0 22 16,0 0-16,0 0 0,0 0 0,0 42 31,0 0-31,0 0 0,0 22 0,0-22 16,0 21-16,0 22 0,0-22 0,0 21 15,0-20-15,-21 20 0,21-20 16,0 20-16,0-21 0,0 1 0,-21-1 16,21 0-16,0 1 0,-21-22 0,21 21 15,0-21-15,-21 1 0,21-1 16,0-42 31,0-1-47,0 1 0,0-21 0,0 21 15,21-22-15,0 1 0,0 0 16,0-1-16,1-20 0,20 21 0,-21 20 16,21-20-16,1 21 0,-22 0 0,21 0 15,1 21-15,-22 0 0,21 0 16,-21 21-16,22 0 0,-22 0 0,0 21 15,0-20-15,-21 20 0,0 0 16,0 1-16,0-1 0,0-21 0,0 21 16,0 1-16,0-22 0,-21 0 0,0 21 15,0-20-15,-1-1 0,1-21 16,0 21-16,0-21 0,0 0 16,0 0-16,-1 0 0,1 0 15,0 0-15,-21 0 0,21-21 16</inkml:trace>
  <inkml:trace contextRef="#ctx0" brushRef="#br0" timeOffset="26950.8">4889 4085 0,'0'0'0,"0"-21"16,22 21-1,-1 0-15,0 0 16,0 0-16,21 0 0,1 0 0,-1 0 15,22-21-15,-22 0 0,21 21 0,1-21 16,-22 21-16,22-22 0</inkml:trace>
  <inkml:trace contextRef="#ctx0" brushRef="#br0" timeOffset="27568.44">7197 3810 0,'0'0'0,"0"-21"0,-22 0 16,22 0-16,0-1 15,0 44 1,0-1 0,0 0-16,-21 0 0,21 21 0,0 1 15,0 20-15,0-20 0,-21 20 0,21-21 16,0 22-16,-21-22 16,0 22-16,0-22 0,-1 0 0,1 1 15,0-22-15,0 21 0,21-21 0,-21 1 16,0-1-16,-1 0 15,1-21-15,21-21 16,0 0 0,0-1-16,0 1 0,0 0 15,21-21-15,1 21 0,-1-22 0,21 22 16,-21-21-16,22-1 0,-1 1 16,0 21-16,1 0 0,-1 0 0,21-1 15,-20 1-15,20 21 0,-20 0 16,20 0-16,-21 21 0,-20 1 15,20-1-15,-42 21 0,0-21 0,0 22 16,0-22-16,-42 0 0,20 21 0,-20-21 16,0 22-16,-22-22 0,22 0 15,0 0-15,-22 0 0,22-21 0,-1 22 16,1-1-16,0-21 0,21 0 16,-1 0-16,1 0 0,64-21 31,-22 21-31,21-22 0,-21 1 15,22 0-15,-1 0 0,21-21 16,-20 20-16</inkml:trace>
  <inkml:trace contextRef="#ctx0" brushRef="#br0" timeOffset="28163.1">7980 4043 0,'0'0'0,"0"21"15,0 0-15,0 0 16,0 1-16,-21 20 0,-1-21 0,22 0 15,-21 0-15,0 22 0,21-22 16,0 0-16,0 0 0,0 0 0,0 1 16,0-1-16,0 0 0,0 0 15,21-21-15,0 0 0,1 0 0,20 0 16,-21 0-16,21 0 0,1 0 0,-1-21 16,0 0-16,1 0 15,-1-1-15,-21 1 0,22 0 0,-22-21 16,0-1-16,0 22 0,0-21 0,0 0 15,1-1-15,-22 22 0,21-21 16,-21 21-16,0-1 0,0 1 0,0 42 31,0 1-31,0 20 16,0-21-16,-21 21 0,21 22 0,0-22 16,0 1-16,-22 20 0,22 1 15,0-1-15,-21-21 0,21 43 16,0-21-16,0 20 0,0 1 0,0-22 15,0 22-15,0 0 0,0-1 0,0 1 16,0 0-16,0-1 0,0 1 16,0 0-16,0-1 0,21 1 0,1 0 15,-22-22-15,21 1 0,-21-1 0,21 1 16,-21-1-16,0-20 0,0-1 0,0-21 16,0 21-16,0-20 0,-21-22 15,0 0-15,-1 0 0,1 0 0,0 0 16,0-22-16,0-20 0,0 21 0,-1-21 15,-20-22-15,21 22 0,0-22 16,0-20-16,-1 20 0,22-21 16,0 1-16,0-1 0,0 0 0,0 1 15,0-1-15,0 0 0,22 22 0,-1-22 16,0 1-16,0 20 0,21 1 16,-20-1-16,20 22 0,0-1 0,1 1 15,20-21-15,-21 20 0,22 1 16,-1 0-16</inkml:trace>
  <inkml:trace contextRef="#ctx0" brushRef="#br0" timeOffset="28691.8">10308 3704 0,'0'-21'16,"0"42"-16,-21-42 0,0 21 0,0 0 15,-1 0-15,1 21 0,0 0 16,0 22-16,0-22 0,0 42 0,-1-20 16,1 20-16,0-20 0,0 20 15,-21 1-15,20-22 0,-20 21 16,0-20-16,21-1 0,-22 0 0,1-20 15,21 20-15,0-21 0,-1 0 0,1-21 16,21 21-16,0-42 16,0 0-1,21 0-15,1 0 0,20-22 16,-21 1-16,21 0 0,-20-1 0,20-20 16,0 21-16,1-22 0,20 1 0,-21-1 15,1 1-15,-1-1 0,0 22 16,-20-22-16,20 22 0,0 21 0,-21-22 15,1 43-15,-1 0 0,0 0 0,0 0 16,0 22-16,-21-1 16,0 21-16,0 0 0,0 1 0,0-1 15,0 22-15,0-22 0,0 21 0,0 1 16,0-1-16,0-20 0,0-1 16,-21 22-16,21-22 0,-21 0 0,21-21 15,0 22-15,0-22 0,0 0 16,0 0-16,0 0 0,-21-21 15,0 0-15,-1 0 16</inkml:trace>
  <inkml:trace contextRef="#ctx0" brushRef="#br0" timeOffset="29723.54">9652 4170 0,'-42'-21'0,"84"42"0,-106-63 15,43 20-15,0 1 16,21 0-16,21 0 15,22 21-15,-1 0 0,0 0 16,22-21-16,-1 21 0,22 0 0,0-21 16,-1-1-16,22 1 0,-21 21 0,-1-21 15,22 0-15,-21 0 0,0 0 16,-1-1-16,-20-20 0,-1 21 0,1 0 16,-22-22-16,0 22 0,-20-21 15,-1 0-15,0-1 0,-21 22 16,0-21-16,0 21 0,0-22 0,0 22 15,-21 0-15,0 21 0,-1 0 16,1 0-16,0 21 0,0 0 16,0 0-16,0 22 0,-1-1 0,22 0 15,-21 22-15,0-22 0,0 22 16,21-22-16,-21 22 0,0-1 0,-1 1 16,22-22-16,-21 21 0,21-20 0,-21-1 15,21 0-15,0 1 0,0-1 16,0-21-16,0 0 0,21 1 0,0-22 15,1 21-15,-1-21 0,21 0 16,0 0-16,-20 0 0,20 0 16,21-21-16,-20-1 0,-1 1 0,0 0 15,1 0-15,-1-21 0,0-1 16,1 1-16,-1-22 0,-21 22 0,22-21 16,-22 20-16,0-20 0,0-1 0,0 22 15,0-22-15,-21 22 0,0-21 16,22 20-16,-22 1 0,0 21 0,0-22 15,0 22-15,0 0 0,-22 42 32,1 22-32,21-22 0,-21 21 0,0 0 15,21 1-15,-21-1 0,0 22 16,21-22-16,-22 0 0,1 22 0,21-22 16,-21 22-16,21-22 0,0 0 15,0 1-15,0-1 0,0 0 16,0 1-16,0-22 0,0 0 0,21 0 15,0 0-15,1 0 0,20-21 0,-21 0 16,0 0-16,22 0 0,-1 0 16,-21 0-16,21-21 0,1 0 0,-22 0 15,21 0-15,-21-22 0,22 22 0,-22-21 16,0 0-16,0-1 0,0 22 16,1-21-16,-22-1 0,0 22 15,0 0-15,0 0 0,-22 21 16,1 0-1,0 21-15,0 0 0,0 0 16,0 22-16,21-22 0,0 21 0,-22 1 16,22-22-16,0 21 0,0-21 15,0 22-15,0-22 0,0 0 0,0 0 16,0 0-16,22-21 0,-22 21 16,21-21-16,0 0 0,0 0 0,0 0 15,22 0-15,-22 0 0,21 0 0,0-21 16,-20 0-16,20 0 0,-21 0 15,21-22-15,-20 22 0,-1-21 0,0 0 16,0-1-16,0 1 0,0 21 0,1-22 16,-22 22-16,21 21 15,-21 21 1,0 1-16,-21-1 0,21 0 16,-22 21-16,1-21 0,21 22 15,-21-22-15,21 0 0,0 21 0,0-20 16,0-1-16,-21 0 0,21 0 15,21-21 17,-21-21-32,21 21 15</inkml:trace>
  <inkml:trace contextRef="#ctx0" brushRef="#br0" timeOffset="29887.44">12319 3704 0,'0'0'15,"0"-21"-15,0 0 0,0 0 0,-21 0 0,21-1 16,-21 1 0,-1 21-16,1 0 15,0 0 1,0 0-16,0 0 16,0 0-16</inkml:trace>
  <inkml:trace contextRef="#ctx0" brushRef="#br0" timeOffset="30071.63">10795 3725 0,'0'0'0,"-21"0"0,21 22 16,21-1-16,0-21 15,0 0-15,22 0 0,-1 0 16,0 21-16,22-21 0,-1 0 0,1 0 15,-1 0-15,22 0 0,-22 0 0,22 0 16,0-21-16</inkml:trace>
  <inkml:trace contextRef="#ctx0" brushRef="#br0" timeOffset="30567.51">12763 3535 0,'0'-21'16,"0"42"-16,-21-42 31,0 42-31,0 0 0,21 0 0,-21 0 16,21 1-16,0 20 0,0-21 15,-21 21-15,21 1 0,0-1 0,-22 0 16,22 1-16,0-1 0,0 22 16,0-22-16,-21 0 0,21 1 0,-21-1 15,21 0-15,-21-21 0,21 22 16,0-22-16,0 0 0,-21 0 0,21 0 15,0 1-15,-21-22 0,21-22 32,0 1-17,21 0-15,0-21 0,0 21 16,-21-22-16,42 22 0,-20-21 0,-1 21 16,21-22-16,-21 22 0,22 0 0,-22 21 15,21 0-15,-21 0 0,22 0 16,-22 0-16,0 0 0,0 21 15,0 0-15,0 0 0,-21 1 16,22-1-16,-22 0 0,0 21 0,0-21 16,0 1-16,-22-1 0,-20 0 0,21 0 15,0 0-15,-22 0 0,1-21 16,21 22-16,-21-1 0,-1-21 0,22 0 16,0 0-16,0 0 0,0 0 0,21-21 31,21-1-31,0 1 15,0 0-15,21 0 0,-20-21 0,20 20 16</inkml:trace>
  <inkml:trace contextRef="#ctx0" brushRef="#br0" timeOffset="31570.96">13123 3895 0,'0'0'0,"21"-21"0,1 21 0,-1 0 16,0 0-16,-21 21 15,0 0 1,0 0-16,0 21 0,0 1 0,0-22 15,-21 21-15,21 1 0,-21-22 0,21 21 16,0-21-16,0 22 0,0-22 16,0 0-16,0 0 0,0 0 0,0 0 15,21-21-15,21 22 0,-21-22 16,0 0-16,22 0 0,-22 0 16,21 0-16,-21-22 0,22 1 15,-1 21-15,-21-42 0,22 21 0,-22 0 16,0-22-16,0 1 0,0 0 15,0-1-15,-21 1 0,0 0 0,22 20 16,-22 1-16,0-21 0,21 42 16,-21-21-16,0 42 15,-21 0-15,-1 0 0,22 0 16,-21 1-16,21 20 0,-21-21 16,21 21-16,0-20 0,0 20 0,0-21 15,0 21-15,0-20 0,0-1 16,0 0-16,0 0 0,21 0 15,0-21-15,1 0 0,-1 0 16,21 0-16,-21 0 0,0 0 0,22 0 16,-22-21-16,0 0 0,21 0 15,-20-22-15,-1 22 0,0-21 0,21 0 16,-21-22-16,1 22 0,-1-22 16,21 22-16,-21-22 0,0 1 0,22-1 15,-22 22-15,0-21 0,0 20 0,-21-20 16,0 42-16,0-22 0,0 22 15,-21 21-15,0 0 16,0 21-16,-22 0 16,22 22-16,0-1 0,0 0 0,-21 1 0,20-1 15,1 0-15,0 22 0,0-22 16,21 22-16,0-22 0,0 22 16,0-22-16,0 21 0,0-20 0,0-1 15,21 0-15,0-20 0,0 20 0,1-21 16,-1 0-16,0 0 0,0 1 15,21-1-15,-20-21 0,20 0 0,-21 0 16,21 0-16,-20 0 0,20-21 0,-21-1 16,21 1-16,-20 0 0,20-21 15,-21-1-15,0 1 0,0 0 16,1-1-16,-1-20 0,0 42 16,-21-22-16,21 22 0,-21 0 0,0 0 15,0 0-15,0 42 16,-21 21-16,0-21 15,0 22-15,21-22 0,-22 21 0,22 1 16,0-22-16,0 21 0,0-21 0,0 22 16,0-22-16,0 0 0,0 0 15,22 0-15,-22 0 0,21-21 0,0 0 16,0 0-16,0 0 0,22 0 16,-22 0-16,0 0 0,0-21 15,21 0-15,-20 0 0,-1 0 16,0-22-16,21 22 0,-21-21 15,1 0-15,-1 20 0,0 1 0,0 0 16,0 0-16,-21 42 16,0 21-1,-21-20-15,0-1 0,21 21 0,-21-21 16,21 22-16,-21-22 0,-1 0 0,22 0 16,0 0-16,0 0 0,0 1 15,-21-1-15,21 0 16,-21-21-1,21-21-15,0 0 16</inkml:trace>
  <inkml:trace contextRef="#ctx0" brushRef="#br0" timeOffset="31770.84">14245 3620 0,'0'0'0,"-21"0"0,21-22 0,21 22 15,0 0-15,0 0 16,22 0-16,-22 0 0,21 0 16,1 0-16,-22 0 0,21 0 0,0 0 15,1 0-15,-22 0 0,21 0 16,-21 0-16,1 0 0,-1 0 16</inkml:trace>
  <inkml:trace contextRef="#ctx0" brushRef="#br0" timeOffset="32511.42">3619 4593 0,'0'0'0,"-63"0"0,21 0 16,-1 0-16,-20-21 0,20 21 16,22 0-16,-21 0 0,0 0 0,-1 0 15,22 0-15,0 0 0,-21 0 16,20 0-16,22 21 15,22-21 1,20 0-16,0 21 0,22-21 16,-1 0-16,22 0 0,0 0 0,20 0 15,22 0-15,0 0 0,0 0 16,43 0-16,-1 0 0,22 0 16,-1 0-16,22 0 0,-1 0 0,22 0 15,0 0-15,21 0 0,0 0 16,21 0-16,0 0 0,22 0 0,-1 0 15,0 0-15,1-21 0,20 21 0,1 0 16,-1-21-16,1 0 0,-1 21 16,22 0-16,-22 0 0,1-21 0,-1 21 15,1 0-15,-1 0 0,-20 0 16,-1 0-16,-21-21 0,22 21 0,-22 0 16,-21 0-16,-21 0 0,-1 0 0,-20 0 15,0 0-15,-43 0 0,0 0 16,-20 0-16,-22 0 0,-22 0 15,-20 0-15,-21 0 0,-22 0 16,0 0-16,-21 0 0,1 0 0,-44 0 31,1 0-31,0 21 0,0 0 16,-21-21-16,20 21 0,-20-21 0,-21 21 16,-1-21-16,1 21 0</inkml:trace>
  <inkml:trace contextRef="#ctx0" brushRef="#br0" timeOffset="33367.17">5673 5694 0,'0'0'0,"21"-21"0,0-22 0,0 22 0,0-21 15,0 21-15,1-22 0,-1 22 16,0 0-16,0 0 0,-21 0 0,21 0 15,-21 42 17,0 0-32,-21 0 0,0 21 0,-21 1 15,20-1-15,-20 22 0,0-1 16,-1 1-16,1-1 0,0 1 0,-22-1 16,22 1-16,-22-1 0,22 1 15,0-1-15,-22 1 0,22-1 16,0-21-16,-1 22 0,1-22 0,21 1 15,0-22-15,-1 0 0,22 0 16,-21 0-16,21 0 0,21-21 16,-21-21-16,22 0 15,-1 0-15,0-21 0,21 20 0,-21-20 16</inkml:trace>
  <inkml:trace contextRef="#ctx0" brushRef="#br0" timeOffset="33660">6223 5419 0,'0'0'0,"21"-21"0,-21-1 15,21 22-15,-42 22 32,21-1-32,-42 0 0,21 21 0,-1 1 15,-20 20-15,21 1 0,-21-1 16,-22 1-16,22-1 0,-1 1 0,-20-1 15,21 1-15,-22-1 0,22-21 16,-1 22-16,1-1 0,0-20 16,-1 20-16,1-20 0,21-1 0,0-21 15,0 21-15,-1-20 0,22-1 16,0 0-16,22-42 16,-1 0-1,21-1-15,0 1 0,-20-21 16</inkml:trace>
  <inkml:trace contextRef="#ctx0" brushRef="#br0" timeOffset="33927.85">6604 5419 0,'0'0'0,"0"-21"16,21-1-1,-21 44-15,0 20 16,0-21-16,0 21 0,-21 22 0,0-1 15,21 1-15,-43-1 0,22 1 16,0-1-16,0 1 0,-21-22 0,20 22 16,1-1-16,0-20 0,-21-1 0,42 0 15,-21 1-15,21-1 0,-22-21 16,22 21-16,0-20 0,0-1 16,0 0-16,22-21 15,-1 0-15,0 0 0,0-21 16,21 0-16,-20-1 0,-1 1 0,0 0 15,0 0-15</inkml:trace>
  <inkml:trace contextRef="#ctx0" brushRef="#br0" timeOffset="34103.75">6181 6054 0,'0'0'0,"-22"0"0,1 0 0,42 0 31,1-21-31,-1 21 15,0 0-15,21 0 0,1-22 16,-1 22-16,0-21 0,22 21 16,-22-21-16,22 21 0,-1-21 0,-21 21 15,22 0-15,-1 0 0</inkml:trace>
  <inkml:trace contextRef="#ctx0" brushRef="#br0" timeOffset="35035.22">7175 6160 0,'0'0'0,"0"21"0,0 0 16,22-21-16,-1 0 0,0 0 16,0 0-16,0 0 15,0-21-15,1 0 0,-1 21 16,0-22-16,0 1 0,0 0 16,0 0-16,1 0 0,-22-22 15,0 22-15,0 0 0,0-21 0,0 21 16,0-1-16,-22-20 0,1 21 0,0 21 15,-21-21-15,21 21 0,-22 0 16,22 0-16,-21 0 0,-1 21 0,1 0 16,0 21-16,21-20 0,-22 20 0,1-21 15,21 21-15,0 1 0,-1-22 16,1 21-16,21-21 0,0 1 16,0-1-16,0 0 0,0 0 0,21 0 15,1 0-15,-1-21 0,21 22 0,-21-22 16,22 0-16,-1 0 0,-21 0 15,21 0-15,1 0 0,-1 0 0,-21-22 16,22 22-16,-1-21 0,-21 0 16,21 0-16,-20 0 0,20 0 0,-21-1 15,0-20-15,0 21 0,1 0 16,-22-22-16,0 22 0,0 0 0,0 0 16,0 0-16,0 0 0,0-1 0,-22 22 31,1 22-31,0-1 0,21 0 0,-21 0 15,0 0-15,21 0 0,0 22 0,-21-22 16,21 21-16,0-21 0,0 1 16,0 20-16,0-21 0,0 0 15,0 0-15,21 1 0,0-1 0,0 0 16,21 0-16,-20 0 0,41-21 16,-21 0-16,1 0 0,20 0 0,1 0 15,-1 0-15,-20 0 0,20-21 16,1 0-16,-22 0 0,21 0 0,-20-1 15,-1 1-15,0 0 0,-20 0 0,-1 0 16,0-22-16,-21 22 0,21 0 16,-21-21-16,0 21 0,0-22 15,-21 22-15,0 0 0,0 0 0,-1 0 0,-20 21 16,0 0-16,21 0 0,-22 0 16,1 0-16,0 21 0,-1 0 15,1 0-15,0 0 0,20 22 0,1-22 16,0 21-16,0-21 0,21 22 15,0-1-15,0-21 0,0 21 0,0 1 16,21-22-16,0 21 0,22 1 0,-22-1 16,21 0-16,-21 1 0,22-1 15,-1 21-15,-21-20 0,21-1 0,-20 0 16,-1 1-16,0-1 0,0 0 0,-21 1 16,0-1-16,0 0 0,0 1 15,-21-1-15,0 0 0,-22 1 16,1-22-16,0 21 0,-1-21 0,-20 1 15,21-22-15,-22 0 0,1 0 0,-1 0 16,22 0-16,-22-22 0,1 1 16,20 0-16,1 0 0,0-21 0,-1 20 15,1-20-15,21 0 0,21 21 0,0-22 16,0-20-16,0 20 0,21 1 16,0-21-16,0-1 0,22 1 0,20-1 15,1 1-15,-1-22 0,22 21 0,-22 1 16</inkml:trace>
  <inkml:trace contextRef="#ctx0" brushRef="#br0" timeOffset="36611.31">8699 5757 0,'0'0'0,"43"-42"31,-43 63-15,-21 0-16,-1 22 0,22-22 15,0 21-15,-21-21 0,21 22 0,-21-1 16,0-21-16,21 22 0,-21-22 0,21 21 15,0-21-15,-21 0 0,21 1 0,0-1 16,-22 0-16,22 0 16,0-42 15,22 21-31,-1-21 0,0 0 16,0-1-16,0 1 0,0-21 0,1 21 15,-1-22-15,21 22 0,-21-21 0,0 21 16,1 0-16,-1-1 0,0 1 15,0 21-15,0 0 0,0 0 0,1 0 16,-1 21-16,-21 1 16,21 20-16,-21-21 0,0 0 15,0 0-15,21 22 0,-21-22 0,21 0 16,-21 0-16,21 0 0,1 1 0,-1-1 16,0-21-16,0 21 0,0 0 15,0-21-15,22 0 0,-22 0 16,21 0-16,-21 0 0,22 0 0,-1 0 15,0 0-15,1 0 0,20-21 16,-20 0-16,-1 21 0,0-21 0,1-1 16,-22 1-16,21-21 0,-21 21 0,-21-22 15,0 22-15,0-21 0,0 21 16,0-22-16,0 22 0,-21-21 0,-21 21 16,21 21-16,-1-21 0,-20 21 0,0 0 15,21 0-15,-22 0 0,1 21 16,21 0-16,-22 0 0,22 0 0,-21 0 15,21 22-15,0-22 0,21 21 0,0-21 16,-22 1-16,22 20 16,0-21-16,0 0 0,0 0 0,0 1 15,22-1-15,-1-21 0,0 21 0,0-21 16,0 0-16,0 0 0,22 0 16,-1 0-16,-21 0 0,22 0 0,-1-21 15,-21 21-15,21-21 0,-20-1 0,20 1 16,-21 0-16,21-21 0,-20 21 0,-1-1 15,0-20-15,0 0 0,0 21 16,-21-1-16,0-20 0,0 21 0,0 0 16,0 42-1,-21-21 1,0 42-16,0-21 0,21 1 16,0-1-16,-21 21 0,21-21 15,0 0-15,0 1 0,0-1 0,0 0 16,0 0-16,0 0 0,21 0 0,0-21 15,0 0-15,0 22 0,22-22 0,-22 0 16,21 0-16,-21 0 0,22 0 16,-1 0-16,-21-22 0,21 1 0,-20 0 15,-1 21-15,0-42 0,0 21 0,0-1 16,0 1-16,-21-21 16,0 21-16,0 0 0,0-22 0,22 43 0,-22-21 15,0 42 1,0 0-1,0 1-15,-22-1 0,22 0 0,-21 21 16,21-21-16,-21 1 0,0 20 0,21-21 16,0 0-16,0 0 0,-21 1 15,21-1-15,0 0 0,21-21 32,0 0-32,0 0 15,0 0-15,22-21 0,-22 0 0,0-1 16,0 1-16,0 0 0,1 0 0,-1 0 15,0 0-15,0-22 0,0 22 16,-21 0-16,0-21 0,21 20 0,-21 1 16,0 42 15,0 1-31,0-1 0,0 0 0,0 0 16,0 0-16,0 0 0,0 1 15,0-1-15,0 0 16,22 0-16,-1-21 15,0 0-15,0 0 0,21 0 16,-20 0-16,-1 0 0,0 0 16,21 0-16,-21-21 0,1 21 0,20-21 15,-21 0-15,0-1 0,22 1 0,-22 0 16,21 0-16,-21-21 0,0 20 16,22-20-16,-22 21 0,-21 0 15,0 0-15,21-1 0,-42 44 31,0-1-31,0 0 0,21 0 16,0 0-16,-22 22 0,22-22 0,-21 0 16,21 0-16,0 0 0,0 0 15,0 1-15,0-1 0,21 0 0,1-21 16,-1 21-16,0-21 0,0 0 0,0 0 16,22 0-16,-22 0 0,0 0 15,21 0-15,-21 0 0,22 0 16,-22-21-16,21 0 0,-21 21 0,22-21 15,-22-22-15,0 22 0,0 0 16,0-21-16,1 20 0,-22-20 0,0 0 16,0-1-16,0 22 0,0-21 15,0 21-15,0 0 0,-22 21 16,1 0-16,0 0 0,0 21 0,0 0 16,0 0-16,-1 21 0,22 1 15,0-22-15,-21 21 0,21 1 0,0-22 16,0 21-16,0-21 0,0 0 0,0 1 15,0-1-15,0 0 16,0 0-16,21 0 0,1-21 0,-1 0 16,0 0-16,0 0 0,0 0 15,22-21-15,-1 21 0,0-21 16</inkml:trace>
  <inkml:trace contextRef="#ctx0" brushRef="#br0" timeOffset="36939.24">12742 4826 0,'-42'0'0,"84"0"0,-126-21 16,41 21-16,1 0 0,21 0 0,0-21 15,-1 21-15,1 0 0,21-21 16,21 21 0,22 0-16,-1 0 0,-21 0 15,43-22-15,-22 22 0,22 0 16,-1 0-16,1 0 0,-22 0 0,21 0 16,-20 0-16,-22 0 0,0 0 15,-42 0 1,-21 0-16,-22 0 0,22 0 0,-22 0 15,1 0-15,-1 0 0,22 0 16</inkml:trace>
  <inkml:trace contextRef="#ctx0" brushRef="#br0" timeOffset="37160.01">12636 4741 0,'-42'0'0,"-43"0"16,212 0-16,-275 0 0,127 22 0,-21-1 15,21 0-15,-1 21 0,22-21 0,0 43 16,-21-22-16,21 22 0,-21-1 16,21 1-16,-21-1 0,21 1 0,0-1 15,-21 22-15,0-22 0,-1 22 16,22-21-16,0 20 0,-21-20 0,21 20 15,-21-20-15,21-1 0,0 1 16,0-1-16,0-20 0,0 20 0,0-20 16,21 20-16,0-21 0,1-20 15,-1 20-15,21-21 0,-21 0 0,22-21 16,-22 0-16,21 0 0,0 0 0,1 0 16,-1-21-16,0 0 0,1 0 15,-1 0-15,0-1 0,22-20 0,-22 21 16</inkml:trace>
  <inkml:trace contextRef="#ctx0" brushRef="#br0" timeOffset="37791.9">13335 5884 0,'21'-42'0,"-42"84"0,63-147 0,-21 62 0,-21 1 0,0-22 15,0 22-15,0 21 16,0-21-16,-21 20 0,0 1 0,0 0 16,-21 21-16,-1 0 0,22 0 0,-21 0 15,-1 0-15,1 21 0,0 0 16,21 1-16,-22-1 0,1 0 0,21 21 15,0-21-15,-1 22 0,1-22 0,21 0 16,-21 0-16,21 0 0,0 1 16,0-1-16,21-21 0,0 0 15,1 0-15,-1 0 0,21 0 16,-21 0-16,22 0 0,-1-21 0,0-1 16,1 1-16,-22 0 0,21 0 0,0 0 15,-20-22-15,-1 22 16,0 0-16,0 0 0,0 0 0,-21 0 15,21 21-15,-42 0 32,0 21-32,0 0 0,0 0 0,0 21 15,21-20-15,0-1 0,-22 21 0,22-21 16,0 22-16,0-22 0,0 0 16,22 0-16,-1 0 0,0 0 0,0 1 15,21-22-15,-20 0 0,20 0 0,-21 0 16,21 0-16,1 0 0,-22 0 15,21 0-15,-21 0 0,22-22 0,-22 1 16,0 0-16,0-21 0,0 21 16,1-22-16,-22 22 0,0-21 15,0-1-15,0-20 0,0 21 0,-22-1 16,-20 1-16,21-22 0,-21 22 16,-1 0-16,1-1 0,-22 22 0,22 0 15,-21 0-15,-1 21 0,-21 0 0,22 0 16,-1 0-16,1 21 0,-1 0 15,1 22-15,21-1 0,-1 0 0,1 1 16,0 20-16,-1 1 0,22-22 0,0 21 16,21 1-16,0-22 0,0 22 15,0-22-15,0 0 0,21 1 0,0-1 16,22-21-16,-1 22 0,0-22 16,22 0-16,-1-21 0,22 0 15,-22 0-15,22 0 0,0 0 0,-22 0 16,22 0-16,-22-21 0</inkml:trace>
  <inkml:trace contextRef="#ctx0" brushRef="#br0" timeOffset="38031.82">14287 5355 0,'0'0'0,"22"-42"0,-22-43 31,-22 85-31,1 21 0,0 1 16,0-1-16,0 21 0,0-21 15,-1 22-15,22-1 0,-21 0 0,0 1 16,0-1-16,21 0 0,0-21 0,-21 22 16,21-1-16,-21-21 0,21 0 15,0 22-15,0-22 0,0 0 16,0-42 15,21 0-31,0 0 0</inkml:trace>
  <inkml:trace contextRef="#ctx0" brushRef="#br0" timeOffset="38250.99">14224 5440 0,'21'-42'0,"-42"84"0,63-127 16,1 43-16,-22 21 0,0-22 15,0 22-15,21 0 0,-20 0 0,-1 0 16,21 21-16,-21 0 0,22 21 0,-22 0 16,21 0-16,-21 22 0,0-22 15,1 21-15,-1 0 0,0 1 0,-21-1 16,0 22-16,0-22 0,0 0 0,0-21 15,0 22-15,0-1 0,0-21 16,-21 0-16,0 1 0,-1-1 0,1 0 16,0 0-16,0-21 0,0 0 15,-22 0-15,22 0 0,0 0 16,-21 0-16,21 0 0,-22 0 0,22-21 16</inkml:trace>
  <inkml:trace contextRef="#ctx0" brushRef="#br0" timeOffset="38399.91">14033 5609 0,'0'0'0,"0"-21"16,22 21-16,-1 0 16,0-21-16,21 21 0,-21 0 0,22 0 15,-1 0-15,0 0 0,1-21 16,-1 21-16,22 0 0,-22-21 0,21 21 16,1-22-16,-22 1 0,22 21 0,-1-21 15,1 0-15</inkml:trace>
  <inkml:trace contextRef="#ctx0" brushRef="#br0" timeOffset="38586.8">15303 5207 0,'-42'0'15,"21"21"-15,0 0 16,0 22-16,-1-22 0,1 21 16,0 1-16,0-22 0,21 21 0,-21 0 15,0 1-15,-1-1 0,1-21 0,21 22 16,-21-1-16,21-21 0,-21 0 15,21 0-15,0 1 0,0-1 0,0 0 16</inkml:trace>
  <inkml:trace contextRef="#ctx0" brushRef="#br0" timeOffset="38831.66">15155 5313 0,'0'0'0,"0"-21"0,21-22 0,-21 22 15,22 0-15,-1 0 0,0 21 16,0 21-16,0 0 16,0 22-16,-21-22 0,22 21 0,-1 0 15,-21-20-15,21 20 0,0 0 16,0 1-16,-21-1 0,21 0 16,1-21-16,-1 1 0,0 20 0,-21-21 15,0 0-15,21-21 0,0 21 16,0-21-1,1 0-15,-22-21 0,21 21 16,-21-21-16,0 0 0,21-21 0,0 20 16</inkml:trace>
  <inkml:trace contextRef="#ctx0" brushRef="#br0" timeOffset="39035.54">15811 5059 0,'0'0'0,"0"21"16,-21 0-16,0 22 15,0-1-15,0 0 0,21 1 16,-21-1-16,-1 0 0,1 1 0,0-1 16,0 0-16,0 1 0,0-1 0,21 0 15,0-21-15,0 22 0,0-22 16,0 0-16,0 0 0,0 0 16,21-21-16,0 0 0,0 0 15,0 0-15,0 0 0,22-21 0,-22 21 16</inkml:trace>
  <inkml:trace contextRef="#ctx0" brushRef="#br0" timeOffset="39255.42">16150 5355 0,'0'0'0,"0"21"31,21-21-16,0 22-15,1-22 0,-1 0 16,0 0-16,0 0 0,0 0 16,0 0-16,1 0 0,-1 0 0,-21 21 15,-21-21 1,-1 0 0</inkml:trace>
  <inkml:trace contextRef="#ctx0" brushRef="#br0" timeOffset="39392.33">16087 5482 0,'0'0'0,"-22"21"0,22 1 16,0-1 0,0 0-1,22-21-15,-1 0 0,0 0 16,0 0-16,0 0 0,22 0 16,-22 0-16,21-21 0,-21 21 15</inkml:trace>
  <inkml:trace contextRef="#ctx0" brushRef="#br0" timeOffset="39759.12">17081 4847 0,'0'0'0,"-21"0"0,0 0 0,0 0 15,0 0-15,21 21 16,-21-21-16,21 22 0,0-1 15,0 0-15,0 0 16,0 0-16,0 0 0,21-21 31,0 0-31,0 0 0,0-21 16,-21 0-16,21 21 0,-21-21 16,22 0-16,-22 0 0,0-1 0,0 1 15,0-21-15,0 21 0,0 0 16,-22 21-16,1 0 15,0 21-15,0 0 0,-21 21 16,20-21-16,1 22 0,0-1 16,0 22-16,0-22 0,0 0 0,-1 1 15,1-22-15,21 21 0,-21-21 16,21 22-16,0-22 0,0 0 16,0 0-16</inkml:trace>
  <inkml:trace contextRef="#ctx0" brushRef="#br0" timeOffset="40251.89">17907 5017 0,'0'0'0,"-21"0"0,0 0 16,-1 0-16,-20 21 0,21 21 15,0-21-15,-22 22 0,22-22 0,-21 21 16,21 0-16,-22 1 0,22-1 16,0 22-16,-21-22 0,21 0 0,-1 1 15,1-1-15,0 0 0,0-21 0,0 22 16,0-22-16,21 0 0,0 0 16,0 0-16,21-42 31,0-21-16,0 21-15,0-22 0,0 22 0,22-21 16,-22 0-16,21-1 16,-21 1-16,22-22 0,-1 22 0,-21 0 15,22-22-15,-22 22 0,21 0 16,-21 20-16,0 1 0,-21 0 0,22 21 16,-22 21-16,0 0 15,0 1-15,0 20 0,0 0 16,0 1-16,0-1 0,0 0 0,0 1 15,0-1-15,0 0 0,0 1 16,0-1-16,0 0 0,0-21 0,21 22 16,-21-22-16,0 0 0,0 0 0,0 0 15</inkml:trace>
  <inkml:trace contextRef="#ctx0" brushRef="#br0" timeOffset="40427.79">17378 5482 0,'0'0'0,"-21"-21"16,-1 21-16,1-21 0,0 21 0,0 0 16,21-21-1,21 21-15,0 0 16,0 0-16,22 0 0,-1 0 16,0 0-16,22 0 0,-22 0 0,22 0 15,-1 0-15,-20 0 0,20 0 0,-21-21 16,22-1-16,-22 22 15,1-21-15</inkml:trace>
  <inkml:trace contextRef="#ctx0" brushRef="#br0" timeOffset="40647.66">18288 5059 0,'0'0'16,"0"-21"-16,0 0 0,21-1 0,-21 44 16,0-1-1,0 0-15,0 0 0,0 21 0,0 1 16,0-1-16,0 0 0,0 1 15,0 20-15,0-20 0,0-1 0,21 0 16,-21 1-16,0-1 0,0 0 16,0 1-16,21-22 0,-21 0 15,22 0-15,-22 0 0,21 0 0,-21 1 16,21-22-16,0 0 0,0 0 16,0-22-16,1 1 15,-1 21-15</inkml:trace>
  <inkml:trace contextRef="#ctx0" brushRef="#br0" timeOffset="40855.55">18923 5186 0,'0'0'0,"21"-42"0,-21 20 15,0 1-15,-42 42 32,21 1-32,-1 20 0,-20 0 15,0-21-15,21 22 0,-22-1 0,-20 0 16,20 1-16,1-1 0,0 0 15,-1 1-15,22-1 0,-21-21 0,21 22 16,0-22-16,21 0 0,0 0 0,0 0 16,21-21-1,0 0-15,21 0 0</inkml:trace>
  <inkml:trace contextRef="#ctx0" brushRef="#br0" timeOffset="41183.36">19346 5101 0,'-21'0'16,"42"0"-16,-63 0 0,21 0 16,21-21 15,21 21-31,-21-21 15,21 21-15,0-21 0,-21 0 0,21 21 16,-21-22-16,22 22 0,-1-21 16,-21 42-1,0 1-15,0-1 16,-21 21-16,-1-21 0,22 0 16,-21 22-16,0-22 0,0 0 0,0 0 15,0 22-15,-1-43 0,1 21 0,0 0 16,0-21-16,0 0 0,0 0 15,-1 0-15</inkml:trace>
  <inkml:trace contextRef="#ctx0" brushRef="#br0" timeOffset="41667.37">19262 4403 0,'0'0'0,"0"-21"0,0-1 16,21 1-1,0 21-15,0 0 0,21 0 16,-20 0-16,20 0 0,0 0 0,1 0 16,-1 0-16,0 0 15,1 0-15,-1 0 0,0 0 0,1 0 16,-1 0-16,-21 0 0,21 21 15,1-21-15,-22 0 0,0 0 0,0 22 16,0-1-16,1 0 16,-22 0-16,0 0 0,0 0 15,21 1-15,0 20 0,-21-21 16,21 0-16,-21 22 0,0-1 0,0 0 16,21 22-16,-21-1 0,0-20 0,0 20 15,0 1-15,0-1 0,-21 1 16,0-1-16,0-21 0,0 22 0,-1-1 15,-20 1-15,0-1 0,21 1 16,-22-22-16,1 22 0,21-22 0,-22 22 16,1-22-16,21 0 0,-21-21 15,20 22-15,-20-22 0,21 0 16,0 0-16,0 0 0,-1-21 0,-20 22 16,21-22-16,0 0 0,0 0 0,-1 21 15,-20-21-15,21 0 0,-21 0 16,-1 0-16,1 0 0</inkml:trace>
  <inkml:trace contextRef="#ctx0" brushRef="#br0" timeOffset="42635.04">804 7853 0,'0'0'0,"-21"-21"0,-21 0 0,21-1 0,-1 1 16,1 0-16,21 0 15,0 0-15,-21 0 0,21-1 0,0-20 16,0 21-16,0-21 0,0 20 15,21-20-15,0 0 0,1 21 0,-1-22 16,0 22-16,21 21 0,-21 0 16,1 0-16,20 0 0,-21 21 0,0 22 15,22-1-15,-22 0 0,0 22 16,0-1-16,-21 1 0,0 20 0,0-20 16,-21 21-16,-21-22 0,-1 22 15,1-22-15,0 1 0,-1-1 16,1-20-16,0-1 0,-1 0 15,1 1-15,0-22 0,20 0 0,1-21 16,0 0-16,0 0 0,0 0 16,21-21-16,-21 0 0,21-22 15,-22 22-15,22-21 0,0-1 16,-21-20-16,21 21 0,0-22 16,0 22-16,0-1 0,21 1 0,1 21 15,-1 0-15,0 0 0,0 21 16,21 0-16,-20 21 0,20 0 0,-21 21 15,0-21-15,22 22 16,-22-1-16,0 0 0,-21 1 0,0-22 16,21 21-16,-21-21 0,21 22 15,-21-22-15,0 0 0,0 0 0,21 0 16,1 1-16,-1-22 16,0 0-16,0 0 0</inkml:trace>
  <inkml:trace contextRef="#ctx0" brushRef="#br0" timeOffset="42783.67">1291 8149 0,'21'-21'16,"-42"42"-16,42-63 0,0 21 0,-21 0 15,22 21 17,-1 0-32,0 0 15,0-22-15,21 22 16</inkml:trace>
  <inkml:trace contextRef="#ctx0" brushRef="#br0" timeOffset="43115.16">2413 7281 0,'-21'-42'15,"42"84"-15,-42-126 0,21 63 0,0-22 0,0 22 16,0 0-16,21 0 0,0 21 16,0 0-16,22 0 0,-1 21 0,0 21 15,1 1-15,20 20 0,1 1 16,-1 20-16,-21-20 0,22-1 0,-1 22 16,-20-22-16,-1 1 0,0-1 0,1 1 15,-1-1-15,0 1 0,-20-1 16,-1-20-16,0-1 0,0 0 0,-21-20 15,21-1-15,-21 21 0,0-21 16,0-42 0,0 0-16,21 0 15,-21-22-15,0 1 0,0 0 16</inkml:trace>
  <inkml:trace contextRef="#ctx0" brushRef="#br0" timeOffset="43345.12">3429 7345 0,'0'-64'0,"21"-168"31,-42 232-31,-21 0 0,20 0 16,1 21-16,-21 21 0,0 0 0,-1 22 15,1-1-15,-22 1 16,22-1-16,-21 1 0,20-1 0,-20 22 16,-1-21-16,22-1 0,-22 1 0,1-1 15,21 1-15,-1-1 0,22-21 16,-21 1-16,42-1 0,0 0 0,0-20 15,0-1-15,21-21 0,21 0 16,1 0-16,-1-21 0,21 21 0,1-43 16,-1 22-16,1-21 0,-1-1 0</inkml:trace>
  <inkml:trace contextRef="#ctx0" brushRef="#br0" timeOffset="43586.88">3598 7620 0,'0'0'0,"106"-63"31,-85 63-31,-21 21 0,0 0 15,0 21-15,0-21 0,0 22 16,0 20-16,0-20 0,-21 20 0,0 1 16,21 20-16,0-20 0,0 20 0,-21-20 15,21 21-15,-21-1 0,21 1 16,-22 0-16,1-1 0,21 1 0,-21 0 16,0-1-16,-21 1 0,20-22 0,1 22 15,21-21-15,-21-22 0,21 0 16,0 1-16,0-22 0,0 21 0,21-42 31,0-21-31,1 0 0,-1-22 16,0 22-16</inkml:trace>
  <inkml:trace contextRef="#ctx0" brushRef="#br0" timeOffset="43863.63">3746 8022 0,'0'0'0,"0"-63"0,22-22 0,20-127 31,-21 191-31,0-21 0,0 21 0,1 0 0,-1 21 16,21 0-16,-21 0 0,22 0 0,-22 21 15,21-21-15,-21 42 0,0-21 16,1 0-16,-1 22 0,-21-22 0,0 21 16,0 1-16,0-22 0,0 21 15,-21 0-15,-1-20 0,-20 20 16,0 0-16,-1-21 0,1 1 0,0 20 15,-1-42-15,1 21 0,0 0 16,21-21-16,-1 0 0,-20 0 0,63-21 31,0 0-31,22 0 16</inkml:trace>
  <inkml:trace contextRef="#ctx0" brushRef="#br0" timeOffset="44292.38">4699 7705 0,'0'0'0,"0"-21"0,-21 21 16,0 0-1,-1 0-15,-20 0 0,0 0 0,-1 21 16,22 0-16,-21 21 0,0-21 0,-1 1 16,22 20-16,-21 0 0,21 1 15,-1-1-15,1 0 0,21 1 0,0-22 16,0 21-16,0-21 0,0 0 0,0 1 15,21-22-15,1 0 16,20 0-16,-21 0 0,21 0 0,1-22 16,-1 1-16,0 0 0,-20-21 15,20 21-15,0-22 0,-21 22 16,22-21-16,-22-1 0,0 22 0,-21-21 16,0 0-16,21 20 0,-21 1 0,0 0 15,0 0-15,0 0 0,0 42 16,0 0-1,0 0-15,-21 0 0,21 22 16,0-22-16,0 21 0,0 1 0,0-1 16,0-21-16,0 21 0,0-20 0,0 20 15,0-21-15,21 0 0,0 0 16,1 1-16,-1-1 0,0-21 0,0 0 16,21 0-16,1 0 0,-22 0 15,21-21-15,1-1 0,-1 1 0,0 0 16,1 0-16</inkml:trace>
  <inkml:trace contextRef="#ctx0" brushRef="#br0" timeOffset="44519.48">5546 7472 0,'0'0'0,"0"-42"0,0-1 0,0 1 0,0 21 16,0 0-16,0-1 0,-22 22 16,1 22-16,0-1 0,21 0 15,-21 21-15,0 1 0,21-1 16,-21 0-16,21 22 0,-22-22 0,1 0 15,21 1-15,-21-1 0,21 22 16,0-22-16,-21 0 0,21 1 0,0-1 16,0 0-16,0-21 0,0 1 0,0-1 15,21 0-15,0 0 0,0-21 16,1 0-16,20 0 0,-21 0 0,21-21 16,1 0-16,-1-22 0,0 22 0,-20-21 15</inkml:trace>
  <inkml:trace contextRef="#ctx0" brushRef="#br0" timeOffset="44921.68">5905 7599 0,'0'0'0,"0"-64"16,22 1-16,-1 21 0,-21-1 0,21 1 16,-21 21-16,21 0 0,-21-1 15,0 44-15,0-1 0,0 0 16,0 21-16,0 1 0,0-1 16,0 0-16,0 1 0,0 20 0,0-21 15,0 1-15,0 20 0,-21-20 0,0-1 16,0 0-16,21 1 0,-22-1 15,1 0-15,21 1 0,0-22 0,0 0 16,-21 0-16,21-42 31,0 0-31,0 0 0,0-1 16,21-20-16,-21 0 0,21 21 16,22-22-16,-22 1 0,21 0 0,-21-1 15,22 22-15,-1-21 0,0 21 16,-20-1-16,20 22 0,-21 0 0,21 0 15,-20 0-15,-1 22 0,0-1 0,0 0 16,0 0-16,-21 21 0,21-20 16,-21 20-16,0 0 0,0 1 0,0-22 15,0 21-15,0 0 0,0-20 0,-21-1 16,0 21-16,0-21 0,0 0 16,0 1-16,-1-22 0,1 0 15,0 0-15,0 0 0,0 0 0,-22 0 16,22 0-16,-21-22 0</inkml:trace>
  <inkml:trace contextRef="#ctx0" brushRef="#br0" timeOffset="45079.59">5101 7726 0,'0'0'0,"-21"0"0,21-21 16,21 21-1,21 0-15,-20 0 0,20 0 16,0 0-16,22 0 0,-1 0 0,1-21 15,253-22 1,-232 22-16,0 21 0</inkml:trace>
  <inkml:trace contextRef="#ctx0" brushRef="#br0" timeOffset="46111.49">8255 7154 0,'0'0'0,"0"-21"0,0 0 0,-21 0 16,0 42-1,21 21 1,-22 1-16,22-1 0,0 22 0,0-22 16,0 21-16,-21 1 0,21-1 15,-21 1-15,0-22 0,0 22 0,21-22 16,-21 0-16,-1 1 0,1-22 16,0 21-16,21-21 0,0 1 0,-21-1 15,0-21 1,21-21-1,0-1-15,0 1 0,0 0 16,21 0-16,0-21 0,21 20 0,-20-20 16,20 0-16,-21 21 0,21-22 0,1 22 15,-1 0-15,0 0 0,-20 0 16,20 21-16,0 0 0,1 0 0,-1 0 16,0 21-16,-21 0 0,1 0 0,-1-21 15,-21 21-15,0 0 0,0 1 16,-21 20-16,-22-21 0,22 0 0,-21 0 15,-1 1-15,1-22 0,-21 21 0,20 0 16,-20 0-16,20 0 0,1-21 16,0 21-16,-1-21 0,22 0 15,0 0-15,21 22 0,21-22 16,0 0 0,1 0-16,20 0 0,0 0 0,1 0 15,-1 0-15,0-22 0,22 22 0,-22-21 16,22 0-16,-22 0 0,21 0 15,1 0-15,-22-1 0,22 1 0,-22 0 16,0 0-16,1 0 0,-22-22 0,21 22 16,-42 0-16,0 0 15,0-21-15,0 20 0,0 1 0,0 42 32,-21 1-32,0-1 15,21 0-15,-21 0 0,21 0 0,0 0 16,0 1-16,0-1 0,0 0 0,21 0 15,0 0-15,21 0 16,1-21-16,-1 22 0,-21-22 0,22 0 16,20 0-16,-21 0 0,1 0 0,-1-22 15,0 1-15,1 0 0,-1 0 0,0 0 16,-20 0-16,20-1 16,-21 1-16,0 0 0,0-21 0,1 21 0,-22-1 15,0-20-15,0 21 0,0 0 0,0 42 31,0 21-15,0 1-16,-22-1 0,22 0 0,0 1 16,0 20-16,-21 1 0,21 20 15,0-20-15,0 20 0,0-20 0,0 21 16,0-22-16,0 22 0,0-22 0,0 22 16,0-22-16,0 22 0,21-21 15,-21-1-15,22 22 0,-22-22 0,21 1 16,-21-1-16,0-20 0,0-1 0,0-21 15,-21 21-15,-22-42 0,22 0 0,0 0 16,0 0-16,0 0 0,-1-21 0,-20 0 16,21-21-16,0-1 15,0-20-15,-1 21 0,1-22 0,21-21 16</inkml:trace>
  <inkml:trace contextRef="#ctx0" brushRef="#br0" timeOffset="46347.35">9991 7154 0,'0'0'0,"42"-21"0,-21 0 0,0-21 15,22 21-15,-22-1 0,21 22 16,0-21-16,1 0 0,20 21 0,-20 0 16,20 0-16,-21 0 0,22-21 15,-1 21-15,22 0 0,-21 0 0,-1 0 16,22 0-16,-22 0 0,-20 0 15,-1 0-15,0 0 0,-21 0 0,1 0 16,-22 21-16,-22-21 16,-20 0-16,21 0 0,-21 0 15</inkml:trace>
  <inkml:trace contextRef="#ctx0" brushRef="#br0" timeOffset="46539.24">10689 7027 0,'-21'0'15,"42"0"-15,-63 0 0,21 22 0,-1-1 0,1-21 0,21 21 16,0 0-16,-21 0 0,21 22 15,-21-22-15,21 21 0,-21 22 16,21-22-16,0 0 0,-21 22 0,21-22 16,-22 22-16,1-22 0,21 0 0,-21 1 15,21-1-15,0-21 0,0 21 0,0-20 16,0-1-16,0 0 0,0 0 16,21-21-16,0 0 15,1 0-15,-1 0 0,21 0 0,-21-21 16,0 21-16</inkml:trace>
  <inkml:trace contextRef="#ctx0" brushRef="#br0" timeOffset="47223.57">10901 7684 0,'0'0'16,"21"0"-16,0-22 16,0 22-16,0-21 0,1 21 0,-1-21 15,0 21-15,0-21 0,0 21 0,22-21 16,-22 0-16,0 21 0,0-22 15,0 1-15,0 0 0,-21 0 0,0 0 16,-42 21 0,21 0-16,0 21 15,-22 0-15,22 0 0,-21 22 16,21-22-16,0 21 0,-22-21 0,22 22 16,21-22-16,-21 0 0,21 21 0,0-21 15,0 1-15,0-1 16,0 0-16,21-21 0,0 0 15,0 0-15,1 0 0,20 0 0,-21 0 16,21 0-16,1 0 0,-1-21 16,0 0-16,22-1 0,-22 1 0,1 0 15,-1 0-15,21 0 0,-20-22 0,-1 22 16,0-21-16,1 21 0,-1 0 0,0-1 16,1 22-16,-22 0 0,21 0 15,-21 0-15,-21 22 0,0-1 16,0 0-16,0 0 0,-21 21 0,0-20 15,0 20-15,-21 0 0,20-21 16,1 22-16,-21-1 0,21-21 0,0 0 16,-1 22-16,1-22 0,21 0 0,0 0 15,0 0 1,21-21-16,1-21 16,-1 21-16,21-21 0,-21 0 0,22 0 15,-22 0-15,21-22 0,-21 22 0,22-21 16,-1 21-16,-21-22 0,21 1 15,1 0-15,-22-1 0,0 22 0,21 0 16,-42-21-16,22 42 0,-22-22 16,-22 44-1,22-1-15,-21 0 0,0 21 16,0-21-16,0 22 0,0-22 0,-1 0 16,1 21-16,21-20 0,-21 20 15,21-21-15,0 0 0,0 0 0,0 1 16,21-1-16,22 0 0,-22-21 0,21 0 15,0 0-15,1 0 0,-1 0 16,22 0-16,-22 0 0,0-21 0,1 0 16,-1-22-16,0 22 0,1 0 0,-22-21 15</inkml:trace>
  <inkml:trace contextRef="#ctx0" brushRef="#br0" timeOffset="47428.04">12785 7303 0,'0'0'15,"0"-64"-15,0 1 0,21 20 0,-21 1 0,0 21 16,0 0-16,-21 21 15,-1 21-15,1 21 0,0 0 16,21 1-16,-21 20 0,0-20 0,0 20 16,-1 1-16,1-1 0,0 1 15,21-22-15,-21 0 0,21 22 0,0-22 16,0-21-16,0 22 0,0-1 0,0-21 16,0 21-16,21-20 0,0-22 15,0 21-15,1-21 16,-1 0-16,0 0 0,0 0 0,-21-21 15,0-1-15</inkml:trace>
  <inkml:trace contextRef="#ctx0" brushRef="#br0" timeOffset="47602.94">12509 7514 0,'0'-21'0,"0"42"0,22-42 15,-1 0 1,21 21-16,-21 0 0,22 0 0,-1 0 15,0 0-15,1 0 0,20 0 0,-21 0 16,22-21-16,-1 21 16,1 0-16,-22 0 0,22 0 0,-22 0 15,-21 0-15,0 0 0</inkml:trace>
  <inkml:trace contextRef="#ctx0" brushRef="#br0" timeOffset="48099.56">3450 8403 0,'-63'0'0,"126"0"0,-190 0 0,85 0 16,21 0-16,-1 0 0,22-21 15,22 21-15,20-21 0,0 21 16,22 0-16,20-21 0,22 21 0,21-21 16,21 21-16,1 0 15,41-22-15,1 22 0,20 0 0,22-21 0,42 21 16,-21 0-16,43-21 0,-1 0 15,21 21-15,1 0 0,21-21 16,-1 21-16,1 0 0,21-21 0,0 21 16,-1 0-16,1 0 0,0 0 0,0 0 15,0 0-15,0 0 0,-22 0 16,1 0-16,0 0 0,-43 0 0,0 0 16,-21 0-16,-21 0 0,-21 0 15,-21 0-15,-22 0 0,-20 0 0,-43 0 16,0 0-16,-43 0 0,-20 0 0,-1 0 15,-41 0-15,-1-22 0,-42 22 16,-1 0-16,-20 0 0,0 0 16,-22 0-16,-20 0 0,-1 0 15,-21 22-15</inkml:trace>
  <inkml:trace contextRef="#ctx0" brushRef="#br0" timeOffset="48663.24">4762 9059 0,'0'0'0,"43"-21"0,-22 0 0,0 0 16,0 21-16,-21-21 0,-21 42 31,0 0-31,0 21 0,-22-20 16,1 20-16,0 21 0,-1-20 15,1-1-15,-21 22 0,-1-22 0,1 21 16,20 1-16,-20-22 0,-1 22 16,22-22-16,-22 22 0,22-22 0,0 0 15,-1 1-15,22-1 0,0-21 16,0 21-16,21-20 0,21-22 16,0 0-16,0 0 15,22-22-15,-22 1 0,21 0 0,1-21 16,-1-1-16</inkml:trace>
  <inkml:trace contextRef="#ctx0" brushRef="#br0" timeOffset="48903.09">5165 9017 0,'42'-21'0,"-84"42"0,105-63 0,-63 21 16,0 42-1,-42 0-15,21 0 0,-1 21 16,-20 1-16,0-1 0,-1 0 15,1 22-15,-21-22 0,20 22 0,-20-22 16,-1 22-16,22-1 0,-22 1 0,1-1 16,-1-21-16,22 22 0,-21-22 15,20 22-15,1-22 0,0 0 0,20-20 16,1-1-16,0 21 0,21-21 16,42-21-16,-20 0 15,20-21-15</inkml:trace>
  <inkml:trace contextRef="#ctx0" brushRef="#br0" timeOffset="49308.25">5821 8911 0,'0'0'0,"0"21"0,0 1 0,0 20 15,0 0-15,-21 1 0,-1-1 0,1 0 16,0 22-16,0-22 0,21 22 16,-21-22-16,0 21 0,-1 1 0,1-22 15,21 22-15,0-22 0,-21 0 16,21-20-16,0 20 0,0-21 16,0 0-16,21 0 0,0-21 0,1 0 15,-1 0-15,0 0 0,21 0 0,-21 0 16,22-21-16,-22 0 0,21 0 15,-21 0-15,22 0 0</inkml:trace>
  <inkml:trace contextRef="#ctx0" brushRef="#br0" timeOffset="49491.14">5461 9398 0,'0'0'0,"-21"0"0,0 0 0,-1 0 0,44 0 31,-1 0-31,0 0 16,21 0-16,-21 0 0,43 0 0,-22 0 16,22-21-16,-1 21 0,1 0 0,20-21 15,-20 21-15,-1 0 0,1 0 16,-1-21-16</inkml:trace>
  <inkml:trace contextRef="#ctx0" brushRef="#br0" timeOffset="50367.45">6710 9419 0,'21'0'47,"0"-21"-47,-21 0 0,0 0 16,0 0-16,21-1 0,-21 1 0,0 0 15,0 0-15,0 0 0,-21 0 16,0-1-16,0 22 0,0-21 0,-22 21 15,22 0-15,0 0 0,-21 0 0,-1 21 16,22 1-16,-21-1 0,21 0 16,-22 21-16,22-21 0,-21 22 0,21-1 15,-1 0-15,1 1 0,0-1 0,0 0 16,21 1-16,0-22 0,0 21 16,0-21-16,0 1 0,0-1 15,21 0-15,0-21 0,0 0 0,1 0 16,20 0-16,-21 0 0,21 0 0,1 0 15,20-21-15,-20 0 0,-1-1 16,21 1-16,-20-21 0,-1 21 0,22-22 16,-22 22-16,0-21 0,-21 21 0,22-22 15,-22 22-15,0-21 0,-21 21 16,0 0-16,0-1 0,0 1 0,0 0 16,0 0-16,-21 21 15,0 0-15,0 0 0,-1 21 0,-20 0 16,21 0-16,0 1 0,0-1 0,-1 0 15,1 21-15,0-21 0,0 22 16,21-22-16,0 21 0,0 1 0,0-22 16,0 21-16,0-21 0,21 0 15,21 1-15,-20-1 0,20 0 0,-21-21 16,21 0-16,1 21 0,20-21 0,-20 0 16,-1 0-16,21 0 0,-20-21 15,20 0-15,1 0 0,-22-1 0,22 1 16,-22 0-16,0-21 0,22 21 0,-22-22 15,-21 1-15,0 21 16,1-22-16,-22 22 0,0-21 0,0 21 16,0-22-16,0 22 0,-22 0 0,-20 21 15,21 0-15,-21 0 0,-1 0 0,1 0 16,0 0-16,-1 0 0,-20 21 16,20 0-16,1 1 0,21 20 0,-21-21 15,20 21-15,1 1 0,0-1 0,0 0 16,21 1-16,0 20 0,0-20 15,0-1-15,21 21 0,0-20 0,0 20 16,1-20-16,20-1 0,-21 21 0,21-20 16,-20-1-16,20 22 0,-21-22 0,0 21 15,0-20-15,1 20 16,-22 1-16,0-22 0,0 22 0,-22-22 16,1 0-16,-21 1 0,0-1 0,-1 0 15,-20 1-15,-1-22 0,1 21 0,-22-21 16,22 0-16,-1-21 0,1 0 15,-22 0-15,21 0 0,22-21 0,-21 21 16,20-42-16,1 21 0,21 0 0,0-22 16,21-20-16,0 20 0,0-20 0,0-1 15,42 1-15,-21-22 0,43 1 16,-22 20-16</inkml:trace>
  <inkml:trace contextRef="#ctx0" brushRef="#br0" timeOffset="51920.34">8149 9229 0,'0'0'0,"-42"84"31,21-62-31,-1-1 0,1 0 0,0 21 0,0-21 16,0 1-16,0 20 0,-1-21 15,1 21-15,0-20 0,0-1 0,21 0 16,0 0-16,0-42 31,21 0-31,0 0 16,0-1-16,1-20 0,20 21 15,-21 0-15,0-22 0,22 22 16,-22-21-16,0 21 0,0-22 0,0 22 16,0 0-16,1 21 0,-1 0 0,0 0 15,-21 21 1,0 0-16,0 1 0,0-1 15,0 21-15,0-21 0,21 22 0,-21-22 16,0 21-16,21 0 0,-21-20 16,21-1-16,1 21 0,-1-21 0,0 0 15,0 1-15,21-1 0,1 0 16,-1-21-16,0 0 0,1 0 16,-1 0-16,0 0 0,22 0 0,-22-21 15,22 21-15,-22-21 0,0-1 0,1-20 16,-1 21-16,0-21 0,1 20 15,-22-20-15,0 0 0,0-1 0,0 22 16,-21-21-16,0 0 0,0 20 0,0 1 16,-21-21-16,0 21 0,0 21 0,0-21 15,-22 21-15,1 0 0,0 0 16,-1 0-16,-20 21 0,21-21 16,-1 42-16,1-21 0,21 0 0,-22 22 15,22-1-15,0 0 0,0 1 0,0-22 16,21 21-16,0 1 0,0-1 15,0-21-15,0 21 0,21-20 0,0-1 16,0-21-16,22 21 0,-22-21 0,21 0 16,0 0-16,-20 0 0,20 0 15,0-21-15,1 21 0,-1-21 0,-21-1 16,0 1-16,22 0 0,-22-21 0,0 21 16,0-22-16,0 1 0,-21 21 15,0-22-15,21 22 0,-21-21 0,0 21 16,0-22-16,0 22 0,0 0 15,-21 21 1,0 21-16,21 0 16,-21 1-16,21-1 0,0 21 15,-21-21-15,21 22 0,0-22 16,0 21-16,0-21 0,0 22 0,0-22 16,21 0-16,0 0 0,0 0 0,0 0 15,1 1-15,-1-22 0,21 0 0,-21 0 16,22 0-16,-22 0 0,0 0 15,21 0-15,-21-22 0,1 22 0,-1-21 16,0 0-16,0-21 0,0 21 0,-21-1 16,0-20-16,21 0 0,-21 21 15,22-22-15,-22 22 0,0-21 0,21 21 16,-21-1-16,0 44 31,0 20-15,0-21-16,-21 0 0,21 0 0,-22 22 15,1-22-15,21 0 0,0 21 0,-21-20 16,21-1-16,-21 0 0,21 0 16,0 0-16,0 0 0,0-42 31,21 21-15,0-21-16,-21 0 0,21 0 0,1 0 15,-1-1-15,-21-20 0,21 21 16,0-21-16,0 20 0,0 1 15,1-21-15,-22 21 0,21 0 0,0-1 16,0 1-16,-21 0 0,21 21 16,0 0-16,-21 21 0,0 0 15,0 1-15,0-1 0,0 0 16,0 0-16,0 0 0,0 22 0,-21-22 16,21 0-16,0 0 0,-21 21 0,21-20 15,0-1-15,0 0 16,0 0-16,21 0 0,0-21 0,1 0 15,-1 0-15,0 0 0,0 0 16,21 0-16,-20 0 0,20-21 16,-21 0-16,21 0 0,-20 0 0,20-1 0,-21 1 15,21 0-15,-20-21 0,-1 21 16,0-22-16,0 22 0,21-42 16,-42 41-16,0 1 0,22 0 15,-22 0-15,21 21 0,-42 0 31,-1 0-31,22 21 0,0 0 16,-21-21-16,21 21 0,0 1 16,0-1-16,21-21 15,1 0 1,-1 0-16,0 0 16,0 0-16,-21-21 0,21-1 15,0 22-15,-21-21 0,0 0 16,0 0-1,0 42 1,-21 0-16,0 0 0,0 1 16,21 20-16,-21-21 0,0 21 15,-1-20-15,22 20 0,-21-21 0,21 0 16,0 22-16,0-22 0,0 0 0,21 0 16,1-21-16,-1 0 15,0 0-15,21 0 0,-21 0 16,22 0-16,20 0 0,-20-21 0</inkml:trace>
  <inkml:trace contextRef="#ctx0" brushRef="#br0" timeOffset="52488.29">11409 8784 0,'-21'0'0,"42"0"0,-64 0 0,22 0 0,21-21 16,0 0 0,21 0-16,1 21 15,-1-21-15,0-1 0,0 22 0,21-21 16,-20 0-16,20 0 0,0 21 0,1-21 15,-1 0-15,21 21 0,-20-22 0,20 22 16,-20 0-16,-1-21 0,0 21 16,1 0-16,-86 0 15,22 0 1,-21 0-16,-22 0 0,22 0 16,-22 0-16,1 0 0,-1 0 15,1 0-15,-1 21 0,1-21 0,-1 0 16,22 0-16,0 0 0,-1 22 15,22-22-15,-21 21 0,21-21 0,0 21 16,-1 0-16,1 0 0,21 22 0,-21-1 16,21 0-16,0 1 0,0 20 15,0-21-15,0 22 0,0-1 0,0 1 16,0-1-16,0 1 0,0-1 0,0 1 16,-21-1-16,21 1 0,-21-1 15,21 22-15,0-21 0,0-1 0,0-21 16,0 22-16,0-22 0,0 1 15,0-1-15,0 0 0,21-21 0,0 1 16,21-1-16,-20-21 0,20 0 16,0 0-16,1 0 0,-1 0 0,0-21 15,22-1-15,-22 1 0,0-21 0,1 21 16</inkml:trace>
  <inkml:trace contextRef="#ctx0" brushRef="#br0" timeOffset="52735.15">12044 8890 0,'0'0'0,"0"-21"0,0 0 0,-21 21 0,-1 0 15,1 21-15,-21 0 16,21 21-16,0-20 0,-1 20 0,1 0 16,0 22-16,0-22 0,0 0 0,0 1 15,-1-1-15,1 0 0,21 1 16,0-1-16,0 0 0,0 1 0,0-22 15,0 0-15,0 21 0,0-20 0,21-1 16,1-21-16,-1 0 16,0 0-16,0 0 0,0 0 0,0-21 15,1 21-15,-1-22 0,0 1 16</inkml:trace>
  <inkml:trace contextRef="#ctx0" brushRef="#br0" timeOffset="52924.6">11578 9292 0,'0'0'0,"-21"0"0,21 21 31,21-21-31,0 0 0,0 0 16,1 0-16,-1 0 0,0 22 0,21-22 16,-21 0-16,22 0 0,-1 0 15,0 0-15,1 0 0,-1 0 16,0 0-16,1 0 0,-1-22 0,-21 22 15</inkml:trace>
  <inkml:trace contextRef="#ctx0" brushRef="#br0" timeOffset="53247.41">12192 9398 0,'0'0'0,"-21"0"0,21 21 0,-21-21 16,42 0 15,0 0-31,0 0 0,0 0 0,0 0 15,1 0-15,20-21 0,-21 0 0,0 21 16,22-21-16,-22 0 0,0-1 16,0 22-16,0-21 0,0 0 15,-21 0-15,0 0 0,0 0 0,-21-1 16,0 22-16,0 0 16,0 0-16,-22 22 0,22-1 15,0 0-15,-21 0 0,21 0 0,-1 22 16,1-22-16,21 0 0,0 21 0,-21-21 15,21 1-15,0-1 0,0 21 16,0-21-16,21-21 0,-21 21 0,43 1 16,-22-22-16,0 0 0,0 21 15,21-21-15,-20 0 0,20 0 0,-21 0 16,21-21-16,-20 21 0</inkml:trace>
  <inkml:trace contextRef="#ctx0" brushRef="#br0" timeOffset="53943.23">12742 9313 0,'0'0'0,"0"-21"0,0 0 16,0-21-16,21 21 0,1-1 0,-22 1 16,21 21-16,0-21 0,0 21 0,0 0 15,0 0-15,1 0 16,-1 21-16,0 0 0,-21 1 0,0-1 16,21 0-16,-21 0 0,0 21 15,0-20-15,0-1 0,0 21 16,0-21-16,-21 0 0,0 1 0,0 20 15,-1-21-15,-20 0 0,21 0 0,0 1 16,0-22-16,-1 21 0,1-21 0,42-21 47,1-1-47,-1 1 0,0 0 0,0 0 16,21 0-16,-20 0 0,-1-22 15,21 22-15,-21-21 0,22 21 0,-1-22 16,-21 22-16,21-21 0,-20 21 0,-1-22 15,0 22-15,0 0 0,0 21 16,-21 21 0,-21 0-16,0 0 15,0 1-15,0 20 0,-1-21 16,1 21-16,0-20 0,0-1 0,0 21 16,21-21-16,0 0 0,0 1 0,0-1 15,0 0-15,0 0 0,21 0 0,21 0 16,-21-21-16,22 0 0,-22 22 15,21-22-15,1 0 0,-1 0 0,0 0 16,1-22-16,-1 22 0,-21-21 0,21 0 16,1 0-16,-1 0 0,0 0 15,-20-22-15,-1 22 0,21-21 0,-21-1 16,0 1-16,-21 0 0,22-22 16,-1 1-16,0 20 0,-21-20 15,21-1-15,0 22 0,-21 0 0,0-1 16,0 1-16,0 21 0,0 0 0,0 42 31,0 0-31,0 21 0,-21-20 0,0 41 16,21-21-16,0 1 0,-21 20 0,0-20 15,21-1-15,-22 0 0,22 22 16,-21-22-16,21 0 0,0-20 0,0 20 16,0 0-16,0-21 0,0 22 0,0-22 15,21 0-15,1 0 0,-1 0 16,0 1-16,0-22 15,0 0-15,0 0 0,1-22 16</inkml:trace>
  <inkml:trace contextRef="#ctx0" brushRef="#br0" timeOffset="54111.14">13652 9229 0,'-21'0'15,"42"0"-15,-63 0 0,42-21 0,21 21 31,0 0-15,22-22-16,-22 22 0,21 0 0,1 0 16,-1 0-16,21 0 0,-20-21 15,20 21-15,1 0 0,-22 0 0,22-21 16</inkml:trace>
  <inkml:trace contextRef="#ctx0" brushRef="#br0" timeOffset="54352.26">14647 8932 0,'0'0'0,"0"-21"0,-21 21 16,0 0 0,0 0-16,0 0 0,-1 21 0,22 1 15,-42-1-15,42 0 0,-21 21 16,0-21-16,0 22 0,-1-1 16,1 0-16,0-20 0,21 20 0,0 0 15,-21-21-15,21 22 0,0-22 0,0 21 16,0-21-16,0 22 0,0-22 15,0 0-15,21 0 0,0-21 0,0 21 16,1-21-16,20 0 0,-21 0 0,21 0 16,1 0-16,-22 0 0,21 0 15,1-21-15</inkml:trace>
  <inkml:trace contextRef="#ctx0" brushRef="#br0" timeOffset="54592.19">15028 8911 0,'0'0'0,"0"-21"0,0 0 16,0 0-16,21 21 16,1 0-16,-1 21 0,0 0 15,0 0-15,0 0 0,0 22 0,1-1 16,-1 0-16,21 1 0,-21-1 16,-21 0-16,0 1 0,0-1 0,0 0 15,0 1-15,0-1 0,-21 0 0,0-20 16,0 20-16,0-21 0,-22 21 15,22-20-15,-21-1 0,21 0 16,-22 0-16,22-21 0,0 0 0,0 0 16,0 0-16,-1 0 0</inkml:trace>
  <inkml:trace contextRef="#ctx0" brushRef="#br0" timeOffset="55327.62">15854 9017 0,'21'0'15,"0"0"-15,0-21 0,0 21 16,1 0-16,-1 0 16,0 0-16,21 0 0,-21 0 15,1-21-15,-1 21 0,21 0 0,-21 0 16,22 0-16,-22 0 0,0 0 15,0 0-15,-21 21 0,0 0 16,-21 0-16,0-21 0</inkml:trace>
  <inkml:trace contextRef="#ctx0" brushRef="#br0" timeOffset="55471.54">15790 9229 0,'0'0'15,"0"21"-15,0 0 16,21-21-16,1 21 15,-1-21-15,0 0 0,0 0 0,21 0 16,-20 0-16,20 0 0,0 0 16,22 0-16,-22-21 0,22 0 0,-1 21 15</inkml:trace>
  <inkml:trace contextRef="#ctx0" brushRef="#br0" timeOffset="55835.38">17230 8424 0,'0'0'0,"-22"0"0,1-21 15,0 21-15,0 0 0,0 0 0,0 0 16,-1 0-16,1 0 16,42 0 30,1 0-46,-1-21 0,0 21 0,0-21 16,0 21-16,-21-21 0,0 0 16,0-1-1,0 1-15,-21 21 0,0 0 16,0 0-16,0 0 16,-22 21-16,22 1 0,0-1 0,-21 0 15,20 21-15,1 1 0,0-1 0,0 0 16,0 1-16,21-1 0,0 0 15,0 1-15,0-1 0,0 0 0,0 1 16,0-22-16,21 0 0,0 0 0,21 0 16,1 0-16</inkml:trace>
  <inkml:trace contextRef="#ctx0" brushRef="#br0" timeOffset="56115.22">17886 8615 0,'0'-21'16,"0"42"-16,0-63 0,0 20 0,0 1 0,0 0 16,-21 21-1,-1 0-15,1 21 0,0 0 16,0 1-16,-21 20 0,20 0 0,-20 1 16,21 20-16,0-21 0,-22 22 0,22-22 15,0 22-15,0-22 0,0 0 16,21 1-16,0-1 0,0 0 0,0-20 15,0 20-15,0-21 0,21 0 0,0 0 16,0 1-16,0-22 0,1 0 16,-1 0-16,21 0 0,-21 0 15,0 0-15,1 0 0,-1 0 0,0-22 16,0 1-16</inkml:trace>
  <inkml:trace contextRef="#ctx0" brushRef="#br0" timeOffset="56296.11">17462 8975 0,'0'0'0,"-42"0"0,21 0 16,0 0-16,0 0 0,-1-21 0,44 21 31,-1 0-31,0 0 16,21 0-16,-21 0 0,43 0 0,-22 0 16,1 0-16,20 0 0,-21 0 0,22-22 15,-22 22-15,22-21 0,-1 21 16,-20-21-16,20 21 0,-21-21 0</inkml:trace>
  <inkml:trace contextRef="#ctx0" brushRef="#br0" timeOffset="56496.01">18309 8700 0,'0'0'0,"-21"-22"31,21 44-31,-21-1 0,21 0 16,-21 0-16,21 21 0,0 1 0,0-22 15,0 21-15,0 1 0,0-1 16,0 0-16,0-21 0,0 22 15,0-22-15,0 21 0,0-21 0,21 1 16,-21-1-16,21 0 0,0-21 0,-21 21 16,21-21-16,0 0 15,1 0-15,-1 0 0,0-21 16,0 21-16,0-21 0</inkml:trace>
  <inkml:trace contextRef="#ctx0" brushRef="#br0" timeOffset="56687.91">18754 8763 0,'0'0'15,"21"-42"-15,0-1 0,-21 22 0,21-21 16,-21 21-16,-21 21 16,0 21-1,0 0-15,-22 0 0,22 22 16,0-1-16,-21-21 0,-1 21 0,22 1 16,-21-1-16,21-21 0,-22 22 0,22-22 15,0 0-15,0 21 0,21-21 16,0 1-16,21-22 15,0 0-15,0 0 0</inkml:trace>
  <inkml:trace contextRef="#ctx0" brushRef="#br0" timeOffset="57027.68">19283 8467 0,'0'-21'47,"21"-1"-16,0 22-16,0 0-15,-21 22 32,0-1-32,0 0 15,0 0-15,0 0 0,-21 22 16,0-22-16,0 0 0,21 0 0,-21 0 16,-1 0-16,1-21 0,-21 22 0,21-1 15,0-21-15,21 21 0</inkml:trace>
  <inkml:trace contextRef="#ctx0" brushRef="#br0" timeOffset="57663.44">19770 7959 0,'0'-21'0,"0"42"0,21-42 16,0 21-16,0-22 0,0 22 15,22 0-15,-22 0 0,21-21 0,-21 21 16,22 0-16,-1 0 0,0-21 16,1 21-16,-1 0 0,-21 0 0,21 0 15,1 0-15,-22 0 0,21 0 0,-21 0 16,1 0-16,-1 0 0,-21 21 16,0 0-1,-21 1-15,-1 20 0,1-21 16,0 21-16,0 1 0,21-1 15,-21 0-15,21 1 0,-21-1 0,21 0 16,0 22-16,0-22 0,0 1 16,0 20-16,0-21 0,0 22 0,0-22 15,0 22-15,0-1 0,0 1 0,0-1 16,0 22-16,0-22 0,0 1 16,0-22-16,0 22 0,0-1 0,0-20 15,0 20-15,0-21 0,-22 1 0,1-1 16,0 0-16,0 1 0,0-22 15,-22 21-15,22-21 0,-21 1 0,0-1 16,-1-21-16,1 21 0,-22-21 0,22 0 16,-21 0-16,-1 0 15,22 0-15,-22 0 0,1 0 0,20-21 16,1 0-16,0 21 0,21-22 0,-1 1 16,1 21-16,0-21 0,0 0 15,21 0-15,-21 21 0,21-21 0,0-1 16</inkml:trace>
  <inkml:trace contextRef="#ctx0" brushRef="#br0" timeOffset="57800.21">19283 9610 0,'0'21'31,"-21"-21"-31,-1 0 16,1 0-16,-21 0 0,0 0 0,-1 0 15</inkml:trace>
  <inkml:trace contextRef="#ctx0" brushRef="#br0" timeOffset="59088.28">614 10605 0,'0'0'0,"-21"0"0,21-22 32,21 1-17,0 21-15,0 0 16,0-21-16,0 21 0,1 0 0,-1 0 15,0 0-15,0 0 0,-21 21 16,21 0-16,0 1 0,1-1 0,-22 21 16,0-21-16,0 22 0,0-1 15,0-21-15,-22 21 0,1 1 16,0-22-16,0 21 0,-21-21 0,-1 1 16,1-1-16,21 0 0,-22 0 15,1 0-15,0-21 0,-1 0 16,22 0-16,0 0 0,0 0 0,0 0 15,0-21-15,21 0 16,0 0-16,21 0 0,0-1 16,21 1-16,1 0 0,-22 21 15,42 0-15,-20 0 0,-1 0 0,0 0 16,1 0-16,-1 0 0,0 21 16,1 0-16,-22 22 0,21-22 0,-21 21 15,0 1-15,1 20 16,-22-21-16,0 1 0,0 20 0,0-20 15,-22 20-15,1-21 0,0 1 16,-21-1-16,21 0 0,-1-20 0,-20-1 16,21 21-16,0-42 0,0 21 15,-1-21-15,-20 0 0,21 0 0,-21 0 16,20 0-16,1-21 0,-21 21 16,21-21-16,-22 0 0,22 0 0,-21 21 15,21-22-15,0 1 0,-1 0 16,1 0-16,0 0 0,21 0 0,0-1 15,0 1-15,0 0 16,21 0-16,0 21 0,1-21 16,20 21-16,0 0 0</inkml:trace>
  <inkml:trace contextRef="#ctx0" brushRef="#br0" timeOffset="59260.18">1206 11261 0,'43'0'0,"-86"0"0,128-21 15,-64 21-15,0 0 0,1 0 16,-1 0-16,0 0 31,0 0-15,0-22-16,0 22 0,1 0 16,-1-21-16</inkml:trace>
  <inkml:trace contextRef="#ctx0" brushRef="#br0" timeOffset="59674.94">3048 10922 0,'0'0'0,"-42"-21"0,20-21 0,22-1 15,0 1-15,0 21 0,0 0 16,0-1-16,0 1 0,22 21 15,-1 0-15,0 21 0,0 1 16,21-1-16,1 21 0,-1 0 16,0 1-16,1 20 0,20-20 0,-20 20 15,20 1-15,-21-1 0,1 1 16,-1-1-16,-21-21 0,22 22 0,-22-22 16,0 1-16,0-1 0,-21-21 0,0 21 15,0-20-15,0-1 0</inkml:trace>
  <inkml:trace contextRef="#ctx0" brushRef="#br0" timeOffset="59899.82">3852 10901 0,'0'0'0,"0"-21"15,0 0-15,0-1 0,-21 22 0,0 0 16,-21 0-16,-1 22 0,1-1 0,-22 21 15,22-21-15,-21 22 0,-1-1 16,1 21-16,-1-20 0,1 20 0,-1-20 16,22 20-16,-22 1 0,22-22 15,0 0-15,-1 22 0,22-22 0,0 0 16,0 1-16,21-1 0,0-21 0,0 0 16,0 1-16,21-1 0,21 0 15,-21-21-15</inkml:trace>
  <inkml:trace contextRef="#ctx0" brushRef="#br0" timeOffset="60199.69">4106 11197 0,'0'0'0,"0"-21"0,21 21 0,-21 21 31,0 0-31,0 22 0,0-1 0,0 22 16,0-22-16,-21 21 0,21 1 0,-21-1 15,21 22-15,-21-21 0,21 20 16,0 1-16,-21 0 0,0-1 16,-1 1-16,22 0 0,0-1 0,0 1 15,-21 21-15,0-22 0,21 1 16,0 0-16,0-1 0,0-20 0,0-1 16,0-20-16,0 20 0,0-20 0,0-22 15,0 0-15,0 0 0,0 0 0,21-21 16,0-21-16,-21 0 15,0 0-15,22-22 0,-22 22 0,21-42 16,-21 20-16,0-20 0</inkml:trace>
  <inkml:trace contextRef="#ctx0" brushRef="#br0" timeOffset="60471.53">4127 12150 0,'0'0'0,"0"-106"0,0 21 16,0 1-16,22-1 0,-1 0 15,-21 1-15,21-1 0,0 0 0,0 22 16,0-1-16,1 1 0,20 20 0,-21 1 15,0 0-15,22 21 0,-22-1 16,21 1-16,-21 21 0,22 0 0,-1 21 16,-21 1-16,21 20 0,-20-21 0,-1 21 15,-21 1-15,0-1 0,0 0 16,0 1-16,-21-1 0,-22 0 16,22 1-16,-21-22 0,-1 21 0,1-21 0,0 1 15,-1-1-15,1 0 0,0 0 16,21-21-16,-22 21 0,22-21 15,42 0 17,0-21-32,1 21 0,20-21 0,0 21 15</inkml:trace>
  <inkml:trace contextRef="#ctx0" brushRef="#br0" timeOffset="60911.28">5143 11409 0,'43'-21'16,"-86"42"-16,128-85 0,-43 43 0,1 0 15,-22-21-15,0 21 0,-21-1 0,0 1 16,-21 21 0,0 0-16,-22 0 0,22 21 15,-21 1-15,21-1 0,-22 0 0,1 21 16,21 1-16,-21-1 0,-1 0 0,22 1 16,0-1-16,0 0 0,0 1 15,21-22-15,0 21 0,0-21 0,0 22 16,0-22-16,0 0 0,21-21 0,0 0 15,0 0-15,0 0 0,22 0 16,-22 0-16,21 0 0,-21-21 0,22 0 16,-1-1-16,-21 1 0,21 0 15,-20 0-15,20-21 0,-21-1 0,64-168 32,-85 168-32,0 1 0,0 21 15,0 0-15,0-1 0,0 44 16,-21-1-1,-1 21-15,1-21 0,21 22 0,0-1 16,-21 0-16,21 1 0,-21-1 16,21-21-16,0 21 0,0 1 0,0-22 15,0 0-15,0 21 0,21-20 0,0-1 16,0-21-16,1 21 0,-1-21 0,21 21 16,-21-21-16,22 0 15,-1 0-15,0-21 0,1 0 0,-1 0 0,21-1 16</inkml:trace>
  <inkml:trace contextRef="#ctx0" brushRef="#br0" timeOffset="61135.15">6244 10901 0,'0'-21'16,"0"42"-16,0-63 0,0 20 0,0 1 16,0 42-16,-21 22 15,0-22-15,0 21 0,-1 1 0,22 20 16,-21-21-16,0 22 0,0-1 0,0 22 15,21-43-15,-21 22 16,21-1-16,-22-20 0,22-1 0,0 0 16,0 1-16,0-1 0,0-21 0,0 0 15,22 1-15,-1-22 0,0 0 16,0 0-16,0 0 0,22 0 0,-22-22 16,21 1-16,0 0 0</inkml:trace>
  <inkml:trace contextRef="#ctx0" brushRef="#br0" timeOffset="61535.18">6794 10859 0,'0'0'0,"0"-22"0,0 1 0,-21 42 15,0-21 1,0 22-16,21 20 0,-21-21 0,0 21 16,-1 1-16,1 20 0,21-20 0,-21 20 15,0-21-15,0 22 0,21-1 16,-21-20-16,21 20 0,-22-20 0,22-1 15,-21 0-15,21-21 0,0 22 0,0-22 16,0 0-16,0 0 0,0-42 31,21 0-31,1-21 16,-1 20-16,0-20 0,0 0 0,21-1 16,1 1-16,-1-21 0,0 20 15,1 1-15,20 0 0,-20-1 16,-1 22-16,-21 21 0,21 0 0,-20 0 15,20 21-15,-42 0 0,21 22 16,-21-1-16,21 0 0,-21 1 0,0-1 16,0-21-16,0 22 0,-21-1 0,0 0 15,0-21-15,0 1 0,-1-1 16,1 0-16,0 0 0,-21 0 0,21-21 16,-1 0-16,-20 0 0,21 0 0,-21 0 15,-1 0-15,22-21 0,-42 21 16</inkml:trace>
  <inkml:trace contextRef="#ctx0" brushRef="#br0" timeOffset="61683.09">5778 11218 0,'0'0'0,"0"-21"16,22 21 0,20 0-16,0 0 0,1 0 15,-1 0-15,21 0 0,1 0 0,-1 0 16,22 0-16,0 0 0,-1-21 0,22 21 15,0-21-15</inkml:trace>
  <inkml:trace contextRef="#ctx0" brushRef="#br0" timeOffset="62723.5">8826 10689 0,'0'0'16,"0"-21"-16,0 0 0,-21 21 15,0 0-15,0 0 16,0 21-16,0 0 0,-1 0 0,1 22 16,0-1-16,0 0 0,0 1 0,-22 20 15,22 1-15,-21-1 16,21 1-16,-22-1 0,22 1 0,-21-1 15,21 1-15,0-1 0,-1-20 0,22 20 16,0-21-16,0 1 0,0-22 16,22 21-16,20-21 0,-21 1 0,21-22 15,1 21-15,-1-21 0,0 0 0,22 0 16,-22 0-16,1 0 0,20-21 0,-21-1 16,22 1-16,-22 0 0,1 0 15,-22 0-15,21-22 0,-21 22 0,-21-21 16,0 0-16,0-1 0,0 22 0,-21-21 15,0 21-15,0-1 0,-22 1 16,1 0-16,0 21 0,-1 0 16,1 0-16,21 0 0,-21 0 0,20 21 15,1-21-15,21 21 0,0 1 16,21-22 0,1 0-16,-1 0 0,21 0 0,0 0 15,1 0-15,20-22 0,-20 22 16,20-21-16,1 0 0,-22 21 0,21-21 15,-20 0-15,-1 0 0,22-1 0,-43 22 16,21-21-16,-21 21 0,0 0 16,1 0-16,-22 21 15,0 1 1,0-1 0,-22 0-16,1 0 0,21 0 0,0 22 15,0-22-15,0 0 0,0 0 0,0 0 16,0 0-16,0 1 0,0-1 15,0 0-15,0 0 0,21-21 16,1 0-16,-1 0 0,0 0 0,21 0 16,1 0-16,-22-21 0,21 21 15,0-21-15,1 0 0,-22-1 0,21 1 16,1 0-16,-22-21 0,0 21 16,21-22-16,-21 1 0,1 0 0,-22 20 15,21-20-15,0 0 0,-21 21 0,21-1 16,-21 1-16,0 0 0,0 42 31,0 22-31,0-22 16,0 21-16,0 0 0,0 22 0,0-22 15,0 1-15,0 20 0,-21 1 0,21-22 16,0 21-16,0 1 0,0-1 16,0 1-16,0 21 0,0-1 0,0-20 15,0 20-15,0 1 0,21 0 0,-21-1 16,21 1-16,0 0 0,1-1 0,20 1 15,-21 0-15,0-1 0,0-20 16,1 21-16,-1-22 0,-21 1 0,0-1 16,21 1-16,-21-22 0,0-21 15,0 0-15,-21 0 0,0-21 0,-1 0 16,1-21-16,-21 0 0,21 0 16,-22-21-16,22-22 0,-21 1 0,0-1 15,-1-21-15,1 1 0,0-1 0,-1-21 16,1 22-16,21-1 0,0 0 15,-1 1-15,22-1 0,0 0 0,0 22 16,43-22-16,-22 22 0,21 20 0,22-20 16,-22-1-16,22 22 0,20-22 0,-20 22 15</inkml:trace>
  <inkml:trace contextRef="#ctx0" brushRef="#br0" timeOffset="64559.64">12023 10774 0,'0'0'0,"0"-21"0,0-22 0,0 22 0,0 0 16,-22-21-16,1 21 0,0-1 0,0 1 16,0 21-16,-22 0 0,1 0 15,21 0-15,-21 0 0,-1 21 16,-20 1-16,20 20 0,1 0 0,0 1 15,21 20-15,-22 1 0,1-1 16,21 1-16,0-1 0,-22 1 0,22-1 16,0 1-16,21-1 0,0 1 0,0-22 15,0 0-15,0 1 0,0-1 16,21-21-16,0 0 0,22 0 0,-22-21 16,21 0-16,0 0 0,1 0 0,-1 0 15,0 0-15,22-21 0,-22 0 16,22 0-16,-1 0 0,-20 0 0,-1-22 15,0 22-15,1-21 0,-22-1 0,0 22 16,0-21-16,0 0 16,-21 20-16,0 1 0,0 0 0,-21 42 31,0 0-31,21 22 0,-21-22 16,0 21-16,-1-21 0,22 22 0,0-22 15,0 21-15,0-21 0,0 1 0,0 20 16,0-21-16,0 0 0,22 0 15,20 1-15,-21-22 0,21 0 16,1 0-16,-22 0 0,21 0 0,1 0 16,-1 0-16,0 0 0,1 0 0,-22-22 15,21 1-15,-21 0 0,0 0 16,1 0-16,-1-22 0,-21 22 16,0-21-16,0 0 0,0-1 0,0 1 15,-21 0-15,-1 20 0,-20-20 16,21 21-16,0 0 0,-22 21 0,22 0 15,-21 0-15,21 0 0,-22 21 0,22 0 16,-21 0-16,21 0 0,0 1 16,21 20-16,0-21 0,0 0 0,0 0 15,0 1-15,0-1 0,0 0 0,21-21 16,0 0-16,21 0 0,-21 0 16,22 0-16,-1 0 0,0 0 0,-20-21 15,20 21-15,0-21 0,-21-1 0,22 1 16,-1-21-16,-21 21 15,0 0-15,22-1 0,-22 1 0,0 0 16,0 0-16,0 21 16,-21 21-16,0 0 15,0 0-15,0 1 0,0-1 0,0 0 16,0 21-16,0-21 0,0 22 0,0-22 16,0 0-16,0 0 0,22 0 15,-22 1-15,0-1 0,21 0 0,0-21 16,0 0-16,0 0 0,0 0 15,1 0-15,20 0 16,-21 0-16,0-21 0,22 21 0,-22-21 16,0-1-16,21 1 0,-21-21 0,1 21 0,-1 0 15,0-22-15,0 22 16,-21 0-16,21-21 0,-21 20 0,21 1 16,-21 42-1,0 1 1,0 20-16,0-21 0,0 0 0,0 0 15,0 22-15,0-22 0,0 0 0,0 21 16,22-20-16,-1-1 0,0 0 16,0-21-16,21 21 0,-20 0 0,20-21 15,0 0-15,1 0 0,-1 0 16,0 0-16,1 0 0,-1-21 0,21 0 16,-20 0-16,-1 0 0,-21-22 15,22 22-15,-1-21 0,-21-1 0,21-20 16,-20 21-16,-1-22 0,0 1 0,-21 20 15,0-20-15,21-1 0,-21 1 16,0 20-16,0-20 0,0 21 0,0-1 16,-21 1-16,0 21 0,0 21 0,-1 0 15,-20 0-15,21 0 0,0 21 16,0 21-16,-22-21 0,22 22 0,0-1 16,0 0-16,0 22 0,-1-22 0,22 22 15,-21-1-15,21-20 0,0 20 16,-21 1-16,21-1 0,0-21 15,0 22-15,21-22 0,0 1 0,1-1 16,20-21-16,-21 21 0,21-20 0,22-1 16,-22 0-16,1-21 0,20 0 15,1 0-15,-22 0 0,21 0 0,-20 0 16,20 0-16,-20-21 0,-1 0 0,0-1 16,-21 1-16,22-21 0,-22 21 15,0-22-15,-21 1 0,0 0 0,0-1 16,0 1-16,0 21 0,0 0 0,0 0 15,-42-1-15,21 22 0,-1 0 16,1 0-16,-21 0 0,21 22 16,-22-1-16,22 0 0,-21 0 0,21 0 15,0 22-15,-1-22 0,1 0 16,21 21-16,0-21 0,0 1 0,0 20 16,0-21-16,0 0 0,0 0 15,21 1-15,1-22 0,-1 0 16,21 21-16,-21-21 0,0 0 0,1 0 15,20 0-15,-21 0 0,0-21 0,0 21 16,1-22-16,-1 1 0,0 0 16,0 0-16,-21-21 0,21 20 0,0 1 15,-21-21-15,0 21 0,22 0 0,-22-1 16,21 1-16,-21 42 31,0 1-31,0-1 0,0 0 16,0 0-16,0 0 0,0 0 15,0 1-15,0-1 0,0 0 16,21-21-16,0 0 16,0 0-16,0 0 0,1 0 15,-1 0-15,21 0 0,-21-21 0,22 0 16,-22-1-16,0 1 0,21 0 16,-21 0-16,1 0 0,20-22 0,-21 22 15,0 0-15,0 0 0,1 21 16,-22 21-1,0 0 1,0 0-16,0 1 0,0-1 16,0 0-16,0 0 0,0 0 0,0 0 15,21 1-15,-21-1 16,21-21-16,0 0 0,0 21 0,0-21 16,1 0-16,-1 0 0,0 0 0,0 0 15,0 0-15,0 0 0,1 0 16,-1-21-16,-21 0 0,0-1 15,0 1-15,0 0 0</inkml:trace>
  <inkml:trace contextRef="#ctx0" brushRef="#br0" timeOffset="64755.53">14033 10774 0,'-21'0'0,"42"0"0,-63 21 15,21-21-15,21 21 16,0 0-16,21-21 16,0 22-1,0-22-15,1 0 0,-1 0 16</inkml:trace>
  <inkml:trace contextRef="#ctx0" brushRef="#br0" timeOffset="65251.25">5313 12023 0,'-64'0'16,"128"0"-16,-170 21 0,64-21 0,-1 21 16,22-21-16,21 21 0,0 0 15,21-21-15,22 0 0,-1 22 0,21-22 16,22 0-16,21 0 0,0 0 15,42 0-15,0 0 0,21 0 0,1 0 16,41 0-16,1 0 0,21 0 16,21 0-16,0-22 0,21 1 15,21 21-15,1-21 0,-1 21 0,22 0 16,20-21-16,-20 21 0,20 0 0,1 0 16,0 0-16,-1 0 0,22 0 15,-21 0-15,0 0 0,-1 0 0,-20 0 16,-1 21-16,-42 0 0,22-21 15,-43 21-15,0 1 0,-21-22 0,-22 21 16,-20-21-16,-43 21 0,0-21 16,-21 21-16,-21-21 0,-21 0 0,-22 21 15,-42-21-15,-42 21 16,-21-21-16,-1 0 0,-41 22 16</inkml:trace>
  <inkml:trace contextRef="#ctx0" brushRef="#br0" timeOffset="65744.27">6286 12975 0,'0'-148'16,"-21"169"15,0 0-31,0 22 0,0-22 0,-22 42 16,-20-20-16,21 20 0,-22 1 15,1-22-15,-1 22 0,1-1 0,-1 1 16,1-22-16,20 21 0,-20 1 0,20-22 15,1 1-15,0-1 0,21-21 16,21 0-16,0 0 0,0 1 0,42-22 16,-21-22-1,21 22-15,1-42 0,20 21 0,-20-21 16,20-1-16</inkml:trace>
  <inkml:trace contextRef="#ctx0" brushRef="#br0" timeOffset="65967.14">6583 12869 0,'0'0'0,"21"-21"0,21 0 16,-42 0-16,0 42 16,-21 0-16,0 22 0,0-1 15,-22 0-15,1 1 0,0 20 16,-1 1-16,1-22 0,0 21 0,-1 1 16,1-1-16,0 1 0,-1-1 15,1-20-15,0 20 0,21-20 0,-22 20 16,22-21-16,0-20 0,21 20 15,0-21-15,0 0 0,0 0 0,21-21 16,21 0-16,-20-21 16,20 0-16,0 0 0,22-21 0</inkml:trace>
  <inkml:trace contextRef="#ctx0" brushRef="#br0" timeOffset="66188.25">7197 12954 0,'0'0'0,"21"-21"0,0 0 0,-21 42 15,0 0 1,0 21-16,-21 1 0,0-1 16,-1 22-16,1-22 0,0 0 0,-21 22 15,21-22-15,-22 22 0,22-22 16,-21 21-16,21-20 0,-1-1 0,-20 0 16,42 1-16,0-22 0,-21 0 0,21 0 15,0 0-15,21-21 16,0 0-16,0 0 0,1 0 0,-1-21 15,0 0-15,-21 0 0,21 0 0</inkml:trace>
  <inkml:trace contextRef="#ctx0" brushRef="#br0" timeOffset="66372.16">6731 13420 0,'0'0'0,"-21"0"16,0 0-16,-1 0 0,44-21 31,20 21-31,0 0 0,1 0 15,20 0-15,-21-22 0,22 22 0,-1 0 16,1 0-16,-1 0 0,1 0 0,-1 0 16,1 0-16,-1 0 0,1 0 15,-1 0-15,-20 0 0,20 0 0,1 0 16,-22 0-16,0 22 0</inkml:trace>
  <inkml:trace contextRef="#ctx0" brushRef="#br0" timeOffset="67147.74">7980 13420 0,'0'0'0,"0"-21"31,0-1-31,0 1 0,-21 0 16,21 0-16,-22 0 0,1 0 15,0-1-15,0 22 16,0 0-16,0-21 0,-1 21 0,1 0 16,0 0-16,-21 0 0,21 21 0,-1 1 15,1-22-15,-21 21 0,21 21 16,0-21-16,-1 0 0,1 22 0,0-22 15,0 21-15,21-21 0,0 1 16,0 20-16,0-21 0,0 0 16,0 0-16,0 1 0,21-22 0,0 0 15,0 0-15,22 0 0,-1 0 0,-21 0 16,22-22-16,-1 22 0,0-21 16,1 0-16,-1 0 0,0-21 0,1 20 15,-1 1-15,0 0 0,-21-21 0,1 21 16,-1-1-16,0 1 0,-21 0 15,21 0-15,-21 0 0,-21 21 16,0 21 0,0 0-16,21 0 0,-22 0 15,1 22-15,0-22 0,21 0 16,0 21-16,-21 1 0,21-22 0,0 21 16,0-21-16,0 1 0,21 20 15,0-21-15,22-21 0,-22 21 0,21 0 16,0-21-16,1 0 0,20 0 0,-20 0 15,20 0-15,1-21 0,-22 0 16,21 0-16,1 0 0,-1-22 0,-20 22 16,20 0-16,-20-21 0,-1-1 0,-21 22 15,0-21-15,0 21 0,-21-22 16,0 1-16,-21 21 0,0-21 0,0 20 16,-21 1-16,-1 0 0,1 0 15,0 21-15,-1 0 0,1 0 16,0 0-16,-1 21 0,1 0 0,0 0 15,20 22-15,1-1 0,0 0 0,0 1 16,0-1-16,21 22 0,0-22 16,0 21-16,0 1 0,0-1 0,0 1 15,21-1-15,0 1 0,-21-22 0,21 22 16,0-1-16,22 1 0,-22 20 16,0-20-16,0-1 0,0 22 0,1-21 15,-1-1-15,-21 1 0,0-1 0,0 1 16,0-22-16,-21 21 0,-22-20 15,1-1-15,0 0 0,-22 1 16,22-22-16,-22 0 0,1-21 0,-1 0 0,1 0 16,-1 0-16,22-21 0,-22 0 15,22-22-15,0 1 0,-1 0 0,22-1 16,0-20-16,21-1 0,0 1 16,0-22-16,21 22 0,0-22 0,43 0 15,-22 1-15</inkml:trace>
  <inkml:trace contextRef="#ctx0" brushRef="#br0" timeOffset="68367">9440 13250 0,'0'0'0,"0"22"16,0-1 0,0 0-16,0 0 0,-21 0 0,0 22 15,0-22-15,21 0 0,-21 0 16,21 0-16,-22 0 0,22 1 0,0-1 15,0 0-15,0-42 32,22 0-32,-1-1 0,0 1 15,0 0-15,0 0 0,0 0 0,1-22 16,-1 22-16,0 0 0,0 0 16,-21 0-16,21 0 0,0 21 15,1 0-15,-22 21 0,21 0 16,-21 0-16,0 0 15,0 22-15,0-22 0,0 21 0,0-21 16,0 22-16,21-22 0,-21 21 0,21-21 16,0 22-16,0-22 0,1 0 15,-1 0-15,0-21 0,21 21 0,1-21 16,20 0-16,-21 0 0,22 0 0,-22 0 16,22-21-16,-22 0 0,22 0 15,-22 0-15,0-22 0,1 22 0,-22 0 16,21-21-16,-21-1 0,0 1 0,1 21 15,-22-22-15,0 22 0,0-21 16,0 21-16,0 0 0,-22-1 0,1 1 16,0 21-16,0 0 0,-21 0 15,20 0-15,-20 21 0,0-21 16,21 22-16,-22-1 0,1 21 0,0-21 16,20 0-16,1 22 0,0-22 0,0 21 15,21-21-15,0 22 0,0-22 16,0 21-16,0-21 0,21-21 0,0 22 15,0-1-15,22-21 0,-1 0 0,-21 0 16,22 0-16,-1 0 0,0-21 16,1-1-16,-22 1 0,21 0 15,-21 0-15,22 0 0,-22 0 0,0-22 16,0 22-16,-21-21 0,0 21 0,0-1 16,0 1-16,0 0 0,0 42 31,0 0-31,-21 1 0,21-1 15,-21 0-15,21 0 0,0 21 16,-21-20-16,21-1 0,0 21 0,0-21 16,0 0-16,0 1 0,0-1 15,21-21-15,0 0 0,0 0 16,0 0-16,0 0 0,1 0 0,-1-21 16,0-1-16,21 22 0,-21-21 0,1-21 15,-1 21-15,0 0 16,0-1-16,0-20 0,0 21 0,-21 0 15,0 0-15,22-1 0,-1 22 16,-21 22 0,0-1-16,0 0 15,0 0-15,0 0 0,0 0 0,0 1 16,0-1-16,0 0 0,0 0 16,0 0-16,21 0 0,0 1 15,0-22-15,0 0 0,1 0 0,20 0 16,-21 0-16,0 0 0,22 0 15,-22-22-15,21 1 0,-21 0 0,22 21 16,-22-42-16,21 21 0,-21-1 16,0 1-16,1 0 0,-1 0 15,-21-21-15,0 20 0,21 22 0,-21-21 16,0 42 0,0 1-1,0-1-15,0 0 0,0 0 16,0 21-16,0-20 0,0-1 0,0 0 15,0 0-15,0 0 0,0 0 0,21 1 16,0-22-16,0 21 16,1-21-16,-1 0 0,0 0 0,0 0 15,21-21-15,-20 21 0,-1-22 16,21 1-16,-21 21 0,0-21 16,22 0-16,-22 0 0,21 0 0,-21-1 15,1 1-15,-1 0 0,-21 0 0,-21 21 31,-1 0-31,1 0 0,0 0 0,0 0 16,0 21-16,0 0 0,21 0 0,0 1 16,-22-1-16,22 0 0,0 0 15,0 0-15,0 0 0,22-21 16</inkml:trace>
  <inkml:trace contextRef="#ctx0" brushRef="#br0" timeOffset="68703.89">13314 12742 0,'0'0'0,"-43"-21"0,22 21 15,-21 0-15,21-21 0,-22 21 0,22 0 16,0-21-16,21 0 16,0 0-1,21 21-15,0-22 0,22 1 16,20 21-16,-20-21 0,20 0 16,1 21-16,-1-21 0,-21 21 0,22-21 15,-22 21-15,1 0 0,-22 0 16,0 0-16,-42 0 15,0 0-15,-22 0 0,1 0 16,-22 0-16,1 0 0</inkml:trace>
  <inkml:trace contextRef="#ctx0" brushRef="#br0" timeOffset="68903.8">13102 12510 0,'-148'21'16,"106"-21"-16,296-21 0,-318 21 0,-148 42 0,191-21 16,0 0-16,0 0 0,0 22 0,0-1 15,21 22-15,-22-22 0,22 21 0,-21 22 16,21-21-16,-21-1 0,0 1 15,21 20-15,0-20 0,-21 20 0,0-20 16,21 21-16,0-22 0,0 1 0,0-1 16,0 1-16,0-1 0,0-21 15,21 22-15,0-43 0,21 21 0,-21-20 16,22-1-16,-1-21 0,22 0 0,-1 0 16,1-21-16,-1-1 0,1 1 15,20 0-15,-20-21 0</inkml:trace>
  <inkml:trace contextRef="#ctx0" brushRef="#br0" timeOffset="70473.33">13928 13018 0,'0'0'15,"0"-43"-15,0 1 0,0 21 0,0 0 16,0-1-16,-22 22 0,1 0 0,0 22 16,-21-1-16,21 21 0,-1 0 15,1 1-15,0 20 0,0-20 0,-21-1 16,20 21-16,1-20 0,21 20 0,-21-20 15,21-1-15,0 21 0,0-20 16,0-1-16,0 0 0,21-20 16,0 20-16,1-21 0,-1 0 0,21 0 15,0-21-15,1 0 0,-1 0 16,22 0-16,-22 0 0,0-21 0,22 0 16,-1 0-16,-20-21 0,-1 20 0,21-20 15,-20 21-15,-22-21 0,21-1 16,-21 1-16,1 21 0,-22-22 0,0 22 15,0 0-15,0 0 0,0 0 16,-22 21-16,1 0 0,0 0 16,0 21-16,0 0 0,-22 0 0,22 0 15,0 1-15,0-1 0,0 21 16,0 0-16,21-20 0,0 20 16,0-21-16,0 21 0,0-20 0,0 20 15,21-21-15,0 0 0,21-21 16,1 21-16,-22-21 0,21 0 0,0 0 15,22 0-15,-22 0 0,1 0 0,-1 0 16,21-21-16,-20 0 0,-22 0 16,21 0-16,-21-22 0,1 22 0,-22-21 15,0 21-15,0-22 0,0 22 0,-22-21 16,1 21-16,0-22 0,-21 22 16,21 0-16,-22 21 0,1 0 0,0 0 15,20 0-15,-20 0 0,0 21 16,21 0-16,-1 1 0,1-1 15,0 0-15,21 0 0,0 0 0,0 0 16,0 1-16,0-1 0,21 0 16,0-21-16,22 0 0,-22 0 15,21 0-15,1 0 0,-22-21 0,21 21 16,0-21-16,-20-1 0,20 1 0,-21 0 16,21 0-16,-20 0 0,-1 0 15,0-1-15,0 1 0,0 0 0,0 0 16,-21 0-16,22 21 0,-22 21 15,0 0 1,0 21-16,0-20 0,0-1 16,0 21-16,0-21 0,0 0 15,21 22-15,-21-22 0,0 0 16,21 21-16,0-20 0,0-22 0,0 21 16,1-21-16,-1 0 0,0 0 0,21 0 15,1 0-15,-22 0 0,21 0 16,-21-21-16,22-1 0,-1 1 0,-21 0 15,21-21-15,-20 21 0,-1-22 16,0 22-16,0-21 0,0-1 0,0 1 16,1 0-16,-22-22 0,0 22 0,0-22 15,21 1-15,-21 21 0,0-22 16,0 22-16,0-22 0,0 22 0,0 21 16,0-22-16,0 22 0,0 0 15,0 0-15,-21 0 0,21 0 16,-22 21-16,1 0 0,0 21 15,21 0-15,-21 21 0,0 1 0,0 20 16,-1-21-16,1 22 0,21-1 16,-21 1-16,21-1 0,-21 1 0,21-1 15,0-20-15,0 20 0,0-20 16,0 20-16,0-21 0,21 1 0,0-1 16,22-21-16,-22 22 0,21-43 15,0 21-15,-20-21 0,20 0 0,0 0 16,-21 0-16,22-21 0,-22 21 15,0-43-15,0 22 0,0 0 0,22-21 16,-43 20-16,21-20 0,0 21 16,0-21-16,-21 20 0,0 1 0,0 0 15,21 0-15,-21 42 32,0 0-32,0 0 15,0 1-15,0-1 0,0 0 0,0 0 16,0 0-16,22 0 0,-22 1 15,21-1-15,0-21 0,0 21 0,0 0 16,22-21-16,-1 0 0,-21 21 16,21-21-16,1 0 0,-22 0 15,21 0-15,1 0 0,-22-21 0,0 21 16,0-21-16,0 0 0,-21 0 16,0-1-16,0 1 0,0 0 0,0 0 15,0 0-15,0 0 0,-21-22 0,21 22 16,-21 21-16,0-21 0,0 21 15,-1 0-15,1 0 0,0 0 0,0 0 16,0 21-16,0 0 0,21 0 0,0 1 16,-22-1-16,22 0 0,0 21 15,0-21-15,0 1 0,0-1 0,0 21 16,22-21-16,-22 0 0,21 1 16,0-22-16,0 0 15,0 0-15,0 0 0,22 0 0,-22-22 16,0 1-16,0 0 0,0 21 15,22-42-15,-22 21 0,0-1 0,0 1 16,0 0-16,1-21 0,-1 21 0,0-1 16,0 1-16,0 21 0,0-21 15,-21 42 1,0 0-16,0 1 0,0-1 16,0 0-16,0 0 0,0 0 15,22 0-15,-1 22 0,0-22 16,-21 0-16,21 0 0,0 0 0,22-21 0,-22 22 15,0-22-15,21 0 16,-21 0-16,1 0 0,20 0 0,-21 0 16,0-22-16,0 22 0,1-21 0,-22 0 15</inkml:trace>
  <inkml:trace contextRef="#ctx0" brushRef="#br0" timeOffset="70656.22">15663 12954 0,'0'0'0,"-63"0"16,-64 42-1,127-20-15,0-1 0,21-21 16,0 0-16,21 0 0,1 21 16,-1-21-16,22 0 0,-1 0 0,22-21 15,-1 21-15,22-21 0,-21-1 0</inkml:trace>
  <inkml:trace contextRef="#ctx0" brushRef="#br0" timeOffset="71200.32">17949 12615 0,'21'-84'16,"-21"63"-1,0-1-15,0 1 16,-21 21-16,0 0 15,0 0-15,0 0 0,0 21 0,-1 22 16,1-1-16,0 0 0,-21 22 16,21-1-16,-22 1 0,1 21 15,21-22-15,-22 22 0,22-22 0,0 1 16,0 20-16,0-20 0,21-1 0,0 1 16,0-1-16,0 1 0,21-22 15,21 22-15,1-22 0,-1 0 0,21-20 16,-20-1-16,20 0 0,1 0 0,20-21 15,-20 0-15,-1 0 0,22 0 16,-21-21-16,-1 0 0</inkml:trace>
  <inkml:trace contextRef="#ctx0" brushRef="#br0" timeOffset="72027.39">18373 12975 0,'0'0'0,"0"-21"0,21 21 0,-21 21 31,-21 22-31,-1-22 16,1 21-16,0 0 0,0 1 15,0-1-15,0 0 0,-1 1 0,1-1 16,0-21-16,0 22 0,21-1 16,-21-21-16,0 21 0,21-20 0,-22-1 15,22 0-15,0 0 0,0-42 31,22 0-15,-22 0-16,0-22 0,21 22 16,0 0-16,-21-21 0,21-1 0,0 22 15,-21-21-15,21-1 0,1 1 0,-1 0 16,0-22-16,0 22 0,21-22 16,-20 22-16,-1 0 0,0 21 0,0-1 15,0 1-15,0 21 0,1 0 16,-1 21-16,-21 1 0,21 20 15,-21 0-15,21 1 0,-21 20 0,0-21 16,0 1-16,0-1 0,0 0 16,0 1-16,0-1 0,0 0 0,21-20 15,-21 20-15,0-21 0,0 21 0,0-20 16,0-1-16,0 0 16,-21-21-1</inkml:trace>
  <inkml:trace contextRef="#ctx0" brushRef="#br0" timeOffset="72959.87">18097 13250 0,'0'0'0,"-21"0"0,42 0 32,1 0-17,20 0-15,-21 0 16,0 0-16,0 0 0,1 0 0,20 0 15,-21 0-15,0 0 0,0 0 16,1 0-16,-1 0 0,0-21 0</inkml:trace>
  <inkml:trace contextRef="#ctx0" brushRef="#br0" timeOffset="73775.39">18690 13102 0,'0'-21'0,"-63"-85"31,41 85-31,-20 0 0,0 21 0,-1-21 15,22 21-15,-21 0 0,0 0 16,-1 21-16,1 0 0,0 0 0,20 0 16,-20 1-16,21 20 0,0-21 0,0 21 15,-1 1-15,22-22 0,0 0 16,-21 21-16,21-20 0,0-1 16,0 0-16,0 0 0,0 0 0,21 0 15,1-21-15,-1 0 0,0 0 16,0 0-16,0 0 0,22 0 0,-22 0 15,21 0-15,0 0 0,-20-21 0,20 0 16,-21 0-16,21 0 0,-20 0 16,-1-1-16,21 1 0,-21 0 0,-21-21 15,21 21-15,1-22 0,-22 22 0,0-21 16,0 21-16,0-22 0,0 22 16,0 42 15,0 0-31,-22 22 0,1-22 15,0 21-15,21-21 0,0 22 0,0-22 16,0 21-16,0-21 0,0 1 16,0 20-16,0-21 0,0 0 0,21 0 15,0-21-15,1 22 0,-1-1 0,21-21 16,-21 0-16,22 0 0,-22 0 16,21 0-16,0 0 0,-20-21 0,20-1 15,-21 22-15,21-21 0,-20 0 0,20 0 16,-21-21-16,0 20 0,-21-20 15,0 0-15,0-1 0,0 1 0,0-21 16,0 20-16,0-20 0,-21-1 0,0 1 16,-21 20-16,20 1 15,-20 0-15,-21-1 0,20 1 0,-20 21 16,-1 21-16,1 0 0,-1 0 0,1 0 16,-22 21-16,22 21 0,-1 1 15,1-1-15,-1 22 0,22 20 0,-1-20 16,1-1-16,21 1 0,-21 20 0,42-20 15,0-1-15,0-20 0,0 20 16,0 1-16,21-22 0,0 0 0,21 22 16,1-43-16,-1 21 0,21 1 15,1-22-15,-1 0 0,1-21 0,-1 0 16,22 0-16,-43 0 0,22 0 0,-1-21 16,1 0-16,-22 0 15,22-1-15,-22-20 0</inkml:trace>
  <inkml:trace contextRef="#ctx0" brushRef="#br0" timeOffset="74196.16">19516 12848 0,'0'0'15,"0"-42"-15,21 0 0,-21 20 0,-21 22 16,-1 22 0,1-1-16,0 21 0,0 0 0,-21 1 15,20-1-15,1 0 0,0 22 0,0-22 16,0 1-16,0-1 0,-1 0 15,22-21-15,-21 22 0,0-22 16,21 21-16,-21-21 0,21 1 0,0-1 16,0 0-16,0-42 31,21 0-31,-21-1 0,21 1 16,-21 0-16,21 0 0,1-21 15,-22-1-15,0 1 0,21 0 0,0-1 16,0-20-16,0-1 0,22 22 0,-22-22 15,21 22-15,0 0 16,-20 21-16,20-1 0,-21 1 0,21 21 16,-20 0-16,-1 21 0,21 22 0,-42-22 15,21 21-15,-21 22 0,21-22 16,-21 0-16,0 1 0,0-1 0,0 0 16,0 1-16,0-1 0,0-21 0,-21 22 15,0-22-15,0 0 0,0 0 16,0 0-16,-1-21 0,1 21 0,-21-21 15,21 0-15,0 0 0,-22 0 0,22 0 16,-21 0-16</inkml:trace>
  <inkml:trace contextRef="#ctx0" brushRef="#br0" timeOffset="74347.08">19092 13208 0,'0'0'0,"-21"0"0,21-42 16,0 21-1,21 21-15,0 0 0,1 0 16,-1 0-16,0 0 0,21 0 15,1 0-15,-1 0 0,21-22 0,-20 22 16,20 0-16,1-21 0,-1 21 0,1-21 16,-1 0-16,22 0 0,-22 0 15</inkml:trace>
  <inkml:trace contextRef="#ctx0" brushRef="#br0" timeOffset="74535.97">20299 12742 0,'0'-21'15,"-148"191"-15,296-319 0,-148 107 0,0 63 16,-21 0-1,-1 1-15,1 20 0,0 0 0,0 1 16,0-1-16,0 0 0,-1 1 0,1-1 16,21 0-16,-21 1 0,0-1 15,21-21-15,-21 21 0,21-20 0,0-1 16,0 0-16,0 0 0,0 0 16,0-42 15</inkml:trace>
  <inkml:trace contextRef="#ctx0" brushRef="#br0" timeOffset="74766.84">20129 12848 0,'22'-42'15,"-44"84"-15,65-126 0,-43 41 0,21 22 16,0 0-16,-21 0 0,21 21 0,-21 21 16,21 0-16,-21 0 0,22 22 15,-22-1-15,0 0 0,21 1 16,0-1-16,-21 21 0,21-20 0,-21-1 15,21 0-15,0 1 0,1-22 0,-1 21 16,0-21-16,0 1 0,0-1 16,0 0-16,1-21 0,-1 0 15,0 0 1,-21-21-16,21 0 16,-21-1-16,21-20 0,0 21 0,-21-21 15</inkml:trace>
  <inkml:trace contextRef="#ctx0" brushRef="#br0" timeOffset="74939.74">20786 12700 0,'-22'64'0,"44"-128"0,-1 22 0,0-1 0,-21 22 16,21 0-16,-21 0 0,-21 42 16,0 21-1,-22-20-15,22 41 0,0-21 0,-21 1 16,21 20-16,-1-20 0,-20 20 16,21-21-16,0 1 0,0-1 0,-1 0 15,22 1-15,0-22 0,0 21 0,0-21 16,0 1-16,22-22 15,-1 21-15,0-21 0,0 0 0,21 0 16</inkml:trace>
  <inkml:trace contextRef="#ctx0" brushRef="#br0" timeOffset="75163.61">21209 13229 0,'21'-21'31,"-21"42"-15,21 0-16,-21 1 0,0-1 0,0 0 16,0 0-16,0 0 15,0 22-15,0-22 0,-21 0 0,0 21 16,0-21-16,-22 1 0,22 20 0,-21-21 16,0 0-16,-1-21 0,22 21 15,-21-21-15,21 0 0,-1 0 0,1 0 16</inkml:trace>
  <inkml:trace contextRef="#ctx0" brushRef="#br0" timeOffset="75407.47">21738 12467 0,'0'0'0,"0"-21"0,0 0 15,-21 21 1,0 0-16,0 0 0,-1 21 16,1 0-16,0 0 0,0 1 0,21-1 15,-21 0-15,21 0 0,0 0 0,-21 0 16,21 1-16,0 20 0,0-21 16,0 0-16,0 0 0,21 1 15,0-1-15,0 0 0,0-21 0,0 21 16</inkml:trace>
  <inkml:trace contextRef="#ctx0" brushRef="#br0" timeOffset="75851.22">22352 12552 0,'-21'21'31,"0"0"-31,-1 0 0,1 22 16,0-1-16,0 0 0,-21 1 0,20 20 15,1-20-15,-21 20 0,21-21 16,0 1-16,-1-1 0,-20 0 0,21-20 16,21 20-16,-21-21 0,21 0 15,-21 0-15,21 1 16,21-22 0,0-22-16,0 1 0,0 0 15,0 0-15,1-21 0,-1-1 16,0 22-16,0-42 0,0 20 0,0-20 15,1 20-15,-1-20 0,0 21 16,0-1-16,-21 1 0,21 21 0,-21-22 16,21 43-16,-21-21 0,0 42 15,0 22 1,0-22-16,0 21 16,0 1-16,0-1 0,0 0 0,0 22 15,0-22-15,0 0 0,0 1 16,0-1-16,0 0 0,22 1 0,-1-22 15,0 21-15,0-21 0,-21 1 0,0-1 16,21-21-16,-21 21 16,0-42-1</inkml:trace>
  <inkml:trace contextRef="#ctx0" brushRef="#br0" timeOffset="76020.12">22056 13081 0,'-22'-21'0,"44"42"0,-86-42 16,43 21-16,0 0 0,63 0 47,-21 0-47,22 0 0,-22 0 15,21 0-15,0 0 0,22 0 0,-22 0 16,1 0-16,20-21 0,1 0 16,-1 21-16,-21-22 0,22 1 0,-1 0 15</inkml:trace>
  <inkml:trace contextRef="#ctx0" brushRef="#br0" timeOffset="76217.52">22987 12615 0,'0'0'0,"21"-21"16,-21-21-16,0 21 0,0 0 16,0 42-1,0 0-15,0 0 16,0 21-16,0-20 0,0 41 16,-21-21-16,21 1 0,-21 20 0,21-20 15,0-1-15,0 0 0,0 1 0,0-1 16,0-21-16,0 21 0,21-20 15,0-1-15,0 0 0,0-21 0,1 0 16,-1 0-16,0 0 16,0 0-16,0 0 0</inkml:trace>
  <inkml:trace contextRef="#ctx0" brushRef="#br0" timeOffset="76416.39">23453 12615 0,'0'-21'0,"0"42"0,0-63 0,0 63 31,-22 0-31,1 1 0,0 20 16,0 0-16,0-21 0,0 22 0,-1-1 15,-20 0-15,21 1 0,0-1 16,0 0-16,-1-20 0,1-1 0,21 0 16,0 0-16,-21 0 0,42-21 31</inkml:trace>
  <inkml:trace contextRef="#ctx0" brushRef="#br0" timeOffset="76727.23">23897 12573 0,'0'0'15,"0"-21"17,21 21-32,0 0 15,1-21 1,-1 21-16,0 0 0,0 0 0,0 0 16,0 0-1,-21 21-15,0 0 16,0 0-16,0 22 0,-21-22 0,0 21 15,0 0-15,0-20 0,0 20 16,-1-21-16,-20 0 0,21 0 0,0 1 16,0-1-16,-1-21 0,22 21 15</inkml:trace>
  <inkml:trace contextRef="#ctx0" brushRef="#br0" timeOffset="77056.03">24236 12086 0,'0'0'16,"21"0"-1,0 0 1,-21 21-16,21 1 0,0-1 0,1 21 15,-1 0-15,-21 1 0,0-1 0,21 0 16,-21 22-16,0-22 0,0 22 16,0-1-16,0-20 0,0 41 0,-21-20 15,21-22-15,-21 22 0,-1-1 16,1-21-16,0 1 0,-21-1 0,21 0 16,-1-20-16,1 20 0,0-21 0,-21-21 15,21 21-15,-1-21 0,22 21 16,-21-21-16,0 0 0,0-21 15,21 0-15</inkml:trace>
  <inkml:trace contextRef="#ctx0" brushRef="#br0" timeOffset="77535.75">24257 11642 0,'0'-21'0,"0"42"0,21-42 0,0 21 16,0 0-16,22 0 0,-22 0 0,21 0 16,22 0-16,-1 0 0,1 0 15,-1 0-15,22 0 0,0 0 0,-1 0 16,1 21-16,0-21 0,-22 0 15,1 21-15,-22 0 0,21-21 0,-41 21 16,20-21-16,-21 21 0,0 1 0,-21-1 16,0 0-16,0 21 0,0 1 15,0 20-15,-21 1 0,0-1 0,0 1 16,21-1-16,-21 1 0,-1-1 16,22 22-16,-21-22 0,21 1 0,-21 20 15,0 1-15,21-21 0,-21 20 16,0-20-16,-1 20 0,22-20 15,-21-1-15,21 1 0,-21 21 0,21-22 16,-21 1-16,0-1 0,21 1 16,-43-1-16,22 1 0,-21-22 0,0 0 15,-22 1-15,1-1 0,-1-21 0,1 21 16,-22-20-16,0-1 0,1 0 16,-1 0-16,-21 0 0,0 0 0,0 1 15,1-1-15,-22-21 0,0 21 0,-22 0 16</inkml:trace>
  <inkml:trace contextRef="#ctx0" brushRef="#br0" timeOffset="78227.37">5440 14838 0,'0'0'0,"42"-42"16,22-22-16,-22 22 0,0-1 0,1 1 0,-22 0 16,0 21-16,-21-1 15,0 1-15,-42 21 0,20 21 16,-20 22-16,0-22 0,-1 21 0,1 22 16,-21-22-16,20 22 0,-20-22 15,20 21-15,1 1 0,-21-1 0,20 1 16,1-1-16,0-20 0,-1 20 15,1-20-15,0-1 0,20-21 0,22 0 16,0 0-16,0 1 0,22-22 16,-1-22-1,0 1-15,0 0 0</inkml:trace>
  <inkml:trace contextRef="#ctx0" brushRef="#br0" timeOffset="78451.75">5863 14520 0,'0'0'15,"42"-42"-15,1 0 0,-22 21 0,0-22 16,0 43-16,-21 21 16,0 22-16,-21-1 0,0 0 0,0 22 15,0-1-15,-1 1 0,1-1 16,0 1-16,0-1 0,-21 1 0,20-22 16,1 22-16,-21-1 0,21-20 15,0-1-15,-1 0 0,1 1 0,21-1 16,-21-21-16,21 0 0,21-21 15,22 0 1,-22 0-16,21-21 0,0-21 0</inkml:trace>
  <inkml:trace contextRef="#ctx0" brushRef="#br0" timeOffset="78675.62">6773 14415 0,'43'-43'0,"-86"86"0,128-128 0,-64 64 16,0 0-16,0 21 0,-21 42 15,0-21-15,0 21 0,0 22 16,0-1-16,-21-20 0,0 20 0,0 1 16,21-1-16,-21 1 0,0-22 15,-1 22-15,22-22 0,0 21 16,0-20-16,0-1 0,0-21 0,0 22 16,0-22-16,0 0 0,22-21 15,-1 0-15,0 0 0,0 0 0,0 0 16,-21-21-16,0 0 15</inkml:trace>
  <inkml:trace contextRef="#ctx0" brushRef="#br0" timeOffset="79663.75">6625 14923 0,'0'0'0,"42"-22"31,1 1-31,-1 21 0,22 0 16,-1 0-16,1-21 0,-1 0 0,22 21 15,-22-21-15,1 21 0,20 0 16,-20 0-16,21-21 0,-22 21 0,1-22 16,-1 22-16,1 0 0,-22 0 15,-21 0-15,0 0 0,0 0 0,-21 22 16,0-1-16,-21 0 16,0-21-1,21 21-15,-21-21 0,21-21 47,0 0-47,0 0 0,0-1 16,0 1-16,0 0 15,0 0-15,0 0 0,-21 0 0,0-1 16,-1 1-16,-20 21 0,21 0 16,0 0-16,-22 0 0,22 21 15,-21 1-15,0-1 0,20 21 0,-20-21 16,0 22-16,21-1 0,-1 0 0,-20-21 15,21 22-15,0-1 16,0 0-16,-1 1 0,22-22 0,0 21 0,0-21 16,0 1-16,22-1 0,-1 0 15,0-21-15,21 0 0,-21 0 16,22 0-16,-1 0 0,0-21 0,22 0 16,-22-1-16,1 1 0,20 0 0,-21-21 15,1 21-15,-1-22 0,0 22 16,-20-21-16,20 21 0,-42-22 0,21 1 15,-21 21-15,0 0 0,0-1 0,0 1 16,0 0-16,-21 21 16,21 21-16,-21-21 15,0 21-15,-1 22 0,1-22 0,21 0 16,-21 21-16,21-20 0,-21 20 16,21 0-16,0 1 0,0-1 0,0 0 15,0-21-15,21 22 0,-21-22 16,42 21-16,-20-21 0,20 1 0,0-1 15,1-21-15,-1 0 0,21 21 0,1-21 16,-1 0-16,1 0 0,-1-21 16,1 0-16,-22 21 0,22-43 0,-1 22 15,1 0-15,-22-21 0,0 20 0,1-20 16,-1 0-16,-21-1 0,0 1 16,-21 0-16,0 21 0,0-22 0,0 1 15,-42 21-15,21 0 0,0-1 16,-22 22-16,1 0 0,0 0 15,-22 0-15,22 22 0,0-22 0,-22 21 16,22 0-16,-1 21 0,22-21 0,-21 22 16,21-22-16,0 21 0,21 1 15,0-1-15,0 0 0,0 1 0,21-1 16,0 21-16,21-20 0,-21-1 16,22 0-16,-1 22 0,0-22 0,22 22 15,-22-22-15,22 22 0,-1-22 16,-20 21-16,-1 1 0,0-22 0,-21 22 0,22-1 15,-22 1-15,-21-1 0,0 1 16,0-22-16,0 0 0,0 22 16,-21-22-16,0-21 0,-22 22 0,1-22 15,0 0-15,-1-21 0,1 0 16,-22 0-16,43 0 0,-21 0 0,0-21 16,20 0-16,-20-22 0,21 1 0,0 0 15,0-22-15,21 1 0,0-1 16,0-20-16</inkml:trace>
  <inkml:trace contextRef="#ctx0" brushRef="#br0" timeOffset="80599.7">9567 14817 0,'106'0'0,"-212"0"15,233 21-15,-106-21 0,-21 21 0,0 0 0,0 22 16,0-22-16,0 21 0,0 0 0,0 1 15,0-22-15,0 21 0,-21 1 16,21-1-16,-21 0 0,21-21 0,0 1 16,0 20-16,-21-21 0,21 0 0,-21 0 15,21-42 1,0 0 0,21-21-16,0 21 0,0-22 15,0 1-15,1 0 0,-1-1 16,0 1-16,0 0 0,21-1 15,-20 1-15,-1 0 0,21 20 0,-21 1 16,0 0-16,1 21 0,-1 0 16,0 0-16,0 21 0,-21 22 15,0-22-15,0 0 0,0 21 0,21 1 16,-21-1-16,21 0 0,-21-21 16,0 22-16,22-1 0,-1 0 0,0-20 15,0 20-15,21-21 0,-20 0 0,20 0 16,-21 1-16,21-1 0,1 0 15,-1-21-15,0 0 0,-20 0 16,20 0-16,0 0 0,1 0 0,-1 0 16,0-21-16,1 0 0,-22-1 15,21 1-15,-21 0 0,22-21 0,-22-1 16,0 1-16,-21 0 0,0-1 0,0 1 16,0 0-16,0-1 0,0 1 15,0 21-15,-21 0 0,0 0 0,-1 21 16,1 0-16,-21 0 0,0 0 0,20 0 15,-20 21-15,21 0 0,-21 21 16,20 1-16,-20-22 0,21 21 0,0 0 16,21 1-16,0-1 0,0 0 0,0-20 15,0 20-15,0-21 16,0 0-16,0 0 0,21-21 0,0 22 16,0-22-16,0 0 0,1 0 0,-1 0 15,21 0-15,-21-22 0,22 22 16,-1-21-16,-21 0 0,21 0 0,1-21 15,-22 20-15,21-20 0,1 0 0,-22-1 16,0 1-16,21 0 0,-21 21 16,1-22-16,-1 22 0,0 0 0,0 21 15,0 0-15,-21 21 16,0 0-16,0 0 16,0 1-16,0-1 0,0 21 0,0-21 15,0 22-15,21-22 0,-21 0 16,22 0-16,-22 0 0,21 0 15,0-21-15,0 22 0,0-22 0,0 0 16,1 0-16,-1 0 0,0 0 0,0 0 16,0-22-16,0 22 0,22-21 15,-22 0-15,0 0 0,0 0 0,22 0 16,-22-1-16,-21 1 0,21 21 0,0 0 16,-21 21-1,0 1-15,0-1 16,0 0-16,0 21 0,0-21 0,-21 1 15,21-1-15,0 0 0,0 0 16,0 0-16,0 0 0,21-21 16,0 0-16,22 0 15,-22 0-15</inkml:trace>
  <inkml:trace contextRef="#ctx0" brushRef="#br0" timeOffset="81111.86">12785 14415 0,'-43'0'0,"86"0"0,-128-22 0,64 22 15,42 0 1,0 0-1,21 0-15,-20 0 0,20 0 0,0 0 16,22 0-16,-22 0 0,22 0 16,-1 0-16,1 0 0,-1-21 0,-21 21 15,22 0-15,-22-21 0,-21 21 16,1-21-16,-44 0 16,1 21-16,-21 0 0,0 0 15,-1-21-15,-20 21 16,-1 0-16,1 0 0,-1 0 0,1 0 15,-1 0-15,22 0 0,-22 0 0,22 21 16,0 0-16,-1 21 0,22 1 16,0 20-16,-21-21 0,21 22 0,-1-1 15,22 1-15,-21 21 0,0-22 16,0 1-16,21 20 0,-21 1 0,0-22 16,-1 22-16,22-21 0,0-1 0,0 1 15,0-1-15,0 1 0,0-22 16,0 0-16,0 1 0,22-1 0,-1 0 15,0-21-15,21 1 0,1-1 16,-1-21-16,0 0 0,1 0 16,-1 0-16,21-21 0,1 21 0,-22-22 15,43-20-15,-22 21 0,1-21 0,21-1 16</inkml:trace>
  <inkml:trace contextRef="#ctx0" brushRef="#br0" timeOffset="82368.17">13758 14774 0,'0'0'15,"0"-63"-15,0-1 0,0 22 0,0 0 16,0-1-16,-21 22 0,0 21 0,0 0 16,-22 0-16,22 0 0,-21 21 15,0 1-15,-1 20 0,1 0 0,0 1 16,-1 20-16,1 1 0,21-22 0,-22 21 16,22 1-16,0-1 15,0-20-15,21 20 0,0 1 0,0-22 16,21 0-16,0 1 0,0-1 0,22-21 15,-1 22-15,0-22 0,1-21 16,20 21-16,-20-21 0,-1 0 0,0 0 16,22 0-16,-22 0 0,0-21 0,1 0 15,-1-1-15,0 1 0,-20 0 16,20 0-16,-21-21 0,21-1 0,-20 22 16,-1-21-16,0 21 0,-21-22 0,0 22 15,0 0-15,21 21 16,-21 21-1,-21 0-15,21 0 0,-21 22 16,21-22-16,-21 0 0,21 21 16,0-20-16,0 20 0,0-21 0,0 0 15,0 0-15,0 1 0,21-1 16,0 0-16,0-21 0,21 21 0,-20-21 16,20 0-16,0 0 0,1 0 0,-22 0 15,21 0-15,0 0 0,1-21 16,-1 0-16,-21 0 0,22-1 0,-22 1 15,0 0-15,0-21 0,0-1 0,-21 1 16,0 0-16,0-1 0,0 1 16,0-21-16,0 20 0,-21 1 15,0 0-15,-21 20 0,20 1 0,-20 0 16,0 0-16,-1 21 0,1 0 16,0 0-16,-1 0 0,1 21 0,21 0 15,-21 22-15,20-22 0,1 21 0,0 22 16,21-22-16,-21 0 0,21 1 15,0 20-15,0-42 0,21 22 0,0-1 16,0-21-16,22 0 0,-22 0 0,21-21 16,1 0-16,-1 0 0,0 0 15,1 0-15,-1-21 0,0 21 16,1-21-16,-22-21 0,21 21 0,0-1 16,-20 1-16,20-21 0,-21 0 15,0 20-15,0-20 0,1 21 0,-1 0 16,0 0-16,0-1 0,0 1 15,0 21-15,-21 21 16,0 1-16,0-1 0,0 21 0,0-21 16,0 22-16,0-1 0,0-21 15,0 21-15,0-20 0,0 20 0,22-21 16,-1 0-16,0 0 0,-21 1 0,42-1 16,-21 0-16,1 0 0,20-21 15,0 0-15,1 0 0,-1 0 0,0 0 16,22 0-16,-22 0 0,22 0 0,-22-21 15,0 0-15,1-22 16,-22 22-16,21-21 0,-21 0 0,0-22 16,1 22-16,-1-22 0,0 1 0,-21-1 15,0 1-15,0-1 0,0 1 16,0 20-16,0-20 0,-21 21 0,0-1 16,21 1-16,-22 21 0,-20 21 15,21 21-15,0 21 16,0 1-16,21-1 0,0 0 0,-22 1 15,22 20-15,-21-21 0,21 22 16,0-1-16,0 1 0,0-22 16,0 22-16,21-22 0,1 0 0,-1 1 15,0-1-15,0-21 0,0 0 16,22 1-16,-22-1 0,0-21 0,0 0 16,21 0-16,-20 0 0,20 0 0,0 0 15,1 0-15,-22-21 0,21-1 16,0 1-16,1 0 0,-1 0 0,0 0 15,1 0-15,-1-22 0,0 22 0,-20 0 16,20 0-16,-21 0 0,0-1 16,0 22-16,-42 22 31,0-1-31,21 0 0,-21 21 0,0-21 16,21 1-16,-21 20 0,21-21 0,0 0 15,0 0-15,0 1 0,0-1 16,0 0-16,21 0 0,0-21 15,0 0-15,0 0 0,0 0 16,1 0-16,-1 0 0,21 0 16,-21 0-16,0-21 0,1 0 0,-1 0 15,0-1-15,21 1 0,-21-21 0,-21 21 16</inkml:trace>
  <inkml:trace contextRef="#ctx0" brushRef="#br0" timeOffset="82572.05">15494 14838 0,'-21'0'0,"42"0"0,-42 21 16,42-21 0,0 0-16,21 21 0,-20-21 15,20 0-15,0 0 0,1 0 0,-1 0 16,0 0-16,1 0 0,20 0 15,-21 0-15,1 0 0,-1 0 0,0-21 16,1 21-16</inkml:trace>
  <inkml:trace contextRef="#ctx0" brushRef="#br0" timeOffset="83035.78">18140 14415 0,'21'-43'0,"-42"86"0,42-107 0,-21 43 0,0-21 16,0 20-16,-21 22 0,-22 0 16,22 0-16,-21 22 0,21-1 15,-22 21-15,1 0 0,0 22 16,-1-22-16,1 43 0,-21-22 15,20 1-15,1-1 0,0 1 0,-22-1 16,1 22-16,20-21 0,-20-1 0,20 1 16,1-1-16,0-21 0,21 22 15,-1-22-15,22 1 0,0-1 0,22 0 16,-1-21-16,21 1 0,0-1 0,22 0 16,-1 0-16,1-21 0,-1 0 15,22 0-15,-21 0 0,20-21 0,1 0 16</inkml:trace>
  <inkml:trace contextRef="#ctx0" brushRef="#br0" timeOffset="83744.38">18732 14965 0,'0'-42'0,"0"84"0,0-127 16,0 64-16,-42-21 0,21 21 16,0-1-16,-22 22 0,22 0 0,-21 0 15,0 0-15,-1 0 0,1 0 16,0 22-16,-1-1 0,1 0 0,21 0 15,-22 0-15,22 0 0,0 1 0,0 20 16,21-21-16,0 0 0,0 0 16,0 1-16,0-1 0,0 0 15,21-21-15,0 0 0,0 0 16,1 0-16,-1 0 16,0 0-16,21-21 0,-21 0 0,1 21 15,-1-22-15,0 1 0,21 0 0,-21 0 16,1 0-16,-22 0 0,21-1 15,0 1-15,-21 0 0,21 21 16,-21 21 0,0 0-1,0 1-15,-21-1 0,21 0 16,0 0-16,0 0 0,0 22 16,0-22-16,21-21 0,-21 21 0,42 0 15,-20 0-15,-1-21 0,0 21 0,21-21 16,1 0-16,-22 0 15,21 0-15,0 0 0,-20 0 0,20 0 16,-21-21-16,21 0 0,-20 0 16,-1 0-16,0 0 0,0-1 0,0 1 15,-21-21-15,0 0 0,0 20 0,0-20 16,0 0-16,-21-1 0,0-20 16,-21 21-16,20-1 0,-20 1 0,0 0 15,-1-1-15,1 1 0,-21 21 0,-1 21 16,1 0-16,-1 0 0,1 21 15,-1 0-15,1 21 0,20 1 0,1-1 16,-22 22-16,43-1 0,-21-21 16,0 22-16,20-1 0,1 1 15,21-22-15,0 22 0,0-22 0,0 22 16,0-22-16,21 0 0,22-21 16,-22 22-16,21-22 0,-21 0 0,22 0 15,-1 0-15,0-21 0,22 0 0,-22 0 16,1 0-16,-1 0 0,0 0 15,1 0-15,-1 0 0,-21-21 0,21 21 16,-20-21-16,-1 0 0,0 21 0,0-21 16,-21 0-16,0-1 15,21 1-15,-21 0 0,21 0 0,-21 0 0,0 0 16,0-1-16</inkml:trace>
  <inkml:trace contextRef="#ctx0" brushRef="#br0" timeOffset="84570.07">18457 14817 0,'0'-64'15,"0"43"1,21 0-16,1 21 0,-1-21 15,0 0-15,0 21 0,0-22 0,22 1 16,-22 0-16,21 0 0,-21 0 0,22 0 16,-22-1-16,21-20 0,0 21 15,-20 0-15,-1 0 0,0-1 0,0 1 16,0 0-16,-42 42 31,0 22-31,0-1 16,-22 0-16,22 1 0,-21 20 15,21-21-15,0 22 0,-22-1 0,22 1 16,0-1-16,0-20 0,21 20 16,0 1-16,-21-22 0,21 0 0,0 22 15,0-43-15,0 21 0,0 1 0,21-22 16,-21 0-16,21 0 0,0 0 16,21 1-16,-20-22 0,-1 0 0,21 0 15,0 0-15,-20 0 0,20 0 16,-21-22-16,21 1 0,-20 0 0,20 0 15,-21 0-15,0-22 0,0 1 16,-21 0-16</inkml:trace>
  <inkml:trace contextRef="#ctx0" brushRef="#br0" timeOffset="84771.95">18457 14796 0,'-42'0'0,"84"0"0,-148 0 15,64 0-15,21 0 0,-21 0 16,20 0-16,22 21 0,0 0 15,43-21-15,-22 21 16,21-21-16,1 0 0,-1 0 16,21 0-16,1 0 0,-22 0 0,22 0 15,-1 0-15,1 0 0,-1-21 16,1 21-16,-1 0 0,-20-21 16,20 0-16,-21 21 0,22-22 0,-22 22 15,-21 0-15</inkml:trace>
  <inkml:trace contextRef="#ctx0" brushRef="#br0" timeOffset="85123.75">19219 14838 0,'0'0'0,"-21"21"0,21 0 15,0 0-15,-21 1 0,21-1 16,0 0 0,21-21-16,0 0 0,0 0 15,1 0-15,-1 0 0,21 0 16,-21 0-16,22 0 0,-22-21 0,21 21 15,-21-21-15,22-1 0,-22 22 16,0-21-16,0 0 0,-21 0 0,0 0 16,0 0-16,0-1 0,0 1 15,-21 0-15,0 21 0,0 0 0,-22 0 16,1 0-16,21 0 0,-22 0 0,1 21 16,0 22-16,21-22 0,-22 0 15,22 21-15,0-21 0,0 22 0,0-22 16,21 21-16,-22-21 0,22 22 0,0-22 15,0 21-15,22-21 0,-1 1 16,0-1-16,0 0 0,21 0 16,1-21-16,-1 0 0,0 0 0,1 0 15,-1 0-15,22 0 0,-22 0 16,0-21-16,1 0 0,-1 0 0</inkml:trace>
  <inkml:trace contextRef="#ctx0" brushRef="#br0" timeOffset="85791.37">19854 14880 0,'0'0'15,"0"-21"-15,21 0 0,-21 0 0,0 0 16,22 21-16,-1 0 0,0 0 16,0 0-16,0 21 15,-21 0-15,0 0 16,21 0-16,-21 22 0,0-22 16,0 0-16,0 21 0,0 1 0,0-22 15,-21 21-15,21-21 0,-21 22 16,0-22-16,0 0 0,-22 21 0,22-42 15,0 21-15,0 1 0,0-22 16,42 0 15,0-22-31,0 1 0,0 0 16,22 0-16,-22-21 0,0 20 0,21-20 16,-20 0-16,-1-1 0,21 1 15,-21 0-15,0 21 0,1-22 0,-1 1 16,0 21-16,-21 0 0,-42 42 31,20 0-31,1 0 16,0 21-16,0-20 0,21 20 0,-21-21 15,0 21-15,-1-20 0,22 20 16,0-21-16,0 21 0,0-20 0,0 20 16,0-21-16,22 0 0,-1 0 15,0-21-15,0 22 0,0-22 0,0 0 16,22 0-16,-1 0 0,-21 0 0,22-22 15,-1 1-15,-21 0 0,21 0 16,-20-21-16,20 20 0,-21-20 16,0 0-16,0-1 0,1 1 0,-1-21 15,0 20-15,0-20 0,0-1 16,-21 1-16,21-1 0,-21-20 0,22 20 16,-22 22-16,0-1 0,0 1 15,0 21-15,-22 42 16,1 21-16,21 1 0,-21-1 15,0 22-15,21-22 0,-21 21 16,21 1-16,0-22 0,-21 22 0,21-22 16,0 22-16,0-22 0,0 0 15,0 1-15,0-1 0,0 0 0,21 1 16,0-22-16,0 0 0,-21 0 16,21 0-16,0-21 0,1 0 15,-1 0-15,-21-21 16,0 0-16</inkml:trace>
  <inkml:trace contextRef="#ctx0" brushRef="#br0" timeOffset="85943.28">20341 14901 0,'-21'0'0,"296"191"0,-571-382 0,338 191 0,-105 0 16,84 0 0,0 0-16,0 0 15,0 0-15,22 0 0,-1 0 16,21 0-16,-20 0 0,20 0 0,22 0 15,-22-21-15,22 0 0,-21 21 0,20-21 16,-20 21-16</inkml:trace>
  <inkml:trace contextRef="#ctx0" brushRef="#br0" timeOffset="86140.17">21357 14647 0,'-85'0'16,"43"0"-1,21 22-15,0-1 0,-22 0 0,22 0 16,0 21-16,0-20 0,0 20 0,0-21 15,-1 21-15,1 1 0,21-22 0,0 21 16,0-21-16,0 22 16,0-22-16,0 21 0,0-21 0,0 1 15,21 20-15,1-42 0,20 21 0,-21 0 16,0-21-16,22 0 0,-22 0 16,21 0-16,-21 0 0,22-21 0</inkml:trace>
  <inkml:trace contextRef="#ctx0" brushRef="#br0" timeOffset="86367.37">21548 14711 0,'0'0'16,"21"-64"-16,0 43 0,0-21 0,-21 21 0,21 0 15,0-1-15,1 22 16,-1 0-16,0 0 0,0 22 0,-21 20 16,21-21-16,0 43 0,1-22 0,20 0 15,-21 22-15,0-1 0,0-20 16,1 20-16,-22 1 0,0-22 0,0 21 15,0-20-15,-22-1 0,1 0 16,0-20-16,0-1 0,-21 21 0,20-42 16,-20 21-16,0 0 0,21-21 0,-1 0 15,1 0-15,0 0 0</inkml:trace>
  <inkml:trace contextRef="#ctx0" brushRef="#br0" timeOffset="86543.23">22183 15325 0,'0'21'0,"0"-42"0,0 63 0,0-21 15,-22 0-15,1 1 0,0-1 0,0 0 16,0 0-16,0 0 16,-1-21-16,1 0 0,0 21 0,0-21 15,0 0-15,0 0 0</inkml:trace>
  <inkml:trace contextRef="#ctx0" brushRef="#br0" timeOffset="86891.31">22945 14372 0,'-22'-21'0,"44"42"0,-65-42 15,22 21-15,0 0 16,21 21-16,-21 0 0,0 1 15,-1 20-15,22 0 0,-21 1 0,0-22 16,21 21-16,-21 0 0,0 1 16,21-1-16,-21-21 0,21 0 0,0 22 15,0-22-15,0 0 0,0 0 16,21-21-16,0 21 0,21-21 0,-21 0 16,22 0-16,20 0 0,-20 0 15</inkml:trace>
  <inkml:trace contextRef="#ctx0" brushRef="#br0" timeOffset="87127.8">23474 14753 0,'0'0'0,"21"-21"0,-21 0 16,0 0-16,0 0 0,0-1 15,0 1-15,0 42 16,0 1 0,-21-1-16,0 0 0,-1 21 0,1-21 15,0 22-15,0-1 0,0-21 0,0 22 16,-1-1-16,1-21 0,-21 21 15,21-20-15,0 20 0,-1-21 16,1 21-16,21-20 0,0-1 0,0 0 0,0 0 16,21-21-1,1 0-15,-1 0 0,0 0 0,0 0 16,0 0-16,-21-21 0,21 21 0,-21-21 16</inkml:trace>
  <inkml:trace contextRef="#ctx0" brushRef="#br0" timeOffset="87495.59">23050 14986 0,'0'0'0,"-21"0"0,0 0 0,42 0 31,22 0-15,-22 0-16,21 0 0,0 0 16,1 0-16,-1 0 0,0 0 0,1 0 15,-1 0-15,22-21 0,-22 21 16,21 0-16,1-21 0,-22 0 0,1 21 15,-1-22-15,0 1 0,1 0 0,-22 0 16,21 21-16,-42-21 0,21 0 16,-21-1-16,-21 22 31,21 22-31,0-1 0,-21 0 16,21 0-16,-21 0 0,21 0 0,-21 1 15,21 20-15,-22-21 0,22 0 16,0 22-16,0-22 0,0 0 15,0 0-15,0 0 0,0 0 0,0 1 16,22-22-16,-1 0 16,0 0-16,0 0 0,0 0 15,0-22-15,1 22 0,-1-21 0,0 0 16,0 0-16</inkml:trace>
  <inkml:trace contextRef="#ctx0" brushRef="#br0" timeOffset="87679.49">24278 14796 0,'0'0'0,"0"-22"15,0 1-15,-21 42 16,0 1 0,0-1-16,-1 21 0,-20-21 15,21 0-15,-21 1 0,20-1 0,-20 21 16,21-21-16,0 0 0,-22 1 16,22-1-16,21 0 0,0 0 0,-21-21 15,21 21-15,21-21 16,0 0-16,1 0 0,-1 0 15,0 0-15</inkml:trace>
  <inkml:trace contextRef="#ctx0" brushRef="#br0" timeOffset="88027.3">24574 14647 0,'22'-21'15,"-44"42"-15,44-63 0,-22 63 31,0 0-31,-22 1 0,22-1 16,0 0-16,-21-21 0,21 21 16,-21-21-16,0 21 0,21-42 47,21 0-32,0 0-15,-21 0 0,21 21 16,1-22-16,-22 1 0,21 0 0,0 21 15,-21 21 1,0 0 0,0 1-16,0-1 0,0 21 15,-21-21-15,0 0 0,-1 22 0,1-22 16,0 0-16,0 0 0,0-21 16,0 21-16,-1 1 0</inkml:trace>
  <inkml:trace contextRef="#ctx0" brushRef="#br0" timeOffset="88453.05">24744 14266 0,'0'0'0,"0"-21"0,-21 21 16,21-21-1,21 21 1,0 0-16,0 0 16,21 0-16,-20 0 0,20 0 0,0 0 15,1-21-15,-22 21 0,21 0 16,0 0-16,-20 0 0,-1 0 0,0 0 16,-21 21-16,0 0 15,0 0-15,0 22 0,-21-22 0,0 21 16,-22 1-16,22-1 0,0 0 15,0 22-15,0-22 0,21 22 0,0-22 16,21 21-16,0-20 0,0 20 0,21 1 16,-20-22-16,20 22 0,-21-1 15,0-21-15,0 22 0,-21-22 0,0 1 16,0-1-16,-21 0 0,0 1 0,-21-22 16,-1 0-16,1 21 0,-21-21 15,-1 1-15,1-22 0,-22 21 16,21 0-16,1-21 0,-1 0 0,1 0 15,-1 0-15,22 0 0,0-21 16,21 21-16,-1-21 0,1-1 0</inkml:trace>
  <inkml:trace contextRef="#ctx0" brushRef="#br0" timeOffset="88815.84">25146 13928 0,'0'-43'15,"0"86"-15,0-107 0,0 43 0,0 0 0,0 0 16,21 0-16,21-1 0,-20 22 16,20 0-16,0 0 0,1 22 0,-1-1 15,0 0-15,22 21 0,-22-21 16,0 43-16,1-22 0,-1 22 0,-21-1 15,22 1-15,-43 20 0,0 1 0,0 0 16,0-1-16,0-20 0,-22 21 16,-20-1-16,21-20 0,-21 20 0,-1 1 15,1-21-15,0 20 0,-1-20 0,1 20 16,-22-20-16,22-1 16,0-20-16,-1 20 0,-20-20 0,21-1 15,-22 0-15,22 1 0,-22-1 0,22-21 16,-22 21-16,1-20 0,-1 20 15,-20-21-15,20 21 0,-20-20 0,-1-1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3T12:13:41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804 783 0,'0'0'0,"0"-21"16,0 0-16,0 0 15,0 0-15,0-1 0,0 1 16,0 0-16,0 0 0,0 0 0,0 0 15,0-1-15,0 1 0,0 42 32,0 1-32,0 20 15,0 0-15,0 1 0,0 20 16,-21 1-16,21-1 0,-21 1 16,0-1-16,0 1 0,-1-1 0,1-21 15,-21 22-15,21-22 0,0 1 16,-1-1-16,1-21 0,0 21 0,21-20 15,-21-1-15,21-42 32,21-1-32,0 1 15,0 0-15,1 0 16,-1 0-16,21 0 0,-21 21 0,22-22 16,-22 1-16,21 0 0,0 0 15,1 21-15,-1-21 0,0 21 0,1-21 16,-22-1-16,21 22 0,-21-21 15,22 21-15,-22-21 0,0 21 0,0-21 16,0 21-16,-21-21 0,0 0 16,0-1-16,0 1 0,0 0 15,0 0-15,0-21 0,0 20 16,-21 1-16,0 0 0,0 0 16,21 0-16,-21 21 15,0 21 1,21 0-16,0 0 0,0 22 15,0-22-15,-22 21 0,22 0 0,0 1 16,0-1-16,-21 0 0,21 1 16,0-1-16,0 0 0,0 1 0,0-22 15,-21 21-15,21-21 0,0 1 16,-21-1-16,21 0 0,0 0 0,0 0 16,0 0-1,0-42 1,0 0-1</inkml:trace>
  <inkml:trace contextRef="#ctx0" brushRef="#br0" timeOffset="216.87">1672 1207 0,'0'21'78,"-21"-21"-62,0 0-1,0 21-15</inkml:trace>
  <inkml:trace contextRef="#ctx0" brushRef="#br0" timeOffset="3840.18">3895 783 0,'0'-21'15,"-22"0"-15,22 0 16,0 0-16,0-1 16,0 44 31,0-1-47,0 0 0,0 21 0,0 1 15,22-1-15,-22 21 0,0-20 16,0-1-16,0 22 0,0-22 0,0 21 15,0-20-15,0-1 0,0-21 16,0 22-16,0-1 0,0-21 0,0 21 16,0-20-16,-22-1 0,22 0 15,-21 0-15,21 0 0,0-42 32,0 0-17</inkml:trace>
  <inkml:trace contextRef="#ctx0" brushRef="#br0" timeOffset="4164.99">4297 1080 0,'0'63'31,"0"-42"-31,0 0 0,0 1 31,21-22-31,0 0 0,0 0 0,0 0 16,1 0-16,-1 0 0,0 0 15,0 0-15,-21-22 16,0 1-16,0 0 16,0 0-16,-21 21 15,0-21-15,0 21 0,-1 0 0,1 0 16,0 0-16,0 0 0,0 0 15,0 0-15,21 21 16,21-21 0,0 0-16</inkml:trace>
  <inkml:trace contextRef="#ctx0" brushRef="#br0" timeOffset="4864.59">6011 699 0,'0'0'0,"21"0"0,22 0 0,-22-22 0,0 22 0,21 0 15,-20-21-15,20 21 0,-21-21 16,21 21-16,1-21 0,-22 0 16,21 21-16,-21-21 0,1 21 15,-1 0-15,-21-22 0,0 1 16,-21 21-16,-22 0 16,22 0-16,-21 0 0,-1 0 0,1 0 15,-21 0-15,20 21 0,-20 1 0,20-22 16,1 21-16,21 21 0,-21-21 15,20 0-15,1 22 0,21-1 0,0-21 16,0 22-16,0-1 0,21-21 16,22 21-16,-1 1 0,-21-22 15,22 21-15,-1-21 0,0 22 0,1-22 16,-1 21-16,-21-21 0,21 1 16,-20 20-16,-1-21 0,-21 0 15,0 0-15,0 1 0,-43-1 0,22 0 16,-21-21-16,-22 21 0,22 0 15,-21-21-15,-1 0 0,-21 0 0,22 0 16,-1 0-16,22 0 0,-21 0 0,20-21 16,1 0-16,21 21 0,0-21 15,-1 0-15,22-1 0,0-20 0,0 21 16,0-21-16,22-1 0,-1 1 16,21 0-16,0-1 0,22 1 15,-22-22-15,22 22 0,-1 0 0,1-22 16,-1 22-16,1 0 0</inkml:trace>
  <inkml:trace contextRef="#ctx0" brushRef="#br0" timeOffset="5064.47">6477 508 0,'42'-21'0,"-84"42"0,148-42 16,-85 21-16,21 0 0,-21 0 15,1 21-15,-22 0 0,0 22 16,0-1-16,0 0 0,0 1 16,-22-1-16,1 21 0,0 1 0,0-22 15,21 22-15,-21-1 0,0-20 0,-1-1 16,1 21-16,21-20 0,0-1 15,-21-21-15,21 22 0,0-22 0,0 0 16,0 0-16,0 0 0,0 0 16,21-21-16,0 0 15,1 0-15,-1 0 0,-21-21 16</inkml:trace>
  <inkml:trace contextRef="#ctx0" brushRef="#br0" timeOffset="5232.38">6244 1122 0,'0'0'0,"64"-21"31,-43 21-31,21 0 16,0-21-16,22 21 0,-1-22 16,1 22-16,-1-21 0,22 21 0,0-21 15,-22 0-15,1 21 0,-1-21 16,1 0-16</inkml:trace>
  <inkml:trace contextRef="#ctx0" brushRef="#br0" timeOffset="5680.13">7408 804 0,'-21'-21'16,"0"21"-16,0-21 0,0 21 0,-1 0 16,1 0-16,0 0 0,0 21 15,0 0-15,0 1 0,-22-1 16,22 21-16,-21-21 0,21 22 0,-1-1 15,-20 0-15,21 1 0,0-1 16,0 0-16,-1-21 0,1 22 0,0-1 16,0-21-16,21 0 0,0 1 15,0-1-15,0 0 0,0 0 0,0 0 16,21-21-16,0 0 16,0 0-16,22 0 0,-22 0 0,0-21 15,21 21-15,1-21 0,-22 0 16,21 0-16,-21-22 0,22 22 0,-22-21 15,0-1-15,0 1 0,0 0 16,1-1-16,-22-20 0,0 21 16,0-22-16,0 43 0,0-21 0,0 20 15,0 1-15,0 42 16,0 1-16,0 20 16,0 0-16,0 1 0,0-1 15,0 0-15,0 1 0,0-1 0,0 0 16,0 1-16,0-1 0,0-21 15,0 0-15,0 0 0,21 1 0,-21-1 16,21 0-16,0-21 0,0 0 16,22 0-16,-22 0 0,0-21 15,0 21-15,21-21 0,-20-1 16</inkml:trace>
  <inkml:trace contextRef="#ctx0" brushRef="#br0" timeOffset="6528.64">7980 466 0,'0'-43'0,"0"22"0,0 85 0,21-149 16,-21 64-16,-42 169 31,20-84-15,22-1-16,-21 1 0,0-1 0,0 1 0,0-1 15,21 1-15,-21-1 16,-1 1-16,1-22 0,21 21 0,0-20 15,0-1-15,0-21 0,0 22 16,0-22-16,0 0 0,0 0 0,21-21 16,22 0-16,-22 0 0,21 0 0,-21 0 15,22 0-15,-1 0 0,0 0 16,1-21-16,-1 0 0,0 0 0,-20-1 16,20 1-16,-21-21 0,0 0 15,0 20-15,1-20 0,-22 21 0,0 0 16,21 0-16,-21-1 0,0 44 31,0-1-31,0 0 16,0 0-16,0 21 0,0-20 0,0-1 15,0 0-15,0 21 0,0-21 0,0 1 16,0-1-16,0 0 16,0 0-16,21-21 15,0 0-15,0 0 0,0 0 16,1 0-16,-1 0 0,21-21 0,-21 0 15,0 0-15,22-1 0,-22 1 16,21 0-16,-21-21 0,22-1 16,-22 1-16,21 0 0,1-1 0,-22-20 15,21 21-15,0-1 0,1 1 0,-22 21 16,21 0-16,-21-1 0,1 1 16,-1 21-1,-21 21 1,0 1-16,0-1 15,0 0-15,0-42 47,0 0-47,21-1 16,-21 1-16,0 0 0,0 0 16,0 0-16,0 0 0,0-1 15,-21 22 1,0 22-16,-1-1 15,1 0-15,0 21 0,0 1 16,-21-1-16,20 0 0,-20 22 0,21-22 16,-21 0-16,20 1 0,1-1 15,0 0-15,21 1 0,0-22 0,0 21 16,0-21-16,0 1 0,21-1 16,0 0-16,1-21 0,20 21 0,0-21 15,1 0-15,-1 0 0,21 0 0,-20 0 16,-1 0-16,22-21 0,-22 0 15,0 21-15,1-43 0,-22 22 0,21 0 16,-21-21-16,0-1 0,1 1 16</inkml:trace>
  <inkml:trace contextRef="#ctx0" brushRef="#br0" timeOffset="6708.59">9165 508 0,'0'0'0,"-148"0"31,127 0-31,0 0 16,21 21-16,0 0 15,-22-21 17</inkml:trace>
  <inkml:trace contextRef="#ctx0" brushRef="#br0" timeOffset="6872.5">7768 677 0,'-63'22'15,"126"-44"-15,-148 44 0,43-1 0,21-21 0,21 21 16,42 0 0,-21-21-16,43 0 0,-1 0 15,1 21-15,21-21 0,-1 0 16,22 0-16,-21 0 0,-1-21 15,22 21-15</inkml:trace>
  <inkml:trace contextRef="#ctx0" brushRef="#br0" timeOffset="7520.13">10435 783 0,'0'0'0,"-42"21"0,21-21 0,-1 0 0,1 0 15,42 0 1,1 0-16,-1 0 15,21 0-15,-21-21 0,22 0 16,20 21-16,-21-21 0,1 0 0,20 0 16,-20-1-16,20-20 0,-21 21 15,1 0-15,-22 0 0,21-1 0,-42 1 16,0 0-16,0 0 0,0 0 16,-42 0-16,21-1 0,-22 1 15,1 0-15,-21 21 0,20 0 16,1 0-16,-22 0 0,22 0 0,0 21 15,21-21-15,-22 21 0,22 1 16,0-1-16,0 0 0,21 0 0,0 21 16,0-20-16,0-1 0,21 0 0,0 0 15,0 0-15,22-21 0,-22 21 16,21 1-16,22-22 0,-22 0 0,0 21 16,22-21-16,-22 0 0,0 0 15,1 0-15,-22 0 0,0 21 16,-21 0-16,-21-21 15,-21 21-15,-1 0 0,1 1 16,-22 20-16,22-21 0,-21 21 0,-1 1 16,1-1-16,-1 22 0,22-22 15,-1 0-15,1 1 0,0-1 0,21-21 16,-1 21-16,22 1 0,0-22 16,0 0-16,0 0 0,22 0 0,20 1 15,-21-22-15,21 21 0,1-21 16,-1 0-16,22 0 0,-1 0 0,1 0 15,20-21-15,1-1 0,0 1 16,-1 0-16,22-21 0</inkml:trace>
  <inkml:trace contextRef="#ctx0" brushRef="#br0" timeOffset="7783.98">11790 423 0,'0'0'0,"-21"-42"0,-1 0 16,1-1-16,-21 1 0,21 21 0,0 21 15,-1 0-15,1 0 0,0 0 16,-21 42-16,21-21 0,-1 22 0,1 20 16,-21 1-16,21-1 0,0 1 15,-1 20-15,1 1 0,0 0 16,0-1-16,0-20 0,21 21 0,0-22 16,-21 1-16,21-22 0,0 21 15,0-20-15,0-22 0,0 21 0,21-21 16,0 1-16,0-1 0,21 0 15,-20-21-15,-1 0 0,21 0 0,-21 0 16,22 0-16,-22-21 0,0 0 0,0-1 16,21 1-16</inkml:trace>
  <inkml:trace contextRef="#ctx0" brushRef="#br0" timeOffset="9144.2">11769 1207 0,'0'0'0,"21"0"0,0 0 31,0 0-16,0 0-15,0 0 0,1 0 16,-1 0-16,0 0 0,0-22 16,21 1-16,-20 21 0,-1 0 0,21-21 15,-21 0-15,0 21 0,1-21 0,-1 0 16,-21-1-16,21 1 0,-21 0 16,0 0-16,0 0 0,-21 0 0,-22-1 15,22 22-15,-21 0 0,0 0 16,-1 0-16,1 0 0,0 22 0,-1 20 15,1-21-15,0 21 0,20 1 16,1-1-16,0 0 0,0 1 16,0-1-16,21-21 0,0 22 15,0-22-15,0 0 0,0 0 0,21 0 16,0 0-16,0 1 0,22-22 0,-1 0 16,0 0-16,1 0 0,20 0 15,1 0-15,-1 0 0,1 0 0,-1 0 16,22-22-16,-22 1 0,-20 0 15,20 0-15,-21 0 0,1 0 0,-1-22 16,-21 22-16,0-21 0,1 21 16,-1-22-16,-21 1 0,0 21 0,0 0 15,0-1-15,0 44 16,0-1 0,-21 0-16,21 0 0,0 0 0,-22 22 15,1-22-15,21 21 0,-21-21 16,21 0-16,0 22 0,0-22 0,0 0 15,0 0-15,0 0 0,0 1 16,21-22 15,0-22-31,1 1 16,-1 0-16,-21 0 0,21 0 16,0 0-16,0-22 0,-21 22 0,21-21 15,1 21-15,-22-22 0,21 22 16,-21 0-16,21-21 0,-21 20 15,21 22 1,0 22-16,-21-1 16,0 0-16,0 0 0,0 21 0,0-20 15,0-1-15,0 21 0,0-21 16,21 0-16,1 1 0,-1-1 0,0 0 16,0 0-16,0 0 0,0-21 15,1 0-15,20 21 0,0-21 0,-21 0 16,22 0-16,-1 0 0,0 0 0,1-21 15,-1 0-15,0 21 0,1-21 16,-22 0-16,21 0 0,-21-1 0,1-20 16,-1 21-16,0 0 15,0-22-15,-21 22 0,0-21 0,0 21 16,0 0-16,21 21 0,-21-22 16,0 44-1,-21 20-15,21-21 0,0 0 16,-21 0-16,0 22 0,21-22 15,-21 0-15,21 21 0,0-20 0,0-1 16,0 0-16,0 0 0,42 0 16,-21 0-16,0-21 15,22 0-15,-22 0 0,21 0 0,0 0 16,1 0-16,-22 0 0,21 0 0,1 0 16,-1-21-16,0 0 0,-21 0 15,22 0-15,-22 0 0,0-1 16,0 1-16,-21-21 0,0 21 0,21-22 15,-21 22-15,0-21 0,0 21 0,0 0 16,0 42 0,-21 0-16,21 0 15,0 0-15,-21 22 0,21-22 16,0 21-16,-21-21 0,21 0 0,0 1 16,0-1-16,0 0 0,21 0 15,0 0-15,22 0 0,-22-21 16,21 0-16,-21 22 0,22-22 0,-1 0 0,0 0 15,1 0-15,-1 0 16,21-22-16,-20 1 0,-1 0 0,0 0 16,-20-21-16,20 20 0,-21-20 15,21-21-15,-20 20 0,-1-20 0,0-1 16,0-20-16,-21 20 0,21 1 16,-21-22-16,0 21 0,0 1 0,0 21 15,21-22-15,-21 43 0,22-21 16,-22 20-16,0 1 0,0 42 15,0 22-15,0-1 0,-22 0 16,1 1-16,21 20 0,-21 1 16,21-1-16,0 1 0,-21-1 15,21 22-15,0-43 0,0 22 16,0-1-16,0-20 0,0-1 0,0 0 16,0 1-16,0-22 0,0 0 15,0 0-15,21 0 0,0 0 0,-21 1 16,21-22-16,1 0 0,-1 0 15,-21-22 1,0 1-16,0 0 0</inkml:trace>
  <inkml:trace contextRef="#ctx0" brushRef="#br0" timeOffset="9316.1">14520 1058 0,'0'0'15,"21"0"1,1 0-16,-1 0 0,21 0 16,-21 0-16,22 0 0,-22 0 0,21-21 15,0 0-15,1 21 0,20-21 16,1 0-16,-1 0 0</inkml:trace>
  <inkml:trace contextRef="#ctx0" brushRef="#br0" timeOffset="9664.9">16192 762 0,'-21'-21'0,"42"42"0,-63-63 0,42 21 0,0-1 0,0 1 15,0 0-15,21 0 0,0 0 16,1 21-16,-1 0 0,21 0 16,0 0-16,-20 0 0,20 21 15,21 21-15,-20 1 0,-1-1 0,22 21 16,-22 1-16,0 21 0,1-22 16,-1 1-16,-21 20 0,21-20 0,-20-1 15,-22-20-15,0 20 0,0-21 0,0-20 16,0 20-16,0-21 0,0 0 15,0 0-15,-22-21 16,1-21 0,21 0-16,0 0 0,0 0 0</inkml:trace>
  <inkml:trace contextRef="#ctx0" brushRef="#br0" timeOffset="9891.77">17124 783 0,'21'-42'0,"-42"84"0,42-126 0,-21 41 15,0 22-15,0 0 0,-21 21 16,0 0-16,-22 21 0,1 0 0,0 22 16,-1 20-16,-20 1 0,-1-1 15,-20 1-15,20-1 0,-21 22 0,22-22 16,-1 1-16,1-22 0,21 22 16,-1-22-16,1 0 0,21-21 0,0 22 15,21-22-15,0 0 16,0 0-16,21 0 0,21-21 0,22 0 15,-1 0-15,22 0 0,-22 0 0,22-21 16,0 21-16</inkml:trace>
  <inkml:trace contextRef="#ctx0" brushRef="#br0" timeOffset="10136.62">17547 1058 0,'0'0'0,"0"-21"0,0 0 0,0 0 15,0 42 1,-21 21-16,0-20 0,0 20 0,-1 0 15,-20 22-15,21-22 0,0 22 16,0-1-16,-1 1 0,1-1 16,0 1-16,0 20 0,0-20 15,0-1-15,21 22 0,0-22 0,-22 1 16,22-1-16,-21-20 0,21 20 0,0-20 16,0 20-16,0-21 0,0 1 15,0-22-15,0 21 0,0-21 0,0 1 16,21-22-16,1 0 0,-1 0 15,0 0-15,0-22 0,-21-20 16</inkml:trace>
  <inkml:trace contextRef="#ctx0" brushRef="#br0" timeOffset="10408.48">17378 1588 0,'0'0'0,"0"-64"0,0 1 0,0-128 31,0 149-31,21-1 0,0 22 0,0-21 15,22 21-15,-22 0 0,21-1 16,0 22-16,1 0 0,-22 0 0,21 0 16,-21 22-16,22-1 0,-22 0 15,-21 0-15,0 0 0,0 0 0,0 1 16,-42-1-16,20 0 0,-20 0 16,-21 0-16,20-21 0,1 21 15,-22-21-15,22 0 0,0 22 0,21-22 16,-1 0-16,1 0 0,0 0 15,42 0 1,22 0-16,-1 0 0,0-22 16,1 22-16,20-21 0</inkml:trace>
  <inkml:trace contextRef="#ctx0" brushRef="#br0" timeOffset="10796.25">18182 1016 0,'0'-21'16,"0"42"-16,0-63 0,-21 42 15,0 0-15,-22 0 0,22 21 16,0 0-16,-21 21 0,21 1 0,-22-22 16,22 21-16,-21 1 15,21-22-15,-1 21 0,1-21 0,21 22 16,0-22-16,0 0 0,0 0 16,21 0-16,1-21 0,-1 0 15,0 0-15,0 0 0,21 0 16,-20-21-16,-1 0 0,21 0 0,-21 0 15,0-1-15,1 1 0,20-21 16,-21 0-16,0-1 0,-21 1 0,21 0 16,1-22-16,-22 22 0,0 21 15,0-22-15,0 64 16,0 1 0,-22 20-16,1 0 0,21 1 15,0-1-15,-21 0 0,21-21 0,0 22 16,0-1-16,0-21 0,0 22 15,0-22-15,21 0 0,0 0 0,1-21 16,-1 21-16,21-21 0,0 0 16,-20 0-16,41 0 0,-21 0 0,1-21 15,-1 0-15</inkml:trace>
  <inkml:trace contextRef="#ctx0" brushRef="#br0" timeOffset="11033.12">19050 593 0,'0'0'0,"0"-21"0,0-1 16,0 1-16,0 42 16,-21-21-16,21 43 15,-21-22-15,-1 21 0,1 1 16,0 20-16,21-21 0,-42 22 0,21-1 16,-1 1-16,1-1 0,0 1 15,0-22-15,21 1 0,0-1 0,0 0 16,0 1-16,0-22 0,0 0 15,0 0-15,0 0 0,21-21 16,21 0-16,-20 0 0,-1 0 16,0-21-16</inkml:trace>
  <inkml:trace contextRef="#ctx0" brushRef="#br0" timeOffset="11440.62">19240 614 0,'0'0'0,"22"-64"15,-22 86-15,0-1 16,0 0-16,0 0 0,0 21 16,0 1-16,-22 20 0,22-20 0,-21 20 15,21 1-15,-21-1 0,0-21 16,21 22-16,-21-22 0,21 1 16,-21-1-16,-1 0 0,22-21 0,0 1 15,0-1-15,0 0 0,-21 0 16,21-42-1,0 0 1,0 0-16,0-1 0,21 1 0,1-21 16,-1 0-16,0-1 0,0 1 15,21-22-15,1 22 0,-22 0 0,21-22 16,1 43-16,-1-21 0,0 42 16,1 0-16,-22 0 0,21 0 0,-21 21 15,0 0-15,1 21 0,-22 1 16,0-1-16,0 0 0,0 1 15,-22-1-15,1-21 0,0 22 16,0-1-16,0-21 0,0 0 0,-1 0 16,1 1-16,0-22 0,21 21 0,-21-21 15,0 0 1,0-21-16</inkml:trace>
  <inkml:trace contextRef="#ctx0" brushRef="#br0" timeOffset="11616.52">18732 741 0,'0'0'0,"-21"0"0,42 0 31,22 0-15,-22 0-16,21 0 0,1 0 0,-1 0 15,0 0-15,22 0 0,-22 0 16,22 0-16,-1 0 0,1 0 0</inkml:trace>
  <inkml:trace contextRef="#ctx0" brushRef="#br0" timeOffset="12112.24">20320 656 0,'0'0'0,"21"0"0,0 0 0,0 0 15,1 0-15,-1 0 0,0-21 16,0 21-16,0 0 0,0 0 15,1 0-15,20 0 0,0-21 16,-21 21-16,22-21 0,-1 21 0,0 0 16,1-21-16,-22 21 0,0-22 15,-21 1-15,-21 0 16,0 21-16,-22 0 0,1 0 16,0 0-16,-22 0 0,22 0 0,-22 21 15,22-21-15,0 21 0,-1 1 16,22-1-16,-21 0 0,21 0 0,21 0 15,0 0-15,0 1 16,0-1-16,0 0 0,21 0 0,0 0 16,0 0-16,22 1 0,-22-1 15,21 0-15,0 0 0,-20 0 0,20 0 16,-21-21-16,21 0 0,-42 22 16,22-22-16,-44 21 15,1-21-15,0 0 16,-21 21-16,-1-21 0,1 21 0,21-21 15,-21 21-15,-1 0 0,1-21 16,21 22-16,0-1 0,-1-21 0,22 21 16,0 0-16,0 0 15,0 0-15,22-21 16,-1 22-16,0-22 16,0 0-16,21 0 0,-20 0 0,20 0 15,-21 0-15,21 0 0,1-22 16,-22 22-16,21-21 0</inkml:trace>
  <inkml:trace contextRef="#ctx0" brushRef="#br0" timeOffset="12313.12">20764 995 0,'22'-21'0,"-44"42"0,44-85 0,-1 43 16,-21 0-16,21-21 0,-21 21 15,21 21-15,0 0 16,-21 21 0,21 0-16,-21 0 0,22 21 15,-1-20-15,-21-1 0,21 0 16,0 21-16,0-21 0,0 1 15,1-1-15,-1 0 0,0 0 0,0-21 16,0 0-16,0 21 0,1-21 16,-1 0-16,0 0 0,-21-21 15,21 0-15,-21 0 0,0 0 16,21-1-16</inkml:trace>
  <inkml:trace contextRef="#ctx0" brushRef="#br0" timeOffset="12456.04">21272 847 0,'0'0'0,"0"-21"16,-21 21-16,0 0 0,0 0 15,-21 0-15,20 21 0,-20 0 0,21 0 16,-21 21-16,20-20 0,-20 20 16,0-21-16,21 21 0,-22-20 0,22-1 15,0 21-15,0-21 0,21 0 16,-21 1-16,21-1 0,0 0 16,21-21-16,21 0 0</inkml:trace>
  <inkml:trace contextRef="#ctx0" brushRef="#br0" timeOffset="12756.87">21590 910 0,'0'0'0,"0"-42"0,21 21 0,-21 0 0,0-1 16,0 44-1,-21 20-15,0 0 16,0 1-16,21-1 0,-43 21 15,22 1-15,0-1 0,0 1 0,-22-1 16,22 1-16,0 21 0,0-22 16,0 22-16,21-1 0,-21-20 0,21-1 15,-22 1-15,22-1 0,-21 1 16,21-22-16,0 22 0,0-22 16,-21 0-16,21-20 0,-21 20 0,21-21 15,0 0-15,-21-21 0,21-21 31,0-21-31</inkml:trace>
  <inkml:trace contextRef="#ctx0" brushRef="#br0" timeOffset="12988.74">21399 1418 0,'0'0'0,"0"-63"0,22-1 0,-22 1 0,21 20 15,0 1-15,0 21 16,0 0-16,0 0 0,1-1 0,-1 1 15,21 0-15,-21 21 0,22 0 16,-1 0-16,-21 0 0,21 21 0,-20 0 16,-1 1-16,-21 20 0,0-21 15,0 0-15,-21 22 0,-22-22 0,22 0 16,-21 0-16,-1 0 0,1 0 16,0 1-16,-22-1 0,22-21 0,-22 21 15,22-21-15,-21 0 0,-22 0 16,21 0-16,-41 0 0</inkml:trace>
  <inkml:trace contextRef="#ctx0" brushRef="#br0" timeOffset="14132.12">3450 2709 0,'-21'-21'31,"0"0"-31,21 0 0,-21 21 16,21-21-16,0 0 15,0-1-15,0 1 0,0 0 16,0 0-16,0 0 0,0 0 16,21-1-16,0 22 0,0-21 0,0 0 15,0 21-15,22 0 0,-1 0 16,0 0-16,1 21 0,-1 22 0,0-22 16,1 21-16,-1 0 15,0 1-15,-20 20 0,-1-20 0,0-1 16,-21 0-16,0 22 0,0-22 0,-21 0 15,-22 1-15,1-1 0,0 0 16,-1 1-16,-20-1 0,21 0 0,-22 1 16,22-22-16,-1 0 0,1 0 15,0 0-15,21-21 0,-22 0 0,22 0 16,0 0-16,0-21 0,0 0 16,21 0-16,0 0 0,-22-22 0,22 22 15,0-21-15,0 21 0,0-22 16,0 1-16,0 21 0,0-21 0,0 20 15,22 1-15,-1 21 16,0 0-16,0 0 0,0 0 0,0 0 16,22 0-16,-22 43 0,21-22 15,-21 0-15,22 21 0,-22-21 0,0 22 16,-21-1-16,21 0 0,-21 1 16,21-22-16,-21 21 0,0-21 0,0 22 15,22-22-15,-22 0 0,21 0 16,0-21-16,0 0 0,0 0 15,0 0-15,1 0 0,-1 0 0</inkml:trace>
  <inkml:trace contextRef="#ctx0" brushRef="#br0" timeOffset="14340">4360 3027 0,'0'0'0,"0"-21"0,21 21 94,1-21-79</inkml:trace>
  <inkml:trace contextRef="#ctx0" brushRef="#br0" timeOffset="18071.72">6392 2731 0,'0'0'0,"21"-22"0,-21 1 0,22 0 16,-22 0-16,0 0 0,0 0 0,0-1 15,21 1-15,-21 0 0,0 0 16,0 0-16,-21 21 31,-1 0-31,1 0 16,0 0-16,0 0 0,0 21 0,0 0 16,-1 0-16,1 0 0,0 22 15,0-1-15,0 0 0,21 1 16,-21-1-16,-1 0 0,1 22 15,0-1-15,0 1 0,21-22 0,0 22 16,-21-1-16,21 1 0,0-22 0,0 22 16,0-22-16,21-21 0,0 21 15,0-20-15,0-1 0,22 0 0,-22-21 16,21 0-16,-21 0 0,22 0 16,-1 0-16,0-21 0,22 21 0,-22-21 15,22-22-15,-1 22 0,1-21 16,-22 21-16,22-22 0,-1 1 0,-21 0 15,1-1-15,-22 22 0,21-21 16,-21-1-16,1 22 0,-22-21 0,0 21 16,0 0-16,-22 21 15,1 0-15,0 0 16,-21 21-16,21 21 0,-1-21 16,1 22-16,0-1 0,0 0 0,0 1 15,21-1-15,-21 0 0,21 1 16,0-1-16,0-21 0,0 21 0,0-20 15,42-1-15,-21 0 0,0 0 0,0 0 16,22-21-16,-1 0 0,0 0 16,1 0-16,-1 0 0,0 0 0,1-21 15,-1 0-15,0 0 16,1 0-16,-1-1 0,0-20 0,1 21 16,-22-21-16,0-1 0,0 1 0,-21 0 15,0-1-15,0 1 0,0 0 16,0 20-16,-21-20 0,0 0 0,-21-1 15,-1 22-15,1 0 0,0 0 16,-1 0-16,1 21 0,0 0 0,-1 0 16,1 21-16,0 0 0,-1 0 0,1 0 15,21 22-15,0-1 0,-1 0 16,22 1-16,0-1 0,0 0 0,22 1 16,-1-1-16,0 0 0,21 1 15,-21-22-15,22 0 0,20 0 16,-20-21-16,-1 0 0,21 21 0,-20-21 15,-1 0-15,22 0 0,-1-21 16,-21 0-16,22 0 0,-22 0 0,1 0 16,-1-1-16,0 1 0,1-21 15,-22 21-15,0-22 0,0 22 0,-21-21 16,0 21-16,0 0 0,0-1 0,0 44 31,0 20-31,-21-21 16,0 0-16,21 22 0,-21-22 15,21 21-15,0-21 0,-22 22 0,22-22 16,0 0-16,-21 0 0,21 0 0,0 0 16,0 1-1,21-22 1,1 0-16,-1-22 0,0 1 0,0 0 16,0 0-16,0 0 0,1 0 15,-1-1-15,0-20 0,0 21 0,0-21 16,0-1-16,1 22 0,-1-21 15,0 21-15,-21-1 0,21 1 0,0 21 16,-21 21 0,0 22-1,0-22-15,0 0 0,0 21 0,0 1 0,0-22 16,0 21-16,0-21 0,0 1 16,0 20-16,0-21 0,21 0 15,-21 0-15,22-21 0,-1 22 0,0-1 16,0-21-16,0 0 0,0 0 15,22 0-15,-22 0 0,21 0 0,1-21 16,-22-1-16,21 1 0,0 0 16,1 0-16,-22-21 0,21 20 0,-21-20 15,22 21-15,-22-21 0,0-1 0,0 22 16,-21 0-16,0-21 0,0 20 16,21 1-16,-21 0 15,0 42 1,-21 0-16,0 1 15,21 20-15,0-21 0,-21 0 0,0 22 16,21-1-16,-21-21 0,21 21 16,0-20-16,0 20 0,0-21 0,0 0 15,0 0-15,0 1 0,0-1 0,21 0 16,21 0-16,-21-21 0,22 0 16,-22 0-16,21 0 0,0 0 0,22 0 15,-22 0-15,1-21 0,-1 0 0,-21 0 16,21-1-16,-20 1 0,20-21 15,-21 21-15,-21-22 0,21 1 16,-21 0-16,0 21 0,0-22 16,0 22-16,0 0 0,0 0 0,0 0 15,0-1-15,0 44 16,0-1-16,-21 0 16,21 0-16,0 0 0,0 0 0,0 22 15,0-22-15,0 21 0,0-21 0,0 1 16,0 20-16,0-21 0,0 0 15,0 0-15,0 1 16,21-44 15,0 22-31,1-21 0,-22 0 0,21 0 16,-21 0-16,21 0 0,0-22 16,-21 22-16,0-21 0,21 21 0,0-1 15,1-20-15,-22 21 0,0 0 16,21 21-16,0 0 15,-21 21-15,0 0 0,0 0 16,0 0-16,0 22 0,0-22 16,0 0-16,0 21 0,21-20 0,-21-1 15,21 0-15,0 0 0,-21 0 0,22-21 16,-1 21-16,0-21 0,0 0 16,0 0-16,0 0 0,22 0 0,-22 0 15,0 0-15,21 0 0,-20-21 0,20 21 16,-21-21-16,0 0 15,22 0-15,-22 0 0,0-1 0,21-20 16,-21 21-16,1-21 0,-22 20 16,21 1-16,0-21 0,-21 21 0,21 21 15,-21-21-15,0 42 16,0 21 0,0-21-16,0 0 0,0 22 0,-21-22 15,21 21-15,0-21 0,0 22 16,0-22-16,0 0 0,0 0 0,0 0 15,0 1-15,21-1 0,0-21 16,0 0-16,1 21 0,-1-21 0,0 0 16,21 0-16,-21 0 0,22 0 15,-22-21-15,21 0 0,-21 21 0,22-22 16,-22 1-16,0 0 0,0 0 16,0-21-16,-21 20 0,0 1 0,0-21 15,0 21-15,0 0 0,0-1 16,-21 1-16,0 0 0,0 0 0,-21 0 15,20 21-15,-20 0 0,0 0 0,21 0 16,-22 0-16,22 0 0,-21 0 16,21 0-16,-1 0 0,44 0 31,20 0-31,-21 0 16,21-21-16,-20 21 0,20 0 0,0-22 15,-21 22-15,22 0 0,-22-21 0,21 21 16,1 0-16,-22 0 0,21 0 15,-21 0-15,0 0 0,22 21 0,-22 1 16,21-1-16,-21 0 0,1 0 16,-1 0-16,0 22 0,0-22 0,0 0 15,-21 21-15,21-21 0,-21 1 0,0-1 16,0 0-16,0 0 0,0 0 16,0 0-16,0 1 0,-21-22 15,0 0 1,0 0-16,21-22 15,0 1-15,0 0 0,0-21 16,0 21-16,0-22 0,0 22 0,0-21 16,42-1-16,-21 1 0,1 0 15,20-1-15,21 1 0,-20 21 0,20-21 16,1 20-16,-1 1 0,1 0 16,-1 21-16,1 0 0,-22 0 0,0 21 15,1 0-15,-1 1 0,0 20 16,-20 0-16,-1 1 0,-21-1 0,0 21 15,0-20-15,0-1 0,0 0 0,0 1 16,-43-1-16,22-21 0,0 0 16,0 22-16,21-22 0,-21-21 15,0 21-15,21 0 0,-22-21 0,22-21 16</inkml:trace>
  <inkml:trace contextRef="#ctx0" brushRef="#br0" timeOffset="18436.59">13144 2328 0,'0'0'0,"-21"0"0,21 43 16,-21-22-16,21 42 0,0 1 0,0-1 16,0 1-16,0-1 0,0 22 0,0-21 15,0-1-15,0 1 0,0-1 16,0 1-16,-21-1 0,21 1 15,0-22-15,-21 21 0,0-20 0,21-22 16,-22 21-16,22-21 0,0 1 16,0-1-16,0-42 31,22-1-31</inkml:trace>
  <inkml:trace contextRef="#ctx0" brushRef="#br0" timeOffset="18736.43">12912 2646 0,'0'0'0,"0"-42"16,105-170-1,-83 170-15,20 20 16,21 1-16,-20 0 0,-1 0 0,22 21 16,-1 0-16,1 0 0,-22 0 0,21 0 15,-20 21-15,-1 0 0,0 0 16,-20 22-16,-1-1 0,-21 22 0,0-22 15,0 0-15,-21 1 0,-1-1 16,-20 0-16,0-21 0,-22 22 0,1-22 16,-1 21-16,1-21 0,-1 1 15,1-1-15,-1 0 0,22-21 16,0 21-16,20 0 0,1-21 0,21 21 16,21-21-1,22 22-15,-1-22 0,0 0 16,1 21-16,-1-21 0</inkml:trace>
  <inkml:trace contextRef="#ctx0" brushRef="#br0" timeOffset="19220.15">13843 3090 0,'63'0'15,"-126"0"-15,169 0 0,-64 0 0,0-21 16,1 0-16,-22 0 0,0 21 0,0-21 16,-21 0-16,0-22 0,0 22 0,0-21 15,0 21-15,0-1 0,-21-20 16,0 21-16,-21 0 0,20 0 0,1-1 15,0 22-15,0 0 0,-21 22 16,20-1-16,1 0 0,0 21 16,0 1-16,0-22 0,0 21 0,-1 22 15,1-22-15,0 0 0,0 1 16,0-1-16,0 0 0,21 1 0,0-1 16,0-21-16,0 21 0,0-20 0,0-1 15,21-21-15,0 0 0,0 0 16,21 0-16,-20 0 0,-1 0 0,21 0 15,0-21-15,-20-1 16,20 1-16,0 0 0,-21 0 0,22-21 16,-1 20-16,-21-20 0,0 21 0,22-21 15,-22-1-15,0 1 0,-21 21 16,21 0-16,-21-1 0,0 1 0,21 0 16,-21 42-1,0 0-15,-21 1 16,21-1-16,-21 0 0,21 21 0,0-21 15,0 22-15,0-22 0,0 21 16,0 1-16,0-22 0,0 0 0,21 21 16,0-21-16,1 1 0,-1-1 15,0-21-15,21 0 0,-21 21 16,1-21-16,20 0 0,-21 0 0,0 0 16,0-21-16,1 0 0,-22-1 15,21 1-15,0-21 0</inkml:trace>
  <inkml:trace contextRef="#ctx0" brushRef="#br0" timeOffset="19516.32">14668 3112 0,'0'0'0,"22"-22"15,-22-20-15,21 0 0,0-1 16,0 22-16,0 0 0,0-21 0,1 42 16,-1-21-16,0 21 0,0 0 15,0 0-15,0 0 0,1 21 0,-1 0 16,0 0-16,-21 0 0,21 22 0,-21-22 16,21 0-16,-21 21 0,0 1 15,0-22-15,0 21 0,0 0 16,0-20-16,0 20 0,0-21 15,0 0-15,0 0 0,0 1 16,-21-22-16,21-22 16,0 1-1,0 0-15,0 0 0,0 0 0,0-22 16,0 22-16,0-21 0,21 21 0,0-22 16,-21 1-16,22 21 0,-1-21 15,0 20-15,0-20 0,0 21 0,22 0 16,-22 0-16,0 21 0,0 0 15,21 0-15,-20 0 0,-1 0 0</inkml:trace>
  <inkml:trace contextRef="#ctx0" brushRef="#br0" timeOffset="20420.31">15325 3112 0,'0'0'16,"0"21"-16,42 21 31,-21-42-31,0 0 0,22 0 0,-22 0 15,21-21-15,0 0 0,1 21 0,-1-21 16,-21-1-16,22 1 0,-22 0 16,0 0-16,-21 0 0,0 0 15,0-1-15,-21 1 16,0 21-16,-1 0 16,-20 0-16,21 21 0,-21-21 0,-1 22 15,22-1-15,-21 0 0,21 0 16,-1 0-16,1 0 0,0 22 0,21-22 15,0 0-15,0 21 0,0-20 0,0-1 16,21 0-16,0 0 0,22 0 16,-22 0-16,21-21 0,-21 0 0,22 0 15,-1 0-15,0 0 0,1 0 16,-1 0-16,0 0 0,1 0 0,-1-21 16,-21 0-16,0-21 0,1 21 0,20-1 15,-21-20-15,0 21 16,-21-21-16,21 20 0,1 1 0,-22 0 15,0 0-15,0 0 0,0 42 32,0 0-32,0 0 0,-22 0 15,1 1-15,21-1 0,-21 0 16,21 0-16,0 21 0,-21-20 0,21-1 16,0 0-16,-21 0 0,21 0 15,0 0-15,0 1 0,21-22 16,0 0-1,0-22 1,0 1-16,1 21 0,-22-21 16,21 0-16,0 0 0,0 0 15,0-1-15,22 1 0,-22 0 0,0 0 16,0 21-16,0 0 0,0 0 0,1 0 16,-1 0-16,0 0 0,-21 21 15,21 0-15,-21 0 0,0 1 0,0-1 16,0 0-16,21 0 0,-21 0 15,21-21-15,-21 21 0,0 1 0,22-22 16,-1 0-16,0 0 0,0 0 16,0 0-16,0 0 0,22 0 15,-22-22-15,21 1 0,1 21 16,-22-21-16,21 0 0,-21-21 16,0 20-16,1-20 0,-1 21 0,21-21 15,-21-1-15,0 1 0,1 0 16,-22-1-16,21-20 0,0-1 0,-21 22 15,0-22-15,0 22 0,0 0 0,0-1 16,0 22-16,-21 42 16,21 22-16,-21-1 15,-1 0-15,1 1 0,0-1 16,21 22-16,-21-1 0,0-21 0,0 22 16,21-22-16,-22 22 0,22-22 0,0 0 15,0 1-15,0-1 16,0 0-16,0-20 0,0 20 0,22-21 15,-1-21-15,-21 21 0,21-21 16,0 0-16,0 0 0,0 0 16,1-21-16,-1 21 0,0-21 0,-21 0 15</inkml:trace>
  <inkml:trace contextRef="#ctx0" brushRef="#br0" timeOffset="20616.18">16806 2879 0,'0'0'15,"-42"0"-15,21 0 0,42 0 32,0 0-32,0 0 0,22 21 0,-1-21 15,0 0-15,1 0 0,20 21 16,1-21-16,-1 0 0,22 0 0,-1 0 16,1 0-16,0 0 0,-22 0 0,1 0 15,-1 0-15,1 0 0,-22 0 16,-21 0-16,0 0 0,1 0 0</inkml:trace>
  <inkml:trace contextRef="#ctx0" brushRef="#br0" timeOffset="21594.05">3408 4784 0,'0'0'0,"42"-64"32,-21 43-32,-21 0 0,21 21 0,1-21 15,-1 0-15,21-1 0,-21 1 0,0 21 16,1-21-16,20 21 0,-21 0 15,21 0-15,-20 0 0,20 0 0,-21 21 16,21 0-16,-20 1 0,-1 20 16,0-21-16,-21 21 0,0 1 0,0-1 15,0 0-15,-42 1 0,20-1 16,-20 0-16,0 1 0,-1-22 0,1 21 16,0-21-16,-1 1 0,1-22 0,0 21 15,21 0 1,-1-21-16,22-21 15,0 0-15,22-1 16,20 1-16,-21 0 0,21 21 16,1-21-16,20 21 0,-20 0 15,-1 0-15,21 0 0,-20 0 0,20 0 16,-20 21-16,-1 0 0,-21 0 0,0 22 16,0-22-16,-21 21 0,0 1 15,0-22-15,-21 21 0,-21-21 0,21 22 16,-22-22-16,-20 21 0,21-21 15,-22 0-15,22 1 0,-22-22 16,1 21-16,20-21 0,-20 0 0,21 0 16,-1 0-16,1 0 0,0 0 15,20 0-15,-20 0 0,42-21 0,0-1 16,0 1-16,0 0 16,21 21-16,0-21 0,22 0 15,-1 21-15</inkml:trace>
  <inkml:trace contextRef="#ctx0" brushRef="#br0" timeOffset="21747.96">4720 5165 0,'0'0'0,"42"-21"0,1 21 0,-1 0 0,-21 0 16,0 0-16</inkml:trace>
  <inkml:trace contextRef="#ctx0" brushRef="#br0" timeOffset="23109.19">6667 4953 0,'0'0'0,"22"-42"0,20-106 32,-84 190-17,42-21-15,-43 43 16,22-22-16,0 0 0,0 22 16,0-1-16,-22-20 0,22 20 0,-21-21 15,21 1-15,-22-1 0,1 0 16,21 1-16,0-22 0,-22 21 0,22-21 15,0 1-15,21-1 0,-21-21 16,21-21 0,0-1-16,0 1 15,0 0-15,0 0 0,21 0 0,-21-22 16,21 22-16,0-21 0,-21 0 16,21-1-16,1 1 0,-22 0 0,21 20 15,0-20-15,-21 21 0,21 0 16,0 21-16,0 21 0,-21 0 15,22 0-15,-22 22 0,21-22 0,-21 21 16,21 0-16,-21 1 0,21-1 16,-21-21-16,0 22 0,21-1 0,0-21 15,1 0-15,-1 0 0,0 1 16,21-1-16,1 0 0,-1-21 0,0 0 16,1 0-16,-1 0 0,21 0 0,-20-21 15,20 0-15,-20-1 0,20 1 16,-21 0-16,1-21 0,-1 21 15,0-22-15,-20 1 0,20 0 0,-21-22 16,0 22-16,-21-22 0,0 1 16,0-1-16,0 1 0,0-1 0,-21 1 15,-21-1-15,21 22 0,-22 0 16,1-1-16,0 1 0,-1 21 0,1 0 16,-22-1-16,22 22 0,-21 0 0,20 0 15,1 22-15,0 20 0,-1-21 16,1 21-16,21 22 0,-22-1 0,43 1 15,-21-1-15,21 1 0,0-1 16,0 1-16,0-1 0,21 1 0,1-22 16,-1 1-16,21-1 0,0-21 15,1 21-15,-1-20 0,22-22 16,-1 21-16,-21-21 0,22 0 0,-1 0 16,-20 0-16,20 0 0,-20-21 0,20-1 15,1 1-15,-22 0 0,21 0 16,-20 0-16,-1-22 0,0 22 0,-20 0 15,20 0-15,-21-21 0,0 42 16,-21-22-16,0 44 16,-21-1-1,21 0-15,-21 0 0,0 0 16,0 0-16,-1 1 0,22 20 0,0-21 0,-21 0 16,21 0-16,0 1 15,0-1-15,21-21 16,1 0-16,-1 0 0,0 0 0,21 0 15,1 0-15,-1 0 0,0-21 0,1 21 16,-1-22-16,0 1 0,1 21 16,-1-21-16,0-21 0,-21 21 0,22-1 15,-22 1-15,0 0 0,0 0 16,-21 0-16,0 42 31,0 0-31,0 0 0,0 0 16,-21 22-16,0-1 0,21-21 15,-21 43-15,21-22 0,0 22 0,-21-22 16,21 21-16,-22 1 0,22-1 16,0 1-16,0-1 0,0 1 0,0-1 15,0 1-15,0-1 0,0 1 0,0-1 16,0 1-16,0-1 0,0 1 16,0 21-16,-21-22 0,21-21 0,-21 22 15,0-1-15,0-20 0,0-1 0,-22 0 16,22-20-16,-21-1 0,21 0 0,-22-21 15,22 0-15,-21 0 16,-1 0-16,22 0 0,-21-21 0,0-22 16,-1 22-16,22-21 0,-21 0 0,-1-22 15,22 22-15,0-22 0,0-20 16,21 20-16,0 1 0,0-1 0,0-21 16,21 22-16,0-1 0,22 1 0,-1-1 15,0-20-15,22 20 0,-1 1 16,22-1-16</inkml:trace>
  <inkml:trace contextRef="#ctx0" brushRef="#br0" timeOffset="24776.67">8848 5080 0,'0'0'0,"0"21"0,-22 0 0,22 1 15,-21-1-15,21 21 0,-21-21 0,0 0 16,21 22-16,0-22 0,-21 0 0,0 0 15,21 0-15,0 1 0,0-1 16,0-42 15,0-1-15,21 1-16,0 0 0,-21 0 0,21 0 16,0 0-16,0-1 0,1 1 0,-1 0 15,0 0-15,-21 0 16,21 0-16,0 21 0,-21 21 15,0 0 1,21-21-16,-21 42 0,0-21 0,0 1 16,22-1-16,-22 0 0,0 0 0,0 0 15,21 0-15,0 1 0,-21-1 16,21-21-16,0 21 0,0-21 0,1 0 16,-1 21-16,0-21 0,21 0 0,1 0 15,-22 0-15,21 0 0,0 0 16,1-21-16,20 0 0,-20 21 0,-1-21 15,-21-1-15,21 1 0,-20 0 0,-1 0 16,0 0-16,-21-22 16,0 22-16,0 0 0,0-21 0,0-1 15,0 22-15,0 0 0,-21 0 0,0 0 16,-1 0-16,1 21 0,0 0 16,-21 0-16,21 21 0,-1 0 0,-20 0 15,21 21-15,0-20 0,-22 20 0,22 0 16,0 1-16,0-22 0,0 21 15,21-21-15,0 0 0,0 1 0,0-1 16,0 0-16,21 0 0,0-21 16,0 0-16,0 0 0,1 0 0,20 0 15,-21 0-15,0 0 0,22-21 0,-22 0 16,0 21-16,21-21 0,-21-1 16,1 1-16,-1 0 0,0 0 15,0-21-15,-21 20 0,0-20 0,21 21 16,-21 0-16,21 0 0,-21-1 15,0 1-15,0 42 16,0 1 0,0-1-16,0 21 0,0-21 15,0 0-15,0 22 0,0-22 0,0 0 16,0 0-16,0 0 0,0 1 0,22-1 16,-1-21-16,0 0 15,21 0-15,-21 0 0,22 0 0,-22 0 16,21 0-16,1 0 0,-1 0 15,0-21-15,-21-1 0,22 1 16,-1 21-16,-21-21 0,0-21 0,1 21 16,-1-1-16,-21 1 0,21-21 0,-21 21 15,0 0-15,0-1 0,-21 44 32,21-1-17,0 0-15,-21 0 0,-1 21 0,22-20 16,0-1-16,0 0 0,0 0 0,0 0 15,0 0-15,0 1 16,22-22 0,-1 0-1,0 0-15,0-22 16,0 22-16,0-21 0,-21 0 0,22 0 16,-1 0-16,21 0 0,-21-22 0,0 22 15,-21 0-15,22-21 0,-1 20 16,0 1-16,-21 0 0,21 21 15,-21 21-15,0 0 16,0 1-16,0-1 0,0 0 16,0 21-16,21-21 0,-21 1 15,21-1-15,-21 21 0,22-42 0,-1 21 16,0 0-16,0 1 0,0-22 0,0 0 16,1 0-16,20 21 0,-21-21 15,0 0-15,22 0 0,-1 0 0,-21-21 16,21 21-16,-20-22 0,-1 1 15,21 0-15,-21 0 0,-21 0 0,21 0 16,1-1-16,-1-20 0,0 21 16,-21-21-16,0 20 0,21 1 0,0 0 15,-21 42 1,0 0 0,0 22-16,0-22 0,0 0 0,0 0 15,0 0-15,0 1 0,0-1 16,0 0-16,0 0 0,0 0 0,0 0 15,21-21-15,1 22 16,20-22-16,-21 0 0,21 0 16,-20 0-16,20 0 0,-21 0 0,21-22 15,-20 1-15,-1 21 0,21-21 0,-21 0 16,0 0-16,1 0 0,-1-1 16,21 1-16,-21-21 0,0 21 0,1 0 15,-1-1-15,0 1 0,-21 0 16,0 0-16,21 21 0,-21 21 31,0 0-15,0-42 31,0 0-32,-21 0-15,0 21 16,0 0-1,-1 0-15,1 21 0,0 0 16,0 0-16,0 0 0,0 22 16,-1-22-16,22 21 0,0-21 0,0 22 15,0-22-15,0 21 0,0-21 0,0 1 16,22-1-16,-1 0 16,0 0-16,0 0 0,0-21 15,0 21-15,1-21 0,-1 0 0,0 0 16,21 0-16,-21 0 0,1-21 15,-1 0-15,0 21 0,0-21 0,0 0 16,-21 0-16,21-1 0,1-20 0,-22 21 16</inkml:trace>
  <inkml:trace contextRef="#ctx0" brushRef="#br0" timeOffset="24956.56">11366 4720 0,'0'0'0,"-21"0"0,0 0 16,0 0-16,42 0 47,0 0-47</inkml:trace>
  <inkml:trace contextRef="#ctx0" brushRef="#br0" timeOffset="25336.54">13525 4614 0,'0'0'0,"0"-63"16,0 21-16,0-1 0,0 22 0,22-21 16,-22 21-16,0-1 0,21 1 15,-21 42-15,0 22 16,0-1-16,0 0 0,0 22 15,0-1-15,0 1 0,0-1 0,0 22 16,-21-21-16,-1 20 0,22-20 0,-21-1 16,0-20-16,0 20 0,21-21 15,0 1-15,-21-22 0,21 0 0,0 21 16,0-20-16,0-1 16,21-21-16</inkml:trace>
  <inkml:trace contextRef="#ctx0" brushRef="#br0" timeOffset="25607.72">13398 4953 0,'0'0'0,"-21"-63"0,21-1 0,0 1 0,0-1 15,0 22-15,21-22 0,1 22 16,-1 0-16,21-1 0,-21 1 0,22 21 16,-1-22-16,0 43 0,1 0 15,20 0-15,-21 0 0,22 0 0,-1 22 16,-20-1-16,20 21 0,-42-21 0,1 22 15,-1-1-15,-21-21 0,-21 21 16,-1 1-16,-20-22 0,0 21 16,-22-21-16,1 22 0,20-22 15,-20 0-15,-1 0 0,1-21 0,21 21 16,-1-21-16,22 0 0,0 0 0,42 0 31,0 0-31,0 0 0,22-21 0,-1 0 16,0 0-16</inkml:trace>
  <inkml:trace contextRef="#ctx0" brushRef="#br0" timeOffset="25804.27">14520 4678 0,'0'0'0,"0"63"15,21 1-15,-21-22 0,0 22 0,0-1 16,22-20-16,-22-1 0,0 0 0,21 1 15,0-22-15,-21 0 0,21 0 16,0 0-16,0 0 0,1-21 16,-1 0-16,0 0 0,0 0 15,0-21-15,0 0 0,1 0 0</inkml:trace>
  <inkml:trace contextRef="#ctx0" brushRef="#br0" timeOffset="25948.19">15007 4699 0,'0'-42'0,"0"84"0,0-127 0,0 64 0,0 0 15,-21 42 1,0 22-16,0-22 16,-22 21-16,22 0 0,-21 1 0,21 20 15,-22-20-15,1-1 0,-22 21 16,22-20-16,0-1 0,-22 0 0,22 1 16</inkml:trace>
  <inkml:trace contextRef="#ctx0" brushRef="#br0" timeOffset="26772.01">995 7980 0,'-21'21'0,"42"-21"31,0 0-15,21 0-16,-21 0 0,22-21 0,-1 21 15,0-21-15,1 21 0,-1 0 16,0-21-16,-20 21 0,20 0 0,0-22 15,-21 22-15,1-21 0,-1 0 16</inkml:trace>
  <inkml:trace contextRef="#ctx0" brushRef="#br0" timeOffset="27255.75">1037 7895 0,'0'0'16,"-21"0"-16,0 21 0,0 1 0,-1-1 15,22 0-15,-21 0 0,21 21 0,-21-20 16,21 20-16,-21 0 0,0 1 16,0-22-16,21 21 0,-22 0 0,1 1 15,0-22-15,21 0 0,0 0 16,0 0-16,0 1 0,0-1 0,0-42 31,21-1-15,0 1-16,1 0 0,-1 0 15,0 0-15,0 0 0,0-1 0,0 1 16,1 0-16,20 0 16,-21 21-16,21 0 0,-20 0 0,20 0 15,0 0-15,22 0 0,-22 21 16,0 0-16,1 0 0,20 1 0,-20-1 16,-1 21-16,0-21 0,-21 22 15,1-1-15,-1-21 0,-21 21 0,0 1 16,-21-22-16,-22 21 0,22-21 15,-42 22-15,20-22 0,-20 21 0,20-21 16,-20 1-16,-1-22 0,22 21 16,-21-21-16,-1 0 0,22 0 0,-1 0 15,1-21-15,0 21 0,-1-22 16,1 1-16,21 0 0,0 21 16,0-21-16,-1 0 0,22 0 15,0-1-15,0 1 16,22 21-16,-1-21 15,0 21-15,21 0 0,-21-21 0</inkml:trace>
  <inkml:trace contextRef="#ctx0" brushRef="#br0" timeOffset="27708.52">2138 8530 0,'0'-21'15,"0"0"1,0 0 15,0 0 0,21-1-15,0 22-16,-21-21 16,21 21-1,-21-21-15,0 42 47,-21 0-47,21 1 16,-21-22-16,21 21 0,-21 0 15,21 0-15,0 0 16,0-42 31,0 0-47,0 0 16,0 0-16</inkml:trace>
  <inkml:trace contextRef="#ctx0" brushRef="#br0" timeOffset="28700.66">5101 7938 0,'0'0'0,"0"-43"0,0 22 0,0-21 0,0-1 0,0 1 16,0 0-16,0 21 16,0-22-16,0 1 0,0 21 0,0-22 15,21 22-15,0 0 0,-21 0 0,22 0 16,-1 21-16,0 0 0,0 21 16,0 21-16,0-21 0,1 22 0,20 20 15,-21-20-15,21 20 0,-20 1 16,-1-1-16,21 1 0,-21 20 0,0-20 15,-21-1-15,22 1 0,-1-22 0,0 0 16,-21 1-16,0-1 0,21 0 16,-21-20-16,21 20 0,-21-21 0,21 0 15,1-21 1,-1-21 0</inkml:trace>
  <inkml:trace contextRef="#ctx0" brushRef="#br0" timeOffset="28949.52">6032 7578 0,'0'0'0,"0"-43"0,-42-41 31,0 84-31,-1 21 0,1 0 16,-21 0-16,20 22 0,-20-1 0,-1 0 15,1 1-15,-1-1 0,1 21 0,-1 1 16,22-22-16,-22 22 15,22-1-15,0 1 0,-1-1 0,1 1 16,0-22-16,21 0 0,-22 22 0,22-22 16,21-21-16,0 22 0,0-1 15,0-21-15,0 0 0,0 1 0,127-22 32</inkml:trace>
  <inkml:trace contextRef="#ctx0" brushRef="#br0" timeOffset="29268.34">6075 8001 0,'0'0'0,"42"-21"0,-21 0 0,0 0 0,1 21 32,-22 21-32,0 21 0,0-21 15,0 22-15,0-1 0,0 0 0,0 1 16,-22-1-16,22 21 0,-21-20 15,0 20-15,0-20 0,21 20 0,-21 1 16,0 20-16,-1-20 0,1 20 0,0 1 16,0-21-16,0 20 0,0 1 15,21 0-15,-22-1 0,1 1 16,0 0-16,21-1 0,-21 1 0,21 0 0,-21-22 16,21 1-16,-21-1 0,21-21 15,0 22-15,0-43 0,0 21 16,0-20-16,21-22 15,0-22-15,0 22 0,-21-42 16,21 0-16,0-1 0</inkml:trace>
  <inkml:trace contextRef="#ctx0" brushRef="#br0" timeOffset="29561.7">6181 8700 0,'0'0'0,"0"-85"0,0 21 0,0-20 0,0 20 16,0-20-16,0 20 0,0 1 15,0-1-15,0 22 0,21-22 0,-21 43 16,21-21-16,0 21 0,-21-1 16,21 1-16,0 21 0,1 0 0,20 0 15,-21 0-15,21 21 0,-20 1 0,20 20 16,0 0-16,-21 1 0,1-1 16,-1 0-16,-21 1 0,0-1 0,0 0 15,-43 1-15,22-22 0,-21 21 0,21-21 16,-22 0-16,1 1 0,0-1 15,-1 0-15,1 0 0,0 0 0,-1-21 16,22 0-16,0 0 0,0 0 16,21-21-1,0 0-15,21 0 0,0 21 16,22-21-16</inkml:trace>
  <inkml:trace contextRef="#ctx0" brushRef="#br0" timeOffset="30024.43">7239 7959 0,'0'0'0,"0"-21"15,-21 21 1,-22 0-16,22 0 16,-21 0-16,21 0 0,-22 21 0,1 0 15,0 21-15,21-21 0,-22 1 16,1 20-16,21 0 0,0 1 0,-22-1 15,22-21-15,21 21 0,-21 1 0,21-22 16,-21 0-16,21 0 0,0 0 16,0 1-16,0-1 0,21-21 0,0 0 15,0 0-15,0 0 0,1 0 0,20 0 16,0 0-16,-21-21 0,22-1 16,-1 22-16,-21-42 0,22 21 0,-1 0 15,-21-22-15,0 22 0,22-21 0,-22 0 16,-21-1-16,21 1 15,-21 0-15,21-1 0,-21 22 0,0-21 16,0 21-16,0-1 0,0 44 16,0-1-1,0 21-15,0-21 0,0 22 0,-21-1 16,21-21-16,0 21 0,0 1 0,0-1 16,0-21-16,0 22 0,0-22 15,0 21-15,21-21 0,0 0 0,0 1 16,1-1-16,-1-21 0,0 21 15,0-21-15,0 0 0,0 0 16,1 0-16,-1 0 0,0 0 0,21 0 0</inkml:trace>
  <inkml:trace contextRef="#ctx0" brushRef="#br0" timeOffset="30309.51">8022 7726 0,'0'0'0,"0"-42"0,0-1 15,0 22-15,0-21 0,0 21 16,0-1-16,0 1 0,0 0 0,0 42 31,0 22-31,0-22 16,0 21-16,-21 0 0,21 1 0,0 20 16,-21 1-16,21-22 0,-21 22 15,21-1-15,0 1 0,0-22 0,-22 21 16,22-20-16,-21-1 0,21 0 0,0-20 15,0 20-15,0-21 0,0 0 16,0 0-16,21 1 0,1-22 16,-1 0-16,0 0 0,21-22 15,-21 22-15,1-21 0,20 0 16</inkml:trace>
  <inkml:trace contextRef="#ctx0" brushRef="#br0" timeOffset="30752.25">8594 7535 0,'0'0'0,"0"-42"0,0 21 16,0 0-16,0 0 0,0 42 16,-22 0-1,1 0-15,21 21 0,-21 1 0,21-1 16,0 0-16,0 1 0,0-1 16,-21 22-16,21-22 0,0 21 0,0-20 15,-21-1-15,21 22 0,0-22 0,0 0 16,-21 1-16,21-1 0,0-21 15,0 21-15,0-20 0,0-1 0,0 0 16,-22-21-16,22 21 0,-21-21 31,21-21-15,0 0-16,0 0 0,0-22 16,0 22-16,0-21 0,21-1 15,1 1-15,-1 0 0,21-1 0,-21 1 16,22 0-16,-1 21 0,0-22 0,22 22 15,-22 21-15,0 0 0,22 0 16,-22 0-16,1 21 0,-1 0 0,0 22 16,-21-22-16,1 21 0,-1 1 0,0-1 15,-21-21-15,0 21 16,0-20-16,0 20 0,0-21 0,-21 0 16,0 0-16,-1-21 0,1 22 0,0-22 15,0 0-15,0 0 0,0 0 16,-1 0-16,-20 0 0,21 0 0,0 0 15,-22 0-15,1-22 0</inkml:trace>
  <inkml:trace contextRef="#ctx0" brushRef="#br0" timeOffset="30916.47">7493 7959 0,'0'0'0,"21"0"31,0 21-31,22-21 16,-1 0-16,0 0 0,22 0 0,-1 0 16,1-21-16,-1 0 0,22 21 0,-22-22 15</inkml:trace>
  <inkml:trace contextRef="#ctx0" brushRef="#br0" timeOffset="31911.97">10795 7535 0,'0'0'0,"-21"-21"0,0 0 15,-1 21 1,1 0-1,21 21-15,0 0 0,-21 1 16,21-1-16,-21 21 0,21-21 16,0 22-16,-21-1 0,21 0 0,0 22 15,0-22-15,-21 22 0,-1-22 0,22 0 16,0 1-16,-21-1 0,0 0 16,0 1-16,0-22 0,21 0 15,0 0-15,-21 0 0,-1-21 16,1 0-16,21-21 15,-21 0-15,21 0 16,0-22-16,0 22 0,0-21 0,21 21 16,0-22-16,1 1 0,-1 0 15,0 21-15,0-22 0,21 22 0,-20 0 16,20 0-16,0 0 0,1 21 0,20 0 16,-21 0-16,22 0 0,-22 21 15,22 0-15,-22 0 0,0 0 16,-20 22-16,-1-1 0,-21-21 0,0 21 15,0 1-15,-21-22 0,-1 21 0,-20 1 16,0-22-16,-1 0 0,1 0 16,-21 0-16,-1 0 0,22 1 0,-22-22 15,22 0-15,0 21 0,-1-21 0,1 0 16,21 0-16,0 0 0,-1-21 16,22-1-16,0 1 0,0 0 15,22-21-15,20 21 0,-21-22 0,21 22 16,1-21-16,20 21 0,-20-22 15,20 22-15,1-21 0,-1 21 16,1-1-16,-1 1 0,1 21 0,-1-21 16,-21 21-16,1 0 0,-1 0 15,0 0-15,-20 21 0,-1 0 0,-21 1 16,0-1-16,0 0 0,0 21 0,0-21 16,0 1-16,0-1 0,0 21 15,0-21-15,0 0 0,0 1 0,21-22 16,0 21-16,-21 0 0,21-21 0,0 0 15,1 0-15,20 0 0,-21 0 16,0 0-16,22-21 0,-22 0 0,21 21 16,0-22-16,-20-20 0,20 21 0,0 0 15,-21-22-15,1 1 16,20 0-16,-21 21 0,0-22 0,0 22 16,1-21-16,-22 21 0,21-1 15,-21 44 1,0 20-16,0-21 15,-21 21-15,-1 1 0,22-1 0,-21 22 16,21-22-16,0 21 0,0-20 16,0 20-16,0 1 0,0-1 0,0 1 15,0-1-15,21 1 0,1-1 0,-22 1 16,21 20-16,0-20 0,0 21 0,21-22 16,-20 22-16,20-22 0,0 22 15,1-22-15,-22 1 0,21-1 16,0 22-16,-20-21 0,-1-22 0,0 21 15,-21-20-15,0-1 0,0-21 0,0 0 16,-21 1-16,-22-22 0,22 0 16,0-22-16,0 1 0,-21-21 0</inkml:trace>
  <inkml:trace contextRef="#ctx0" brushRef="#br0" timeOffset="32556.06">14436 7197 0,'-22'-21'0,"44"42"0,-65-85 0,22 43 0,0 0 16,-21 21-16,-1 0 0,1 0 0,0 21 15,-22 0-15,22 22 0,-1 20 16,1 1-16,0-1 0,-1 1 0,22-1 16,-21 1-16,21 20 0,21-20 15,0-1-15,0 1 0,0-1 0,0-20 16,0 20-16,0-21 0,21 1 16,21-1-16,-21 0 0,43-20 15,-22-1-15,22 0 0,-1-21 0,1 0 16,-1 0-16,1 0 0,-1 0 0,-20 0 15,-1-21-15,0 0 0,-21-1 16,22 1-16,-43 0 0,0-21 0,0-1 16,0 22-16,-21-21 0,-22 21 0,22-22 15,-21 22-15,-22-21 0,22 21 16,-22 0-16,22-1 0,0 22 0,-22-21 16,22 21-16,21 0 0,-22 0 15,22 0-15,0 0 0,42 0 31,22 0-31,-22 0 0,21 0 16,22 21-16,-22 1 0,21-1 16,-20 21-16,-1 0 0,0 1 0,1 20 15,-1 1-15,-21-1 0,0 1 0,-21-1 16,0 22-16,0-22 0,0 1 16,0 21-16,-21-22 0,0 1 0,-21 20 15,21-20-15,-22-1 0,22 22 0,-21-22 16,21-20-16,-22 20 0,22-20 15,0-1-15,0 0 0,21 1 16,0-22-16,0 0 0,0 0 0,21-21 31,0-21-31,21 0 0,-20 0 0,20-22 16</inkml:trace>
  <inkml:trace contextRef="#ctx0" brushRef="#br0" timeOffset="32880.87">14753 8149 0,'0'-42'0,"0"84"0,-21-148 0,21 64 0,-21 0 16,21 21-16,0-22 0,0 22 15,0 0-15,21 0 0,0 0 16,0-1-16,0 22 0,1 0 0,20 0 16,0 0-16,1 0 0,-1 22 0,0-1 15,1 21-15,-1-21 0,-21 22 16,21-1-16,-20 0 0,-1-21 0,-21 22 15,0-22-15,0 21 0,0-21 16,-21 1-16,-1-1 0,1-21 0,-21 0 16,21 21-16,0-21 0,-1 0 0,1 0 15,0 0-15,21-21 0,0 0 16,0-1-16,0 1 0,0 0 16,0-21-16,21 21 0,0-22 0,1 22 15,20-21-15,-21-1 16,21 22-16,1-21 0,-1 21 0,0-22 15,22 22-15,-22-21 0,1 21 0</inkml:trace>
  <inkml:trace contextRef="#ctx0" brushRef="#br0" timeOffset="33780.16">15748 7620 0,'0'0'0,"21"0"0,-21 21 0,0 0 0,0 1 16,0-1-16,0 0 0,0 21 16,-21-21-16,0 1 0,0 20 0,21 0 15,-22-21-15,22 22 0,0-1 0,0-21 16,0 22-16,0-22 0,0 0 15,0 0-15,0 0 0,22-21 16,-1 21-16,0-21 0,0 0 16,21 0-16,-20 0 0,-1-21 15,0 0-15,0 0 0,0 0 0,0 0 16,1-22-16,-22 22 0,0-21 16,0 21-16,0-22 0,0 1 0,0 21 15,-22 0-15,1-22 0,0 22 0,-21 21 16,21-21-16,-22 21 0,1 0 15,21 0-15,-22 0 0,22 0 0,-21 0 16,21 21-16,21 0 0,0 0 16,21-21-1,0 22-15,21-22 0,-20 0 16,20 0-16,0 0 0,-21 0 0,22 0 16,-1 0-16,0 0 0,1 0 15,20-22-15,-20 22 0,20-21 0,-21 21 16,22 0-16,-22-21 0,1 21 0,-1 0 15,-21 0-15,0 0 0,-21 21 16,0 0-16,0 1 16,0-1-16,0 0 0,-21 0 0,0 0 15,0 0-15,21 22 0,-21-22 16,21 0-16,0 0 0,0 0 0,0 1 16,0-1-16,21-21 0,0 0 15,0 21-15,0-21 0,22 0 0,-1 0 16,-21 0-16,21 0 0,1-21 0,-1 0 15,0-1-15,-20 1 16,20 0-16,-21 0 0,0 0 0,0 0 16,-21-22-16,0 22 0,22 0 0,-22 0 15,0 0-15,-22 21 32,1 21-32,21 0 0,0 0 15,0 0-15,-21 0 0,21 1 16,0 20-16,0-21 0,0 0 0,0 0 15,21 1-15,0-22 16,1 0-16,-1 0 0,21 0 16,-21 0-16,22 0 0,-1 0 0,0 0 15,1 0-15,-1-22 0,0 1 16,-21 0-16,22 0 0,-22 0 0,21 0 16,-21-1-16,1-20 0,-1 21 0,0 0 15,-21 0-15,0-1 0,0 1 16,0 0-16,0 42 15,-21 0-15,0 1 0,-1 20 16,22 0-16,-21 22 0,0-22 16,0 22-16,0-1 0,0 1 0,-1-1 15,1 1-15,21-1 0,0-21 16,-21 22-16,0-1 0,21 1 0,-21-1 16,21 1-16,0-22 0,0 22 15,0-1-15,0-20 0,0-1 0,0 0 16,0 1-16,0-22 0,0 0 0,0 21 15,21-21-15,-21 1 16,21-22-16,-21-22 16</inkml:trace>
  <inkml:trace contextRef="#ctx0" brushRef="#br0" timeOffset="34080.01">17208 8192 0,'0'0'0,"-21"-85"15,0 21-15,0-20 0,0 20 16,21 22-16,0-22 0,0 22 0,0 0 16,0 21-16,21-1 0,0 1 0,0 0 15,22 0-15,-22 21 0,21 0 16,22 0-16,-22 21 0,0 0 0,22 0 16,-22 1-16,0-1 0,-20 21 0,-1-21 15,0 0-15,-21 1 0,0 20 16,-21-21-16,0 0 0,-22 0 0,1-21 15,-22 22-15,1-22 0,21 0 16,-22 0-16,1 0 0,20 21 16,1-21-16,21 0 0,0 0 0,-1 0 15,44 0 1,-1 0-16,21-21 0,0 21 16,1-22-16,-1 1 0</inkml:trace>
  <inkml:trace contextRef="#ctx0" brushRef="#br0" timeOffset="35132.44">18690 7133 0,'0'0'0,"-21"21"16,0 22 0,0-22-16,-1 21 0,1 1 15,0 20-15,0-21 0,21 1 0,-21-1 16,21 0-16,0 1 0,0-1 15,0-21-15,21 22 0,0-22 0,-21 0 16,21 0-16,0 0 0,-21-42 47,0 0-47,-21 21 0,0-21 16,0 21-16,0 0 0,-22 0 15,22 0-15,-21 0 0,21 0 16,-22 21-16,22 0 0,0 0 0,-21 0 15,21 1-15,-1-1 0,22 0 16,0 0-16,0 0 0,0 0 0,0 1 16,0-1-16,0 0 15,22-21-15,-1 0 0,0 0 0,0 0 16,21 0-16,-20 0 0,20 0 0,-21 0 16,21-21-16,-20 0 0,20 21 15,-21-22-15,0 1 0,22 0 16,-22 21-16,0-21 0,0 0 0,0 21 0,0-21 15,1 21-15,-1 0 0,0-22 16,0 22-16,0 0 0,0 0 16,1 22-16,-1-1 15,-21 0-15,21 0 16,-21 0-16,21-21 0,0 21 0,-21 1 16,21-1-16,1-21 0,-1 0 15,0 21-15,0-21 0,0 0 0,22 0 16,-22 0-16,21 0 0,0 0 15,-20-21-15,20 0 0,0 21 0,-21-22 16,22 1-16,-22 0 0,0 0 0,0 0 16,0 0-16,-21-1 0,0 1 15,0-21-15,0 21 0,-21 0 0,0 21 16,0-22-16,0 22 0,-22 0 16,22 0-16,-21 0 0,21 0 15,0 22-15,-22-22 0,22 21 0,0 0 16,0 0-16,0 21 0,21-20 0,-22-1 15,22 0-15,0 0 0,0 0 16,0 0-16,0 1 0,22-1 0,20 0 16,-21 0-16,0-21 0,0 0 15,1 0-15,-1 0 0,21 0 0,-21 0 16,0-21-16,1 0 0,20 0 0,-21-1 16,0 1-16,0 0 0,1-21 15,-1 21-15,0-22 0,0 1 0,0-22 16,0 22-16,1-21 0,-22-1 15,21-21-15,-21 22 0,0-22 16,0 22-16,0-1 0,0 1 0,0-1 16,0 1-16,0-1 0,0 22 15,0 0-15,0 20 0,-21 22 16,-1 0-16,1 22 0,0-1 16,0 21-16,0 0 0,0 22 0,-22-22 15,22 43-15,-21-22 0,21 1 0,21 21 16,0-22-16,0 22 15,0-22-15,0-20 0,0 20 0,42-21 0,-21 22 16,21-22-16,22-21 0,-1 22 0,1-22 16,-1 21-16,1-42 15,21 21-15,-22 1 0,22-22 0,-22 0 16,22 0-16,-22 0 0,1-22 16,-1 1-16,1 0 0,-22 0 0,1 0 15,-1-22-15,0 22 0,1 0 0,-22 0 16,0 0-16,-21 0 0,-21 21 15,-22 0-15</inkml:trace>
  <inkml:trace contextRef="#ctx0" brushRef="#br0" timeOffset="35716.58">8191 8932 0,'0'0'0,"64"-84"32,-64 105-17,-21 0-15,-22 21 16,22 1-16,-21 20 0,0 1 0,-22-1 16,22 1-16,-22 42 0,1-22 0,-1 22 15,22 0-15,-22 0 0,22 21 16,0-21-16,-1-1 0,1 1 0,0 0 15,21 0-15,21-21 0,0-1 0,0 1 16,0-22-16,21 22 0,21-43 16,0 22-16,22-22 0,-22 1 0,43-22 15,0 0-15,-22 0 0,43-21 16,-21 0-16,-1 0 0,1-21 0,0 0 16,20 0-16,-20-22 0,0 1 15,-1 0-15</inkml:trace>
  <inkml:trace contextRef="#ctx0" brushRef="#br0" timeOffset="35944.73">9102 9483 0,'0'0'0,"0"-21"0,0 42 16,0 0-16,0 0 15,21 43-15,0-22 0,-21 21 16,21 1-16,0-1 0,0 1 15,1-1-15,-1 1 0,0-1 0,0 1 16,0-1-16,0-20 0,1 20 0,-1-20 16,-21-1-16,0 0 0,0 1 15,0-1-15,0-21 0,0 0 0,21-21 16</inkml:trace>
  <inkml:trace contextRef="#ctx0" brushRef="#br0" timeOffset="36184.1">9991 9694 0,'21'-42'0,"-42"84"0,42-126 0,-21 63 15,0-1-15,-21 22 0,-22 0 16,1 22-16,0-1 0,-22 0 0,1 21 16,-1 1-16,-21 20 0,1-21 0,-1 22 15,0-1-15,1-20 0,-1 20 16,-21 1-16,43-1 0,-22 1 0,0-1 15,22 1-15,21-1 0,-1-20 0,1 20 16,21-21-16,0 1 0,21-1 16,0-21-16,21 0 0,21 1 0,0-22 15,1 0-15,20 0 0,1 0 16,-1-22-16</inkml:trace>
  <inkml:trace contextRef="#ctx0" brushRef="#br0" timeOffset="36480.93">10160 9991 0,'21'0'16,"-42"0"-16,63 0 0,-42 21 15,0 0-15,0 0 0,0 22 16,0-22-16,0 21 0,0 22 0,0-22 16,0 21-16,-21 22 0,0-21 0,0-1 15,0 22-15,-1-22 16,22 22-16,-21 0 0,0-1 0,0 22 15,0 0-15,0 0 0,-1 0 0,1-1 16,-21 1-16,21 21 0,0-21 0,-1 0 16,1 0-16,21 0 0,-21-22 0,0 1 15,21 0-15,-21-22 0,21 1 16,0-1-16,0-21 0,0-20 0,0 20 16,0-63-1,21 0-15,0-22 0,0 1 16,0 0-16</inkml:trace>
  <inkml:trace contextRef="#ctx0" brushRef="#br0" timeOffset="36756.76">10012 10668 0,'0'0'0,"-21"-444"31,21 401-31,21-20 0,0 20 0,21 22 16,-21 0-16,22 0 0,-1 0 15,-21 21-15,22 0 0,-1 0 0,0 0 16,1 21-16,-22 0 0,21 0 0,-21 22 16,0-22-16,1 21 0,-1-21 15,-21 22-15,0-22 0,0 21 0,0 0 16,-21-20-16,-1-1 0,-20 21 16,21-21-16,0 0 0,-22-21 0,1 22 15,21-1-15,0-21 0,-22 0 16,22 0-16,42 0 15</inkml:trace>
  <inkml:trace contextRef="#ctx0" brushRef="#br0" timeOffset="37203.83">11218 10097 0,'43'-22'0,"-86"44"0,128-65 0,-64 22 0,-21 0 16,0 0-16,0 0 0,-21 21 15,-21 0-15,20 0 16,-20 0-16,0 0 0,-1 0 0,-20 21 16,21 0-16,-1 21 0,1-21 0,0 22 15,-1-22-15,22 21 0,-21-21 16,21 22-16,-22-1 0,22-21 0,21 22 16,0-22-16,0 0 0,0 0 15,0 0-15,21-21 0,0 0 16,22 0-16,-22 0 0,21 0 0,1-21 15,20 0-15,-21 0 0,1 0 0,20-1 16,-20 1-16,-1-21 0,0 21 16,1-22-16,-1 1 0,-21 21 15,0-21-15,22-1 0,-22 1 0,-21 0 16,0 20-16,21-20 0,-21 21 16,0 42-1,0 0-15,-21 0 0,21 1 0,-21 20 16,21 0-16,0-21 0,-22 22 0,22-1 15,-21 0-15,21 1 0,0-22 16,0 21-16,0-21 0,0 22 0,0-22 16,21 0-16,1 0 0,-1-21 0,21 0 15,-21 0-15,22 0 0,-22 0 16,21 0-16,0 0 0,1-21 16,20 0-16,-20 0 0</inkml:trace>
  <inkml:trace contextRef="#ctx0" brushRef="#br0" timeOffset="37449.15">12361 9631 0,'0'-42'16,"0"84"-16,0-148 0,0 85 0,0-21 0,0 20 15,0 1-15,-21 21 16,21 21-16,-21 22 16,0-1-16,0 0 0,21 1 0,-22 20 15,1 1-15,21-1 0,-21 1 16,21-1-16,-21-20 0,0 20 15,21-21-15,0 22 0,-21-22 0,21 22 16,-22-22-16,22 0 0,0 1 16,0-22-16,0 0 0,0 0 0,22 0 15,20 1-15,-21-22 0,0 0 0,22 0 16,-22-22-16,21 1 0,-21 0 16</inkml:trace>
  <inkml:trace contextRef="#ctx0" brushRef="#br0" timeOffset="37852.04">12827 9567 0,'0'0'0,"21"-42"0,-21 0 0,0-1 16,21 22-16,-21 0 0,0 0 0,0 42 15,0 0 1,-21 22-16,0-1 0,0 0 0,21 22 16,-21-1-16,-1 1 0,1-22 0,0 22 15,21-1-15,0 1 0,-21-22 0,21 0 16,-21 1-16,21-1 0,0 0 15,0 1-15,-21-22 0,21 0 0,0 0 16,0 0-16,0 0 0,0-42 31,0 0-31,0 0 0,0 0 16,0 0-16,0-22 0,42 1 0,-21 21 16,0-43-16,0 22 0,22 0 15,-1-1-15,-21 1 0,22 0 0,-1 20 16,0 1-16,1 0 0,-22 21 0,21 0 15,-21 0-15,0 21 0,1 0 16,-22 22-16,0-1 0,0-21 0,0 22 16,0-1-16,0 0 0,-22-21 0,1 22 15,0-1-15,0-21 0,0 22 0,0-22 16,-1 0-16,-20 0 0,21 0 16,0 0-16,0-21 0,-22 0 0,22 0 15,0 0-15,0 0 0,-22 0 16</inkml:trace>
  <inkml:trace contextRef="#ctx0" brushRef="#br0" timeOffset="38036.86">11769 9843 0,'-22'0'0,"44"0"0,-22 0 31,21 0-31,21 0 16,0 0-16,1 0 0,20-22 0,1 22 15,-1 0-15,1 0 0,20-21 16,1 0-16,0 21 0,-1-21 16,1 0-16,0 0 0,-1-1 0</inkml:trace>
  <inkml:trace contextRef="#ctx0" brushRef="#br0" timeOffset="38396.65">13801 8763 0,'0'0'16,"21"-21"-16,0 0 0,0 0 0,21-1 16,1 22-16,-1 0 0,0 0 15,22 0-15,-1 0 0,1 0 0,-1 22 16,1 20-16,21 0 0,-22 22 0,-21-1 15,22 1-15,-22-1 0,1 22 16,-1 0-16,-21-1 0,0 22 0,-21 0 16,0-21-16,0 42 0,0-22 0,-21-20 15,0 42-15,-21-21 0,-1 0 16,1 0-16,0-22 0,-22 22 0,22-21 16,-22-22-16,1 22 0,-1-43 0,1 22 15,-1-22-15,1 0 0,-1 1 16,1-1-16,-1-21 0,1 0 15,20 1-15,-20-22 0,21 0 0,-1 0 16,1 0-16,0-22 0,20 1 0</inkml:trace>
  <inkml:trace contextRef="#ctx0" brushRef="#br0" timeOffset="38764.69">15155 9335 0,'0'0'0,"106"-22"16,-42 22-1,-1 0-15,1 0 0,-1 0 0,22-21 16,-22 21-16,1 0 0,-1 0 16,1 0-16,-1 0 0,-20 0 15,20 0-15,-42-21 0,22 21 0,-43-21 31,-43 21-31,22 0 0,-21-21 16,-1 21-16</inkml:trace>
  <inkml:trace contextRef="#ctx0" brushRef="#br0" timeOffset="39000.73">15557 9165 0,'0'0'0,"-21"0"0,-21 0 16,0 0-16,20 0 0,-20 0 0,21 21 16,0 1-16,0-1 0,-1 21 15,1 0-15,0 1 0,0 20 0,0 1 16,0 20-16,-1-20 0,1 21 15,21-1-15,-21 1 0,0-22 16,0 22-16,0-21 0,-1-1 0,22 1 16,0-1-16,-21 1 0,21-1 0,0-21 15,0 1-15,0-1 0,0-21 16,21 0-16,1 1 0,20-1 0,0-21 16,1 0-16,20 0 0,-21 0 0,22 0 15,-1-21-15,1-1 0,-1 1 16,1-21-16,-1 21 0,1-22 15,-1 1-15,-20 0 0</inkml:trace>
  <inkml:trace contextRef="#ctx0" brushRef="#br0" timeOffset="39240.58">16298 9716 0,'0'-22'16,"0"44"-16,0-65 0,0 64 15,0 1-15,0 20 16,-21 21-16,0-20 0,0 20 0,21 1 15,-21-1-15,-1 1 0,1-1 16,21 22-16,-21-22 0,0 22 0,0 0 16,21-1-16,-21-20 0,-1 21 0,1-1 15,21-20-15,-21 20 0,0 1 0,0 0 16,0-22-16,-1 22 16,1-22-16,0 1 0,0-1 0,0-20 15,0 20-15,-1-42 0,22 22 0,0-22 16</inkml:trace>
  <inkml:trace contextRef="#ctx0" brushRef="#br0" timeOffset="39532.44">16065 10245 0,'0'0'0,"0"-85"15,0 0-15,0 22 0,22-1 16,-1 1-16,0-1 0,0 22 0,21-21 15,1 41-15,-1-20 0,0 21 16,22 0-16,-22 0 0,22 21 0,-1 0 16,-20 0-16,20 21 0,-21 0 0,1 21 15,-1 1-15,-21-1 0,0 0 16,-21 1-16,0-1 0,0 0 0,-21 1 16,-21-1-16,0-21 0,-1 21 0,-20-20 15,-1-1-15,1 0 0,-1 0 16,1-21-16,20 21 0,-20-21 15,21 0-15,20 0 0,1 0 0,0 0 16,42-21 0,0 0-16,22 21 0</inkml:trace>
  <inkml:trace contextRef="#ctx0" brushRef="#br0" timeOffset="39744.83">17145 9589 0,'0'0'0,"21"0"0,-21 21 15,0 0 1,0 0-16,0 21 0,0 1 0,0-1 16,0 0-16,0 22 0,21-22 0,-21 1 15,21-1-15,1 0 0,-22 1 16,21-1-16,0-21 0,21 21 16,-21-20-16,1-1 0,-1-21 0,0 21 15,0-21-15,0 0 0,0 0 0,1 0 16,-1-21-16,0 0 0,0-1 15</inkml:trace>
  <inkml:trace contextRef="#ctx0" brushRef="#br0" timeOffset="39932.74">17886 9589 0,'0'0'0,"0"-22"16,-43 65-1,22-22-15,0 21 0,0 1 0,-21 20 16,-1-21-16,1 1 0,21-1 15,-22 0-15,1 1 0,0-1 0,-1 0 16,22-20-16,0 20 0,0-21 0,21 0 16,0 0-16,21-21 15,0 0-15,22 0 0,-22 0 16</inkml:trace>
  <inkml:trace contextRef="#ctx0" brushRef="#br0" timeOffset="40345.01">18097 9186 0,'0'0'0,"-21"0"16,42 0 0,1 0-1,-1 0-15,21 0 0,0 0 0,22-21 16,-22 21-16,43 0 0,-22 0 15,22-21-15,0 21 0,-1 0 0,-20 0 16,-1 0-16,1 0 0,-22 0 0,1 0 16,-22 0-16,0 0 0,-21 21 15,0 0-15,0 1 0,-21-1 16,0 0-16,-22 0 0,22 21 16,0-20-16,0 20 0,-22 0 0,22 1 15,0 20-15,0 1 0,0-1 0,0 1 16,21-1-16,-22 1 0,1-1 15,0 1-15,21-1 0,-21 1 0,0-1 16,0 22-16,-1-22 0,1 1 0,-21-1 16,21 1-16,-22-1 0,22 1 15,-21-22-15,0 22 0,-22-22 0,22 0 16,-1-21-16,-20 22 0,-1-22 0,1 0 16,-22 0-16,22 0 0,-43 1 0,21-22 15,1 0-15</inkml:trace>
  <inkml:trace contextRef="#ctx0" brushRef="#br0" timeOffset="43764.71">3916 11240 0,'0'0'0,"21"0"16,0-22-16,0 22 0,0-21 15,1 0-15,-1 0 0,0 21 0,0-21 16,0 0-16,0-1 0,-21 1 0,22 21 15,-1-21-15,0 0 0,0 21 0,-21-21 16,21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3T12:14:43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5609 720 0,'0'-21'15,"0"-1"1,21 22 15,0 0-15,1 0-16,-1 0 31,-21-21-15,0 0-1,0 0-15,0 0 16,-21 21-16,21-21 0,-22-1 16,22 1-16,-21 21 0,21-21 15,0 0-15,0 0 16,0 0-16,-21 21 15,21 21 1,0 0 0,0 0-16,0 0 0,0 22 15,0-1-15,21 0 0,-21 22 0,0-22 16,0 22-16,0 20 0,0-20 16,0-1-16,0 1 0,0 20 15,0-41-15,0 20 0,0 1 0,0-1 16,-21 1-16,21-22 0,-21 22 15,0-22-15,21 21 0,0-20 0,-21-22 16,21 21-16,-22-21 0,22 1 16,0-1-16,0 0 0,0-42 31,0-22-31,0 22 0,22-21 16,-1 0-16,0-1 0,0 1 0,0 0 15,22-22-15,-22 22 0,0-1 16,0-20-16,21 21 0,-20-22 15,-1 22-15,0-1 0,0 1 16,0 21-16,0-21 0,1 42 0,-1 0 16,0 0-16,0 21 15,0 0-15,0 0 0,1 21 0,-22 1 16,21-1-16,-21 0 0,21 1 0,-21-1 16,0 0-16,0 1 0,0-1 15,0 0-15,0 1 0,0-22 0,21 21 16,-21-21-16,21 22 0,-21-22 15,21-21-15,1 21 0,-1 0 0,0-21 16,0 0-16,0 0 0,22 0 16,-22-21-16,21 21 0,0-21 15,1 0-15,-1-22 0,0 22 0,1-21 16,-1 0-16,0 20 0,1-20 16,-1-21-16,0 20 0,1-20 0,-22 20 15,0-20-15,0-1 0,-21-20 16,21 20-16,-21-20 0,0 20 0,0 1 15,-21-1-15,0 22 0,0-1 16,-21 1-16,20 0 0,-20-1 0,0 22 16,21 21-16,-22-21 0,1 21 0,0 0 15,-1 0-15,1 0 16,0 0-16,20 21 0,1 0 0,0 1 16,0-1-16,21 0 0,0 21 15,0-21-15,0 22 0,0-22 0,21 21 16,0-21-16,22 22 0,-1-22 15,0 0-15,1 0 0,20 0 0</inkml:trace>
  <inkml:trace contextRef="#ctx0" brushRef="#br0" timeOffset="395.77">7260 1524 0,'0'0'0,"-21"0"16,21-21 0,0 0-16,0 0 15,21-1-15,-21 1 0,21 0 16,0 0-16,1-21 0,-1-1 0,-21 22 16,21-21-16,0-1 0,-21 1 15,21 0-15,-21 21 0,0-22 0,0 22 16,0 0-16,0 0 0,-21 21 15,0 0-15,0 0 0,0 42 16,-1-21-16,1 0 0,-21 22 0,21-1 16,0 0-16,-22 1 0,22-1 15,0 0-15,0 1 0,21-1 0,0 0 16,0-20-16,0 20 0,0 0 16,0-21-16,0 1 0,0-1 0,21 0 15,0 0-15,0-21 0,22 0 0,-22 0 16,21 0-16,0 0 0,1 0 15,-1 0-15,22-21 0,-22 0 0,21-22 16,1 22-16,-22 0 0,22-21 16</inkml:trace>
  <inkml:trace contextRef="#ctx0" brushRef="#br0" timeOffset="899.49">8128 550 0,'0'0'0,"0"-63"0,0-1 0,0 1 16,0 21-16,0-1 0,0 1 0,0 21 15,-21 0-15,0 21 16,-1 21-16,22 21 0,-21 0 0,21 1 16,-21-1-16,0 22 0,21-1 15,0 1-15,-21 20 0,0 1 0,-1 0 16,1-22-16,0 22 0,21-22 16,-21 22-16,0-22 0,0-20 0,-1-1 15,22 0-15,0 1 0,0-22 16,0 21-16,0-21 15,0 1-15,0-44 32,0 1-32,0 0 0,22 0 15,-1 0-15,0 0 0,0-22 0,0 1 16,0 0-16,1 20 0,20-20 16,-21-21-16,21 20 0,-20 1 0,20 21 15,0-22-15,1 22 0,-1 0 16,-21 0-16,21 21 0,1 0 0,-22 21 15,21 0-15,-21 22 0,1-1 16,20 0-16,-21 1 0,0 20 16,-21-21-16,0 1 0,0-1 0,0 0 15,0 1-15,0-1 0,-21 0 16,0-20-16,0 20 0,-22-21 0,22 0 16,-21 22-16,0-43 0,-1 21 15,1 0-15,0-21 0,-22 0 0,22 0 16,-1 0-16,1 0 0,21 0 0,-21 0 15,20-21-15,22 0 0,0-22 16,0 22-16,0 0 0,43-21 16,-22 20-16</inkml:trace>
  <inkml:trace contextRef="#ctx0" brushRef="#br0" timeOffset="1704.12">9631 508 0,'0'0'0,"-43"0"0,22 0 0,-21 0 0,21 0 16,0 0-16,-1 0 16,44 0 15,-1 0-31,0 0 15,0 0-15,21 0 0,1 0 16,20 0-16,-20 0 0,20-21 0,-21 21 16,22 0-16,-22-21 0,1 21 15,-22-21-15,21 21 0,-21 0 16,0-22-16,-63 1 16,21 21-16,-21 0 15,-1 0-15,1 0 0,0 0 0,-22 0 16,22 21-16,-1-21 0,1 22 15,-21-1-15,41 0 0,-20 0 0,0 21 16,21-20-16,-1-1 0,1 21 0,21-21 16,-21 22-16,21-1 0,0 0 15,21-21-15,0 22 0,1-1 0,-1-21 16,21 22-16,0-22 0,22 0 16,-22 0-16,22 0 0,-1 0 15,-20-21-15,20 0 0,1 22 16,-22-22-16,0 0 0,-21 0 0,1 0 15,-1 0-15,-21-22 16,-21 22-16,-1-21 0,1 21 16,-21-21-16,0 21 0,-1 0 0,1 0 15,-22 0-15,22 0 0,0 21 16,-22 0-16,22 22 0,0-22 0,-1 21 16,1-21-16,21 22 15,-22-1-15,22 0 0,-21-20 0,21 20 0,0 0 16,21-21-16,0 1 0,0 20 15,0-21-15,0 0 0,21 22 16,0-22-16,0-21 0,21 21 0,1-21 16,-1 21-16,0-21 0,22 0 15,-1 0-15,1-21 0,-1 0 0,22 0 16,-21-1-16,-1 1 0,1 0 0,-1-21 16,1 21-16,-1-22 0</inkml:trace>
  <inkml:trace contextRef="#ctx0" brushRef="#br0" timeOffset="1987.39">11028 318 0,'0'0'15,"0"-64"-15,0-105 16,-21 126-16,-1 22 0,22 0 16,-21 21-16,0 0 0,21 21 0,-21 22 15,0-1-15,0 21 0,-1 1 16,1 21-16,0-22 0,0 22 0,21-1 15,-21 1-15,0 21 0,-1-21 0,1-1 16,0-20-16,21 20 0,-21-20 16,0-1-16,0-20 0,21-1 0,0 0 15,0 1-15,-22-1 0,22-21 16,0 0-16,0 22 0,0-22 16,0 0-16,0 0 0,22-21 31,-22-21-31</inkml:trace>
  <inkml:trace contextRef="#ctx0" brushRef="#br0" timeOffset="5864.78">10837 1249 0,'0'21'16,"21"-21"0,1 0-16,-1 0 0,0 0 0,21 0 15,-21 0-15,1-21 16,20 21-16,-21-21 0,0 0 0,22 21 15,-22-22-15,0 22 0,21-21 16,-21 0-16,1 0 0,-22 0 0,21 0 16,-21-1-16,0 1 15,0 0-15,-21 21 16,-1 0-16,1 0 0,-21 0 0,21 0 16,-22 21-16,1 0 0,21 1 15,-21 20-15,20-21 0,1 21 0,0 1 16,0-22-16,21 21 0,0 1 15,0-22-15,0 0 0,0 21 0,21-21 16,0 1-16,0-1 0,22-21 0,-1 21 16,0-21-16,1 21 0,-1-21 15,0 0-15,22 0 0,-22 0 0,1 0 16,-1-21-16,21 0 0,-20 0 16,-1-1-16,0 1 0,1 0 0,-1 0 15,-21 0-15,22 0 0,-22-22 0,0 22 16,21-21-16,-42 21 15,21-1-15,-21 1 0,22 0 0,-22 0 16,0 0-16,-22 42 16,1 0-16,21 0 15,-21 22-15,21-22 0,-21 0 16,21 21-16,0-21 0,-21 1 0,21 20 16,0-21-16,-21 0 0,21 0 0,0 1 15,0-1-15,0 0 0,0 0 16,21-21-1,0-21 1,-21 0-16,21 0 16,0-1-16,-21 1 0,0 0 15,21 0-15,1-21 0,-1 20 16,-21 1-16,21-21 0,0 0 0,0 20 16,0-20-16,1 0 0,-1 21 15,0-1-15,0 22 0,0 0 0,0 0 16,-21 22-16,22-1 15,-22 0-15,0 0 0,0 21 16,0-20-16,0 20 0,21 0 0,-21-21 16,0 1-16,21 20 0,-21-21 15,0 0-15,0 0 0,21-21 0,-21 22 16,21-22-16,0 0 0,1 0 16,-1 0-16,0 0 15,0 0-15,0 0 0,0-22 0,1 1 16,20 0-16,-21 0 0,21 0 15,-20 0-15,20-1 0,-21-20 0,0 21 16,0-21-16,1 20 0,-1-20 0,0 21 16,-21-21-16,21 20 0,-21 1 15,0 42 1,0 1-16,-21-1 16,0 0-16,0 0 0,-1 21 0,1-20 15,0 20-15,21-21 0,-21 21 16,21-20-16,-21 20 0,21-21 15,0 0-15,0 22 0,0-22 0,21 0 16,21 0-16,-21 0 0,22 0 16,-1 1-16,0-1 0,22-21 0,-22 0 15,22 0-15,-1 0 0,-20 0 16,20-21-16,1 21 0,-22-22 0,21 1 16,-20 0-16,-1 0 0,0-21 15,1 20-15,-1-20 0,-21 21 0,22-21 16,-22-1-16,0 22 0,-21-21 0,0 21 15,0-1-15,0 1 16,-21 21-16,-22 0 0,22 0 16,0 21-16,-21 1 15,21 20-15,-1-21 0,-20 21 0,21-20 16,0 20-16,0-21 0,-1 21 16,22-20-16,0 20 0,0-21 0,0 0 15,0 0-15,0 22 0,22-22 0,-1-21 16,21 21-16,-21 0 0,0-21 15,22 0-15,-22 0 0,21 0 0,1 0 16,-22 0-16,21-21 0,-21 0 16,22 0-16,-22 0 0,21-22 0,-21 22 15,0-21-15,1 21 0,-1-22 16,0 1-16,0 21 0,0-22 16,-21 22-16,0-21 0,0 21 0,21 21 15,-21-21-15,0 42 16,-21 0-1,0 21-15,21-21 0,-21 1 16,0 20-16,21 0 0,-21-21 0,21 22 16,-22-1-16,22 0 0,0-20 0,-21 20 15,21-21-15,0 21 0,0-20 16,0-1-16,0 0 0,0 0 16,0-42 15,0 0-31,21 0 0,1-1 15,-1-20-15,0 0 0,0-1 16,0 22-16,22-42 0,-22 20 0,21 1 16,0 0-16,1-22 0,20 22 15,-20-22-15,20 22 0,-21 0 0,1-1 16,-1 22-16,-21 0 0,22 21 16,-22 0-16,-21 21 0,0 0 0,0 1 15,0 20-15,0 0 0,0 1 0,0-1 16,-21 21-16,-1-20 0,22-1 15,-21 0-15,0 1 0,0-1 16,21 0-16,0-20 0,0 20 16,0-21-16,0 0 0,0 0 0,0 1 15,0-1-15,0 0 0,21-21 32,0 0-32,0 0 0,1-21 15,-1 0-15,0-22 0,0 22 16,21-21-16,-20-1 0,20 22 0,-21-21 15</inkml:trace>
  <inkml:trace contextRef="#ctx0" brushRef="#br0" timeOffset="6155.62">15092 720 0,'0'0'0,"21"-43"0,-21 1 16,0 21-16,0 0 0,0 0 0,0-1 15,-21 22 1,0 22-16,21-1 0,-22 0 15,1 21-15,0 1 0,21 20 16,-21 1-16,0-1 0,0 22 0,21-22 16,-22 1-16,1-1 0,0 1 15,21-1-15,-21-20 0,21 20 0,-21-21 16,0 1-16,21-1 0,0-21 0,0 22 16,0-1-16,0-21 0,0 0 15,0 0-15,0 1 0,0-1 16,21-21-1,21 0-15,-21-21 0,22-1 16,-1 1-16,0 0 0,1 0 0,20-21 16,1 20-16,-1-20 0</inkml:trace>
  <inkml:trace contextRef="#ctx0" brushRef="#br0" timeOffset="6503.42">15642 1334 0,'0'0'0,"21"0"16,0-22-16,-21 1 0,0 0 15,0 0-15,-21 21 16,0 0-16,0 0 0,0 0 15,0 0-15,-1 0 0,-20 0 0,21 21 16,0-21-16,-22 21 16,22 0-16,0-21 0,0 22 0,0-1 15,0 0-15,21 0 0,0 0 16,0 0-16,0 1 0,21-22 16,21 21-16,-21 0 0,0 0 0,22-21 15,-22 21-15,21 0 0,-21-21 16,22 22-16,-22-1 0,0-21 0,0 21 15,0-21-15,-21 21 0,0 0 16,0 0-16,0 1 16,-21-22-16,0 21 0,0-21 0,0 21 15,-22-21-15,1 0 0,21 0 16,-21 21-16,-1-21 0,1 0 16,0 0-16,20 0 0,-20 0 0,21 0 15,0 0-15,0 0 0,-1 0 16,1 0-16,21-21 0,0 0 15,0 0-15,0-1 16</inkml:trace>
  <inkml:trace contextRef="#ctx0" brushRef="#br0" timeOffset="6787.26">14880 720 0,'0'0'0,"0"-21"16,0-1-16,21 22 16,22-21-16,-1 21 0,0 0 0,1 0 15,20 0-15,1-21 0,-1 21 0,1 0 16,-1 0-16,1 0 0,-1 0 16,-21 0-16,22 0 0,-22 0 0,1 0 15,-22 0-15,21 0 0,-21 0 16,0 0-16,-42 0 31,0 0-15,-21 0-16,-1 0 0,-20 0 15,-1 21-15</inkml:trace>
  <inkml:trace contextRef="#ctx0" brushRef="#br0" timeOffset="7639.33">5546 2117 0,'0'0'0,"-22"0"0,1 0 16,-21 21-16,21-21 0,-22 0 15,1 0-15,21 0 0,-21 0 0,20 0 16,-20 21-16,21-21 0,0 0 15,0 0-15,-1 0 0,44 0 32,-1 0-32,0 0 15,21 0-15,1 0 0,-1 0 0,21 0 16,1 0-16,21 0 0,20 0 16,1 0-16,0-21 0,21 21 0,0 0 15,21 0-15,22 0 0,-1 0 16,0 0-16,22-21 0,20 21 0,1 0 15,21 0-15,0 0 0,0-21 0,21 21 16,21 0-16,-21 0 0,21 0 16,21 0-16,-21-22 0,22 22 15,20 0-15,-20 0 0,-1 0 16,21-21-16,-20 21 0,20 0 0,-20 0 0,20 0 16,-42 0-16,22 0 0,-22 0 15,0 0-15,-21 0 0,0 0 16,-21 0-16,0 0 0,-22 0 0,1 0 15,-22 0-15,-20 0 0,-22 0 16,-21 0-16,-21 0 0,0 0 0,-22-21 16,-20 21-16,-1 0 0,-20 0 15,-22 0-15,21 0 0,-21 0 16,0 0 0,-42 0 30,0 0-30,0 0-16</inkml:trace>
  <inkml:trace contextRef="#ctx0" brushRef="#br0" timeOffset="13660.77">17632 381 0,'0'0'0,"0"-21"16,21 0-16,-21 0 0,21-1 0,0 1 16,-21 0-16,0 0 0,0 0 15,21 0-15,-21-1 0,0 44 31,0-1-31,-21 21 16,0-21-16,0 22 0,0-1 16,-22 0-16,22 1 0,0-1 0,0 0 15,-21 1-15,20-1 0,1-21 0,0 21 16,0 1-16,0-1 0,21-21 16,0 22-16,0-22 0,0 0 0,0 0 15,0 0-15,0 0 16,0 1-16,0-1 0,21 0 15,0-21 1,0 0-16,-21-21 16,0 0-16</inkml:trace>
  <inkml:trace contextRef="#ctx0" brushRef="#br0" timeOffset="13932.61">17124 762 0,'-21'0'0,"42"0"0,-64 0 0,22 0 16,0 0-16,0 0 0,21 21 31,21 0-15,0-21-16,0 22 0,22-22 16,-1 21-16,0-21 0,1 0 0,20 21 15,-20-21-15,20 0 0,-21 21 16,22-21-16,-22 0 0,1 0 0,-1 0 15,0 0-15,1 0 0,-1 0 16,-21 0-16,0 0 0,0 0 0,1 0 16,-1 0-16,-21-21 0,21 0 15,-21 0-15,0-1 0,0 1 16,-21 0-16</inkml:trace>
  <inkml:trace contextRef="#ctx0" brushRef="#br0" timeOffset="14203.26">17293 275 0,'0'0'0,"-21"-21"0,21 0 16,0 0 0,21 21-1,21 0-15,-20 0 16,20 0-16,0 0 0,1 0 15,-1-21-15,21 21 0,-20 0 0,-1 0 16,0 0-16,1 0 0,-1 0 16,0 0-16,1 0 0,-22 0 0,0 0 15,0 0-15,0 0 16,-21-22-16</inkml:trace>
  <inkml:trace contextRef="#ctx0" brushRef="#br0" timeOffset="14831.96">17970 0 0,'-42'0'15,"84"0"-15,-105 0 0,42 0 0,-22 0 0,1 0 16,0 0-16,-1 0 0,1 0 15,-21 0-15,20 0 0,-20 0 0,-1 0 16,22 0-16,-22 0 0,1 0 0,-1 0 16,1 0-16,-1 21 0,22 22 15,-21 20-15,20-21 0,-20 22 0,20-1 16,1 22-16,0-21 0,21-1 16,-22 1-16,22 20 0,0-20 15,0-1-15,21 1 0,0-1 16,0 1-16,0-1 0,21-20 0,21-1 15,-21 0-15,1 1 0,20-1 0,0-21 16,1 21-16,-1-20 0,0-1 16,1 0-16,20-21 0,1 21 0,-1 0 15,22-21-15,-22 0 0,22 0 16,0 0-16,-1 0 0,-20 0 0,20 0 16,-20 0-16,21 0 0,-22-21 15,1 21-15,20-21 0,-20 0 0,-1-22 16,1 22-16,-1-21 0,1 21 15,-1-22-15,1-20 0,-1 21 16,1-22-16,-1 1 0,-20 20 0,20-20 16,-42-1-16,22 1 0,-22-1 15,0 22-15,-21-22 0,0 1 0,0-1 16,0 1-16,-21 21 0,-22-22 16,1 1-16,0 20 0,-22-20 0,1-1 15,-1 43-15,-20 21 0,-1 0 0,21 0 16,-20 0-16,-1 0 0,0 0 0,-20 0 15,20 0-15,-21 0 16,21 0-16,-20 0 0,-1 0 0,0 0 16,21 0-16,-21 0 0,22 0 15,-1 0-15,0 0 0,22 0 0,-22 42 16,22 1-16,-1-1 0,1 0 0,-1 1 16,1 20-16,20-20 0,-20-1 15</inkml:trace>
  <inkml:trace contextRef="#ctx0" brushRef="#br0" timeOffset="15470.93">9313 2519 0,'21'-21'0,"-42"42"0,64-63 0,-22-1 0,21 22 16,-21 0-16,0 0 0,1-22 16,-1 22-16,21 0 0,-21 0 0,22-21 15,-22 20-15,21 1 0,-21 0 0,22 0 16,-22 0-16,0 0 0,0-1 15,0 22-15,0 0 16,-21 22-16,-21-22 16,-21 21-16,21 21 0,-43-21 15,22 22-15,-43-1 0,1 21 0,-22 1 16,-21-1-16,0 22 0,-21-21 16,-1 20-16,-20-20 0,0 20 0,-22-20 15,22 21-15,-22-1 0,1-20 0,21 20 16,-22-20-16,1 21 0,-1-22 15,1 1-15,-1-1 0,-21-21 0,22 22 16,-1-1-16,22-20 0,-21-1 0,41 0 16,-20 1-16,21-1 0,21 0 15,0-20-15,21-1 0,0 0 16,22-21-16,20 0 0,22 0 0,21 0 16,21-21-16,0 0 0,21-22 15,0 22-15,42-21 0,1-22 0,21 22 16</inkml:trace>
  <inkml:trace contextRef="#ctx0" brushRef="#br0" timeOffset="15990.96">12848 2350 0,'0'0'0,"0"-22"16,0 1-16,-21 21 31,21 21-31,0 1 0,-21 41 0,0-21 16,21 43-16,0-21 0,-22 20 15,1 22-15,21 0 0,-21 21 0,0 0 16,21 0-16,-21 0 0,0 0 0,-1 21 15,1-21-15,0 0 0,0 0 16,0-21-16,21 0 0,-21 0 0,-1-1 16,1-20-16,0 0 0,21-22 0,-21 22 15,21-22-15,-21-20 0,21 20 16,0-20-16,0-1 0,0-21 16,0 0-16,0 0 0,0 1 0,0-1 15,21-21-15,0 0 0,0-21 16,0-1-16,1 1 0,-1-21 0,0 21 15</inkml:trace>
  <inkml:trace contextRef="#ctx0" brushRef="#br0" timeOffset="16226.83">15684 2667 0,'0'0'0,"22"-42"0,-1-64 31,-21 85-31,0 0 0,0-22 0,0 22 16,-21 0-16</inkml:trace>
  <inkml:trace contextRef="#ctx0" brushRef="#br0" timeOffset="16519.66">15579 2328 0,'0'-21'31,"21"42"-31,0 1 0,42-1 0,-20 21 16,20 0-16,1 22 0,20-22 0,1 22 16,42-1-16,0 1 0,21-1 15,-21 1-15,21-1 0,22 1 0,-1 20 16,0-20-16,22 21 0,-1-1 15,-20 1-15,41-22 0,-20 1 0,21 21 16,-22-22-16,1 1 0,-1-1 16,22 1-16,-22-1 0,-20 1 0,20-1 15,-42-21-15,0 22 16,1-22-16,-1 1 0,-21-1 0,0 0 16,-43-21-16,22 1 0,-42-1 0,-1 0 15,-20 0-15,-1-21 0,-21 0 16,0 0-16,-42 0 15,0-21 1,0 21-16,-22-21 0,1 0 0,0-1 16</inkml:trace>
  <inkml:trace contextRef="#ctx0" brushRef="#br0" timeOffset="18135.73">1503 4741 0,'0'0'0,"0"-21"16,21 21-16,0-21 15,-21 0-15,21 21 0,0-21 0,1 0 16,-1-1-16,-21 1 0,21 0 15,-21 0-15,0 0 0,0 0 16,0-1-16,0 1 16,-21 0 15,0 21-31,-1 0 0,1 0 0,0 0 16,0-21-16,0 0 0,0 21 15,-1 0-15,-20-21 0,21 21 0,0 0 16,0-22-16,-1 22 0,1 0 15,0 0-15,0 0 16,21 22-16,-21-1 0,21 21 16,0 0-16,0 1 0,0-1 15,-21 22-15,21-1 0,0 1 0,-22 20 16,1-20-16,21-1 0,-21 1 16,0-1-16,0 1 0,21-22 0,-21 0 15,-1 1-15,22-1 0,-21 0 16,21-20-16,0-1 0,0 0 15,0-42 1,0 0-16,0-22 16,0 22-16,21-42 0,1 20 15,-1-20-15,0-22 0,21 22 16,-21-22-16,1 0 0,-1 22 16,21-22-16,-21 0 0,0 22 15,1-22-15,-1 22 0,-21-1 0,21 1 16,-21 20-16,21 22 0,-21 0 15,0 42-15,0 0 0,21 22 16,-21-1-16,0 0 0,21 22 16,-21-1-16,0 22 0,0-21 15,0 20-15,0-20 0,0 20 0,0-20 16,0-1-16,0 1 0,0-1 16,0 1-16,0-22 0,0 1 0,0-1 15,0-21-15,22 0 16,-1 0-16,-21 1 0,21-1 0,-21-42 31,-21-1-31</inkml:trace>
  <inkml:trace contextRef="#ctx0" brushRef="#br0" timeOffset="19770.95">868 5165 0,'0'0'0,"-21"0"0,-1 0 31,44 0-31,-1 0 0,0 0 0,21 0 15,1 0-15,20-21 0,1-1 16,20 1-16,1 0 0,0-21 16,-1 21-16,1-22 0,0 22 15,-1-21-15,-20-1 0,-1 22 0,1-21 16,-22 21-16,0 0 0,1-1 16,-22 1-16,0 0 0,-21 0 0,-21 21 31,0 0-31,0 0 0,-22 21 0,22 0 15,0 0-15,0 1 0,0 20 16,-1-21-16,1 43 0,0-22 16,0 0-16,0 1 0,0-1 0,21 0 15,0 1-15,0-1 0,0 0 16,0 1-16,0-22 0,0 21 16,21-21-16,0 0 0,0-21 0,21 22 15,1-22-15,-1 0 0,0 0 16,1 0-16,20-22 0,1 1 0,-1 21 15,1-42-15,-1 21 0,22-22 16,-22 22-16,1-42 0,-22 20 0,22-20 16,-22-1-16,0 1 0,1-1 15,-22 1-15,0 21 0,0-22 0,0 1 16,-21-1-16,0 22 0,0-1 16,0 1-16,0 0 0,0 21 15,0-1-15,0 1 0,-21 42 16,0 1-16,0-1 15,0 21-15,0 0 0,-1 1 0,1-1 16,0 22-16,0-1 0,21 1 16,-21-1-16,21 1 0,-21-1 0,21 1 15,0-1-15,0-21 0,0 1 16,0-1-16,0 0 0,0 1 0,21-22 16,0 0-16,21 0 0,1-21 15,-22 0-15,21 0 0,22 0 0,-22 0 16,0-21-16,22 21 0,-22-21 15,22-21-15,-22 20 0,21-20 16,-20 21-16,20-21 0,-20-22 0,-1 22 0,-21-1 16,21 22-16,-20-21 15,-1 21-15,0 0 0,-21-1 0,21 22 16,-21 22 0,-21-1-16,0 0 0,21 0 15,-21 21-15,-1-20 0,1 20 16,0 0-16,0-21 0,0 22 0,21-22 15,0 21-15,0-21 0,-21 1 0,21-1 16,0 21-16,0-21 16,21 0-16,0 1 0,21-22 0,-21 0 15,22 0-15,-1 0 0,0 0 16,22 0-16,-22 0 0,22-22 16,-22 1-16,0 0 0,1 0 0,-1 0 15,0 0-15,1-22 0,-22 22 16,0 0-16,0-21 0,0 20 0,-21 1 15,0 0-15,0 42 32,-21 0-32,0 1 0,0-22 0,0 21 15,21 21-15,0-21 0,0 0 16,-21 1-16,21-1 0,0 0 16,0 0-16,0 0 0,21 0 15,0-21 1,0 0-16,0 0 0,0 0 15,1 0-15,-1-21 0,0 0 0,0 0 16,-21 0-16,0 0 0,0-1 16,0 1-16,0 0 0,0-21 0,0 21 15,0-22-15,-21 22 0,0-21 16,0-1-16,-1 22 0,22-21 0,0 0 16,0 20-16,0 1 0,0 0 15,0 0-15,0 0 0,0 0 0,22 21 16,-1 0-16,0 0 0,21 21 15,-21 0-15,22 21 0,-22-21 16,21 22-16,-21-1 0,22-21 16,-22 22-16,0-1 0,21 0 15,-20-21-15,-1 22 0,0-22 0,-21 21 16,0-21-16,21 1 0,-21-1 0,0 0 16,0 0-16,21-21 0,-21-21 46,0 0-46,0 0 0,0-22 0,21 22 16,1-21-16,-1-22 0,0 22 0,0 0 16,0-22-16,22 22 0,-22-22 15,0 22-15,21 21 0,-21-22 0,1 22 16,20 0-16,-21 21 0,0 0 16,0 0-16,1 21 15,-22 0-15,21 22 0,-21-22 0,0 21 16,0 1-16,0-1 0,0 0 15,0 1-15,0-1 0,0 0 0,0-21 16,0 22-16,0-22 0,0 0 0,0 0 16,21 0-16,0-21 0,0 0 15,0 0-15,1 0 0,20 0 0,-21 0 16,21 0-16,1-21 0,-22 0 16,21 0-16,1 0 0,-22-22 15,21 1-15,-21 0 0,22-1 0,-22 1 16,21-21-16,-21 20 0,0-20 15,1 20-15,-1 1 0,-21 21 0,0 0 16,0 0-16,0 42 16,0 0-16,-21 0 15,21 21-15,-22 1 0,1-1 0,0 0 16,21 1-16,-21-1 0,21 0 16,-21-20-16,0 20 0,21 0 0,0-21 15,0 1-15,0-1 0,0 0 16,0 0-16,-22-21 15,1 0 1,0-21-16,21 0 16</inkml:trace>
  <inkml:trace contextRef="#ctx0" brushRef="#br0" timeOffset="19955.84">4381 4297 0,'0'0'16,"-21"21"-16,0-21 0,0 0 0,0 21 0,0-21 16,21 21-16,0 1 15,-22-1-15,1 0 16,0-21 0,0 21-16,0-21 0,-22 0 0,22 0 15</inkml:trace>
  <inkml:trace contextRef="#ctx0" brushRef="#br0" timeOffset="20148.73">2730 4741 0,'0'0'16,"-21"22"-16,21-1 0,21-21 16,22 0-16,-1 0 15,22 0-15,-1 0 0,22 0 0,-1 0 16,1 0-16,21-21 0,0 21 15,0-22-15,-1 22 0,-20 0 0,0-21 16,-22 21-16,1 0 0,-22 0 0,0 0 16,-20 0-16</inkml:trace>
  <inkml:trace contextRef="#ctx0" brushRef="#br0" timeOffset="20526.52">0 6181 0,'0'21'15,"63"0"1,43-21-16,42 0 0,1 0 15,-1 0-15,42 0 0,1 0 16,20 0-16,22 0 0,0 0 0,42 0 16,0 0-16,1-21 0,20 21 0,0 0 15,1 0-15,20-21 0,1 21 16,-1 0-16,-21-21 0,1 21 16,-1 0-16,-21-22 0,0 22 15,-42-21-15,0 21 0,-21-21 0,-22 21 16,-42 0-16,-21-21 0,-21 21 0,-21 0 15,-43 0-15,1 0 0,-22 0 16,-64 0-16,22 0 16,-42 0-16,-1 0 0</inkml:trace>
  <inkml:trace contextRef="#ctx0" brushRef="#br0" timeOffset="21367.85">1037 7027 0,'0'-42'0,"0"84"0,-21-105 16,21 42-16,-21 21 0,0-21 0,-1 21 16,1 0-16,-21 0 0,21 0 15,0 21-15,-22-21 0,22 42 16,-21-21-16,21 43 0,-22-22 0,22 22 15,0 20-15,0-20 0,0-1 16,21 1-16,0-1 0,0 1 0,0-22 16,0 22-16,0-22 0,21-21 15,21 21-15,0-20 0,1-22 0,-1 21 16,0-21-16,22 0 0,-1 0 16,1-21-16,21-1 0,-22 1 15,22 0-15,-22-21 0,22 21 16,-22-22-16,22 1 0,-43-22 0,22 22 15,-22-21-15,1-1 0,-22 1 16,0 20-16,0-20 0,0-1 0,-21 22 16,0-22-16,0 22 0,0 0 15,0 21-15,0-1 0,0 1 0,0 0 16,-21 21-16,0 21 16,0 0-16,0 1 0,-1 20 15,22 21-15,-21-20 0,0 20 16,0 1-16,0-1 0,21 1 0,0-1 15,-21 1-15,21-22 0,0 0 16,0 1-16,0-1 0,0-21 0,21 0 16,0 1-16,0-1 0,21-21 15,1 0-15,-22 0 0,21 0 0,1-21 16,-1-1-16,0 1 0,1 0 16,-1 0-16,0-21 0,1-1 0,-1 1 15,-21 0-15,21-1 0,-20 1 16,-1 0-16,0-1 0,0 22 0,0 0 15,-21 42 1,0 0-16,0 22 16,0-22-16,-21 21 0,0-21 0,0 22 15,21-22-15,-21 21 0,-1-21 16,1 22-16,21-22 0,0 0 0,-21 0 16,21 0-16,0 0 15,0-42 1,21 0-1,0 0-15</inkml:trace>
  <inkml:trace contextRef="#ctx0" brushRef="#br0" timeOffset="21527.76">2307 7027 0,'0'0'0,"-21"0"0,0 0 15,0 0-15,-1 0 0,1 0 16,21 22-1,43-22 1,-22 0-16,21 0 16,0 0-16,1 0 0</inkml:trace>
  <inkml:trace contextRef="#ctx0" brushRef="#br0" timeOffset="22159.4">2942 6985 0,'-42'42'31,"21"1"-31,-1-1 16,1 0-16,0 1 0,0-1 0,0 22 16,0-22-16,-1 21 0,1-20 15,21-1-15,0 22 0,0-43 0,0 21 16,0 0-16,21-20 0,22-1 16,-22-21-16,21 21 0,1-21 0,-1 0 15,0 0-15,22-21 0,-1 21 0,-20-21 16,20-1-16,1-20 0,-1 21 15,-21-21-15,1-1 0,-1-20 0,0-1 16,-20 22-16,-1-43 16,0 22-16,-21-1 0,0 1 0,0-1 15,0 1-15,0 20 0,0-20 0,0 42 16,0-22-16,0 22 0,0 42 16,0 1-1,0 20-15,-21-21 0,0 21 16,21 1-16,-22-1 0,1 22 0,0-22 15,21 0-15,-21 1 0,21-1 16,-21 0-16,21 1 0,0-22 0,0 21 16,0-21-16,21 0 15,0-21-15,0 0 0,0 0 0,22 0 16,-22-21-16,21 21 0,-21-21 16,22 0-16,-1-21 0,-21 20 15,0 1-15,1 0 0,-1 0 0,-21 0 16,0 0-16,-21 21 15,-1 0-15,1 0 16,-21 0-16,0 21 0,20-21 16,-20 21-16,0 0 0,-1 0 0,22 0 15,-21 1-15,21-1 0,0 0 0,21 0 16,0 0-16,0 0 0,0 1 16,0-1-16,21 21 0,0-21 15,0 0-15,21 1 0,-20-1 16,20 0-16,0-21 0,1 21 0,20-21 15,-21 0-15,1 0 0,-1 0 0,0 0 16,22-21-16,-22 0 0,1 0 16,20-1-16,-21 1 0,1-21 0,20 0 15</inkml:trace>
  <inkml:trace contextRef="#ctx0" brushRef="#br0" timeOffset="22359.28">4635 6816 0,'0'0'0,"-42"-43"31,0 43-31,21 0 0,-1 43 0,1-22 16,0 0-16,-21 21 0,21 1 16,-1-1-16,1 0 0,21 22 15,-21-22-15,21 22 0,-21-22 0,21 22 16,0-22-16,0 0 0,0-21 16,21 22-16,0-22 0,22 0 0,-1 0 15,0-21-15,1 0 0,20 0 16,1 0-16,-22-21 0,21 0 0</inkml:trace>
  <inkml:trace contextRef="#ctx0" brushRef="#br0" timeOffset="22567.16">5270 6689 0,'0'0'0,"22"-43"0,-1 1 16,0 21-16,-21 0 0,21 0 15,21 21-15,-20 21 0,-1 0 0,21 0 16,-21 21-16,0 1 0,22-1 0,-22 0 15,0 22-15,-21-22 0,0 1 16,0 20-16,0-21 0,-21 22 0,0-1 16,0-20-16,-22 20 0,1-20 0,0 20 15,-1-21-15,1 22 0,-22-22 16,22 1-16,0-1 0,-22 0 0,1 1 16</inkml:trace>
  <inkml:trace contextRef="#ctx0" brushRef="#br0" timeOffset="23407.79">1185 8551 0,'0'0'16,"0"-42"-16,-21 0 0,21-1 0,-21 22 16,0-21-16,0 42 0,-1 0 0,-20 0 15,21 0-15,0 21 0,-22 0 16,22 22-16,-21-1 0,21 0 0,0 22 15,-22-1-15,43 22 0,-21-22 16,21 22-16,-21-21 0,21 20 0,0-20 16,0-22-16,0 22 15,21-22-15,0 0 0,0-21 0,22 1 16,-1-1-16,22-21 0,-1 0 16,1 0-16,20 0 0,1-21 0,0-1 15,-1-20-15,1 21 0,0-21 16,-22-1-16,1-20 0,-1-1 0,1 22 15,-22-43-15,0 22 0,-21-1 16,1 1-16,-1-1 0,0 1 0,-21-1 16,0 1-16,0 20 0,0 1 15,0 0-15,0 21 0,0-1 0,-21 22 16,0 0-16,-1 22 0,1 20 16,0-21-16,0 21 0,21 22 15,-21-22-15,0 22 0,-1-1 16,1 1-16,21-1 0,0 1 0,0-22 15,0 22-15,0-22 0,0 0 16,0 1-16,0-1 0,21-21 0,22 0 16,-22 0-16,21 1 0,1-22 0,20 0 15,1 0-15,-1 0 0,1 0 16,20 0-16,1-22 0,-22 1 0,22 0 16,-21 0-16,-1 0 0,1-22 15,-22 1-15,0 21 0,-21-21 0,22-1 16,-43 1-16,0 0 0,0 20 15,0-20-15,0 0 16,-21 42-16,-1 0 0,1 0 0,-21 0 16,0 21-16,20 0 0,-20 0 15,0 0-15,-1 22 0,1-1 0,0-21 16,-1 22-16,22-1 0,0 0 16,0-21-16,21 22 0,0-22 0,0 0 15,0 0-15,42 0 0,-21 1 16,22-1-16,-1-21 0,22 0 0,-1 0 15,1 0-15,-1 0 0,1 0 16,-1 0-16,22-21 0,-22-1 0,1 1 16,20 0-16,-20-21 0,-1 21 0</inkml:trace>
  <inkml:trace contextRef="#ctx0" brushRef="#br0" timeOffset="24067.42">3619 8700 0,'-21'-22'0,"42"44"0,-63-65 0,21 22 0,0 21 16,-22 0-16,22 0 0,-21 0 0,21 0 15,-22 21-15,1 0 0,21 22 16,-21-22-16,20 21 0,1 1 0,0-1 16,0-21-16,0 21 0,21 1 15,0-1-15,0-21 0,0 22 0,0-22 16,0 0-16,0 0 0,21 0 0,21 0 16,-21-21-16,22 0 15,-1 0-15,-21 0 0,22 0 0,-1 0 16,0-21-16,1 21 0,-1-21 15,-21 0-15,0-21 0,22 20 0,-43-20 16,21 0-16,-21-1 0,0 1 0,0 0 16,0-1-16,0 1 0,0 21 15,0 0-15,0 0 0,0-1 0,0 44 32,-21-1-32,21 21 0,0-21 0,0 22 15,0-22-15,0 21 0,0 0 0,0-20 16,0 20-16,0-21 0,0 21 15,21-20-15,0-1 0,21 0 0,-21 0 16,1-21-16,-1 0 16,21 0-16,-21 0 0,0 0 0,22 0 15,-22 0-15,0 0 0,0-21 0,0 0 16,1-22-16,-1 22 0,21-21 16,-21 0-16,0-1 0,1 1 0,-1 0 15,21-1-15,-21 1 0,0 0 0,22 20 16,-22 1-16,0 0 0,21 0 15,-20 21-15,20 0 0,-21 0 0,21 0 16,-20 21-16,-1 0 0,0 0 16,-21 22-16,0-1 0,0 0 0,0-20 15,0 20-15,0 0 0,0 1 0,-21-22 16,0 0-16,-1 0 16,22 0-16,-21 0 0,21 1 0,-21-22 15,21-22 1,0 1-16,0 0 15,0 0-15,0 0 0,0 0 0,0-22 16,21 22-16,0-21 0,1-1 16,-22 22-16,21-21 0,21 0 0,-21 20 15,0-20-15,1 21 0,20-21 0,-21 20 16,21 1-16,1-21 16,-22 21-16</inkml:trace>
  <inkml:trace contextRef="#ctx0" brushRef="#br0" timeOffset="24316.28">5482 8276 0,'0'0'0,"-21"0"0,0 0 0,0 0 16,-1 21-16,1 1 0,0-1 16,0 21-16,0 0 0,0-20 0,21 20 15,-22 0-15,1 22 0,21-22 0,-21 0 16,21 22-16,0-22 0,0 1 15,0-1-15,0 0 0,0-21 0,0 22 16,21-22-16,0 0 0,1 0 0,-1 0 16,0-21-16,0 0 15,21 0-15,1 0 0,-22 0 0,21-21 16,1 21-16,-1-21 0,0 0 0,-21-21 16</inkml:trace>
  <inkml:trace contextRef="#ctx0" brushRef="#br0" timeOffset="24532.15">5990 8319 0,'0'0'16,"21"-64"-16,0 22 0,1-1 0,-1 1 16,21 0-16,-21 21 0,0 21 0,22 0 15,-22 21-15,0 0 0,21 21 16,-20 1-16,20 20 0,0 1 0,1-1 16,-22 1-16,21-1 0,-42 1 15,0-1-15,0 1 0,0 20 16,-21-20-16,0-1 0,0 1 0,-1-1 15,-20-20-15,21 20 0,-43-21 0,22 1 16,0-1-16,-22 0 0,1-20 16,-1 20-16,-20 0 0,20 1 0</inkml:trace>
  <inkml:trace contextRef="#ctx0" brushRef="#br0" timeOffset="26183.21">720 10605 0,'21'-22'0,"-42"44"0,42-86 15,0 22-15,0-1 0,0 22 16,0-21-16,1 0 0,-1 20 0,0-20 16,0 21-16,0-21 0,-21 20 0,0 1 15,0 0-15,0 0 0,0 0 16,-42 21-16,0 0 15,-1 0-15,-20 0 0,-1 21 16,-20 0-16,-1 21 0,0 1 16,22-1-16,-1 0 0,22 22 0,21-22 15,21 22-15,21-22 16,0 22-16,21-22 0,22 0 0,-1 1 16,22-1-16,-21 0 0,20 1 15,-20-22-15,20 21 0,-20 0 0,-1-20 16,1 20-16,-22 0 0,1-21 15,-43 22-15,0-1 0,0-21 0,-22 0 16,1 22-16,-21-22 0,0-21 16,-22 21-16,1-21 0,-22 0 0,21 0 15,-20 0-15,-1-21 0,0 0 16,22 0-16,-1-22 0,1 22 0,21-21 16,-1-1-16,1 22 0,21-21 15,0 0-15,21-1 0,0 1 16,0 21-16,0-22 0,0 22 15,21 0-15,0 0 0,0 21 0,0 0 16,22 0-16,-22 21 0,21 0 16,-21 22-16,22-22 0,-1 21 0,21 0 15,-20 1-15,-1-1 0,0 0 16,1 1-16,20-1 0,-20 0 16,-1-20-16,21-1 0,-20 0 0,20-21 15,-20 0-15,20 0 0,22-21 16,-22 0-16,1-22 0,20 22 0,1-21 15,-21-1-15,-1 1 0,1 0 0,-22-1 16,0-20-16,-21 21 16,1-22-16,-1 1 0,-21-1 0,0 22 15,0-1-15,-21 1 0,-1 21 16,1 0-16,-21 21 0,21 0 0,-22 21 16,22 0-16,-21 21 0,21 1 15,-22-1-15,22 0 0,0 1 0,0-1 16,21 0-16,0 1 0,0-1 15,0-21-15,21 22 0,21-22 0,-20 21 16,20-21-16,0 0 0,22-21 16,-22 22-16,22-22 0,-22 0 0,21 0 15,-20 0-15,20-22 0,1 1 16,-1 0-16,-20 0 0,20 0 16,-21 0-16,1-1 0,-1-20 15,0 21-15,-20-21 0,-1-1 0,0 22 16,-21-21-16,0 21 0,0-1 0,0 1 15,0 42 1,0 1-16,-21-1 0,0 0 16,21 0-16,-22 0 0,1 0 15,0 1-15,21-1 0,0 0 0,-21 0 16,21 0-16,0 0 0,0 1 16,21-22-1,0-22 1,0 1-1,1 0-15,-1 0 0,0 0 0,0 0 16,0-1-16,0 1 0,1 0 16,-1 0-16,0 0 0,0 21 0,0 0 15,0 21-15,1-21 16,-22 21-16,21 0 0,0 0 16,0 22-16,0-22 0,0 0 15,1 0-15,-1 0 0,0 1 0,0-1 16,21 0-16,-20 0 0,20 0 0,-21-21 15,21 0-15,1 0 0,-22 0 16,21 0-16,1 0 0,-1 0 16,0-21-16,1 21 0,-1-21 0,-21 0 15,21 0-15,-20-1 0,20-20 16,-21 21-16,0 0 0,-21-22 0,0 1 16,0 21-16,0-21 0,0-1 0,-21 1 15,0 21-15,0 0 0,0-1 16,-1 1-16,-20 21 0,21 0 0,-21 21 15,20 1-15,-20 20 0,21-21 16,-21 21-16,20-20 0,1 20 0,0 0 16,0-21-16,0 22 0,21-22 0,0 0 15,0 0-15,0 0 16,0 1-16,21-22 0,0 0 16,21 0-16,-20 0 0,-1 0 15,21 0-15,0 0 0,-20-22 0,20 1 16,0 0-16,1 0 0,-1-21 0,-21 20 15,21-20-15,-20 0 0,20-1 16,-21-20-16,-21-1 0,21 1 0,-21-1 16,0 22-16,0-21 0,0-1 15,0 22-15,0-1 0,0 1 0,0 21 16,0 0-16,-21 42 16,21 21-16,-21 1 15,21 20-15,0 1 0,-21-1 16,21 1-16,0 20 0,0-20 15,0-1-15,0-20 0,0 20 0,0-21 16,0 1-16,21-1 0,0-21 0,0 0 16,0 22-16,1-43 0,-1 21 15,21-21-15,-21 0 0,0 0 0,22-21 16,-22 21-16,21-21 0</inkml:trace>
  <inkml:trace contextRef="#ctx0" brushRef="#br0" timeOffset="26411.08">4254 10033 0,'0'0'0,"0"-21"0,-21 21 15,0 21-15,21 21 16,0-20-16,-21 41 0,21-21 16,-21 22-16,21-1 0,0 1 0,0 21 15,-21-22-15,21-21 0,0 22 0,-22-1 16,22-20-16,0-1 0,0-21 15,0 22-15,0-22 0,0 0 0,0 0 16,22-21 0,-1-21-16,0 0 15,0 0-15</inkml:trace>
  <inkml:trace contextRef="#ctx0" brushRef="#br0" timeOffset="27611.39">4805 10160 0,'-64'-21'31,"128"42"-31,-170-21 0,64 0 0,-1 21 0,-20 22 16,20-22-16,-20 21 0,21 0 0,-1 1 15,-20-1-15,20 0 0,22-20 16,-21 20-16,21 0 0,0 1 0,-1-22 16,22 21-16,0-21 0,0 22 15,0-22-15,0 0 0,22 0 16,-1 0-16,21 0 0,-21 1 0,22-22 15,-1 21-15,0-21 0,1 0 0,20 0 16,-21 0-16,1 0 0,20 0 16,-20 0-16,20-21 0,-21 21 0,1-22 15,-1 1-15,-21 0 0,0 0 16,1-21-16,-1 20 0,0-20 0,-21 21 16,0-21-16,0-1 0,0 1 0,0 0 15,0 20-15,0 1 0,0 0 16,-21 21-16,21 21 0,-21 0 15,21 1-15,-22 20 0,1-21 16,21 21-16,-21 1 0,21-1 16,0 0-16,0 1 0,0-22 0,0 21 15,0-21-15,0 22 0,21-22 16,0-21-16,1 21 0,20 0 0,-21-21 16,21 0-16,1 0 0,-22 0 0,21 0 15,1 0-15,-22 0 0,21-21 16,-21 0-16,22 0 0,-22 0 0,0-1 15,0 1-15,0 0 0,0-21 0,1 21 16,-1-22-16,-21 1 0,0 21 16,0-22-16,0 22 0,0 0 0,0 42 31,-21-21-31,-1 43 16,1-22-16,21 0 0,-21 0 0,21 21 15,0-20-15,0-1 0,0 0 0,0 0 16,0 0-16,0 0 0,21 1 15,22-22-15,-22 0 0,0 21 0,21-21 16,1 0-16,-1 0 0,-21 0 0,21 0 16,1-21-16,-1-1 0,-21 1 15,0 0-15,22 0 0,-22 0 16,0 0-16,-21-1 0,0-20 0,21 21 16,0-21-16,-21 20 0,0 1 0,0 0 15,0 0-15,0 42 16,0 0-1,0 0-15,0 22 0,-21-22 0,21 21 16,-21 1-16,0-1 0,21 0 0,-21 22 16,21-22-16,0 22 0,0-1 15,0 1-15,0 20 0,0-20 0,0-1 16,21 22-16,0-22 0,-21 1 0,21-1 16,0 22-16,1-21 0,-1-1 15,0 1-15,0-1 0,-21 1 0,0-1 16,0-21-16,0 22 0,0-22 0,0-21 15,-21 22-15,0-22 0,0-21 0,-1 21 16,1-21-16,0 0 16,-21 0-16,21-21 0,-1 0 0,-20-22 15,21 22-15,0-42 0,0 20 0,-1 1 16,22-21-16,0-1 0,0 1 16,0-1-16,22 1 0,20-1 0,-21-21 15,21 1-15,1-1 0,-1 0 0,22 1 16,-22-1-16,21-21 0,-20 43 15,20-22-15,-20 0 0,20 1 16,-21 20-16,1-20 0,-1 20 0,-21 22 16,0-1-16,1 1 0,-22 0 0,0 21 15,0-1-15,-22 22 16,1 0-16,0 0 0,0 0 16,0 0-16,-22 22 0,43-1 15,0 0-15,-21 0 0,21 21 0,0-20 16,0-1-16,0 21 0,21-21 15,1 0-15,-1 1 0,0 20 0,0-21 16,0 0-16,-21 0 0,21 1 0,-21-1 16,22 0-16,-22 0 0,0 0 15,0 0-15,-22-21 0,1 22 16,0-22-16,-21 21 0,21-21 0,-1 0 16,1 0-16,0 0 0,0 0 15,0 0-15,21-21 16,0-1-16,21 1 15</inkml:trace>
  <inkml:trace contextRef="#ctx0" brushRef="#br0" timeOffset="27835.26">7048 10118 0,'0'0'0,"22"0"0,-22-21 0,0 42 15,-22 0 1,22 0-16,-42 0 0,21 22 0,0-22 15,-22 42-15,22-20 0,-21-1 16,21 21-16,-22-20 0,22 20 16,0-20-16,0-1 0,21 0 0,0 1 15,0-22-15,0 21 0,42-21 16,-21 0-16,1 1 0,20-22 0,0 0 16,1 0-16,-1 0 0,0 0 15,22-22-15</inkml:trace>
  <inkml:trace contextRef="#ctx0" brushRef="#br0" timeOffset="28071.13">7620 10139 0,'0'0'0,"0"-21"0,0 0 16,21 21-16,0 0 16,0 21-1,1 0-15,-1 21 0,0 1 16,0-1-16,0 0 0,22 22 0,-22-1 15,0 1-15,21-22 0,-21 22 16,1-1-16,-22-21 0,0 1 0,0-1 16,-22 0-16,1 1 0,-21-22 0,0 21 15,-1-21-15,-20 1 0,20-1 16,-20 0-16,21 0 0,-22 0 0,1 0 16,-22 1-16</inkml:trace>
  <inkml:trace contextRef="#ctx0" brushRef="#br0" timeOffset="29932.31">1587 12446 0,'0'0'0,"22"0"0,-1 0 16,0 0-16,0-21 16,0 21-16,22-21 0,-22 0 0,0-1 15,0 1-15,0 0 0,-21 0 16,21 0-16,-21 0 0,0-22 0,0 22 16,0 0-16,0 0 0,-21 0 15,0-1-15,-21 1 0,-1 0 16,1 21-16,0 0 0,-1 0 15,-20 21-15,21 0 0,-1 22 0,1-22 16,21 21-16,0 1 0,-1 20 16,22-21-16,0 1 0,0-1 0,0 0 15,22 1-15,-1-1 0,0 0 16,0 1-16,0-1 0,22 0 0,-22 1 16,0-1-16,0 0 0,-21-20 15,0 20-15,0-21 0,0 0 16,-21 0-16,0 1 0,-22-22 0,1 0 15,-21 0-15,20 0 0,-20 0 16,-1 0-16,1-22 0,-1 1 16,1 0-16,20-21 0,-20 21 15,21-22-15,-1 1 0,1 0 0,0-1 16,-1 22-16,22-21 0,0 21 16,0-1-16,21 1 0,21 21 15,0 0-15,0 21 16,22 22-16,-22-1 0,21 0 15,-21 1-15,22-1 0,-1 0 0,-21 22 16,0-22-16,22 1 0,-22-1 16,21 0-16,-21-21 0,0 22 0,22-22 15,-1 0-15,0-21 16,1 0-16,-1 0 0,22 0 0,-22 0 16,21 0-16,1-21 0,-1 0 15,1 0-15,-1-22 0,1 22 0,-22-21 16,22-1-16,-22-20 0,-21 21 15,22-22-15,-22 22 0,21-22 0,-21 22 16,-21 0-16,21-1 0,-21 22 16,0 0-16,22 0 0,-22 0 0,0 42 31,0 0-31,-22 0 0,22 0 16,-21 22-16,21-22 15,0 21-15,0 0 0,0-20 0,0 20 16,0-21-16,0 21 0,0-20 15,0-1-15,0 0 0,0 0 0,21 0 16,1-21-16,-1 0 0,21 0 16,-21 0-16,22 0 0,-1 0 0,0-21 15,1 21-15,-1-42 0,21 21 16,-20-1-16,-1-20 0,-21 21 0,22-21 16,-22-1-16,0 22 0,0 0 15,-21 0-15,0 0 0,0-1 0,0 44 31,0-1-31,-21 0 0,21 0 16,-21 21-16,0-20 0,21 20 0,0 0 16,0-21-16,0 22 0,0-22 15,0 0-15,0 0 0,0 0 0,0 1 16,21-1-16,0-21 0,0 0 16,21 0-16,-20 0 0,20 0 0,-21 0 15,21-21-15,1-1 0,-22 1 16,21 0-16,-21 0 0,22-21 0,-22 20 15,0-20-15,-21 21 0,0-21 16,0-1-16,21 22 0,-21 0 0,0-21 16,0 20-16,0 1 15,-21 21 1,21 21-16,0 1 0,0-1 16,0 0-16,0 21 0,0-21 15,0 22-15,0-1 0,0-21 0,0 22 16,0-22-16,0 21 0,0-21 15,0 0-15,0 1 0,0-1 0,0 0 16,21-21 15,-21-21-31,21 0 0,-21-1 0,0 1 16,22-21-16,-1 21 0,-21-22 16,21 1-16,0 0 0,-21-1 15,21 1-15,0 0 0,1-1 16,-1 22-16,-21 0 0,21 21 0,0 0 15,0 0-15,0 0 16,1 21-16,-22 0 0,21 22 0,0-22 16,-21 21-16,0 1 0,0-22 0,21 21 15,0 0-15,-21-20 0,21 20 16,1-21-16,-22 0 0,21 0 0,0 1 16,0-22-16,21 0 0,-20 0 15,-1 0-15,21 0 0,-21 0 0,22-22 16,-22 1-16,21 0 0,-21-21 15,22 21-15,-1-22 0,-21 1 0,21 0 16,-20-1-16,-1 1 0,0 0 0,0 20 16,0-20-16,-21 21 15,0 0-15,0 42 16,0 0 0,0 0-16,0 0 0,0 22 0,-21-1 15,21 0-15,-21 1 0,21-1 0,0 0 16,0-20-16,0 20 0,0-21 15,0 0-15,0 0 0,0 1 0,21-1 16,0-21-16,0 0 16,1 0-16,-1 0 0,0-21 15,21-22-15,-21 22 0,1 0 16,-1-21-16</inkml:trace>
  <inkml:trace contextRef="#ctx0" brushRef="#br0" timeOffset="30364.01">4593 12234 0,'0'-105'16,"-21"105"0,21 21-16,-21 21 0,0 0 0,21 1 15,-22-1-15,22 0 0,-21 22 16,0-22-16,21 1 0,-21 20 0,21-21 16,0 22-16,-21-22 0,21 1 0,-21-1 15,21 0-15,0 1 0,0-1 16,0-21-16,0 0 0,0 0 15,0-42 17,0 0-32,0 0 0,0 0 0,21-22 15,0 22-15,0-21 0,0 0 16,0 20-16,22-20 0,-1 21 0,0 0 16,1 0-16,-1-1 0,0 22 15,-20 0-15,20 0 0,0 0 0,-21 0 16,1 0-16,-1 22 0,0-1 0,-21 0 15,0 0-15,0 0 0,0 0 16,0 1-16,-21-1 0,0 0 0,-22 21 16,1-21-16,21 1 0,-22-22 15,1 21-15,-21 0 0,41-21 16,-20 21-16,0-21 0,21 0 0,-1 0 16,1 0-16,42 0 31,1-21-31,20 0 0,0 0 0,1-1 15</inkml:trace>
  <inkml:trace contextRef="#ctx0" brushRef="#br0" timeOffset="30607.2">5186 12573 0,'0'21'16,"0"0"-1,0 1-15,0 20 0,0-21 16,-21 21-16,21-20 0,0 20 0,0 0 15,-22-21-15,22 22 0,-21-22 0,21 0 16,0 0-16,0 0 0,0 1 16,21-44 15,-21 1-31,22 0 16,-1 0-16,0-21 0,-21-1 0,21 22 15,-21-21-15,21-1 16,-21 1-16,0 0 0,0-22 0</inkml:trace>
  <inkml:trace contextRef="#ctx0" brushRef="#br0" timeOffset="30899">5249 12404 0,'0'63'16,"0"-126"-16,0 20 0,0 1 0,0 21 0,-21-21 16,21 20-16,-21 22 0,0 0 15,0 22 1,21-1-16,0 0 0,0 0 0,0 0 16,0 0-16,0 1 0,0-1 0,21 0 15,-21 0-15,21-21 0,0 0 16,21 0-16,-20 0 0,-1 0 0,0 0 15,21 0-15,-21 0 0,1-21 16,-1 21-16,-21-21 0,0 0 16,21-1-16,-21 1 0,0 0 0,0 0 15,0 0-15,-21 0 0,0-1 16,-1 1-16,1 21 0,0 0 0,0 0 16,0 0-16,0 0 0,-1 21 0,1 1 15,0-1-15,21 0 0,0 0 16,-21 0-16,21 22 0,0-22 0,0 0 15,0 0-15,0 0 0,21 0 16,0-21-16,0 0 0,1 0 0,-1 0 16,0 0-16</inkml:trace>
  <inkml:trace contextRef="#ctx0" brushRef="#br0" timeOffset="31162.84">6032 12213 0,'0'0'0,"43"-21"0,-22 0 16,0 0-16,0 0 0,0-1 0,-21 44 15,0 20 1,0-21-16,0 0 0,0 22 16,-21-1-16,0 0 0,21 1 0,-21-1 15,0 0-15,0 1 0,-1-1 16,-20 0-16,21 22 0,-21-22 0,20 22 16,1-22-16,0 0 0,0 1 0,21-1 15,0-21-15,0 21 16,0-20-16,0-1 0,21 0 0,21-21 15,-20 0-15,20 0 0,-21 0 0,21 0 16,1 0-16,-22 0 0,21-21 16,-21 0-16,22-1 0,-22 1 0,-21-21 15,0 21-15</inkml:trace>
  <inkml:trace contextRef="#ctx0" brushRef="#br0" timeOffset="31303.75">5927 12615 0,'0'0'0,"-43"-21"0,22 21 0,0 0 0,0 0 16,0 0-16,42 0 15,0 0 1,21 0-16,1 0 0,-22 0 16,42-21-16,-20 21 0,-1 0 15,0-21-15,1 0 0,20 21 0,-21-21 16,1 21-16</inkml:trace>
  <inkml:trace contextRef="#ctx0" brushRef="#br0" timeOffset="31524.99">7070 12234 0,'0'0'0,"0"-21"0,-22 21 16,1 0-16,0 21 0,0 1 16,-21 20-16,20-21 0,-20 21 0,21 1 15,-21-22-15,20 21 16,1 1-16,0-1 0,0 0 0,21-21 0,0 22 16,0-1-16,0 0 0,0-20 15,0 20-15,0-21 0,21 0 16,21 0-16,-20 1 0,-1-22 0,21 0 15,0 0-15,1 0 0,-22 0 16,21 0-16,1-22 0,-1 1 0,-21 0 16,21-21-16</inkml:trace>
  <inkml:trace contextRef="#ctx0" brushRef="#br0" timeOffset="31731.4">7556 12065 0,'0'0'0,"0"-21"0,22 0 0,-1 21 15,0 0-15,-21 21 0,0 0 16,21 0-16,-21 22 0,21-1 0,-21 0 16,0 1-16,0 20 0,0-21 15,0 1-15,0-1 0,0 0 0,0 1 16,0 20-16,-21-20 0,0-1 0,0 0 16,0 1-16,-1-1 0,1 0 15,0 1-15,-21-22 0,21 0 0,-1 0 16,1 0-16,0-21 0</inkml:trace>
  <inkml:trace contextRef="#ctx0" brushRef="#br0" timeOffset="32928.01">10668 6181 0,'0'0'0,"0"21"0,0 0 0,0 0 15,21 0-15,0-21 0,0 0 16,1 0-16,-1 0 15,0 0-15,21-21 0,-21 21 0,22-21 16,-1 0-16,0 0 0,1 0 16,-22-1-16,0-20 0,0 21 0,-21 0 15,0 0-15,0-1 0,0-20 0,-21 21 16,0 0-16,0 0 0,-22-1 16,1 1-16,0 21 0,-1 0 15,22 0-15,-21 21 0,0 1 0,-1-1 16,22 0-16,0 0 0,0 21 15,0-20-15,-1 20 0,22-21 0,-21 21 16,21-20-16,0 20 0,0-21 16,0 0-16,0 0 0,21 1 0,1-22 15,-1 0-15,0 0 0,21 0 0,-21 0 16,22 0-16,-1 0 0,22-22 16,-22 1-16,0 0 0,1 21 15,-1-21-15,-21 0 0,21 0 0,-20-22 16,-1 22-16,0 0 0,0 0 15,-21 0-15,21 21 0,-21-22 0,0 1 16,0 42 0,0 1-1,0-1-15,0 0 0,0 0 0,21 21 16,-21 1-16,22 20 0,-22 1 0,0-1 16,21 22-16,-21-22 0,0 22 15,0 0-15,0-1 0,0 1 0,-21 0 16,21-1-16,-43 1 0,22 0 0,0-1 15,-21 1-15,-1 0 0,1-22 16,0 1-16,-1-1 0,1-20 16,21-1-16,-22 0 0,22-21 0,-21 1 15,42-1-15,-21-21 0,0 0 0,21-21 16,-22-1-16,22 1 0,0-21 0,0 0 16,0-1-16,0-20 0,0-22 15,0 22-15,0-22 0,0 0 0,22 1 16,-1-1-16,0 0 0,21 1 0,-21-1 15,22 0-15,-1 1 0,0 20 16,1 1-16,20-1 0,-20 22 0,20-1 16,-21 1-16,22 21 0,-1 0 0,-20-22 15,-1 22-15,22 0 16,-22 21-16</inkml:trace>
  <inkml:trace contextRef="#ctx0" brushRef="#br0" timeOffset="33431.56">11896 6117 0,'0'0'0,"0"-21"16,0 0-16,0 0 16,0 0-16,0-1 15,0 1 1,-22 21 0,1 0-16,0 0 0,0 21 15,0 1-15,0-1 0,-1 21 0,1-21 16,0 22-16,0-1 0,0 0 15,21 1-15,0-1 0,0 0 0,0 1 16,0-1-16,0-21 0,0 21 0,0-20 16,21-1-16,0 0 0,0-21 15,0 0-15,22 0 0,-1 0 0,0 0 16,1 0-16,20 0 0,-20-42 0,20 20 16,-21 1-16,22-21 0,-22 0 15,22 20-15,-22-20 0,0 0 0,-20-1 16,20 1-16,-21 0 0,0-22 0,0 22 15,-21 0-15,0-22 0,0 22 16,0-22-16,0 22 0,0 21 16,0-22-16,0 22 0,-21 42 31,0 22-31,21-22 0,0 21 0,-21 1 16,21-1-16,-21 21 0,21-20 15,0-1-15,0 0 0,0 1 0,0-1 16,0 0-16,0 1 0,0-1 0,0-21 15,0 22-15,0-22 0,0 21 16,0-21-16,21 0 0,0-21 0,0 22 16,0-22-16,1 0 0,-1 0 15,-21-22-15,0 1 16,0 0-16</inkml:trace>
  <inkml:trace contextRef="#ctx0" brushRef="#br0" timeOffset="33887.62">12361 6265 0,'0'0'0,"0"-21"0,-21 21 0,21-21 16,21 21 0,0-21-16,1 21 0,-1 0 15,21 0-15,-21 0 0,22 0 0,-1-21 16,0 21-16,1 0 0,-1 0 0,21-21 16,-20-1-16,20 22 0,1-21 15,-1 21-15,1-21 0,-1 0 16,-20 21-16,-1-21 0,-21 0 0,0-1 15,0 22-15,-21-21 0,0 0 16,0 0-16,-21 0 0,0 21 16,0-21-16,-21 21 0,20 0 0,-20 0 15,21 0-15,-21 21 0,20 0 16,-20 0-16,21 0 0,0 0 0,0 1 16,21-1-16,0 0 0,0 0 0,0 0 15,0 0-15,0 1 0,21-1 16,0 0-16,0 0 0,0 0 0,0 0 15,1-21-15,20 22 0,-21-1 0,0 0 16,-21 0-16,0 0 16,21 0-16,-21 1 0,0-1 15,-21 0-15,0-21 0,0 21 0,-21 0 16,20-21-16,-20 0 0,0 0 16,-1 0-16,22 0 0,-21 0 0,0 0 15,20 0-15,1 0 0,0-21 0,21 0 16,0 0-16,0 0 15,0-1-15,42 1 0,-20 0 0,-1 0 16,21-21-16,0 20 0</inkml:trace>
  <inkml:trace contextRef="#ctx0" brushRef="#br0" timeOffset="34083.37">13589 6054 0,'0'0'15,"21"0"-15,-21 21 0,0 0 16,0 0-16,0 0 0,-21 1 0,0-1 15,0 0-15,-1 0 0,22 0 0,-21 0 16,0 1-16,0-1 0,0 0 16,21 0-16,0 0 0,-21 0 0,21 1 15,0-1-15,21-21 32,0-21-32,0-1 0,0 1 0,0 0 15</inkml:trace>
  <inkml:trace contextRef="#ctx0" brushRef="#br0" timeOffset="34241.69">13631 5884 0,'-21'0'15,"42"0"-15,-63-21 0,21 21 16,0 0-16,21 21 16,0 1-16,0-1 15,0 0-15,21-21 16,0 0-16,0 0 0,0 21 0,0-21 15</inkml:trace>
  <inkml:trace contextRef="#ctx0" brushRef="#br0" timeOffset="34984.06">13843 6054 0,'0'0'0,"21"0"0,-21 21 0,21-21 15,0 0-15,1 0 0,-1 0 0,0 0 16,21 0-16,1 0 0,-1 0 0,0 0 15,1 0-15,-1-21 0,0 21 16,1-21-16,-1 21 0,0-22 0,-21 22 16,1-21-16,-1 21 0,0-21 0,-21 0 31,-21 21-31,0 0 16,-1 0-16,-20 21 0,21 0 0,-21 0 15,-1 1-15,1-1 0,0 0 16,-1 21-16,1-21 0,0 22 0,-1-1 15,1-21-15,0 22 0,-1-1 0,22 0 16,-21-21-16,21 1 0,-1 20 16,22-21-16,0 0 0,-21-21 0,21 21 15,21-21 1,1-21-16,-1 0 0,0 21 16,0-21-16,0-21 0,0 20 0,22 1 15,-22 0-15,21-21 16,-21 21-16,22-1 0,-22 1 0,0 0 15,21 0-15,-20 0 0,-1 21 16,-21 21 15,0 0-31,-21 0 0,21 0 16,0 1-16,0-1 16,0 0-16,0 0 0,0 0 0,0 0 15,21 1-15,0-1 0,21-21 16,1 21-16,-1-21 0,21 0 15,-20 0-15,20 0 0,-20 0 16,-1-21-16,0 0 0,1-1 0,-1 1 16,0 0-16,1 0 0,-22 0 15,21-22-15,-21 22 0,22-21 0,-22 21 16,0 0-16,-21-1 0,0-20 0,0 21 16,0 0-16,0 0 15,-21 21-15,0 0 0,-1 0 16,1 0-16,0 21 0,0 0 0,0-21 15,0 21-15,-1 0 0,1 22 16,21-22-16,-21 0 0,21 0 0,-21 21 16,21-20-16,0 20 0,0-21 15,0 21-15,0-20 0,0-1 16,0 0-16,0 0 0,0 0 0,0 0 0,21-21 16,0 22-16,22-22 0,-22 0 15,21 0-15,0 0 0,1 0 16,-1-22-16,0 1 0,1 0 0</inkml:trace>
  <inkml:trace contextRef="#ctx0" brushRef="#br0" timeOffset="35224.1">15960 5906 0,'0'0'0,"0"-22"0,0 1 15,-22 21-15,1 0 16,0 0-16,0 0 0,0 21 15,0-21-15,-1 43 0,1-22 0,0 0 16,0 21-16,0-20 0,0 20 16,-1-21-16,1 21 0,0-20 0,0 20 15,0-21-15,0 21 0,-1-20 16,22-1-16,0 21 0,0-21 0,0 0 16,22 1-16,-1-22 0,0 0 15,0 0-15,21 0 0,-20 0 16</inkml:trace>
  <inkml:trace contextRef="#ctx0" brushRef="#br0" timeOffset="35482.9">16531 5736 0,'0'0'0,"21"0"0,0 21 16,-21 1-16,0-1 0,22 21 15,-22 0-15,21 1 0,-21 20 16,0-20-16,0 20 0,0-21 0,0 22 16,0-1-16,0 1 0,0-1 0,0 1 15,-21-1-15,-1-20 16,1-1-16,0 0 0,0-20 0,-21 20 16,20-21-16,-20 0 0,0-21 0,-1 0 15,22 0-15,-21 0 0,21 0 16,-22 0-16,1-21 0,21-21 0</inkml:trace>
  <inkml:trace contextRef="#ctx0" brushRef="#br0" timeOffset="35967.65">11874 4424 0,'22'21'31,"-1"0"-31,21 0 0,-21 1 15,22 20-15,20 0 0,-21 1 16,22 20-16,-22 1 0,1-22 0,20 21 16,-21-20-16,1 20 0,-1-20 0,-21-1 15,0-21-15,1 21 0,-1-20 16,0-1-16,-21 0 0,21 0 16</inkml:trace>
  <inkml:trace contextRef="#ctx0" brushRef="#br0" timeOffset="36174.54">13123 4572 0,'0'0'0,"43"-21"31,-43 42-31,0 0 0,0 0 0,-43 1 16,22 20-16,0 0 0,-21 1 15,-1-1-15,1 0 0,0 1 0,-1-1 16,1 0-16,0 1 0,-1-1 16,1-21-16,0 21 0,20-20 0,-20-1 15,21 0-15,0 0 0,0 0 0,-1 0 16</inkml:trace>
  <inkml:trace contextRef="#ctx0" brushRef="#br0" timeOffset="37335.4">10795 8276 0,'127'-42'32,"-85"21"-32,1 0 0,-22-1 15,21 1-15,-21-21 0,0 21 0,1-22 16,-1 22-16,-21-21 0,0 21 0,0 0 16,0-22-16,-21 22 0,-1-21 15,1 21-15,-21-1 0,21 1 0,-22 21 16,1 0-16,0 0 0,-1 0 15,1 0-15,0 0 0,-1 0 0,1 21 16,21 1-16,-21-1 0,-1 0 0,22 0 16,0 21-16,0-20 0,21 20 15,0 0-15,0 1 0,0-22 0,0 0 16,0 21-16,21-21 0,0-21 16,21 22-16,1-22 0,-1 0 15,22 0-15,-1 0 0,1-22 0,-1 1 16,22 0-16,-22 0 0,1 0 0,-22 0 15,22-1-15,-22 1 0,-21 0 16,21-21-16,-20 21 0,-1-1 0,-21 1 16,0 0-16,0 0 0,-21 42 31,-1 0-31,22 22 16,-21-1-16,21 0 0,0 22 0,0-22 0,0 22 15,0-1-15,0 1 0,0-1 16,0 1-16,0-1 0,21 22 15,-21-22-15,22 22 0,-1-22 0,-21 22 16,0-21-16,21-1 0,0 1 16,-21-1-16,0 1 0,0-1 0,0-21 15,0 22-15,0-22 0,0 1 0,0-22 16,-21 21-16,0-21 0,0-21 0,-1 0 16,1 0-16,-21 0 0,21 0 15,0-21-15,-1-21 0,1 21 0,-21-22 16,21 1-16,0 0 0,21-22 0,-22 1 15,22-1-15,0-21 0,0 22 16,0-22-16,0 22 0,22-22 0,-1 22 16,0 20-16,0-20 0,21 20 15,1 1-15,-1 21 0,0-21 16,22-1-16,-22 22 0,22 0 0,-22 0 16,22 0-16,-22-1 0,21 1 0,-20 0 15,-1 0-15</inkml:trace>
  <inkml:trace contextRef="#ctx0" brushRef="#br0" timeOffset="37860.1">12044 8128 0,'0'-85'31,"0"64"-31,0 0 0,0 0 0,0 0 16,0 0-16,0-1 16,0 1-16,0 0 0,0-21 0,0 21 15,0-1-15,0 1 0,0 0 16,0 42-1,0 0 1,0 22-16,-21-22 0,21 21 0,-22 1 16,22-1-16,0 0 0,0 1 15,0-1-15,0 0 0,0-21 0,0 22 16,0-1-16,0-21 0,0 0 16,22 1-16,-22-1 0,21 0 0,0-21 15,21 0-15,-21 21 0,1-21 0,20 0 16,0 0-16,-21 0 15,22-21-15,-1 21 0,-21-21 0,22 0 16,-1-22-16,-21 22 0,0-21 0,22-1 16,-22 1-16,0-21 0,-21 20 15,21-20-15,-21-1 0,21 22 0,-21-22 16,0 22-16,0-21 0,0 20 0,0 1 16,0 0-16,0 20 0,0 1 15,0 42 1,0 1-16,-21 20 0,0 0 15,21 1-15,-21-1 0,0 21 0,21 1 16,0-1-16,-22 1 0,1-1 0,21 1 16,0-22-16,0 22 15,0-22-15,0 0 0,0-20 0,0 20 16,0-21-16,0 0 0,21 0 0,-21 1 16,22-22-16,-1 0 0,0 0 15,0 0-15,0 0 0,0 0 0,1-22 16,-22 1-16,21 0 0</inkml:trace>
  <inkml:trace contextRef="#ctx0" brushRef="#br0" timeOffset="38046.99">12382 7980 0,'0'0'0,"-21"-21"0,0 21 0,0-21 16,21-1-1,21 22-15,0 0 16,0 0-16,1 0 0,20 0 0,-21 0 15,21 0-15,1 0 0,-1 0 16,22 0-16,-1 0 0,1-21 0,-1 21 16,1 0-16,20-21 0,-20 21 0,-1-21 15,1 0-15,-1 21 0</inkml:trace>
  <inkml:trace contextRef="#ctx0" brushRef="#br0" timeOffset="38263.87">13335 7641 0,'0'0'16,"-21"-21"-16,21 0 0,0 0 16,21 21-16,21 0 15,-21-21-15,1 21 16,20 0-16,0 0 0,-21 0 0,22 0 16,-1 0-16,-21 0 0,22 0 15,-22 0-15,21 0 0,-21 0 0,0 0 16,-42 0 15,0 0-31</inkml:trace>
  <inkml:trace contextRef="#ctx0" brushRef="#br0" timeOffset="38459.76">13483 7557 0,'0'0'0,"-21"0"0,21 21 0,-21 0 15,0-21-15,21 42 0,0-21 0,-22 22 16,1-1-16,21 0 0,-21 1 0,21 20 15,0-20-15,-21 20 0,0 1 16,0-22-16,21 21 0,0-20 0,-22-1 16,22 0-16,0 1 0,0-22 15,0 0-15,0 0 0,0 0 16,22 1-16,-1-22 0,0 0 0,21 0 16,-21 0-16,22 0 0,-1 0 15,0 0-15</inkml:trace>
  <inkml:trace contextRef="#ctx0" brushRef="#br0" timeOffset="38799.56">13864 8213 0,'0'0'0,"0"-64"32,0 43-32,0 0 15,21 0-15,-21 0 0,21-1 0,1 1 16,-1 0-16,0-21 0,-21 21 0,21-1 15,0 1-15,-21 0 0,21 21 16,-21-21-16,0 0 0,-21 21 16,0 0-16,0 21 0,0 0 0,-22 0 15,22 0-15,-21 22 0,21-1 16,0-21-16,-1 22 0,1-1 0,0 0 16,21 1-16,0-22 0,0 21 0,0-21 15,0 22-15,21-22 0,0 0 16,1-21-16,20 21 0,-21 0 0,21-21 15,1 0-15,20 0 0,-20 0 16,-1 0-16,21 0 0,-20 0 16,20 0-16,-20-21 0,-1 0 0,0 21 15,1-42-15,-22 20 0,0 1 16</inkml:trace>
  <inkml:trace contextRef="#ctx0" brushRef="#br0" timeOffset="38983.46">14541 8022 0,'0'0'0,"0"-84"15,0 41-15,0 1 0,0 21 16,22 0-16,-22-1 0,21 22 15,-21 22-15,0-1 0,21 0 16,0 21-16,0 1 0,-21-1 16,21 21-16,1-20 0,-1-1 0,-21 0 15,21 1-15,0-1 0,0 0 16,-21 1-16,0-22 0,0 0 16,21 0-16,-21 0 0,22-21 15,-1 0 1</inkml:trace>
  <inkml:trace contextRef="#ctx0" brushRef="#br0" timeOffset="39167.35">14944 7980 0,'0'-42'0,"0"84"0,0-106 0,0 43 16,0 0-16,-22 0 0,1 21 16,0 0-16,0 0 0,0 0 0,0 21 15,-1 0-15,-20 22 0,21-22 0,-21 21 16,20 0-16,-20-20 15,21 20-15,0-21 0,0 21 0,-1-20 16,22 20-16,0-21 0,0 0 0,22 0 16,-1-21-16,0 0 0,0 0 15,21 0-15,-20 0 0</inkml:trace>
  <inkml:trace contextRef="#ctx0" brushRef="#br0" timeOffset="39411.21">15430 7662 0,'0'-42'0,"0"84"0,0-105 16,0 21-16,0-1 0,0 22 16,0 0-16,-21 21 15,0 21-15,0 21 0,0 1 16,0-1-16,-1 0 0,1 22 16,-21-1-16,42 1 0,-21-1 0,0 1 15,21-1-15,-22 1 0,22-1 0,0-20 16,0 20-16,0-20 0,0-1 15,0-21-15,0 21 0,0-20 0,0-1 16,22 0-16,-1-21 0,0 0 0</inkml:trace>
  <inkml:trace contextRef="#ctx0" brushRef="#br0" timeOffset="39563.12">15155 8192 0,'0'0'16,"0"-22"-16,0 1 0,0 0 0,0 0 15,0 0 1,21 21-16,1 0 0,-1 0 0,0 0 16,21 0-16,-21 0 0,22 0 0,20 0 15,-20-21-15,-1 21 0,21-22 16,1 22-16,-22-21 0,22 21 0</inkml:trace>
  <inkml:trace contextRef="#ctx0" brushRef="#br0" timeOffset="39768.01">16510 7684 0,'0'0'0,"-21"0"16,0 0-16,-1 0 0,-20 0 15,21 21-15,0 21 0,-22-21 0,22 0 16,-21 22-16,21-1 0,-22 0 16,22 22-16,0-22 0,0 1 0,21 20 15,0-21-15,0 1 0,0-1 0,0 0 16,0-20-16,21 20 0,0-21 15,0 0-15,22-21 0,-1 21 16,0-21-16,1 0 0,-1 0 0,0 0 16</inkml:trace>
  <inkml:trace contextRef="#ctx0" brushRef="#br0" timeOffset="39987.39">17039 7662 0,'0'0'0,"21"-21"0,-21 0 15,21 21-15,1 0 0,-1 0 0,0 0 16,0 42-16,-21-20 0,21 20 16,-21 0-16,0 1 0,0-1 15,0 21-15,0 1 0,0-1 16,0 1-16,0-1 0,0 1 0,-21-22 16,0 22-16,-21-22 0,-1 0 15,1 1-15,0-22 0,-22 21 0,22 1 16,-43-22-16,22 21 0,-1 0 0,-21 1 15</inkml:trace>
  <inkml:trace contextRef="#ctx0" brushRef="#br0" timeOffset="41254.56">11134 9652 0,'0'-42'31,"21"21"-15,0 21-16,0 0 0,0-22 0,0 1 15,1 0-15,-1 21 0,-21-21 16,21 0-16,-21 0 0,0-1 16,-42 22-16,20 0 15,-20 0-15,0 0 0,-1 0 0,-20 22 16,21 20-16,-22-21 0,1 21 15,-1 22-15,22-22 0,-1 1 0,1-1 16,0 0-16,21 1 0,-1-1 16,1-21-16,0 21 0,21-20 0,0-1 15,21-21-15,22 0 16,-1 0-16,0 0 16,1 0-16,-1-21 0,21-1 0,-20 1 15,20 0-15,-20 0 0,20 0 0,-21 0 16,1-22-16,-22 22 0,21 0 15,-21 0-15,1 0 0,-1-1 0,0 22 16,-21 22 0,0-1-16,0 0 0,0 21 15,0 1-15,0-1 0,0 21 0,0-20 16,0 20-16,0 1 0,0-1 0,0 22 16,0 0-16,0-1 0,0 1 15,0 0-15,0 20 0,0-20 0,0 0 16,0 21-16,0-22 0,-21 22 15,0-21-15,-1-1 0,1 1 0,0-21 16,-21-1-16,21 1 0,-1-22 16,1 0-16,-21-21 0,42 1 0,-21-22 15,0 0-15,-1-22 0,22 1 0,-21-21 16,21-22-16,0 22 0,0-43 0,-21 1 16,21-1-16,-21 0 0,21-20 15,0-1-15,0 0 0,0 0 0,0 0 16,0 0-16,0 22 0,21-22 0,21 42 15,-20-20-15,20 20 16,0 1-16,22 20 0,-22 1 0,22 0 16,-22-1-16,21 1 0,-20 21 0,-1 0 15,22 0-15,-22-1 0,-21 1 16,21 0-16,1 0 0,-22 21 0,0 0 16,0-21-16,0 21 0,1 0 15,-22-21 16,0-1-15,0 1-16,0 0 16,-22 21 15,1 21-31,0 0 0,21 1 16,-21 20-16,0 0 0,21-21 0,0 22 15,0-1-15,-21 0 0,21 1 16,0-22-16,0 21 0,0-21 0,0 1 15,0-1-15,21 0 0,0 0 0,0-21 16,0 0-16,0 0 0,22 0 16,-22 0-16,21 0 0,1 0 0,-1-21 15,0 0-15,22 0 0,-22-1 16,0-20-16,1 21 0,-1-21 0,0-1 16,-20 1-16,20-22 0,-21 1 0,0-1 15,0 1-15,-21-1 0,0 22 16,22-21-16,-22 20 0,0 1 15,0 21-15,0 0 0,0-1 0,-22 44 32,22-1-32,-21 21 0,21 0 15,0 1-15,-21-1 0,0 22 0,21-1 16,0-21-16,0 22 0,0-22 16,0 1-16,0 20 0,0-21 0,0-20 15,0 20-15,0 0 0,0-21 0,0 1 16,0-1-16,0 0 0,21 0 15,0-21-15</inkml:trace>
  <inkml:trace contextRef="#ctx0" brushRef="#br0" timeOffset="41423.47">12128 9906 0,'0'0'0,"-21"-21"15,21 0-15,0 0 16,0-1-16,21 22 15,1-21-15,-1 21 0,21-21 16,0 0-16,22 21 0,-1-21 0,1 0 16,-1 21-16,22-22 0,0 1 0,21 0 15,-1 0-15,1 0 0</inkml:trace>
  <inkml:trace contextRef="#ctx0" brushRef="#br0" timeOffset="42229.01">13801 9292 0,'0'0'0,"-22"-21"0,1 21 0,0 0 16,0 21-16,-21-21 0,20 43 16,1-22-16,0 21 0,-21 22 0,21-1 15,-1 1-15,-20-1 0,21 1 0,-21-1 16,20 1-16,1-1 0,-21 1 16,21-22-16,0 21 0,-22-20 0,22-1 15,-21 0-15,-1 1 0,22-22 0,-21 21 16,21-21-16,0-21 15,-1 22-15,1-22 0,0 0 0,0 0 16,0 0-16,0-22 0,-1 1 16,22 0-16,-21-21 0,21 21 15,-21-22-15,21 1 0,0 0 0,0-1 16,0 1-16,0-22 0,21 1 0,0 21 16,1-22-16,-22 22 0,21 21 15,0-22-15,0 22 0,0 21 0,0 0 16,1 0-16,-1 0 0,0 42 0,0-20 15,0 20-15,0 0 0,1 1 16,-22 20-16,21-21 0,0 1 0,0-1 16,-21 0-16,21 1 0,0-22 15,1 21-15,-1-21 0,0 22 16,0-22-16,21 0 0,-20 0 0,20-21 16,0 0-16,-21 0 0,22 0 0,-1 0 15,0 0-15,1 0 0,-1 0 16,0-21-16,1 0 0,-1 0 0,-21 0 15,22-22-15,-22 22 0,0-21 0,0 21 16,0-22-16,0 22 0,-21-21 16,0-1-16,0 22 0,0 0 0,0 0 15,-21 42 1,0 0 0,0 0-16,21 1 0,-21-1 15,0 21-15,21-21 0,0 0 0,0 22 16,-22-22-16,22 0 0,0 0 15,0 0-15,0 1 0,0-1 0,22 0 16,-1 0-16,0-21 0,0 0 16,0 0-16,22 0 0,-22 0 15,21 0-15,0 0 0,-20-21 0,20 21 16,0-21-16,1 0 0,-22-1 0,0-20 16,21 21-16,-21 0 0,-21-22 15,0 1-15,0 0 0,0-1 16,0 1-16,0 21 0,-21-21 0,0 20 0,0 1 15,-21 0-15,20 21 16,-20 0-16,0 0 0,-1 21 0,1-21 16,0 21-16,-1 1 0,22 20 0,-21-21 15,21 0-15,0 22 0,-1-22 16,22 0-16,0 0 0,0 21 0,0-20 16,22-1-16,20 0 0,-21-21 15,21 0-15,1 0 0,-1 21 16,0-21-16</inkml:trace>
  <inkml:trace contextRef="#ctx0" brushRef="#br0" timeOffset="43487.29">14901 9800 0,'0'0'0,"0"-21"0,0 0 16,-21 21-16,0 0 0,-21 0 15,20 21-15,1-21 0,0 42 16,0-20-16,0 20 0,0-21 0,-22 21 15,22 1-15,0-1 0,0-21 16,21 22-16,-21-22 0,21 21 0,-22-21 16,22 0-16,0 22 0,0-22 0,0 0 15,22 0-15,-1-21 16,0 21-16,0 1 0,21-22 0,1 0 16,-1 0-16,0 0 0,1 0 0,20 0 15,1 0-15,-22 0 0,22-22 16,-1 1-16,-21 0 0,1 21 0,-1-42 15,0 21-15,-20-1 0,-1 1 0,0-21 16,-21 21-16,0-22 0,0 22 16,0-21-16,0 21 0,0 0 0,-21-1 15,0 1-15,-1 21 0,1 0 16,-21 0-16,21 0 0,-22 21 0,22 1 16,-21-1-16,21 0 0,0 21 0,-22-21 15,22 1-15,0 20 0,21-21 16,0 0-16,-21 0 0,21 1 15,0-1-15,0 0 0,0 0 0,21-21 16,0 0-16,0 0 16,22 0-16,-22 0 0,21 0 0,0 0 15,-20 0-15,20-21 0,0 0 0,-21 0 16,22-1-16,-22 1 0,21 0 16,-21 0-16,1-21 0,-1 20 0,0 1 15,0 0-15,-21 0 0,0 0 0,0 0 16,0 42-1,-21 0-15,0 0 0,0 0 16,21 0-16,-22 1 0,1-1 16,21 0-16,0 0 0,-21 21 15,21-20-15,0-1 0,0 0 0,0 0 16,0 0-16,0 0 0,0 1 16,21-22-16,-21 21 0,21-21 0,1 0 15,20 0-15,-21 0 0,0 0 0,22-21 16,-22 21-16,21-22 0,-21 1 15,0 0-15,22 0 0,-22-21 0,0 20 16,21-20-16,-20 0 0,-1-1 0,21 1 16,-21 0-16,0-22 0,1 1 15,-1-1-15,-21 22 0,0-22 0,21 22 16,-21 0-16,0-1 0,0 22 16,0 0-16,0 0 0,-21 42 15,21 0-15,-21 0 16,-1 22-16,1-1 0,0 0 15,21 22-15,-21-22 0,0 1 0,21 20 16,-21-21-16,21 1 0,0-1 0,0 0 16,0-20-16,0 20 0,0-21 15,0 0-15,0 0 0,0 1 0,0-1 16,21 0-16,0-21 0,0 0 0,0 0 16,0 0-16,1 0 0,20 0 15,-21 0-15,0-21 0,0 0 0,22-1 16,-22 22-16,21-21 0,-21 0 15,1 0-15,-1 0 0,0 0 16,0-1-16,0 1 0,-21 42 31,0 1-15,0-1-16,-21 0 0,21 0 0,-21 0 16,21 0-16,0 1 15,0-1-15,0 0 0,0 0 0,21 0 16,0-21-16,0 0 0,1 21 15,20-21-15,-21 0 0,21 0 16,-20 0-16,20 0 0,0 0 0,1-21 16,-1 0-16,0 21 0,-21-21 15,22 0-15,-1 21 0,-21-21 16,0-1-16,1 1 0,-1 0 0,-21 0 16,21 21-16,-21 21 31,0 0-31,0 0 15,0 1-15,0-1 0,0 0 16,0 0-16,0 0 0,0 0 0,0 1 16,0-1-16,21-21 0,0 21 0,0-21 15,1 0-15,-1 0 16,0 0-16,0 0 0,0 0 16,0 0-16,-21-21 15,22 0-15,-22-1 16,0 1-16,0-21 0,0 21 0,0 0 15</inkml:trace>
  <inkml:trace contextRef="#ctx0" brushRef="#br0" timeOffset="43663.19">16044 9758 0,'-42'0'0,"84"0"0,-148 0 0,64 0 16,0 0-16,-1 0 15,86 0 1,-22 0-1,21 0-15,22 0 0,-1 0 0,1 0 16,20 0-16,1 0 0,0 0 0,-1 0 16,1 0-16,0 0 0,-1 0 15,1 0-15</inkml:trace>
  <inkml:trace contextRef="#ctx0" brushRef="#br0" timeOffset="43891.06">17695 9504 0,'0'0'15,"0"-21"-15,0 0 0,-21 21 16,0 0-16,0 0 0,-22 21 16,22 0-16,0 21 0,-21 1 0,21-1 15,-1 21-15,-20-20 0,21 20 16,0 1-16,0-22 0,-1 0 0,1 22 16,0-22-16,21 1 0,0-22 0,0 21 15,0 0-15,0-20 0,0-1 16,0 0-16,0 0 0,21 0 0,0 0 15,1-21-15,20 0 0,-21 0 16,0 0-16,0 0 0,22 0 0</inkml:trace>
  <inkml:trace contextRef="#ctx0" brushRef="#br0" timeOffset="44122.92">18076 9589 0,'0'0'0,"21"0"16,1 0-16,-1 21 0,0 0 0,0 0 16,0 21-16,0 1 0,22 20 0,-22-20 15,0 20-15,0-21 0,-21 1 16,0-1-16,0 0 0,0 1 0,0-1 16,-21-21-16,0 22 0,0-22 15,0 21-15,-22-21 0,22 22 16,-21-22-16,-1 0 0,1 0 0,0 21 15,-22-20-15,-20-1 0,20 0 0</inkml:trace>
  <inkml:trace contextRef="#ctx0" brushRef="#br0" timeOffset="45559.04">11345 11938 0,'0'0'0,"21"0"32,1-21-32,-1 0 15,0 0-15,21-1 0,1 1 0,-1 0 16,0 0-16,1-21 0,-1-1 16,0 22-16,1-21 0,-22-1 0,0 1 15,-21 21-15,0-21 0,0-1 16,0 22-16,-21-21 0,-22 42 15,22-21-15,-21 21 0,0 0 0,-22 21 16,22 0-16,-1 0 0,-20 21 0,21-20 16,-22 20-16,22 0 0,-1 1 15,22-1-15,-21-21 0,21 21 0,0 1 16,21-22-16,0 21 0,0-21 16,0 1-16,21-1 0,0 0 0,21 0 15,1-21-15,-1 0 0,0 0 0,1 0 16,-1-21-16,21 0 0,-20 0 15,-1-1-15,22 1 0,-22 0 16,0 0-16,1 0 0,-1 0 0,-21-1 16,0-20-16,0 21 0,1 0 0,-22 0 15,0-1-15,0 44 16,0-1 0,0 0-16,0 0 0,-22 21 0,22 22 15,0-1-15,0 1 0,0-1 16,0 22-16,0-21 0,0 20 0,0 1 15,0 0-15,0-1 0,22 1 0,-1 0 16,-21-1-16,0 1 0,0 0 16,21-1-16,-21-20 0,0-1 0,0 1 15,0-1-15,0 1 0,0-22 0,-21 0 16,0-20-16,-1 20 0,1-21 16,0 0-16,0-21 0,-21 0 15,20 0-15,1-21 0,0 0 0,0-21 16,0-1-16,0 1 0,-1 0 0,-20-22 15,21-21-15,21 22 0,-21-22 16,21-21-16,0 22 0,0-1 0,0 0 16,0 1-16,21-1 0,0 0 0,21 22 15,-20-22-15,20 22 0,21 20 16,-20-20-16,20 21 0,1-1 16,-1 1-16,1 0 0,-1 20 0,-20-20 0,-1 21 15,0 0-15,1 0 0,-22 21 16,21-22-16,-21 22 15,0 0-15,1 0 16,-1 0 0,0 0-16,-21-21 15,21 0-15,0 0 16,0 21-16,-21-21 0,0 0 0,0-1 16,0 1-16,0 0 0,0 0 15,-21 21 1,0 0-16,-21 42 15,21-21-15,-1 22 0,1-22 16,0 21-16,0 1 0,0-1 0,0 0 16,21-21-16,0 22 0,0-1 15,0-21-15,0 22 0,21-22 16,0-21-16,0 21 0,21-21 0,1 0 16,-22 0-16,21 0 0,1 0 0,20 0 15,-21-21-15,1 0 0,20-1 16,-20-20-16,-1 21 0,21-21 0,-20 20 15,-1-20-15,0 0 0,-20-1 0,-1 1 16,21-21-16,-21-1 0,-21 1 16,21-1-16,1 1 0,-22 20 0,0-20 15,0 20-15,0 1 0,0 21 16,0 0-16,0 42 16,-22 21-16,1 1 0,0-1 15,0 21-15,21 1 0,-21-22 16,0 22-16,-1-1 0,22-20 0,0-1 15,0 0-15,0 1 0,0-1 0,0 0 16,22-21-16,-1 22 0,0-22 16,0 0-16,0 0 0,22-21 0,-22 0 15,21 0-15,-21 0 0,0 0 0,1 0 16,-1 0-16</inkml:trace>
  <inkml:trace contextRef="#ctx0" brushRef="#br0" timeOffset="45722.95">12890 11663 0,'0'0'0,"-21"-21"0,21 0 16,43 21-1,-22 0-15,21 0 0,0-22 16,22 22-16,-22 0 0,43-21 0,-22 0 16,22 21-16,-21-21 0,20 0 15,1 21-15,0-21 0,-1-1 0,-20 1 16</inkml:trace>
  <inkml:trace contextRef="#ctx0" brushRef="#br0" timeOffset="46139.71">14330 11261 0,'-21'21'0,"42"-42"0,-64 63 15,22-21-15,-21 22 0,21-22 16,0 21-16,-22 22 0,22-22 0,-21 0 16,21 1-16,-22-1 0,22 0 15,0 1-15,0-1 0,0 0 0,-1 1 16,1-1-16,0 0 0,0 1 0,21-22 15,0 0-15,-21 21 0,0-21 16,21-42 0,0 0-16,0 0 15,0 0-15,0-22 16,21 1-16,0 0 0,0-1 0,0 1 16,22 0-16,-22-1 0,0-20 0,21-1 15,-21 1-15,1-1 0,20 1 16,-21 21-16,0-1 0,0 1 0,1 21 15,-1 0-15,0 21 0,-21 21 16,0 0-16,21 0 0,0 21 0,-21 1 16,21 20-16,-21-20 0,22 20 0,-22 1 15,21-22-15,0 0 0,-21 22 16,0-22-16,21 0 0,-21 1 0,0-1 16,0 0-16,0-20 0,0 20 15,0-21-15,0 0 0,-21-21 16,0 0-16,0 21 0,-22-21 0,22 0 15,-21 0-15,-1-21 0,1 21 0,0-21 16,-1 0-16,-20 0 0</inkml:trace>
  <inkml:trace contextRef="#ctx0" brushRef="#br0" timeOffset="47007.21">13885 11980 0,'-42'-21'0,"-64"-42"15,254 147-15,-338-189 0,190 83 16,0 1 0,21 0-16,0 21 15,21-21-15,1 21 0,-1-21 0,22 21 16,-1-21-16,1-1 0,20 1 15,1 0-15,-22 0 0,22 0 0,-21-22 16,-1 22-16,1-21 0,-22 0 16,0-1-16,1 1 0,-22 0 15,0-1-15,0 1 0,-21 21 0,0 0 16,0-22-16,0 22 16,-21 21-16,0 0 0,21 21 15,-21 22-15,-1-22 0,1 21 16,21 0-16,-21 22 0,21-22 0,-21 1 15,21 20-15,0-21 0,0 1 0,0-1 16,0 0-16,0 1 0,0-1 16,0 0-16,0 1 0,21-22 0,0 21 15,0-21-15,1 22 0,-1-22 16,21-21-16,-21 21 0,22-21 16,-22 0-16,21 0 0,-21 0 0,22 0 15,-1-21-15,-21 0 0,21 0 16,-20-22-16,-1 22 0,0-21 0,0-1 15,0 1-15,0-21 0,1 20 0,-22-20 16,21-1-16,-21 1 0,21-1 16,-21 22-16,0 0 0,0-1 0,0 22 15,0 0-15,0 42 16,-21 21-16,0 1 0,-22-1 16,22 0-16,0 1 0,0-1 15,0 22-15,21-22 0,-22 0 16,22 22-16,0-22 0,0 0 0,0 1 15,0-22-15,0 21 0,0 1 0,22-22 16,-1 0-16,21-21 0,-21 21 16,22-21-16,-22 0 0,21 0 0,-21 0 15,22-21-15,-1 21 0,-21-21 0,21 0 16,-20-22-16,20 22 0,-21 0 16,0-21-16,0 20 0,1 1 0,-1 0 15,0 0-15,-21 0 0,0 42 47,0 0-47,0 0 0,0 0 16,0 1-16,0-1 0,0 0 15,0 0-15,21 0 0,0 0 0,0 1 16,1-22-16,20 21 0,-21-21 16,0 0-16,0 0 0,22 0 0,-22 0 15,0 0-15,0 0 0,0-21 0,1-1 16,-1 1-1,0 0-15,-21 0 0,21-21 0,0 20 0,-21 1 16,21 21-16,-21-21 0,22 21 0,-1 0 16,-21 21-1,0 0-15,0 22 0,0-22 16,0 0-16,0 0 0,-21 22 0,21-22 16,-22 0-16,22 0 15,0 0-15,22-21 31,-1-21-31,-21 0 16,21 0-16</inkml:trace>
  <inkml:trace contextRef="#ctx0" brushRef="#br0" timeOffset="47173.12">16150 11472 0,'0'0'0,"0"-21"0,-21 0 0,0 21 16,0 0-16,-1 0 31,22 21-31,-21 0 16,0-21-1,0 0-15,0 0 0</inkml:trace>
  <inkml:trace contextRef="#ctx0" brushRef="#br0" timeOffset="47355.02">14817 11536 0,'0'0'0,"-43"21"16,-84 21 0,127-20-16,21-22 15,1 0-15,-1 0 0,21 0 0,22 0 16,-1 0-16,22 0 0,-1 0 16,22 0-16,0 0 0,0 0 0,0 0 15,0 0-15,-1 0 0,1-22 0,0 1 16,-21 21-16</inkml:trace>
  <inkml:trace contextRef="#ctx0" brushRef="#br0" timeOffset="47784.77">16637 11324 0,'0'0'0,"21"-21"0,-21 0 0,0 0 0,-21 42 31,0 0-31,0 0 0,-1 22 16,1-1-16,0 0 0,0 22 0,0-22 15,21 22-15,0-22 0,-21 21 0,21 1 16,0-22-16,0 22 0,0-1 15,0 1-15,-22-22 0,22 0 0,0 1 16,-21-1-16,21-21 0,0 0 16,0 1-16,-21-1 0,21 0 0,-21-21 15,21-21 1,0 0-16,0-1 16,0 1-16,0 0 0,0-21 0,21-1 15,21 22-15,-20-21 0,20 0 16,0 20-16,-21-20 0,22 21 15,-1 0-15,0 0 0,-20 21 0,20 0 16,-21 0-16,0 0 0,0 0 16,1 21-16,-1 0 0,-21 0 0,0 0 15,0 0-15,0 22 0,0-22 0,0 0 16,0 0-16,-21 0 0,-1 1 16,1-1-16,-21-21 0,21 21 0,0 0 15,-22-21-15,22 0 0,0 0 0,0 0 16,21 21-16,21-21 31,21 0-31,-21-21 0,22 0 16,-1 0-16,-21 0 0,22-1 15</inkml:trace>
  <inkml:trace contextRef="#ctx0" brushRef="#br0" timeOffset="48540.04">17208 11832 0,'22'-21'0,"-44"42"0,44-63 15,-22 21-15,21 21 0,-21 21 31,-21 21-31,-1-21 0,22 22 16,0-22-16,-21 21 0,21 1 0,-21-1 16,21-21-16,0 21 0,0-20 15,0-1-15,0 21 0,0-21 0,21-21 16,0 21-16,1 1 0,-1-22 16,0 0-16,0 0 15,0 0-15,0 0 0,1 0 0,-1-22 16,0 1-16,0 0 0,0 0 0,0 0 15,22-22-15,-22 22 0,0-42 16,0 20-16,0 1 0,1-21 0,20 20 16,-21-20-16,0-1 0,22 1 15,-22-1-15,0 1 0,0-1 0,-21 1 16,0 20-16,0 1 0,0 0 0,0 21 16,-21 21-16,0 0 15,0 21-15,-1 21 0,1-21 16,0 43-16,0-22 0,0 0 15,21 22-15,0-1 0,0-20 0,-21 20 16,21 1-16,0-1 0,0-20 0,0 20 16,0-21-16,0 22 0,21-22 15,-21-21-15,21 22 0,0-22 0,0 0 16,0 0-16,1 0 0,-1-21 0,0 0 16,0 0-16,21 0 0,-20-21 15,-1 0-15,21 0 0,-21 0 0,0-22 16,22 22-16,-22-21 0,0 0 15,0-1-15,22 1 0,-43 0 0,21 20 16,0 1-16,-21 0 0,0 42 31,0 0-31,-21 1 0,21-1 0,0 21 16,-21 0-16,21 1 0,-22-22 0,22 21 16,0 1-16,0-22 0,0 0 15,0 21-15,0-21 0,22-21 0,-1 22 16,-21-1-16,21-21 0,0 0 0,21 0 15,-20 0-15,20 0 0,-21 0 16,0 0-16,22 0 0,-22-21 0,21 21 16,-21-22-16,22 1 0,-1 0 15,0 21-15,1-21 0,-1 0 16,0 21-16,1 0 0,-22 0 0,0 0 16,-21 21-1,0 0-15,0 0 0,-21 0 0,0 1 16,21-1-16,-22 0 0,1-21 15,21 21-15,-21 0 0,21 0 16,0-42 15</inkml:trace>
  <inkml:trace contextRef="#ctx0" brushRef="#br0" timeOffset="48718.94">17865 11663 0,'-43'-21'16,"86"42"-16,-128-63 0,64 42 0,0 0 16,-1 0-16,44 0 15,-1 0-15,21 0 16,-21 0-16,22 21 0,-1 0 16,0-21-16,1 0 0,-1 0 0,21 0 15,-20 0-15,20 0 0,1 0 0</inkml:trace>
  <inkml:trace contextRef="#ctx0" brushRef="#br0" timeOffset="48926.82">19008 11430 0,'0'0'0,"-22"0"16,1 21 0,-21 22-16,21-22 0,-22 21 15,1 0-15,21 1 0,-21-1 0,20 0 16,-20 1-16,21-1 0,21 22 0,0-22 15,0 0-15,0 1 0,0-1 16,0 0-16,21 1 0,0-22 0,22 0 16,-22 0-16,21 0 0,0-21 15,-20 0-15,20 0 0,0 0 16,1-21-16</inkml:trace>
  <inkml:trace contextRef="#ctx0" brushRef="#br0" timeOffset="49119.71">19473 11642 0,'43'-64'0,"-86"128"0,107-170 0,-43 85 16,0 0-16,-21-1 0,21 22 16,0 22-16,-21-1 0,0 0 15,0 21-15,0 1 0,0-22 16,0 42-16,-21-20 0,21-1 0,-21 0 16,0 1-16,0 20 0,-22-21 15,22-20-15,0 20 0,-21-21 16,21 0-16,-22 0 0,22 1 0,0-22 15,-21 0-15,20 0 0</inkml:trace>
  <inkml:trace contextRef="#ctx0" brushRef="#br0" timeOffset="51310.93">20659 4001 0,'0'0'0,"0"-22"0,-22 22 15,22-21-15,-21 21 0,0 0 16,21 21 15,0 1-31,21-1 0,0 0 0,22 21 16,-1-21-16,0 1 0,1 20 15,20-21-15,-20 0 0,20 0 0,-21 1 16,1-1-16,-1 0 0,0 0 16,1 0-16,-22-21 0,-21 21 0,0 1 15,-21-1-15,-22 0 0,1 0 16,-21 21-16,-1-20 0,-42-1 0,22 0 15,-22 21-15,0-21 0,0 1 16,21-1-16,22 0 0,-22 0 16,43 0-16,-22 0 0,43 1 0,-21-22 15,42 21-15,0 0 0,0 0 16,0 0-16</inkml:trace>
  <inkml:trace contextRef="#ctx0" brushRef="#br0" timeOffset="52063.5">19706 5673 0,'0'0'0,"0"-21"16,0-1-1,21 22-15,-21-21 32,0 42 15,0 1-47,0 20 15,0 0-15,0 1 0,0-1 0,0 0 16,-21 1-16,0-1 0,21 0 0,-21 1 15,21-22-15,-21 21 0,-1-21 16,22 0-16,-21 22 0,21-22 0,-21 0 16,21 0-16,21-21 31,0 0-31,1 0 0</inkml:trace>
  <inkml:trace contextRef="#ctx0" brushRef="#br0" timeOffset="52455.27">20214 5842 0,'0'0'0,"21"-21"0,0 0 16,1 0-16,-22-1 0,0 1 16,0 0-16,0 0 0,0 0 15,0 0-15,-22 21 16,1 0-16,-21 0 0,21 0 15,0 0-15,-22 21 0,22 0 0,0 0 16,0 21-16,0-20 0,-1-1 16,22 0-16,0 0 0,0 0 15,0 0-15,0 1 0,22-1 16,-1 0-16,0-21 0,0 21 0,21 0 16,-20-21-16,20 21 0,0-21 0,-21 22 15,22-22-15,-22 21 0,0-21 16,0 21-16,-21 0 0,0 0 15,0 0-15,-21-21 0,0 22 0,0-1 16,-22-21-16,1 21 0,0-21 16,-1 0-16,1 0 0,0 21 0,21-21 15,-22 0-15,22 0 0,0 0 16,0 0-16,0 0 0,21-21 0,0 0 16,0 0-16,0-1 15</inkml:trace>
  <inkml:trace contextRef="#ctx0" brushRef="#br0" timeOffset="52660.19">19727 5271 0,'-21'-22'15,"0"22"1,0 0-16,42 0 31,0 0-15,21 22-16,1-22 0,-1 0 15</inkml:trace>
  <inkml:trace contextRef="#ctx0" brushRef="#br0" timeOffset="52923.04">21145 5355 0,'0'21'15,"0"1"-15,-21-1 0,21 0 16,-21 21-16,21 1 0,-21 20 0,21 1 16,0-1-16,0 1 0,-21-1 15,21 1-15,-21-22 0,-1 21 0,22-20 16,0-1-16,0 0 0,-21 1 15,21-22-15,0 21 0,0-21 0,0 1 16,0-1-16,0 0 0,21-21 16,-21-21-1,22 0 1</inkml:trace>
  <inkml:trace contextRef="#ctx0" brushRef="#br0" timeOffset="53243.85">20828 5779 0,'0'0'0,"-42"-233"31,42 190-31,0 1 0,0-21 0,21 41 16,21-20-16,-21 0 0,22 21 15,-1-1-15,0 1 0,22 0 0,-22 0 16,22 21-16,20 0 0,-20 21 16,-1 0-16,22 0 0,-22 1 15,1 20-15,-1 0 0,1 22 16,-43-1-16,21 1 0,-20-1 0,-22 1 15,0 20-15,-22-20 0,-20-1 0,0 1 16,-1-22-16,-20 1 0,-1 20 16,1-42-16,-1 22 0,1-1 0,21-21 15,-22 0-15,1 0 0,20 1 16,1-22-16,0 21 0,20-21 0,1 0 16,0 0-16,42 0 15,0 0 1,22-21-16,-22-1 0,21 1 0,1 21 15,-1-21-15</inkml:trace>
  <inkml:trace contextRef="#ctx0" brushRef="#br0" timeOffset="53444.74">21929 5948 0,'0'0'0,"42"0"0,-21-21 0,0 21 16,0 0-16,-21 21 15,0 0-15,0 0 0,-21 0 16,0 1-16,21-1 0,-21 0 15,0 21-15,0-21 0,21 1 0,-22-1 16,1 0-16,21 21 0,-21-42 16,21 21-16,0 1 0,-21-1 0,21 0 15,21-42 17</inkml:trace>
  <inkml:trace contextRef="#ctx0" brushRef="#br0" timeOffset="53603.09">22183 5779 0,'0'-22'0,"0"44"0,0-65 0,0 22 15,-22 0-15,1 21 16,0 0-16,42 21 31,0-21-15,1 0-16</inkml:trace>
  <inkml:trace contextRef="#ctx0" brushRef="#br0" timeOffset="53990.87">22669 5906 0,'0'0'0,"22"0"0,-1 0 0,0 0 0,0 0 16,0 0-16,0 0 0,1 0 15,-22-22 1,-22 22-1,1 0-15,-21 0 16,-22 0-16,22 0 0,-21 0 0,20 0 0,-20 0 16,20 22-16,-20-22 0,42 21 15,-22-21-15,22 21 0,0-21 16,21 21-16,0 0 16,21 0-16,22-21 0,-1 22 0,0-22 15,1 21-15,-1 0 0,21-21 0,-20 21 16,20 0-16,-20-21 0,-1 21 15,0 1-15,-21-22 0,22 21 0,-43 0 16,-21-21 0,-1 0-16,-20 0 0,0 21 0,-1-21 15,-20 0-15,-1 0 0,22 0 16,-21 0-16,20 0 0,1 0 16,0 0-16,-1 0 0,22 0 0,0 0 15,0 0-15,21-21 0,21 21 16,0-21-16,0 21 15,22 0-15</inkml:trace>
  <inkml:trace contextRef="#ctx0" brushRef="#br0" timeOffset="54339.67">23304 5927 0,'0'-21'0,"0"42"0,-21-42 31,0 21-31,21 21 16,-21 0-16,21 21 0,-21-21 16,21 22-16,0-1 0,0 22 0,0-22 15,0 21-15,0 1 0,0-1 16,0 22-16,0-21 0,0-1 0,-21 1 16,21-1-16,0 1 0,0-1 0,0 1 15,-22-1-15,22 1 0,0-1 16,0 1-16,0-1 0,0 1 0,-21-22 15,21 21-15,-21-20 0,21-1 0,-21-21 16,21 22-16,0-22 16,-21-21-16,21 21 0,-21-21 0,-1 0 15,22-21-15,0 0 16,0-1-16,0-20 0,0 0 16,22-1-16,-1 1 0,0-21 0,0-1 15,-21 1-15,21-1 0</inkml:trace>
  <inkml:trace contextRef="#ctx0" brushRef="#br0" timeOffset="54583.53">23199 6033 0,'0'-43'15,"0"86"-15,0-149 0,0 63 0,21 1 0,0 0 16,0 21-16,0-22 0,22 43 16,-22-21-16,0 21 0,21 0 15,1 21-15,-22-21 0,21 43 0,-21-22 16,22 0-16,-22 21 0,-21 1 15,0-22-15,0 21 0,0-21 0,-21 22 16,-1-22-16,1 0 0,-21-21 0,0 21 16,-1 0-16,1-21 0,0 0 15,20 0-15,-20 0 0,21 0 0,-21 0 16,20 0-16,22-21 16,0 0-1,0 0-15</inkml:trace>
  <inkml:trace contextRef="#ctx0" brushRef="#br0" timeOffset="54843.38">23812 5207 0,'0'0'0,"0"-21"0,0 0 0,22 21 0,-22 21 31,0 0-31,0 21 0,0 1 0,0-1 16,0 0-16,-22 22 0,1-1 0,0 22 15,0 0-15,0-22 0,0 1 16,-1 20-16,1-20 0,0-22 0,0 22 16,21-22-16,0 0 15,0 1-15,0-22 0,0 21 0,21-21 16,21 1-16,-20-1 0,20 0 0,0-21 16,22 0-16,-22 0 0,0 0 15,22 0-15,-22 0 0,22-21 0</inkml:trace>
  <inkml:trace contextRef="#ctx0" brushRef="#br0" timeOffset="55731.88">24405 6033 0,'0'0'0,"0"-43"0,0 22 16,0-21-16,0-1 0,0 22 0,0-21 15,-21 21-15,0 0 0,0-1 16,-1 22-16,1 0 0,-21 0 16,0 22-16,-1-1 0,22 0 0,-21 21 15,-1-21-15,1 22 0,0-22 16,-1 21-16,1 1 0,21-22 0,0 21 15,0-21-15,21 22 0,0-22 0,0 0 16,0 0-16,21 0 0,0-21 16,21 21-16,-21-21 0,22 0 0,-1 0 15,0 0-15,-20 0 0,20 0 16,0 0-16,-21 0 0,22-21 0,-22 0 16,0 0-16,21-21 0,-20 20 15,-1 1-15,0-21 0,0 21 0,-21 0 16,0-1-16,0 1 0,0 0 15,-21 42 1,0-21 0,0 21-16,21 1 0,-22-1 15,22 0-15,-21 0 0,21 0 0,0 0 16,0 1-16,0-1 0,0 0 16,21 0-16,1-21 15,-1 0-15,0 0 0,0 0 16,0 0-16,0 0 0,22 0 15,-22 0-15,0-21 0,0 0 0,22 21 16,-22-21-16,0-1 0,0-20 0,-21 21 16,21 0-16,-21 0 15,21-1-15,-21 1 0,0 0 0,0 0 16,-21 21 0,0 0-16,21 21 0,0 0 15,-21-21-15,0 21 0,21 1 0,0-1 16,0 0-16,0 0 0,0 0 15,0 0-15,0 1 0,0-1 0,21 0 16,0-21-16,0 21 16,0-21-16,22 21 0,-22-21 0,21 0 15,-21 0-15,22 0 0,-1 0 16,-21 0-16,0-21 0,22 0 16,-22 21-16,0-21 0,0-22 0,0 22 15,1 0-15,-1-21 0,0 21 16,0-1-16,0 1 0,-21 0 0,0 0 15,21 0-15,-21 0 0,0 42 32,0 0-32,0 0 0,-21 21 15,0-20-15,0 20 0,0 0 16,0 1-16,-1 20 0,1-21 0,0 22 16,21-22-16,-21 22 15,21-1-15,-21 1 0,0-1 0,21 1 16,-22-1-16,1-20 0,21 20 0,-21-21 15,0 1-15,0 20 0,0-20 16,-1-1-16,22 0 0,0 22 0,-21 20 16,21-62-16,0 20 0,0-21 15,0 0-15,0-42 32,0 0-32,0 0 0,21 0 15,-21-22-15,22 1 0,-22 0 16,21-1-16,0 1 0</inkml:trace>
  <inkml:trace contextRef="#ctx0" brushRef="#br0" timeOffset="56019.71">25167 6244 0,'0'0'0,"0"-42"0,21 21 0,0 0 16,-21-1-16,22 1 0,-22 0 0,21 0 15,0 0-15,0 0 0,0-1 16,0 1-16,1 0 0,-1 0 0,0 0 15,0 0-15,-21-1 0,21 22 16,0-21-16,-21 0 0,-21 21 31,0 21-15,0 0-16,-21 1 0,20-1 0,1 0 16,0 0-16,21 0 15,0 0-15,0 1 0,0-1 0,0 0 16,0 0-16,21-21 0,0 21 15,1-21-15,-1 0 0,0 21 16,21-21-16,-21 0 0,1 0 0,20 0 16</inkml:trace>
  <inkml:trace contextRef="#ctx0" brushRef="#br0" timeOffset="56471.45">26056 5842 0,'0'0'0,"0"-21"15,0 0-15,-21 0 0,0 21 0,-22 0 16,22 0-16,-21 0 0,0 0 0,20 0 16,-20 0-16,0 21 0,21 0 15,-1 0-15,-20 0 0,21 0 0,0 1 16,21 20-16,0-21 0,0 0 16,0 0-16,0 1 0,21-1 0,0 0 15,0 0-15,0 0 0,1-21 16,20 21-16,-21-21 0,21 0 0,1 0 15,-22 0-15,21 0 0,-21 0 0,22-21 16,-1 0-16,-21 21 16,0-42-16,22 21 0,-22-1 0,0-20 15,0 0-15,0-1 0,-21-20 16,22 21-16,-22-22 0,21 22 0,-21-1 16,0-20-16,21 21 0,-21-1 15,21 1-15,-21 21 0,0 0 0,21-1 16,-21 1-16,-21 42 15,0 1-15,0-1 16,0 0-16,-1 21 0,22 1 0,0 20 16,-21-21-16,21 22 15,0-22-15,-21 22 0,21-22 0,0 22 0,0-22 16,0 0-16,0-21 16,0 22-16,0-22 0,21 21 0,0-21 15,1-21-15,-1 22 0,0-1 16</inkml:trace>
  <inkml:trace contextRef="#ctx0" brushRef="#br0" timeOffset="56676.34">26733 5906 0,'-21'0'0,"0"21"0,0 0 0,0 0 16,0 0-16,-1 0 0,1 1 15,21 20-15,-21-21 0,21 0 0,-21 0 16,21 1-16,0-1 0,0 0 0,0 0 16,0 0-16,21-21 15,0 0-15,0 0 16</inkml:trace>
  <inkml:trace contextRef="#ctx0" brushRef="#br0" timeOffset="56855.32">27114 5800 0,'0'0'0,"-42"127"31,21-85-31,0-21 16,0 22-16,-22-1 0,1 0 0,21 1 15,-22-1-15,1 0 0,21-21 16,-21 22-16,-1-1 0</inkml:trace>
  <inkml:trace contextRef="#ctx0" brushRef="#br0" timeOffset="57323.05">20045 7535 0,'0'0'0,"0"-21"0,0 0 16,0 0-16,0 0 0,0 42 31,0 0-31,0 0 0,0 0 0,0 22 16,-21-1-16,21 0 0,0 1 15,0-1-15,-22 0 0,1 1 16,0-22-16,21 21 0,-21 1 0,21-22 16,-21 21-16,21-21 0,0 0 15,0 1-15,21-22 16,0 0-16,0 0 0,0-22 16,1 22-16,-1-21 0</inkml:trace>
  <inkml:trace contextRef="#ctx0" brushRef="#br0" timeOffset="57591.9">20468 7747 0,'21'-21'0,"-42"42"0,63-84 0,-20 41 0,-22 1 16,0 0-16,-22 21 15,1 0-15,0 0 0,0 0 16,0 0-16,0 21 0,-1 0 16,1-21-16,0 22 0,21-1 0,0 0 15,0 0-15,0 0 0,0 0 0,21 1 16,0-22-16,1 21 0,-1 0 15,0 0-15,0 0 0,21 0 0,-20 1 16,-1-22-16,0 21 0,0 0 16,0 0-16,-21 0 0,0 0 15,-21 1-15,-21-22 0,21 0 16,-22 0-16,1 0 0,0 0 16,-1 0-16,1 0 0,0 0 0,-1 0 15,1-22-15,21 1 0</inkml:trace>
  <inkml:trace contextRef="#ctx0" brushRef="#br0" timeOffset="57763.8">20108 7366 0,'0'0'0,"21"-21"0,-21 0 0,0 0 16,22-1-16,-1 1 0,0 21 46,0 21-46,0-21 16,22 0-16</inkml:trace>
  <inkml:trace contextRef="#ctx0" brushRef="#br0" timeOffset="58183.16">21357 7535 0,'42'0'0,"-84"0"0,148 0 0,-64 0 0,22 0 15,-22 0-15,0 0 0,1 0 16,-1 0-16,-21 0 0,0-21 0,1 21 16,-22-21-16,0 0 0,0 0 15,0 0-15,-22-1 16,-20 1-16,21 21 0,0 0 16,-22 0-16,1 0 0,0 0 15,21 21-15,-22 1 0,1 20 0,21-21 16,0 21-16,-22 1 0,43-22 0,-21 21 15,21 1-15,-21-1 0,21 0 16,0-21-16,0 22 0,0-22 0,21 21 16,0-21-16,0 22 0,1-22 15,-1 0-15,0 0 0,0 22 0,-21-22 16,0 0-16,0 0 0,0 0 16,0 0-16,-21-21 0,0 0 15,0 0-15,-22 0 0,1 0 16,0 0-16,-1 0 0,1 0 0,0-21 15,20 0-15,-20 0 0,21 0 16,0 0-16,0 21 0,21-22 0,0 1 16,0 0-16,0 0 0,21 0 15,0 0-15,0-1 0,21 1 0,1 0 16,-1 0-16,0 21 0</inkml:trace>
  <inkml:trace contextRef="#ctx0" brushRef="#br0" timeOffset="58730.84">22077 7832 0,'21'0'0,"-42"0"0,63 0 0,-21 0 16,0 0-16,1-21 15,-22-1-15,0 1 16,21 0-16,-21 0 0,0 0 16,0 0-16,0-1 0,0 1 15,0 0-15,0 0 0,-21 21 0,21-21 16,-22 21-16,1 0 0,0 0 0,0 21 15,0 0-15,0 0 0,-1 0 16,1 22-16,0-22 0,0 21 0,0-21 16,0 22-16,21-1 0,-22 0 15,22-20-15,0 20 0,0 0 16,0-21-16,22 1 0,-1 20 0,0-21 16,21-21-16,-21 21 0,1 0 15,20-21-15,0 0 0,-21 0 0,22 0 16,20 0-16,-20-21 0,-1 0 15,0 0-15,1 0 0,-1-22 0,0 22 16,1-21-16,-1 0 0,0-1 0,-21-20 16,22 20-16,-22-20 0,21 21 15,-21-22-15,1-21 0,-1 22 0,0-1 16,0 1-16,-21-1 0,0 1 16,21 21-16,-21-22 0,0 43 0,0 0 15,0 0-15,0-1 0,-21 44 16,0-1-1,0 21-15,0 0 0,-22 22 0,22-1 16,0 1-16,-21-1 0,20 22 16,1-21-16,-21-1 0,21 1 0,0-1 15,-1-21-15,1 22 0,0-22 0,21 22 16,0-22-16,0-21 0,0 22 16,0-22-16,0 0 0,0 0 0,0 0 15,21-21-15,0 0 0,22 0 16,-22 0-16,0 0 0</inkml:trace>
  <inkml:trace contextRef="#ctx0" brushRef="#br0" timeOffset="59083.64">22966 7959 0,'0'0'0,"21"0"0,0 0 31,0 0-31,0 0 0,1 0 16,-1-21-16,0 21 0,0 0 0,21 0 15,-20-22-15,-1 22 0,0-21 0,21 21 16,-21-21-16,1 21 0,-22-21 16,21 0-16,-21 0 0,0-1 15,0 1-15,-21 0 16,-1 21-16,1 0 0,0-21 16,-21 21-16,-1 0 0,22 0 0,-21 21 15,0 0-15,20 0 0,-20 1 16,21-1-16,-21 0 0,20 21 0,1-21 15,0 22-15,21-22 0,0 21 0,0-21 16,0 1-16,0-1 0,21 0 16,0 0-16,22 0 0,-22 0 0,21-21 15,1 22-15,-1-22 0,21 0 16,-20 0-16,20 0 0,1 0 0,-1 0 16,1-22-16,-1 1 0,1 21 15</inkml:trace>
  <inkml:trace contextRef="#ctx0" brushRef="#br0" timeOffset="59751.26">24045 7747 0,'0'0'0,"0"-21"0,-21 21 0,0 0 15,0 0-15,0 0 0,-1 0 16,-20 21-16,21-21 0,0 21 0,-22 22 16,22-22-16,0 0 0,-21 21 15,21 1-15,-1-22 0,1 21 0,21 0 16,0 1-16,0-22 0,0 0 15,0 21-15,0-20 0,0-1 0,0 0 16,21-21-16,22 21 0,-22 0 16,21-21-16,-21 0 0,22 0 15,-1 0-15,0 0 0,1 0 0,-1 0 16,0-21-16,1 21 0,-1-21 0,-21 0 16,22 0-16,-22-1 0,21-20 15,-21 0-15,0-1 0,1 1 0,-1 0 16,0-1-16,0-20 0,0 21 15,0-1-15,-21-20 0,22 20 0,-1-20 16,0 21-16,-21-1 0,21 1 0,-21 0 16,0-1-16,21 22 0,-21 0 15,-21 42 1,0 21-16,21-20 16,-21 20-16,0 21 0,-1-20 0,22 20 15,-21-20-15,21 20 0,-21 1 0,0-1 16,21-21-16,0 22 0,0-22 15,0 22-15,0-22 0,0-21 0,0 22 16,0-22-16,0 0 0,21 0 16,-21 0-16,21-21 0,0 0 0,22 0 15,-22 0-15,21 0 0,1-21 0,-1 21 16,-21-21-16,43 0 0,-22 0 16,0-1-16,1-20 0,-1 21 0,-21-21 15,21 20-15,-20-20 0,20 0 16,-21 21-16,-21-1 0,0 1 15,21 0-15,-21 0 0,-21 21 16,0 21-16,0 0 16,0 0-16,-1 22 0,-20-22 0,42 21 15,-21-21-15,21 22 0,-21-1 16,21-21-16,0 22 0,0-22 0,0 0 16,0 0-16,21 0 0,0 0 15,0 1-15,0-1 0,22-21 0,-22 0 16,21 21-16,-21-21 0,22 0 0,-1 0 15,0 0-15,1 0 16</inkml:trace>
  <inkml:trace contextRef="#ctx0" brushRef="#br0" timeOffset="60299.95">25717 8043 0,'43'-42'0,"-86"84"0,107-126 0,-43 63 16,-21-22-16,0 22 0,0 0 15,0 0-15,0 0 0,-21 21 16,0 0-16,0 0 0,-1 0 15,1 0-15,0 0 0,0 21 0,-21-21 16,20 42-16,1-21 0,0 0 0,0 1 16,0 20-16,0-21 15,21 21-15,0 1 0,-22-22 0,22 21 0,-21-21 16,21 1-16,0 20 0,0-21 16,0 0-16,0 0 0,0 1 15,0-1-15,21 0 0,1-21 0,-22 21 16,21-21-16,0 0 0,0 0 15,0 0-15,0 0 0,1 0 0,-1 0 16,0-21-16,21 0 0,-21 0 0,22-22 16,-22 22-16,0-21 0,0-22 15,22 22-15,-22-22 0,0 22 0,0-21 16,0 20-16,-21-20 0,21 20 16,-21-20-16,22 21 0,-1-1 15,-21-20-15,0 20 0,0 1 16,21 0-16,-21-1 0,21 1 0,-21 0 15,0 21-15,0-1 0,0 1 16,-21 42 0,0 1-16,0-1 0,-1 21 15,-20 0-15,21 22 0,0-22 0,-22 22 16,22-22-16,0 0 0,21 22 16,0-22-16,-21 22 0,21-22 0,0 22 15,0-22-15,0 21 0,0-20 0,21-1 16,0 0-16,-21 1 0,21-1 15,1-21-15,-1 0 0,0 1 16,-21-1-16,0 0 0,21 0 16,0-21-16,0 0 15,1 0-15,-22-21 16</inkml:trace>
  <inkml:trace contextRef="#ctx0" brushRef="#br0" timeOffset="60523.82">24532 7705 0,'0'0'0,"-42"-21"0,-1 21 16,-84-22 0,127 1-1,0 0-15,22 21 16,-1 0-16,21 0 0,0 0 0,1 0 15,20 0-15,1 0 0,-1 0 0,22 0 16,-22 0-16,22 0 0,0 0 16,-1 21-16</inkml:trace>
  <inkml:trace contextRef="#ctx0" brushRef="#br0" timeOffset="60787.67">26458 7705 0,'-42'42'31,"42"-21"-31,-21 0 0,0 1 16,21 20-16,-22-21 0,1 21 0,21-20 16,-21 20-16,21-21 0,0 21 15,0-20-15,0 20 0,0-21 0,0 0 16,0 22-16,0-22 0,21 0 15,0 0-15,1 0 0,-1-21 16,0 0-16,0 21 0,0-21 16,0 0-16,22 0 0,-22 0 15,21 0-15</inkml:trace>
  <inkml:trace contextRef="#ctx0" brushRef="#br0" timeOffset="61004.97">26903 7959 0,'0'0'0,"0"-43"0,21 22 15,64-63 1,-64 62-16,0 22 0,0 0 0,21 0 16,-20 0-16,-1 22 0,0-1 15,21 0-15,-21 0 0,22 21 16,-22 22-16,0-22 0,0 1 16,-21 20-16,0-21 0,0 1 0,-21-1 15,-21 0-15,-1-20 0,1 20 16,-21-21-16,20 0 0,-20 22 0,-1-22 15,1 0-15,-1 0 0,1 0 0,-1 0 16</inkml:trace>
  <inkml:trace contextRef="#ctx0" brushRef="#br0" timeOffset="61499.76">19621 9525 0,'-21'0'15,"42"0"-15,-63-21 0,42 0 0,0 0 0,-21 21 16,21-22-16,0 44 16,0-1-16,0 0 15,21 21-15,-21 1 0,0-1 16,0 0-16,21 1 0,-21-1 16,0 21-16,0-20 0,0-22 0,0 21 15,0 1-15,0-22 0,0 0 0,0 0 16,0 0-16,0 0 0,21-21 15,1 0-15</inkml:trace>
  <inkml:trace contextRef="#ctx0" brushRef="#br0" timeOffset="61851.56">20553 9673 0,'0'0'0,"21"-21"0,0 0 0,-21 0 0,0 0 15,-21 21-15,-21 0 16,20-22-16,-20 22 0,0 0 0,-1 0 16,-20 0-16,21 0 0,20 0 0,-20 22 15,21-22-15,0 21 0,0 0 16,21 0-16,0 0 0,0 0 0,0 1 16,0-1-16,21 0 0,0 0 15,0-21-15,21 42 0,-20-42 0,20 43 16,0-22-16,-21 0 0,22 0 0,-1 0 15,-21 1-15,22-1 0,-22 0 16,0 0-16,0 0 0,0 0 16,-21 1-16,0-1 0,0 0 0,0 0 15,-21 0-15,-21 0 0,21 1 16,-22-22-16,22 21 0,-21-21 0,21 0 16,-22 0-16,22 0 0,0 0 0,0 0 15,0-21 1,21-1-16</inkml:trace>
  <inkml:trace contextRef="#ctx0" brushRef="#br0" timeOffset="62043.48">19918 9186 0,'0'-21'0,"-21"21"31,21 21-15,0 1-1</inkml:trace>
  <inkml:trace contextRef="#ctx0" brushRef="#br0" timeOffset="64234.97">21675 9673 0,'0'0'0,"42"0"0,0 0 0,22-21 0,-22 0 16,0 21-16,1-21 0,-1-22 16,0 22-16,-20 0 0,-1 0 0,0 0 15,0-22-15,-21 22 16,0 0-16,0 0 0,0 0 0,0 0 15,-21-1-15,-21 1 0,20 0 0,-20 21 16,0-21-16,-1 21 0,1-21 16,0 21-16,-1 0 0,1 0 0,0 21 15,-1 0-15,22 0 0,0 0 16,0 1-16,0-1 0,21 21 0,-21 0 16,21 1-16,0-22 0,0 21 0,0 1 15,21-1-15,0 0 0,0 1 16,0-22-16,0 21 0,1-21 0,-1 0 15,0 1-15,0-1 0,21 0 16,-20-21-16,-22 21 0,21-21 16,-42 0-1,-1 0 1,-20 0-16,21 0 0,-21 0 0,20 0 16,-20-21-16,0 21 0,-1 0 15,22 0-15,-21 0 0,21 21 0,0 0 16,-22-21-16,43 21 0,-21 1 0,21 20 15,0-21-15,0 0 0,0 0 16,0 1-16,0-1 0,21 0 0,0 0 16,1-21-16,20 21 0,-21 0 0,21-21 15,1 0-15,20 0 0,-20 0 16,20 0-16,-21 0 0,22 0 16,-1 0-16,1 0 0,-22-21 0,22 21 15,-22-21-15,22 21 0,-22-21 16,0 0-16,-21 0 0,22-1 0,-22 22 15,0-21-15,0 0 0,-21-21 0,0 21 16,0-1-16,0 1 16,-21 21-16,0 0 0,0 0 15,21 21-15,-21 1 0,-1-1 16,1 0-16,21 0 0,0 0 0,-21 0 16,21 22-16,-21-22 0,21 0 15,0 0-15,-21-21 0,21 21 0,21-21 31,0 0-15,0 0-16,-21-21 0,21 0 16,1 21-16,-1-21 0,0 0 0,0 0 15,0-1-15,22 1 0,-22-21 0,0 21 16,0 0-16,0-1 0,22 1 16,-22 0-16,0 0 0,0 21 15,0 0-15,0 0 0,-21 21 16,22-21-16,-1 21 0,-21 0 15,21 1-15,-21-1 0,0 0 0,21 0 16,-21 0-16,21 0 16,0 1-16,-21-1 0,22-21 15,-1 21-15,0 0 0,0-21 16,0 21-16,0-21 0,22 0 0,-22 0 16,21 21-16,-21-21 0,22 0 0,-1 0 15,-21 0-15,22 0 0,-1 0 16,-21 0-16,21-21 0,1 0 0,-22 21 15,21-21-15,-21 0 0,1-22 0,-1 22 16,0 0-16,-21-21 0,0 21 16,0-1-16,0-20 0,0 21 15,-21 21-15,0 0 0,-22 0 0,22 0 16,-21 0-16,-1 0 0,1 21 0,0 0 16,-1-21-16,1 43 0,0-22 15,21-21-15,-1 21 0,1 0 16,0 0-16,21 0 0,0 1 15,21-1-15,0-21 16,1 0-16,-1 0 0,21 0 16,-21 0-16,0 0 0,22 0 0,-22-21 15,0 21-15,0-22 0,0 22 0,1-21 16,-22 0-16,21 0 0,0 0 16,-21 0-16,0-1 0,0 44 46,0-1-46,0 0 0,0 0 0,0 21 16,0-20-16,0-1 0,0 0 16,0 0-16,0 0 0,0 0 0,21 1 15,0-22-15,0 21 0,1-21 0,-1 0 16,0 0-16,0 21 0,21-21 16,1 0-16,-22 0 0,21 0 0,1 0 15,-1-21-15,0 0 0,1-1 0,-22 22 16,0-21-16,0-21 0</inkml:trace>
  <inkml:trace contextRef="#ctx0" brushRef="#br0" timeOffset="64683.71">24066 9525 0,'0'0'0,"0"-21"0,0 0 0,0 42 16,-21 21-1,21-21-15,0 22 0,-21-1 0,0 0 16,0 22-16,0-22 0,21 1 15,-22-1-15,1 0 0,21 1 16,0-22-16,-21 21 0,0-21 0,21 0 16,-21 1-16,21-1 0,0 0 0,0 0 15,-21-21-15,21 21 16,-22-21 0,22-21-1,0 0-15,0 0 16,0 0-16,22-1 0,-1 1 15,21 0-15,0 0 0,-20 0 0,20 0 16,0 21-16,1 0 0,-1 0 16,0 0-16,1 0 0,-1 0 0,0 21 15,1 0-15,-1 21 0,-21-21 0,0 1 16,0 20-16,1-21 0,-22 21 16,0-20-16,0 20 0,0-21 0,-22 0 15,-20 0-15,21 22 0,-21-22 16,-1-21-16,1 21 0,0 0 15,-1-21-15,1 0 0,-22 0 0,22 0 16,0 0-16,-1 0 0,22-21 0,0 0 16,0 0-16,21 0 0,0-1 15,0 1-15,21 0 0,0-21 0,22 21 16,-22-22-16,21 1 0</inkml:trace>
  <inkml:trace contextRef="#ctx0" brushRef="#br0" timeOffset="64915.58">24574 9525 0,'127'-63'16,"-254"126"-16,276-126 16,-128 63-16,0 21 0,0 0 15,-21 0-15,0 21 0,0 1 0,0-1 16,0 22-16,0-22 0,-21 21 16,0 1-16,0-22 0,21 22 0,-22-22 15,1 0-15,0 1 0,0-1 0,21 0 16,-21-20-16,21 20 0,-21-21 15,21 0-15,0 0 0,0 1 0,0-1 16,21-21 0,0 0-16,21 0 0,-21 0 0,1-21 15,20-1-15</inkml:trace>
  <inkml:trace contextRef="#ctx0" brushRef="#br0" timeOffset="65235.39">24977 10097 0,'0'0'16,"0"-22"-1,21 1-15,0 21 0,0 0 0,0-21 16,0 21-16,1 0 0,-1-21 16,0 21-16,21-21 0,-21 21 15,1-21-15,-1 21 0,0-22 0,0 1 16,-21 0-16,0 0 16,-21 21-1,0 0-15,0 0 16,-22 21-16,1 0 0,0 0 15,-1 1-15,1-1 0,21 21 0,-22-21 16,1 22-16,21-22 0,21 0 16,0 0-16,0 0 0,0 22 0,0-22 15,0 0-15,21-21 0,0 21 0,0 0 16,22 0-16,-1-21 0,0 0 16,1 22-16,-1-22 0,0 0 0,22 0 15,-22 0-15,1 0 0,20-22 16,-21 1-16,1 0 0,-1 0 0</inkml:trace>
  <inkml:trace contextRef="#ctx0" brushRef="#br0" timeOffset="65726.96">25971 9864 0,'0'0'0,"-42"-85"32,0 85-32,-1 0 0,22 0 0,-21 21 15,0 0-15,-1 1 0,1 20 16,0-21-16,-1 21 0,22-20 0,0 20 15,0-21-15,0 21 0,21-20 16,0-1-16,0 21 0,0-21 0,0 0 16,0 1-16,21-1 0,-21 0 15,21 0-15,0 0 0,0-21 16,22 21-16,-22-21 0,0 0 0,21 0 0,1 0 16,-1 0-16,0 0 0,-21 0 15,22-21-15,-1 0 0,-21-21 16,22 21-16,-22-22 0,0 1 0,21 0 15,-21-1-15,1 1 0,-1-22 16,21 1-16,-42-1 0,21 1 0,0-1 16,1 22-16,-22-21 0,0 20 15,21 1-15,-21 0 0,21 20 0,0 1 16,-21 0-16,21 21 0,-21 42 16,0-20-1,0 20-15,0 0 0,0 22 16,0-1-16,0 1 0,-21-22 15,0 22-15,0-1 0,0-21 0,-1 22 16,1-22-16,0 1 0,21-22 0,0 21 16,-21-21-16,21 22 0,0-22 15,0 0-15,0 0 0,0 0 0,0 0 16,21-21-16,0 0 16,0 0-16,1 0 0,-1 0 0,0 0 15,0-21-15,0 0 0,0 21 16,1-21-16</inkml:trace>
  <inkml:trace contextRef="#ctx0" brushRef="#br0" timeOffset="65946.83">26712 9843 0,'0'0'16,"-21"0"0,0 21-16,0-21 0,0 21 15,-1 21-15,1-21 0,0 1 0,0 20 16,0-21-16,0 21 0,21 1 15,0-22-15,0 0 0,0 21 0,0-20 16,0-1-16,0 21 0,0-21 16,21 0-16,0 1 0,0-1 0,0-21 15,22 21-15,-22-21 0,0 0 16,0 0-16,21 0 0,-20-21 16,-1 21-16,0-21 0</inkml:trace>
  <inkml:trace contextRef="#ctx0" brushRef="#br0" timeOffset="66154.71">27136 9716 0,'21'-22'0,"-42"44"0,42-65 15,0 43-15,0 0 0,-21 21 16,0 22-16,0-22 0,0 21 16,0 1-16,0-1 0,0 21 0,21-20 15,-21-1-15,21 22 0,1-22 16,-22 21-16,0-20 0,0 20 15,0 1-15,0-22 0,0 0 0,-22 1 16,-20-1-16,0 0 0,-1 1 16,-20-22-16,21 21 0,-22-21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3T12:16:07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4043 1228 0,'0'0'0,"0"-21"0,-21-22 0,21 22 0,0-21 15,-22 21-15,22-1 0,-21 1 16,21 0-16,-21 21 16,21 21-16,0 22 15,0-22-15,0 21 0,0 0 16,0 22-16,0-22 0,0 22 0,0-1 16,0 1-16,0-1 0,0 1 15,-21-1-15,0-20 0,21 20 0,-21 1 16,-1-22-16,22 0 0,0 1 0,-21-22 15,21 21-15,-21-21 0,0 0 16,21 1-16,0-44 47,0-20-47,0 21 0,21 0 0</inkml:trace>
  <inkml:trace contextRef="#ctx0" brushRef="#br0" timeOffset="295.86">4381 1524 0,'0'21'0,"0"-42"0,0 63 0,0-20 16,0-1-16,0 0 0,0 0 16,0 0-16,22-21 0,-1 0 15,0 0 1,0 0-16,0-21 0,0 0 15,1 21-15,-22-21 0,21 0 16,-21-1-16,0 1 0,0 0 0,0 0 16,0 0-16,-21 0 15,-1 21-15,1 0 0,0 0 0,0 0 16,-21 0-16,20 21 0,1 0 16,0-21-16,0 21 0,0 0 0,0 0 15,-1 1-15,22-1 0,0 0 16</inkml:trace>
  <inkml:trace contextRef="#ctx0" brushRef="#br0" timeOffset="1344.23">6985 931 0,'0'0'0,"0"-42"0,-21 0 0,21 21 16,-21-22-16,21 22 0,0 0 0,0 0 16,0 0-16,-22 21 0,1 21 15,21 0-15,0 0 0,-21 21 16,0 22-16,0-1 0,21 1 0,-21 21 16,-1-22-16,1 22 0,21-1 15,-21 1-15,0 0 0,0-1 16,0 1-16,-1 0 0,1-22 0,-21 22 15,0-22-15,20-20 0,-20 20 16,0-20-16,-1-22 0,1 21 0,21-21 16,-21-21-16,-1 0 0,22 0 15,0 0-15,-21 0 0,20 0 0,1-21 16,0 0-16,0-21 0,0 20 0,21-20 16,0 0-16,0-22 0,0 22 15,0-22-15,0 1 0,0-1 0,0 1 16,0-1-16,0 1 0,21 21 15,0-1-15,-21 1 0,21 21 0,0 0 16,1 21-16,-1 21 16,-21 0-16,21 21 0,0-21 15,0 43-15,0-22 0,-21 22 0,22-22 16,-1 22-16,0-1 0,0-21 16,0 22-16,-21-22 0,21 1 0,1-1 15,-1 0-15,-21-21 0,21 22 0,0-22 16,0 0-16,22-21 0,-22 21 15,0-21-15,21 0 0,1 0 0,-1 0 16,0-21-16,1 21 0,-1-21 16,21 0-16,-20-22 0,-1 22 0,0-21 15,1 21-15,-1-22 0,0-20 16,-20 21-16,20-1 0,-21 1 16,0-22-16,0 43 0,1-21 0,-22 21 15,0 0-15,0-1 0,0 44 31,0-1-31,0 0 16,0 21-16,0-21 0,-22 22 0,1-1 16,21 0-16,-21 1 0,21-22 0,0 21 15,0 1-15,0-22 16,0 0-16,0 0 0,0 0 0,0 0 0,21-21 16,0 0-16,1 0 15,-1 0-15,0 0 0,0 0 0,21 0 16,-20-21-16,20 0 0,-21 21 15,0-42-15,0 21 0,1-1 16,-1-20-16,-21 21 0,21-21 0,-21-1 16,0 1-16,0 0 0,0-1 0,0 1 15,-21 21-15,0-22 0,-1 22 16,1 0-16,0 0 0,0 21 0,0 0 16,0 0-16,-1 0 15,1 0-15,0 21 0,0 0 0,21 0 16,-21 22-16,21-22 0,0 21 15,0-21-15,0 1 0,0 20 0,0-21 16,21 0-16,0 0 0,0 1 0,22-1 16,-22-21-16</inkml:trace>
  <inkml:trace contextRef="#ctx0" brushRef="#br0" timeOffset="1605.09">8361 1503 0,'0'0'16,"0"-21"-16,0 0 0,0-1 0,-21 1 16,-1 21-16,1 0 0,0-21 0,0 21 15,0 0-15,0 0 0,-22 21 16,22 0-16,0 1 0,-21-1 0,20 21 16,1 0-16,0 1 0,0-1 15,0 0-15,0 1 0,21-1 16,0 0-16,0 1 0,0-22 0,0 21 15,0 1-15,0-22 0,21 0 16,0 0-16,0 0 0,21 0 0,1-21 16,-1 0-16,22 0 0,-22 0 0,21 0 15,1 0-15</inkml:trace>
  <inkml:trace contextRef="#ctx0" brushRef="#br0" timeOffset="2051.83">9102 1693 0,'0'-21'0,"0"42"0,0-63 0,0 21 16,0-21-16,-22 42 0,1-22 0,0 1 16,-21 21-16,21 0 0,-22 0 0,22 0 15,-21 0-15,21 0 0,-22 0 16,1 21-16,21 1 0,-22 20 0,22-21 16,-21 21-16,21-20 0,0 20 15,-1 0-15,22 1 0,0-1 0,0-21 16,0 21-16,0-20 0,0-1 0,0 0 15,22 0-15,-1-21 16,0 0-16,0 0 0,21 0 0,1 0 16,-22 0-16,21 0 0,1-21 0,-22 21 15,21-21-15,-21 0 0,22-22 16,-22 22-16,0 0 0,0-21 0,-21-1 16,0 1-16,21 0 0,-21-1 15,0 22-15,0-21 0,0 21 0,0-1 16,0 44-1,0-1 1,-21 21-16,21-21 0,0 22 0,0-22 16,0 21-16,0 0 0,0-20 15,0 20-15,0-21 0,0 0 16,0 0-16,0 1 0,21-1 0,0 0 16,1-21-16,-1 0 0,0 0 15,21 0-15,-21 0 0,22 0 0,-22-21 16,21 0-16,-21-1 0,22 1 0</inkml:trace>
  <inkml:trace contextRef="#ctx0" brushRef="#br0" timeOffset="2304.98">9715 699 0,'0'0'0,"0"-22"0,-21 1 0,21 0 16,-21 21-16,0 21 0,21 0 15,-21 22-15,0 20 0,21 1 16,-22 20-16,1-20 0,21 21 0,-21-1 16,0-20-16,21 20 0,-21-20 0,0-1 15,21 22-15,0-21 0,0-1 16,-22-21-16,22 22 0,0-22 0,0 1 16,0-22-16,0 21 0,0-21 15,0 0-15,22-21 0,-1 0 16,0 0-16,0 0 0,0 0 0,0 0 15</inkml:trace>
  <inkml:trace contextRef="#ctx0" brushRef="#br0" timeOffset="2640.53">9927 1524 0,'0'-21'0,"0"42"0,0-63 0,-21 63 31,0 0-31,0 21 0,21-20 16,-22 20-16,1 0 0,0 1 0,21-1 15,0-21-15,-21 21 0,21 1 16,0-22-16,0 0 0,0 21 0,0-20 16,0-1-16,21-21 0,0 21 15,0-21-15,22 0 0,-1 0 0,-21 0 16,22 0-16,20 0 0,-21-21 16,1 0-16,-22-1 0,21 1 15,1-21-15,-22 0 0,0-1 0,0 1 16,0 0-16,-21-1 0,0 1 0,0 21 15,0-22-15,-21 22 0,21 0 16,-21 21-16,-21 0 0,20 0 0,-20 0 16,0 0-16,-1 0 0,1 0 15,21 0-15,-21 21 0,20 0 0,-20-21 16,42 22-16,0-1 0,0 0 16</inkml:trace>
  <inkml:trace contextRef="#ctx0" brushRef="#br0" timeOffset="3028.3">10541 1545 0,'0'0'16,"-21"-21"-16,21 0 0,0 0 0,0 0 0,0-1 15,0 1-15,0 0 16,21 21-16,0 0 0,0 0 15,0 0-15,1 0 0,20 0 16,-21 21-16,21-21 0,-20 21 0,20 22 16,-21-22-16,0 21 0,0 1 15,1-1-15,-22 0 0,0 1 16,0-1-16,0 0 0,0 1 0,0-1 16,0-21-16,0 0 0,0 0 15,0 1-15,-22-22 0,1 0 16,21-22-1,0 1-15,0 0 16,0 0-16,0-21 0,0 20 0,21-20 16,1 21-16,-1-21 0,-21-1 15,21 1-15,0 0 0,0 20 0,22-20 16,-22 21-16,0 0 0,21 0 16,-21-1-16,22 22 0,-22 0 15,21 0-15,-21 0 0</inkml:trace>
  <inkml:trace contextRef="#ctx0" brushRef="#br0" timeOffset="3432.07">11663 1588 0,'0'0'0,"21"0"0,21-64 32,-21 43-32,-21 0 15,22 0-15,-22-1 0,0 1 16,-22 21-1,1 0 1,0 0-16,0 21 0,0-21 0,0 22 16,-1-1-16,1 0 0,0 21 15,0-21-15,21 1 0,-21 20 0,21-21 16,0 0-16,0 22 0,0-22 0,21 0 16,0 0-16,-21 0 0,21-21 15,0 21-15,1 1 0,-1-22 0,0 21 16,21-21-16,-21 21 0,1-21 15,-1 21-15,0-21 0,-21 21 16,21-21-16,0 21 0,-21 1 16,0-1-16,0 0 15,-21-21-15,0 21 16,-21-21-16,20 0 0,1 0 0,-21 0 16,0 0-16,-1 0 0,1 0 15,0 0-15,-1 0 0,1-21 0,0 0 16,-22 0-16,22-1 0,-22 1 0,22 0 15</inkml:trace>
  <inkml:trace contextRef="#ctx0" brushRef="#br0" timeOffset="3772.92">9356 953 0,'148'0'32,"-64"0"-32,1 0 0,0 0 15,21 0-15,21-22 0,-22 22 0,1 0 16,21 0-16,-21-21 0,0 21 15,0 0-15,-22 0 0,1-21 0,0 21 16,-1 0-16,-20 0 0,-22 0 16,1 0-16,-22 0 0,21 0 0,-63 0 31,0 0-31,0 21 0,-22-21 16,1 21-16,0 1 0,-22-1 15</inkml:trace>
  <inkml:trace contextRef="#ctx0" brushRef="#br0" timeOffset="4651.03">3133 3281 0,'0'0'16,"21"-21"-16,0 0 0,0-22 0,-21 22 0,21 0 16,0 0-16,-21 0 0,22-1 15,-1 1-15,0 0 0,0 0 16,0 21-16,22 0 0,-22 0 15,0 0-15,21 21 0,-21 21 0,22 1 16,-22-1-16,0 0 0,0 22 16,0-1-16,-21 1 0,0-1 15,0 1-15,0-22 0,-21 22 0,0-22 16,0 22-16,-21-22 0,20 0 16,-20 1-16,0-22 0,-1 21 0,1-21 15,-21 0-15,20 1 0,1-1 16,0-21-16,20 0 0,-20 0 0,0 0 15,21 0-15,-1-21 0,-20-1 0,21 1 16,21 0-16,-21 0 0,21-21 16,0 20-16,0 1 0,0-21 15,0 21-15,21-22 0,0 22 0,0 0 16,0 0-16,22 0 0,-22 0 16,21 21-16,1 0 0,-1 0 15,0 0-15,22 21 0,-22 0 0,0 0 16,1 0-16,-1 0 0,0 22 0,-20-22 15,-1 21-15,0-21 0,0 22 16,-21-22-16,0 0 0,0 21 0,0-20 16,0-1-16,0 0 0,0 0 15,0 0-15,0 0 16,21-21-16,0 0 16,1-21-1,-1 0-15</inkml:trace>
  <inkml:trace contextRef="#ctx0" brushRef="#br0" timeOffset="4824.93">4360 3683 0,'0'-21'47,"21"21"-32,-21-21 1,22 21-16,-1 0 0</inkml:trace>
  <inkml:trace contextRef="#ctx0" brushRef="#br0" timeOffset="5269.09">5821 3112 0,'0'0'0,"0"-22"0,0 1 0,0-21 16,0 21-16,21 0 0,0-1 0,0 1 15,-21 0-15,21 21 0,1 0 16,-1 21-16,-21 0 16,0 22-16,0-1 0,0 22 0,0-1 15,0 1-15,0-1 0,-21 1 16,21-1-16,-22 1 0,1-1 0,0-21 15,0 22-15,0-22 0,0 1 16,-1-1-16,22 0 0,-21-21 16,21 22-16,-21-22 0,21 0 0,0 0 15,0 0-15,21-21 16,0-21 0,-21 0-16,22-21 0,-1 21 0</inkml:trace>
  <inkml:trace contextRef="#ctx0" brushRef="#br0" timeOffset="5488.97">6032 3175 0,'0'0'0,"0"-21"15,-63-64 1,63 64-16,0 0 0,0 0 16,0 0-16,21 21 0,0 0 15,22-22-15,-22 22 0,21 0 16,0 0-16,1-21 0,-1 21 0,0 0 15,1 0-15,20 0 0,-20 0 0,-1 0 16,-21 0-16,0 0 0,0 21 16,-21 1-16,-21-22 15,0 21-15,-21 0 16</inkml:trace>
  <inkml:trace contextRef="#ctx0" brushRef="#br0" timeOffset="5669.87">5778 3387 0,'0'0'0,"-21"21"0,0 0 0,21 0 16,0 0-16,0 1 16,21-1-16,0-21 0,1 0 15,20 0-15,-21 0 0,21 0 0,1 0 16,20 0-16,-20 0 0,20-21 16,-21-1-16,22 22 0,-1-21 0,1 0 15,-22 0-15,22 0 16,-1 0-16,1-1 0</inkml:trace>
  <inkml:trace contextRef="#ctx0" brushRef="#br0" timeOffset="5960.26">7154 3048 0,'0'0'15,"21"-21"-15,-21 0 0,-21 0 16,0 21 0,0 0-16,-21 21 0,20 0 0,1 0 15,0 21-15,-21 22 0,21-22 16,-1 22-16,-20-1 0,21 1 0,0-1 15,0 1-15,-1-1 0,1 1 16,21-22-16,0 0 0,0 22 16,0-43-16,0 21 0,0-20 0,21 20 15,1-21-15,-1 0 0,21-21 16,0 0-16,1 0 0,20 0 0,-20 0 16,20 0-16,-21 0 0,22-21 15,-22 0-15,1 0 0,-1 21 0,21-21 16,-20-1-16,-22 1 0,21-21 0,-21 21 15,1 0-15,-1-1 0,-21 1 16,0-21-16,0 21 0,0 0 0,-21-1 16</inkml:trace>
  <inkml:trace contextRef="#ctx0" brushRef="#br0" timeOffset="6144.15">7070 3556 0,'0'0'0,"21"0"15,0 0-15,0 0 0,0 0 16,0 0-16,22 0 0,-22 0 16,21 0-16,1 0 0,-22 0 0,21-21 15,0 21-15,1-21 0,-22 21 16,21-21-16,-21-1 0,1 1 0,-1 0 16,-21 0-16,0 0 15</inkml:trace>
  <inkml:trace contextRef="#ctx0" brushRef="#br0" timeOffset="6305.06">7133 3090 0,'-42'-21'16,"84"42"-16,-127-63 0,64 42 0,0-21 0,0 21 15,21-21-15,0 0 16,21 21-16,0 0 0,22 0 16,-1 0-16,0 0 0,1 0 0,20 0 15,-21 0-15,22 0 0,-1 0 16,1 0-16,-1-22 0,1 22 0,21-21 15</inkml:trace>
  <inkml:trace contextRef="#ctx0" brushRef="#br0" timeOffset="6984.56">9991 3133 0,'0'-21'0,"21"21"15,0-22-15,0 1 0,0 21 16,-21-21-16,0 0 0,21 21 0,-21-21 16,0 0-16,0-1 0,0 1 15,-21 0-15,0 0 0,-21 0 0,-1 21 16,-20-21-16,21-1 0,-22 22 15,1 0-15,-1 0 0,1 0 0,-1 22 16,1-22-16,-1 21 0,22 0 0,-22 0 16,22 21-16,21-20 0,0-1 15,-1 0-15,22 0 0,0 0 0,0 0 16,22 1-16,-1-1 0,0 0 16,21-21-16,1 21 0,-1-21 0,0 0 15,1 0-15,20 0 0,1 0 16,-1 0-16,-21 0 0,22 0 15,-22 0-15,1 0 0,-1 0 0,-21 0 16,-21 21-16,-21-21 16,-21 0-16,-1 21 0,1-21 15,-22 0-15,22 22 0,-21-1 16,-1 0-16,1-21 0,-1 21 0,22 0 16,-1 0-16,1 1 0,0-1 0,-1 0 15,22 0-15,21 0 16,0 0-16,0 1 0,0-1 0,21 0 15,1-21-15,20 21 0,-21-21 16,43 0-16,-22 0 0,0 0 16,1 21-16,20-21 0,-21 0 0,22 21 15,-22-21-15,22 22 0,-22-1 16,-21 0-16,22 0 0,-22 21 0,-21-20 16,0 20-16,0-21 0,0 21 0,0 1 15,0-1-15,-21 22 0,-1-22 16,1 0-16,0 1 0,0-1 0,0 0 15,0 1-15,21-1 0,0-21 16,-22 21-16,22-20 0,0-1 16,22-21-16,-1 0 0,21 0 0,0 0 15,1-21-15,20-1 0</inkml:trace>
  <inkml:trace contextRef="#ctx0" brushRef="#br0" timeOffset="7268.39">11515 2963 0,'0'0'16,"0"-21"-16,-22 21 0,1 0 16,0 0-16,21 21 0,-21 1 15,0 20-15,21 21 0,-21-20 0,21 20 16,-22 22-16,22-22 0,0 1 15,-21-1-15,21 1 0,-21-1 16,21-20-16,0-1 0,-21 0 0,21 1 16,0-22-16,0 0 0,0 0 0,0 0 15,0 1-15,21-22 0,0 0 16,0 0-16,1 0 0,-1 0 0,0 0 16,0-22-16,0 1 0</inkml:trace>
  <inkml:trace contextRef="#ctx0" brushRef="#br0" timeOffset="7472.28">11578 3112 0,'0'0'0,"0"-22"15,0-20-15,0 0 0,0 21 0,0-1 16,0 1-16,0 0 0,21 21 16,22 0-16,-22 0 0,0 0 15,21 0-15,1 0 0,20 0 0,-21 0 16,22 0-16,-1 0 0,-20 0 15,20 0-15,-20 0 0,-1 21 0,-21-21 16,0 21-16,-21 1 0,0-1 16,-21 0-16,-21 0 15</inkml:trace>
  <inkml:trace contextRef="#ctx0" brushRef="#br0" timeOffset="7621.19">11324 3471 0,'0'0'0,"-21"0"0,21 22 0,21-22 15,0 0-15,22 0 16,-1 0-16,0 0 0,1 0 16,-1 0-16,21 0 0,1 0 0,-1-22 15,22 1-15,-21 21 0,20-21 16,-20 0-16</inkml:trace>
  <inkml:trace contextRef="#ctx0" brushRef="#br0" timeOffset="7932.01">12785 2985 0,'0'0'16,"0"-22"-16,0 1 0,0 0 16,0 0-16,-22 21 15,1 21-15,21 0 0,-21 0 16,0 1-16,21 20 0,-21 0 16,0 22-16,-1-22 0,-20 22 0,21-1 15,0 1-15,21-1 0,-21 1 16,21-1-16,0-21 0,0 1 0,0-1 15,21 0-15,0-20 0,0 20 16,21-21-16,-20 0 0,20 0 0,0-21 16,22 0-16,-22 0 0,0 0 15,22 0-15,-22 0 0,22 0 0,-22 0 16,0-21-16,1 0 0,-1 0 16,0 0-16,1 0 0,-22-22 0,0 22 15,0 0-15,-21-21 0,0 20 16,0-20-16,0 21 0,-21 0 0,-21 0 15,-1-1-15</inkml:trace>
  <inkml:trace contextRef="#ctx0" brushRef="#br0" timeOffset="8096.92">12658 3387 0,'0'0'0,"-22"0"0,44 0 31,-1 0-31,0 0 0,0 0 16,21 0-16,-20 0 0,20 0 15,0 0-15,-21 0 0,22 0 0,-1-21 16,0 21-16,1-22 0,-1 22 16,-21-21-16,0 0 0,1 0 0</inkml:trace>
  <inkml:trace contextRef="#ctx0" brushRef="#br0" timeOffset="8252.83">12848 2900 0,'0'0'0,"-21"0"0,21-21 15,21 21 17,0-21-32,22 21 0,-22 0 15,21 0-15,0 0 0,1 0 16,-1-22-16,0 22 0,1 0 0</inkml:trace>
  <inkml:trace contextRef="#ctx0" brushRef="#br0" timeOffset="8472.7">13822 2371 0,'0'0'0,"21"0"0,0 0 16,0 0-1,-21 21-15,0 0 0,0 0 16,0 0-16,0 1 0,0-1 0,-21 21 15,0-21-15,0 0 0,21 1 16,-21 20-16,-1-21 0,1 0 0,0 0 16,0 1-16,0-1 0,21 21 0</inkml:trace>
  <inkml:trace contextRef="#ctx0" brushRef="#br0" timeOffset="8876.46">14457 3006 0,'21'-64'31,"-42"128"-31,63-149 0,-42 64 16,-21 21-16,0 0 0,-22 0 0,22 0 15,-21 0-15,0 21 0,-1-21 16,1 21-16,0 0 0,-1 1 15,1-22-15,21 21 0,0 0 0,-1 0 16,22 0-16,0 0 0,0 1 16,0-1-16,22 0 0,20 0 0,-21 0 15,0 0-15,22 1 0,-1-1 0,0 0 16,-21-21-16,22 21 0,-1 0 16,0 0-16,-20 1 0,20-22 0,-21 21 15,0 0-15,-21 0 0,0 0 16,0 0-16,0 1 0,-21-1 15,0 0-15,-21 0 0,20-21 16,-20 21-16,0 0 0,-1-21 16,-20 22-16,21-22 0,-1 0 0,-20 21 15,-1-21-15,22 0 0,-22 0 16,22 0-16,-21 0 0,-1 0 0</inkml:trace>
  <inkml:trace contextRef="#ctx0" brushRef="#br0" timeOffset="9856.77">2730 5757 0,'0'0'0,"22"-21"0,-22 0 0,0 0 0,21 0 16,-21 0-16,21 21 0,-21-22 15,21 1-15,0 0 0,-21 0 0,21 21 16,1-21-16,20 21 0,-21 0 16,0 0-16,22 0 0,-22 0 0,21 0 15,-21 21-15,0 0 16,22 0-16,-43 22 0,0-1 0,0 0 16,0 1-16,0-1 0,-21 0 0,-1 1 15,-20-1-15,0 0 0,-1 1 16,-20-22-16,-1 21 0,22-21 0,-21 0 15,20 1-15,1-1 0,0 0 16,20-21-16,1 0 0,0 0 0,21-21 31,21 0-31,22-1 0,-22 1 0,21 0 16,0 21-16,22-21 0,-22 21 16,1 0-16,20 0 0,-21 0 0,22 0 15,-1 0-15,-20 0 0,20 21 16,1 0-16,-22 0 0,0 22 15,1-22-15,-1 21 0,-21 1 0,-21-22 16,0 21-16,0 0 0,-21 1 16,0-1-16,-21 0 0,-22 1 0,22-22 15,-22 21-15,1-21 0,-1 1 0,1-1 16,-1 0-16,1 0 0,-22-21 16,22 0-16,-1 0 0,1 0 0,-1 0 15,1 0-15,20 0 0,1-21 16,0 21-16,-1-21 0,22 0 0,0-1 15,21 1-15,0 0 0,0 0 16,0 0-16,0 0 0,21 21 16,0-22-16,0 1 0,22 0 0,-1 0 15,0 0-15</inkml:trace>
  <inkml:trace contextRef="#ctx0" brushRef="#br0" timeOffset="10056.66">4233 6075 0,'0'0'0,"21"0"47,1 0-31,-1 0-16,0 0 15</inkml:trace>
  <inkml:trace contextRef="#ctx0" brushRef="#br0" timeOffset="10924.16">5884 5271 0,'0'0'0,"0"-22"0,0 1 16,0 0-16,0 0 0,0 0 16,0 0-16,21 21 15,-21-22-15,0 1 47,0 0-31,0 0-16,0 0 15,22 21-15,-22-21 0,21-1 16,-21 1-16,0 0 16,0 42-1,0 22 1,0-22-16,0 21 0,0 22 15,0-1-15,0 1 0,0-1 0,0 22 16,0-22-16,0 22 0,0-22 0,0 22 16,0-21-16,-21-1 15,21 1-15,-22-22 0,22 0 0,-21 1 16,21-1-16,0-21 0,0 0 0,0 0 16,-21 1-16,21-1 0,-21-21 15,21-21 1,0-1-16,0 1 0</inkml:trace>
  <inkml:trace contextRef="#ctx0" brushRef="#br0" timeOffset="11411.89">5546 5207 0,'0'0'0,"0"-21"0,-22 0 0,22 0 0,-21 21 16,42 0-1,1 21-15,20 0 16,0 0-16,1 21 0,-1-20 16,21 20-16,1 21 0,-22-20 0,22 20 15,-22-20-15,0 20 0,1 1 0,-1-22 16,0 21-16,-20-20 0,-1-1 16,0 0-16,0 1 0,-21-22 15,0 0-15,0 0 0,0 0 0,0 1 0,21-22 31,-21-22-31,0 1 16,0 0-16,0-21 0,0 21 0,21-22 16,-21-20-16,0 20 0,0-20 15,22-1-15,-1 1 0,0-1 0,0 1 16,-21-1-16,21 1 0,22-22 16,-22 22-16,0 20 0,21-20 0,-21 42 15,1 0-15,20-1 0,-21 22 0,21 22 16,-20-1-16,-1 21 0,0 0 15,-21 22-15,0-22 0,0 22 16,0-1-16,0 1 0,0 20 16,-21-20-16,0-1 0,-1 1 0,1-1 15,21-20-15,-21 20 0,21-20 0,-21-1 16,21-21-16,0 21 0,0-20 16,0-1-16,21-21 0,0 21 0,0-21 15,1 0-15,20 0 0,-21 0 0,0 0 16</inkml:trace>
  <inkml:trace contextRef="#ctx0" brushRef="#br0" timeOffset="11732.71">7006 5906 0,'21'0'0,"43"-22"16,-43 22 0,0 0-16,0-21 0,0 21 0,1 0 15,-1-21-15,0 0 0,0 21 16,21-21-16,-20 0 0,-1-1 0,0 1 15,0 0-15,0 21 0,0-21 16,-21 0-16,0 0 0,0-1 0,-21 22 16,0 0-1,0 22-15,0-1 0,0 21 16,-22-21-16,22 22 0,0-22 0,0 21 16,0-21-16,21 22 0,-22-22 15,22 21-15,-21-21 0,21 0 16,0 1-16,0-1 0,0 0 0,21 0 15,1-21-15,-1 0 0,0 0 16,21 0-16,-21 0 0,22 0 16,-1-21-16,0 21 0,1-21 0,-1 0 15,0-1-15,22-20 0</inkml:trace>
  <inkml:trace contextRef="#ctx0" brushRef="#br0" timeOffset="11968.57">8128 5207 0,'0'-63'0,"0"126"15,21-169-15,-21 85 0,21 0 0,-21 0 0,0 42 16,0 0 0,0 21-16,0 1 0,0 20 0,0-20 15,0 20-15,-21 1 0,0-1 0,21 1 16,-21-1-16,0 1 0,-1-1 16,1-21-16,21 22 0,-21-43 0,0 106 31,21-106-31,21-21 15,0 0-15,22 0 16,-22-21-16,0 0 0,21 0 0,-21-22 16,1 22-16</inkml:trace>
  <inkml:trace contextRef="#ctx0" brushRef="#br0" timeOffset="12704.36">8551 5207 0,'0'0'0,"21"-42"0,-21 21 0,0-1 16,0 1-16,0 42 15,0 22-15,0-1 16,0 0-16,0 1 0,0-1 0,0 22 16,-21-1-16,21-21 0,0 22 15,0-1-15,-21 1 0,21-22 0,0 1 16,-21-1-16,21 0 0,0 1 0,0-22 16,0 0-16,0 0 0,0 0 15,21-42 1,0 21-1,0-21-15,1 0 0,-1-22 0,0 22 16,0-21-16,0 0 0,0-1 16,22 1-16,-22 0 0,0-1 0,0 22 15,0 0-15,1 0 0,-1 21 16,-21 21-16,21 0 16,-21 0-16,0 22 0,0-22 0,0 21 15,0-21-15,0 22 0,0-22 16,0 21-16,0-21 0,0 0 0,21 1 15,-21-1-15,21 0 0,0 0 0,1 0 16,-1-21-16,21 0 16,-21 0-16,22 0 0,-22 0 0,21 0 15,-21 0-15,22 0 0,-1-21 0,-21 21 16,21-21-16,-20 0 0,20 0 16,-21-22-16,0 22 0,0-21 0,1 21 15,-1-1-15,0-20 0,-21 21 0,0 0 16,0 42-1,0 0 1,0 0-16,0 0 0,0 1 16,-21 20-16,21-21 0,0 0 0,0 0 15,0 1-15,0-1 0,0 0 0,0 0 16,21 0 0,0-21-16,0 0 0,22 0 0,-22 0 15,21 0-15,0 0 0,1 0 0,-1-21 16,0 0-16,-20 21 0,20-21 15,-21 0-15,0-22 0,0 22 0,1-21 16,-22-1-16,0 22 0,0-21 0,0 0 16,-22-1-16,1 1 0,-21 21 15,21 0-15,-22-1 0,1 1 0,21 21 16,-21 0-16,-1 0 0,1 0 0,0 0 16,20 21-16,-20 1 0,21-1 15,0 0-15,0 0 0,21 0 0,0 0 16,0 22-16,0-22 0,0 0 15,42 0-15,-21 0 0,0-21 16,22 22-16,-1-1 0,21-21 0</inkml:trace>
  <inkml:trace contextRef="#ctx0" brushRef="#br0" timeOffset="13375.98">10604 5567 0,'0'0'0,"22"-42"16,-22 20-16,0 1 0,0 0 0,0 0 15,-22 0-15,1 21 0,0 0 16,0 0-16,0 0 0,-22 0 0,22 21 16,-21 0-16,21 0 0,-22 22 15,22-22-15,-21 21 0,21 0 0,0 1 16,-1-1-16,1 0 0,21 1 16,0-1-16,0-21 0,0 22 0,0-22 15,21 0-15,1 0 0,-1-21 0,0 21 16,0-21-16,21 0 0,-20 0 15,-1 0-15,21 0 0,-21 0 0,22-21 16,-22 0-16,21 0 0,-21 0 0,0-22 16,22 1-16,-22 0 15,-21-1-15,21-20 0,0 20 0,0-20 16,-21-1-16,0 1 0,22-1 0,-22 22 16,21-21-16,-21 20 0,0-20 15,0 20-15,0 22 0,0 0 0,0 0 16,-21 21-1,-1 21-15,1 0 0,0 22 0,0-22 16,0 21-16,0 0 0,21 22 0,-22-22 16,1 1-16,21 20 0,-21-21 15,21 22-15,0-22 0,0 1 0,0 20 16,0-21-16,0 1 0,21-1 0,0-21 16,22 22-16,-22-22 15,21 0-15,1 0 0,-1-21 0,0 0 16,-21 0-16,22 0 0,-1 0 0,0 0 15,1 0-15,-22-21 0,21 0 16,1 0-16,-1-22 0,0 22 0,1-21 16,-1-1-16,-21 1 0,0 0 15,22-1-15,-22 1 0,-21 0 0,21 21 16,-21-22-16,0 22 0,-21 42 31,21 0-31,-21 22 0,21-1 16,-22-21-16,22 22 0,-21-1 0,21 0 15,0 1-15,0-1 16,0 0-16,0-21 0,0 22 0,0-22 16,0 0-16,0 0 0,0 0 15,-21-21 1</inkml:trace>
  <inkml:trace contextRef="#ctx0" brushRef="#br0" timeOffset="13600.84">8276 5207 0,'-85'0'16,"170"0"-16,-254 0 0,126 21 0,-20-21 0,42 0 15,0 0-15,21 21 0,21-21 16,0 0-16,21 22 0,1-22 15,20 0-15,1 0 0,-1 0 0,1 0 16,20 0-16,1 0 0,0 0 16,-1-22-16,22 22 0,-21-21 0,-1 0 15</inkml:trace>
  <inkml:trace contextRef="#ctx0" brushRef="#br0" timeOffset="14612.27">12107 5334 0,'0'0'0,"0"-21"16,0 0-16,0 0 0,21-1 16,1 1-16,-1 0 0,0 0 15,0 0-15,0 21 0,0-21 0,1-1 16,-1 1-16,-21 42 31,-21 1-31,-1-1 0,1 0 0,0 21 16,-21-21-16,21 22 0,-1-1 15,1 0-15,21-20 0,-21 20 0,21 0 16,-21 1-16,21-22 0,0 21 0,0-21 16,0 0-16,0 1 0,21-1 15,0 0-15,0-21 0,1 0 0,20 0 16,-21 0-16,21 0 0,1 0 16,-22 0-16,21-21 0,-21 0 15,22-1-15,-22-20 0,21 21 0,-42 0 16,21-22-16,-21 22 0,0 0 15,0-21-15,0 21 0,-21-22 0,-21 22 16,21 0-16,-22-21 0,1 20 0,21 1 16,-21 0-16,-1 0 0,22 21 15,0 0-15,0 0 0,42 0 32,0 0-32,21 0 0,1 0 0,20 0 15,1 0-15,-1 0 0,1 0 0,-1-21 16,1 21-16,-1-21 15,1-1-15,20 22 0,-20-21 0,-1 0 16,-20 0-16,-1 21 0,0-21 0,1 0 16,-22-1-16,0 1 0,-21 0 15,0 0-15,0 0 0,0 0 16,0-1-16,-21 1 16,0 21-16,0 0 0,-1 21 15,1 1-15,21-1 16,-21 21-16,21 22 0,0-22 0,-21 21 15,21 1-15,-21-1 0,21 22 0,-21 0 16,21-22-16,0 43 0,0-21 16,0-1-16,0 1 0,0 0 15,0-1-15,0 1 0,0 21 0,21 0 16,0 0-16,0-22 0,0 22 16,0 0-16,1 0 0,20 0 0,-21-1 15,0 1-15,22 0 0,-22 0 0,21 0 16,-21-22-16,0 1 0,22 21 0,-43-21 15,0-1-15,0-20 0,0 20 16,0-20-16,0-22 0,-21 1 0,-1-1 16,-20-21-16,0-21 0,-1 0 15,1 0-15,-21 0 0,20-42 0,-20 21 0,-1-43 16,1 22-16,-1-22 0,1-20 16,-1-1-16,1 0 0,20-21 15,-20 1-15,-1-1 0,22 0 0,-21-21 16,41 21-16,-20-21 0,42 21 0,0-21 15,0 21-15,0 1 0,21-1 16,0 21-16,22 0 0,-1-20 0,22 20 16,-1 21-16,1-20 0,20-1 0,1 22 15,21-22-15,0 21 0</inkml:trace>
  <inkml:trace contextRef="#ctx0" brushRef="#br0" timeOffset="15323.86">14626 4974 0,'0'-21'16,"0"42"-16,0-84 0,0 42 0,0-1 0,0-20 15,0 21-15,0-21 0,0 20 16,0 1-16,0 42 16,0 1-1,0 20-15,21 21 0,-21-20 0,0 41 16,21-20-16,-21-1 0,0 1 16,0-1-16,0 1 0,0-22 0,-21 22 15,0-22-15,21 0 0,-21-20 16,0 20-16,21-21 0,-21 0 0,21 0 15,0-42 1,0 0-16,0 0 16,21-21-16,0 20 0,0-20 0,0 0 15,0-1-15,22 1 0,-22 0 16,0-22-16,0 1 0,0 20 16,22-20-16,-22 21 0,0 20 0,0-20 15,0 42-15,1 0 16,-22 21-16,0 0 0,21 22 0,-21-1 15,0 0-15,0 1 0,0-1 0,0 0 16,0 22-16,0-22 0,0-21 16,0 22-16,0-1 0,21-21 0,-21 22 15,42-22-15,-21 0 0,1 0 0,20-21 16,-21 0-16,21 0 0,1 0 16,20 0-16,-20 0 0,20 0 15,-21-21-15,22 0 0,-1-22 16,-20 22-16,20-21 0,-20 21 0,-1-43 15,-21 22-15,21-22 0,-20 1 0,-1-1 16,0-20-16,-21 20 0,0-20 16,0 20-16,0 1 0,-42-1 0,20 22 15,1-1-15,-21 22 0,0 0 16,-1 0-16,22 21 0,-21 0 0,-1 21 16,1 0-16,0 22 0,21-22 0,-1 42 15,1-20-15,21-1 0,0 21 16,0-20-16,0-1 0,21 22 0,-21-22 15,43-21-15,-22 21 16,21-20-16,1 20 0</inkml:trace>
  <inkml:trace contextRef="#ctx0" brushRef="#br0" timeOffset="15611.69">15917 5355 0,'0'0'0,"21"0"0,1 0 15,-1 0-15,0 0 16,0-21-16,0 21 15,22-21-15,-22 0 0,0 0 0,0-1 16,0 1-16,22 0 0,-43 0 0,21 0 16,0-22-16,-21 22 0,0 0 15,0-21-15,0 21 0,0-1 16,-21 22 0,0 22-16,-1-1 0,1 21 0,0-21 15,0 22-15,0-1 0,0 0 0,21 1 16,0-1-16,0-21 0,0 21 15,0-20-15,0-1 0,21 21 0,0-21 16,21 0-16,-21 1 0,1-22 16,20 0-16,0 0 0,1 0 15,-1 0-15,0-22 0,1 1 0</inkml:trace>
  <inkml:trace contextRef="#ctx0" brushRef="#br0" timeOffset="16076.43">16849 4636 0,'0'0'0,"-64"-191"32,43 191-32,0 21 15,21 0-15,-21 22 16,21-22-16,-22 42 0,22-20 0,0 20 16,0 1-16,0 20 0,0-20 0,0-1 15,0 1-15,0-1 0,0-20 16,0 20-16,0-20 0,0-1 0,0-21 15,0 21-15,0-20 0,0-1 16,0 0-16,0 0 0,-21-21 31,21-21-15,-21 0-16,21 0 0,0-1 0,0 1 16,0-21-16,0 0 0,21-1 0,0 1 15,22 0-15,-22-1 0,21 1 16,-21 0-16,22 20 0,-1-20 0,-21 42 15,22 0-15,-22 0 0,21 0 16,-21 21-16,0 0 0,1 1 0,-1 20 16,-21-21-16,0 21 0,0 1 0,0-22 15,0 21-15,-21-21 0,-1 22 16,1-22-16,-21 0 0,21 0 16,0 0-16,-22 1 0,1-22 0,21 21 15,-22-21-15,1 0 0,21 0 16,0 0-16,-22 0 0,43-21 15,0-1-15,0 1 0,0 0 16,43 0-16</inkml:trace>
  <inkml:trace contextRef="#ctx0" brushRef="#br0" timeOffset="16608.12">17674 4614 0,'-42'22'15,"63"-22"17,0 0-32,0 0 15,22 0-15,-1 0 0,0-22 0,1 22 16,-1-21-16,0 0 0,-21 21 0,22-21 16,-1 0-16,-21 0 0,0-22 15,1 22-15,-22 0 0,0 0 0,0 0 16,0-1-16,-22 1 0,1 21 15,-21 0-15,0 0 0,-1 0 0,1 21 16,0 1-16,-22 20 0,22-21 16,-1 21-16,1 1 0,0-22 15,21 21-15,-1 1 0,22-1 0,0 0 16,0-21-16,0 22 0,22-1 16,-1-21-16,0 0 0,0 22 0,21-43 15,-20 21-15,20 0 0,-21-21 16,0 0-16,22 0 0,-22 0 0,0-21 15,-21 0-15,0 0 0,0-1 16,0 1-16,0 0 0,0 0 16,-21 0-16,0 21 0,-1 0 15,-20 0-15,21 21 0,-21 0 0,-1 0 16,1 22-16,0-22 0,-1 21 16,1 0-16,21 1 0,-22-1 15,22 0-15,0 1 0,21-1 0,0-21 16,0 22-16,0-22 0,21 21 0,0-21 15,1 0-15,20-21 0,0 22 16,1-22-16,-1 0 0,21 0 0,-20 0 16,20 0-16,-20-22 0,-1 1 0,21 0 15,-20 0-15</inkml:trace>
  <inkml:trace contextRef="#ctx0" brushRef="#br0" timeOffset="16868.98">18521 4106 0,'0'0'0,"0"-42"0,-21 21 0,-1 21 16,1 21-16,0 0 0,0 22 0,0-1 15,0 21-15,-1-20 0,1 20 16,0 1-16,0-1 0,21 1 0,-21-1 16,0 22-16,21-22 0,-22 22 15,1-21-15,21-1 0,-21 1 0,21-22 16,0 21-16,0-20 0,0-1 0,0 0 15,0-20-15,0-1 16,0 0-16,0 0 0,21-21 16,-21 21-16,21-21 0,1 0 0,-1 0 15,0-21-15,0 21 0,21-21 16,-20 0-16</inkml:trace>
  <inkml:trace contextRef="#ctx0" brushRef="#br0" timeOffset="18401.12">18542 4995 0,'0'0'15,"0"22"1,0-1-16,0 0 0,21 0 16,0-21-16,0 0 15,1 0-15,-1 0 16,0 0-16,0-21 0,0 21 0,0-21 16,22 0-16,-22-1 0,0 1 15,-21 0-15,21-21 0,-21 21 0,0-22 16,0 22-16,0-21 0,0 21 0,0-1 15,-21 22-15,0 0 16,0 22-16,-22-1 0,22 0 0,0 0 16,-21 21-16,21 1 0,-1-1 15,1 0-15,0 1 0,0-1 0,21 0 16,0 1-16,0-22 0,0 0 16,0 0-16,0 0 0,21 1 0,0-1 15,0-21-15,22 0 0,-22 0 16,21 0-16,1 0 0,-1 0 15,21 0-15,-20 0 0,-1-21 0,0-1 16,-20-20-16,20 21 0,-21-21 0,0-1 16,22 1-16,-22 0 0,-21-1 15,21 1-15,0 21 0,-21 0 0,0-1 16,0 1-16,0 42 16,0 1-16,0-1 15,-21 0-15,0 21 0,21-21 16,0 22-16,-21-1 0,-1-21 15,22 22-15,-21-22 0,21 21 0,0-21 0,0 0 16,0 1-16,0-1 0,0 0 16,0 0-16,21-21 0,1 21 15,-1-21 1,-21-21-16,21 21 16,-21-21-16,21 0 0,-21 0 0,21-22 15,0 22-15,1-21 0,-22-1 0,21 1 16,0-21-16,21 20 0,-21 22 15,1-21-15,-1 21 0,0-1 0,0 22 16,0 0-16,0 0 0,1 22 16,-22-1-16,0 0 15,0 21-15,0 1 0,21 20 16,-21-21-16,0 1 0,21-22 0,0 21 16,0-21-16,-21 22 0,21-22 15,1 0-15,-1 0 0,0-21 16,0 21-16,0-21 0,0 0 15,1 0-15,-1-21 0,0 21 16,0-21-16,0 0 0,0 0 16,1 0-16,-1-22 0,0 1 0,0 0 15,0-1-15,0 1 0,1 0 16,-1-22-16,0 43 0,0-21 0,-21 20 16,21 1-16,-21 0 0,0 42 15,0 0 1,-21 22-16,0-22 0,0 21 15,21 1-15,-21-22 0,21 21 16,-22-21-16,22 22 0,0-22 0,0 21 16,0-21-16,22 0 0,-1 1 15,0-1-15,21 0 0,-21 0 0,1-21 16,-1 0-16,21 0 0,-21 0 0,0 0 16,22 0-16,-22 0 0,21 0 15,1 0-15,-22-21 0,0 0 0,21 0 16,-21-1-16,1-20 0,-1 0 15,0-1-15,0 1 0,0 0 0,-21-1 16,0 22-16,0-21 16,0 21-16,0 0 0,-21 21 15,0 0-15,21 21 0,-21 0 16,0 0-16,-1 21 0,1-20 16,21 20-16,0-21 0,-21 21 0,21-20 15,0 20-15,0-21 0,0 0 16,0 0-16,0 1 0,0-1 0,21-21 15,0 21-15,1-21 0,20 0 0,0 0 16,-21 0-16,22 0 0,-1 0 16,-21 0-16,22 0 0,-22 0 0,21-21 15,-21 0-15,22-1 16,-22-20-16,0 21 0,0-21 0,21-1 16,-20 1-16,-1 0 0,-21-1 15,21 1-15,-21 21 0,21 0 0,-21 42 31,0 0-31,0 0 16,-21 21-16,0-20 0,21 20 0,-21-21 16,21 21-16,-22 1 0,22-22 15,0 21-15,0-21 0,0 22 0,0-22 16,0 0-16,0 0 0,0 0 16,0 1-16,0-44 31,22 1-31,-1 0 15,-21 0-15,21-21 0,-21 20 16,21-20-16,0 21 0,22-21 16,-22-1-16,0-20 0,21 20 0,1 1 15,-22 0-15,21-1 0,0 1 16,1 21-16,-1 0 0,-21 21 0,22 0 16,-22 0-16,0 21 0,-21 0 15,0 21-15,0 1 0,0-1 0,0 0 16,-21 22-16,0-22 0,-1 1 15,1-1-15,0 0 0,21-21 16,-21 22-16,21-22 0,-21 0 0,21 0 0,0 0 16,0 1-1,21-22 1,0-22-16,-21 1 0,21 0 16,-21 0-16,21 0 0,1-22 15,-1 1-15</inkml:trace>
  <inkml:trace contextRef="#ctx0" brushRef="#br0" timeOffset="18947.81">22310 4191 0,'21'-42'0,"-21"-1"31,0 65-31,0-1 0,0 0 0,0 21 16,-21 22-16,21-22 0,-22 22 0,1-1 15,21 1-15,-21-1 0,0 1 16,0-1-16,0 22 0,-1-22 0,1 1 16,0-22-16,0 22 0,0-22 15,0 0-15,-1 1 0,22-22 0,0 21 16,0-21-16,0 0 0,0 1 16,0-1-16,22-21 15,-1 0-15,0 0 0,0 0 0,21 0 16,-20 0-16,20 0 0,-21-21 15,21 21-15,1-22 0,-22 1 0,21-21 16,1 21-16,-22-22 0,21 22 16,-21-21-16,22 0 0,-22 20 0,-21-20 15,0 21-15,0 0 0,0 0 16,-21 21-16,-1 0 16,-20 0-16,21 21 0,0 0 0,0 0 15,-1 0-15,22 22 0,0-22 16,0 0-16,0 0 0,0 0 0,0 0 15,0 1-15,0-1 16,22-21-16,-1 21 0,0 0 0,0-21 16,0 0-16,0 21 0,1-21 15,-1 21-15,0-21 0,-21 22 16,0-1-16,-21 0 16,0-21-1,-22 0-15,22 0 0,0 0 0,0 0 16,0 0-16,-1 0 0,-20 0 0,21 0 15,0-21-15,0 0 0,-22-1 16,1 1-16</inkml:trace>
  <inkml:trace contextRef="#ctx0" brushRef="#br0" timeOffset="19187.66">21378 4445 0,'0'0'0,"21"0"31,22 0-31,20 0 0,1 21 0,-1-21 16,22 21-16,-22-21 0,22 22 15,0-22-15,-1 0 0,1 0 0,-21 21 16,20-21-16,-20 0 0,-1 0 16,-20 0-16,20 0 0,-42 0 0,22 21 15,-22-21-15,0 21 16,-21 0-16,0 0 0,-21-21 15,0 22-15,-22-1 0,-20-21 0</inkml:trace>
  <inkml:trace contextRef="#ctx0" brushRef="#br0" timeOffset="20037.36">2095 7768 0,'0'0'0,"0"-42"16,22 21-16,-22 0 0,0-1 0,0 65 31,0-22-31,0 21 16,0 1-16,-22 20 0,22-21 15,0 22-15,0-1 0,-21 1 0,0-1 16,21-20-16,-21 20 0,21-20 0,0-22 15,0 21-15,0-21 0,0 0 16,0 1-16,0-1 0,21-21 16,0 0-1,0-21-15,22-1 0,-1 1 0,0-21 16,1 21-16,-1-22 0,0 1 16,22 0-16,-22-1 0,1 1 0,-1 0 15,0-1-15,1 22 0,-1 21 16,-21 0-16,0 0 0,0 21 0,1 1 15,-22 20-15,0 0 0,0 1 0,0-1 16,-22 0-16,1 22 0,0-22 16,-21 0-16,21 1 0,-22-1 0,1-21 15,21 22-15,-22-22 0,22 21 16,0-21-16,0-21 0,21 21 16,21-21-1,0-21-15,22 0 0,-1 0 16</inkml:trace>
  <inkml:trace contextRef="#ctx0" brushRef="#br0" timeOffset="20176.28">3302 8086 0,'0'0'0,"21"-21"0,0-22 32,-21 64-17,21-21 1,1 0-1</inkml:trace>
  <inkml:trace contextRef="#ctx0" brushRef="#br0" timeOffset="20537.07">6265 7599 0,'0'0'0,"-21"-21"0,-106-170 32,85 170-32,-1-21 0,1 21 15,0 21-15,-1 0 0,1 0 0,0 0 16,-1 21-16,22 0 0,-21 42 0,42-20 15,-21 20-15,21 1 0,0 20 16,-21-20-16,21 21 0,0-1 0,-22 1 16,22-22-16,-21 22 0,0-21 0,0-1 15,0-21-15,0 22 0,21-43 16,-22 21-16,1-20 0,0-1 16,21 0-16,-21-21 0,0 0 15,21-21-15,-21 0 16</inkml:trace>
  <inkml:trace contextRef="#ctx0" brushRef="#br0" timeOffset="21012.54">5122 7726 0,'0'-64'0,"0"128"0,0-191 0,0 63 16,0 1-16,0-1 0,21 1 0,1 21 16,20-22-16,0 22 15,1 21-15,-1-1 0,21 1 0,1 0 16,21 21-16,-22 0 0,22 0 0,-1 21 15,-20 22-15,21-1 0,-22 0 16,1 22-16,-1-1 0,-21 22 0,1-22 16,-1 1-16,-21-1 0,0 1 15,-21 21-15,0-22 0,0 1 0,-21-1 16,0-21-16,0 1 0,0-1 0,0 0 16,-22-20-16,22-1 15,0 0-15,-21-21 0,20 0 0,1 0 0,0-21 16,0 0-16,21-1 0,0 1 0,0-21 15,0 0-15,0-1 16,21-20-16,21 20 0,-20 1 0,20-21 16,0-1-16,1 1 0,20-1 0,-21 1 15,22-1-15,-1 1 0,1-1 16,21 22-16,-22-1 0,1 22 0,20 0 16,-20 21-16,-22 21 0,22 22 15,-22-1-15,0 0 0,-21 22 0,1-1 16,-22 1-16,0-1 0,0 1 0,0-1 15,-22-20-15,-20 20 0,21-21 16,-21 22-16,20-22 0,1 1 0,0-1 16,0-21-16,21 0 0,-21 0 0,21 1 15,0-1-15,21-21 16,0 0-16,21 0 0,-20-21 16,20-1-16,-21 1 0</inkml:trace>
  <inkml:trace contextRef="#ctx0" brushRef="#br0" timeOffset="21328.36">7408 7916 0,'0'0'15,"21"0"1,1 0-16,-22-21 0,21 0 16,0 21-16,0-21 0,0 21 15,0-21-15,1 0 0,-1-1 0,0 1 16,0 0-16,0 21 0,-21-42 15,0 21-15,0-1 16,0 1-16,-21 21 0,0 0 16,0 21-16,0 1 0,-22-1 0,22 21 15,-21-21-15,21 22 0,-22-1 16,22 0-16,0 1 0,0-1 0,0 0 16,-1 1-16,22-1 0,0 0 0,0-21 15,0 1-15,0-1 0,22 0 16,-1 0-16,21-21 0,0 0 0,1 0 15,-1 0-15,0 0 0,22 0 0,-1-21 16,1 0-16</inkml:trace>
  <inkml:trace contextRef="#ctx0" brushRef="#br0" timeOffset="21556.23">8445 7514 0,'0'0'0,"0"-84"15,0 20-15,0 1 0,0 20 0,0 1 16,0 0-16,0 20 0,-21 22 15,0 0-15,0 43 0,0-1 16,0 0-16,-1 22 0,1-22 0,0 22 16,0 20-16,0-20 0,0-22 15,-1 22-15,1-1 0,21 1 0,-21-1 16,21-20-16,-21 20 0,21-21 0,0 1 16,0-22-16,0 21 15,0-21-15,21 1 0,0-22 0,0 0 16,22 0-16,-22 0 0,21-22 0,-21 22 15,22-42-15</inkml:trace>
  <inkml:trace contextRef="#ctx0" brushRef="#br0" timeOffset="22303.8">8805 7218 0,'0'0'0,"0"-21"0,0 0 0,0 42 15,0 0-15,0 21 16,0 1-16,0 20 0,0-21 15,0 22-15,0-1 0,0-20 16,0 20-16,0 1 0,0-22 0,0 22 16,0-22-16,0 21 0,0-20 15,0-1-15,0 0 0,0 1 0,0-22 16,0 0-16,0 0 0,0 0 0,0-42 31,21 0-31,1 0 0,-1 0 16,0 0-16,0-22 0,0 1 0,0 0 15,1 20-15,20-20 0,-21 0 16,0 21-16,0-1 0,1 1 16,-1 0-16,0 21 15,-21 21-15,0 0 16,0 1-16,0-1 0,0 21 0,0-21 16,0 22-16,0-22 0,0 21 0,0 0 15,0-20-15,0 20 0,0-21 16,0 0-16,21 0 0,0 1 0,0-1 15,1 0-15,-1-21 0,21 0 0,-21 0 16,22 0-16,-1 0 0,-21 0 16,21 0-16,-20-21 0,20 0 0,0-1 15,-21 1-15,1 0 0,-1 0 16,21-21-16,-21 20 0,-21-20 16,21 21-16,1 0 0,-22-22 0,0 22 15,0 0-15,0 42 31,0 0-31,0 1 0,0 20 0,0-21 16,0 21-16,-22-20 0,22 20 0,0-21 16,0 0-16,0 0 0,0 22 15,0-22-15,22-21 0,-1 21 0,0 0 16,0-21-16,0 0 0,22 0 0,-1 0 16,-21 0-16,21 0 0,1 0 15,-22-21-15,21 0 0,1 0 16,-22 0-16,0-22 0,0 22 0,0-21 15,-21-1-15,21 1 0,-21 0 16,0-1-16,0 22 0,-21-21 0,0 0 16,-21-1-16,-1 22 0,1 0 0,0 0 15,-1 0-15,1 21 0,0 0 16,21 0-16,-22 0 0,1 21 0,21 0 16,0 0-16,21 0 0,0 0 0,0 43 15,0-22-15,42-21 16,-21 22-16,21-22 0,1 21 15</inkml:trace>
  <inkml:trace contextRef="#ctx0" brushRef="#br0" timeOffset="22972.14">10837 7705 0,'0'-43'0,"0"86"0,0-149 0,-21 64 0,21 20 16,-21-20-16,0 21 0,0 0 15,-1 21-15,1 0 0,-21 0 0,21 0 16,0 42-16,-1-21 0,1 22 0,0-22 16,-21 21-16,21 0 0,-1 22 15,1-22-15,0 1 0,0 20 16,21-21-16,0 1 0,0 20 0,0-20 16,0-1-16,0 0 0,21-21 15,0 22-15,0-22 0,1 0 0,-1-21 16,21 0-16,-21 0 0,22 0 0,-22 0 15,21 0-15,-21-21 0,22 0 16,-1 0-16,-21-22 0,21 1 0,1 0 16,-22-22-16,21 22 0,-21-22 0,1 1 15,-1-1-15,21 1 0,-21-22 16,0 0-16,-21 1 0,0 20 16,22-20-16,-22 20 0,0 1 0,0 20 0,0 1 15,0 0-15,0 20 16,-22 1-16,1 21 0,0 21 15,21 1-15,0 20 0,-21 0 0,21 22 16,-21-1-16,21 1 0,0-1 16,0 1-16,0-1 0,0 1 0,0-1 15,0 1-15,21-22 0,0 22 0,0-22 16,22 21-16,-22-20 0,21-22 16,0 21-16,-20-21 0,20 1 0,0-1 15,-21-21-15,22 0 0,-1 0 0,-21 0 16,22-21-16,-22-1 0,21 1 15,-21-21-15,0 21 0,22-22 0,-22 1 16,0 0-16,0 21 0,0-22 0,1 22 16,-1 0-16,-21 0 15,0 0-15,0 42 16,0 0-16,0 21 0,0-21 16,0 1-16,0 20 0,-21-21 15,21 21-15,-22 1 0,22-22 0,0 0 16,0 21-16,-21-20 0,21-1 0,-21 0 15,21 0-15,0 0 0,-21-21 16,0 0 0,0 0-16,21-21 15</inkml:trace>
  <inkml:trace contextRef="#ctx0" brushRef="#br0" timeOffset="23156.06">9165 7324 0,'-106'0'0,"212"0"0,-275 21 16,105-21-16,22 0 0,0 0 15,42 21-15,42-21 16,-21 0-16,43 0 0,-22 0 16,43 0-16,-1 0 0,1 0 15,0-21-15,20 21 0,22-21 0</inkml:trace>
  <inkml:trace contextRef="#ctx0" brushRef="#br0" timeOffset="24072.53">14160 7408 0,'0'0'0,"-42"-21"0,21 0 0,-21 0 15,20 0-15,-20 0 0,21 21 0,0 0 16,0 0-16,-22 21 0,22 0 0,0 0 15,0 0-15,0 22 0,-1-1 16,1 21-16,0-20 0,0-1 0,0 0 16,0 1-16,21-1 0,0 0 0,0-20 15,0-1-15,0 21 16,0-21-16,0 0 0,21-21 0,21 22 16,-21-22-16,0 0 0,22 0 0,-1 0 15,0 0-15,-20-22 0,20 1 16,0 21-16,1-21 0,-22 0 0,0 0 15,0-22-15,-21 22 0,0-21 16,0 0-16,0 20 0,0-20 0,-21-21 16,-21 20-16,20 1 0,-20 0 0,21 20 15,-21-20-15,20 21 0,1 0 16,0 0-16,21-1 16,21 1-1,22 0-15,-1 21 16,0-21-16,1 21 0,20-21 0,1 0 15,-1-1-15,22 1 0,-22 0 16,1 0-16,-1 21 0,1-21 0,-22 0 16,0 21-16,1-22 0,-1 22 0,-21 0 15,0 0-15,-21 22 16,0 20-16,0-21 0,0 21 16,-21 22-16,0-1 0,0 1 0,0-1 15,0 22-15,-1-21 0,1 20 16,0 1-16,0 0 0,21-1 0,0 22 15,-21-21-15,21 21 0,0-22 0,0 22 16,0-21-16,0 21 16,21-1-16,-21 1 0,0 0 0,21 0 15,0-21-15,-21 20 0,0 1 0,0 0 16,21 0-16,-21-21 0,22 20 0,-1-20 16,-21 0-16,21-1 0,0 1 15,-21-21-15,0-1 0,0-21 0,0 1 16,0-22-16,0 0 0,-21-21 15,0 0-15,0-21 0,-1-21 0,1-1 16,-21 1-16,21-22 0,-22-20 0,1 20 16,0-42-16,-1 22 0,1-22 15,21 21-15,-21-21 0,-1 1 16,22-1-16,0 0 0,21 21 0,0-21 16,0 22-16,0-1 0,21 0 15,21 1-15,1 20 0,-1-20 0,0 20 16,22 1-16,-1-22 0,1 21 0,-1 1 15,22-1-15,0 1 0,-1-1 0,1 1 16</inkml:trace>
  <inkml:trace contextRef="#ctx0" brushRef="#br0" timeOffset="24644.21">16002 7049 0,'0'0'0,"0"-43"0,-21 22 0,21 0 16,0 0-16,0 0 15,0-1-15,-21 22 16,21 22-16,0 20 0,0-21 16,0 43-16,0-22 0,0 21 0,0 22 15,0-21-15,0-1 0,-22 1 16,22-1-16,-21 1 0,21-22 0,-21 0 16,21 1-16,0-1 0,0-21 0,0 0 15,0 0-15,0 1 0,21-22 31,0 0-31,-21-22 0,22 1 0,-1 0 0,0 0 16,-21 0-16,21-22 0,0 1 16,0 0-16,22-1 0,-22 1 15,0-21-15,0-1 0,22 22 0,-22-1 16,21 22-16,-21 0 0,0 21 16,1 0-16,-1 0 0,0 21 0,0 0 15,-21 22-15,21-1 0,-21 0 16,0-20-16,0 20 0,21 0 0,1-21 15,-1 1-15,0-1 0,0 0 0,0 0 16,22-21-16,-1 0 0,0 0 16,1 0-16,-1 0 0,0 0 0,1-21 15,-1 0-15,0 0 0,1-1 16,-22 1-16,0-21 0,21 0 0,-21-1 16,-21-20-16,0-1 0,0 22 15,0-22-15,0-20 0,0 20 0,0 1 16,0-22-16,-21 22 0,21-22 15,-21 43-15,0-1 0,0 1 0,21 21 16,-21 21-16,21 21 0,-22 0 16,1 0-16,21 22 0,-21-1 15,21 0-15,0 1 0,0-1 0,0 0 16,0 1-16,0-1 0,21-21 16,0 21-16,1-20 0,-1 20 15</inkml:trace>
  <inkml:trace contextRef="#ctx0" brushRef="#br0" timeOffset="24933.05">17272 7408 0,'0'0'0,"21"0"0,0 22 0,0-22 15,1 0-15,-1 0 0,0 0 0,0 0 16,21 0-16,-20 0 0,20-22 16,-21 1-16,21 0 0,-20 0 0,-1 0 15,0 0-15,0-1 0,0-20 16,-21 0-16,0 21 0,0-1 0,0 1 15,-21 0-15,0 0 0,0 21 0,-22 0 16,22 0-16,-21 21 16,21 0-16,-22 0 0,1 1 0,21 20 15,0 0-15,0 1 0,-1-1 0,22 0 16,0 1-16,0-22 0,0 21 16,22-21-16,-1 0 0,0 1 0,0-1 15,21-21-15,-20 0 0,20 0 0,0 0 16,1 0-16,-1 0 0,0 0 15,1 0-15</inkml:trace>
  <inkml:trace contextRef="#ctx0" brushRef="#br0" timeOffset="25396.79">18076 7049 0,'0'0'0,"0"-64"0,21 1 0,1-1 0,-22 1 16,21-1-16,0 22 0,-21-1 15,0 1-15,0 21 0,0 63 16,0-21-16,0 22 15,-21-1-15,0 0 0,21 22 0,-22-22 16,22 22-16,-21-1 0,0-20 0,21 20 16,0 1-16,0-1 0,-21-21 15,21 1-15,0-1 0,0 0 0,0-20 16,0 20-16,0-21 0,0 0 0,0-42 47,0 0-47,21 0 0,-21-22 0,21 22 15,-21-21-15,43 0 0,-22-22 16,0 22-16,21-1 0,1-20 0,-1 21 16,0 20-16,1-20 0,20 21 15,1 21-15,-22 0 0,21 0 0,-20 0 16,20 0-16,-20 42 0,-22-21 0,21 22 16,-21-22-16,-21 21 0,0 1 15,0-1-15,0 0 0,0 1 0,-21-1 16,-21 0-16,21-21 0,-22 1 15,1 20-15,0-21 0,-1-21 16,-20 21-16,20 0 0,1-21 0,0 0 16,21 0-16,-22 0 0,22 0 0,0 0 15,21-21 1,0 0-16,21 0 16,21 0-16,-20 0 0,20-1 15</inkml:trace>
  <inkml:trace contextRef="#ctx0" brushRef="#br0" timeOffset="25664.14">19473 6625 0,'0'0'0,"-21"0"16,0 0-16,0 21 16,0 1-16,21 20 15,0-21-15,0 21 0,-22 22 0,22-22 16,-21 22-16,21-22 0,0 43 0,0-22 15,0 1-15,0 20 0,0-20 16,0-1-16,0 1 0,0-22 0,0 1 16,0-1-16,0 0 0,0-21 15,0 22-15,0-22 0,0 0 16,0-42 15,0 0-31,0 0 0,0-1 16,0-20-16</inkml:trace>
  <inkml:trace contextRef="#ctx0" brushRef="#br0" timeOffset="26005.65">18944 6795 0,'0'0'0,"-42"-22"0,-1-20 16,22 21-16,0 0 0,21 0 0,0-1 16,21 22-1,22-21-15,-22 21 0,21 0 0,0-21 16,22 21-16,-1 0 0,1 0 15,-1 0-15,1 21 0,21-21 16,-1 43-16,-20-22 0,-1 21 0,1 0 0,-1 1 16,-20-1-16,-1 0 15,-21 22-15,0-1 0,-21 1 0,0-22 16,0 22-16,-21-1 0,0-20 16,-21 20-16,20-21 0,-20 1 0,-21-22 15,20 21-15,1-21 0,-22 1 0,22-22 16,0 21-16,-22-21 0,22 0 15,0 0-15,-1 0 0,1 0 0,21 0 16,0 0-16,-1 0 0,44 0 31,-1 0-31,21-21 0,0-1 16,1 22-16,20-21 0,1 0 16</inkml:trace>
  <inkml:trace contextRef="#ctx0" brushRef="#br0" timeOffset="26424.42">20024 7303 0,'0'0'15,"0"-22"-15,-22 22 0,22-21 0,-21 0 0,21 0 16,0 0-16,0 0 0,0-1 16,0 1-16,0 0 0,21 0 0,1 21 15,-1-21-15,0 21 0,21 0 16,-21 0-16,22 0 0,-1 0 15,0 21-15,1 0 0,-1 0 0,0 22 16,-20-22-16,20 21 0,0 0 16,-21 1-16,1-1 0,-1 0 0,0-20 15,-21 20-15,0-21 0,0 0 0,0 0 16,0 1-16,0-1 0,-21-21 31,0 0-31,21-21 16,0-1-16,0 1 15,0-21-15,0 21 0,0 0 0,0-22 16,0 22-16,21-21 0,0 21 16,0-22-16,21 1 0,-20 0 0,-1 20 15,0 1-15,0 0 0,21 0 16,-20 0-16,-1 21 0,0 0 16,0 0-16,0 0 0,0 0 15,1 0-15,-22 21 16,21-21-16,0 0 0</inkml:trace>
  <inkml:trace contextRef="#ctx0" brushRef="#br0" timeOffset="26637.3">21230 7070 0,'0'0'0,"0"21"31,-21 0-31,21 0 0,-21 22 0,21-22 16,-21 21-16,21 22 0,0-22 15,-22 0-15,22 1 0,0-1 0,0-21 16,0 21-16,0-20 0,0 20 16,0-21-16,0 0 0,22-21 15,-22-21 1,21 0 0,0 0-16</inkml:trace>
  <inkml:trace contextRef="#ctx0" brushRef="#br0" timeOffset="26805.21">21040 6858 0,'0'0'0,"-43"-21"0,22 0 0,0 0 0,0 21 15,42 21 17,0 0-32,0-21 15,0 21-15,22 0 0,-22-21 16,0 21-16,0 1 0,0-1 15,1-21-15</inkml:trace>
  <inkml:trace contextRef="#ctx0" brushRef="#br0" timeOffset="27132.03">21505 7027 0,'0'0'0,"64"0"31,-43 0-31,0 0 0,0 22 0,0-22 15,-21 21-15,0 21 0,22-21 0,-22 22 16,21-1-16,0 0 0,0-21 16,0 22-16,0-1 0,-21 0 0,22 1 15,-22-22-15,21 0 0,-21 0 16,0 0-16,0 1 0,0-1 16,0-42 15,0-1-31,0 1 0,0-21 15,0 21-15,21 0 0,0-22 0,-21 22 16,21-21-16,0-1 0,1 1 16,-1 21-16,0-21 0,0 20 0,21 1 15,-20 0-15,-1 0 0,0 21 16,21-21-16,-21 21 0,22-21 0,-22 21 16</inkml:trace>
  <inkml:trace contextRef="#ctx0" brushRef="#br0" timeOffset="27468.87">22437 7176 0,'0'0'0,"-22"0"15,1 0 1,42 0 0,1 0-1,-1 0-15,0 0 0,0 0 16,0-22-16,0 1 15,1 21-15,-22-21 0,0 0 16,0 0-16,0 0 0,0-1 16,0 1-16,-22 21 15,1 0-15,0 0 16,0 21-16,0-21 0,0 22 0,-1-1 16,1 21-16,0-21 0,21 22 15,0-1-15,0-21 0,0 21 0,0 1 16,0-22-16,0 21 0,0-21 15,0 1-15,21 20 0,0-21 0,1 0 16,-1 0-16,21-21 0,-21 22 0,22-1 16,-1-21-16</inkml:trace>
  <inkml:trace contextRef="#ctx0" brushRef="#br0" timeOffset="27820.68">22733 7578 0,'0'0'0,"21"-21"0,-21-1 0,0 1 0,0 0 16,0-21-16,21 21 0,-21-22 15,21 1-15,1 0 0,-22-1 0,21 1 16,0 0-16,0 20 0,0-20 15,22 21-15,-22 0 0,0 0 0,0-1 16,21 22-16,-20 0 0,20 0 16,-21 0-16,21 0 0,-20 22 0,20-1 15,-21 21-15,0 0 0,-21 1 0,0-1 16,0 0-16,0 22 0,0-22 16,0 22-16,0-22 0,-21 0 0,21 1 15,-21-1-15,0 0 16,21-20-16,0-1 0,0 0 0,-21 0 15,21 0-15,-22-21 0,22-21 32,0 0-32,0 0 0,0 0 0,0-22 15,22 1-15,-1 21 0,-21-43 16,21 22-16,21 0 0,-21-1 0,1-20 16,-1 20-16,21 1 0,0 0 15,-20-1-15,20 1 0,0 21 0,-21 0 16,22 0-16,-22 21 0,21 0 0,-21 0 15,1 0-15,-22 21 0,0 0 16</inkml:trace>
  <inkml:trace contextRef="#ctx0" brushRef="#br0" timeOffset="28572.63">2688 10033 0,'0'0'0,"0"-21"16,21 21-16,0 0 15,1 0-15,20 0 0,0 0 16,1 0-16,-1 0 0,0 0 16,1-21-16,20 21 0,-21 0 15,1 0-15,-22 0 0,21-21 0,-21 21 16,1-22-16,-22 1 15,-22 21 1,1 0-16</inkml:trace>
  <inkml:trace contextRef="#ctx0" brushRef="#br0" timeOffset="28972.4">2646 10012 0,'0'0'0,"-43"21"0,22 0 0,-21 0 15,0 1-15,20-1 0,-20 21 16,21-21-16,0 0 0,0 22 0,-1-22 15,1 0-15,0 21 0,0-20 16,0-1-16,0 0 0,21 0 0,0-42 47,0 0-47,21 0 0,0-1 0,0 22 16,21-21-16,-20 0 0,20 0 15,0 21-15,1-21 0,-1 21 0,0 0 16,1 0-16,20 0 15,-21 0-15,22 0 0,-22 21 0,1 0 0,20 21 16,-42-20-16,22 20 0,-1 0 16,-21 1-16,-21-22 0,0 21 15,0 0-15,0 1 0,-21-1 0,0 0 16,-22-20-16,1-1 0,-21 21 16,-1-21-16,1 0 0,-1 1 0,1-22 15,-1 21-15,1-21 0,-1 0 0,22 0 16,-1 0-16,1 0 0,21 0 15,0 0-15,0 0 0,21-21 0,0-1 16,0 1-16,21 0 16,0 0-16,21 0 0,-21 0 0</inkml:trace>
  <inkml:trace contextRef="#ctx0" brushRef="#br0" timeOffset="29120.32">3471 10478 0,'21'0'47,"1"0"-47,-1 0 16</inkml:trace>
  <inkml:trace contextRef="#ctx0" brushRef="#br0" timeOffset="29936.2">5440 10075 0,'0'0'0,"0"-21"0,0 0 15,-21 21-15,21-21 0,0 0 0,0 0 16,-22 21-16,22-22 16,-21 22-16,0 0 0,21 22 15,0-1-15,-21 0 16,21 0-16,-21 21 0,21-20 0,0 20 16,0 0-16,0 1 0,0 20 0,0-21 15,-21 1-15,21-1 0,-22 0 16,22-20-16,-21 20 0,21-21 0,0 0 15,0 0-15,0-42 32,0 0-32,0 0 0,0 0 15,21-22-15,1 22 0,-1-21 0,0 21 16,0-22-16,21 1 16,-20 0-16,20 21 0,-21-22 0,21 1 15,-20 21-15,20 0 0,-21-1 0,0 1 16,22 21-16,-22 0 0,0 21 15,-21 1-15,0-1 0,0 0 16,0 21-16,0 1 0,0-1 0,0 0 16,0-21-16,0 22 0,0-1 15,0 0-15,0-20 0,21 20 0,0-21 16,0 0-16,1-21 0,-1 21 0,21-21 16,-21 0-16,22 0 0,-1 0 15,0-21-15,1 21 0,-1-21 0,0 0 16,1-21-16,20 20 0,-42-20 15,22 0-15,-1 21 0,0-22 16,-21 1-16,1 0 0,-22-1 0,0 1 16,0 0-16,0-1 0,0 1 0,0 0 15,-22-1-15,1 22 0,0-21 16,0 21-16,0-1 0,0 22 0,-1 0 16,1 0-16,0 0 0,0 0 15,0 22-15,0-1 16,21 0-16,0 0 15,0 0-15,0 0 0,0 1 32,21-22-32,0 0 15,0 0-15,0 0 16,-21-22 0,-21 1 15</inkml:trace>
  <inkml:trace contextRef="#ctx0" brushRef="#br0" timeOffset="31636.23">6921 9737 0,'0'0'0,"22"-43"0,-1 1 0,0 0 16,0-1-16,0 22 0,-21-21 0,0 21 15,0 42 1,0 0-16,0 21 0,-21 22 16,21-22-16,-21 22 0,0-1 0,0 1 15,21-1-15,-22 1 0,1-1 16,0-20-16,0 20 0,0 1 0,0-22 16,-1 0-16,1 1 0,21-1 0,-21 0 15,0-21-15,21 1 0,0-1 16,0 0-16,0-42 15,0 0 1,0-1-16,21 1 16,0-21-16,0 0 0,1 20 0,20-20 15,-21 0-15,21-1 0,-20 1 0,20 21 16,-21-21-16,21 20 0,-20-20 16,20 21-16,-21 21 0,0 0 0,0 0 15,1 0-15,-1 0 0,0 21 0,0 0 16,-21 0-16,0 1 0,0-1 15,21 21-15,-21-21 0,0 22 0,0-22 16,21 21-16,-21-21 0,0 22 0,0-22 16,22 0-16,-1 0 0,0 0 15,0 0-15,0-21 0,22 0 0,-22 0 16,21 0-16,0 0 0,22 0 16,-22 0-16,22-21 0,-22 0 15,22 0-15,-1 0 0,1-22 0,-22 22 16,0 0-16,1-21 0,-1 21 0,-21-22 15,0 1-15,0 21 0,-21-22 16,0 1-16,0 21 0,0-21 0,0 20 16,-21 1-16,0 0 0,0 21 0,0 0 15,-22 0-15,22 0 0,-21 21 16,0 0-16,20 1 0,-20-1 16,21 0-16,0 21 0,0-21 0,-1 22 0,1-22 15,21 0-15,-21 0 0,21 0 16,0 1-16,0-1 0,0 0 15,21 0-15,0-21 0,1 0 0,-1 0 16,0 0-16,0 0 0,21 0 16,-20 0-16,-1-21 0,21 0 0,-21 0 15,0-1-15,22 1 0,-22 0 0,0 0 16,0 0-16,0-22 0,1 22 0,-1-21 16,-21 21-16,21 0 0,-21-22 15,21 22-15,-21 42 31,0 0-31,0 1 0,0 20 16,0-21-16,-21 21 0,21-20 0,-21 20 0,21-21 16,0 21-16,0-20 0,0-1 15,0 21-15,0-21 0,0 0 16,21 1-16,0-22 0,0 21 0,0-21 16,22 0-16,-22 0 0,21 0 0,1 0 15,-1 0-15,-21-21 0,21-1 16,1 1-16,-1 0 0,0 0 0,-20 0 15,20-22-15,0 22 0,-21-21 0,22 0 16,-22-1-16,21 1 0,-21 0 16,1-22-16,-1 22 0,0-22 0,-21 22 15,0 0-15,21-1 0,-21 1 16,21 21-16,-21 0 0,0 42 16,-21 0-16,21 0 15,-21 21-15,0 1 0,0-1 0,-1 0 16,1 1-16,21-1 0,-21 0 15,21 1-15,-21-1 0,21 0 0,0-20 16,0-1-16,0 0 0,0 0 0,0 0 16,0 0-16,21-21 15,0 0-15,0 0 0,1 0 16,-1 0-16,0-21 16,-21 0-16</inkml:trace>
  <inkml:trace contextRef="#ctx0" brushRef="#br0" timeOffset="31788.14">8763 9927 0,'-21'0'0,"42"0"0,-63 0 16,20 0-16,44 0 15,-1 0 1,0 21-16,0-21 0,0 0 0,22 0 16,-1 0-16,0 0 0,1 0 15,-1 0-15,0 0 0,22 0 0,-1 0 16</inkml:trace>
  <inkml:trace contextRef="#ctx0" brushRef="#br0" timeOffset="32017.01">10181 9758 0,'0'0'0,"-21"0"0,0 0 16,0 0-16,21 21 0,-22-21 15,1 21-15,21 0 0,-21 1 0,0-1 16,21 21-16,-21-21 0,21 22 15,-21-22-15,-1 21 0,22-21 0,0 22 16,0-22-16,-21 0 0,21 0 0,0 21 16,-21-42-16,21 22 0,0-1 0,0 0 31,21-21-31,0 0 0,22 0 0,-22 0 16,21 0-16,1-21 0,20 21 0</inkml:trace>
  <inkml:trace contextRef="#ctx0" brushRef="#br0" timeOffset="32316.84">10774 9970 0,'42'-43'16,"-84"86"-16,105-107 0,-20 22 0,-43 21 16,0-1-16,0 1 0,0 0 0,-22 21 15,1 0-15,0 0 16,0 0-16,0 21 0,-22-21 16,22 21-16,0 1 0,0-1 15,0 0-15,21 0 0,0 0 0,0 0 16,0 1-16,0-1 0,21 0 15,0 0-15,21-21 0,-20 21 16,20-21-16,-21 21 0,0-21 0,22 22 16,-22-1-16,0-21 0,-21 21 15,0 0-15,0 0 0,0 0 16,0 1-16,-21-22 16,0 0-16,-1 21 0,-20-21 0,21 0 15,-21 0-15,20 0 0,-20 0 16,21 0-16,0 0 0,0 0 0,-1-21 15,1 21-15,0-22 0,0 1 16</inkml:trace>
  <inkml:trace contextRef="#ctx0" brushRef="#br0" timeOffset="32484.74">10393 9398 0,'0'0'0,"0"-21"0,-21 0 16,21 0-16,-22 21 31,1 0-31,21 21 16,0 0-16,21-21 15,1 0-15,-1 0 0</inkml:trace>
  <inkml:trace contextRef="#ctx0" brushRef="#br0" timeOffset="33008.44">12763 9165 0,'0'0'0,"-21"-21"0,0 0 0,0 0 0,0-22 16,0 22-16,21-21 0,0 0 16,0-1-16,0 1 0,0 21 0,0-22 15,0 22-15,0 0 0,0 0 0,0 42 16,0 0-16,0 22 16,0-1-16,-22 21 0,22 1 0,0-1 15,-21 1-15,21-1 0,0 1 0,0 21 16,0-22-16,0 1 0,0-1 15,0 1-15,0-1 0,0-21 16,0 1-16,0-1 0,0 0 0,21-20 16,1-1-16,-1-21 0,21 0 15,-21 0-15,0 0 0,22 0 0,-1-21 16,0-1-16,1-20 0,-1 21 0,0-21 16,1-1-16,20-20 0,-20 20 15,-1 1-15,-21-21 0,21 20 0,-20 1 16,20-22-16,-42 22 0,21 0 0,-21-22 15,21 43-15,-21-21 0,0 21 16,0-1-16,0 44 16,0-1-16,0 0 15,0 0-15,0 0 0,0 0 16,0 22-16,21-22 0,-21 0 16,22 0-16</inkml:trace>
  <inkml:trace contextRef="#ctx0" brushRef="#br0" timeOffset="33301.26">13631 9356 0,'21'0'15,"-42"0"-15,64 0 0,-22 0 0,-21 21 32,0 0-17,0 0-15,0 22 0,0-1 0,0 0 16,0 22-16,0-1 0,0 1 16,0 20-16,0-20 0,0 21 0,21-1 15,-21 1-15,0 0 0,0 20 0,0 1 16,0-21-16,-21 21 0,0 0 15,-1-22-15,1 22 0,-21-21 0,0 21 16,-1-22-16,1-20 0,0 20 16,20-20-16,-20-1 0,21-20 0,-21-1 15,20-21-15,22 0 0,0-42 16,0 0-16,22 0 16,-1-43-16,0 22 0,0-21 15,0-1-15,0-21 0,22 1 0,-22-1 16,21 0-16,-21-20 0,22-1 15</inkml:trace>
  <inkml:trace contextRef="#ctx0" brushRef="#br0" timeOffset="33539.14">13716 10202 0,'21'-105'0,"-106"422"0,149-529 0,-43 1 16,0 105-16,-21 0 0,21 21 0,-21 1 15,22 20-15,-1-20 0,0 41 0,-21-20 16,42 20-16,-21 1 0,1 21 16,20 0-16,0 21 0,1 0 0,-1 0 15,0 0-15,22 21 0,-22 21 0,0-21 16,1 22-16,-22-1 0,0 0 15,-21 22-15,0-22 0,0 1 0,-21-1 16,0 0-16,-22 1 0,1-22 0,-21 21 16,20-21-16,-20 0 0,20-21 15,-20 22-15,21-22 0,-1 0 16,22 0-16,-21 0 0,42-22 16,0 1-16,21 0 15,0 0-15,21 0 0,1 0 16</inkml:trace>
  <inkml:trace contextRef="#ctx0" brushRef="#br0" timeOffset="33789">14901 9271 0,'43'-21'0,"-86"42"0,128-63 0,-64 21 0,0-1 16,-21 1-16,0 0 0,-21 21 31,0 0-31,0 21 0,0 0 16,-1 1-16,1-1 0,0 21 0,0 0 0,0-20 15,0 20-15,-1 0 16,22 22-16,0-22 0,0 0 0,0 1 16,0-22-16,0 21 0,22-21 0,-1 22 15,0-22-15,0-21 0,21 21 16,22-21-16,-22 21 0,22-21 0,-1 0 16,1 0-16,20-21 0,-20 0 0,21 0 15,-1 21-15,-20-21 0,20-22 16</inkml:trace>
  <inkml:trace contextRef="#ctx0" brushRef="#br0" timeOffset="34111.81">15875 9589 0,'106'-43'0,"-64"1"0,-254 169 0,276-169 0,126-85 16,-168 105-16,-1-20 0,-21 0 16,0 21-16,0-1 0,-21 1 0,-1 0 15,1 0-15,-21 21 0,21 0 0,0 0 16,-22 21-16,22 0 0,-21 0 16,21 1-16,-1 20 0,-20-21 0,21 21 15,0-20-15,0 20 0,-1 0 0,22-21 16,0 22-16,0-22 0,0 0 15,0 0-15,0 0 0,0 1 0,43-22 16,-22 0-16,0 0 0,0 0 16,22 0-16,-22 0 0,0-22 15,0 1-15,21 0 0,-20 0 16,-1-21-16,0 20 0,0 1 0,0 0 16,-21-21-16,0 21 0,21 21 15,-21-22-15,0 44 16,0-1-16,0 0 0,-21 0 15,0 21-15,21-20 0,0 20 16,-21-21-16,0 21 0,21-20 0,-21-1 16,21 0-16,0 0 0,21-21 15,0 0-15</inkml:trace>
  <inkml:trace contextRef="#ctx0" brushRef="#br0" timeOffset="36160.3">16319 9356 0,'0'0'0,"22"0"0,-1 0 31,0 0-31,0 0 0,21 0 16,-20-21-16,-1-1 0,21 22 0,-21-21 16,22 21-16,-22-21 0,0 21 15,0-21-15,0 21 0,-21-21 0,0 0 16,-21 21-1,0 0-15,-21 0 0,-1 0 16,22 0-16,-21 21 0,-1-21 0,1 21 16,21-21-16,0 21 0,0 0 15,21 0-15,0 1 0,21-22 16,21 21-16,-21 0 0,22 0 16,-1-21-16,0 21 0,1 0 15,-22 1-15,21-1 0,0 0 0,-20 0 16,20 0-16,-21-21 0,-21 21 0,0 1 15,0-1-15,0 0 0,0 0 16,-21-21-16,-21 21 0,20-21 0,-20 0 16,0 0-16,-1 0 0,1 0 0,0 0 15,-1 0-15,1 0 0,21 0 16,0 0-16,0 0 0,21-21 0,0 0 16,0 0-1,21 0-15,21-1 0,-21-20 0,22 21 0</inkml:trace>
  <inkml:trace contextRef="#ctx0" brushRef="#br0" timeOffset="37112.75">17251 8848 0,'21'-43'0,"21"-147"32,-42 169-32,-21 21 0,0 0 15,0 0-15,0 21 0,-1 0 0,1 21 0,0 1 16,0 20-16,0 1 0,0-1 15,-1 1-15,1-1 0,21 1 16,-21-1-16,21 1 0,-21-1 0,21-20 16,0 20-16,0-21 0,0 1 15,0-1-15,0 0 0,21 1 0,0-22 16,0 0-16,1-21 0,-1 21 0,0-21 16,21 0-16,-21 0 0,1 0 15,-1-21-15,21 0 0,-21 0 0,22 0 16,-22-22-16,0 22 0,21 0 15,-21-21-15,1 20 0,-1 1 0,21 0 16,-42 0-16,21 0 0,0 0 0,1 21 16,-1 0-16,-21 21 15,0 0 1,0 0-16,0 0 0,0 0 0,0 1 16,0 20-16,0-21 0,0 0 15,0 0-15,21 1 0,-21-1 0,21 0 16,-21 0-16,21-21 0,0 0 15,1 21-15,-1-21 0,0 0 0,0 0 16,21 0-16,-20-21 0,-1 21 0,0-21 16,21 0-16,-21 0 0,1-1 15,-1 1-15,0 0 0,-21 0 0,21 0 16,0 0-16,0 21 0,-21-22 0,0 1 16,22 21-16,-1 0 15,-21 21 1,0 1-16,0-1 0,0 0 0,21 0 15,-21 0-15,0 0 0,21 1 16,-21-1-16,21 0 0,0 0 0,1-21 16,-1 21-16,21-21 0,0 0 0,1 0 15,-1 0-15,0 0 0,1 0 16,20 0-16,-20 0 0,-1 0 0,0-21 16,1 0-16,-1 0 0,-21-22 15,21 22-15,-20 0 0,-1-21 0,0 21 16,-21-22-16,0 22 0,0-21 0,0-1 15,0 1-15,0 0 16,-21 21-16,0-1 0,-1 1 0,-20 0 16,21 21-16,-21 0 0,-1 21 15,1 0-15,-22 1 0,22 20 0,21-21 16,-21 21-16,-1 1 0,22-1 0,0 0 16,0 1-16,0 20 0,21-20 15,0-1-15,0 0 0,0 1 0,21-1 16,0-21-16,0 21 0,0 1 0,22-1 15,-1-21-15,0 22 0,1-1 16,-1 0-16,0 1 0,-21-1 0,22 21 16,-22-20-16,0 20 0,-21-20 15,0 20-15,0 1 0,0-1 16,0-21-16,-21 1 0,-21-1 0,-1 0 16,1 1-16,0-1 0,-1-21 0,-20 0 15,20 1-15,-20-1 0,21-21 16,-1 0-16,1 0 0,0 0 0,20 0 15,-20 0-15,21 0 0,0-21 0,21-1 16,0 1-16,-21-21 0,21 21 16,0-22-16,0-20 0,0 21 0,0-22 15,21 1-15,0-1 0,0 1 0</inkml:trace>
  <inkml:trace contextRef="#ctx0" brushRef="#br0" timeOffset="37317.64">18627 8848 0,'0'0'16,"-22"-43"-16,1 1 0,0 0 0,0 21 15,0-1-15,0 1 0,21 0 0,-22 21 16,1 0-16,0 0 16,0 0-1,0 0-15,21 21 0,-21-21 16,21 21-16,-22-21 0,1 0 15,0 22-15,0-22 0,0 21 16</inkml:trace>
  <inkml:trace contextRef="#ctx0" brushRef="#br0" timeOffset="37511.53">17060 8954 0,'0'0'0,"-84"21"0,-149 42 31,233-42-31,0 1 15,21-1-15,0-21 0,21 0 16,1 0-16,20 21 0,-20-21 16,41 0-16,-20 0 0,20 0 0,1 0 15,0 0-15,-1 0 0,-20 0 0,-1 0 16,-20 0-16,-22 21 16,0-21-16</inkml:trace>
  <inkml:trace contextRef="#ctx0" brushRef="#br0" timeOffset="38167.16">5969 11134 0,'0'0'0,"0"21"0,-21 0 0,21 0 16,-21-21-1,21 21-15,0 1 32,21-22-1,0 0-31,-21-22 16,21 22-16,-21 22 93,-21-22-46</inkml:trace>
  <inkml:trace contextRef="#ctx0" brushRef="#br0" timeOffset="38844.76">5969 11240 0,'0'21'31,"0"0"-15,21-21-1,0 0-15,0 0 16,1 0-16,-1 0 0,0 0 0,0-21 16,21 21-16,-20-21 0,-1-1 15,0 1-15,0 0 0,0 0 16,0 0-16,-21 0 0,0-1 0,0 1 16,0 0-16,0 0 0,-21 0 15,0 21-15,0-21 0,-21 21 0,-1 0 16,22 0-16,-21 0 0,-1 0 0,1 21 15,0-21-15,-1 21 0,22 21 16,-21-21-16,42 1 0,0 20 0,0 0 16,0-21-16,0 22 0,0-1 0,0-21 15,21 0-15,21 22 0,-20-22 16,20 0-16,-21 0 0,21 0 0,1-21 16,-22 22-16,21-22 0,1 0 15,-22 0-15,0 0 0,0 0 16,0 21-16,-42-21 15,-21 0 1,21 0-16,-22 21 0,-20-21 16,20 21-16,-20 0 0,21-21 0,-22 21 15,22 1-15,-22-1 0,22 0 16,21 21-16,0-21 0,-1 1 0,22-1 16,0 0-16,0 0 0,0 0 0,22 0 15,-1 1-15,21-1 0,0 0 16,1-21-16,-1 0 0,22 0 0,-1 0 15,-21 0-15,22 0 0,-1-21 0,1 21 16,-1-21-16,1-1 16,-22 1-16,22-21 0,-22 21 0</inkml:trace>
  <inkml:trace contextRef="#ctx0" brushRef="#br0" timeOffset="39031.67">6667 11451 0,'0'-21'0,"0"42"0,0-21 16,0 21-1,0 1-15,0-1 0,22 0 0,-1 0 16,21 21-16,-21-20 0,22 20 0,-22-21 16,21 0-16,-21 0 0,22 1 15,-22-1-15,21 0 0,-21 0 16,22 0-16,-22-21 0,0 0 0,0 21 16,0-21-16,0 0 0,1-21 15</inkml:trace>
  <inkml:trace contextRef="#ctx0" brushRef="#br0" timeOffset="39224.04">7260 11515 0,'0'0'0,"0"-43"0,-21 22 0,0 0 0,0 0 15,-1 21-15,1 0 0,-21 0 16,21 21-16,-22 0 0,1 0 16,0 22-16,-22-22 0,22 21 15,-22 1-15,1-1 0,21 0 0,-22-21 16,22 22-16,-1-1 0,22 0 0,0-20 15,0 20-15,21-21 0,0 21 16,0-20-16,0-1 0,21-21 16,21 0-16,1 0 0,-1 0 15</inkml:trace>
  <inkml:trace contextRef="#ctx0" brushRef="#br0" timeOffset="39544.28">7578 11451 0,'0'0'0,"0"-21"0,-22-21 32,22 63-32,-21 21 0,0-21 0,0 22 15,0-1-15,21 0 0,-21 1 0,21 20 16,-22 1-16,22-1 0,0 1 16,0 20-16,0 1 0,0 0 0,22-1 15,-1 1-15,-21 0 0,21-1 0,0 22 16,-21-21-16,0 21 0,0-22 15,0 1-15,0 0 0,0-1 0,0 1 16,-21 0-16,0-22 0,0 1 0,-1-1 16,1-20-16,0-1 0,21-21 0,-21 21 15,0-42-15,21-42 16,0 21 0,0-21-16,0-1 0,0-20 0,0-1 15,0 1-15,21-1 0,0-20 16,-21-22-16,0 21 0</inkml:trace>
  <inkml:trace contextRef="#ctx0" brushRef="#br0" timeOffset="39780.14">7514 12086 0,'0'0'0,"21"-84"0,0-22 16,1 21-16,-1 0 0,21 22 15,-21-22-15,0 22 0,22 20 0,-22-20 16,21 21-16,1 20 0,-1 1 16,0 0-16,1 21 0,-1 0 15,-21 0-15,21 21 0,-20-21 0,-1 43 16,-21-22-16,0 21 0,0-21 15,-43 22-15,22-1 0,-21 0 0,0-21 16,-22 22-16,22-22 0,-22 0 0,22 21 16,-22-20-16,22-1 0,0-21 15,21 21-15,-22-21 0,22 0 0,42 0 32,0-21-32,22 0 0,-1-1 15,0 1-15</inkml:trace>
  <inkml:trace contextRef="#ctx0" brushRef="#br0" timeOffset="40016.18">8467 11091 0,'0'0'0,"21"0"0,0 0 16,-21 43-16,0-22 16,0 21-16,0 1 0,0-1 15,0 0-15,0 22 0,-21-22 0,21 0 16,0 1-16,-21-1 0,21 0 15,-22 1-15,1-22 0,21 21 0,0-21 16,0 22-16,0-22 0,0 0 0,0 0 16,21 0-16,1-21 0,-1 0 15,21 0-15,0 0 0,1 0 16,20 0-16,1-21 0,-1 0 16,1 0-16,20 0 0,-20 0 0</inkml:trace>
  <inkml:trace contextRef="#ctx0" brushRef="#br0" timeOffset="40840.12">9419 11557 0,'0'0'0,"0"-21"0,0 0 16,0 0-16,0-1 0,0 1 16,0-21-16,-21 21 0,0 0 0,0-1 15,-1 22-15,1-21 0,0 21 0,-21 0 16,21 0-16,-1 21 0,-20 1 16,21-1-16,-21 21 0,20-21 15,-20 22-15,21-1 0,-21 0 0,20 1 16,1-22-16,21 21 0,0 0 0,0-20 15,0-1-15,0 21 0,0-21 16,21 0-16,1-21 0,-1 0 16,0 0-16,0 0 0,21 0 15,-20 0-15,20-21 0,0 21 0,-21-21 16,22 0-16,-22 0 0,0 0 0,21-22 16,-20 22-16,-1-21 0,0 21 15,-21-22-15,21 22 0,-21-21 16,21 21-16,-21-1 0,0 44 15,0-1 1,0 21-16,0-21 16,0 0-16,-21 22 0,21-22 0,-21 21 15,21-21-15,0 1 0,0 20 0,0-21 16,0 0-16,21 0 0,0 1 16,0-1-16,1 0 0,-1-21 0,21 0 15,-21 21-15,22-21 0,-22 0 0,21 0 16,0-21-16,-20 21 0,20-21 15,-21 0-15,21-1 0,-20 1 0,-1 0 16,0 0-16,0 0 0,0 0 0,0-22 16,-21 22-16,43-85 15,-43 127 17,0 1-17,0-1-15,0 0 0,0 0 0,0 0 16,0 0-16,0 1 0,0-1 0,0 0 15,0 0-15,0 0 0,0 0 16,21-21-16,0 0 0,0 22 16,0-22-16,1 0 0,-1 0 0,0 0 15,0 0-15,0 0 0,22-22 16,-22 1-16,0 21 0,0-21 0,-21 0 16,21 0-16,0 0 0,1-22 0,-22 22 15,21 0-15,-21-21 16,21 20-16,-21 1 0,21 0 0,-21 42 31,0 0-31,0 1 16,0-1-16,0 0 0,0 0 0,0 0 15,0 0-15,0 1 0,0-1 0,-21 0 16,21 0-16,0 0 0,0 0 16,21-21-1,0 0-15,0 0 16,1 0-16,-22-21 0,21 0 15,0 21-15,-21-21 16,21 0-16,-21 0 0,0-1 16,0 1-16</inkml:trace>
  <inkml:trace contextRef="#ctx0" brushRef="#br0" timeOffset="41017.1">10160 11176 0,'-21'0'16,"42"0"-16,-63 0 0,20 0 0,1 0 0,0 0 16,42 0 31,0 0-47,1 0 0</inkml:trace>
  <inkml:trace contextRef="#ctx0" brushRef="#br0" timeOffset="41580.83">12255 11345 0,'0'0'0,"-211"-232"32,190 189-32,-22 1 0,43-22 15,0 22-15,-21 0 0,21-1 0,0 22 16,0-21-16,0 21 0,21 21 15,-21 21 1,0 0-16,0 21 0,0 22 16,0-1-16,0 1 0,0-1 0,0 22 15,0-21-15,0-1 0,21 22 0,-21-22 16,22-20-16,-22 20 0,21-21 16,0 1-16,0-1 0,0-21 0,22 0 15,-1 1-15,0-1 0,1-21 0,-1 0 16,0 0-16,22 0 0,-22-21 15,22-1-15,-22 1 0,0 0 0,22-21 16,-22-1-16,0 1 0,1-21 0,-1 20 16,-21-41-16,22 20 0,-22 1 15,0-1-15,0-21 0,0 22 16,-21-1-16,0 22 0,0 0 0,0-1 16,0 1-16,0 21 0,-21 21 15,0 0-15,0 21 0,-22 0 16,22 22-16,0-22 0,21 21 0,-21 0 15,21 1-15,0-1 0,0 0 16,0 1-16,0-1 0,21 0 0</inkml:trace>
  <inkml:trace contextRef="#ctx0" brushRef="#br0" timeOffset="41827.72">13441 11261 0,'0'-21'16,"0"42"-16,0-64 0,0 22 0,0 0 0,0 0 15,0 42 1,0 0-16,0 22 0,0-1 0,0 0 16,0 22-16,0-1 0,0 1 0,0-1 15,0 22-15,0 0 0,0-1 16,0 1-16,0 21 0,0-22 0,0 1 16,0 21-16,0-21 0,0-1 0,0 1 15,0 0-15,0-1 0,0-20 16,-21 20-16,21-20 0,-22-22 0,22 22 15,0-22-15,0-21 0,0 0 16,0 1-16</inkml:trace>
  <inkml:trace contextRef="#ctx0" brushRef="#br0" timeOffset="42111.86">13462 12340 0,'0'0'0,"0"-84"0,0-22 0,0 21 0,21 0 16,-21 1-16,21-1 0,0 0 15,1 1-15,-1-1 0,21 22 0,0-22 16,-20 21-16,20 22 0,0 0 0,1-1 16,20 22-16,-21 21 0,1 0 15,-22 21-15,21 1 0,-21-1 0,1 21 16,-22 0-16,0 1 0,-22-1 16,1-21-16,-21 22 0,0-1 15,-1-21-15,1 21 0,-22-20 0,22-1 16,-21 0-16,20-21 0,1 21 0,0 0 15,20-21-15,1 0 0,0 0 16,42 0 0,0-21-16,22 21 0,-22-21 15,21 0-15,1 0 0</inkml:trace>
  <inkml:trace contextRef="#ctx0" brushRef="#br0" timeOffset="42352.7">14436 11134 0,'42'-21'0,"-84"42"0,126-85 15,-63 43-15,1 0 0,-22 0 0,0 0 16,-22 21-16,1 0 0,0 0 16,-21 21-16,21 0 0,-22 21 15,22-21-15,-21 22 0,-1-1 0,22 0 16,-21 1-16,21-22 0,21 21 16,-21 1-16,21-1 0,0-21 0,0 21 15,0-20-15,21-1 0,0 0 0,0 0 16,21 0-16,1-21 0,-1 21 15,22-21-15,-22 0 0,21 0 0,1 0 16,-1 0-16,22-21 0,-21 21 16,20-21-16,1 0 0,0-21 15,-1 20-15</inkml:trace>
  <inkml:trace contextRef="#ctx0" brushRef="#br0" timeOffset="42913.17">15473 11240 0,'63'-85'16,"-42"43"-16,-148 211 0,170-211 0,41-128 0,-84 149 15,0 0-15,-21 0 0,0 21 0,-21 0 16,-1 0-16,1 0 0,0 21 0,-1 0 15,-20 0-15,21 22 0,-1-1 16,1 0-16,0 1 0,-1-1 0,22 0 16,0 1-16,0-1 0,0 0 15,21-21-15,0 22 0,0-22 16,0 0-16,0 0 0,21 0 0,0-21 0,0 0 16,0 22-16,22-22 0,-1 0 15,0 0-15,1-22 0,-1 22 16,21-21-16,-20 0 0,-1 0 0,0-21 15,1 20-15,-22-20 0,0 0 0,21-1 16,-20-20-16,-22 21 0,0-1 16,21 1-16,-21 21 0,0 0 0,0-1 15,0 1-15,-21 21 0,-1 0 16,1 21-16,0 1 0,-21 20 16,21-21-16,-1 21 0,22 1 15,-21-1-15,21 0 0,0-20 0,0 20 16,0 0-16,0-21 0,0 22 15,21-22-15,1 0 0,-1 0 0,21-21 16,-21 21-16,22 1 0,-22-22 0,21 0 16,0 0-16,1 0 0,-1 0 15,0-22-15,1 1 0,-1 21 0,0-21 16,1-21-16,-1 21 0,0-1 16,-20-20-16,-1 0 0,0-1 0,0-20 15,-21 21-15,0-1 0,0 22 0,0 0 16,0 0-16,0 0 0,-21 21 15,0 0-15,0 21 0,-1 0 16,1 0-16,0 21 0,0 1 0,21-22 0,-21 21 16,21 1-16,-21-1 15,21-21-15,-22 21 0,22-20 0,0-1 16,0 21-16,0-21 0,0 0 16,22-21-1,-1 0 1</inkml:trace>
  <inkml:trace contextRef="#ctx0" brushRef="#br0" timeOffset="43708.71">16658 10922 0,'0'0'0,"42"-42"0,-20-22 16,-1 43-16,0-21 0,0 21 16,-21-1-16,0 44 15,0-1-15,0 0 0,0 21 16,0 1-16,-21-1 0,0 0 0,21 22 15,-21-22-15,21 22 0,-22-1 0,22-21 16,0 22-16,0-22 0,0 1 16,0-1-16,0 0 0,0-21 0,0 22 15,0-22-15,22-21 0,-1 0 0,0 0 16,0 0-16,0 0 0,0 0 16,22 0-16,-22-21 0,0 0 15,21-1-15,-20-20 0,20 21 0,-21-21 16,21-1-16,-20 22 0,20-21 15,-21-1-15,0 1 0,0 21 0,1 0 16,-22 0-16,0 42 16,0 0-16,0 0 15,0 21-15,0-20 0,0 20 0,0-21 16,0 21-16,-22-20 0,22 20 0,0-21 16,0 0-16,0 22 0,22-22 15,-1 0-15,0 0 0,0-21 0,21 21 16,1 0-16,-1-21 0,0 0 0,1 0 15,-1 0-15,0 0 16,1 0-16,-1 0 0,22 0 0,-22 0 16,0-21-16,1 0 0,-22 0 0,0 21 15,21-21-15,-21 0 0,1-1 16,-1 1-16,0 0 0,-21-21 0,21 21 16,0-22-16,-21 1 0,0 21 0,0-22 15,0 22-15,0 0 0,0 0 16,0 0-16,-21 21 0,0 0 0,-21 0 15,20 21-15,-41-21 0,21 21 16,-22 21-16,22-20 0,-22-1 0,22 21 16,0 0-16,-1-20 0,22 20 0,0 0 15,21-21-15,0 1 16,0 20-16,0-21 0,21 0 0,0 0 16,0 1-16,1-22 0,20 21 0,-21 0 15,21 0-15,1 0 0,-1 0 16,0 1-16,1-1 0,-1 21 0,-21 0 15,0 1-15,-21-1 0,0 22 0,0-1 16,0 1-16,0-1 0,0 22 16,0-22-16,0 1 0,0-1 0,0 22 15,-21-22-15,0 1 0,0-1 0,-21 1 16,20-1-16,1-20 0,-21-1 16,21 0-16,0 1 0,-22-1 0,22-21 15,0 0-15,0-21 0,0 0 16,-1 0-16,-20 0 0,21 0 0,21-21 15,-21 0-15,0 0 0,21-21 16,0-1-16,0 1 0,0-22 0,0 1 16</inkml:trace>
  <inkml:trace contextRef="#ctx0" brushRef="#br0" timeOffset="43895.61">17928 10943 0,'0'0'0,"-21"-42"0,0 21 15,-22-22-15,22 22 0,0 0 16,-21 0-16,21 0 0,-1 0 16,-20 21-16,21-22 0,0 22 15,0 0-15,-1 22 32,1-22-32,0 21 0,0-21 15</inkml:trace>
  <inkml:trace contextRef="#ctx0" brushRef="#br0" timeOffset="44052.52">16383 11049 0,'0'0'15,"-42"21"-15,20 0 0,22 1 16,22-1 0,20-21-16,-21 0 0,21 0 0,1 0 15,20 0-15,-20 0 0,20 0 16,1 0-16,-1 0 0,1-21 0,20 21 15</inkml:trace>
  <inkml:trace contextRef="#ctx0" brushRef="#br0" timeOffset="44573.22">19473 10986 0,'0'0'0,"-21"-64"32,21 43-32,0 0 0,0-22 15,0 22-15,0 0 0,21-21 0,-21 21 16,0-22-16,21 22 0,-21-21 0,0 21 15,0-1-15,-21 22 0,0 0 16,-21 0-16,21 0 0,-22 22 0,1 20 16,0-21-16,-1 0 0,1 22 15,0-1-15,20-21 0,1 21 0,21 1 16,0-1-16,0-21 0,0 22 16,43-22-16,-22 21 0,21 0 0,-21-20 15,22 20-15,20 0 0,-21 1 0,1-22 16,20 21-16,-20 0 0,-1 1 15,-21-22-15,0 21 0,0-21 0,-21 1 16,0-1-16,0 0 0,-42 0 0,21-21 16,-43 0-16,22 0 0,-21 0 15,-1 0-15,-21-21 0,22 0 0,-1 0 16,1 21-16,21-43 0,-22 22 16,43 0-16,0 0 0,0-22 15,21 22-15,0-21 0,21 0 0,0-1 16,0 1-16,21 0 0,22-1 0,-1 1 15,1 0-15,21-22 0,-1 1 16,1 20-16</inkml:trace>
  <inkml:trace contextRef="#ctx0" brushRef="#br0" timeOffset="44769.11">19897 10520 0,'63'-42'15,"-296"190"-15,403-254 0,-43 21 0,-64 43 0,-21 21 0,1 0 16,-22 21-16,0 0 0,0 0 0,-21 21 16,0 0-16,0 21 0,0 1 0,-21-1 15,0 21-15,21 1 16,-21-22-16,0 22 0,-1-22 0,1 0 0,0 22 15,0-22-15,0 1 0,0-1 16,-1 0-16,22 1 0,0-1 16,-21-21-16,21 21 0,0-20 0,0-1 15,0 0-15,0 0 0,0 0 0,0-42 32</inkml:trace>
  <inkml:trace contextRef="#ctx0" brushRef="#br0" timeOffset="45544.66">19770 11070 0,'-22'-21'0,"44"42"0,-65-63 0,22 42 0,0 0 16,21-21-16,21 21 31,0 0-31,22 0 0,-1 0 0,0 0 16,1 0-16,20 0 0,-21 0 0,22 0 15,-1 0-15,22 0 0,-21 0 16,20 0-16,1 0 0,-22-21 0,22 21 15,0-22-15,-22 22 0,1-21 0,-22 21 16,0-21-16,1 21 0,-22-21 16,0 21-16,-21-21 0,0 0 15,-21 21-15,0 0 16,0-22-16,-1 22 0,-20 0 16,21 0-16,-21 0 0,20 22 0,-20-1 15,0 0-15,-1 0 0,22 0 0,-21 0 16,0 1-16,20-1 0,-20 0 15,21 0-15,-21 0 0,20 0 0,1 1 16,0-1-16,21 0 0,0 0 16,21-21-1,0 0-15,1 0 0,20 0 16,-21-21-16,21 21 0,1-21 16,-1 0-16,-21-1 0,22 1 0,-1 0 15,-21 0-15,0 0 0,22 0 16,-22-1-16,-21 1 0,21 0 0,-21 42 31,0 0-31,0 1 16,0-1-16,-21 0 0,21 21 15,0 1-15,0-22 0,0 21 0,0-21 16,0 22-16,0-22 0,0 0 0,21 0 16,0 0-16,21 0 0,-20 1 15,20-22-15,-21 0 0,21 0 16,1 0-16,-1 0 0,0 0 0,1-22 0,-1 1 15,0 0-15,1-21 0,-1 21 16,0-22-16,-20 1 0,20 0 16,-21-1-16,0-20 0,0 20 0,1-20 15,-1-1-15,-21 1 0,21-1 16,0-20-16,0-1 0,-21 22 0,21-1 16,1 1-16,-1 20 0,0 1 0,-21 21 15,0 0-15,0 42 16,-21 21-16,21 22 15,-21-22-15,-22 21 0,22 22 16,0-21-16,0-1 0,0 1 16,-22-22-16,22 21 0,21-20 0,-21 20 0,21-20 15,-21-22-15,21 21 16,0 0-16,0-20 0,0-1 0,0 0 16,0 0-16,21 0 0,0-21 0,0 0 15,0 0-15,1 0 16,-1-21-16,0 21 0</inkml:trace>
  <inkml:trace contextRef="#ctx0" brushRef="#br0" timeOffset="45720.56">21357 10943 0,'0'0'0,"-21"0"0,0-21 0,0 21 16,-1 0-16,1 0 0,42 0 31,1 0-16,20 0-15,-21 0 0,21 0 0,-20 0 16,20-21-16,21 21 0,-20 0 0,-1 0 16,0 0-16,1 0 0</inkml:trace>
  <inkml:trace contextRef="#ctx0" brushRef="#br0" timeOffset="47296.94">21971 11070 0,'-21'21'0,"42"-42"0,-63 64 15,63-43 17,21 0-17,-21 0-15,0-22 0,22 1 16,-22 21-16,21-21 0,-21 0 0,1 0 16,20-22-16,-21 22 0,0 0 0,0-21 15,1 21-15,-22-22 0,0 22 16,0 0-16,0 0 0,-22 21 15,1 0-15,0 0 0,-21 21 0,21 0 16,-22 0-16,1 0 0,21 22 16,-22-22-16,22 0 0,0 21 0,0-20 15,21 20-15,-21-21 0,21 21 0,0-20 16,0-1-16,21 0 16,0 21-16,0-21 0,0-21 0,1 22 15,20-1-15,0-21 0,1 0 0,-1 21 16,0-21-16,22 0 0,-22 0 15,0 0-15,1-21 0,-1 0 0,-21-1 16,22 1-16,-1 0 0,-21 0 0,0-21 16,22-1-16,-22 22 0,0-21 15,0 21-15,0-1 0,-21 1 0,0 0 16,0 0-16,-21 42 16,0 0-1,0 0-15,21 1 0,-21-1 0,-1 0 16,1 0-16,0 0 15,21 22-15,0-22 0,-21 21 0,21-21 16,-21 0-16,21 1 0,0-1 0,0 0 16,0 0-16,21-21 31,0-21-15,-21 0-16,21 0 0,0-22 15,1 22-15,-22-21 0,21 21 0,21-22 16,-21 22-16,0-21 0,1 21 15,20-22-15,-21 22 0,21-21 16,-20 42-16,-1-21 0,0 21 0,0 0 0,0 0 16,0 0-1,-21 21-15,0 0 0,0 0 0,0 0 16,-21 22-16,0-22 0,0 0 0,0 21 16,21-21-16,0 22 0,-21-22 15,21 0-15,0 0 0,0 0 0,0 1 16,21-1-16,0-21 0,0 0 15,0 0-15,0 0 16,1-21-16,-22-1 0,21 22 16,0-42-16,-21 21 0,21 0 15,0 0-15,0-22 0,1 22 16,-1 0-16,0-21 0,0 20 0,0-20 16,22 21-16,-22 0 0,0 0 15,0 21-15,0 0 0,0 0 16,-21 21-16,0 0 15,0 0-15,0 0 16,-21 22-16,21-22 0,-21 0 0,21 0 16,0 0-16,0 0 0,0 1 0,0-1 15,0 0-15,0 0 0,0 0 16,0 0-16,21 1 0,0-1 16,1-21-16,-1 0 0,21 0 0,0 0 15,-20 0-15,20 0 0,0 0 16,1-21-16,-22-1 0,21 1 15,0 0-15,1 0 0,-1-21 16,-21 20-16,22-20 0,-22 21 0,0 0 16,0-22-16,0 22 0,-21 0 0,0 0 15,-21 21 1,-21 0-16,21 21 0,-1-21 16,1 21-16,-21 0 0,21 1 0,0-1 15,-1 0-15,1 0 0,0 0 16,21 0-16,0 1 0,-21-1 15,21 0-15,0 0 0,0 0 16,21-21 0,0 0-1,0 0-15,1-21 0,-1 0 16,21 0-16,-21 0 0,0-1 0,22 1 16,-22 0-16,21 0 0,-21 0 0,1 0 15,-1 21-15,0 0 0,0 0 16,-21 21-1,0 0-15,0 0 16,-21 0-16,21 22 0,0-22 0,0 0 16,0 21-16,0-21 0,0 22 0,0-22 15,21 0-15,21 21 0,-20-20 16,-1-22-16,21 21 0,-21 0 0,0-21 16,1 0-16,20 0 0,-21 0 15,0 0-15,0-21 0,1 0 16,-1-1-16,0 1 0,0 0 0,0-21 15,0-1-15,1 1 0,-1 0 16,0-22-16,0 22 0,0-22 0,0 22 16,1-21-16,-22-1 0,21 1 0,0-22 15,0 21-15,0 1 0,-21-1 16,21 1-16,1 21 0,-22-22 0,0 43 16,0 0-16,0 0 0,0-1 15,-22 22-15,1 22 16,21-1-16,-21 21 0,21 22 0,0-1 15,-21 1-15,21-1 0,0 1 16,0-1-16,0 1 0,0-22 0,0 21 16,0-20-16,0-1 0,0 0 0,0 1 15,0-1-15,0-21 0,0 22 16,0-22-16,0 0 0,0 0 0,0 0 16,21-21-1,-21-21 1,21 21-16,0-21 0</inkml:trace>
  <inkml:trace contextRef="#ctx0" brushRef="#br0" timeOffset="47488.83">24553 10732 0,'0'0'0,"-21"0"0,0 0 0,42 0 31,0 0-31,22 0 15,-22 0-15,0 0 0,21 0 0,-21 0 16,22 0-16,-1 0 0,0-22 16,1 22-16,-1-21 0,0 0 0,22 0 15,-22-21-15,22 20 0,-22-20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3T12:17:27.3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677 0,'0'0'0,"0"-21"15,0 0-15,22 0 0,-1 0 16,-21 0-16,0-22 0,21 22 0,-21 0 16,21 0-16,-21 0 0,0-1 15,0 1-15,0 0 0,0 0 0,0 0 16,0 0-16,0 42 31,0 0-31,0 0 0,-21 0 0,21 22 16,-21-22-16,0 21 0,21 0 15,0 1-15,0 20 0,-22-20 0,1 20 16,21 1-16,-21-22 16,21 21-16,-21 1 0,21-22 0,0 1 15,0-1-15,0 0 0,-21 1 16,21-22-16,0 0 0,0 0 15,0 0-15,0 0 0,0 1 16,0-44 15,0 1-31,0 0 0,0 0 16,-21 0-16,21-22 0,0 22 16,-22-21-16,1 0 0</inkml:trace>
  <inkml:trace contextRef="#ctx0" brushRef="#br0" timeOffset="612.65">1016 593 0,'0'-43'0,"0"86"0,0-128 0,0 64 16,0-21-16,0 20 0,0-20 15,0 21-15,0-21 0,0 20 0,21-20 16,0 21-16,0 0 0,1 0 16,20-1-16,0 1 0,1 0 15,-1 21-15,21 0 0,-20 0 0,20 0 16,-20 0-16,-1 21 0,21 22 15,-20-22-15,-1 21 0,0 0 16,-20 22-16,20-22 0,-21 1 0,0 20 16,0-21-16,-21 22 0,0-22 15,0 22-15,0-1 0,0-20 16,0-1-16,0 21 0,0-20 0,0-22 16,0 21-16,0-21 0,0 22 15,0-22-15,0 0 16,0-42-1,0 0-15,0 0 16,0-1-16,0-20 0,0 0 0,43-64 16,-22 64-16,0-22 15,0 22-15,0-22 0,1 1 16,20-1-16,-21 1 0,21-1 16,1 1-16,-1-1 0,0 1 15,1 20-15,-1-20 0,0 21 0,1 20 16,-1 1-16,0 21 0,-20 0 15,20 0-15,-21 43 0,21-1 0,-20 0 16,-1 22-16,0-1 0,0 1 16,-21-1-16,0 1 0,0-1 0,0 1 15,0-1-15,0 1 0,-21-1 16,0 1-16,0-22 0,21 22 0,-22-22 16,1-21-16,0 21 15,21-20-15,0-1 0,-21 0 0,21 0 16,-21 0-16,21-42 47,0 0-47,0 0 15,0 0-15,0-1 16,-21 22-16,21-21 0,0 0 0</inkml:trace>
  <inkml:trace contextRef="#ctx0" brushRef="#br0" timeOffset="3447.8">3535 847 0,'0'0'0,"21"0"0,0-21 16,0-1-1,-21 1-15,0 0 0,0 0 16,0 0-16,0 0 16,0-1-16,0 1 0,0 0 0,-21 0 15,0 0-15,0 0 0,0-1 16,-22 1-16,22 0 0,0 21 15,0 0-15,0 0 0,-1 0 0,1 0 16,0 21-16,0 0 0,-21 1 16,20-1-16,1 21 0,0 0 15,0 1-15,0-1 0,21 22 0,0-22 16,-21 0-16,21 1 0,0-1 16,0 0-16,0 1 0,0-22 0,0 0 15,0 0-15,21 0 0,0 0 16,0-21-16,0 0 0,0 0 0,1 0 15,-1 0-15,0 0 16,21-21-16,-21 0 0,22 0 0,-1 0 0,-21 0 16,0-22-16,22 22 15,-22-21-15,0-1 0,0 1 0,22 0 16,-43 21-16,21-22 0,-21 1 16,21 21-16,-21-22 0,0 22 0,0 0 15,0 0-15,0 42 31,0 0-31,-21 0 0,0 1 16,-1 20-16,22 0 0,0 1 0,-21-1 16,21 0-16,0 1 0,0-22 15,0 21-15,0 0 0,0-20 16,0-1-16,0 0 0,21 0 0,1 0 16,-1-21-16,21 0 0,-21 0 15,22 0-15,-22 0 0,21 0 16,0 0-16,1-21 0,-1 0 0,0 0 15,1 0-15,-1-22 0,-21 22 16,22-21-16,-22-1 0,0 1 0,0 0 16,0-1-16,0 1 0,-21 21 15,22-21-15,-22 20 0,0 1 0,0 0 16,0 42 0,0 0-1,0 1-15,0-1 0,0 21 16,0-21-16,-22 22 0,22-1 0,0 0 15,-21 1-15,21-22 0,0 21 16,0 0-16,0-20 0,0-1 0,0 0 16,0 0-16,0 0 0,0 0 15,0-42 17,0 0-32,0 0 15,21 0-15,-21 0 0,22-22 16,-22 22-16,0-21 0,0-1 0,21 1 15,0 21-15,-21-21 0,21-1 16,-21 22-16,21 0 0,0 0 0,-21 0 16,22 21-16,-1 0 15,0 21-15,-21 0 16,0 0-16,0 0 0,21 22 0,-21-1 16,21-21-16,-21 21 0,0 1 15,0-22-15,21 21 0,-21-21 0,22 1 16,-22-1-16,21 0 0,0 0 15,0 0-15,0-21 0,22 21 16,-22-21-16,0 0 0,0 0 16,0 0-16,0-21 0,22 21 15,-22-21-15,0 0 0,0-21 16,0 20-16,22 1 0,-22-21 0,0 0 0,-21-1 16,21 1-16,0 21 15,-21-22-15,22 1 0,-22 0 0,0 21 16,0-1-16,0 1 0,0 0 15,0 42 1,0 0 0,0 22-16,0-22 0,0 21 0,0 1 15,0-22-15,0 21 0,0 0 16,0-20-16,0 20 0,0-21 0,0 0 16,0 0-16,0 1 0,0-1 15,21 0-15,0-21 0,0 0 16,0 0-16,0 0 0,1 0 15,-1 0-15,0-21 0,0 21 16,21-43-16,-20 22 0,-1 0 0,0-21 16,0 21-16,0-22 0,0 1 15,1 0-15,-1 20 0,-21-20 0,21 0 16,-21 21-16,21-1 0,-21 1 16,0 0-16,0 42 31,0 0-31,0 1 0,0 20 15,0-21-15,0 21 16,0 1-16,0-22 0,0 21 0,0-21 16,0 22-16,0-22 0,21 21 15,0-21-15,1 1 0,-1-1 0,21 0 16,-21 0-16,22-21 0,-1 21 16,-21-21-16,21 0 0,1 0 0,-1 0 15,0 0-15,1-21 0,-22 21 0,21-21 16,1 0-16,-22 0 0,0-22 15,0 22-15,0-21 0,0 21 16,1-22-16,-22 1 0,21 0 0,-21 20 16,0-20-16,0 21 0,0 0 15,0 0-15,0-1 0,-21 22 16,-1 0-16,1 0 0,0 0 0,0 0 16,0 0-16,-22 22 0,22-1 15,-21 0-15,21 21 0,0-21 0,-1 22 16,1-1-16,0 0 0,21-20 15,0 20-15,0-21 0,0 0 0,0 0 16,0 1-16,0-1 0,21 0 16,0-21-16,1 0 0,-1 0 15,0 0-15,0 0 0,0 0 16,0-21-16,1 0 0,-1-1 0,-21 1 16,21-21-16,0 21 15,0-22-15,-21 22 0,0-21 0,21 0 16,-21 20-16,22-20 0,-22 21 15,0 0-15,0 0 0,0-1 0,0 44 32,-22-1-32,22 21 15,0-21-15,-21 22 0,21-1 16,-21-21-16,21 21 0,0 1 0,0-22 16,0 21-16,0-21 0,0 1 15,21 20-15,0-21 0,1 0 0,-1 0 16,21 1-16,-21-22 0,0 21 15,22-21-15,-22 0 0,0 0 0,21 0 16,-20 0-16,20-21 0,-21-1 0,21 1 16,-20 0-16,-1 0 15,21-21-15,-21-1 0,0 1 0,22 0 16,-22-22-16,21 22 0,1-22 16,-22 22-16,21 0 0,-21-22 15,0 22-15,-21-1 0,0 1 0,0 0 16,0-1-16,0 1 0,0 21 0,0 0 15,-21 0-15,0 21 0,0 0 16,0 0-16,0 21 0,-1 0 0,-20 21 16,21 1-16,0 20 15,0-21-15,-22 22 0,22-1 0,0 22 16,21-21-16,0-1 0,0 1 16,0-22-16,0 21 0,0-20 0,0-1 15,0 0-15,21 1 0,0-22 0,22 0 16,-22 0-16,0 0 0,21 1 15,1-22-15,-1 0 0,-21 0 0,21 0 16,22-22-16,-22 1 0,1 0 16,-22 0-16</inkml:trace>
  <inkml:trace contextRef="#ctx0" brushRef="#br0" timeOffset="4344.3">8572 0 0,'0'0'0,"-84"0"32,63 0-32,-1 0 0,1 0 0,0 0 15,0 0-15,-21 0 0,20 0 0,1 21 16,0 43-16,0-1 16,0-20-16,0 41 0,-1-20 0,1-1 15,21 1-15,-21-1 0,21 1 16,0-1-16,0 1 0,0-1 0,21 1 15,0-22-15,1 22 0,20-22 16,-21-21-16,21 21 0,1-20 0,-1-1 16,0-21-16,1 0 0,20 0 0,-20 0 15,20 0-15,22-21 0,-22-1 16,1 1-16,-1-21 0,1 0 16,-1-1-16,1 1 0,-1-22 0,-20 22 15,-1-21-15,-21 20 0,0-20 0,-21-1 16,0 22-16,0-22 15,0 1-15,-21-1 0,0 1 0,-21-22 16,-1 22-16,-20-1 0,20 43 0,-20 21 16,-22 0-16,22 0 0,-1 0 15,-20 0-15,20 0 0,1 0 0,-1 0 16,1 0-16,20 0 0,-20 0 16,42 64-16,-1-1 0,1 22 0,21-22 15,0 22-15,21-22 0,22 1 16,-1 21-16,0-22 0,1 1 0,20 20 15,1-20-15,-1-1 0,22 22 0,-22-22 16,1 1-16,-1-22 0,1 22 16,-1-1-16,-20-20 0,-1 20 15,-21-21-15,0 1 0,-21 20 16,0-20-16,0-22 0,-21 21 0,-21 0 16,0-20-16,-1-1 0,-20 0 0,20-21 15,-20 21-15,21-21 0,-1 0 16,1 0-16,0 0 0,-1-21 0,22 21 15,0-21-15,0-22 0,21 22 16,0-21-16,0 21 0,0-22 0,0 1 16,21 0-16,0-1 0,21-20 0,-20 21 15,41-22-15</inkml:trace>
  <inkml:trace contextRef="#ctx0" brushRef="#br0" timeOffset="4716.09">9525 635 0,'0'0'0,"21"-21"0,-21 0 15,0 42 17,0 0-32,0 0 0,0 22 15,-21-1-15,21 0 0,-21 1 16,21-1-16,0 0 0,0 22 16,0-43-16,0 21 0,0 1 15,0-22-15,0 21 0,0-21 0,21 0 0,0 1 16,0-22-16,0 0 15,1 0-15,-1 0 0,0 0 0,0 0 16,0 0-16,0-22 0,1 1 0,20 0 16,-21-21-16,0 21 0,0-22 15,1 1-15,-1 0 0,0-1 0,-21 1 16,21-22-16,-21 22 0,21 21 16,-21-21-16,0 20 0,0-20 0,0 21 15,0 0-15,0 42 31,0 0-31,0 0 16,0 0-16,0 1 0,0 20 0,0-21 16,0 0-16,0 0 0,0 22 15,0-22-15</inkml:trace>
  <inkml:trace contextRef="#ctx0" brushRef="#br0" timeOffset="5305.08">10160 974 0,'0'0'15,"21"0"-15,0-21 0,0-1 0,1 1 0,20-21 16,-21 21-16,0 0 0,0-22 16,1 22-16,-22 0 0,21 0 0,-21 0 15,0-1-15,21 1 0,-42 21 32,0 0-32,-1 21 0,1 1 15,0-1-15,0 21 0,0-21 16,0 22-16,-1-1 0,1 0 0,21 1 15,-21-1-15,21-21 0,0 21 16,0-20-16,0 20 0,0-21 0,0 0 16,0 0-16,21 1 0,0-1 15,1-21-15,-1 21 0,0-21 0,21 0 16,-21 0-16,22 0 0,-1 0 16,-21 0-16,22-21 0,-22 0 0,21 21 15,-21-22-15,22-20 0,-22 21 0,21-21 16,-21 20-16,22-20 15,-1 0-15,-21-1 0,21 1 0,1 21 16,-22-21-16,0 20 0,-21 1 16,0 0-16,-21 21 15,-21 0 1,20 21-16,1 0 0,21 1 0,-21-1 16,21 0-16,0 0 0,0 0 15,0 22-15,0-22 0,0 0 0,21 0 16,-21 21-16,21-20 0,1-1 0,-1 0 15,-21 0-15,0 0 16,21 0-16,-21 1 0,0-1 0,0 0 16,-21-21-1,0 0-15,-1 0 16,1 0-16,0 0 0,0 0 0,0 0 16,0 0-16,-1 0 0,1 0 15,0-21-15,21 0 0,0-1 16,0 1-16,0 0 0,0 0 15,21-21-15,0-1 0,1 1 0,20 0 16</inkml:trace>
  <inkml:trace contextRef="#ctx0" brushRef="#br0" timeOffset="6803.93">11366 296 0,'0'0'0,"0"-21"0,0 0 0,-21 21 16,0 0-16,0 21 15,0 0-15,0 22 0,-1-1 16,1 0-16,0 1 0,0-1 16,0 22-16,21-22 0,0 21 0,-21 1 15,21-1-15,0-20 0,0 20 16,0-20-16,0-1 0,0 0 0,0 1 16,0-22-16,21 21 15,0-21-15,0 0 0,0 1 16,0-22-16,1 0 0,-1 0 0,0 0 15,0 0-15,0-22 0,0 1 16,1 0-16,-1 0 0,0 0 0,0-22 16,0 22-16,0-21 0,1 0 15,-1-1-15,0 1 0,-21 21 0,21-22 16,-21 22-16,21 0 0,-21 0 16,0 42-1,0 0-15,0 0 16,0 1-16,0-1 0,-21 21 0,21-21 15,-21 22-15,21-22 16,0 21-16,0-21 0,0 0 0,0 1 16,0-1-16,0 0 0,0 0 0,21 0 15,0 0-15,0-21 16,1 0-16,-1 0 0,0 0 16,0 0-16,21-21 0,-20 0 15,20 0-15,-21 0 0,21 0 0,1-1 16,-1-20-16,-21 21 0,22-21 15,-1-1-15,-21 22 0,21-21 0,-20 21 16,-1-22-16,0 43 0,-21-21 16,21 21-16,-42 21 15,0 0-15,21 1 16,-21-1-16,-1 0 0,22 21 16,0-21-16,0 22 0,-21-22 0,21 21 15,0-21-15,0 1 0,0-1 16,0 0-16,0 0 0,0 0 0,21 0 15,1-21-15,-1 22 0,0-22 16,0 0-16,0 0 0,0 0 0,1 0 16,-1 0-16,0 0 0,-21-22 15,0 1-15,0 0 0,0 0 16,0-21-16,0 20 0,0 1 0,0-21 16,0 0-16,-21 20 0,0-20 15,-1 21-15,1-21 0,0 20 16,0 1-16,0 21 0,0-21 15,-1 21-15,1 0 16,42 0 15,1 0-31,-1 0 0,21 0 0,-21-21 16,0 21-16,22 0 0,-22 0 16,21 0-16,-21 0 0,22 0 0,-1-21 15,-21 21-15,22 0 0,-22 0 16,21 0-16,-21 0 0,0 21 0,-21 0 15,22 0 1,-22 0-16,0 1 0,0 20 0,0-21 16,0 0-16,0 22 0,0-22 15,0 21-15,0-21 0,0 0 0,0 1 16,0-1-16,0 0 0,0 0 16,-22 0-16,22 0 0,0 1 0,0-1 15,0-42 16,0-1-31,0 1 16,0 0-16,22 0 0,-22-21 16,21 20-16,0-20 0,0 21 0,0-21 15,0-1-15,1 1 0,20 0 16,-21 20-16,0-20 0,22 21 16,-22 0-16,0 21 0,21-21 15,-21 42 1,-21 0-16,0 0 0,22 0 15,-22 22-15,0-1 0,0-21 16,0 21-16,0 1 0,0-22 0,0 0 16,0 21-16,21-20 0,-21-1 15,21 21-15,0-21 0,0 0 0,22 1 16,-22-1-16,0-21 16,0 0-16,0 0 0,0 0 15,22 0-15,-22 0 0,0 0 0,21 0 16,-20 0-16,-1-21 0,21-1 15,0 1-15,-20 0 0,20 0 0,-21-21 16,0 20-16,0-20 0,1 0 16,-1 21-16,-21-22 0,21 1 0,-21 21 15,0-22-15,0 22 0,0 0 16,-21 21-16,0 0 0,-1 0 16,1 21-16,0-21 0,-21 43 15,21-22-15,21 21 0,0 0 0,-22-20 16,22 20-16,0 0 0,0-21 15,0 22-15,0-22 0,-21 0 0,21 21 16,0-20-16,0-1 0,0 0 16,0 0-16,0 0 15,0-42 32,-21 0-47,0 0 16,0-22-16,21 22 0,-21 0 15,-1-21-15,1 21 0,0-22 16</inkml:trace>
  <inkml:trace contextRef="#ctx0" brushRef="#br0" timeOffset="7040.8">12573 360 0,'-21'0'0,"42"0"0,-63 0 0,20-21 16,1 21 0,0 0-16,0 0 62,0 0-62,0 0 16,-1 0-16,1 0 0,0 0 15,-21 0-15</inkml:trace>
  <inkml:trace contextRef="#ctx0" brushRef="#br0" timeOffset="7235.66">11239 550 0,'0'0'0,"-21"0"0,21 22 15,21-22 1,1 0-16,-1 0 0,21 0 15,0 0-15,1 0 0,-22 0 16,21 0-16,1 0 0,-1 0 16,0 0-16,-21 0 0,22 0 0,-22 0 15,0 0-15,0 0 0,0 0 16,1 0-16,-1 0 0,-21 21 0</inkml:trace>
  <inkml:trace contextRef="#ctx0" brushRef="#br0" timeOffset="8036.26">1714 1969 0,'0'0'15,"-42"0"-15,0 0 0,-1 0 0,1-22 0,21 22 16,-21 0-16,20 0 16,1 0-16,21-21 0,21 21 31,22 0-31,-1 0 0,0 0 0,1 0 16,20 0-16,1 0 0,-1 0 15,22 0-15,0 0 0,-1-21 0,22 21 16,21 0-16,21 0 0,0-21 15,1 21-15,20 0 0,21 0 0,1-21 16,21 21-16,-1 0 0,22 0 16,0-21-16,21 21 0,0 0 15,0 0-15,0-22 0,0 22 0,21 0 16,0 0-16,0-21 0,1 21 16,-1-21-16,21 21 0,0-21 0,1 21 15,-1-21-15,22 21 0,-22-21 16,0 21-16,22 0 0,-22-22 0,0 22 15,1 0-15,-22-21 0,0 21 16,0 0-16,-21 0 0,0 0 0,0-21 16,-21 21-16,-21 0 0,-22 0 0,-20 0 15,-1 0-15,-21 0 0,0 0 16,-42-21-16,-21 21 0,-1 0 0,-41 0 16,-1-21-16,-21 21 0,-42 0 15,0 0 1,-21 0-16,-1 0 0,-20 0 15</inkml:trace>
  <inkml:trace contextRef="#ctx0" brushRef="#br0" timeOffset="9172.42">720 3577 0,'0'0'0,"0"21"0,0 1 0,0-1 16,0 0-16,21-21 0,0 21 16,0-21-16,0 0 0,0 0 15,1 0-15,-1 0 0,0 0 0,21 0 16,-21-21-16,22 21 0,-1-21 16,0 0-16,1-1 0,-1-20 15,0 21-15,1 0 0,-22 0 0,21-22 16,-21 22-16,1 0 0,-22-21 15,0 20-15,0 1 0,0 0 0,-22 0 16,1 0-16,-21 0 0,0 21 16,-1 0-16,1 0 15,0 0-15,-22 0 0,22 21 0,-22 0 0,1 21 16,-1-21-16,1 22 16,-1-1-16,22-21 0,-22 22 0,22-1 15,0 0-15,21 1 0,-1-22 16,22 21-16,0-21 0,0 0 15,22 1-15,20-1 0,0 0 0,1 0 16,20 0-16,-21-21 0,22 0 16,-22 21-16,22-21 0,-1 0 0,-20 0 15,20 0-15,-21 0 0,1 0 16,-22 0-16,0 0 0,0 0 0,-42 0 16,0 0-1,-21 0-15,-1 0 0,1 22 16,0-22-16,-22 21 0,1 0 15,20 0-15,-20 0 0,-1 0 16,1 1-16,-1 20 0,22-21 0,0 21 16,-1-20-16,22 20 0,0-21 15,21 21-15,0-20 0,0-1 0,21 0 16,21 0-16,1-21 0,-1 21 16,0-21-16,22 0 0,-1 0 15,1 0-15,-1-21 0,1 21 0,-1-21 16,1 0-16,-1 0 0,1-22 15,-1 22-15,-20-21 0</inkml:trace>
  <inkml:trace contextRef="#ctx0" brushRef="#br0" timeOffset="9388.29">1439 3852 0,'0'0'0,"-21"-21"0,21 0 0,-21 21 16,0-21-16,0 21 15,21 21 1,0 0-16,0 0 0,0 1 15,21 20-15,0 0 0,0-21 0,0 22 16,0-1-16,1 0 0,-22-20 16,21 20-16,0-21 0,-21 21 15,21-20-15,-21-1 0,21 0 0,0-21 16,-21 21-16,22-21 16,-1 0-16,0-21 15,0 21-15,-21-21 0</inkml:trace>
  <inkml:trace contextRef="#ctx0" brushRef="#br0" timeOffset="9593.18">1799 3916 0,'-21'-21'31,"0"42"-31,0 0 0,-22 0 16,22 0-16,-21 1 0,-1 20 0,1-21 15,0 21-15,21-20 16,-22-1-16,22 21 0,-21-21 0,21 22 15,21-22-15,0 0 0,-22 0 16,22 0-16,22-21 16,-1 0-16,0 0 0,21 0 15,-21-21-15,22 0 0</inkml:trace>
  <inkml:trace contextRef="#ctx0" brushRef="#br0" timeOffset="9924.04">2095 3747 0,'0'0'0,"-21"0"16,0 21-1,21 21-15,0-21 16,0 22-16,0-1 0,-21 0 16,21 22-16,0-1 0,0-20 0,0 41 15,0-20-15,0-1 0,0 22 16,-21-22-16,21 22 0,0 0 0,0-1 15,0 22-15,0-21 0,0 0 16,0-1-16,0 1 0,0 0 0,0-22 16,0 22-16,0-22 0,0 1 15,0-22-15,0 22 0,0-22 0,0-21 16,0 21-16,0-20 16,0-44-1,0 1-15,0 0 0,21-21 0,0-22 16,0 22-16,0-22 0,1-20 15,-1 20-15,0-20 0,0-22 0</inkml:trace>
  <inkml:trace contextRef="#ctx0" brushRef="#br0" timeOffset="10252.06">2201 3979 0,'0'0'0,"-21"-42"0,0-21 0,21 20 0,0 1 0,-21 21 15,21-22-15,0 22 16,0-21-16,0 21 0,0 0 0,21-1 15,-21 1-15,21 21 0,21-21 16,-20 21-16,20 0 0,0 0 0,1 0 16,-1 0-16,0 0 0,1 0 15,-1 42-15,0-20 0,-21-1 0,22 21 16,-43 0-16,0-20 0,0 20 16,0 0-16,-21-21 0,-22 22 0,1-1 15,0-21-15,-1 22 0,-20-22 16,20 0-16,-20 0 0,21-21 0,-1 21 15,22-21-15,-21 0 0,21 0 16,-1 0-16,1 0 0,0 0 0,21-21 16,0 0-16,0 0 15,0 0-15,0-1 0,0 1 0,0 0 16,21-21-16,0 21 0,22-22 16,-22 22-16,21-21 0,1-1 0</inkml:trace>
  <inkml:trace contextRef="#ctx0" brushRef="#br0" timeOffset="10519.91">2963 3027 0,'0'-21'0,"0"0"32,-21 42-32,21 21 15,0-21-15,0 22 0,0 20 16,0-21-16,0 22 0,0-1 0,0-20 15,0 20-15,0 1 0,0-22 16,0 22-16,0-22 0,0 0 0,0 1 16,0-22-16,0 21 0,0-21 0,0 0 15,0 1-15,21-1 16,0-21-16,1 0 0,-1 0 16,0-21-1,0 21-15,0-22 0,0 1 0,1 0 16</inkml:trace>
  <inkml:trace contextRef="#ctx0" brushRef="#br0" timeOffset="11204.52">3450 3556 0,'0'0'15,"21"-21"-15,-21 0 0,21 21 0,-21-21 0,22-1 16,-22 1-16,0 0 16,0 0-16,-22 0 0,1 0 15,0 21-15,0-22 0,0 22 16,0 0-16,-22 0 0,22 0 0,0 0 15,0 22-15,0-1 16,-1 0-16,22 0 0,-21 21 0,0-20 16,0 20-16,21 0 0,0 1 15,0-22-15,0 21 0,-21-21 0,21 22 16,0-22-16,0 0 0,0 0 16,0 0-16,0 0 0,21-21 15,0 0-15,0 0 0,0 0 16,1 0-16,-1 0 0,0-21 0,0 21 15,0-21-15,22 0 0,-22 0 16,0 0-16,0-22 0,-21 22 0,21-21 16,-21 21-16,0-22 0,0 22 15,0-21-15,0 21 0,0-1 16,0 1-16,0 64 31,0-22-31,0 0 0,0 21 16,0-21-16,0 22 0,21-22 15,-21 0-15,22 21 0,-1-20 0,-21-1 16,21 0-16,0 0 0,0 0 16,0 0-16,1 1 0,-1-22 0,21 0 15,-21 0-15,0 0 0,22 0 16,-22 0-16,21 0 0,-21-22 0,22 22 16,-22-21-16,0 0 0,21 0 0,-20 0 15,-1 0-15,0-22 16,-21 22-16,0-21 0,21 21 0,-21-22 15,0 22-15,0 0 0,0 0 16,0 0-16,0 42 31,0 0-31,0 0 0,0 0 0,0 0 16,0 1-16,0 20 0,0-21 0,0 0 16,0 0-16,0 1 0,0-1 15,0 0-15,21-21 0,-21 21 0,21-21 16,1 0-1,-1 0-15,0 0 16,0 0-16,-21-21 0,0 0 16,0 0-16,21-1 0</inkml:trace>
  <inkml:trace contextRef="#ctx0" brushRef="#br0" timeOffset="11588.3">4212 3112 0,'0'0'15,"-21"-22"-15,0 1 0,0 21 0,-1 0 16,1 0-16,0 0 16,0 0-16,0 0 0,21 21 0,0 1 15,0-1-15,0 0 16,0 0-16,0 0 16,21 0-1,0-21-15,0 0 16,0 0-16,1 0 0,-22-21 15,21 21-15,0-21 16,-21 0-16,0 0 0,0 0 16,0-1-16,0 1 0,0 0 15,0 0-15,-21 21 0,0 0 16,-1 0-16,1 0 16,0 0-16,0 0 0,21 21 15,-21-21-15,0 21 0,21 0 16,0 1-16,0-1 0,0 0 15,0 21-15,0-21 0,0 1 0,0-1 16,0 0-16,0 21 0,0-21 16,21-21-16,0 22 0,0-1 0,0-21 15,0 21-15</inkml:trace>
  <inkml:trace contextRef="#ctx0" brushRef="#br0" timeOffset="12076.02">4445 3408 0,'0'0'0,"0"21"16,0 0 0,0 0-16,0 1 0,0-1 15,0 0-15,0 0 0,0 0 16,0 0-16,0 1 0,0-1 0,0 0 16,0 0-16,0 0 15,0 0-15,0 1 0,0-1 16,0 0-16,0-42 47,0 0-32,-21-1-15,21 1 0,0 0 0,0-21 0,0 21 16,0-22-16,0 1 16,0 0-16,21-1 0,-21 1 0,42 0 15,-21-22-15,1 22 0,20 21 0,0-22 16,1 22-16,20 0 0,-21 0 15,22 21-15,-22 0 0,22 0 0,-1 21 16,-20 0-16,-1 0 0,0 22 16,1-1-16,-22 0 0,0 1 0,-21-1 15,0 0-15,0 22 0,0-22 16,0 0-16,0-20 0,-21 20 0,0-21 16,21 21-16,-22-20 0,1-1 0,0 0 15,0-21-15,21 21 16,-21-21-16,0 0 0,21 21 0,-22-21 15,1 0 1,0 0-16,21-21 16</inkml:trace>
  <inkml:trace contextRef="#ctx0" brushRef="#br0" timeOffset="13620.01">7006 3239 0,'0'0'0,"0"-22"0,0 44 47,21-22-32,0 21-15,22-21 16,-22 0-16,21 0 0,1 0 0,-1 0 15,21 0-15,-20-21 0,20 21 16,1-22-16,-1 1 0,22 0 16,-22 0-16,1 0 0,-1 21 15,-20-21-15,-1-1 0,0 1 0,1 0 16,-43 0-16,0 0 0,0 0 0,0-22 16,-21 43-16,-1-21 0,-20 0 15,0 0-15,-22 0 0,22 21 0,-22 0 16,1 0-16,-1 0 0,1 0 15,21 21-15,-22 0 0,1 0 0,20 21 16,1-20-16,0-1 0,-1 21 16,22 0-16,0-20 0,21 20 0,0-21 15,0 21-15,0-20 0,21-1 16,0 0-16,22 0 0,-1 0 16,-21 0-16,21-21 0,1 0 0,20 0 15,-20 22-15,-1-22 0,0 0 16,1 0-16,-1 0 0,0 0 0,-21 0 15,-42 0 1,-21 0-16,0 0 16,-1 0-16,1 0 0,-22 21 15,1-21-15,-1 21 0,22 0 0,-21 0 16,-1 22-16,22-22 0,-22 0 0,43 21 16,-21-21-16,21 1 15,21 20-15,0-21 0,0 0 0,0 0 0,21 1 16,0-1-16,21 0 0,1-21 15,-1 0-15,0 21 0,22-21 16,-22 0-16,22 0 0,-1 0 0,1 0 16,-1-21-16,22 0 0,-22 21 15,1-21-15,-1-1 0,1 1 0,-1 0 16,-20-21-16,-1 21 0,0-22 16,-21 22-16</inkml:trace>
  <inkml:trace contextRef="#ctx0" brushRef="#br0" timeOffset="14008.79">8128 3302 0,'0'0'0,"0"-21"0,0 0 15,0 0-15,-21 21 0,21 21 16,0 21 0,21-21-16,0 22 0,0-22 15,0 21-15,22 0 0,-22 1 16,0-22-16,21 21 0,-20-21 0,-1 22 16,0-22-16,0 0 0,0 0 0,0 0 15,1 1-15,-1-22 0,0 0 16,-21 21-16,21-21 0,0 0 0,0-21 15,1-1 1,-22 1-16,21 0 0,-21-21 16,21 21-16,-21-22 0,0 1 15,0 21-15,0-22 0,0 1 16,0 0-16,0-1 0,0 1 0,0 0 16,0 21-16,0-1 0,-21 22 15,0 0-15,-1 22 16,-20-1-16,21 0 0,0 21 0,-22 1 15,22-22-15,-21 21 0,21 0 16,-22 1-16,1-22 0,21 21 0,0 1 16,-22-22-16,22 21 0,0-21 15,21 0-15,0 22 0,0-22 0,0 0 16,21 0-16,0-21 0,1 0 16,20 0-16,-21 0 15,21 0-15</inkml:trace>
  <inkml:trace contextRef="#ctx0" brushRef="#br0" timeOffset="14344.59">9123 3239 0,'0'0'0,"0"-22"0,0 1 16,0 0-16,-21 42 16,-1 0-16,1 1 15,21 20-15,-21 0 0,0 1 0,21 20 16,0 1-16,-21-22 0,0 21 15,21 1-15,0 21 0,-22-22 16,22 22-16,0-1 0,0 1 0,0 0 16,0-1-16,0 22 0,0-21 15,0 21-15,0-22 0,0 22 0,0-21 16,0 0-16,0-1 0,-21 1 0,21-22 16,0-20-16,0 20 0,0-42 15,0 22-15,0-22 0,0 0 0,21 0 16,1-21-16,-1 0 15,0-21-15,-21 0 0,21-21 0,-21 20 16,21-20-16,0 0 0,-21-22 16,0 1-16,22-1 0,-22-20 0,21 20 15,-21-21-15,0 1 0</inkml:trace>
  <inkml:trace contextRef="#ctx0" brushRef="#br0" timeOffset="14608.44">9123 3895 0,'-21'-85'0,"42"170"0,-64-233 16,22 84-16,21 1 0,0-1 0,0 1 15,0-1-15,0 22 0,0-1 0,0-20 16,0 42-16,21-22 0,22 22 16,-22 0-16,21 0 0,-21 0 0,22 21 15,-1 0-15,-21 0 0,22 21 16,-22 21-16,21 1 0,-21-1 0,0 0 16,-21 1-16,0 20 0,0-21 15,0 1-15,-21-1 0,0 0 16,-21 1-16,-1-22 0,1 0 0,0 0 15,-1 0-15,1 1 0,0-1 16,-1-21-16,1 0 0,21 0 0,0 0 16,0 0-16,21-21 15,0-1-15,21-20 0,0 21 16,21-21-16,-21-1 0</inkml:trace>
  <inkml:trace contextRef="#ctx0" brushRef="#br0" timeOffset="14872.29">9927 2646 0,'0'0'0,"21"-21"16,-21 0-16,21 21 0,-42 21 15,0 0 1,0 0-16,-21 21 0,20 1 16,1-1-16,0 22 0,0-22 0,0 21 15,0 1-15,21-1 0,0 1 16,-22-1-16,22 1 0,0-22 0,0 22 15,0-22-15,0 0 0,0 1 16,0-22-16,22 0 0,-1 0 0,21 0 16,-21 1-16,22-22 0,-22 0 0,21 0 15,0 0-15,1 0 0,-1-22 16,0 1-16,1 0 0,-1 0 16,0 0-16,1-22 0</inkml:trace>
  <inkml:trace contextRef="#ctx0" brushRef="#br0" timeOffset="15240.08">10372 3196 0,'0'-21'0,"0"42"0,0-63 15,0 21-15,0 0 0,-22 21 16,22 21 0,-21-21-16,0 21 0,21 0 15,-21 21-15,21-20 0,0 20 0,0-21 16,0 21-16,0-20 0,0 20 0,0-21 16,0 0-16,0 22 0,21-22 15,-21 0-15,21-21 0,0 21 0,22 0 16,-22-21-16,0 0 0,0 0 15,0 0-15,22 0 0,-22 0 16,0 0-16,0-21 0,22 21 0,-22-21 16,0 0-16,0-22 0,0 22 15,-21-21-15,0 21 0,0-22 0,0 1 16,0 0-16,0 21 0,0-22 0,-21 22 16,0 0-16,-21 0 0,20 0 15,1 21-15,-21 0 0,21 0 0,-22 0 16,1 0-16,21 21 0,-21 0 15,20 0-15,1 0 0,21 0 0,0 22 16,0-22-16,0 0 0,0 0 16,21 0-16,1 1 0,-1-1 15,0 0-15,21-21 0,-21 21 0,22-21 16,-1 0-16,-21 0 0,22 0 16</inkml:trace>
  <inkml:trace contextRef="#ctx0" brushRef="#br0" timeOffset="15587.88">10922 3281 0,'0'0'16,"0"-21"-16,0 0 0,0-1 0,0-20 0,0 21 16,0 0-16,0 0 0,0-1 15,21 1-15,0 21 0,0 0 16,1 0-16,-1 0 0,0 0 16,21 0-16,-21 0 0,22 21 15,-22 1-15,21 20 0,-21 0 0,1 1 16,-1-1-16,0 0 0,-21 1 15,0-1-15,0 0 0,0 1 0,0-1 16,0-21-16,0 21 0,0-20 16,0-1-16,0 0 0,0 0 15,0-42 1,0 0 0,0 0-16,0-1 0,0 1 15,0-21-15,21 21 0,0-22 16,0 1-16,1 0 0,-1-1 0,0 1 0,21 0 15,-21 21-15,22-22 0,-1 22 16,0 0-16,-20 0 0,20 21 16,0-21-16,1 21 0,-1 0 0,-21 0 15,21 0-15</inkml:trace>
  <inkml:trace contextRef="#ctx0" brushRef="#br0" timeOffset="16082.6">12277 3154 0,'0'0'15,"21"-21"-15,-21-22 16,0 22-16,0 0 16,0 0-16,0 0 0,0 0 15,-21-1-15,-1 22 0,1-21 16,0 21-16,0 0 0,0 0 0,0 0 16,-1 0-16,1 21 0,0 1 0,-21-1 15,21 0-15,-22 0 0,22 21 16,-21 1-16,21-1 0,-1 0 0,1 1 15,0-1-15,0 0 0,21-20 16,-21 20-16,21 0 0,0-21 0,0 1 16,0-1-16,21 0 0,-21 0 0,21-21 15,0 0-15,0 0 16,22 0-16,-22 0 0,0 0 0,21-21 16,-20 0-16,20 0 0,0-22 15,1 22-15,-1-21 0,-21-1 0,21 1 16,-20 0-16,-1-1 0,0 1 0,0 0 15,0-1-15,-21 1 0,0 21 16,0 0-16,0 42 31,0 21-31,0-21 0,0 22 0,-21-1 16,21 0-16,-21 1 0,21-1 16,0 0-16,0-20 0,0 20 0,0 0 15,0-21-15,21 22 0,0-22 16,0 0-16,1-21 0,-1 21 15,21-21-15,-21 0 0,0 0 0,1 0 16,-1 0-16,21-21 0,-21 0 16,0 0-16,22 0 0,-22-22 0</inkml:trace>
  <inkml:trace contextRef="#ctx0" brushRef="#br0" timeOffset="16356.42">13208 2498 0,'0'0'0,"0"-127"31,-21 127-31,0 21 16,-1 0-16,1 21 0,0 1 15,0-1-15,21 22 0,-21-22 0,0 21 16,21 1-16,-22-1 0,22-20 16,0 20-16,0 1 0,-21-1 0,21 1 15,0-22-15,-21 22 0,21-22 0,0 0 16,0 1-16,0-1 0,0-21 15,0 21-15,0-20 0,0-1 16,21-21-16,0 0 16,1 0-16,-1-21 0,0 21 0,21-43 15,-21 22-15,22 0 0,-1-21 16,22-1-16</inkml:trace>
  <inkml:trace contextRef="#ctx0" brushRef="#br0" timeOffset="16704.22">13610 2985 0,'0'0'16,"0"-22"-16,0 1 0,0 42 15,-21 1 1,0-1-16,0 0 0,-1 21 0,1-21 16,21 22-16,-21-1 0,21 0 0,-21 1 15,21-22-15,0 21 0,0-21 16,0 22-16,0-22 0,0 0 16,21 0-16,21 0 0,-20-21 0,-1 0 15,21 22-15,-21-22 0,0 0 16,22 0-16,-22-22 0,0 1 0,0 0 15,0 0-15,1 0 0,-1-22 16,0 1-16,0 21 0,0-21 0,-21-1 16,0 1-16,0 0 0,0 20 15,0-20-15,0 21 0,0 0 0,-21 0 16,0-1-16,0 22 0,-22 0 0,22 0 16,-21 0-16,0 0 0,-1 0 15,1 22-15,21-1 0,0 0 0,-22 0 16,43 0-16,0 0 0,0 1 15,0-1-15,0 0 0,0 0 0,21 0 16,1 0-16,20-21 16,-21 22-16,21-1 0,-20-21 0</inkml:trace>
  <inkml:trace contextRef="#ctx0" brushRef="#br0" timeOffset="17552.73">14182 3112 0,'0'0'0,"-22"-64"31,1 64-31,21-21 16,21 21-1,1 0-15,-1 0 0,0 0 16,21 0-16,-21 0 0,1 21 16,-1 0-16,0 0 0,0 1 15,-21-1-15,0 0 0,0 21 0,0-21 16,0 22-16,0-1 0,0-21 15,-21 22-15,21-22 0,-21 21 0,0-21 16,-1 0-16,22 1 0,-21-22 16,21-22 15,0 1-31,0 0 16,0 0-16,21 0 0,1-22 0,-1 22 15,0-21-15,0 21 0,0-22 16,0 22-16,22-21 0,-22 21 15,21 0-15,-21-1 0,22 1 0,-22 0 16,21 0-16,-21 21 0,1 0 16,-1 0-16,0 0 0,0 0 0,0 0 15,-21 21-15,0 0 16,0 0-16,0 22 0,0-22 16,-21 0-16,21 21 0,0-20 15,0 20-15,0-21 0,0 21 0,0-20 16,0-1-16,0 0 0,42 0 0,-20 0 15,-1 0-15,0-21 16,0 0-16,0 0 0,22 0 0,-22 0 0,0 0 16,21-21-16,-21 0 15,22 0-15,-22 0 0,21-22 0,-21 1 16,22 21-16,-22-21 0,0-1 16,0 1-16,0 0 0,1 20 0,-22-20 15,0 21-15,0 0 0,0 0 0,0-1 16,0 44-1,-22-1 1,1 0-16,0 0 0,0 0 16,21 22-16,-21-1 0,0 0 15,-1 22-15,1-22 0,0 22 0,0-1 16,0-21-16,0 22 0,-1-1 16,22 1-16,0-1 0,-21 22 0,21-21 15,0 20-15,-21 1 0,21 0 16,0-1-16,0 1 0,0 0 0,-21-1 15,21 1-15,-21 0 0,21-1 0,0 1 16,-21 0-16,-1-22 0,1 22 16,21-22-16,-21-20 0,0 20 0,0-21 15,21 1-15,-21-1 0,-1-21 0,1 0 16,0 1-16,0-22 0,0 0 16,0 0-16,-1 0 0,1 0 15,0-22-15,0 1 0,21-21 16,-21 21-16,21-43 0,-21 22 15,-1-22-15,22 1 0,0-22 0,-21 22 16</inkml:trace>
  <inkml:trace contextRef="#ctx0" brushRef="#br0" timeOffset="17800.59">12975 3069 0,'0'0'0,"-21"-21"16,-21 0-1,42 0-15,21 21 16,0 0-16,21 0 0,1 0 16,-1 0-16,0 0 0,22 0 0,-1 0 15,1 0-15,-1 0 0,1 0 16,-1 0-16,1 0 0,-22 0 0,0 0 15,1 0-15,-1-21 0,-21-1 0</inkml:trace>
  <inkml:trace contextRef="#ctx0" brushRef="#br0" timeOffset="18220.41">16044 2561 0,'0'0'0,"-21"-21"0,21 0 0,0 0 16,0 0-16,0-1 0,0 1 16,0 0-16,0 0 0,21 21 0,0-21 15,1 21-15,-1 0 0,21-21 0,0 21 16,22-22-16,-22 22 0,43 0 16,-22 0-16,22 0 0,-21 0 0,20 0 15,1 0-15,-22 0 0,1 0 16,-1 0-16,22 0 0,-21 0 0,-22 0 15,21 0-15,-20 22 0,-22-22 16,21 0-16,-84 0 16,21 0-1,-22 0-15,1 0 0</inkml:trace>
  <inkml:trace contextRef="#ctx0" brushRef="#br0" timeOffset="18468.28">16616 2371 0,'0'0'0,"-21"0"16,21 42-16,0-21 0,0 22 16,0-1-16,0 0 0,-22 22 0,22-22 15,0 22-15,-21-22 0,0 21 0,0 1 16,0-22-16,0 22 0,-1-1 16,1-20-16,0 20 0,-21-21 15,21 22-15,-1-22 0,1 1 0,0-1 16,0-21-16,21 21 0,0-20 15,-21-1-15,21 0 0,21-21 32,0 0-32,0-21 15,0 0-15,22-1 0</inkml:trace>
  <inkml:trace contextRef="#ctx0" brushRef="#br0" timeOffset="19064.09">16785 3217 0,'21'0'0,"-42"0"0,63-21 16,-20 21 0,-1 0-16,0-21 0,0 0 15,0 21-15,0-21 0,1 21 0,-22-21 16,21 21-16,0-22 0,0 1 16,0 21-16,-21-21 0,0 0 0,0 0 15,21 0-15,-21-1 16,0 1-16,0 0 0,-21 21 15,0 0-15,0 0 0,0 0 16,0 21-16,21 0 0,-22 1 16,1 20-16,0-21 0,0 21 15,21-20-15,0 20 0,-21 0 16,21-21-16,0 22 0,0-22 0,0 21 16,0-21-16,21 1 0,-21-1 0,21-21 15,0 21-15,0 0 0,1-21 16,20 0-16,-21 0 0,21 0 0,-20 0 15,20 0-15,0 0 0,1-21 16,-1 0-16,0 0 0,22-1 0,-22 1 16,0-21-16,1 21 0,-22-22 15,21 22-15,-21-21 0,1 0 16,-1 20-16,0-20 0,-21 21 0,0 0 16,0 0-16,-21 21 15,0 0 1,-1 0-16,1 21 0,0 0 15,21 0-15,0 21 0,0-20 0,0 20 16,0-21-16,0 21 0,0-20 16,0 20-16,0-21 0,0 0 0,0 0 15,0 1-15,0-1 0,0 0 16,0 0-16,0 0 0,-21-21 0,0 0 16,0 21-16,-1-21 0,1 0 15,0 0-15,0 0 16,0 0-16,0-21 0,-1 0 0,22 0 15,-21 21-15,21-42 0,0 20 16,0-20-16,21 21 0,1-21 0</inkml:trace>
  <inkml:trace contextRef="#ctx0" brushRef="#br0" timeOffset="20160.66">18373 2519 0,'0'0'0,"0"-42"15,0-43 1,-22 85 0,22 21-16,-21 0 15,0 0-15,0 22 0,0-1 16,0 22-16,-1-1 0,1 1 0,0-1 16,0 1-16,0-22 0,0 21 15,21 1-15,0-1 0,-22-20 0,22 20 16,-21-20-16,21-1 0,0 0 0,0-21 15,0 22-15,0-22 0,0 0 16,0 0-16,21-21 0,1 0 0,-22 21 16,21-21-16,0 0 0,0 0 15,0 0-15,0-21 0,1 0 0,20 0 16,-21 0-16,21 0 0,-20-1 16,20-20-16,0 21 0,-21-21 15,22 20-15,-22-20 0,0 21 0,0 0 16,0 0-16,1 21 0,-1 0 15,-21 21 1,0 0 0,0 21-16,0-21 0,0 1 0,0-1 15,0 0-15,0 0 0,-21 0 16,21 0-16,0 1 0,0-1 31,21-21-31,0 0 16,0 0-16,21-21 0,-20-1 15,-1 1-15,0 0 0,21 0 16,-21 0-16,1 0 0,-1-1 0,0 1 16,0 0-16,0 0 0,0 21 15,1 0-15,-22 21 32,0 0-32,0 0 0,0 1 0,0-1 15,0 0-15,0 0 0,0 0 16,21 0-16,0 1 0,0-1 0,0 0 15,0 0-15,1 0 0,20-21 16,-21 21-16,0-21 0,22 0 0,-1 0 16,0 0-16,1 0 15,-1 0-15,0 0 0,1 0 0,-1-21 16,-21 0-16,21 0 0,-20-21 16,20 20-16,-21-20 0,0 0 0,0-1 15,1 1-15,-22 0 0,0-1 16,0 22-16,0-21 0,0 0 0,0 20 15,-43 1-15,22 0 0,-21 21 16,21 0-16,-22 0 0,1 0 0,0 21 16,-22 0-16,22 1 0,-1-1 15,1 21-15,21-21 0,-21 22 16,20-1-16,1 0 0,21-21 0,0 22 16,0-1-16,0-21 0,0 22 15,0-22-15,0 0 0,21 0 0,1 0 16,-1 0-16,21 1 0,-21-1 15,22 0-15,-22-21 0,21 21 0,-21 0 16,22 0-16,-22 1 0,21 20 16,-21-21-16,0 21 0,-21 1 0,0-22 15,0 42-15,0-20 0,0 20 0,0-20 16,0 20-16,-21 1 0,0-1 16,0 1-16,0-1 0,0-21 15,-1 22-15,1-1 0,-21-20 0,21-1 16,0 0-16,-1 1 0,1-1 15,-21 0-15,21-20 0,-22 20 0,22-21 16,-21-21-16,21 21 0,-22-21 16,22 0-16,-21 0 0,21 0 0,0-21 15,-22 21-15,22-21 0,0-21 0,-21 20 16,20-20-16,1 0 0,0-1 16,0 1-16,21 0 0,0-22 0,0 1 15,0-1-15,21-20 0,21 20 16,1-21-16,-22 1 0,42 20 0</inkml:trace>
  <inkml:trace contextRef="#ctx0" brushRef="#br0" timeOffset="20379.54">19410 2519 0,'0'0'0,"-21"-21"0,21 0 0,-22 21 0,1-22 15,0 22-15,21 22 47,0-1-47,0 0 16,0 0-16,0 0 16</inkml:trace>
  <inkml:trace contextRef="#ctx0" brushRef="#br0" timeOffset="20612.4">18034 2773 0,'0'0'16,"-42"21"-16,20-21 0,1 21 0,21 0 16,21-21-1,22 22-15,-22-22 0,21 0 16,22 0-16,-1 0 0,1 0 15,-1 0-15,22 21 0,0-21 0,-1 0 16,1 0-16,0 0 0,-22 0 16,1 0-16,-1 0 0,-21 0 0,-20 0 15,20 0-15,-42 21 16,-21-21-16</inkml:trace>
  <inkml:trace contextRef="#ctx0" brushRef="#br0" timeOffset="21808.46">0 5567 0,'21'0'47,"0"-21"-47,0 21 0,1-21 15,-1-1-15,21 1 0,-21 21 16,22-21-16,-22 0 0,0 0 0,0 0 15,0-1-15,0 1 0,-21 0 16,0 0-16,0-21 0,0 20 0,-21 22 16,0-21-16,-21 0 0,-1 21 15,1 0-15,0 0 0,-1 0 16,-20 0-16,63 21 0,0 0 16,0 1-16,0-1 0,0 0 15,0 0-15,0 0 0,0 0 16,0 1-16,0 20 0,0-21 0,0 0 15,0 0-15,0 1 0,0-1 16,0 0-16,63-21 16,1 0-16,-1 0 0,1 0 15,-1 0-15,-20 0 0,-1 0 16,0 0-16,-20 0 0,-1 0 0,-42 21 16,-1-21-1,-20 0-15,0 21 0,-1-21 16,-20 21-16,-1 1 0,1-1 0,-1 0 15,1 0-15,63 21 0,0-20 16,0-1-16,0 21 0,0 0 16,0-20-16,0 20 0,0 0 15,0-21-15,0 22 0,0-22 0,0 21 16,0-21-16,0 22 0,0-22 0,0 0 16,0 0-16,0 0 15,21-21-15,43 0 16,20 0-16,-20 0 0,20-21 0,-20 21 15,-1-21-15,1 0 0,-22 0 16,22 0-16</inkml:trace>
  <inkml:trace contextRef="#ctx0" brushRef="#br0" timeOffset="22024.33">783 5800 0,'0'0'16,"0"-21"-16,-21-1 0,21 1 0,-21 21 15,21 21 1,0 1-16,21-1 0,0 0 15,0 0-15,0 21 0,1-20 16,-1 20-16,0-21 0,0 21 0,21-20 16,-20-1-16,-1 0 0,21 0 15,-21 0-15,0 0 0,22 1 0,-22-1 16,0-21-16,0 0 0,0 0 16,1 0-16,-1 0 0,0 0 15,0 0-15,0-21 0,0-1 16,1 1-16</inkml:trace>
  <inkml:trace contextRef="#ctx0" brushRef="#br0" timeOffset="22224.22">1460 5715 0,'0'-21'0,"0"42"0,-21-42 0,0 21 16,0 0-16,0 21 0,-22 0 16,22 0-16,-21 22 0,21-22 15,-22 21-15,1 1 0,-21-22 0,20 21 16,1 0-16,-22 1 0,22-22 15,0 21-15,-1 1 0,1-22 0,21 0 16,0 21-16,0-21 16,-1 1-16,22-1 0,0 0 0,22-21 15,-1 0 1</inkml:trace>
  <inkml:trace contextRef="#ctx0" brushRef="#br0" timeOffset="22604.64">1990 5694 0,'0'0'16,"-22"21"-16,22 21 15,0-20-15,0 20 0,0 0 16,0 22-16,0-22 0,0 22 16,0-1-16,0 1 0,0 20 0,0-20 15,0 20-15,0 1 0,0 0 16,0-1-16,-21 22 0,0-21 0,21 0 16,-21 20-16,0 1 15,0-21-15,-1 21 0,1-22 0,0 1 16,21-21-16,-21-1 0,21 1 0,-21-1 15,21-21-15,0-20 0,0 20 16,0-21-16,0-42 16,0-21-1,0-1-15,21 1 0,0-22 0,-21 1 16,21-22-16</inkml:trace>
  <inkml:trace contextRef="#ctx0" brushRef="#br0" timeOffset="22916.46">2244 5863 0,'0'-127'16,"0"254"-16,0-317 0,0 126 0,-22 22 15,22 0-15,0 20 0,0-20 0,0 21 16,22 0-16,-1 21 0,0 0 16,21 0-16,-21 0 0,22 21 0,-1 0 15,-21 21-15,22-20 0,-1 20 16,0 0-16,-21 1 0,1-1 0,-22 0 15,0 1-15,0-1 0,0-21 16,-43 21-16,22-20 0,-21-1 0,21 0 16,-22 0-16,1 0 0,0 0 15,-1-21-15,22 0 0,-21 0 16,21 0-16,-22 0 0,22 0 16,21-21-16,0 0 15,21 0-15,22-21 16,-22 20-16,21 1 0,22-21 0,-1 0 15,1-1-15</inkml:trace>
  <inkml:trace contextRef="#ctx0" brushRef="#br0" timeOffset="23152.33">3133 5186 0,'0'-21'0,"0"42"0,0-63 0,0 63 31,-22 0-31,22 0 16,0 21-16,0 1 0,0-1 15,-21 0-15,21 22 0,-21-22 0,21 22 16,0-22-16,-21 22 0,21-22 16,0 21-16,0-20 0,0-1 0,0 0 15,0 1-15,0-22 0,0 0 0,21 0 16,0 0-16,0 1 0,22-22 16,-1 0-16,0 0 0,1 0 0,-1 0 15,0 0-15,1-22 0,20 1 16,-20 0-16</inkml:trace>
  <inkml:trace contextRef="#ctx0" brushRef="#br0" timeOffset="23939.78">3895 5630 0,'0'-84'15,"0"168"-15,0-189 0,0 83 16,0 1-16,-22 0 0,1 0 0,0 21 16,0 0-16,0 0 0,-22 0 15,1 0-15,21 21 0,-21 21 0,-1-20 16,22-1-16,-21 21 0,21 0 0,-1 1 15,1-1-15,0 0 0,21-20 16,0 20-16,0-21 0,0 21 0,0-20 16,0-1-16,0 0 0,21-21 15,0 0-15,1 21 0,20-21 0,-21 0 16,21 0-16,-20 0 0,20-21 16,0 0-16,-21 0 0,22-1 15,-22 1-15,0-21 0,21 21 0,-20-22 16,-1 1-16,-21 21 0,21-21 15,-21 20-15,21-20 0,-21 21 0,0 42 32,0 21-17,0-20-15,-21 20 0,21-21 0,0 21 16,0 1-16,0-22 0,0 21 16,0-21-16,0 1 0,21 20 0,-21-21 15,21-21-15,0 21 0,1 0 16,-1-21-16,0 0 0,21 0 15,-21 0-15,22 0 0,-22 0 0,21 0 16,1 0-16,-1-21 0,-21 0 16,21 0-16,-20 0 0,20-22 0,21-84 31,-41 106-31,-22-21 0,21 21 0,-21 0 16,0-1-16,0 44 15,0-1 1,21 0-16,-21 21 0,0-21 0,0 22 15,0-22-15,21 0 0,-21 0 16,0 0-16,0 1 0,0-1 0,21 0 16,-21 0-16,21-21 15,1 0-15,-1 0 16,0 0-16,0 0 0,0-21 16,0 0-16,1 0 0,-1-1 15,0 1-15,0 0 0,0 0 0,0-21 16,1-1-16,-1 22 0,0-21 15,0 21-15,0-1 0,0 1 0,1 0 16,-1 21-16,-21 21 16,0 0-16,0 1 15,21-1-15,-21 21 0,0-21 0,0 22 0,0-22 16,21 21-16,0-21 16,0 0-16,1 1 0,-22-1 0,21 0 15,0-21-15,0 0 0,0 0 0,0 0 16,1 0-16,-1 0 15,0 0-15,-21-21 0,21 0 0,0-1 16,-21 1-16,0 0 0,0-21 0</inkml:trace>
  <inkml:trace contextRef="#ctx0" brushRef="#br0" timeOffset="24112.5">5016 5165 0,'0'0'0,"-42"-21"0,21-1 0,-21 1 15,20 0-15,1 21 0,0 0 0,0 0 16,21 21 15,0 0-31,0 1 16,21-1-16,0-21 0</inkml:trace>
  <inkml:trace contextRef="#ctx0" brushRef="#br0" timeOffset="25805.24">7683 5313 0,'0'-42'16,"0"84"-16,0-106 0,0 22 0,0 21 15,0-21-15,0 20 0,-21 1 0,0 0 16,0 0-16,-21 0 0,20 21 16,-20 0-16,21 0 0,-21 0 0,20 21 15,-20 0-15,0 21 0,-1-20 0,1 20 16,0 21-16,-1-20 0,1 20 16,21 1-16,-21-1 0,20 22 15,1 0-15,0-22 0,21 22 0,0-22 16,0 1-16,0-1 0,0-20 15,21 20-15,0-21 0,22-20 0,-22 20 16,21-21-16,1 0 0,-1-21 16,0 21-16,22-21 0,-22 0 0,22 0 15,-22 0-15,21-21 0,1 0 0,-1 0 16,-20 0-16,20 0 0,-20-1 16,-1 1-16,0-21 0,1 21 0,-22-22 15,0 22-15,0-21 0,-21 0 16,21 20-16,-21-20 0,0 21 0,0 0 15,0 0-15,-21 21 0,0 0 16,0 0-16,0 21 0,-1 0 16,1 0-16,0 21 0,0-20 15,21 20-15,0 0 0,0 1 16,0-22-16,0 21 0,0 0 0,0-20 16,0-1-16,0 0 0,21 21 0,0-42 15,0 21-15,22 1 0,-22-22 16,21 0-16,1 0 0,-1 0 0,0 0 15,1 0-15,-1 0 0,-21-22 0,21 1 16,1 21-16,-22-21 0,21 0 16,-21 0-16,-21 0 0,0-22 0,0 22 15,0 0-15,0-21 0,0 20 0,-21-20 16,0 21-16,0-21 16,-21 20-16,-1 1 0,1 0 0,0 21 15,-1 0-15,1 0 0,0 0 16,20 0-16,-20 0 0,21 0 0,0 0 15,0 0-15,42 0 16,0 0 0,0 0-16,21 0 0,1-21 0,-1 21 15,0 0-15,1 0 0,20-21 16,-20 21-16,-1 0 0,0 0 0,1 0 16,-1 21-16,0-21 0,-21 21 0,22 0 15,-22 22-15,0-22 16,0 0-16,0 21 0,-21-21 0,0 1 15,0 20-15,0-21 0,0 0 0,0 0 16,0 1-16,0-1 0,0 0 16,0 0-16,0-42 47,0 0-47,0 0 0,0-1 15,0 1-15,22 0 0,-22 0 0,21-21 16,0 20-16,-21-20 0,21 21 15,0-21-15,-21-1 0,21 22 16,1 0-16,-1 0 0,0 0 0,0 21 16,0 0-16,-21 21 15,21 0-15,-21 0 0,0 0 0,0 22 16,0-22-16,0 21 0,22-21 16,-22 22-16,0-22 0,0 0 0,21 21 15,-21-21-15,21 1 0,0-22 16,-21 21-16,21 0 0,22-21 0,-22 0 15,0 0-15,0 0 0,0 0 0,22 0 16,-22-21-16,0 0 0,0-1 16,21 1-16,-20 0 0,-1 0 0,0 0 15,0-22-15,0 1 0,-21 0 16,21 21-16,1-22 0,-22 1 16,0 21-16,21 0 0,-21-1 0,21 22 15,-21 22-15,0-1 16,0 0-16,0 0 0,0 21 15,0-20-15,0 20 0,0-21 0,0 21 16,0-20-16,0-1 0,21 0 0,0 0 16,-21 0-16,21 0 0,1 1 15,20-1-15,-21-21 0,21 0 0,1 0 16,-1 0-16,0 0 0,-20 0 0,20 0 16,0 0-16,1-21 0,-1 21 15,-21-22-15,21 1 0,-20-21 16,-1 21-16,0-22 0,21 22 0,-21-21 15,-21 0-15,22-1 0,-1 1 16,0 0-16,0 20 0,0-20 0,-21 21 16,0 0-16,0 42 15,0 0 1,0 0-16,0 22 0,-21-1 16,0 0-16,0 1 0,21-1 0,-21 21 15,-1-20-15,1 20 0,0 1 0,21-1 16,0 22-16,-21-22 0,0 22 15,21-21-15,-21 20 0,-1 1 0,1-22 16,0 22-16,21 0 0,-21-1 16,21 1-16,-21 0 0,21-22 15,0 22-15,0-22 0,0 22 0,0-43 16,0 22-16,0-22 0,0 1 0,0-22 16,0 0-16,0 0 0,21-21 15,0-21-15,0 0 16,0 0-16,1-1 0,20-20 0,-21 0 15,0-22-15,0 22 0,1-43 0,-1 22 16</inkml:trace>
  <inkml:trace contextRef="#ctx0" brushRef="#br0" timeOffset="26044.1">10414 6117 0,'0'-63'0,"0"126"0,0-211 0,0 85 0,0 20 15,0-20-15,0 20 0,0 1 16,21 0-16,0 21 0,0-1 0,1 1 15,-1 21-15,0 0 0,0 0 16,21 0-16,-20 21 0,-1 1 0,21 20 16,-21-21-16,0 21 0,1 1 15,-1-1-15,-21 0 0,0 1 0,0-1 16,0-21-16,-21 22 0,-22-22 16,22 21-16,-21-21 0,-22 0 0,22-21 15,-22 22-15,1-1 0,21-21 16,-22 0-16,1 0 0,20 0 0,1 0 15,0 0-15,-1 0 0</inkml:trace>
  <inkml:trace contextRef="#ctx0" brushRef="#br0" timeOffset="27016.82">11578 5546 0,'0'-21'0,"0"42"0,0-64 0,0 22 16,-21 0-16,21 0 15,-21 21-15,-22-21 0,22 21 0,0 0 16,-21 0-16,21 0 0,-1 0 0,-20 0 15,0 21-15,-1 0 0,22 0 16,-21 0-16,0 1 0,20 20 0,-20 0 16,21 1-16,-21-1 0,20 0 15,1 1-15,0-1 0,21-21 0,0 21 16,0-20-16,0 20 0,0-21 0,0 0 16,21 0-16,0-21 15,1 0-15,20 0 0,-21 0 16,0 0-16,22 0 0,-1 0 0,-21 0 15,21 0-15,-20-21 0,20 0 16,-21 0-16,0 0 0,0 0 0,1-1 16,-1-20-16,0 21 0,-21-21 15,21-1-15,-21 22 0,0-21 0,0-1 16,0 1-16,0 21 0,21 0 0,-21 0 16,0-1-16,0 1 0,0 42 15,0 1-15,0-1 16,0 21-16,0-21 0,0 22 15,0-1-15,0 0 0,-21 1 0,21-1 16,0 0-16,0-21 0,0 22 16,0-22-16,0 0 0,21 0 15,0-21-15,1 21 0,-1-21 0,0 0 16,0 0-16,21 0 0,-20 0 0,20-21 16,-21 0-16,21 0 0,1 0 15,-1-22-15,0 1 0,1 0 0,-1-1 16,0-20-16,1 21 0,-1-22 15,-21 1-15,22-1 0,-22 1 0,0-1 16,0-21-16,0 22 0,0-22 0,-21 22 16,22-1-16,-22 1 0,0 20 15,0 1-15,0 21 0,0-21 16,-22 42-16,1 0 0,0 0 16,0 21-16,0 0 0,0 21 0,21 1 15,0 20-15,0 1 0,0-1 0,-22 1 16,22-1-16,0 1 0,0 20 15,0-20-15,-21-1 0,21 1 0,0-1 16,0 1-16,0-1 0,0 1 16,0-22-16,0 0 0,0 1 0,0-22 15,0 21-15,21-21 0,1 1 0,-1-22 16,0 0-16,0 21 0,0-21 16,0 0-16,1 0 0,-1-21 15,0-1-15,0 1 0,-21 0 0</inkml:trace>
  <inkml:trace contextRef="#ctx0" brushRef="#br0" timeOffset="27192.31">11917 5503 0,'-43'-21'0,"86"42"0,-107-42 0,43 21 16,0 0-16,21-21 0,21 21 31,0 0-31,22 0 16,-1 0-16,0 0 0,22 0 0,-1 0 15,1 0-15,20-21 0,-20 21 0,-1 0 16,1 0-16,-1-21 16</inkml:trace>
  <inkml:trace contextRef="#ctx0" brushRef="#br0" timeOffset="27644.06">12996 5355 0,'0'-21'0,"-21"21"16,0 0-16,-21-21 0,20 21 15,1 0-15,0 0 0,0 0 16,-21 0-16,20 0 0,-20 0 16,21 21-16,-21 0 0,20 0 0,-41 43 15,42-22-15,-22 1 0,22-1 16,0 0-16,21 1 0,0-1 16,-21 0-16,21 1 0,0-1 15,0-21-15,0 0 0,21 22 0,-21-22 16,42-21-16,-20 21 0,-1-21 0,0 0 15,0 0-15,0 0 0,22 0 16,-22 0-16,0 0 0,21-21 0,-21 0 16,1-1-16,-1-20 0,0 21 0,0 0 15,0-22-15,-21 1 0,21 0 16,1-1-16,-22 1 0,0 21 0,21-21 16,-21 20-16,0-20 0,21 42 15,-21-21-15,0 42 16,0 0-16,0 0 15,0 1-15,0-1 0,0 21 16,0-21-16,0 22 0,0-1 0,0-21 16,0 21-16,0-20 0,0 20 0,0-21 15,0 0-15,0 0 0,21-21 16,0 22-16,0-22 0,1 0 0,-1 0 16,21 0-16,-21 0 0,22 0 15,-22 0-15,0-22 0,21 1 0</inkml:trace>
  <inkml:trace contextRef="#ctx0" brushRef="#br0" timeOffset="29587.48">13589 4995 0,'0'0'0,"0"-63"0,0 42 0,-21-22 16,21 22-16,-21 21 0,-1 0 15,1 21-15,21 1 0,0 20 16,0 0-16,-21 22 0,21-22 0,0 22 15,0-1-15,-21 1 0,21-22 0,0 21 16,-21 1-16,21-22 0,0 22 16,0-22-16,-21 0 0,21 1 0,0-1 15,-22-21-15,22 22 0,0-22 16,0 0-16,0-42 31,0 0-15,0-1-16,0 1 0,0-21 0,0 21 15,22-22-15,-1 22 0,0-21 16,0 21-16,0 0 0,0-1 0,22 1 16,-22 0-16,0 21 0,21 0 0,-20 0 15,-1 0-15,0 0 0,0 21 16,0 0-16,22 1 0,-22-1 0,-21 0 16,21 21-16,-21-21 0,0 1 15,0 20-15,0-21 0,0 0 0,0 0 16,-21 1-16,21-1 0,-21-21 15,-22 21-15,22-21 0,0 0 16,-21 0-16,20 0 0,-20 0 0,21 0 16,0 0-16,-22 0 0,22 0 0,0 0 15,-21-21-15,21 21 16,42 0 15,0 0-31,0 21 0,0-21 16,22 0-16,-22 21 0,21-21 0,-21 0 15,0 0-15,22 0 0,-22 0 16,0 0-16,21 0 0,-20 0 16,-1-21-16,21 21 0,-21-21 0,22 0 15,-22-1-15,0 1 0,21 0 16,-21 0-16,22-21 0,-22 20 0,0-20 16,-21 0-16,21 21 0,-21-22 15,21 22-15,-21 0 0,22 0 0,-22 0 16,0-1-16,0 44 15,0-1 1,0 21-16,-22-21 0,22 0 0,-21 22 16,21-22-16,0 21 0,0 1 15,0-22-15,0 21 0,0-21 0,0 0 16,43 1-16,-22-1 0,21 0 16,0 0-16,22 0 0,-22-21 15,22 0-15,-22 0 0,0 0 0,1 0 16,-1 0-16,-21-21 0,22 0 15,-22 0-15,0 0 0,21-22 0,-21 22 16,1-42-16,-22 20 0,21 1 0,-21-22 16,21 1-16,-21 21 0,0-22 15,0-21-15,0 22 0,0-1 0,0 1 16,0-1-16,0 1 0,0-1 16,0 22-16,0 21 0,0 0 0,0 0 15,0-1-15,0 44 16,0 20-16,0-21 15,-21 43-15,0-22 0,21 21 0,-22 1 16,22-22-16,0 22 0,-21-1 16,0-20-16,21 20 0,0-21 0,0 22 15,0-22-15,0 22 0,0-22 16,0 0-16,0 1 0,0-22 0,0 21 16,21-21-16,0 1 0,1-1 15,20-21-15,-21 0 0,0 0 0,0 0 16,1 0-16,20 0 0,-21-21 15,0-1-15,0 1 0,22-21 0,-22 0 16,0 20-16,0-20 0,0 0 16,-21 21-16,0-22 0,22 22 0,-22 0 15,0 0-15,0 42 16,0 0 0,-22 0-16,22 0 0,0 1 15,0 20-15,-21-21 0,21 21 0,0-20 16,0-1-16,0 21 0,0-21 0,0 0 15,0 1-15,21-1 0,1-21 16,-1 21-16,21-21 0,0 0 0,1 0 16,-1 0-16,0 0 15,1 0-15,-1-21 0,0 0 0,1-1 0,-1-20 16,-21 21-16,22-21 0,-1-22 16,-21 22-16,0-22 0,22 22 15,-22-22-15,0 1 0,-21-22 0,21 22 16,-21-22-16,21 22 0,-21-1 15,0 1-15,0-1 0,0 22 0,21-1 16,-21 22-16,0 0 0,0 0 16,0 0-16,0 42 15,0 0-15,-21 0 0,21 22 16,0-1-16,0 21 0,-21 1 0,21-22 16,0 22-16,-21-1 0,21 1 15,0-1-15,0 1 0,0-22 16,0 22-16,0-22 0,0 21 0,0-20 15,0-1-15,0 0 0,0 1 16,0-22-16,21 21 0,0-21 0,0 1 16,1-1-16,-1-21 0,0 0 15,0 0-15,0 0 0,0-21 16,1 21-16,-1-22 0,0 1 0,-21-21 16,21 21-16,0-22 0,0 22 15,1 0-15,-22 0 0,0 0 0,0 0 16,0-1-16,21 22 0,-21 22 31,0-1-31,0 0 0,0 0 0,0 0 16,0 0-16,0 1 0,0-1 15,0 0-15,0 0 0,21 0 16,-21 0-16,42 1 0,-21-22 16,22 21-16,-22-21 0,21 0 0,1 0 15,-1 0-15,0 0 0,-21-21 0,22-1 16,-22 22-16,21-42 0,-21 21 15,22-21-15,-22 20 0,0-20 16,21 0-16,-20-1 0,-1 22 0,-21-21 16,0 21-16,21-22 0,-21 22 15,0 0-15,-21 21 16,21 21 0,-21 0-16,-1 1 0,1-1 0,0 21 15,0 0-15,0 1 0,0-1 16,-1 22-16,1-22 0,-21 21 0,21-20 15,0 20-15,-22-20 0,22 20 16,-21-21-16,21 22 0,-1-1 0,1 1 16,0-1-16,0 22 0,0 0 15,21-22-15,0 22 0,0-22 0,-21 22 16,21-21-16,0-22 0,0 21 0,0-20 16,0 20-16,21-20 0,-21-1 0,0-21 15,0 0-15,0 0 16,0 1-16,0-1 0,21-21 15,-21-21-15,0-1 16,21 1-16,-21 0 0,0-21 16,0 21-16,0-22 0,0-20 0,0 20 15,0-20-15</inkml:trace>
  <inkml:trace contextRef="#ctx0" brushRef="#br0" timeOffset="29824.22">15896 5334 0,'0'0'0,"-21"-21"0,0 0 16,21 0-16,-21 21 0,21-22 15,0 1-15,21 21 0,0 0 16,0 0-16,0 0 0,0 0 16,1 0-16,20 0 0,-21 0 0,21 0 15,1 0-15,-1 0 0,-21 0 16,22 0-16,-22 0 0,21 0 0,-21 0 15,0 0-15,1 0 0,-22-21 32,-22 0-32</inkml:trace>
  <inkml:trace contextRef="#ctx0" brushRef="#br0" timeOffset="30004.11">15473 5059 0,'0'0'0,"-43"0"15,1 0-15,0 0 0,21 21 0,-22-21 16,22 0-16,0 0 0,0 0 16,0 21-1,-1-21 17,1-21-32,0 21 0,0-21 15</inkml:trace>
  <inkml:trace contextRef="#ctx0" brushRef="#br0" timeOffset="30168.95">14393 4932 0,'0'0'0,"-21"0"0,0 21 0,0-21 0,21 21 32,21-21-17,0 0 1,0 0-16,0 0 0,1 0 15,-1 0-15</inkml:trace>
  <inkml:trace contextRef="#ctx0" brushRef="#br0" timeOffset="30604.22">18097 5059 0,'0'0'0,"-21"0"0,0-21 15,0 0-15,21-1 0,0 1 0,-21 0 16,21 0-16,-21 0 16,21 0-16,0-1 15,0 1 1,21 21-16,0 0 0,0-21 16,21 21-16,1 0 0,20 0 15,1 0-15,-1 0 0,1 0 0,20 0 16,1 0-16,-21 0 15,20 0-15,-20 0 0,-1 0 0,1 0 16,-22 21-16,-21-21 0,0 0 16,1 21-16,-44-21 15,1 0-15,-21 0 0,0 0 16,-1 22-16</inkml:trace>
  <inkml:trace contextRef="#ctx0" brushRef="#br0" timeOffset="30836.1">18309 4890 0,'-21'0'0,"42"0"0,-42 21 0,21 0 16,-21 0-16,21 0 0,0 22 16,-21-1-16,21 0 0,0 1 15,-22-1-15,22 0 0,0 22 16,-21-22-16,21 0 0,-21 22 0,0-22 16,0 1-16,21 20 0,-21-21 15,-1 1-15,22-22 0,-21 21 0,21-21 16,0 1-16,0-1 0,0 0 15,0 0-15,21-21 32,1 0-32,-1-21 0,0 0 15</inkml:trace>
  <inkml:trace contextRef="#ctx0" brushRef="#br0" timeOffset="31315.83">18563 5567 0,'0'0'0,"21"0"16,0-21-16,106-22 31,-105 43-31,-1-21 0,0 21 0,0-21 0,0 0 16,22 21-16,-22-21 0,0 21 15,0-21-15,0 21 0,0-22 0,-21 1 16,0 0-16,0 0 16,-21 0-16,0 21 0,0 0 0,0 0 15,-22 0-15,22 0 0,-21 0 0,0 0 16,20 21-16,-20 0 15,21 0-15,0 0 0,0 22 0,-1-22 16,22 21-16,0-21 0,0 22 16,0-22-16,0 0 0,22 21 0,-1-20 15,21-22-15,-21 21 0,22 0 16,-1-21-16,0 0 0,-21 0 0,22 0 16,-1 0-16,0 0 0,1-21 0,-1 21 15,0-21-15,1-1 0,-1 1 16,0 0-16,1 0 0,-1-21 0,0 20 15,-20 1-15,20 0 0,-21-21 16,0 21-16,0 21 0,1-22 16,-22 44-1,-22-1-15,1 0 16,21 21-16,-21-21 0,0 1 0,21 20 16,-21-21-16,0 21 0,21-20 15,-22-1-15,22 21 0,-21-21 0,0-21 16,21 21-16,0 1 0,21-44 31</inkml:trace>
  <inkml:trace contextRef="#ctx0" brushRef="#br0" timeOffset="32048.41">19833 5101 0,'0'0'16,"21"-63"-16,0 20 0,-21-20 0,0 21 0,22 20 15,-22 1-15,0 0 0,0 42 16,0 0-16,0 22 16,0-1-16,0 0 0,0 22 15,0-1-15,-22 1 0,22-1 0,-21-20 16,0 20-16,0 1 0,0-1 16,0-20-16,-1-1 0,1 0 15,0 1-15,0-1 0,21-21 0,0 0 16,0 0-16,21-21 15,21-21 1,-20 0-16,-1 0 16,0 0-16,0 0 0,21-22 0,-20 22 15,20-21-15,-21 21 0,21-22 16,-20 22-16,-1 0 0,0 0 0,0 0 16,0 21-16,-21 21 15,0 0-15,0 0 0,0 0 16,0 0-16,0 1 0,0 20 0,0-21 15,0 0-15,0 22 16,0-22-16,0 0 0,21 0 0,1 0 16,-1 0-16,0-21 0,0 0 15,0 22-15,22-22 0,-1 0 16,-21 0-16,21 0 0,1 0 0,-1-22 16,0 1-16,1 0 0,-1 0 15,0 0-15,-20-22 0,20 22 0,-21-21 16,0 0-16,0-1 0,-21 1 15,0 21-15,0-22 0,0 1 0,0 21 16,-21 0-16,-21 0 0,21-1 16,-22 1-16,22 21 0,-21 0 0,21 0 15,0 21-15,-22 1 0,22-1 16,0 0-16,21 21 0,0-21 16,0 22-16,0-22 0,0 21 0,0 22 15,0-22-15,0 0 0,0 22 16,0-22-16,0 1 0,0 20 0,0-21 15,0 22-15,0-22 0,0 22 0,0-1 16,0-20-16,0 20 0,0 1 16,0-22-16,0 21 0,0 1 0,-21-22 15,0 1-15,-1-1 0,22-21 16,-21 21-16,0-20 0,0-1 0,0-21 16,0 0-16,-1 0 0,1 0 15,21-21-15,-21 21 16,21-22-16,0-20 0,0 0 0,0 21 15,0-43-15,0 22 0,0-1 0</inkml:trace>
  <inkml:trace contextRef="#ctx0" brushRef="#br0" timeOffset="32260.28">20553 5080 0,'-43'0'16,"22"0"-16,0 0 16,0 0 31,0 0-47,0 0 15</inkml:trace>
  <inkml:trace contextRef="#ctx0" brushRef="#br0" timeOffset="32444.18">19621 5144 0,'-21'0'0,"42"0"0,-63 21 16,42 0-16,21 0 16,0-21-16,22 21 0,-22-21 15,21 0-15,22 21 0,-22-21 16,0 0-16,22 22 0,-22-22 0,22 0 15,-22 0-15,0 0 0,22 0 0,-22 0 16,1 0-16,-1 0 0,0 0 16</inkml:trace>
  <inkml:trace contextRef="#ctx0" brushRef="#br0" timeOffset="33956.56">22013 5059 0,'0'0'0,"21"0"0,1 0 0,-1-21 0,0 0 16,0 21-16,-21-22 0,21 22 15,-21-21-15,21 0 0,-21 0 0,0 0 16,0 0-16,0-1 0,0 1 16,0 0-16,-21 0 0,0 0 0,0 0 15,-21 21-15,20 0 0,-20-22 16,21 22-16,-21 0 0,-1 0 0,22 0 16,-21 22-16,-1-1 0,1 0 15,21 0-15,-21 0 0,20 0 16,1 1-16,21 20 0,0-21 0,0 0 15,0 0-15,21 1 16,1-1-16,-1-21 0,0 21 0,21-21 16,1 0-16,-22 0 0,21 0 15,0 0-15,1 0 0,-22 0 0,0 0 16,21 0-16,-20 0 16,-22-21-1,-22 21-15,-20 0 16,21 0-16,-21 0 0,-1 0 0,1 0 15,0 0-15,-1 21 0,-20-21 16,20 21-16,22-21 0,-21 21 16,21 0-16,-22-21 0,22 22 0,21-1 15,21-21 17,1 0-32,-1 0 0,0 0 15,21 0-15,1 0 0,-22 0 0,21 0 16,0 0-16,-20 0 0,20 0 15,0 0-15,-21 21 0,22 0 0,-22-21 16,0 21-16,0 0 0,0 1 0,-21-1 16,0 0-16,0 21 15,0-21-15,0 22 0,-21-1 0,0-21 16,0 22-16,0-1 0,0 0 16,-22-21-16,22 22 0,0-22 0,0 0 15,0 0-15,-1 0 0,22 1 0,-21-1 16,21 0-16,-21-21 15,42 0 1,0 0-16,1 0 16,20-21-16,-21 0 0,21-1 0</inkml:trace>
  <inkml:trace contextRef="#ctx0" brushRef="#br0" timeOffset="34256.94">23241 4657 0,'0'0'0,"0"-21"0,-21-1 16,21 1-16,0 0 16,21 0-16,0 21 0,0-21 15,22 21-15,-1 0 0,0 0 16,1 0-16,20 0 0,1 0 0,-1 0 15,22 0-15,-22 21 0,1 0 16,20-21-16,-20 0 0,-1 21 0,-20-21 16,-1 0-16,0 0 0,-20 0 15,-1 21-15,-42-21 16,-1 0 0,1 0-16,-21 0 0,0 0 15</inkml:trace>
  <inkml:trace contextRef="#ctx0" brushRef="#br0" timeOffset="34507.58">23664 4593 0,'0'0'0,"0"21"16,-21-21-16,0 22 0,21-1 16,-21 0-16,0 21 0,-1 1 0,1-1 15,0 0-15,0 22 0,0-22 16,0 0-16,21 1 0,-22-1 0,1 0 15,0 1-15,21-1 0,-21-21 0,21 22 16,0-22-16,0 0 0,0 0 16,0 0-16,0 0 0,0 1 15,21-22 1,0 0 0,0 0-16,1 0 0,-1 0 0,21-22 15</inkml:trace>
  <inkml:trace contextRef="#ctx0" brushRef="#br0" timeOffset="35064.26">24109 4995 0,'0'0'15,"-21"22"1,-1-1-16,1 0 16,0 21-16,21-21 0,-21 1 15,0 20-15,21-21 0,0 21 0,0-20 16,0-1-16,0 0 0,0 0 15,0 0-15,0 0 0,0 1 0,21-1 16,0-21-16,0 0 0,0 21 16,1-21-16,20 0 0,-21 0 15,0 0-15,22 0 0,-22 0 0,21-21 16,-21 0-16,0-1 0,22 22 16,-22-21-16,0 0 0,0 0 0,-21-21 15,21 20-15,1 1 0,-22-21 16,0 21-16,0-22 0,0 22 0,0 0 15,0 0-15,0 0 0,0 42 16,0 0 0,-22 0-16,1 22 0,21-22 0,-21 42 15,0-20-15,0-1 0,0 0 16,21 22-16,-22-1 0,1 1 16,0-22-16,0 22 0,0-1 15,0 1-15,21-1 0,0 1 0,-22-1 16,22 1-16,-21-22 0,21 21 0,0-20 15,0 20-15,0 1 0,0-22 16,-21 0-16,21 22 0,-21-22 0,0 1 16,0-22-16,-1 21 0,1-21 0,0 0 15,0 1-15,0-22 0,0 0 16,-22 0-16,22 0 0,-21 0 0,21 0 16,-1 0-16,-20-22 0,21 1 15,0 0-15,0-21 0,-1-1 0,1 22 16,21-21-16,0 0 0,0-1 15,0 1-15,0 0 0,21-1 16,1 1-16,20 0 0,0-1 0</inkml:trace>
  <inkml:trace contextRef="#ctx0" brushRef="#br0" timeOffset="35384.08">24765 5271 0,'0'0'0,"0"-43"0,0 22 0,0 0 0,0 0 16,0 0-16,0-1 0,0 1 16,0 42-1,0 1-15,0 20 16,0 0-16,0 1 0,-21 20 16,21 1-16,-21-1 0,-1 22 0,22-1 15,-21 1-15,0-21 0,0 20 0,21-20 16,-21-1-16,0 1 0,-1-1 15,1 1-15,0-22 0,0 22 0,21-22 16,0 0-16,-21 1 0,0-1 16,21-21-16,0 21 0,0-20 15,-22-1-15,22-42 32,0-1-32,0 1 0,22-21 0,-1 21 15,-21-22-15</inkml:trace>
  <inkml:trace contextRef="#ctx0" brushRef="#br0" timeOffset="35671.92">24680 5482 0,'0'-63'0,"0"126"0,0-190 15,0 64-15,21 20 0,-21-20 0,22 21 16,-22 20-16,21-20 0,0 21 16,-21-21-16,21 20 0,21 22 15,-20 0-15,-1 0 0,21 0 0,0 0 16,-20 0-16,20 22 0,-21 20 15,0-21-15,0 0 0,-21 22 0,0-22 16,0 21-16,0-21 0,0 22 16,-42-22-16,21 0 0,-21 0 0,20 0 15,-20 0-15,0-21 0,-1 22 16,1-22-16,21 0 0,-21 0 0,20 0 16,1 0-16,42 0 31,22 0-31,-22 0 0,21 0 15,-21-22-15</inkml:trace>
  <inkml:trace contextRef="#ctx0" brushRef="#br0" timeOffset="36252.6">25146 5355 0,'21'-21'0,"-42"42"0,63-42 16,-21 0-16,1 0 15,-1 21-15,0-21 0,0-1 0,0 1 16,0 0-16,22 0 0,-22 0 15,0 0-15,-21-1 0,21 1 0,0 0 16,-21 0-16,22 21 0,-22-21 0,-22 21 47,1 21-47,0 0 0,0 0 16,0 0-16,0 1 0,-1-1 0,22 0 15,0 0-15,-21 0 0,21 0 16,0 1-16,0-1 0,0 0 0,0 0 15,0 0-15,21 0 16,1-21-16,-1 0 0,0 0 16,0 0-16,0 0 0,0 0 0,1 0 15,20 0-15,-21-21 0,0 0 16,22 0-16,-22 0 0,21 0 0,-21-1 16,22 1-16,-22-21 15,0 21-15,21-22 0,-21 22 0,1-21 16,-1 21-16,0 0 0,-21-1 15,0 1-15,21 0 0,-21 0 16,21 21 0,-21 21-1,0 0-15,21 22 16,-21-22-16,0 0 0,0 0 0,0 21 16,0-20-16,0-1 0,0 0 15,0 0-15,0 0 0,0 0 0,0 1 16,0-1-16,0 0 0,0 0 15,-21-21 1,21 21-16,-21-21 0,0 0 31,0 0-31,0 0 16,-1 0-16,1 0 0,0 0 16,21-21-16,-21 21 0</inkml:trace>
  <inkml:trace contextRef="#ctx0" brushRef="#br0" timeOffset="40397.26">4212 8276 0,'0'0'0,"-21"0"0,0 0 15,-22 0-15,22 0 0,0 0 16,0 0-16,0 0 0,21 21 31,21 1-31,21-22 16,-21 21-16,43-21 0,-1 21 0,1 0 15,21 0-15,20-21 0,-20 21 16,21 1-16,0-22 0,0 21 16,-1 0-16,-20-21 0,0 21 0,-22-21 15,22 21-15,-22-21 0,1 21 16,-22-21-16,1 0 0,-22 0 0,0 22 16,0-22-16,-42 0 15,0 0-15,0 0 0,-22 0 16</inkml:trace>
  <inkml:trace contextRef="#ctx0" brushRef="#br0" timeOffset="40844">4699 8488 0,'0'0'0,"-21"-21"31,21 0-31,0 42 31,0 0-31,0 0 16,0 0-16,0 0 0,0 22 16,0-1-16,21 0 0,0 1 0,-21-1 15,21 22-15,0-1 0,1-21 0,-1 22 16,0-1-16,0 1 0,-21-22 16,21 22-16,0-22 0,1 22 0,-22-22 15,0 0-15,0 22 0,0-22 0,0 0 16,0 1-16,0-1 0,-22 0 15,1 1-15,0-22 0,0 0 0,0 0 16,-22 0-16,22 1 0,-21-22 0,0 0 16,-1 0-16,-20 0 15,20-22-15,-20 22 0,21-42 0,-22 21 16,22-21-16,-1-1 0,-20 1 0,21 0 16,-1-1-16,1 1 0,0 0 15,20-1-15,1 1 0,0 0 0,0-1 16,21 1-16,0 0 0,0 20 15,0-20-15,21 21 0,0 0 0,0 0 16,1-1-16,-1 22 0,21 0 0,0-21 16,1 21-16,-1 0 15,0 0-15,22 0 0,-1 0 0</inkml:trace>
  <inkml:trace contextRef="#ctx0" brushRef="#br0" timeOffset="42140.43">5673 9081 0,'0'0'0,"21"-22"0,0 22 0,0-21 16,0 0-16,-21 0 0,0 0 15,0 0-15,-21-1 16,0 22-16,0-21 0,0 0 0,-22 21 16,22 0-16,-21 0 0,-1 0 15,1 21-15,0 0 0,-1 1 16,1-1-16,21 21 0,-21-21 0,-1 22 0,22-1 15,-21 0-15,21 1 0,-1-1 16,1 0-16,21 1 0,0-1 16,0 0-16,0-21 0,0 22 0,0-22 15,0 0-15,21 0 0,1-21 0,-1 0 16,21 0-16,-21 0 0,22 0 16,-1 0-16,0 0 0,1-21 0,-22 0 15,21 0-15,0 0 0,1-1 0,-22 1 16,21-21-16,-21 21 0,1-22 15,-1 22-15,0-21 0,-21 21 16,0-22-16,0 22 0,0-21 0,0 21 16,0 0-16,0-1 0,0 1 15,0 42-15,0 22 16,-21-22-16,21 21 0,-21-21 16,21 22-16,0-1 0,0 0 15,0 1-15,0-22 0,0 21 0,0 1 16,0-1-16,0-21 0,0 21 0,21-20 15,-21-1-15,21-21 0,0 21 16,0-21-16,0 0 0,1 0 16,20-21-16,-21 0 0,0 21 15,0-22-15,22-20 0,-22 21 16,0 0-16,21-22 0,-20 22 0,-1-21 16,0 0-16,21 20 0,-21-20 0,1 0 15,-22-22-15,21 22 0,0 0 16,0-1-16,-21 22 0,0-21 0,0 21 15,21-1-15,0 22 16,-21 22-16,0-1 0,0 0 16,0 21-16,0 1 0,0-22 0,0 21 15,0 0-15,0 1 0,0-1 16,0-21-16,-21 22 0,21-22 0,0 21 16,0-21-16,0 0 0,0 1 0,0-1 15,0 0-15,21 0 16,1-21-16,20 0 0,0 0 0,-21 0 15,22 0-15,-1 0 0,0-21 0,1 0 16,-1 0-16,-21-1 0,22 1 16,-1 0-16,-21-21 0,0 21 0,0-22 15,1 1-15,-1 21 0,-21-22 0,21 1 16,-21 21-16,0-21 0,0 20 16,0-20-16,0 21 0,-21 0 0,21 0 15,-21 21-15,21-22 0,21 22 31,0 0-31,0 0 0,21 0 16,-20 0-16,20 0 0,-21 0 16,21 0-16,1 0 0,-1 0 15,0 0-15,1 0 0,-1 0 0,0 0 16,1 0-16,-1 0 0,-21 0 0,22 0 16,-22 0-16,-42 22 31,-1-22-16,1 21-15,-21 0 0,21 0 0,-22 0 16,22 22-16,-21-22 0,0 0 0,20 21 16,-20 1-16,21-22 0,-21 21 15,20-21-15,1 22 0,0-22 16,0 21-16,0-21 0,21 22 0,0-22 16,0 0-16,0 0 0,0 0 15,0 0-15,0 1 0,21-22 0,0 0 16,21 0-16,-20 0 0,-1 0 0,21 0 15,0-22-15,-20 1 0,20 0 16,0 0-16,-21 0 0,22 0 0,-22-22 16,21 22-16,-21-21 0,1 21 0,-1-22 15,0 1-15,0 0 0,0-1 16,-21 1-16,0 0 0,0 20 0,0-20 16,0 21-16,0 0 0,0 0 0,0 42 15,0 0 1,0 0-16,0 21 0,0-20 15,0 20-15,0 0 0,-21 1 0,21-1 16,0 0-16,0 1 0,0-22 0,0 21 16,0-21-16,0 22 0,21-22 15,0 0-15,22 0 0,-22-21 0,21 21 16,1-21-16,-1 0 0,0 0 16,22 0-16,-22-21 0,22 0 0,-22 0 15,21 0-15,-20-1 0</inkml:trace>
  <inkml:trace contextRef="#ctx0" brushRef="#br0" timeOffset="43048.95">9715 8551 0,'0'0'0,"0"-21"0,22-21 15,-22 21-15,0-22 0,0 22 16,0-21-16,0 0 0,0 20 0,0-20 16,0 21-16,-22 0 0,1 0 0,21-1 15,-21 1-15,0 21 16,0 0-16,0 0 0,-1 0 15,1 43-15,0-22 0,-21 21 16,21 22-16,-1-1 0,1 1 0,0-1 16,0 1-16,0 20 0,0 1 0,21-22 15,0 22-15,0-21 0,0 20 16,0-20-16,0-1 0,0-20 0,21 20 16,0-21-16,0 1 0,0-1 0,0 0 15,22-20-15,-22-1 0,21 0 16,1-21-16,20 0 0,-21 0 0,22 0 15,-1 0-15,1-21 0,-1 0 0,1-1 16,-1-20-16,1 0 16,-1 21-16,-20-43 0,20 22 0,-20-22 15,-1 22-15,-21-22 0,21-20 0,-20 20 16,-1 1-16,-21-22 0,0 22 16,0-1-16,-21 1 0,-1-1 0,-20 1 15,0-1-15,-22 22 0,22-22 16,-22 22-16,-20 0 0,20-1 0,-20 22 15,20 0-15,1 0 0,-22 21 0,43 0 16,-22 21-16,22 0 0,-1 21 16,22 1-16,0-1 0,21 22 0,0-1 15,0 1-15,21 20 16,22 1-16,-1 0 0,0 20 0,22-20 16,-1 0-16,1-1 0,-1 1 0,22 0 15,-22-22-15,-20 22 0,20-22 16,-20 22-16,-1-21 0,-21 20 0,0-20 15,-21-1-15,0-20 0,0 20 0,-21-21 16,0 1-16,-21-1 0,-22-21 0,22 0 16,-22 1-16,22-1 0,-22 0 15,22-21-15,-21 0 0,20 0 0,1 0 16,0-21-16,20 0 0,-20-1 0,21-20 16,0 21-16,21-21 0,0-1 15,0-20-15,0-1 0,0 22 16,42-22-16,-21 1 0,22-1 0,-1 1 15,21-1-15,-20 1 0,41 21 0</inkml:trace>
  <inkml:trace contextRef="#ctx0" brushRef="#br0" timeOffset="43391.95">10795 8678 0,'0'0'16,"0"22"-1,-21-1-15,0 21 16,21 0-16,-22 1 0,22-1 0,0 0 15,0 1-15,-21-1 0,21 0 0,0 1 16,0-1-16,0 0 16,0-20-16,0-1 0,0 0 0,0 0 15,21 0-15,-21 0 0,22-21 0,-1 0 16,0 0-16,21 0 0,-21 0 16,22 0-16,-1-21 0,0 0 0,-20 0 15,20 0-15,21 0 0,-20-22 0,-22 1 16,21 0-16,1-1 0,-22 1 15,0-22-15,0 22 0,-21 0 0,0-1 16,0 1-16,0 21 0,0 0 16,0 0-16,-21 21 15,0 0-15,0 21 32,21 0-32,0 0 0,0 0 0,0 0 15,0 1-15,21-1 0,-21 0 0</inkml:trace>
  <inkml:trace contextRef="#ctx0" brushRef="#br0" timeOffset="43956.36">11642 9059 0,'21'-21'0,"-42"42"0,63-42 16,-21 0-16,0 0 0,-21 0 0,21 0 16,1-1-16,-1 1 15,-21 0-15,0-21 0,0 21 0,0-22 16,0 22-16,0 0 0,0 0 0,0 0 15,-21 21-15,21-22 0,-22 22 16,1 0-16,0 0 0,0 0 0,0 22 16,0-1-16,-22 0 0,22 21 0,0 1 15,0-22-15,21 21 0,0 0 16,0 1-16,0-1 0,0 0 0,0-20 16,0 20-16,0-21 0,21 0 0,0 0 15,0 1-15,0-1 0,1-21 16,-1 0-16,21 0 0,-21 0 0,22 0 15,-22 0-15,0 0 0,21 0 0,1-21 16,-22-1-16,21 1 16,0 0-16,1 0 0,-1-21 0,0-1 15,1 1-15,-22 21 0,21-22 0,-21 1 16,1 0-16,-22-1 0,0 22 16,0-21-16,0 21 0,0 0 0,-22 21 15,1-22-15,0 22 0,0 0 16,0 0-16,0 0 0,-1 22 0,1-22 15,0 42-15,21-21 0,0 0 0,0 22 16,0-1-16,0 0 16,21 1-16,0-22 0,1 21 0,-1 0 0,0-20 15,0 20-15,0-21 0,22 0 16,-22 0-16,-21 1 0,21-1 16,-21 0-16,0 0 0,0 0 15,-21-21-15,0 0 16,-1 0-16,1 0 0,0-21 15,0 21-15,0-21 0,0 0 0,21 0 16,0-1-16,0 1 0,0 0 16,0-21-16,0-1 0,21 1 0</inkml:trace>
  <inkml:trace contextRef="#ctx0" brushRef="#br0" timeOffset="45424.89">12806 8022 0,'0'0'0,"0"-21"0,0 0 0,0 0 16,0 42-1,0 0-15,-21 21 16,-1 22-16,1-22 0,21 22 0,-21-1 16,0 22-16,21-22 0,-21 1 15,0 21-15,-1-1 0,22-20 0,0 20 16,-21-20-16,21-1 0,-21 1 15,21-22-15,0 22 0,0-22 0,0-21 16,0 22-16,0-22 0,0 0 16,21 0-16,-21 0 0,21-21 15,1 0-15,-1 0 0,0 0 16,0 0-16,0-21 0,0 0 0,1 0 16,-1 0-16,0-1 0,0 1 15,21-21-15,-20 21 0,-1-22 0,0 1 16,21 0-16,-21-1 0,1 22 0,20-21 15,-21 0-15,0 20 0,0 1 16,1 0-16,-22 0 0,0 42 31,0 0-31,0 0 0,0 1 0,-22 20 16,1-21-16,21 21 0,-21-20 0,21 20 16,0-21-16,0 21 0,0-20 15,0-1-15,0 0 0,0 0 16,0 0-16,21-21 15,0 0-15,1 0 16,20 0-16,-21 0 0,0 0 0,22-21 16,-22 0-16,21 0 0,-21 0 15,0-1-15,22 1 0,-22-21 0,21 21 16,-21 0-16,1-22 0,-1 22 0,0 0 16,0 0-16,-21 0 15,0 42 1,0 0-16,0 0 15,0 0-15,0 22 0,0-22 0,-21 21 16,21-21-16,0 0 0,0 1 0,0-1 16,0 0-16,0 0 0,0 0 15,0 0-15,21-21 0,0 22 16,0-22-16,1 0 0,-1 0 16,0 0-16,0 0 0,0 0 15,-21-22-15,0 1 0,21 21 0,-21-21 16,0 0-16,0 0 0,0 0 15,0-1-15,0-20 0,0 21 16,-21-21-16,0 20 0,0-20 0,0 21 0,0 0 16,-1-22-16,1 22 15,0 0-15,21 0 0,0 0 0,0 0 16,0-1-16,0 1 0,21 21 0,0-21 16,1 21-16,-1-21 0,0 21 15,21 0-15,-21-21 0,22 21 0,-22 0 16,21 0-16,-21 0 0,22 0 0,-22 0 15,21 21-15,-21 0 0,1 0 16,20 22-16,-21-22 0,0 21 16,0 0-16,-21 1 0,0-1 0,0-21 15,0 22-15,0-1 0,0 0 16,0-21-16,-21 22 0,21-22 0,-21 0 16,21 0-16,-21 0 0,21 1 15,-21-22-15,0 0 16,21-22-1,0 1 1,0 0-16,0 0 0,0-21 16,21 20-16,0-20 0,0 21 15,21-21-15,-20-1 0,20-20 0,0 20 16,1 1-16,-1 0 0,0 21 0,22-22 16,-22 22-16,0 0 15,1 0-15,-22 0 0,21 21 0,-21 0 16,1 0-16,-1 21 0,-21 0 15,0 0-15,0 21 0,0-20 0,0 20 16,0 0-16,0 1 0,0-1 0,0-21 16,0 21-16,0 1 0,0-22 15,0 0-15,0 0 0,0 0 0,0 1 16,21-1-16,0-21 0,0 0 16,0 21-16,22-21 0,-22 0 0,0 0 15,21 0-15,-20 0 0,20-21 0,0 0 16,-21-1-16,22 1 0,-1 0 15,0-21-15,-20-1 0,20 1 16,-21 0-16,21-1 0,-20 1 0,-1 0 16,0-1-16,-21 1 0,0 0 15,0 21-15,0-1 0,0 1 0,-21 21 16,0 0-16,-1 0 16,1 0-16,0 21 0,0 1 0,-21 20 15,20-21-15,22 21 0,0 1 0,-21-1 16,21 0-16,0 1 0,0 20 15,0-20-15,0-22 0,21 21 0,1 0 16,-22-20-16,0-1 0,21 0 16,-21 0-16,21 0 0,-21 0 15,-21-21 17,0 0-32,-1-21 0,-20 0 15,21 21-15,0-21 0,0 0 16,-1 21-16,1-21 0,0-1 0,0-20 15,-21 21-15,20 0 0,1-22 0</inkml:trace>
  <inkml:trace contextRef="#ctx0" brushRef="#br0" timeOffset="45623.77">14436 8022 0,'0'0'16,"-22"0"-16,1 0 0,0 0 15,0 0 1,0 0-16,0 0 16,-1 0-16,1 0 0</inkml:trace>
  <inkml:trace contextRef="#ctx0" brushRef="#br0" timeOffset="45875.73">12509 8319 0,'0'0'0,"-42"21"0,42 0 0,42-21 15,-20 21-15,20-21 16,0 0-16,1 0 0,-1 0 15,0 0-15,22 0 0,-22 0 0,22 0 16,-22 0-16,21 0 0,-20 0 16,20 0-16,-20 0 0,-1 0 0,0 0 15,1 0-15,-22 0 0,-42 21 32,-1-21-32,-20 21 0</inkml:trace>
  <inkml:trace contextRef="#ctx0" brushRef="#br0" timeOffset="46548.36">3746 10097 0,'0'0'0,"-42"21"16,-85 21-1,127-21-15,21 0 16,0-21-16,22 22 0,-1-22 16,22 0-16,-1 21 0,1-21 0,20 21 15,1-21-15,21 0 0,0 0 0,21 0 16,0 0-16,21 0 0,21 0 15,0 0-15,22 0 0,21 0 0,-1 0 16,22 0-16,0 0 0,21-21 16,0 21-16,0 0 0,0 0 0,21 0 15,0-21-15,0 21 0,22-22 16,-22 22-16,21 0 0,1-21 0,20 21 16,-21 0-16,22-21 0,-1 21 15,-20-21-15,20 21 0,-20-21 0,20 21 16,-21 0-16,1 0 0,-1-21 15,0 21-15,-20 0 0,20 0 0,-21 0 16,-21 0-16,-21 0 0,0 0 16,0 0-16,-22 0 0,-20 0 0,-1 0 15,1 0-15,-43 0 0,-21 0 0,0 0 16,-21 0-16,-22 0 0,1 0 16,-43 0-16,1 0 0,-1 21 0,-21-21 15</inkml:trace>
  <inkml:trace contextRef="#ctx0" brushRef="#br0" timeOffset="46696.27">15960 10181 0,'-22'0'0,"44"0"0,-65 0 16,22 0-1,0 0-15,0 0 16,0 0-16,-1 0 16,1 21-16</inkml:trace>
  <inkml:trace contextRef="#ctx0" brushRef="#br0" timeOffset="47692.63">3619 11515 0,'0'0'0,"-42"21"0,21 0 0,-21-21 15,20 0-15,-20 21 0,21-21 16,0 0-16,0 21 0,-1-21 16,1 0-16,21 22 15,21-22 1,1 0-16,20-22 16,-21 1-16,21 21 0,1-21 15,-1 0-15,22 0 0,-22 0 0,0-1 16,1 1-16,-1 0 0,0 0 15,1 21-15,-22-21 0,0 0 0,-21-1 16,-21 22 0,-22 0-16,1 0 15,0 0-15,-1 0 0,-20 0 0,-1 22 16,-20-1-16,20 0 0,1 0 16,-1 0-16,22 0 0,-22 1 0,22-1 15,0 21-15,-1-21 0,22 0 0,0 1 16,21-1-16,0 0 0,0 0 15,0 0-15,21 0 0,22 1 16,-22-22-16,21 0 0,0 0 16,1 0-16,-1 0 0,0 0 0,1 0 15,20 0-15,-20 0 0,-1 0 16,-21 0-16,21 0 0,-20 0 0,-44 0 31,-20 0-31,21 0 16,-43 21-16,22-21 0,-21 21 0,20 0 15,-20 0-15,20 0 0,-20 1 16,21 20-16,-1-21 0,1 21 0,21 1 16,-22-1-16,22-21 0,21 22 0,0-1 15,0 0-15,0-21 0,0 22 16,21-22-16,1 0 0,-1 0 0,21 0 16,0 1-16,1-1 0,20 0 15,-20-21-15,20 0 0,1 0 0,-1 0 16,22 0-16,-22 0 0,1-21 15,-1 0-15,1-1 0,-1 1 16,-20-21-16,-1 21 0,0-22 0,1 22 16</inkml:trace>
  <inkml:trace contextRef="#ctx0" brushRef="#br0" timeOffset="47896.9">4127 11853 0,'0'0'0,"0"-21"16,0 0-16,0 0 0,-21 21 15,21 21 1,0 0-16,0 0 15,0 22-15,21-22 0,1 21 0,-1 1 16,21-1-16,-21 0 0,22-21 16,-22 22-16,21-1 0,-21-21 15,22 22-15,-22-22 0,0 0 0,21 0 16,-21 0-16,1-21 0,-1 0 16,0 21-16,0-21 0,0 0 15,0-21-15,1 21 0,-22-21 0,0 0 16</inkml:trace>
  <inkml:trace contextRef="#ctx0" brushRef="#br0" timeOffset="48096.26">4699 11938 0,'0'-21'0,"0"42"0,0-84 0,0 41 0,0 1 15,-21 21-15,0 0 0,-1 0 16,-20 21-16,21-21 0,-21 43 16,-1-22-16,-20 21 0,20 1 15,1-22-15,0 21 0,-22 22 0,22-22 16,21 0-16,-22 1 0,1-22 15,21 21-15,0 0 0,0 1 0,21-22 16,0 0-16,0 0 0,0 0 16,0 1-16,42-22 0,-21 0 0,0 0 15,22 0-15,-1-22 0,0 1 0</inkml:trace>
  <inkml:trace contextRef="#ctx0" brushRef="#br0" timeOffset="48396.43">4847 11938 0,'21'-42'0,"-42"84"0,63-105 0,-42 41 0,0 1 0,0 42 32,0 22-17,0-22-15,0 21 0,0 1 0,0 20 16,0-21-16,0 22 0,0-1 16,0 1-16,0-1 0,0 1 0,0 21 15,0-1-15,0 1 0,-21 0 0,21 20 16,0-20-16,0 21 0,-21 0 15,21-22-15,-21 22 0,0 0 0,21-21 16,-21-1-16,21 1 0,-22-21 16,22-1-16,0 1 0,0-22 15,0 0-15,0-21 0,0 1 0,0-1 16,22-42 0,-1-1-16,-21 1 0,21-21 15,0-22-15,-21 22 0,0-21 0,21-22 16</inkml:trace>
  <inkml:trace contextRef="#ctx0" brushRef="#br0" timeOffset="48660.28">4974 12594 0,'0'0'0,"0"-106"0,0 22 0,0-1 15,-21 0-15,21 1 0,0 20 16,-21-20-16,21 41 0,0-20 0,0 20 16,21 1-16,0 0 0,0 21 15,22-1-15,-22 1 0,21 21 16,0 0-16,1 0 0,-1 0 0,0 21 15,1 22-15,-22-22 0,21 21 16,-42 1-16,0 20 0,0-21 0,0 1 16,-21-1-16,0 0 0,-21 1 0,-1-1 15,1-21-15,-22 22 0,22-22 16,0 0-16,-1 0 0,1-21 0,0 0 16,21 0-16,-1 0 0,1 0 15,21-21-15,0 0 0,0 0 16,21-1-16,1-20 0,20 0 0</inkml:trace>
  <inkml:trace contextRef="#ctx0" brushRef="#br0" timeOffset="48936.12">5800 11324 0,'21'-21'0,"-42"42"0,63-63 0,-42 63 31,0 21-31,-21-20 0,21 20 15,-21 21-15,-1-20 0,1-1 0,21 22 16,-21-1-16,0-21 0,0 22 16,0-1-16,-1 1 0,1-22 0,0 22 15,21-22-15,0 0 0,-21 1 16,21-1-16,0 0 0,0-20 16,21-1-16,0 0 0,22-21 0,-22 0 15,21 0-15,22 0 0,-22 0 0,21-21 16,1 0-16,-22 21 0,22-43 15,-1 22-15,1 0 0,-22-21 0,22-1 16,-22 22-16,21-21 0</inkml:trace>
  <inkml:trace contextRef="#ctx0" brushRef="#br0" timeOffset="49883.52">6583 11832 0,'21'-42'0,"-169"232"0,296-401 0,-169 274 0,42-147 0,-21 62 16,0 1-16,-21 0 0,0 21 16,-1 0-16,-20 0 0,21 0 0,-21 0 15,-1 0-15,1 21 0,0 0 0,20 1 16,-20-1-16,0 21 15,-1-21-15,22 22 0,0-1 0,0-21 16,0 21-16,0 1 0,21-22 0,0 21 16,0-21-16,0 1 0,0-1 15,0 0-15,21 0 0,0-21 0,0 0 16,0 0-16,0 0 0,22 0 16,-22 0-16,0-21 0,21 0 0,-20 0 15,20-1-15,-21 1 0,21-21 0,-20 0 16,-1 20-16,0-20 15,0 0-15,0-1 0,-21 22 0,0-21 0,21 21 16,-21 0-16,0-1 0,0 44 31,0-1-31,-21 0 16,21 0-16,0 0 0,0 22 0,0-1 16,0-21-16,0 21 0,0-20 15,0 20-15,0-21 0,0 21 0,0-20 16,21-1-16,1-21 0,-1 21 0,0-21 15,0 0-15,21 0 0,-20 0 16,-1 0-16,21 0 0,-21 0 0,22-21 16,-1 0-16,-21-1 15,21 1-15,1-21 0,-22 21 0,0-22 16,0 1-16,0 21 0,1-21 0,-22 20 16,0-20-16,0 21 0,0 0 15,0 42 1,0 0-1,0 21-15,0-20 0,-22-1 16,22 21-16,0-21 0,0 0 0,0 22 16,0-22-16,0 0 0,0 0 0,0 0 15,22 1-15,-1-22 0,0 0 16,0 0-16,21 0 0,1 0 0,-1 0 16,22 0-16,-22-22 15,0 1-15,1 0 0,-22 0 0,21-21 16,-21 20-16,22 1 0,-22-21 0,-21 21 15,0-22-15,0 22 0,0 0 16,0 0-16,0 0 0,0 0 0,-21 21 31,-1 21-31,22 0 16,-21 0-16,21 0 0,-21 0 0,21 1 16,0 20-16,0-21 0,-21 0 0,21 22 15,-21-22-15,21 0 0,-21 0 16,21 0-16,0 0 0,0-42 47,0 0-47,0 0 0,0 0 0,0 0 15,0-22-15,21 1 0,0 21 0,0-22 16,0 1-16,0 21 0,1-21 16,-1 20-16,0 1 0,21 0 0,-21 0 15,22 21-15,-22 0 0,21 0 16,-21 0-16,1 21 0,-1 0 0,0 0 15,0 1-15,-21 20 0,0-21 16,0 21-16,0-20 0,0 20 0,0 0 16,0-21-16,0 1 0,0 20 0,0-21 15,-21 0-15,0-21 0,-43 21 32,43-21-32,0 0 0,-21 0 0,20-21 15,-20 0-15</inkml:trace>
  <inkml:trace contextRef="#ctx0" brushRef="#br0" timeOffset="50040.53">7091 11409 0,'0'0'0,"-21"0"0,21-64 32,21 64-17,0 0 1,0 0-16,21 0 0,1 0 0,-22 0 15,21 0-15</inkml:trace>
  <inkml:trace contextRef="#ctx0" brushRef="#br0" timeOffset="50680.65">10816 11557 0,'-21'-21'0,"42"42"0,-84-63 0,41 21 16,22-22-16,-21 1 0,21 21 0,-21-22 16,21 1-16,0 0 0,-21 21 15,0-22-15,0 22 0,-1 0 0,1 0 16,0 21-16,-21 0 0,21 0 16,-22 0-16,1 21 0,0 0 15,-1 21-15,1-20 0,0 20 0,20 0 16,-20 1-16,0-1 0,21 0 15,-22 1-15,22-1 0,0 0 0,21 1 16,0-1-16,-21 0 0,21-21 0,0 1 16,0-1-16,21 0 0,0 0 15,0-21-15,22 0 0,-22 0 0,21 0 16,0 0-16,22 0 0,-22-21 0,1 0 16,-1 0-16,0-1 0,1-20 15,-1 21-15,0-21 0,1-1 16,-22 1-16,21 0 0,-21-1 0,0 1 15,1 0-15,-1-1 0,0 22 16,-21 0-16,21 0 0,-21 42 16,0 0-16,0 0 0,0 22 15,0-1-15,0 0 0,0 1 16,0-1-16,0 0 0,0 1 0,0-1 16,0-21-16,21 21 0,-21 1 15,21-22-15,1 21 0,-1-21 0,0 22 16,0-22-16,0 0 0,0-21 0,1 0 15,-1 21-15,0-21 16,21 0-16</inkml:trace>
  <inkml:trace contextRef="#ctx0" brushRef="#br0" timeOffset="51043.78">11303 11536 0,'0'0'15,"0"-42"-15,0 20 0,0-20 0,0 21 16,0-21-16,0-1 0,0 22 0,0 0 15,21 0-15,0-22 0,0 43 16,1-21-16,-1 21 0,21 0 16,0 0-16,1 21 0,-22 1 0,21 20 0,1-21 15,-1 21-15,0 1 16,1-1-16,-22 0 0,0 1 0,0-1 16,0 0-16,-21-20 0,0 20 0,0-21 15,0 21-15,0-20 0,-21-1 16,0 0-16,0 0 0,0-21 15,-1 0-15,1 0 0,21-21 16,0 0 0,0 0-16,0-1 0,0-20 0,0 21 15,21-21-15,-21 20 0,22-20 0,20 0 16,-21-1-16,0 22 0,22-21 16,-1 0-16,-21 20 0,21 1 15,1 0-15,-1 21 0,0-21 0,1 21 16,-22 0-16,21 0 0,-21 0 15,22 0-15,-22 0 0</inkml:trace>
  <inkml:trace contextRef="#ctx0" brushRef="#br0" timeOffset="51424.3">12361 11388 0,'0'0'0,"-21"0"15,21-21-15,0-1 16,0 1-16,0 0 0,0 0 0,21 0 15,0 0-15,1 21 0,-1 0 16,21 0-16,-21 0 16,22 0-16,-22 0 0,21 0 0,0 42 15,1-21-15,-22 0 0,21 22 0,-21-1 16,1-21-16,20 21 0,-42 1 16,0-22-16,0 21 0,0-21 0,0 1 15,0 20-15,0-21 0,-21 0 16,0 0-16,-1 1 0,1-22 0,0 21 15,0-21-15,0 0 0,0 0 16,-1 0-16,22-21 16,0-1-16,0 1 15,0 0-15,0 0 0,22-21 0,-1 20 16,-21 1-16,21-21 16,0 0-16,21 20 0,-20-20 0,-1 21 15,0-21-15,21 20 0,-21 1 0,1 0 16,20 0-16,-21 0 0,21 21 15,-20 0-15,-1 0 0,21 0 0</inkml:trace>
  <inkml:trace contextRef="#ctx0" brushRef="#br0" timeOffset="52704.26">13864 11472 0,'0'0'16,"0"-21"-16,0 0 0,0 0 0,0 0 0,-21 0 16,0-22-16,0 22 0,-1 0 0,-20-21 15,0 20-15,-1 1 0,1 21 16,0 0-16,-1 0 0,-20 0 0,21 0 16,-22 21-16,22 1 0,-1 20 15,1 0-15,0-21 0,-1 22 0,22-1 16,-21 0-16,21 1 0,21-1 0,0-21 15,0 22-15,0-1 0,0-21 16,21 0-16,0 0 0,21 1 0,1-1 16,-1 0-16,22-21 0,-22 0 15,21 0-15,-20 0 0,20 0 16,-20 0-16,-1 0 0,0-21 0,1 0 16,-22-1-16,21 1 0,-21 0 0,0-21 15,1-1-15,-22 22 0,0-21 16,0 0-16,0-1 0,0 1 0,0 0 15,0-1-15,0 22 0,0 0 0,0 0 16,-22 21 0,1 21-16,0 0 15,21 0-15,0 22 0,0-1 0,0-21 16,0 21-16,0 1 0,0-22 16,0 21-16,0-21 0,0 22 0,0-22 15,21 0-15,0 0 0,1 0 16,-22 1-16,21-22 0,21 0 0,-21 21 15,0-21-15,22 0 0,-1 0 0,-21 0 16,22-21-16,-1-1 0,0 22 16,1-21-16,-22-21 0,21 21 0,0-22 15,-20 22-15,20-21 0,-21 0 0,0-1 16,0 22-16,1-21 0,-22 21 16,0-1-16,0 1 0,-22 21 15,22 21 1,-21 1-16,0-1 0,0 0 15,21 21-15,0-21 0,0 1 0,0 20 16,0-21-16,0 0 0,0 0 16,0 1-16,0-1 0,21 0 0,21 0 15,-20-21-15,20 21 0,0-21 16,1 0-16,-1 0 0,0 0 0,1 0 16,-1 0-16,0-21 0,1 21 0,-1-21 15,-21 0-15,21 0 0,-20-22 16,20 22-16,-21 0 0,0-21 0,0 20 15,-21-20-15,0 21 0,0 0 0,0 0 16,0-1-16,0 44 16,0-1-1,-21 0-15,21 0 0,-21 21 16,0 1-16,21-1 0,0-21 0,-21 43 16,21-22-16,-21 0 0,21 22 0,-22-1 15,22 1-15,0-1 0,0 1 16,0 21-16,0-22 0,0 1 0,0 20 15,0-20-15,0-1 0,0 1 0,0 20 16,0 1-16,0-21 0,0 20 16,0-20-16,0 20 0,0-20 0,0-1 15,0 1-15,-21-22 0,0 1 16,0-1-16,0 0 0,-22-21 0,22 1 16,-21-1-16,21-21 0,-22 0 15,1 0-15,21-21 0,-21-1 0,20-20 16,1 21-16,-21-43 0,21 22 0,21-21 15,0-1-15,0-21 0,0 22 16,21-22-16,21 1 0,1-1 0,-1 0 16,21 1-16,-20-1 0,41-21 0,-20 21 15,-1-20-15,22 20 0,0 0 16,-1 1-16,1-22 0,0 42 0,-22-20 16,22-1-16,-22 21 0,-20-20 15,20 41-15,-20-20 0,-1 21 16,-21-1-16,0 22 0,-21 0 0,0 0 15,-21 21-15,-21 0 16,21 21-16,-22 0 0,22 0 0,-21 22 16,-1-22-16,22 21 0,0 0 0,21-20 15,0 20-15,0-21 0,0 21 16,21-20-16,0 20 0,1-21 0,20 0 16,-21 22-16,21-22 0,-20 0 15,20 0-15,-21 0 0,0 0 0,0-21 16,1 22-16,-22-1 0,-22 0 15,1-21-15,0 0 16,-21 0-16,-1 0 0,1 0 16,0 0-16,-22-21 0,22 0 0</inkml:trace>
  <inkml:trace contextRef="#ctx0" brushRef="#br0" timeOffset="53360.17">17187 10880 0,'0'0'0,"0"-43"16,0 22-1,0 0-15,21 21 16,-42 0 15,-21 21-31,21-21 0,0 21 16,-22 1-16,1-1 0,21 0 0,-22 0 16,22 0-16,0 0 0,0 1 15,21-1-15,0 0 16,0 0-16,21-21 15,0 21-15,0-21 0,1 0 0,-1 0 16,21 0-16,-21 0 0,0 0 16,1 21-16,20-21 0,-21 22 0,-21-1 31,0 0-31,-21 0 0,0-21 16,0 21-16,-22 0 0,22-21 0,-21 22 15,-1-1-15,1-21 0,0 21 16,21 0-16,-22-21 0,22 21 0,0-21 15,21 21 1,42-21 0,-21 0-16,1 0 0,20 0 15,0 0-15,-21 0 0,22 0 16,-1 0-16,-21 0 0,22 0 0,-22 0 16,0 0-16,0 22 0,0-22 0,-21 42 15,0-21-15,0 21 0,0 1 16,-21-1-16,0 0 0,0 1 0,0-1 15,-22 22-15,1-22 0,21 21 0,-22-20 16,1 20-16,0-20 0,21 20 16,-22-21-16,22 1 0,0-22 15,0 0-15,21 0 0,0 0 0,21-21 16,21 0-16</inkml:trace>
  <inkml:trace contextRef="#ctx0" brushRef="#br0" timeOffset="53693.45">19283 10414 0,'0'0'0,"-85"-42"15,64 42-15,0 0 16,-22 21-16,22 0 0,0 21 16,0 22-16,0-1 0,-22 1 0,22-1 15,0 22-15,0-21 0,0-1 0,0 1 16,21-1-16,-22 1 0,1-1 16,21 1-16,0-22 0,-21 0 0,21 1 15,-21-1-15,21-21 0,0 0 0,0 0 16,0 1-16,0-1 0,21-21 31,-21-21-31,0-1 0,0 1 16</inkml:trace>
  <inkml:trace contextRef="#ctx0" brushRef="#br0" timeOffset="54048.25">18584 10837 0,'0'0'0,"0"-42"0,0 21 16,0-21-16,0-1 0,0 22 15,21-21-15,1 21 0,-1-22 0,21 22 16,0-21-16,-20 21 0,41-1 16,-21 1-16,1 0 0,20 0 0,-20 21 15,20 0-15,1 0 0,20 0 16,-20 42-16,-1 1 0,1-1 16,-1 0-16,1 22 0,-22-1 0,-21 1 15,22-1-15,-43 22 0,0-22 16,0 1-16,-22 21 0,1-22 0,-21 1 15,0-22-15,-22 21 0,1-20 16,-1-1-16,1 0 0,-1 1 0,1-22 16,-1 0-16,22 0 0,-22-21 0,22 21 15,0-21-15,-1 0 0,22 0 16,-21 0-16,21 0 0,21-21 16,0 0-16,0 0 0,0 0 15,21 0-15,0-1 0,21 1 16,-21 0-16,22-21 0,-1 21 15,22-1-15,-22 1 0,0 0 0</inkml:trace>
  <inkml:trace contextRef="#ctx0" brushRef="#br0" timeOffset="54440.02">19812 11049 0,'0'0'15,"0"-21"-15,0 0 0,21 0 0,-21-1 16,0 1-16,0 0 0,21 21 0,0 0 15,1-21-15,-1 21 16,0 0-16,0 21 0,0 0 0,0 0 16,1 1-16,-1 20 15,0 0-15,0-21 0,0 22 0,-21-1 16,0 0-16,21 1 0,-21-1 0,0 0 16,0-20-16,0 20 0,0-21 15,0 0-15,0 0 0,0 1 16,-21-22-16,0 0 15,21-22-15,0 1 16,0 0-16,0 0 0,0 0 0,0 0 16,0-22-16,21 1 0,-21 0 15,21-1-15,1 1 0,20 0 16,-21-1-16,0 22 0,22-21 0,-1 21 16,-21-1-16,21 1 0,1 0 15,-22 0-15,21 0 0,1 21 0,-22 0 16,21 0-16,-21 0 0,0 21 0,1 0 15,-1 0-15,0 0 16,0 1-16,0-1 0,-21 0 0</inkml:trace>
  <inkml:trace contextRef="#ctx0" brushRef="#br0" timeOffset="55419.46">21018 11134 0,'22'0'0,"-44"0"0,65 0 16,-1 0-16,-21 0 15,0 0-15,1-21 0,-1-1 0,-21 1 16,21 0-16,-21 0 15,0 0-15,0 0 0,0-1 0,0 1 16,0 0-16,-21 21 0,0-21 0,-22 0 16,22 21-16,0 0 0,-21 0 15,-1 0-15,1 0 0,0 21 0,-1 0 16,-20 21-16,20-20 0,1-1 0,-21 21 16,41 0-16,-20 1 0,0-22 15,21 21-15,-1 1 0,22-1 0,0-21 16,0 0-16,0 22 0,22-22 15,-1-21-15,21 21 0,-21 0 16,22-21-16,-1 0 0,-21 0 0,21 0 16,1 0-16,-1 0 0,-21-21 15,22 0-15,-22 21 0,21-21 0,-21-22 16,0 22-16,1 0 0,-1-21 16,0-1-16,0 22 0,0-21 0,-21-1 15,0 22-15,21 0 0,-21-21 0,22 21 16,-22-1-16,0 44 15,0-1 1,0 0-16,-22 21 0,1 1 16,21-22-16,-21 21 0,21 0 0,0 1 15,0-1-15,-21 0 0,21-20 16,0 20-16,0-21 0,0 0 16,0 0-16,21-21 0,0 22 0,0-22 15,1 0-15,-1 0 0,21 0 0,-21 0 16,0 0-16,22 0 0,-22 0 15,21-22-15,-21 1 0,22-21 0,-22 21 16,0-22-16,21 1 0,-20 0 16,-1-1-16,0 1 0,0 0 0,0 21 15,0-22-15,-21 22 0,0 0 0,22 0 16,-22 0-16,0 42 16,0 0-1,-22 0-15,22 21 0,0-20 16,-21 20-16,0 0 0,21-21 0,-21 22 15,21-22-15,0 21 0,0-21 0,0 1 16,0-1-16,0 0 0,0 0 16,21-21-16,0 0 15,0 0-15,22 0 0,-22 0 16,0-21-16,0 0 0,0 21 0,22-21 16,-22-1-16,0-20 0,0 21 0,0 0 15,1-22-15,-1 1 0,0 21 16,0 0-16,0 0 0,0-1 0,-21 44 31,0-1-31,0 0 16,0 21-16,0-21 0,0 22 0,0-22 15,0 21-15,0-21 0,0 1 16,0-1-16,0 0 0,43 0 0,-22 0 16,0-21-16,21 21 0,-20-21 15,20 0-15,-21 0 0,0 0 0,22 0 16,-22 0-16,0-21 0,0 0 0,0 0 15,0 0-15,1-22 0,-22 1 16,21 0-16,-21-1 0,21 1 0,-21 0 16,0-1-16,0 1 0,0 0 15,0-1-15,0 1 0,0 21 16,-21-21-16,0 20 0,21 1 0,-22 21 16,22-21-16,-21 21 0,0 0 15,0 0-15</inkml:trace>
  <inkml:trace contextRef="#ctx0" brushRef="#br0" timeOffset="55940.17">22669 10266 0,'-21'21'31,"0"21"-31,0-20 0,21 41 16,-21-21-16,0 1 0,21 20 0,0 1 15,-22-1-15,22-20 0,-21 20 16,21-21-16,-21 22 0,21-22 0,0 22 16,0-22-16,-21 22 0,21-22 0,-21 0 15,21 1-15,0-1 0,0 0 16,-21-21-16,21 1 0,0-1 0,-22 0 15,22-42 17,0-22-32,0 22 15,0 0-15,0-21 0,0-1 16,0 1-16,22 0 0,-1-1 0,0 1 16,0 0-16,21 21 0,1-1 0,-22 1 15,21 0-15,22 0 0,-22 21 16,0 0-16,1 0 0,-1 21 0,0 0 15,1 0-15,-22 1 0,0-1 16,0 21-16,0 0 0,-21 1 16,0-1-16,0 0 0,0-20 0,-21 20 15,0-21-15,-21 21 0,-1-20 0,-20-1 16,21-21-16,-22 21 0,22 0 16,-22-21-16,22 0 0,-22 0 15,22 0-15,0 0 0,21 0 0,-22 0 16,22 0-16,21-21 15,0 0-15,21 0 16,0-1-16,22 22 0,-1-21 0</inkml:trace>
  <inkml:trace contextRef="#ctx0" brushRef="#br0" timeOffset="56375.92">23283 11007 0,'0'0'0,"43"-21"0,-22-1 0,0 22 16,0-21-16,-21 0 0,0 0 15,0 0-15,-21 21 16,0 0-16,0 0 16,-22 21-16,22 0 0,-21 0 0,-1 0 15,1 1-15,0 20 0,21-21 0,-22 21 16,22 1-16,0-22 0,0 21 16,21 1-16,0-22 0,0 21 0,0-21 15,0 0-15,0 1 0,21-1 16,0-21-16,0 0 0,0 21 0,1-21 15,-1 0-15,21 0 0,-21-21 16,0 0-16,1-1 0,-1 1 0,0 0 16,21-21-16,-42 21 0,43-22 15,-43 1-15,21 0 0,0 20 16,0-20-16,0 21 0,-21 0 0,0 0 16,0 42-1,0 0 1,0 0-16,0 21 0,-21 1 0,0-22 15,21 21-15,-21-21 0,21 22 16,0-22-16,0 0 0,0 0 0,0 0 16,0 1-16,0-1 0,21 0 0,21-21 15,-21 0-15,22 21 16,-1-21-16,0 0 0,1 0 0,-1-21 16,0 0-16,1 21 0,-22-21 0</inkml:trace>
  <inkml:trace contextRef="#ctx0" brushRef="#br0" timeOffset="57215.95">23982 11028 0,'0'0'0,"0"-21"0,21-22 16,-21 22-16,0-21 0,0 21 16,-21 21-16,0 0 15,-1 0-15,1 21 0,0-21 0,-21 42 16,21-21-16,-22 1 0,22 20 0,0 0 16,0 1-16,0-1 15,-1 0-15,22 1 0,0-1 0,0 0 16,0 1-16,0-1 0,43-21 0,-22 21 15,21-20-15,1-1 0,-1 0 16,0 0-16,1-21 0,-22 0 0,21 0 16,0 0-16,1 0 0,-1-21 15,-21 0-15,22 0 0,-22-22 0,21 1 16,-21 0-16,0-22 0,22 22 16,-22-22-16,0 1 0,0-1 0,0 1 15,1-1-15,-1 1 0,0-1 0,0 22 16,-21-22-16,0 22 0,0 21 15,0 0-15,0 0 0,0 42 32,0 0-32,0 0 0,0 21 0,-21-20 15,21 20-15,-21-21 0,21 21 0,-21-20 16,-1 20-16,1 0 0,0-21 16,21 22-16,-21-1 0,0 0 0,0 1 15,-22-1-15,43-21 0,-21 22 16,21-22-16,-21 21 0,21-21 0,0 0 15,0 1-15,0-1 0,21-21 16,0 0 0,0 0-16,1-21 0,-22-1 15,21 1-15,0 0 0,-21-21 16,21-1-16,0 22 0,0-21 16,-21 21-16,0 0 0,22-1 0,-22 1 15,0 42 1,0 1-1,0-1-15,-22 0 0,1 0 0,21 21 16,0-20-16,0-1 0,0 0 16,0 0-16,0 0 0,0 0 0,0 1 15,0-1 1,21-21-16,1 0 0,-1 0 16,0 0-16,0-21 0,0 21 15,0-22-15,1 1 0,-1 0 0,21-21 16,-21 21-16,0-22 0,22 1 15,-22 21-15,0-22 0,0 22 16,0-21-16,-21 21 0,-21 21 16,0 21-1,0 0-15,0 0 0,21 0 16,-21 22-16,-1-22 0,22 21 0,0-21 16,0 22-16,-21-22 0,21 0 15,0 0-15,0 22 0,0-22 0,0 0 16,0 0-16,0 0 0,0 0 15,0 1-15,0-1 16,0 0-16,-21-21 16,0 0-16,-21 21 0,-1 0 15,-20-21-15</inkml:trace>
  <inkml:trace contextRef="#ctx0" brushRef="#br0" timeOffset="58115.95">2984 14288 0,'0'0'0,"43"0"16,-22 0-16,169-22 15,-126 1-15,-1 0 16,1 0-16,-1 21 0,1-21 0,-1 0 16,1-1-16,-22 1 0,1 0 15,-22 0-15,21 0 0,-42 0 16,0-1-16,0 1 0,-21 21 15,0-21-15,0 21 0,-22 0 0,-20 0 16,20 0-16,-20 0 0,-1 21 16,1-21-16,21 21 0,-22 1 0,22 20 15,-1-21-15,1 0 16,21 22-16,0-1 0,21 0 0,0 1 16,0-1-16,0-21 0,21 21 15,0 1-15,0-22 0,22 0 0,-1 0 16,21-21-16,1 0 0,-1 0 15,-20 0-15,20 0 0,1 0 0,-1 0 16,-20 0-16,-1 0 0,-21 0 16,0 0-16,-63 0 15,21 21-15,-43 1 16,22-1-16,-22 0 0,1 0 0,-1 0 16,1 0-16,-1 22 0,22-1 15,-21-21-15,41 22 0,-20-22 0,21 21 16,0 0-16,21-20 0,0 20 15,0-21-15,0 0 0,0 22 16,21-22-16,0-21 0,21 21 0,-20-21 16,20 0-16,0 0 0,22 0 15,-1 0-15,1-21 0,-1 0 0,1-1 16,-1-20-16,1 21 0,-1-21 16</inkml:trace>
  <inkml:trace contextRef="#ctx0" brushRef="#br0" timeOffset="58324.35">4254 14478 0,'0'0'0,"0"-42"0,22 21 16,-22-1-16,21 22 16,0 22-16,0-1 15,0 21-15,0-21 0,1 22 0,20-1 16,-21 0-16,21-21 0,-20 22 16,20-1-16,-21-21 0,21 22 0,-20-22 15,-1 0-15,0 21 0,0-21 0,0 1 16,0-22-16,1 21 0,-1-21 15,0 0-15,0 0 0,0 0 0,0 0 16,1-21-16,-1 21 0,0-22 16,0 1-16</inkml:trace>
  <inkml:trace contextRef="#ctx0" brushRef="#br0" timeOffset="58497.25">5059 14563 0,'-85'-64'15,"170"128"-15,-212-128 0,84 64 16,1 21-16,-21 1 0,-1-1 0,22 21 15,-22-21-15,1 22 0,20-1 16,1-21-16,0 21 0,-1 1 0,1-22 16,21 21-16,0-21 0,21 22 0,0-22 15,0 0-15,0 21 0,0-20 16,21-1-16,0-21 0,21 0 16,1 0-16</inkml:trace>
  <inkml:trace contextRef="#ctx0" brushRef="#br0" timeOffset="58784.09">5440 14457 0,'0'0'0,"0"-21"0,0 0 0,0 42 32,0 0-32,-21 21 0,-1 1 0,1-1 15,0 21-15,21-20 0,-21 20 16,0 1-16,0-1 0,-1 22 15,1 0-15,0-1 0,0 1 0,21 0 0,-21-1 16,21 22-16,-21-21 16,21 21-16,0-1 0,0 1 0,0 0 15,-22-21-15,22 21 0,0-22 0,-21 1 16,21 0-16,0-1 0,-21-20 16,21-1-16,0-20 0,0-1 0,0 0 15,0-21-15,0 1 0,0-65 16,0 22-16</inkml:trace>
  <inkml:trace contextRef="#ctx0" brushRef="#br0" timeOffset="59083.91">5334 15134 0,'21'-106'16,"-42"212"-16,42-296 0,-21 84 0,0 21 15,21 1-15,-21-1 0,21 21 0,1 1 16,-22 21-16,21-1 0,0 1 15,0 21-15,0 21 0,22 0 0,-22 0 16,0 21-16,21 0 0,-21 0 0,22 22 16,-22-22-16,0 21 0,0 0 15,0 1-15,1-1 0,-22 0 0,0-20 16,0 20-16,-22-21 0,1 21 16,-21-20-16,0-1 0,-1 0 15,1 0-15,-22 0 0,22 0 0,0-21 0,-1 0 16,22 0-16,-21 0 0,21 0 15,0 0-15,21-21 16,0 0-16,0 0 0,0 0 0,0-22 16,21 1-16,21 0 0,-21-22 15</inkml:trace>
  <inkml:trace contextRef="#ctx0" brushRef="#br0" timeOffset="60131.32">6159 13737 0,'0'0'0,"22"-21"0,20 0 15,-42 0-15,21 0 0,-21-1 16,0 44 0,0 20-16,0-21 0,0 21 15,0 22-15,0-22 0,-21 22 0,21-22 16,-21 22-16,0-1 0,21 1 16,0-1-16,-22 1 0,22-1 0,-21 1 15,21-1-15,0-21 0,0 1 0,0-1 16,21 0-16,1 1 0,-1-22 15,21 0-15,-21 0 0,22 0 0,-1-21 16,0 0-16,1 0 0,20 0 0,-21 0 16,22-21-16,-22 0 0,22 0 15,-22 0-15,0-22 0,22 22 16,-22-21-16,1 0 0,-22-1 16,0-20-16,0 20 0,0 1 0,-21 0 15,0-1-15,0 22 0,-21-21 0,0 21 16,0 0-16,-22-1 0,22 22 15,-21 0-15,-22 0 0,22 0 0,0 0 16,-22 0-16,22 22 0,0-1 16,20 0-16,-20 0 0,21 21 0,0 1 15,21-22-15,0 21 0,0 1 0,0-22 16,0 21-16,0 0 0,0-20 16,0-1-16,21 21 0,0-21 0,0 0 15,22-21-15,-22 22 0,0-22 16,21 0-16,1 0 0,-22 0 15,21 0-15,0 0 0,-20-22 0,20 1 16,0 0-16,-21 0 0,1 0 16,-1 0-16,0-22 0,0 22 0,0-21 15,-21 21-15,21-22 0,-21 22 0,0 0 16,0 0-16,0 42 31,0 0-31,0 0 0,0 22 16,0-22-16,0 0 0,0 21 0,0-21 15,22 1-15,-1-1 0,-21 0 16,21 0-16,-21 0 0,21 0 16,0-21-16,0 0 0,1 22 0,-1-22 15,21 0-15,-21 0 16,22 0-16,-22-22 0,21 22 0,-21-21 16,0 0-16,22 0 0,-22 0 0,0-22 15,0 22-15,0-21 0,1 21 16,-1-22-16,0 1 0,-21 21 0,0 0 15,0 0-15,0-1 0,0 44 32,0-1-32,-21 0 15,21 0-15,0 21 16,0-20-16,0-1 0,0 0 0,0 0 16,0 0-16,0 0 0,0 1 0,0-1 15,21-21-15,0 21 16,0-21-16,0 0 0,1 0 15,-1 0-15,0-21 0,0 0 16,0-1-16,0 22 0,1-21 0,-1-21 16,0 21-16,-21 0 0,21-1 0,0-20 15,0 21-15,-21 0 0,0 0 16,22 21-16,-1 0 0,-21 21 31,0 0-31,0 0 0,0 21 16,0-20-16,0 20 0,0-21 0,0 0 15,0 22-15,0-22 0,21 0 16,0 0-16,0 0 0,0 0 0,22-21 16,-22 22-16,21-22 0,1 0 15,-22 0-15,21 0 0,-21 0 0,0 0 16,1-22-16,-1 22 0,-21-21 0,21 0 16,-21 0-16,0-21 0</inkml:trace>
  <inkml:trace contextRef="#ctx0" brushRef="#br0" timeOffset="60280.23">7747 13843 0,'0'0'0,"-21"-21"0,0 0 0,-1 21 16,1 0-16,21-21 0</inkml:trace>
  <inkml:trace contextRef="#ctx0" brushRef="#br0" timeOffset="61728.4">10456 14478 0,'-21'0'0,"42"0"0,-63 21 0,21-21 16,21-21 0,0 0-1,0 0-15,21 0 0,0-22 0,0 22 16,0-21-16,1-1 0,-1 1 15,21-21-15,-21 20 0,22-20 16,-1-1-16,0-20 0,-21 20 0,22-21 16,-22 1-16,21-1 0,-21 22 15,1-22-15,-22 21 0,0 1 0,0 21 16,0-22-16,0 22 0,0-1 0,-43 22 16,22-21-16,0 42 0,-21 0 15,20 0-15,-20 0 0,0 0 0,-1 42 16,1 1-16,0-1 0,-1 21 15,1 1-15,0 21 0,21-1 0,-22 1 16,22 0-16,0 20 0,0-20 16,21-21-16,0 20 0,0 1 15,0-22-15,0 22 0,21-21 0,21-22 16,-21 21-16,22-20 0,-1-1 16,22 0-16,-22-20 0,21-1 0,-20 0 15,20-21-15,1 0 0,-1 0 16,1 0-16,-1-21 0,1 21 0,-1-43 15,1 22-15,-22-21 0,22 0 0,-22-1 16,0 1-16,1-22 0,-1 22 16,-21 0-16,0-1 0,0 1 15,1 21-15,-1-21 0,-21 20 0,0 1 16,21 21-16,-21 21 16,0 1-16,0-1 15,-21 0-15,21 21 0,-21-21 16,21 1-16,0 20 0,0 0 0,0-21 15,0 22-15,0-22 0,0 21 16,0-21-16,0 1 0,0 20 0,21-21 16,0-21-16,0 21 0,0-21 0,22 0 15,-22 0-15,21 0 0,-21 0 16,22 0-16,-1 0 0,-21-21 0,21 0 16,-20 0-16,20 0 15,-21-22-15,-21 22 0,0-21 0,0-1 16,0 22-16,0-21 0,-42 0 0,21 20 15,-22-20-15,1 21 0,21 0 16,-22 0-16,1-1 0,0 22 0,21-21 16,-22 21-16,22 0 0,42 0 31,0 21-31,22-21 0,-22 0 16,42 0-16,-20 0 0,-1 0 15,22 0-15,-1 0 0,-21 0 0,22 0 16,-1 0-16,1 0 0,-22 0 15,1 0-15,-1 0 0,0 0 16,-21 0-16,1 22 0,-22-1 0,0 0 16,0 0-16,0 0 15,-22 0-15,1 1 0,0-1 0,0 21 16,0-21-16,0 0 0,-1 1 16,22-1-16,0 0 0,0 0 0,0 0 15,0 0-15,0 1 0,22-1 0,-1-21 16,0 0-16,0 21 0,21-21 15,-20 0-15,20 0 0,0 0 0,-21 0 16,22-21-16,-22 0 0,21-1 16,-21 1-16,1 0 0,-1 0 15,0-21-15,-21 20 0,21 1 0,-21-21 16,0 21-16,0-22 0,-21 22 16,0-21-16,0 21 0,-1 0 0,-20-1 15,0 1-15,21 21 0,-22 0 16,1 0-16,0 0 0,20 0 0,1 0 15,0 0-15,42 0 16,0 0-16,22 0 16,-1 0-16,0 0 0,1 0 0,-1 0 15,0 0-15,1 0 0,-1 0 16,0-21-16,1 21 0,-1-21 0,0 21 16,1-21-16,-1 21 0,0-21 0,-20 21 15,20 0-15,-42 21 16,0 21-16,0-21 15,0 22-15,0-22 0,-21 42 16,21-20-16,-21 20 0,-1 1 0,1-1 16,21 22-16,0-22 0,-21 22 0,21-22 15,0 22-15,0 0 0,0-1 16,0 1-16,0 0 0,0 21 0,0-22 16,0 1-16,0 0 0,0-1 0,-21-20 15,21 20-15,0-20 0,0-1 16,-21 1-16,21-1 0,-21-20 0,21-1 15,-22-21-15,22 22 0,-21-43 0,21-22 32,0 1-32,0-21 0,0 0 15,0-1-15,21-20 0,1-1 0,-22 1 16,21-22-16</inkml:trace>
  <inkml:trace contextRef="#ctx0" brushRef="#br0" timeOffset="61960.27">13017 14499 0,'22'-106'0,"-44"212"0,65-275 15,-22 84-15,0 1 0,0 20 16,0 1-16,22-1 0,-1 22 0,0-22 16,1 22-16,-1 21 15,22-22-15,-22 43 0,0 0 0,1 0 0,-1 0 16,-21 22-16,21-1 0,-42 0 16,0 21-16,22 1 0,-22-1 15,0 0-15,0 1 0,0-1 0,-22 0 16,1-21-16,0 22 0,-21-1 15,21-21-15,-22 0 0,22 22 0,-21-22 16,-1-21-16,1 21 0,0 0 0,21-21 16,-22 0-16,1 0 0,21 0 15</inkml:trace>
  <inkml:trace contextRef="#ctx0" brushRef="#br0" timeOffset="62536.94">14774 14245 0,'-21'0'16,"42"0"-16,-63 0 0,63-21 31,0 0-31,0 21 0,1-21 0,-1 0 16,0-22-16,21 22 0,1-21 0,-1-1 16,0 1-16,1 0 0,-1-22 15,21 1-15,-20-1 0,20 1 0,-20-1 16,-1 1-16,0 20 0,1-20 15,-22 42-15,-21-22 0,0 22 0,0 0 16,0 0-16,-43 21 0,22 0 16,-21 21-16,-22 0 0,22 0 0,-21 22 15,20-1-15,1 0 0,21 1 16,0 20-16,21-20 0,0-1 0,0 0 16,0 1-16,21-1 0,0 0 15,21 1-15,1-1 0,-1-21 16,21 21-16,-20-20 0,-1 20 0,0-21 15,1 21-15,-1-20 0,-21-1 0,0 21 16,-21-21-16,0 0 0,-21 1 16,-21-1-16,21-21 0,-43 21 0,22-21 15,-22 0-15,1 0 0,-1 0 16,1 0-16,-1 0 0,22-21 0,0 0 16,-1-1-16,22 1 0,0 0 0,21 0 15,0-21-15,21-1 16,22 1-16,-1 0 0,21-22 0,1 22 15</inkml:trace>
  <inkml:trace contextRef="#ctx0" brushRef="#br0" timeOffset="62755.81">15875 13208 0,'42'-63'0,"-84"126"0,127-169 0,-43 85 16,-21 0-16,0 0 0,-21 42 16,0 0-16,0 21 0,-21 1 15,0-1-15,0 22 0,0-1 16,21 1-16,-22 20 0,1-20 0,21 20 15,0 1-15,0-21 16,0-1-16,0 1 0,0-1 0,0-21 16,0 1-16,0-1 0,0 0 0,0-20 15,0 20-15,0-21 0,21 0 16,-21 0-16,22-21 0,-22-21 16,0 0-1</inkml:trace>
  <inkml:trace contextRef="#ctx0" brushRef="#br0" timeOffset="64455.84">15811 13928 0,'0'0'16,"22"0"-1,20 0-15,-21 0 16,43 0-16,-22 0 0,21-21 16,22 21-16,-21 0 0,41-22 0,-20 22 15,0-21-15,-1 21 0,1-21 0,0 0 16,-22 0-16,1 0 0,-22-1 15,0 1-15,1 0 0,-22-21 0,21 21 16,-42-1-16,0 1 0,0 0 16,0 0-16,-21 21 0,-21 0 15,21 0-15,-22 0 0,1 21 0,0 0 16,-1 0-16,-20 22 0,20-1 16,-20-21-16,21 22 0,-1-1 0,1 0 15,0 1-15,20-1 16,1-21-16,0 21 0,21-20 0,0 20 15,0-21-15,21 0 0,0 0 0,1 1 16,20-1-16,-21 0 0,21-21 16,1 0-16,-1 0 0,0 0 0,1 0 15,-1-21-15,22 0 0,-22-1 0,0 1 16,1 0-16,-1-21 0,-21 21 16,21-22-16,1 1 0,-22 0 0,0-1 15,0 1-15,-21 0 0,0 20 16,0 1-16,-21 42 15,0 1 1,21-1-16,-21 21 0,21-21 16,-21 22-16,21-22 0,0 21 0,0-21 15,0 22-15,0-22 0,0 0 0,21 21 16,21-21-16,-21 1 0,22-22 16,-1 21-16,21 0 0,-20-21 0,-1 0 15,0 0-15,22 0 0,-22 0 16,22 0-16,-22-21 0,22 0 0,-22-1 15,21 1-15,-20-21 0,-1 21 0,22-43 16,-22 22-16,0-22 16,-21 1-16,22-22 0,-22 1 0,-21 20 15,21-21-15,-21 1 0,0 20 0,0-20 16,0 20-16,0 1 0,-21-1 16,0 22-16,0 21 0,-1-22 0,1 43 15,0 0-15,0 0 0,0 21 16,-22 1-16,22 20 0,0 0 0,0 22 15,0-22-15,0 22 0,21 20 16,0-20-16,0 20 0,0 1 0,0-21 16,0 20-16,0-20 0,0-1 0,21 1 15,0-22-15,0 0 0,0 1 16,22-1-16,-22 0 0,0-20 0,21-1 16,-21 0-16,22-21 0,-1 0 15,-21 0-15,22 0 0,-22 0 16,21-21-16,0 0 0,-20-1 0,20-20 15,-21 21-15,21-21 0,-20 20 16,-1-20-16,0 0 0,0 21 16,0-1-16,-21 1 0,0 0 0,0 42 15,0 0 1,0 1-16,0-1 0,0 0 16,0 21-16,0-21 0,0 1 15,0-1-15,0 0 0,0 0 16,21-21-16,22 21 15,-22-21-15,21 0 0,1 0 0,-22 0 16,21 0-16,0 0 0,1-21 16,-22 0-16,21 21 0,-21-21 15,22-22-15,-22 22 0,21 0 0,-21-21 16,1 21-16,20-1 0,-21 1 0,0 0 16,0 0-16,1 0 0,-1 21 15,0 0-15,-21 21 16,0 0-16,0 0 15,0 0-15,0 1 0,0-1 0,0 0 16,0 0-16,0 0 0,0 0 16,0 1-16,21-1 0,0-21 15,0 21-15,1-21 0,20 0 0,-21 0 16,0 0-16,22 0 16,-22 0-16,21 0 0,-21 0 0,22 0 15,-22 0-15,0-21 0,21 0 0,-21-1 16,1 22-16,-1-21 0,0 0 15,0 21-15,0 0 0,0 0 16,1 0 0,-1 21-16,0 0 0,0-21 15,0 22-15,-21-1 0,21-21 16,1 0-16,-1 21 0,0-21 0,0 0 16,0 0-16,0 0 0,1 0 0,20 0 15,-21 0-15,0-21 0,0 0 16,22-1-16,-22 1 0,0 0 15,-21-21-15,21-22 0,0 22 0,-21-22 16,22-20-16,-22 20 0,0-20 16,0 20-16,0-21 0,0 1 0,0-1 15,0 0-15,0 22 0,0-22 16,0 22-16,0-1 0,0 22 0,0 21 16,0 0-16,0-1 0,0 44 15,0-1-15,0 21 0,0 0 16,0 22-16,0-22 0,-22 22 0,22-1 15,0 1-15,-21-1 0,0 1 16,21 20-16,0-20 0,0 21 0,0-22 16,0 1-16,0-1 15,0 1-15,0-1 0,0-21 0,0 1 16,21-1-16,-21-21 0,21 22 0,1-22 16,-1-21-16,-21 21 0,21-21 15,0 0-15,21 0 0,-20 0 0,20 0 16,0-21-16,1 0 0,20-1 15,1 1-15,-1-21 0,1 21 16,-1-22-16,22 22 0,-43-21 0,22 21 16,-1-22-16,-21 43 0,1 0 15,-1 0-15,-21 0 0,0 0 0,-21 22 16,0-1-16,0 0 0,0 0 16,0 0-16,0 0 0,0 22 0,22-22 15,-1 0-15,-21 0 0,0 0 16,21 1-16,0-22 0,-21 21 0,21-21 15,0 0-15,1 0 0,-1 0 16,0-21 0,-21-1-16,21 22 0,-21-21 0</inkml:trace>
  <inkml:trace contextRef="#ctx0" brushRef="#br0" timeOffset="64695.71">20743 13272 0,'0'0'0,"148"21"31,-105-21-31,20 0 0,-20 21 0,20-21 16,-21 21-16,22-21 0,-22 0 16,1 0-16,-1 0 0,0 0 0,1 0 15,-1 0-15,-21 0 0,0 0 16,0 0-16,1 0 0,-1-21 0,-21 0 15,0 0 1,-21 21-16,-1-22 0,-20 1 16,0 21-16</inkml:trace>
  <inkml:trace contextRef="#ctx0" brushRef="#br0" timeOffset="64916.58">18119 13187 0,'-64'21'16,"128"-42"-16,-170 63 0,85-21 0,21 1 16,0-1-16,42 0 15,-21-21-15,21 21 0,1-21 16,-1 0-16,22 0 0,-1 0 16,1 0-16,20 0 0,-20 0 0,-1 0 15,22 0-15,-22 0 0,-20 0 0,20 0 16,-20-21-16,-1 21 0,-21-21 15,0 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3T10:41:26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4424 868 0,'-21'0'31,"21"-21"47,0 0-62,0-1-16,0 1 15,0 0 1,0 0-16</inkml:trace>
  <inkml:trace contextRef="#ctx0" brushRef="#br0" timeOffset="404.28">4445 635 0,'0'0'0,"21"0"16,-21-21-16,0 0 15,0 0-15,0-1 16,0 1-16,0 0 16,0 0-16,0 0 15,0 42 32,-21-21-47,21 42 16,0-21-16,-21 1 0,21 20 15,0 0-15,0 1 0,-21 20 0,-1 1 16,22-22-16,-21 21 0,21 1 16,-21-1-16,0-20 0,0 20 0,21-20 15,0 20-15,-21-21 0,21 1 0,-22-22 16,22 21-16,-21-21 0,21 22 16,0-22-16,0 0 0,0 0 0,0 0 15,0 1 1,0-44-1,0 1 1,0 0-16,0 0 0,0 0 0,0-22 16,0 22-16,0-21 0,21 0 15,-21-1-15,22 1 0,-1-22 0</inkml:trace>
  <inkml:trace contextRef="#ctx0" brushRef="#br0" timeOffset="724.11">4487 487 0,'0'0'16,"21"-21"-16,-21 0 0,22 21 16,-1 0-16,0 0 15,0 21 1,-21 0-16,21 0 0,-21 0 16,0 0-16,0 1 0,0 20 15,0 0-15,0 1 0,0-1 0,0 0 16,0 22-16,0-22 0,0 22 15,0-1-15,0-21 0,0 1 0,0 20 16,0-20-16,0-1 0,0 0 16,0-21-16,0 22 0,0-22 0,0 21 15,0-21-15,0 1 0,0-1 0,0 0 16,0 0-16,-21-21 47,21-21-47,-21 0 15,0 21-15</inkml:trace>
  <inkml:trace contextRef="#ctx0" brushRef="#br0" timeOffset="1449.07">4085 1291 0,'21'0'47,"0"0"-47,1 0 0,-1-21 15,0 21-15,21-21 0,-21 21 0,22 0 16,-1-21-16,0 21 0,1 0 16,-1-21-16,0-1 0,22 22 0,-22-21 15,1 21-15,-1-21 0,0 21 16,1-21-16,-1 0 0,0 21 0,-21-21 15,1-1-15,-1 22 0,0-21 16,0 21-16,-21-21 0,21 0 0,-21 0 16,0 42 46,0 0-62,0 0 0,0 0 0,0 22 16,0-22-16,0 21 0,0-21 15,0 22-15,0-22 0,0 21 0,0-21 16,0 1-16,0 20 0,0-21 0,0 0 16,0 0-16,21-21 0,1 22 15,-1-22-15,0 0 0,0 0 16,0 0-16,0 0 0,1 0 16,-1 0-16,0 0 0,0-22 15,0 1-15,0 0 0,1 0 0,-1 0 16,0 0-16,0-1 0,0-20 15,-21 0-15,0-1 0,21 22 0,-21-21 16,0 0-16,0-1 0,0 22 16,0-21-16,0 21 0,0-1 0,0 1 15,0 0-15,-21 42 32,21 0-17,0 1-15,0-1 0,-21 0 0,21 21 16,-21 1-16,21-22 0,0 21 15,0-21-15,0 22 0,0-22 16,0 21-16,0-21 0,0 0 0,0 1 16,0-1-16,21 0 0,0 0 15,-21 0-15,21-21 0,1 0 0,-22 21 16,21-21-16,0 0 0,0 0 16,0 0-16,0 0 0,1 0 0,20-21 15,-21 0-15,0 0 0</inkml:trace>
  <inkml:trace contextRef="#ctx0" brushRef="#br0" timeOffset="1784.15">6011 275 0,'0'0'16,"0"-21"-16,-21 21 15,0 21-15,0 0 0,21 1 16,0 20-16,-21-21 0,-1 21 16,1 1-16,21-1 0,0 0 0,-21 1 15,0-1-15,21 0 0,-21 22 16,21-1-16,-21-20 0,-1 20 0,22-20 16,-21 20-16,21-21 0,0 1 15,-21-1-15,21 0 0,0 1 16,0-22-16,0 0 0,0 0 0,0 0 15,0 1-15,0-1 0,21 0 16,0-21 0,1 0-16,-1 0 0,0-21 15,0 0-15,0 21 0,0-22 16</inkml:trace>
  <inkml:trace contextRef="#ctx0" brushRef="#br0" timeOffset="2239.69">6159 889 0,'0'0'16,"0"21"-1,0 0-15,0 1 16,-21-1-16,21 0 0,-21 0 16,21 21-16,-21-20 0,21-1 0,0 21 15,-21-21-15,21 22 0,-21-22 0,21 0 16,0 0-16,0 0 0,0 0 15,0 1-15,0-1 0,0 0 0,0 0 16,21 0-16,0-21 16,0 0-16,0 0 0,0 0 15,22 0-15,-22 0 0,0 0 0,21 0 16,-20 0-16,20 0 0,-21-21 16,0 0-16,0 0 0,1 21 0,-1-21 15,0-22-15,-21 22 0,0 0 16,21-21-16,-21 20 0,0-20 0,0 0 15,0-1-15,0 22 0,0-21 16,-21 21-16,0-22 0,0 22 16,-1 0-16,1 21 0,0 0 15,0 0-15,0 0 0,0 21 0,-1 0 16,1-21-16,0 22 0,0-1 0,0 0 16,0 0-16,-1 0 0,22 0 15,0 1-15,0-1 0,-21 0 16,21 0-16</inkml:trace>
  <inkml:trace contextRef="#ctx0" brushRef="#br0" timeOffset="2551.52">5821 677 0,'0'0'0,"-43"0"0,22 0 16,42 0-1,1 0 1,20 0-16,-21 0 0,21 0 0,22 0 16,-22 0-16,1 0 0,20 0 0,-21 0 15,1 0-15,-1 0 0,22 0 16,-22 0-16,0-21 0,1 21 0,-1 0 15,0 0-15,-21 0 0,1 0 16,-1 0-16</inkml:trace>
  <inkml:trace contextRef="#ctx0" brushRef="#br0" timeOffset="4015.82">7281 868 0,'21'0'31,"1"0"-31,-1-21 0,0 0 16,0 21-16,0-22 0,22 1 15,-22 0-15,21 0 0,0 0 0,1 0 16,-1-1-16,0 1 0,-20 0 16,20 0-16,0 0 0,-21 0 15,1-1-15,-1 1 0,-21 0 0,0-21 16,0 21-16,-21-1 16,-1 1-16,-20 0 0,0 21 0,-1-21 15,1 21-15,0 0 0,-22 0 16,22 0-16,0 0 0,-1 0 0,-20 21 15,42 0-15,-22 0 0,1 1 0,0-1 16,20 0-16,1 0 0,0 0 16,21 0-16,0 1 0,0-1 0,0 21 15,0-21-15,0 22 0,21-22 16,0 21-16,1 0 0,20 1 0,-21-22 16,0 21-16,22 1 15,-22-1-15,21 0 0,-21 1 0,22-22 16,-22 21-16,21 0 0,-21 1 0,0-22 15,-21 21-15,0 1 0,0-22 16,0 21-16,0-21 0,0 0 0,-21 1 16,0 20-16,-21-21 0,21 0 15,-22-21-15,1 21 0,-22 1 0,22-22 16,0 0-16,-22 0 0,22 0 0,0 0 16,-1 0-16,1-22 0,21 22 15,-22-21-15,22 0 0,0-21 0,-21 21 16,21-1-16,21-20 0,-22 0 15,1 21-15,21-22 0,-21 1 16,21 0-16,0-22 0,0 22 0,0-1 16,0 1-16,0 21 0,0 0 15,0-22-15,21 43 0,0-21 0,1 21 16,-1 0-16,0 0 0,0 0 16,0 21-16,0 22 0,22-22 0,-22 21 15,0-21-15,0 22 0,-21-1 16,21 0-16,1 1 0,-22-22 0,0 21 15,0 1-15,21-22 0,-21 21 16,21-21-16,0 22 0,-21-22 0,21 0 16,0 0-16,1 0 0,-22 0 15,21-21-15,0 22 0,0-1 16,0-21-16,22 0 0,-22 0 0,0 0 16,21 0-16,-21-21 0,22-1 15,-22 22-15,21-21 0,1 0 0,-1 0 16,-21 0-16,21 0 0,1-22 0,-1 22 15,-21-21-15,22 21 0,-22-22 16,0 1-16,0 21 0,0-22 0,0 22 16,1 0-16,-22 0 15,0 42 1,0 0 0,0 0-16,0 1 0,0-1 15,-22 21-15,22-21 0,-21 22 0,21-22 16,-21 0-16,21 21 0,0-21 15,0 1-15,0-1 0,0 21 0,0-21 16,0 0-16,21 1 0,0-22 0,1 21 16,-1-21-16,0 0 0,0 0 15,0 0-15,0 0 0,22 0 0,-22 0 16,21-21-16,1-1 0,-22 1 16,0 0-16,21-21 0,-21 21 0,1-22 15,-1 22-15,0-21 0,0 21 16,0-22-16,-21 1 0,0 21 0,21 0 15,-21-1-15,0 1 0,0 0 16,22 21-16,-22 21 16,0 0-1,0 1-15,0-1 0,0 0 0,0 0 16,0 21-16,-22-20 0,22-1 16,0 0-16,-21 0 0,21 0 0,0 0 15,0 1-15,0-1 0,0 0 16,0 0-16,0 0 0,21 0 15,1-21-15,-1 0 16,0 0-16,21 0 16,-21 0-16,22-21 0,-22 21 0,21-21 15</inkml:trace>
  <inkml:trace contextRef="#ctx0" brushRef="#br0" timeOffset="4751.35">9250 1164 0,'0'-21'15,"0"42"-15,0-63 0,0 21 0,0 0 16,-21 21-16,-1 0 0,-20 0 16,21 0-16,0 0 15,-22 21-15,22 0 0,-21-21 0,0 21 16,20 0-16,-20 0 0,0 22 16,21-22-16,-22 0 0,22 0 15,0 22-15,0-22 0,0 0 0,-1 0 16,22 0-16,0 0 0,0 1 15,0-1-15,0 0 0,0 0 16,22-21-16,-1 0 0,0 0 0,0 0 16,0 0-16,22 0 0,-22 0 15,21 0-15,-21-21 0,22 0 0,-1 21 16,-21-21-16,21-1 0,-20 1 16,-1-21-16,0 21 0,0 0 0,0-1 15,0-20-15,-21 21 0,0 0 16,22 0-16,-22-1 0,0 1 15,21 21-15,-21-21 0,0 42 32,0 0-32,0 22 15,0-22-15,0 0 0,-21 21 0,21-20 16,-22 20-16,22 0 0,-21-21 16,21 43-16,0-22 0,-21 1 0,0 20 15,21 1-15,-21-22 0,21 21 0,0 1 16,-21-1-16,-1 1 0,22-1 15,-21-20-15,21 20 0,0 1 0,-21-1 16,0-20-16,21 20 0,-21 1 16,21-22-16,0 21 0,0-20 0,-21 20 15,21-20-15,0-22 0,-22 21 16,22-21-16,0 0 0,0 1 0,0-1 16,-21 0-16,0-21 0,0 0 15,0 0-15,0 0 0,-1 0 16,1 0-16,0-21 0,0 0 0,0-1 15,0-20-15,-1 21 0,1-21 0,0-22 16,0 22-16,0-22 0,0 1 0,21-1 16,0-20-16,0 20 0,0-21 15,0 22-15,0-1 0,21 1 0,0-1 16,0 22-16,0-21 0,22 20 16,-22 1-16,0 0 0,21-1 15,1 1-15,-22 0 0,21 20 0,0 1 16,-20-21-16,20 21 0,0 0 15,-21-1-15,22 1 0,-1 0 0,-21 21 16,22-21-16,-1 0 0,-21 21 0,21 0 16</inkml:trace>
  <inkml:trace contextRef="#ctx0" brushRef="#br0" timeOffset="5543.61">10054 1122 0,'0'0'0,"0"-21"0,0 0 0,0-1 16,0 1-16,0 0 0,0 0 15,-21 0-15,0 21 0,0 0 16,-1 0-16,1 0 0,0 0 0,-21 0 16,21 0-16,-22 0 0,22 21 15,-21 0-15,-1 0 0,22 0 0,-21 22 16,21-22-16,-22 0 0,22 21 15,0-20-15,0-1 0,21 21 0,0-21 16,0 0-16,0 1 0,0-1 16,0 0-16,0 0 15,21-21-15,21 0 0,-20 0 0,-1 0 16,21 0-16,-21 0 0,22 0 0,-1 0 16,-21-21-16,21 21 0,1-21 15,-22 0-15,21-1 0,-21 1 0,1 0 16,20 0-16,-21 0 0,0 0 15,-21-1-15,21 1 0,-21 0 0,22 0 16,-22 0-16,0 0 16,0 42-1,0 0-15,0 0 16,0 0-16,-22 22 0,22-22 16,-21 21-16,0 0 0,21 1 15,0-1-15,-21 22 0,0-1 0,21-21 16,-21 22-16,21-1 0,0 1 15,-22-1-15,22 1 0,-21-1 0,0 1 16,21-1-16,-21-20 0,21 20 0,0 1 16,0-22-16,0 22 0,0-1 15,0 1-15,0-1 0,0 1 0,0-1 16,0 1-16,0-22 0,0 21 0,0-20 16,0-1-16,0-21 0,0 22 0,0-22 15,0 21-15,0-21 16,0 0-16,-21-21 15,0 0-15,-1 0 0,1-21 16,0 0-16,21 0 0,-21-21 0,0 20 16,21-20-16,-21 0 0,-1-1 15,1-20-15,21-1 0,-21 1 0,21-22 16,-21 1-16,0 20 0,21-21 0,0 22 16,0-1-16,0 1 0,0-1 15,0 1-15,0 21 0,0-1 0,0 1 16,21 0-16,0-1 0,-21 1 0,21 21 15,0-22-15,1 22 0,-1-21 16,0 21-16,21 0 0,-21-1 16,22-20-16,-22 21 0,21 0 0,-21 0 15,22-22-15,-1 22 0,0 0 16,-20 0-16,20 0 0,0-1 0</inkml:trace>
  <inkml:trace contextRef="#ctx0" brushRef="#br0" timeOffset="6239.54">10414 1207 0,'21'0'47,"-21"-22"-47,21 22 0,0-21 16,1 0-16,-1 0 15,-21 0-15,21 0 16,0 21-16,-21-22 0,0 1 0,0 0 16,-21 21 15,0 21-31,0 0 16,-1 1-16,1 20 0,0-21 15,0 0-15,0 22 0,0-22 16,-1 0-16,22 21 0,0-21 15,-21 1-15,21-1 0,0 0 0,0 0 16,0 0-16,0 0 0,21-21 16,1 22-16,-1-22 15,21 0-15,-21 0 0,0 0 0,22 0 16,-22 0-16,21-22 0,-21 22 0,22-21 16,-22 0-16,21 0 0,-21 0 15,22 0-15,-22-1 0,21 1 0,-21-21 16,22 21-16,-22-22 0,0 22 15,0-21-15,-21 21 0,21 0 0,-21-1 16,0 1-16,22 0 0,-44 42 31,22 0-15,-21 1-16,21-1 0,0 0 16,0 21-16,0-21 0,0 1 0,0 20 15,0-21-15,0 0 0,0 22 0,0-22 16,0 0-16,21 0 0,1 0 15,-22 0-15,0 1 0,0-1 0,0 0 16,0 0-16,0 0 16,-22-21-1,1 0-15,0 0 0,0 0 0,0 0 16,0 0-16,-1 0 0,1 0 16,0 0-16,21-21 15,0 0 1,21 0-16,0 0 0,-21-1 15,22 1-15,-1 0 0,21-21 16,-21 21-16</inkml:trace>
  <inkml:trace contextRef="#ctx0" brushRef="#br0" timeOffset="6587.72">11684 381 0,'0'0'0,"0"-21"0,0 0 15,0 0-15,0-1 0,-21 44 32,21-1-32,-21 21 15,-1-21-15,1 22 0,21-1 16,-21 0-16,0 1 0,0 20 0,0-21 16,21 22-16,-22-1 0,1 1 15,0-1-15,0 1 0,21-1 0,-21 1 16,0-1-16,21-20 0,-22-1 0,22 0 15,0 1-15,0-1 0,0-21 16,0 0-16,0 1 0,0-1 0,0 0 16,0 0-16,22-21 15,-1 0 1,0 0-16,0 0 0,0 0 0,0-21 16,1 0-16,-1 0 0,0-1 0,0 1 15,21-21-15,-20 21 0,-1-22 16,21 1-16,-21 21 0</inkml:trace>
  <inkml:trace contextRef="#ctx0" brushRef="#br0" timeOffset="6796.6">11853 1101 0,'21'0'0,"-42"0"0,42-21 0,-21-1 16,0 44-1,0-1 1,0 21-16,-21-21 16,0 0-16,21 1 0,0 20 15,-21-21-15,0 0 0,21 0 0,-21 22 16,21-22-16,0 0 0,0 0 0,0 0 15,0 1-15,0-1 16,0 0-16,21-21 16,0 0-1,0 0-15,21-21 0,1 0 16,-22 21-16,21-22 0,1 1 0</inkml:trace>
  <inkml:trace contextRef="#ctx0" brushRef="#br0" timeOffset="7555.39">12467 1058 0,'-21'22'31,"21"-1"-31,-21 0 16,0 0-16,-1 0 0,22 0 0,-21 1 16,0 20-16,21-21 0,-21 0 0,21 22 15,0-22-15,0 0 0,0 0 16,0 0-16,0 0 0,0 1 0,0-1 15,0 0-15,0 0 16,21-21 0,0 0-16,0 0 0,1 0 15,-1 0-15,0-21 0,-21 0 0,21 0 16,-21-1-16,21 1 16,-21 0-16,0-21 0,0 21 0,0-22 15,0 22-15,0-21 0,0-1 16,0 1-16,0 0 0,0-1 0,0 22 15,21-21-15,1 0 0,-1 20 16,-21-20-16,21 21 0,21 0 0,-21 0 16,1 21-16,20 0 0,-21 0 0,21 0 15,-20 0-15,20 0 0,0 21 16,-21 21-16,22-21 0,-22 22 0,21-22 16,-21 21-16,1 0 0,-22 1 15,0-1-15,0 0 0,0 1 16,0-22-16,0 21 0,0 1 0,0-22 15,0 0-15,0 21 0,0-21 16,0 1-16,-22-1 0,22 0 0,-21-21 16,21 21-16,-21-21 15,0 0 1,21-21 0,0 0-16,0 0 15,0-1-15,0-20 0,21 21 16,0-21-16,0-1 0,22 1 0,-22 0 15,21-1-15,22-20 0,-22 20 16,0 1-16,22 0 0,-22 21 0,1-22 16,-1 22-16,0 0 0,1 21 15,-1 0-15,-21 0 0,21 0 0,-20 21 16,-1 0-16,0 0 0,-21 22 0,21-1 16,-21 0-16,0 1 0,0-1 15,0 0-15,0-20 0,-21 20 0,0 0 16,0 1-16,-1-22 0,22 21 15,-21-21-15,0 0 0,0 1 0,0-1 16,0 0-16,21 0 0,-22 0 0,1-21 16,0 21-1,21-42 1,0 0-16,42 21 16,-20-21-16</inkml:trace>
  <inkml:trace contextRef="#ctx0" brushRef="#br0" timeOffset="8055.99">14584 974 0,'0'0'0,"0"-21"0,0-1 15,-21 1-15,-1 21 16,1 0-16,0 0 0,0 0 15,0 0-15,0 0 0,-22 0 0,22 21 16,0-21-16,-21 22 0,20-1 16,-20 0-16,21 0 0,0 21 0,0-20 15,21-1-15,0 0 0,0 0 16,0 0-16,0 0 0,0 1 0,0-1 16,21 0-16,0-21 0,21 0 15,-21 21-15,1-21 16,20 0-16,0 0 0,-21 0 0,22 0 0,-1 0 15,-21 0-15,22 0 16,-1 0-16,-21 21 0,21-21 0,-20 21 16,-1-21-16,0 22 0,0-22 0,0 21 15,-21 0-15,0 0 0,0 0 16,0 0-16,0 1 0,0-1 0,0 0 16,-21 0-16,0-21 0,0 21 0,0 0 15,-1 1-15,1-22 0,-21 21 16,21-21-16,-22 21 0,1-21 0,21 21 15,0-21-15,-22 0 0,22 0 16,0 0-16,0 0 0,0 0 0,0 0 16,-1 0-16,1 0 0,0 0 0,0-21 15,0 21-15,0-21 16,21 0-16,0-1 0,-22 1 0,1 0 16,21 0-16,0-21 0</inkml:trace>
  <inkml:trace contextRef="#ctx0" brushRef="#br0" timeOffset="8419.81">12785 339 0,'0'0'0,"-22"0"0,44 0 94,-1 0-79,0 0 1,0 0-16</inkml:trace>
  <inkml:trace contextRef="#ctx0" brushRef="#br0" timeOffset="8735.46">11599 572 0,'0'0'0,"0"21"16,21-21 15,1 0-31,-1 0 0,21 0 16,-21 0-16,22 0 0,-22 0 15,21 0-15,0 0 0,1-21 0,-1 21 16,0 0-16,-20 0 0,20 0 0,-21 0 16,0-22-16,0 22 15,1 0-15,-1 0 0</inkml:trace>
  <inkml:trace contextRef="#ctx0" brushRef="#br0" timeOffset="9800.14">4424 1969 0,'0'0'0,"-21"0"0,-64 21 32,64-21-32,-22 0 0,22 0 0,0 0 15,0 0-15,0 0 0,0 0 0,-1 0 16,1 0-16,0 0 0,-21 0 15,21 0-15,-1 0 0,1 0 16,0 0-16,42 0 31,0 0-15,1 0-16,20 0 16,-21 0-16,21 0 0,1 0 0,-1 0 0,22 0 15,-1 0-15,1 0 0,-1 0 16,43 0-16,-21 0 0,20 0 15,1 0-15,0 0 0,0 0 16,21 0-16,0 0 0,0 0 0,0 0 16,0 0-16,21 0 0,-21 0 0,0 0 15,0 21-15,21-21 0,0 0 16,1 0-16,-22 21 0,21-21 0,0 0 16,0 0-16,0 21 0,22-21 15,-22 0-15,21 0 0,-21 21 0,22-21 16,-22 0-16,21 0 0,0 0 0,1 0 15,-1 0-15,-21 22 0,22-22 16,-1 0-16,0 0 0,1 0 0,-1 0 16,-21 0-16,21 0 0,1 0 15,-22 0-15,21 21 0,1-21 16,-1 0-16,-21 0 0,21 0 0,-20 0 16,20 0-16,0 0 0,-21 0 15,22 0-15,-22 0 0,0 0 0,0 0 16,0 0-16,1 0 0,-1 0 0,0 0 15,-21 0-15,0 21 0,0-21 16,-21 0-16,21 0 0,-21 0 0,21 0 16,-22 0-16,1 0 0,-21 21 0,0-21 15,-1 0-15,1 0 0,-22 0 16,1 0-16,-22 0 0,22 0 0,-22 0 16,0 0-16,1 0 0,-22 21 15,21-21-15,-21 0 0,1 0 16,-1 0-16,0 0 15,-42 0 48,0 0-63,-1 0 16</inkml:trace>
  <inkml:trace contextRef="#ctx0" brushRef="#br0" timeOffset="9900.09">15176 2201 0,'0'22'0,"0"-1"15,22-21 1,-22 21 0,21-21-16,-21 21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3T11:00:19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5694 0,'0'42'15,"22"-21"1,-22 1-16,0-1 16,0 0-1,0 0 1</inkml:trace>
  <inkml:trace contextRef="#ctx0" brushRef="#br0" timeOffset="2743.77">783 3069 0,'-21'0'31,"21"21"-15,-21-21 62,0 0-47</inkml:trace>
  <inkml:trace contextRef="#ctx0" brushRef="#br0" timeOffset="3860.13">635 3175 0,'0'0'16,"-21"0"-16,21 21 16,21-21 30,0 0-30,0 0-16,0-21 0,1 0 16,-1 21-16,21-21 0,-21 0 0,0 21 15,22-22-15,-22 1 0,0 0 16,21 0-16,-20 0 0,-1 0 0,0-1 16,0 1-16,21 0 0,-20-21 15,-1 21-15,0-22 0,0 22 16,0-21-16,0 21 0,-21-22 0,0 22 15,0 0-15,0-21 16,0 20-16,0 1 0,0 0 16,0 0-16,0 0 15,-21 21-15,0 0 16,0 0-16,0 0 16,0 21-16,-1-21 0,22 21 15,-21 21-15,0-20 0,21-1 0,-21 21 16,0-21-16,21 22 0,0-1 15,0 0-15,-21 1 0,21-1 0,-22 21 16,22-20-16,-21 20 0,21 1 16,0-1-16,0 22 0,0-22 15,0 1-15,0 21 0,-21-22 16,21 22-16,0-1 0,0 1 16,0 0-16,0-1 0,0-20 0,0 21 15,0-1-15,0 1 0,0-22 16,0 1-16,0 21 0,0-22 0,0 1 15,21-22-15,-21 21 0,0 1 16,21-22-16,1 22 0,-22-22 0,21-21 16,0 22-16,-21-22 0,21 0 15,0 0-15,0 0 0,1-21 0,-1 0 16,21 0-16,-21 0 0,0-21 16,22 0-16,-22 0 0,21 0 0,1-1 15,-22-20-15,21 0 16,0-1-16,1-20 0,-22 21 0,85-191 31,-106 148-31,0 22 0,0-1 0,0-21 16,0 22-16,-43-1 0,22 1 15,-21-1-15,-22 22 0,22 0 0,-21-22 16,-1 43-16,22-21 0,-22-1 16,1 22-16,20-21 0,-20 21 15,21 21-15,-1-21 0,1-1 0,21 22 16,0 0-16,-1 0 0,22-21 15,0 0 1,22 0 0,20 21-16,-21-21 15,21 0-15,-20-1 0,20 1 0,0-21 16,1 21-16,20-22 0,-21 22 16,1-21-16,20 0 0,-20-1 0,-1 22 15,0-21-15,1 21 0,-22-1 16,0 1-16,0 0 0,0 0 15,-42 21 17,0 21-32,0 0 15,0 0-15,21 1 16,0-1-16,0 0 0,0 21 16,0-21-16,0 1 0,0-1 15,0 0-15,0 21 0,0-21 0,0 1 16,0-1-16,0 0 0,0 0 15,0 0-15,0 0 16,0-42 15,0 0-31</inkml:trace>
  <inkml:trace contextRef="#ctx0" brushRef="#br0" timeOffset="4395.82">1524 2752 0,'21'0'31,"0"0"-31,0 0 16,1 0-1,-22-21-15,0-1 16,0 1-16,-22 21 31,1 0-15,0 0-16,21 21 15,-21-21-15,21 22 0,-21-22 16,21 21-16,-21-21 16,21 21-16,0 0 15</inkml:trace>
  <inkml:trace contextRef="#ctx0" brushRef="#br0" timeOffset="6558.74">1693 3048 0,'21'0'16,"-21"21"31,0 0-31,0 1-16,0-1 0,0 0 15,0 0-15,0 0 0,0 22 0,0-22 16,-21 0-16,21 21 0,0-21 15,-21 1-15,21-1 0,0 0 0,0 0 16,0 0-16,0 0 0,0 1 16,0-44 31,0 1-47,0 0 15,0 0-15,0 0 0,0 0 0,0-22 16,0 22-16,0-21 0,0 21 15,0-22-15,0 22 0,0-21 16,21 21-16,0-1 0,1 1 0,-22 0 16,21 0-16,0 0 0,0 21 15,0-21-15,0 21 0,1 0 0,-1 0 16,0 0-16,21 0 0,-21 0 16,1 0-16,-1 0 0,0 0 15,21 21-15,-21 0 0,-21 0 16,22 0-16,-22 22 0,0-22 0,0 21 15,0-21-15,0 22 0,0-1 16,0-21-16,0 0 0,0 22 0,0-22 16,-22 0-16,22 0 0,-21 0 15,21 0-15,-21-21 16,21-21 31,0 0-47,0 0 0,0 0 15</inkml:trace>
  <inkml:trace contextRef="#ctx0" brushRef="#br0" timeOffset="7232.37">2794 3090 0,'0'0'0,"0"-21"16,0 0-16,0 0 16,0 0-16,-21 21 15,0 0-15,-1 0 0,1-21 16,0 21-16,-21 0 0,21 0 16,-1 0-16,-20 0 0,21 0 0,-21 0 15,20 0-15,1 21 0,-21-21 16,21 21-16,0 0 0,-1 0 0,-20 0 15,21 22-15,21-22 0,-21 21 16,0 1-16,21-1 0,-22-21 0,22 21 16,0-20-16,0 20 0,0-21 15,0 0-15,0 0 0,22 1 0,-1-22 16,21 21-16,-21-21 0,0 0 16,22 0-16,-22 0 0,21 0 0,1 0 15,-1 0-15,-21-21 16,21-1-16,-20 1 0,20 0 0,-21 0 15,0 0-15,22-22 0,-22 1 16,0 21-16,-21-21 0,21-1 0,0 1 16,0-22-16,-21 22 0,22 0 15,-1-1-15,-21 1 0,21 0 0,-21-1 16,0 1-16,21 0 0,-21 21 16,21-22-16,-21 22 0,0 0 0,0-21 15,0 20-15,0 1 16,0 0-16,0 42 15,0 0-15,0 1 16,-21-1-16,21 21 0,-21 0 16,0 1-16,21-1 0,-21 0 15,-1 22-15,1-22 0,21 1 0,-21 20 16,0-21-16,21 22 0,0-22 16,0 1-16,0-1 0,0 0 0,0 1 15,0-22-15,0 21 0,21-21 0,0 0 16,0 1-16,1-1 0,-1-21 15,0 0-15,0 21 0,21-21 0,-20 0 16,-1 0-16,21 0 0,-21-21 16,0 0-16,22-1 0,-22 1 0,21 0 15,-21 0-15</inkml:trace>
  <inkml:trace contextRef="#ctx0" brushRef="#br0" timeOffset="8175.88">3619 2879 0,'0'21'47,"0"0"-16,22-21-15,-1 0-16,21 0 0,-21 0 15,0 0-15,22-21 0,-1 21 16,-21-21-16,22 21 0,-1-21 0,0-1 15,-21 22-15,22-21 0,-22 0 16,21 0-16,-21 0 0,1 0 0,-22-1 16,0 1-1,0 0-15,0 0 0,0 0 16,-22 21-16,1 0 0,0 0 0,-21 0 16,21 0-16,-22 0 0,1 0 15,0 21-15,20 0 0,-20 0 0,0-21 16,-1 21-16,1 1 0,21 20 15,0-21-15,0 0 0,-1 22 0,1-22 16,21 0-16,0 21 0,0-21 16,0 1-16,0-1 0,21 0 0,1 0 15,-1 0-15,0 0 0,0 1 16,21-22-16,-20 0 0,20 21 0,-21-21 16,21 0-16,-20 0 0,20 0 0,-21 0 15,0 0-15,22 0 0,-22 0 16,0-21-16,-21-1 15,0 1 1,-21 21 0,0 0-16,-22 0 0,22 0 0,-21 0 15,21 0-15,-22 0 0,22 21 16,-21 1-16,-1-1 0,1 0 0,21 0 16,-21 0-16,-1 0 0,22 22 15,0-1-15,-21-21 0,20 22 0,1-1 16,0-21-16,21 21 15,0-20-15,0 20 0,0-21 0,0 0 0,0 0 16,0 1-16,21-1 0,0-21 16,1 21-16,20-21 0,-21 0 15,21 0-15,1 0 0,-22 0 0,21 0 16,1 0-16,-1 0 0,21-21 16,-20 0-16,-1-1 0,0 1 0,1 0 15,-1 0-15,0 0 0,1-22 16,-1 1-16,-21 0 0,22-1 0</inkml:trace>
  <inkml:trace contextRef="#ctx0" brushRef="#br0" timeOffset="8499.69">4530 2350 0,'0'0'16,"0"21"-16,-22 0 0,1 21 0,21 1 16,-21-1-16,21 21 0,-21-20 0,0 20 15,21 1-15,0-22 0,0 22 0,-21-1 16,21 1-16,-22-22 0,22 21 16,0 1-16,0-22 0,-21 22 15,21-22-15,-21 0 0,21 1 16,0-1-16,0-21 0,0 22 0,0-22 15,0 0-15,0 0 0,0 0 0,0 0 16,21-21 0,0-21-1,-21 0-15,22 0 16,-1-21-16,0 20 0</inkml:trace>
  <inkml:trace contextRef="#ctx0" brushRef="#br0" timeOffset="8955.43">4720 3323 0,'-21'0'16,"42"0"-16,-42 21 0,21 1 15,21-22 1,0 0-16,0-22 15,1 22-15,-1-21 16,0 0-16,0 0 0,0 0 0,0 0 0,1 21 16,-22-22-16,0 1 0,21 0 15,-21 0-15,0 0 16,-21 21 0,-1 0-16,1 0 0,0 0 15,0 0-15,0 0 0,0 21 0,-22-21 16,22 21-16,0 0 0,21 0 15,-21 1-15,0-1 0,21 0 0,-22 0 16,22 21-16,0-20 0,0-1 16,0 0-16,0 0 0,0 0 0,0 0 15,0 1-15,22-1 0,-1 0 0,-21 0 16,21-21-16,0 21 0,0-21 16,0 0-16,1 0 0,-1 0 0,0 0 15,21 0-15,-21 0 16,1 0-16,20-21 0,-21 21 0,21-21 15,-20 0-15,-1 0 0,21-1 0,-21-20 16,0 21-16,1-21 0</inkml:trace>
  <inkml:trace contextRef="#ctx0" brushRef="#br0" timeOffset="9720.15">5313 3090 0,'0'0'16,"0"-21"-16,-21 21 46,21 21-46,0 1 0,0-1 16,0 0-16,0 0 0,-22 0 16,22 0-16,0 22 0,-21-22 0,21 0 15,0 21-15,0-20 0,0-1 16,0 0-16,-21 0 0,21 0 0,0 0 16,0 1-16,0-1 15,0 0 1,0-42 15,0 0-31,-21 21 0,21-22 0,0 1 16,0 0-16,0 0 0,0-21 15,0 20-15,0 1 0,0-21 0,0 21 16,0-22-16,0 22 0,21 0 16,-21 0-16,21-21 0,0 20 15,1 1-15,-22 0 0,21 0 0,0 0 16,21 21-16,-21-21 0,1 21 15,-1 0-15,0 0 0,0 0 0,0 21 16,0 0-16,1 0 0,-1 0 0,0 0 16,-21 22-16,0-22 0,21 21 15,-21-21-15,0 22 0,0-22 0,0 21 16,0-21-16,0 22 0,0-22 16,0 0-16,0 0 0,0 0 0,0 1 15,0-1-15,0 0 16,0-42 15,-21 0-31,21-1 0,0 1 16,0 0-16,0-21 0,0 21 15,0-22-15,0 1 0,21 0 0,0 20 16,0-20-16,1 21 0,20-21 16,-21 20-16,0 1 0,22 0 0,-22 0 15,0 0-15,21 0 0,-21 21 0,22 0 16,-22 0-16,0 0 0,21 0 15,-20 0-15,-1 21 0,0 0 0,0 0 16,0 0-16,-21 0 0,0 1 16,21 20-16,-21-21 0,0 0 15,0 22-15,0-22 0,0 0 0,0 0 16,0 0-16,0 0 0,-21 1 16,21-1-16,0 0 0,-21 0 0,0-21 15,21 21-15,0-42 47,0 0-47,0 0 16,21 0-16,0-22 0</inkml:trace>
  <inkml:trace contextRef="#ctx0" brushRef="#br0" timeOffset="10671.95">6286 3175 0,'0'0'0,"-21"0"0,21 21 16,0 0-16,21-21 31,1 0-15,-1 0-16,0-21 0,0 21 15,0-21-15,0 21 0,-21-21 16,22 0-16,-1 21 0,0-21 0,0-1 15,-21 1-15,0 0 0,21 0 16,-21 0-16,-21 21 16,0 0-1,0 0-15,0 0 0,-1 0 0,1 0 16,0 0-16,0 21 0,0 0 0,0 0 16,-1 0-16,22 1 0,0-1 15,0 21-15,0-21 0,0 22 0,0-22 16,0 21-16,0-21 0,0 0 15,0 22-15,0-22 0,0 0 0,0 0 16,0 0-16,22-21 0,-1 22 16,-21-1-16,21-21 0,0 0 15,0 0-15,0 0 0,1 0 0,-1 0 16,0 0-16,0 0 0,0 0 16,22-21-16,-22-1 0,21 1 0,-21 0 15,22 0-15,-22 0 0,21 0 0,-21-22 16,0 1-16,1 21 0,-1-22 15,0 22-15,-21-21 0,21 21 0,-21 0 16,0-1-16,0 1 16,0 0-16,0 42 31,0 0-15,0 1-16,0-1 0,0 0 0,0 0 15,0 21-15,-21-20 0,21 20 16,0-21-16,-21 0 0,21 22 0,0-22 15,0 0-15,0 21 0,-21-21 0,21 1 16,0-1-16,0 0 16,0 0-16,0 0 15,-22-21 17,22-21-32,0 0 15,0 0-15,0 0 0,0-22 16,0 22-16,0-21 0,0-1 15,22 22-15,-1-21 0,0 0 16,21-1-16,-21 1 0,22 0 0,-22 20 16,21-20-16,1 21 0,-1 0 0,0 0 15,-21 21-15,22 0 0,-22 0 16,21 0-16,-21 0 0,1 0 0,-1 21 16,0 0-16,-21 0 0,0 0 0,21 0 15,-21 1-15,0 20 0,0-21 16,0 21-16,0 1 0,0-22 0,0 21 15,0-21-15,0 1 0,-21 20 16,21-21-16,0 0 0,0 0 0,0 1 16,-21-1-16,21 0 15,-21-21-15,21 21 16,0-42 15,0 0-31,0 0 16,21-1-16,0-20 0</inkml:trace>
  <inkml:trace contextRef="#ctx0" brushRef="#br0" timeOffset="11063.85">7959 2477 0,'0'0'0,"-22"0"31,1 0-31,21 21 0,0 0 16,-21 0-16,21 0 0,-21 22 0,21-22 15,0 21-15,0-21 0,-21 22 16,0-1-16,21 0 0,0 1 0,-22-22 16,1 21-16,0 0 0,21 1 15,-21-1-15,21-21 0,-21 22 0,0-1 16,21 0-16,0 1 0,0-22 15,0 21-15,0-21 0,0 0 16,0 22-16,0-22 0,0 0 0,0 0 16,0 0-16,21-21 15,0 22-15,0-22 0,0 0 16,0 0-16,1 0 0,-1 0 16,0-22-16,0 1 0,0 21 15,0-21-15,1 0 0,-1 0 0,0 0 16,0-22-16,-21 22 0,21-21 0,0 21 15,1-22-15</inkml:trace>
  <inkml:trace contextRef="#ctx0" brushRef="#br0" timeOffset="11356.15">7662 3006 0,'-21'0'15,"-21"21"1,63-21 0,0 0-1,0 0-15,22 0 0,-1 0 0,-21 0 0,21 0 16,1 0-16,-1 0 16,0 0-16,1 0 0,-1 0 0,0-21 15,-20 21-15,20 0 0,-21-21 0,0 21 16,0 0-16,1 0 0,-1 0 15,-21-22 1,-21 1 15</inkml:trace>
  <inkml:trace contextRef="#ctx0" brushRef="#br0" timeOffset="16031.98">12785 2286 0,'21'-42'31,"-21"21"-31,0-1 16,0 1-1,0 42 79,0 1-78,0-1-16,-21 0 0,21 0 15,0 0 1,-22-21-16,22 21 0,0 1 0,0-1 15,0 0-15,0 0 0,0 0 16,0 0-16,0 22 0,0-22 0,0 0 16,0 0-16,0 0 0,0 22 0,0-22 15,0 0-15,0 0 0,0 22 16,0-22-16,0 0 0,0 0 0,0 21 16,0-20-16,0-1 0,0 0 0,0 0 15,0 0-15,0 22 0,0-22 16,0 0-16,0 0 0,0 0 0,0 0 15,0 1-15,0 20 0,0-21 16,0 21-16,0-20 0,0 20 16,0-21-16,0 21 0,0-20 0,0 20 15,0-21-15,-21 21 0,21 1 0,-21-22 16,21 0-16,0 21 0,0-20 16,-21 20-16,21-21 0,0 0 0,-21 22 15,21-22-15,0 0 0,0 21 0,-21-21 16,21 22-16,-22-22 0,22 21 15,-21-21-15,21 22 0,0-22 0,0 21 16,-21 1-16,21-1 0,0-21 0,-21 21 16,21 1-16,0-22 0,-21 21 15,21 1-15,0-1 0,0-21 16,0 21-16,0 1 0,0-22 0,0 21 16,-21 1-16,21-22 0,0 21 15,0 0-15,-22 1 0,22-1 0,0 22 16,0-22-16,0 0 0,0 1 0,0-1 15,0 0-15,0 1 0,0-1 16,0 0-16,0 1 0,0-1 0,0 0 16,0 1-16,0-1 0,0 21 0,0-20 15,0-1-15,0 0 0,0 22 0,0-22 16,0 1-16,0-1 0,0 21 16,0-20-16,0-1 0,0 0 0,0 1 15,0-1-15,0 0 0,0 1 16,0-1-16,0 0 0,0 1 0,0-1 15,22 22-15,-22-22 0,0 0 16,0 22-16,0-22 0,0 0 0,21 1 16,-21 20-16,0-20 0,21-1 0,-21 0 15,0 1-15,0-1 0,0 0 0,0 1 16,0-1-16,21 0 0,-21 1 16,0 20-16,0-21 0,0 1 0,0-1 15,0 22-15,0-22 0,0 0 0,0 1 16,21-1-16,-21 0 0,0 1 0,21-1 15,-21 0-15,0 1 0,0-1 16,0 0-16,0 1 0,22-1 16,-22 0-16,0 1 0,0-1 0,21 0 15,-21 1-15,0-1 0,0 0 0,0 1 16,0-1-16,0 0 0,0 1 16,0-1-16,0-21 0,0 21 0,0 1 15,0-1-15,0 0 0,0 1 0,0-1 16,0 0-16,0 1 0,0-1 15,0 0-15,0 22 0,0-22 0,0 1 16,21-1-16,-21 0 0,0 1 0,0-1 16,0-21-16,0 21 0,0 1 0,0-1 15,0 0-15,0 1 0,0-1 16,0 22-16,21-22 0,-21 0 16,0 1-16,0-1 0,0 21 0,0-20 15,0-1-15,21 0 0,-21 1 0,0-1 16,0 0-16,0 1 0,0-1 0,0 0 15,0 22-15,0-22 0,0 1 16,0-1-16,0 21 0,0-20 0,0-1 16,0 22-16,0-22 0,0 0 0,0 1 15,0-1-15,0 21 0,0-20 0,21-1 16,-21 0-16,0 1 0,0-1 0,0 0 16,0 22-16,0-22 15,0 22-15,0-22 0,0 0 0,0 22 16,0-22-16,0 1 0,0 20 0,22-21 15,-22 1-15,0-1 0,0 0 0,0 1 16,0 20-16,0-20 0,0-1 16,0 21-16,0-20 0,0 20 0,0-20 15,0-1-15,0 21 0,0-20 0,0 20 16,0-20-16,0-1 0,0 0 0,0 22 16,0-22-16,0 22 0,0-22 15,0 21-15,0-20 0,0 20 16,0-20-16,0 20 0,0-21 0,0 22 0,0-22 15,0 1-15,0 20 0,0-21 16,0 1-16,0 20 0,0-20 16,0 20-16,0-21 0,0 22 0,-22-1 15,22 1-15,0-22 0,-21 22 0,21-1 16,0-20-16,0 20 0,0-21 16,0 22-16,0-22 0,0 22 0,0-22 15,-21 22-15,21-1 0,0-21 0,0 22 16,0-22-16,-21 22 0,21-22 0,0 22 15,-21-22-15,21 21 0,0-20 16,0-1-16,-21 22 0,21-22 0,-22 21 16,22-20-16,-21 20 0,21-20 0,-21 20 15,21-21-15,0 22 16,0-22-16,-21 22 0,21-22 0,-21 0 16,21 1-16,0-1 0,-21 0 0,21 1 15,0-1-15,0 0 0,0 1 0,0-1 16,-22 22-16,22-22 0,-21 0 15,21 1-15,0-1 0,0 21 0,0-20 16,0-1-16,-21 0 0,21 1 0,-21-1 16,21 0-16,0 1 0,0-1 15,0 0-15,0 1 0,0-1 0,0-21 16,0 22-16,0-1 0,0 0 0,0 1 16,0 62-1,0-41-15,0-43 16,0 21-16,0-20 0,0 20 0,0-21 15,0 0-15,0 22 0,0-22 16,0 0-16,0 0 0,0 0 0,0 22 16,0-22-16,-21 0 0,21 0 15,0 0-15,0 0 0,0 1 16,-21-1-16,21 0 0,0 0 0,0 0 16,0 0-16,0 1 0,0-1 15,0 0-15,0 0 0,0 0 16,-22 0-16,22 1 0,0-1 15,0 0-15,0 0 0,0 0 0,0 0 16,0 1-16,0-1 16,0 0-16,0 0 0,0 0 15,0 0-15,0 1 0,0-1 16,0 0-16,0 0 16,0 0-16,0 0 15,0 1-15,-21-1 0,21 0 16,-21 0-16,21 0 15,0 0-15,0 1 16,0-1-16,-21-21 0,21 21 16,0 0-16,0 0 15,0 0 17,0 1-17,-21-22-15,21 21 16,0 0-16,0 0 15,0 0 1,0 0-16,-21-21 16,21 22-16,0-1 0,-22-21 15,22 21-15,0 0 16,0 0-16,-21 0 0,0 1 16,21-1-16,0 0 15,0 0-15,-21-21 0,21 21 16,0 0-16,-21-21 15,21 22 1,0-44 31,0 1-31,0 0-16,0 0 0,0 0 15</inkml:trace>
  <inkml:trace contextRef="#ctx0" brushRef="#br0" timeOffset="22728.25">14160 3048 0,'0'0'0,"-21"0"16,0 0 15,21 21 16,21-21-47,0 0 15,1 0-15,-1 0 0,0 0 16,21 0-16,-21 0 0,22-21 0,-1 21 16,-21-21-16,22 21 0,-22-21 15,21 0-15,0-1 0,-20 22 16,-1-21-16,21 0 0,-21-21 0,0 21 15,-21-1-15,22 1 0,-22 0 16,21-21-16,-21 21 0,0-22 0,0 1 16,0 21-16,0-22 0,0 22 15,0-21-15,0 21 0,0 0 0,-21-1 16,21 1-16,-22 0 0,1 21 16,0 21-1,21 0-15,-21 22 0,21-1 16,-21-21-16,21 22 0,0 20 15,-21-21-15,-1 1 0,1 20 0,0-20 16,21 20-16,-21-21 16,0 43-16,0-21 0,-1 20 0,1 1 15,0-22-15,0 22 0,0 0 0,0-1 16,21-20-16,-22 21 0,1-1 16,21 1-16,-21-22 0,0 22 0,0 0 15,21-22-15,0 22 0,-21-22 16,21 1-16,0-1 0,0-20 0,0 20 15,0-20-15,0-1 0,0 0 0,0 1 16,21-22-16,0 0 0,0 0 16,0 0-16,0 0 0,1-21 0,-1 0 15,21 0-15,-21 0 0,0-21 0,22 0 16,-22 0-16,21 0 16,-21 0-16,22-22 0,-1 1 0,-21 21 15,22-22-15,-22 1 0,21 0 0,-21-22 16,0 22-16,1-22 0,-1 1 15,0-1-15,-21 1 0,21-1 0,-21 1 16,0 21-16,0-22 0,-21 22 16,0-1-16,-22-20 0,22 42 0,-21-22 15,21 1-15,-22 21 0,1 0 0,0-22 16,-1 22-16,-20 21 0,21-21 16,-1 0-16,1 21 0,21 0 0,0-21 15,-1 21-15,1 0 0,21-21 16,21-1-1,1 22-15,-1-21 16,0 0-16,21 21 0,1-21 16,-1 0-16,0 0 0,1-22 0,-1 22 15,0 0-15,1-21 0,20-1 16,-21 22-16,22-21 0,-22 21 0,1-1 16,-1 1-16,0 0 0,-21 0 0,22 0 15,-22 0-15,0-1 16,-21 44 15,-21-1-31,21 0 16,-21 0-16,21 0 0,0 0 0,0 22 15,-21-1-15,21-21 0,0 22 16,-22-22-16,22 21 0,0-21 0,0 22 16,0-22-16,0 0 0,0 0 15,0 0-15,0 0 16,0-42 15,0 0-31,0 0 16,0-21-16,0 20 0,0 1 0,0-21 15</inkml:trace>
  <inkml:trace contextRef="#ctx0" brushRef="#br0" timeOffset="22957.12">15176 2879 0,'-21'0'31,"0"0"-15,0 0 0,21 21 30,21-21-46,0 0 16,0 0-16,-21 21 0</inkml:trace>
  <inkml:trace contextRef="#ctx0" brushRef="#br0" timeOffset="23483.82">15536 2963 0,'0'0'0,"0"64"32,-21-43-32,21 0 0,-21 0 15,0 1-15,21 20 0,-21-21 16,21 0-16,-22 0 0,22 22 0,0-22 16,0 0-16,0 0 0,0 0 15,0 1-15,0-1 0,0 0 0,0 0 16,-21-21-16,21 21 15,0-42 17,-21 0-17,21 0-15,0 0 0,0-1 0,0 1 16,0 0-16,0-21 0,0 21 16,0-22-16,21 22 0,0 0 0,1-21 15,-1 20-15,0-20 0,0 21 0,21 0 16,-20 0-16,-1-1 0,21 22 15,-21-21-15,0 21 0,22 0 0,-22 0 16,0 0-16,0 0 0,0 21 16,1-21-16,-1 22 0,-21-1 0,0 0 15,0 21-15,0-21 0,0 22 16,0-22-16,0 21 0,0-21 0,0 1 16,0 20-16,0-21 0,-21 0 15,21 0-15,-22 1 0,1-22 16,21 21-16,-21 0 15,0-21 1,21-21 0,0 0-16,0-1 15,0 1-15</inkml:trace>
  <inkml:trace contextRef="#ctx0" brushRef="#br0" timeOffset="24144.24">16277 3006 0,'0'0'0,"21"-21"0,-21-1 16,0 1 0,-21 0-16,0 0 15,0 21-15,0 0 16,-1 0-16,1 0 0,0 0 15,0 0-15,0 21 0,0 0 0,-1-21 16,1 21-16,-21 1 16,21-1-16,0 0 0,-1 21 0,1-21 0,21 1 15,-21 20-15,21-21 16,-21 21-16,21-20 0,0 20 0,0-21 16,0 21-16,0-20 0,0-1 15,0 0-15,0 0 0,21 0 16,0-21-16,0 0 0,1 0 0,-1 0 15,0 0-15,0 0 0,0 0 16,0-21-16,1 0 0,-1 0 0,21 0 16,-21-1-16,0-20 0,22 0 15,-22-1-15,0 1 0,0 0 0,22-1 16,-22 1-16,0 0 0,0-1 16,0-20-16,0 21 0,-21-1 0,22-20 15,-22 20-15,21 1 0,-21-21 16,0 20-16,0 1 0,0 0 15,0 20-15,0-20 0,0 21 0,-21 21 32,-1 0-32,22 21 0,-21 21 0,0 1 15,0-1-15,21 0 0,-21 1 16,0 20-16,21-20 0,0 20 0,-22-21 16,22 1-16,-21 20 0,21-20 15,0 20-15,0-21 0,0 1 0,0-1 16,0 0-16,0 1 0,21-1 15,-21 0-15,22-20 0,-22-1 0,21 0 16,0 0-16,-21 0 0,21-21 16,0 0-16,0 0 0,1 0 15,-1 0-15,0 0 0,0-21 16,0 21-16,0-21 0,1 0 16,-1-22-16,-21 22 0,21-21 0</inkml:trace>
  <inkml:trace contextRef="#ctx0" brushRef="#br0" timeOffset="24948.28">16954 2752 0,'0'21'0,"22"-21"0,-1 0 16,0 0-16,0 0 15,0 0-15,0 0 16,1 0-16,-1 0 0,0-21 16,21 21-16,-21-21 0,22 21 15,-1-22-15,-21 1 0,22 0 0,-1 0 16,0 0-16,-21-22 0,22 22 0,-22-21 16,0 21-16,-21 0 0,0-22 15,0 22-15,0 0 0,0 0 0,-21 0 16,0-1-16,0 22 0,-22 0 15,1 0-15,0 0 0,-1 0 16,1 0-16,0 22 0,-1-1 16,1 21-16,0-21 0,-1 22 0,22-22 15,0 21-15,0 0 0,0 1 0,-1-22 16,22 21-16,0 1 0,0-22 16,0 0-16,0 21 0,0-21 0,22 1 15,-1-1-15,0-21 0,0 21 16,21-21-16,-20 0 0,20 0 0,0 0 15,1 0-15,-1 0 0,-21 0 16,21 0-16,1 0 0,-22 0 0,0-21 16,0 21-16,-21-21 0,0-1 15,-21 22 1,-21 0-16,21 0 16,-22 0-16,1 0 0,21 22 15,-22-1-15,1-21 0,0 42 0,-1-21 16,1 0-16,21 22 0,-21-22 0,20 21 15,1 1-15,0-1 0,0 0 16,0 1-16,21-1 0,-21-21 0,21 21 16,0 1-16,0-22 0,0 0 15,21 0-15,-21 0 0,21 1 0,0-1 16,0-21-16,22 0 0,-22 0 16,21 0-16,-21 0 0,22 0 0,-1 0 15,21 0-15,-20-21 0,20-1 0,-20 1 16,20-21-16,-21 21 15,22-22-15,-22 1 0,1 0 0,20-22 16,-21 22-16</inkml:trace>
  <inkml:trace contextRef="#ctx0" brushRef="#br0" timeOffset="25284.09">18119 2096 0,'0'0'0,"0"-22"0,-22 22 0,1 0 15,0 0-15,0 0 0,0 0 16,0 43 0,21-22-16,-22 0 0,1 21 0,0 22 15,21-22-15,-21 22 0,0-1 16,21 22-16,-21-22 0,-1 1 0,1 21 16,21-22-16,-21 1 0,0-1 0,0 1 15,0-1-15,-1 1 0,22-22 16,-21 21-16,0-20 0,0 20 0,21-20 15,-21-1-15,21-21 0,0 21 16,0-20-16,0-1 0,-21 0 0,21 0 16,0 0-16,21-21 31,-21-21-15,21 0-16,0 0 0,0 0 15,0-1-15,22 1 0,-22-21 0</inkml:trace>
  <inkml:trace contextRef="#ctx0" brushRef="#br0" timeOffset="25691.86">17992 3217 0,'0'0'0,"-22"0"16,22 22-16,-21-22 0,21 21 16,21-21 15,1 0-16,20-21-15,-21-1 16,0 22-16,0-21 0,1 0 0,20 0 16,-21 0-16,0 0 0,0-1 15,-21 1-15,0 0 0,0 0 16,-21 21 0,0 0-16,0 0 15,0 21-15,0-21 0,-22 21 0,22 22 16,0-22-16,0 0 0,0 21 15,21-21-15,0 22 0,-22-22 0,22 21 16,0-21-16,0 1 16,0-1-16,0 0 0,0 0 0,0 0 15,22 0-15,-1-21 0,0 0 16,0 22-16,21-22 0,-20 0 0,20 0 16,-21 0-16,21 0 0,1-22 0,-1 1 15,0 0-15,-20 0 0,20 0 16,0 0-16,1-22 0,-22 22 0,21-21 15,0 21-15,-20-22 0</inkml:trace>
  <inkml:trace contextRef="#ctx0" brushRef="#br0" timeOffset="26409.54">18690 3112 0,'0'0'0,"21"-22"0,0 1 16,-21 0-16,0 0 0,-21 42 47,21 0-47,-21 0 15,0 1-15,21 20 0,0-21 0,-21 0 16,0 22-16,21-22 0,-22 0 15,22 0-15,0 21 0,0-20 0,0-1 16,-21 0-16,21 0 0,0 0 16,0 0-16,0-42 47,0 0-47,0 0 15,0-21-15,0 20 16,0 1-16,0-21 0,21 21 0,1-22 15,-1 1-15,-21 21 0,21-21 16,21-1-16,-21 22 0,1-21 0,-1 21 16,21-1-16,-21 22 0,0-21 0,1 21 15,20 0-15,-21 0 0,0 0 16,0 0-16,1 21 0,-1 1 0,0-1 16,-21 0-16,0 0 0,21 21 15,-21-20-15,21 20 0,-21 0 0,0-21 16,0 22-16,0-22 0,0 0 15,0 21-15,0-20 0,0-1 16,0 0-16,0 0 0,0 0 16,0 0-16,-21-21 15,0 0 1,21-21 0,0 0-16,0 0 0,0 0 15,0 0-15,0-1 0,0-20 16,0 21-16,0-21 0,0 20 0,0-20 15,21 0-15,0 21 0,0-22 16,1 1-16,-1 21 0,21 0 0,-21-1 16,22 1-16,-1 0 0,0 0 15,1 21-15,-1 0 0,0 0 16,1 0-16,-1 0 0,0 21 16,1 0-16,-22 0 0,21 22 0,-42-22 15,21 21-15,-21-21 0,0 22 16,0-1-16,0-21 0,0 22 0,0-1 15,-21-21-15,0 0 0,0 22 0,0-22 16,-1 0-16,1 0 0,0-21 16,21 21-16,-21-21 0,0 21 15,21-42 17,21 0-32,0 0 15,0 0-15,0 0 0</inkml:trace>
  <inkml:trace contextRef="#ctx0" brushRef="#br0" timeOffset="27328.04">19897 3175 0,'-22'0'32,"22"21"-32,22-21 31,-1 0-31,0 0 15,0 0-15,0 0 0,0 0 0,1 0 16,-22-21-16,21 0 16,0 21-16,0-21 0,0 0 0,-21-1 15,0 1-15,0 0 0,0 0 16,0 0-16,0 0 0,0-1 16,-21 22-16,0 0 15,0 0-15,0 0 0,-1 0 16,1 22-16,0-1 0,0-21 0,21 21 15,-21 0-15,21 21 0,-21-20 16,21-1-16,0 0 0,0 21 0,0-21 16,0 1-16,0-1 0,0 0 15,0 0-15,21 0 0,0 0 0,0 1 16,0-1-16,0-21 0,1 21 16,-1-21-16,0 0 0,0 0 15,0 0-15,0 0 0,1 0 0,20 0 16,-21-21-16,0 0 0,0 21 15,22-22-15,-22-20 0,0 21 0,0 0 16,0-22-16,1 22 0,-1-21 0,-21 0 16,21 20-16,0 1 0,-21-21 15,21 21-15,-21 0 0,0-1 0,0 44 47,0-1-47,-21 0 0,0 0 16,21 0-16,-21 0 0,21 22 15,0-22-15,0 0 0,-21 0 0,21 22 16,0-22-16,-22 0 0,22 0 16,-21 0-16,21 0 0,0 1 0,0-1 15,0 0-15,-21-21 16,21 21 0,-21-42-1,21 0 1,0 0-16,0-1 0,0 1 15,0-21-15,0 21 0,0-22 16,0 22-16,21-21 0,0 0 0,0-1 16,22 22-16,-1-21 15,0-1-15,1 22 0,-1-21 0,22 21 16,-22 0-16,0 21 0,1 0 0,20-22 16,-42 22-16,22 0 0,-22 22 15,21-1-15,-21 0 0,0 0 0,-21 0 16,0 22-16,22-1 0,-22-21 15,0 21-15,0 1 0,0-22 0,0 21 16,0 1-16,0-22 0,0 21 16,0-21-16,-22 22 0,22-22 0,0 0 15,0 0-15,0 0 16,0 0-16,0 1 16,0-44 15,0 1-31,0 0 15,0 0-15,22 0 0,-22-22 16,21 1-16,21 21 0</inkml:trace>
  <inkml:trace contextRef="#ctx0" brushRef="#br0" timeOffset="27659.85">21759 2265 0,'-21'0'0,"42"0"0,-63 0 16,21 21-16,0 21 15,-1-20-15,1 20 0,21 0 16,-21 1-16,0 20 0,0-21 16,0 22-16,21-1 0,-22 1 0,1-22 15,0 22-15,21-22 0,0 0 16,-21 1-16,21-1 0,-21 0 0,21 1 15,0-1-15,-21 0 0,21-20 16,0 20-16,0-21 0,0 0 16,0 0-16,0 1 0,0-1 0,0 0 15,21-21 17,0-21-32,0 21 0,0-21 0,0-1 15,1 1-15,20 0 0</inkml:trace>
  <inkml:trace contextRef="#ctx0" brushRef="#br0" timeOffset="28122.59">22161 2942 0,'0'-42'16,"-21"42"15,0 0-31,0 0 0,0 21 15,0-21-15,-1 21 0,1 0 16,0-21-16,-21 22 0,21-1 0,-1 0 16,1-21-16,0 21 0,21 0 15,0 0-15,0 1 16,21-22-16,0 0 0,1 21 16,20-21-16,0 0 0,-21 0 15,22 0-15,-1 0 0,0 0 16,-20 0-16,20 0 0,0 0 0,-21 21 15,1-21-15,-1 0 0,0 0 16,0 21-16,-21 0 0,0 0 16,0 1-1,-21-1-15,0-21 0,0 21 0,21 0 16,-43-21-16,22 21 0,0 0 16,0-21-16,0 22 0,-1-1 0,1-21 15,-21 21-15,21-21 0,0 0 16,-1 21-16,1-21 0,0 0 0,0 0 15,0 0 1,0 0 0,21-21-1,0 0-15,0 0 0,0-1 16</inkml:trace>
  <inkml:trace contextRef="#ctx0" brushRef="#br0" timeOffset="28428.41">21230 2709 0,'0'0'0,"21"0"16,0 0-16,22-21 15,-1 21-15,0 0 0,1 0 16,20 0-16,1-21 0,-1 21 0,1 0 15,-1 0-15,1-21 0,-1 21 16,-20 0-16,-1 0 0,0-21 0,1 21 16,-22 0-16,0 0 0,0 0 15,0-21-15,0 21 0,1 0 16,-1 0 46</inkml:trace>
  <inkml:trace contextRef="#ctx0" brushRef="#br0" timeOffset="28976.32">23135 2667 0,'0'0'0,"-42"-21"31,21 21-31,-1 21 0,1-21 16,0 21-16,0 0 0,0 22 0,0-22 15,-1 21-15,1 1 0,-21-22 16,21 21-16,0 0 0,-1 1 16,22-22-16,0 21 0,0 1 0,0-1 0,0-21 15,0 21-15,0-20 16,0-1-16,0 21 0,22-21 0,-1 0 15,0-21-15,0 22 0,0-1 16,0-21-16,22 0 0,-1 0 0,-21 0 16,22 0-16,-1 0 0,0-21 15</inkml:trace>
  <inkml:trace contextRef="#ctx0" brushRef="#br0" timeOffset="29252.16">23770 2667 0,'0'0'0,"0"-21"0,21 21 31,22 0-31,-22 0 0,21 21 16,-21-21-16,22 21 0,-22 0 15,21 1-15,-21 20 0,0-21 0,1 21 16,-1-20-16,-21 20 0,0 0 15,0 1-15,0-1 0,-21 0 0,-22 22 16,22-22-16,-21 0 0,-1 22 16,22-22-16,-42 1 0,20-22 0,1 21 15,0-21-15,-1 22 0,-20-22 16,21 0-16,-22 0 0</inkml:trace>
  <inkml:trace contextRef="#ctx0" brushRef="#br0" timeOffset="30120.76">9313 2794 0,'0'0'0,"0"-21"31,-21 21-31,0 0 0,0 0 16,0 0-16,-22 0 0,22 21 15,0 0-15,0 0 0,-22 1 16,22-1-16,-21 21 0,21-21 0,0 22 16,-1-22-16,1 21 0,0 0 15,21 1-15,-21-22 0,21 21 0,0 1 16,0-22-16,0 21 0,0-21 15,21 0-15,0 1 0,0-1 16,1 0-16,20-21 0,-21 0 0,0 21 16,22-21-16,-22 0 0,21 0 15,-21 0-15,22-21 0,-1 21 0,-21-21 16,21 0-16</inkml:trace>
  <inkml:trace contextRef="#ctx0" brushRef="#br0" timeOffset="30412.59">9821 2731 0,'0'0'0,"21"0"16,85 0 0,-63 0-16,-22 0 0,21 21 15,0 0-15,1 0 0,-1 0 0,0 0 16,-20 1-16,20 20 0,-21-21 15,0 21-15,0-20 0,1 20 0,-22 0 16,0 1-16,0-1 0,0 0 16,-22 1-16,1-22 0,0 21 0,-21 0 15,21-20-15,-22 20 0,1-21 16,21 0-16,-22 0 0,22 1 16,-21-1-16,21 0 0,-22-21 0,22 21 0,-21-21 15,21 0-15,-22 21 16</inkml:trace>
  <inkml:trace contextRef="#ctx0" brushRef="#br0" timeOffset="31237.24">1926 4043 0,'0'0'0,"-42"0"0,21-21 0,-1 21 16,-20-21-16,21 21 0,0 0 15,21-22-15,-21 22 0,-1 0 16,22-21-1,22 21 1,-1 0-16,21 0 16,-21 0-16,22 0 0,-1 0 0,21 0 15,1 0-15,-1 0 0,22 0 16,0 0-16,21 0 0,21-21 0,-22 21 16,22 0-16,0-21 0,22 21 0,-1 0 15,0 0-15,21 0 0,1 0 16,-1 0-16,0 0 0,22 0 0,-1-21 15,1 21-15,-1 0 16,-20 0-16,20 0 0,1 0 0,-1 0 16,1 0-16,-1 0 0,-21 0 0,1-21 15,20 21-15,-42 0 0,22 0 16,-22 0-16,-21 0 0,0 0 0,-21 0 16,-22 0-16,1 0 0,-21 0 15,-1 0-15,-21 0 0,-20 0 0,20-22 16,-21 22-16,0 0 15,-21-21 32</inkml:trace>
  <inkml:trace contextRef="#ctx0" brushRef="#br0" timeOffset="32208.76">14541 3852 0,'0'0'0,"-21"0"0,0 0 16,0 0-1,0 0-15,0 0 16,21 22 15,21-22-15,0 0-16,0 0 0,21 0 15,-20 0-15,20 21 0,0-21 0,1 0 16,20 0-16,-21 0 0,43 0 16,-21 21-16,20-21 0,1 0 0,0 0 15,20 0-15,-20 0 0,21 21 16,0-21-16,0 0 0,-1 0 0,1 0 16,21 0-16,0 0 0,-21 0 15,21 0-15,0 0 0,-21 0 0,0 0 16,0 0-16,21 0 0,-22 0 15,22 0-15,-21 0 0,21 0 16,-21 0-16,21-21 0,-21 21 0,0 0 16,21 0-16,0 0 0,0 0 15,0-21-15,0 21 0,0 0 0,0 0 16,-21 0-16,21 0 0,21 0 0,-21 0 16,21 0-16,-21 0 0,0 0 15,0 0-15,0 0 0,-21 0 0,21 0 16,0 0-16,0 0 0,0 0 15,-21 21-15,21-21 0,-22 0 16,1 0-16,-21 0 0,21 0 16,-22 0-16,22 0 0,-21 0 0,-22 0 15,22 0-15,-21 0 0,-1 0 16,1 0-16,-22 0 0,0 0 0,1 0 16,-22 0-16,21 0 0,-21 0 0,0 0 15,1-21 1,-44 21 15,1 0-31</inkml:trace>
  <inkml:trace contextRef="#ctx0" brushRef="#br0" timeOffset="33816.19">720 5440 0,'-22'0'16,"1"0"-16,0 0 16,0 0-16,0 0 0,0 0 0,-1 0 15,1 0-15,-21 0 0,21 0 16,-22 0-16,1 0 0,21 0 0,-21 0 15,20 0-15,1 0 0,0 0 16,0 0-16,0 0 0,0 0 16,42 0 15,0 0-15,21 0-16,-21 0 0,22 0 15,-1 0-15,22 0 0,-1 0 16,-21 0-16,22 0 0,-1 0 0,1 0 15,-22 0-15,22 0 0,-1 0 16,1 0-16,20 0 0,-20 0 16,-1 0-16,1 0 0,-1 0 0,1 0 15,-1-21-15,1 21 0,-22 0 16,1 0-16,-22-21 0,21 21 0,-21 0 16,0 0-16,-21-22 0,0 1 31,-21 0-31,0 21 15,-21 0-15,21-21 0,-22 21 0,22 0 16,-21 0-16,21 0 0,-22-21 16,22 21-16,-21 0 0,21 0 0,-1 0 15,1 0-15,0 0 0,0 0 16,42 0 31,21 0-47,-20 0 0,-1 0 15,21 0-15,0 0 0,1 0 16,-22 0-16,21 0 0,1 0 16,-1 0-16,-21 0 0,21 0 15,-20 0-15,-1 0 0,0 0 0,0 0 16,0 21-16,-21 0 16,0 0-1,0 0-15,-21 1 16,0-1-16,-21-21 0,20 21 0,-20 21 15,0-21-15,-1 1 0,-20 20 16,21 0-16,-1 1 0,1-1 16,0 0-16,-1-21 0,1 22 15,21-1-15,-22 0 0,22-20 0,0-1 16,21 0-16,0 0 0,-21 0 16,21 0-16,0 1 15,21-22 16,0-22-31,0 1 0</inkml:trace>
  <inkml:trace contextRef="#ctx0" brushRef="#br0" timeOffset="35232.12">2603 5122 0,'-42'-63'31,"42"42"-31,0 0 0,0-1 16,0 1-16,0 0 0,0 0 15,0 0-15,0 0 16,21-1-16,0 22 0,1-21 0,-1 21 15,0 0-15,21 0 16,-21 21-16,1 1 0,20-1 16,-21 0-16,21 21 0,-20 1 0,-1-1 15,0 0-15,0 1 0,-21-1 0,0 0 16,0 1-16,0-1 0,0-21 16,0 21-16,0 1 0,-21-1 0,21-21 15,-21 0-15,0 1 0,21-1 16,-22 0-16,22 0 0,-21-21 0,0 0 15,0-21 1,21 0-16,-21 21 0,21-21 16,0-1-16,0 1 0,0-21 15,0 21-15,0-22 0,0 22 0,21-21 16,0 0-16,0 20 0,0-20 16,1 0-16,-1 21 0,0-22 0,21 1 15,-21 21-15,1-22 0,20 22 16,-21 0-16,0 0 0,0 0 0,1 21 15,-1 0-15,0-21 0,0 21 16,-21 21 15</inkml:trace>
  <inkml:trace contextRef="#ctx0" brushRef="#br0" timeOffset="35663.89">3217 5249 0,'0'22'0,"21"-22"0,1 0 16,-1-22-16,0 22 16,0-21-16,0 0 0,0 0 0,1 0 15,-1 0-15,0-1 0,0 22 16,-21-21-16,0 0 0,0 0 15,0 0-15,0 0 0,0-1 0,0 1 16,-21 21 0,0 0-16,0 0 0,-1 0 0,1 0 15,0 21-15,0 1 0,0-1 16,0 0-16,-1 0 0,1 21 0,0-20 16,21 20-16,0 0 0,0-21 15,0 1-15,0 20 0,0-21 0,0 0 16,0 0-16,0 1 15,21-1-15,-21 0 0,21 0 0,1-21 16,-1 0-16,21 0 0,-21 21 0,0-21 16,22 0-16,-22 0 0,21 0 15,-21-21-15,22 0 0,-1 21 0,-21-21 16,22 0-16,-1-22 0,0 22 16,-21-21-16,22 21 0,-1-22 0,-21-20 15,22 20-15,-22-20 0,21-1 16</inkml:trace>
  <inkml:trace contextRef="#ctx0" brushRef="#br0" timeOffset="35923.75">4085 4509 0,'0'0'0,"0"-22"0,0 44 31,0-1-31,-21 0 0,21 0 16,0 21-16,0 1 0,-21-1 15,21 0-15,-21 22 0,-1-22 0,22 22 16,-21-1-16,21-20 0,0 20 0,-21-21 15,21 22-15,0-22 0,-21 1 16,21-22-16,0 21 0,0-21 0,0 22 16,0-22-16,0 0 0,21 0 15,0-21-15,0 0 0,1 0 16,-1 0-16,0 0 16,0 0-16,0-21 15,-21 0-15,21 0 0,-21-1 0,22 1 16,-22 0-16,0 0 0</inkml:trace>
  <inkml:trace contextRef="#ctx0" brushRef="#br0" timeOffset="36556.44">3831 5101 0,'-21'0'0,"42"0"0,-21 0 47,21 0-47,22 0 0,-22 0 15,21 0-15,0-21 0,1 21 16,-22-21-16,21 21 0,1-21 16,-1 0-16,0 21 0,22-22 0,-22 22 15,-21-21-15,22 21 0,-1-21 0,-21 21 16,21 0-16,-20-21 0,-22 0 16,21 21-16,-21 21 31,0 0-31,-21 0 15,21 0-15,0 1 16,0 20-16,-22-21 0,22 0 0,-21 0 16,21 22-16,0-22 0,0 0 15,0 0-15,0 0 0,0 1 16,0-1-16,0 0 0,0 0 0,0 0 16,0 0-16,21-21 0,1 22 15,-1-22-15,21 0 0,-21 0 0,0 0 16,22 0-16,-22 0 0,21 0 0,1 0 15,-22-22-15,21 22 0,-21-21 16,22 0-16,-22 0 0,0 0 0,0 0 16,0-22-16,0 22 0,-21-21 15,0 21-15,22-22 0,-22 22 0,0 0 16,21 0-16,-21 0 0,0-1 16,0 1-16,-21 21 31,21 21-31,-22 1 15,22-1-15,0 21 0,0-21 0,0 0 16,-21 22-16,21-22 0,0 0 16,0 21-16,0-20 0,0-1 0,0 0 15,0 0-15,0 0 0,0 0 16,0 1-16,21-22 16,1 0-16,-1 0 0,0 0 15,0 0-15,0 0 0,0 0 0,1 0 16,-1-22-16,0 1 0,0 21 15</inkml:trace>
  <inkml:trace contextRef="#ctx0" brushRef="#br0" timeOffset="36967.61">5334 5186 0,'0'0'16,"0"-21"-16,-21 21 0,21-21 0,0-1 16,0 1-16,0 0 0,0 0 15,0 0-15,0 0 16,0-1-16,21 1 0,0 21 0,0-21 15,0 0-15,22 21 0,-22 0 16,21 0-16,-21 0 0,22 0 0,-1 0 16,-21 0-16,22 21 0,-22 0 15,0 0-15,0 1 0,0 20 16,-21-21-16,0 0 0,0 22 0,0-22 16,0 21-16,0-21 0,-21 0 15,0 1-15,0-1 0,0 0 0,-1 0 16,1 0-16,0 0 0,0-21 0,0 22 15,0-22-15,-1 0 16,22-22 0,0 1-1,0 0-15,0 0 0,22 0 0,-1 0 16,-21-1-16,21-20 0,0 21 0,0 0 16,0-22-16,1 22 0,-1 0 15,0 0-15,0 0 0,21 0 16,-20-1-16,-1 1 0,0 0 15,21 0-15,-21 21 0,1-21 0,20 0 16,-21 21-16,0-22 0,0 22 0,1 0 16,-1-21-16</inkml:trace>
  <inkml:trace contextRef="#ctx0" brushRef="#br0" timeOffset="37459.51">6223 4826 0,'0'21'15,"0"0"-15,-21-21 16,21 22-16,-21-1 0,21 0 16,0 0-16,0 21 0,-22-20 15,22-1-15,-21 21 0,21-21 0,0 0 16,0 1-16,-21 20 0,21-21 16,-21 0-16,21 0 0,-21 1 0,21-1 15,0 0-15,0 0 0,0-42 63,0 0-63,0 0 15,0-1-15,0-20 0,0 21 16,21 0-16,0-22 0,-21 1 16,21 21-16,0-21 0,1-1 0,-1 1 15,21 21-15,-21 0 0,0-22 0,22 22 16,-22 21-16,0-21 0,21 21 15,-20 0-15,-1 0 0,0 21 0,21 0 16,-42 0-16,21 22 0,1-22 16,-22 0-16,21 21 0,-21 1 0,0-22 15,0 21-15,0-21 0,0 22 0,0-22 16,0 21-16,0-21 0,-21 1 16,-1-1-16,22 0 0,-21-21 0,0 21 15,0-21-15,21 21 16,-21-21-16,42-21 31,0 0-15</inkml:trace>
  <inkml:trace contextRef="#ctx0" brushRef="#br0" timeOffset="37867.39">7133 4911 0,'0'0'0,"0"-21"0,0-1 0,0 1 15,-21 21 1,0 0-16,0 0 16,-1 0-16,1 0 0,0 0 15,0 21-15,0 1 0,-22-22 0,22 21 16,0 0-16,0 0 0,0 0 16,0 0-16,21 1 0,0-1 0,0 0 15,0 0-15,0 0 0,0 0 16,21-21-16,21 22 0,-21-22 15,0 21-15,22-21 0,-1 21 0,-21-21 16,22 21-16,-22-21 0,0 21 16,0-21-16,0 21 0,0-21 15,1 22-15,-22-1 0,21-21 16,-21 21-16,0 0 16,-21-21-16,-1 21 0,1-21 15,0 0-15,0 21 0,-21-21 0,20 0 16,1 0-16,-21 0 0,21 0 15,0 0-15,-1 0 0,1 0 0,0 0 16,0 0-16,0 0 0,0 0 0,21-21 16,0 0-16,0 0 15,0 0-15,0 0 0,0-1 16</inkml:trace>
  <inkml:trace contextRef="#ctx0" brushRef="#br0" timeOffset="38356.33">8424 4445 0,'21'-21'0,"-42"42"0,64-63 0,-43 21 16,0-1-1,0 44 1,0-1 0,0 21-16,0-21 0,0 22 15,0-22-15,0 21 0,0 0 0,0 1 0,0-1 16,0 22-16,0-22 16,0 0-16,-22 22 0,22-22 0,-21 0 15,21 1-15,-21-1 0,21-21 16,0 22-16,0-22 0,0 0 0,0 0 15,0 0-15,0 0 0,0 1 16,0-44 15,0 1-31</inkml:trace>
  <inkml:trace contextRef="#ctx0" brushRef="#br0" timeOffset="39092.86">8001 4974 0,'0'0'0,"-21"0"0,21-21 16,-21 21-16,42 0 16,0 0-1,0-21-15,21 21 0,-20-21 16,20 21-16,21 0 0,-20-21 0,20 21 16,-20-22-16,20 22 0,1-21 15,-1 0-15,22 0 0,-22 0 0,1 0 16,-1-1-16,1 1 0,-22 0 0,22 0 15,-22 0-15,-21 0 0,21-1 16,-20 1-16,-22 0 0,0 0 16,0 0-16,0 0 0,0-1 0,0 1 15,0 0-15,0 0 0,0 0 16,-22 21-16,1 0 0,21-21 0,-21 21 16,0 0-16,0 0 15,21 21-15,-21 0 0,21 0 16,0 0-16,-22 22 0,22-22 0,0 0 15,0 21-15,-21 1 0,21-22 16,0 21-16,0 0 0,0 1 0,0-1 16,0 0-16,0 22 0,0-22 15,0 1-15,0-22 0,0 21 16,0 0-16,0-20 0,0 20 0,0-21 16,0 0-16,0 22 0,0-22 15,0 0-15,0 0 0,0 0 16,-21-21-16,0 21 0,0-21 31,21-21-31,0 0 0,0 0 16,0 0-16,0 0 0,0-22 15,21 22-15,0-21 0,21-1 16,-20 1-16,20 0 0,-21-1 0,21 22 16,1-21-16,-22 21 0,21-22 15,-21 22-15,22 21 0,-22 0 16,21 0-16,-21 0 0,1 0 0,-1 0 15,0 21-15,0 1 0,-21-1 16,0 21-16,21-21 0,-21 22 0,0-1 16,21-21-16,-21 0 0,0 22 15,0-22-15,0 0 0,0 21 0,0-21 16,0 1-16,0-1 0,0 0 16,0 0-16,0-42 62,0 0-62,0 0 0,0-1 16,0 1-16,22 0 0</inkml:trace>
  <inkml:trace contextRef="#ctx0" brushRef="#br0" timeOffset="39528.56">9715 5059 0,'22'0'32,"-1"0"-17,0 0-15,0 0 16,0 0-16,0 0 0,22 0 0,-22-21 16,21 21-16,-21-21 0,22-1 15,-22 22-15,21-21 0,1 0 0,-22 0 16,0 0-16,0-22 0,0 22 15,0 0-15,-21 0 0,0 0 16,0 0-16,-21 21 16,0 0-16,0 0 0,-21 0 15,20 0-15,-20 0 0,0 21 0,21-21 16,-22 42-16,1-21 0,21 0 16,0 22-16,-1-22 0,1 21 0,0-21 15,21 22-15,0-22 0,0 0 16,0 21-16,0-20 0,0-1 15,21-21-15,0 21 0,1 0 0,-1-21 16,0 21-16,21-21 0,-21 0 0,1 0 16,20 0-16,-21 0 0,0 0 15,0 0-15,22 0 0,-22 0 0,-21-21 16,21 21-16,0-21 0,0 0 0,-21 0 16,0-1-16,22 22 0,-22-21 15,0 0-15</inkml:trace>
  <inkml:trace contextRef="#ctx0" brushRef="#br0" timeOffset="41580.64">1672 6943 0,'0'-21'32,"0"-1"-17,0 1-15,0 0 16,-21 0-16,0 0 0,0 0 15,-1 21-15,1-22 0,0 1 16,-21 21-16,21-21 0,-22 0 16,1 21-16,21 0 0,-22-21 0,22 21 15,-21 0-15,0 0 16,20 0-16,-20 21 0,21 0 0,0 0 16,0 0-16,-22 1 0,43-1 15,-21 0-15,0 21 0,21-21 0,-21 22 16,21-22-16,0 0 0,0 21 15,0-20-15,0 20 0,0-21 0,0 0 16,0 0-16,0 1 0,21-1 16,0-21-16,0 0 0,0 0 0,1 0 15,-1-21-15,21 21 0,-21-22 16,22 1-16,-1 0 0,-21-21 16,21 21-16,1-1 0,-1-20 15,-21 21-15,22 0 0,-22-22 0,21 22 16,-21 0-16,0-21 0,-21 21 15,22-1-15,-22 44 32,0-1-17,0 21-15,0-21 0,0 0 0,0 22 16,0-22-16,0 0 0,0 21 16,0-20-16,21 20 0,0-21 0,0 0 15,-21 0-15,21 1 0,0-1 16,1 0-16,-1-21 0,0 0 0,0 0 15,0 0-15,22 0 16,-22 0-16,21 0 0,-21 0 0</inkml:trace>
  <inkml:trace contextRef="#ctx0" brushRef="#br0" timeOffset="42128.33">2455 6879 0,'0'0'16,"21"-21"-16,-21 0 0,0 0 0,0 0 15,0-1-15,-21 1 0,0 21 0,21-21 16,-42 21-16,21 0 0,-1 0 16,1 0-16,-21 0 0,21 0 0,-22 21 15,22 0-15,-21 1 16,21-1-16,-22 0 0,22 0 0,-21 21 16,21-20-16,0 20 0,21-21 15,-22 21-15,22-20 0,0 20 0,0-21 16,0 21-16,0-20 0,0 20 15,0-21-15,0 0 0,0 0 0,22-21 16,-1 0-16,0 0 16,0 0-16,0 0 0,0 0 0,1-21 15,-1-21-15,21 21 0,-21 0 16,22-22-16,-1 22 0,-21-21 0,21-1 16,-20 22-16,-1-21 0,0-22 15,0 22-15,0 0 0,0-22 16,1 22-16,-22-22 0,0 1 15,0 21-15,21-1 0,-21 1 0,0 0 16,0 20-16,0 1 0,0 0 16,-21 42-1,21 22-15,-22-1 0,1 0 16,21 1-16,-21-1 0,0 21 16,21-20-16,-21-1 0,21 22 0,0-22 15,0 0-15,0-21 0,0 22 0,0-1 16,0-21-16,0 22 0,0-22 0,21 0 15,0 0-15,-21 0 0,21 0 16,0 1-16,22-1 0,-22-21 16,0 0-16,0 0 0,22 0 15,-22 0-15,21 0 0,0 0 0,1-21 16,-22 21-16,21-22 0</inkml:trace>
  <inkml:trace contextRef="#ctx0" brushRef="#br0" timeOffset="42677.29">3365 6837 0,'0'0'0,"0"-21"0,0 0 16,0-1-16,0 1 0,0 0 15,-21 21-15,0 0 0,0 0 16,0 0-16,0 0 16,-1 0-16,1 0 0,-21 0 0,21 21 15,-22 0-15,1 1 0,21-1 16,-21 0-16,-1 0 0,22 21 0,-21-20 15,21 20-15,-1-21 0,22 0 16,0 0-16,0 22 0,0-22 0,0 0 16,0 0-16,22 0 0,-22 1 15,42-22-15,-21 0 0,0 21 0,0-21 16,22 0-16,-1 0 0,-21 0 0,22-21 16,-1 21-16,0-22 0,1 1 15,-22 0-15,21 0 0,0 0 0,-20-22 16,20 22-16,-21-21 15,0 21-15,0-22 0,1 1 0,-1 0 16,-21-1-16,21 1 0,-21-21 0,0 20 16,0 1-16,0-22 0,0 22 15,0 0-15,0 21 0,0-1 0,0 1 16,0 0-16,0 42 16,0 0-16,0 1 15,-21 20-15,0 0 0,21 1 16,-22 20-16,22-21 0,-21 1 0,21 20 15,-21-20-15,21-1 0,-21 0 16,21 1-16,0-1 0,0-21 16,0 21-16,0-20 0,0-1 0,0 21 15,0-21-15,0 0 16,0 1-16,21-22 0,0 0 0,22 0 16,-22 0-16,0 0 15,21 0-15,-21-22 0,22 1 0,-22 0 16,21 21-16,-21-21 0,22 0 0</inkml:trace>
  <inkml:trace contextRef="#ctx0" brushRef="#br0" timeOffset="43116">4022 6943 0,'0'-21'0,"0"-1"16,0 1-16,0 0 15,0 0-15,21 0 16,0 21-16,-21-21 0,21 21 0,0 0 16,0 0-16,1-22 0,-1 22 15,0 0-15,0 0 0,21 22 16,-20-1-16,-1 0 0,-21 0 16,21 0-16,0 0 0,0 1 0,-21-1 15,0 0-15,0 21 0,0-21 0,0 1 16,0-1-16,0 21 15,0-21-15,-21 0 0,21 1 0,-21-1 16,0 0-16,21 0 0,-21-21 16,-1 0-16,22-21 31,0 0-31,0 0 0,0-1 16,0 1-16,0-21 0,22 21 0,-1-22 15,0 22-15,0-21 0,0 0 0,0 20 16,1-20-16,-1 21 0,0 0 15,0 0-15,0-1 0,0 1 16,-21 0-16,22 21 0,-1 0 0,0 0 16,0 0-1</inkml:trace>
  <inkml:trace contextRef="#ctx0" brushRef="#br0" timeOffset="44148.9">4741 6985 0,'21'0'0,"85"-42"31,-85 21-31,1 21 16,-22-22-16,21 1 0,0 0 0,-21 0 15,0 0-15,21 0 0,-21-1 0,0 1 16,0 0-16,0 0 0,0 0 15,-21 21-15,0 0 16,0 0-16,-1 21 16,1-21-16,0 21 0,0 0 0,0 0 15,0 1-15,-1 20 0,22-21 0,0 0 16,0 0-16,-21 1 0,21-1 16,0 0-16,0 0 0,0 0 0,0 0 15,0 1-15,21-1 0,1-21 16,-1 21-16,0-21 0,0 0 15,0 0-15,22 0 0,-22 0 0,21 0 16,-21 0-16,22 0 0,-22-21 0,21 21 16,0-21-16,-20-1 0,20 1 15,-21 0-15,21 0 0,-20 0 0,20 0 16,-21-22-16,21 22 0,-20 0 16,20-21-16,-21 20 0,-21 1 0,0 0 15,0 0-15,-21 21 16,0 0-1,0 0-15,-1 0 0,1 21 16,0 0-16,21 0 0,-21 1 0,21-1 16,0 0-16,0 0 15,0 0-15,21 0 0,-21 1 0,21-1 16,0 0-16,-21 0 0,22 0 16,-22 0-16,21 1 0,-21-1 15,0 0 1,-21-21 15,-1 0-15,1-21-1,0 21 1,21-21-16,-21 21 0,0 0 16,21 21-1,0 0 1,0 0-16,0 0 15,21-21 1,0 0-16,0 0 16,0 0-16,1 0 0,-1 0 0,0-21 15,0 0-15,0 21 0,22-21 16,-22 21-16,21-21 0,-21-1 0,22 1 16,-22 0-16,21 0 0,-21 0 15,22 0-15,-22-22 0,0 22 16,21-21-16,-21 21 0,-21-22 0,0 22 15,22-21-15,-22 21 0,0-1 16,0 1-16,-22 0 16,1 21-16,0 0 0,0 21 15,0 0-15,0 1 0,21 20 16,-22-21-16,22 0 0,0 22 0,0-22 16,0 0-16,0 21 0,22-21 0,-1 1 15,0-1-15,0 0 0,-21 0 16,21 0-16,0 0 0,-21 1 0,0-1 15,0 0-15,-21-21 32,0 0-32,0 0 15,0 0-15,0 0 0,-1 0 16,1-21-16,21 0 16,0-1-16,0 1 0,0 0 15</inkml:trace>
  <inkml:trace contextRef="#ctx0" brushRef="#br0" timeOffset="45416.75">7154 6541 0,'0'0'0,"21"-22"0,-21-20 15,0 21-15,0 0 0,0 0 16,0-1-16,0 1 0,0 0 0,-21 21 16,0 0-16,0 0 15,0 0-15,0 0 0,-22 21 16,22 0-16,0 1 0,0-1 0,0 21 16,-1 0-16,1 1 0,0-1 15,0 0-15,0 1 0,0-22 0,21 21 16,-22 1-16,22-1 0,-21-21 0,21 0 15,0 22-15,0-22 16,0 0-16,0 0 0,21 0 0,1-21 16,-1 0-16,0 21 0,0-21 0,21 0 15,-20 0-15,20 0 0,0-21 16,1 21-16,-22-21 0,21 0 0,0 0 16,-20 0-16,20-1 0,-21 1 0,21-21 15,-20 0-15,-1 20 0,0-20 16,-21 0-16,0-1 0,0-20 0,0 21 15,0-1-15,0 1 0,-21 0 16,-22 20-16,22-20 0,-21 21 0,0 21 16,-1-21-16,1 21 0,0 0 0,-1 0 15,1 0-15,0 0 16,20 0-16,1 21 0,0 0 0,0 0 0,21 0 16,0 1-1,0-1-15,0 0 0,0 0 0,21 0 16,21 0-16,-20-21 0,20 22 0,-21-22 15,21 0-15,1 0 0,-1 0 16,0 0-16,1 0 0,20 0 0,-20 0 16,20-22-16,-21 1 0,22 0 15,-1 0-15,-20-21 0,20 20 0,-20 1 16,-1 0-16,-21-21 0,21 21 0,-20-1 16,-1 1-16,-21 0 15,0 0-15,0 0 0,0 0 0,0-1 16,-21 1-16,-1 0 15,1 21-15,0-21 0,0 21 16,0 0-16,0 21 16,21 0-16,-22 0 15,22 22-15,0-22 0,0 0 16,0 21-16,0 1 0,0-1 16,0 0-16,0 22 0,0-22 0,0 22 15,0-1-15,0 1 0,0-1 0,0 1 16,0-1-16,22 1 0,-1 20 15,-21 1-15,21 0 0,-21-1 16,0 1-16,21 0 0,-21-1 0,21 1 16,-21 0-16,0-1 0,0 1 15,0 0-15,0-1 0,0 1 0,0 0 16,0-22-16,0 1 0,0-1 0,0 1 16,0-22-16,0 0 0,0 1 15,0-22-15,0 21 0,0-21 0,0 1 16,0-1-16,0-42 31,-21-1-15,0 1-16,21-21 0,-21 21 15,21-22-15,-21 1 0,-1 0 16,1-1-16,0-20 0,0-1 0,0-20 16,0 20-16,-1-20 0,22-1 15,-21 0-15,21 1 0,0-1 0,0 0 16,0 1-16,21-1 0,1 0 0,-1 1 15,21 20-15,-21 1 0,0 20 16,22-20-16,-1 20 0,-21 22 0,22-21 16,-22 21-16,21-22 0,-21 22 0,22 0 15,-22 21-15,0-21 0,0 0 16,0 21-16,0 0 0,1-21 0,-1-1 16,-21 1-1,21 21-15,-21-21 16</inkml:trace>
  <inkml:trace contextRef="#ctx0" brushRef="#br0" timeOffset="46564.24">8890 6541 0,'0'0'0,"-21"21"0,0-21 0,-1 0 16,22 21-16,-21-21 0,0 21 15,0-21-15,21 21 0,0 0 16,21-21 0,0 0-1,0 0-15,1 0 0,20 0 16,0-21-16,1 21 0,-1-21 0,0 0 16,1 0-16,20 0 0,-21-1 15,1-20-15,20 21 0,-20-21 0,-1 20 16,0-20-16,1 21 0,-22 0 0,21-22 15,-21 22-15,0-21 0,-21 21 16,0-22-16,0 22 0,0-21 0,0 21 16,0-22-16,-21 22 0,0 0 15,0 0-15,0 0 0,21 0 0,-21 21 16,-1 0-16,1 0 0,0 0 0,0 0 16,0 42-16,21-21 15,0 0-15,-21 22 0,-1-1 16,22 21-16,-21-20 0,21 20 0,0 1 15,0-1-15,-21 22 0,21-22 16,0 22-16,-21 0 0,21-1 0,0 1 16,0 0-16,0-1 0,0 22 0,-21-21 15,21 21-15,0-22 0,-21 22 0,21 0 16,0-21-16,-22 21 0,22-22 16,-21 22-16,0-21 0,21-1 0,-21 1 15,21-21-15,0-1 0,-21 1 0,21-1 16,0 1-16,0-22 0,0 0 15,0 1-15,0-1 0,0-21 0,0 0 16,21 0-16,0-21 0,0 0 16,0 0-16,22 0 0,-22-21 0,21 0 15,1 0-15,-1-21 0,0 20 16,22-20-16,-22 0 0,22-22 0,-1 22 16,1-22-16,-22 1 0,21-22 0,1 22 15,-22-22-15,1 0 0,-22 22 0,21-22 16,-42 1-16,0 20 0,0-21 15,0 1-15,-42-1 0,21 0 0,-22 22 16,-20-22-16,20 22 0,-20 20 16,-1-20-16,1 21 0,-1 20 0,22-20 15,-21 21-15,-1 0 0,22 0 0,-1-1 16,1 1-16,21 21 0,-21 0 16,20-21-16,22 0 31,22 21-31,-1 0 0,0-21 15,0 21-15,21-21 0,-20 21 16,20-22-16,-21 1 0,21 0 0,1 0 16,-1 0-16,-21 0 0,22-1 0,-1 1 15,-21-21-15,21 0 0,1 20 16,-22-20-16,0 0 0,0-1 0,22 22 16,-43-21-16,21 21 0,0 0 0,-21-1 15,21 1-15,-42 42 31,0 1-15,21-1-16,-21 0 0,21 0 16,0 21-16,-22-20 0,22-1 0,-21 0 15,21 0-15,0 0 0,0 0 16,0 1-16,0-1 0,-21-21 16,21 21-16,0-42 31,0 0-16,21-1-15</inkml:trace>
  <inkml:trace contextRef="#ctx0" brushRef="#br0" timeOffset="46760.12">9885 6181 0,'-21'0'16,"-43"0"-1,43-21 1,42 21 15,0 0-31,0 0 0,1 0 16,-1 0-16,0 0 0,0 21 16,0-21-16</inkml:trace>
  <inkml:trace contextRef="#ctx0" brushRef="#br0" timeOffset="47179.89">10160 6308 0,'-21'0'0,"21"-21"32,0-1-17,21 22-15,0 0 16,-21-21-16,21 21 0,0 0 15,1 0-15,-1 0 0,0 0 16,0 21-16,0-21 0,0 22 0,-21-1 16,22 0-16,-22 21 0,21-21 0,-21 1 15,0 20-15,0-21 0,0 0 16,0 22-16,0-22 0,0 0 0,0 0 16,0 0-16,-21-21 0,21 21 0,-22-21 15,1 0-15,0 0 16,0 0-16,21-21 15,0 0 1,0 0-16,0 0 0,0 0 0,0-1 16,0 1-16,0-21 0,21 21 15,0 0-15,0-22 0,-21 22 16,22 0-16,-1 0 0,0 0 0,0-1 16,0 22-16,0 0 0,1-21 15,-1 21-15,0 0 16,0-21-16,0 21 0,0 0 15</inkml:trace>
  <inkml:trace contextRef="#ctx0" brushRef="#br0" timeOffset="47591.66">10943 6223 0,'0'0'15,"0"-21"-15,-21 21 31,0 0-31,0 0 0,-1 0 16,1 0-16,0 0 0,0 21 16,0-21-16,0 0 0,-1 21 15,1 0-15,0-21 0,21 22 0,0-1 16,0 0-16,0 0 0,0 0 16,0 0-1,21 1-15,0-22 0,1 21 0,-1 0 16,0-21-16,21 21 0,-21-21 15,22 21-15,-22-21 0,21 21 0,-21-21 16,1 22-16,-1-22 0,-21 21 0,0 0 16,0 0-1,0 0-15,-21-21 0,-1 0 16,1 21-16,-21-21 0,21 0 0,-22 0 16,22 22-16,-21-22 0,21 0 15,0 0-15,-1 0 0,1 0 0,0 0 16,21-22 15,0 1-31,21 0 0,-21 0 0,21 0 16,1 0-16,-1-22 0</inkml:trace>
  <inkml:trace contextRef="#ctx0" brushRef="#br0" timeOffset="47915.81">11472 5842 0,'0'-21'0,"0"42"0,-21-42 32,21 42-17,0 0-15,0 0 0,-21 1 16,21-1-16,-21 21 0,21-21 16,-21 22-16,21-22 0,0 21 0,0 0 15,0-20-15,-22 20 0,22 0 0,-21 1 16,21-1-16,0 0 0,0 1 15,0-1-15,0 0 0,0-21 0,0 22 16,0-22-16,0 0 0,0 0 16,0 0-16,21-21 0,-21 22 0,22-22 15,-1 0-15,0 0 0,0 0 0,0 0 16,0 0-16,1 0 16,-1-22-16,0 1 0,0 21 15,-21-21-15,21-21 0,-21 21 0,21-1 16,-21 1-16</inkml:trace>
  <inkml:trace contextRef="#ctx0" brushRef="#br0" timeOffset="48139.68">11239 6308 0,'0'0'0,"-21"0"0,0 0 16,42-21-1,0 21-15,1 0 16,-1 0-16,21 0 0,-21-22 0,22 22 15,-22-21-15,21 21 0,0 0 16,-20 0-16,20-21 0,-21 21 16,21 0-16,-20 0 0,-1-21 0,21 21 15,-21 0-15,0 0 0,1 0 16</inkml:trace>
  <inkml:trace contextRef="#ctx0" brushRef="#br0" timeOffset="49372.82">254 8446 0,'-21'-22'0,"42"44"0,-63-44 0,20 1 16,1 21-16,0-21 0,21 0 16,-21 0-16,21 0 15,0-1-15,0 1 0,0 0 16,21 21-16,0 0 16,0 0-16,22 0 0,-22 0 0,21 0 15,-21 0-15,22 21 0,-1 22 16,-21-22-16,22 21 0,-22 0 15,0 1-15,0-1 0,0 0 0,-21 1 16,0-1-16,0 0 0,0 1 16,-21-1-16,0 0 0,0 1 0,0-22 15,-1 0-15,1 21 0,0-20 16,0-22-16,0 21 0,0-21 0,21 21 16,-22-21-16,1-21 15,21 0-15,0-22 16,0 22-16,0 0 15,21-21-15,1-1 0,-1 1 16,0 0-16,0-1 0,21 1 0,-20 0 16,20-1-16,-21 1 0,21 0 15,1-1-15,-1 1 0,0 21 0,-20 0 16,20-1-16,0 22 0,-21 0 16,22 0-16,-22 22 0,0-1 0,0 0 15,0 21-15,-21-21 0,0 22 16,22-22-16,-22 21 0,0-21 15,0 22-15,0-22 0,0 21 16,0-21-16,0 1 0,0 20 0,-22-21 0,22 0 16,0 0-16,0 1 15,-21-22-15,0 0 16,21-22 0,0 1-16,0 0 15,0 0-15,0 0 0,0-22 16,0 22-16,0-21 0,21 21 0,0-22 15,-21 1-15,22 0 0,20-1 16,-21 22-16,21-21 0,1 21 0,-1 0 16,0-1-16,1 22 0,-1 0 15,0 0-15,-20 0 0,20 22 16,-21-1-16,0 0 0,0 21 16,-21-21-16,22 22 0,-22-1 0,0-21 15,0 22-15,0-22 0,-22 21 16,1 0-16,0-20 0,0 20 0,0-21 15,0 0-15,21 22 0,-22-22 16,1 0-16,21 0 0,21-21 31,1-21-31,-1 0 0,0 21 16</inkml:trace>
  <inkml:trace contextRef="#ctx0" brushRef="#br0" timeOffset="50128.38">2011 8446 0,'0'0'0,"21"-22"0,0 1 0,-21 0 0,0 0 16,0 0-16,0 0 15,0-1-15,-21 22 0,0 0 0,0 0 16,-1 0-16,1 0 0,0 0 16,0 22-16,-21-1 0,20 0 0,-20 0 15,21 0-15,-21 22 0,20-1 16,1-21-16,-21 21 0,21 1 0,21-1 15,-21 0-15,21 1 16,0-1-16,0-21 0,0 22 0,0-22 16,0 0-16,0 0 0,21 0 15,0 0-15,0-21 0,0 0 0,0 0 16,1 0-16,-1 0 0,21-21 16,-21 0-16,0 21 0,1-42 0,20 21 15,-21-1-15,0 1 0,0-21 0,-21 0 16,22 20-16,-1-20 0,-21 0 15,0-1-15,21 1 0,-21 0 0,21-1 16,-21 1-16,0 0 0,0 21 16,0-1-16,0 1 0,0 0 0,0 42 31,0 0-31,0 1 0,0 20 16,-21-21-16,21 21 0,-21 1 15,21-1-15,0 0 0,0 1 0,0-1 16,0-21-16,0 22 0,0-1 15,0-21-15,0 0 0,0 0 0,21 1 16,0-1-16,0 0 0,0-21 16,22 0-16,-22 0 0,21 0 0,1 0 15,-1-21-15,21 0 0,-20-1 0,20 1 16,-20-21-16,-1 21 0,0-22 16,1 22-16,-1-21 0,-21 0 0,21-1 15,-20-20-15,-1 20 16,0-20-16,0-1 0,-21 1 0,21-1 15,-21 22-15,21-21 0,-21 20 16,0 22-16,0-21 0,0 21 0,-42 42 31,21 0-31,0 0 0,0 21 16,-1 1-16,1 20 0,0-20 0,0 20 16,0-21-16,0 22 0,21-22 15,0 22-15,-22-22 0,22 0 0,0 1 16,0-1-16,0-21 0,0 22 15,0-22-15,22 0 0,-1 0 0,0 0 16,0 0-16,0-21 16,0 0-16,22 0 0,-22 0 0,21 0 15,-21 0-15,22-21 0,-22 0 16,0 0-16,21 0 0,-20 0 0</inkml:trace>
  <inkml:trace contextRef="#ctx0" brushRef="#br0" timeOffset="50324.45">2603 8382 0,'0'0'0,"-42"21"0,21-21 0,0 0 15,0 0-15,-1 0 0,1 0 16,42 0 0,1 0-1,20 0-15,-21 0 0,21 0 0,1 0 16,-1-21-16,22 0 0,-22 21 15,0-21-15,22 0 0,-22 21 0,0-22 16,1 22-16</inkml:trace>
  <inkml:trace contextRef="#ctx0" brushRef="#br0" timeOffset="52231.68">3387 8276 0,'-22'0'0,"44"0"0,-65 0 15,22 0-15,0 0 0,0 0 16,0 0-16,-1 21 0,22 1 0,-21-1 16,0 0-16,0 0 0,21 0 15,-21 22-15,21-22 0,-21 21 0,-1-21 16,22 22-16,0-1 0,0-21 16,0 21-16,0 1 0,0-22 0,0 21 15,0-21-15,0 1 0,0-1 0,22 0 16,-1 0-16,0 0 0,21-21 15,-21 0-15,22 0 0,-1 0 16,0 0-16,1 0 0,20 0 0,-20 0 16,20-21-16,-21 0 0,22 0 15,-22-22-15,1 22 0,-1-21 0,0 21 16,1-22-16,-22 1 0,21 0 16,-21-1-16,0-20 0,1 21 0,-1-22 15,-21 22-15,0-22 0,0 1 0,0 20 16,0-20-16,0 21 0,0 20 15,0-20-15,0 21 0,0 0 0,-21 21 16,-1 0 0,1 42-16,21-21 0,0 0 0,-21 22 15,0-1-15,21 0 0,-21 1 0,21 20 16,0-20-16,0-1 16,0 0-16,0 1 0,0 20 0,-21-42 15,21 22-15,0-1 0,0 0 0,-22 1 16,22-22-16,0 21 0,0-21 15,0 0-15,0 1 0,0-1 0,0 0 16,0-42 15,0 0-31,22-1 16,-1 1-16,0-21 0,0 21 0,0 0 16,-21-22-16,21 22 0,1-21 0,-1 21 15,0-1-15,0 1 0,-21 0 16,0 0-16,21 21 0,-21 21 31,0 0-15,0 0-16,0 1 0,0-1 0,0 0 15,0 0-15,0 21 0,0-20 0,0-1 16,0 0-16,0 0 0,21 0 16,1 0-16,-1 1 0,-21-1 0,21-21 15,0 21-15,21-21 0,-20 0 0,-1 0 16,0 0-16,21 0 0,-21-21 15,22 21-15,-1-21 0,-21-1 0,22 1 16,-22 0-16,21 0 0,-21 0 16,0-22-16,1 22 0,-1-21 15,0 21-15,-21 0 0,0-22 0,21 22 16,-21 0-16,21 0 0,-21 0 16,0-1-16,-21 22 15,0 22 1,0-1-16,21 0 0,-21 0 15,21 0-15,-22 0 0,22 1 0,0 20 16,0-21-16,-21 0 0,21 0 0,0 22 16,0-22-16,0 0 0,0 0 15,21 0-15,1 1 0,-1-22 0,0 21 16,21-21-16,-21 0 0,22 0 16,-1 0-16,0 0 0,-20 0 15,20-21-15,0-1 0,1 1 0,-22 0 16,21 0-16,-21 0 0,0-22 0,1 22 15,-1 0-15,0-21 0,-21 21 16,0-22-16,0 22 0,21 0 0,-21 0 16,0 0-16,0 42 31,0 0-31,0 0 0,0 0 0,-21 0 16,21 1-16,-21-1 0,21 0 15,0 0-15,0 21 0,-21-20 0,21-1 16,-22 0-16,22 0 0,0 0 15,0 0-15,0 1 16,0-44 15,0 1-31,0 0 16,22 0-16,-22 0 0,21 0 0,0-1 16,0-20-16,-21 21 0,21-21 0,22 20 15,-22-20-15,0 21 0,0 0 16,0 0-16,22-1 0,-22 22 15,0 0-15,0 0 0,0 0 16,-21 22-16,0-1 16,0 0-16,0 0 0,0 0 15,0 0-15,0 1 0,21-1 0,-21 0 16,0 0-16,22 0 0,-22 0 16,21 1-16,0-1 0,0 0 0,0 0 15,22-21-15,-22 21 0,21-21 0,-21 0 16,22 0-16,-1 0 0,0 0 15,-21 0-15,22 0 0,-1-21 0,0 0 16,-20 21-16,20-21 0,0 0 0,-21-1 16,1-20-16,-1 21 15,0 0-15,0 0 0,0-22 0,-21 22 16,0-21-16,0 21 0,0-1 0,0 1 16,-21 21-16,0 0 15,0 0-15,0 0 0,-1 0 0,1 21 16,-21 1-16,21-1 0,0 0 0,-22 0 15,22 0-15,21 0 0,-21 1 16,21-1-16,0 0 0,0 0 16,0 0-16,21 0 0,0-21 15,0 0-15,1 0 0,-1 0 16,0 0-16,21 0 0,-21 0 0,1 0 16,-1 0-16,21-21 0,-21 21 15,0-21-15,1 0 0,-1 21 16,-21-21-16,21 0 0,0-1 0,-21 1 15,0 0-15,0 0 16,0 42 15,0 0-31,-21 0 0,0 1 0,0-1 16,-1 0-16,1 0 0,0 21 16,0 1-16,0-1 0,21 22 0,0-22 15,-21 21-15,21 1 0,-22-22 0,22 22 16,-21-1-16,21 1 0,0-1 0,0 1 15,0-1-15,0 22 16,0-22-16,0 22 0,0 0 0,0-22 16,0 22-16,0 0 0,21-22 0,1 22 15,-22-22-15,21 22 0,-21 0 0,0-22 16,0 22-16,21-22 0,0 22 16,-21-22-16,21-20 0,0 20 0,-21-20 15,0-1-15,22 0 0,-22-21 0,21 22 16,-21-22-16,0 0 0,0-42 31,0 0-31,0 0 16,0-22-16,0 1 0,0 0 0,0-1 15,-21-20-15</inkml:trace>
  <inkml:trace contextRef="#ctx0" brushRef="#br0" timeOffset="52472.21">4847 8213 0,'0'0'0,"42"-21"0,-63 21 15,0 0-15,21-22 31,21 22-31,0 0 0,1 0 0,-1 0 16,0-21-16,0 21 0,0-21 0,0 21 16,1 0-16,-1-21 0</inkml:trace>
  <inkml:trace contextRef="#ctx0" brushRef="#br0" timeOffset="53279.97">7260 8170 0,'-21'0'0,"42"0"0,-42 22 31,42-22 0,0-22-15,0 22-16,22-21 0,-22 0 0,21 0 16,-21 0-16,22-22 0,-1 22 0,0 0 15,1-21-15,-1 21 0,0-1 16,-20-20-16,-1 21 0,0 0 0,-21 0 16,0-1-16,0 1 0,-21 0 15,0 21-15,-22 0 0,22 0 0,-21 0 16,-1 0-16,1 0 0,-21 0 15,20 21-15,1 0 0,0 1 16,-1 20-16,22-21 0,-21 21 0,21 1 16,-22-1-16,22 0 0,21 1 0,0-1 15,0 0-15,0-20 0,0 20 16,0-21-16,21 0 0,0 0 0,1 1 16,-1-22-16,0 21 0,21-21 0,1 0 15,-1 0-15,0 0 0,1 0 16,-1 0-16,0-21 0,1 21 0,-1-22 15,-21 22-15,0 0 0,0-21 16,-42 21 0,0 0-16,-21 0 15,-1 0-15,1 21 0,0-21 16,-1 22-16,1-1 0,0 21 0,-1-21 16,1 0-16,21 22 0,0-22 0,-22 0 15,22 21-15,0 1 0,0-22 16,21 21-16,0-21 0,0 22 0,0-22 15,0 0-15,0 21 0,0-20 0,21-1 16,0 0-16,22-21 0,-22 21 16,0-21-16,21 0 0,1 0 0,-1 0 15,0 0-15,1-21 0,20 21 0,1-21 16,-1-22-16,1 22 16,-1 0-16,1-21 0,-1 21 0,1-22 15,-22 1-15,21 0 0</inkml:trace>
  <inkml:trace contextRef="#ctx0" brushRef="#br0" timeOffset="53576.06">8509 7620 0,'0'-42'16,"0"84"-16,0-105 0,-21 63 0,0-22 16,-1 22-16,1 0 0,0 22 0,0-1 15,0 21-15,21-21 0,-21 22 16,-1-1-16,22 0 0,0 22 15,-21-1-15,21 1 0,-21 20 0,0-20 16,21-1-16,-21 1 0,21-1 16,0 1-16,-21-22 0,21 22 0,-22-22 15,22 0-15,0 1 0,0-22 0,0 21 16,0-21-16,0 22 0,0-22 16,0 0-16,22-21 15,-1 0-15,0 0 0,0 0 16,0-21-1,0 0-15,1 0 0,-1-1 0,-21 1 16,21 0-16,0 0 0</inkml:trace>
  <inkml:trace contextRef="#ctx0" brushRef="#br0" timeOffset="55632.21">8488 8509 0,'0'21'15,"0"0"1,21 1-1,0-22 1,0 0-16,0 0 0,1 0 16,20 0-16,-21 0 0,21-22 0,1 1 15,-1 21-15,0-21 16,1 0-16,-1 21 0,-21-21 0,22 0 0,-22-1 16,0 1-16,0 0 0,-21 0 15,0-21-15,0 20 0,0 1 16,0 0-16,0 0 0,-21 21 15,0 0-15,0 0 0,-1 0 0,1 21 16,-21-21-16,0 21 0,20 0 16,-20 22-16,21-22 0,-21 0 0,20 21 15,1-20-15,0-1 0,0 21 0,21-21 16,0 0-16,0 1 0,0-1 16,0 0-16,0 0 0,21 0 0,0 0 15,0-21-15,22 22 0,-1-22 0,0 0 16,1 0-16,-1 0 15,22 0-15,-22 0 0,21-22 0,-20 22 16,-1-21-16,22 0 0,-22 21 0,0-21 16,1 0-16,-1 0 0,-21-22 15,0 22-15,0 0 0,1 0 0,-1 0 16,-21-22-16,0 22 0,0 0 0,0 0 16,-21 21 15,-1 21-31,22 0 0,-21 0 15,21 0-15,0 1 0,0-1 0,-21 0 16,21 0-16,0 21 0,-21-20 16,21-1-16,0 0 0,0 0 0,0 0 15,0 0-15,0 1 0,0-1 16,0 0-16,0 0 0,0-42 47,0 0-47,0 0 15,0-1-15,21 1 0,-21 0 0,21 0 16,-21 0-16,21-22 0,1 22 16,-22-21-16,21 21 0,0-22 15,0 22-15,0 0 0,22-21 16,-22 21-16,0-1 0,0 22 16,0 0-16,0 0 0,1 22 15,-22-1-15,21 0 16,-21 0-16,0 0 0,21 22 0,0-22 15,-21 0-15,0 21 0,0-21 0,0 1 16,21-1-16,-21 0 0,0 0 16,0 0-16,0 0 0,0 1 0,0-1 15,0 0-15,0 0 16,0-42 15,0 0-31,21 21 0,-21-21 16,0-1-16,22 1 15,-1-21-15,-21 21 0,21 0 0,0-22 16,0 22-16,0-21 0,1 21 0,20-22 16,-21 22-16,21-21 0,-20-1 15,-1 22-15,21 0 0,-21 0 0,0 21 16,1 0-16,-1 0 0,0 0 0,-21 21 16,21 0-16,-21 0 15,0 1-15,0-1 0,0 21 0,0-21 16,0 0-16,0 22 0,0-22 15,0 0-15,0 0 0,0 22 16,0-22-16,0 0 0,21 0 0,-21 0 16,0 0-16,21-21 0,1 22 15,-1-22-15,0 0 16,0 0-16,0 0 0,0 0 0,1 0 16,-1 0-16,21 0 0,-21-22 0,0 22 15,22-21-15,-22 0 0,0 0 16,0 21-16,0-21 0,1 0 0,-1-22 15,0 22-15,-21 0 0,0 0 0,0-22 16,0 22-16,0 0 0,0 0 0,0 0 16,0 0-16,0-1 15,-21 22-15,0 0 0,-1 0 0,1 0 16,0 22-16,0-1 0,0 0 16,0 0-16,-1 0 0,22 0 15,0 1-15,0-1 0,0 0 0,0 0 16,0 0-16,0 0 0,0 1 0,0-1 15,0 0-15,22-21 0,-22 21 16,21 0-16,0-21 0,0 0 0,21 0 16,-20 0-16,-1 0 0,21 0 0,-21 0 15,22 0-15,-1 0 0,-21-21 16,21 0-16,-20 21 0,-1-21 0,21 0 16,-21-1-16,0 1 0,1 0 0,-1 0 15,0 0-15,-21 0 0,0-22 16,21 22-16,-21 0 0,21 21 0,-21-21 15,0 42 17,-21 0-32,21 0 15,-21 0-15,21 1 0,-21-1 0,0 21 16,21-21-16,0 0 0,0 1 0,-22-1 16,1-21-16,21 21 0,-21 0 15,21 0-15,0 0 0,-21-21 16,21 22-1,0-44 17,0 1-32,0 0 0,0 0 15,21 0-15,0 0 0,0-1 16,1-20-16,-1 21 0,21-21 0,-21 20 16,22-20-16,-1 0 0,-21 21 0,21-1 15,1-20-15,-22 42 0,21-21 16,-21 21-16,1 0 0,-1 0 0,-21 21 15,0 0-15,0 22 16,0-22-16,0 0 0,0 21 16,0-21-16,0 1 0,0 20 0,0-21 15,0 0-15,0 0 0,21 1 0,0-1 16,-21 0-16,21 0 16,0-21-16,-21 21 0,22 0 0,-1-21 15,0 0-15,0 0 0,0 0 16,0-21-1,1 0-15,-1 0 0,-21-21 16,0 20-16,21 1 0,-21-21 16,21 21-16,0-43 0,-21 22 0,0 0 15,21-22-15,1 1 0,-22-1 16,21 1-16,0-1 0,0 22 0,-21-22 16,0 22-16,21 0 0,-21 20 0,0 1 15,0 0-15,0 0 16,-21 42-1,0 0-15,21 0 0,-21 1 16,0 20-16,-1-21 0,22 43 16,0-22-16,-21 0 0,21 1 0,-21 20 15,21-21-15,-21 1 0,21-1 0,0 22 16,0-22-16,0 0 0,0-21 16,0 22-16,0-22 0,0 21 0,0-21 15,0 1-15,0-1 0,0 0 0,0 0 16,0 0-16,21 0 15,0-21-15,0 0 16,1 0 0,-1 0-16,-21-21 0,21 0 0,0 0 15,0 21-15,0-21 0,1 0 16,-1-1-16,-21 1 0,21 0 0,0 0 16</inkml:trace>
  <inkml:trace contextRef="#ctx0" brushRef="#br0" timeOffset="55888.07">11620 8192 0,'0'0'0,"-21"0"0,42 0 31,1 0-31,-1 0 0,0 0 16,21 0-16,-21 0 0,22 0 0,-22 0 15,21 0-15,1 0 0,-22-22 16,21 22-16,-21 0 0,0 0 0,1 0 16,-1 0-16,0 0 0,0 0 0,-21-21 15</inkml:trace>
  <inkml:trace contextRef="#ctx0" brushRef="#br0" timeOffset="56912.33">13039 4932 0,'0'0'0,"-22"0"0,1 21 16,21 0 15,21-21-31,1 0 0,-1 0 16,21 0-16,22 0 0,-22 0 0,21 0 15,1 0-15,-1 0 0,1 0 16,-1 0-16,22 0 0,-21 0 0,-1 0 16,1 0-16,-1-21 0,1 21 15,-1 0-15,-21 0 0,-20 0 16,-1-21-16,0 21 0,-21-21 16,-21 21-16,0-21 0,-1 21 15,1-22-15,-21 1 0,21 21 16,-22-21-16,22 21 0,-21 0 0,21 0 15,0-21-15,-1 21 0,22-21 32,22 21-17,-1 0-15,0 0 0,21 0 16,-21 0-16,22 0 0,-22 0 16,21 0-16,-21 21 0,22-21 15,-22 21-15,0 0 0,-21 0 0,0 1 16,0 20-16,0-21 0,-21 21 15,0-20-15,-22 20 0,22-21 0,-21 21 16,0-20-16,-1 20 0,1-21 0,0 0 16,-1 0-16,22 1 0,0-1 15,0 0-15,0 0 0,-1 0 16,44-21 31</inkml:trace>
  <inkml:trace contextRef="#ctx0" brushRef="#br0" timeOffset="57716.06">14838 5186 0,'0'0'0,"-21"0"16,21-21 15,0 0-15,0-1-16,0 1 0,0 0 16,21 0-16,0 0 0,-21 0 15,21-1-15,0 22 0,0-21 16,1 0-16,-1 21 0,0 0 0,21 0 15,-21 0-15,1 0 0,20 0 16,0 0-16,-21 21 0,22 0 0,-22 22 16,0-22-16,0 21 0,0 1 0,1-1 15,-22-21-15,0 21 0,0 1 16,0-1-16,0-21 0,0 22 0,-22-22 16,22 0-16,-21 0 0,0 0 15,21 0-15,-21-21 0,0 0 16,0 0-1,21-21 1,0 0-16,0-21 0,21 21 16,0-1-16,0 1 0,0-21 0,22 21 15,-22-22-15,21 1 0,-21 0 16,22-1-16,-1 1 0,-21 21 0,21-21 16,1-1-16,-22 22 0,21 0 15,-21 0-15,1 0 0,-1 21 0,0 0 16,0 0-1,-21 21-15,0 0 16,0 0-16,0 0 0,0 0 16,0 1-16</inkml:trace>
  <inkml:trace contextRef="#ctx0" brushRef="#br0" timeOffset="58359.93">15811 5398 0,'0'0'0,"22"0"16,-1-22-16,0 1 15,0 0-15,0 21 0,-21-21 16,21 0-16,1 0 0,-22-1 0,0-20 16,21 21-16,0 0 15,-21-22-15,0 22 0,0-21 0,0 21 16,0 0-16,0-22 0,0 22 0,-21 21 31,0 0-31,-1 0 0,22 21 0,-21 0 16,0 1-16,0 20 0,0-21 15,0 21-15,21 1 0,0-1 0,-22-21 16,22 22-16,-21-1 0,21-21 0,0 0 16,0 22-16,0-22 0,0 0 15,0 0-15,21-21 16,1 0-16,-1 0 0,0 0 15,0 0-15,0 0 0,22 0 16,-22-21-16,21 0 0,0 0 0,-20-1 16,20 1-16,-21 0 0,21 0 15,-20-21-15,-1 20 0,0-20 0,0 0 16,0-1-16,0-20 0,-21 21 0,0-22 16,22 1-16,-1 20 0,-21-20 15,21 20-15,0 1 0,-21-21 0,21 20 16,0 1-16,-21 21 0,22-22 15,-22 22-15,21 0 0,-21 63 32,21-20-32,-21 20 0,0-21 15,0 43-15,0-22 0,0 21 16,0 1-16,-21-1 0,21 1 0,0-1 16,-21-20-16,21 20 0,-22-20 15,22-1-15,0 0 0,0-21 0,0 1 16,0-1-16,0 0 0,0 0 15,22-21-15,-1 0 0,0 0 16,0 0-16,0 0 0,0 0 16,22 0-16,-22 0 0,21-21 0,-21 0 15,22 0-15,-22-1 0</inkml:trace>
  <inkml:trace contextRef="#ctx0" brushRef="#br0" timeOffset="58565.33">16446 4974 0,'-148'0'32,"296"0"-32,-317 0 0,169 21 15,21-21-15,22 0 16,-22 0-16,21 0 0,-21 0 16,22 0-16,-1 0 0,0 0 0,1 0 15,-22 0-15,21 0 0,-21 0 16,22 0-16,-22 0 0,0 0 0,0 0 15</inkml:trace>
  <inkml:trace contextRef="#ctx0" brushRef="#br0" timeOffset="59039.06">16849 4890 0,'0'0'0,"0"21"31,-22 0-31,22 0 0,0 0 15,0 22-15,0-22 0,0 21 0,0 0 16,0-20-16,0 20 0,0 0 16,0-21-16,0 22 0,0-22 0,0 21 15,0-21-15,0 1 0,0-1 16,22 0-16,-1 0 0,0-21 16,0 0-16,0 21 0,0-21 0,1 0 15,-1 0-15,0 0 0,21-21 16,-21 0-16,22 21 0,-22-21 0,21 0 15,-21-22-15,22 22 0,-22-21 0,21 21 16,-21-22-16,1 1 0,-1 0 16,0-1-16,0 1 0,-21 0 0,0-1 15,0 22-15,21 0 0,-21 0 16,-21 21 0,0 0-16,21 21 0,-21 0 15,0 21-15,-1-20 0,1-1 0,21 21 16,-21-21-16,21 0 0,-21 22 15,21-22-15,0 0 0,0 21 16,0-20-16,0-1 0,0 0 0,21 0 16,0 0-16,0 0 0,1-21 15,20 22-15,-21-22 16,0 0-16,22 0 0,-22 0 0,21 0 16,0 0-16,-20 0 0,20 0 15,-21 0-15,0-22 0,22 1 0</inkml:trace>
  <inkml:trace contextRef="#ctx0" brushRef="#br0" timeOffset="59420.27">17780 5228 0,'0'0'0,"-21"-21"0,0 0 16,21 0-16,-22 21 0,22-21 15,-21-1-15,21 1 16,0 0-16,21 0 16,22 21-16,-22 0 15,0 0-15,0 0 0,0 0 0,22 0 16,-22 0-16,0 21 0,0 0 15,22 0-15,-22 1 0,0-1 0,0 0 16,0 0-16,0 0 0,1 22 0,-1-22 16,-21 0-16,0 0 15,0 0-15,0 0 0,0 1 0,0-1 0,0 0 16,-21 0-16,-1-21 0,22 21 0,-21-21 16,0 0-16,0 0 15,0 0-15,0 0 16,21-21-16,0 0 15,0 0-15,0 0 0,0-1 16,0 1-16,0 0 0,21 0 0,0 0 16,-21-22-16,21 22 0,0-21 15,0 21-15,1 0 0,-22-22 0,21 22 16,0 0-16,0 0 0,0 21 0,0-21 16,1-1-16,20 22 0,-21-21 15,0 21-15,0 0 0,22-21 0,-22 21 16,21 0-16</inkml:trace>
  <inkml:trace contextRef="#ctx0" brushRef="#br0" timeOffset="59911.99">18732 4953 0,'-21'21'32,"0"0"-32,21 1 15,-21-1-15,21 0 0,-21 0 0,21 0 16,0 0-16,0 22 0,0-22 0,0 0 15,0 21-15,0-20 16,0-1-16,0 0 0,0 0 0,0 0 16,0 0-16,0 1 0,0-1 15,21 0-15,-21 0 0,21-21 16,-21-21 15,0 0-15,0 0-16,0-1 0,0 1 15,21-21-15,-21 21 0,0 0 16,21-22-16,1 1 0,-1 0 0,0 20 16,0-20-16,0 0 0,22-1 15,-1 1-15,-21 21 0,21 0 0,-20 0 16,20-1-16,-21 22 0,21 0 16,-20 0-16,20 0 0,-21 22 15,0-1-15,0 0 0,1 21 0,-22-21 16,0 22-16,0-1 0,0 0 15,0-20-15,0 20 0,0-21 0,0 21 16,0-20-16,0-1 0,0 0 0,0 0 16,-22 0-16,22 0 0,-21-21 15,21 22-15,21-44 47,22 22-47,-22-21 16</inkml:trace>
  <inkml:trace contextRef="#ctx0" brushRef="#br0" timeOffset="60284.79">19875 5080 0,'0'0'0,"43"-42"0,-22 21 15,0-1-15,0 1 0,-21 0 16,21 21-16,-21-21 0,-42 21 16,21 0-1,0 0-15,-22 0 0,1 0 0,21 21 16,-21 0-16,-1 0 0,1 1 15,21-1-15,0 0 0,-1 0 16,1 0-16,21 0 0,0 1 16,0-1-16,21 0 15,1 0-15,-1-21 0,21 21 0,-21-21 16,22 21-16,-22-21 0,21 22 0,-21-22 16,0 21-16,1-21 0,-1 21 15,0-21-15,0 21 0,-21 0 0,0 0 16,0 1-1,0-1-15,-21-21 16,0 0-16,0 0 0,-1 21 0,-20-21 16,0 0-16,21 0 0,-22 0 15,22 0-15,-21 0 0,-1 0 16,22 0-16,-21 0 0,21 0 0,0-21 16,-1 21-16,22-21 0,0-1 15,0 1-15,0-21 0</inkml:trace>
  <inkml:trace contextRef="#ctx0" brushRef="#br0" timeOffset="60719.67">21526 4551 0,'0'0'0,"0"-21"0,0 0 0,0-1 15,0 1-15,0 0 0,0 0 0,0 0 16,-21 21 15,21 21-31,-21 0 0,21 21 16,-21-20-16,21 20 0,0 0 15,-21 1-15,21-1 0,-21 21 0,21-20 16,-22 20-16,22-20 0,0-1 0,0 0 16,-21 1-16,21-1 0,0 0 15,-21-21-15,21 1 0,0-1 0,0 0 16,0 0-16,0 0 0,0-42 31,21 21-15,0-21-16,-21 0 0</inkml:trace>
  <inkml:trace contextRef="#ctx0" brushRef="#br0" timeOffset="61453.32">21717 4636 0,'0'-43'0,"0"86"0,21-128 16,-21 64-16,21-22 0,-21 22 0,0 0 15,21 21 1,-21 21-16,0 0 16,22 1-16,-22 20 0,0 0 15,0 1-15,0-1 0,0 0 0,0 22 16,0-22-16,0 0 0,0 22 16,0-22-16,0 1 0,0-1 0,0-21 15,0 21-15,0-20 0,0-1 16,-22 0-16,22 0 0,-21 0 15,21-42 17,0 0-32,0 0 15,0 0-15,0-22 0,0 22 0,21 0 16,1-21-16,-1-1 0,21 1 16,-21 0-16,22-1 0,-22 22 0,21-21 15,0 21-15,-20-1 0,20 1 16,-21 21-16,0 0 0,22 0 0,-22 21 15,0 1-15,-21-1 0,0 21 0,0-21 16,0 22-16,0-1 16,0 0-16,0 1 0,-21-1 0,21-21 15,0 21-15,-21-20 0,21-1 0,0 0 16,0 0-16,0 0 0,0 0 16,0 1-16,21-22 15,0 0-15,21 0 0,-21 0 16,22 0-16,-1 0 0,-21 0 0,43-22 15,-22 22-15,0-21 0,1 0 16,20 0-16,-20 0 0,-1 0 0,0-22 16,1 22-16,-1-21 0,0-1 0,-21 22 15,1-21-15,-1 0 16,-21 20-16,0 1 0,0 0 0,0 0 16,-21 21-16,-1 0 15,-20 0-15,0 21 0,21 0 0,-22 0 16,22 1-16,-21-1 0,21 21 15,-1-21-15,1 22 0,21-22 0,-21 21 16,21-21-16,0 0 0,0 1 0,0-1 16,21 0-16,0 0 0,22 0 15,-22 0-15,21-21 0,1 0 0,-1 22 16,0-22-16,1 0 0,-1 0 16,0 0-16,1 0 0,-1 0 0,0-22 15,-21 22-15,22-21 0,-22 0 16,0 0-16,0 0 0,0 0 15,-21-1-15,22 1 0,-22-21 0,0 21 16,0-22-16,-22 22 0</inkml:trace>
  <inkml:trace contextRef="#ctx0" brushRef="#br0" timeOffset="61659.69">21505 4805 0,'0'0'0,"-42"21"0,0-21 16,20 21-16,1-21 0,64 0 31,-22 0-31,21 0 0,0 0 16,1 0-16,-1 0 0,22 0 0,-22-21 16,21 21-16,-20-21 0,20 0 15,-20 21-15,20-21 0,-21 21 0</inkml:trace>
  <inkml:trace contextRef="#ctx0" brushRef="#br0" timeOffset="62287.61">24257 5017 0,'0'0'0,"21"0"16,0 0 0,-21-22-16,21 1 0,-21 0 15,22 0-15,-22 0 0,0 0 0,0-1 16,0-20-16,0 21 0,21-21 16,-21 20-16,0-20 0,0 21 15,0 0-15,0 0 0,0-1 16,-21 22-16,-1 0 15,1 0-15,0 22 0,-21-22 0,21 21 16,-22 0-16,22 21 0,-21-21 16,21 22-16,-22-1 0,1 0 0,21-20 15,-22 20-15,22 0 0,0 1 0,0-22 16,21 0-16,0 21 0,0-21 16,0 1-16,0-1 0,0 0 15,21-21-15,0 0 0,0 0 16,1 0-16,-1 0 0,21 0 0,-21 0 15,0-21-15,1 21 0,20-21 16,-21-1-16,0 1 0,0 0 16,1-21-16,-1 21 0,0-22 0,0 22 15,-21-21-15,21-1 0,0 22 0,1-21 16,-22 21-16,0 0 0,21-1 16,-21 44-1,0-1 1,0 0-16,-21 21 0,21-21 0,0 22 15,0-1-15,-22-21 0,22 22 16,0-22-16,0 21 0,0-21 0,0 0 16,0 1-16,0-1 0,0 0 0,22 0 15,-1 0 1,0-21-16,0 0 0,0 0 0,22 0 16,-22 0-16,0 0 0,21 0 0,-21 0 15,22-21-15,-1 21 0,-21-21 16</inkml:trace>
  <inkml:trace contextRef="#ctx0" brushRef="#br0" timeOffset="62760.35">24892 4995 0,'0'0'0,"21"-21"0,0-21 0,-21 21 0,0 0 16,0-22-16,0 22 0,0 0 15,-21 21-15,0-21 0,0 0 0,-22 21 16,22 0-16,0 0 0,-21 0 0,-1 0 16,22 21-16,-21 0 0,21 0 15,-22 0-15,22 0 0,-21 1 16,21-1-16,0 21 0,21-21 15,-22 0-15,22 22 0,0-22 0,0 0 16,0 0-16,0 0 0,0 1 0,0-1 16,22 0-16,-1-21 15,0 0-15,0 0 0,0 0 16,22 0-16,-22 0 0,0 0 16,0 0-16,0-21 0,22 0 0,-22-1 15,0 1-15,0-21 0,0 0 0,0-1 16,1 1-16,-1 0 0,0-22 15,0 22-15,0-1 0,0-20 16,1 21-16,-1-1 0,0 1 16,0 0-16,0 20 0,0-20 0,-21 21 15,0 0-15,-21 42 32,0 21-32,0-21 0,0 22 0,0-1 15,-1-21-15,1 43 0,0-22 16,0 0-16,0 1 0,21 20 0,0-20 15,0-1-15,0 0 0,0-21 16,0 22-16,0-22 0,21 0 0,0 0 16,0 0-16,0 1 0,1-1 0,20-21 15,0 0-15,-21 0 0,22 0 16,-1 0-16,-21 0 0,22 0 16,-1 0-16</inkml:trace>
  <inkml:trace contextRef="#ctx0" brushRef="#br0" timeOffset="63276.05">25527 5038 0,'0'0'0,"21"-191"32,-21 170-32,0 0 0,0 0 0,-21 0 15,0-1-15,0 22 16,-1 0-16,1 0 0,0 0 0,0 22 16,0-1-16,-22 0 0,22 21 15,0-21-15,0 22 0,0-1 0,0-21 16,-1 22-16,22-22 0,-21 21 15,21-21-15,0 22 0,0-22 16,0 0-16,0 0 0,0 0 0,21 0 16,1 1-16,-1-22 15,0 0-15,0 0 0,0 0 16,0 0-16,1-22 0,-1 22 16,0-21-16,0 0 0,-21 0 15,21-21-15,0-1 0,1 1 0,-22 0 16,21-1-16,0-20 0,0 20 15,0 1-15,-21-21 0,21 20 0,1-20 16,-1 20-16,0 1 0,0 0 0,0-1 16,0 22-16,1-21 15,-22 21-15,0 0 0,0 42 32,-22 21-32,1-21 0,0 0 15,0 22-15,0-1 0,0 0 0,21 1 16,0-1-16,-22 22 0,22-22 15,-21 0-15,21 22 0,0-22 0,0 0 16,0-20-16,0 20 0,0-21 16,0 21-16,0-20 0,21-1 0,1 0 15,-22 0-15,21-21 0,0 0 16,0 0-16,0 0 16,0 0-16,1 0 0,-1 0 0,0 0 15,0 0-15</inkml:trace>
  <inkml:trace contextRef="#ctx0" brushRef="#br0" timeOffset="63675.82">25866 5165 0,'0'0'0,"0"-21"0,0-1 16,-22 22-16,22-21 16,0 0-16,0 0 0,0 0 0,0 0 15,0-1-15,0 1 0,0 0 16,0 0-16,22 0 0,-1 21 16,0 0-16,0 0 15,0 0-15,0 0 0,1 0 16,-1 21-16,-21 0 15,21 0-15,-21 0 0,0 1 16,0-1-16,0 0 0,0 0 0,0 0 16,0 0-16,0 1 0,0-1 0,0 0 15,-21 0-15,0-21 32,21-21-1,0 0-31,0 0 15,21-1-15,0-20 16,0 21-16,-21 0 0,21 0 0,0-22 16,1 22-16,-1 0 0,0-21 15,0 20-15,0 22 0,0-21 0,-21 0 16,22 21-16,-1 0 16,0 0-1,-21 21-15,0 0 0,0 1 16,0-1-16</inkml:trace>
  <inkml:trace contextRef="#ctx0" brushRef="#br0" timeOffset="64512.03">26289 5017 0,'0'21'15,"0"-85"-15,0 107 0,21-22 16,0-21-16,0 0 16,1 0-16,-1 0 0,0-21 0,0-1 15,0 22-15,0-21 0,-21 0 16,22 0-16,-1 0 0,-21 0 15,0-1 1,-21 44 0,-1-22-16,1 21 0,0 0 15,0 21-15,0-21 0,0 1 0,-1 20 16,1-21-16,0 0 0,21 22 0,0-22 16,0 0-16,0 0 15,0 0-15,0 0 0,0 1 16,21-22-16,0 0 15,1 0-15,-1 0 0,0 0 16,0 0-16,0 0 0,0-22 16,-21 1-16,22 0 0,-1 0 15,0 0-15,-21 0 0,21-1 0,0-20 16,-21 21-16,21 0 0,1 0 16,-22-1-16,0 1 15,0 42 1,0 1-16,0-1 0,0 0 15,0 0-15,0 0 0,0 0 0,0 22 16,0-22-16,0 0 0,0 0 16,0 0-16,-22 1 15,22-1-15,-21-21 16,0 0 0,0 0-1,21-21-15,0-1 16,0 1-16,0 0 15,0 42 64,21-21-79,0 0 15,0 0-15,1 0 0,-1 0 0,0 0 16,0 0-16,0 0 0,0 0 15,1-21-15,-1 0 0,0 21 0,0-21 16,0 0-16,0-1 0,-21 1 16,22 0-16,-22 0 0,21 0 0,-21-22 15,0 22-15,0 0 0,0 0 16,0 42 0,0 0-1,0 0-15,0 1 0,0-1 0,-21 21 16,-1-21-16,22 0 0,-21 22 15,0-22-15,21 0 0,0 0 16,0 0-16,-21-21 0,21 22 0,-21-22 16,0 21-16,-1-21 31,1 0-31,0 0 16,0 0-16</inkml:trace>
  <inkml:trace contextRef="#ctx0" brushRef="#br0" timeOffset="65944.21">13906 6138 0,'0'-21'16,"0"-21"0,0 21-16,0 0 0,0-1 15,0 1-15,0 0 0,-21 21 31,0 21-15,0 0-16,0 22 0,0-22 16,-1 21-16,22-21 0,-21 22 0,0-1 15,0 0-15,21 1 0,-21-1 16,21 0-16,0-20 0,0 20 16,0-21-16,0 21 0,0-20 0,0-1 15,21 0-15,0-21 0,0 0 16,0 0-16,1 0 0,20 0 15,0-21-15,-21 0 0,22 21 0,-1-43 16,0 22-16,-20 0 0,20-21 0,-21 20 16,0 1-16,0-21 0,-21 21 15,0-22-15,0 22 0,0 0 0,-21-21 16,0 21-16,0-1 0,0-20 16,-22 21-16,22 0 0,0 21 0,0-21 15,0 21-15,0 0 0,-1 0 16,1 0-16,21 21 15,21-21 1,1 0-16,20 21 16,0-21-16,-21 0 0,43 0 15,-22 0-15,1 0 0,20 0 0,-21-21 16,1 0-16,20 21 0,-20-22 16,-1 1-16,0 21 0,1-21 0,-22 0 15,0 21-15,0-21 0,0 21 0,0 0 16,-21 21 15,-21-21-31,0 42 0,21-21 16,-21 1-16,0 20 0,0 0 15,21-21-15,-22 43 0,22-22 0,-21 22 16,21-1-16,-21 1 0,21 20 0,0 1 16,0-21-16,0 20 0,0 1 15,0 0-15,0 20 0,-21-20 0,21 0 16,0 21-16,0-22 0,0 22 0,0-21 15,0-1-15,0 1 0,0 0 16,0-1-16,0 1 0,0 0 0,-21-22 16,21 1-16,0-1 0,0 1 0,0-22 15,0 0-15,0 1 0,0-22 0,0 0 16,-21 0-16,21-42 31,-22 0-31,1 0 0,0 0 0,21-22 16,-21 1-16,0-22 0,0 1 15,-1-1-15,1-20 0,0 20 0,0-42 16,21 22-16,0-1 0,0-21 0,0 0 16,0 1-16,0-1 0,21 21 15,21-21-15,-20 43 0,-1-22 0,21 22 16,0-1-16,-20 1 0,20 20 0,0 1 16,-21 0-16,22-1 0,-1 1 15,-21 21-15,22-22 0,-22 1 0,21 21 16,-21 0-16,22-22 0,-22 22 15,21 0-15,-21 0 0,22 0 16</inkml:trace>
  <inkml:trace contextRef="#ctx0" brushRef="#br0" timeOffset="67131.99">16849 6710 0,'0'-21'16,"0"0"-16,0-1 15,0 1-15,21 21 0,-21-21 16,21 0-16,-21 0 0,0-22 0,21 22 16,0 0-16,-21-21 0,0 21 15,0-22-15,0 22 0,0-21 16,0 21-16,0-22 0,-21 22 0,0 0 16,0 0-16,0 0 0,-1-1 15,1 22-15,0 0 0,-21 0 0,21 0 16,-22 0-16,1 22 0,0-1 0,20 0 15,-20 0-15,0 21 0,21 1 16,-22 20-16,22-20 0,0 20 0,0 1 16,21-22-16,0 0 0,0 1 0,0-1 15,0 0-15,0 1 0,21-22 16,-21 0-16,21 0 0,21 0 0,-20-21 16,-1 0-16,21 0 0,-21 0 15,22 0-15,-22 0 0,21 0 16,-21-21-16,22 21 0,-22-21 0,0 0 15,21 0-15,-21-1 0,1-20 0,-1 21 16,-21-21-16,21-1 0,-21 1 16,21 0-16,-21-1 0,0 1 0,21 21 15,-21-22-15,0 22 0,0 0 16,0 0-16,0 42 16,0 0-16,0 22 15,0-22-15,0 21 0,0 0 16,-21 1-16,21-1 0,0 0 0,0-20 15,0 20-15,0 0 0,0-21 16,0 22-16,0-22 0,21 0 16,0 0-16,1-21 0,-22 21 0,21-21 15,0 0-15,0 0 0,0 0 0,22 0 16,-22 0-16,0 0 0,0 0 16,0-21-16,0 0 0,1 21 0,-1-42 15,0 21-15,0-1 0,-21-20 16,21 0-16,0-1 0,-21 1 0,22-21 15,-22 20-15,21-20 0,0 20 16,-21-20-16,0 21 0,21-1 0,-21 22 16,21 0-16,-21 0 0,0 0 0,0-1 15,0 44 1,0-1 0,0 0-16,0 0 0,0 0 0,0 22 15,0-1-15,-21 21 0,21-20 16,-21-1-16,21 22 0,0-22 0,0 0 15,0 1-15,0-1 0,0 0 0,0 1 16,0-22-16,21 0 0,0 0 16,0 0-16,1 0 0,-1-21 0,0 0 15,0 0-15,0 0 0,22 0 0,-22 0 16,0 0-16,0 0 16,21-21-16,-20 0 0,-1 0 0,0 0 15,-21 0-15,21-22 0,0 22 0,-21-21 0,21-22 16,-21 22-16,22 0 15,-1-22-15,-21 1 0,0 20 0,21 1 16,0-22-16,-21 22 0,0 21 0,0-21 16,0 20-16,21 1 0,-21 0 15,-21 42 1,0 0-16,21 1 16,-21-1-16,0 21 0,-1 0 0,1 1 15,21 20-15,0-20 0,-21 20 0,21-21 16,0 22-16,0-22 15,0 1-15,0-1 0,0 0 0,0 1 0,0-22 16,21 0-16,-21 0 0,21 0 16,1 0-16,-1-21 0,0 0 15,0 0-15,0 0 0,0 0 0,22 0 16,-22 0-16,21-21 0,1 21 0,-1-21 16</inkml:trace>
  <inkml:trace contextRef="#ctx0" brushRef="#br0" timeOffset="67444.81">19198 6223 0,'0'0'0,"-21"-21"15,21 0-15,-21 21 16,0 0-16,21 21 15,0 0-15,0 0 0,-22 22 16,22-22-16,-21 21 0,21 22 0,-21-22 16,21 0-16,0 1 0,0 20 15,-21-21-15,21 1 0,0-1 0,-21 0 16,21-20-16,0 20 0,0-21 0,0 0 16,0 0-16,0 1 0,0-1 15,21-21 16,0-21-31,0-1 16</inkml:trace>
  <inkml:trace contextRef="#ctx0" brushRef="#br0" timeOffset="68188.34">19516 6244 0,'0'0'0,"0"-42"15,0 21-15,0 0 0,0-1 16,-22 22-1,22 22-15,-21-1 16,21 0-16,-21 21 0,0-21 0,21 22 16,0 20-16,0-20 0,-21 20 15,21-21-15,-21 1 0,-1 20 0,22-20 16,0-1-16,0 0 0,-21-21 16,21 22-16,-21-22 0,21 0 0,-21 21 15,21-20-15,0-1 0,0 0 16,0-42 15,0 0-31,0-1 16,0 1-16,0 0 15,21-21-15,0 21 0,-21-1 16,21-20-16,1 21 0,-1-21 0,0 20 16,21 1-16,-21 0 0,1 0 15,-1 0-15,21 21 0,-21 0 0,0 0 16,1 0-16,-22 21 0,0 0 15,21 0-15,-21 0 0,0 1 16,0 20-16,0-21 0,0 0 0,0 22 16,0-22-16,-21 0 0,21 0 15,0 0-15,0 0 0,0 1 0,0-1 16,0 0-16,21 0 0,0-21 16,0 0-16,21 21 0,-20-21 15,-1 0-15,21 0 0,-21 0 16,22 0-16,-1 0 0,-21 0 0,21-21 15,-20 21-15,20-21 0,-21 21 16,21-21-16,-20 0 0,-1-1 0,0-20 16,0 21-16,0 0 0,0-22 0,1 22 15,-22-21-15,0 21 0,0 0 16,0-1-16,0 1 0,-22 21 16,1 0-16,0 21 0,0 1 15,0-1-15,0 0 0,-1 0 16,1 0-16,21 0 0,0 1 0,0 20 15,-21-21-15,21 0 0,0 0 0,0 1 16,0-1-16,0 0 16,21 0-16,0-21 0,1 0 15,-1 21-15,0-21 0,0 0 0,0 0 16,22 0-16,-22 0 0,0 0 16,21 0-16,-21-21 0,22 21 0,-22-21 15,0 21-15,0-21 0,0 0 0,1-1 16,-1 1-16,-21 0 0,0-21 15,0 21-15,0-1 0</inkml:trace>
  <inkml:trace contextRef="#ctx0" brushRef="#br0" timeOffset="68420.21">18669 6625 0,'0'0'0,"-21"21"0,0-21 0,42 0 31,0 0-31,21 0 16,1 0-16,-22 0 0,21-21 16,22 21-16,-22 0 0,0-21 0,22 21 15,-22-21-15,0 0 0,1 21 0,-1-21 16,0 21-16</inkml:trace>
  <inkml:trace contextRef="#ctx0" brushRef="#br0" timeOffset="69344.37">21442 6668 0,'0'0'0,"0"-22"0,0 1 16,0 0-16,0 0 0,0 0 16,0 0-16,0-1 0,0 1 0,0 0 15,21 0 1,0 21 0,0 0-16,0 0 0,1 21 0,-1 0 15,0 0-15,0 1 0,0-1 16,0 21-16,1-21 0,-1 22 0,0-1 15,0-21-15,-21 21 0,0-20 0,0-1 16,0 21-16,0-21 0,0 0 16,0 1-16,0-1 0,0 0 0,-21 0 15,0-21-15,0 0 0,-1 0 16,1 0 0,0 0-16,21-21 15,0 0-15,0 0 16,0-1-16,0-20 15,0 21-15,0 0 0,0-22 0,21 22 16,0-21-16,1 0 0,-1 20 0,0-20 16,21 21-16,-21 0 0,1-22 15,20 43-15,-21-21 0,0 21 0,22 0 16,-22 0-16,0 21 0,0 1 16,-21-1-16,21 0 0,-21 21 0,21 1 15,-21-22-15,0 21 0,0 0 0,0-20 16,0 20-16,0-21 0,0 0 15,0 0-15,0 1 0,0-1 0,0 0 16,0 0-16,-21-21 31,21-21-15,0 0-16,0 0 16,0-1-16,0 1 15,21 0-15,1-21 0,-1 21 0,0-1 16,0-20-16,0 0 0,22 21 15,-22-22-15,0 22 0,21-21 0,-21 21 16,1 21-16,20 0 0,-21 0 0,0 21 16,-21 0-16,0 0 15,0 21-15,0-20 0,0 20 0,0-21 16,0 21-16,-21-20 0,0 20 16,21-21-16,-21 0 0,0 0 15,21 1-15,0-1 0,-22 0 16,1-21-16,42 0 47,1-21-47,-1 21 0</inkml:trace>
  <inkml:trace contextRef="#ctx0" brushRef="#br0" timeOffset="70099.94">23072 6562 0,'0'0'0,"0"-21"16,-22-1-16,22 1 15,-21 21-15,0 0 0,0 0 0,0 0 16,-22 0-16,22 0 0,-21 0 0,0 21 16,20 1-16,-20-1 0,0 0 15,-1 21-15,1-21 0,21 22 0,-21-1 16,20-21-16,1 22 0,21-22 15,0 21-15,0-21 0,0 0 0,0 1 16,0 20-16,21-42 0,1 21 16,-1 0-16,0-21 0,21 0 0,-21 21 15,1-21-15,20 0 0,0 0 16,-21 0-16,22 0 0,-22-21 0,21 21 16,-21-21-16,1 21 0,-1-21 15,0 0-15,0 0 0,0-1 0,-21-20 16,21 21-16,-21 0 0,22-22 0,-22 22 15,21-21-15,-21 21 0,0 0 16,0-1-16,0 44 31,-21-1-31,21 0 0,0 0 16,-22 0-16,22 0 0,-21 1 16,21-1-16,0 0 0,-21 0 15,21 0-15,0 0 0,0 1 0,0-1 16,0 0-16,21-21 0,0 0 15,1 0-15,-1 0 0,0 0 16,0 0-16,0 0 0,0 0 0,1 0 16,-1 0-16,0-21 0,0 21 0,-21-21 15,21-1-15,0 1 0,1 0 16,-22-21-16,21 21 0,-21-22 0,21 1 16,0 21-16,-21-43 0,21 22 15,0 0-15,-21-1 0,22 1 16,-1 0-16,0 20 0,-21-20 0,0 21 15,21 0-15,-42 42 32,0 21-32,21-21 0,-21 22 15,-1-1-15,1 0 0,0 22 16,0-22-16,21 1 0,-21-1 0,21 0 16,-21-21-16,21 22 0,0-22 15,-22 0-15,22 0 0,0 0 0,0 1 16,0-1-16,0 0 15,22-21 1,-1 0 0,-21-21-16,0 0 15</inkml:trace>
  <inkml:trace contextRef="#ctx0" brushRef="#br0" timeOffset="70279.83">23199 6795 0,'0'0'16,"0"-22"-1,21 22 17,0 0-32,0 0 0,0 0 15,0 0-15,1-21 0,-1 21 0,0 0 16,0 0-16,0 0 0,22 0 16,-22 0-16,0-21 0,21 21 0,-21 0 15,1 0-15,-1 0 0</inkml:trace>
  <inkml:trace contextRef="#ctx0" brushRef="#br0" timeOffset="71907.73">23897 6646 0,'0'0'15,"0"-21"-15,-21 21 16,0 0-16,0 0 0,-1 0 16,1 21-16,0 1 15,0-1-15,0 0 0,0 0 0,-1 0 16,1 22-16,0-22 0,21 0 15,-21 0-15,21 0 0,0 0 0,0 1 16,0-1-16,0 0 0,0 0 16,21 0-16,0-21 0,22 0 15,-22 21-15,0-21 0,21 0 0,-21 0 16,22 0-16,-1 0 0,-21 0 0,0 0 16,22 0-16,-22-21 0,0 0 15,0 0-15,0 0 0,1 0 0,-1-1 16,0-20-16,0 21 0,-21-21 15,21-1-15,0 1 0,1-22 16,-22 22-16,21-21 0,0 20 0,-21 1 16,0 0-16,21-1 0,-21 22 15,0 0-15,0 0 0,0 42 16,0 0 0,0 0-16,-21 22 0,0-1 0,0 0 15,-1 1-15,22-1 0,-21 0 0,0 1 16,21-1-16,0-21 0,-21 21 15,21 1-15,-21-22 0,21 0 0,-21 21 16,21-20-16,0-1 0,0 0 16,0 0-16,0-42 47,21 21-32,-21-21-15,21 0 0,0 21 0,-21-22 16,21 1-16,0 0 0,1 0 15,-1 0-15,0 0 0,0-1 0,0 1 16,0 21-16,1 0 16,-22 21-1,0 1-15,0-1 16,0 0-16,0 0 0,0 0 0,0 0 16,0 1-16,0-1 15,0 0-15,21-21 16,0 21-16,0-21 15,0 0-15,0 0 0,1 0 16,-1 0-16,21 0 0,-21 0 0,0 0 16,1 0-16,-1-21 0,0 21 0,21-21 15,-21 0-15,1-1 0,-1 1 16,0 0-16,0 0 0,0 0 0,0 0 16,1-1-16,-22 1 15,0 42 1,0 1-16,-22-1 15,22 0 1,-21 0-16,21 0 0,0 0 16,0 1-16,0-1 15,21-21-15,1 21 16,-1-21-16,0 0 0,0 0 0,0 0 16,0 0-16,1 0 0,20 0 15,-21 0-15,0-21 0,0 21 0,1-21 16,-1-1-16,0 22 0,0-21 0,0 0 15,0 21-15,-21-21 0,0 0 16,22 21-16,-22 21 31,-22 0-31,1-21 16,0 21-16,21 0 0,-21-21 16,0 22-16,21-1 0,-21-21 15,-1 21-15,1-21 16,21-21 31,0 0-47,21-1 0,1 22 15,-1-21-15,0 0 0,21 0 16,-21 0-16,22-22 0,-22 22 0,21 0 16,1 0-16,-1 0 15,-21 0-15,0-1 0,0 22 0,1 0 0,-1 0 16,-21 22-16,0-1 15,0 0-15,0 0 0,0 0 16,-21 0-16,21 1 0,-22-1 0,22 0 16,0 0-16,0 0 0,0 0 0,0 1 15,0-1-15,0 0 16,22-21-16,-1 21 0,0-21 0,0 0 16,0 0-16,0 0 0,22 0 15,-22 0-15,21 0 0,-21 0 0,22 0 16,-22 0-16,0 0 0,21-21 0,-20 0 15,-1 0-15,0-1 16,0 1-16,0-21 0,0 21 0,1-22 16,-22 22-16,0-21 0,0 21 0,0 0 15,0-1-15,0 1 0,-22 0 16,1 21-16,0 0 0,0 0 0,-21 0 16,20 0-16,-20 0 0,21 21 15,-21 0-15,20 1 0,1-1 0,-21 0 16,21 0-16,21 0 0,0 0 15,-21 1-15,21-1 0,0 0 0,0 0 16,21 0-16,-21 0 0,21-21 0,0 22 16,0-1-16,0 0 15,1-21-15,-1 21 0,0 0 0,0 0 16,0 1-16,0 20 0,-21-21 0,0 21 16,0 1-16,0-1 0,0 0 15,0 1-15,-21-1 0,-21 0 0,21 1 16,0-1-16,-1 0 0,-20 1 0,21-1 15,0-21-15,0 22 0,-22-22 16,22 0-16,0 0 0,0 0 0,0-21 16,-1 0-16,1 21 0,0-21 0,0 0 15,0 0-15,0 0 0,-1 0 16,1-21-16,21 0 16,0 0-16,-21 0 0,21 0 15,0-1-15,0-20 0</inkml:trace>
  <inkml:trace contextRef="#ctx0" brushRef="#br0" timeOffset="72111.61">25336 6371 0,'0'0'0,"0"-21"0,-21 21 31,0 0-31,0 0 15,0 0-15,21 21 16,0 0-16,-21 1 0,-1-22 16,1 21-16,21 0 0,-21-21 15,0 21-15,0-21 0,-22 21 0</inkml:trace>
  <inkml:trace contextRef="#ctx0" brushRef="#br0" timeOffset="73519.61">18224 7662 0,'22'0'15,"-1"0"1,0 0-16,0-21 0,0 21 0,0-21 16,1 21-16,-1-21 0,0 0 15,0 21-15,0-21 0,-21-1 0,21 1 16,-21 0-16,22 0 0,-22 0 15,0 0-15,0-1 0,0 1 0,-22 0 16,1 21-16,0 0 16,0 0-16,0 0 0,-22 0 0,22 21 15,-21-21-15,0 21 0,-1 1 0,22 20 16,-21-21-16,21 0 0,-22 22 16,22-22-16,21 21 0,-21-21 0,21 22 15,0-22-15,0 0 0,0 0 16,0 0-16,0 0 0,21 1 0,0-1 15,22 0-15,-22-21 16,0 0-16,21 0 0,-21 0 0,22 0 16,-22 0-16,0 0 0,21 0 15,-20 0-15,-1 0 0,-42 0 32,-1 0-32,1 0 15,0 0-15,-21 21 0,21 0 0,-22 0 16,22 1-16,-21-1 0,21 0 0,-22 0 15,22 21-15,0-20 0,0 20 16,0-21-16,-1 21 0,1 1 0,21-22 16,-21 21-16,21-21 0,0 1 0,0-1 15,0 21-15,21-21 16,0 0-16,1-21 0,20 0 16,-21 0-16,21 0 0,1 0 0,-1 0 15,0 0-15,22-21 0,-1 0 16,1 0-16,-1 0 0,22 0 0,-21-1 15,-1-20-15,1 0 0,-1-1 0,-21 1 16,22-21-16,-22 20 0,1-20 16,-1 20-16,-21-20 0,21 21 0,-20-22 15,-1 22-15,0-22 0,-21 22 0,0 21 16,0-22-16,0 22 0,0 0 16,-21 42-1,0 0-15,21 22 16,-22-22-16,1 21 0,0 1 15,0-1-15,21 0 0,0 1 0,-21-1 16,21 0-16,-21 1 0,21-1 16,0-21-16,0 21 0,0 1 0,0-22 15,0 0-15,0 0 0,0 0 0,0 1 16,0-1-16,21-21 16,0 0-16,0 0 0</inkml:trace>
  <inkml:trace contextRef="#ctx0" brushRef="#br0" timeOffset="75700.39">19262 8170 0,'-22'0'0,"1"0"15,21-21 17,21 21-17,1-21-15,20 21 0,-21-21 16,0 21-16,22-21 0,-22 0 0,0-1 15,21 1-15,-21 0 0,1 0 0,-1 0 16,0 0-16,-21-1 0,0 1 16,0 0-16,-21 21 15,0 0-15,-1 0 0,1 0 16,-21 21-16,0 0 0,20-21 16,-20 43-16,21-22 0,0 0 0,0 0 15,-1 22-15,1-22 0,21 0 0,0 0 16,0 0-16,0 0 0,0 1 15,0-1-15,21 0 0,1-21 0,-1 21 16,0-21-16,0 0 0,21 0 0,1 0 16,-1 0-16,0 0 0,1 0 15,-1 0-15,0-21 0,1 0 0,-1 0 16,0-1-16,-20 1 0,20 0 0,-21 0 16,0-21-16,0 20 0,1 1 15,-1 0-15,0 0 0,-21 0 16,0 42 15,0 0-31,0 0 0,-21 0 16,0 1-16,21 20 0,-22-21 0,22 0 15,0 0-15,0 1 0,-21-1 16,21 0-16,-21 0 0,21 0 16,0 0-16,-21-21 31,21-21-16,0 0 1,0 0-16,0 0 0,0 0 16,21-1-16,0 1 0,0 0 0,1-21 15,-1 21-15,0-22 0,0 22 16,21 0-16,-20 0 0,-1 0 0,0-1 16,0 22-16,0 0 0,0 0 0,1 0 15,-22 22-15,0-1 0,0 0 16,21 0-16,-21 0 0,0 22 0,0-22 15,0 21-15,0-21 0,0 0 0,0 22 16,0-22-16,0 0 0,0 0 16,0 0-16,0 1 0,0-1 15,0-42 17,0-1-17,0 1-15,0 0 0,21-21 16,0 21-16,0-1 0,0-20 15,1 21-15,-1-21 0,21-1 0,-21 22 16,22-21-16,-1-1 0,0 22 0,1 0 16,-1 0-16,-21 0 0,21 21 15,-20 0-15,-1 0 0,-21 21 16,0 0-16,0 0 0,0 22 0,0-22 16,0 21-16,-21-21 0,21 22 15,0-1-15,-22-21 0,22 21 0,0-20 16,0 20-16,0-21 0,0 0 15,0 0-15,22 1 0,-1-22 16,21 21-16,-21 0 0,22-21 0,-22 0 16,21 0-16,0 0 0,-20 0 15,20 0-15,0 0 0,-21 0 0,22 0 16,-22-21-16,0 0 0,0 21 0,0-22 16,1 1-16,-1-21 0,0 21 15,-21 0-15,0-22 0,21 1 0,-21 21 16,0-22-16,0 1 0,0 21 15,0 0-15,0 0 0,0-1 16,-21 22-16,0 0 16,0 22-16,-1-1 0,1 0 0,0 21 15,0-21-15,0 1 0,21 20 16,0-21-16,0 21 0,0-20 0,0-1 16,0 0-16,0 21 0,0-21 0,21-21 15,0 22-15,0-1 0,0-21 16,1 0-16,-1 21 0,21-21 0,-21 0 15,22 0-15,-22 0 0,21 0 16,-21 0-16,22-21 0,-22 0 0,0-1 16,21 1-16,-21 0 0,1 0 15,20-21-15,-21 20 0,0 1 16,0-21-16,1 21 0,-22 0 0,0-1 16,21 1-16,-21 42 31,-21 1-31,21-1 0,-22 0 15,1 0-15,0 0 0,21 0 0,-21 1 16,0-1-16,21 0 0,0 0 16,-21 0-16,21 0 0,-22-21 0,22 22 15,-21-22-15,21-22 47,0 1-31,0 0-16,21 0 0,1 0 0,-1 0 15,0-1-15,0-20 0,21 21 0,-20-21 16,20 20-16,-21-20 0,21 21 16,-20 0-16,-1 0 0,0 21 0,0 0 15,0 0-15,0 0 0,-21 21 16,0 21-16,0-21 16,0 0-16,0 1 0,0 20 0,22-21 15,-22 21-15,21-20 0,-21-1 16,0 21-16,21-21 0,0 0 0,-21 1 15,21-1-15,0-21 0,-21 21 16,22 0-16,-1-21 16,0 0-16,0 0 15,-21-21-15,21 0 0,0 21 16,-21-21-16,22-22 0,-22 22 16,21-21-16,0-1 0,0 1 0,0 0 15,0-1-15,1-20 0,-1 21 16,0-1-16,21-20 0,-21 20 0,1 1 15,-1 0-15,0-1 0,-21 1 16,0 21-16,0 0 0,0 0 0,0-1 16,0 1-16,-21 42 31,0 1-31,21-1 0,-22 21 16,1-21-16,0 22 0,21-1 0,-21 0 15,0 1-15,21-1 0,0 0 0,-21 1 16,21 20-16,-22-21 0,22 1 15,0-1-15,0 0 0,0 1 0,0-22 16,0 21-16,0-21 0,0 1 16,0-1-16,22-21 0,-22 21 0,21-21 15,-21 21-15,21-21 0,0 0 0,0 0 16,0 0-16,1 0 0,20 0 16,-21 0-16,21-21 0,-20 0 0,20 21 15,0-21-15,1-1 0,-1 1 16,-21 0-16,21-21 0,-20 21 15,20-1-15,-21-20 0,-21 21 0,0 0 16,0 0-16,0-1 16,0 1-16,-21 21 15,0 0-15,-22 21 0,43 1 0,-21-22 16,0 21-16,0 0 0,21 0 16,-21 0-16,21 0 0,0 1 0,0-1 15,0 0-15,0 0 0,21-21 16,0 21-16,-21 0 0,21 1 0,0-22 15,-21 21-15,0 0 0,22 0 16,-22 0 0,0 0-16,-22 1 15,1-22-15,0 21 16,0-21-16,0 0 16,0 0-16,-1 0 0,1 0 15,0 0-15,0 0 16,21-21-16,0-1 15,-21 1-15,0 0 16,21 0-16</inkml:trace>
  <inkml:trace contextRef="#ctx0" brushRef="#br0" timeOffset="75907.5">22077 7789 0,'21'-21'31,"0"21"-31,0 0 0,22 0 0,-22 0 16,21 0-16,0-21 0,1 21 0,-1 0 15,-21 0-15,22-21 0,-1 0 16,0 21-16,1-21 0,-22 21 0,0-22 16,0 1-16,0 0 0,0 0 15,1 0-15,-22-22 0</inkml:trace>
  <inkml:trace contextRef="#ctx0" brushRef="#br0" timeOffset="83100.81">1016 11388 0,'-21'0'0,"-85"-21"31,85 21-31,0 0 0,-1 0 16,-20 0-16,21 0 0,0 0 0,0 0 16,-1 0-16,1 0 0,0 0 15,21-22 1,21 22 31,22 0-47,-22 0 0,21 0 0,22 0 15,-22 0-15,21 0 0,1 0 16,21 0-16,-1 0 0,1 0 0,0 0 16,-1-21-16,22 21 0,-21-21 15,-1 21-15,1 0 0,-21-21 0,20 0 16,-41 21-16,20 0 15,-21 0-15,-20 0 0,-1 0 0,0 0 0,0 0 16,-21-21 0,-21 21-1,0 0-15,0-22 16,-1 22-16,1-21 0,0 21 16,0-21-16,0 21 0,21-21 15,-21 0-15,-1 21 0,1-21 0,0 21 16,0-22-16,-21 1 0,20 21 0,1-21 15,0 0-15,-21 21 0,21-21 16,-1 21-16,1 0 0,0-21 0,0 21 31,42 0 1,0 0-17,0 21-15,1-21 0,-1 21 16,21-21-16,0 21 0,1-21 0,-22 21 15,42-21-15,-20 21 0,-1-21 16,0 22-16,22-22 0,-22 0 0,22 0 16,-22 21-16,0-21 0,22 0 15,-43 0-15,21 0 0,-20 0 0,20 0 16,-42 21 15,-21-21-31,-22 21 0,22 0 0,-21-21 16,0 21-16,-1 22 0,1-22 15,0 0-15,-1 21 0,1 1 0,0-1 16,-22-21-16,22 22 0,-1 20 16,-20-21-16,21 1 0,-22-1 0,1-21 15,20 22-15,1-1 0,-22-21 16,43 21-16,-21-20 0,21-1 0,-22 0 16,22 0-16,21 0 0,-21-21 15,21 21-15,0-42 47,0 0-47,21 21 0,-21-21 16,21 0-16,1 0 0,-1 21 0,0-22 15</inkml:trace>
  <inkml:trace contextRef="#ctx0" brushRef="#br0" timeOffset="85672.16">3831 11070 0,'0'-21'156</inkml:trace>
  <inkml:trace contextRef="#ctx0" brushRef="#br0" timeOffset="86278.37">3492 11007 0,'-21'-21'0,"0"-1"32,0 1-32,21 0 0,0 0 15,0 0-15,0 0 16,21-1-1,0 22-15,0 0 0,1 0 16,-1 0-16,0 0 0,21 0 16,-21 0-16,22 22 0,-1-22 0,-21 21 15,22 0-15,-1 0 0,-21 0 16,21 0-16,-20 1 0,-1-1 0,0 21 16,0 0-16,0-20 0,-21 20 0,0 0 15,0 1-15,0-22 0,0 21 16,0 0-16,0-20 0,-21 20 0,0-21 15,21 0-15,-21 0 0,21 1 16,-21-1-16,-1-21 16,22-21-1,0-1-15,0-20 16,0 21-16,0-21 0,0 20 16,22-20-16,-1 0 0,-21-22 0,21 22 15,0 0-15,0-1 0,0 1 16,1 21-16,-1-22 0,0 22 0,0 0 15,0 0-15,0 0 0,1 0 0,-1 21 16,0 0 0,0 0-1,0 21-15,-21 0 16,0 0-16,0 0 16,21 0-1</inkml:trace>
  <inkml:trace contextRef="#ctx0" brushRef="#br0" timeOffset="86972.22">4276 11282 0,'0'0'0,"0"21"0,0 0 16,21-21 0,0 0-16,0-21 15,0 21-15,0-21 0,1 0 16,20 0-16,-21-1 0,0 1 0,22 0 15,-22 0-15,0 0 0,0 0 16,0-1-16,0 1 0,-21 0 0,0 0 16,0 0-16,0 0 15,-21 21 1,0 0-16,0 0 0,-21 0 16,20 21-16,-20-21 0,21 21 15,-21 0-15,20 0 0,1 22 0,-21-22 16,21 21-16,0-21 0,21 22 0,-22-1 15,22-21-15,-21 21 16,21-20-16,0 20 0,0-21 0,0 0 16,0 0-16,21 1 0,1-1 0,-1 0 15,0-21-15,0 0 0,21 21 16,1-21-16,-22 0 0,21 0 0,1 0 16,-1 0-16,21-21 0,-20 21 15,-1-21-15,0 0 0,1-1 0,-1 1 16,0 0-16,-20-21 0,20 21 0,0-22 15,-21 1-15,22 0 0,-22-1 16,0 1-16,0-22 0,0 22 0,1 0 16,-1-22-16,0 22 0,0 0 15,-21-22-15,21 22 0,-21-1 0,21 22 16,-21-21-16,0 21 0,0 0 16,0-1-16,0 1 0,0 42 31,0 1-31,-21 20 0,21-21 0,-21 21 15,21-20-15,-21 20 0,21 0 0,-21 1 16,0-1-16,21 0 0,-22 1 16,1 20-16,21-21 0,-21 1 0,0 20 15,21-20-15,0-1 0,-21 0 16,21 1-16,0-1 0,-21 0 0,21-21 16,0 1-16,0-1 0,0 0 0,0 0 15,21-21-15,-21 21 16,21-21-16,0 0 0,0 0 15,0-21-15,1 21 0,-1-21 16,0 0-16,-21 0 0,21-1 0,0 1 16,0 0-16,-21-21 0</inkml:trace>
  <inkml:trace contextRef="#ctx0" brushRef="#br0" timeOffset="87184.1">4974 11049 0,'0'0'0,"-21"0"16,42 0 15,0 0-31,0 0 0,1 0 0,-1 0 16,0 0-16,21 0 0,-21 0 16,1 0-16,20-21 0,-21 21 0,21 0 15,-20 0-15,20-21 0,-21 21 0,0 0 16,22-21-16,-22 21 0,0-22 15,0 22-15</inkml:trace>
  <inkml:trace contextRef="#ctx0" brushRef="#br0" timeOffset="89682.74">5757 11028 0,'0'-21'15,"-21"21"32,21 21-31,-21 0-16,0 0 16,21 0-16,-21 22 0,21-22 15,0 0-15,0 0 0,-22 22 0,22-22 16,0 0-16,-21 21 0,21-21 15,0 1-15,0-1 0,0 0 0,0 0 16,0 0-16,0 0 0,0 1 16,21-22-16,1 21 0,-1-21 0,0 0 15,0 0-15,0 0 0,0 0 0,1 0 16,20 0-16,-21-21 0,21 21 16,-20-22-16,20 1 0,-21 0 15,0 0-15,22 0 0,-22-22 0,0 22 0,21-21 16,-21 0-16,1-1 0,-1 22 15,-21-21-15,21 21 0,-21-1 16,21 1-16,-21 0 0,21 0 0,-21 0 16,0 0-1,-21 42 17,0-21-32,21 21 0,-21 0 15,21 0-15,0 0 0,-21 22 16,-1-22-16,22 21 0,-21-21 0,21 22 15,0-22-15,0 21 0,0-21 16,-21 1-16,21 20 0,0-21 0,0 0 16,0 0-16,0 1 0,21-1 15,0-21-15,1 0 16,-1 0-16,21 0 16,-21 0-16,0 0 0,1 0 0,20 0 15,-21-21-15,0-1 0,22 22 0,-22-21 16,21 0-16,-21-21 0,22 21 15,-22-1-15,0-20 0,0 21 0,0-21 16,0 20-16,1-20 0,-1 21 0,-21 0 16,0 0-16,0-1 0,0 1 15,-21 21 1,-1 0-16,1 0 16,0 0-1,42 0 32,0 0-47,1 0 0,-1 0 16,0-21-16,0 21 0,0 0 0,0-21 15,1 21-15,-1 0 0,0 0 0,0-21 16,0 21-16,0 0 16,-21-21-16,0 42 31,0 0-16,0 0-15,0 0 16,-21 0-16,21 1 0,0-1 0,-21 21 16,21-21-16,-21 0 0,21 22 15,-21-22-15,21 0 0,0 0 0,0 0 16,0 22-16,0-22 0,0 0 0,0 0 16,21 0-16,-21 1 15,21-22-15,0 0 0,22 21 0,-22-21 16,0 0-16,21 0 0,-21 0 0,22 0 15,-22 0-15,21-21 0,-21-1 16,1 22-16,20-21 0,-21 0 0,0 0 16,0-21-16,1 20 0,-1-20 0,0 21 15,0-21-15,0-1 0,-21 22 16,0-21-16,21 21 0,-21-22 16,0 22-16,0 0 0,0 0 15,0 0-15,0 42 31,-21 0-31,21 0 0,0 0 16,0 22-16,0-22 0,0 0 16,0 0-16,-21 21 0,21-20 15,-21 20-15,21-21 0,-21 0 0,21 22 16,0-22-16,0 0 0,-21 0 16,21 0-16,-22 0 0,22 1 0,0-1 15,0 0-15,-21 0 16,21-42 15,0 0-31,0 0 16,0-1-16,0 1 0,21-21 15,-21 21-15,0 0 0,22-22 16,-1 1-16,0 0 0,0 20 0,0-20 16,0 0-16,1 21 0,-1-22 0,21 22 15,-21 0-15,22 0 0,-22 0 16,0-1-16,21 22 0,-21 0 0,1 0 15,20 0-15,-21 0 0,0 0 16,0 22-16,-21-1 0,0 0 16,0 0-16,0 21 15,0-20-15,0-1 0,0 0 0,0 0 16,0 21-16,0-20 0,-21-1 0,21 0 16,-21 0-16,21 0 0,0 0 15,0 1-15,0-1 0,0 0 16,0 0-16,0 0 0,-21 0 15,42-21 298,0 0-282,0 0-15,1 0-1,-1 0-15,0 0 0,0-21 0,0 0 16,0 0-16,1 21 16,-1-21-16,0 0 0,0-1 15,0 1-15,0-21 0,22 21 0,-22-22 16,0 22-16,0-21 0,22 21 0,-22 0 16,-21-1-16,21 1 0,-21 0 15,21 0-15,-42 21 31,0 0-31,0 0 0,-1 0 0,1 21 16,0-21-16,0 21 0,21 0 16,-21 1-16,21-1 15,0 0-15,-21-21 0,21 21 0,0 0 0,0 0 16,0 1-16,21-1 16,-21 0-16,21-21 15,-21 21-15,21-21 0,0 0 16,-21 21-16,21-21 15,-21 21 1,0 1 15,0-1 1,0 0-17,0 0 1,-21 0-1,21 0-15,-21 1 32,0-1-17,0-21 17,0 0-17,-1 0-15,1 0 16,0 0-1,0 0 17,0 0-1,21-21 16</inkml:trace>
  <inkml:trace contextRef="#ctx0" brushRef="#br0" timeOffset="96552.12">9694 10605 0,'0'0'0,"0"-22"15,0 1-15,0 0 16,0 0-16,0 0 0,-21 21 16,21-21-16,0-1 0,-21 22 0,21-21 15,-21 21 1,21 21 0,-21 1-16,21-1 15,-22 0-15,22 21 0,0-21 0,0 1 16,0-1-16,0 21 15,0-21-15,-21 0 0,21 22 0,0-22 16,0 0-16,-21 0 0,21 0 0,0 1 16,0-1-16,0 0 0,0 0 15,0 0-15,0 0 0,-21 1 0,21-1 16,0 0-16,0 0 0,0 0 0,-21 0 16,21 1-16,0-1 0,0 21 15,0-21-15,0 0 0,0 1 16,0-1-16,0 0 0,0 0 31,0 0-31,0 0 16,0 1-1,0-1-15,0 0 16,0 0-16,21-21 0,-21 21 16,21-21-16,-21 21 0,21-21 15,0 0 1,1 0-16,-1 0 0,0 0 15,0-21-15,0 21 16,-21-21-16,21 0 0,1 21 16,-22-21-16,21 0 31,-21-1 0,21 22 0,-21-21-15,21 21-16,-21-21 47,0 0-16,0 0-15,21 21-16,-21-21 15,21-1-15,1 22 0,-22-21 0,21 21 16,-21-21-16,21 21 16,-21-21-16,21 0 15,-21 0-15,21 21 0,-21-22 0,0 1 16,0 0 0,0 0-1,0 42 16,0 0-31,0 0 16,0 1-16,0-1 0,0 0 0,-21 0 16,21 21-16,0-20 0,-21-1 15,21 0-15,0 0 0,0 0 0,0 0 16,0 1-16,0-1 0,0 0 16,21-21-16,0 0 0,22 0 15,-22 0-15,0 0 0,21 0 0,1 0 16,-22 0-16,21-21 0,0 0 0,-20-1 15,20 1-15,-21 0 0,21 0 16,-20-21-16,-1 20 0,0 1 0,0-21 16,-21 21-16,21 0 0,-21-1 15,21 1-15,-21 0 0,0 0 0,0 0 16,0 42 31,0 0-47,0 0 0,0 0 15,0 1-15,-21-1 0,21 21 0,-21 0 16,21 1-16,-21-22 0,21 21 0,0 22 16,0-22-16,0 0 0,0 1 15,0-1-15,0 22 0,0-22 0,0 0 16,-21 22-16,21-22 0,0 0 0,-21 22 16,21-22-16,0 1 0,0 20 0,0-21 15,-22 1-15,22-1 16,-21-21-16,0 22 0,21-22 0,0 0 15,-21 0-15,0 0 0,0-21 0,-1 0 16,22 21-16,-21-21 0,0 0 0,0 0 16,0 0-16,0 0 0,-1-21 15,1 0-15,-21 21 0,21-21 0,0 0 16,-1 0-16,22-1 0,0 1 0,-21 0 16,21 0-16,0 0 0,0 0 15,0-1-15,0-20 0,0 21 0,21 0 16,1 0-16,-1-22 0,0 22 15</inkml:trace>
  <inkml:trace contextRef="#ctx0" brushRef="#br0" timeOffset="96924">10901 10964 0,'0'0'0,"0"-21"0,0 0 15,-21 0-15,-1 0 16,1 21 0,0 21-16,21 0 15,0 0-15,0 0 0,0 22 16,0-1-16,0 0 0,0 1 0,0 20 16,-21 1-16,21-1 0,0 1 15,-21-1-15,21-20 0,-21 20 0,21 1 16,-22-1-16,22-21 0,-21 22 15,0-1-15,21-20 0,-21-1 0,0 0 16,21 1-16,-21-1 0,21 0 0,0-20 16,-22-1-16,22 0 0,0 0 15,0-42 1,22 0 0,-1 0-16,-21-1 0,21 1 0,0-21 15,0 0-15,0-1 16,22 1-16,-22 0 0,0-22 0</inkml:trace>
  <inkml:trace contextRef="#ctx0" brushRef="#br0" timeOffset="97252.31">11007 11176 0,'-22'-42'0,"-105"-128"32,106 128-32,21 21 0,-21 0 0,21 0 0,0-1 15,0 1-15,21 21 16,22-21-16,-22 21 0,21-21 0,0 21 15,1 0-15,-1 0 0,0 0 16,22 0-16,-22 0 0,1 21 16,-22 0-16,21-21 0,-21 21 0,0 22 15,1-22-15,-22 0 0,0 0 0,0 22 16,0-22-16,-22 0 0,-20 21 16,21-21-16,-21 1 0,-1-1 0,1 21 15,0-21-15,-1 0 0,1-21 0,21 22 16,-22-1-16,22-21 0,0 0 15,0 21-15,42-21 32,0 0-32,0-21 15,1 0-15,20 21 0,-21-22 0,21 22 16,-20-21-16,20 0 0</inkml:trace>
  <inkml:trace contextRef="#ctx0" brushRef="#br0" timeOffset="97588.11">11536 11070 0,'0'-21'0,"63"0"16,-63 0-1,21 21-15,1-21 0,-1-1 16,0 22-16,-21-21 0,21 0 16,0 0-16,0 21 0,-21-21 0,0 0 15,22 21-15,-22-22 0,-22 22 31,1 0-31,0 0 0,0 0 0,0 0 16,0 22-16,-1-1 0,1 0 16,0 0-16,0 0 0,0 22 0,21-22 15,0 0-15,0 21 0,0-21 0,0 1 16,0 20-16,0-21 0,0 0 16,0 0-16,21 1 0,0-1 0,0 0 15,22-21-15,-22 0 0,0 0 0,21 0 16,1 0-16,-1 0 0,0 0 15,1-21-15,-1 21 0,0-21 16,1-1-16,-1 1 0,0-21 0,1 21 0,-22 0 16</inkml:trace>
  <inkml:trace contextRef="#ctx0" brushRef="#br0" timeOffset="97923.92">9737 10732 0,'-22'0'0,"44"0"0,-65 0 0,64 0 16,22 0-16,-22 0 15,42 0-15,-20-22 0,20 22 16,1-21-16,20 0 0,-20 21 0,21-21 16,-22 21-16,22-21 0,-22 21 0,1 0 15,-1-21-15,1 21 0,-1 0 16,-20 0-16,-1 0 0,-21 0 0,0 0 16,-21 21-16,0 0 15,-21 0-15,-21 0 16,-1 0-16,-20 1 0,21 20 0</inkml:trace>
  <inkml:trace contextRef="#ctx0" brushRef="#br0" timeOffset="98475.8">2307 12573 0,'0'-21'31,"0"42"-15,0 0-16,0 22 15,0-22-15,0 21 0,0-21 16,0 22-16,0-1 0,0 0 0,0-21 16,0 22-16,0-1 15,0-21-15,-21 22 0,21-22 0,0 0 16,0 0-16,0 0 0,0 0 15,0 1-15,21-22 32,21-22-32,-20 1 0,-1 0 15</inkml:trace>
  <inkml:trace contextRef="#ctx0" brushRef="#br0" timeOffset="98856.09">2942 12637 0,'21'-22'0,"-42"44"0,63-44 0,-42 1 15,-21 21 17,0 0-32,-21 0 0,21 0 15,-1 21-15,-20 1 0,21-22 0,-21 21 16,20 0-16,22 0 0,-21-21 16,21 21-16,0 0 0,0 1 0,0-1 15,21-21-15,1 21 16,-1-21-16,0 21 0,21-21 0,-21 21 15,22-21-15,-1 21 0,-21-21 16,22 22-16,-22-1 0,0-21 0,0 21 16,-21 0-16,0 0 15,0 0-15,0 1 0,0-1 16,0 0-16,-42-21 0,21 21 16,-1-21-16,-20 21 0,21-21 15,-21 0-15,20 0 0,-20 0 0,21 21 16,0-21-16,0 0 0,-1 0 15,1 0-15,0 0 0,0 0 0,0 0 16,0-21-16,-1 21 0,1-21 0,0 0 16,21 0-16,-21 0 15</inkml:trace>
  <inkml:trace contextRef="#ctx0" brushRef="#br0" timeOffset="99067.97">2307 12404 0,'0'0'0,"-21"-43"31,42 43 16,0 0-47,22 0 0,-22 0 15,0 22-15,21-22 0,1 0 16</inkml:trace>
  <inkml:trace contextRef="#ctx0" brushRef="#br0" timeOffset="99908.59">4318 12552 0,'-21'-21'0,"42"42"0,-42-63 0,0 20 0,-1 1 15,22 0-15,-21 0 0,21 0 0,0 0 16,-21-1-16,0 1 0,0 21 31,21 21-15,0 1-16,0-1 0,0 21 0,0 0 16,0 1-16,0-1 0,0 22 15,0-22-15,0 21 0,0-20 16,0 20-16,-21-20 0,21 20 0,0-21 15,0 1-15,0-1 0,0-21 16,0 0-16,0 1 0,0-1 0,0 0 16,0-42-1,21 0 1,0-22-16,-21 22 0,21 0 16,0-21-16,0-1 0,1 1 15,-1 0-15,0-22 0,0 22 0,0-1 16,0 1-16,1 21 0,-1-21 0,0 20 15,0 1-15,0 21 16,-21 21 0,0 1-16,0-1 0,0 21 0,0-21 15,0 22-15,0-1 0,0 0 16,0 1-16,0-22 0,0 21 0,0 0 16,21 1-16,1-22 0,-1 21 15,0-21-15,0 1 0,0-1 0,22-21 16,-1 0-16,-21 0 0,21 0 0,1 0 15,-1 0-15,0 0 0,1-21 16,-1-1-16,-21 1 0,22-21 0,-1 21 16,-21-22-16,21 1 0,-20 0 15,-1-22-15,0 22 0,0-22 16,-21 22-16,0 0 0,0-22 0,0 22 16,0 0-16,0-1 0,0 1 15,-21 0-15,0 20 0,21 1 0,-21 0 16,-1 0-16,1 21 0,0 0 0,0 0 15,0 0-15,0 21 0,-1 0 16,1 0-16,0 1 0,0-1 0,21 0 16,-21 0-16,21 0 0,0 0 0,0 1 15,0-1-15,0 0 0,0 0 16,0 0-16,21 0 0,0 1 0,0-1 16,0 0-16,1-21 0,-1 21 15,0 0-15,0-21 0</inkml:trace>
  <inkml:trace contextRef="#ctx0" brushRef="#br0" timeOffset="100255.77">5334 12869 0,'0'0'0,"21"0"0,0 0 15,0 0 1,1 0-16,-1 0 0,-21-21 0,21 0 16,0 0-16,0 0 0,0 0 0,1-1 15,-1 1-15,0 0 0,0 0 16,0 0-16,-21 0 0,0-1 0,0 1 15,0 0-15,-21 21 16,0 0 0,0 0-16,-22 0 0,22 21 0,-21-21 15,0 21-15,-1 22 0,22-22 16,-21 21-16,21 1 0,-1-1 0,1 0 16,0-21-16,21 22 0,0-1 0,0 0 15,0-20-15,0-1 0,0 21 16,0-21-16,21 0 0,0 1 15,1-22-15,20 0 0,-21 0 0,0 0 16,22 0-16,-1 0 0,0 0 16,1-22-16,20 1 0,-21 0 0,22 0 15,-1-21-15,-20 20 0,20-20 16,-20 0-16,20-1 0,-21 1 16</inkml:trace>
  <inkml:trace contextRef="#ctx0" brushRef="#br0" timeOffset="100751.38">6244 12277 0,'0'0'0,"0"-21"0,0-22 32,0 64-17,0 1-15,-21-1 0,21 0 0,0 0 16,0 21-16,0 1 0,0-1 16,0-21-16,0 22 0,-21 20 0,21-21 15,0 1-15,0-1 0,0 22 0,-21-22 16,21 0-16,-22 1 15,22-1-15,0 0 0,0-21 0,0 22 16,-21-22-16,21 0 0,0 0 16,0 0-16,-21-21 15,21-21 1,0 0-16,0 0 0,0 0 0,0 0 16,0-1-16,0-20 0,0 0 15,21-1-15,0 1 0,1 0 0,-1 21 16,0-22-16,0 1 0,0 21 15,22 0-15,-22-22 0,21 43 0,0-21 16,1 21-16,-1 0 0,0 0 16,-20 0-16,20 0 0,0 21 0,-21 0 15,1 1-15,-1-1 0,0 21 16,-21-21-16,0 22 0,0-1 0,0 0 16,-21-21-16,0 22 0,-1-22 0,-20 21 15,0-21-15,-1 22 0,1-22 16,0 0-16,-1 0 0,22-21 0,-21 21 15,0-21-15,20 0 0,1 0 0,0 0 16,0 0-16,21-21 16,0 0-1,0 0-15,21 0 0,0 0 0,0-22 16,1 22-16</inkml:trace>
  <inkml:trace contextRef="#ctx0" brushRef="#br0" timeOffset="103404.39">7133 12658 0,'0'0'0,"21"0"47,-21-21-47,21-1 0,1 22 15,-1-21-15,0 0 0,0 0 0,21 0 16,-20 0-16,-1-1 0,0 1 0,0 0 16,0-21-16,-21 21 0,0-1 15,0 1-15,0 0 0,0 0 0,-21 21 16,0 0 0,0 0-16,0 0 0,-1 21 15,-20 0-15,21 0 0,0 1 0,-22-1 16,22 21-16,0-21 0,0 22 0,0-22 15,0 0-15,21 21 0,0-21 16,0 22-16,0-22 0,0 0 16,0 0-16,21 0 0,0 1 0,0-1 15,0 0-15,0-21 0,1 0 16,20 0-16,-21 0 0,0 0 0,0 0 16,1 0-16,-1 0 0,0 0 0,0 0 15,-42 0 16,0 0-31,0 0 16,-1 0-16,-20 21 0,21 0 0,0 0 16,-22 1-16,22-1 0,-21 21 0,21-21 15,0 0-15,-1 22 0,1-22 16,0 0-16,0 21 0,21-20 16,0-1-16,0 0 0,0 0 0,0 0 15,21-21-15,0 21 0,0-21 16,1 0-16,20 0 0,0 0 0,1 0 15,-1 0-15,0-21 0,1 0 0,-1 0 16,21 0-16,-20 0 0,-1-1 16,22-20-16,-22 0 0,0-1 0,1 1 15,-1-21-15,0-1 0,-21 22 0,22-22 16,-22 22-16,0-22 0,0 1 16,0 21-16,-21-22 0,22 1 15,-22 20-15,0 1 0,0 0 0,0-1 16,0 1-16,0 21 0,0 0 15,-22 21-15,1 0 0,0 0 16,21 21-16,-21 0 0,21 21 0,-21-21 16,0 22-16,21-1 0,0 0 15,-22 22-15,22-22 0,-21 1 0,0 20 16,21-21-16,0 22 0,0-22 0,-21 1 16,21 20-16,0-21 0,0 1 15,0-1-15,0-21 0,0 22 0,0-22 16,0 0-16,21 0 0,0 0 0,0 0 15,1-21-15,20 0 0,-21 0 16,21 0-16,1 0 0,-1 0 16,0-21-16,1 0 0,-1 0 0,-21 0 15,22 0-15,-1-1 0,-21-20 16,0 21-16,22-21 0,-22-1 0,-21 1 16,21 21-16,-21-22 0,21 1 0,-21 21 15,0 0-15,0 0 0,0-1 16,0 1-16,-21 21 0,0 0 15,0 0-15,-1 0 0,1 21 16,0-21-16,21 22 0,0-1 0,-21 0 16,21 21-16,-21-21 15,21 1-15,0 20 0,0-21 0,0 21 16,0-20-16,0-1 0,0 21 0,0-21 16,0 0-16,21 1 0,0-1 15,0 0-15,0-21 0,22 0 16,-22 0-16,21 0 0,1 0 0,-1 0 15,0 0-15,1 0 0,-1 0 16,0-21-16,1 0 0,-1-1 0,-21 1 16,21 0-16,-20 0 0,-1-21 0,0 20 15,0-20-15,0 21 0,-21-21 16,0 20-16,0 1 0,0 0 0,0 0 16,0 0-16,0 0 15,-21 21 1,0 21-16,21 0 15,-21 0-15,21 0 0,-21 0 0,21 1 16,0-1-16,0 0 0,-22 21 16,1-21-16,21 1 0,-21 20 0,21-21 15,0 0-15,0 0 0,-21 1 0,21-1 16,-21-21-16,21 21 0,0 0 16,-21-21-1,21-21 1,0 0-16,0 0 0,0-1 15,0 1-15,21 0 0,0 0 16,-21-21-16,21 20 0,0-20 16,0 21-16,1-21 0,-1 20 0,0-20 15,0 21-15,0 0 0,22 0 16,-22 21-16,0-22 0,21 22 0,-21 0 16,22 0-16,-22 0 0,0 0 0,0 0 15,0 22-15,-21-1 0,22 0 16,-22 0-16,0 0 0,0 0 0,0 22 15,0-22-15,0 21 0,0-21 0,0 1 16,0 20-16,0-21 0,0 0 16,0 0-16,0 1 0,0-1 0,0 0 15,0 0 1,0-42 15,0 0-31,0 0 0,21-1 16,0 1-16,0-21 0,-21 21 15,21-22-15,0 1 0,22 0 0,-22 21 16,0-22-16,0 1 0,0 21 0,22-22 16,-22 22-16,0 21 0,0-21 15,0 21-15,1 0 0,-1 0 16,-21 21-16,0 0 16,0 22-16,0-22 15,0 0-15,0 21 0,0-20 0,0 20 16,0 0-16,0-21 0,0 1 0,0 20 15,0-21-15,0 0 0,0 0 16,0 1-16,0-1 0,21 0 0,0 0 16,21-21-16,-20 21 0,-1-21 0,21 0 15,-21 0-15,22 0 0,-22 0 16,21 0-16,0 0 0,-20-21 0,20 0 16,-21 21-16,21-21 0,-20-22 0,-1 22 15,0 0-15,0-21 0,0-1 16,0 1-16,1 0 0,-1 21 15,-21-22-15,0 22 0,0-21 0,0 21 16,0-1-16,-21 22 16,-1 0-1,1 22-15,0-1 0,0 0 0,21 0 16,-21 21-16,21-20 0,-21 20 0,21-21 16,0 21-16,0-20 0,0-1 15,0 21-15,0-21 0,0 0 0,0 1 16,21-1-16,0-21 0,-21 21 15,21-21-15,0 0 0,0 0 0,1 0 16,-1 0-16,0 0 0,0 0 0,-21-21 16,21 21-16,0-21 0,1-1 15,-1 1-15,0 0 0,0-21 16,0 21-16,0-22 0,-21 1 0,22 21 16,-1-22-16,0 22 0,-21-21 0,0 21 15,21 21-15,-21-21 0,21 21 16,-21 21-1,0 0-15,0 0 0,0 0 0,-21 0 16,21 1-16,-21 20 0,0-21 16,21 0-16,-21 22 0,21-22 0,-22 0 15,1 0-15,21 0 0,0 0 0,-21 1 16,21-1 0,0-42 15,21-1-31,-21 1 15,21 0-15,1 0 0,-1 0 0,0-22 16,0 22-16,21-21 0,1 21 0,-1-22 16,0 22-16,1-21 0,-1 21 15,0 0-15,-20 21 0,-1-22 0,0 22 16,0 0-16,-21 22 0,0-1 16,0 0-16,0 21 15,-21-21-15,21 22 0,0-22 0,-21 21 16,0-21-16,21 22 0,0-22 0,-22 21 15,22-21-15,0 1 0,0-1 16,0 0-16,0 0 16,22-21-16,-1 0 0,0 0 0,0 0 15,0 0-15,0 0 0,1 0 16,-1 0-16,0 0 0,21-21 0,-21 0 16,1 0-16,20-1 0,-21 1 0,0-21 15,22 0-15,-22-1 0,21 1 16,-21-22-16,0 22 0,1-21 0,20 20 15,-21-20-15,0-1 0,0 1 16,-21 20-16,22-20 0,-22 21 0,21-1 16,-21 1-16,0 21 0,0 0 15,0-1-15,0 44 16,-21-1-16,-1 21 16,1 0-16,21 1 0,-21 20 0,0-20 15,0 20-15,21-21 0,-21 22 0,-1-1 16,1-20-16,0 20 0,21-20 15,0 20-15,0-21 0,0 1 0,0-22 16,0 21-16,0-21 0,0 1 0,0-1 16,0 0-16,21-21 0,0 0 15,1 0-15,-1 0 0,0 0 0,0 0 16,0-21-16,22 21 0,-22-21 0,0-1 16,0-20-16,21 21 0,-20-21 15,-1 20-15</inkml:trace>
  <inkml:trace contextRef="#ctx0" brushRef="#br0" timeOffset="103624.78">11112 12531 0,'0'0'0,"-21"21"0,0-21 0,0 0 16,21 21-16,21-21 15,0 0 1,22 0-16,-1 0 0,-21 0 15,21 0-15,1 0 0,-1 0 16,0 0-16,-20 0 0,20 0 0,-21 0 16,21 0-16,-20 0 0,-1 0 15,-21-21-15,21 0 0,0 21 0,-21-21 16</inkml:trace>
  <inkml:trace contextRef="#ctx0" brushRef="#br0" timeOffset="104332.13">13123 10732 0,'43'-85'31,"-22"64"-31,0 0 0,0-1 15,0 1-15,0 0 0,22 0 0,-1 0 16,0 0-16,-20 21 0,20 0 16,0 0-16,1 0 0,-1 0 0,-21 21 15,21 0-15,-20 0 0,20 21 16,-21-20-16,0 20 0,0 0 0,1 1 16,-22-22-16,0 21 0,0-21 0,0 22 15,0-22-15,0 21 0,0-21 16,0 0-16,0 1 0,0-1 15,-22-21-15,1 0 0,0 0 16,0 0 0,21-21-16,0-1 0,0 1 0,0 0 15,0-21-15,0 21 0,0-1 16,21-20-16,0 21 0,0-21 16,1-1-16,-1 22 0,0-21 15,0 21-15,0-1 0,22-20 0,-22 21 16,0 0-16,21 21 0,-21-21 0,1 21 15,-1 0-15,0 0 0,0 0 16,0 0-16,0 0 0</inkml:trace>
  <inkml:trace contextRef="#ctx0" brushRef="#br0" timeOffset="104711.92">14224 10795 0,'21'42'16,"0"-42"-16,0 0 0,1 0 15,-1 0-15,0 0 0,0 0 0,0 0 16,0 0-16,1-21 0,-1 0 16,21 0-16,-21 0 0,0 0 0,1-1 15,-1-20-15,0 21 0,0-21 0,-21-1 16,21 22-16,-21-21 0,0-1 16,0 22-16,0-21 0,0 21 0,-21 0 15,0 21-15,0 0 0,0 0 0,-1 0 16,-20 21-16,21 0 0,-21 0 15,20 21-15,-20 1 0,21-1 16,0 0-16,0 1 0,-1-1 0,22 0 16,-21 1-16,21-22 0,0 21 15,0-21-15,0 22 0,21-22 0,1 0 16,-22 0-16,21 0 0,21-21 0,-21 22 16,0-22-16,22 0 0,-22 0 15,21 0-15,1 0 0,-1 0 0,0-22 16,22 22-16,-22-21 0,0 0 0,22 0 15,-22-21-15,1 20 16,-1-20-16,0 0 0,1-1 0,-1-20 0,0-1 16</inkml:trace>
  <inkml:trace contextRef="#ctx0" brushRef="#br0" timeOffset="104947.78">15346 10075 0,'0'-21'16,"0"42"-16,0-84 0,0 42 0,0 0 15,-21 21-15,-1 0 0,1 0 16,-21 21-16,21 0 0,0 21 15,-1-21-15,1 22 0,0 20 16,0-20-16,0 20 0,0-21 0,-1 22 16,1-1-16,0 1 0,21-22 0,0 22 15,-21-22-15,21 0 0,0 1 16,0-1-16,0-21 0,0 0 0,21 22 16,0-22-16,0 0 0,1-21 15,-1 21-15,0-21 0,21 0 16,-21 0-16,22 0 0,-22 0 0,21 0 15,1-21-15,-22 0 0,0 21 0,0-21 16,0 0-16</inkml:trace>
  <inkml:trace contextRef="#ctx0" brushRef="#br0" timeOffset="105136.67">14965 10541 0,'-21'0'0,"42"0"0,-64 0 0,22 0 16,0 0-16,42 0 31,0 0-31,22 0 0,-22 0 16,21 0-16,22 0 0,-1-21 0,-20 0 15,20 21-15,1-21 0,20-1 0,-20 1 16,-1 0-16,1 0 0,-22 21 16,22-21-16</inkml:trace>
  <inkml:trace contextRef="#ctx0" brushRef="#br0" timeOffset="106148.09">15875 10329 0,'0'22'15,"0"-1"-15,-21 0 0,21 0 0,-21 0 16,-1 22-16,1-22 0,21 21 16,-21-21-16,21 22 0,-21-1 0,21-21 15,0 0-15,-21 22 0,21-22 16,0 0-16,0 0 0,0 0 16,0 0-16,0 1 0,0-1 0,21 0 15,0-21-15,0 0 0,0 0 16,1 0-16,20 0 0,0 0 0,1 0 15,-1 0-15,0-21 0,1 0 16,-1-1-16,0 1 0,1 0 0,-1-21 16,0 21-16,1-22 0,-22 1 15,21 21-15,-21-22 0,0 1 16,-21 21-16,0-21 0,0 20 0,0 1 0,0 0 16,-21 21-1,0 0 1,0 21-16,0 0 0,0 1 0,-1-1 15,1 21-15,0-21 0,0 22 16,0-22-16,21 21 0,-21-21 0,21 22 16,0-22-16,0 0 0,0 0 0,0 0 15,0 0-15,0 1 0,21-22 16,0 21-16,0-21 0,0 0 0,0 0 16,22 0-16,-1 0 0,0 0 0,1 0 15,-1 0-15,0 0 0,22 0 16,-22-21-16,1-1 0,-22 1 0,21-21 15,-21 21-15,22 0 0,-22-22 0,0 1 16,-21 0-16,21 20 16,-21-20-16,0 21 0,21 0 0,-21 0 15,-21 21 1,0 0-16,0 0 0,0 21 16,21 0-16,-22 0 0,22 21 0,-21-20 15,21-1-15,0 21 0,0-21 0,0 0 16,0 1-16,0-1 0,0 0 15,0 0-15,0 0 0,21 0 0,1 1 16,-1-22-16,21 0 0,-21 21 0,22-21 16,-1 0-16,21 0 0,1 0 15,-22 0-15,22 0 0,-22-21 0,22-1 16,-22 1-16,0 0 0,1 0 16,-22 0-16,21-22 0,-21 1 15,0 21-15,1-21 0,-1-43 16,-21 64-16,0-22 0,0 22 15,-21 42 1,-1 1-16,1-1 16,0 0-16,21 21 0,0-21 15,-21 22-15,0-1 0,21-21 0,-21 22 16,21-22-16,0 0 0,0 0 0,0 21 16,-22-20-16,22-1 0,0 0 15,-21-21-15,21 21 16,-21-42 15,21 0-31,0 0 16,0-1-16,0-20 0,0 21 0,0-21 15,21-1-15,0 1 0,1 0 0,-1-1 16,21-20-16,0 20 0,1 1 16,-1 0-16,22 21 0,-22-22 0,0 22 15,1 21-15,-1 0 0,0 0 0,1 21 16,-1 0-16,0 1 15,-21 20-15,22 0 0,-22 22 0,0-22 0,-21 22 16,0-22-16,0 0 0,0 1 0,-21-1 16,0 0-16,0 1 15,-1-22-15,1 0 0,0 21 0,0-42 16,0 21-16,0 1 0,-1-22 16,1 0-16,21-22 15</inkml:trace>
  <inkml:trace contextRef="#ctx0" brushRef="#br0" timeOffset="106607.79">19558 9906 0,'0'0'16,"21"0"-16,21-21 0,-20 0 0,-1 0 15,0-1-15,0 1 0,0 0 16,-21 0-16,0 0 0,0 0 0,0 42 31,-21 0-31,0 21 16,0-21-16,0 22 0,-1-1 0,1 22 15,-21-22-15,21 0 0,0 22 0,-22-22 16,22 0-16,0 22 0,-21-22 16,20 1-16,1 20 0,0-21 0,21 1 15,0-1-15,0-21 0,0 22 0,0-22 16,0 0-16,0 0 0,21-21 15,0 21-15,22-21 0,-22 0 16,21 0-16,-21 0 0,22 0 0,-22-21 16,21 0-16,-21 0 0,1 0 15,-1-1-15,0 1 0</inkml:trace>
  <inkml:trace contextRef="#ctx0" brushRef="#br0" timeOffset="107268.14">19410 10287 0,'-43'0'0,"86"0"0,-107 0 0,22 0 0,21 0 15,21-21-15,0 0 16,21 21-16,0 0 16,0-21-16,22 21 0,-1 0 0,0 0 15,22-22-15,-1 22 0,1-21 16,-1 21-16,1 0 0,-22-21 16,22 0-16,-22 21 0,0 0 0,-21 0 15,22 0-15,-22 0 0,-21 21 16,0 0-16,0 0 15,-21 1-15,0-1 0,-1 0 16,22 21-16,-21-21 0,0 1 0,0-1 16,21 21-16,0-21 0,0 0 15,0 1-15,0-1 0,0 0 16,21-21-16,0 0 0,0 0 0,1 0 16,-1 0-16,21 0 0,0 0 15,1 0-15,-1-21 0,0 0 16,1-1-16,20 1 0,-20 0 0,-1 0 15,0 0-15,1 0 0,-22-22 0,21 22 16,-21 0-16,-21 0 0,21 0 16,-21-1-16,0 1 0,0 0 15,-21 21 1,0 0 0,21 21-16,0 0 15,0 22-15,-21-22 0,21 21 0,0-21 16,0 22-16,0-1 0,-21 0 15,21 1-15,0 20 0,0-20 0,0-1 16,0 0-16,-21 22 0,21-22 16,0 0-16,-22 1 0,22-1 15,0 0-15,-21 22 0,0-22 0,21 1 16,-21-22-16,0 21 0,0 0 0,-1 1 16,-20-22-16,21 0 0,-21 0 0,20 0 15,-20-21-15,21 0 0,-21 0 16,-1 0-16,22 0 0,0-21 0,0 0 15,0-21-15,-1 21 0,22-22 0,0 1 16,0 21-16,0-22 0,0 1 16,0 21-16,0-21 0,0 20 0,22 1 15,-1 0-15,0 0 0,21 0 16,-21 0-16,1-1 0,20 1 0,-21 0 16,21 0-16,1 0 0</inkml:trace>
  <inkml:trace contextRef="#ctx0" brushRef="#br0" timeOffset="107575.97">20997 10139 0,'0'0'0,"0"-21"16,0 42 15,0 0-31,0 0 0,0 22 16,0-1-16,0 0 0,0 1 0,0 20 15,0 1-15,0-22 0,0 21 16,0-20-16,0 20 0,0-20 0,0 20 16,0-21-16,-21 1 0,21-1 0,-21 0 15,0 1-15,0-1 0,21-21 0,0 22 16,-22-22-16,22 21 0,-21-21 16,21 0-16,0-42 31,21 0-31,1 0 15,-22 0-15,21-22 0,-21 22 0,21-21 16,-21 0-16</inkml:trace>
  <inkml:trace contextRef="#ctx0" brushRef="#br0" timeOffset="107840.19">20976 10668 0,'0'-63'0,"0"232"16,0-402-16,0 360 0,0-296 0,0 126 0,0-20 0,21 42 16,-21-22-16,21 1 0,1 21 15,-1 0-15,0 0 0,0-1 0,0 1 16,22 0-16,-1 21 0,0 0 0,1 0 15,-1 0-15,0 0 0,1 0 16,-1 21-16,-21 0 0,21 1 0,-42-1 16,0 0-16,0 21 0,0-21 15,0 22-15,-21-22 0,-21 0 0,21 21 16,-22-20-16,1-1 0,0-21 16,-1 21-16,22 0 0,-21-21 0,0 0 15,20 21-15,1-21 0,0 0 0,42-21 31,22 0-15,-22 21-16,0-21 0,0 0 0,21-1 16</inkml:trace>
  <inkml:trace contextRef="#ctx0" brushRef="#br0" timeOffset="108196.62">21653 10308 0,'0'0'0,"22"0"16,-1 0-1,0 0-15,0 0 0,0 0 16,0 0-16,1 0 0,20-21 16,-21 21-16,0 0 0,22-21 0,-22 0 15,0 21-15,21-21 0,-21 21 16,1-22-16,-1 1 0,-21 0 0,0 0 16,0 0-16,0 0 15,-21 21-15,-1 0 16,1 0-16,0 0 0,-21 21 0,21 0 15,-22-21-15,22 21 0,-21 21 0,21-20 16,-1-1-16,1 21 16,0-21-16,21 0 0,0 22 0,0-22 15,0 0-15,0 0 0,0 0 0,21 1 16,0-1-16,22-21 0,-22 21 16,0-21-16,0 21 0,22-21 0,-22 0 15,0 0-15,21 0 0,-21 0 0,22-21 16,-22 0-16,0 21 0,0-21 15,0-1-15,1 22 0,-1-21 0,0 21 16</inkml:trace>
  <inkml:trace contextRef="#ctx0" brushRef="#br0" timeOffset="108888.3">14944 12065 0,'0'0'0,"0"-21"0,0 0 0,0 0 0,-22-1 15,22 1-15,0 0 0,0 0 0,0 0 16,-21 21-16,21-21 16,-21 21-16,21 21 15,0 21-15,-21-21 0,0 22 16,21-22-16,-21 21 0,21 0 0,0 1 15,0-1-15,0 0 0,0 1 16,-22-22-16,22 21 0,0-21 0,0 1 16,0-1-16,0 0 0,0 0 0,22 0 15,-1-21-15,0 0 16,21 0-16,-21 0 0,1-21 16,20 21-16,0-21 0</inkml:trace>
  <inkml:trace contextRef="#ctx0" brushRef="#br0" timeOffset="109184.14">15515 12002 0,'0'0'0,"21"-22"0,-21 1 0,21 0 0,-21 0 16,-21 21-1,0 0-15,0 0 0,0 0 0,-22 21 16,22-21-16,0 21 0,-21 0 16,21 1-16,-1-22 0,1 21 0,21 0 15,0 0-15,0 0 0,0 0 0,0 1 16,0-1-16,0 0 15,21-21-15,22 21 0,-22-21 0,0 21 16,21 0-16,-20-21 0,20 22 16,-21-22-16,0 21 0,0 0 15,1-21-15,-22 21 0,0 0 0,0 0 16,0 1-16,-43-22 0,22 21 16,0-21-16,-21 0 0,-1 21 0,1-21 15,21 0-15,-22 0 0,1 0 16,21 0-16,-21 0 0,20-21 0,1 21 15,0-21-15</inkml:trace>
  <inkml:trace contextRef="#ctx0" brushRef="#br0" timeOffset="109356.04">15028 11705 0,'-84'-21'31,"62"21"-15,22 21 0,22-21-16,-1 0 0,0 0 0,21 21 15,1 1-15</inkml:trace>
  <inkml:trace contextRef="#ctx0" brushRef="#br0" timeOffset="110064.63">17716 11769 0,'0'0'0,"22"0"16,-22 21 15,0 21-31,0-21 0,0 22 15,-22-1-15,22 0 0,-21 1 0,0 20 16,0-20-16,0 20 0,0-21 16,-22 1-16,22 20 0,-21-20 15,-1-1-15,1 0 0,0-21 0,-1 22 16,1-1-16,0-21 0,21 0 0,-22 1 16,1-22-16,21 0 0,0 0 15,-22 0-15,22 0 0,0 0 16,0-22-16,0 1 0,21 0 0,0 0 15,0-21-15,0 20 0,0-20 16,0 0-16,0-22 0,0 22 0,21 0 16,0-22-16,0 22 0,0-22 15,0 22-15,1 0 0,-1 20 16,0 1-16,0 0 0,0 21 0,0 0 16,1 21-16,-1 0 0,0 1 0,-21-1 15,21 21-15,0 0 0,-21 1 16,21-1-16,-21 0 0,22 1 0,-1-1 15,-21 0-15,21-20 0,0 20 0,0-21 16,0 0-16,1 0 0,-1 1 16,0-22-16,21 0 0,-21 21 0,1-21 15,20 0-15,-21 0 0,0 0 0,22-21 16,-22 21-16,0-22 0,0 1 16,0 0-16,0 0 0,1-21 15,-1 20-15,-21-20 0,21 0 0,-21 21 16,21-22-16,-21 1 0,0 21 15,0 0-15,0-1 0,0 1 0,0 42 16,0 1 0,0-1-16,0 0 0,-21 0 15,21 21-15,-21-20 0,21-1 0,-21 21 16,21-21-16,0 0 0,-22 22 0,22-22 16,0 0-16,-21-21 0,21 21 15,0 0-15,21-21 31,1 0-31,-22-21 0</inkml:trace>
  <inkml:trace contextRef="#ctx0" brushRef="#br0" timeOffset="110248.53">18097 11896 0,'0'-21'15,"0"42"-15,0-64 0,-21 43 0,21-21 16,-21 21-16,0 0 15,0 0-15,42 0 32,0 0-17,0 21-15,0-21 0,22 0 16,-22 0-16,0 22 0</inkml:trace>
  <inkml:trace contextRef="#ctx0" brushRef="#br0" timeOffset="110600.33">18648 11959 0,'0'0'0,"-21"0"31,-1 0-15,1 0-16,0 0 0,0 21 0,0 1 0,0-22 16,-22 21-16,22 0 0,0 0 15,-21 0-15,42 22 0,-22-22 16,22 0-16,-21 0 0,21 0 0,0 0 15,0 1-15,0-1 0,21 0 0,1 0 16,-22 0-16,21 0 0,0-21 16,-21 22-16,0-1 0,21-21 0,-21 21 15,0 0-15,-21 0 16,0-21 0,-22 0-16,22 21 0,0-21 15,-21 0-15,21 0 0,-22 0 0,22 0 16,0 0-16,0 0 0,0 0 15,-1 0-15,22-21 16,0 0-16,22 0 16,-1 0-16,21 0 0,0-22 15</inkml:trace>
  <inkml:trace contextRef="#ctx0" brushRef="#br0" timeOffset="110844.19">19092 11663 0,'0'0'0,"-21"0"16,0 0-16,0 21 16,0 0-16,-1 22 0,1-22 15,0 0-15,0 21 0,0 1 16,0-1-16,-1 0 0,1 1 16,0 20-16,0-21 0,21 1 0,0-1 15,-21 0-15,21-20 0,0 20 16,0-21-16,0 0 0,0 0 0,0 1 15,0-1-15,21-21 0,0 0 0,0 21 16,0-21-16,1 0 0,-1 0 0,0 0 16</inkml:trace>
  <inkml:trace contextRef="#ctx0" brushRef="#br0" timeOffset="111008.09">18859 12150 0,'0'0'0,"0"-21"15,0-1 1,22 1 0,-1 21-1,0 0-15,0-21 0,0 21 0,22-21 16,-1 21-16,-21-21 0,21 0 0,1 21 16</inkml:trace>
  <inkml:trace contextRef="#ctx0" brushRef="#br0" timeOffset="111587.76">20256 11811 0,'22'-21'0,"-44"42"0,65-42 16,-22 21-16,0 0 0,0 0 0,-21 21 15,0 0 1,0 0-16,0 22 0,0-22 0,0 21 15,-21 1-15,-21-1 0,21-21 0,-1 21 16,-20 1-16,0-1 0,-1 0 16,22-20-16,-21 20 0,0-21 0,-1 0 15,1 0-15,0 1 0,20-22 0,1 21 16,0-21-16,0 0 0,0 0 16,21-21-1,0-1-15,21 1 0,0 0 16,-21 0-16,42 0 0,-20 0 15,-1-1-15,0 1 0,21 0 0,-21 0 16,1 21-16,-1 0 0,0 0 0,0 0 16,21 0-16,-20 0 0,-1 21 15,0 0-15,-21 0 0,21 1 0,0-1 16,0 0-16,1 0 0,-1 0 0,0 0 16,0 1-16,0-1 0,0 0 15,1 0-15,20 0 0,-21-21 0,0 21 16,22-21-16,-22 0 0,21 0 0,0 0 15,1 0-15,-1 0 16,-21 0-16,22 0 0,-1 0 0,0-21 16,-21 0-16</inkml:trace>
  <inkml:trace contextRef="#ctx0" brushRef="#br0" timeOffset="112180.42">21230 11917 0,'0'0'0,"0"-42"0,21-107 31,-21 128-31,0 42 16,-21 22-16,0-22 16,21 21-16,-21 1 0,21-1 15,-21 21-15,-1-20 0,22 20 16,-21-20-16,0-1 0,0 0 0,0 1 16,21-1-16,-21 0 0,-1-21 15,1 22-15,0-22 0,21 0 0,0 0 16,0 0-16,0-42 31,21 0-31,0 0 16,1 0-16,-1-22 0,0 22 0,0-21 15,21 21-15,-20-22 0,-1 1 16,0 21-16,0 0 0,0 0 0,0-1 16,1 1-16,-22 42 15,0 1 1,0-1-16,0 21 0,0-21 0,0 0 15,0 1-15,0 20 0,0-21 0,21 0 16,-21 0-16,21 1 0,0-1 16,0 0-16,0 0 0,1 0 0,-1-21 15,21 0-15,0 0 0,1 0 0,-1 0 16,0 0-16,1 0 0,-1 0 16,22-21-16,-22 21 0,0-21 0,1 0 15,-1-22-15,-21 22 0,21-21 0,-20 0 16,-22-22-16,0 22 0,0-22 15,0 1-15,0 20 0,0-20 0,0-1 16,-22 22-16,1 0 0,0 21 16,0-22-16,0 43 0,-22-21 15,1 21-15,21 0 0,-21 0 0,-1 0 16,22 21-16,-21 0 0,21 1 0,-1-1 16,22 0-16,0 21 0,0-21 15,0 22-15,0-22 0,0 21 0,22-21 16,-1 1-16,0-1 0,21 0 0,1 0 15</inkml:trace>
  <inkml:trace contextRef="#ctx0" brushRef="#br0" timeOffset="112500.24">22246 12298 0,'0'0'0,"42"0"31,-20 0-31,-1 0 0,0-21 16,0 0-16,0 21 0,22-22 0,-22 1 15,0 0-15,0 0 0,0 0 16,0-22-16,-21 22 0,0-21 0,0 21 16,0 0-16,0-22 0,0 22 0,-21 0 15,0 21-15,0 0 0,-21 0 16,20 0-16,-20 0 0,21 21 0,-21 21 16,-1-20-16,22 20 0,-21-21 15,21 21-15,-1 1 0,1-1 16,0-21-16,21 22 0,0-1 0,0-21 15,0 0-15,0 22 0,0-22 0,21 0 16,22 0-16,-22-21 0,0 21 16,0-21-16,21 0 0,-20 0 0,20 0 15,0 0-15,1 0 0,-1-21 0,0 21 16,1-21-16</inkml:trace>
  <inkml:trace contextRef="#ctx0" brushRef="#br0" timeOffset="112975.98">22987 11726 0,'0'0'16,"0"-42"-16,0 0 0,0-1 0,0 22 16,0 0-16,0 0 0,0 0 15,-21 21-15,0 0 0,21 21 16,-22 0-16,1 21 0,21-20 0,-21 20 16,21 0-16,0 1 0,-21-1 15,21 21-15,-21-20 0,21 20 0,-21-20 16,21 20-16,-22-21 0,22 1 0,0-1 15,0 0-15,-21 1 0,21-22 16,-21 21-16,21-21 0,0 1 16,0-1-16,-21-21 0,21-21 31,0-1-31,0 1 16,0 0-16,21-21 0,0 21 15,0-1-15,1-20 0,-1 0 16,21 21-16,-21-22 0,22 22 0,-1 0 15,0 0-15,1 0 0,-22-1 16,21 22-16,-21 0 0,22 0 0,-22 0 16,0 22-16,-21-1 0,21 0 0,-21 21 15,0-21-15,0 22 0,0-22 16,0 21-16,-21-21 0,0 1 0,0 20 16,-1-21-16,1 0 0,-21 0 15,0 1-15,-1-1 0,22-21 0,-21 21 16,-1-21-16,22 21 0,-21-21 15,21 0-15,21-21 32,0 0-32,0 0 0,42-1 0,-21 1 15</inkml:trace>
  <inkml:trace contextRef="#ctx0" brushRef="#br0" timeOffset="113483.7">23580 11705 0,'0'0'0,"42"-21"32,-21 21-32,0-21 0,0 21 15,1 0-15,-1 0 0,0-21 0,21 21 16,1-21-16,-22-1 0,21 22 0,0-21 16,-20 21-16,20-21 0,-21 21 15,-21-21-15,0 0 0,-21 0 16,0 21-16,0 0 15,-22 0-15,1 0 0,-22 21 0,22 0 16,0 0-16,-1 0 0,1 0 0,0 22 16,21-22-16,-1 0 0,1 0 15,21 22-15,0-22 0,0 0 16,0 21-16,0-21 0,21 1 0,1-1 16,-1 0-16,0 0 0,21 0 15,-21 0-15,22 1 0,-22-22 0,21 0 16,-21 21-16,22-21 0,-22 0 0,0 0 15,0 0-15,0 0 0,-42 0 32,0 0-32,0 0 0,0 0 0,-22 0 15,1 0-15,0 0 0,21 21 16,-22 0-16,1 0 0,0 0 0,20 22 16,-20-22-16,21 21 0,0-21 15,0 1-15,21 20 0,0-21 16,0 21-16,-22-20 0,22-1 0,0 0 15,0 0-15,0 0 0,22-21 0,-22 21 16,21-21-16,0 0 0,21 0 16,-21 0-16,22 0 0,-22 0 0,21 0 15,22 0-15,-22-21 0</inkml:trace>
  <inkml:trace contextRef="#ctx0" brushRef="#br0" timeOffset="113784.13">24596 11134 0,'0'0'0,"-22"-43"0,1 22 0,-21 0 0,21 0 15,0 21-15,-1 0 0,1 0 0,0 21 16,0 0-16,0 22 0,0-22 16,-1 42-16,1-20 0,21 20 0,-21 1 15,21 20-15,-21-20 0,21-1 16,-21 1-16,21 20 0,0-20 0,0 21 15,0-22-15,-21 1 0,21-1 0,0 1 16,-22-22-16,22 21 0,0-20 16,0-1-16,0-21 0,0 22 0,0-22 15,0 0-15,0 0 0,22-21 32,-1-21-17,0 0-15,0 0 0</inkml:trace>
  <inkml:trace contextRef="#ctx0" brushRef="#br0" timeOffset="114116.94">24384 12256 0,'21'0'62,"0"0"-62,0 0 16,1-22-16,-1 1 0,0 21 0,0-21 15,0 0-15,-21 0 0,21 0 0,-21-1 16,22 1-16,-22 0 0,0 0 16,-22 21-1,1 0-15,0 0 0,0 0 0,0 21 16,0 0-16,-1 0 0,1 1 16,0-1-16,0 21 0,21-21 0,-21 0 15,21 1-15,-21-1 0,21 0 0,0 0 16,0 0-16,0 0 0,0 1 15,0-1-15,21 0 16,0-21-16,0 0 0,0 0 0,0 0 16,22 0-16,-1 0 0,-21 0 15,22 0-15,-1 0 0,0-21 0,1 0 16</inkml:trace>
  <inkml:trace contextRef="#ctx0" brushRef="#br0" timeOffset="115665.04">24955 12107 0,'0'-21'16,"0"42"-16,0-63 0,0 21 0,-21 21 15,0 0 1,0 0-16,0 21 0,21 0 16,-21 0-16,21 1 0,0-1 15,-22 0-15,22 0 0,0 0 16,-21 0-16,21 1 0,0-1 0,0 0 16,0 0-16,0 0 0,0 0 0,0 1 15,0-44 32,0 1-47,0 0 16,0-21-16,0 21 0,21-1 15,1-20-15,-1 21 0,-21-21 16,21 20-16,0-20 0,0 21 0,0 0 16,1 0-16,-1-1 0,0 1 15,0 0-15,0 21 0,0 0 16,1 0-16,-22 21 15,0 0-15,0 1 0,0 20 0,0-21 16,0 0-16,0 22 0,0-22 16,0 0-16,0 0 0,0 0 0,0 0 15,0 1-15,-22-1 0,22 0 16,0-42 31,0 0-47,0-1 15,0 1-15,0 0 0,22 0 16,-1 0-16,0 0 0,0-22 0,0 22 16,0-21-16,1 21 0,-1-1 15,0 1-15,-21 0 0,21 0 0,0 21 16,0 0-16,1 0 0,-22 21 16,0 0-1,0 22-15,0-22 0,0 0 16,0 0-16,0 21 0,0-20 15,0-1-15,0 0 0,0 0 0,0 21 16,0-20-16,0-1 0,0 0 16,0 0-16,21-21 0,-21 21 15,21 0-15,21-21 0,-21 0 16,1 0-16,20 0 0,-21 0 0,21 0 16,-20 0-16,-1 0 0,0 0 15,0 0-15,0-21 0,0 0 0,1 0 16,-1 0-16,0 0 0,-21-1 0,21-20 15,-21 21-15,21-21 0,-21 20 16,0-20-16,0 21 0,0 0 0,0 0 16,-21 21-1,0 0-15,0 0 0,21 21 16,-21 0-16,-1 0 0,1 0 0,21 0 16,0 1-16,0-1 0,0 0 15,-21 0-15,21 0 0,0 0 16,0 1-16,0-1 0,0 0 0,21 0 15,0-21-15,1 0 16,-1 0-16,0 0 0,0 0 16,0 0-16,0 0 0,1 0 15,-1-21-15,-21 0 0,21 21 0,0-21 16,0-22-16,0 22 0,1 0 16,-1 0-16,0-22 0,-21 22 0,21 21 15,-21-21-15,21 0 0,-21 42 31,-21 0-31,0 0 16,21 1-16,-21-1 16,0-21-16,21 21 0,-22 0 0,22 0 15,-21 0-15,21 1 0,-21-22 16,21 21-16,-21-21 16,42-21 15,0 21-31,0-22 15,1 1-15,-1 0 0,0 0 0,0-21 16,0 20-16,0 1 0,-21 0 16,22 21-16,-1-21 0,0 21 0,-21 21 15,0 0 1,0 0-16,0 1 16,0-1-16,0 0 0,0 0 0,0 0 15,0 0-15,0 1 0,0-1 0,0 0 16,0 0-16,21 0 15,0-21-15,0 0 0,1 0 16,-1 0-16,0 0 0,0 0 16,0 0-16,0-21 15,1 0-15,-1 0 0,-21 0 0,21-22 16,0 22-16,0-21 0,-21-22 16,21 22-16,1 0 0,-1-22 0,0 22 15,0-1-15,0-20 0,0 21 16,1-1-16,-1-20 0,0 20 0,-21 22 15,0-21-15,0 0 0,0 20 16,0 1-16,-21 42 31,21 1-31,-21-1 0,21 0 16,-22 0-16,22 21 0,0-20 0,-21-1 16,0 21-16,0 0 0,21-20 15,-21 20-15,21 0 0,-21 1 0,21-1 16,-22 21-16,22-20 0,0-22 0,0 21 15,0 1-15,0-22 0,0 21 16,0-21-16,0 0 0,0 1 16,0-1-16,0 0 0,22-21 0,-22 21 15,21-21-15,0 0 0,0 0 16,0 0-16,0 0 0,1 0 16,-1 0-16,0 0 0,0-21 0,0 0 15,0 0-15,1-1 0,-1 1 16</inkml:trace>
  <inkml:trace contextRef="#ctx0" brushRef="#br0" timeOffset="115875.92">26437 11896 0,'-21'0'0,"42"0"0,-63 0 16,-1 0-16,22 0 15,0 0-15,21 21 16,21-21-1,0 0-15,1 0 0,-1 0 16,21 0-16,-21 0 0,0 0 0,1 0 16,-1 0-16,0 0 0,0 0 15,0 0-15,0 0 0,1 0 0,-1 0 16,21-21-16,-21 21 0</inkml:trace>
  <inkml:trace contextRef="#ctx0" brushRef="#br0" timeOffset="116296.69">27199 11726 0,'0'0'0,"-21"0"16,42 0 0,0 0-16,0 0 15,1 22-15,-1-22 0,0 21 16,0-21-16,21 21 0,-20-21 0,-1 21 15,0-21-15,0 21 0,0-21 16,0 0-16,-21 21 0,22-21 16,-1 22-16,0-22 15,-21 21 32,0 0-31,0 0-16,-21 0 15,0 22-15,-1-22 0,1 0 0,-21 0 16,0 21-16,-1-20 0,1 20 16,0-21-16,-1 0 0,22 0 0,-21 22 15,-1-22-15,1 0 16,21-21-16,-21 21 0,20 0 0,1-21 16,-21 22-16,21-22 0,0 21 15,-1-21-15,1 0 16,0 21-16,0-21 0</inkml:trace>
  <inkml:trace contextRef="#ctx0" brushRef="#br0" timeOffset="117871.7">698 15007 0,'-21'0'0,"0"0"16,0 0 0,0 0-16,0 0 0,-1 0 15,1 0-15,0 0 0,-21 0 16,-1 0-16,1 0 0,0 0 0,-22 0 16,1 0-16,-22 0 0,22 0 15,-22 0-15,148 0 78,43 0-78,0 0 16,0 0-16,0 0 0,0 0 16,-1 0-16,-20-21 0,21 21 0,-21 0 15,-1-21-15,1 21 0,0-21 16,-1 21-16,1-21 0,-22 21 0,-20 0 15,-1-22-15,0 22 0,-20 0 16,-1-21-16,-21 0 16,0 0-16,-21 21 15,-1-21-15,-20 21 0,0-21 0,-1 21 16,1 0-16,-21-22 0,20 22 16,1 0-16,0-21 0,20 21 0,-20 0 15,21 0-15,0 0 0,0 0 16,21-21-16,42 21 15,-21 0 1,21 0-16,1 0 0,20 0 16,-20 0-16,20 0 0,-21 0 0,1 0 15,20 0-15,-42 21 0,22 0 16,-22 1-16,0-1 0,-21 21 16,0-21-16,0 0 0,-21 22 0,0-22 15,-22 21-15,1 1 0,0-22 16,-1 21-16,1 0 0,-21 1 15,20-1-15,1 0 0,0 1 0,-1-22 16,1 21-16,21-21 0,0 1 16,21-1-16,0 0 0,21-21 15,21 0-15,0 0 0,1-21 16,20-22-16</inkml:trace>
  <inkml:trace contextRef="#ctx0" brushRef="#br0" timeOffset="123148.29">2159 14161 0,'0'0'16,"-21"0"-16,0 0 0,-1 0 16,1 0-1,21 21-15,0 0 16,0 0-16,21-21 15,1 0 1,-1 0-16,21 0 0,0 0 0,1 0 16,-1 0-16,0-21 0,1 0 15,20 21-15,-42-21 0,22-1 16,-1 1-16,-21 0 0,0 0 16,1 0-16,-22 0 0,0-1 0,0 1 15,0 0-15,-22 0 16,1 21-16,0 0 0,0 0 0,0 0 15,0 0-15,-1 0 0,-20 0 16,21 21-16,21 0 0,-21 0 0,21 1 16,-21-1-16,21 21 0,0 0 15,0 1-15,0-1 0,0 0 16,0 22-16,0-22 0,21 22 0,0-22 16,-21 22-16,21-22 0,0 21 15,-21-20-15,21-22 0,1 21 16,-22 1-16,0-22 0,0 0 15,21 21-15,-21-21 0,0 1 16,-21-22 0,-1 0-16,1 0 0,0 0 15,-21-22-15,21 22 0,-22-21 16,22 0-16,-21 0 0,21 0 0,-22 0 16,22 21-16,0-22 0,-21 1 15,20 21-15,1 0 0,0 0 16,21 21-1,0 1-15,0-1 16,0 0-16,21 0 16,0 0-16,1 0 0,-1-21 0,21 22 15,0-22-15,-20 0 0,20 0 16,21 0-16,-20 0 0,20 0 0,-20 0 16,20-22-16,1 1 0,-1 0 15,-21 0-15,22 0 0,-22 0 0,22-22 16,-22 22-16,0-21 0,-20-1 15,20-20-15,-21 21 0,0-1 0,0-20 16,-21 20-16,0 1 0,0-21 16,0 20-16,0 22 0,0-21 0,0 21 15,0-1-15,0 1 0,0 0 16,0 0-16,-21 42 31,21 0-31,-21 0 0,21 1 16,0 20-16,0 0 0,0 22 0,0-22 15,0 22-15,0-1 0,0 1 16,0-1-16,0 1 0,-21-1 0,21 22 16,0-22-16,0 22 0,0 21 15,-21-22-15,21 1 0,0 21 0,0-21 16,0-1-16,0 22 0,0-21 16,0-1-16,0 1 0,0 0 15,0-22-15,0 1 0,0-1 0,0-20 16,0-1-16,21-21 0,0 0 15,-21 0-15,21-21 0,0 0 0,1 0 16,-1-21-16,0 0 0,0-21 16,0 21-16,22-43 0,-22 22 0,21-22 15,0 1-15,-20-1 0,20 1 16,-21-1-16,0 1 0,0-1 0,-21-20 16,0 20-16,0 1 0,-42-1 0,21 1 15,-21 20-15,-1 1 0,1 0 16,0-1-16,-22 22 0,22 0 0,-1 0 15,1 21-15,0-21 0,-1 21 16,22 0-16,0 0 0,0-22 16,21 1-16,21 0 15,0 21-15,0-21 16,1 0-16,20 21 0,0-21 16,1-1-16,20-20 0,1 21 0,20-21 15</inkml:trace>
  <inkml:trace contextRef="#ctx0" brushRef="#br0" timeOffset="125903.76">4170 14118 0,'0'0'0,"-21"0"0,-1 0 0,1 0 0,0 0 15,42 0 16,0 0-31,1 0 0,-1 0 16,21-21-16,0 21 0,1-21 0,-1 0 16,22 21-16,-1-21 0,-21-1 0,22 1 15,-1 0-15,-20 0 0,-1 0 16,0 0-16,1-1 0,-43 1 0,0 0 16,0 0-16,-21 0 15,-1 21-15,-20 0 0,-21 0 0,-1 0 16,1 0-16,-1 21 0,1-21 15,-1 21-15,22 0 0,-22 0 0,22 1 16,0 20-16,20-21 0,-20 0 16,21 22-16,21-22 0,0 21 15,0-21-15,0 0 0,0 1 0,0 20 16,21-21-16,0 0 0,0 0 16,1 1-16,20-22 0,0 21 0,1-21 15,-1 0-15,0 0 0,1 0 16,-1 0-16,0 0 0,1 0 0,-22 0 15,0 0-15,-42 0 16,0 0-16,-22 0 16,1 0-16,0 21 15,-1 0-15,1 0 0,0 0 0,-1 1 16,22-1-16,-21 21 0,21 0 16,-1-20-16,1 20 0,0 0 0,21-21 15,0 22-15,0-22 0,0 21 16,0-21-16,0 1 0,0-1 0,21 0 15,0 0-15,1 0 0,-1-21 0,21 0 16,-21 0-16,22 0 0,-1 0 16,0 0-16,1-21 0,-1 21 0,0-21 15,22-21-15,-22 20 0,0-20 16,22 21-16,-22-43 0,1 22 0,-1 0 16,0-22-16,1 1 15,-22-1-15,21 1 0,-21-1 0,0 1 16,1-1-16,-1 22 0,-21-22 0,0 1 15,21 21-15,0-1 0,-21 1 16,21 0-16,-21 20 0,0 1 0,0 0 16,0 0-16,0 42 15,0 0-15,0 22 16,0-22-16,0 21 0,0 0 16,0 1-16,0-1 0,-21 22 0,0-22 15,0 21-15,21 1 0,0-1 0,0 1 16,-21 21-16,21-43 0,0 21 15,0 1-15,0-22 0,0 1 0,0-22 16,0 21-16,21-21 0,-21 0 16,21-21-16,0 0 0,0 0 15,0 0-15,1 0 0,-1 0 0,21 0 16,0-21-16,-20 0 0,20 0 16,0-21-16,1 20 0,-1 1 0,0-21 15,-21 21-15,22-22 0,-22 1 16,0 21-16,0-21 0,-21 20 0,0 1 15,0 0-15,0 0 0,-21 21 16,0 0-16,0 0 16,0 0-16,-1 21 0,-20-21 0,21 21 15,0 0-15,0 1 0,-1-1 16,22 0-16,0 0 0,-21 21 16,21-20-16,0-1 0,0 0 15,0 0-15,0 0 0,21 0 0,-21 1 16,22-1-16,-1-21 0,0 21 0,0-21 15,21 0-15,-20 0 0,-1 0 16,21 0-16,0 0 0,1-21 0,-1 21 16,0-21-16,1-1 0,-1 1 15,0 0-15,-20 0 0,20-21 16,-21 20-16,0-20 0,0 21 0,1-21 0,-22 20 16,0 1-16,0 0 0,0 0 15,0 0-15,0 0 0,0 42 31,0 0-31,0 0 0,0 0 16,0 0-16,-22 1 0,22-1 0,0 21 16,-21-21-16,21 22 0,0-22 15,0 0-15,0 21 0,0-21 0,0 1 16,0-1-16,0 0 0,0 0 16,0 0-16,0 0 0,0-42 46,21 0-46,-21 0 0,22 0 16,-22 0-16,0-22 0,0 22 0,21-21 16,0-1-16,-21 1 0,21 21 15,0-21-15,-21-1 0,21 22 0,1-21 16,-1 21-16,0 21 0,-21-22 16,21 22-16,0 0 0,0 0 15,1 22-15,-22-1 16,21 0-16,-21 0 0,0 21 0,0-20 15,0-1-15,0 21 0,21-21 0,-21 22 16,0-22-16,21 21 0,-21-21 16,0 0-16,0 1 0,21-1 0,-21 0 15,21 0-15,1-21 0,-1 0 16,0 0-16,0 0 16,0 0-16,0 0 0,22-21 15,-22 0-15,0 0 0,21-1 16,-20 1-16,20 0 0,-21-21 0,0-1 15,43-20-15,-22 21 0,-21-1 16,0 22-16,1 0 0,-1 0 16,-21 0-16,0-1 0,0 1 0,0 42 31,0 1-31,-21-1 16,21 0-16,-22 0 0,1 0 15,21 22-15,-21-22 0,21 21 16,0-21-16,0 22 0,-21-22 0,21 21 15,0-21-15,0 0 0,0 1 0,0-1 16,21 0-16,0 0 0,0 0 16,1-21-16,20 0 0,-21 21 0,21-21 15,1 0-15,-22 0 0,21 0 16,1-21-16,-1 21 0,0-21 0,1 0 16,-1 0-16,-21 0 0,21-1 0,1-20 15,-22 21-15,21 0 0,-21-22 16,1 1-16,-22 21 0,0-21 0,21 20 15,-21-20-15,0 21 0,0 0 16,0 0-16,-21 21 16,-1 0-16,1 0 0,0 0 0,0 0 15,0 21-15,0 0 0,21 0 16,-22 0-16,22 0 0,0 1 0,-21 20 16,21-21-16,0 0 0,0 0 0,0 1 15,0 20-15,21-42 0,1 21 16,-22 0-16,21 0 0,0-21 0,0 0 15,21 0-15,-20 0 0,-1 0 16,21 0-16,0 0 0,-20-21 0,20 21 16,-21-21-16,0 0 0,22 0 0,-22 0 15,0-1-15,0 1 16,-21 0-16,0-21 0,21 21 0,-21-1 16,0 1-16,0 0 0,0 0 0,0 0 15,-21 42 16,21 0-31,-21 0 0,21 0 16,0 1-16,0 20 0,-21-21 0,21 0 16,-21 0-16,21 1 0,-22-1 0,22 0 15,0 0-15,0 0 0,0 0 16,0-42 31,22 0-47,-1 0 0,0-21 15,0 20-15,0 1 0,0-21 16,-21 21-16,22-22 0,-1 22 0,0-21 16,0 21-16,0 0 0,0-1 0,1 22 15,-1 0 1,0 22-16,-21-1 16,0 0-16,0 0 0,0 0 15,0 22-15,0-22 0,0 21 0,0-21 16,0 0-16,0 1 0,0-1 0,0 0 15,21 0-15,-21 0 0,21 0 16,0-21-16,1 0 16,-1 0-16,0 0 0,0 0 0,21 0 15,-20 0-15,-1-21 0,0 0 16,21 0-16,-21-21 0,1 20 0,-1-20 16,0 0-16,0 21 0,0-43 15,0 22-15,-21-1 0,22 1 0,-22 0 16,21-1-16,-21 1 0,0 0 0,0-1 15,0 1-15,0 21 0,0-21 16,0 20-16,0 1 0,0 42 31,0 1-31,-21-1 0,-1 21 0,22 0 16,0-20-16,0 20 0,-21 0 16,21 1-16,-21-1 0,21 21 15,-21-20-15,21-1 0,-21 0 0,21 1 16,0-1-16,0 0 0,0-20 15,0 20-15,0-21 0,0 0 0,0 0 16,21-21-16,0 0 0,-21 22 0,21-22 16,0 0-16,1 0 0,-1 0 15,0 0-15,0-22 0,0 1 0,0 0 16,1 0-16,-1 0 0,0 0 16,21-64-1</inkml:trace>
  <inkml:trace contextRef="#ctx0" brushRef="#br0" timeOffset="126085.66">8361 14182 0,'0'0'0,"-64"0"31,64 21-31,21-21 16,22 0-1,-22 0-15,0 0 0,0 0 0,22 0 16,-22 0-16,21 0 0,-21 0 0,22 0 15,-1-21-15,-21 21 16,21-21-16,1-1 0,-22 22 0,21-21 16</inkml:trace>
  <inkml:trace contextRef="#ctx0" brushRef="#br0" timeOffset="127116.54">9419 14288 0,'0'-85'32,"0"64"-32,0 0 0,21-1 0,0 1 15,22 0-15,-22 21 0,0 0 16,21-21-16,-20 21 0,-1 0 16,21 0-16,-21 0 0,0 21 0,22 0 15,-22 0-15,0 1 0,0-1 16,-21 21-16,0-21 0,0 22 15,0-1-15,0 0 0,0 1 0,0-1 16,0 0-16,0-21 0,-21 22 16,21-22-16,-21 0 0,0 0 0,0 0 15,-1-21-15,1 0 16,21-21 0,0 0-16,0 0 15,0-21-15,0 20 0,0-20 16,21 0-16,1-1 0,-1 22 0,0-21 15,21 0-15,-21-1 0,22 22 0,-22-21 16,21 21-16,1-1 16,-22 1-16,21 21 0,-21 0 0,0 0 15,1 0-15,-1 0 0,0 21 0,0 1 16,-21 20-16,0-21 16,0 0-16,0 22 0,0-1 0,0-21 15,0 21-15,0 1 0,0-22 16,0 21-16,0-21 0,0 1 0,0 20 15,0-21-15,0 0 0,0 0 16,21-21-16,0 0 16,1 0-16,-1 0 0,0 0 0,0-21 15,0 0-15,0 0 16,22 0-16,-22 0 0,0-1 16,0 1-16,0-21 0,-21 21 0,22-22 15,-1 22-15,-21-21 0,0 21 16,21 0-16,-21-1 0,21 1 0,-21 0 15,0 0-15,0 42 32,-21 0-17,21 0-15,0 1 0,-21-1 0,21 21 16,-21-21-16,21 22 0,0-22 16,0 21-16,0-21 0,0 22 15,0-22-15,0 0 0,0 0 0,0 0 16,21 0-16,-21 1 0,21-1 15,0-21-15,0 0 0,22 0 0,-22 0 16,21 0-16,-21 0 0,22 0 16,-1-21-16,0 21 0,-21-22 0,22 1 15,-1-21-15,0 21 0,-20-22 0,-1 22 16,0-21-16,0 0 0,-21-1 16,0-20-16,0 20 0,0 1 0,0 21 15,0-21-15,-21-1 0,-21 22 16,20 0-16,1 0 0,-21 21 15,21 0-15,-22 0 0,1 0 0,0 0 0,-1 0 16,22 21-16,-21 0 16,0 0-16,-1 0 0,1 1 0,0-1 15,-1 21-15,1-21 0,0 22 0,-1-22 16</inkml:trace>
  <inkml:trace contextRef="#ctx0" brushRef="#br0" timeOffset="129836.21">677 16087 0,'0'21'0,"0"0"16,21-21-1,1 0-15,-1 0 0,0 0 16,0-21-16,0 0 0,22 0 0,-22-1 16,21 1-16,-21 0 0,22-21 15,-22 21-15,21-22 0,0 1 16,1 21-16,-22-22 0,0 1 0,0 21 15,0-21-15,-21-1 0,22 22 16,-22-21-16,0-1 0,0 22 0,-22 0 16,1 0-16,0 0 0,0 21 15,0 0-15,0 0 0,-1 0 16,1 21-16,-21 0 0,21 21 16,0 1-16,-1-1 0,22 22 15,-21-1-15,21 1 0,-21 20 0,0 1 16,21 0-16,0-1 0,0 1 15,-21 0-15,21-1 0,0 1 0,0 0 16,0-1-16,0 1 0,0 0 16,0-1-16,21 1 0,0-22 15,-21 1-15,21-1 0,0 1 0,-21-22 16,22 1-16,-22-1 0,21-21 16,0 0-16,0 0 0,0-21 15,0 0-15,1-21 16,-1 0-16,0 0 0,0-21 15,0-1-15,0 22 0,22-42 0,-22 20 16,0-20-16,-21-1 0,0 1 16,0-1-16,0 1 0,0-1 15,-21 1-15,-21 20 0,20-20 0,-20 21 16,0-1-16,-1 1 0,22 21 16,-21 0-16,0-1 0,20 22 0,-20 0 15,21-21-15,0 21 0,0 0 16,42-21 15,0 0-31,21 21 16,-21-21-16,22 21 0,-1-21 0,22-1 15,-22 1-15,21-21 0,-20 21 16,20-22-16,-20 22 0,20-21 0,-21 0 16,1-1-16,-1 22 0,0-21 15,-20 21-15,-1-1 0,-21 1 0,21 21 16,-21-21-16,0 42 31,0 0-31,0 1 0,0 20 0,0-21 16,-21 21-16,21 1 0,0-1 15,0 0-15,0 1 0,0-22 0,0 21 16,0 1-16,0-22 16,0 21-16,0-21 0,21 0 0,0 1 15,0-1-15,0 0 0,1-21 16,20 0-16,-21 0 0,0 0 15,0 0-15,1 0 0,20-21 16,-21 0-16,0-1 0,0 1 0,1-21 16,-1 21-16,0-22 0,-21 22 15,0-21-15,0 0 0,0-1 16,0 1-16,0 0 0,0-1 16,-21 22-16,0-21 0,-1 21 0,-20-1 15,21 1-15,-21 0 0,20 21 16,-20 0-16,21 0 0,-21 0 15,20 21-15,-20 0 0,21 1 0,0-1 16,0 21-16,21-21 0,0 22 16,0-1-16,0 0 0,0-21 0,0 22 15,21-1-15,0-21 0,0 0 16,0 1-16,0-1 0,22 0 0,-22 0 16,21-21-16,-21 0 0,1 0 15,20 0-15,0 0 0,-21 0 16,22-21-16,-22 0 0,21 0 0,-21-1 15,1 1-15,20 0 0,-21-21 16,0 21-16,22-22 0,-43 22 16,21-21-16,-21 21 0,21-1 15,-21 1-15,0 0 0,0 0 0,0 42 32,0 21-17,-21-20-15,21-1 0,0 21 16,0-21-16,0 22 0,0-1 0,0-21 15,0 21-15,0-20 0,0-1 16,0 0-16,0 0 0,21 0 0,0 0 16,0-21-16,0 0 15,1 0-15,-1 0 0,0 0 16,0 0-16,0-21 0,22 21 16,-22-21-16,0 0 0,21-21 0,-21 20 15,1 1-15,20-21 0,-21 21 16,0-22-16,-21 22 0,0-21 0,21 21 15,-21 0-15,0-1 0,22 1 16,-22 42 0,0 1-1,-22-1-15,22 0 0,-21 0 0,21 21 16,0-20-16,0-1 0,0 21 16,0-21-16,0 0 0,0 1 0,0-1 15,0 0-15,21 0 16,1 0-16,-1-21 0,0 0 0,0 21 15,21-21-15,-20 0 0,-1 0 16,0 0-16,21-21 0,-21 21 0,1-21 16,20 0-16,-21 0 0,0 0 15,0-1-15,1-20 0,-1 21 0,-21 0 16,0-22-16,0 22 0,0-21 16,0 21-16,0 0 0,0-1 0,0 1 15,0 42 1,0 1-1,0-1-15,0 21 0,0-21 16,0 0-16,0 1 0,0 20 16,0-21-16,0 0 0,-21 0 0,21 1 15,0-1-15,0 0 0,0 0 16,0 0-16,21-42 31,-21 0-15,0 0-16,21 0 0,0-1 15,0 1-15,-21 0 0,21 0 0,1 0 16,-22 0-16,0-1 0,21 1 16,0 21-16,-21 21 31,0 1-31,0-1 0,0 0 16,0 0-16,0 0 15,0 0-15,0 1 0,21-1 0,0 0 16,0 0-16,1 0 0,-1-21 15,0 21-15,21-21 0,-21 0 0,22 0 16,-1 22-16,0-22 0,1 0 16,-1 0-16,22 0 0,-22-22 0,0 22 15,1-21-15,-1 0 0,0 0 16,1 0-16,-22 0 0,21-1 0,-21 1 16,0 0-16,-21-21 0,0 21 15,22-22-15,-22 1 0,0 21 16,0-22-16,0 22 0,0 0 0,0 0 15,-22 0-15,22 0 0,-21 21 16,0 0-16,0 0 0,0 0 0,0 0 16,-1 21-16,1 0 0,-21 0 15,21 0-15,0 0 0,-1 22 0,1-22 16,0 21-16,0-21 0,21 22 16,0-22-16,0 21 0,0-21 0,0 1 15,0-1-15,0 0 0,0 0 0,21 0 16,0-21-16,0 0 0,1 0 15,-1 0-15,0 0 0,0 0 0,0 0 16,0 0-16,22-21 16,-22 0-16,0 0 0,0 0 0,0-1 15,1-20-15,41-43 16,-42 22-16,0-1 0,22 22 0,-22-21 16,-21-1-16,21 22 0,-21-22 15,21 1-15,-21 20 0,0-20 0,0 21 16,0-1-16,0 1 0,0 21 15,0 0-15,-21-1 0,0 22 0,0 0 16,0 0-16,21 22 0,-22-1 0,22 0 16,-21 21-16,21 1 0,-21-1 15,21 21-15,0-20 0,0 20 16,0 1-16,0-1 0,0 1 16,0-1-16,0 1 0,0-22 0,0 0 15,21 22-15,0-43 0,1 21 16,-1-20-16,0 20 0,0-21 0,21-21 15,1 21-15,-1-21 0,22 0 0,-22 0 16,21-21-16,1 0 0,-1 21 16</inkml:trace>
  <inkml:trace contextRef="#ctx0" brushRef="#br0" timeOffset="130580.79">5207 15896 0,'-21'0'0,"42"0"15,-42-21-15,0 0 0,21 0 16,0 0-16,0-1 15,0 1-15,21 0 0,0 0 0,0 0 16,0 0-16,22-1 0,-1 1 0,-21 21 0,21-21 16,1 21-16,-1 0 15,-21 0-15,22 0 0,-22 0 0,0 21 16,-21 0-16,0 1 0,0-1 16,0 21-16,0-21 0,0 22 0,-21-22 15,0 21-15,21 0 0,-22-20 0,1 20 16,0-21-16,21 21 0,-21-20 15,21-1-15,0 0 0,0 0 16,21-21-16,21 0 16,-20 0-16,20-21 0,0 0 0,22 0 15,-22-1-15,22 1 0,-22-21 16,21 21-16,-20-22 0,20 1 16,-20 21-16,-1-21 0,0-1 0,-21 22 15,22-21-15,-22 21 0,-21-1 16,0 1-16,21 21 0,-21-21 0,-21 21 31,0 21-31,0-21 16,-1 21-16,1 1 0,21-1 0,-21 21 15,21-21-15,-21 22 0,21-1 16,0 0-16,0 1 0,0-1 0,0 21 16,0-20-16,0-1 0,0 22 15,0-22-15,0 0 0,0 1 16,0-1-16,0 0 0,21 1 0,-21-1 15,21 0-15,-21 1 0,0-22 16,0 21-16,0-21 0,0 22 0,0-22 16,-21 0-16,0-21 0,0 21 0,0-21 15,-1 0-15,-20 0 0,21 0 16,-21 0-16,20-21 0,-20 21 0,0-21 16,21 0-16,-22-1 0,22-20 15,0 21-15,0 0 0,21-22 0,0 22 16,0 0-16,0-21 0,0-1 0,21 22 15,0-21-15,21 0 16,1-1-16,-1 1 0,0 0 0</inkml:trace>
  <inkml:trace contextRef="#ctx0" brushRef="#br0" timeOffset="131455.92">6519 15600 0,'0'0'16,"0"-21"-16,-21 21 15,0 0-15,0 0 16,0 0-16,21 21 0,-22 0 0,1 0 16,0 0-16,21 1 0,0 20 0,-21-21 15,21 21-15,-21-20 16,21 20-16,0 0 0,0-21 0,0 22 16,0-22-16,0 0 0,0 21 0,21-20 15,0-1-15,0-21 0,0 21 16,1-21-16,20 0 0,-21 0 0,21 0 15,-20 0-15,20 0 0,-21-21 16,21 0-16,-20 21 0,20-22 0,-21-20 16,21 21-16,-20-21 0,-1 20 15,-21-20-15,0 21 0,21-21 0,-21-1 16,0 22-16,0-21 0,0 21 0,-21-22 16,0 22-16,21 0 0,-22 0 15,-20 0-15,21 21 0,0 0 16,-22 0-16,22 0 0,-21 0 0,21 0 15,-22 21-15,1-21 0,21 21 16,-21 0-16,20 21 0,1-20 0,0-1 16,0 21-16,21 0 0,0-20 15,0 20-15,0 0 0,0 1 0,0-22 16,42 21-16,-21-21 0,1 0 16,20 1-16,0-1 0,-21-21 0,22 0 15,-1 0-15,22 0 0,-22 0 0,0-21 16,1-1-16,20 1 0,-21 0 15,1-21-15,-1 21 0,0-22 16,1 22-16,-22-21 0,21 21 0,-21-22 16,1 22-16,-1 0 0,-21-21 15,0 20-15,21 1 0,-21 0 16,0 0-16,-21 21 16,21 21-1,0 0-15,-21 0 0,21 1 0,-22-1 16,22 0-16,0 0 0,0 21 15,0-20-15,0-1 0,0 21 0,0-21 16,0 0-16,0 22 16,22-22-16,-1 0 0,0 0 0,0-21 15,0 0-15,0 0 16,1 0-16,-1-21 0,0 0 16,0 21-16,0-42 0,0 20 0,22 1 15,-22 0-15,0-21 0,0-1 16,22 22-16,-22-21 0,0 21 0,0-22 15,0 22-15,0 0 0,1 0 0,-22 0 16,0 42 0,-22 0-1,1 0-15,21 0 0,-21 22 16,0-22-16,21 0 0,0 21 0,0-20 16,0-1-16,0 21 0,0-21 15,0 0-15,0 1 0,0-1 0,0 0 16,0 0-16,21-21 15,0 0-15,0 0 0,1 0 16,20-21-16,0 0 0</inkml:trace>
  <inkml:trace contextRef="#ctx0" brushRef="#br0" timeOffset="132293.26">9419 15642 0,'0'0'0,"-21"0"0,21-21 15,0 0-15,0 0 16,0 0-16,0-1 15,0 1-15,0 0 0,0 0 16,0 0-16,0 0 0,0-22 16,0 22-16,-21 0 0,21 0 0,-21 21 15,-1-21-15,-20 21 0,21-22 16,0 22-16,-22 0 0,1 0 16,0 22-16,-1-1 0,1 0 0,0 0 15,-1 0-15,1 22 0,0-22 0,-22 42 16,22-20-16,21-22 15,0 21-15,21-21 0,0 22 0,0-22 16,0 0-16,0 0 0,21 0 16,21-21-16,-21 21 0,22-21 0,20 0 15,-21 0-15,1 0 0,20 0 0,-20 0 16,20-21-16,-21 0 0,1 21 16,-1-21-16,0 0 0,-20 0 0,20-1 15,-21 1-15,0 0 0,0 0 16,1 0-16,-22 0 0,0-1 15,0 1-15,0 0 0,0 0 0,0 0 16,0 42 15,-22 0-31,22 0 0,-21 0 16,21 1-16,0 20 0,0-21 16,0 21-16,0 1 0,0-1 0,0 0 15,0 22-15,0-22 0,0 22 0,0-1 16,0 1-16,0-1 0,0 1 15,0-22-15,0 22 0,0-1 0,0-21 16,0 22-16,0-1 0,0-20 16,-21 20-16,0 1 0,0-22 15,21 0-15,-21 1 0,-1-1 0,1 0 16,0-20-16,0-1 0,0 0 0,21 0 16,-21-21-16,-1 0 0,1 0 15,0 0-15,0 0 0,0-21 0,0 0 16,-1-22-16,1 22 0,0-21 15,0 0-15,0-1 0,21-20 0,0 20 16,0-20-16,0-1 0,0 1 0,0-1 16,0 1-16,21-22 0,0 22 15,21-1-15,-20 1 0,-1-1 0,21 22 16,0 0-16,-20-1 0,20 1 16,0 21-16,1-22 0,-22 22 15,21 0-15,-21 0 0,22 0 0,-22 0 16,21-1-16</inkml:trace>
  <inkml:trace contextRef="#ctx0" brushRef="#br0" timeOffset="132875.93">9737 15621 0,'42'21'16,"-21"-21"0,0 0-16,0-21 15,1 21-15,-22-21 0,21 0 0,0 0 16,-21-1-16,21 1 15,-21 0-15,21 0 0,-21 0 0,0 0 16,0-1-16,-21 22 16,0 0-16,0 0 15,0 0-15,-1 22 0,1-1 0,0 0 16,0 0-16,0 0 0,0 22 0,-1-22 16,22 21-16,0-21 0,0 0 15,0 22-15,0-22 0,0 0 0,0 0 16,0 0-16,22 1 0,-1-1 15,0 0-15,0-21 0,21 0 0,1 21 16,-22-21-16,21 0 0,1 0 0,-1 0 16,0-21-16,1 0 15,-1 0-15,0 21 0,-21-43 0,22 22 16,-22 0-16,0-21 0,0 20 0,0-20 16,1 0-16,-1-1 0,-21 1 15,0-21-15,0 20 0,0 1 0,21 0 16,-21-1-16,0 1 0,0 0 15,0 20-15,0 1 0,0 0 0,0 42 32,0 0-32,0 1 15,-21 20-15,21 0 0,-21 1 0,21-1 0,0 0 16,0 1-16,-22-1 16,22 0-16,0 1 0,0-1 0,0 0 15,0-21-15,0 22 0,0-22 0,0 0 16,0 0-16,22 0 0,-1 1 15,-21-1-15,21-21 0,0 0 0,0 0 16,0 0-16,1 0 0,-1 0 16,0-21-16,0-1 0,0 1 15,0 21-15,1-21 0,-1 0 0,-21-21 16,0 20-16,0 1 0</inkml:trace>
  <inkml:trace contextRef="#ctx0" brushRef="#br0" timeOffset="133088.04">10287 15536 0,'0'0'16,"0"22"-1,21-22-15,0 0 16,0 0-16,1 0 0,20 0 0,-21-22 16,0 22-16,22-21 0,-22 21 0,21-21 15,-21 21-15,22-21 0,-22 0 16,21 21-16,-21 0 0,0 0 0,-42 21 31,0 0-31,-21 0 0,-1 0 16</inkml:trace>
  <inkml:trace contextRef="#ctx0" brushRef="#br0" timeOffset="133624.6">2730 17251 0,'0'0'0,"-42"-42"31,21 42-31,0 0 16,0 21-16,21 0 16,0 21-16,-22 1 0,1-1 15,0 0-15,0 22 0,0-1 16,0-20-16,-1 20 0,1-21 0,0 22 15,0-22-15,0 1 16,0-1-16,-1 0 0,1-21 0,21 1 16,-21-1-16,21 0 0,0-42 31</inkml:trace>
  <inkml:trace contextRef="#ctx0" brushRef="#br0" timeOffset="134036.35">2286 17357 0,'0'0'0,"0"-43"0,0 1 0,0 21 16,0-21-16,0-1 0,0 22 15,21 0-15,0 0 0,0 0 16,22 21-16,-22 0 0,21 0 16,1 0-16,-1 21 0,0 0 0,1 0 15,20 21-15,-21 1 0,1-1 16,-1 0-16,0 22 0,-20-22 0,20 22 15,-21-1-15,0-20 0,-21 20 16,0-21-16,0 1 0,0-1 16,0 0-16,0-20 0,0-1 0,0 0 15,0 0-15,0-42 32,0-21-32,0 20 15,0-20-15,0 0 0,0-1 16,0-20-16,0-1 0,21 22 0,1-21 15,-1-1-15,-21 1 0,21-1 16,0 22-16,21-22 0,-20 22 0,-1 0 16,0 20-16,0 1 0,0 0 15,0 0-15,1 21 16,-1 21-16,-21 0 16,0 0-16,0 1 0,0-1 15,0 21-15,21-21 0,-21 0 0</inkml:trace>
  <inkml:trace contextRef="#ctx0" brushRef="#br0" timeOffset="134380.16">3429 17441 0,'0'0'0,"0"22"0,-21-1 0,0 0 0,21 21 16,0-21-16,-22 22 0,22-22 15,-21 21-15,21-21 0,0 22 16,0-22-16,0 0 0,0 0 0,0 0 15,0 1-15,21-1 0,1-21 16,-1 0-16,0 0 0,21 0 0,1 0 16,-1-21-16,0 21 0,1-22 15,-1 1-15,0 0 0,-21-21 16,22 21-16,-22-22 0,0 22 16,0-21-16,-21-1 0,0 22 15,0-21-15,0 21 0,-21-22 0,-21 22 16,21 0-16,-1 0 0,-20 21 15,21 0-15,-21 0 0,-1 0 0,22 0 16,-21 0-16,21 0 0,-1 0 16,1 0-16,21 21 0,0 0 15,21-21 1,22 0-16,-1 0 0,0 0 16</inkml:trace>
  <inkml:trace contextRef="#ctx0" brushRef="#br0" timeOffset="135367.9">4784 17166 0,'0'0'0,"21"0"0,0-21 0,0 21 16,-21-21-16,21 21 0,-21-21 0,0 0 16,0-1-16,-21 1 15,0 21-15,0 0 0,0-21 0,-22 21 16,1 0-16,0 0 0,-1 0 15,1 21-15,0 0 0,-1 1 0,1-1 16,0 0-16,20 0 0,-20 0 16,21 0-16,21 22 0,0-22 15,0 0-15,0 0 0,0 22 16,21-22-16,0 0 0,22 0 0,-1 0 16,0 0-16,1 1 0,-1 20 15,0-21-15,-21 0 0,22 22 0,-22-22 16,0 0-16,0 21 0,-21-21 15,0 1-15,0-1 0,-21 0 16,0 0-16,-21 0 0,-1 0 0,1 1 16,0-22-16,-1 0 15,1 0-15,-22 0 0,22 0 0,0 0 16,-1 0-16,1-22 0,0 1 0,21 0 16,-22 0-16,22 0 0,0-22 15,0 1-15,21 21 0,0-21 16,0-1-16,0 22 0,0 0 0,0 0 15,21 21-15,0 0 16,0 21-16,0 0 16,1 0-16,-22 0 0,21 1 0,0 20 15,-21-21-15,21 21 0,0-20 16,0 20-16,1-21 0,-1 0 0,0 0 16,0 1-16,21-22 15,-20 21-15,20-21 0,0 0 16,1 0-16,-1 0 0,0 0 0,1 0 15,-1-21-15,0-1 0,-21 1 16,22 0-16,-1 0 0,-21 0 0,22 0 16,-22-22-16,0 22 0,0-21 15,0-1-15,-21 22 0,0-21 0,0 21 16,0 0-16,0-1 0,0 44 47,-21-22-47,0 21 0,21 21 0,0-21 15,0 0-15,-21 1 0,21-1 16,0 21-16,0-21 0,0 0 16,0 1-16,0-1 0,0 0 15,21 0-15,0-21 0,21 21 16,-20-21-16,-1 0 0,0 0 16,0 0-16,21-21 0,-20 21 15,-1-21-15,0 0 0,21 0 0,-21-1 16,1 1-16,-1 0 0,-21-21 15,0 21-15,21-1 0,-21 1 16,0 0-16,0 0 0,0 0 0,0 0 16,-21 42 15,21 0-31,0 0 16,-21 0-16,21 0 0,0 22 0,0-22 15,0 0-15,0 0 0,0 22 16,0-22-16,0 0 0,0 0 0,0 0 15,0 0-15,21-21 16,0 0-16,0 0 16,0 0-16,0 0 0,22-21 15,-22 21-15,0-21 0,0 0 16</inkml:trace>
  <inkml:trace contextRef="#ctx0" brushRef="#br0" timeOffset="136047.39">5757 17357 0,'0'-21'0,"0"42"0,0-64 0,-21 43 32,0 0-32,0 22 0,0-22 15,-1 21-15,1 0 0,0 21 16,0-21-16,0 1 0,21 20 0,0 0 16,0-21-16,0 22 0,0-22 15,0 21-15,0-21 0,0 22 0,21-22 16,0 0-16,0 0 0,0-21 15,22 21-15,-1-21 0,0 0 16,1 0-16,-1 0 0,0 0 16,1-21-16,-1 0 0,0 0 0,1 0 15,-22 0-15,0-22 0,0 1 16,0 0-16,1-1 0,-1 1 16,-21 0-16,0-1 0,0-20 0,0 20 15,0 1-15,0 0 0,0-1 16,0 1-16,0 21 0,0-21 0,0 20 15,0 1-15,0 42 16,-21 1 0,21-1-16,0 0 0,-22 21 0,22 1 15,0-22-15,0 21 16,0 0-16,0 1 0,0-1 0,0 0 16,-21 1-16,21-1 0,0 0 15,0 1-15,0-1 0,-21-21 16,21 22-16,0-22 0,0 0 0,0 0 15,0-42 17,0 0-32,0 0 0,0-1 15,21-20-15,0 21 0,1-21 0,-22-1 16,21 22-16,0-21 0,0-1 16,0 22-16,0-21 0,1 21 0,-1 0 15,0-1-15,0 22 16,0 0-16,0 0 0,1 0 15,-1 22-15,-21-1 0,21 0 16,-21 0-16,21 21 0,-21-20 0,21 20 16,-21-21-16,0 21 0,0 1 15,0-22-15,0 21 0,-21-21 0,0 1 16,21-1-16,0 0 0,-21 0 16,0 0-16,-1-21 15,22-21 1</inkml:trace>
  <inkml:trace contextRef="#ctx0" brushRef="#br0" timeOffset="136752.29">7027 17209 0,'0'0'0,"21"0"0,1 0 16,-1 0-16,0-22 0,106-41 31,-106 42-31,21 0 0,-20-1 0,-1 1 16,0 0-16,0 0 0,0 0 15,-21-22-15,21 22 0,-21 0 0,0 0 16,-21 0-16,0 21 16,0 0-16,-21 0 0,20 0 15,-20 21-15,0-21 0,21 42 0,-22-21 16,1 1-16,21-1 0,-22 21 15,22-21-15,0 22 0,0-22 16,21 0-16,0 0 0,0 0 0,0 0 16,0 1-16,21-1 0,21-21 15,-20 0-15,-1 21 0,21-21 0,0 0 16,-20 0-16,20 0 0,0 0 16,1 0-16,-22 0 0,0 0 0,0 0 15,0 0-15,0 0 16,-42 0-1,0 0-15,0 21 0,0-21 16,-22 21-16,22 0 0,-21 1 16,0-22-16,-1 42 0,1-21 15,21 0-15,-22 22 0,1-22 0,21 21 16,0 0-16,0-20 0,-1 20 16,22-21-16,0 0 0,0 22 0,0-22 15,0 0-15,22-21 0,-22 21 16,42-21-16,-21 0 0,21 0 0,-20 0 15,20 0-15,0-21 0,1 0 16,-1 0-16,0-1 0,22 1 16,-1-21-16,1 0 0,-1-1 0,1 1 15,-22 0-15,22-1 0,-22 1 16,21-22-16,-20 22 0</inkml:trace>
  <inkml:trace contextRef="#ctx0" brushRef="#br0" timeOffset="137000.15">7980 16743 0,'0'0'0,"0"-42"0,0-1 31,-21 43-31,-1 0 0,1 21 0,0 1 16,0-1-16,21 21 0,0 0 15,-21 1-15,21 20 0,-21-20 0,21 20 16,0-21-16,0 1 0,-22 20 16,22-20-16,-21-1 0,21 0 15,-21 1-15,21-1 0,0 0 0,0 1 16,0-1-16,0-21 0,0 21 15,0-20-15,0-1 0,0 0 16,21-21-16,0 21 0,1-21 16,-1 0-16,0 0 15,-21-21-15,21 0 0,0 0 0,0-1 16,1 1-16</inkml:trace>
  <inkml:trace contextRef="#ctx0" brushRef="#br0" timeOffset="138804.39">8022 17441 0,'0'22'16,"0"-1"0,21-21-1,0 0 1,1 0-16,-1-21 0,0 21 16,0-22-16,0 1 0,0 21 15,1-21-15,-1 0 0,0 0 0,0 0 16,-21-1-16,21 1 0,-21 0 15,0 0-15,0 0 0,-21 21 16,0 0-16,0 0 16,0 0-16,-1 0 15,1 0-15,-21 21 0,21 0 0,0 0 16,-1 0-16,22 1 0,0-1 0,-21 21 16,21-21-16,0 0 0,0 22 15,0-22-15,0 0 0,21 0 16,1 0-16,-1 1 0,0-1 0,0-21 15,0 21-15,0-21 0,22 0 16,-22 0-16,21 0 0,-21 0 16,22-21-16,-22 0 0,21 21 0,1-22 15,-22-20-15,0 21 0,21 0 16,-21 0-16,1-1 0,-22-20 0,0 21 16,21 0-16,-21 0 15,0-1-15,0 44 31,-21-1-31,21 0 16,0 0-16,0 0 0,0 0 16,0 1-16,-22 20 0,22-21 15,0 0-15,0 0 0,0 1 16,0-44 31,0 1-47,0 0 0,0 0 15,22 0-15,-22 0 0,21-22 0,0 22 16,-21 0-16,21-21 0,0 20 16,0 1-16,1 0 0,-1 0 15,0 0-15,0 21 0,0 0 0,0 0 16,1 0-16,-22 21 16,21 0-16,-21 0 0,0 0 15,0 1-15,0-1 0,21 0 16,-21 0-16,0 0 0,0 22 0,0-22 15,0 0-15,21 0 16,-21 0-16,21-21 16,0 0-16,1 0 0,-1 0 0,0 0 15,0 0-15,0-21 0,0 0 16,1 21-16,-1-21 0,0-22 16,0 22-16,0 0 0,0 0 0,1 0 15,-1 0-15,-21-22 0,0 22 16,21 21-16,-21-21 0,21 0 0,-21 42 47,-21 0-47,0 0 15,21 0-15,-21 1 0,21 20 16,0-21-16,0 0 16,0 0-16,0 22 0,0-22 0,0 0 0,0 0 15,21 0-15,0 1 0,0-1 16,0-21-16,0 21 0,1-21 15,-1 0-15,21 0 0,-21 0 16,0 0-16,22-21 0,-22 0 0,21-1 16,-21 1-16,1 0 0,-1 0 15,0 0-15,0-22 0,-21 22 0,0 0 16,21-21-16,-21 21 0,21-22 16,-21 22-16,0 0 0,0 0 0,0 0 15,-21 21 1,0 0-16,21 21 15,0 0-15,-21 0 0,21 0 16,0 22-16,-21-22 0,21 0 0,0 0 16,0 0-16,0 0 0,0 1 15,0-1-15,21 0 0,0-21 16,0 21-16,0-21 0,1 0 16,-1 0-16,0 0 0,21 0 0,-21 0 15,22 0-15,-22-21 0,0 0 16,0 21-16,0-21 0,1-1 0,-1 1 15,0 0-15,0 0 0,-21 0 16,21 0-16,-21-1 0,0 1 0,0 0 16,0 42 15,0 0-31,0 1 16,0-1-16,-21 0 15,21 0-15,0 0 0,0 0 0,0 1 16,-21-22-16,21 21 0,21-42 47,0 21-47,-21-22 15,21 1-15,1 0 0,-1 0 0,0-21 16,0 20-16,0 1 0,0-21 16,22 21-16,-22 0 0,0-1 15,0 22-15,0-21 0,1 42 16,-22 1-1,0-1-15,0 21 0,0-21 16,0 0-16,0 1 0,0-1 16,0 0-16,0 0 0,0 0 0,0 22 15,0-22-15,21 0 16,0 0-16,0-21 0,0 0 16,0 0-16,1 0 0,-1 0 0,0 0 15,21 0-15,-21-21 0,1 0 16,-1 0-16,21-1 0,-21 1 0,0-21 15,1 21-15,-1-22 0,21 1 16,-21-21-16,0 20 0,22-20 16,-22-1-16,0 1 0,0-1 0,0 1 15,1-1-15,-22 1 0,0 20 16,0 22-16,0-21 0,0 21 0,-22 21 16,1 0-16,0 0 15,0 42-15,0-21 0,0 22 0,-1-1 16,22 21-16,-21-20 0,0 20 15,21-20-15,-21 20 0,21-21 0,0 22 16,0-22-16,0 1 0,-21-1 16,21 0-16,0 1 0,0-1 0,0-21 15,0 0-15,0 22 0,0-22 16,21-21-16,0 21 0,0-21 16,0 0-16,1 0 0,-1 0 15,21-21-15,-21 0 0,0-1 0,1 1 16,20 0-16,-21 0 0,0 0 15</inkml:trace>
  <inkml:trace contextRef="#ctx0" brushRef="#br0" timeOffset="138988.74">10922 17018 0,'0'0'0,"-21"0"0,0 0 0,21 21 16,21-21-1,21 0 1,-21 0-16,0 0 0,22 0 15,-22 0-15,21 0 0,1 0 0,-1-21 16,0 21-16,1-21 0,-1 0 16,0 21-16,-21-21 0,1-1 0</inkml:trace>
  <inkml:trace contextRef="#ctx0" brushRef="#br0" timeOffset="139648.37">8636 18119 0,'-21'0'0,"42"0"31,-21-21-15,21 21-16,0-22 0,0 1 0,22 0 15,-22 21-15,-21-21 0,21 0 16,-21 0-16,0-1 0,0 1 15,0 0-15,-21 21 0,0 0 16,0 0-16,-22 0 0,1 0 16,0 0-16,-1 0 0,22 0 0,-21 21 15,-1 0-15,22 1 0,0-1 16,0 0-16,21 0 0,0 0 0,0 0 16,0 1-16,42-1 15,-21-21-15,22 21 16,-1-21-16,0 0 0,1 0 0,-1 0 15,22 0-15,-22 0 0,0 0 16,1 0-16,-1 0 0,-21 0 0,0 0 16,-21 21-1,-42-21-15,21 0 0,-22 21 16,-20-21-16,21 21 0,-1 1 0,-20-1 16,20 0-16,1 21 0,0-21 15,-1 1-15,1 20 0,21-21 16,0 0-16,0 0 0,21 1 0,0-1 15,0 0-15,0 0 0,42-21 16,-21 0 0,21 0-16,-20 0 0,20 0 0,21 0 15,-20-21-15,20 0 0,1 0 16,-22-1-16,22-20 0,-1 21 0,-21-21 16,1 20-16,-1-20 0,-21 21 15</inkml:trace>
  <inkml:trace contextRef="#ctx0" brushRef="#br0" timeOffset="139856.29">9123 18076 0,'0'0'0,"21"0"16,0 0-16,0 0 16,0 0-16,1 0 0,-1 0 15,0 22-15,0-22 0,0 21 0,22 0 16,-22 0-16,0 0 0,0 0 16,0 22-16,0-22 0,1 21 15,-1-21-15,-21 1 0,0-1 0,0 0 16,0 0-16,0 0 0,0 0 15,21-21 1,-21-21 0,0 0-16,21 0 15,0 0-15</inkml:trace>
  <inkml:trace contextRef="#ctx0" brushRef="#br0" timeOffset="140051.69">9673 18034 0,'0'-21'16,"0"42"-16,-21-42 15,0 21-15,0 0 16,-22 21-16,22 0 0,-21 0 16,-1 1-16,1-1 0,0 21 15,-1-21-15,1 0 0,0 22 0,-1-22 16,1 0-16,21 21 0,0-20 16,0-1-16,21 0 0,0 0 15,21-21-15,0 0 16,21 0-16,-21-21 0</inkml:trace>
  <inkml:trace contextRef="#ctx0" brushRef="#br0" timeOffset="140387.47">9969 18076 0,'0'0'0,"-21"22"16,0-1-1,21 0-15,0 0 0,-21 0 16,21 22-16,0-22 0,0 21 16,0 0-16,0 22 0,0-22 15,0 1-15,0 20 0,0 1 16,0-22-16,0 21 0,0 1 16,0-22-16,0 22 0,-21 20 0,0-20 15,-1-64-15,1 0 0,0 0 16,0 0-16,0 0 0,0 0 0,-1 0 15,1 0-15,0 0 16,42 0 15,0 0-15,1 0-16,-1 0 0,0 0 0,0 0 16</inkml:trace>
  <inkml:trace contextRef="#ctx0" brushRef="#br0" timeOffset="140632.32">9927 18225 0,'0'0'0,"0"-43"0,0-20 0,0 42 0,0-22 16,0 1-16,21 21 0,0 0 15,1-22-15,20 43 0,0-21 0,-21 0 16,43 21-16,-22 0 0,1 0 16,-1 0-16,0 21 0,1 0 15,-22 0-15,0 1 0,0 20 0,0-21 16,-21 21-16,0 1 0,0-1 15,-21 0-15,0 1 0,-21-22 16,20 21-16,-20 1 0,-21-22 16,20 0-16,1 0 0,0 0 15,-1 0-15,22-21 0,0 0 0,21-21 16,0 0-16,0 0 0,0-21 16</inkml:trace>
  <inkml:trace contextRef="#ctx0" brushRef="#br0" timeOffset="142047.92">13504 13949 0,'0'0'0,"-21"0"16,0 0-16,0 0 0,0 0 15,-1 0-15,22 21 16,22 0 0,-1-21-16,0 0 15,21 0-15,-21 0 0,22 0 0,-22 0 16,21-21-16,1 21 0,-1-21 15,0 0-15,1 21 0,-1-21 0,-21-1 16,21 1-16,-20 0 0,-1 0 16,-21 0-16,0 0 0,0-1 0,0 1 15,0 0-15,0 0 16,0 0-16,-21 21 0,-1-21 16,1 21-16,0 0 0,21 21 0,-21 0 15,21 0-15,-21 0 0,21 22 16,0-1-16,0 21 0,0-20 0,0-1 15,0 0-15,0 22 0,0-22 16,0 1-16,0 20 0,0-21 0,0 1 16,0-1-16,0 0 0,0 1 15,0-1-15,0 0 0,0-20 0,0-1 16,-21 0-16,-1-21 0,1 0 16,0 0-16,0 0 15,0 0-15,0-21 16,-1 0-16,1-1 0,0 1 15,0-21-15,-21 21 0,20 0 0,1-1 16,0 1-16,0 0 0,0 21 16,21 21-1,21 0 1,0-21-16,0 22 16,0-22-16,1 0 0,-1 21 0,21-21 15,0 0-15,1 0 0,-1 0 0,0-21 16,22-1-16,-1 22 0,1-21 15,21-21-15,-22 21 0,1 0 0,-1-1 16,1-20-16,-22 21 0,0 0 16,-21 0-16,22-22 0,-22 22 15,0 0-15,-21-21 0,0 20 0,0-20 16,0 21-16,0 0 0,0 0 16,0-1-16,0 1 0,0 0 0,-21 0 15,0 21-15,0 0 16,-1 21-16,1 0 0,21 0 15,-21 22-15,0-1 0,21 0 0,-21 1 16,21-1-16,-21 22 0,-1-1 16,22 22-16,-21-22 0,0 22 0,21 0 15,-21-1-15,0 1 0,0 0 16,21 20-16,-22-20 0,1 21 16,21 21-16,-21-21 0,21 0 0,-21-1 15,21 1-15,0 0 0,0 0 0,0-21 16,0 20-16,0-41 0,0 21 15,21-22-15,0-21 0,0 22 0,22-43 16,-22 21-16,21-20 0,-21-22 0,22 0 16,-1 0-16,0-22 0,1 1 15,-1-21-15,0 21 0,1-43 0,-1 22 16,0-22-16,1-20 0,20 20 16,-20-20-16,-1-1 0,-21 0 15,21 1-15,-42-1 0,0 0 0,0 1 16,0-1-16,-21 0 0,0 1 15,-21 20-15,-1 1 0,1-1 0,0 22 16,-1-1-16,1 1 0,-21 21 0,20 0 16,-20 0-16,20-1 0,1 1 15,21 21-15,0 0 0,0-21 0,-1 21 16,22-21-16,22 0 16,-1 0-16,0 21 0,21-22 15,1 1-15,20-21 0,-21 21 0,22-22 16,-1 22-16,22-21 0</inkml:trace>
  <inkml:trace contextRef="#ctx0" brushRef="#br0" timeOffset="144663.98">16700 13843 0,'0'0'0,"-21"0"16,-21 0-16,-22 0 15,86 0 16,-1 0-31,0-21 0,21 21 16,-21-21-16,22 0 0,-1-1 16,-21 1-16,22 0 0,-22 0 0,21 0 15,-21 0-15,0-1 0,-21 1 16,0 0-16,0 0 0,0 0 0,0 0 16,0-1-16,-21 22 0,0 0 15,0 0-15,0 0 0,-22 0 0,1 0 16,21 0-16,-21 22 0,-1-22 15,22 21-15,-21 21 0,21-21 16,-1 0-16,1 1 0,0-1 0,21 21 16,0-21-16,0 0 0,0 1 15,0-1-15,21 0 0,0 0 16,1-21-16,-1 0 0,21 0 0,-21 0 16,22 0-16,-22 0 0,21 0 15,-21 0-15,0 0 0,1 0 0,-1 0 16,-21-21-16,21 21 0,-42 0 31,0 21-31,-1 0 0,-20 0 0,0 1 16,-1-1-16,22 21 0,-21-21 15,0 22-15,20-22 0,-41 42 16,42-20-16,0 41 0,-1-41 16,22-22-16,0 21 0,0 0 15,22-20-15,-1-1 0,21 0 16,-21 0-16,22-21 0,-1 0 0,0 0 15,1 0-15,-1 0 0,0 0 0,22 0 16,-22-21-16,22 0 0,20-22 0,-20 22 16,-1-21-16,1 0 0,-1-1 15,1 1-15,-22 0 0,22-1 16,-43 1-16,21-22 0,-21 22 16,0-21-16,1 20 0,-22-20 0,0 20 15,0-20-15,0 21 0,0-1 0,0 1 16,0 21-16,-22 0 0,1-1 15,0 1-15,0 21 0,0 21 16,0 1-16,-1-1 0,1 21 16,0 0-16,21 1 0,0-1 0,-21 22 15,21-22-15,0 21 0,0-20 0,0-1 16,0 22-16,0-22 0,0 0 16,0-21-16,21 22 0,0-1 15,-21-21-15,21 22 0,1-22 16,20 0-16,-21 0 0,0-21 0,22 0 15,-1 0-15,-21 0 0,21 0 0,1-21 16,-1 0-16,0 0 0,1-1 16,-1 1-16,0 0 0,-20 0 0,20-21 15,0 20-15,-21-20 0,1 21 16,-1-21-16,-21 20 0,0 1 0,0 0 16,0 0-16,0 0 0,-21 21 0,-1 0 15,1 0-15,0 0 0,0 0 16,0 21-16,-22 0 0,22 0 0,0 0 15,0 1-15,0 20 0,21-21 0,0 0 16,0 0-16,0 1 16,0 20-16,0-21 0,0 0 0,0 0 15,21 1-15,0-1 0,0-21 16,0 0-16,22 21 0,-22-21 0,21 0 16,1 0-16,-1 0 0,21-21 0,-20 0 15,20 21-15,-20-22 0,-1 1 16,21 0-16,-20 0 0,-22 0 0,21 0 15,-21-22-15,1 22 0,-1 0 16,-21 0-16,0 0 0,0-1 0,0 1 16,-21 21 15,-1 0-31,1 21 0,0 1 0,21-1 16,-21 0-16,0 21 0,21-21 0,0 1 15,-21-1-15,-1 0 0,22 0 16,-21 0-16,21 0 0,0 1 0,0-1 15,0 0-15,0-42 32,21 0-17,1-1-15,-1 1 0,0 0 16,0 0-16,-21 0 0,21-22 0,0 22 16,1 0-16,-1 0 0,-21-21 15,21 20-15,-21 1 0,21 21 0,-21-21 16,21 21-16,0 0 15,-21 21-15,0 0 16,22 1-16,-22-1 0,21 0 16,-21 0-16,0 0 0,0 0 0,21 1 15,-21 20-15,21-21 0,-21 0 16,0 0-16,21-21 0,0 22 0,-21-1 16,22 0-16,-1-21 15,0 0-15,0 0 16,0-21-16,-21 0 15,21 21-15,1-22 0,-22-20 16,21 21-16,0 0 0,-21 0 16,21-22-16,0 22 0,0 0 0,-21-21 15,22 20-15,-1 22 0,0-21 16,-21 0-16,0 42 31,0 0-31,0 1 0,0-1 16,0 0-16,0 0 0,0 0 0,0 0 15,0 1-15,0-1 0,0 0 16,21 0-16,0 0 0,-21 22 0,21-22 16,1 0-16,20-21 0,-21 21 0,0 0 15,22-21-15,-22 0 16,0 21-16,21-21 0,-21 0 0,22 0 16,-1 0-16,-21-21 0,22 21 15,-22-21-15,21 0 0,-21 0 0,0 0 16,1-1-16,-1 1 0,0 0 0,-21 0 15,0-21-15,21 20 0,-21 1 16,0 0-16,0 0 0,0 0 0,0 0 16,-21 21-16,0 0 15,0 0-15,-1 0 16,22 21-16,-21-21 0,0 21 0,21 0 16,0 0-16,0 0 0,0 1 15,0 20-15,0-21 0,0 0 0,0 0 16,0 1-16,0-1 0,21 0 15,0 0-15,1-21 0,-1 21 16,0-21-16,21 0 0,-21 0 0,22 0 16,-1 0-16,0 0 0,-20 0 0,20-21 15,0 0-15,-21 0 0,22 0 16,-22 21-16,21-22 0,-21-20 0,1 21 16,-1 0-16,0 0 0,-21-1 15,0 1-15,0 0 0,0 0 0,0 0 16,0 0-16,-21 21 31,21 21-31,-21 0 0,21 0 16,0 0-16,-22 0 0,22 1 15,0-1-15,0 0 0,-21 21 16,21-21-16,0 1 0,0-1 0,0 0 16,0 0-16,0 0 0,0 0 0,0 1 15,0-44 16,0 1-31,21 0 16,-21 0-16,0 0 0,22-22 16,-1 22-16,0 0 0,0 0 15,-21-21-15,21 20 0,0-20 0,22 21 16,-22 0-16,0 0 0,0-1 16,0 1-16,1 0 0,-1 21 0,0 0 15,0 0-15,-21 21 16,0 0-16,0 1 0,0-1 0,0 0 15,0 21-15,0-21 0,0 1 16,0-1-16,21 21 0,-21-21 0,21 22 16,1-22-16,-22 0 0,21 0 0,0 0 15,0 0-15,21 1 0,-20-1 16,-1-21-16,21 0 0,-21 0 0,22 0 16,-1 0-16,-21 0 0,21-21 15,-20-1-15,20 1 0,-21 0 0,21-21 16,-20 21-16,20-22 0,-21 22 15,0-21-15,0-1 0,22 1 16,-22-21-16,0 20 0,0-20 0,0 20 16,1-20-16,-22 21 0,0-1 0,0 22 15,0-21-15,-22 42 16,1 0-16,0 0 0,0 42 16,0-21-16,0 22 0,-1-1 15,22 0-15,0 1 0,0-1 0,-21 0 16,21 1-16,0-1 0,0-21 0,0 21 15,0 1-15,0-1 0,21 0 16,-21 1-16,22-1 0,-1-21 16,-21 0-16,21 22 0,0-22 0,0-21 15,0 21-15,1-21 0,-1 0 16,0 0-16,21 0 0,-21 0 0,1 0 16,20-21-16,-21 0 0,0 0 0,0-1 15,1-20-15,-1 21 0,-21-21 16</inkml:trace>
  <inkml:trace contextRef="#ctx0" brushRef="#br0" timeOffset="144836.88">21251 13970 0,'-21'0'0,"42"0"0,-63 0 16,21 0-16,0 0 0,42 0 31,0 0-31,21 0 16,-21 0-16,22 0 0,-1 0 0,0 0 15,1 0-15,-1-21 0,0 0 16,22 21-16,-22-21 0,1 21 0,20-22 16</inkml:trace>
  <inkml:trace contextRef="#ctx0" brushRef="#br0" timeOffset="145807.95">23326 14245 0,'-22'0'16,"44"0"-16,-86-21 0,22 0 0,-1 21 16,1-21-16,0 0 0,-1 21 0,1-22 15,0 1-15,21 0 0,-1 0 0,1 0 16,0 0-16,21-1 0,0 1 15,0 0-15,0 0 0,21 0 0,0 0 16,22 21-16,-22 0 0,21 0 16,1 0-16,-22 0 0,21 0 15,0 21-15,-20-21 0,-1 42 0,21-21 16,-21 0-16,0 22 0,1-22 16,-22 21-16,0 1 0,21-22 0,-21 21 15,0 0-15,0 1 0,0-22 16,0 21-16,0-21 0,0 1 0,0-1 15,-21 0-15,21 0 0,-22-21 16,1-21 0,21 0-1,0 0-15,0-1 0,0 1 16,0-21-16,0 21 0,0-22 0,0 22 16,21-21-16,1 0 0,-1 20 0,0-20 15,0 0-15,21 21 0,-20-22 16,20 22-16,-21 0 0,21 0 0,1 21 15,-22 0-15,21 0 0,-21 0 16,1 0-16,-1 0 0,0 21 0,-21 21 16,0-21-16,0 1 0,0 20 15,0-21-15,0 21 0,0-20 0,0 20 16,-21 0-16,21-21 0,0 22 0,0-22 16,0 0-16,0 21 15,0-20-15,21-1 0,0-21 0,0 21 16,22-21-16,-22 0 0,21 0 0,0 0 15,1 0-15,-1 0 0,0-21 16,-20 0-16,20-1 0,0 1 0,1 0 16,-22-21-16,21 21 0,-21-1 15,22-20-15,-22 21 0,-21-21 0,0 20 16,21-20-16,-21 21 0,0 0 0,0 0 16,0-1-16,-21 22 15,21 22 1,-21-1-16,-1 0 15,22 0-15,0 21 0,0-20 16,0-1-16,0 21 0,0-21 0,0 22 16,0-22-16,0 21 0,0-21 15,22 0-15,-1 1 0,0-1 0,0 0 16,0-21-16,22 0 0,-1 0 16,-21 0-16,21 0 0,1 0 0,-1 0 15,0-21-15,22 0 0,-22-1 0,-21-20 16,22 21-16,-22-21 0,21 20 15,-42-20-15,0 0 0,0-1 0,0 22 16,0-21-16,-21 0 0,0 20 16,0 1-16,-22 0 0,1 0 0,0 21 15,-1 0-15,1 0 0,0 0 16,-1 0-16,1 0 0,21 21 16,-21 0-16,20-21 0,1 21 0,0 1 15,21-1-15,0 0 0,0 0 16,0 0-16,21-21 0,0 0 15,1 21-15</inkml:trace>
  <inkml:trace contextRef="#ctx0" brushRef="#br0" timeOffset="147988.85">26014 14118 0,'0'0'0,"0"21"0,-21-21 16,-22 0-16,22 0 0,0 0 0,-21 0 16,20 0-16,1 0 0,0 0 0,0 0 15,0 0-15,21-21 16,0 0-16,21 21 0,0-21 16,21 0-16,-20 0 0,20-1 0,0 1 15,1 0-15,-1-21 0,0 21 16,1-22-16,-1 1 0,-21 0 0,0-22 15,22 22-15,-43-1 16,21 1-16,-21 0 0,0-1 0,0 22 16,0 0-16,0 0 0,0 0 0,-21 21 15,-1 0-15,1 0 0,0 21 16,-21 0-16,-1 0 0,1 22 0,0 20 16,-1-21-16,1 22 0,-21-1 0,20 1 15,1 21-15,0-22 0,-1 22 16,1 21-16,0-22 0,-1 22 0,22 21 15,-21-21-15,21 0 0,-1 21 16,1 21-16,-21-21 0,21 0 0,0 0 16,-1 0-16,1 0 0,-21 0 15,21 0-15,0-21 0,-22 0 0,22-22 16,0 1-16,0 0 0,21-22 16,0 1-16,-21-22 0,21 0 0,0 1 15,0-22-15,0 0 0,0 0 0,21-21 16,0 0-16,0-21 0,21 0 15,1-22-15,-22 22 0,21-21 0,22-22 16,-22 22-16,22-43 0,-1 22 0,1-22 16,-22 1-16,21-1 0,-20-21 15,20 21-15,-42-20 0,22-1 0,-22 0 16,-21 0-16,0 0 0,0 22 0,-21-1 16,0 0-16,-22 22 0,1-1 15,0 1-15,-1 20 0,1 1 16,-22 0-16,22 21 0,0-22 0,-1 22 15,22 0-15,-21 0 0,21 0 16,0-1-16,21 1 0,0 0 16,21 0-16,0 0 15,21 0-15,-21-1 0,22 1 0,20 0 16,-20 0-16,20 0 0,-21 0 0,22-1 16,-22 1-16,1 0 0,-1 0 15,-21 0-15,21 0 0,-20-1 0,-1 1 16,0 0-16,-21 0 0,0 0 15,0 0-15,0 42 47,-21 0-31,21 0-16,-21 0 0,21 22 0,0-22 16,0 0-16,0 0 0,0 0 15,0 0-15,0 1 0,0-1 0,21 0 16,0-21-16,0 0 0,0 0 15,0 0-15,1 0 0,-1 0 0,21 0 16,0 0-16,-20-21 0,20 0 16,-21-1-16,0 1 0,22 21 0,-22-42 15,-21 21-15,21 0 0,-21-1 16,0-20-16,0 21 0,0 0 16,0 0-16,-21-1 0,0 1 0,-1 0 15,1 0-15,0 21 0,-21 0 0,21 0 16,-22 0-16,22 0 0,-21 21 15,21 0-15,-1 0 0,-20 1 0,21-1 16,0 21-16,21-21 0,0 0 16,-21 22-16,21-22 0,0 0 0,0 21 15,0-20-15,21-1 0,0 0 0,0 0 16,0 0-16,22-21 16,-22 0-16,21 0 0,-21 0 0,22 0 0,-1 0 15,0 0-15,-21-21 16,22 21-16,-1-21 0,-21 0 0,22 0 15,-22-1-15,21 1 0,-21 0 0,0 0 16,1 0-16,-1 0 0,-21-1 16,0 1-16,0 0 0,-21 21 31,-1 21-31,1-21 16,0 21-16,21 1 0,0-1 0,-21 0 15,21 0-15,0 0 0,0 0 16,0 1-16,0-1 0,0 0 0,21 0 15,0 0-15,0-21 0,22 0 16,-22 0-16,21 0 0,-21 0 16,22 0-16,-1 0 0,0-21 15,-20 0-15,20 0 0,-21 0 16,21-1-16,-20 1 0,-1 0 0,0 0 16,-21 0-16,0 0 0,21-1 0,-21 1 15,0 42 16,-21-21-31,21 22 0,0-1 16,0 0-16,-21 0 0,21 0 16,-21 0-16,21 1 0,0-1 15,-22 0-15,22 0 16,0 0-16,0 0 16,22-42-1,-1 21 1,-21-21-16,21 0 0,0 0 0,0 0 15,0-1-15,1 1 0,-1 0 16,0 0-16,0 21 0,0-21 0,0 0 16,1 21-16,-22 21 31,0 0-15,0 0-16,0 0 15,0 0-15,0 1 16,21-22-16,0 21 0,0-21 15,0 0-15,0 0 16,1 0-16,-1 0 0,0 0 16,0 0-16,0-21 0,0 21 15,-21-22-15,22 1 0,-1 21 0,0-21 16,-21 0-16,0 0 0,21 21 0,-21-21 16,21-1-16,-21 1 0,0 0 15,-21 21 1,0 0-1,0 0-15,0 0 0,-1 0 0,1 0 16,0 0-16,0 21 0,0-21 0,0 21 16,21 1-16,-22-22 15,22 21-15,0 0 0,-21 0 0,21 0 16,0 0-16,0 1 0,0-1 16,21 0-16,1-21 15,-1 0-15,0 0 0,0 0 16,0 0-16,0 0 0,1-21 15,-1 21-15,0-21 0,-21-1 16,21 1-16,-21-21 0,21 21 0,-21 0 16,0-22-16,21 1 15,-21 0-15,22 20 0,-22-41 0,0 21 16,0-1-16,0 1 0,0-22 16,0 22-16,0 0 0,0-1 0,0 1 15,0 21-15,0 0 0,0 42 16,0 0-1,-22 21-15,1-20 0,0 41 0,21-21 16,0 1-16,-21-1 0,21 22 16,-21-22-16,21 0 0,0 1 0,0-1 15,0 0-15,0 1 0,0-22 16,0 21-16,0 0 0,0-20 0,0-1 16,21 21-16,0-21 0,0-21 15,0 21-15,1 1 0,-1-22 16,0 0-16,0 0 0,0 0 15,0 0-15,1 0 16,-22-22-16,0 1 16,0 0-16</inkml:trace>
  <inkml:trace contextRef="#ctx0" brushRef="#br0" timeOffset="148172.75">27771 14436 0,'0'0'0,"-22"0"16,1 0 46,0 0-62,0 0 16,0 0-16,0 0 0</inkml:trace>
  <inkml:trace contextRef="#ctx0" brushRef="#br0" timeOffset="149287.79">15325 15621 0,'0'0'15,"-43"-85"1,43 64-16,0 0 0,0 0 15,0 0-15,0 0 0,0-1 0,21 1 16,1 0-16,20 21 0,-21-21 16,0 0-16,0 21 0,1 0 0,20 0 15,-21 0-15,0 0 0,0 21 16,-21 0-16,22 0 0,-22 0 16,0 22-16,0-22 0,0 21 0,0-21 15,0 22-15,0-22 0,0 21 16,0-21-16,0 1 0,0-1 0,0 0 15,0 0-15,0 0 0,0 0 0,21-21 16,0 0-16,0 0 0,0 0 16,0 0-16,1 0 0,20-21 0,-21 21 15,21-21-15,-20 0 0,20 0 16,0 0-16,-21-1 0,22 1 0,-22-21 16,21 21-16,-21-22 0,1 1 0,-1 21 15,0-21-15,0 20 16,-21-20-16,0 21 0,0 0 0,-21 21 31,0 21-31,0 0 16,21 0-16,-22 0 0,1 22 0,21-22 15,0 21-15,0 1 0,0-1 16,0 0-16,0 22 0,0-1 0,0-20 16,0 41-16,0-20 0,21-1 0,1 22 15,-1 0-15,0-22 0,0 22 16,0-1-16,0 1 0,1 0 0,-1-1 15,0 22-15,0-21 0,-21 0 16,0-22-16,21 22 0,-21-22 16,0 1-16,0-1 0,0 1 0,-21-1 15,21-20-15,-21-1 0,0-21 16,0 21-16,-22-20 0,22-22 0,0 0 16,0 0-16,-22 0 0,22 0 0,-21-43 15,21 22-15,0 0 0,-22-21 16,22-1-16,0 1 0,0-22 0,0 1 15,-1-1-15,22 1 0,0-22 16,0 1-16,0-22 0,0 21 0,0 0 16,22-20-16,-1 20 0,0 0 15,21-21-15,1 22 0,-1-1 16,0 0-16,1 22 0,-1-1 0,0 1 16,1 21-16,-1-1 0,0 1 15,1 0-15,-1 20 0,-21-20 0,21 21 16</inkml:trace>
  <inkml:trace contextRef="#ctx0" brushRef="#br0" timeOffset="150200.13">16849 15261 0,'21'-42'31,"-42"42"-31,-1 21 16,1 0-16,0 0 0,21 1 0,-42-1 15,42 21-15,-43 0 0,22-20 16,0 20-16,0 0 0,0 1 0,21-22 16,-21 21-16,-1-21 0,22 22 0,0-22 15,0 0-15,0 0 0,0 0 16,22 0-16,-1-21 0,0 0 16,0 0-16,21 0 0,-20 0 0,20 0 15,-21-21-15,21 0 0,1 0 16,-22 0-16,21 0 0,-21-1 0,1 1 15,-1-21-15,-21 21 0,0-22 16,0 1-16,0 0 0,0-1 16,0 1-16,-21 0 0,-1 21 0,1-1 15,0 1-15,0 0 0,0 0 16,0 21-16,-22 0 0,22 0 0,0 21 16,-21 0-16,20 0 0,-20 1 15,21 20-15,0-21 0,0 21 0,-1 1 16,1-1-16,0 0 0,21-20 0,-21 20 15,21 0-15,0 1 0,0-22 16,0 21-16,21-21 0,0 0 0,22 1 16,-22-1-16,0 0 0,21-21 15,-21 0-15,22 0 0,-1 0 16,0 0-16,1 0 0,-1-21 0,0 0 16,1-1-16,-1 1 0,22 0 15,-22 0-15,0 0 0,-21 0 0,22-22 16,-22 22-16,0-21 0,0 21 0,0-1 15,-21-20-15,0 21 0,0 0 16,0 0-16,-21 21 16,0 21-1,0 0-15,21 0 0,-21 0 16,21 0-16,0 1 0,0 20 0,0-21 16,0 0-16,0 0 0,0 1 15,0-1-15,0 0 0,21-21 16,-21 21-16,21 0 0,0-21 0,0 0 15,1 0-15,-1 0 0,0 0 16,21 0-16,-21 0 0,1-21 0,-1 21 16,0-21-16,21 0 0,-21 0 15,1-1-15,-1 1 0,21 0 0,-21-21 16,0-1-16,1 22 0,-22-21 0,21 0 16,-21-1-16,21 1 0,-21 21 15,0-22-15,0 22 0,0 0 16,0 42-1,-21 0-15,21 1 0,-21 20 16,-1-21-16,22 21 0,0 1 0,0-22 16,0 21-16,-21 1 15,21-22-15,0 21 0,0-21 0,0 22 16,21-22-16,-21 0 0,22 21 0,-1-21 16,0 1-16,-21-1 0,21-21 15,0 21-15,0-21 0,1 0 0,-1 0 16,0 0-16,0 0 0,0 0 15,0 0-15,22-21 0,-22 0 0,0-1 16</inkml:trace>
  <inkml:trace contextRef="#ctx0" brushRef="#br0" timeOffset="151277.07">19918 15579 0,'42'-21'16,"-21"21"-16,0 0 15,1-22-15,-1 1 0,0 21 16,0-21-16,0 0 0,0 0 16,1 0-16,-22-1 15,21 1-15,-21 0 0,0 0 16,0 0-16,0 0 0,0-1 16,0 1-16,-21 0 0,-1 21 15,1 0-15,0 0 16,-21 0-16,21 21 0,-1-21 0,-20 43 15,21-22-15,0 0 0,-22 0 16,22 21-16,0-20 0,0-1 0,0 21 16,21-21-16,0 0 0,0 1 0,0-1 15,0 0-15,21-21 16,0 0-16,0 0 0,22 0 0,-22 0 16,21 0-16,-21-21 15,22 21-15,-1-21 0,0-1 0,-21 1 16,22 0-16,-22 0 0,21 0 0,-21 0 15,1-1-15,-1 1 0,0 0 16,0 0-16,0 0 0,-21 0 0,0-1 16,21 1-16,-21 42 31,0 1-31,0-1 16,0 21-16,0-21 0,0 22 0,0-1 15,0 0-15,0 1 0,-21-1 16,21 0-16,0 22 0,-21-1 15,21-20-15,-21 41 0,21-20 0,-21-1 16,21 22-16,0-22 0,0 22 0,0 0 16,0-1-16,0 1 0,0 0 15,0-1-15,-21 1 0,21 0 0,0-1 16,0 1-16,0 0 0,-22-1 16,22 1-16,0-21 0,0 20 0,-21-20 15,0-1-15,21 1 0,-21-1 16,21-20-16,-21 20 0,0-42 0,-1 22 15,1-22-15,0 0 0,0-21 16,0 0-16,0 0 0,-1 0 0,1-21 16,0-22-16,21 22 0,-21-21 15,0 0-15,0-22 0,-1 1 16,1-1-16,0-21 0,0 1 0,0-1 16,21-21-16,0 0 0,-21 1 15,21-1-15,0 0 0,0 0 0,21 0 16,0 22-16,0-22 0,0 21 0,22 0 15,-22 1-15,21 20 0,0 1 16,1-1-16,-22 22 0,21-22 0,1 22 16,-1 0-16,0 21 0,1-22 15,-1 22-15,0-21 0,-21 21 16,1-1-16,20 1 0,-21 21 0,0-21 16,0 21-16,1 0 0,-1 0 15,0 0-15</inkml:trace>
  <inkml:trace contextRef="#ctx0" brushRef="#br0" timeOffset="151863.73">20743 15536 0,'0'0'0,"21"0"0,1 0 0,-1 0 16,-21-21-16,21 0 0,0 21 15,0-21-15,0 0 0,1 0 16,-1-1-16,-21 1 0,0 0 0,21 0 15,-21 0-15,0 0 0,0-1 16,0 1-16,-21 21 16,0 21-1,-1-21-15,1 22 0,0-1 0,-21 0 16,21 21-16,-1-21 0,1 22 16,0-22-16,0 0 0,0 21 0,21-20 15,0-1-15,0 0 0,0 0 0,0 0 16,0 0-16,0 1 0,21-22 15,0 0-15,0 21 0,22-21 16,-22 0-16,0 0 0,21 0 0,-21 0 16,22 0-16,-1-21 0,-21-1 15,22 1-15,-22 21 0,21-21 0,-21-21 16,0 21-16,22-22 0,-22 22 16,0-21-16,0-1 0,0 1 0,1-21 15,-1 20-15,0-20 0,0 20 0,0 1 16,0 0-16,-21-1 0,0 22 15,0 0-15,22 0 0,-22 0 0,-22 42 32,1 0-32,21 21 15,-21-20-15,0 20 0,0 21 16,0-20-16,21-1 0,0 22 16,-22-22-16,22 0 0,0 1 0,-21-1 15,21 0-15,0 1 0,0-22 0,0 0 16,0 0-16,0 0 0,21 0 15,1 1-15,-1-22 0,0 0 16,0 0-16,0 0 0,0 0 16,1 0-16,-1-22 0,-21 1 15,21 0-15,-21 0 0,21 0 0</inkml:trace>
  <inkml:trace contextRef="#ctx0" brushRef="#br0" timeOffset="152068.6">21251 15304 0,'0'0'0,"-21"0"16,21-22-16,0 1 15,0 0 1,21 0 0,0 21-16,1-21 15,-1 21-15,0 0 0,0-21 16,21 21-16,-20-22 0,20 1 0,-21 21 15,21-21-15,1 21 0,-1-21 16</inkml:trace>
  <inkml:trace contextRef="#ctx0" brushRef="#br0" timeOffset="153669.01">23347 15431 0,'0'0'0,"-43"0"0,22 0 0,0 0 15,0 0-15,0-22 0,0 22 0,-1 0 16,22-21-16,0 0 0,0 0 15,0 0-15,0 0 0,0-1 16,0 1-16,22-21 0,-1 21 16,0-22-16,0 22 0,0 0 0,-21-21 15,21 21-15,-21-1 0,22 1 16,-22 0-16,0 0 0,0 0 0,-22 21 16,1 0-16,0 0 15,0 0-15,-21 0 16,20 21-16,-20 0 0,21 0 0,-21 22 15,20-1-15,-20-21 0,21 21 0,0 1 16,0-1-16,-1 0 0,22 1 16,0-22-16,0 21 0,0-21 0,0 1 15,22-1-15,-1 0 0,0-21 16,0 21-16,0-21 0,22 0 0,-22 0 16,21 21-16,-21-21 0,0 0 0,1 0 15,-1 0-15,0 0 0,-42 0 31,-22 0-15,22 0-16,-21 0 0,21 0 16,-22 21-16,1 1 0,0-1 0,-1 0 15,1 0-15,21 0 0,-21 0 16,20 22-16,1-22 0,0 0 0,21 0 16,0 0-16,0 22 0,0-22 15,21 0-15,0-21 0,1 21 0,20 0 16,0-21-16,1 0 0,-1 0 0,0 0 15,1 0-15,-1 0 0,0-21 16,22 0-16,-22 0 0,22 0 16,-22 0-16,0-1 0,1 1 0,-1 0 15,-21 0-15,21 0 0,-20 0 0,-1-1 16,-21 1-16,0 0 0,21 0 16,-21 0-16,-21 21 31,0 0-31,21 21 0,-22 0 0,1 0 15,21 22-15,-21-22 0,0 0 16,21 21-16,-21-21 0,0 22 0,21-22 16,-22 0-16,1 21 0,21-20 15,0-1-15,-21 0 0,21 0 0,-21 0 16,21-42 15,21 0-31,0 0 0,-21 0 16,21-1-16,1 1 15,-1-21-15,0 21 0,0-22 0,0 22 16,22-21-16,-22 21 0,0 0 0,0-1 16,21 1-16,-20 0 0,-1 21 15,0 0-15,0 0 0,0 0 0,0 0 16,-21 21-16,22 0 16,-22 1-16,21-22 0,-21 21 0,0 0 15,0 0-15,0 0 0,0 0 0,0 1 16,0-1-16,0 0 0,0 0 15,0 0-15,0 0 0,21-21 16,0 22-16,0-22 16,0 0-16,1-22 15,-1 22-15,0-21 0,0 0 0,0 0 16,0 0-16,1 0 0,-1-1 16,0 1-16,0 0 0,-21 0 0,21 0 15,0 0-15,-21-1 0,22 1 0,-22 0 16,0 0-1,0 42 1,0 0-16,0 0 16,0 1-16,-22-1 15,22 0-15,0 0 0,0 0 0,0 0 16,0 1-16,0-1 0,0 0 16,0 0-16,22 0 0,-1 0 15,0-21-15,21 0 0,-21 0 16,22 0-16,-22 0 0,21 0 0,1 0 15,-1 0-15,0-21 0,1 0 0,-1 0 16,-21 0-16,0 21 0,0-21 16,1-1-16,-22 1 0,21-21 0,-21 21 15,0 0-15,0-1 0,0 1 16,0 0-16,0 0 0,-21 21 16,-1 0-16,1 0 15,21 21-15,-21-21 16,21 21-16,-21 22 0,21-22 15,0 0-15,0 21 0,-21 1 0,21-1 16,-21 0-16,21 22 0,-22-1 16,22-20-16,0 20 0,-21 22 0,0-22 15,0 1-15,21-1 0,-21 22 16,0 0-16,21-1 0,-22 1 0,1 0 16,-21-1-16,21 1 0,0-22 0,-22 22 15,22-21-15,-21 20 0,21-20 16,-1-1-16,-20-20 0,21-1 0,0 0 15,0 1-15,-1-22 0,1-21 16,21-21 0,0-1-16,21 1 15,1-21-15,-1 21 0,0-22 16,0 1-16,0 0 0,0-1 0,1 1 16,-1-21-16,0-1 0,0 1 15,21-1-15,-20-21 0,-1 1 0,0-1 16,0 22-16</inkml:trace>
  <inkml:trace contextRef="#ctx0" brushRef="#br0" timeOffset="153947.85">24511 15875 0,'21'-42'0,"-42"84"0,63-127 0,-21 43 0,1 21 16,-22-21-16,42 20 0,-21 1 0,0 0 16,22 21-16,-22 0 0,21 0 15,0 0-15,-20 0 0,20 0 0,-21 21 16,21 0-16,-20 1 0,-1-1 15,0 0-15,-21 21 0,0-21 0,0 22 16,0-22-16,-21 21 0,0-21 0,-1 22 16,1-22-16,-21 0 0,0 0 15,20 0-15,-20 1 0,0-22 0,21 21 16,-22-21-16,22 0 0,0 0 16,0 0-1,21-21 1,21 21-16,0-22 0,0 1 15,22-21-15,-22 21 0,21 0 0,-21-22 16,22 22-16</inkml:trace>
  <inkml:trace contextRef="#ctx0" brushRef="#br0" timeOffset="154836.35">25336 15367 0,'0'0'0,"22"-21"0,-22-21 15,0 20-15,0-20 31,0 63-31,-22 0 0,1 1 16,0 20-16,21 0 0,-21 1 16,0-1-16,21 0 0,0 1 0,-21-1 15,21 0-15,0 1 0,0-22 0,0 21 16,0 0-16,0 1 0,0-22 16,0 21-16,21-21 0,0 1 0,0-1 15,0 0-15,0 0 0,1-21 16,-1 0-16,21 0 0,-21 0 0,22 0 15,-22 0-15,0-21 0,21 0 0,-21 0 16,1-1-16,-1 1 0,0 0 16,0 0-16,-21 0 0,21-22 0,-21 22 15,0 0-15,0 42 47,0 0-47,-21 1 0,21-1 16,-21 0-16,21 0 0,0 0 0,0 0 15,0 22-15,0-22 0,0 0 0,0 0 16,21-21-16,0 21 0,0 1 16,1-22-16,20 0 0,-21 0 0,0 0 15,22 0-15,-1 0 0,-21 0 16,21-22-16,1 1 0,-22 0 0,0 0 16,0 0-16,0 0 0,1-22 0,-1 22 15,0 0-15,0 0 16,-21 0-16,21-1 0,-21 1 0,0 0 15,0 0-15,0 42 32,0 0-17,0 0-15,-21 1 0,21 20 16,-21-21-16,0 43 0,0-22 0,-1 0 16,1 22-16,0-22 0,0 22 0,0-1 15,-22-21-15,22 22 0,-21-1 16,0 22-16,20-21 0,-20 20 0,0 1 15,21 0-15,-22-1 0,22 1 16,0-22-16,0 22 0,0 0 16,-1-1-16,1 1 0,0 0 0,21-1 15,0-20-15,0 21 0,-21-22 16,21 1-16,0-1 0,0-21 0,-21 1 16,21-1-16,0-21 0,0 0 15,0 1-15,0-44 16,-21 22-16,21-21 15,-22-21-15,22 21 0,-21-22 0,21 1 16,0-21-16,-21-1 0,0 1 16,0-1-16,21-21 0,-21 1 15,-1 20-15,22-20 0,0-1 0,0 0 16,0-21-16,0 22 0,0-1 16,22 0-16,-1 1 0,0 20 0,0 1 15,0-22-15,22 22 0,-22-1 16,0 1-16,21 20 0,-21-20 0,22 20 15,-22-20-15,0 21 0,0-1 16,0 1-16,1 0 0,-22 20 0,0-20 16</inkml:trace>
  <inkml:trace contextRef="#ctx0" brushRef="#br0" timeOffset="155072.51">24828 15473 0,'0'0'15,"22"0"1,-1 0-16,0 0 0,21 0 16,1 0-16,-22 0 0,21 0 15,0 0-15,1 0 0,20 0 0,-20-21 16,-1 21-16,0 0 0,1-21 0,-1 21 15,0-22-15,1 22 0,-1-21 16</inkml:trace>
  <inkml:trace contextRef="#ctx0" brushRef="#br0" timeOffset="155895.6">27474 15155 0,'0'-21'15,"0"42"-15,0-63 16,0 21-16,0 42 47,0 0-47,0 0 0,0 22 0,0 20 15,-21-20-15,0 20 0,0-21 16,0 22-16,-1-1 0,1 1 0,-21-1 16,21 1-16,-22-22 0,1 22 15,0-1-15,-1 1 0,22-22 16,-21 0-16,0 1 0,-1-1 0,22-21 15,0 0-15,-21 1 0,42-1 16,-22-21-16,1 0 0,0 0 0,0 0 16,0-21-16,0-1 15,21 1-15,-22 0 0,1-21 0,0-1 16,21 22-16,-21-21 0,21-22 0,-21 22 16,21 0-16,0-1 0,0 1 15,0 0-15,0-1 0,0 22 0,0-21 16,0 21-16,0 0 0,21-1 15,0 1-15,0 21 0,0 0 16,22 0-16,-22 0 0,0 0 0,0 21 16,22 1-16,-22 20 0,0-21 15,0 21-15,0-20 0,0 20 0,-21 0 16,22 1-16,-1 20 0,0-21 16,-21 1-16,21-1 0,21 0 0,-20-20 15,-1 20-15,21-21 0,-21 0 16,22 0-16,-22 1 0,21-22 0,-21 0 15,22 0-15,-22 0 0,21 0 0,-21 0 16,22 0-16,-22-22 0,0 1 16,0 0-16,0 0 0,0-21 0,1 20 15,-22-20-15,21 21 16,-21-21-16,21-1 0,-21 22 0,21 0 16,-21 0-16,0 0 0,0 42 31,0 0-31,0 0 15,-21 0-15,0 0 0,21 1 16,-21 20-16,21-21 0,-22 0 0,22 0 16,-21 1-16,0-1 0,21 0 15,0 0 1,0-42 0</inkml:trace>
  <inkml:trace contextRef="#ctx0" brushRef="#br0" timeOffset="156232.38">27771 15621 0,'0'-42'0,"0"84"0,0-105 15,-22 63 1,1 0 0,21 21-16,-21 0 0,21 0 15,0 0-15,0 0 16,21-21-1,0 0-15,1 0 16,-1 0-16,0 0 0,21 0 0,-21-21 16,1 21-16,-1-21 0,0 21 15,0-21-15,-21 0 0,0 0 0,0-1 16,0 1-16,0 0 16,0 0-16,-21 21 0,0 0 0,0-21 15,-1 21-15,1 0 0,-21 0 0,21 21 16,0-21-16,-1 21 0,-20 0 15,21 0-15,21 1 0,-21-1 0,21 0 16,-21 0-16,21 0 0,0 0 16,0 1-16,0-1 0,21 0 15,0-21-15,0 21 0</inkml:trace>
  <inkml:trace contextRef="#ctx0" brushRef="#br0" timeOffset="156643.75">28321 15706 0,'21'-21'0,"-42"42"0,63-42 0,-21-1 16,-21 1 0,0 0-16,-21 21 15,0 0-15,0 0 16,-21 0-16,20 21 0,1-21 16,0 21-16,0 1 0,0-1 15,0-21-15,-1 21 0,1 0 0,21 0 16,0 0-16,0 1 0,0-1 15,0 0-15,21 0 0,1-21 16,-1 21-16,0 0 0,0-21 16,0 22-16,0-1 0,1-21 0,-1 21 15,0 0-15,0-21 0,0 21 16,0-21-16,-21 21 0,0 1 0,0-1 16,0 0-1,0 0-15,-21-21 0,-21 0 16,21 21-16,-22-21 0,22 0 0,-21 21 15,0-21-15,-1 0 16,22 0-16,-21 0 0,21 0 0,-22 0 16,22 0-16,0 0 0,21-21 47,21 0-47,0 21 0,22-21 0</inkml:trace>
  <inkml:trace contextRef="#ctx0" brushRef="#br0" timeOffset="156999.98">28681 15515 0,'0'0'0,"84"-190"31,-62 147-31,-1 1 0,-21 0 0,21-1 16,-21 22-16,0 0 0,0 42 31,-21 0-31,0 22 15,-1-1-15,1 0 0,0 22 0,0-1 16,0-20-16,0 20 0,21 1 16,-22-22-16,1 22 0,0-22 0,21 21 15,0-20-15,0 20 0,0-20 0,0-1 16,0 0-16,0 1 0,0-22 16,0 21-16,0-21 0,0 0 0,0 1 15,21-22-15,0 0 16,1 21-16,-1-21 0,0 0 0,0 0 15,0 0-15,0-21 0,1 21 16,-1-22-16,21 1 0,-21 0 0,0 0 16,1-21-16,-1 20 0,0 1 0,0-21 15,0 0-15,0 20 0,-21-20 16,0 21-16,22-21 0</inkml:trace>
  <inkml:trace contextRef="#ctx0" brushRef="#br0" timeOffset="157247.85">28660 15642 0,'21'0'32,"0"0"-32,0 0 0,21 0 0,-20 0 15,20-21-15,-21 21 0,21-21 0,1 21 16,-1-21-16,0 21 0,1 0 15,-22-21-15,21 21 0,1 0 16,-22 0-16,0 0 0,0 0 0,0 0 16,0 0-1</inkml:trace>
  <inkml:trace contextRef="#ctx0" brushRef="#br0" timeOffset="157503.96">29676 16002 0,'0'-21'78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3T11:15:51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6096 3429 0,'-21'0'15,"0"0"1,-1 0-16,22-21 16</inkml:trace>
  <inkml:trace contextRef="#ctx0" brushRef="#br0" timeOffset="9716.68">5101 1630 0,'0'-21'125</inkml:trace>
  <inkml:trace contextRef="#ctx0" brushRef="#br0" timeOffset="12545.15">4043 953 0,'0'21'63,"21"0"-16,0-21-32,0 0-15,0 0 0,1 0 16,-1 0-16,0 0 0,0 0 16,21 0-16,-20-21 0,20 0 0,0-1 15,-21 1-15,22 0 0,-1-21 16,0 21-16,-20-22 0,20 22 0,-21 0 16,0-21-16,0 20 0,1-20 15,-22 21-15,0-21 0,0 20 0,0-20 16,0 21-16,0 0 0,-22 0 15,1-1-15,0 1 0,0 21 16,0 0-16,0 0 16,-1 0-16,1 0 0,0 21 15,0 1-15,0-1 0,0 0 0,21 21 16,-22 22-16,22-1 0,-21 22 16,21 0-16,0-1 0,0 1 0,0 21 15,0-22-15,0 22 0,0 0 16,0 0-16,21 0 0,-21 0 0,0-1 15,0 1-15,0-21 0,0 21 16,-21 0-16,0-1 0,0 1 0,21-21 16,0 21-16,-21-22 0,21-20 15,-21 21-15,21-43 0,0 21 16,0-20-16,0-1 0,0 0 16,0 1-16,0-22 0,21 0 0,0-21 15,0 0-15,0 0 0,0-21 16,22 0-16,-22 0 15,0-1-15,21-20 0,1 0 0,-22-1 16,21 1-16,1-21 0,-22-1 16,21 1-16,-21-1 0,22-21 0,-43 22 15,21-22-15,-21 22 0,0-1 16,0-20-16,-21 20 0,-1 1 16,-20-1-16,0 1 0,-1 20 0,1-20 15,0 20-15,-22 1 0,1 21 16,20-21-16,1 20 0,-21 1 15,20 0-15,22 21 0,-21-21 0,21 21 16,-1 0-16,1-21 0,21 0 16,0-1-1,21 22-15,1-21 0,-1 0 16,21 0-16,0 21 0,1-21 0,-1 0 16,0-1-16,22-20 0,-22 21 15,22-21-15,-1 20 0,-20-20 0,-1 21 16,21-21-16,-20 20 0,-22-20 15,21 21-15,-21 0 0,1 0 16,-1 21-16,-21-22 0,0 44 47,0-1-47,0 0 0,-21 21 0,-1 1 16,22-22-16,0 21 0,-21 0 15,21 1-15,-21-1 0,0 0 0,21 1 16,0-1-16,0 0 0,0-20 15,0 20-15,0-21 0,0 0 0,21 0 16,0 1-16,0-22 0,1 0 16,-1 0-16,21 0 0,-21 0 15,0-22-15,22 22 0,-22-21 16,0-21-16,21 21 0,-20 0 0,-1-1 16,0-20-16,0 21 0,-21-21 15,0 20-15,0-20 0,0 0 0,0-1 16,0 22-16,-21-21 0,0 21 15,0 0-15,-1-1 0,1 1 0,-21 21 16,0 0-16,20 0 0,-20 0 16,0 0-16,21 0 0,-22 21 0,22 1 15,0-1-15,0-21 0,0 21 16,-1 0-16,22 0 0,0 0 16,0 1-16,0-1 0,0 0 15,22 0-15,20-21 0,-21 0 16,0 0-16,22 0 0,-22 0 15,21 0-15</inkml:trace>
  <inkml:trace contextRef="#ctx0" brushRef="#br0" timeOffset="12957.39">5292 1355 0,'0'0'16,"0"-21"-16,-22-1 15,1 1-15,21 0 16,0 0-16,0 0 15,0 0-15,21 21 0,1-22 16,-1 22-16,0-21 0,21 21 16,1 0-16,-22 0 0,21 0 0,0 0 15,1 0-15,-1 21 0,0 1 16,1-1-16,-1 0 0,-21 0 0,0 21 16,1-20-16,-1 20 0,-21-21 15,0 21-15,0 1 0,-21-22 0,-1 21 16,1-21-16,0 22 0,0-22 15,0 0-15,0 0 0,-1 0 0,1-21 16,0 0-16,21-21 16,0 0-1,0 0-15,0 0 0,0 0 0,0-1 16,0 1-16,21-21 0,-21 21 16,21-22-16,1 22 0,-1 0 15,0-21-15,-21 21 0,21-1 0,0 1 16,0-21-16,1 21 0,20 0 15,-21-1-15,0 22 0,0-21 0,1 0 16,-1 0-16,0 21 0,0-21 16,0 21-16,0 0 0</inkml:trace>
  <inkml:trace contextRef="#ctx0" brushRef="#br0" timeOffset="13585.93">6583 1058 0,'0'0'0,"21"-21"32,0 21-32,-21-21 0,21 0 15,0 21-15,-21-21 0,22 21 0,-1-21 16,0-1-16,0 1 0,0 21 16,22-21-16,-22 0 0,21-21 0,-21 20 15,0 1-15,22 0 0,-22 0 16,0 0-16,0 0 0,0-1 0,-21 1 15,-21 21 1,0 0 0,-21 0-16,-1 0 0,1 21 15,-21 1-15,20-1 0,-20 21 0,20 0 16,-20-20-16,21 41 0,-1-21 16,22 1-16,-21-1 0,21 0 0,-1 1 15,22-1-15,0 0 0,0-20 16,0 20-16,0-21 0,22 0 0,-1 0 15,0 1-15,21-22 0,1 0 16,-22 21-16,21-21 0,22 0 0,-22 0 16,0 0-16,1 0 0,20 0 15,-21-21-15,1 21 0,-22-22 16,21 1-16,-21 21 0,1-21 0,-22 0 16,0 0-1,-22 21-15,1 0 0,-21 0 16,0 0-16,-22 21 0,22 0 15,-22 0-15,1 0 0,-1 1 0,22-1 16,-22 21-16,22-21 0,0 22 16,-1-22-16,22 21 0,-21 0 0,42 1 15,-21-1-15,21 0 16,0 1-16,0-22 0,0 21 0,0-21 16,0 1-16,21-1 0,0 0 0,21 0 15,-20-21-15,20 0 0,0 0 16,1 0-16,20 0 0,1 0 15,-22 0-15,21 0 0,1-21 0,-1 0 16,1 0-16,-1-22 0,-20 22 16,20-21-16,1-1 0,-22 22 0</inkml:trace>
  <inkml:trace contextRef="#ctx0" brushRef="#br0" timeOffset="14057.56">7683 1397 0,'0'0'0,"22"-21"0,-22 0 0,0 0 15,0-1-15,0 1 0,-22 0 16,1 0-16,0 21 0,0 0 15,-21 0-15,20 0 16,-20 0-16,21 0 0,-21 0 0,20 21 16,-20-21-16,21 21 0,-21 22 15,20-22-15,-20 0 0,21 21 0,0 1 16,0-22-16,-1 21 0,1 0 16,21 1-16,0-1 0,0-21 0,0 22 15,0-22-15,0 0 0,0 21 16,21-21-16,1 1 0,-1-22 15,0 0-15,21 0 0,-21 0 16,1 0-16,20-22 0,-21 1 16,21 0-16,1 0 0,-22 0 0,21-22 15,1 22-15,-22-21 16,0 21-16,0-22 0,0 22 0,0-21 16,1 21-16,-22-22 0,0 22 15,0 0-15,0 0 0,0 0 16,0 42-1,-22 0 1,1 0-16,21 0 0,-21 1 16,21-1-16,-21 21 0,21 0 0,-21-20 15,21 20-15,0-21 0,0 21 16,0-20-16,0 20 0,0-21 16,0 0-16,0 0 0,21-21 0,0 22 0,0-22 15,22 0-15,-22 0 16,0 0-16,21 0 0,1 0 0,-1-22 15,-21 1-15,21 21 0,1-21 16</inkml:trace>
  <inkml:trace contextRef="#ctx0" brushRef="#br0" timeOffset="14332.73">8297 1376 0,'0'0'16,"0"-21"-16,0 0 0,0-1 0,0 1 15,-21 21-15,0 0 16,0 0-16,0 0 0,-1 0 15,1 21-15,-21 1 0,21-1 16,0 21-16,-1-21 0,1 22 16,0-22-16,0 21 0,0 0 0,0 1 15,21-1-15,-22-21 0,22 22 0,0-1 16,0-21-16,0 21 0,22-20 16,-1-1-16,0 0 0,21-21 0,-21 21 15,22-21-15,-22 0 0,21 0 16,1 0-16,-1 0 0,0 0 0,1-21 15,-1 0-15,0 0 16,1-1-16,-1 1 0,-21-21 0,21 21 0,-20-22 16,20 1-16,-21 0 0</inkml:trace>
  <inkml:trace contextRef="#ctx0" brushRef="#br0" timeOffset="14792.47">8721 1037 0,'0'-42'0,"0"84"0,-22-126 0,1 62 0,21 1 16,-21 0-16,0 21 0,0 0 15,0 21-15,21 22 16,-22-22-16,22 21 0,0 0 0,-21 22 16,21-22-16,0 1 0,-21 20 0,21-21 15,0 1-15,0-1 0,0 22 16,0-22-16,0 0 0,0 1 0,0-22 16,0 21-16,0 0 0,0-20 15,0-1-15,0 0 0,0 0 16,0 0-16,0 0 0,0-42 47,0 0-47,0 0 15,0-21-15,0 20 0,0-20 16,0 21-16,0-21 0,21-1 0,0 22 16,1-21-16,20 21 0,0-22 0,1 22 15,-1 0-15,0 0 0,22 21 16,-22 0-16,22 0 0,-22 0 0,0 0 15,1 21-15,-1 0 16,0 0-16,-21 0 0,1 1 0,-22 20 16,0-21-16,0 21 0,0-20 15,0 20-15,0 0 0,0-21 0,-22 22 16,1-22-16,-21 0 0,21 0 0,0 22 16,-22-22-16,22-21 0,0 21 15,0 0-15,0-21 0</inkml:trace>
  <inkml:trace contextRef="#ctx0" brushRef="#br0" timeOffset="15276.53">9969 762 0,'0'0'0,"0"-42"0,0 21 0,0-1 16,0 65 15,-21-22-31,21 21 16,-21 1-16,0 20 0,21 1 0,-21-1 15,0 1-15,-1-1 0,1 1 16,0-1-16,0 1 0,0-22 0,0 21 15,-1-20-15,22 20 0,-21-20 16,0-1-16,21 0 0,0-21 16,0 22-16,0-22 0,0 0 0,0 0 15,0 0-15,21-21 16,0 0 0,1-21-16,-1 0 0,0 0 15,0 0-15,0-22 0,0 1 0,1 21 16</inkml:trace>
  <inkml:trace contextRef="#ctx0" brushRef="#br0" timeOffset="16039.95">10308 1207 0,'0'0'16,"0"21"0,0 0-1,0 0-15,-21 0 0,0 22 16,0-22-16,21 21 0,-22-21 0,1 22 15,0-22-15,21 21 0,0 0 16,-21-20-16,21 20 0,0-21 0,0 0 16,0 22-16,0-22 0,0 0 0,21 0 15,-21 0-15,21-21 16,0 0-16,22 0 0,-22 0 0,0 0 16,0 0-16,22-21 0,-22 0 15,0 0-15,0 0 0,21-1 16,-42 1-16,22-21 0,-1 21 15,-21 0-15,0-22 0,0 22 0,0-21 16,0 21-16,0-1 0,0 1 0,-21 0 16,-1 0-16,1 0 0,0 0 15,0 21-15,0 0 0,0-22 0,-1 22 16,44-21 15,-1 21-31,0 0 16,0 0-16,0 0 0,22 0 15,-1 0-15,-21-21 0,21 21 16,1 0-16,-1 0 0,0 0 0,1 0 16,-1 0-16,-21 0 0,22 0 0,-22 0 15,21 0-15,-21 21 0,0-21 16,-21 21-16,0 1 0,22-1 0,-22 0 16,0 0-16,0 0 15,0 0-15,-22 1 0,1-1 0,21 0 16,-21 0-16,0 21 0,0-20 15,21-1-15,0 0 0,0 0 0,0 0 16,0 0-16,0 1 16,21-22-16,0 0 15,0 0-15,22 0 0,-22 0 0,21 0 16,0 0-16,-20 0 0,20 0 16,0-22-16,-21 1 0,22 0 0,-22 0 15,0 0-15,21 0 0,-42-22 16,22 22-16,-22-21 0,21 21 0,-21-22 15,0 22-15,0-21 0,0 21 16,-21-1-16,-1-20 0,22 21 0,-21 21 16,0-21-16,0 0 0,0 21 15,0 0-15,-1 0 0,1 0 16,0 0-16,0 0 0,21 21 16,0 0-1,21-21 1,0 0-16,0 0 0,1 0 15</inkml:trace>
  <inkml:trace contextRef="#ctx0" brushRef="#br0" timeOffset="16408.74">11874 1080 0,'0'-43'31,"-21"43"-16,0 21-15,0 1 0,21-1 16,0 21-16,-21-21 0,0 22 16,21-1-16,-22 0 0,22 22 0,0-22 15,0 22-15,-21-1 0,21 1 16,-21-1-16,21 1 0,-21 20 0,21-20 16,0-1-16,-21 22 0,0-22 15,21 22-15,-22 0 0,22-1 0,-21 1 16,21 0-16,0-1 0,-21-20 0,0 21 15,21-22-15,-21 1 0,21-22 16,0 21-16,0-20 0,-21-1 0,21-21 16,0 22-16,0-22 0,0 0 0,-22 0 15,22-42 17,0 0-32,0 0 0,22-1 15,-1 1-15,-21-21 0,21 0 16,0-22-16,0 22 0</inkml:trace>
  <inkml:trace contextRef="#ctx0" brushRef="#br0" timeOffset="16692.58">11769 1524 0,'0'0'0,"0"-21"16,-22-106-1,22 106-15,0 0 0,0-1 16,22 22-16,-1-21 0,0 21 0,0-21 15,0 21-15,0 0 0,22 0 16,-1 0-16,-21 0 0,22 0 0,-1 21 16,-21-21-16,21 21 0,-20 1 15,-1 20-15,0-21 0,0 0 0,-21 22 16,0-22-16,0 21 0,0-21 16,-21 0-16,0 22 0,0-22 0,-22 0 15,22 21-15,-21-20 0,-1-1 16,1 0-16,21-21 0,-21 21 0,-22 0 15,22-21-15,-1 0 0,1 21 0,0 1 16,-1-22-16</inkml:trace>
  <inkml:trace contextRef="#ctx0" brushRef="#br0" timeOffset="17324.91">4932 2350 0,'-64'0'16,"128"0"-16,-191-22 0,84 22 0,-20-21 0,21 21 16,20-21-16,-20 21 0,21 0 15,0 0-15,0 0 0,21-21 16,21 21 0,0 0-16,0 0 15,21 0-15,1 0 0,20 0 0,1 0 0,-1 0 16,1 0-16,20 0 15,1 0-15,0 0 0,21 0 0,-1 0 16,1 0-16,21-21 0,0 21 0,0 0 16,0 0-16,0-21 0,21 21 15,22 0-15,-22 0 0,21 0 0,1-22 16,-1 22-16,21 0 0,1 0 16,-1 0-16,1 0 0,21-21 0,-22 21 15,22 0-15,-1 0 0,-20 0 0,21 0 16,-22-21-16,22 21 0,-22 0 15,22 0-15,-43 0 0,22 0 16,-1 0-16,-20 0 0,-1 0 16,0 0-16,-21 0 0,1 0 0,-1 0 15,-21 0-15,0 0 0,0 0 0,0 0 16,-21 0-16,-22 0 0,1 0 16,-22 0-16,1 0 0,-1 0 0,-20 0 15,-22 0-15,0 0 0,0 0 0,0 0 16,-21-21 15,-21 21-15</inkml:trace>
  <inkml:trace contextRef="#ctx0" brushRef="#br0" timeOffset="17473.82">12509 2180 0,'0'0'0,"64"21"31,-43-21-31,0 0 0,-21 22 16,21-22-1</inkml:trace>
  <inkml:trace contextRef="#ctx0" brushRef="#br0" timeOffset="20592">3175 4868 0,'0'-21'0,"0"42"0,-21-42 0,0 21 16,-1 0-16,22 21 46,0 1-30,22-22 0,-1 0-16,0 0 0,0 0 15,21 0-15,-20 0 0,20 0 16,0 0-16,1 0 0,-1-22 0,0 1 16,1 0-16,-1 21 0,0-21 15,-21 0-15,22 0 0,-1-1 16,-21-20-16,22 21 0,-22 0 15,21 0-15,-21-1 0,0-20 0,1 21 16,-1-21-16,-21 20 0,0-20 16,21 21-16,-21 0 0,0-22 0,0 22 15,0 0-15,0 0 0,0 0 16,0 0-16,-21 21 16,0 0-16,-1 0 15,1 0-15,0 0 0,0 0 0,0 21 16,0 0-16,-1 21 15,22-21-15,0 22 0,0-22 16,0 21-16,0 22 0,0-22 16,0 22-16,-21-1 0,21 22 0,-21-22 15,21 22-15,0 0 0,0-1 0,-21 22 16,21-21-16,-21 21 0,21-22 16,-21 22-16,-1 0 0,22 0 0,0 0 15,-21-1-15,0 1 0,21 0 16,-21 21-16,21-21 0,0 0 0,-21 0 15,21-1-15,0-20 0,0 21 16,0-21-16,0-1 0,0 1 0,0 0 16,0-1-16,21-20 0,0-1 0,0 1 15,0-22-15,1 0 16,-1 1-16,0-1 0,21-21 0,-21 0 16,22 1-16,-22-1 0,21-21 0,-21 0 15,22 0-15,-1 0 0,-21-21 0,22-1 16,-22 1-16,21-21 0,0 0 15,-20-1-15,20-20 0,0-1 0,1-20 16,-22 20-16,21-21 0,0-20 0,-20 20 16,-1 0-16,0-21 0,0 1 15,-21-1-15,0 0 0,0 21 0,-21-21 16,0 22-16,-22-1 0,1 0 16,0 22-16,-1-22 0,1 22 15,-21 20-15,20 1 0,1 0 0,-22-1 16,22 22-16,0-21 0,-1 21 15,-20 0-15,21 21 0,-1-22 0,22 22 16,-21 0-16,21-21 0,21 0 16,0 0-1,21 21-15,0-21 0,0 0 16,21 21-16,1-22 0,-1 1 0,0 0 16,1 0-16,-1-21 0,0 20 15,22 1-15,-22-21 0,22 0 0,-22-1 16,22 1-16,-22 0 0,0-1 15,1 22-15,-1-21 0,0-1 16,-21 22-16,1 0 0,-1-21 0,0 21 16,-21-1-16,0 1 15,-21 21 1,0 0 0,21 21-16,-22 22 0,1-22 0,21 21 15,0 1-15,-21-1 0,21 0 16,-21 1-16,21-1 0,0 0 0,0 1 15,0-1-15,0-21 0,0 21 16,0-20-16,0 20 0,21-21 16,0 0-16,0 0 0,1 1 0,-1-22 15,21 0-15,-21 0 0,22 0 16,-22 0-16,21 0 0,-21 0 16,22 0-16,-22-22 0,21 1 0,-21 0 15,0 0-15,22 0 0,-22 0 0,0-22 16,-21 1-16,21 21 0,-21-43 15,0 22-15,0 0 0,0-1 0,0-20 16,0 20-16,-21 1 0,0 0 16,0 21-16,0-1 0,-22 1 0,22 0 15,-21 0-15,21 21 0,-1 0 16,-20 0-16,21 0 0,0 0 16,0 21-16,21 0 0,0 0 0,-22 1 15,22-1-15,0 0 0,0 0 16,0 0-16,0 0 0,0 1 15,22-22-15,-1 21 0,0 0 0,0 0 16,0-21-16,0 21 0,1-21 0,20 0 16,-21 0-16,0 0 0,22 0 15,-22 0-15</inkml:trace>
  <inkml:trace contextRef="#ctx0" brushRef="#br0" timeOffset="21021.95">5270 5017 0,'0'0'0,"-21"-22"16,21 1 0,-21 0-16,21 0 15,0 0-15,0 0 0,0-1 16,21 1-16,-21 0 16,21 21-16,1-21 0,20 21 0,-21 0 15,0 0-15,22 0 0,-22 0 16,21 0-16,-21 21 0,22 0 0,-22 22 15,21-1-15,0 0 0,-20 1 16,20-1-16,-21 0 0,0 22 16,0-22-16,1 0 0,-22 1 0,0-1 15,0 0-15,0 1 0,0-1 16,-22-21-16,1 0 0,0 22 0,21-22 16,-21 0-16,21 0 15,0-42 1,0 0-1,0 0-15,0 0 0,0-1 0,0-20 16,0 21-16,0-21 0,21-1 0,-21 1 16,21 0-16,-21-1 0,21-20 15,-21 20-15,22 1 0,-1-21 0,-21 20 16,21 1-16,0 0 0,-21-1 16,21 1-16,0 21 0,1-22 15,-1 1-15,0 21 0,0-21 0</inkml:trace>
  <inkml:trace contextRef="#ctx0" brushRef="#br0" timeOffset="21600.59">7853 2900 0,'0'0'0,"0"-21"0,0 0 15,0-1-15,0 1 16,-21 21 0,-1 0-1,1 0-15,0 21 0,0 1 16,0-22-16,0 21 0,-1 0 0,-20 0 16,21 21-16,-21-20 0,20 20 15,-20 0-15,0 1 0,21 20 0,-22-21 16,1 22-16,21 21 0,-22-22 15,1 1-15,0 20 0,21-20 0,-22 20 16,1 1-16,0 0 0,20 21 0,-20-22 16,21 22-16,-21-21 0,20-1 15,22 22-15,-21-21 0,21 21 0,0 0 16,0-22-16,0 22 0,0 0 16,21-21-16,1-1 0,20 1 15,-21 0-15,21-1 0,1-20 0,20 20 16,1-20-16,-22-1 0,22 1 15,20-1-15,1 1 0,0-22 0,-1 1 16,1-1-16,0-21 0,20 21 0,-20-20 16,0-22-16,-1 21 0,22-21 15,0 0-15,0 0 0,21-21 0</inkml:trace>
  <inkml:trace contextRef="#ctx0" brushRef="#br0" timeOffset="22720.52">22352 2117 0,'0'0'0,"-21"0"0,21-21 16,21 21 47,0 0-63,0 21 0,0-21 0,1 21 15,20 0-15,0-21 0,-21 21 16,43 0-16,-22 1 0,1-1 0,20 21 15,-21 0-15,22 1 0,-22-1 16,22 0-16,-22 22 0,0-1 0,22 1 16,-22-1-16,1 1 0,-1-1 15,0 1-15,1-1 0,-1 22 0,0 0 16,1-1-16,-1 1 0,0 0 16,1-1-16,-22 1 0,21 0 0,-21 21 15,0-22-15,22 22 16,-22 0-16,-21-21 0,21 20 0,-21 1 15,0-21-15,0 21 0,0 0 0,0-22 16,0 22-16,-21 0 0,0 0 16,0-22-16,-22 22 0,1-21 0,0 21 15,-1-22-15,1 22 0,-22-21 16,1 0-16,-1-1 0,1 1 0,-1 0 16,-20-22-16,20 1 0,1 20 0,-1-20 15,1-22-15,20 22 0,-20-1 16,21-21-16,-1 1 0,1-1 0,21-21 15,-22 0-15,22 1 0,21-1 0,-21-21 16,21-21 0,0-1-16,0 1 15,0-21-15,21 0 0</inkml:trace>
  <inkml:trace contextRef="#ctx0" brushRef="#br0" timeOffset="23743.37">20129 3535 0,'22'0'32,"-22"-21"-17,21 21-15,0-21 16,0-1-16,-21 1 15,0 0-15,0 0 0,0 0 16,0 0-16,0-1 0,0 1 16,-21 0-16,0 0 0,0 21 15,-1-21-15,1 0 0,-21-1 16,21 1-16,-22 21 0,1 0 0,0-21 16,-1 21-16,1 0 0,0 0 15,-22 21-15,22 0 0,0 1 0,-22-1 16,43 0-16,-21 21 0,-1-21 15,22 22-15,0-1 0,0 0 0,21 1 16,0-22-16,0 21 0,0 1 16,0-22-16,0 0 0,0 21 0,21-21 15,0 1-15,0-1 0,0-21 16,1 21-16,-1-21 0,0 0 0,0 0 16,21 0-16,-20 0 0,-1 0 15,21 0-15,-21 0 0,22-21 16,-22 0-16,21-1 0,-21 22 0,0-21 15,22 0-15,-22 0 0,0-21 16,0 20-16,0 1 0,-21 0 0,22-21 16,-1 21-16,-21-22 0,0 22 15,0-21-15,0 21 0,0-1 0,21 22 16,-21-21-16,0 42 16,0 1-1,0-1-15,0 0 0,0 0 16,0 0-16,0 22 0,0-22 0,0 21 15,0-21-15,0 0 16,0 1-16,0-1 0,0 0 0,0 0 16,0 0-16,21-21 15,-21 21-15,21-21 16,0 0-16,1 0 0</inkml:trace>
  <inkml:trace contextRef="#ctx0" brushRef="#br0" timeOffset="24208.16">20214 3281 0,'0'0'0,"0"-21"0,0 0 16,0-1-1,21 22 1,0 0-1,1 22-15,-1-1 0,0 0 0,0 0 16,0 0-16,0 0 0,1 1 16,20 20-16,-21-21 0,-21 21 0,21-20 15,-21-1-15,21 21 0,-21-21 16,0 0-16,0 22 0,0-22 16,0 0-16,0 0 0,0 0 15,0 1-15,-21-22 0,0 21 16,21-42 15,0-1-15,0 1-16,0 0 15,0 0-15,0 0 0,0 0 0,21-22 16,0 22-16,-21-21 0,22-1 16,-1 22-16,0-21 0,0 0 0,-21 20 15,21 1-15,0 0 0,1 0 16,-1 0-16,0 21 0,0 0 15,0 0-15,0 0 16,-21 21-16,22-21 16,-22 21-16,21-21 0</inkml:trace>
  <inkml:trace contextRef="#ctx0" brushRef="#br0" timeOffset="24653.42">20870 3302 0,'0'0'0,"0"-21"0,-21 0 15,21 0 1,0-1 0,0 1-16,21 21 0,0 0 15,1 0-15,-1 21 16,0-21-16,-21 22 0,21-1 0,0 21 15,0-21-15,1 0 0,-22 22 16,21-22-16,0 21 0,-21 1 0,0-22 16,0 21-16,21-21 0,-21 22 15,0-22-15,0 0 0,0 0 0,0 0 16,0 0-16,0 1 0,0-1 16,-21-21-16,21 21 0,0-42 31,0 0-16,0-1-15,0 1 0,0 0 16,0 0-16,0 0 0,21 0 16,0-22-16,-21 22 0,21-21 0,-21 21 15,22-22-15,-1 1 0,-21 21 16,21-22-16,0 22 0,0 0 0,-21 0 16,21 0-16,1 21 0,-22-21 15,21 21-15,-21-22 0,21 22 16</inkml:trace>
  <inkml:trace contextRef="#ctx0" brushRef="#br0" timeOffset="25196.27">21823 3366 0,'21'0'0,"-42"0"0,63-22 16,-42 1-16,21 21 0,-21-21 15,0 0-15,0 0 0,0 0 16,0-1-16,0 1 0,-21 21 16,0-21-16,0 21 0,0 0 0,-1 0 15,1 0-15,0 0 0,-21 0 16,21 21-16,-1 0 0,-20 1 16,21 20-16,-21-21 0,20 21 0,1 1 15,0-1-15,0-21 0,0 22 16,21-1-16,-21-21 0,21 21 0,0-20 15,0-1-15,0 21 0,21-21 16,-21 0-16,21-21 0,0 0 16,0 0-16,0 0 0,1 0 15,-1 0-15,0 0 0,0 0 16,0 0-16,-21-21 0,21 0 16,22 0-16,-22 0 0,0-22 15,0 22-15,0-21 0,1 0 0,-22 20 16,21-20-16,0 0 0,-21 21 15,21-22-15,-21 22 0,0 0 0,0 42 32,0 21-32,0-20 15,-21-1-15,21 21 0,0-21 16,0 22-16,-21-22 0,21 21 0,0-21 16,0 0-16,0 1 0,0-1 15,0 0-15,0 0 0,0 0 0,21-21 16,0 21-16,0-21 0,0 0 15,1 0-15,-1 0 0,0 0 16,0 0-16,0 0 0,0-21 0,1 0 16</inkml:trace>
  <inkml:trace contextRef="#ctx0" brushRef="#br0" timeOffset="26088.8">22288 3217 0,'-21'0'31,"21"22"-31,0-1 0,-21 0 0,21 21 16,-21-21-16,21 1 0,0-1 15,0 21-15,0-21 0,-21 0 16,21 1-16,0-1 0,0 0 0,0 0 16,0 0-16,0 0 0,0 1 15,21-22-15,0 0 16,0 0-16,0 0 15,1 0-15,-1 0 0,21-22 16,-21 1-16,0 0 0,1 0 16,-1 0-16,0 0 0,0-1 0,0-20 15,-21 21-15,0-21 0,21 20 16,-21 1-16,22 0 0,-22 0 0,0 0 16,0 42 15,0 0-31,-22 0 0,1 22 0,0-22 15,21 21-15,-21 0 0,21 1 16,-21-1-16,21 0 0,-21 1 0,-1-1 16,22 0-16,-21 1 0,21-1 15,0 0-15,0 22 0,0-22 0,-21 22 16,21-22-16,0 22 0,0-22 16,0 21-16,0-20 0,0-1 0,0 0 15,0 1-15,0-1 0,21 0 0,-21-20 16,0 20-16,0-21 0,0 0 15,0 0-15,0 1 0,0-1 16,0 0-16,-21-21 16,0 0-16,0 0 0,0 0 15,21-21-15,-22 0 16,22-1-16,0 1 0,0 0 0,0 0 16,0-21-16,0-1 0,0 1 15,0 0-15,0-1 0,0-20 0,0-1 16,22 1-16,-1-1 0,0 1 15,0 20-15,0-20 0,0 21 0,22-22 16,-22 22-16,0-1 0,21 1 16,-20 0-16,20-1 0,-21 1 15,0 21-15,0 0 0,1 0 0,-1-22 16,0 43-16,-21-21 0,21 21 16,-21-21-16,-21 21 15,0 0-15,0 0 16,-1 0-16,1 21 0,0-21 0,0 21 15,0-21-15,0 21 0,21 1 16,0-1-16,0 0 0,0 0 16,0 0-16,21 0 15,0 1-15,0-1 0,0 0 16,0 0-16,-21 0 16,0 0-1,-21-21 1,0 0-16,0 0 0,0 0 15,0 0-15,-1 0 16,44-21 0,-1 0-1</inkml:trace>
  <inkml:trace contextRef="#ctx0" brushRef="#br0" timeOffset="26428.62">23262 3302 0,'0'0'0,"0"-21"16,0 42 15,-21 0-15,0 0-16,0 22 0,-1-22 0,-20 21 15,0 1-15,-1-1 0,1 21 16,0-20-16,-22 20 0,1-20 0,-22 20 15,22 22-15,-22-22 0,21 1 16,-20 20-16,20-20 0,1-1 16,-1-20-16,1 20 0,-1 1 15,22-22-15,-22 0 0,22 1 0,0-22 16,-22 21-16,22-21 0,0 1 0,-1-1 16,1 0-16,21 0 0,-22 0 15,22-21-15,0 21 0,0-21 0,0 0 16,0 0-16,-1 0 15</inkml:trace>
  <inkml:trace contextRef="#ctx0" brushRef="#br0" timeOffset="27023.96">18923 5017 0,'0'0'0,"21"-22"0,-21 1 16,0 0-16,0 0 0,0-21 15,0 20-15,0 1 0,0 0 0,0 0 16,-21 0-16,0 21 0,0 0 16,-1-21-16,1 21 0,0 0 15,-21 0-15,21 21 0,-22 0 0,22 0 16,-21 0-16,21 0 0,-22 22 16,22-1-16,-21 0 0,21 22 0,-1-22 15,-20 1-15,21 20 0,0-21 16,0 22-16,-1-22 0,1 22 0,21-22 15,0 22-15,0-22 0,0 21 16,0-20-16,0-1 0,0-21 0,21 22 16,22-22-16,-22 0 0,21 0 0,-21-21 15,22 0-15,-1 21 0,0-21 16,1 0-16,-1 0 0,0-21 0,1 21 16,-1-21-16,0 0 15,-20-22-15,20 22 0,0 0 0,1-21 16</inkml:trace>
  <inkml:trace contextRef="#ctx0" brushRef="#br0" timeOffset="27428.16">19262 5355 0,'0'-21'0,"21"0"16,-21-21-1,-21 42 1,-1 0-16,1 21 0,0 0 16,0 0-16,21 0 0,-21 0 15,0 22-15,-1-22 0,22 21 0,-21-21 16,21 22-16,0-22 15,0 21-15,0-21 0,0 22 0,0-22 16,21 0-16,1 0 0,-1-21 0,0 21 16,21-21-16,-21 0 0,22 0 15,-1 0-15,0 0 0,1 0 0,-1-21 16,22 21-16,-22-21 0,-21 0 16,21 0-16,-20 0 0,-1-1 0,0-20 15,-21 21-15,0-21 0,0 20 0,0-20 16,-21 0-16,0 21 0,-1-22 15,-20 1-15,21 0 0,-21 20 16,-1 1-16,-20-21 0,20 21 0,1 21 16,0-21-16,21 21 0,-22 0 15,1 0-15,21 0 0,0 21 0,-1-21 16,1 21-16,0 0 0,21 0 16,0 0-16,0 1 0,0 20 0,0-21 15,0 0-15,0 0 0,21-21 16,0 22-16,1-1 0,20-21 0,-21 0 15,0 0-15,22 0 0,-1 0 0</inkml:trace>
  <inkml:trace contextRef="#ctx0" brushRef="#br0" timeOffset="27737.13">19897 4953 0,'0'0'0,"0"-42"0,21-64 31,-21 127-31,0 0 16,0 0-16,0 22 0,-21-22 15,21 21-15,-22 1 0,1 20 0,21-21 16,0 22-16,-21-22 0,21 1 16,-21 20-16,0-21 0,21 1 0,0-1 15,-21 0-15,-1 1 0,22-1 0,0 0 16,0 1-16,0-22 15,0 0-15,0 0 0,0 0 0,0 1 16,22-22 0,-1-22-1,0 1-15,-21 0 0,21 0 0,0-21 16,0 20-16</inkml:trace>
  <inkml:trace contextRef="#ctx0" brushRef="#br0" timeOffset="28016.97">20087 4974 0,'0'-42'0,"0"84"0,21-126 0,-21 41 16,0 22-16,0 0 0,0 0 16,0 0-16,0 42 31,0 0-31,0 0 0,0 21 0,0 1 16,0-1-16,0 0 0,0 22 15,0-22-15,0 22 0,0-22 0,-21 22 16,21-22-16,-21 0 0,0 22 0,21-22 15,-21 0-15,21 1 0,0-1 16,-22 0-16,22 1 0,0-22 0,0 0 16,0 0-16,0 0 0,0 1 15,0-1-15,22-21 16,-1 0-16,-21-21 16,21-1-16,0 1 15,0 0-15,-21 0 0</inkml:trace>
  <inkml:trace contextRef="#ctx0" brushRef="#br0" timeOffset="28389.21">20235 5461 0,'0'21'47,"21"-21"-47,1 0 16,-1 0-16,0 0 0,0-21 15,0 21-15,0-21 16,1 21-16,-1-21 0,0 21 0,-21-21 16,0-1-16,0 1 15,0 0 1,-21 21-16,0 0 0,-1 0 16,1 0-16,0 21 0,-21-21 15,21 21-15,-1 1 0,1-1 0,0 0 16,0 0-16,0 0 0,0 0 15,21 1-15,0 20 0,-22-21 0,22 0 16,0 22-16,0-22 0,0 0 0,0 0 16,0 0-16,0 0 15,0 1-15,0-1 0,22-21 16,-1 0-16,0 0 0,0 0 16,0 0-16,0 0 0,1 0 15,20-21-15</inkml:trace>
  <inkml:trace contextRef="#ctx0" brushRef="#br0" timeOffset="28690.06">20934 5334 0,'0'0'0,"0"-42"31,-21 42-15,-1 0-16,1 21 15,0-21-15,0 21 0,0 0 16,0 0-16,21 1 0,-22 20 16,22-21-16,-21 0 0,21 0 0,0 1 15,0 20-15,0-21 0,0 0 0,0 0 16,0 1-16,0-1 0,0 0 16,0 0-16,0 0 0,21-21 15,1 0-15,-1 0 0,0 0 16,0 0-16,21 0 0,-20 0 15,-1 0-15,0-21 0,0 0 0,0 0 16,22 0-16</inkml:trace>
  <inkml:trace contextRef="#ctx0" brushRef="#br0" timeOffset="29008.88">21357 4911 0,'0'0'0,"0"-21"0,0-1 0,-21 44 47,21-1-47,-21 21 0,0-21 15,21 22-15,-22-1 0,22 0 16,-21 1-16,21-1 0,0 0 0,-21 1 16,21-1-16,-21 0 0,21 1 15,0-1-15,-21-21 0,21 21 0,0 1 16,0-22-16,0 21 0,0-21 0,0 1 15,0 20-15,0-21 16,0 0-16,0 0 16,21-21-1,0-21 1,-21 0-16,21 21 0,-21-21 0,21 0 16,1 0-16,-22-22 15</inkml:trace>
  <inkml:trace contextRef="#ctx0" brushRef="#br0" timeOffset="29292.83">21653 5313 0,'0'0'15,"0"-21"-15,-21 42 32,0 0-17,0-21-15,21 21 0,0 0 0,0 1 16,-21-1-16,21 0 0,-21 0 0,21 0 15,0 22-15,0-22 16,0 0-16,-22 0 0,22 0 0,0 0 16,0 1-16,-21-22 15,21 21-15,0 0 16,21-21 15,1-21-31,-22 0 0,21 21 16,0-22-16,0 1 0,0 0 15</inkml:trace>
  <inkml:trace contextRef="#ctx0" brushRef="#br0" timeOffset="30048.24">21971 5355 0,'21'0'0,"-42"0"0,42-21 16,-42 21 15,0 21-31,0 0 15,-1 1-15,22-1 0,-21-21 0,21 21 16,-21 0-16,0 0 0,21 0 0,0 1 16,0-1-16,0 0 0,0 0 15,0 0-15,0 0 0,0 1 16,21-1 0,0-21-16,0 0 15,1 0-15,-1 0 16,-21-21-1,0-1-15,0 1 0,0 0 16,0 0-16,0 0 16,0 0-16,0-1 0,21 1 0,-21-21 15,0 21-15,0 0 0,21-1 0,0 1 16,0 0-16,1 0 16,-1 21-16,0 0 0,0 0 15,0 0-15,0 0 16,-21 21-16,22-21 0,-22 21 15,0 0-15,0 1 0,0-1 16,0 0-16,0 0 0,0 0 16,0 0-16,0 1 0,0-1 0,0 0 15,0 0-15,0 0 0,0 0 16,0 1-16,0-1 0,0 0 16,0-42 30,0 0-46,0-1 16,0 1-16,0 0 0,0 0 16,0 0-16,21 0 15,0-1-15,0-20 0,-21 21 0,21 0 16,0 0-16,1-1 0,-1 1 0,0 0 16,0 0-16,0 21 0,22 0 15,-22 0-15,0 0 0,21 0 0,-21 0 16,1 21-16,-1-21 0,0 21 15,0 0-15,-21 1 0,0 20 0,0-21 16,0 0-16,0 22 0,0-22 0,0 21 16,0-21-16,-21 0 0,0 1 15,0-1-15,21 0 0,-22 0 0,1 0 16,21 0-16,-21 1 16,42-44 30,0 1-46,1 0 0</inkml:trace>
  <inkml:trace contextRef="#ctx0" brushRef="#br0" timeOffset="30461.01">23199 5292 0,'-43'-43'31,"22"43"-31,0 0 16,-21 0-16,20 0 0,-20 22 0,0-22 16,-1 21-16,22 0 0,0 0 0,0 0 15,0-21-15,21 21 0,-21 1 16,21-1-16,0 0 16,21-21-16,0 0 0,0 0 15,21 21-15,-20-21 0,-1 0 0,0 0 16,0 0-16,0 21 0,0-21 15,1 21-15,-1-21 0,0 22 0,-21-1 16,0 0-16,21-21 0,-21 21 16,0 0-16,0 0 15,0 1-15,-21-1 0,21 0 16,-21-21-16,0 21 0,-1-21 0,1 21 16,0-21-16,0 0 0,0 0 15,-22 21-15,22-21 0,0 0 0,0 0 16,0 0-16,0 0 0,-1 0 15,1 0-15,0 0 0,0 0 0,0-21 16,0 0-16,-1 0 0,1 0 16,0 21-16,0-21 0</inkml:trace>
  <inkml:trace contextRef="#ctx0" brushRef="#br0" timeOffset="30884.77">22161 4805 0,'0'0'0,"-21"0"16,0 0-16,21 21 15,0 0-15,-21-21 0,21 21 16,0 1 0,21-22-16,0 0 15,0 0-15,1 0 16,-1 0-16,-21-22 16,0 1-1,0 0-15,-21 21 16,21-21-16,-22 21 15,1 0-15,0 0 0,0 0 16,0 0-16,21 21 16,0 0-16,-21 0 15,21 1-15,0-1 16</inkml:trace>
  <inkml:trace contextRef="#ctx0" brushRef="#br0" timeOffset="31292.53">21040 5165 0,'0'0'0,"-43"21"32,64-21-17,1 0-15,-1 0 16,0 0-16,0 0 0,0 0 16,22 0-16,-22 0 0,21 0 0,0 0 15,-20 0-15,20 0 0,-21 0 0,21 0 16,-20 0-16,-1 0 0,0 0 15,0 0-15,0 0 0,0 0 16,-21-21 0,0 0-1,-21 21 1,21-22 0,-21 22-16,0 0 31,0 0-31,0 0 0,-1 0 15</inkml:trace>
  <inkml:trace contextRef="#ctx0" brushRef="#br0" timeOffset="32340.46">16489 3641 0,'0'0'0,"0"-21"0,42-64 31,-21 64-31,0 21 15,-21 21 17,0 0-32,0 0 15,0 0-15,0 1 0,0-1 16,-21 0-16,21 0 0,0 0 16,0 0-16,21-21 15,1 0 1,-1 0-16,0-21 15,0 0-15,-21 0 16,0 0-16,0 0 16,0-1-16,0 1 15,0 0-15,0 0 16,-21 21 0,0 0-1,21 21-15,-21-21 16,21 21-16,-22-21 0,22 21 15,-21-21-15,21 22 0,0-1 16,0 0-16,-21-21 16,21 21-16,0 0 0,-21 0 15</inkml:trace>
  <inkml:trace contextRef="#ctx0" brushRef="#br0" timeOffset="32950.11">16404 4424 0,'0'0'0,"0"21"15,21 0 16,0-21-31,1 21 16,-1-21-16,0 0 0,0 0 16,0 0-16,0 0 0,1 0 15,-1 0-15,0 0 0,0 0 0,0 0 16,0 0-16,-21-21 16,0 0-16,0 0 15,0 0-15,0 0 16,-21-1-1,0 22-15,0 0 16,0 0-16,0 0 0,-1 0 16,22 22-16,-21-22 0,0 21 0,0 0 15,21 0-15,0 0 16,0 0-16,21-21 16,0 0-1,0 0-15,1 0 0,-1 0 16,0 0-16,0 0 0,0 0 0,0-21 15,1 0 1,-22 0-16,21 21 0,-21-21 0,0 0 16,0-1-16,0 1 15,0 0-15,-21 21 16,-1 0-16,1 0 16,0 21-16,0-21 15,21 21-15,-21-21 0,21 22 16,0-1-16</inkml:trace>
  <inkml:trace contextRef="#ctx0" brushRef="#br0" timeOffset="34296.33">12573 3323 0,'0'0'0,"0"-21"0,21 0 0,-21 0 16,21 0-16,-21-1 0,0 1 16,0 0-16,0 0 15,0 0-15,21 42 32,-21 0-32,0 0 0,0 22 0,22-1 15,-22 0-15,0 22 0,0-22 16,0 22-16,0-1 0,0-21 15,0 22-15,0-22 0,0 1 0,0 20 16,-22-21-16,1 1 0,21-1 16,0 22-16,-21-22 0,0-21 0,21 21 15,-21-20-15,21 20 0,0-21 0,0 0 16,0 0-16,0-42 31,0 0-15,0 0-16,0 0 0,21 0 0,-21-1 15,21-20-15</inkml:trace>
  <inkml:trace contextRef="#ctx0" brushRef="#br0" timeOffset="34869">12594 3662 0,'0'0'0,"0"-21"0,-21-22 0,21 22 0,-21-21 16,21 21-16,0-22 0,0 22 0,0-21 15,0 21-15,0 0 0,0-22 16,21 22-16,0-21 0,0 21 0,0-1 15,22 1-15,-1 0 0,0 0 16,22 21-16,-22 0 0,22 0 0,-1 0 16,1 0-16,-22 0 0,22 21 15,-22 0-15,0 0 0,1 22 0,-22-1 16,0-21-16,-21 22 16,0-1-16,0 0 0,-21 1 0,0-1 15,-22-21-15,1 21 0,-22-20 0,22 20 16,-21-21-16,20 21 0,-20-20 15,20-1-15,1 0 0,0 0 0,-1-21 16,1 21-16,21 0 0,0-21 16,0 0-16,-1 0 0,1 0 0,0 0 15,21-21 1,0 0 0,0 0-16,21 0 15,0 21-15,1 0 16,-1 0-1,0 0-15,0 0 0,0 21 16,-21 0-16,21 0 16,1 0-16,-22 1 0,21 20 0,-21-21 15,0 0-15,21 22 0,0-22 16,-21 21-16,21-21 0,0 22 0,1-22 16,-22 0-16,21 0 0,0 21 0,21-20 15,-21-22-15,1 21 0,-1 0 16,0-21-16,0 0 0,0 21 0,0-21 15,1 0-15,-1 0 16,0 0-16,0 0 0,0-21 16,-21 0-16,21 21 0,1-21 15,-22-1-15,0 1 0,21 0 16,-21-21-16,21 21 0,-21-1 0,21-20 16</inkml:trace>
  <inkml:trace contextRef="#ctx0" brushRef="#br0" timeOffset="35296.76">13652 3747 0,'0'0'15,"0"21"1,0 0 0,0 0-16,0 0 15,0 0-15,0 1 16,0-1-16,22-21 15,-1 0-15,0 0 16,0 0-16,0 0 0,0 0 16,1 0-16,-1 0 15,0-21-15,0 21 0,-21-22 16,21 1-16,-21 0 0,0 0 16,0 0-16,0 0 15,0-1-15,-21 22 16,0 0-16,0 0 0,0 0 15,-1 0-15,1 0 16,0 0-16,21 22 0,-21-22 16,21 21-16,-21 0 15,21 0-15,0 0 0,0 0 16,21 1 0,0-22-16,0 0 15,0 0-15,1 0 0,-1 0 16,0 0-16,0-22 15,0 22-15</inkml:trace>
  <inkml:trace contextRef="#ctx0" brushRef="#br0" timeOffset="35656.58">14351 3260 0,'0'0'15,"0"-21"-15,-21 21 0,21-22 0,0 44 32,0 20-17,0-21-15,21 21 0,0-20 0,0 20 16,0 0-16,1 1 0,-1-1 0,-21 0 16,21 1-16,0-1 0,0 0 15,0 1-15,1-1 0,-1 0 16,-21 1-16,21-22 0,-21 21 15,21 0-15,-21-20 0,0-1 0,0 21 16,0-21-16,21-21 0,-21 21 0,0 1 16,0-1-1,0-42 17,0-1-32,0 1 15,21 0-15,-21 0 0,0-21 0,22 20 16,-1-20-16</inkml:trace>
  <inkml:trace contextRef="#ctx0" brushRef="#br0" timeOffset="35912.9">15007 3366 0,'0'0'16,"0"-22"-16,0 1 0,21 0 0,-21 0 0,0 0 16,-21 42-1,0 0-15,0 0 16,0 0-16,-1 22 0,1-1 15,0 0-15,0 1 0,0 20 0,0-20 16,-22-1-16,22 0 0,0 1 16,0-1-16,0 0 0,-1 1 15,1-1-15,0-21 0,21 21 0,0-20 16,-21-1-16,21 0 0,0 0 16,0 0-16,-21-21 15,0 0 1,-1 0-16</inkml:trace>
  <inkml:trace contextRef="#ctx0" brushRef="#br0" timeOffset="36569.53">8022 3112 0,'0'0'15,"0"-22"1,0 44-16,0-1 15,0 0-15,0 21 0,0 1 0,-21-1 16,0 21-16,21-20 0,-21 20 0,-1 1 16,22-22-16,-21 22 0,0-22 15,0 0-15,0 1 0,21-1 0,-21 0 16,-1-21-16,22 22 0,-21-22 16,21 0-16,0 0 0,0 0 0,0 1 15,21-44 16,-21 1-31,0 0 0,22 0 16,-22 0-16,0 0 0</inkml:trace>
  <inkml:trace contextRef="#ctx0" brushRef="#br0" timeOffset="37008.8">7832 3408 0,'0'0'0,"-22"-21"15,22-85 1,0 85-16,0 0 0,22-1 0,-1-20 0,0 21 15,21 0-15,-21 0 16,22 21-16,-22-22 0,21 1 0,1 21 16,-22 0-16,21 0 0,0 0 0,-20 0 15,20 21-15,-21 1 0,0-1 16,0 0-16,1 21 0,-1-21 0,-21 22 16,0-1-16,0-21 0,0 22 15,-21-1-15,-1-21 0,1 21 0,-21 1 16,0-22-16,-1 0 0,-20 21 15,20-20-15,1-1 0,0 0 0,-1 0 16,1-21-16,0 0 0,21 21 16,-1-21-16,1 0 0,42 0 47,1 0-47,-1 0 0,0 0 15,0 21-15,0 1 0,0-22 16,1 21-16,-1 0 0,0 0 0,0 0 15,0 0-15,0 1 0,1-22 0,-1 21 16,0 0-16,-21 0 0,21-21 16,0 21-16,0-21 0,1 0 15,-1 0-15,0 0 0,0 0 16,0 0-16,0 0 16,-21-21-16,22 21 0,-1-21 0,-21 0 15</inkml:trace>
  <inkml:trace contextRef="#ctx0" brushRef="#br0" timeOffset="37341.61">8445 3747 0,'0'-22'0,"43"-20"31,-43 21-31,21 0 16,0 21-16,-21-21 0,21-1 0,-21 1 15,0 0-15,-21 21 47,0 21-47,21 0 0,-21 1 16,0-1-16,-1 21 0,22-21 15,-21 0-15,21 22 0,0-22 0,0 0 16,0 0-16,0 0 0,0 1 0,0-1 16,0 0-16,0 0 15,0 0-15,21-21 0,1 0 16,-1 0-16,0 0 0,0 0 15,21 0-15,-20-21 0,20 21 0,-21-21 16,21 0-16,1 0 0,-22-1 0,21 1 16,1 0-16,-1-21 15,0 21-15</inkml:trace>
  <inkml:trace contextRef="#ctx0" brushRef="#br0" timeOffset="38037.76">9123 3196 0,'0'0'0,"0"-21"16,0 0-16,0 0 0,0 0 15,-21 21 1,21 21-16,-22 0 0,1 0 16,21 0-16,0 22 0,-21-1 0,21 0 15,-21 1-15,0-1 0,21 0 16,0 22-16,-21-22 0,21 0 16,-22 1-16,22-1 0,-21 0 0,21 1 15,0-1-15,0-21 0,0 22 16,0-22-16,0 0 0,0 0 0,0 0 15,0 0-15,0 1 0,21-22 16,1 0 0,-1 0-16,0 0 0,-21-22 0,21 1 15,0 0-15,0 21 0,1-21 16,-1 0-16,-21 0 0,21-22 0,0 22 16,-21 0-16,21 0 0,-21-22 15,21 22-15,-21 0 0,0-21 16,22 21-16,-22-1 0,21 1 15,-21 42 17,0 1-32,0-1 0,0 0 15,0 0-15,0 0 0,0 0 16,0 1-16,-21-1 0,21 0 0,0 0 16,0 0-16,0 0 0,0 1 15,0-1-15,21 0 16,0-21-16,0 0 15,0 0-15,0 0 16,1 0-16,-1-21 0,0 0 16,0-1-16,0 1 0,-21 0 15,21 0-15,-21 0 16,22 0-16,-22-1 0,0 1 0,0 0 16,0 0-1,0 42 1,0 0-1,0 0-15,0 1 0,0-1 0,-22 0 16,22 0-16,0 0 0,0 0 0,0 1 16,0-1-16,0 0 15,0 0-15,0 0 0,0 0 16,22-21 0,-1 0-16,0 0 0,0 0 15,0 0-15,0 0 0,1-21 16,-22 0-16,21 21 0</inkml:trace>
  <inkml:trace contextRef="#ctx0" brushRef="#br0" timeOffset="38396.56">9715 3725 0,'0'0'0,"0"-21"0,0 0 0,0 0 16,0 0-16,0 0 16,0-1-16,22 22 15,-1 0 1,0 0-1,0 0-15,0 22 0,0-1 0,1-21 16,-1 21-16,-21 0 0,21 0 16,0 0-16,-21 1 0,0-1 0,21 0 15,-21 0-15,0 0 0,0 0 16,0 1-16,0-1 16,-21-21-1,21-21 16,0-1-31,0 1 16,0 0-16,0 0 0,0 0 16,21 21-16,-21-43 0,21 22 15,1 0-15,-1 0 0,-21 0 16,21 0-16,0 21 0,0-22 16,0 1-16,1 0 0,-1 21 15,0-21-15,0 21 0,0 0 0</inkml:trace>
  <inkml:trace contextRef="#ctx0" brushRef="#br0" timeOffset="38827.94">10393 3535 0,'0'0'0,"-21"21"0,-22 43 32,22-43-32,0 0 0,21 0 0,0 0 15,-21 0-15,0 1 0,21-1 0,0 0 16,0 0-16,0 0 0,0 0 15,-22-21-15,22 22 0,0-1 16,0-42 31,0-1-31,0 1-16,0 0 0,0-21 15,0 21-15,22-1 0,-22-20 16,21 21-16,0-21 0,0-1 15,0 22-15,0-21 0,1 21 0,-1-1 16,21 1-16,-21 21 16,0 0-16,1 0 0,-1 0 0,-21 43 15,0-22-15,21 0 16,-21 21-16,0-21 0,0 22 0,0-22 16,0 0-16,0 21 0,0-20 0,0-1 15,0 0-15,0 0 0,0 0 16,-21 0-16,0-21 47,21-21-47</inkml:trace>
  <inkml:trace contextRef="#ctx0" brushRef="#br0" timeOffset="39108.78">8890 3344 0,'0'0'0,"0"-21"0,21 21 16,0 0-16,22-21 0,-1 21 16,0-21-16,22 21 15,-1-21-15,-20 0 0,20 21 0,-21-22 16,22 22-16,-1-21 0,-20 21 15,-1 0-15,0 0 0,1 0 0,-22 0 16,0 0-16,-21 21 31,-21 1-31,-21-1 0,20 0 16</inkml:trace>
  <inkml:trace contextRef="#ctx0" brushRef="#br0" timeOffset="39540.53">8445 4530 0,'0'0'0,"0"-43"0,22 22 0,-22-21 0,0 21 16,0 0-16,0-22 0,0 22 0,0 0 16,-22 21-1,1 21 1,0 0-16,21 0 0,-21 1 15,21 20-15,-21-21 0,0 21 0,21-20 16,-22 20-16,22 0 0,0-21 16,-21 22-16,21-22 0,-21 21 0,21-21 15,0 22-15,0-22 0,0 0 16,0 0-16,0 0 0,21 1 0,0-22 16,1 0-16,-1 0 0,0 0 0,0 0 15,0 0-15,0 0 16,1-22-16,-22 1 0</inkml:trace>
  <inkml:trace contextRef="#ctx0" brushRef="#br0" timeOffset="40218.15">8191 4636 0,'0'0'0,"-21"0"0,0 0 0,42-22 47,0 22-47,1 0 0,20 0 15,-21 0-15,21-21 0,1 21 0,-1 0 16,0-21-16,22 0 0,-22 21 16,1-21-16,20 21 0,-21 0 15,1 0-15,-22-21 0,21 21 0,-21 0 16,1 0-16,-1 0 0,-21 21 16,0 0-1,-21 0-15,-1 0 0,1-21 0,21 21 16,-21 1-16,0-1 0,21 0 15,-21 0-15,21 0 0,0 0 0,0 1 16,0-1-16,0 0 0,0 0 16,21-21-1,0 0-15,0 0 0,0 0 0,22 0 0,-22 0 16,21-21-16,1 21 16,-22-21-16,21 0 0,0-1 0,1 1 15,-22 0-15,21 0 0,-21 0 0,1 0 16,-1-1-16,0 1 0,0 21 15,-21-21-15,0 0 0,0 0 16,0 42 15,-21 0-31,21 0 0,-21 0 16,21 1-16,0-1 16,0 21-16,0 0 0,0 1 0,0-1 15,0 0-15,-21 22 0,21-22 0,0 1 16,0 20-16,0-21 0,0 1 15,0 20-15,0-20 0,0-1 0,0 0 16,0 1-16,0-22 0,0 21 0,0 0 16,0-20-16,0 20 0,0-21 15,0 0-15,0 0 0,-22 1 0,1-1 16,0-21-16,0 0 0,0 0 0,0 0 16,-1 0-16,-20 0 0,21-21 15,-21 21-15,20-22 0,-20 1 0,21 0 16,0 0-16,-22 0 0,22-22 15,21 22-15,0 0 0,0 0 16,0 0-16,0-22 0,0 22 0,0 0 16,21 0-16,1-21 0,-1 20 0,0-20 15,21 21-15</inkml:trace>
  <inkml:trace contextRef="#ctx0" brushRef="#br0" timeOffset="40508.98">9525 4509 0,'0'21'31,"0"0"-31,0 0 16,0 0-16,0 22 0,0-1 0,0 21 16,0-20-16,0 20 0,0 1 15,0-1-15,-21 1 0,21-1 0,-21 1 16,21-22-16,0 22 0,0-22 0,0 0 15,-22 1-15,22-1 0,0 0 16,0-21-16,0 22 0,0-22 0,0 0 16,0-42 15,0 0-31,0 0 0,0-1 0,0 1 16,22-21-16,-22 21 0,0-22 15</inkml:trace>
  <inkml:trace contextRef="#ctx0" brushRef="#br0" timeOffset="40756.83">9483 4678 0,'0'0'16,"0"-42"-16,0 20 0,0-20 0,0 21 0,0 0 15,0 0-15,21-1 0,-21 1 16,21 21-16,0-21 0,0 21 16,0 0-16,1 0 0,-1 0 0,0 0 15,0 0-15,-21 21 0,21 0 16,0 1-16,-21-1 0,0 0 0,0 21 15,0-21-15,0 1 0,0-1 16,0 21-16,-21-21 0,0 0 16,0 1-16,0-1 0,0 0 0,-1 0 15,1-21-15,0 21 16,0-21-16,21-21 16,0 0-16</inkml:trace>
  <inkml:trace contextRef="#ctx0" brushRef="#br0" timeOffset="41125.62">9821 4720 0,'0'0'0,"21"0"16,1 0-16,-1 0 16,0 0-16,0 0 0,0 0 0,0-21 15,22 21-15,-22-21 0,21 21 16,1-21-16,-22 0 0,21-1 0,0 22 15,-20-21-15,-1 0 0,0 0 0,-21 0 16,0 0-16,0-1 0,0 1 16,0 0-16,-21 0 0,0 21 0,-1 0 15,1 0-15,-21 0 0,21 0 16,-22 21-16,22 0 0,-21 0 0,21 1 16,0 20-16,-1-21 0,1 21 15,21 1-15,0-22 0,0 21 16,0 1-16,0-1 0,21-21 0,1 21 15,-1-20-15,0-1 0,21 0 0,-21 0 16,22 0-16,-1-21 0,0 0 16,22 0-16,-22 0 0,1 0 0,20-21 15,-21 0-15,1 0 0,-1 0 0,-21-1 16,22-20-16,-22 21 0,0 0 16,-21 0-16</inkml:trace>
  <inkml:trace contextRef="#ctx0" brushRef="#br0" timeOffset="42012.64">995 3090 0,'0'0'0,"0"-84"31,0 63-31,0-1 0,0 1 0,0 0 0,21 0 15,-21 0-15,0 0 16,0-1-16,0 1 0,0 0 0,0 0 16,-21 0-16,0 21 0,-1 0 15,1 0-15,0 0 0,0 0 16,0 0-16,-22 0 0,1 21 0,0 0 16,21 0-16,-22 22 0,1-22 15,0 21-15,20 0 0,1 1 0,21-1 16,0 0-16,0-20 0,0 20 15,21 0-15,22 1 0,-22-22 16,21 21-16,1 0 0,-1-20 16,0 20-16,1-21 0,-1 0 0,0 22 15,1-22-15,-22 21 0,0-21 16,0 0-16,-21 1 0,0 20 16,0-21-16,0 0 0,-21 0 0,-21-21 15,-1 22-15,1-1 0,-22-21 16,1 0-16,21 21 0,-22-21 15,1 0-15,-1 0 0,1 0 0,20 0 16,1-21-16,0 0 0,-1 21 16,22-22-16,0 1 0,0 0 0,21-21 15,0 21-15,0-1 0,0-20 16,21 21-16,0 0 0,0-22 16,22 22-16,-1 0 0,0-21 0,1 21 15</inkml:trace>
  <inkml:trace contextRef="#ctx0" brushRef="#br0" timeOffset="42616.29">1291 3217 0,'0'149'32,"0"-298"-32,0 319 0,0-128 0,0-21 15,0 22-15,0-22 0,0 0 16,-21 21-16,21-21 0,0 1 0,0-1 15,0 0-15,0 0 16,21-21 0,21 0-16,-20-21 0,-1 0 15,21 21-15,0-21 0,-20-22 16,20 22-16,0 0 0,-21-21 0,22 20 16,-1-20-16,-21 0 0,0 21 15,1-22-15,-22 22 0,0 0 16,0 0-16,0 0 0,0-1 0,0 44 31,0-1-31,0 0 0,0 0 16,-22 21-16,22-20 0,0 20 0,-21 0 15,21 1-15,0-1 0,0 0 16,0 22-16,0-22 0,0 22 16,0-1-16,0 1 0,0-1 0,21 1 15,-21 20-15,22-20 0,-1-1 16,-21 22-16,21-22 0,0 1 0,-21-1 15,21 1-15,-21-22 0,21 22 16,-21-1-16,0-20 0,0 20 0,0-21 16,-21 1-16,0 20 0,0-42 15,-21 22-15,-1-1 0,1-21 0,-22 0 16,22-21-16,-21 0 16,-1 0-16,1 0 0,-1-21 0,1 0 15,-1 0-15,1-21 0,20-1 16,-20 1-16,20-22 0,1 22 0,0-21 15,21 20-15,-22-20 0,22-1 16,21 22-16,0-22 0,0 1 0,0 21 16,0-22-16,21 22 0,0-22 15,1 22-15,-1-22 0,21 1 16,0 21-16,1-22 0,20 22 0</inkml:trace>
  <inkml:trace contextRef="#ctx0" brushRef="#br0" timeOffset="43089.12">1863 3239 0,'0'0'0,"0"21"31,0 0-15,0 0-16,0 21 0,0-20 0,0 20 15,0-21-15,0 21 0,0-20 16,0 20-16,0-21 0,0 0 0,0 22 15,0-22-15,0 0 0,0 0 16,0 0-16,0-42 47,0 0-47,0 0 16,0 0-16,0-22 0,0 22 0,0-21 15,0-1-15,21 22 0,-21-21 16,21 0-16,0-1 0,0 1 15,0 21-15,1 0 0,-1-22 0,0 43 16,21-21-16,-21 21 0,1 0 16,20 0-16,-21 21 0,21 0 0,-20 1 15,-1-1-15,-21 21 0,0-21 16,0 22-16,0-1 0,0-21 16,0 21-16,0 1 0,0-22 15,0 0-15,-21 21 0,-1-20 0,1-1 16,21 0-16,-21 0 0,21 0 15,21-42 17,0 0-32,1 0 0,-1 0 15</inkml:trace>
  <inkml:trace contextRef="#ctx0" brushRef="#br0" timeOffset="43340.91">2752 2921 0,'0'0'0,"0"-21"0,-22 21 32,22 21-32,-21 0 0,0 0 15,21 22-15,0-1 0,0 0 0,-21 1 16,21 20-16,-21-20 0,21 20 16,0 1-16,0-22 0,-21 21 0,21-20 15,0-1-15,-22 0 0,22-20 16,0 20-16,0-21 0,0 0 0,0 0 15,22-21-15,-1 0 16,0 0-16,0 0 16,0-21-16,0 0 0,-21 0 0,22 0 15</inkml:trace>
  <inkml:trace contextRef="#ctx0" brushRef="#br0" timeOffset="43528.8">2476 3387 0,'0'0'0,"-42"0"0,21 0 0,0 0 16,0 0-16,42-21 31,0 21-31,0 0 0,21 0 0,1-22 16,-1 22-16,-21 0 0,22-21 16,-1 21-16,0-21 0,1 21 15,-22-21-15,21 21 0,-21 0 16,0 0-16</inkml:trace>
  <inkml:trace contextRef="#ctx0" brushRef="#br0" timeOffset="44044.58">3090 3366 0,'0'-64'31,"0"43"-15,0 0-16,0 0 0,0-1 16,-21 22-16,0 0 15,0 0-15,0 0 0,-1 22 16,1-1-16,0 21 16,0-21-16,0 22 0,21-22 0,0 21 15,-21 0-15,21-20 0,0 20 16,0-21-16,0 0 0,0 0 0,0 1 15,0-1-15,0 0 0,21-21 16,0 0-16,0 0 0,0 0 16,0 0-16,1 0 0,-1 0 15,0-21-15,0 0 16,0-1-16,0 1 0,-21 0 0,0 0 16,22 0-16,-22-22 0,21 22 15,-21 0-15,0-21 0,0 21 0,21-1 16,-21 1-16,0 42 31,0 1-31,0-1 0,0 0 16,0 0-16,0 0 0,0 0 15,0 1-15,0-1 0,0 0 16,0 0-16,0 0 0,0 0 16,21-21-16,0 0 0,0 0 15,22 0-15,-22 0 16,0 0-16,0-21 0,22 21 15,-22-21-15</inkml:trace>
  <inkml:trace contextRef="#ctx0" brushRef="#br0" timeOffset="44517.33">3535 3281 0,'0'0'0,"0"-21"16,0 0-16,0-1 0,0 1 0,0 0 16,0 0-1,21 21-15,0 0 0,0 0 16,0 0-16,1 0 15,-22 21-15,21 0 0,0 0 16,0 1-16,-21-1 0,0 21 0,0 0 16,0-20-16,0 20 0,0 0 15,0-21-15,0 22 0,0-22 0,-21 21 16,21-21-16,-21 1 0,0 20 16,-1-42-16,1 21 0,21 0 0,0 0 15,21-42 16,1 0-31,-1 21 0,0-21 16,0 0-16,0-22 0,0 22 16,1-21-16,-1 21 0,0-22 15,0 1-15,0 0 0,0-1 0,-21 1 16,0 21-16,22 0 0,-22 0 16,21-1-16,-21 44 15,0-1-15,0 0 16,0 0-16,-21 0 0,-1 22 15,22-1-15,-21-21 0,21 21 0,0-20 16,0 20-16,-21-21 0,21 0 16,0 22-16,0-22 0,0 0 0,0 0 15,0 0-15,21-21 0,0 0 16,1 21-16,-1-21 16,0 0-16,0 0 0,0 0 0,0 0 15</inkml:trace>
  <inkml:trace contextRef="#ctx0" brushRef="#br0" timeOffset="44936.08">1291 4001 0,'0'0'16,"-42"0"-16,-1 0 0,1 0 0,0 0 16,21 0-16,-1 0 0,44 0 31,-1 0-31,0 21 16,42-21-16,-20 0 0,20 0 0,22 0 15,0 0-15,20 0 0,-20 0 16,21 0-16,21-21 0,0 21 0,21 0 15,0-22-15,0 22 0,1 0 16,-22 0-16,0-21 0,0 21 0,0 0 16,-22 0-16,1 0 15,-21-21-15,0 21 0,-1 0 0,-20 0 16,-1 0-16,-20 0 0,-1 0 0,-21 0 16,0 0-16,-42 0 31,-21 0-31,21 0 0,-22 0 15,-20 0-15,-1 0 0,1 0 0,-1 0 16,1 0-16</inkml:trace>
  <inkml:trace contextRef="#ctx0" brushRef="#br0" timeOffset="45344.85">656 4339 0,'-42'0'16,"84"0"-16,-127 21 0,64-21 0,0 0 0,21 22 15,21-22 1,0 0-16,22 0 0,-1 0 0,22 0 16,-1 0-16,22 0 0,-1 0 15,22-22-15,0 22 0,21-21 16,0 21-16,0 0 0,0-21 0,0 0 15,0 21-15,0 0 0,-21-21 16,0 21-16,0 0 0,-1 0 16,-20-21-16,0 21 0,-22 0 0,1 0 15,-1 0-15,-20 0 0,-22 0 16,21 0-16,-21 0 0,0 0 0,-21 21 62</inkml:trace>
  <inkml:trace contextRef="#ctx0" brushRef="#br0" timeOffset="45504.76">2879 4276 0,'0'0'0,"-22"0"0,1 0 31,0 0-15,0 0-16,0 0 16,0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3T11:17:09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19960 9271 0,'0'21'16,"-21"-21"-1,21 21 95</inkml:trace>
  <inkml:trace contextRef="#ctx0" brushRef="#br0" timeOffset="507.94">19833 9462 0,'0'0'0,"-21"0"16,42 0 47,0 0-63,0 0 0,1 0 15,-1-22-15,0 22 0,0-21 0,0 21 16,0-21-16,1 21 0,20-21 0,-21 0 15,0 0-15,0 21 0,1-22 16,-1 1-16,0 0 0,-21 0 16,0 0-16,0 0 0,0-1 0,0 1 15,0 0-15,-21 21 0,0-21 16,-22 21-16,22 0 0,0 0 16,-21 0-16,20 0 0,-20 21 15,0 0-15,21 0 0,-22 1 0,22-1 16,-21 0-16,21 0 0,-1 21 0,1-20 15,0 20-15,0-21 0,0 21 16,21 1-16,0-22 0,0 21 0,0 1 16,0-22-16,0 21 0,0-21 0,0 22 15,0-22-15,0 0 0,0 0 16,21 0-16,0 0 0,0-21 16,22 22-16,-22-1 0,0-21 0,21 0 15,1 0-15,-22 0 0,21 0 16,-21 0-16,22 0 0,-1-21 0,-21-1 15,21 1-15,1 0 0,-22-21 0,21 21 16,1-22-16,-1 22 0</inkml:trace>
  <inkml:trace contextRef="#ctx0" brushRef="#br0" timeOffset="824.76">20786 8657 0,'0'0'0,"0"-21"0,0 0 16,-22 42 0,22 0-1,0 0-15,0 22 0,-21-1 0,21 0 16,-21 22-16,21-1 0,-21 1 16,21-1-16,-21 1 0,0-1 0,-1 1 15,22-22-15,-21 22 0,-63 211 31,62-233-31,22-21 0,0 1 16,0-1-16,0 0 0,0 0 16,0 0-16,22-21 31,-1-21-31,21 0 0,-21 0 16,0 0-16,1-22 0,20 1 0,-21 21 15</inkml:trace>
  <inkml:trace contextRef="#ctx0" brushRef="#br0" timeOffset="1215.83">20955 9335 0,'0'84'31,"0"-63"-31,0 1 16,21-22-1,0 0 1,0 0-16,1 0 0,-1 0 15,21 0-15,-21 0 0,0-22 0,1 1 16,-1 21-16,0-21 0,0 0 16,0 0-16,0 0 0,-21-1 0,0-20 15,0 21-15,0 0 0,0 0 0,0-1 16,0 1-16,-21 21 16,0 0-16,0 0 0,0 0 0,0 0 15,-1 21-15,-20 1 0,21-1 0,0 0 16,0 0-16,-1 21 15,1-20-15,0 20 0,0-21 0,21 21 16,-21-20-16,21 20 0,0-21 0,0 0 16,0 22-16,0-22 0,0 0 15,0 0-15,0 0 0,0 0 0,21-21 16,0 22-16,0-22 0,0 0 16,1 0-16,-1 0 0,0 0 15,21-22-15,-21 1 0,1 21 0,20-21 16</inkml:trace>
  <inkml:trace contextRef="#ctx0" brushRef="#br0" timeOffset="1800.78">21717 9292 0,'0'0'0,"0"-21"0,0-42 16,21 41-16,0-20 15,-21 21-15,21-21 0,1-1 0,-1 1 16,-21 0-16,21 20 0,0-20 0,0 21 16,-21 0-16,0 0 0,0-1 15,0 1-15,0 42 32,0 1-32,0-1 0,-21 21 0,21-21 15,0 22-15,-21-1 0,21 0 0,-21 1 16,21-1-16,-21 0 0,21 1 15,0-1-15,0 0 0,0-21 0,-22 22 16,22-22-16,0 21 0,0-21 0,-21 1 16,21 20-16,0-21 0,0 0 15,0 0-15,0 1 0,0-1 0,0 0 16,0 0-16,0 0 0,0 0 16,0 1-16,-21-22 15,21 21-15,-21-21 0,0 0 16,0 0-16,-1 0 15,1 0-15,0 0 0,0 0 0,0 0 16,-22 0-16,22 0 0,0-21 0,0 21 16,0 0-16,21-22 0,-21 1 15,42 21 17,0 0-32,0 0 15,0 0-15,0 0 0,22 0 0,-22 0 16,21 0-16,-21 0 0,1 0 0,20 0 15,-21 0-15,21 0 0,1 0 16,-22 0-16,21 0 0,-21 0 0,1 0 16,-1-21-16,0 21 0,21-21 15,-21 0-15,1 0 0,-1-1 16,0 22-16,21-21 0</inkml:trace>
  <inkml:trace contextRef="#ctx0" brushRef="#br0" timeOffset="2244.53">22648 8467 0,'0'0'0,"-21"-21"0,0 21 0,0-22 15,0 22-15,21-21 0,0 0 16,21 21 0,21 0-16,-21 0 0,22 0 15,-1 0-15,0 0 0,22 21 0,-22 0 16,22 1-16,-22 20 0,21-21 16,-20 21-16,-1 1 0,0 20 0,1 1 15,-22-1-15,0 22 0,0 0 16,0-22-16,-21 22 0,0-1 0,0 1 15,0-21-15,-21 20 0,0 1 16,-21 0-16,21-22 0,-43 22 16,22-22-16,-1 1 0,-20-22 0,-1 22 15,-20-22-15,20 0 0,-20 1 0,-1-1 16,0 0-16,1 1 0,20-22 16,-21 0-16,22 21 0,-1-21 0,1 1 15,-1-1-15,22 0 0,-21-21 0,20 21 16,1 0-16,0-21 0,-22 0 0,22 0 15,-1 0-15,1 0 0</inkml:trace>
  <inkml:trace contextRef="#ctx0" brushRef="#br0" timeOffset="2924.73">17653 8954 0,'0'0'0,"21"0"0,-21 21 32,0 0-17,21-21 1,0 0-1,1-21 1,-22 0 0,0-1-1,0 1-15,0 0 16,-22 21 31,22 21-47,0 0 15,-21 1 1,21-1-16,-21 0 16,21 0-16,0 0 15,0 0-15,0 1 16</inkml:trace>
  <inkml:trace contextRef="#ctx0" brushRef="#br0" timeOffset="3568.37">17632 9546 0,'0'21'0,"0"-42"16,0 64-16,-21-22 0,42-21 47,0 0-32,0 0-15,-21-21 16,0-1-16,0 1 16,0 0-16,0 0 15,-21 42 16,0 0-15,21 0-16,0 1 0,0-1 16,-21-21-16,21 21 0,0 0 0,0 0 15,21-21 17,0 0-32,0 0 0,0 0 15,0 0-15,1-21 16,-22 0-16,21 0 0,0 0 15,-21-1-15,0 1 0,0 0 16,0 0-16,0 0 16,-21 21-1,21 21-15,-21 0 16,-1 0-16,22 0 16,-21-21-16,21 22 0,0-1 0,0 0 15,0 0-15,0 0 16,0 0-16,0 1 15,21-22 1,1 0-16,-1 0 16,-21-22-16,0 1 15,21 0-15,-21 0 0,0 0 16,0 0-16,0-1 0,21 1 0,-21 0 16,21 0-16</inkml:trace>
  <inkml:trace contextRef="#ctx0" brushRef="#br0" timeOffset="4012.11">17759 8975 0,'0'0'0,"-21"0"0,-1 0 16,1 21-1,21 0 1,21-21 15,1 0-31,-1 0 16,0 0-16,-21-21 16,21 21-16,-21-21 0,0 0 15,0-1-15,0 1 16,0 0-1,-21 21-15,0 0 16,0 0-16,-1 21 16,22 0-16,0 1 0,0-1 15,0 0-15,0 0 0,0 0 16,0 0-16,0 1 0,0-1 16,0 0-16,0 0 0,0 0 15,0 0 1</inkml:trace>
  <inkml:trace contextRef="#ctx0" brushRef="#br0" timeOffset="4444.91">17674 9610 0,'0'21'31,"21"-21"-15,0 0-16,1 0 15,-1-21-15,0 0 16,0 21-16,-21-22 0,21 22 16,-21-21-16,21 21 0,-21-21 0,0 0 15,-21 21 1,0 0 0,0 0-16,0 0 0,0 21 15,-1-21-15,22 21 0,0 0 16,-21-21-16,21 22 0,-21-1 0,21 0 15,0 0 1,0-42 15,0 0-15,0 0 0,0-1-16</inkml:trace>
  <inkml:trace contextRef="#ctx0" brushRef="#br0" timeOffset="6008.91">14309 8107 0,'0'0'0,"0"-21"0,0-22 15,0 22-15,0-21 0,0 21 16,0 0-16,-22-1 0,22 1 16,-21 0-16,21 0 0,0 0 0,-21 0 15,0 21 1,21 21-16,0 0 16,0 0-16,0 21 0,0 1 15,0 20-15,0 1 0,0-1 0,0 1 16,0 20-16,0 1 0,0 0 0,0-1 15,-21 1-15,21 0 0,0-1 16,-21 22-16,21-42 0,0 20 0,0 1 16,0-21-16,0-1 0,-22-21 0,22 22 15,0-1-15,0-20 0,0-1 16,0 0-16,0 1 0,0-1 16,0-21-16,0 0 0,0 1 0,0-1 15,22-21-15,-1 0 16,0-21-1,0-1-15,-21-20 0,21 21 16,-21 0-16,0-22 0,21 22 0</inkml:trace>
  <inkml:trace contextRef="#ctx0" brushRef="#br0" timeOffset="6524.61">14287 9165 0,'0'0'0,"-63"-63"31,63 42-31,-21 21 0,21-22 16,0 1-16,0 0 16,0 0-16,21 21 15,0-21-15,0 0 0,22 21 0,-22 0 16,21-22-16,-21 22 0,22 0 16,-1 0-16,0 0 0,1 0 0,-1 0 15,0 0-15,1 0 0,-1 0 0,0 22 16,1-22-16,-1 21 0,0 0 15,1 0-15,-22 0 0,21 22 0,-21-22 16,0 0-16,1 21 0,-1-21 0,0 22 16,-21-22-16,0 0 15,0 21-15,0-20 0,0-1 0,0 0 16,0 21-16,-21-21 0,0 1 0,-1-1 16,1 0-16,-21 0 0,21 0 15,-22 0-15,22 1 0,-21-1 0,0 0 16,-1 0-16,1 0 0,0-21 0,-22 21 15,22 1-15,-1-22 0,-20 21 0,21 0 16,-1-21-16,1 21 0,0-21 16,-1 0-16,1 21 0,21-21 0,-22 0 15,22 0-15,0 0 0,0 0 0,0 0 16,0 0 0,21-21 46,0 0-62,0 0 16,21 0-16</inkml:trace>
  <inkml:trace contextRef="#ctx0" brushRef="#br0" timeOffset="8084.34">7345 8657 0,'0'0'0,"-21"-21"0,21 0 15,0 0-15,0 0 0,0-1 0,0 1 16,0 0-16,-22 0 0,1 21 16,0 21-1,21 21 1,-21-20-16,0 41 0,21-21 0,-21 43 16,-1-21-16,1-1 0,0 22 15,0-22-15,0 22 0,0-22 0,-22 22 16,22-21-16,0-1 0,-21 1 0,20-1 15,-20-21-15,21 22 16,0-43-16,0 21 0,21-20 0,-22-1 16,22 0-16,22-42 15,-1 0 1,0-22-16,21 22 0,-21-42 0,1 20 16,-1 1-16,21 0 0,-21-22 0,0 1 15,22-1-15,-22 1 0,21-1 16,-21 1-16,1-1 0,20 1 0,-21 20 15,0 22-15,0-21 0,22 42 16,-22 0-16,0 21 0,0 0 16,-21 21-16,21-20 0,-21 41 0,0-21 15,0 1-15,0 20 16,0-20-16,0 20 0,0-21 0,0 1 16,0-1-16,0 0 0,22 1 0,-1-1 15,-21-21-15,21 22 0,0-22 16,21 0-16,-20-21 0,20 0 0,0 0 15,1 0-15,-1 0 0,0 0 0,22-21 16,-22-22-16,22 22 0,-22 0 16,0-21-16,22-1 0,-22 1 0,0 0 15,1-22-15,-22 1 0,0-1 0,21 1 16,-42-22-16,0 0 0,0 1 16,0 20-16,0 1 0,-21-1 0,0 1 15,0-1-15,0 22 0,-22 21 16,1-22-16,21 22 0,-21 21 15,20 0-15,-20 0 0,21 0 0,0 21 16,0 1-16,-1-1 0,1 0 16,21 21-16,0-21 0,0 22 0,0-1 15,0 0-15,0 1 0,0-1 0,0 0 16,21 1-16,1-1 0,-1 0 16,21 1-16,-21-22 0,0 0 0,1 0 15,20 22-15,-21-22 0</inkml:trace>
  <inkml:trace contextRef="#ctx0" brushRef="#br0" timeOffset="8428.14">8403 9377 0,'0'0'0,"21"42"32,0-42-32,1 0 0,-1 0 15,0 0-15,0-21 0,0 0 16,22 0-16,-22 0 0,0-1 15,0 1-15,0 0 0,0 0 0,-21 0 16,0 0-16,0-22 0,0 22 0,0 0 16,0 0-16,-21 21 15,0 0-15,0 0 0,0 0 0,0 21 16,-1 0-16,1 21 0,0-20 16,-21 20-16,21-21 0,21 21 15,-22-20-15,1 20 0,21 0 0,-21-21 16,21 22-16,0-22 0,0 0 0,0 21 15,0-20-15,21-1 16,0 0-16,1-21 0,20 0 0,-21 0 16,0 0-16,22 0 0,-1-21 0,0 0 15,1-1-15,-1 1 0,0-21 16,1 21-16,-1 0 0</inkml:trace>
  <inkml:trace contextRef="#ctx0" brushRef="#br0" timeOffset="8908.12">9334 8382 0,'0'0'0,"0"-21"0,0 0 0,-21 21 15,0 0-15,21 21 0,-21 0 16,0 21-16,21-20 0,-21 41 0,-1-21 16,22 22-16,0-1 0,-21 1 0,0-1 15,21 22-15,-21-21 16,21 20-16,-21-20 0,21-22 0,0 22 0,0-22 15,0 21-15,0-20 0,0-22 0,0 21 16,0-21-16,0 1 16,0-1-16,0 0 15,0-42 1,0 0-16,0-1 16,21 1-16,-21 0 0,21-21 0,-21 21 15,21-22-15,0 1 0,1 21 0,-1-22 16,0 1-16,0 21 0,21 0 15,-20-22-15,20 22 0,-21 21 0,21 0 16,-20 0-16,20 0 0,0 0 16,-21 0-16,22 21 0,-22 1 0,0 20 15,0-21-15,0 0 0,-21 22 16,0-22-16,0 21 0,0-21 0,-42 0 16,21 22-16,0-22 0,-22 0 0,22 21 15,-21-20-15,0-1 0,20 0 16,-20 0-16,21 0 0,0 0 0,0-21 15,-1 0-15,1 0 0,0 0 16,21-21 0,0 0-16,0 0 0,21 0 0,0-22 15,1 22-15</inkml:trace>
  <inkml:trace contextRef="#ctx0" brushRef="#br0" timeOffset="9476.28">9927 8932 0,'21'0'16,"0"-21"-1,1 21-15,-22-21 0,21 21 0,0-21 16,0 0-16,0 0 0,22-1 0,-22 1 16,0 0-16,0-21 0,21 21 15,-20-22-15,-1 1 0,-21 21 0,0-22 16,21 1-16,-21 21 0,0-21 15,0 20-15,0 1 0,-21 21 16,0 0-16,-1 0 0,1 0 0,0 0 16,-21 21-16,21 1 0,-22 20 0,1 0 15,21-21-15,-22 22 0,22-1 16,0 22-16,0-22 0,21 0 0,0 1 16,0-1-16,0 0 0,0 1 0,0-22 15,21 0-15,0 0 0,0 0 16,22 0-16,-22 1 0,0-22 0,21 0 15,-20 0-15,20 0 0,-21 0 0,21 0 16,-20 0-16,-1 0 0,-21-22 16,0 1-16,21 0 0,-21 0 15,-21 21 1,0 0-16,-1 0 0,-20 21 16,21-21-16,-21 42 0,-1-20 0,1-1 15,-22 21-15,22 0 0,0-20 0,-1 20 16,1 0-16,0 1 0,21-22 15,-1 21-15,1-21 0,21 22 0,0-22 16,0 0-16,0 0 0,0 0 0,21 0 16,1 1-16,20-22 0,-21 0 15,21 0-15,1 0 0,20 0 16,-20-22-16,20 1 0,-21 0 0,22 0 0,-22 0 16,22-22-16,-22 1 0,22 21 15,-22-43-15,0 22 0,22-21 16,-22-1-16,0 1 0,1-22 0</inkml:trace>
  <inkml:trace contextRef="#ctx0" brushRef="#br0" timeOffset="9740.12">10795 8149 0,'0'-63'15,"0"126"-15,-21-169 0,21 64 0,0 21 16,-21 0-16,-1 0 0,1 21 0,0 21 16,0 21-16,0 0 15,21 22-15,0-22 16,0 22-16,-21-1 0,21 22 0,-22-22 0,22 22 15,-21 0-15,21-1 0,0 1 16,0-21-16,-21 20 0,0 1 16,21-22-16,-21 1 0,21-1 0,-21-20 15,21 20-15,-22-20 0,22-1 0,-21-21 16,21 21-16,0-20 0,0-1 0,0 0 16,0 0-16,21-21 15,1 0-15,-1 0 0,0-21 0,0 21 16,0-21-16,22-22 0,-22 22 0,0 0 15,0 0-15</inkml:trace>
  <inkml:trace contextRef="#ctx0" brushRef="#br0" timeOffset="11111.82">10774 9229 0,'0'0'0,"-21"21"0,-1 0 0,22 0 15,0 0 1,22-21-1,-1 0 1,0 0-16,0-21 0,0 21 0,0-21 16,1 0-16,-1 21 0,0-21 0,0 0 15,-21-22-15,0 22 0,21 0 16,-21 0-16,0 0 0,0-1 16,-63 44 15,42-1-31,-1 0 0,1 0 0,0 0 15,0 22-15,0-22 0,0 0 0,-1 0 16,1 21-16,21-20 0,0-1 16,0 0-16,0 0 0,0 0 15,21 0-15,1-21 16,-1 0-16,0 0 0,0 0 16,21 0-16,-20 0 0,20-21 0,0 21 15,-21-21-15,22 0 0,-22 0 0,21 0 16,-21-22-16,1 22 0,20 0 15,-21 0-15,-21 0 0,21-22 16,0 43-16,-21-21 0,22 0 0,-22 42 47,0 0-47,0 0 0,0 1 0,0-1 16,-22 0-16,22 0 0,-21 0 0,21 0 15,-21 1-15,21-1 0,0 0 16,0 0-16,0 0 0,0 0 15,21-21 17,0-21-32,1 0 15,-1 21-15,0-21 0,0 0 0,-21 0 16,21-1-16,0 1 0,1 0 0,-1-21 16,0 21-16,0 21 0,0-22 15,-21 1-15,0 0 0,21 21 0,1 0 16,-22 21-1,0 0 1,0 1-16,0-1 16,0 0-16,0 0 0,0 0 15,0 0-15,0 1 16,21-22 0,0 0-16,0 0 15,0 0-15,0 0 0,-21-22 16,22 22-16,-1-21 0,0 0 15,-21 0-15,21 0 0,0 0 16,0-22-16,-21 22 0,0 0 16,0 0-16,0 0 0,-21 21 47,21 21-47,0 0 0,-21-21 0,0 21 15,21 0-15,-21 0 0,21 1 0,0-1 16,0 0-16,0 0 0,0 0 15,0 0-15,0 1 16,21-22 0,0 0-1,0-22-15,0 22 16,1-21-16,-22 0 0,21 0 0,0 21 16,0-21-16,-21 0 0,21-1 0,0 1 15,-21 0-15,0 0 0,22 21 0,-22-21 16,21 21-16,-21 21 31,0 0-15,0 0-16,0 0 0,0 1 15,0-1-15,-21-21 0,21 21 16,0 0-16,0 0 16,21-21-1,0 0-15,0 0 16,0-21-16,0 0 0,1 0 15,-1 0-15,0-1 0,-21 1 16,21 0-16,0-21 0,0-1 16,-21 1-16,22 0 0,-22-1 15,21 1-15,-21 0 0,0-22 0,0 22 0,21 0 16,-21-1-16,0 1 0,0 0 16,0-1-16,0 22 0,0 0 15,0 42 1,0 0-16,-21 0 0,21 22 0,0-1 15,0 0-15,-21 1 0,21 20 16,-22-20-16,1 20 0,21 1 0,-21-22 16,21 21-16,-21-20 0,21-1 0,-21 0 15,21 1-15,0-1 0,0-21 16,0 0-16,0 1 0,0-1 0,0 0 16,21-21-16,0 0 0,0 0 15,0 0-15,1 0 0,-1 0 0,0-21 16,0 0-16,0-1 15,-21 1-15,21 0 0</inkml:trace>
  <inkml:trace contextRef="#ctx0" brushRef="#br0" timeOffset="11308.72">12001 8869 0,'0'0'0,"-21"0"0,21 21 0,0 0 16,21-21-1,1 0-15,-1 0 0,0 0 16,21 0-16,1 0 0,-1 0 0,0 0 16,1-21-16,-22 0 0,21 21 15,0-21-15,1 0 0,-22-1 16,21 1-16,-21 21 0,1-21 0,-22 0 16</inkml:trace>
  <inkml:trace contextRef="#ctx0" brushRef="#br0" timeOffset="12084.69">7197 7472 0,'0'-21'0,"21"21"15,-42 0 32,-1 0-47,1 0 0,0 0 0,-21 21 16,21-21-16,-1 0 0,1 21 15,0-21-15,0 0 0,0 21 16,0 0-16,-1-21 0,1 0 0,21 22 16,-21-22-16,21 21 15,-21-21-15,0 0 63,0 0-63,-1 0 0,1 21 15,-21-21-15,21 42 0,0-21 16,-22 22-16,1-1 0,21 43 0,0-22 16,-22 43-16,22 0 0,-21 0 15,-1 0-15,1 21 0,0 21 16,-1 0-16,1-21 0,0 21 0,-1 0 15,22 0-15,21 1 0,0-1 0,0 0 16,43-21-16,-1 0 0,0-21 16,43 21-16,0-21 0,-1-22 0,1 1 15,21 0-15,0-22 0,-1 1 0,1-1 16,0-21-16,0-20 0,0 20 0,-22-42 16,22 0-16,-21 0 0,0 0 15,-22-21-15,1-22 0</inkml:trace>
  <inkml:trace contextRef="#ctx0" brushRef="#br0" timeOffset="13319.98">1905 9102 0,'0'0'0,"21"21"32,0-21-32,0 0 0,1 0 0,20 0 0,-21-21 15,21 0-15,1-1 0,-1 1 16,0 0-16,1-21 0,-1-1 15,22 1-15,-22 0 0,0-1 0,1-20 16,-1 21-16,0-1 0,-21-20 16,22 20-16,-43 1 0,0 21 0,0-21 15,0 20-15,0 1 0,0 0 16,-43 21-16,22 0 16,0 21-16,-21-21 0,-1 43 15,22-22-15,-21 21 0,21 22 0,-22-1 16,22 1-16,-21 20 0,21 1 15,0 21-15,-1-22 0,1 22 16,21 0-16,-21 0 0,21 0 0,-21 21 16,0-21-16,21 21 0,0 0 15,0 0-15,0 0 0,-21 0 0,21 0 16,0-22-16,0 22 0,0 0 16,0-21-16,21 0 0,0 0 0,0 0 15,0-22-15,0 1 0,1-21 0,-1-1 16,0-21-16,21 1 0,-21-1 15,22-21-15,-1-21 0,0 0 0,1 0 16,-1-21-16,0 0 0,1-21 0,-1 20 16,-21-41-16,22-1 0,-1 1 15,0-1-15,-21-20 0,1-1 16,-1 22-16,0-43 0,-21 21 0,0 0 16,0-20-16,-21-1 0,0 21 15,-1 0-15,-20 1 0,0-1 0,-22 0 16,22 1-16,-22 20 0,1 1 0,-1-1 15,1 22-15,-1-22 0,1 22 16,21 21-16,-1-21 0,22 20 0,0 1 16,0 0-16,21 0 0,0 0 15,0 0-15,21-1 0,0 1 16,21 0-16,-20 0 16,41 0-16,-21 0 0,1-1 0,20 1 0,1 0 15,-1 0-15,-20-21 16,20 20-16,-21-20 0,1 21 0,-1-21 15,0 20-15,1 1 0,-22 0 0,0 0 16,0 0-16,-21 0 0,0 42 47,0 0-47,0 0 0,0 0 0,0 22 16,0-1-16,0-21 0,-21 21 15,21 1-15,-21-22 0,21 21 16,0 1-16,0-22 0,0 21 0,0-21 15,21 0-15,0 1 0,0-1 0,1-21 16,-1 0-16,0 0 0,21 0 16,-21 0-16,22-21 0,-22-1 15,21 1-15,1 0 0,-22 0 0,21 0 16,-21-22-16,22 22 0,-22 0 0,-21-21 16,0-1-16,0 22 0,0-21 15,-21 0-15,-1 20 0,1-20 0,0 0 16,-21 21-16,21-1 0,-22 1 15,22 21-15,-21 0 0,21 0 0,-1 0 16,1 0-16,0 0 0,0 0 16,21 21-16,0 1 15,0-1-15,0 0 0,21 0 16,0 0-16,0-21 0,1 21 16,20-21-16,-21 0 0,21 0 0</inkml:trace>
  <inkml:trace contextRef="#ctx0" brushRef="#br0" timeOffset="13684.77">3810 8996 0,'0'-42'0,"0"84"0,0-106 0,0 43 0,0 0 16,0 0-16,0 0 16,0 0-16,21-1 0,0 1 15,0 21-15,1 0 0,-1 0 16,0 0-16,21 21 0,-21 1 0,22 20 15,-22-21-15,0 21 0,21 1 0,-20-1 16,-1 22-16,21-22 0,-21 0 16,0 22-16,1-22 0,-22 0 0,0 1 15,0-1-15,0 0 0,0 1 16,0-22-16,0 21 0,-22-21 0,1 1 16,0-1-16,0-21 15,21-21 1,0-1-16,0 1 0,0-21 15,0 21-15,0-22 0,0 1 0,21 0 16,0-1-16,0-20 0,22-1 16,-1-20-16,0 20 0,1-20 0,20 20 15,1 1-15,-1-1 0,1 1 0,20 20 16,-20-20-16,21 20 0,-1 1 16</inkml:trace>
  <inkml:trace contextRef="#ctx0" brushRef="#br0" timeOffset="18844.32">19727 10308 0,'0'0'0,"-42"0"0,0 0 0,-1 0 0,1 0 15,0 0-15,-1 0 0,1 0 16,21 0-16,0 0 0,21 21 16,21-21-1,21 0-15,22 0 0,-22 0 16,43 0-16,-1 0 0,1 0 0,42 0 16,-21 0-16,42 0 0,0 0 15,0 0-15,0-21 0,1 21 0,-1 0 16,-21 0-16,21 0 0,-21 0 0,0 0 15,0 0-15,-21 0 0,-22 0 16,1 0-16,-21 21 0,-1-21 0,-21 22 16,1-22-16,-22 0 0,0 0 0,0 0 15,-21 21 1,-21-21 0,0 0-16,-21 0 15,-1 0-15,1 0 0,-22 0 16,1 0-16</inkml:trace>
  <inkml:trace contextRef="#ctx0" brushRef="#br0" timeOffset="19124.16">19664 10605 0,'-43'21'15,"86"-42"-15,-128 42 0,43 0 0,-1-21 16,22 0-16,21 21 0,21-21 15,22 0-15,-1 0 0,0 0 0,22 0 16,21 0-16,-1 0 0,1 0 16,21 0-16,21 0 0,21 0 0,-21 0 15,21-21-15,-21 21 0,21 0 0,0 0 16,-21 0-16,22 0 0,-22 0 16,0 0-16,-22 0 0,-20 0 0,0 0 15,-22 0-15,1 0 0,-22 0 16,0 0-16,-42 21 0,-21-21 31,0 0-31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3T11:45:03.1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3852 0 0,'21'0'78</inkml:trace>
  <inkml:trace contextRef="#ctx0" brushRef="#br0" timeOffset="1131.8">3006 0 0,'0'0'0,"-22"0"110,22 42-110,0 1 15,-21 41-15,0-20 0,0-1 16,0 1-16,21-1 0,-21 1 0,-1 21 16,1-22-16,0 1 0,21-1 15,-21 1-15,0-1 0,21 1 16,-21-22-16,21 0 0,0 1 0,-22-1 16,22 0-16,-21-21 0,21 1 15,0-1-15,-21 0 0,21 0 16,0 0-16,0-42 31,0 0-31,0 0 16,0 0-16,0-1 0,0-20 0</inkml:trace>
  <inkml:trace contextRef="#ctx0" brushRef="#br0" timeOffset="1527.79">3006 127 0,'-22'-21'31,"22"0"-31,22 21 15,-1 0 1,21-21-16,-21 21 0,22-22 0,-22 22 16,42 0-16,-20 0 0,-1 0 15,0 0-15,22 0 0,-22 0 16,22 0-16,-22 0 0,0 0 16,1 0-16,-1 0 0,-21 0 0,0 0 15,0 0-15,1 0 0,-44 22 63,1-22-63,0 21 0,0-21 15,0 21-15,0-21 0,-22 21 16</inkml:trace>
  <inkml:trace contextRef="#ctx0" brushRef="#br0" timeOffset="1870.59">2815 699 0,'0'0'0,"0"21"15,21-21 16,0 0-31,1 0 16,-1 0-16,21 0 0,-21 0 0,0 0 16,22 0-16,-1-21 0,-21 21 15,0 0-15,22 0 0,-22-22 16,21 22-16,-21 0 0,1 0 0,-1 0 16,0 0-16,-42 0 62</inkml:trace>
  <inkml:trace contextRef="#ctx0" brushRef="#br0" timeOffset="2498.94">3598 826 0,'0'-22'0,"0"44"0,0-65 16,0 22-16,21 0 16,1 0-16,-1 21 0,0-21 0,0-1 15,0 22-15,22 0 0,-22-21 16,0 21-16,21 0 0,-21 0 0,22 0 16,-22 0-16,0 0 0,0 0 15,22 0-15,-22 0 0,0 21 0,-21 1 16,21-1-16,0 21 0,-21-21 15,21 22-15,-21-22 0,0 21 16,0 0-16,0 1 0,0-22 16,0 21-16,0-21 0,0 22 0,-21-22 15,0 0-15,0 0 0,21 0 16,-21 1-16,0-22 16,21-22-1,0 1-15,0 0 16,0 0-16,0 0 0,0 0 15,0-22-15,21 22 0,-21-21 0,21-1 16,0 22-16,0-21 0,0 0 16,1-1-16,-1 22 0,0-21 15,0 21-15,0-1 0,22 1 16,-22 0-16,0 0 0,21 21 0,-21 0 16,1-21-16,-1 21 0,0 0 15,0 0 1,-21 21-16,0 0 15,0 0-15,0 0 16,0 1 0</inkml:trace>
  <inkml:trace contextRef="#ctx0" brushRef="#br0" timeOffset="3904.14">4953 953 0,'21'0'0,"-42"0"0,63 0 16,-21 0-16,1 0 15,-22-22-15,21 22 0,-21-21 16,0 0-16,0 0 16,0 0-16,0 0 0,0-1 0,0 1 15,0 0-15,0 0 0,0 0 16,-21 0-16,-1-1 0,1 1 0,0 0 15,0 21 1,0 0-16,0 0 0,-1 0 0,1 0 16,0 0-16,-21 21 0,21 0 15,-1 1-15,-20-1 0,21 0 0,-21 21 16,20 1-16,1-1 0,0 0 16,0 1-16,21-1 0,0-21 0,-21 21 15,21 1-15,0-1 0,0-21 16,0 0-16,0 1 0,0-1 0,0 0 15,0 0-15,21-21 16,0 0-16,0 0 0,0 0 16,1 0-16,20 0 0,-21 0 0,21-21 15,-20 21-15,-1-21 0,21 0 16,-21-1-16,22 1 0,-22 0 0,0-21 16,21 21-16,-21-22 0,1 22 15,-1-21-15,0-1 0,0 22 0,-21-21 16,21 21-16,-21-22 0,21 22 15,-21 0-15,0 42 32,0 22-17,-21-22-15,21 0 0,-21 21 16,21-21-16,0 22 0,0-22 0,0 21 16,0-21-16,0 22 0,0-22 15,0 0-15,0 0 0,0 0 16,0 1-16,0-1 0,21-21 15,-21 21-15,21-21 0,1 0 0,-1 0 16,0 0-16,0 0 0,0 0 16,0 0-16,22 0 0,-22-21 0,0 0 15,0-1-15,0 1 0,22 0 16,-22 0-16,0-21 0,0 20 0,-21-20 16,21 21-16,1-21 0,-22-1 15,0 22-15,0 0 0,0 0 0,21 0 16,-21-1-16,0 44 47,0-1-47,0 21 0,0-21 15,-21 0-15,21 1 0,0 20 0,0-21 16,0 0-16,0 22 0,0-22 16,0 0-16,0 0 0,0 0 0,0 0 15,0 1-15,0-1 0,0 0 16,-22 0-16,22-42 62,0 0-62,0 0 0,0-1 0,0 1 16,22-21-16,-1 21 16,-21-22-16,21 1 0,0 21 0,0-21 15,22-1-15,-22 22 0,0 0 16,21 0-16,-21 0 0,22-1 0,-22 1 15,21 21-15,-21 0 0,1 0 16,-1 0-16,0 0 0,0 0 0,0 21 16,0 1-16,1-1 0,-1 0 15,-21 21-15,0-21 0,0 1 0,21 20 16,-21-21-16,0 21 0,0-20 16,21-1-16,-21 0 0,0 0 0,0 0 15,0 0-15,0 1 0,0-1 16,0 0-16,0 0 15,0-42 17,0 0-17,0 0-15,21-22 16,-21 22-16,21 0 0,1-21 0,-1-1 16,0 1-16,0 0 0,0-1 15,22 22-15,-22-21 0,21 21 0,0-1 16,1 1-16,-22 0 0,21 0 15,1 21-15,-22 0 0,21 0 16,-21 0-16,0 0 0,1 21 0,-1 0 16,0 0-16,-21 22 0,0-22 15,0 21-15,0 1 0,0-1 0,0-21 16,0 21-16,0 1 0,-21-1 16,0-21-16,21 22 0,0-22 0,0 0 15,0 0-15,0 0 0,0 0 16,0 1-16,0-1 0,0 0 15,21-21 17,0 0-32,0-21 0,0 0 15,-21-1-15,43 1 0,-22 0 16,0 0-16</inkml:trace>
  <inkml:trace contextRef="#ctx0" brushRef="#br0" timeOffset="4406.85">7091 1080 0,'-21'21'15,"-1"0"-15,22 0 16,0 0-16,22 0 31,-1-21-31,0 0 0,0 0 16,21 0-16,-20 0 0,20 0 0,0-21 15,-21 0-15,22 0 0,-1 0 16,-21 0-16,22-1 0,-22 1 0,21-21 16,-21 21-16,0-22 0,-21 22 15,22-21-15,-22 21 0,0 0 0,0-1 16,0 1-16,0 0 0,0 0 16,-22 21-16,1 0 0,0 0 15,0 0-15,-21 0 0,20 21 16,-20-21-16,21 42 0,-21-20 0,20 20 15,-20-21-15,21 21 16,0 22-16,-22-22 0,22 1 0,21-1 16,-21 0-16,21 1 0,0-22 0,0 21 15,0-21-15,0 22 0,0-22 16,21 0-16,0 0 0,1 0 0,20-21 16,0 21-16,1 1 0,-1-22 15,0 0-15,1 0 0,20 0 0,1 0 16,-22 0-16,21 0 0,-20 0 15,20 0-15,-20-22 0,-1 1 0,0 0 16,1 21-16,-22-21 0,21 0 0,0 0 16,-20-1-16,-1 1 15,0 21-15,0-21 0,0 0 0,-21 0 16,0 0-16</inkml:trace>
  <inkml:trace contextRef="#ctx0" brushRef="#br0" timeOffset="5355.33">2455 1842 0,'0'0'0,"-42"21"0,21-21 16,0 0-16,-22 0 0,22 0 0,0 0 16,0 0-16,0 21 0,-1-21 15,1 0 1,42 0 31,1 21-32,20-21-15,-21 0 16,0 0-16,22 0 0,-1 0 0,21 0 16,-20 0-16,20 0 0,1 21 15,20-21-15,-20 0 0,21 0 0,-22 0 16,22 0-16,-1 0 0,22 0 15,-21 0-15,21 0 0,21 0 0,-21 0 16,21 0-16,0 0 0,0 0 16,0 0-16,0 0 0,21 0 0,0 0 15,0 0-15,0 0 0,0 0 0,1 0 16,-1 0-16,21 0 0,-21 0 16,0 0-16,1 0 0,20 0 0,-21 0 15,0-21-15,0 21 16,1 0-16,-1 0 0,0 0 0,-21 0 15,21 0-15,-21 0 0,0 0 0,0 0 16,0 0-16,-21 0 0,21 0 16,-42 0-16,20 0 0,-20 0 0,-21 0 15,-1 0-15,1 0 0,-1 0 16,-21 0-16,1 0 0,-1 0 0,-21 0 16,0 0-16,1 0 0,-1 0 0,0 0 156</inkml:trace>
  <inkml:trace contextRef="#ctx0" brushRef="#br0" timeOffset="5515.75">8742 2032 0,'-21'0'0,"-1"21"15,1-21 32,21-21-47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3T11:46:51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2477 0,'0'21'63,"0"0"-47,-21-21-1</inkml:trace>
  <inkml:trace contextRef="#ctx0" brushRef="#br0" timeOffset="976.31">1079 2646 0,'0'0'0,"-42"0"31,42-21-31,-21 21 0,0 0 16,21-21 0,-21 21-16,-1 0 93,22 21-61</inkml:trace>
  <inkml:trace contextRef="#ctx0" brushRef="#br0" timeOffset="1396.07">1206 2582 0,'0'0'0,"0"-63"31,0 42-31,0 0 15,-21 21 17,21 21-32,0 0 15,0 0-15,-21 0 0,21 0 16,-21 22-16,21-22 0,0 21 0,-21 1 16,21-22-16,0 21 0,0-21 15,-21 22-15,21-22 0,-22 0 16,22 0-16,0 0 0,0 0 0,0 1 15,0-1-15,-21 0 0,21 0 16,-21-21-16,21 21 16,0-42 31,0 0-32,0 0-15,0 0 0,0-1 0,0 1 16,0-21-16,0 21 0,0-22 15,21 22-15</inkml:trace>
  <inkml:trace contextRef="#ctx0" brushRef="#br0" timeOffset="1707.89">1185 2328 0,'0'0'0,"-21"-21"31,0 21-31,21 21 31,0 1-31,0 20 0,0 0 16,0 1-16,0-1 0,0 21 15,0 1-15,0-1 0,0 1 0,0-22 16,0 22-16,0-1 0,0 1 16,-21-1-16,21 1 0,0-1 15,-21 1-15,-1-1 0,22-20 0,-21-1 16,21 0-16,0 1 0,-21-1 15,21-21-15,-21 0 0,21 0 0,0 1 16,0-44 0,0-20-1,0 21-15,21-21 16,0-22-16</inkml:trace>
  <inkml:trace contextRef="#ctx0" brushRef="#br0" timeOffset="2007.72">1503 2286 0,'0'0'0,"0"-21"0,0 0 0,0 42 31,0 0-15,0 21-16,21 1 0,-21 20 15,0-20-15,0 20 0,0 1 0,0-1 16,0 1-16,0-1 0,0 1 15,0-1-15,0 1 0,0-22 16,0 21-16,-21-20 0,21 20 0,-21-20 16,21-1-16,0 0 0,0-21 15,-22 22-15,22-22 0,-21 0 0,21 0 16,-21-21-16,0 0 31,0-21-31,21 0 0,-21 0 16,-1 0-16,1-1 0</inkml:trace>
  <inkml:trace contextRef="#ctx0" brushRef="#br0" timeOffset="2564.41">847 3154 0,'0'0'16,"0"21"-16,21-21 16,0 0-1,0 0-15,21 0 0,-20 0 0,20 0 16,0 0-16,22 0 15,-22-21-15,22 21 0,-1-21 0,1 21 16,-1-21-16,-21-1 0,22 22 16,-1-21-16,-20 0 0,-1 21 0,0-21 15,-20 0-15,20 21 0,-21 0 16,-21-21-16,21 21 0,-21 21 31,0 0-31,-21 0 0,0 0 16,21 0-16,-21 22 0,0-22 15,21 21-15,0-21 0,-22 22 16,22-22-16,-21 21 0,21-21 0,0 22 16,0-22-16,0 0 15,0 0-15,0 0 0,0 1 0,21-1 16,1-21-16,-1 0 0,0 0 16,0 0-16,21 0 0,-20 0 0,20 0 15,-21-21-15,21 21 0,-20-22 16,20-20-16,-21 21 0,0 0 0,22-22 15,-43 1-15,21 21 0,-21-21 16,0-1-16,0 1 0,0 21 0,-21-22 16,21 22-16,-22-21 0,1 21 15,0 0-15,0-1 0,0 22 0,0 0 16,-1 0-16,1 0 0,0 0 16,0 0-16,0 22 0,0-1 15,21 0-15,0 0 0,-22 21 16,22-20-16,-21 20 0,21-21 0,0 21 15,0-20-15,0 20 0,0-21 16,0 0-16,0 0 0,0 1 0,21-1 16,1-21-16,-1 0 0,0 0 15</inkml:trace>
  <inkml:trace contextRef="#ctx0" brushRef="#br0" timeOffset="3101.1">2476 3048 0,'0'0'0,"22"0"16,-22-21 0,0 42-16,0 0 0,0 0 15,0 1-15,-22-1 0,1 21 0,21-21 16,-21 22-16,0-1 0,0-21 16,21 21-16,0 1 0,-21-22 0,21 21 15,-22-21-15,22 1 0,0-1 16,0 0-16,22-21 15,-1 0 1,0 0-16,0-21 0,0 0 0,22-1 0,-22 1 16,0-21-16,21 21 0,-21-22 15,1 1-15,-1 21 0,21-21 16,-21 20-16,-21 1 0,21 0 16,1 0-16,-1 0 0,-21 42 31,0 0-31,0 0 0,0 22 0,0-22 15,0 0-15,0 21 0,21-21 16,-21 1-16,21 20 0,-21-21 0,0 0 16,21 0-16,0 1 0,1-1 15,-1-21-15,0 21 0,0-21 0,0 0 16,0 0-16,1 0 0,-1 0 16,21-21-16,-21 0 0,0-1 0,1 1 15,-1 0-15,0-21 0,0 21 16,-21-22-16,21 1 0,-21 0 15,0-1-15,0 1 0,0 21 16,-21-22-16,0 22 0,21 0 0,-21 21 16,0-21-16,-1 21 0,1 0 15,0 0-15,21 21 32</inkml:trace>
  <inkml:trace contextRef="#ctx0" brushRef="#br0" timeOffset="6349.48">4424 2921 0,'-43'-21'0,"86"42"0,-107-42 0,43 21 16,0 0-16,42 0 47,0 0-47,0 0 0,1 21 15,20-21-15,-21 0 0,21 0 16,1 0-16,-1 0 0,0-21 0,1 0 15,-1 21-15,22-21 0,-22-1 16,0 1-16,1 0 0,-1-21 0,0 21 16,1-1-16,-22-20 0,0 0 15,0 21-15,0-22 0,-21 22 0,0-21 16,0 21-16,0-1 0,0 1 16,0 0-16,-21 21 0,0 0 15,0 0-15,0 21 0,-1 22 16,1-22-16,0 21 0,0 0 15,0 22-15,0-22 0,-1 22 0,1-22 16,0 22-16,21-1 0,-21-21 16,21 22-16,-21-1 0,21-20 0,0 20 15,0-20-15,-21-1 0,21 0 16,0 1-16,-22-22 0,22 21 0,0-21 16,-21 0-16,21 1 0,-21-22 15,0-22 1,21 1-16,-21 0 0,0 0 15,-1-21-15,1 20 0,0-20 16,21 0-16,-21-1 0,0 22 16,0 0-16,-1 0 0,22 0 15,0 0-15,0-1 0,-21 22 16,21 22-16,0-1 0,0 0 16,0 0-16,0 0 0,0 22 15,0-1-15,21-21 0,1 21 0,-1-20 16,-21 20-16,42-21 0,-21 0 15,0 0-15,1 1 0,20-1 0,0 0 16,-21-21-16,22 0 0,-1 0 16,0 0-16,1 0 0,-1 0 15,0 0-15,22 0 0,-22-21 0,1 0 16,-1-1-16,0-20 0,1 21 16,-1 0-16,-21-22 0,21 1 0,-20 21 15,-1-21-15,0-1 0,-21 22 16,0 0-16,0 0 0,0 0 0,0-1 15,0 1-15,-21 21 0,0 0 16,-1 0-16,1 0 0,0 0 0,0 0 16,0 0-16,-22 21 0,22 1 0,0-1 15,-21 0-15,21 0 0,-1 21 16,1-20-16,0 20 0,0 0 0,21-21 16,0 22-16,0-22 15,0 0-15,0 0 0,0 0 0,0 1 16,0-1-16,21-21 0,0 0 15,0 0-15,1 0 0,-1 0 16,0 0-16,0-21 0,0 21 0,22-43 16,-22 22-16,0 0 0,21-21 15,-21-1-15,1 1 0,-1 0 0,0-22 16,0 22-16,0-22 0,0 22 0,1 0 16,-22-22-16,0 22 0,0-1 15,0 1-15,0 21 0,0-21 0,0 20 16,0 1-16,-22 42 31,1 1-31,0-1 16,21 21-16,0-21 0,-21 22 0,0-1 15,21 0-15,-21 1 0,21 20 16,0-21-16,0 1 0,0-1 0,0 0 16,0 1-16,0-1 0,0 0 0,0-20 15,21 20-15,0-21 0,0 0 16,0 0-16,0 1 0,1-22 0,20 0 15,-21 0-15,21 0 0,1 0 16,-22 0-16,21-22 0,1 1 0,-22 21 16,21-21-16,-21-21 0,22 21 15,-22-1-15,0-20 0,0 21 16,-21-21-16,0 20 0,21-20 0,-21 21 16,0 0-16,0 0 0,0-1 15,-21 22 1,0 22-16,0-1 15,0 0-15,21 0 0,-22 0 16,1 22-16,21-1 0,-21-21 0,21 21 16,0-20-16,0 20 0,0-21 15,0 0-15,0 0 0,0 22 0,21-22 16,-21 0-16,21-21 16,1 0-16,20 0 0,-21 0 0,0 0 15,0 0-15,22-21 0,-22 0 16,21 0-16,-21-1 0,22-20 15,-22 21-15,0-21 0,21-1 0,-20 1 16,-1 0-16,0 20 0,-21-20 16,21 21-16,-21-21 0,21 20 0,-21 1 15,0 42 17,0 1-32,0-1 0,0 0 0,-21 21 15,0-21-15,21 22 0,-21-22 16,21 21-16,0-21 0,0 22 0,-21-22 15,21 0-15,0 0 0,-22 0 16,22 1-16,0-1 0,22-42 47,-1-1-47,-21 1 0,21 0 0,0 0 16,0-21-16,0-1 0,1 1 15,-1 21-15,0-22 0,0 1 0,0 21 16,0 0-16,1 0 0,-1-1 0,0 1 15,0 21-15,0 0 0,-21 21 16,21 1 0,-21-1-16,0 21 0,0-21 15,0 0-15,0 22 0,0-22 16,0 0-16,0 21 0,0-20 0,0-1 16,22 0-16,-1 0 0,0 0 15,0 0-15,0-21 0,0 22 0,1-22 16,-1 0-16,21 0 0,-21 0 15,0 0-15,22-22 0,-22 22 0,0-21 16,21 0-16,-20-21 0,-1 21 0,0-22 16,0 1-16,21-22 0,-20 22 15,-1-21-15,0 20 0,0-20 0,-21-1 16,21 1-16,-21-1 0,21 22 16,-21-22-16,0 22 0,0 0 0,0-1 15,0 22-15,0 0 0,0 0 16,-21 21-1,21 21-15,-21 0 0,21 0 0,0 22 16,-21-1-16,0 0 0,21 1 16,-21 20-16,21-20 0,0 20 0,0-21 15,0 1-15,0-1 0,0 22 0,0-22 16,0 0-16,0 1 0,0-22 16,0 21-16,21-21 0,0 22 0,0-22 15,0 0-15,0-21 16,22 0-16,-22 0 0,0 0 0,0 0 15,22 0-15,-22-21 0,0 0 0,21-1 16,-21 1-16,1-21 16,20 21-16,-21-22 0,0 1 0,0 21 15,-21-21-15,22 20 0,-1 1 16,-21 0-16,0 0 0,0 0 0,0 42 31,0 0-15,-21 0-16,21 0 0,-22 1 0,22-1 15,0 0-15,0 21 0,0-21 0,0 1 16,0-1-16,0 0 0,22 0 16,-1 0-16,0 0 0,21 1 0,-21-22 15,1 0-15,20 0 0,0 0 16,-21 0-16,22 0 0,-1-22 16,0 22-16,1-21 0,-1 0 0,0-21 15,-20 21-15,20-22 0,-21 1 16,21 0-16,-20-1 0,-1 1 0,0 0 15,0-22-15,-21 1 0,21 20 0,-21-20 16,21-1-16,-21 22 0,0 0 16,0-1-16,0 1 0,0 21 0,0 0 15,0-1-15,0 1 0,-21 21 16,0 21-16,0 1 16,21-1-16,-21 21 0,21 0 15,-21 1-15,21 20 0,-22 1 16,1-1-16,21 1 0,-21-1 0,21 1 15,-21-1-15,0 22 0,21-22 16,-21 22-16,-1-21 0,22 20 0,-21-20 16,21-1-16,0 1 0,-21-1 0,21 1 15,0-1-15,0-20 0,0 20 16,0-21-16,0 1 0,0-22 0,21 21 16,0-21-16,-21 1 0,22-1 0,-1 0 15,0-21-15,0 0 0,0 0 16,0 0-16,1-21 0,-1 0 0,0 21 15,0-43-15,21 22 0,-20-21 16,-1 21-16,0-22 0,-21 1 0,21-22 16,-21 22-16,0 0 0,0-22 15,0 1-15,0-1 0,0 1 0,-21 20 16,0-20-16,0 21 0,-22-1 16,22 1-16,0 21 0,-21-22 0,20 22 15,1 21-15,0 0 0,21-21 16,-21 21-16,42 0 31,0 21-31,0-21 16,1 0-16,-1 0 0,21 0 15,-21 0-15,22-21 0,-1 0 0,0 21 16,1-21-16,-1 0 0,0 21 16,1-22-16,-22 1 0,21 0 0,0 21 15,-20-21-15,-1 0 0,0 21 16,0-21-16,0 21 0,-21-22 0,0 44 47,-21-1-47,0 0 15,21 0-15,0 0 0,0 0 16,0 1-16,0-1 0,0 0 16,0 0-16,0 0 0,21-21 15,0 21-15,-21 1 0,43-22 16,-22 0-16,0 0 0,0 0 0,21 0 15,-20 0-15,20 0 0,-21-22 0,21 22 16,-20-21-16,-1 0 0,0 0 16,0 0-16,0 0 0,0-22 0,-21 22 15,0 0-15,22-21 0,-22 20 0,0 1 16,0 0-16,0 0 0,0 0 16,0 0-16,-22 21 31,22 21-31,0 0 0,-21 21 0,0-21 15,0 22-15,0-22 0,21 42 16,-21-20-16,-1 20 0,1 1 16,0-1-16,0 1 0,0 20 0,0-20 15,21 21-15,-22-22 0,1 22 0,21-22 16,0 22-16,0-22 0,0 22 16,0-21-16,0-1 0,0 1 0,0-1 15,0-21-15,0 1 0,0-1 0,0 0 16,21-20-16,-21 20 0,0-21 0,0 0 15,-21-21 1,0 0-16,21-21 16,-21 0-16,0 0 0,21 0 15,-21-22-15,-1 1 0,22 0 16,-21-1-16,21-20 0,0 20 0,-21-20 16,0-22-16</inkml:trace>
  <inkml:trace contextRef="#ctx0" brushRef="#br0" timeOffset="6555.36">7747 2646 0,'0'0'0,"-21"0"0,0 0 0,-1 0 15,22 21 16</inkml:trace>
  <inkml:trace contextRef="#ctx0" brushRef="#br0" timeOffset="6728.26">6773 2836 0,'-21'0'0,"42"0"0,-42 22 0,21-1 16,0 0 0,21-21-16,0 0 0,1 0 0,20 21 15,0-21-15,1 0 0,-1 0 16,0 0-16,22 0 0,-1 0 0,1-21 16,-1 0-16,1 21 0</inkml:trace>
  <inkml:trace contextRef="#ctx0" brushRef="#br0" timeOffset="7296.14">11176 2773 0,'0'0'0,"0"-21"0,0 0 0,0-22 0,0 22 15,0 0-15,0 0 0,-21 42 32,0 21-32,21-21 15,-22 22-15,1-1 0,0 22 0,0-22 16,0 21-16,-22-20 0,22 20 0,0-20 16,0 20-16,0-21 0,0 1 15,21-1-15,0 0 0,-22 1 0,22-22 16,0 0-16,-21 21 0,21-20 15,0-1-15,-21-21 16,0 0-16,0 0 0</inkml:trace>
  <inkml:trace contextRef="#ctx0" brushRef="#br0" timeOffset="7895.8">10435 3154 0,'0'0'0,"0"-21"0,21 21 15,0 0 1,22 0-16,-22 0 0,21 0 16,22-21-16,-22 21 0,43-22 0,-22 22 15,22-21-15,0 21 0,-22-21 0,22 21 16,-1-21-16,-20 0 0,-1 21 16,-20-21-16,20-1 0,-20 1 15,-22 0-15,21-21 0,-42 21 0,21-1 16,-21-20-16,0 21 0,0 0 15,-21 0-15,21-1 0,-21 1 0,0 21 16,0 0-16,-22 0 0,22 0 16,0 21-16,0-21 0,0 43 0,-1-22 15,1 21-15,0-21 0,21 22 0,-21-1 16,21 0-16,-21 22 0,21-22 16,0 1-16,0 20 0,0-21 0,0 1 15,-21-1-15,21 0 0,0 1 16,0-1-16,0-21 0,0 0 0,0 1 15,0-1-15,0 0 0,-22-21 32,22-21-17,0-22-15,0 22 0,0 0 16,0-21-16,22-1 0,-1 1 16,0 0-16,0 21 0,0-22 0,0 1 15,22 21-15,-22-22 0,21 22 16,-21 21-16,22-21 0,-22 21 0,21 0 15,-21 0-15,1 0 0,20 21 0,-21 0 16,0 1-16,0-1 0,1 21 16,-22 0-16,0-20 0,0 20 0,0 0 15,0-21-15,0 22 0,-22-22 16,1 0-16,0 0 0,21 0 16,0 1-16,-21-22 0,0 21 15,21-42 1,21-1-1,0 22-15</inkml:trace>
  <inkml:trace contextRef="#ctx0" brushRef="#br0" timeOffset="8227.61">11896 3217 0,'0'0'0,"0"22"15,0-1-15,0 0 16,21-21-16,0 0 15,0 0-15,0 0 0,22 0 16,-22 0-16,0-21 0,21 21 0,1-21 16,-22-1-16,21 1 0,-21 21 15,22-21-15,-43 0 0,21 0 0,-21 0 16,-21-1 0,-1 22-16,1 0 0,0 0 15,-21 0-15,-1 22 0,22-1 0,-21 0 16,0 0-16,20 21 15,-20-20-15,21 20 0,0 0 0,0-21 16,21 22-16,0-22 0,0 21 0,0-21 16,0 1-16,0-1 0,21 0 15,0 0-15,21 0 0,-21 0 0,22-21 16,-1 0-16,22 0 0,-22 0 16,0 0-16,22-21 0</inkml:trace>
  <inkml:trace contextRef="#ctx0" brushRef="#br0" timeOffset="8872.24">14033 2540 0,'0'0'0,"22"-42"0,-22-1 0,21 1 0,0 0 16,0-1-16,-21 1 0,0 21 16,21-21-16,-21-1 0,0 22 0,0 0 15,0 0-15,0 0 0,0-1 0,-21 22 16,0 0-16,0 0 0,0 22 16,-1 20-16,-20-21 0,21 21 15,-21 22-15,-1-1 0,22 1 16,-21 42-16,21-22 0,-22 22 0,22-21 15,-21 42-15,-1-21 0,22 21 0,0-21 16,-21 21-16,21 0 0,-22-22 16,22 22-16,-21 0 0,21 0 0,-1-21 15,-20 21-15,21-21 0,0 0 0,0 0 16,-1 0-16,22-1 0,-21 1 16,21-21-16,-21 0 0,21-22 0,0 22 15,0-43-15,0 22 0,0-22 0,0-21 16,21 0-16,0 0 0,1-21 15,-1 0-15,21 0 0,0-21 16,1 0-16,-1-21 0,0-1 0,22 1 16,-1-21-16,1-1 0,-1-21 0,22 22 15,-21-22-15,-1 1 0,1-1 16,-1 0-16,-21 1 0,1-22 0,-22 21 16,0-21-16,-21 22 0,0-1 15,-21 21-15,0 1 0,-22-1 0,1 1 16,-21 21-16,20-1 0,-20 1 0,20 21 15,-20 0-15,21-1 0,-1 1 16,1 0-16,0 21 0,20 0 0,1-21 16,0 21-16,21-21 15,21 21 1,0-21-16,1 21 0,-1-22 16,0 22-16,21-21 0,-21 21 15,22-21-15,-1 0 0,0 0 0</inkml:trace>
  <inkml:trace contextRef="#ctx0" brushRef="#br0" timeOffset="9249.04">14309 3133 0,'0'0'0,"-22"0"0,1-21 0,21-1 0,-21 22 16,21-21-16,0 0 0,0 0 15,0 0 1,21 21-16,0 0 0,22 0 15,-22 0-15,21 0 0,-21 0 0,22 0 16,-1 21-16,-21-21 0,22 21 16,-22 0-16,0 0 0,0 22 0,0-22 15,0 21-15,-21-21 0,0 22 16,0-22-16,0 21 0,0-21 0,-21 1 16,0-1-16,0 0 0,0-21 0,0 21 15,-1-21-15,1 0 16,0 0-16,21-21 0,0 0 15,0 0-15,0-22 16,0 22-16,21 0 0,0-21 16,1 20-16,-1-20 0,0 21 0,0-21 15,0 20-15,22 1 0,-22-21 16,0 21-16,21 0 0,-21-1 0,22 22 16,-1-21-16,-21 21 0,22 0 0,-22 0 15,0 0-15,21 0 0</inkml:trace>
  <inkml:trace contextRef="#ctx0" brushRef="#br0" timeOffset="9735.77">15430 3154 0,'0'0'0,"22"0"16,20 0-16,-21 0 0,0 0 0,22-21 16,-22 0-16,-21-1 0,0 1 15,0 0-15,0 0 16,0 0-16,-21 0 0,-22-1 0,22 1 15,0 21-15,-21-21 0,-1 21 16,1 0-16,0 0 0,-1 0 0,1 21 16,0 0-16,-22 1 0,22-1 0,21 0 15,-22 21-15,1-21 0,21 22 16,0-1-16,-1 0 0,22 1 16,0-1-16,0 0 0,0 1 0,0-22 15,22 21-15,-1-21 0,0 1 16,21-22-16,1 21 0,-1-21 0,0 0 15,1 0-15,20 0 0,-21-21 16,22 21-16,-22-22 0,22 1 0,-22 0 16,0-21-16,1 21 0,-22-22 15,21 1-15,-21 0 0,1-1 0,-1 22 16,0-21-16,-21 21 0,0-1 0,0 1 16,0 0-16,-21 21 15,0 0-15,-1 21 16,1 0-16,0-21 0,21 43 15,-21-22-15,21 0 0,-21 21 0,21-20 16,0-1-16,0 21 0,0-21 0,0 0 16,0 22-16,21-22 15,0 0-15,0-21 0,0 21 0,1-21 16,-1 0-16,0 0 0,21 0 16,1 0-16,-1-21 0,-21 21 0,21-21 15</inkml:trace>
  <inkml:trace contextRef="#ctx0" brushRef="#br0" timeOffset="10335.43">16235 3069 0,'-21'-21'31,"-1"21"-31,1 21 0,0 0 16,0 1-16,21 20 0,-21-21 16,0 21-16,-1-20 0,1 20 0,21-21 15,0 21-15,0-20 0,-21-1 16,21 21-16,0-21 0,-21-21 0,21 21 15,0 1-15,0-44 32,0 1-32,0 0 15,0 0-15,21-21 0,0 20 16,0-20-16,1 0 0,-1 21 0,0-22 16,21 1-16,-21 21 0,1-22 15,20 22-15,0 0 0,-21 21 16,22-21-16,-22 21 0,21 0 0,-21 0 15,22 0-15,-22 21 0,0 0 16,0 0-16,0 1 0,1-1 0,-22 21 16,0-21-16,21 22 0,-21-22 0,0 21 15,0-21-15,0 22 0,0-22 16,0 0-16,-21 0 0,-1 0 0,1 0 16,0-21-16,0 0 15,0 0-15,21-21 16,0 0-16,0 0 15,0 0-15,21 0 16,21-1-16,-21-20 0,1 21 0,20-21 16,0 20-16,1-20 0,-22 21 15,21-21-15,0 20 0,-20 1 0,20 21 16,-21 0-16,0 0 0,0 0 0,1 0 16,-1 0-16,-21 21 0,21 1 15,-21 20-15,0-21 0,0 21 0,0-20 16,0 20-16,-21 0 0,0-21 15,21 22-15,-22-22 0,22 0 0,-21 0 16,21 0-16,-21 1 0,21-1 0,21-21 47,0-21-47,22 21 0</inkml:trace>
  <inkml:trace contextRef="#ctx0" brushRef="#br0" timeOffset="10672.23">17251 3196 0,'21'0'15,"0"21"1,0-21-16,0 0 0,1 0 0,-1 0 16,0 0-16,21 0 0,1 0 0,-1-21 15,-21 21-15,21-21 16,-20 21-16,-1-21 0,21 0 0,-42 0 15,21-1-15,-21 1 0,0 0 16,0 0-16,0 0 0,-21 21 16,0 0-16,-21 0 0,-1 0 15,1 21-15,0 0 0,-1 0 16,1 22-16,0-22 0,-1 21 0,22 0 16,0 1-16,0-22 0,21 21 15,0 1-15,0-22 0,0 0 0,21 0 16,0 0-16,21 0 0,1 1 15,-1-1-15,22-21 0,-1 0 0,-21 0 16,22 0-16,-1 0 0,1 0 16</inkml:trace>
  <inkml:trace contextRef="#ctx0" brushRef="#br0" timeOffset="10981.19">18881 2963 0,'-106'-169'31,"106"127"-15,0 21-16,0-1 0,0 1 0,0 0 0,21 0 15,0 21-15,21 0 16,1 0-16,-1 0 0,0 0 0,1 0 16,-1 21-16,0 0 0,1 22 15,-22-22-15,0 21 0,0 0 0,-21 1 16,0-1-16,0-21 0,-21 22 15,0-1-15,0 0 0,-22 1 0,22-22 16,-21 21-16,21 0 0,-22-20 16,1-1-16,21 21 0,-21-21 0,20 0 15,1 1-15,0-1 0,0 0 0,0 0 16,0-21-16,-1 21 0,22 0 16,0 1-16,-21-1 0</inkml:trace>
  <inkml:trace contextRef="#ctx0" brushRef="#br0" timeOffset="11135.16">18627 3895 0,'0'0'16,"0"21"-16,-22-21 0,1 0 15,0 0 32,0 0-47,0 0 16,0-21-16,-1 21 0</inkml:trace>
  <inkml:trace contextRef="#ctx0" brushRef="#br0" timeOffset="12293.9">444 4995 0,'0'-21'0,"0"42"0,0-63 15,0 21-15,0 0 16,0 42 0,0 21-1,0-21-15,-21 22 0,0 20 16,0-20-16,0-1 0,21 21 16,-21-20-16,-1-1 0,1 0 15,0 1-15,0-1 0,0-21 0,0 22 16,-1-22-16,1 0 0,21 0 15,0-42 17,0 0-32,21 0 0,22-1 15,-22 1-15,0-21 0,21 0 0,-20 20 16,-1-20-16,21 0 0,-21 21 16,0-22-16,1 22 0,-1 0 15,0 21-15,0 0 0,0 0 16,-21 21-16,0 0 15,0 0-15,21 22 0,-21-22 0,0 21 16,0-21-16,0 22 0,0-1 16,0-21-16,0 0 0,0 22 15,22-22-15,-1 0 0,0 0 0,0-21 16,0 21-16,0-21 0,1 0 16,20 0-16,0 0 0,-21-21 0,22 0 15,-1 0-15,0 0 0,-20 0 16,20-22-16,0 22 0,1-21 0,-1-1 15,-21-20-15,0 21 16,-21-22-16,0 22 0,0-22 16,0 1-16,-21-1 0,0 22 0,-21 0 15,-1-1-15,22 22 0,-21 0 16,-1 0-16,1 21 0,21 0 0,-21 0 16,20 0-16,1 21 0,-21 0 15,42 0-15,-21 0 0,21 22 16,0-22-16,0 0 0,0 21 0,0-20 15,0-1-15,21 0 0,0-21 16,0 0-16,0 0 0</inkml:trace>
  <inkml:trace contextRef="#ctx0" brushRef="#br0" timeOffset="12784.59">1714 4466 0,'0'0'16,"0"-21"-16,-21 21 0,0 21 16,0 0-1,21 1-15,-21 20 0,21 0 16,0 1-16,0-1 0,0 21 0,-21 1 16,21-1-16,-22 1 0,22-1 15,0 1-15,-21-1 0,0-20 16,0 20-16,21-20 0,0-1 15,-21-21-15,21 21 0,-21-20 0,21-1 16,-22 0-16,22-42 31,0 0-15,0-1-16,0 1 0,0 0 16,0-21-16,22-1 0,-1 22 0,0-21 15,21 0-15,-21-1 0,22 1 16,-22 21-16,21 0 0,1-1 15,-22 1-15,21 21 0,-21 0 16,22 0-16,-22 21 0,0-21 0,0 22 16,0 20-16,-21-21 0,0 0 15,0 22-15,0-22 0,0 21 0,0-21 16,-21 0-16,0 1 0,21 20 16,-21-21-16,0-21 0,-1 21 0,22 0 15,0 1 1,0-44-1,22 1-15,-1 21 16</inkml:trace>
  <inkml:trace contextRef="#ctx0" brushRef="#br0" timeOffset="13140.09">2074 5207 0,'21'0'16,"1"0"-1,-1 0 1,-21-21-16,21 21 0,0-21 0,-21 0 16,21 21-16,0-22 0,1 1 15,-1 0-15,-21 0 0,0 0 16,0 0-16,0-1 0,-21 22 16,-1 0-1,1 22-15,-21-1 16,21 0-16,0 21 0,-22-21 0,22 22 15,0-1-15,0-21 0,0 22 16,-1-1-16,1-21 0,21 0 0,0 22 16,0-22-16,0 0 0,0 0 15,0 0-15,21-21 0,1 0 16,20 0-16,-21 0 0,21 0 16,1 0-16,-1-21 0,22 0 0,-22 0 15,0 0-15,22-1 0,-22 1 16,0 0-16,1-21 0,-1 21 0</inkml:trace>
  <inkml:trace contextRef="#ctx0" brushRef="#br0" timeOffset="13507.88">2709 5059 0,'-21'42'16,"21"-21"0,0 1-16,-21-1 0,21 21 0,-21-21 15,21 0-15,-21 22 0,-1-22 16,22 0-16,0 0 0,-21 0 0,21 1 15,-21-1-15,21 0 0,-21 0 0,21-42 47,0 0-31,21 0-16,-21-22 0,21 22 16,0-21-16,22 21 0,-22-22 15,0-20-15,21 20 0,-20 1 0,20 0 16,-21 21-16,21-22 0,1 22 15,-22 21-15,21 0 0,1 0 0,-22 0 16,0 21-16,21 0 0,-21 1 16,1-1-16,-22 21 0,0-21 0,0 0 15,0 22-15,0-22 0,0 21 16,0-21-16,0 1 0,0-1 16,0 0-16,0 0 0,-22 0 0,1 0 15,0-21-15,21 22 16</inkml:trace>
  <inkml:trace contextRef="#ctx0" brushRef="#br0" timeOffset="14365.25">4212 5122 0,'0'0'0,"-21"-21"0,21 0 15,0 0-15,0 0 0,0 0 16,21-1-16,-21 1 0,42 0 0,-20 0 15,-1 0-15,21 0 16,0 21-16,-20-22 0,20 22 0,0 0 0,-21 0 16,1 0-16,-1 22 15,0-1-15,-21 0 0,0 21 0,0 1 16,0-22-16,0 21 0,0 0 16,-21 1-16,0-22 0,-1 21 0,22-21 15,0 1-15,-21 20 0,21-21 0,0 0 16,0 0-16,21-21 15,1 0-15,20 0 16,-21 0-16,21 0 0,1-21 16,-22 0-16,21 21 0,1-42 0,-1 21 15,0-1-15,-21-20 0,22 21 16,-1-21-16,-21-1 0,0 1 0,1 21 16,-1-22-16,-21 22 0,0-21 15,21 21-15,-21 0 0,0-1 16,0 44-1,0-1 1,0 0-16,-21 21 0,21-21 0,0 22 16,0-1-16,-21 22 0,-1-22 0,22 21 15,0 1-15,0-1 0,-21 22 16,21 0-16,-21-1 0,21 22 0,-21-21 16,21 0-16,0 20 0,0 1 15,-21-21-15,21 21 0,-21 0 0,21-1 16,0 1-16,-22 0 0,22-21 0,0 21 15,0-22-15,0 1 0,0 0 16,0-1-16,0 1 0,-21-22 16,21-20-16,-21 20 0,0-20 0,0-22 15,0 0-15,-1 0 0,1-21 0,0 0 16,0 0-16,-21 0 0,20-21 16,-20-21-16,0 20 0,-22-41 0,22 21 15,-22-22-15,1 1 0,21-22 0,-22 0 16,22 1-16,-1-1 0,1 0 15,0-21-15,21 22 0,-1-22 0,22 21 16,0 22-16,0-22 0,0 22 16,0-1-16,22 1 0,-1 20 0,21-20 15,-21-1-15,43 22 0,-22-22 16,22 22-16,-1 0 0,22-22 16,-1 22-16,-20-22 0,21 22 0,-1 0 15,-20-1-15</inkml:trace>
  <inkml:trace contextRef="#ctx0" brushRef="#br0" timeOffset="15207.36">5397 5080 0,'0'0'0,"0"-21"0,0 0 15,0 0-15,0-1 16,-21 22-16,0 0 16,0 0-16,0 22 0,0-22 15,-1 42-15,1-21 0,0 0 16,0 22-16,0-1 0,0-21 15,-1 21-15,22 1 0,-21-22 0,0 21 16,21 1-16,0-22 0,0 0 0,0 0 16,0 0-16,0 0 0,0 1 15,21-22-15,0 0 0,1 0 0,-1 0 16,0 0-16,0 0 0,0 0 16,22 0-16,-22-22 0,21 1 0,0 0 15,1 0-15,-22 0 0,21-22 16,-21 22-16,22-21 0,-22 0 0,0-1 15,0 1-15,-21 21 0,0-22 16,0 1-16,0 21 0,-21-21 16,0 20-16,0 1 0,0 21 0,-1 0 15,-20 0-15,21 0 0,-21 0 16,20 21-16,-20-21 0,21 22 0,0 20 16,0-21-16,-1 0 0,1 22 15,0-22-15,21 21 0,0-21 0,0 0 16,0 22-16,0-22 0,0 0 0,0 0 15,0 0-15,0 1 0,0-1 16,42-21-16,-20 0 0,-1 21 0,21-21 16,0 0-16,1 0 0,-1 0 15,0-21-15,1 0 0,20-1 16,-20 22-16,-1-42 0,0 21 0,1 0 16,-1-22-16,0 22 0,-21-21 15,22 21-15,-22-22 0,-21 22 0,21-21 16,-21 21-16,0 0 0,0-1 15,0 1-15,-21 21 32,21 21-32,0 1 0,-21-1 0,0 0 15,21 21-15,-22-21 0,22 1 0,0 20 16,0-21-16,0 21 0,0-20 16,0-1-16,0 0 0,0 0 0,0 0 15,22-21-15,-1 21 16,0-21-16,0 0 0,0 0 0,0 0 15,22 0-15,-22 0 0,21-21 0,-21 21 16,22-21-16,-1 0 0,-21 0 16,22-22-16,-1 22 0,-21-21 0,0 0 15,0 20-15,1-20 0,-22 0 16,0 21-16,0-1 0,0 1 0,0 0 16,-22 21-16,22 21 0,-21 0 15,0 1-15,0-1 0,0 21 16,21 0-16,0 1 0,0-1 0,-21-21 15,21 22-15,0-1 16,0-21-16,0 21 0,0-20 0,0-1 16,0 0-16,21 0 0,0-21 0,0 0 15,21 0-15,-20 0 0,20 0 16,0 0-16</inkml:trace>
  <inkml:trace contextRef="#ctx0" brushRef="#br0" timeOffset="15616.17">7726 4699 0,'0'-21'0,"0"42"0,0-63 0,0 21 15,0 42 1,0 0 0,0 0-16,-21 21 0,21 22 15,-22-22-15,22 22 0,-21-1 16,21 1-16,-21-1 0,0 1 0,0-1 15,0-20-15,-1 20 0,1-21 16,0 1-16,0 20 0,0-42 0,21 22 16,0-22-16,0 21 0,-21-42 15,21 21-15,0-42 16,21 21 0,-21-21-16,0-21 0,0 21 15,0-1-15</inkml:trace>
  <inkml:trace contextRef="#ctx0" brushRef="#br0" timeOffset="16232.81">7429 5059 0,'0'-64'0,"0"128"0,0-170 0,0 43 16,0 20-16,22-20 0,-1 20 15,21 1-15,-21 0 0,0-1 0,22 22 16,-1 0-16,0 0 0,1 0 16,-1 21-16,0 0 0,1 0 0,-1 0 15,0 21-15,1 0 0,-1 21 16,-21 1-16,0-1 0,1 0 0,-22 1 15,0 20-15,0 1 0,-22-22 0,1 22 16,0-22-16,-21 0 0,-22 1 16,22-1-16,0 0 0,-22-21 0,22 22 15,-1-22-15,1-21 0,0 21 16,21-21-16,-22 21 0,22-21 16,0 0-16,21-21 15,0 0-15,0 0 0,0 0 16,0-22-16,0 22 0,0 0 0,0 0 15,21 0-15,0-1 0,0 1 0,1 0 16,-1 21-16,0 0 16,0 21-16,0 0 0,-21 1 0,21-1 15,-21 21-15,22-21 0,-22 22 16,0-22-16,21 21 0,-21-21 0,21 22 16,-21-22-16,21 0 0,-21 21 15,21-21-15,0 1 0,1-22 16,-1 21-16,0 0 0,0-21 0,0 0 15,0 0-15,22 0 0,-22 0 16,21 0-16,1-21 0,-22 0 0,21 21 16,-21-22-16,22 1 0,-22 0 0,0-21 15,0 21-15,0-22 0,0 22 16,1-21-16,-22 21 0,21-22 0,-21 22 16,0 0-16,0 0 0,0 42 31,-21 0-31,21 0 0,-22 0 15,1 1-15,21-1 0,0 0 0,0 0 16,-21-21-16,21 21 0,0 0 16,-21 1-16,21-1 15,21-42 17</inkml:trace>
  <inkml:trace contextRef="#ctx0" brushRef="#br0" timeOffset="16404.86">8361 4995 0,'0'0'0,"0"-21"15,-21 21 1,21 21 0,0 1-1,0-1-15,0 0 16,0 0-16,0 0 15,21-21-15,0 21 0</inkml:trace>
  <inkml:trace contextRef="#ctx0" brushRef="#br0" timeOffset="17156.43">8932 5292 0,'21'0'0,"-42"0"0,64 0 16,-22 0-16,0-21 0,-21-1 15,0 1-15,0 0 0,0 0 16,0 0-16,0 0 0,0-1 0,0 1 16,-21 0-16,0 0 0,21 0 0,-22 21 15,1 0-15,0 0 0,0 0 16,0 0-16,0 0 0,-22 0 0,22 21 16,-21 21-16,21-21 0,-1 1 15,-20 20-15,21-21 0,0 21 0,-22-20 16,22-1-16,21 0 0,0 21 15,0-21-15,0 1 16,0-1-16,21-21 0,1 0 16,-1 0-16,0 0 0,21 0 0,-21 0 15,22 0-15,-1 0 0,-21-21 16,22-1-16,-22 1 0,21 21 0,-21-21 16,0 0-16,1 0 0,-1 0 15,0 21-15,0-22 0,-21 1 0,21 21 16,-21-21-16,0 42 31,0 0-31,0 1 16,0-1-16,-21 21 0,0-21 15,21 22-15,-21-1 0,21 0 16,0 22-16,0-1 0,-21 1 0,21-1 16,0 1-16,-22-1 0,22 22 0,0-22 15,0 22-15,0-21 0,0 20 16,0 1-16,0 0 0,0-1 0,0 22 15,0-21-15,0-1 0,0 1 0,0 0 16,0 21-16,0-22 0,0 1 16,0 0-16,0-1 0,0-20 0,0 20 15,-21-41-15,21 20 0,-21-20 0,0-1 16,21 0-16,-21 1 0,0-22 0,-1 0 16,1 0-16,-21-21 15,21 0-15,-22 0 0,22 0 0,-21 0 16,0-21-16,-1 0 0,1 0 0,0-22 15,-1 1-15,1 0 0,-22-22 16,22-21-16,0 1 0,-22-1 0,22 0 16,0 1-16,-1-1 0,22-21 0,0 22 15,21-22-15,0 21 0,0-21 16,0 22-16,21-1 0,0 0 0,22 1 16,-22 20-16,21-21 0,22 22 0,-22-1 15,0 1-15,1-1 0,20 1 16,-21-1-16,22 22 0,-22-21 0,22 20 15,-22 1-15,22 0 0,-22-1 16</inkml:trace>
  <inkml:trace contextRef="#ctx0" brushRef="#br0" timeOffset="17948.55">9631 4805 0,'0'0'0,"0"-42"0,0 20 16,0 1-16,0 0 0,0 0 0,0 0 15,0 0-15,0 42 32,0 0-32,0 0 0,-21 21 0,21-20 15,-22 20-15,22 21 0,0-20 16,-21-1-16,21 22 0,-21-22 0,0 0 15,21 1-15,-21-1 0,0 0 0,21 1 16,-22-1-16,22-21 0,0 0 16,-21 0-16,21 1 0,-21-1 0,0-21 15,21-21 17,0-1-32,0 1 15,0-21-15,0 21 0,21-22 16,0 22-16,0-21 0,1 0 0,-22-1 15,21 1-15,0 21 0,21-22 0,-21 22 16,1 0-16,-1 0 0,0 0 16,0 21-16,0 0 0,-21 21 15,0 0-15,0 0 16,0 0-16,0 22 0,0-22 0,0 21 16,0-21-16,0 22 0,0-22 0,0 0 15,0 21-15,0-20 0,0-1 16,0 0-16,0 0 0,21 0 15,1-21-15,-1 21 0,0-21 0,0 0 0,0 0 16,0 0-16,22 0 16,-22 0-16,0-21 0,21 0 0,-20 0 15,20 0-15,-21 0 0,21-1 0,1-20 16,-22 0-16,21-1 0,-21-20 16,22 21-16,-22-22 0,0 1 0,21 20 15,-20-20-15,-1 20 0,0 1 16,0 0-16,-21-1 0,0 22 0,0 0 15,21 0-15,-21 0 0,-21 21 32,0 21-32,21 0 0,-21 21 15,0 1-15,21-1 0,-22 0 0,1 22 16,0-22-16,21 22 0,-21-1 16,0-20-16,21 20 0,0-21 0,0 1 15,0-1-15,0 0 0,0 1 0,0-22 16,0 0-16,0 0 0,0 0 15,21-21-15,0 0 0,0 0 16,0 0-16,1 0 0,-1-21 16,0 21-16,0-21 0,-21 0 15,21-21-15,0 20 0</inkml:trace>
  <inkml:trace contextRef="#ctx0" brushRef="#br0" timeOffset="18108.45">10202 4911 0,'0'0'0,"-21"0"16,0 0-16,42 0 31,0 0-31,0 0 0,22 21 16,-22-21-16,21 0 0,-21 0 0,22 0 16,-1 0-16,-21 0 0,22 0 0</inkml:trace>
  <inkml:trace contextRef="#ctx0" brushRef="#br0" timeOffset="18960.93">11345 4847 0,'0'0'0,"0"-21"0,0 0 16,0 0-16,0 0 0,0-1 0,-21 22 16,0-21-16,0 0 0,0 21 15,-1 0-15,-20 0 0,21 0 0,-21 0 16,20 0-16,-20 21 0,0 0 15,-1 1-15,1 20 0,0 0 0,21 1 16,-22-1-16,1 21 0,21-20 0,0-1 16,-1 22-16,1-22 0,21 0 15,0 1-15,0-1 0,0 0 0,0-21 16,0 22-16,21-22 0,1 0 16,-1 0-16,21-21 0,0 0 0,1 0 15,-1 0-15,0 0 0,22 0 16,-22 0-16,22-21 0,-22 0 15,22 0-15,-22 0 0,21-22 0,-20 22 16,-1-21-16,0-1 0,1 1 0,-1-21 16,0 20-16,-20-20 0,20-1 15,-21 1-15,0-1 0,0 22 0,1-22 16,-1 22-16,-21 0 0,21-1 16,-21 1-16,0 21 0,0 0 0,0 0 15,-21 21 1,0 21-16,-1 21 0,1-21 15,0 22-15,0-1 0,0 21 0,0 1 16,21-1-16,-22-20 0,1 20 16,0 1-16,0-1 0,0-20 15,0 20-15,21-21 0,0 1 0,0-22 16,0 21-16,0-21 0,0 1 16,0-1-16,0 0 0,21 0 0,0-21 15,0 0-15,21 0 0,-20 0 0,-1 0 16,21-21-16,-21 0 0,22 21 15,-1-21-15,-21-1 0,21-20 0,1 21 16,-22 0-16,21-22 0,-21 22 16,1-21-16,-1 21 0,0 0 15,0-1-15,-21 44 32,0-1-32,-21 0 0,0 21 15,21-21-15,-21 1 0,21-1 0,0 0 16,-22 0-16,22 0 0,-21 0 15,21 1-15,0-1 16,21-42 15,1-1-31,-22 1 16,21 0-16</inkml:trace>
  <inkml:trace contextRef="#ctx0" brushRef="#br0" timeOffset="19127.86">12213 4890 0,'0'-22'16,"0"44"-16,0-65 0,-21 43 16,0 0-1,0 0-15,21 21 16,0 1-16,0-1 0,0 0 16,21-21-1,0 21-15,0-21 16</inkml:trace>
  <inkml:trace contextRef="#ctx0" brushRef="#br0" timeOffset="19920.11">12509 4974 0,'-21'0'32,"0"21"-32,0 1 15,0-1-15,0 0 0,-1 0 0,1 0 16,0 22-16,0-22 0,0 21 0,-22-21 15,22 0-15,0 22 16,21-22-16,-21 0 0,21 0 0,-21 22 0,21-22 16,0 0-16,0 0 15,21 0-15,0-21 0,0 0 0,22 21 16,-22-21-16,21 0 0,0 0 16,1 0-16,-1-21 0,-21 21 0,22-21 15,-1 0-15,-21 0 0,21 0 16,-20-22-16,20 22 0,-21-21 0,0-1 15,0-20-15,1 21 0,-1-22 16,0 22-16,-21-22 0,0 1 0,21 20 16,-21 1-16,0 0 0,0-1 0,21 22 15,-21-21-15,0 21 16,0 42 0,0 0-16,-21 0 15,21 22-15,-21-1 0,21 21 16,-21-20-16,0 20 0,21-20 0,-22 20 15,1-21-15,21 1 0,-21-1 16,0 0-16,21 1 0,-21-22 0,21 21 16,-21-21-16,-1 1 0,22-1 0,0 0 15,0 0-15,-21-21 0,21-21 32,0 0-17,0 0-15,21-1 0,1 1 16,-1 0-16,0-21 0,0 21 0,21-22 15,-20 1-15,20 21 0,-21-22 16,21 22-16,1 0 0,-22 0 16,0 0-16,0 0 0,0 21 0,1 0 15,-44 21 1,1 0 0,0-21-16,-21 21 0,21-21 0,-22 21 15,22 0-15,-21-21 0,21 22 16,-1-22-16,1 21 0,-21-21 15,42 21-15,-21-21 0,0 21 0,-1 0 16,22 0 0,0 1-16,0-1 0,0 0 0,0 0 15,0 0-15,22 0 0,-1 1 16,0-22-16,-21 21 0,21 0 16,0 0-16,0-21 0,1 21 0,-1 0 15,0-21-15,0 0 0,0 0 16,0 0-16,1 0 15,-1 0-15,0-21 0,-21 0 16,0 0-16,21 0 0</inkml:trace>
  <inkml:trace contextRef="#ctx0" brushRef="#br0" timeOffset="21768.25">14245 5144 0,'0'21'16,"21"-21"-16,0 0 16,1 0-1,-1-21-15,0-1 16,-21 1-16,0 0 15,0 0-15,0 0 0,0 0 0,0-1 16,0-20-16,0 21 0,-21-21 0,0 20 16,-1-20-16,1 21 0,0 0 15,0 0-15,-21-1 0,20 1 0,1 21 16,0 0-16,-21 0 0,21 0 16,-22 21-16,22 22 0,0-22 0,-21 21 15,20 1-15,1-1 0,21 21 0,-21-20 16,21-1-16,-21 22 0,21-22 15,0 0-15,0-21 0,0 22 16,0-22-16,0 0 0,21 0 0,0 0 16,0 1-16,1-22 0,-1 0 15,21 0-15,-21 0 0,22 0 0,-1 0 16,0 0-16,1 0 0,-1 0 16,0-22-16,22 1 0,-22 0 0,0 0 15,1 0-15,-22 0 0,21-22 0,-21 22 16,1-21-16,-1 21 0,-21-22 15,0 1-15,0 0 0,0-1 16,0 22-16,0 0 0,0 0 0,0 0 16,0 42-1,-21 0-15,-1 0 0,1 21 16,21-20-16,-21 20 0,21 0 16,0 1-16,-21-1 0,21-21 0,-21 21 15,21-20-15,0 20 0,0-21 0,0 0 16,0 0-16,21 1 0,0-22 15,0 0-15,0 21 0,1-21 0,-1 0 16,21 0-16,-21 0 0,22-21 0,-22 21 16,21-22-16,0 1 0,1 0 15,-1 0-15,-21 0 0,22-22 0,-1 22 16,-21-21-16,0 0 0,0 20 16,1-20-16,-22 0 0,0 21 0,0-22 15,0 22-15,-22 21 31,1 21-31,21 0 0,-21 22 16,0-22-16,21 21 0,-21-21 0,21 1 16,-21 20-16,21-21 0,0 0 15,-22 0-15,22 1 0,-21-1 0,21 0 16,0 0-16,21-21 31,1-21-15,-1 0-16,0 0 0,0-1 15,0 1-15,0 0 0,1 0 0,-1-21 16,21 20-16,-21 1 0,0 0 16,1 0-16,20 0 0,-42 0 15,21 21-15,0 0 0,-21 21 16,0 0-16,0 0 0,0 0 16,0 22-16,0-22 0,0 0 0,0 21 15,0-21-15,0 1 0,0-1 0,0 21 16,0-21-16,21-21 0,1 21 15,-1 1-15,0-1 0,0-21 0,21 0 16,-20 0-16,20 0 0,-21 0 16,21 0-16,-20 0 0,20 0 0,0-21 15,-21 21-15,22-22 0,-1 1 16,0 0-16,1 0 0,-1-21 0,-21 20 16,22 1-16,-22-21 0,0 0 15,0 20-15,-21-20 0,0 0 0,0-1 16,0 22-16,0 0 0,-21 0 15,0 0-15,0 21 0,-1 0 0,1 0 16,-21 21-16,21-21 0,-22 42 0,22-21 16,-21 1-16,21 20 0,0 0 15,-22-21-15,22 22 0,21-1 0,-21-21 16,21 22-16,-21-22 0,21 0 0,0 0 16,0 0-16,0 0 0,0 1 15,21-1-15,0-21 0,0 0 16,0 0-16,1 0 0,-1 0 15,21 0-15,-21-21 0,0-1 16,1 1-16,20 0 0,-21-21 0,21-1 16,-20 1-16,-1 0 0,21-1 15,-21-20-15,22-1 0,-22 1 0,0-1 16,0 1-16,0-1 0,0 1 0,1 21 16,-1-22-16,0 22 0,-21-1 15,0 22-15,0 0 0,0 0 0,0 42 16,-21-21-1,21 42-15,-21-20 0,-1 20 16,1 21-16,0-20 0,0 20 0,0 1 16,0-1-16,-1 22 0,1-22 15,21 1-15,0-22 0,-21 22 0,21-22 16,0 0-16,0 1 0,0-22 16,21 21-16,-21-21 0,43 1 0,-22-22 15,0 0-15,21 0 0,-21 0 0,22 0 16,-1 0-16,22 0 0,-22-22 15</inkml:trace>
  <inkml:trace contextRef="#ctx0" brushRef="#br0" timeOffset="23096.85">17695 4678 0,'-21'0'0,"42"0"0,-84 21 0,42-21 15,-1 21-15,1-21 0,21-21 47,21 0-47,22 0 16,-22 0-16,0-1 15,0 1-15,0-21 0,22 21 0,-22-22 16,0 22-16,0-21 0,-21 0 16,0-1-16,21 22 0,-21-21 0,0 21 15,0-22-15,0 22 16,-21 21-16,0 21 16,0 0-16,0 22 0,-22-1 0,22 0 15,0 22-15,0-1 0,0 1 16,0-1-16,21 1 0,-22 21 0,1-22 15,21 22-15,-21-22 0,21 1 16,0-1-16,0 1 0,0-22 16,-21 0-16,21 1 0,0-1 0,-21-21 15,21 0-15,0 1 0,0-1 16,-21 0-16,-1-21 0,1 0 0,0 0 16,0 0-16,0-21 0,0 0 15,-1-1-15,1 1 0,0 0 16,0-21-16,0 21 0,21-22 15,-21 1-15,-1 0 0,22-1 0,0 22 16,0-21-16,-21 21 0,21-1 0,0 1 16,0 42-1,0 1 1,0-1-16,0 0 0,0 21 0,21-21 16,1 22-16,-1-22 0,0 0 15,0 21-15,0-20 0,0-1 0,22 0 16,-22 0-16,21-21 0,1 21 0,-22-21 15,21 0-15,0 0 0,1 0 16,-1 0-16,0 0 0,1 0 0,-1-21 16,0 0-16,-20 21 0,20-42 15,-21 20-15,0 1 0,22-21 0,-22 21 16,0-22-16,-21 1 0,0 0 0,21 21 16,-21-22-16,0 22 0,0 0 15,0 0-15,-21 42 16,21 0-1,-21 0-15,0 0 0,21 1 0,0-1 16,-22 21-16,1-21 0,21 0 0,0 1 16,0-1-16,-21 0 0,21 0 15,-21-21-15,21 21 16,21-21 15,0-21-31,0 21 0,-21-21 0,22 0 16,-1 0-16,0-1 0,0 1 15,21-21-15,-20 21 0,-1 0 0,0-22 16,0 22-16,0 0 16,0 0-16,1 21 0,-1 0 15,-21 21-15,0 0 0,0 0 16,0 0-16,0 22 0,0-22 16,0 0-16,-21 21 0,21-20 0,0 20 15,0-21-15,0 0 0,0 0 16,0 1-16,21-1 0,0-21 15,0 0-15,0 21 0,22-21 0,-22 0 16,21 0-16,0 0 0,1 0 16,-1-21-16,0 21 0,1-21 15,-1-1-15,22 1 0,-22 0 16,0 0-16,-21 0 0,22-22 0,-22 22 16,21-21-16,-21 0 0,1-1 15,-22 22-15,0-21 0,0 21 0,0-22 16,0 22-16,-22 21 15,1 0-15,0 21 0,0 0 16,0 1-16,0-1 0,-1 0 0,1 21 16,0-21-16,21 1 0,-21 20 15,21-21-15,0 0 0,0 0 0,0 1 16,0-1-16,21 0 0,0 0 0,0 0 16,1-21-1,-22 21 1,-22-21-1,1 0-15,0 0 0,0 0 0,-21 0 16,-1 0-16,22 0 0,-21 0 16,21 0-16,-1 0 0,1 0 0,42 0 31,1 0-31,20 0 16</inkml:trace>
  <inkml:trace contextRef="#ctx0" brushRef="#br0" timeOffset="23483.35">19558 4847 0,'0'0'0,"21"-21"0,0 0 0,0 0 15,-21 0-15,0-1 0,0 44 32,0-1-32,0 0 15,-21 21-15,0 1 0,0-1 0,21 21 16,0-20-16,-21 20 0,21 1 0,-21-1 15,21 1-15,0-1 0,0 22 16,0-22-16,0 22 0,-22 0 0,22 21 16,-21-22-16,0 1 0,21 21 15,-21-22-15,0 22 0,21 21 16,-21-21-16,-1 0 0,22 21 0,-21-21 16,0 0-16,0 21 0,21-22 0,-21 22 15,0-21-15,-1-21 0,1 21 0,0-22 16,0-20-16,0-1 0,0 1 15,21-22-15,-22 1 0,1-22 0,21-42 16,0-1 0,0 1-16,0-21 0,21 0 0,1-1 15,-1-20-15,0-1 0,0 1 16,21-22-16,-20 0 0,20 1 0,0-22 16,1 0-16,-1 0 0,0 0 0</inkml:trace>
  <inkml:trace contextRef="#ctx0" brushRef="#br0" timeOffset="23772.18">19621 5122 0,'0'0'15,"0"-42"-15,0 0 0,0-1 0,0 1 16,0 21-16,0 0 0,22 0 0,-1-1 16,21 1-16,-21 21 0,22 0 15,-22 0-15,21 0 0,-21 21 0,22 1 16,-22 20-16,0-21 0,0 0 15,-21 22-15,0-22 0,0 21 0,0-21 16,0 22-16,-21-22 0,0 0 16,-22 0-16,1 0 0,21 0 15,-21 1-15,-1-1 0,22-21 0,-21 0 16,-1 21-16,22-21 0,0 0 16,21-21-1,21 21 1,0-21-16,1-1 0,-1 22 15,21-21-15</inkml:trace>
  <inkml:trace contextRef="#ctx0" brushRef="#br0" timeOffset="24088">20151 5101 0,'0'0'0,"21"-21"0,0 21 0,21-21 16,-21 21-16,22-21 0,-22 0 15,21-1-15,-21 1 0,1 0 0,-1 0 16,0 0-16,-21-22 0,0 22 16,0 0-16,0 0 0,-21 21 15,0 0-15,-22 0 0,22 0 16,-21 0-16,21 21 0,-22 0 0,22 0 16,0 22-16,0-22 0,0 21 0,-1 1 15,1-22-15,0 21 16,21-21-16,0 22 0,0-22 0,0 0 15,0 0-15,0 0 0,0 0 16,0 1-16,21-1 0,0-21 16,1 0-16,20 0 0,0 0 0,1 0 15,-1 0-15,0 0 0,1 0 16,-1-21-16,0-1 0</inkml:trace>
  <inkml:trace contextRef="#ctx0" brushRef="#br0" timeOffset="24600.26">20997 4805 0,'0'-21'16,"0"42"-16,21-63 0,-21 20 0,-21 22 31,0 22-31,0-1 0,0 0 16,0 0-16,-1 21 0,-20-20 0,21 20 16,0 0-16,0 1 0,-1-22 15,22 21-15,0 0 0,-21-20 0,21-1 16,0 21-16,0-21 0,0 0 15,0 1-15,21-1 0,1 0 0,-1-21 16,0 0-16,0 21 0,21-21 0,1 0 16,-1 0-16,0 0 0,1 0 15,-22-21-15,21 0 0,1 0 16,-1-1-16,0-20 0,1 0 16,-1-1-16,0 1 0,-21-21 0,22-1 15,-1 22-15,-21-22 0,22 1 0,-22-1 16,0 22-16,0-22 0,0 22 15,0 0-15,1-1 0,-1 1 0,-21 21 16,0 0-16,0 0 0,-21 21 16,-1 21-1,1 0-15,0 21 0,0-21 16,0 22-16,-22-1 0,22 0 0,-21 1 16,21-1-16,0 22 0,-1-22 0,1 21 15,-21-20-15,42 20 16,-21-20-16,21-1 0,-21 0 0,21 1 15,0-22-15,0 21 0,0-21 16,0 0-16,21 1 0,0-22 0,0 21 16,21-21-16,-20 0 0,20 0 0,0 0 15,1 0-15,-1 0 0,0-21 16,1-1-16,-1 1 0,0 0 0,-21 0 16,22 0-16</inkml:trace>
  <inkml:trace contextRef="#ctx0" brushRef="#br0" timeOffset="24797">21315 4720 0,'0'0'0,"-21"0"0,42 0 32,0 0-17,21 0-15,-21 0 0,22 0 16,-22 0-16,21 0 0,1 0 0,-1 0 15,0 0-15,-21 0 0,22 0 16,-22-21-16,21 21 0,-21-21 16</inkml:trace>
  <inkml:trace contextRef="#ctx0" brushRef="#br0" timeOffset="25612.77">23029 4995 0,'0'0'0,"-21"0"0,0-21 0,0 0 0,21 0 16,0 0-16,0 0 16,0-1-16,0 1 0,0 0 0,0 0 15,0-21-15,0 20 0,0 1 0,21 0 16,0 0-16,0 0 0,0 21 16,1-21-16,-1 21 0,0 0 0,0 0 15,0 0-15,-21 21 0,0 0 16,21 0-16,-21 21 0,0-20 0,0 20 15,0 0-15,0 1 0,-21-1 16,21 0-16,-21 1 0,0-1 0,21 0 16,0-21-16,-21 22 0,21-22 15,0 0-15,0 0 0,0 0 16,0 1-16,21-22 0,0 0 16,21 0-16,-20 0 0,20 0 15,0 0-15,1-22 0,-22 1 16,21 0-16,0 0 0,1 0 0,-1 0 15,-21-1-15,22-20 0,-22 21 16,0-21-16,0-1 0,-21 1 0,21 0 16,-21-1-16,21 22 0,-21-21 15,0 21-15,0-1 16,0 44-16,-21-1 16,0 0-16,0 21 0,0 1 15,0-1-15,-1 21 0,1 1 0,-21-1 16,21 1-16,0-1 0,-1 1 0,1-1 15,-21 22-15,21 0 0,0 21 16,-1-22-16,1 22 0,0-21 0,0 21 16,0-22-16,0 22 0,-1 0 0,-20 0 15,21 0-15,0-22 0,-22 22 16,22-42-16,-21 20 0,21 1 0,-22-22 16,22-20-16,0 20 0,-21-20 0,21-1 15,-1-21-15,-20 0 0,21-21 16,0 0-16,0 0 0,-1-21 15,1 0-15,0 0 0,0-22 0,0 1 16,0 0-16,-1-22 0,1 1 0,0-22 16,0 22-16,21-22 0,0 0 15,0-21-15,0 22 0,21-1 0,21-21 16,-20 22-16,20-22 0,21 21 0,-20-21 16,20 22-16,1-1 0,-1 21 15</inkml:trace>
  <inkml:trace contextRef="#ctx0" brushRef="#br0" timeOffset="26424.31">23855 4890 0,'21'-43'15,"-42"86"-15,42-107 0,0 43 0,-21 0 16,-21 21 0,0 21-16,0 0 15,-1 0-15,1 0 0,-21 22 0,21-22 16,0 21-16,-1-21 0,22 22 0,-21-22 15,21 0-15,-21 0 0,21 0 16,0 1-16,0-1 0,0 0 0,21-21 16,0 21-1,1-21-15,20 0 0,-21 0 0,21 0 16,1-21-16,-1 21 0,0-21 0,1 0 16,-1-1-16,0 1 0,1 0 15,-22 0-15,0-21 0,21 20 0,-42-20 16,22 0-16,-22-1 0,0 1 15,0 21-15,0 0 0,-22 0 0,1-1 16,0 1-16,0 21 0,-21 0 0,20 0 16,-20 21-16,0 1 0,-1-1 15,1 21-15,21-21 0,-21 22 0,20-1 16,1 0-16,0-21 0,21 22 16,0-1-16,0-21 0,0 0 15,0 1-15,0-1 0,21 0 0,0 0 16,1-21-16,20 0 0,-21 0 15,21 0-15,-20 0 0,20 0 0,0 0 16,1 0-16,-1-21 0,0 0 16,1 0-16,-1-1 0,0 1 0,1-21 15,-1 0-15,0-1 0,-21 1 16,22 0-16,-1-1 0,-21 22 0,22-21 16,-22 21-16,0-1 0,-21 1 15,0 42 1,0 1-16,-21-1 0,0 21 15,-1-21-15,1 22 0,0-1 16,0-21-16,0 21 0,0-20 16,21 20-16,-22-21 0,22 0 0,0 0 15,0 1-15,0-1 0,0 0 16,22-21-16,-1 0 0,0 0 0,0 0 16,0 0-16,0 0 0,22 0 15,-22 0-15,21-21 0,1 0 0,-1-1 16,0 1-16,1-21 0,-1 21 0,0-22 15,-21 22-15,22-21 0,-22 0 16,0 20-16,0 1 0,0 0 0,-21 0 16,-21 42-1,0 0-15,0 0 16,0 1-16,0 20 0,-22-21 0,22 21 16,0-20-16,21 20 0,0-21 15,0 0-15,0 0 0,0 1 0,0-1 16,21 0-16,0 0 0,22-21 15,-1 0-15,0 21 0,1-21 0,-1 0 16,0 0-16,1 0 0,-1 0 0,-21 0 16</inkml:trace>
  <inkml:trace contextRef="#ctx0" brushRef="#br0" timeOffset="27252.23">10858 6265 0,'0'0'0,"-21"0"0,21 22 16,-21-22-16,42-22 31,0 22-31,1-21 15,-1 0-15,21 21 0,-21-21 0,22 0 16,-22 0-16,21-1 0,-21 1 0,0 0 16,-21 0-16,0 0 0,0 0 15,-21-1-15,0 1 0,-21 0 16,21 21-16,-43 0 0,22 0 0,-22 0 16,22 0-16,-22 21 15,22 0-15,0 1 0,-1-1 0,1 0 16,0 0-16,21 0 0,-1 22 0,22-22 15,0 21-15,0-21 0,0 22 16,0-22-16,22 21 0,-1 0 0,21 1 16,-21-1-16,22 0 0,-1 1 15,-21-1-15,21 0 0,1-20 0,-22 20 16,21 0-16,-21-21 0,-21 1 0,0-1 16,0 0-16,0 0 0,0 0 15,-21 0-15,0-21 0,-21 22 0,21-22 16,-43 0-16,22 0 0,-1 0 0,1 0 15,-21 0-15,20-22 16,1 22-16,-22-21 0,22 0 0,0 0 16,-1 0-16,22-22 0,-21 22 0,21-21 15,0 0-15,-1-1 0,1 1 16,21 0-16,0-1 0,0 1 0,0 21 16,21 0-16,1-22 0,20 22 0,-21 0 15,21 0-15,1 21 0,-1-21 16</inkml:trace>
  <inkml:trace contextRef="#ctx0" brushRef="#br0" timeOffset="27728.96">11642 5906 0,'0'0'0,"0"-22"0,-22 22 31,1 22-31,0-1 0,21 0 15,-21 21-15,0 1 0,21-1 16,-21 0-16,-1 1 0,22-1 0,-21 0 16,0 22-16,0-22 0,21 22 0,-21-22 15,0 21-15,-1-20 0,1-1 16,0 0-16,0 1 0,21-1 16,-21-21-16,0 0 0,21 1 0,-22-1 15,22-42 16,0-1-31,0 1 0,0 0 16,0-21-16,22 21 0,-1-22 16,-21 1-16,21 0 0,0-1 0,0 1 15,0 0-15,1 20 0,-1-20 0,0 21 16,0 0-16,0 0 0,22 21 16,-22 0-16,0 0 0,0 0 0,21 21 15,-20 21-15,-1-21 0,-21 22 16,0-1-16,21 0 0,-21 1 0,0-1 15,0-21-15,0 21 0,-21 1 0,21-22 16,-21 21-16,-1-21 16,1 1-16,21-1 0,0 0 0,-21 0 15,21-42 17,21 21-32,0-21 0</inkml:trace>
  <inkml:trace contextRef="#ctx0" brushRef="#br0" timeOffset="28800.17">12277 6265 0,'0'0'0,"-22"0"16,1 22 0,0-1-16,0 0 0,-21 0 0,20 0 15,1 22-15,0-22 0,0 21 0,0 0 16,0 1-16,-1-1 0,1 0 15,21-20-15,-21 20 0,21-21 0,0 21 16,0-20-16,0-1 0,0 0 0,21 0 16,0-21-16,22 0 0,-22 0 15,21 0-15,-21 0 0,22 0 0,-1 0 16,-21 0-16,22-21 0,-1 0 16,0 0-16,-21-1 0,22 1 0,-22-21 15,0 21-15,0-22 0,-21 1 0,0 0 16,0 21-16,0-22 0,0 1 15,0 0-15,-21-1 0,0 22 16,0 0-16,-22 0 0,22 0 0,-21 21 16,0 0-16,20 0 0,-20 0 0,0 0 15,-1 21-15,1 0 0,0 0 16,-1 21-16,22 1 0,0-1 0,0 0 16,0 1-16,21-1 0,0 0 0,0 1 15,0-1-15,0-21 0,21 22 16,0-22-16,0 0 0,0 0 15,22 0-15,-22-21 0,21 0 0,1 0 16,-1 0-16,0 0 0,1 0 16,-1 0-16,0-21 0,1 0 0,-1 0 15,0 0-15,-21-1 0,22 1 0,-1 0 16,-21-21-16,0 21 0,22-22 16,-22 1-16,0 21 0,-21-22 0,21 22 15,-21 0-15,0 0 0,0 42 31,0 0-31,-21 0 0,0 1 0,21-1 16,-21 21-16,21-21 0,-21 0 16,21 22-16,-22-22 0,22 0 15,0 0-15,0 0 0,0 1 0,0-1 16,0 0-16,22-21 16,-1 0-16,21 0 0,-21 0 15,0 0-15,22-21 0,-22 21 0,21-21 16,-21-1-16,22 1 0,-22-21 15,21 21-15,-21-22 0,1 1 0,20 0 16,-21 21-16,0-22 0,-21 22 0,21-21 16,-21 21-16,0-1 0,-21 44 31,21-1-31,-21 21 0,0-21 16,21 0-16,-21 22 15,21-22-15,0 21 0,0-21 0,-21 1 16,21 20-16,0-21 0,0 0 0,0 0 15,0 1-15,21-22 16,0 0-16,0 0 0,0 0 0,22 0 16,-22 0-16,0 0 0,21 0 0,-21-22 15,22 1-15,-22 0 0,0 0 16,21 0-16,-20-22 0,-1 1 0,0 0 16,0-22-16,0 22 0,0 0 15,1-22-15,-1 22 0,0-1 16,-21 1-16,0 0 0,0 21 0,0-22 0,0 22 15,0 0-15,0 42 32,-21 0-32,0 0 0,-1 22 15,22-22-15,-21 21 0,0 1 16,0-1-16,21 0 0,-21 1 0,0-1 16,21 0-16,-22 1 0,22-1 0,0 0 15,0-21-15,0 22 0,0-22 16,0 0-16,0 0 0,0 0 0,22 1 15,-1-22-15,0 0 0,0 0 0,0 0 16,0 0-16,1 0 16,20 0-16</inkml:trace>
  <inkml:trace contextRef="#ctx0" brushRef="#br0" timeOffset="29279.9">14076 6541 0,'0'0'0,"21"-43"0,0 1 0,-21 21 0,21 0 16,-21-22-16,0 22 0,0 0 15,0 0-15,-21 21 0,0-21 0,0 21 16,-22 0-16,22 0 0,0 0 16,-21 0-16,21 21 0,-22 0 15,22 0-15,-21 21 0,21-20 0,-1 20 16,-20 0-16,21 1 0,21-1 16,-21 0-16,21 1 0,-21-1 0,21-21 15,0 21-15,0-20 0,0-1 16,0 0-16,0 0 0,21-21 0,0 0 15,0 21-15,0-21 0,0 0 16,22 0-16,-22-21 0,21 21 0,-21-21 16,22 0-16,-22 0 0,42-43 15,-20 22-15,-22-1 0,21-20 16,-21 21-16,1-22 0,20 1 0,-21 20 16,0-20-16,0 20 0,1 1 15,-1 0-15,-21-1 0,0 22 0,0-21 16,0 21-16,-21 42 15,-1 0 1,1 0-16,0 22 0,0-22 16,21 21-16,-21 0 0,0 1 0,21 20 15,0-20-15,-22-1 0,22 21 16,-21-20-16,21-1 0,0-21 0,0 22 16,0-22-16,0 21 0,0-21 0,21 0 15,1 1 1,-1-22-16,21 0 0,-21 0 0,22-22 15,-22 1-15,21 0 0,-21 0 0</inkml:trace>
  <inkml:trace contextRef="#ctx0" brushRef="#br0" timeOffset="30363.45">15388 6752 0,'0'21'15,"-21"-21"-15,21-21 31,21 21-31,-21-21 0,21 0 16,0 0-16,1 0 0,-1-22 0,21 22 16,-21-21-16,22-1 0,-22 1 0,21 0 15,0-1-15,-20 1 0,20 0 16,-21-1-16,0 22 0,0 0 0,-21 0 16,0 0-16,0 0 0,-21 21 15,0 0 1,0 21-16,0 0 0,-22 0 15,22 0-15,0 22 0,0-22 0,21 21 16,0 0-16,-21-20 0,21 20 16,0 0-16,0 1 0,0-1 0,0-21 15,0 21-15,21-20 0,0 20 16,-21-21-16,21 0 0,0 0 0,1 1 16,-22-1-16,21-21 0,0 21 0,-21-42 46,0 0-46,-21-1 16,0 1-16,21 0 0,-22 0 16,1 21-16,0-21 0,21 0 15,-21 21-15,0 0 0,0 0 16,-1 0-16,22 21 16,-21 0-16,21 0 0,0 0 15,0 0-15,0 1 0,21-1 16,-21 0-16,22-21 0,-1 21 15,21 0-15,-21-21 0,0 0 0,22 21 16,-1-21-16,0 0 0,1 0 0,-1 0 16,22 0-16,-22 0 0,21-21 15,-20 21-15,-1-21 0,22 0 0,-22 0 16,-21 0-16,21-22 0,1 22 0,-22-21 16,0-1-16,0 1 15,0 0-15,1-1 0,-22 1 0,0 21 16,0-21-16,0 20 0,0 1 0,0 0 15,0 0-15,-22 21 16,1 21 0,0 0-16,0 22 0,0-22 15,0 0-15,-1 21 0,1 1 0,0-22 16,0 21-16,21 0 0,0-20 0,0 20 16,0-21-16,0 0 0,0 0 15,0 1-15,21-1 0,0 0 0,22-21 16,-22 0-16,21 21 0,-21-21 0,22 0 15,-1 0-15,0 0 16,1-21-16,-1 0 0,0 21 0,1-21 16,-1-1-16,0 1 0,1 0 0,-22-21 15,21-1-15,-21 22 0,0-21 16,1 0-16,-22-1 0,0 1 0,0 0 16,0 20-16,0 1 0,0 0 0,-22 21 15,1 0-15,0 0 16,0 0-16,0 21 0,21 0 0,0 1 15,-21 20-15,21 0 0,0-21 0,0 22 16,0-1-16,0-21 0,0 22 16,0-22-16,21 0 0,0 21 0,0-21 15,0-21-15,22 22 0,-1-22 16,0 0-16,1 0 0,-1 0 16,21 0-16,-20 0 0,-1 0 0,0-22 15,1 1-15</inkml:trace>
  <inkml:trace contextRef="#ctx0" brushRef="#br0" timeOffset="30731.49">18627 6054 0,'0'0'16,"21"-21"-16,-21-1 0,0 1 16,0-21-16,0 21 0,21 0 0,-21-1 15,0 1-15,-21 21 16,21 21 0,-21 1-16,-1 20 0,1-21 0,0 21 15,0 22-15,0-22 0,0 1 16,-1 20-16,1-21 0,0 22 0,0-1 15,-21 1-15,20-22 0,1 1 16,0-1-16,0 0 0,21 1 16,0-22-16,-21 0 0,21 0 0,0 0 15,0 0-15,21-21 16,0 0-16,0 0 0,22-21 16,-22 0-16,21 0 0,0 0 0</inkml:trace>
  <inkml:trace contextRef="#ctx0" brushRef="#br0" timeOffset="31198">18986 5990 0,'0'0'0,"22"-63"31,-22 84-31,-22 0 16,1 0-16,0 0 0,0 22 0,0-1 15,0 0-15,21 1 0,-22-1 0,1 0 16,0 1-16,0 20 0,0-20 15,21-1-15,-21 0 0,-1 1 0,22-1 16,-21 0-16,21-21 0,-21 22 0,0-22 16,21 0-16,0 0 0,-21-21 15,21-21 1,0 0 0,0 0-16,21 0 15,-21-22-15,21 22 0,0-21 0,0-1 16,22 1-16,-22 0 0,21 21 15,-21-22-15,22 22 0,-22 0 0,21 0 16,-21 0-16,1 21 0,20 0 0,-21 0 16,0 0-16,-21 21 0,21 21 15,-21-21-15,0 22 0,0-22 16,0 21-16,0-21 0,-21 22 0,21-22 16,-21 21-16,0-21 0,21 0 15,0 22-15,0-22 0,-21-21 0,21 21 16,0 0-16,21-21 31,0-21-15,0 0-16,0 0 15,1 0-15,20-1 0</inkml:trace>
  <inkml:trace contextRef="#ctx0" brushRef="#br0" timeOffset="31560.32">19410 6392 0,'21'0'47,"0"0"-47,0 0 15,0 0-15,1 0 0,-1 0 16,0 0-16,0 0 0,21-21 16,-20 0-16,-1 21 0,0-21 0,-21 0 15,21 21-15,-21-21 16,-21 21-1,0 0-15,0 0 0,-1 0 0,-20 0 16,0 0-16,21 21 0,-22 0 16,1 0-16,21 21 0,0-20 0,-22 20 15,43-21-15,-21 0 0,21 22 16,-21-22-16,21 0 0,0 21 16,0-21-16,0 1 0,21-22 0,0 21 0,0-21 15,22 0-15,-22 0 16,21 0-16,-21 0 0,22 0 0,-1 0 15,0 0-15,1 0 0,-22-21 0,21-1 16,-21 1-16,1 0 0,-1-21 16,0 21-16,-21-22 0,0 22 0</inkml:trace>
  <inkml:trace contextRef="#ctx0" brushRef="#br0" timeOffset="31784.19">18182 6181 0,'0'0'15,"-21"0"-15,0 0 0,0 21 0,-1-21 16,44 21 0,-1-21-16,0 0 0,21 0 15,1 0-15,-1 0 0,0 0 0,22 0 16,-1 0-16,22 0 0,-22 0 15,1 0-15,-1 0 0,1-21 0,21 21 16</inkml:trace>
  <inkml:trace contextRef="#ctx0" brushRef="#br0" timeOffset="32511.6">20955 6181 0,'0'-106'31,"0"85"-15,0 42-1,0 0 1,0 21-16,-21-20 0,21 20 0,-21-21 16,-1 21-16,22 1 0,-21-1 15,0 0-15,21 1 0,-21-1 0,0 0 16,0 1-16,21-22 0,0 21 16,-22-21-16,1 1 0,21-1 0,21-42 46,1-1-46,-1 1 16,0 0-16,0-21 0,0 21 0,0-1 16,22-20-16,-22 0 0,0 21 15,0-22-15,22 22 0,-22-21 0,0 21 16,0-1-16,0 22 0,-21-21 0,21 21 16,-21 21-1,0 1-15,0-1 16,0 0-16,-21 21 0,21-21 15,0 22-15,-21-22 0,21 21 0,-21-21 16,21 1-16,0 20 0,0-21 0,0 0 16,0 0-16,0 1 0,21-22 15,0 21-15,0-21 0,1 0 16,20 0-16,-21 0 0,21 0 0,-20 0 16,20-21-16,0-1 0,1 1 15,-1 0-15,0 0 0,-21-21 0,22-1 16,-22 1-16,0 0 0,0-1 0,0 1 15,1 0-15,-22-22 0,0 22 16,0-1-16,0 1 0,0 0 0,-22 21 16,1-22-16,0 22 0,0 0 15,0 21-15,0 0 0,-1 0 0,1 0 16,-21 0-16,42 21 0,-21 0 0,0 0 16,21 22-16,0-22 15,0 0-15,0 0 0,0 22 0,0-22 16,0 0-16,21 0 0,0 0 0</inkml:trace>
  <inkml:trace contextRef="#ctx0" brushRef="#br0" timeOffset="32931.87">22013 6223 0,'0'0'0,"0"-21"16,-21 21-1,0 0-15,0 21 0,-22-21 16,22 21-16,0 0 0,0 1 0,-21 20 16,20-21-16,1 0 0,-21 22 15,21-22-15,21 21 0,0-21 0,0 22 16,0-22-16,0 0 0,0 0 0,0 0 16,21 0-16,0 1 0,0-22 15,0 0-15,22 0 0,-1 0 0,-21 0 16,22 0-16,-1 0 0,-21 0 15,21-22-15,-20 1 0,20 21 0,-21-42 16,0 21-16,0 0 0,1-22 16,-1 1-16,0 21 0,-21-22 15,0 1-15,0 0 0,0 21 0,0-22 16,0 22-16,-21 0 0,0 0 16,-1 21-16,1 0 0,-21 0 15,21 0-15,0 0 0,-1 0 0,-20 21 16,21-21-16,0 21 0,21 0 0,0 0 15,0 1-15,0-1 0,0 21 16,0-21-16,0 0 0,0 1 16,21-1-16,0-21 0</inkml:trace>
  <inkml:trace contextRef="#ctx0" brushRef="#br0" timeOffset="33328.01">22394 6287 0,'0'0'16,"0"-64"0,21 64-16,1 0 15,-22-21-15,21 21 0,0 0 0,0 0 16,0 0-16,22 0 0,-22 0 0,0 21 16,21-21-16,-21 21 0,22 0 15,-22 1-15,0-1 0,0 21 0,0-21 16,-21 22-16,0-1 0,0-21 15,0 21-15,0-20 0,-21-1 0,0 21 16,0-21-16,0 0 0,0 1 16,-1-1-16,1-21 15,0 0-15,0 0 0,21-21 16,0-1-16,0 1 16,0 0-16,21 0 15,-21 0-15,21-22 0,0 22 0,1 0 16,-1-21-16,21 21 0,-21-22 0,0 22 15,22-21-15,-22 21 0,0-1 16,21 1-16,-20 21 0,-1-21 16,0 21-16,0-21 0,0 21 0,0 0 15,1 0-15,-1 0 0,0 0 0</inkml:trace>
  <inkml:trace contextRef="#ctx0" brushRef="#br0" timeOffset="33903.92">23664 6371 0,'0'0'0,"21"-21"0,-21 0 0,0 0 15,0 0-15,0-1 0,0 1 0,0 0 16,0 0-16,0 0 0,0 0 16,0-1-16,-21 1 0,0 0 0,0 21 15,0 0-15,0 0 16,-22 0-16,22 0 0,-21 21 15,-1 0-15,1 1 0,21-1 0,-21 21 16,-1-21-16,22 0 0,-21 22 0,21-22 16,-22 21-16,22 1 0,21-22 15,0 0-15,0 21 0,0-21 0,0 1 16,0-1-16,0 0 0,0 0 0,21-21 16,0 0-16,1 0 0,20 0 15,-21 0-15,21 0 0,-20 0 0,20-21 16,0 0-16,-21 0 0,22-22 15,-22 22-15,21-21 0,1-1 0,-22 1 16,21 0-16,-21-1 0,22-20 16,-22 21-16,0-22 0,21 1 15,-21 20-15,1-20 0,-1-1 0,0 22 16,-21 0-16,0-1 0,0 22 16,0 0-16,0 0 0,-21 42 15,0 0-15,-22 21 0,22 1 16,-21-1-16,-1 22 0,22-22 15,-21 21-15,21-20 0,0 20 0,-1-20 16,22-1-16,0 21 0,0-20 16,0-1-16,0 22 0,22-43 0,-1 21 15,21 0-15,0-20 0,1-1 16,-1 0-16,0 0 0,22-21 16,-1 0-16,-20 0 0,20 0 0,1 0 15,-1 0-15,1-21 0,-1 0 0,1 0 16,-22-1-16,0-20 0,1 21 15,-1-21-15,0-1 0,-20 1 0</inkml:trace>
  <inkml:trace contextRef="#ctx0" brushRef="#br0" timeOffset="34711.98">14520 7408 0,'0'-105'31,"0"83"-31,0 44 16,0-1-16,0 0 15,-21 21-15,0 1 0,0 20 0,21 1 16,0-1-16,-21 1 0,-1-1 16,22 1-16,-21 20 0,0-20 0,0-1 15,0 1-15,0-1 0,21-20 16,-22 20-16,1-21 0,21-20 0,-21 20 15,21-21-15,0 0 0,0 0 16,0 1-16,21-22 16,0-22-1,1 1-15,-1 0 0,0 0 0,0-21 16,0-1-16,0 1 0</inkml:trace>
  <inkml:trace contextRef="#ctx0" brushRef="#br0" timeOffset="34927.85">14563 7472 0,'0'-64'15,"21"64"1,0 0-16,0 0 16,0 0-16,0 0 0,1 0 0,20 0 15,-21 0-15,21 22 0,1-1 16,-22-21-16,0 21 0,21 0 0,-20-21 15,-22 21-15,0 0 0,0 1 16,0-1-16,-22-21 0,1 21 16,-21 0-16</inkml:trace>
  <inkml:trace contextRef="#ctx0" brushRef="#br0" timeOffset="35100.29">14372 7916 0,'-21'0'0,"42"0"0,-42 22 16,21-1-16,0 0 15,21-21-15,0 0 16,0 0-16,1 0 0,-1 0 0,21 0 16,-21 0-16,22 0 0,-22 0 15,21 0-15,0-21 0,-20 21 0,20 0 16,0 0-16,-21-21 0,22 21 0,-22-22 16,0 22-16</inkml:trace>
  <inkml:trace contextRef="#ctx0" brushRef="#br0" timeOffset="35516.06">14944 7959 0,'-43'-64'32,"43"43"-32,0 0 15,21 21-15,1 0 0,-1-21 16,0 21-16,21 0 0,-21 0 15,22 0-15,-1 0 0,-21 0 0,22 0 16,-1 21-16,0-21 0,1 42 16,-22-21-16,0 1 0,21 20 0,-21 0 15,-21-21-15,0 22 0,22-1 16,-22-21-16,0 22 0,0-22 0,0 21 16,-22-21-16,1 0 0,0 1 15,21-1-15,-21-21 0,0 0 0,0 21 16,-1-42-1,22 0-15,0-1 16,0 1-16,0 0 0,0 0 0,22 0 16,-22 0-16,21-22 0,0 22 15,0-21-15,0-1 0,0 22 0,1-21 16,-1 21-16,0 0 0,0-1 0,21 1 16,-20 0-16,-1 21 0,0 0 15,0 0-15,0 0 0,0 0 16,1 0-16,-1 0 0,0 0 0</inkml:trace>
  <inkml:trace contextRef="#ctx0" brushRef="#br0" timeOffset="36692.39">16171 8149 0,'43'0'0,"-86"0"0,107 0 0,-43 0 0,21 0 15,-21 0-15,1-21 0,-1 21 16,-21-21-16,21 0 0,0 0 15,-21-1-15,0-20 0,0 21 0,0 0 16,0 0-16,0-22 16,-21 22-16,0 0 0,0 0 0,-1 0 15,1-1-15,0 22 0,-21 0 0,21 0 16,-22 0-16,1 0 0,0 0 16,-1 0-16,1 0 0,0 43 0,-1-22 15,22 0-15,-21 21 0,21-20 16,-1 20-16,1 0 0,0 1 0,21-22 15,0 21-15,0 0 0,0-20 0,0-1 16,0 21-16,0-21 16,21-21-16,0 21 0,1 1 0,-1-22 0,21 0 15,-21 0-15,22 0 0,-22 0 16,21 0-16,0 0 0,1-22 16,-22 1-16,21 0 0,1 0 0,-22 0 15,0 0-15,21-22 0,-21 22 0,1-21 16,-1-1-16,0 22 0,0-21 15,0 0-15,-21 20 0,0 1 0,0 0 16,0 0-16,0 42 31,-21-21-31,0 21 0,0 22 0,21-22 16,0 21-16,-21-21 0,21 22 0,-22-22 16,22 21-16,0-21 15,0 0-15,0 22 0,0-22 0,0 0 16,22-21-16,-1 21 0,0 0 0,21-21 15,-21 0-15,1 0 0,20 0 16,0 0-16,-21 0 0,22 0 0,-22-21 16,21 0-16,-21 0 0,22 0 15,-22 0-15,0-1 0,0-20 0,0 21 16,1-21-16,-1-1 0,-21 22 0,0-21 16,21 21-16,-21-22 0,0 22 15,0 0-15,0 42 31,-21 0-15,0 0-16,21 22 0,0-22 0,-22 21 16,22-21-16,-21 22 0,21-22 0,-21 21 15,21-21-15,0 1 0,0-1 16,0 21-16,-21-21 0,21 0 16,0 1-16,-21-22 0,21-22 46,0 1-46,0 0 0,0 0 0,0 0 16,0 0-16,0-22 0,21 22 16,0-21-16,0 21 0,0-22 15,-21 1-15,22 0 0,-1 20 0,21 1 16,-21-21-16,0 21 0,1 21 16,-1-21-16,21 21 0,-21 0 0,0 0 15,1 0-15,-1 21 0,0 0 0,0 0 16,0 21-16,-21-20 0,0 20 15,21-21-15,-21 21 0,0 1 0,22-22 16,-22 21-16,0-21 0,0 1 16,0-1-16,0 0 0,0 0 0,0 0 15,-22-21 1,1 0 0,21-21-16,-21 21 15,21-21-15,0 0 0,0 0 0,0-1 16,0 1-16,0 0 0,21-21 15,22 21-15,-22-22 0,21 22 0,-21-21 16,22 21-16,-1-1 0,0-20 0,1 42 16,-22-21-16,21 21 0,0 0 15,-20 0-15,-1 0 0,0 0 0,-21 21 16,0 0-16,0 0 0,0 1 0,0 20 16,0-21-16,0 21 0,0-20 15,0 20-15,-21-21 0,0 21 0,21-20 16,-22-1-16,1 0 0,0 0 0,21 0 15,21-21 17,0-21-17,1 0-15</inkml:trace>
  <inkml:trace contextRef="#ctx0" brushRef="#br0" timeOffset="37072.17">18013 8065 0,'0'0'0,"-21"0"0,-1 0 0,44 0 31,-1 0-15,0-22-16,0 1 0,0 21 0,0-21 15,22 0-15,-22 0 0,21 0 0,-21 21 16,1-22-16,-1 1 0,0 0 15,-21 0-15,0 0 0,-21 21 16,0 0-16,-1 0 0,-20 0 16,0 0-16,-1 0 0,22 21 15,-21 0-15,0 0 0,-1 0 0,22 1 16,-21 20-16,21-21 0,-1 21 16,1-20-16,0 20 0,21-21 0,0 21 15,0-20-15,0-1 0,0 0 16,0 0-16,0 0 0,21-21 0,0 21 15,1-21-15,-1 0 0,0 0 16,0 0-16,21 0 0,-20 0 0,-1 0 16,21 0-16,-21 0 0,22-21 15,-1 21-15,0 0 0</inkml:trace>
  <inkml:trace contextRef="#ctx0" brushRef="#br0" timeOffset="37288.04">18902 8340 0,'0'0'0</inkml:trace>
  <inkml:trace contextRef="#ctx0" brushRef="#br0" timeOffset="45292.5">1270 9483 0,'0'0'0,"0"-21"16,-64-64-1,64 64-15,-21 21 16,21-21-16,0 42 31,0 0-31,0 0 0,0 21 0,0-20 16,0 20-16,0 21 0,0-20 15,0 20-15,-21 1 0,0-22 0,0 22 16,21-1-16,-21-21 0,-1 1 16,22 20-16,0-42 0,-21 22 15,21-1-15,-21-21 0,21 0 16,0 1-16,0-1 0,21-42 31,0-1-31,1 1 16,-1-21-16,0 21 0,0-22 15,0 22-15,0-21 0,1-22 0,-1 22 16,0 0-16,0-1 0,0 1 16,0 0-16,22 21 0,-22-22 0,0 22 15,0 0-15,0 0 0,1 21 16,-1 21-16,-21 0 16,21 0-16,-21 0 15,0 1-15,0 20 0,0 0 0,0-21 16,0 22-16,0-1 0,0-21 15,0 22-15,0-22 0,0 21 0,0-21 16,21 0-16,0 1 0,-21-1 16,21 0-16,1 0 0,-1-21 0,21 0 15,-21 0-15,22 0 0,-22 0 16,21 0-16,-21-21 0,22 21 0,-22-21 16,21-22-16,-21 22 0,22 0 0,-22-21 15,21-1-15,-21 1 0,0-21 16,1-1-16,-1 22 0,-21-22 0,0 1 15,0 20-15,0 1 16,0 0-16,0-1 0,-21 22 0,-1 0 16,-20 0-16,21 0 0,-21 21 15,-1 0-15,22 0 0,-21 0 0,21 0 16,-22 0-16,22 0 0,0 21 16,0 0-16,0 0 0,21 0 0,0 1 15,0-1-15,0 0 0,0 0 0,0 0 16,21 0-16,0 1 0,0-1 15,0 0-15,0-21 0,22 0 0,-22 0 16,21 0-16</inkml:trace>
  <inkml:trace contextRef="#ctx0" brushRef="#br0" timeOffset="45808.21">2625 9292 0,'0'0'0,"0"-21"0,0 0 0,0 0 15,0 0-15,-22-1 16,1 22-16,0 0 16,0 22-16,21-1 15,0 0-15,0 21 0,-21-21 16,21 22-16,0-22 0,0 21 16,0 1-16,0 20 0,-21-21 15,21 1-15,0 20 0,0-20 16,0-1-16,0 0 0,-22 1 0,22-1 15,0-21-15,-21 0 0,21 22 0,0-22 16,0 0-16,0 0 16,-21-21-16,0 0 15,21-21 1,0 0-16,0-22 0,0 22 16,0 0-16,0-21 0,0-1 0,0 1 15,0 0-15,21-1 0,0 1 16,22 0-16,-22 21 0,21-22 0,0 22 15,1 0-15,-22 0 16,21 0-16,1 21 0,-1 0 0,-21 0 16,21 0-16,-20 21 0,-1 0 0,0 0 15,0 0-15,0 0 0,-21 22 16,0-22-16,0 21 0,0-21 0,0 22 16,0-1-16,0-21 0,-21 22 15,0-22-15,0 0 0,0 21 0,-1-21 16,1 1-16,0-1 0,0-21 0,0 21 15,42-42 17</inkml:trace>
  <inkml:trace contextRef="#ctx0" brushRef="#br0" timeOffset="46597.2">3514 9610 0,'0'0'0,"0"-21"0,21-64 31,-42 64-31,-1 0 0,22-1 16,-21 22-16,0 0 0,0-21 0,0 21 16,0 0-16,-1 0 0,1 0 15,0 21-15,0-21 0,0 22 16,0-1-16,-22 21 0,22-21 0,0 22 15,0-1-15,0 0 0,-1-21 16,1 22-16,0-1 0,21 0 0,0 1 16,0-22-16,0 21 0,0-21 0,0 1 15,0-1-15,0 0 0,0 0 16,21-21-16,0 0 16,1 0-16,-1 0 0,21 0 0,-21-21 15,0 21-15,1-21 0,20 0 16,-21-1-16,21-20 0,-20 21 0,-1-21 15,21 20-15,-21-20 0,0 0 16,1-1-16,-1 1 0,-21 0 16,0 21-16,21-1 0,-21-20 0,0 21 15,-21 42 1,0 0 0,-1 22-16,1-22 0,21 21 15,-21-21-15,21 22 0,-21-1 16,21 0-16,-21-21 0,21 22 0,0-22 15,0 21-15,0-21 0,0 1 16,0-1-16,0 0 0,21 0 0,0-21 16,21 0-16,-20 0 0,-1 0 0,0 0 15,21 0-15,-21 0 0,22 0 16,-1-21-16,-21 0 0,22 0 16,-1-1-16,-21 1 0,21-21 0,-20 21 15,-1-22-15,0 1 0,0 0 16,0-22-16,0 22 0,-21 0 0,0-22 15,0 22-15,22-1 0,-22 1 0,0 21 16,0-21-16,0 20 0,0 1 16,0 0-16,0 42 15,0 0-15,0 1 16,0-1-16,-22 0 0,22 21 16,0 1-16,0-1 0,-21 0 0,21 1 15,-21-1-15,21 21 0,-21-20 0,21-1 16,0 0-16,0 1 15,0-22-15,0 21 0,0-21 0,0 1 16,0-1-16,0 0 0,0 0 0,21-21 16,0 0-16,0 0 15,1 0-15,-1 0 0,0 0 0,0-21 16,0 0-16,0 0 0,1-1 16</inkml:trace>
  <inkml:trace contextRef="#ctx0" brushRef="#br0" timeOffset="46781.09">3704 9631 0,'-21'0'0,"42"0"0,-42 21 0,0-21 16,42 0 0,0 0-16,0 0 0,22 0 15,-1 0-15,0 0 0,-21 0 0,22 0 16,-1-21-16,0 21 0,1-21 15,-1 21-15,0-21 0,-20-1 0</inkml:trace>
  <inkml:trace contextRef="#ctx0" brushRef="#br0" timeOffset="47212.06">5376 9652 0,'21'-42'0,"-42"84"0,42-105 0,-21 41 0,22 1 16,-22 0-16,0 0 0,0 0 15,0 0-15,0 42 32,0 0-32,0 0 0,0 21 15,0-20-15,0 20 0,0 0 0,-22-21 16,1 22-16,21-1 0,-21-21 0,0 22 15,21-22-15,0 0 16,-21 0-16,0 0 0,21 0 0,0 1 16,-22-22-16,22 21 0,22-21 31,-1 0-31,0-21 0</inkml:trace>
  <inkml:trace contextRef="#ctx0" brushRef="#br0" timeOffset="47579.98">6032 9546 0,'22'-21'0,"-44"42"0,65-63 0,-22 21 16,-21 0-16,0-1 0,-21 22 15,-22 0 1,22 0-16,-21 0 0,21 0 16,-22 22-16,1-1 0,0-21 0,21 21 15,-22 0-15,22 0 0,0 0 0,0 1 16,21-1-16,0 0 15,0 0-15,0 0 0,42-21 0,-21 21 16,0 1-16,22-22 0,-1 21 16,0 0-16,1-21 0,-1 21 0,-21-21 15,22 21-15,-22 0 0,21 1 0,-21-22 16,0 21-16,-21 0 0,0 0 16,0 0-16,0 0 15,-21-21-15,0 22 0,0-22 16,-21 21-16,20-21 0,-20 0 0,0 0 15,-1 0-15,1 0 0,21 0 16,-21 0-16,20 0 0,1 0 0,0 0 16,0-21-16,0 21 0,21-22 0,0 1 15,0 0-15,0-21 0,0 21 16</inkml:trace>
  <inkml:trace contextRef="#ctx0" brushRef="#br0" timeOffset="47771.73">5567 9102 0,'-21'0'0,"-1"0"31,44 0 0,-1 0-31,0 0 16,0 0-16,0 0 0,0 0 15,1 0-15</inkml:trace>
  <inkml:trace contextRef="#ctx0" brushRef="#br0" timeOffset="48536.14">7472 9525 0,'0'0'0,"-21"21"0,-43-21 32,64-21-17,0 0-15,21 21 16,0-21-16,1 0 0,-1-1 0,21 1 15,0 0-15,-20 0 0,20 0 0,0 0 16,1-22-16,-1 22 0,0-21 16,1 21-16,-22-22 0,0 22 0,0-21 15,0 21-15,-21-22 0,0 22 0,0 0 16,0 0-16,0 0 0,-21-1 16,0 22-16,0 0 0,0 0 15,-1 0-15,-20 22 0,21-22 16,0 21-16,-22 21 0,22 0 0,0-20 15,-21 41-15,21-21 0,-1 1 16,1 20-16,0 1 0,21-1 0,-21 1 16,0 20-16,0-20 0,21 21 15,0-1-15,0-20 0,-22 20 0,22 1 16,-21 0-16,0-1 0,21 1 0,0 21 16,-21-21-16,0-1 0,0 22 15,21-21-15,0-1 0,-22 1 0,22 0 16,-21-1-16,21 1 0,0 0 0,0-22 15,0 1-15,0-22 0,0 22 0,0-43 16,0 21-16,0-21 0,21-21 16,1 0-16,-1 0 0,0 0 0,21-21 15,-21 0-15,22 0 0,-1-22 16,0 1-16,22-21 0,-22 20 0,22-20 16,-1-22-16,-20 22 0,20-1 15,-21-21-15,1 1 0,-1-1 0,-21 0 16,0 1-16,-21-1 0,0 0 0,-21 22 15,0-1-15,-21-20 0,-1 41 0,1-20 16,-21 21-16,20-1 0,-20 1 16,-1 21-16,22 0 0,-22-1 0,22 1 15,0 0-15,-1 21 0,22 0 0,0-21 16,0 21-16,0 0 16,42 0-1,0 0-15,0 0 16,0 0-16,1 0 0,20 0 15,0-21-15,-21 21 0,22 0 0,-1-21 16,0-1-16</inkml:trace>
  <inkml:trace contextRef="#ctx0" brushRef="#br0" timeOffset="48968.5">8107 9504 0,'0'0'0,"-21"0"0,21-21 16,-22 21-16,22-21 0,0-1 16,0 1-16,0 0 0,0 0 15,22 0-15,-1 21 16,0 0-16,0-21 0,0 21 0,0 0 16,22 0-16,-22 0 0,0 0 0,21 0 15,-20 21-15,20 0 0,-21 0 16,21 0-16,-20 22 0,-1-1 0,0-21 15,-21 21-15,0 1 0,0-1 0,0 0 16,0 1-16,0-22 0,0 21 16,-21-21-16,0 1 0,-1-1 0,22 0 15,-21 0-15,0-21 0,21-21 47,0 0-47,0-22 0,0 22 0,21 0 16,0-21-16,-21-1 0,22 1 0,-1 0 15,0 21-15,0-22 0,0 1 16,0 21-16,1-22 0,-1 22 0,0 0 16,21 0-16,-21 21 0,22-21 0,-22 21 15,21 0-15,-21 0 0,22 0 16,-22 0-16,21 0 0,-21 21 0</inkml:trace>
  <inkml:trace contextRef="#ctx0" brushRef="#br0" timeOffset="49500.2">9334 9589 0,'0'0'0,"22"0"0,-1 0 16,0 0-16,0 0 0,0 0 15,0-22-15,-21 1 0,22 0 16,-22 0-16,0-21 16,0 20-16,0 1 0,0 0 0,0 0 15,-22 0-15,1 0 0,0-1 0,0 1 16,0 21-16,0 0 0,-22 0 0,22 0 15,-21 0-15,21 0 16,-22 0-16,1 21 0,21 1 0,-22-1 16,22 21-16,-21-21 0,21 22 0,-22-1 15,22 0-15,21 1 0,-21-1 16,21 0-16,0 1 0,0-22 0,0 21 16,0-21-16,0 0 0,21 1 0,0-1 15,1 0-15,-1-21 0,0 0 16,0 0-16,21 0 0,-20 0 0,20 0 15,-21 0-15,0-21 0,22 0 0,-22-1 16,0 1-16,0-21 0,0 21 16,0-22-16,1 1 0,-1 0 0,0 21 15,0-22-15,-21 1 0,0 21 16,0-22-16,0 22 0,0 0 16,0 42-1,0 0 1,0 1-16,0-1 0,0 21 15,-21-21-15,21 22 0,0-22 0,0 21 16,0-21-16,0 22 0,0-22 0,0 0 16,0 21-16,0-21 0,0 1 0,21-1 15,-21 0-15,21-21 0,-21 21 16,21-21-16,1 0 0,-1 0 0,0 0 16,0 0-16,0 0 0,0-21 0,1 0 15,-1 0-15,0-1 16</inkml:trace>
  <inkml:trace contextRef="#ctx0" brushRef="#br0" timeOffset="50167.89">9948 9462 0,'64'-85'15,"-64"64"-15,0 42 16,0 0 0,-21-21-16,21 21 0,0 22 15,0-22-15,-22 0 0,22 21 0,-21-21 16,21 22-16,0-22 0,0 0 0,-21 21 15,21-20-15,0-1 0,-21 0 16,21 0-16,0 0 0,0 0 16,0 1-16,-21-22 0,21 21 0,-21-21 15,-1-21 17,22-1-32,0 1 0,0 0 15,0 0-15,0 0 0,0-22 16,0 1-16,22 0 0,-22-1 0,21 22 15,0-21-15,21 0 0,-21 20 0,22-20 16,-22 21-16,21 0 0,1 21 0,-22-21 16,21 21-16,0 0 0,-20 0 15,20 0-15,-21 21 0,0 0 16,0 0-16,-21 0 0,22 0 0,-22 22 16,21-22-16,-21 0 0,0 21 15,0-20-15,0 20 0,0-21 0,0 0 16,0 0-16,0 1 0,0-1 0,0 0 15,0 0-15,-21-21 16,21 21-16,-22-21 0,1 0 16,21-21-1,0 0-15,0 0 16,0 0-16,0-1 0,0 1 0,21 0 16,1-21-16,-1 21 0,0-22 15,0 1-15,21 21 0,1-22 0,-22 22 16,21 0-16,1 0 0,-1 0 15,0 21-15,-21 0 0,1 0 0,-1 0 16,0 21-16,0-21 0,-21 42 0,0-21 16,0 1-16,0 20 0,0-21 15,0 21-15,0 1 0,0-22 0,-21 21 16,0-21-16,21 1 0,-21 20 0,-1-21 16,22 0-16,-21-21 0,21 21 15,0 1-15,-21-22 0,42-22 31,0 1-15,1 21-16,-1-21 0</inkml:trace>
  <inkml:trace contextRef="#ctx0" brushRef="#br0" timeOffset="50563.66">11239 9483 0,'0'21'16,"22"-21"15,-1 0-31,0 0 0,0 0 16,0-21-16,0 21 0,1-21 0,-1-1 16,0 1-16,0 21 0,0-21 0,0 0 15,1 0-15,-1 0 0,-21-1 16,0 1-16,0 0 0,0 0 0,0 0 15,-21 21-15,-1 0 16,1 0-16,0 0 0,0 21 16,-21 0-16,20 0 0,-20 0 0,21 22 15,0-22-15,0 21 0,-1-21 0,1 22 16,21-1-16,0 0 0,0-20 16,-21 20-16,21-21 0,0 21 15,0-20-15,0-1 0,21 0 0,0 0 16,1 0-16,-1 0 0,0-21 0,0 0 15,21 0-15,-20 0 0,20 0 16,-21 0-16,21 0 0,-20-21 0,-1 21 16,21-21-16,-21 0 0,22 0 0,-22 0 15</inkml:trace>
  <inkml:trace contextRef="#ctx0" brushRef="#br0" timeOffset="50940.45">12509 9292 0,'-21'-21'0,"42"42"0,-63-42 0,42 0 0,-21 21 16,21-21-16,0 0 0,0-1 15,0 1-15,0 0 0,0 0 16,21 0-16,0 0 0,0-1 0,1 22 15,20-21-15,-21 21 0,21 0 16,-20 0-16,-1 0 0,0 21 0,0 1 16,-21-1-16,21 0 0,-21 0 15,0 21-15,0-20 0,0 20 16,-21-21-16,0 21 0,0-20 0,0 20 16,-1-21-16,22 21 0,-21-20 0,0-1 15,0 21-15,0-21 0,0 0 16,-1 1-16,1-22 0,21 21 0,0 0 15,0 0-15</inkml:trace>
  <inkml:trace contextRef="#ctx0" brushRef="#br0" timeOffset="51177.31">12446 10033 0,'0'0'0,"0"21"0,0 0 0,0 1 16,21-22 0,-21-22-1,0 1 1,0 0-16,0 0 0,0 0 16,0 0-1,-21 21 16,0 0-31,0 0 16,-1 21-16,1-21 16,-21 21-16</inkml:trace>
  <inkml:trace contextRef="#ctx0" brushRef="#br0" timeOffset="51760.97">847 11007 0,'-127'0'31,"254"0"-31,-233 0 15,127 0-15,21-21 0,1 21 0,20 0 16,1 0-16,20 0 16,-20 0-16,42-22 0,-22 22 0,1 0 15,0 0-15,-1 0 0,1 0 16,-22 0-16,1-21 0,-22 21 0,1 0 16,-22 0-16,0 0 0,-42 0 31,-22 0-31,1 21 0</inkml:trace>
  <inkml:trace contextRef="#ctx0" brushRef="#br0" timeOffset="52008.83">1291 10964 0,'0'0'0,"-21"0"0,21 22 0,-21-22 16,0 21-16,21 0 0,0 0 15,-22 21-15,22-20 0,-21 20 16,0 0-16,21 22 0,-21-22 15,21 0-15,-21 22 0,0-22 16,-1 22-16,22-22 0,-21 0 0,0 1 16,21-1-16,-21 0 0,21-20 15,-21 20-15,21-21 0,-21 0 0,21 0 16,0 1-16,21-22 31,0 0-31,0-22 0,0 1 0,0 0 16,22 0-16</inkml:trace>
  <inkml:trace contextRef="#ctx0" brushRef="#br0" timeOffset="52439.58">1630 11197 0,'0'0'0,"21"-21"0,0 0 0,-21 0 0,0 0 16,0 42 0,0 0-16,-21 21 0,0-21 15,21 22-15,0-1 0,-21 0 16,-1 22-16,22-22 0,0 1 0,0-1 15,-21 21-15,21-20 16,-21-22-16,21 21 0,0 1 0,0-22 16,-21 21-16,21-21 0,-21 0 15,21 1-15,0-1 0,0-42 32,0-1-17,0 1-15,0 0 0,0-21 16,21 21-16,0-22 0,0 1 0,0 0 15,22-1-15,-1 1 0,-21 0 16,22 20-16,-1-20 0,0 21 0,-21 0 16,22 21-16,-1 0 0,-21 0 15,22 0-15,-22 0 0,0 21 16,0 0-16,0 21 0,-21-20 0,0-1 16,0 21-16,0-21 0,0 22 15,0-22-15,-21 21 0,0-21 0,0 0 16,0 22-16,-1-22 0,1 0 15,0 0-15,21 0 0,-21-21 16,42-21 0,0 21-1</inkml:trace>
  <inkml:trace contextRef="#ctx0" brushRef="#br0" timeOffset="52788.38">2286 11663 0,'0'21'0,"21"-21"16,0 0-16,0 0 15,1 0-15,-1-21 16,0 0-16,0 0 0,0 21 0,0-22 16,1 1-16,-1 0 0,0 0 0,0 0 15,0-22-15,-21 22 0,0 0 16,0 0-16,0 0 0,-21 21 31,-21 0-31,21 21 0,-22 21 16,22-21-16,-21 22 0,21-22 0,-22 21 15,22 1-15,-21-1 0,21 0 16,21 1-16,0-22 0,0 21 0,0 0 16,0-20-16,0-1 0,0 0 15,21 0-15,21-21 0,-21 0 0,43 0 16,-22 0-16,22 0 0,-22 0 15,21-21-15,1 0 0,-1 0 0,1-1 16,-1 1-16</inkml:trace>
  <inkml:trace contextRef="#ctx0" brushRef="#br0" timeOffset="53603.92">3895 11367 0,'0'0'0,"0"-43"0,0-147 31,0 147-31,0 22 0,0 0 16,21 0-16,-21 0 0,21 21 15,-21 21 1,0 21-16,0-21 0,0 43 16,0-22-16,0 22 0,0-1 0,0 1 15,0-1-15,0 1 0,0-22 16,-21 22-16,0-22 0,-1 21 0,1-20 15,21-1-15,-21 0 0,0-20 0,0-1 16,21 0-16,-21 0 16,21-42-1,0 0-15,21 0 16,0-1-16,0 1 0,0-21 16,0 0-16,1-1 0,-1 1 0,21 0 15,-21-1-15,0-20 0,1-1 0,-1 22 16,21-22-16,-21 22 0,0 0 15,-21 21-15,22-1 0,-22 1 0,21 21 16,-21 21 0,0 1-16,0 20 0,0 0 0,0 1 15,0-1-15,0 0 0,0 22 0,0-22 16,0 0-16,0 1 0,0-1 16,0 0-16,0 1 0,21-22 15,0 21-15,-21-21 0,42 1 0,-20-22 16,-1 21-16,21-21 0,0 0 15,1 0-15,-1 0 0,0-21 0,1-1 16,-1 1-16,0 0 0,22 0 0,-22-21 16,1 20-16,-1-20 0,-21 0 15,21-22-15,-20 22 0,-1-22 0,0 1 16,-21-1-16,0 1 0,0-1 0,0 1 16,-21-1-16,0 22 0,-1 0 15,-20-1-15,21 22 0,-21 0 16,-1 0-16,1 21 0,21 0 0,-22 0 15,22 0-15,-21 21 0,21 0 16,0 0-16,-1 22 0,22-1 0,0-21 16,0 22-16,0-1 0,0 0 0,0 1 15,22-1-15,-1 0 0,0 1 16,0-1-16,21-21 0,-20 0 0,-1 0 16,21 1-16,-21-1 0</inkml:trace>
  <inkml:trace contextRef="#ctx0" brushRef="#br0" timeOffset="53940.73">5016 11642 0,'0'0'0,"22"0"31,-1 0-31,0 0 16,-21-21-16,0-1 0,21 22 0,0-21 16,0 0-16,1 0 15,-1 0-15,-21 0 0,0-1 0,21 1 16,-21 0-16,0 0 0,0 0 0,0 0 15,0-1-15,0 1 16,-21 21-16,0 0 16,-1 21-16,1 22 15,0-22-15,0 21 0,0-21 16,0 22-16,-1-1 0,1-21 0,21 22 16,0-1-16,-21-21 0,21 0 0,0 22 15,0-22-15,0 0 0,0 0 0,21 0 16,0-21-1,1 0-15,-1 0 0,21 0 0,-21 0 16,0-21-16,22 0 0,-22 21 0,21-21 16,-21 0-16,22-22 0,-1 22 15</inkml:trace>
  <inkml:trace contextRef="#ctx0" brushRef="#br0" timeOffset="54384.47">5800 10964 0,'21'-21'0,"-42"42"0,42-63 15,-21 21-15,0 63 32,-21-21-32,-1 22 0,22-1 15,-21 0-15,0 22 0,21-22 16,-21 22-16,0-22 0,0 22 0,21-22 16,-22 21-16,1-20 0,0-1 0,21-21 15,-21 22-15,0-22 0,21 0 0,0 0 16,0 0-16,-21-21 0,21-21 47,0 0-47,21 0 0,0 0 15,0-22-15,0 22 0,0-21 0,22-1 16,-22 1-16,21 21 0,1-21 0,-22-1 16,21 22-16,0-21 0,1 21 15,-1-1-15,-21 22 0,22 0 0,-22 0 16,21 22-16,-21-1 0,0 0 0,-21 0 15,22 21-15,-22 1 0,0-22 16,0 21-16,0-21 0,0 22 0,-22-1 16,1-21-16,0 22 0,0-22 15,-21 0-15,-1 0 0,1 0 0,0 0 16,-22 1-16,22-1 0,-1 0 16,22-21-16,-21 0 0,21 0 0,0 21 15,-1-21-15,22-21 16,22 0-16</inkml:trace>
  <inkml:trace contextRef="#ctx0" brushRef="#br0" timeOffset="54800.23">6477 11049 0,'0'-21'0,"0"42"0,0-63 0,0 21 0,0-1 16,0 1-16,21 0 0,-21 0 15,-21 21 1,0 21 0,0 0-16,21 22 0,-22-1 0,1 0 15,0 22-15,0-1 0,0 1 16,0-1-16,-1 1 0,1-1 0,0 1 16,21-22-16,-21 22 0,0-22 0,21 0 15,-21-21-15,21 22 0,0-22 16,0 0-16,0 0 0,0 0 0,21-21 15,0 0-15,0-21 16,0 0 0</inkml:trace>
  <inkml:trace contextRef="#ctx0" brushRef="#br0" timeOffset="55096.07">6265 11176 0,'0'0'0,"0"-42"16,0-212-1,0 211-15,0 1 0,21 0 16,1-1-16,20 22 0,0-21 16,-21 42-16,43-21 0,-22 21 0,1 0 15,20 0-15,-21 21 0,22 0 0,-22 21 16,1-20-16,-1 20 0,0 0 16,-21 22-16,-21-22 0,0 0 0,0 22 15,0-22-15,-21 22 0,0-22 16,-21 0-16,-1 1 0,1-1 15,-21 0-15,20 1 0,1-22 0,0 0 16,-1 0-16,1 0 0,0 1 0,20-1 16,1-21-16,42 0 31,1 0-31,-1-21 16</inkml:trace>
  <inkml:trace contextRef="#ctx0" brushRef="#br0" timeOffset="56253.87">7239 11515 0,'0'0'0,"21"0"0,-21-21 16,21 21-16,-21-22 0,21 1 0,-21 0 16,0 0-16,0 0 0,0 0 15,0-1-15,0 1 0,0-21 0,0 21 16,0 0-16,0-1 0,0 1 15,-21 21-15,0 0 0,0 0 16,0 0-16,-22 21 0,1 22 0,0-22 16,-1 21-16,1 1 0,0-1 15,-1 0-15,1 1 0,21-1 16,-21 0-16,20 1 0,1-22 0,0 21 16,21 0-16,0-20 0,0-1 15,0 0-15,0 0 0,0 0 0,21-21 16,22 0-16,-22 0 0,21 0 0,-21 0 15,22 0-15,-1 0 0,0-21 0,1 0 16,-1 0-16,0 0 0,1-1 16,-1-20-16,-21 21 0,21-21 0,-20-1 15,20 22-15,-21-42 0,0 20 0,0 1 16,1 0-16,-22-1 16,0 22-16,0-21 0,0 21 0,0-1 0,0 44 31,0-1-16,-22 0-15,22 21 0,-21-21 0,21 22 16,-21-1-16,21 0 0,0 1 0,0-22 16,0 21-16,0-21 0,0 22 15,0-22-15,21 0 0,0 0 0,1 0 16,-1 1-16,0-1 0,0-21 0,21 0 16,-20 0-16,20 0 0,0 0 0,1 0 15,-1 0-15,0-21 0,22 21 16,-22-22-16,0 1 0,22-21 15,-22 21-15,1-22 0,-1 22 0,0-21 16,1 0-16,-22-1 0,0-20 16,0 20-16,0 1 0,-21 0 0,0-1 15,0 1-15,0 21 0,0 0 0,-21 0 16,0 21-16,-21 0 0,20 0 16,-20 0-16,0 21 0,-1 0 0,22 0 15,-21 0-15,0 22 0,20-1 0,1 0 16,-21 1-16,21-22 0,0 21 15,21 0-15,0-20 0,0 20 0,0-21 16,0 0-16,21 0 0,0 1 16,0-22-16,0 0 0,0 0 15,22 0-15,-1 0 0,-21 0 16,22-22-16,-1 1 0,-21 0 0,21 0 16,-20 0-16,-1 0 0,21-1 0,-21-20 15,0 21-15,-21 0 0,0 0 16,22-1-16,-22 1 0,0 0 0,0 0 15,0 42 17,0 0-32,0 0 0,0 1 0,0 20 15,0 0-15,0-21 0,-22 43 0,22-22 16,0 1-16,0 20 0,-21 1 0,21-22 16,0 43-16,-21-22 0,21 22 15,0-22-15,0 22 0,0 0 16,-21-22-16,21 22 0,0-1 0,0 1 15,-21 0-15,21 21 0,0-22 0,0 1 16,0 0-16,0-22 0,0 22 16,21-22-16,-21 1 0,21-1 0,-21 1 15,0-1-15,0-20 0,0-22 0,0 21 16,0-21-16,-21-21 16,0-21-16,21 0 15,-21 0-15,-1-22 0,1 1 0,0 0 16,0-22-16,0 1 0,0-1 15,-22 1-15,43-22 0,-21 0 16,21-20-16,0 20 0,0 0 0,0 1 16,0-22-16,0 21 0,21-21 0,0 22 15,1-1-15,20 0 0,0 1 0,1-1 16,-22 21-16,42 1 0,-20-1 16,-1 1-16,0 21 0,22-22 0,-22 22 15,22-1-15,-22 1 0,0 21 16,1-21-16</inkml:trace>
  <inkml:trace contextRef="#ctx0" brushRef="#br0" timeOffset="56580.16">8763 11367 0,'0'0'0,"-21"0"0,0 21 0,-1 0 16,1-21-16,0 0 0,0 0 16,21-21-1,42 21 1,-21-21-16,1-1 0,-1 1 0,0-21 15,21 21-15,-21 0 0,1-22 0,20 22 16,-21-21-16,0 21 0,0-1 16,-21 1-16,0 0 0,0 0 0,0 0 15,-21 21-15,0 0 0,-21 0 16,21 0-16,-22 21 0,1 0 16,21 21-16,-22-20 0,1 20 0,21 0 15,0 1-15,0-1 0,-1 0 16,22 1-16,0-1 0,0 0 0,0-21 15,0 1-15,0-1 0,22 0 16,-1 0-16,0 0 0,21-21 0,1 0 16,-1 0-16,21 0 0,-20 0 0,20 0 15,-20 0-15,-1-21 0,21 21 16</inkml:trace>
  <inkml:trace contextRef="#ctx0" brushRef="#br0" timeOffset="56928.96">10223 11134 0,'-21'-64'31,"21"43"-15,0 42 15,-21 0-31,21 22 0,-21-22 0,21 21 16,-21 1-16,21-1 0,0-21 16,-21 21-16,-1 1 0,22-22 0,-21 21 15,21-21-15,0 1 0,-21-1 0,21 0 16,0 0-16,0 0 15,0-42 1,21 0-16,-21 0 16,21 0-16</inkml:trace>
  <inkml:trace contextRef="#ctx0" brushRef="#br0" timeOffset="57312.74">10308 10668 0,'0'0'15,"0"-21"-15,-21 0 0,0 0 0,0 21 16,-1 0-16,1 0 0,0 0 0,-21 0 16,21 21-16,-1 0 0,1 0 0,0 0 15,0 0-15,0 22 0,21-22 16,0 0-16,0 0 0,0 0 0,0 1 16,0-1-16,21-21 0,0 21 0,0 0 15,0-21-15,22 0 0,-22 0 16,21 0-16,-21 0 0,22 0 15,-22 0-15,21-21 0,-21 0 0,1 0 16,-1-1-16,0 1 0,0 0 0,-21 0 16,0 0-16,0-22 0,0 22 15,0 0-15,0-21 0,-21 21 0,0-1 16,0 1-16,-1 21 0,1 0 16,0 0-16,0 0 0,-21 0 0,20 21 15,1 1-15,0-1 0,0 0 0,0 21 16,21-21-16,0 22 0,0-22 15,0 21-15,0 1 0,0-22 0,0 21 16,21-21-16,0 22 0,0-22 0,0 0 16,1 0-16,-1 0 0,0 0 15</inkml:trace>
  <inkml:trace contextRef="#ctx0" brushRef="#br0" timeOffset="57764.49">10604 11113 0,'0'42'32,"0"-21"-32,0 0 15,-21 0-15,21 1 0,-21-1 0,21 0 16,0 0-16,0 21 0,0-20 0,-21-1 16,0 0-16,21 0 15,-21 0-15,-1 0 16,22 1-16,0-44 31,0 1-31,0 0 16,0 0-16,0 0 0,22-22 0,-1 1 15,-21 21-15,21-21 0,0-1 0,21 1 16,-20 0-16,-1 20 0,21-20 16,-21 21-16,22 0 0,-1 0 0,0-1 15,1 1-15,-1 21 0,-21 0 0,21 0 16,1 21-16,-22 1 0,0-1 15,0 0-15,0 21 0,1-21 16,-22 22-16,0-1 0,0 0 0,0 1 16,0-1-16,-22 0 0,1 1 0,0-22 15,0 21-15,0-21 0,0 1 16,-1-1-16,22 0 0,0 0 0,-21-21 16,42 0-1,1-21 1,-1 21-16,21-21 0</inkml:trace>
  <inkml:trace contextRef="#ctx0" brushRef="#br0" timeOffset="58200.73">11642 11113 0,'42'-22'0,"-84"44"0,105-65 0,-21 43 16,1-21-16,-22 21 0,0-21 15,0 21-15,-21-21 0,0 0 16,-21 21-1,0 0-15,0 0 0,0 0 16,-22 0-16,22 0 0,0 21 16,-21 0-16,20-21 0,1 21 0,0-21 15,0 21-15,0 0 0,0-21 0,21 22 16,0-1-16,0 0 16,0 0-16,0 0 15,21-21-15,0 21 0,0 1 0,0-22 0,22 21 16,-22-21-16,21 21 15,-21-21-15,22 21 0,-22 0 0,0-21 16,21 21-16,-21 1 0,1-22 0,-22 21 16,0 0-16,0 0 0,0 0 15,0 0-15,-22 1 16,1-22-16,0 0 0,-21 21 0,21-21 16,-22 0-16,1 0 0,21 0 0,-22 0 15,1 0-15,0 0 0,21 0 16,-22 0-16,22 0 0,0 0 15,0 0-15,0 0 0,-1 0 0,22-21 16,0-1-16,0 1 16,22 0-16,-1 0 15,0 0-15,0 0 0,0-1 0</inkml:trace>
  <inkml:trace contextRef="#ctx0" brushRef="#br0" timeOffset="58439.59">12255 11070 0,'0'0'0,"0"21"16,0 1-16,0-1 15,0 0-15,0 21 16,-21-21-16,0 1 0,0 20 0,21-21 16,-21 0-16,0 0 0,-1 1 0,22-1 15,-21 0-15,21 0 0,-21 0 16,0 0-16,21 1 0,0-1 15,0-42 17,0-1-32,0 1 0</inkml:trace>
  <inkml:trace contextRef="#ctx0" brushRef="#br0" timeOffset="58612.49">12213 10922 0,'0'-21'0,"0"42"0,0-63 15,0 21-15,-21 21 16,0-22-16,0 22 16,-1 0-16,22 22 15,0-1-15,0 0 16,0 0-16,22 0 0,-1 0 16,0-21-16,0 22 0,0-1 0,22 0 15</inkml:trace>
  <inkml:trace contextRef="#ctx0" brushRef="#br0" timeOffset="59172.17">12869 11261 0,'0'-21'0,"0"42"0,0-64 16,0 22-16,0 0 0,0 0 16,0-21-16,0 20 0,0 1 0,0 0 15,-21 0-15,21-21 0,-21 20 0,0 1 16,21 0-16,-21 0 0,-1 21 15,1 0-15,21-21 0,-21 21 0,0 0 16,0 0-16,-22 21 0,22 0 0,-21 0 16,21 0-16,-22 1 0,22 20 15,0 0-15,0 1 0,0-1 16,0 0-16,21 1 0,-22-1 0,22 0 16,0 1-16,0-1 0,0-21 15,0 0-15,0 0 0,22 1 0,-1-1 16,0 0-16,0-21 0,0 0 0,0 0 15,1 0-15,-1 0 0,0-21 0,0 0 16,21-1-16,-20 1 0,20-21 16,-21 21-16,21-22 0,-20 1 0,20 0 15,-21-1-15,21 1 0,-20-21 0,20 20 16,-21-20-16,0 20 0,22 1 16,-22-21-16,0 20 0,0-20 0,0 20 15,0-20-15,-21 42 0,0-22 16,0 1-16,0 21 0,-21 21 15,0 21 1,0 21-16,0-20 0,0 20 0,-1 0 16,1 22-16,0-22 0,0 22 15,0-22-15,0 21 0,21-20 0,0 20 16,-22 1-16,22-22 0,0 0 0,-21 1 16,21-1-16,0 0 0,0 1 15,0-22-15,0 0 0,21 0 0,1-21 16,-1 0-16,0 0 0,0 0 0,21 0 15,-20 0-15,20 0 0,-21 0 16,0-21-16,22 0 0,-22 0 16</inkml:trace>
  <inkml:trace contextRef="#ctx0" brushRef="#br0" timeOffset="59496.5">13356 11240 0,'21'0'31,"0"0"-31,-21 21 15,22-21-15,-1 0 0,0 0 16,0 0-16,0 0 0,0 0 0,1-21 16,-1 21-16,21-22 0,-21 22 15,0-21-15,-21 0 0,22 0 0,-1 0 16,-21 0-16,0-1 0,0 1 16,0 0-16,0 0 0,-21 21 15,-1 0-15,1 0 16,0 0-16,-21 0 0,21 21 0,-1 0 15,-20 0-15,21 1 0,0-1 0,0 21 16,-1 0-16,1-20 0,21 20 16,-21-21-16,21 21 0,0-20 0,0-1 15,0 21-15,0-21 0,21-21 0,0 21 16,1 1-16,-1-22 0,0 0 0,0 0 16,0 0-16,0 0 15,1 0-15,-1-22 0,0 22 0</inkml:trace>
  <inkml:trace contextRef="#ctx0" brushRef="#br0" timeOffset="60683.79">15430 11240 0,'22'0'0,"20"0"31,-21 0-31,-21-22 0,0 1 16,0 0-16,0 0 0,0 0 15,0 0-15,0-1 16,0-20-16,0 21 0,0 0 0,0 0 16,-21-1-16,0-20 0,0 21 0,-1 0 15,1 0-15,-21-1 0,0 1 16,20 21-16,-20 0 0,0 0 0,-1 0 15,1 0-15,0 0 0,-1 21 0,1 1 16,0-1-16,-1 0 0,1 0 16,21 21-16,-21 1 0,20-1 0,1-21 15,0 22-15,21-1 0,0 0 0,0 1 16,0-1-16,0-21 0,0 0 16,0 22-16,0-22 0,21 0 0,0-21 15,1 21-15,-1-21 0,21 0 16,-21 0-16,22 0 0,-1 0 15,0-21-15,1 0 0,-1 0 0,0-22 16,22 22-16,-22 0 0,22-21 0,-22-1 16,0 1-16,1 21 0,-1-22 15,-21 1-15,21 0 0,-20 21 0,-1-22 16,0 22-16,-21 0 0,0 0 0,0 0 16,-21 42-1,0 0-15,-1 0 16,1 0-16,0 0 0,21 1 0,0 20 15,-21-21-15,21 21 0,0 1 16,0-22-16,0 21 0,0-21 16,0 1-16,0 20 0,0-21 0,21 0 15,0 0-15,0-21 0,22 0 16,-22 0-16,0 0 0,0 0 16,22 0-16,-22 0 0,0-21 0,21 0 15,-21 0-15,22 0 0,-22 0 0,0-1 16,0-20-16,0 21 0,1-21 15,-22 20-15,21-20 0,-21 21 0,21-21 16,-21 20-16,0 1 0,0 0 0,0 0 16,-21 42 15,0 0-31,21 0 16,0 1-16,0-1 0,-22 21 15,22-21-15,-21 0 0,21 22 0,-21-22 16,21 21-16,-21-21 0,21 1 0,0-1 15,0 0-15,0 0 0,-21-21 16,21 21-16,0-42 31,0 0-31,0 0 0,0 0 16,0-1-16,21 1 0,-21 0 16,21-21-16,0 21 0,22-22 0,-22 22 15,0-21-15,21 21 0,1-1 16,-1 1-16,-21 0 0,21 21 15,1 0-15,-1 0 0,0 0 0,-20 0 16,20 21-16,-21 0 0,0 1 0,0-1 16,-21 0-16,0 21 0,0-21 15,0 22-15,0-22 0,0 21 0,-21-21 16,0 22-16,0-22 0,0 0 0,0 0 16,-1 0-16,1 1 0,0-22 15,0 21-15,0-21 0,21-21 47,21-1-31,0 1-16,0 0 0,0-21 0</inkml:trace>
  <inkml:trace contextRef="#ctx0" brushRef="#br0" timeOffset="61092.56">16997 10880 0,'0'0'0,"0"-21"0,-21 21 16,-1 0 0,1 21-16,-21 0 0,21-21 15,0 21-15,-1 21 0,-20-20 0,21-1 16,0 21-16,0-21 0,-22 22 16,22-1-16,0-21 0,0 21 0,21 1 15,0-22-15,0 21 0,0-21 0,0 1 16,0 20-16,0-21 15,42 0-15,-21-21 0,0 0 0,1 0 16,20 0-16,-21 0 0,21 0 0,-20-21 16,-1 0-16,21 0 0,-21 0 0,22-1 15,-22 1-15,0 0 0,0-21 16,0-1-16,0 22 0,-21-21 0,22 0 16,-22-1-16,0 22 0,0-21 15,0-1-15,-22 22 0,1 0 16,0 0-16,0 0 0,0 0 0,0 21 15,-1 0-15,1 0 0,0 0 0,0 0 16,0 0-16,0 0 0,-1 0 16,1 0-16,0 21 0,21 0 15,0 0-15,21-21 16,0 0-16</inkml:trace>
  <inkml:trace contextRef="#ctx0" brushRef="#br0" timeOffset="61380.39">17759 10583 0,'21'-42'0,"-42"84"0,42-105 0,0 42 0,-21 0 16,0-1-16,0 1 0,-21 42 31,0 22-31,0-1 0,-1 0 0,1 1 16,0-1-16,0 0 0,0 22 15,0-22-15,-1 1 0,1-1 0,0 0 16,21 1-16,-21-1 0,0 0 0,21-21 16,-21 22-16,21-22 0,0 21 15,0-21-15,0 1 0,0-1 16,0 0-16,21-21 31,-21-21-31,21 0 0,0-1 16,0 1-16</inkml:trace>
  <inkml:trace contextRef="#ctx0" brushRef="#br0" timeOffset="61856.12">18097 10414 0,'0'0'0,"22"-21"0,-22 0 31,0 42-31,0 0 0,0 0 16,-22 22-16,1-1 0,0 0 15,21 22-15,-21-22 0,0 22 0,21-1 16,-21-21-16,-1 1 0,22 20 0,-21-20 16,21 20-16,-21-21 0,0 1 15,21-1-15,0 0 0,-21-20 0,21 20 16,-21-21-16,21 0 0,-22 0 0,22 1 16,0-44 15,0 1-31,0 0 15,0 0-15,0-21 0,22 20 0,-1-20 0,-21 0 16,21 21-16,0-22 16,0 1-16,22 0 0,-22-1 0,0 1 15,21 0-15,-21-1 0,22 22 0,-22 0 16,21 0-16,-21 0 0,22 21 16,-22 0-16,0 0 0,0 21 0,0 0 15,1 0-15,-22 21 0,0-20 0,0 20 16,0-21-16,0 21 0,0 1 15,0-1-15,0-21 0,0 22 0,-22-1 16,1-21-16,0 21 0,0-20 16,0-1-16,0 0 0,-1-21 0,22 21 15,-21-21-15,0 0 16,0 0-16,0 0 16,0-21-16</inkml:trace>
  <inkml:trace contextRef="#ctx0" brushRef="#br0" timeOffset="62075.99">17166 10922 0,'0'0'0,"-21"0"15,42 0 1,0 0-16,0 0 15,1 0-15,20 0 0,0 0 16,1 0-16,-1 0 0,0 0 0,22 0 16,-22 0-16,22-21 0,-22 21 0,21 0 15,-20 0-15,20-21 0</inkml:trace>
  <inkml:trace contextRef="#ctx0" brushRef="#br0" timeOffset="62452.6">18500 11007 0,'0'0'0,"21"21"16,0-21-16,0 0 15,0 0-15,0 0 16,1 0-16,-1 0 0,0 0 0,0-21 16,0 21-16,0-21 0,1-1 15,-1 22-15,-21-21 0,0 0 16,0 0-16,0 0 0,0 0 15,0-1-15,0 1 16,-21 21-16,-1 0 0,1 0 0,0 0 16,0 0-16,0 0 0,0 21 0,-1 1 15,1-1-15,0 0 16,0 21-16,0-21 0,21 1 0,0 20 16,-21-21-16,21 21 0,0-20 0,0-1 15,0 21-15,0-21 0,0 0 16,0 1-16,0-1 0,21-21 0,0 21 15,0-21-15,0 0 0,0 0 0,1 0 16,-1 0-16,0 0 0,21 0 16,-21 0-16,1 0 0,-1-21 0,21 0 15,-21-1-15,0 1 0,-21 0 0</inkml:trace>
  <inkml:trace contextRef="#ctx0" brushRef="#br0" timeOffset="62808.4">18923 11028 0,'21'-21'15,"-42"127"-15,21-191 0,21 43 0,0 20 0,-21 1 0,0 0 16,0 0-16,21 0 0,1 21 15,-22-21-15,21 21 16,0 0-16,0 0 0,0 0 16,0 0-16,1 0 0,-1 21 15,0 0-15,0 0 0,0 0 16,0 0-16,-21 22 0,22-22 0,-22 21 16,0-21-16,0 22 0,0-22 0,0 21 15,0-21-15,0 22 0,0-22 16,-22 0-16,1 0 0,21 0 0,-21-21 15,0 22-15,0-22 16,0 0 0,21-22-1,0 1-15,0 0 16,21 0-16,-21-21 0,21 20 0,0-20 16,0 0-16,0 21 0,22-22 15,-22 1-15,21 0 0,-21 20 0,22-20 16,-22 21-16,21 0 0,-21 0 0,1-1 15,-1 1-15,0 21 0,0 0 16</inkml:trace>
  <inkml:trace contextRef="#ctx0" brushRef="#br0" timeOffset="63871.96">20447 10753 0,'0'0'0,"0"-21"0,0-22 0,21 22 0,-21 0 16,0-21-16,0 20 0,0 1 0,0 0 15,0 0-15,0 0 0,0 42 32,-21 0-32,21 0 0,-21 22 0,0-1 15,21 21-15,-22-20 0,1-1 16,21 22-16,-21-22 0,0 21 0,0-20 15,21-1-15,-21 22 0,-1-22 0,1 0 16,21-21-16,0 22 0,0-22 16,0 0-16,0 0 0,0 0 0,0-42 31,21 0-15,1 0-16,-1 0 0,0-22 0,21 22 15,-21-21-15,22 0 0,-22-1 16,21 22-16,1-21 0,-1-1 0,0 1 15,1 21-15,-1-21 0,-21 20 16,21 1-16,-20 21 0,-1 0 0,0 0 16,0 0-16,0 0 0,-21 21 15,0 1-15,0-1 0,0 21 16,0-21-16,0 22 0,0-22 0,-21 21 16,21 0-16,-21-20 0,21 20 0,0 0 15,0-21-15,0 22 0,0-22 16,0 0-16,21 0 0,0-21 15,0 21-15,1-21 0,-1 0 0,0 0 16,21 0-16,-21 0 0,1 0 16,20-21-16,-21 0 0,21 0 0,1 0 15,-22-22-15,21 22 0,-21-21 0,22 0 16,-22-1-16,21 1 0,-21 0 16,1-1-16,-1-20 0,0 20 0,-21-20 15,0 21-15,0-22 0,0 22 0,0-1 16,-21 1-16,0 0 0,-1 21 15,-20-1-15,21 22 0,0 0 0,0 0 16,-1 0-16,-20 22 16,21-1-16,0 0 0,21 0 0,-21 21 0,21-20 15,0 20-15,-22 0 0,22-21 16,0 22-16,0-22 0,0 21 16,0-21-16,22 1 0,-1 20 0,0-21 15,0 0-15,0-21 0,0 21 0</inkml:trace>
  <inkml:trace contextRef="#ctx0" brushRef="#br0" timeOffset="64203.83">21653 11070 0,'22'-21'16,"-22"0"-16,21 21 16,-21-21-16,21 0 15,0-1-15,0 1 0,0 0 0,1 0 16,-1 0-16,0 0 0,0-1 15,-21 1-15,0 0 0,21 0 16,-21 0-16,0 0 0,-21 21 16,-21 0-16,21 0 0,-1 0 15,-20 0-15,21 21 0,-21 0 16,-1 0-16,22 21 0,-21-20 0,21-1 16,-1 21-16,1-21 0,0 22 0,0-22 15,21 21-15,0-21 0,0 22 16,0-22-16,0 0 0,0 21 15,21-21-15,0 1 0,0-22 0,1 21 16,-1 0-16,0-21 0,21 0 0,-21 0 16,22 0-16,-1-21 0,0 0 15,1-1-15,-1 1 0,0 0 0,1 0 16</inkml:trace>
  <inkml:trace contextRef="#ctx0" brushRef="#br0" timeOffset="64712.54">22394 10456 0,'0'0'16,"0"-42"-16,0 0 0,0 21 0,0-1 0,0 1 16,-21 21-16,0 0 15,0 21-15,0 1 16,-1 20-16,1 0 0,21 1 0,-21-1 16,0 21-16,0-20 0,21 20 0,-21 1 15,21-22-15,-22 22 0,1-22 16,21 0-16,0 1 0,0 20 0,0-21 15,0-20-15,-21 20 0,21 0 0,0-21 16,0 1-16,0-1 0,0 0 16,0 0-16,-21-21 15,21-21 1,0 0-16,0 0 0,0-1 16,0 1-16,0 0 0,0-21 15,21 21-15,0-22 0,0 1 0,1 21 16,20-22-16,-21 1 0,0 21 15,22-21-15,-1 20 0,0 1 0,-21 0 16,22 0-16,-1 21 0,0 0 0,-20 0 16,20 0-16,-21 0 0,0 21 15,0 0-15,1 0 0,-1 1 0,-21-1 16,0 21-16,0-21 0,0 22 0,0-22 16,0 21-16,-21-21 0,-22 22 15,22-22-15,0 0 0,0 0 0,-22 0 16,22 0-16,-21 1 0,0-1 0,20 0 15,-20-21-15,21 0 0,0 21 16,-22-21-16,22 0 0,0 0 16,21-21-1,0 0-15,0 0 0,21-1 16,-21 1-16</inkml:trace>
  <inkml:trace contextRef="#ctx0" brushRef="#br0" timeOffset="64996.37">23347 10329 0,'0'0'0,"0"-21"0,-21 21 0,-1 0 16,-20 0 0,21 21-16,21 1 0,0 20 15,-21 0-15,21 1 0,-21-1 0,21 21 16,-22 1-16,22-22 0,0 22 0,0-1 15,0-20-15,0 20 0,0-21 16,-21 22-16,21-22 0,-21 1 0,21 20 16,-21-42-16,21 22 0,0-22 0,-21 21 15,21-21-15,-21 0 16,21-42 0,0 0-1,0 0-15</inkml:trace>
  <inkml:trace contextRef="#ctx0" brushRef="#br0" timeOffset="65300.24">23093 10732 0,'0'0'0,"0"-43"0,0-20 15,0 20-15,0-20 0,0 21 0,0-1 16,0 1-16,21 0 0,0 20 16,0-20-16,0 21 0,1 0 0,-1 21 15,0-21-15,21 21 0,-21 0 0,22 0 16,-22 0-16,21 0 0,1 21 15,-1 0-15,0 0 0,-21 21 16,22-20-16,-22 20 0,0 0 0,-21 1 16,0-1-16,0 0 0,0 1 15,-21-22-15,-21 21 0,20 0 0,-20-20 16,0-1-16,-1 21 0,1-21 0,-21-21 16,20 21-16,1 1 0,0-22 15,-1 21-15,22-21 0,0 0 0,0 0 16,0 0-16,42 0 31,0 0-31,0 0 0,0 0 0,22 0 16</inkml:trace>
  <inkml:trace contextRef="#ctx0" brushRef="#br0" timeOffset="66447.24">24024 10922 0,'21'0'15,"-42"0"-15,42-21 0,0 0 16,-21 0-16,0-1 16,0 1-16,0 0 0,-21 21 0,21-21 15,-21 21-15,0 0 0,0 0 16,0 0-16,-1 0 0,-20 0 0,21 0 16,0 21-16,-22 0 0,1 0 0,21 1 15,-21-1-15,20 0 16,-20 0-16,0 21 0,21-20 0,-1-1 15,1 0-15,0 21 0,21-21 0,0 1 16,0 20-16,0-21 0,0 0 16,0 0-16,0 1 0,21-22 0,0 21 15,1-21-15,-1 0 0,21 0 0,-21 0 16,0 0-16,22 0 0,-22 0 16,0-21-16,21-1 0,-20 1 0,20 0 15,-21 0-15,0 0 0,22-22 0,-22 22 16,0-21-16,0 21 0,0-22 15,0 1-15,1 21 0,-1-21 0,0 20 16,-21 1-16,0 0 0,-21 42 31,0 0-15,-1 1-16,22-1 0,0 0 0,-21 0 16,21 0-16,0 0 0,0 1 15,0-1-15,0 0 0,0 0 0,0 0 16,21 0-16,1-21 0,-1 22 0,21-1 15,-21-21-15,22 0 0,-1 0 16,0 0-16,1 0 0,-1 0 0,21 0 16,-20-21-16,20-1 0,-20 1 0,20 21 15,-21-21-15,-20-21 0,20 21 16,-21-1-16,0-20 0,0 21 16,-21-21-16,22 20 0,-22-20 0,0 21 15,0 0-15,0 0 0,-22-1 16,1 1-16,0 21 0,-21 0 0,21 0 15,-1 0-15,-20 21 0,21-21 0,-21 22 16,-1-1-16,22 21 0,0-21 16,-21 0-16,20 1 0,1 20 0,0-21 15,0 0-15,21 0 0,0 1 0,0-1 16,0 0-16,0 0 0,21 0 16,0-21-16,22 0 15,-22 0-15,0 0 0,0 0 16,0 0-16,22 0 0,-22 0 15,0-21-15,21 0 0,-21 21 0,1-21 16,-1 0-16,0-1 0,0 1 0,0 0 16,-21 0-16,21 0 0,1 0 15,-1-1-15,-21 1 0,0 0 16,0 42 0,0 0-1,0 1-15,-21-1 0,21 0 0,-22 21 16,1-21-16,0 22 0,0-1 0,0 22 15,0-22-15,-1 21 0,1 1 16,0-1-16,21 1 0,0-1 16,-21 1-16,21-1 0,0 1 0,0 21 15,0-22-15,0 22 0,0-22 0,0 22 16,0-22-16,0 22 0,0-21 16,0-1-16,21 1 0,0-1 0,-21 1 15,0-22-15,0 21 0,0-20 0,0-1 16,0-21-16,0 22 0,-21-22 15,21 0-15,-21-21 0,-21 0 0,20 0 16,1 0-16,-21 0 0,0 0 16,20-21-16,-20 0 0,0-1 0,21-20 0,-22 21 15,1-21-15,21-1 16,0 1-16,-1 0 0,1-22 0,21 22 16,0-22-16,0 1 0,0-1 0,21-20 15,1 20-15,20 1 0,-21-22 16,21 21-16,1-20 0,-1-1 0,0 22 15,22-22-15,-1 21 0,-20-20 0,20 20 16,1 1-16,-22-1 0,22 1 16,-22 20-16,0 1 0,1 0 15,-1 21-15,-21-1 0</inkml:trace>
  <inkml:trace contextRef="#ctx0" brushRef="#br0" timeOffset="66780.27">25167 10859 0,'0'0'0,"0"21"16,21-21 31,0-21-32,1-1-15,-1 1 0,0 21 16,0-21-16,-21 0 0,21 0 0,-21 0 16,21-1-16,-21 1 15,0 0-15,0 0 0,-21 21 31,-21 21-31,21 0 0,0 0 16,-22 1-16,22 20 0,0-21 0,0 21 16,0-20-16,-1 20 0,22-21 0,0 0 15,0 22-15,0-22 0,0 0 16,22 0-16,-1-21 0,0 21 0,0-21 16,21 0-16,1 0 0,-22 0 0,21 0 15,1 0-15,20 0 0,-21 0 16,1-21-16,-1 21 0,-21-21 0,22 21 15,-22-21-15,0 21 0,0-21 0</inkml:trace>
  <inkml:trace contextRef="#ctx0" brushRef="#br0" timeOffset="67479.89">2794 12615 0,'0'0'0,"0"-21"0,21 21 16,-21 21-1,-21 22 1,0-22-16,21 21 0,-21 1 15,-1-1-15,1 0 0,21 1 0,0-1 16,0 0-16,0-21 0,0 22 0,0-22 16,0 0-16,0 0 0,0 0 15,0 1-15,21-22 16,1 0 0,-1-22-16,0 1 0</inkml:trace>
  <inkml:trace contextRef="#ctx0" brushRef="#br0" timeOffset="67828.7">3217 12700 0,'21'-21'0,"-42"42"0,64-84 16,-22 63-16,-21-22 0,21 1 0,-42 21 15,0 0 1,-1 0-16,1 0 0,0 0 16,0 21-16,0-21 0,-22 22 0,22-1 15,21 0-15,-21 0 0,21 0 16,-21 0-16,21 1 0,0-1 0,0 0 15,0 0-15,21-21 16,0 21-16,22-21 0,-22 21 16,0-21-16,21 22 0,1-22 0,-22 21 15,21 0-15,-21-21 0,22 21 16,-22 0-16,0-21 0,0 21 0,-21 1 16,0-1-16,0 0 0,-21-21 15,0 21-15,0-21 0,-22 0 16,22 21-16,-21-21 0,21 0 0,-22 0 15,22 0-15,0 0 0,0 0 16,-22 0-16,22 0 0,0 0 0,21-21 16,-21 0-16,0 0 0,21 0 15,0-1-15,0 1 0,-21 0 16</inkml:trace>
  <inkml:trace contextRef="#ctx0" brushRef="#br0" timeOffset="68019.59">2963 12298 0,'0'0'0,"-21"0"0,21-21 15,-21 21 1,21 21 15,0 0-31,21-21 16,0 0-16,0 21 0,1-21 15,-1 21-15</inkml:trace>
  <inkml:trace contextRef="#ctx0" brushRef="#br0" timeOffset="70111.99">5186 12721 0,'0'-42'0,"0"84"0,0-105 0,0 20 0,0 1 15,21 21-15,-21-21 16,0 20-16,0-20 0,0 21 0,0 0 0,0 0 16,0-1-16,-21 22 0,0 0 15,-1 0-15,1 0 16,0 0-16,0 22 0,0-1 0,0 0 16,-1 0-16,-20 21 0,21-20 0,0 20 15,0 21-15,-1-20 0,1 20 16,0-20-16,21 20 0,0-21 0,-21 22 15,21-22-15,0 1 0,0-1 16,0 0-16,0 1 0,21-22 0,-21 0 16,42 0-16,-20 0 0,-1-21 0,21 0 15,0 0-15,1 0 0,-1 0 16,-21 0-16,22 0 0,-1-21 0,0 0 16,22 0-16,-22 0 0,0-1 0,1 1 15,20-21-15,-20 21 16,-1-22-16,21 1 0,-20 0 0,-1-1 15,0 1-15,-20 21 0,-1-21 0,0-1 16,0 22-16,-21-21 0,0 21 16,0-1-16,-21 22 0,0 0 15,0 0-15,-1 0 0,-20 0 0,21 0 16,-21 22-16,20-1 0,-20 21 16,0-21-16,21 22 0,-22-1 0,22 0 15,-21 1-15,21-1 0,21 0 0,-22 1 16,22-1-16,0-21 0,0 21 15,0-20-15,0-1 0,0 0 0,22 0 16,-22 0-16,21-21 0,0 0 16,21 0-16,-21 0 0,1 0 15,20 0-15,-21 0 0,21-21 0,1 0 16,-1 0-16,-21 0 0,22-1 0,-1 1 16,0-21-16,-21 0 0,22-1 15,-22 1-15,0 0 0,0-1 0,0 1 16,1 0-16,-22-1 0,21 1 0,-21 21 15,0 0-15,0-1 0,0 1 16,0 42 0,-21 1-16,-1-1 15,22 21-15,-21 0 0,0-20 16,21 20-16,0 0 0,0 1 16,-21-1-16,21 0 0,0 1 0,0-1 15,0-21-15,0 0 0,0 22 16,0-22-16,21 0 0,0-21 0,-21 21 15,21-21-15,1 0 0,-1 0 0,21 0 16,-21 0-16,0-21 0,1 21 16,20-21-16,-21 0 0,21-1 0,-20-20 15,20 21-15,-21-21 0,21-1 16,-20 1-16,20 0 0,-21-22 16,0 22-16,0-22 0,1 22 0,-1-22 0,-21 22 15,0 0-15,21-1 0,-21 1 16,0 21-16,0 0 0,0 0 15,0-1-15,-21 44 16,0-1 0,-1 0-16,22 21 0,-21 1 0,0-1 15,0 0-15,21 1 0,0-1 0,-21 21 16,21-20-16,0 20 0,0-20 16,0-1-16,0 0 0,0 1 0,0-22 15,0 21-15,21-21 0,0 0 0,0 1 16,22-22-16,-22 0 15,21 0-15,-21 0 0,22 0 0,-1 0 16,0 0-16,1-22 0,-22 1 0,21 0 16,0 0-16,1 0 0,-22 0 15,21-22-15,1 1 0,-22 0 0,0-1 16,0 1-16,0 0 0,0-1 0,1-20 16,-22 20-16,0 22 0,0-21 15,0 21-15,0 0 0,0-1 0,0 1 16,0 0-16,-22 42 15,1 0 1,21 1-16,0 20 0,-21-21 16,0 21-16,21 1 0,-21-22 0,21 21 15,0 1-15,0-1 0,0 0 16,0 1-16,0-1 0,0-21 16,0 21-16,0-20 0,21-1 0,0 0 15,0 0-15,0-21 0,22 0 0,-22 0 16,0 0-16,21 0 0,-20 0 15,-1 0-15,21 0 0,-21-21 0,22 21 16,-22-21-16,21 0 0,-21-22 0,0 22 16,1 0-16,-1-21 0,0-1 15,0 1-15,0 21 0,-21-22 0,0 1 16,0 21-16,0-21 0,0 20 0,0 1 16,-21 21-1,21 21 1,-21 1-16,0-1 0,21 0 15,0 21-15,-21-21 0,21 22 16,0-22-16,0 21 0,0 1 0,0-22 16,0 0-16,0 21 0,42-21 0,-21 1 15,0-1-15,22 0 0,-22-21 16,21 21-16,22-21 0,-22 0 0,0 0 16,22 0-16,-22 0 0,22 0 0,-1 0 15,-21 0-15,22-21 0,-22 0 0,22 0 16,-22-1-16,0-20 0,1 21 15,-22-21-15,0 20 0,0-20 16,0 0-16,-21-1 0,22 1 0,-22 0 16,0-1-16,0 1 0,0 21 15,0-21-15,-22 20 0,1 1 0,0 0 16,0 21-16,0 0 0,-22 0 0,22 0 16,-21 0-16,21 21 0,-22-21 15,1 21-15,0 22 0,21-22 0,-1 21 16,-20 1-16,21-1 0,21 0 0,0 1 15,-21-1-15,21 0 0,0 1 16,0-1-16,0 0 0,0-21 0,21 22 16,0-22-16,0 0 0,0 0 15,1-21-15,-1 0 0,0 0 16,0 0-16,21 0 0,-20 0 0,-1 0 16,0-21-16,0 0 0,21 0 0,-20 0 15,-1-22-15,21 22 0,-21-21 16,0-1-16,22-20 0,-22 21 0,0-22 15,21 22-15,-20-22 0,20 22 0,-21-22 16,21 1-16,-20-1 0,-1 22 16,0-21-16,21 20 0,-42 1 0,0 0 15,0-1-15,0 22 0,0 0 0,-21 21 16,0 0-16,0 42 16,0-21-16,-1 22 0,1-1 0,0 22 15,-21-22-15,21 21 0,-1-20 16,1 20-16,21 1 0,0-22 15,-21 22-15,21-1 0,0-21 0,0 22 16,0-22-16,0 1 0,0-1 0,0-21 16,21 21-16,0-20 0,1-1 0,-1 0 15,21-21-15,-21 0 0,22 0 16,-1 0-16,0 0 0,1 0 0,20 0 16,1-21-16,-22 0 0,21 21 0,1-22 15</inkml:trace>
  <inkml:trace contextRef="#ctx0" brushRef="#br0" timeOffset="71019.96">10964 12912 0,'0'0'0,"-21"0"15,-21 42 1,42-63 15,0 0-31,21 0 16,-21-1-16,21 1 0,0 0 16,-21-21-16,0 21 0,0-1 15,0-20-15,0 21 0,0-21 0,0 20 16,0-20-16,0 21 0,-21-21 0,0 20 15,-21 1-15,20 0 0,-20 0 16,21 21-16,-21 0 0,-1 0 0,1 0 16,0 0-16,20 21 0,-20 0 0,0 0 15,21 22-15,-22-22 0,22 21 16,-21 1-16,21-1 0,-1 21 0,1-20 16,0 20-16,21-20 0,0-1 0,0 0 15,0 1-15,0-22 16,0 21-16,0-21 0,21 0 0,0 1 15,1-22-15,-1 21 0,0-21 0,0 0 16,21 0-16,-20 0 0,-1 0 16,21-21-16,0-1 0,-20 22 0,20-21 15,0-21-15,-21 21 0,22 0 0,-1-22 16,-21 22-16,22-21 0,-22-1 16,0 1-16,0 0 0,0 21 0,0-22 15,-21 22-15,0 0 0,0 0 0,0 0 16,-21 42-1,0 0-15,0 0 16,21 21-16,-21-20 0,0 20 16,-1 0-16,1 1 0,21-1 15,0-21-15,0 21 0,0-20 0,0 20 16,0-21-16,0 0 0,0 0 0,21-21 16,1 22-16,-1-22 0,21 0 15,-21 0-15,22 0 0,-1 0 0,0 0 16,1 0-16,-1 0 0,0-22 0,1 1 15,-1 0-15,0 0 0,1 0 16,-22 0-16,21-22 0,-21 22 16,22-21-16,-22-1 0,21 1 0,-21 0 0,-21-1 15,21 1-15,-21 0 0,0 21 16,0-1-16,0 1 0,0 0 16,-21 21-16,0 0 0,0 0 15,0 0-15,21 21 0,0 0 0,-21 1 16,21 20-16,0-21 0,0 21 15,0 1-15,0-1 0,21-21 0,-21 22 16,21-1-16,0-21 0,0 21 0,-21-20 16,21-1-16,-21 0 0,22 0 15,-22 0-15,0 0 0,-22-21 16,1 0-16,0 0 0,0 0 16,0 0-16,0 0 0,-1 0 15,22-21-15,-21 0 0,21 0 16,0 0-16,0 0 0,0-1 15,21 1-15</inkml:trace>
  <inkml:trace contextRef="#ctx0" brushRef="#br0" timeOffset="71789.35">13144 12764 0,'22'0'16,"-1"-22"-16,0 1 15,0 0-15,0 0 0,22 0 0,-22-22 16,21 22-16,-21-21 0,22 21 16,-22-22-16,21 1 0,-21 0 0,0-1 15,1-20-15,-1 21 0,0-1 16,-21 1-16,0-22 0,0 22 16,0 21-16,0-21 0,0 20 0,0 1 15,0 0-15,-21 21 0,0 0 16,-1 21-16,1 0 0,0 22 15,-21-1-15,21 0 0,-1 22 0,1-1 16,0 1-16,-21-1 0,21 22 0,-22-21 16,22 20-16,-21 1 0,-1 0 15,1 20-15,21-20 0,-21 0 16,-1-1-16,1 22 0,21-21 0,-22 21 16,22 0-16,-21-1 0,21 1 0,0 0 15,-1-21-15,22 21 0,0-1 16,0-20-16,0 0 0,0-1 0,0-20 15,0-1-15,0 1 0,22-22 0,-1 1 16,21-22-16,-21 0 0,22-21 16,-1 0-16,0-21 0,1 0 0,-1-1 15,21-20-15,1-21 0,-1 20 0,-20-20 16,20-1-16,1 1 0,-1-22 16,-20 0-16,20 1 0,-21-1 0,1-21 15,-22 22-15,0-22 0,-21 21 0,0 0 16,0 1-16,-21 20 0,0 1 15,-22-1-15,1 1 0,-21 20 16,-1 1-16,1 0 0,-1 21 0,22-22 16,-22 22-16,1 21 0,-1-21 15,22 21-15,21 0 0,-22 0 0,43-21 16,22 21 0,-1 0-16,21 0 15,0 0-15,1 0 0,-1 0 0,0 0 16,22 0-16,-22 0 0,22 0 0,-22-21 15,0-1-15,1 22 0,-22-21 16,21 0-16</inkml:trace>
  <inkml:trace contextRef="#ctx0" brushRef="#br0" timeOffset="72220.1">13822 12573 0,'0'0'0,"-21"0"0,-1 0 0,1 0 15,0-21-15,0 21 16,21-21-16,0 0 0,0-1 16,0 1-16,21 21 15,0-21-15,0 21 0,1 0 0,-1-21 16,0 21-16,0 0 0,0 0 0,22 0 16,-22 21-16,21 0 0,-21-21 15,22 21-15,-22 1 0,0 20 16,0-21-16,0 21 0,-21-20 0,0 20 15,0-21-15,0 21 0,0-20 16,0 20-16,0-21 0,-21 0 0,21 0 16,-21 1-16,0-1 0,21 0 15,0-42 1,0 0 0,0-1-16,0 1 0,0 0 15,0 0-15,21 0 0,0-22 0,-21 22 16,21-21-16,0 21 0,1-22 15,-1 22-15,0-21 0,-21 21 0,21 0 16,0-1-16,0 1 0,1 0 16,20 0-16,-21 21 0,0 0 0,0 0 15,1 0-15,-1 0 0,0 0 16,0 21-16,0 0 0,0 0 0,1-21 16</inkml:trace>
  <inkml:trace contextRef="#ctx0" brushRef="#br0" timeOffset="73436.02">14859 12679 0,'0'0'16,"21"0"-16,0 0 0,0 0 0,1 0 16,-1 0-16,0-21 0,0 0 0,0 21 15,0-22-15,1 1 0,-1 0 0,0 0 16,-21-21-16,0 20 0,21 1 16,-21 0-16,0-21 0,0 21 15,0-1-15,-21 22 0,0-21 0,0 21 16,-1 0-16,-20 0 0,21 0 0,-21 0 15,20 21-15,-20-21 0,21 22 16,-21 20-16,20-21 0,-20 0 0,21 22 16,0-22-16,-22 21 0,43-21 0,-21 22 15,0-1-15,21-21 0,-21 21 16,21-20-16,0 20 0,0-21 0,0 0 16,0 0-16,21 1 0,0-22 0,0 0 15,1 21-15,-1-21 16,21 0-16,-21 0 0,22 0 0,-22-21 15,21-1-15,0 1 0,-20 0 0,20 0 16,0 0-16,-21-22 0,22 22 16,-22-21-16,0 0 0,21 20 0,-20-20 15,-1 21-15,-21-21 0,0 20 0,21 1 16,-21 0-16,0 0 0,0 0 16,-21 21-16,0 0 15,-1 0-15,1 21 16,0 0-16,21 0 0,-21 0 0,21 1 15,-21 20-15,21-21 0,0 0 16,0 0-16,0 22 0,0-22 0,0 0 16,0 21-16,21-20 0,0-1 15,0 0-15,0 0 0,1-21 0,-1 21 16,21-21-16,-21 0 0,22 0 16,-1 0-16,0 0 0,1-21 0,-22 0 15,21 0-15,0 21 0,-20-43 0,-1 22 16,0 0-16,0 0 0,0-21 15,0 20-15,1-20 0,-22 21 0,21-21 16,-21 20-16,0-20 0,0 21 0,0 0 16,0 0-16,21 21 0,-21 21 31,0 0-31,0 0 16,0 21-16,0-20 0,-21-1 0,21 21 15,-21-21-15,21 0 0,0 22 16,0-22-16,-22 0 0,22 21 0,-21-20 15,21-1-15,0 0 0,-21 0 16,21 0-16,0 0 16,-21-42-1,21 0 1,0 0-16,0 0 0,0 0 0,0-1 16,0 1-16,0 0 0,0-21 0,0 21 15,21-22-15,0 22 16,0-21-16,1-1 0,-1 22 0,0 0 15,0-21-15,21 21 0,-20 21 0,-1-22 16,21 22-16,-21 0 0,0 0 16,22 0-16,-22 0 0,21 22 0,-21-1 15,1 0-15,-1 21 0,21-21 0,-21 1 16,0 20-16,-21-21 0,0 0 16,22 22-16,-22-22 0,0 0 0,0 0 15,0 21-15,0-20 0,0-1 0,-22 0 16,22 0-16,-21-21 15,0 0-15,0 0 16,21-21 0,-21 0-16,21 0 15,0-1-15,0 1 0,0 0 0,21 0 16,0-21-16,21 20 0,-20 1 0,20-21 16,0 21-16,22-22 0,-22 22 15,22-21-15,-1 21 0,-21 0 0,22-1 16,-1 1-16,-20 0 0,-1 21 0,-21 0 15,22 0-15,-22 21 0,0 0 16,0 1-16,0 20 0,-21-21 0,0 0 16,0 22-16,0-22 0,0 21 15,0-21-15,-21 22 0,0-1 0,0-21 16,0 0-16,-1 22 0,22-22 16,-21 0-16,21 0 0,-21-21 0,21 21 15,0 0-15,0-42 31,21 21-15,0-21-16,22 0 0,-22 0 16,0 0-16,21-1 0,-20 1 0</inkml:trace>
  <inkml:trace contextRef="#ctx0" brushRef="#br0" timeOffset="73835.69">17230 12488 0,'-22'0'31,"1"0"-31,21 22 0,0-1 16,21-21 15,1 0-31,-1 0 0,0 0 16,0 0-16,0 0 0,0 0 0,1-21 16,-1 21-16,21-22 0,-21 22 0,0-21 15,1 0-15,-1 21 0,0-21 16,0 0-16,-21 0 0,0-1 0,21 1 15,-21 0-15,0 0 0,0 0 16,-21 21 0,0 0-16,0 0 0,-22 0 0,22 21 15,-21 0-15,21 21 0,-22-20 0,22-1 16,0 21-16,0-21 0,0 22 16,0-1-16,21-21 0,-22 0 0,22 22 15,0-22-15,0 21 0,0-21 0,0 0 16,22 1-16,-1-1 0,0 0 15,0-21-15,0 21 0,0-21 0,1 0 16,20 0-16,-21 0 0,0 0 0,0 0 16,1 0-16,-1-21 0,0 0 15,0 21-15,0-21 0,0-1 16,1 1-16,-1 0 0</inkml:trace>
  <inkml:trace contextRef="#ctx0" brushRef="#br0" timeOffset="74060.56">18097 12806 0,'0'0'0,"-21"0"16,0 0 15,0 0-16,0 0 17,0 21-32,-1-21 0,1 21 0</inkml:trace>
  <inkml:trace contextRef="#ctx0" brushRef="#br0" timeOffset="76404.05">5270 14499 0,'0'0'0,"0"-21"0,-21 0 0,21 0 0,0 0 15,-21-1-15,21 1 0,0 0 16,0 0-16,0 0 0,0 0 0,0-22 16,0 22-16,0 0 0,0 0 15,0 0-15,0-1 0,0 1 0,0 0 16,0 0-16,0 0 0,0 0 16,-21 21 15,21 21-31,-21 0 15,21 0-15,0 21 0,0 1 0,-21 20 16,21 1-16,-22-1 0,22 22 16,-21 0-16,21-1 0,0 1 15,0 0-15,0 20 0,0 1 0,0 0 16,0 21-16,0-21 0,0 21 0,0 0 16,0 0-16,-21 0 0,21 21 15,-21-21-15,0 21 0,21 0 0,-21 1 16,-1-1-16,1-21 0,0 21 0,0 0 15,21 0-15,-21-21 0,0 21 16,-1-21-16,1-21 0,0 21 0,0-21 16,0 0-16,0-21 15,-1-1-15,1-20 0,0-1 0,21-20 16,-21-1-16,21-21 0,-21 0 16,21-42-16,0 0 0,0 0 15,0-22-15,21-20 0,0-1 16,0 1-16,0-1 0,1-20 0,20-1 15,-21-21-15,21 22 0</inkml:trace>
  <inkml:trace contextRef="#ctx0" brushRef="#br0" timeOffset="77672.19">5630 13991 0,'0'0'0,"-21"0"0,0 0 16,0 0-16,0 0 0,-1 0 16,1 0-16,0 0 15,0 0 1,21-21-16,-21 21 0,21-21 0,0 0 31,0 0-15,21 21-16,0 0 15,21 0-15,1 0 0,20 0 0,1 0 16,-1 0-16,22 0 0,0 0 16,-1-22-16,22 22 0,-21 0 0,42 0 15,0 0-15,0 0 0,0 0 16,21 0-16,0-21 0,-21 21 16,42 0-16,-20 0 0,20 0 0,-21 0 15,21 0-15,-20 0 0,20 0 0,0 0 16,1 0-16,-1 0 0,0 0 15,1 0-15,-22 0 0,21 0 0,-21 0 16,0 0-16,1 0 0,-22 0 16,0 0-16,-22 0 0,1 0 0,-21 0 15,0 0-15,-1 0 0,-20 0 0,-1 21 16,-20-21-16,-22 0 0,21 0 16,-21 0-16,-21 22 31,0-1-16,0 0 1,0 0-16,-21 0 0,21 0 16,-21 1-16,0-1 0,21 21 15,0-21-15,-21 22 0,-1 20 0,1-21 16,0 22-16,0-1 0,21 22 16,-21-21-16,0 20 0,-1 1 0,1 0 15,21 20-15,-21 1 0,0-21 0,0 21 16,0 0-16,21-1 15,-22 1-15,1 21 0,0-21 0,21 21 16,-21-21-16,21 21 0,-21-21 0,21 0 16,0-1-16,-21 1 0,-1 21 15,22-21-15,-21-21 0,21 21 0,0-22 16,-21 22-16,21-21 0,-21-1 0,0 1 16,21 0-16,0-1 0,0-20 15,-21-1-15,21 1 0,-22-1 0,1-20 16,21 20-16,0-20 0,0-22 15,-21 21-15,21-21 0,0 0 0,-21-21 16,21 22-16,-21-22 31,0 0-15,-1 0-16,1 0 0,0 0 16,0 21-16,0-21 0,0 0 15,-22 0-15,22 0 0,0 0 0,-21 21 16,-1-21-16,22 0 0,-21 21 15,-1-21-15,1 21 0,-21-21 0,20 21 16,-20-21-16,-1 22 0,-20-22 16,-1 21-16,0-21 0,-21 21 0,1-21 15,-22 0-15,0 0 0,-22 21 0,1-21 16,-21 0-16,0 0 0,-1 0 16,1 0-16,21 0 0,-22 0 0,22 0 15,0 21-15,-21-21 16,21 0-16,-1 0 0,1 0 0,21 0 15,-21 0-15,0 0 0,21 0 16,0 0-16,0 0 0,0 0 0,21 0 16,21 0-16,-20 0 0,20 0 15,21 0-15,-20 0 0,20 0 0,1 0 16,-1 0-16,22 0 0,-22 0 16,22 0-16,21 21 0,-21-21 0,20 0 15,1 0-15,0 22 16,0-22-16,42 0 31,21-22-31,-20 1 0,-1 0 16</inkml:trace>
  <inkml:trace contextRef="#ctx0" brushRef="#br0" timeOffset="78276.1">6519 15494 0,'0'0'0,"21"-21"0,-21 0 0,0 0 15,0-1-15,0 1 16,-21 21 0,21 21-1,0 1-15,-21 20 16,21-21-16,0 21 0,0 1 0,0-1 16,0 0-16,0 22 0,-21-1 15,21 1-15,0-1 0,0 22 0,-21-21 16,0 20-16,-1-20 0,1 20 0,0-20 15,21-1-15,-21 1 16,0-1-16,21-20 0,-21 20 0,21-20 16,0 20-16,-22-21 0,22 1 15,-21-22-15,21 21 0,0-21 0,-21 1 16,21-1-16,0 0 0,0-42 31,0 0-31,0-1 16,21-20-16,-21 21 0,21-21 15,-21-1-15,22 1 0</inkml:trace>
  <inkml:trace contextRef="#ctx0" brushRef="#br0" timeOffset="79607.66">6562 15388 0,'0'0'0,"0"-21"47,21 0-16,0 21-31,21-21 16,1 21-16,-1-21 0,0 21 15,22-22-15,-22 22 0,22-21 16,20 21-16,-20-21 0,-1 21 0,1 0 16,20-21-16,1 21 0,0 0 15,-1-21-15,1 21 0,0-21 0,-1 21 16,22 0-16,-21-22 0,0 22 16,-22 0-16,22 0 0,-22-21 0,22 21 15,-22 0-15,1 0 0,-1 0 0,-20 0 16,20 0-16,-20-21 0,-1 21 15,-21 0-15,21 0 0,-20 0 16,-1 0-16,0 0 0,0 0 16,0 0-16,0 0 15,1 0 1,-22 21 0,0 0-1,0 1-15,0-1 16,0 0-16,0 0 0,0 0 0,-22 0 15,22 22-15,0-22 0,-21 21 0,21 1 16,0-1-16,0 0 0,0 1 16,0-1-16,0 0 0,0 22 0,0-22 15,0 0-15,-21 22 0,21-1 16,0-20-16,0 20 0,0 1 16,0-22-16,0 22 0,0-1 0,-21-21 15,21 1-15,0-1 0,0 22 16,0-22-16,0 0 0,0-21 0,0 22 15,0-1-15,0 0 0,0 1 0,0-22 16,0 21-16,0-21 0,0 1 16,0 20-16,0-21 0,0 0 0,0 0 15,0 1-15,-21-22 0,21 21 16,-21-21-16,-1 0 16,22 21-16,-21-21 0,0 0 15,0 0-15,0 0 0,0 0 16,-1 0-16,1 0 15,-21 0-15,21 0 0,0 0 0,-22 0 16,22 0-16,-21 0 0,-1 0 16,-20 0-16,-1 0 0,1 0 0,-1 0 15,-41 0-15,20 0 0,-21 0 0,0 0 16,22 0-16,-22 0 0,21 0 16,0 0-16,-20 0 0,20 0 0,0 0 15,-21 0-15,22 0 0,-1 0 16,0 0-16,1 0 0,20 0 0,1 0 15,-1 0-15,22 0 0,-22 0 16,22 0-16,0 0 0,21 0 16,-22 0-16,22 0 0,0 0 0,0 0 15,0 0-15,-1 0 0,1 0 16,21-21 0,0 0 15,-21 21-31,21-22 62,0 44 48,0-44-48,0 1-31,0 0 1,21 21-17,0 0 1,1 0-16,-1-21 16,0 21-16</inkml:trace>
  <inkml:trace contextRef="#ctx0" brushRef="#br0" timeOffset="81683.53">7324 15939 0,'0'0'0,"0"-22"0,0 1 15,0 0-15,0 0 0,0 0 16,0 0-16,0 42 31,0 0-15,0 21-16,0-21 0,0 22 15,0-1-15,0 0 0,0 22 0,0-22 16,0 1-16,0-1 0,0 0 0,0 1 16,0-1-16,0-21 0,0 0 15,0 22-15,0-22 0,-22 0 16,22 0-16,-21-21 31,21-21-15,0 0-16</inkml:trace>
  <inkml:trace contextRef="#ctx0" brushRef="#br0" timeOffset="82256.2">7281 15790 0,'0'0'16,"21"0"31,1 0-47,-1 0 16,0 0-16,21-21 0,1 21 0,-1 0 15,0-21-15,22 21 0,-22 0 0,0 0 16,22 0-16,-22 0 0,22-21 15,-22 21-15,0 0 0,1 0 0,-1 0 16,-21 0-16,22 0 0,-22 0 16,0 0-16,0 0 15,-21 21 1,0 0-16,0 0 16,0 1-16,0-1 15,0 0-15,0 0 16,0 0-16,0 0 15,0 1-15,0-1 0,0 0 16,0 0-16,0 0 0,0 0 0,0 1 16,0-1-16,0 0 0,0 0 15,0 0-15,0 22 0,0-22 0,0 0 16,0 0-16,0 0 0,0 0 16,0 1-16,0-1 0,0 0 0,-21 0 15,0 0-15,0 0 0,-1-21 16,1 22-16,0-22 15,-21 21-15,-1-21 0,22 0 0,-42 21 16,20-21-16,1 0 0,0 0 0,-1 0 16,1 21-16,0-21 0,21 0 15,-22 0-15,22 0 0,0 0 0,0 0 16,0 0-16,-1 0 16,1-21-16,0 21 15,21-21-15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3T11:48:22.3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4635 466 0,'0'0'0,"-21"-21"0,21-1 0,-21 1 15,0 21-15,21-21 16,0 42 15,0 0-31,0 1 0,0-1 16,0 21-16,-21 0 0,21 1 0,0-1 16,-21 0-16,21 22 0,0-1 15,-22 1-15,1 21 0,0-22 16,21 1-16,-21-1 0,0 1 0,0-22 15,21 21-15,0-20 0,-22-1 16,22 0-16,-21-20 0,21 20 0,0-21 16,0 0-16,0 0 0,0-42 47,0 0-47,21 0 0,1 0 0,-22 0 15,21-22-15</inkml:trace>
  <inkml:trace contextRef="#ctx0" brushRef="#br0" timeOffset="167.9">4720 445 0,'0'0'16,"0"-22"-16,21 22 0,-21-21 0,21 21 15</inkml:trace>
  <inkml:trace contextRef="#ctx0" brushRef="#br0" timeOffset="504.71">5038 402 0,'0'0'0,"0"-21"31,0 42-31,0 0 0,0 1 16,0 20-16,0-21 0,0 21 16,0 22-16,0-22 0,0 22 0,-22-1 15,22 1-15,-21-22 16,0 22-16,0-1 0,0 1 0,21-22 15,-21 21-15,-1-20 0,1-1 16,0-21-16,21 22 0,0-22 0,-21 0 16,21 0-16,-21 0 0,21 0 15,0-42 17,0 0-32,-21 0 15,-1 0-15,1 0 0</inkml:trace>
  <inkml:trace contextRef="#ctx0" brushRef="#br0" timeOffset="676.12">4212 1080 0,'0'0'0,"-21"0"0,42 0 16,0 0 0,0 0-16,22 0 0,20 0 15,-20-22-15,20 22 0,1 0 0,20-21 16,-20 21-16,-1-21 0,1 21 15,-1-21-15,-20 21 0,-1-21 0,0 21 16,-21 0-16</inkml:trace>
  <inkml:trace contextRef="#ctx0" brushRef="#br0" timeOffset="1288.77">5630 1185 0,'0'0'0,"21"0"0,1-21 0,-1 21 0,0-21 15,0 0-15,0 0 0,-21 0 16,21-1-16,-21 1 0,0-21 0,0 21 16,0 0-16,0-22 0,0 22 15,-21 0-15,0-21 0,0 20 16,-21 22-16,20-21 0,-20 21 15,21 0-15,-21 0 0,-1 0 0,22 0 16,-21 21-16,-1 1 0,22 20 16,-21 0-16,21 1 0,-22-1 0,22 0 15,-21 1-15,21-1 0,21 0 0,-21-21 16,21 22-16,0-1 0,0-21 16,0 0-16,0 1 0,21-1 0,-21 0 15,21 0-15,0-21 0,21 0 16,-20 0-16,20 0 0,0 0 0,-21 0 15,22-21-15,-1 0 0,-21 21 16,22-21-16,-22-1 0,21 1 16,-21 0-16,0-21 0,1 21 15,-1-1-15,0-20 0,-21 0 0,0 21 16,21-22-16,-21 1 0,0 21 0,0 0 16,0-1-16,0 1 0,0 0 15,0 42 1,-21 22-16,21-22 0,0 0 15,0 21-15,0 1 0,0-22 0,0 21 16,-21 0-16,21-20 0,0 20 16,0-21-16,0 0 0,0 0 15,0 1-15,21-22 0,0 21 0,0-21 16,22 0-16,-22 0 16,0 0-16,21 0 0,1-21 15,-22-1-15,21 22 0,0-21 0,-20 0 16,20-21-16,-21 21 0,0-22 0,0 22 15,1-21-15,-1 21 0</inkml:trace>
  <inkml:trace contextRef="#ctx0" brushRef="#br0" timeOffset="1673.56">6202 910 0,'0'43'16,"0"-22"-16,0 0 16,-21 21-16,21-21 0,-22 22 0,22-22 0,-21 21 15,21 1-15,0-22 0,0 0 16,0 21-16,-21-21 0,21 1 15,0-1-15,0 0 0,-21 0 16,21 0 0,0-42-1,0 0 1,0 0-16,0 0 0,0-1 16,21-20-16,0 21 0,-21-21 15,21-1-15,1 1 0,-1 0 0,0 20 16,21-20-16,-21 0 0,22 21 15,-1-1-15,-21 1 0,22 21 16,-1 0-16,0 0 0,1 21 0,-1 1 16,0-1-16,-21 0 0,1 0 15,-1 21-15,-21-20 0,0 20 0,0-21 16,0 21-16,0-20 0,-21-1 16,-1 0-16,1 21 0,0-21 0,0 1 15,0-22-15,0 21 0,21 0 16,-22-21-16,22 21 0,22-21 31,-1 0-31</inkml:trace>
  <inkml:trace contextRef="#ctx0" brushRef="#br0" timeOffset="2231.23">7514 995 0,'0'0'0,"0"-21"0,0-22 0,0 22 0,0 0 16,-21 0-16,0 0 0,0 0 16,-22 21-16,22 0 0,0 0 0,0 0 15,-22 0-15,22 21 0,-21 0 16,21 0-16,-22 0 0,1 22 0,0-1 16,21-21-16,-22 21 15,22 1-15,0-1 0,0 0 0,0 1 16,21-22-16,-22 21 0,22-21 0,0 1 15,0-1-15,22 0 0,-1-21 16,0 21-16,0-21 0,21 0 0,1 0 16,-22 0-16,21 0 0,1-21 15,-1 21-15,-21-21 0,21 0 0,1-1 16,-22 1-16,21-21 0,1 21 16,-22-22-16,0 1 0,0 0 0,0-1 15,0-20-15,1 21 0,-22-22 16,0 22-16,0-1 0,21-20 0,-21 21 15,0-1-15,0 1 0,0 0 16,0-1-16,0 1 0,0 21 16,-21 21-16,-1 0 15,1 21-15,0 21 16,21 1-16,-21-1 0,21 0 0,0 22 16,0-1-16,-21 1 0,21-1 15,0 1-15,0-1 0,0 1 0,0-22 16,0 0-16,0 1 0,0-22 15,0 21-15,0-21 0,0 1 0,21-1 16,0-21-16,0 0 0,-21 21 0,21-21 16,1 0-16,-1 0 0,0 0 15,21-21-15,-21 21 0,1-21 16,-1-1-16,21 1 0,-21 0 16,0-21-16</inkml:trace>
  <inkml:trace contextRef="#ctx0" brushRef="#br0" timeOffset="2476.09">8318 381 0,'0'0'0,"0"-21"0,0 42 15,0 0 1,-21 0-16,0 22 0,21-1 0,-21 0 16,0 1-16,0 20 0,21-20 15,-22 20-15,1 1 0,0-22 16,0 21-16,0-20 0,21 20 0,-21-20 15,-1-1-15,22-21 0,-21 21 16,21-20-16,0-1 0,0 0 0,0 0 16,0 0-1,21-42 1,1 21-16,-1-21 0,0 0 0</inkml:trace>
  <inkml:trace contextRef="#ctx0" brushRef="#br0" timeOffset="2875.87">8445 974 0,'0'0'0,"-21"0"0,21 21 0,0 0 16,0 0-16,0 0 15,21-21 1,1 0-16,-1 0 15,21 0-15,-21-21 0,0 21 0,1-21 16,20 0-16,-21 0 0,0 0 16,0-1-16,-21 1 0,0 0 0,0 0 15,0 0-15,0 0 16,0-1-16,0 1 0,-21 21 16,0 0-16,0 0 0,0 21 0,-22 1 15,22-1-15,0 0 0,0 21 16,0-21-16,0 22 0,-1-1 0,22 0 15,0-20-15,0 20 0,0-21 16,0 21-16,0-20 0,0-1 0,0 21 16,0-21-16,22 0 15,-1-21-15,0 0 0,0 0 0,21 0 16,-20 0-16,-1 0 0,21 0 0,-21 0 16,0-21-16,22 0 15,-22 0-15,0 0 0</inkml:trace>
  <inkml:trace contextRef="#ctx0" brushRef="#br0" timeOffset="3363.95">9800 445 0,'0'0'0,"-21"0"0,0 0 0,63 0 15,-21 0 1,43 0-16,-22 0 0,22 0 15,-1 0-15,22 0 0,-22-22 0,22 22 16,0 0-16,-1 0 0,1 0 16,0 0-16,-1 0 0,1 0 0,-22 0 15,-20 0-15,-1 0 0,0 0 16,-20 0-16,-44 0 16,1 0-16,-21 0 0</inkml:trace>
  <inkml:trace contextRef="#ctx0" brushRef="#br0" timeOffset="3611.81">10308 423 0,'0'0'0,"0"22"0,0-1 0,-21 0 16,21 0-16,0 0 0,0 0 16,0 22-16,-21-1 0,21 0 15,-21 1-15,-1 20 0,1-20 0,21 20 16,-21-21-16,0 22 15,0-22-15,0 1 0,21-1 0,-22 0 16,22 1-16,-21-22 0,21 21 16,0-21-16,0 0 0,0 1 15,21-22-15,1 0 16,-1 0-16,0-22 0,21 1 16,-21 0-16,22 0 0</inkml:trace>
  <inkml:trace contextRef="#ctx0" brushRef="#br0" timeOffset="4055.7">10689 720 0,'0'0'0,"21"-43"0,0 22 0,-21-21 16,0 21-16,0 0 0,0-1 0,-21 22 31,21 22-31,-21-1 0,0 21 16,0-21-16,0 22 0,-1 20 15,1-21-15,21 22 0,-21-1 0,0-20 16,0 20-16,21-20 0,0-1 0,-21 0 15,-1 1-15,22-22 0,0 21 16,0-21-16,0 0 0,0 1 0,0-1 16,0-42 15,0-1-31,0 1 16,22 0-16,-22 0 0,21-21 0,0 20 15,0-20-15,0 0 0,0-1 16,22 1-16,-22 0 0,21-1 15,1 22-15,-22-21 0,21 21 0,0 21 16,-20 0-16,20 0 0,-21 0 16,21 21-16,-20 0 0,-1 21 0,-21-20 15,0 20-15,0 0 0,0-21 16,0 22-16,0-22 0,0 21 0,0-21 16,-21 1-16,-1-1 0,22 0 15,-21 0-15,0 0 0,21 0 16,21-21 15,-21-21-31,21 0 0,1 21 16</inkml:trace>
  <inkml:trace contextRef="#ctx0" brushRef="#br0" timeOffset="4376.1">11239 1058 0,'22'-21'31,"-1"21"-31,0-21 16,0 21-16,0 0 0,0-21 0,1 0 16,-1 21-16,0-21 15,0 21-15,0-22 0,0 1 0,1 0 16,-1 21-16,0-21 0,-21 0 16,0 0-16,0-1 15,-42 22 1,20 22-16,1-1 0,-21 0 0,21 21 15,-22-21-15,22 22 0,0-1 16,0-21-16,0 22 0,0-22 0,-1 21 16,22-21-16,0 0 0,0 1 0,0-1 15,0 0-15,22 0 0,20-21 16,-21 0-16,21 0 0,1 0 0,-1 0 16,0 0-16,22 0 0,-1 0 15,1-21-15</inkml:trace>
  <inkml:trace contextRef="#ctx0" brushRef="#br0" timeOffset="4899.83">13039 445 0,'0'0'16,"0"-43"-16,0 1 0,21-22 0,-21 22 15,0-21-15,0 41 0,0-20 0,0 0 16,0 21-16,-21 21 0,-1 0 15,1 42 1,0 0-16,0 1 0,0 20 16,0 1-16,-1-1 0,1 1 0,0 20 15,-21 1-15,21 21 0,-1-22 16,-20 22-16,21-21 0,0 21 0,0-22 16,-22 22-16,22-21 0,0 21 0,0 0 15,0-1-15,-1-20 0,1 21 16,-21-21-16,21-1 0,0 1 0,-1 0 15,1-1-15,0-20 0,21 20 0,0-41 16,0-1-16,0 0 0,0 1 16,21-22-16,0 0 0,1-21 0,-1 0 15,21 0-15,-21-21 0,22 0 16,-1-22-16,0 22 0,1-21 16,-1 0-16,0-1 0,1 1 0,-1-22 15,0 22-15,-21-21 0,22-1 0,-22 1 16,-21-22-16,0 21 0,0-20 15,0 20-15,-42-20 0,20 20 0,-20 22 16,21-22-16,-21 22 0,-1 0 0,-20 20 16,42 1-16,-22 0 0,1 0 15,21 0-15,0 21 0,21-21 16,0-1 0,21 22-1,0-21-15,0 21 0,21-21 16,-20 0-16,20 21 0,0-21 15</inkml:trace>
  <inkml:trace contextRef="#ctx0" brushRef="#br0" timeOffset="5271.25">13039 1080 0,'0'-22'0,"0"1"0,0 0 16,0 0-16,0 0 0,0-22 0,0 22 15,0-21-15,0 21 0,21 0 0,0-22 16,0 22-16,0 0 0,22 0 15,-22 0-15,0 21 0,21 0 16,1 0-16,-22 0 0,21 0 16,-21 21-16,0-21 0,22 42 0,-22-21 15,-21 22-15,21-1 0,-21 0 16,21 1-16,-21-1 0,0 0 0,0 1 16,0-22-16,0 21 0,0-21 0,-21 0 15,0 1-15,21-1 0,-21-21 16,0 0-16,-1 0 15,22-21 1,0-1-16,0-20 16,0 21-16,22 0 0,-1-22 0,0 1 15,0 0-15,0-1 16,0 1-16,-21 0 0,22 21 0,-1-22 16,0 22-16,0 0 0,0 0 15,0 21-15,1-21 0,-1 21 16,0 0-16,0 0 0</inkml:trace>
  <inkml:trace contextRef="#ctx0" brushRef="#br0" timeOffset="6352.76">14118 826 0,'0'0'0,"21"0"0,0 0 16,1 0-16,-1 0 0,0-22 16,-21 1-16,0 0 15,21 0-15,-21 0 0,0 0 16,-21-1-16,0 1 15,0 21-15,-22 0 0,22 0 0,0 0 16,-21 0-16,-1 0 0,22 21 16,-21 1-16,-1-1 0,1 21 0,21-21 15,-21 22-15,20-1 0,1 0 16,0 1-16,0-1 0,21-21 0,-21 21 16,21 1-16,0-22 0,0 0 0,0 0 15,0 0-15,21 1 0,0-22 16,0 0-16,0 0 0,1 0 0,20 0 15,-21 0-15,21 0 16,1-22-16,-1 1 0,-21 0 0,22 0 16,-22 0-16,21 0 0,-21-22 15,22 1-15,-22 0 0,0-1 0,0 1 16,0 21-16,-21-22 0,0 1 0,0 21 16,0 0-16,0 0 0,-21 42 31,0 0-31,0 0 0,0 21 15,21-20-15,-22 20 0,22 0 0,-21 1 16,21-22-16,0 21 0,0-21 16,0 0-16,0 1 0,0-1 0,43 0 15,-22 0-15,0-21 0,21 0 16,-21 0-16,22 0 0,-22 0 16,21 0-16,-21 0 0,22 0 0,-22-21 15,21 0-15,-21 0 0,22-22 16,-22 22-16,0-21 0,0-1 0,0 1 15,-21 0-15,22-1 0,-22 22 0,21-21 16,-21 21-16,0 0 0,0-1 16,0 44-1,0-1 1,0 0-16,-21 0 0,-1 21 0,1 1 0,21-22 16,-21 21-16,0 1 0,21-1 15,0-21-15,-21 21 0,21-20 16,-21-1-16,21 0 0,0 0 0,0 0 15,0 0-15,0-42 32,0 0-17,0 0-15,0 0 0,0-22 0,21 22 16,0-21-16,0 21 0,0-22 0,0 1 16,22 0-16,-22-1 0,0 1 15,21 21-15,-20-21 0,-1 20 0,21 1 16,-21 21-16,0 0 0,1 0 15,-1 0-15,0 0 0,0 21 16,0 1-16,-21-1 0,0 21 16,0 0-16,0-20 0,0 20 0,0 0 15,0 1-15,0-1 0,0-21 0,0 21 16,0-20-16,0-1 0,-21 0 16,21 0-16,-21-21 0,21-21 31,0 0-16,0 0-15,0-1 0,0 1 16,0 0-16,21-21 0,21-1 0,-20 1 16,20 0-16,0 21 0,1-22 0,-1 1 15,21 0-15,-20 20 0,-1 1 16,0 0-16,1 21 0,-1 0 16,-21 0-16,0 0 0,1 0 15,-22 21-15,0 0 0,0 22 0,0-22 16,0 21-16,0 1 0,-22-1 0,22 0 15,-21-21-15,0 22 0,0-22 16,0 21-16,0-21 0,21 1 0,0-1 16,0 0-16,21-21 31,0 0-31,21 0 16</inkml:trace>
  <inkml:trace contextRef="#ctx0" brushRef="#br0" timeOffset="6899.04">15896 889 0,'0'0'0,"0"-21"0,42-64 31,-20 64-31,-22 0 0,0 0 16,21 21-16,-21 21 31,-21 0-31,-1 0 15,1 0-15,21 22 0,-21-1 16,0-21-16,0 22 0,0-1 16,21 0-16,0-21 0,0 22 15,0-22-15,0 0 0,0 0 0,0 0 16,0 1-16,21-1 0,0 0 0,0-21 16,0 0-16,0 0 0,1 0 15,20 0-15,-21 0 0,21 0 0,-20-21 16,20 0-16,0-1 0,1 1 15,-1 0-15,-21 0 0,21-21 0,1 20 16,-1-20-16,-21 0 0,0-1 16,1 1-16,-1 0 0,-21 21 15,21-1-15,-21 1 0,0 0 0,0 0 16,-21 21-16,0 0 16,-1 0-16,1 21 0,0 0 0,0 0 15,0 1-15,0-1 0,-1 21 16,1-21-16,21 22 0,0-22 0,0 21 15,0-21-15,0 22 0,0-22 0,0 0 16,0 0-16,0 21 0,0-20 16,0-1-16,0 0 0,0 0 15,0 0-15,-21 0 32,0-21-32,0 0 0,0 0 0,-1 0 15,1 0 1,0 0-16,0-21 0</inkml:trace>
  <inkml:trace contextRef="#ctx0" brushRef="#br0" timeOffset="7664.04">4403 2011 0,'-43'0'16,"86"0"-16,-149 0 0,63 0 0,1 0 0,0 0 16,-1 0-16,22 0 0,-21 0 0,21 0 15,21 21 17,21-21-32,0 0 0,21 21 15,1-21-15,-1 0 0,43 0 0,-22 0 16,43 0-16,0 0 0,21 0 15,0 0-15,21 0 0,0 0 16,22 0-16,20 0 0,1 0 0,20 0 16,1 0-16,21 0 0,0 0 15,42 0-15,-21 0 0,21 0 0,21 0 16,1 0-16,-1 0 0,0 0 0,22 0 16,-22 0-16,22 0 0,-1 0 15,1-21-15,-1 21 0,1 0 0,-1 0 16,1 0-16,-22-21 0,21 21 15,-20 0-15,-1-21 0,-21 21 16,0-21-16,-21 21 0,0-22 0,-21 22 16,-21 0-16,0-21 0,-43 21 15,0 0-15,-21-21 0,-21 0 0,-21 21 16,-21 0-16,-22 0 0,1 0 16,-22-21-16,-21 21 0,22 0 0,-64 0 31,-1 21-31,-20 0 15,0-21-15,-22 21 0,-20-21 0</inkml:trace>
  <inkml:trace contextRef="#ctx0" brushRef="#br0" timeOffset="8500.07">3831 4191 0,'0'0'0,"0"-21"0,0-106 31,0 106-31,0-22 0,0 22 0,0 0 0,0 0 16,0 0-16,0 0 0,0-1 15,0 1-15,0 0 0,-21 21 16,0 0-16,0 0 16,-1 0-16,22 21 15,-21 0-15,0 1 0,21 20 16,-21 0-16,0 22 0,21-22 16,-21 22-16,21 20 0,0-20 0,0-1 15,-22 22-15,22 0 0,0 20 0,-21-20 16,21 21-16,-21 21 0,0-21 15,0 21-15,0 0 0,-1 0 0,-20 21 16,21-21-16,-21 21 0,20 0 16,-20 0-16,21 1 0,-21 20 0,-1-21 15,22 21-15,-21 22 0,-1-22 0,1 22 16,0-1-16,-1 1 0,22-1 16,-21 22-16,0-22 0,-1 1 0,1 21 15,21-22-15,-22 1 16,1-1-16,21 1 0,-21-22 0,20 0 15,-20 1-15,0-1 0,-1 0 0,22-21 16,-21 1-16,0-22 0,-1 0 16,1-22-16,0 1 0,-1-21 0,22 0 15,-21-22-15,21-21 0,-1 1 0,22-22 16,0-42 0,0-22-16,0 1 0,0-21 0,0-22 15,0 0-15</inkml:trace>
  <inkml:trace contextRef="#ctx0" brushRef="#br0" timeOffset="10391.67">3725 3789 0,'0'0'0,"-21"0"15,21-21 1,0 0-1,21 21 1,0 0-16,1-22 16,20 22-16,0 0 0,1 0 0,-1-21 15,21 21-15,1-21 0,-1 21 16,22 0-16,21-21 0,0 21 0,0-21 16,21 21-16,0-21 0,0 21 15,0 0-15,0-22 0,21 22 0,0 0 16,-21-21-16,21 21 0,0-21 15,22 21-15,-1 0 0,0 0 0,1 0 16,-1 0-16,-21 0 0,21 0 16,1-21-16,-1 21 0,22 0 15,-22 0-15,-21 0 0,21 0 0,1 0 0,-22 0 16,21 0-16,1 0 16,-22 0-16,-21 0 0,0-21 0,0 21 15,0 0-15,0 0 0,-21 0 16,21 0-16,-22 0 0,-20 0 0,0 0 15,-1 0-15,-20 0 0,-22 0 0,1 0 16,-1 0-16,-21 0 0,0 0 16,0 0-16,1 0 0,-1 0 31,-21 21-15,0 0-16,0 0 15,0 0-15,-21 1 0,21-1 16,-22 0-16,22 0 0,0 0 0,-21 0 15,0 1-15,0 20 0,21-21 16,-21 21-16,0 1 0,-1-1 0,22 22 16,-21-1-16,21 1 0,-21-1 0,21 1 15,-21 20-15,21-20 0,0 20 16,0 1-16,0 21 0,0-21 0,0 20 16,0 1-16,0 0 0,0 0 15,-21 0-15,0 0 0,21 21 0,-22-22 16,1 1-16,21 21 0,-21-21 0,0 0 15,0 21-15,0 0 16,21 0-16,-22 0 0,1-21 0,0 21 16,21 21-16,-21-21 0,21 0 0,-21 0 15,0 0-15,21 0 0,0 0 16,-22 21-16,22-21 0,-21 0 0,21 0 16,-21 0-16,0 0 0,21 21 0,-21-21 15,0 0-15,-1 0 0,22-21 16,-21 21-16,0 0 0,0 0 0,21 0 15,-21-21-15,0 0 0,-1 21 0,1-21 16,21-1-16,-21 1 0,0 0 16,21 0-16,-21-21 0,0-1 0,-1 22 15,22-21-15,-21-1 0,0 1 16,21 0-16,-21-22 0,0 22 0,0 0 16,-1-22-16,1 1 0,0-1 15,0-21-15,0 22 0,0-22 0,21 1 16,-22-1-16,1 0 0,0 1 0,0-1 15,0 0-15,0-21 0,-1 1 16,22-1-16,-21 0 0,0 0 0,0 0 16,0-21-16,0 0 0,-1 21 0,1-21 15,0 0-15,0 0 0,-21 0 16,20 0-16,-20 0 0,0 0 0,-1 0 16,-20 0-16,21-21 0,-22 21 0,1-21 15,-22 21-15,21-21 0,-41 21 16,20 0-16,-21-21 0,0 0 15,-21 21-15,21 0 0,-21 0 0,0 0 16,-21 0-16,0-22 0,-21 22 0,21 0 16,-22 0-16,1 0 0,-22 0 15,22 0-15,0 0 0,-22 0 0,22 0 16,-22 0-16,22 0 0,-21 0 0,-1 0 16,22 0-16,-22 0 0,22 0 15,0 0-15,-1 0 0,1 0 0,21 22 16,0-22-16,-1 0 0,1 0 15,21 0-15,0 0 0,0 0 16,0 0-16,0 0 0,21 0 0,1 0 16,20 0-16,0 0 0,22 0 15,-1 0-15,22 0 0,0 0 0,-1 0 16,22-22-16,0 22 0,0 0 16,21-21-16,0 0 31,0 0 109,0 0-124,0 0 0,21-1-16,-21 1 0,21 0 15,-21 0-15,0 0 0,0 0 16,0-1-16,0 1 0,0 0 0,0 0 16,0 0-16,0 0 0,0-1 15,0 1-15,0 0 0,0 0 0,21 0 16,-21 0-16</inkml:trace>
  <inkml:trace contextRef="#ctx0" brushRef="#br0" timeOffset="11811.67">4911 6646 0,'0'0'0,"42"-63"31,-42 42-31,0 42 47,0 0-31,-21 21-16,0 1 0,21-1 0,-22 0 15,1 1-15,0 20 0,21 1 0,-21-1 16,0 22-16,0 0 0,-1-1 16,22 1-16,-21 0 0,0 20 0,0-20 15,21 0-15,-21 21 0,0-1 0,-1 1 16,22 0-16,-21 0 0,0-21 15,0 20-15,21 1 0,-21 0 0,0 0 16,-1 0-16,1-22 0,21 22 0,-21-21 16,21 0-16,-21-1 0,21 1 15,0 0-15,-21-1 0,21-20 16,0-1-16,-21 22 0,21-43 0,0 22 16,0-22-16,0 0 0,0 1 0,0-1 15,0-21-15,0 0 0,0 1 16,0-44-1,0 1 1,0-21-16,0 21 0,0-22 16,0 1-16</inkml:trace>
  <inkml:trace contextRef="#ctx0" brushRef="#br0" timeOffset="13349.65">5101 6541 0,'0'0'0,"-21"0"0,0 0 15,0 0-15,-1 0 16,44 0 31,-1 0-47,0 0 0,0 0 15,21 0-15,-20 0 0,20 0 0,21 0 16,1-22-16,21 22 0,-1 0 16,1 0-16,21-21 0,0 21 0,-1 0 15,1-21-15,21 0 0,0 21 16,0-21-16,0 21 0,21-21 0,-21 21 16,0-22-16,0 22 0,22 0 15,-22-21-15,0 21 0,21-21 16,-21 21-16,21 0 0,-21 0 0,-21 0 15,21 0-15,-21 0 0,-1 0 0,1 0 16,0 0-16,0 0 0,0 0 16,-22 0-16,1 0 0,-21 0 0,-1 0 15,1 0-15,-22 0 0,0 0 16,-21 0-16,22 0 0,-43 21 0,21-21 16,-21 21-16,0 1 15,0-1-15,0 0 16,0 0-16,0 0 0,0 0 15,0 1-15,0-1 0,0 0 16,0 0-16,0 0 0,0 22 16,-21-22-16,21 21 0,0-21 0,0 22 15,0-1-15,0 0 0,0 1 0,0-1 16,-21 21-16,21-20 0,-22 20 16,22 1-16,0 20 0,0-20 0,-21-1 15,21 22-15,-21-21 0,21-1 0,-21 22 16,0-22-16,21 22 0,0-22 15,-21 22-15,-1 0 0,1-1 0,21-20 16,-21 21-16,0-1 0,21-20 0,-21 20 16,0 1-16,21 0 0,-22-22 15,1 22-15,0 0 0,0-22 16,0 22-16,0-22 0,21 1 0,-22-1 16,1-20-16,0 20 0,0 1 0,21-22 15,-21 0-15,0 1 0,-1-1 16,22 0-16,0 1 0,-21-22 0,0 0 15,0 0-15,21 0 0,-21 0 16,0-21-16,-1 0 16,1 0-16,0 0 15,0 0-15,0 0 0,0 0 16,-1 0-16,1 0 0,-21 0 16,21 0-16,0 0 0,-22 0 0,1 0 15,0 0-15,-1 0 0,1 0 16,-22 0-16,1 0 0,-1 0 0,-20 0 15,-1 0-15,-21 0 0,22 0 0,-22 0 16,-21 0-16,21 0 0,-21 0 16,-21 0-16,21 0 0,-21 0 0,21 0 15,0 0-15,0 0 0,0 0 0,0 0 16,0 0-16,0 0 0,21 0 0,-21 0 16,21 0-16,0 0 0,21-21 15,1 21-15,-1 0 0,0-21 0,22 21 16,-1 0-16,1 0 0,-1-21 0,22 21 15,0-21-15,-1 21 16,22 0-16,-21 0 0,21 0 0,0 0 16,-1-21-16,1 21 0,0 0 0,0 0 15,0 0 1,21-22 0,-21 22 46,-1 0-46,1 0-16,0 0 15,0 0 1,0 0-16,0 22 16,-1-22-16,1 0 15,0 0-15,0 0 16,21 21-16,21-21 62,0 0-62,0 0 0,1 0 16,-1-21-16</inkml:trace>
  <inkml:trace contextRef="#ctx0" brushRef="#br0" timeOffset="15980.08">5355 7514 0,'0'-21'0,"0"42"0,0-63 16,0 21-1,0 42 1,0 0-16,0 0 16,0 0-16,0 1 0,0 20 15,-21 0-15,21 1 0,0-1 0,0 21 16,0-20-16,-21 20 0,21 1 0,-21-1 16,-1 1-16,22-1 15,0 1-15,-21-1 0,21 1 0,-21-22 16,0 0-16,21 1 0,0-1 0,0-21 15,-21 22-15,21-22 0,0 0 0,-21 0 16,21-42 15,21 0-31,-21 0 0,21-1 16,-21-20-16,0 21 0,21-21 16</inkml:trace>
  <inkml:trace contextRef="#ctx0" brushRef="#br0" timeOffset="16464.81">5397 7472 0,'-21'0'0</inkml:trace>
  <inkml:trace contextRef="#ctx0" brushRef="#br0" timeOffset="16972.41">5397 7472 0,'0'21'0,"22"-21"47,-1 0-31,0-21-16,0 21 0,0 0 15,0-21-15,1 21 0,-1 0 16,0 0-16,0 0 0,21 0 0,-20 0 16,-1 0-16,0 0 0,0 0 0,-21 21 15,21 0-15,-21 0 0,21 0 16,-21 1-16,0-1 0,0 0 15,0 0-15,0 0 0,22-21 47,-22-21-47,0 0 16,0 0 0,0 0-16,0-1 0,-22 1 15,1 0-15,0 0 0,0 0 16,0 21-16,0 0 0,-1 0 15,-20 0-15,21 0 0,0 0 0,-22 21 16,22-21-16,0 42 0,-21-21 16,21 1-16,-22 20 0,22 0 0,-21 1 15,21-1-15,-1 21 0,-20-20 0,21 20 16,0 1-16,0-1 16,-1 1-16,1-22 0,21 22 0,-21-1 15,21-21-15,0 1 0,0-1 0,0 0 16,0-20-16,21 20 0,0-21 15,1 0-15,-1 0 0,0 1 0,0-22 16,21 21-16,-20-21 0,20 0 0,-21 0 16,21 0-16,1 0 0,-1 0 0,-21-21 15,22-1-15,-1 22 0,0-21 16,-21 0-16,22 0 0</inkml:trace>
  <inkml:trace contextRef="#ctx0" brushRef="#br0" timeOffset="17701.15">6096 7959 0,'0'0'0,"0"-21"16,0-1-16,-21 1 15,0 21-15,-1 0 0,1 0 16,0 0-16,-21 0 0,21 21 0,-22-21 16,22 22-16,-21-1 0,21 21 15,-22-21-15,22 22 0,-21-1 0,21 0 16,-1-21-16,1 22 0,0-1 0,21 0 15,-21-20-15,21-1 0,0 21 0,0-21 16,0 0-16,0 1 16,21-1-16,0-21 0,0 0 0,1 0 15,-1 0-15,0 0 0,0 0 16,21 0-16,-20-21 0,20-1 16,-21 22-16,21-21 0,-20 0 0,20-21 15,-21 21-15,21-22 0,-20 22 0,-1-21 16,0-1-16,0 22 0,0-21 15,-21 0-15,0 20 0,0-20 0,0 21 16,0 0-16,0 0 0,-21 42 31,21 0-31,-21 0 0,0 0 16,0 22-16,21-22 0,-22 21 16,22 0-16,-21-20 0,21 20 15,0-21-15,0 0 0,0 22 0,0-22 16,0 0-16,0 0 0,0 0 0,21 0 15,1-21-15,-1 0 0,0 0 16,0 0-16,0 0 0,0 0 16,1-21-16,-1 21 0,0-21 0,21 0 15,-21 0-15,1-22 0,20 22 0,-21-21 16,0 0-16,0-1 0,22 1 16,-22-22-16,0 22 0,0-21 0,0 20 15,-21-20-15,22 20 0,-22 1 0,21 0 16,-21 21-16,21-22 0,-21 22 15,0 0-15,0 42 32,0 21-32,-21-20 0,0 20 15,-1-21-15,1 21 0,0 1 0,0 20 16,0-20-16,21 20 0,-21-21 0,-1 1 16,1 20-16,0-20 0,21-1 15,-21-21-15,21 21 0,0-20 0,0 20 16,0-21-16,0 0 0,0 0 0,0 1 15,21-22 1,0 0-16,0-22 16,1 1-16,-1 0 0,0 0 0,0 0 15</inkml:trace>
  <inkml:trace contextRef="#ctx0" brushRef="#br0" timeOffset="18079.93">6646 8192 0,'0'0'0,"0"21"16,21-21 15,1 0-31,-1 0 0,0-21 0,0-1 16,0 22-16,0-21 0,1 0 15,-1 0-15,0 21 0,-21-21 16,21 0-16,-21-1 0,21 22 0,-21-21 15,-21 21 1,0 0 0,0 0-16,0 21 0,-22 1 0,22-1 15,0 0-15,0 0 0,0 0 16,-1 22-16,1-22 0,0 0 0,21 0 16,0 0-16,0 0 0,0 1 0,0-1 15,0 0-15,21 0 16,0-21-16,1 0 0,-1 0 0,21 0 15,-21 0-15,22 0 0,-1 0 0,0 0 16,-21-21-16,22 21 0,-1-21 16,0 0-16,-20-1 0,20 1 15,-21 0-15,0 0 0</inkml:trace>
  <inkml:trace contextRef="#ctx0" brushRef="#br0" timeOffset="18492.05">7239 8043 0,'0'22'31,"-21"-1"-31,21 0 0,0 0 16,0 0-16,-21 0 0,21 1 0,-22-1 16,22 0-16,-21 0 0,21 0 0,0 0 15,0 1-15,-21-1 0,21 0 16,0 0-16,-21-21 0,21 21 16,0-42 30,0 0-46,0 0 16,0 0-16,0-22 0,0 22 0,21 0 16,0-21-16,0 20 0,1-20 15,20 0-15,-21 21 0,0-1 0,22 1 16,-22 0-16,21 21 0,-21 0 0,22 0 16,-1 0-16,-21 0 15,0 21-15,22 0 0,-22 1 0,-21-1 16,0 21-16,0-21 0,0 22 0,0-22 15,0 0-15,0 0 0,0 21 0,-21-20 16,-1-1-16,1 0 0,0-21 16,21 21-16,-21 0 0,0-21 0,21 21 15,0-42 17,21 0-32,0 21 0</inkml:trace>
  <inkml:trace contextRef="#ctx0" brushRef="#br0" timeOffset="19016.06">8107 8022 0,'0'0'0,"0"-21"0,0 0 16,-21 0-16,-1 21 15,1 0-15,0-21 0,0 21 0,0 0 16,0 0-16,-1 0 0,1 0 0,0 21 15,0 0-15,0 0 0,0 0 16,-22 0-16,22 22 0,0-22 0,21 21 16,-21-21-16,0 22 0,21-22 0,0 21 15,0-21-15,0 1 0,0-1 16,0 0-16,0 0 0,21 0 16,0 0-16,0-21 0,0 0 15,22 0-15,-22 0 0,0 0 0,21 0 16,-21-21-16,22 21 0,-22-21 15,21 0-15,-21 0 0,22 0 0,-22-22 16,0 22-16,0-21 0,0-1 0,1 1 16,-1 0-16,0-1 0,0-20 15,-21 21-15,21-1 0,-21 1 0,0 21 16,0-22-16,0 22 0,0 0 16,0 0-16,0 0 0,-21 42 31,21 0-31,0 0 0,0 0 15,-21 22-15,21-1 0,-21 0 0,21 1 16,-21-1-16,21 0 0,-22 1 16,22-1-16,0 0 0,0 1 0,0-22 15,0 21-15,0-21 0,0 1 0,0-1 16,0 0-16,0 0 0,22 0 16,-1-21-16,0 0 0,0 0 0,0 0 15,0 0-15,1 0 0,-1 0 16,0 0-16</inkml:trace>
  <inkml:trace contextRef="#ctx0" brushRef="#br0" timeOffset="19339.84">8467 8234 0,'0'0'0,"0"-21"0,0 0 16,21-1 0,-21 1-1,21 21-15,0-21 16,0 21-16,-21-21 0,21 0 0,1 0 15,-22-1-15,0 1 16,21 21-16,-21-21 16,-21 21-1,-1 21 1,1 0-16,0 1 16,21-1-16,-21 0 0,0 0 0,21 0 15,0 0-15,0 1 0,0-1 0,0 0 16,0 0-16,0 0 0,0 0 15,0 1-15,0-1 0,21-21 16,0 21-16,0-21 16,0 0-16,1 0 0,-1 0 15,0-21-15,0 0 16</inkml:trace>
  <inkml:trace contextRef="#ctx0" brushRef="#br0" timeOffset="19644.66">8678 8234 0,'0'0'0,"21"-21"0,-21 0 15,0-1-15,22 1 0,-22-21 16,21 21-16,0 0 0,-21-1 0,0 1 15,21 0-15,0 0 0,0 21 0,-21-21 16,22 21-16,-1 0 16,0 0-16,0 0 15,0 21-15,-21 0 0,21 0 0,-21 0 16,0 1-16,0-1 0,0 21 16,0-21-16,0 0 0,0 1 0,0 20 15,0-21-15,0 0 0,0 0 0,0 1 16,0-1-16,-21-21 31,0 0-31,0 0 16,21-21-16,0-1 0,0 1 15,0 0-15,0 0 16,0 0-16,21 0 0,0-1 16,0 1-16,1 0 0,-1 0 0,0 0 15,0 21-15,-21-21 0,21-1 16,0 22-16,1-21 0</inkml:trace>
  <inkml:trace contextRef="#ctx0" brushRef="#br1" timeOffset="29747.82">5884 3429 0,'0'0'0,"21"0"15,-21-21-15,0 0 16,22 21-16,-22-21 16,0-1-1,-22 22 16,1 0-31,0 0 16,0 0-16,21 22 0,-21-1 0,0 0 16,-1 0-16,22 0 0,0 0 15,-21 1-15,21-1 0,-21 0 0,21 0 16,0 0-16,0 0 0,0 1 16,0-1-16,0 0 0,21-21 15,0 0-15,1 21 0,-1-21 0,0 0 16,0 0-16,0 0 0,0 0 15,1 0-15,-1 0 0,0 0 16,0-21-16,0 0 0,0 21 16,-21-21-16,22-1 0,-1 1 0,-21 0 15,0 0-15,0 0 0,0 0 0,0-1 16,0 1-16,0 0 0,0 0 16,0 0-16,0 0 0,0-1 0,0 1 15,-21 0-15,-1 21 0,1 0 16,0-21-16,0 21 0,0 0 0,0 0 15,-1 0-15,1 0 0,-21 21 0,21-21 16,0 21-16,-22 0 0,22 1 16,0-1-16,0 0 0,0 0 0,21 0 15,0 22-15,0-22 16,0 0-16,0 0 0,0 0 0,0 0 16,0 1-16,21-1 0,0-21 0,0 21 15,0 0-15,0-21 0,1 0 16,-1 0-16,0 21 0,21-21 0,-21 0 15,1 0-15,-1 0 0,0 0 16,0-21-16,0 21 0,0-21 0,-21 0 16,22 0-16,-22-1 0,0 1 15,0 0-15,0 0 0,0-21 16,0 20-16,0 1 0,0 0 0,0-21 16,-22 21-16,1-1 15,0 1-15,0 0 0,0 21 16,0 0-16,-1 0 15,1 0-15,0 0 0,0 0 16,0 21-16,0 0 0,-1-21 0,22 22 16,-21-1-16,0 0 0,21 21 15,0-21-15,-21 1 0,21-1 0,0 0 16,0 0-16,0 0 0,0 0 16,0 1-16,21-1 0,0 0 15,0-21-15,1 0 0,-1 21 16,0-21-16,0 0 0,0 0 15,0 0-15,1-21 0,-1 0 16,0 21-16,-21-21 0,0-1 16,0 1-16,0 0 15,0 0-15,0-21 0,0 20 0,0 1 16,0 0-16,0 0 0,0 0 16,0 0-16,-21-1 0,21 1 0,-21 21 15,-1 0-15,1 0 16,0 0-16,0 0 0,0 21 15,21 1-15,-21-1 0,-1 0 0,1 0 16,21 0-16,0 0 0,-21 1 16,21-1-16,0 0 0,0 0 0,0 0 15,0 0-15,0 1 0,0-1 16,21 0-16,0-21 16,1 0-16,-1 0 0,0 0 15,0 0-15,0 0 0,0 0 16,1 0-16,-1-21 0,0 21 0,-21-21 15,21-1-15,-21 1 16,0 0-16,0 0 0,0 0 16,0 0-16,0-1 0,0 1 0,-21 0 15,21 0-15,-21 0 0,0 21 16,-1 0-16,1 0 16,0 0-16,0 0 15,0 21-15,21 0 0,0 0 16,-21 0-16,-1 1 0,22-1 0,0 0 15,-21 0-15,21 0 16,0 0-16,0 1 0,0-1 16,21-21-16,1 0 15,-1 0-15,0 0 0,0 0 16,0 0-16,0 0 0,1 0 16,-22-21-16,0-1 0,21 22 15,-21-21-15,0 0 0,0 0 0,0 0 16,0 0-16,0-1 15,0 1-15,-21 21 0,21-21 0,-22 0 16,1 0-16,21 0 0,-21 21 0,0 0 16,0 0-16,0 0 15,-1 0-15,1 21 0,21 0 16,0 0-16,-21 0 0,0 0 16,21 1-16,0-1 0,0 0 0,0 0 15,0 0-15,0 0 0,0 1 16,0-1-16,0 0 0,21-21 15,0 21-15,0-21 0,1 0 16,-1 0 0,0 0-16,0 0 0,0 0 0,0 0 0,-21-21 15,22 0-15,-1 21 0,-21-21 16,21-1-16,-21 1 0,0 0 16,0 0-16,0 0 0,0 0 0,0-1 15,0 1-15,0 0 16,0 0-16,-21 21 0,0 0 15,-1 0-15,1 21 16,0 0-16,0 0 16,21 1-16,0-1 0,0 0 15,0 0-15,0 0 16,0 0-16,21 1 16,0-22-16,0 0 15,1 0 1,-1 0-16,-21-22 15,21 22-15,-21-21 16,0 0-16,0 0 16,0 0-16,0 0 0,0-1 15,0 1-15,-21 21 16,21-21-16,-21 21 0,-1 0 16,1 0-16,21 21 15,-21 0-15,21 1 0,-21-1 16,21 0-16,0 0 15,0 0-15,0 0 0,0 1 16,0-1-16,0 0 0,21-21 16,0 0-16,0 0 15,1 0-15,-1 0 0,0 0 16,0 0-16,0 0 16,0-21-16,-21 0 0,0-1 15,22 1-15,-22 0 0,0 0 16,0 0-16,0 0 15,-22-1-15,1 22 0,21-21 0,-21 21 16,0 0-16,0 0 16,0 0-16,-1 0 0,1 21 15,21 1-15,0-1 0,0 0 0,-21-21 16,21 21-16,0 0 16,0 0-16,0 1 0,0-1 0,0 0 15,21 0 1,0-21-1,1 0-15,-1 0 0,0 0 16,0 0-16,0 0 0,-21-21 16,21 0-16,-21 0 0,22 21 15,-22-22-15,0 1 0,0 0 16,0 0-16,0 0 0,0 0 16,0-1-16,-22 22 0,1-21 0,21 0 15,-21 21-15,0 0 16,0 0-16,0 0 0,-1 0 15,1 21-15,0-21 16,21 21-16,-21 1 0,21-1 0,0 0 16,0 0-16,0 0 0,0 0 0,0 1 15,0-1-15,0 0 16,21-21-16,0 21 0,0-21 16,1 0-16,-1 0 15,0 0-15,0 0 0,0 0 16,0-21-16,1 0 15,-22 0 1,0-1-16,0 1 0,0 0 0,0 0 16,0 0-16,0 0 0,0-1 15,-22 1-15,22 0 0,-21 0 0,0 21 16,21-21-16,-21 21 0,0 0 16,0 0-16,-1 0 15,1 0-15,21 21 0,-21 0 16,21 0-16,0 0 0,0 22 15,0-22-15,0 0 0,0 0 0,0 0 16,0 1-16,21-1 0,0-21 16,1 21-16,-1-21 15,0 0-15,0 0 0,0 0 16,0 0-16,1 0 16,-1 0-16,-21-21 0,21 0 0,0-1 15,-21 1-15,0 0 16,0 0-16,0 0 0,0 0 15,0-1-15,0 1 0,0 0 0,-21 0 16,0 0-16,0 21 0,21-21 16,-22 21-16,1 0 0,0 0 0,0 0 15,0 0-15,0 0 16,-1 21-16,1 0 0,0 0 0,0 0 16,0 0-16,21 1 0,0 20 15,0-21-15,-21 0 0,21 0 16,0 1-16,0-1 0,0 0 0,21 0 15,0 0-15,0-21 0,0 0 16,0 21-16,1-21 0,-1 0 16,0 0-16,0 0 0,0 0 0,0 0 15,1-21-15,-1 21 0,0-21 16,0 21-16,0-21 0,-21 0 0,0 0 16,21-1-16,-21 1 0,0 0 0,0 0 15,0 0-15,0 0 0,-21-22 16,21 22-16,-21 0 0,0 0 0,0 21 15,0-21-15,-1 21 16,1 0-16,0 0 0,0 0 0,0 0 16,21 21-16,-21-21 0,21 21 15,-22 0-15,22 0 0,0 0 0,0 1 16,0-1-16,0 0 0,0 0 0,0 0 16,0 0-16,0 1 15,0-1-15,22-21 0,-1 0 0,-21 21 16,21-21-16,0 0 15,0 0-15,0 0 0,1 0 16,-1 0 0,0-21-16,-21 0 15,0-1-15,0 1 16,0 0 0,-21 21 46,21 21-62,-21-21 16,21 21-16,-22-42 78,22 0-63,-21 21-15,21-21 0,0 0 16,0 0 0,0-1-16,0 1 15,0 0-15,0 0 16,0 0-16,0 0 16,0-1-16,0 1 0,0 0 15,0 0-15,0 0 16,21 0-16,-21-1 0,22 1 0,-22 0 15,21 0-15,0 0 16,0 21-16,0-21 0,-21-1 16,21 1-16,1 21 0,-1-21 0,0 0 15,0 0-15,0 21 16,0-21-16,1 21 0,-1-22 0,0 22 16,0 0-16,0-21 0,0 21 15,1 0-15,-1-21 0,21 21 0,-21 0 16,0 0-16,1 0 0,20 0 15,-21 0-15,21 0 0,1 0 0,-1 0 16,-21 0-16,22 0 0,-1 0 0,0 0 16,1 0-16,-1 0 0,0 0 15,-21 21-15,22-21 0,-22 0 0,21 21 16,-21-21-16,1 0 16,-1 22-16,21-22 0,-21 21 0,0-21 15,1 21-15,-1 0 0,0 0 16,0-21-16,0 21 0,0 1 15,1-22-15,-1 21 0,0 0 0,0 0 16,0 0-16,0 0 0,1 1 16,-1-1-16,0 0 0,0 0 15,0 21-15,0-20 0,1-1 0,-1 0 16,0 0-16,0 0 0,0 0 16,22 22-16,-43-22 0,21 0 0,0 0 15,0 0-15,0 1 0,0-1 0,1 0 16,-22 21-16,0-21 0,21 1 15,0-1-15,-21 0 0,0 0 0,0 0 16,21 0-16,-21 1 0,0-1 16,21 21-16,-21-21 0,0 0 0,0 22 15,0-22-15,0 0 0,0 21 0,0-20 16,0-1-16,0 21 0,0-21 16,0 0-16,0 1 0,0 20 0,0-21 15,0 0-15,0 22 0,-21-22 0,21 21 16,-21-21-16,0 0 0,21 22 15,0-22-15,-21 0 0,-1 21 0,22-20 16,-21 20-16,21-21 0,0 21 16,0-20-16,-21 20 0,21-21 15,0 21-15,-21 1 0,21-22 0,0 0 16,0 21-16,0-20 0,0-1 0,-21 21 16,21-21-16,-21 0 0,21 1 15,0-1-15,0 0 0,-22 0 0,22 0 16,-21-21-16,21 21 0,0 1 0,0-1 15,-21 0-15,21 0 16,-21 0-16,21 0 0,-21 1 16,21-1-16,0 0 0,-21 0 15,21 0-15,-22-21 16,22 21-16,0 1 0,-21-1 16,21 0-16,-21 0 0,21 0 15,0 0-15,-21 1 16,21-1-16,-21 0 0,21 0 15,0 0-15,-21-21 0,-1 21 0,22 1 16,-21-22-16,21 21 0,-21 0 16,21 0-16,-21-21 0,21 21 15,0 0-15,-21-21 16,21 22-16,-21-22 16,21 21-16,-22 0 15,22 0 1,-21-21-16,21 21 0,-21 0 15,21 1-15,0-1 16,-21-21-16,21 21 16,-21-21-16,21 21 0,-21-21 15,21 21-15,-22-21 16,22 21-16,-21-21 16,21 22-16,0-1 46,-21-21-46,21 21 16,-21-21-16,21 21 16,0 0-1,-21-21-15,21 21 0,-21-21 16,21 22-16,0-1 16,-22-21-16,22 21 15,-21-21-15,21 21 16,0-42 46,0 0-46,0 0-16,0-1 16,0 1-1</inkml:trace>
  <inkml:trace contextRef="#ctx0" brushRef="#br1" timeOffset="31356.13">6964 5906 0,'0'0'0,"-21"-22"0,21 1 0,0 0 16,0 0-16,0 0 15,0 0-15,0-1 0,0 1 16,0 42 31,0 1-47,21-1 0,-21 0 16,0 0-16,21 21 0,0-20 15,-21-1-15,0 0 0,21 21 0,-21-21 16,21 1-16,-21 20 0,0-21 0,0 0 15,0 22-15,0-22 16,0 0-16,0 0 0,0 0 0,0 0 16,0 1-16,0-1 0,0 0 0,0 0 15,0 0-15,0 0 0,0 1 16,0-1-16,0 0 16,0 0-16,22-21 62,-1-21-62,0 0 16,-21 0-1,21 21-15,0-22 0,-21 1 16,21 21-16,1-21 0,-1 0 16,0 0-16,0 21 0,0-21 0,0-1 15,1 22-15,-1-21 0,0 21 16,0-21-16,0 21 0,0-21 0,22 21 15,-22 0-15,0-21 0,21 21 0,-20-21 16,-1 21-16,21 0 0,-21 0 16,0-22-16,1 22 0,-1 0 0,0 0 15,0 0-15,0 0 16,0 0 0,-42 0 30,0 0-30,0 22-16,0-22 16,0 0-16,-1 0 15,1 0-15,0 21 0,0-21 16,0 0-16,0 0 16,-1 0-16,1 0 0,0 21 15,-21-21-15,21 0 0,-1 0 0,1 21 16,0-21-16,0 0 15,-21 21-15,20-21 0,1 0 0,0 21 16,0-21-16,0 0 0,-22 22 0,22-22 0,0 21 16,0 0-16,0-21 15,0 0-15,21 21 0,-22-21 16,1 0-16,21 21 0,-21-21 0,21 21 16,-21-21-16,0 0 15,21-21 48,0 0-48,0 0-15,0 0 16,0 0-16,0-1 16,0 1-16,21 0 0,-21 0 0,0 0 15,21-22-15,-21 22 0,0 0 0,0 0 16,0-21-16,21 20 0,-21 1 0,0-21 15,0 21-15,0 0 0,0-1 16,0-20-16,0 21 0,0 0 0,0 0 16,0-1-16,0 1 0,0 0 15,0 0-15,0 0 0,0 0 0,0-1 16,21 1-16,1 21 31,-22 21-15,0 1-16,0-1 0,0 0 15,0 0-15,0 0 0,0 0 16,0 1-16,0 20 0,0-21 0,0 0 16,0 22-16,0-22 0,0 21 0,0-21 15,0 22-15,0-22 0,0 21 16,0-21-16,0 0 0,0 1 0,0 20 16,0-21-16,0 0 0,0 0 0,0 1 15,0-1-15,0 0 0,0 0 0,0 0 16,0 0-16,0 1 15,0-1-15,0 0 16,0-42 31,0 0-47,21-1 16,0 1-16,0 0 0,0 0 15,0 0-15,1 0 0,-1 21 16,21-22-16,-21 1 0,0 0 0,22 21 15,-22-21-15,21 0 0,-21 21 0,22-21 16,-22 21-16,21-22 0,-21 22 16,22-21-16,-22 21 0,21 0 0,-21 0 15,1-21-15,-1 21 0,0 0 16,0 0 0,-42 0 46</inkml:trace>
  <inkml:trace contextRef="#ctx0" brushRef="#br1" timeOffset="40443.15">11684 4932 0,'0'-42'31,"0"20"-31,0 1 0,0 0 16,0 0-16,0 0 0,0 0 15,0-1-15,0 1 0,0-21 0,0 21 16,0 0-16,-21-1 0,21 1 0,-21 0 16,-1 0-16,22 0 0,-21 21 15,0 0-15,0 0 0,0 0 0,0 0 16,-1 0-16,1 0 0,0 21 15,-21 0-15,21 0 0,-22 22 16,22-22-16,0 21 0,-21 0 0,20 1 16,1-1-16,0 0 0,0 1 0,21-1 15,0-21-15,0 22 0,0-1 16,0-21-16,0 0 0,0 22 0,0-22 16,21 0-16,0 0 15,22 0-15,-22-21 0,0 0 0,0 0 16,21 0-16,-20 0 0,20 0 0,-21-21 15,21 0-15,1 0 0,-1-22 16,-21 1-16,22 21 0,-1-43 0,0 22 16,-21-21-16,22 20 0,-1-20 15,-21-1-15,22 22 0,-22-22 16,0 1-16,0-1 0,0 1 0,0-1 16,-21 1-16,0-1 0,0 1 0,0 21 15,0-22-15,0 43 0,0-21 16,0 20-16,0 1 0,-21 21 15,0 21-15,0 1 16,0 20-16,0 0 0,-1 1 0,1 20 16,0 1-16,0-1 0,0-21 0,21 22 15,-21-22-15,-1 22 0,1-22 16,21 0-16,0 22 0,0-22 0,0 1 16,0-22-16,0 21 0,0 0 15,0-20-15,0-1 0,21 0 16,1 0-16,-1 0 0,-21 0 0,21-21 15,0 0-15,0 22 0,0-22 0,1 0 16,-1 0-16,0 0 0,0 0 16,0 0-16,0-22 0,1 22 0</inkml:trace>
  <inkml:trace contextRef="#ctx0" brushRef="#br1" timeOffset="40891.89">12107 4826 0,'0'0'0,"0"-21"16,-21 0-16,21 0 0,0-1 15,0 1-15,0 0 16,0 0-16,21 0 0,0 21 16,1-21-16,-1 21 0,0 0 0,0 0 15,0 0-15,22 0 0,-22 0 16,0 0-16,21 0 0,-21 0 0,1 21 15,-1 0-15,0 0 0,0 21 0,0-20 16,-21-1-16,0 21 0,0-21 16,0 22-16,0-22 0,0 0 0,0 21 15,0-21-15,-21 1 0,21-1 16,-21 0-16,0 0 0,21 0 16,-21-21-16,-1 0 15,22-21-15,0 0 16,0 0-16,0 0 15,0-1-15,22-20 0,-22 21 0,21-21 16,0 20-16,-21-20 0,21 21 0,0 0 16,0 0-16,-21-1 0,22 1 15,-1 0-15,0 0 0,0 21 16,-21-21-16,21 21 0,0 0 0,1-21 0,-1 21 16,0 0-16,0 0 15,-21-22-15,21 22 0,0 0 0,1 0 16,-1 0-16,0 0 0</inkml:trace>
  <inkml:trace contextRef="#ctx0" brushRef="#br1" timeOffset="41084.82">12848 4614 0,'0'0'0,"21"0"0,-21 22 16,0-1 0,0 0-16,0 0 0,0 0 15,0 22-15,0-22 0,-21 0 16,21 21-16,0-21 0,-21 1 0,21 20 16,0-21-16,0 0 0,0 0 0,0 1 15,0-1-15,0 0 16,0-42 31,0 0-47,0-1 0,0 1 0,0 0 15,0 0-15,0 0 0,21-22 0</inkml:trace>
  <inkml:trace contextRef="#ctx0" brushRef="#br1" timeOffset="41252.72">12912 4466 0,'-22'0'0,"44"0"0,-44-21 15,1 21-15,0 0 0,21-21 16,-21 21-16,0 0 16,21 21 15,21 0-15,0-21-16,0 0 0,-21 21 15,21 1-15,1-22 0</inkml:trace>
  <inkml:trace contextRef="#ctx0" brushRef="#br1" timeOffset="41652.49">13102 4678 0,'0'-42'32,"21"20"-17,-21 1-15,21 21 0,1 0 16,-1 0-16,0 0 15,0 0-15,0 0 0,0 0 16,1 21-16,-22 1 0,21-1 0,0 0 16,-21 21-16,0-21 0,0 1 15,21 20-15,-21 0 0,0-21 0,0 22 16,0-22-16,0 21 0,0-21 0,0 1 16,0-1-16,-21 0 0,21 0 15,0 0-15,0-42 31,0 0-15,0 0-16,0 0 0,21-1 0,0 1 16,0-21-16,-21 21 0,22-22 15,-1 22-15,0-21 0,0 0 0,0 20 16,0 1-16,1 0 0,-1 0 0,0 0 16,0 0-16,0 21 0,0 0 15,1 0-15,-1 0 16</inkml:trace>
  <inkml:trace contextRef="#ctx0" brushRef="#br1" timeOffset="41995.3">13779 4890 0,'22'0'16,"-1"0"-16,0-22 15,0 22-15,-21-21 0,21 0 0,0 0 16,1 0-16,-1 0 0,0-1 16,-21 1-16,21 0 0,0 0 0,-21 0 15,0 0-15,-21 21 32,0 0-32,-21 0 0,20 0 15,1 21-15,0 0 0,-21 0 0,21 0 16,-1 0-16,1 22 0,0-22 15,21 21-15,0-21 0,-21 22 0,21-22 16,0 0-16,0 21 0,0-20 0,0-1 16,0 0-16,21 0 0,0 0 15,0-21-15,1 0 0,-1 21 16,0-21-16,21 0 0,-21 0 0,1 0 16,20 0-16,-21-21 0,0 0 15</inkml:trace>
  <inkml:trace contextRef="#ctx0" brushRef="#br1" timeOffset="42368.09">14160 4699 0,'0'0'0,"0"-21"0,0 0 0,22 21 15,-1-21-15,-21-1 0,21 22 16,0-21-16,0 21 0,0 0 16,1 0-16,-1 0 0,0 0 15,0 21-15,0 1 0,0-22 16,1 21-16,-1 0 0,0 21 0,-21-21 15,21 22-15,0-22 0,0 21 0,1 1 16,-1-22-16,-21 21 0,0-21 16,21 22-16,-21-22 0,0 0 0,0 0 15,0 0-15,0 0 0,0 1 16,-21-22 0,0 0-1,-1-22-15,22 1 0,-21 0 0,21 0 16,0 0-16,0 0 0,0-1 15,0-20-15,0 21 0,0-21 0,0 20 16,0-20-16,21 21 0,1-21 16,-1 20-16,-21 1 0,21 0 0,0 0 15,0 0-15,0 21 0,1 0 0,-1-21 16,0 21-16,0 0 0,0 0 16,0 0-16,1 0 0,20 0 0</inkml:trace>
  <inkml:trace contextRef="#ctx0" brushRef="#br1" timeOffset="42627.94">15134 4932 0,'0'0'0,"0"21"32,0-42-17,21 21-15,0-21 0,-21 0 16,22 21-16,-22-22 0,21 1 0,-21 0 15,0 0-15,0 0 16,-21 21 0,-1 0-16,1 0 0,0 0 0,0 21 15,0 0-15,0-21 0,-1 21 0,1 0 16,21 1-16,0-1 16,0 0-16</inkml:trace>
  <inkml:trace contextRef="#ctx0" brushRef="#br1" timeOffset="43295.55">15854 4614 0,'0'-21'15,"21"0"-15,0 21 16,0-21-16,-21 0 0,21 21 0,1-21 16,20-1-16,-21-20 0,0 21 0,0 0 15,1 0-15,-22-22 0,0 22 16,0 0-16,0 0 0,0 0 0,-22 21 15,1 0-15,0 0 0,-21 0 16,-1 0-16,1 0 0,0 0 16,-1 21-16,1 0 0,21 0 0,-21 0 15,20 0-15,1 22 0,21-22 16,0 0-16,0 21 0,0-20 0,0 20 16,0-21-16,21 0 0,1 22 0,-1-22 15,0 21-15,0-21 0,21 22 16,-20-22-16,-1 21 0,0-21 0,0 0 15,-21 22-15,0-22 0,0 0 0,0 0 16,0 0-16,0 1 0,-21-1 16,0-21-16,0 0 0,-22 21 15,1-21-15,0 0 0,-1 0 0,1 0 16,0 0-16,-1 0 0,1-21 16,0 21-16,-1-21 0,22-1 0,0 1 15,0 21-15,0-21 0,21-21 16,0 21-16,0-1 0,0 1 0,21 0 15,-21 0-15,42 0 0,-21 0 0,0-1 16,22 1-16</inkml:trace>
  <inkml:trace contextRef="#ctx0" brushRef="#br1" timeOffset="44135.84">16319 4572 0,'0'0'0,"22"0"0,-44 21 31,1-21-31,21 21 0,-21 1 16,0-1-16,0 0 0,0 0 0,-1 21 16,1-20-16,0 20 0,21-21 0,-21 21 15,0-20-15,21 20 0,-21-21 16,21 0-16,0 0 0,0 1 0,0-1 16,0 0-16,21-21 15,0 0-15,0 0 0,0 0 16,22-21-16,-22 0 0,21 21 0,0-22 15,-20 1-15,20 0 0,0 0 16,-21-21-16,22 20 0,-1-20 16,-21 21-16,0-21 0,1 20 0,-1 1 15,0 0-15,0 0 0,0 0 16,0 21-16,-21 21 31,-21-21-31,0 21 0,0 0 16,0 22-16,0-22 0,21 0 0,-22 21 15,1-21-15,21 1 0,-21-1 0,21 21 16,0-21-16,0 0 16,0 1-16,21-22 0,0 0 15,22 0-15,-22 0 0,0 0 16,0 0-16,0 0 0,22-22 16,-22 22-16,21-21 0,-21 0 0,1 0 15,20-21-15,-21 20 0,0-20 16,0 21-16,1-21 0,-1 20 0,0-20 15,0 21-15,-21-21 0,0 20 0,21 1 16,-21 0-16,0 42 31,0 0-31,0 22 16,0-22-16,-21 0 0,21 0 16,0 22-16,0-22 0,0 0 0,0 21 15,0-21-15,0 1 0,0-1 16,0 0-16,0 0 0,0 0 15,21-21-15,0 0 0,1 21 0,-1-21 16,0 0-16,21 0 0,-21 0 0,1 0 16,20-21-16,0 0 0,-21 21 15,1-42-15,20 21 0,-21-1 0,0-20 16,0 21-16,22-21 0,-43-1 16,21 22-16,0-21 0,-21-1 0,0 22 15,21 0-15,-21 0 0,0 0 0,21 0 16,-21 42-1,-21 0-15,0 0 16,21 0-16,-21 0 0,21 1 16,-21 20-16,21-21 0,0 0 15,-21 0-15,21 22 0,-22-22 0,22 0 16,0 0-16,0 0 0,0 1 16</inkml:trace>
  <inkml:trace contextRef="#ctx0" brushRef="#br1" timeOffset="44463.9">17695 4276 0,'0'0'0,"0"-21"0,-21 21 0,0 0 15,0 0-15,0 0 0,-1 0 16,1 0-16,0 0 0,0 21 0,21 0 15,-21-21-15,21 21 0,0 0 0,0 0 16,21-21-16,0 0 16,0 0-16,0 0 0,1 0 0,-1 0 15,0 0-15,0 0 0,0 0 16,0 0-16,1-21 0,-1 21 0,-21-21 16,0 0-16,21 0 0,-21 0 15,0-1-15,0 1 0,0-21 16,0 21-16,0 0 0,-21-1 0,0 22 15,-1-21-15,1 21 0,0 0 16,0 0-16,0 0 0,0 21 0,-1 1 16,1-22-16,21 21 0,0 0 0,0 0 15,0 0-15,0 0 0</inkml:trace>
  <inkml:trace contextRef="#ctx0" brushRef="#br1" timeOffset="44775.72">18394 3916 0,'0'0'0,"0"-21"0,-21 21 32,-1 0-32,1 21 0,0 0 0,0 0 0,0 0 15,0 22-15,-1-1 0,-20 22 0,21-22 16,0 21-16,-22-20 0,22 20 15,-21-20-15,21 20 0,0-21 0,-22 1 16,22-1-16,0 0 0,21 1 16,0-1-16,0-21 0,0 0 0,0 22 15,0-22-15,0 0 0,0 0 16,21-21-16,0 0 16,0 0-16,1 0 0,-1 0 0,0-21 15,21 21-15,-21-21 0,1 0 0,-1 0 16,0-1-16,0 1 0,-21 0 15</inkml:trace>
  <inkml:trace contextRef="#ctx0" brushRef="#br1" timeOffset="44948.62">17865 4509 0,'0'0'0,"-22"0"0,1 0 16,0 0-16,0 0 0,21 21 31,21-21-31,0 0 0,0 0 15,22 21-15,-1-21 0,0 0 0,1 0 16,-1 0-16,22 0 0,-1 0 16,1-21-16,-22 21 0,21-21 0,1 21 15</inkml:trace>
  <inkml:trace contextRef="#ctx0" brushRef="#br1" timeOffset="45619.54">18732 4360 0,'0'0'0,"-21"0"16,0 22-1,0-1-15,0 0 0,-22-21 0,22 21 16,-21 0-16,21 0 16,-22 1-16,22 20 0,0-21 0,0 0 15,0 0-15,0 1 0,-1-1 0,22 21 16,0-21-16,0 0 0,0 1 16,0-1-16,22 0 0,-1 0 0,21 0 15,-21-21-15,22 0 0,-1 0 16,0 0-16,1 0 0,20 0 0,-21 0 15,1-21-15,-1 21 0,0-21 0,1 0 16,-22-22-16,21 22 0,1 0 16,-22-21-16,0-1 0,0 1 15,0 0-15,22-1 0,-43 1 0,21-21 16,0 20-16,0-20 0,-21-1 16,0 22-16,0-22 0,21 22 0,-21 0 15,21 21-15,-21-1 0,0 1 16,0 42-1,-21 22-15,0-1 0,21 0 16,-21 1-16,0-1 0,0 22 16,21-22-16,-22 21 0,1-20 0,0-1 15,21 0-15,-21 1 0,0-1 16,0 0-16,21 1 0,0-1 0,-22 0 16,22-20-16,-21-1 0,21 21 15,0-21-15,0 0 0,0-42 47,0 0-47,0 0 0,21-21 16,-21 20-16,22 1 0,-1-21 0,21 0 15,-21 20-15,22-20 0,-1 0 16,0 21-16,1-22 0,-1 22 0,0 0 16,1 21-16,-1 0 0,-21 0 0,21 0 15,-20 0-15,-1 0 0,-21 21 16,0 0-16,0 0 0,0 22 0,0-22 15,0 0-15,0 0 0,0 22 16,-21-22-16,-1 0 0,1 0 16,0 0-16,0 0 0,0 1 0,21-1 15,-21 0-15,42-42 32,0 0-17</inkml:trace>
  <inkml:trace contextRef="#ctx0" brushRef="#br1" timeOffset="45875.55">19685 4106 0,'0'0'0,"-21"-21"16,0 21-16,-1-21 0,22 0 0,43 0 15,-22 21 1,0 0-16,21 0 0,1 0 15,-1 0-15,0 0 0,1 0 0,20 0 16,-20 0-16,-1 0 0,0 0 16,-21 0-16,22 0 0,-22 0 0,0 0 15,0 0-15,-21 21 32,-21 0-32,0-21 15,0 21-15</inkml:trace>
  <inkml:trace contextRef="#ctx0" brushRef="#br1" timeOffset="46119.9">20002 4128 0,'0'0'15,"-21"42"1,21-21-16,-21 0 0,0 0 0,21 1 16,-21 20-16,0 0 0,-1-21 15,22 22-15,-21-1 0,0-21 0,0 22 16,0-1-16,0-21 0,-1 21 15,1-20-15,0 20 0,21-21 16,0 0-16,-21 0 0,21 22 0,-21-22 16,21 0-16,0 0 0,0 0 15,21-21 1,0 0-16,0 0 0,0 0 16,1-21-16,20 21 0,-21-21 15</inkml:trace>
  <inkml:trace contextRef="#ctx0" brushRef="#br1" timeOffset="46459.74">20320 4530 0,'-64'-21'31,"43"21"-31,0 0 0,0 21 16,-21 0-16,20 0 0,1 0 0,0 0 15,21 1-15,0-1 0,0 0 0,-21 0 16,21 0-16,0 0 0,0 1 15,0-1-15,21 0 0,0-21 0,0 21 16,1-21-16,-1 0 0,0 0 16,0 0-16,21 0 0,-20 0 0,20-21 15,-21 21-15,21-21 0,-20 0 0,-1-1 16,0 1-16,21 0 0,-21 0 16,-21 0-16,22-22 0,-22 22 15,21 0-15,-21 0 0,0 0 0,0 0 16,-21 21-16,-1 0 15,-20 0-15,21 0 0,0 0 0,-22 0 16,22 0-16,0 0 0,0 21 0,0 0 16,0-21-16,21 21 0,0 0 15,0 0-15</inkml:trace>
  <inkml:trace contextRef="#ctx0" brushRef="#br1" timeOffset="46738.97">20849 4657 0,'21'0'31,"-21"21"-31,21-21 16,1 0-16,-1 0 15,0 0 1,-21-21-16,0 0 15,0-1 1,-21 22-16,0 0 16,-1 0-16,1 0 0,0 0 15,0 0 1,0 0 0</inkml:trace>
  <inkml:trace contextRef="#ctx0" brushRef="#br1" timeOffset="47616.47">21802 4085 0,'0'0'0,"42"0"0,-21 0 0,21 0 0,-20 0 15,20-21-15,-21 0 0,21 21 0,-20-21 16,20 0-16,-21-1 16,21-20-16,1 21 0,-22 0 0,21-22 15,-21 22-15,22-21 0,-22 21 16,21-22-16,-21 1 0,1 0 0,-22-1 16,0-20-16,0 21 0,0-1 0,0 1 15,0 0-15,0-1 0,0 22 16,-22-21-16,1 42 0,0-21 0,0 21 15,0 0-15,0 21 0,-1 0 16,-20 21-16,21 1 0,0 20 0,-22-21 16,22 22-16,0 21 0,-21-22 15,-1 22-15,22-1 0,-21 22 16,0-21-16,-1 21 0,1-22 0,21 22 16,-22-21-16,1 21 0,0 0 15,21-1-15,-22 22 0,22-21 0,-21 0 16,21 21-16,-1-21 0,1 21 0,0-21 15,-21 21-15,21-21 0,-1-1 16,1 1-16,-21 0 0,21-21 0,-22 21 16,22-22-16,0 1 0,-21 0 0,21-22 15,-1 1-15,1-22 0,21 0 0,0 1 16,0-22-16,0 0 16,0 0-16,21-21 0,22 0 15,-22-21-15,42 0 0,1-22 0,-1 22 0,1-21 16,21 0-16,-22-22 0,22 1 15,-1-1-15,-20 1 0,-1-1 16,1 1-16,-1-1 0,1-21 0,-22 22 16,-21-22-16,1 1 0,-22-1 0,0 21 15,0-20-15,-22-1 0,1 22 16,-21-1-16,0 1 0,-1-1 0,1 1 16,-22 20-16,1-20 0,-1 20 0,1 1 15,-1 21-15,22-21 0,-21 20 16,20 1-16,1 21 0,0 0 15,20-21-15,1 21 0,42 0 32,1 0-32,-1 0 0,0 0 15,21 0-15,-21 0 0,22-21 0,-1 0 16,0 21-16,1-21 0,-1 21 16,0-22-16,-20 1 0,20 21 0</inkml:trace>
  <inkml:trace contextRef="#ctx0" brushRef="#br1" timeOffset="48004.25">22034 4636 0,'0'0'0,"0"-22"15,0 1-15,0 0 16,0 0-16,0 0 16,22 21-1,-1-21-15,0 21 0,0 0 16,0 0-16,0 0 0,22 0 0,-22 0 15,0 0-15,21 0 0,-20 21 16,-1 0-16,0-21 0,0 21 0,0 0 16,-21 0-16,0 22 0,0-22 15,0 0-15,0 0 0,-21 0 0,0 1 16,0-1-16,0 0 0,-1 0 16,1 0-16,0-21 0,0 0 15,21 21-15,-21-21 0,21-21 16,0 0-1,0 0-15,0 0 16,21 0-16,0-1 0,0 1 0,0 0 16,1 0-16,-1 0 0,0 0 15,0-1-15,0 1 0,22 0 0,-22 0 16,0 0-16,0 21 0,0 0 0,22-21 16,-22 21-16,0 0 0,0 0 15,0 0-15,0 0 0</inkml:trace>
  <inkml:trace contextRef="#ctx0" brushRef="#br1" timeOffset="48471.98">22945 4551 0,'42'-21'16,"-42"0"0,21 21-16,-21-22 0,0 1 15,0 0-15,-21 21 16,21-21-16,-21 21 0,0 0 0,-22 0 15,22 0-15,-21 0 0,21 21 16,-22-21-16,22 21 0,-21 0 0,-1 1 16,1-1-16,0 0 0,21 0 15,-22 0-15,22 0 0,0 1 16,0-1-16,0 0 0,21 0 0,0 0 16,0 0-16,21 1 15,0-22-15,0 0 0,0 0 16,22 0-16,-22 0 0,21 0 0,0-22 15,-20 1-15,20 21 0,-21-21 16,0 0-16,22 0 0,-22 0 0,0-1 16,0 1-16,0 0 0,0 0 0,-21 0 15,22 0-15,-22-1 0,0 1 16,-22 42 15,22 1-31,-21-1 16,21 0-16,0 0 0,-21 0 0,0 0 15,21 22-15,0-22 0,0 0 16,0 0-16,0 0 0,0 1 0,0-1 16,21-21-16,-21 21 0,21-21 0,0 0 15,22 0-15,-22 0 0,0 0 16,0 0-16,0 0 0</inkml:trace>
  <inkml:trace contextRef="#ctx0" brushRef="#br1" timeOffset="49131.6">23220 4572 0,'0'0'0,"0"-21"0,0 0 0,21 0 0,-21-1 16,0 1-16,0 0 0,0 42 47,0 0-47,0 1 0,0-1 0,0 0 16,0 0-16,-21 0 0,21 0 15,0 1-15,0-1 0,-21 0 0,21 0 16,-22 0-16,22 0 0,0 1 0,-21-22 15,21 21-15,0 0 0,0-42 47,0 0-47,0-1 16,0 1-16,0 0 0,0 0 16,0 0-16,21 0 0,1-1 15,-1-20-15,-21 21 0,21 0 0,0 0 16,0-1-16,0 1 0,22 0 15,-22 0-15,0 21 0,0 0 0,22 0 16,-22 0-16,0 0 0,0 0 0,0 21 16,0-21-16,-21 21 0,0 0 15,22 1-15,-22-1 0,0 0 0,0 0 16,0 0-16,0 0 0,0 1 16,0-1-16,0 0 0,0 0 0,-22 0 15,22 0-15,-21 1 0,21-1 16,-21-21-1,0 0 1,21-21-16,0-1 16,0 1-16,0 0 0,0 0 15,0 0-15,0 0 0,21-22 16,0 22-16,0 0 0,1 0 0,20 0 16,-21-1-16,21 1 0,1 0 15,-22 21-15,0 0 0,21 0 0,-20 0 16,-1 0-16,-21 21 0,0 0 15,0 1-15,0-1 16,0 0-16,0 0 0,0 0 16,0 0-16,0 1 0,-21-1 0,-1-21 15,22 21-15,-21 0 0,21 0 16,0 0-16</inkml:trace>
  <inkml:trace contextRef="#ctx0" brushRef="#br1" timeOffset="49500.39">24088 4572 0,'0'0'0,"-22"0"16,1 0-16,0 0 15,42 0 16,0 0-31,1-21 0,-1 21 16,0 0-16,0-21 0,0 21 16,0-21-16,1 21 0,-22-22 15,21 1-15,-21 0 16,-21 21 0,-1 0-1,-20 0-15,21 21 0,0 0 16,0 1-16,-1-22 0,1 21 0,0 0 15,0 0-15,0 0 0,21 0 16,0 1-16,0-1 0,0 0 0,0 0 16,0 0-16,0 0 0,0 1 15,21-22 1,0 0-16,0 0 0,0 0 0,1 0 16,-1 0-16,0 0 0,0 0 15,21-22-15</inkml:trace>
  <inkml:trace contextRef="#ctx0" brushRef="#br1" timeOffset="49839.19">24998 3810 0,'0'-21'0,"0"42"0,0-63 16,-21 42-16,-1-21 0,1 21 15,0 0-15,-21 21 16,21-21-16,-1 21 0,-20 21 0,21-21 16,-21 22-16,-1-1 0,22 0 15,-21 22-15,21-22 0,-22 22 16,22-1-16,0-20 0,0 20 0,0-21 16,-1 22-16,1-22 0,21 1 0,0-1 15,0 0-15,0-21 0,0 22 16,0-22-16,0 21 0,0-21 0,0 1 15,21-1-15,1 0 0,-1 0 16,0-21-16,0 21 0,0-21 16,0 0-16,1 0 0,20 0 0,-21-21 15,0 21-15,22-21 0,-22 21 16</inkml:trace>
  <inkml:trace contextRef="#ctx0" brushRef="#br1" timeOffset="50267.95">25146 4339 0,'0'0'0,"0"-21"0,0 0 31,-21 21-31,0 0 16,-1 21-16,1 0 0,-21-21 16,21 43-16,0-22 0,-1 0 0,1 0 15,0 0-15,0 22 0,21-22 16,0 0-16,0 0 0,0 0 0,0 0 15,0 1-15,0-1 0,21 0 16,0-21-16,0 0 16,1 0-16,-1 0 0,21 0 15,-21 0-15,0 0 0,1 0 0,20 0 16,-21 0-16,0-21 0,0 0 0,1-1 16,-1 1-16,0 0 0,0 0 15,0-21-15,0 20 0,-21-20 0,0 21 16,0 0-16,0-22 0,0 22 15,0 0-15,0 0 0,-21 0 16,0 21-16,0 0 0,0 0 16,0 0-16,-22 0 0,22 0 0,0 0 15,0 0-15,0 0 0,-1 21 16,1-21-16,21 21 16,21-21-1,1 0-15,-1 0 0,0 0 16,0 0-16</inkml:trace>
  <inkml:trace contextRef="#ctx0" brushRef="#br1" timeOffset="50651.73">25527 3874 0,'-64'0'16,"86"21"15,-1 0-31,0 0 16,0 0-16,0 0 0,0 1 15,1 20-15,-1 0 0,0 1 0,-21-1 16,0 0-16,0 1 0,0-1 16,0-21-16,0 21 0,0 1 0,0-1 15,0 0-15,-21-20 0,0 20 0,-1-21 16,1 0-16,0 22 0,0-22 15,0 0-15,0 0 0,-1-21 0,1 21 16,0 0-16,0-21 0,0 0 16,0 22-16,-1-22 15,22-22 32,22 1-31,-1 21-16,0-21 15</inkml:trace>
  <inkml:trace contextRef="#ctx0" brushRef="#br1" timeOffset="50899.59">25823 4530 0,'-42'-21'32,"42"42"30,21-21-46,-21 21-16</inkml:trace>
  <inkml:trace contextRef="#ctx0" brushRef="#br1" timeOffset="51135.45">25717 4953 0,'-21'42'15,"21"-20"1,0-1-16,-21-21 0,21 21 0,0 0 16,0 0-16,-21 0 0,21 1 15,-21-22-15,21 21 0,-21 0 16,-1-21-16,22 21 0,-21 0 0,0-21 16,0 21-16,0 1 0,0-22 0,-22 21 15,22-21-15,0 21 0,-21-21 0,-1 21 16</inkml:trace>
  <inkml:trace contextRef="#ctx0" brushRef="#br1" timeOffset="73915.61">6350 9927 0,'21'0'0,"-42"0"78,21 21-78,-21 1 16,21-1-1,0 0 1,21-21 31,0 0-47,0 0 15,0-21 1,-21 0 0,0-1-16,0 1 0,22 21 15,-22-21-15,0 0 0,0 0 16,0 0 15,-22 21-31,1 0 31,21 21-31,-21-21 0,0 21 0,21 0 16,0 0-16,-21-21 16,21 21-16,0 1 15,21-22 32,0 0-31,0 0-1,-21-22 1,0 1 0,0 0-16,0 0 15,-21 21 17,0 0-17,21-21 95,-21 21-95,21-21 32,-21 21 0,42 0 31,0 0-62,0 21-16,0-21 15,0 21 1,1-21-16,-1 0 0,-21 21 16,21-21-16,0 21 0,0-21 15,0 21-15,1-21 16,-1 22-16,-21-1 0,21-21 0,0 21 15,0 0-15,0 0 0,-21 0 16,22-21-16,-22 22 16,0-1-16,21 0 0,-21 0 0,21-21 15,-21 21-15,0 0 0,0 1 0,21-1 16,-21 0-16,21 0 0,-21 0 16,0 22-16,0-22 0,21 21 0,-21-21 15,22 22-15,-22-22 0,21 21 0,-21 0 16,0-20-16,0 20 0,0 0 15,0-21-15,0 22 0,0-1 0,0-21 16,0 22-16,0-1 0,0-21 0,-21 21 16,-1 1-16,1-1 15,0-21-15,-21 22 0,21-1 0,-22 0 0,22 1 16,-21-1-16,21 0 0,-22 1 16,1-1-16,21 0 0,-22 1 0,22-22 15,-21 21-15,21 0 0,-22-20 16,22-1-16,0 21 0,-21-21 0,21 0 15,-1 1-15,1 20 0,0-21 0,-21 0 16,21-21-16,-1 21 0,1 1 16,0-1-16,21 0 0,-21-21 0,0 21 15,0-21-15,21 21 0,-22-21 32,22-21-1,0 0-31,0 0 15,0 0-15</inkml:trace>
  <inkml:trace contextRef="#ctx0" brushRef="#br1" timeOffset="74663.52">5927 11367 0,'0'0'0,"0"-22"16,0 1-16,0 0 15,0 0-15,0 42 32,0 0-17,0 22-15,0-22 0,0 0 16,0 0-16,0 21 0,0-20 0,0 20 15,0 0-15,0-21 0,0 22 16,0-22-16,0 21 0,0-21 0,0 1 16,-22 20-16,22-21 0,-21 0 15,21 0-15,-21 1 0,0-1 16,21 0-16,0 0 0,-21 0 0,0 0 16,21 1-1,0-44 16,21 1-15,0 0 0,0 0-16,0 21 0,0-21 0,1 0 15,20 21-15,-21-22 0,21 22 0,-20-21 16,20 21-16,0 0 0,1-21 0,-22 21 16,21-21-16,0 21 0,1 0 15,-22 0-15,21 0 0,1 0 16,-22 0-16,21 0 0,-21 0 0,0 0 15,1 0-15,-1 0 0,0 0 0,0 0 16,0 0 0,-42 0 187,21-21-203,0 0 15</inkml:trace>
  <inkml:trace contextRef="#ctx0" brushRef="#br1" timeOffset="75728.03">15875 1884 0,'-21'0'16,"0"0"-16,21-21 15,21 21 1,21 0 0,-21 0-16,22 0 0,-22 0 15,21 0-15,0 0 0,22 0 0,-22 0 16,1 0-16,20 0 0,-21 0 15,22 0-15,-22 0 0,1 0 0,-1 0 16,0 0-16,-21 0 0,1 0 16,-1 21-16,-21 0 15,-21-21 1,-1 0-16,1 0 0,-21 0 16</inkml:trace>
  <inkml:trace contextRef="#ctx0" brushRef="#br1" timeOffset="75967.89">16235 1905 0,'-21'0'0,"42"0"0,-64 0 16,22 21-1,21 0-15,0 1 0,0-1 16,0 21-16,0-21 0,-21 22 16,21-22-16,-21 21 0,21 0 0,-21-20 15,21 20-15,-21 0 0,-1 1 16,1-1-16,21 0 0,-21 1 15,0-22-15,21 21 0,-21-21 0,21 0 16,0 1-16,0-1 0,0 0 16,21-21-1,0-21 1,0 0-16</inkml:trace>
  <inkml:trace contextRef="#ctx0" brushRef="#br1" timeOffset="76335.67">16468 2244 0,'0'0'0,"0"21"31,0 0-31,-22 0 0,22 0 16,-21 1-16,0-1 0,21 21 0,0-21 16,0 0-16,-21 1 0,21 20 15,0-21-15,0 0 0,0 0 0,0 1 16,0-1-16,21 0 15,0-21-15,0 0 0,1 0 0,-1 0 16,21 0-16,-21 0 0,0-21 0,22 21 16,-22-21-16,0-1 0,21 1 15,-20-21-15,-1 21 0,-21-22 16,0 22-16,21-21 0,-21 21 0,0 0 16,0-22-16,0 22 0,-21 0 15,0 0-15,-1 21 0,1-21 0,0 21 16,0 0-16,0 0 0,-22 0 0,22 0 15,0 0-15,0 0 0,0 0 16,0 21-16,-1-21 0,1 21 0,21 0 16,21-21-1,1 21-15,-1-21 0</inkml:trace>
  <inkml:trace contextRef="#ctx0" brushRef="#br1" timeOffset="76783.63">17886 2032 0,'0'-42'32,"0"21"-32,-21 21 15,-1 0-15,1 0 16,0 0-16,0 0 0,0 0 15,-22 0-15,22 21 0,-21 0 0,0-21 16,20 21-16,1 0 0,0 0 16,0 1-16,21-1 0,0 0 15,0 0-15,0 0 0,21-21 0,0 21 16,0 1-16,22-1 0,-22-21 16,0 21-16,21 0 0,-20-21 0,-1 21 15,0 0-15,0 1 0,-21-1 16,0 0-16,0 0 0,0 0 15,0 0-15,0 1 0,-21-22 0,0 21 16,0 0-16,-22-21 0,1 0 16,0 21-16,-22-21 0,22 0 15,-1 0-15,1 0 0,0 0 0,-1 0 16,1 0-16,21 0 0,0 0 16,0-21-16,-1 21 0,22-21 0,0 0 15,0-1 1,22 1-16,-1 21 0,21 0 15,-21-21-15,22 21 0</inkml:trace>
  <inkml:trace contextRef="#ctx0" brushRef="#br1" timeOffset="77371.63">17970 2180 0,'0'0'0,"0"-21"0,0 42 47,0 0-47,0 1 0,-21-1 0,21 0 16,-21 0-16,21 21 0,0-20 0,-21 20 15,21-21-15,-21 21 0,0-20 16,21 20-16,0-21 0,0 0 0,0 0 16,-22 1-16,22-1 0,22-21 31,-1 0-31,0-21 15,0-1-15,0 1 16,22 0-16,-22-21 0,0 21 0,0-1 16,21-20-16,-20 21 0,-1 0 0,0 0 15,0-1-15,0 1 0,-21 42 47,0 1-47,0-1 0,-21 0 0,21 0 16,0 21-16,-21-20 0,21-1 0,0 21 15,0-21-15,0 0 0,0 1 16,0-1-16,0 0 0,21-21 16,0 0-16,0 0 0,1 0 15,-1 0-15,21 0 0,-21 0 16,22-21-16,-22 0 0,0-1 0,21 1 16,-21 0-16,22-21 0,-22 21 15,0-22-15,0 22 0,-21-21 0,0-1 16,21 22-16,-21 0 0,0-21 0,0 21 15,0-1-15,-21 22 0,0-21 16,0 21-16,0 0 0,0 0 0,-1 0 16,1 0-16,0 0 0,0 0 15,0 21-15,0-21 0,21 22 0,0-1 16,0 0-16,0 0 16,21-21-16,0 0 15,0 0-15</inkml:trace>
  <inkml:trace contextRef="#ctx0" brushRef="#br1" timeOffset="77596.5">18881 2201 0,'0'0'0,"0"22"32,-22-1-17,22 0-15,-21 0 0,0 21 16,21-20-16,-21-1 0,0 21 15,21-21-15,-21 0 0,21 22 0,-22-22 16,22 0-16,-21 0 0,21 0 0,0 1 16,21-22 15,1-22-31,-1 1 0</inkml:trace>
  <inkml:trace contextRef="#ctx0" brushRef="#br1" timeOffset="77943.31">19008 1905 0,'0'0'16,"-22"-21"-16,1 21 0,0 0 15,0 0-15,0 0 0,0 0 0,-1 0 16,1 21-16,0 0 0,0 0 16,21 1-16,-21-22 0,21 21 0,0 0 15,0 0-15,0 0 0,21 0 0,0-21 16,0 22-16,0-22 0,1 0 15,-1 0-15,0 0 0,0 0 0,0 0 16,0 0-16,1-22 0,-1 22 16,0-21-16,0 0 0,-21 0 0,0 0 15,0 0-15,0-1 0,0 1 0,0-21 16,0 21-16,-21 0 0,0-1 16,0 1-16,-1 0 0,1 21 15,0 0-15,0 0 0,0 0 16,-22 0-16,22 0 0,21 21 0,-21 0 15,21 1-15,-21-1 0,21 0 16,0 0-16,0 0 0,21 0 16,0-21-16,0 22 0,1-22 0</inkml:trace>
  <inkml:trace contextRef="#ctx0" brushRef="#br1" timeOffset="78236.14">19643 1778 0,'0'-21'0,"0"42"0,0-63 0,0 21 16,-22 21-16,1 0 0,0 0 15,0 21-15,0 0 16,0 21-16,-1-21 0,1 22 16,21-22-16,-21 21 0,0 1 0,0-1 15,0 0-15,-1 1 0,1-1 0,0 0 16,0 1-16,0-1 0,21 0 15,-21 1-15,21-22 0,-22 21 0,22-21 16,0 22-16,0-22 0,0 0 16,22-21-16,-1 0 15,0 0-15,0 0 0,0 0 16,22-21-16,-22 0 0,0 21 16,0-22-16,0 1 0</inkml:trace>
  <inkml:trace contextRef="#ctx0" brushRef="#br1" timeOffset="78416.03">19135 2201 0,'0'0'0,"-22"0"0,1-21 31,42 21-15,1 0-16,20 0 0,-21 0 15,21 0-15,1 0 0,20 0 16,-20 0-16,20 0 0,1 0 0,-22 0 15,21 0-15,-20 0 0,20-21 16</inkml:trace>
  <inkml:trace contextRef="#ctx0" brushRef="#br1" timeOffset="78647.89">20151 2074 0,'-64'-21'31,"43"21"-31,0 0 0,0 0 0,-1 21 0,1-21 15,0 22-15,0-1 0,0 0 16,-22 0-16,22 0 0,0 0 16,0 1-16,21-1 0,-21 0 0,21 21 15,0-21-15,0 1 0,0-1 16,0 0-16,0 0 0,21 0 0,0 0 16,0 1-16,0-22 0,22 21 0,-22-21 15,21 0-15,1 0 0,-1 0 16,0 0-16,1-21 0,-1-1 0</inkml:trace>
  <inkml:trace contextRef="#ctx0" brushRef="#br1" timeOffset="79103.78">20659 1778 0,'0'0'16,"0"-42"-16,0-1 0,0 22 0,0 0 15,0 0-15,0 42 16,0 0-1,-22 22-15,22-22 0,0 21 0,0 0 16,0 1-16,-21 20 0,21-20 16,0-1-16,-21 0 0,21 1 0,-21-1 15,0 0-15,21 1 0,0-1 0,-21-21 16,-1 21-16,1-20 16,21 20-16,0-21 0,-21 0 0,0 0 15,21 1-15,-21-22 16,0 0-16,21-22 15,0 1-15,0 0 0,0 0 16,0 0-16,0 0 0,21-22 16,0 22-16,0-21 0,21 21 0,1-22 15,-1 22-15,22-21 0,-22 21 16,21-1-16,-20 1 0,20 0 0,-20 21 16,-1 0-16,0 0 0,1 21 0,-22 0 15,21 1-15,-21-1 0,0 0 16,1 21-16,-22-21 0,0 22 0,0-1 15,0-21-15,0 22 0,-43-1 16,43 0-16,-21-21 0,0 22 16,0-22-16,0 0 0,-1 0 0,1 0 15,0 1-15,0-1 0,0-21 16,0 0-16,-1 21 0,1-21 16</inkml:trace>
  <inkml:trace contextRef="#ctx0" brushRef="#br1" timeOffset="79564.11">16256 3006 0,'0'0'0,"-21"21"0,42-21 31,21 0-31,1 0 0,20 0 0,1 0 16,-1 0-16,22 0 0,21 0 15,-1 0-15,22 0 0,0 0 16,22 0-16,20 21 0,0-21 0,1 0 15,41 0-15,-20 0 0,20 0 16,22 0-16,-21 0 0,21 0 0,0 0 16,-22 0-16,22 0 0,-21 0 0,-1 0 15,-20 0-15,21 0 0,-43 0 16,0 0-16,-21 0 0,1 0 0,-22 0 16,-22 0-16,-20 0 0,0 0 0,-22 0 15,-20 0-15,-1 0 0,0 0 16,-21 0-16,1 0 0,-22-21 15,-22 21 1,-20 0 0,21 0-16,-21 0 0</inkml:trace>
  <inkml:trace contextRef="#ctx0" brushRef="#br1" timeOffset="80223.33">11112 7070 0,'0'0'16,"0"21"-16,-21-21 0,42 0 16,1 0-1,-1 0-15,21 0 0,0 0 0,1 0 16,20 0-16,-20 0 0,20 0 0,-21-21 15,22 21-15,-22 0 0,1 0 16,-1 0-16,0 0 0,1 0 0,-22 0 16,0 0-16,0 0 0,-42 21 31,0-21-31,0 0 0</inkml:trace>
  <inkml:trace contextRef="#ctx0" brushRef="#br1" timeOffset="80464.64">11345 7133 0,'0'0'16,"-21"0"-16,0 0 16,21 21-16,-21 1 0,21-1 15,0 0-15,0 21 0,0 1 0,-21-1 16,21 0-16,-22 1 0,22-1 0,-21 21 16,21-20-16,0-1 0,-21 0 15,0 22-15,0-22 0,21 1 16,-21-1-16,-1 0 0,22 1 0,-21-22 15,21 21-15,-21-21 0,21 0 0,-21 1 16,21-1-16,0 0 0,21-21 16,0 0-16,0 0 15,1-21-15,20 0 0,-21-1 0,21 1 16</inkml:trace>
  <inkml:trace contextRef="#ctx0" brushRef="#br1" timeOffset="80816.16">11832 7578 0,'0'0'0,"0"21"32,-21-21-32,0 21 0,0 0 15,-1 0-15,22 22 0,-21-22 0,0 0 16,0 21-16,21-20 0,0 20 16,0-21-16,0 21 0,0-20 0,0 20 15,0-21-15,0 0 0,0 0 0,21 1 16,0-1-16,0-21 0,22 0 15,-1 0-15,-21 0 0,22 0 0,-1 0 16,21-21-16,-20-1 0,-1 1 16,0 0-16,22 0 0,-43-21 15,21 20-15,-20-20 0,-1 21 0,0-21 16,-21 20-16,0-20 0,0 21 0,-21-21 16,0 20-16,-1 1 0,-20 0 15,0 0-15,-1 0 0,1 21 0,0 0 16,-1 0-16,1 0 0,21 0 0,-21 0 15,20 21-15,1 0 0,0-21 0,21 21 16,0 0-16,0 1 16,21-22-16</inkml:trace>
  <inkml:trace contextRef="#ctx0" brushRef="#br1" timeOffset="82264.5">13610 7514 0,'0'0'0,"64"-42"31,-43 21-31,0 0 0,21-1 0,-21 1 15,1 0-15,20 0 0,-21 0 16,21-22-16,-20 22 0,-1 0 0,0 0 16,-21 0-16,0 0 0,0-1 15,-21 22-15,-22 0 0,22-21 0,-42 21 16,20 0-16,-20 0 0,-1 0 0,1 0 16,-1 21-16,1 1 0,-1-1 15,22 0-15,-21 21 0,41-21 0,-20 22 16,21-22-16,21 21 0,0 1 0,0-22 15,0 21-15,21 0 0,21-20 16,-20 20-16,20-21 0,0 21 0,1-20 16,-1 20-16,21-21 0,-20 0 15,-22 22-15,21-22 0,1 21 0,-22-21 16,0 0-16,-21 22 0,0-22 16,0 0-16,0 0 0,-21 0 0,-22 1 15,1-22-15,0 21 0,-1-21 0,-20 0 16,21 0-16,-22 0 0,1 0 15,-1 0-15,22-21 0,-22 21 0,22-22 16,0 1-16,-1 0 0,22-21 0,-21 21 16,21-1-16,21 1 0,0 0 15,-22 0-15,22 0 0,0 0 0,0-1 16,22 22-16,-1 0 0,0 0 16,0 0-16,0 0 0,22 0 0,-22 22 15,0-1-15,0 0 16,0 0-16,0 0 0,1 0 0,-1 1 15,0-1-15,0 0 0,0 21 0,-21-21 16,21-21-16,1 22 0,20-1 16,-21-21-16,0 0 0,0 21 0,22-21 15,-22 0-15,21 0 0,-21 0 0,22-21 16,-1 21-16,0-21 0,-20-1 16,20 1-16,0 0 0,1 0 0,-22 0 15,21-22-15,-21 22 0,22 0 0,-22-21 16,0 21-16,0-22 0,0 22 15,-21 0-15,21 0 0,-21 0 0,0-1 16,0 1-16,-21 21 16,0 0-16,0 0 15,21 21-15,-21 1 0,0-1 16,-1 0-16,1 0 0,21 21 0,-21-20 16,21-1-16,-21 21 0,21-21 0,0 0 15,0 1-15,0 20 0,0-21 16,0 0-16,0 0 0,21 1 15,0-22-15,0 0 0,1 0 0,-1 0 16,0 0-16,0 0 0,0-22 16,22 22-16,-22-21 0,21 0 0,-21 0 15,22 0-15,-1-22 0,-21 22 16,0 0-16,22 0 0,-22-21 0,0 20 16,0 1-16,-21 0 0,0 0 15,21 21-15,-21 21 31,-21 0-31,21 0 16,0 1-16,0-1 0,-21 0 0,21 0 16,-21 0-16,21 0 0,0 1 0,0-1 15,0 0-15,0 0 0,0 0 16,0 0-16,21-21 0,0 22 16,21-22-16,-20 0 0,-1 0 0,0 0 15,0 0-15,21 0 0,-20 0 16,20-22-16,-21 1 0,0 0 15,22 0-15,-22-21 0,0 20 0,0 1 16,0-21-16,0 21 0,-21 0 0,22-22 16,-22 22-16,21 0 0,-21 0 15,0 42 17,0 0-32,-21 0 0,21 0 15,-22 1-15,1 20 0,21-21 0,0 0 16,0 0-16,0 1 0,0-1 0,0 0 15,0 0-15,0 0 16,0 0-16,21-21 16,1 0-16,-1 0 0,0 0 0,0 0 15,0-21-15,0 21 0,22-21 16,-22 0-16,0 0 0,0 0 0,22-1 16,-22 1-16,0 0 0,0-21 0,0 21 15,0-1-15,-21 1 0,0 0 0,22 0 16,-22 42 15,-22-21-31,1 21 0,0 0 0,21 1 16,-21-1-16,0 0 15,0 0-15,21 0 0,-22 0 0,1 1 16,0-1-16,21 0 0,0 0 16,0 0-16</inkml:trace>
  <inkml:trace contextRef="#ctx0" brushRef="#br1" timeOffset="82431.41">15176 7620 0,'0'0'16,"0"-42"-16,0 21 0,0-1 0,0 1 16,0 0-16,0 0 15,22 21 32,-1 0-47,21 0 0,-21 0 0,22 0 16</inkml:trace>
  <inkml:trace contextRef="#ctx0" brushRef="#br1" timeOffset="82688.25">15854 7197 0,'0'0'0,"0"-21"0,-21 21 31,-1 21-31,1 0 0,21 21 16,-21-21-16,0 22 0,0-1 0,0 0 16,-1 22-16,1-22 0,-21 1 15,21-1-15,0 21 0,-1-20 0,1-1 16,0 0-16,0 1 0,0-22 0,21 21 16,0 1-16,0-22 0,0 0 15,0 0-15,0 0 0,0 0 0,21 1 16,0-22-16,0 0 0,0 0 15,1 0-15,-1 0 0,0-22 16,0 1-16,-21 0 0,21 0 16,-21 0-16</inkml:trace>
  <inkml:trace contextRef="#ctx0" brushRef="#br1" timeOffset="82852.03">15388 7726 0,'0'0'0,"21"0"31,0 0-31,1 0 16,20 0-16,-21 0 0,21 0 16,-20 0-16,20 0 0,0 0 0,-21 0 15,22 0-15,-1 0 0,0-21 0,1 21 16,-1-21-16,0 21 0</inkml:trace>
  <inkml:trace contextRef="#ctx0" brushRef="#br1" timeOffset="83075.63">16192 7557 0,'0'0'16,"-21"0"-16,0 0 0,0 0 0,-43 21 16,43 0-16,0 0 0,-21 0 15,21 0-15,-1 1 0,-20-1 0,21 0 16,0 0-16,21 21 0,0-20 0,-21-1 16,21 0-16,0 21 0,0-21 15,0 1-15,0-1 0,21 0 16,0 0-16,0-21 0,21 0 0,-20 0 15,20 0-15,21 0 0,-20 0 16,-1-21-16,0 0 0,1 0 16,-1-1-16,0 1 0,1 0 0,-1-21 15,0 21-15</inkml:trace>
  <inkml:trace contextRef="#ctx0" brushRef="#br1" timeOffset="83475.39">16637 7197 0,'0'-43'0,"0"86"0,0-128 16,21 64-16,-42 42 15,21 0 1,-21 0-16,0 22 0,-1-1 0,22 0 16,-21 1-16,0 20 0,21-20 15,-21-1-15,21 21 0,0-20 16,-21-1-16,21 0 0,-21 1 0,-1-22 16,22 21-16,0 1 0,0-22 15,-21 0-15,21 0 0,0 0 0,0 0 16,0-42 15,0 0-31,0 0 16,21 0-16,-21 0 0,22-1 0,-1 1 15,21-21-15,-21 0 0,22-1 16,-22 22-16,21-21 0,0-1 0,1 22 16,-1 0-16,0 0 0,-20 0 15,20 21-15,-21 0 0,0 21 16,0 0-16,1 0 0,-22 0 0,0 1 15,0 20-15,0-21 0,0 0 0,0 22 16,0-22-16,0 21 0,-22-21 16,1 0-16,0 22 0,0-22 0,0 0 15,0 0-15,-1-21 0,1 21 0,0 1 16,0-22-16,0 0 0,0 0 0</inkml:trace>
  <inkml:trace contextRef="#ctx0" brushRef="#br1" timeOffset="83944.14">18330 7260 0,'0'0'0,"21"-21"0,1 0 16,-1-21-16,-21 20 0,21 1 0,-21 0 15,0 0-15,0 0 0,0 0 16,-21 21-16,0 0 0,-22 0 15,22 0-15,0 0 0,-21 21 0,-1 0 16,22 0-16,-21 21 0,-1 1 16,22-1-16,-21 22 0,0-22 0,-1 21 15,1-20-15,0 20 0,20 1 0,-20-22 16,21 0-16,0 1 0,0-1 16,21 0-16,0 1 0,0-1 15,0-21-15,21 0 0,0 22 0,0-43 16,21 21-16,1-21 0,20 21 15,-20-21-15,20 0 0,1 0 0,-1-21 16,1 0-16,-1 0 0,1-1 0,-1 1 16,-21 0-16,22 0 0</inkml:trace>
  <inkml:trace contextRef="#ctx0" brushRef="#br1" timeOffset="84563.79">18690 7705 0,'21'-43'0,"-21"22"0,-63 148 0,105-190 0,-21-22 0,-21 64 16,0 0-16,0 0 0,0-1 15,-21 22-15,0 0 0,0 0 16,-22 0-16,22 22 0,0-1 0,0 0 15,-21 0-15,20 0 16,1 0-16,-21 22 0,21-22 0,0 0 16,-1 0-16,22 0 0,0 1 0,-21-1 15,21 0-15,0 0 0,0 0 16,21-21 0,1 0-16,-1 0 0,0 0 15,0-21-15,0 0 16,-21 0-16,21 0 0,1-1 15,-1-20-15,-21 21 0,21 0 16,-21-22-16,21 22 0,0 0 0,0-21 16,1 21-16,-1-1 0,21 1 0,-21 0 15,22 0-15,-22 21 0,21 0 16,-21 0-16,0 0 0,22 0 16,-22 21-16,0 0 0,-21 0 0,21 1 15,-21 20-15,21-21 0,-21 0 0,0 0 16,0 22-16,0-22 0,0 0 15,0 0-15,0 0 0,-21 1 0,0-1 16,0 0-16,21 0 0,-21-21 0,0 21 16,-1-21-16,1 0 15,0 0-15,21-21 16,0 0 0,0 0-16,21 0 0,0-1 0,1 1 15,-1 0-15,0-21 16,0-1-16,21 22 0,-20-21 0,20 0 15,0 20-15,1-20 0,-1 21 0,-21 21 16,21-21-16,1 21 0,-1 0 16,-21 0-16,22 21 0,-22 0 0,0 0 15,0 0-15,-21 1 0,0 20 0,0-21 16,0 0-16,0 22 0,0-22 16,0 0-16,-21 0 0,0 21 0,21-20 15,-21-1-15,-1 0 0,22 0 16,-21 0-16,0-21 15,21-21 17,21 21-32,0-21 0</inkml:trace>
  <inkml:trace contextRef="#ctx0" brushRef="#br1" timeOffset="84803.65">19854 7133 0,'0'-42'0,"0"84"0,0-126 15,0 62-15,0 1 0,0 42 32,-21 1-32,0 20 15,0 0-15,0 22 0,-1-22 0,1 22 16,0-1-16,0-21 0,-21 22 0,20-22 16,1 22-16,0-22 0,0 0 15,0-20-15,21 20 0,-21-21 0,21 21 16,0-20-16,0-1 0,0 0 15,21-21-15,0 0 0,0 0 16,0 0-16,0 0 0</inkml:trace>
  <inkml:trace contextRef="#ctx0" brushRef="#br1" timeOffset="84979.55">19452 7557 0,'0'0'0,"-21"-22"0,0 22 0,21-21 15,21 21 1,0 0-16,0 0 16,22 0-16,-1 0 0,0 0 0,1 0 15,-1 0-15,0 0 0,1 0 16,20 0-16,-21 21 0,1-21 0,-1 22 16</inkml:trace>
  <inkml:trace contextRef="#ctx0" brushRef="#br1" timeOffset="85335.35">20045 7599 0,'0'0'0,"-21"-21"0,21 0 15,0-1-15,0 1 16,0 0-16,21 0 0,0 21 16,0 0-16,0 0 15,0 0-15,1 0 0,-1 0 0,0 21 16,0-21-16,0 21 0,0 0 0,-21 22 15,0-22-15,0 0 0,0 0 0,0 0 16,0 1-16,0 20 0,0-21 16,-21 0-16,0 0 0,0-21 15,21 22-15,-21-1 0,0-21 0,-1 0 16,22 21-16,-21-21 0,21-21 31,0 0-31,0-1 16,21 1-16,-21 0 15,22 0-15,-1 0 0,0 0 0,0-1 16,0 1-16,0 0 0,1-21 0,20 21 16,-21-1-16,21 1 0,-20 0 15,20 0-15,-21 21 0,21 0 0</inkml:trace>
  <inkml:trace contextRef="#ctx0" brushRef="#br1" timeOffset="85687.42">20849 7493 0,'0'21'15,"0"0"1,-21-21-16,0 22 0,0-1 0,-1 0 16,-20 0-16,21 0 0,0 0 0,0 1 15,-1-1-15,-20 0 0,21 21 16,0-21-16,21 1 0,0-1 0,-21 0 16,21 0-16,0 0 0,0 0 0,21-21 15,0 22-15,0-1 0,0-21 16,0 0-16,22 0 0,-1 0 0,-21 0 15,22 0-15,-1-21 0,0-1 16,-21 22-16,22-21 0,-22 0 16,0 0-16,0 0 0,0-22 0,-21 22 15,0-21-15,22 21 0,-22-22 0,0 1 16,0 0-16,0-1 0,-22 22 16,1-21-16,0 21 0,0 0 0,0-1 15,0 22-15,-22 0 0,22 0 16,0 0-16,-21 0 0,20 0 0,22 22 15,-21-22-15,21 21 0,0 0 0,0 0 16,21-21-16,1 21 16,20-21-16</inkml:trace>
  <inkml:trace contextRef="#ctx0" brushRef="#br1" timeOffset="85948.26">21526 7303 0,'0'-22'15,"0"44"-15,0-86 0,0 43 0,0 0 0,-21 21 16,0 0-16,0 0 16,0 0-16,0 0 0,-1 42 0,1-21 15,0 22-15,-21-1 0,21 0 0,-1 1 16,1-1-16,0 21 0,0-20 16,0 20-16,21-20 0,0-1 15,0 0-15,0 1 0,0-1 0,0 0 16,0-21-16,21 22 0,-21-22 15,42 0-15,-21 0 0,1-21 0,20 0 16,0 0-16,1 0 0,-1 0 0,-21 0 16,21-21-16,1 0 0,-1 0 15</inkml:trace>
  <inkml:trace contextRef="#ctx0" brushRef="#br1" timeOffset="86567.98">22945 7260 0,'0'0'15,"-22"-21"-15,1 0 0,0 0 0,21-22 16,-21 22-16,0 0 0,0 0 0,21 0 15,0-22-15,0 22 0,0 0 0,-22 0 16,22 0-16,0 0 0,0 42 31,0 0-31,0 21 16,0 1-16,0-1 0,0 21 16,0 1-16,0-22 0,-21 22 0,21-1 15,-21 1-15,21-1 0,-21-20 0,0 20 16,21-21-16,-21 1 0,-1-1 15,1-21-15,21 22 0,0-22 0,-21 0 16,21 0-16,-21 0 0,21-42 31,0 0-31,0 0 16,0 0-16,0-1 0,0 1 0,0-21 16,21 21-16,0-22 15,0 1-15,1 21 0,20-21 0,0-1 16,1 1-16,20 0 0,-21 20 0,22 1 15,-22 0-15,22 21 0,-22 0 16,0 0-16,1 21 0,-1 0 0,0 1 16,1-1-16,-22 21 0,-21-21 15,0 0-15,0 22 0,0-22 0,-21 21 16,0-21-16,-1 1 0,-20-1 0,0 0 16,-22 0-16,22-21 0,-22 21 15,1-21-15,-1 0 0,22 21 0,0-21 16,-1 0-16,1 22 0,21-22 0,-21 0 15,42-22 1,21 1-16,0 21 16,0-21-16,21 0 0,1 21 0</inkml:trace>
  <inkml:trace contextRef="#ctx0" brushRef="#br1" timeOffset="87023.72">24066 7324 0,'0'0'0,"0"-21"0,-42-106 16,21 105-1,0 1-15,-22 21 0,22 0 0,-21 0 16,21 0-16,-22 21 0,1 1 0,0-1 16,-1 0-16,22 21 0,-21 1 15,0-1-15,20 0 0,-20 1 0,21-1 16,0 0-16,21 1 0,0-1 0,0-21 15,0 0-15,0 22 0,0-22 16,21-21-16,0 21 0,0 0 0,0-21 16,22 0-16,-1 0 0,0 0 0,1 0 15,-1 0-15,0-21 0,1 0 16,-1 0-16,0-1 0,-20 1 0,20 0 16,0-21-16,-21 21 0,1-22 15,-1 1-15,0 0 0,0-1 16,-21 1-16,0 21 0,0 0 0,0-1 15,0 1-15,-21 21 16,0 0-16,0 21 0,-1 1 16,-20-1-16,21 21 0,0-21 0,0 22 15,-1-22-15,1 21 0,21 0 16,0-20-16,0 20 0,0-21 0,0 0 16,0 0-16,0 1 0,21-1 0,22 0 15,-22-21-15,0 0 0,21 0 16,1 0-16,-1 0 0,0 0 15</inkml:trace>
  <inkml:trace contextRef="#ctx0" brushRef="#br1" timeOffset="87255.62">24744 7366 0,'0'-42'0,"0"84"0,0-127 0,0 43 16,0 0-16,0 21 0,0-1 0,-21 22 15,-1 0-15,1 0 0,0 0 16,0 22-16,0-1 0,-22 0 15,22 21-15,0 1 0,0-1 0,0 0 16,0 1-16,-1-1 0,22 0 16,0-21-16,0 22 0,0-1 15,0-21-15,0 22 0,0-22 0,22 0 16,-1 0-16,0-21 0,0 21 0,21-21 16,1 0-16,-1 0 0,0 0 15,22 0-15,-22 0 0,1-21 0</inkml:trace>
  <inkml:trace contextRef="#ctx0" brushRef="#br1" timeOffset="87743.62">25336 7154 0,'0'-63'15,"0"126"-15,0-147 0,0 41 0,0 22 16,0 0-16,0 0 0,-21 42 31,21 0-31,-21 22 0,0-22 0,0 21 16,21 22-16,-21-22 0,-1 0 15,1 22-15,0-22 0,0 0 0,21 1 16,-21-1-16,0 0 0,21 1 16,-22-22-16,22 21 0,0-21 0,0 1 15,0-1-15,0 0 0,22-21 32,-1 0-32,0-21 0,-21 0 15,21-1-15,0 1 0,0 0 16,1 0-16,-1 0 0,0 0 0,0-22 15,0 22-15,0 0 0,22 0 0,-22 0 16,0 21-16,0 0 16,0 0-16,1 0 0,-1 0 0,0 0 15,-21 21-15,0 0 0,0 0 16,0 0-16,-21-21 16,0 0-16,-1 0 0,-20 21 0,21-21 15,-21 0-15,-1 22 0,1-22 0,0 21 16,-22-21-16,22 21 0,21 0 15,-22-21-15,22 21 0,0 0 0,0-21 16,21 22-16,0-1 0,0 0 16,21 0-16,0-21 15,0 21-15,0-21 0,22 0 0,-22 21 16,21-21-16,1 0 0,-22 0 0,21 22 16,-21-22-16,0 21 0,1 0 15</inkml:trace>
  <inkml:trace contextRef="#ctx0" brushRef="#br1" timeOffset="88479.96">14287 8615 0,'0'0'0,"22"0"0,-1-21 15,0 0-15,0 21 0,-21-22 16,21 22-16,0-21 0,-21 0 0,22 21 16,-1-21-16,0 0 0,0 0 15,-21-1-15,21 1 0,0 0 0,1-21 16,-1 21-16,-21-1 0,0-20 0,21 21 16,-21 0-16,0 0 0,0-1 15,-21 44 1,0 20-16,-1 0 0,1 1 15,0 20-15,0 1 0,-21-1 16,20 1-16,1 20 0,-21 1 0,0 0 16,20-1-16,-20 1 0,0 0 0,21-1 15,-22 22-15,1-21 16,21-1-16,0 22 0,-1-21 0,1 21 16,0-22-16,21-20 0,0 21 0,0-22 15,0 1-15,0-22 0,21 0 0,0 1 16,1-22-16,20-21 0,-21 0 0,21 0 15,1 0-15,20 0 0,-20-21 16,-1-22-16,21 22 0,-20-21 0,-1-1 16,0 1-16,1-21 0,-22 20 0,0-20 15,0-1-15,-21 1 0,0-22 16,0 22-16,-21-1 0,21 1 0,-42-1 16,21 1-16,-22 20 0,1-20 0,0 20 15,-1 1-15,1 21 0,0-21 16,-1 20-16,22 1 0,-21 21 15,21-21-15,-1 21 0,44 0 32,20 0-32,-21 0 15,21 0-15,1 0 0,-1 0 0,0 0 16,1 0-16,-1-21 0,0 21 0,1 0 16</inkml:trace>
  <inkml:trace contextRef="#ctx0" brushRef="#br1" timeOffset="88813.7">14795 8869 0,'0'-21'0,"0"42"0,0-63 0,0 20 0,0 1 16,0 0-16,0 0 0,0 0 15,22 0-15,-1-1 0,-21 1 0,21 0 16,0 0-16,0 21 0,0 0 0,22 0 16,-22 0-16,21 0 0,-21 0 15,22 0-15,-1 21 0,-21 0 0,22 0 16,-22 22-16,0-22 0,0 21 0,-21 1 15,0-22-15,0 21 0,0 0 16,-21-20-16,21-1 0,-21 0 16,0 0-16,-22 0 0,43 0 0,-21-21 0,0 0 15,0 0-15,0 0 0,21-21 32,0 0-32,0 0 0,0 0 15,0 0-15,0-1 0,21 1 16,0 0-16,0-21 0,0 21 0,0-1 15,1 1-15,20 0 0,-21 0 0,21 0 16,1 0-16,-1 21 0,0-22 16,1 22-16</inkml:trace>
  <inkml:trace contextRef="#ctx0" brushRef="#br1" timeOffset="89608.42">15875 8636 0,'-64'85'31,"22"-64"-31,21 0 0,0 0 15,-22 22-15,1-22 0,21 21 16,0-21-16,0 0 0,-1 22 0,1-22 16,21 0-16,0 0 0,0 0 0,0 1 15,21-22-15,1 21 0,-1-21 16,0 0-16,0 0 0,21 0 0,-20 0 16,-1 0-16,0 0 0,0-21 0,0-1 15,-21 1-15,0 0 16,0 0-16,0 0 0,0-22 15,0 22-15,0-21 0,0 21 0,0-22 0,0 22 16,0-21-16,0 21 16,0 0-16,21-1 0,1 1 0,-22 0 15,21 21-15,0 0 0,0 0 0,0 0 16,0 0-16,1 0 0,20 0 16,-21 21-16,0 0 0,0 1 0,1-1 15,-1 21-15,0-21 0,-21 22 0,0-22 16,0 21-16,0-21 0,0 22 15,0-22-15,0 0 0,0 21 0,0-21 16,0 1-16,0-1 0,-21 0 16,0-21-16,-1 0 15,1 0 1,0-21-16,21 0 16,0-1-16,0 1 0,0-21 0,0 21 15,0 0-15,21-22 0,0 1 16,1 21-16,-1-22 0,0 1 0,21 21 15,1 0-15,-22-22 0,21 43 0,0-21 16,1 0-16,-1 21 0,0 0 16,1 0-16,-22 0 0,21 21 0,-21 0 15,22 1-15,-22 20 0,0-21 0,0 0 16,-21 22-16,0-1 16,0-21-16,0 21 0,0-20 0,0-1 0,0 21 15,0-21-15,0 0 0,0 1 16,-21-1-16,0-21 15,0 0-15,0 0 16,-1-21-16,22-1 16,0 1-16,0 0 0,0-21 15,22 21-15,-1-1 0,21-20 16,-21 21-16,22-21 0,-1 20 0,0-20 16,1 21-16,-1 0 0,0 0 0,1-1 15,-1 22-15,-21 0 0,21 0 16,-20 0-16,-1 0 0,-21 22 15,0-1-15,0 21 0,0-21 0,0 0 0,0 22 16,0-1-16,-21-21 16,-1 0-16,1 22 0,0-22 0,0 0 15,0 0-15,0 0 0,-1 1 0,1-22 16,0 0-16,21 21 0</inkml:trace>
  <inkml:trace contextRef="#ctx0" brushRef="#br1" timeOffset="90304.4">18267 8848 0,'21'-21'0,"-42"42"0,42-64 0,0 22 0,0 0 15,0 0-15,1 0 0,-1-22 0,0 22 16,21 0-16,-21-21 0,1 21 15,-1-22-15,0 1 0,0 0 0,0 20 16,-21-20-16,0 21 0,0-21 0,0 20 16,-21 44-1,0-1-15,0 21 0,0 0 16,-22 22-16,22-22 0,-21 43 0,21 0 16,-22-1-16,1 1 0,0 0 15,20-1-15,-20 1 0,0 21 0,-1-22 16,22 22-16,-21 0 0,21-21 0,0 21 15,-22-22-15,22 1 0,21 0 16,0-1-16,-21 1 0,21-22 16,0 1-16,0-1 0,0 1 0,0-22 15,21 1-15,0-22 0,0 0 0,22-21 16,-22 0-16,21 0 0,1-21 16,-1 0-16,0-22 0,1 22 0,20-21 15,-21-1-15,1 1 0,-1-21 0,-21 20 16,22-20-16,-43-1 0,0 1 0,0-1 15,0 1-15,0-22 0,-22 22 16,-20-22-16,0 21 0,21 1 0,-22 21 16,1-22-16,0 22 0,-1-1 15,1 22-15,0-21 0,20 21 16,1 21-16,0-21 0,0-1 0,42 22 31,0 0-31,0 0 0,22 0 16,-22 0-16,21 0 0,1 0 15,-1 0-15,0 0 0,-21-21 0,22 21 16,-1-21-16,0 21 0,1-21 0</inkml:trace>
  <inkml:trace contextRef="#ctx0" brushRef="#br1" timeOffset="90679.76">18711 8932 0,'0'0'0,"0"-21"0,-21 0 16,21 0-16,0 0 0,0 0 0,0-1 15,0 1-15,0 0 0,0 0 16,0 0-16,21 0 0,0 21 16,1 0-16,-1 0 0,0 0 0,21 0 15,-21 0-15,1 0 0,-1 21 16,0 0-16,0 21 0,0-21 0,0 22 16,1-22-16,-22 21 0,0 1 0,0-22 15,0 21-15,0-21 0,0 0 16,0 1-16,0-1 0,-22 0 0,22 0 15,-21-21-15,0 0 0,0 0 16,21-21 0,0 0-1,0 0-15,0-1 0,0-20 0,21 21 16,0 0-16,0-22 0,1 1 16,-1 21-16,0-21 0,0-1 0,0 22 15,22 0-15,-22 0 0,0 0 0,0 21 16,21 0-16,-20 0 0,-1 0 15,0 0-15,21 0 0,-21 0 0,1 0 16,-1 21-16,0 0 0,21 0 16</inkml:trace>
  <inkml:trace contextRef="#ctx0" brushRef="#br1" timeOffset="91763.95">19727 8954 0,'0'0'16,"21"0"-16,1 0 0,20 0 0,-21 0 15,0 0-15,0 0 0,1-22 16,-1 22-16,-21-21 0,0 0 0,0 0 15,0 0-15,0-22 16,0 22-16,0 0 0,-21 0 0,-1 0 16,1 0-16,-21 21 0,21 0 0,0-22 15,-22 22-15,1 0 0,0 0 16,20 22-16,-20-1 0,0 0 0,-1 0 16,1 21-16,0 1 0,21-22 15,-1 21-15,-20 1 0,42-1 0,0-21 16,-21 0-16,21 22 0,0-22 15,0 0-15,0 0 0,21-21 0,0 21 16,0-21-16,22 0 0,-22 0 16,21 0-16,1 0 0,-22 0 0,21 0 15,0-21-15,1 21 0,-1-21 0,0 0 16,1 0-16,-22-1 0,21-20 16,-21 21-16,1-21 0,-1 20 0,0-20 15,0 21-15,-21-21 0,0 20 0,21 1 16,-21 0-16,-21 21 31,0 21-31,21 0 0,-21 1 0,21-1 16,-21 0-16,-1 21 0,22-21 15,0 22-15,0-22 0,0 0 0,0 21 16,0-20-16,0-1 0,0 0 0,22 0 16,-1 0-16,0-21 0,0 21 15,0-21-15,22 0 0,-22 0 0,21 0 16,-21 0-16,22 0 0,-22-21 0,21 21 15,-21-21-15,0 0 0,1 0 16,-1 0-16,-21-22 0,21 22 0,-21-21 16,21-1-16,-21 22 0,0-21 15,0 0-15,0 20 0,0 1 16,0 0-16,0 42 16,0 0-16,0 1 15,-21-1-15,21 21 0,-21-21 16,21 22-16,0-22 0,0 0 0,-21 21 15,21-21-15,-22 1 0,22-1 0,0 0 16,-21 0-16,21 0 0,0 0 16,0-42 15,0 0-15,0 0-16,0 0 15,0 0-15,21-22 0,1 22 0,-1-21 16,0-1-16,0 22 0,21-21 0,-20 0 15,20-1-15,0 22 0,1 0 16,-22 0-16,21 0 0,0 21 0,-20 0 16,-1 0-16,0 0 0,0 21 15,0 0-15,0 0 0,-21 21 0,0-20 16,0 20-16,0 0 0,0-21 0,0 22 16,0-1-16,0-21 0,0 0 15,0 22-15,0-22 0,-21 0 0,0 0 16,0-21-16,21 21 0,-21-21 15,0 0-15,21-21 32,0 0-32,0 0 0,21 0 15,0-22-15,0 22 0,21 0 16,-20 0-16,20-21 0,-21-1 16,21 22-16,1-21 0,-1 21 0,-21-1 15,22 1-15,-22 0 0,21 21 16,-21 0-16,-21 21 15,0 0-15,0 1 0,0 20 0,0-21 16,0 21-16,0-20 0,0 20 16,0-21-16,-21 21 0,0-20 0,0-1 15,21 0-15,0 0 0,-21 0 16,-1 0-16,1-21 16,42 0 15,1 0-31</inkml:trace>
  <inkml:trace contextRef="#ctx0" brushRef="#br1" timeOffset="92093.76">21294 8975 0,'0'0'0,"21"0"16,-21-21-16,21 21 16,0 0-16,0-22 0,0 1 15,1 21-15,-1-21 0,0 21 16,21-21-16,-21 0 0,1 0 15,-1-1-15,0 1 0,0 0 0,-21 0 16,0 0-16,-21 21 16,0 0-16,0 0 15,-1 0-15,-20 21 0,0 21 0,-1-21 16,1 22-16,21-1 0,-21 0 16,20 1-16,-20-1 0,21 0 0,21-20 15,0 20-15,0 0 0,0-21 0,0 1 16,0-1-16,0 0 0,21 0 15,21 0-15,-20-21 0,20 0 0,0 0 16,1 0-16,-1 0 0,21 0 16,-20 0-16,20 0 0,1-21 0,-22 0 15,0 0-15,22 0 0,-22-1 16,-21 1-16</inkml:trace>
  <inkml:trace contextRef="#ctx0" brushRef="#br1" timeOffset="92851.81">11811 8297 0,'0'0'0,"0"22"0,0-1 15,21-21 1,0 21-16,0-21 0,1 0 15,-1 0-15,21 0 0,0 0 16,1 0-16,20 0 0,22 0 0,-22 0 16,43 0-16,-21 0 0,42 0 15,0 0-15,0 0 0,42 0 0,-21 0 16,22 0-16,-1 0 0,0 0 0,22 0 16,-1 0-16,1 0 0,-1 0 15,22-21-15,0 21 0,-1 0 0,1 0 16,0-21-16,42 21 0,-21 0 15,-1 0-15,22-22 0,0 1 0,0 21 16,-21 0-16,42 0 0,-21-21 16,0 21-16,22 0 0,-22 0 0,0 0 15,21 0-15,-21 0 0,0 0 16,0 0-16,-21 0 0,21 0 0,-22 0 16,1 0-16,0 0 0,0 0 15,-21 0-15,-22 0 0,1 0 0,-1 0 16,-21 0-16,-20 0 0,20 0 0,-42 0 15,0 0-15,-21-21 0,-22 21 16,-20-21-16,-1 21 0,-20-21 0,-22 21 16,-21-22-16,0 1 15,-21 21-15,-22 0 0,22 0 16,-42 0-16,20 0 0,-41 0 0</inkml:trace>
  <inkml:trace contextRef="#ctx0" brushRef="#br1" timeOffset="93444.48">14266 9927 0,'-21'0'0,"42"0"0,-84 21 0,42-21 0,-22 0 15,22 0-15,0 22 0,0-22 16,0 0-16,21 21 16,42-21-16,-21 0 0,21 0 15,22 0-15,-1 0 0,1 0 16,21 0-16,20 0 0,1 0 16,0 0-16,42 0 0,-21 0 0,43 0 15,-22 0-15,21 21 0,22-21 0,-1 0 16,22 0-16,-1 0 0,1 0 15,21 0-15,0 0 0,0 0 0,-22 0 16,22 0-16,21 0 0,-21 0 0,0 0 16,-22 0-16,22 0 0,-21 0 15,-22 0-15,1 0 0,-1 0 0,-41 0 16,-1 0-16,0 0 0,-21 0 16,-21 0-16,-22 0 0,1 0 15,-21 0-15,-22 0 0,0 0 0,-21 0 16,-42 0-1,-21 0 1,21 0-16,-22 21 0,-20-21 0,-1 0 16,1 0-16,-22 21 0,1 0 0</inkml:trace>
  <inkml:trace contextRef="#ctx0" brushRef="#br1" timeOffset="94816.34">9546 12488 0,'21'0'15,"0"0"1,1 0-16,-22-21 15,21 0-15,0 0 0,0 0 0,-21 0 16,21-1-16,-21 1 0,21 0 0,-21 0 16,0 0-16,0-22 0,0 22 15,0-21-15,-21 21 0,-21-22 0,21 22 16,0 0-16,-1-21 0,-20 42 0,21-21 16,0 21-16,-22 0 0,22 0 15,0 21-15,-21 0 0,21 21 0,-1-21 16,-20 22-16,21-1 0,0 22 0,0-22 15,-1 0-15,22 1 16,0 20-16,0-21 0,-21 1 0,21-1 16,0-21-16,0 22 0,0-22 0,21 21 15,1-42-15,-1 21 0,0-21 16,21 0-16,-21 0 0,22 0 0,-22-21 16,21 0-16,-21 0 0,22 0 0,-1-1 15,0-20-15,-20 21 0,20-21 16,0-1-16,-21 1 0,22 0 0,-22-22 15,0 22-15,21-22 0,-20 1 0,-1-1 16,0 1-16,0-1 0,-21 1 16,21-1-16,0 1 0,-21 20 0,0-20 15,22 21-15,-22-1 0,0 1 16,0 21-16,0 0 0,0-1 16,0 44-16,0 20 15,-22 0-15,1 1 0,0-1 0,0 21 16,0-20-16,-22 20 0,22 22 15,0-22-15,0 1 0,-21 21 0,20-22 16,1 1-16,21-22 0,0 21 0,-21-20 16,21-1-16,0 0 0,0-20 15,0 20-15,21-21 0,0 0 0,22-21 16,-22 0-16,21 0 0,1 0 0,-22 0 16,42 0-16,-20 0 0,-1-21 0,0 0 15,1 0-15,-1 0 16,0-1-16,1 1 0,-1-21 0,-21 21 15,21-22-15,-20 22 0,-22-21 0,0 0 16,0 20-16,0-20 0,0 21 16,0 0-16,-22 0 0,1-1 0,0 22 15,-21 0-15,21 0 0,-22 0 0,22 0 16,-21 22-16,21-1 0,-1-21 16,22 21-16,0 0 0,0 0 15,0 0-15,22 1 0,-1-1 0,21 0 16,-21 0-16,0 0 0,1 0 15,-1 1-15,0-1 0,0 0 16,-21 0-16,0 0 0,0 0 16,0 1-16,0-1 0,0 0 15,0 0-15,21-21 32,0 0-32,1-21 0,-1 21 15,0-21-15,0 0 0,0-1 16,0 1-16,-21 0 0,43-21 0,-22 21 15,0-22-15,0 22 0,-21-21 0,21 21 16,1-1-16,-1 1 16,-21 0-16,21 0 0,-21 42 15,0 0 1,0 22-16,0-22 16,0 0-16,-21 0 0,21 0 0,-21 0 15,21 1-15,-22-1 0,22 0 0,-21 0 16,21 0-16,0 0 15,0 1-15,-21-22 16,21-22 0</inkml:trace>
  <inkml:trace contextRef="#ctx0" brushRef="#br1" timeOffset="94979.76">10710 12086 0,'0'-21'0,"0"42"0,-21-63 0,0 21 15,0 21-15,0-21 16,-1 21-16,22 21 31,22 0-15,-1-21-16,-21 21 0,21 0 0,0-21 16</inkml:trace>
  <inkml:trace contextRef="#ctx0" brushRef="#br1" timeOffset="95335.55">10943 12256 0,'0'0'0,"0"-22"0,0 1 15,0 0-15,0 0 16,21 0-16,-21 0 0,0-1 0,21 22 16,1 0-16,-1 0 15,0 22-15,0-1 16,-21 0-16,21 0 0,-21 0 0,21 22 15,-21-22-15,0 21 0,0 0 0,0-20 16,0-1-16,0 21 0,0-21 16,0 0-16,0 1 0,0-1 15,0-42 17,0-1-32,22 1 15,-1 0-15,-21 0 0,21-21 0,0 20 16,-21 1-16,21-21 0,0 21 0,-21-22 15,22 22-15,-1 0 0,0 0 16,-21 0-16,21 0 0,-21-1 0,21 22 16,0 0-16,1 0 15,-22 22-15</inkml:trace>
  <inkml:trace contextRef="#ctx0" brushRef="#br1" timeOffset="95963.09">11409 12298 0,'0'0'0,"21"0"0,-21 21 0,21-21 15,0 0-15,0 21 0,1-21 16,-1 0-16,0 0 16,0-21-16,0 21 0,0-21 15,22 0-15,-22 21 0,0-21 0,0-1 16,0 1-16,-21 0 0,22 0 0,-22 0 16,0 0-16,0-1 0,0 1 15,-22 21 1,1 0-16,0 0 0,0 0 0,0 0 15,0 21-15,21 1 0,-22 20 0,1-21 16,0 0-16,21 0 16,-21 22-16,21-22 0,0 0 0,0 0 15,0 0-15,0 1 0,0-1 0,21 0 16,0 0-16,0-21 0,1 21 16,-1-21-16,0 0 0,21 0 0,-21 0 15,22 0-15,-22 0 0,0 0 0,21 0 16,-20 0-16,-1 0 0,0-21 15,-21 0-15,21 0 0,0 0 16,-21-22-16,0 22 0,0 0 0,21-21 16,1-1-16,-22 22 0,21-21 0,0 21 15,0-22-15,0 22 16,22 0-16,-22 0 0,21 0 0,-21 21 16,22 0-16,-22 0 0,21 0 0,0 21 15,-20 0-15,-1 0 0,21 0 16,-21 22-16,0-1 0,1-21 0,-1 21 15,0-20-15,-21 20 0,0 0 0,0-21 16,0 22-16,0-22 0,-21 0 16,0 0-16,21 0 0,-22-21 0,1 0 15,0 22-15,0-22 0,0 0 0,0 0 16,-1 0-16,22-22 0,0 1 0,0 0 16,0 0-1,0 0-15,0 0 0,0-1 0,22-20 16,-1 21-16,0 0 0,0-22 0,0 22 15,0-21-15,1 21 0,20-22 16,-21 22-16,0 0 0,0 0 0,22 21 16,-22-21-16,0 21 0,0 0 0,22 0 15,-22 0-15,0 0 0</inkml:trace>
  <inkml:trace contextRef="#ctx0" brushRef="#br1" timeOffset="96119.3">12933 12213 0,'0'21'31,"0"-42"-31</inkml:trace>
  <inkml:trace contextRef="#ctx0" brushRef="#br1" timeOffset="97567.93">13970 12552 0,'0'0'0,"-21"21"0,0-21 0,-1 0 0,1 0 16,0 0-16,0 21 0,-21-21 0,20 0 16,1 0-16,0 0 0,0 0 15,21-21 1,21 0 0,-21 0-16,21 0 0,0-1 15,22 1-15,-22 0 0,21-21 16,-21-1-16,22 1 0,-1 0 0,0-22 15,-20 1-15,20 20 0,0-20 16,-21 21-16,1-22 0,-1 22 0,-21 21 16,0-22-16,0 22 0,0 0 0,-21 21 15,-1 0 1,1 0-16,0 0 0,0 21 16,0 0-16,0 22 0,-1-1 0,1-21 0,21 21 15,0 1-15,0-1 0,0 0 16,0 1-16,0-1 0,21 0 15,1 1-15,-1-1 0,0-21 0,0 22 16,0-22-16,0 0 0,1 0 0,-1 0 16,0 0-16,-21 1 0,0-1 15,21-21-15,-21 21 0,-21-21 16,0 0-16,0 0 16,-1-21-16,1 0 0,-21 21 15,21-22-15,-22 1 0,22 21 0,0-21 16,0 0-16,-21 21 0,42-21 0,-22 21 15,1 0-15,0 0 16,21 21 0,0 0-16,0 0 15,0 0-15,0 1 0,21-1 16,0 0-16,1-21 0,-1 21 16,0-21-16,0 0 0,21 0 0,-20 0 15,-1 0-15,21 0 0,0 0 16,-20 0-16,20 0 0,0-21 0,1 0 15,-1 21-15,0-21 0,-21-1 0,22 1 16,-22 0-16,21-21 0,-21 21 16,1-22-16,-1 1 0,0 0 0,0-1 15,-21 1-15,0 21 0,21-22 0,-21 22 16,0 0-16,0 0 0,0 0 16,0 42-1,0 0-15,0 0 0,-21 0 0,21 22 16,-21-22-16,21 21 0,-21 1 15,21-22-15,0 21 0,-21-21 0,21 22 16,0-22-16,0 0 0,0 21 0,0-21 16,0 1-16,21-1 0,0-21 15,0 0-15,0 0 16,0 0-16,1 0 0,-1 0 0,0-21 16,0-1-16,21 22 0,-20-21 15,-1 0-15,0 0 0,0 0 0,0 0 16,-21-1-16,21-20 0,-21 21 0,22 0 15,-22 0-15,0-1 0,0 1 16,0 0-16,0 42 31,0 0-31,0 1 0,0 20 0,0-21 16,-22 0-16,22 0 0,0 22 16,0-22-16,0 0 0,0 0 0,0 0 15,0 1-15,0-1 0,22-21 16,-1 0-16,0 0 15,0 0-15,0 0 0,0 0 0,1 0 16,-1-21-16,21-1 0,-21 1 0,22 0 16,-22 0-16,0 0 0,21 0 15,-21-22-15,1 22 0,-1-21 16,0-1-16,0 1 0,0 0 0,-21-1 16,0 1-16,0 21 0,0 0 15,0 0-15,0-1 0,-21 44 16,0-1-16,0 0 15,0 21-15,21 1 0,-22-22 16,22 21-16,-21 0 0,21-20 0,0 20 16,0-21-16,0 21 0,0-20 0,21-1 15,1 0-15,-1 0 0,0 0 16,0 0-16,0-21 0,0 0 0,22 0 16,-22 0-16,21 0 0,-21 0 0,22 0 15,-22 0-15,0-21 0,21 21 16,-20-21-16,-1 0 0,0 0 15,0 0-15,0-22 0,-21 22 0,21-21 16,-21 21-16,22-22 0,-22 22 0,0-21 16,0 21-16,21 21 0,-21-22 15,0 44 1,-21-1-16,21 0 0,0 21 16,0-21-16,-22 1 0,22-1 15,-21 0-15,21 21 0,0-21 0,-21-21 16,21 22-16,0-1 0,0 0 0,0 0 15,21-21 17,0 0-32,-21-21 0</inkml:trace>
  <inkml:trace contextRef="#ctx0" brushRef="#br1" timeOffset="97731.83">16002 11980 0,'0'0'16,"0"-21"-16,0-21 0,0 0 0,0 20 15,-21 1-15,0 0 0,-1 21 0,1-21 16,0 21 0,0 0-16,21 21 15,0 0-15,0 0 16,21 1-16,0-1 16,0-21-16</inkml:trace>
  <inkml:trace contextRef="#ctx0" brushRef="#br1" timeOffset="98015.67">16468 11832 0,'0'0'0,"0"-127"31,0 106-31,-22 21 32,1 21-32,21 0 0,-21 1 15,0 20-15,0 0 0,0 1 16,-1 20-16,1-21 0,0 22 15,0-1-15,0-20 0,0 20 0,-1-20 16,22-1-16,-21 0 0,21 1 0,-21-1 16,21-21-16,0 21 0,0-20 0,0-1 15,0 0-15,0 0 0,21-21 16,0 21-16,1-21 16,-1 0-16,0 0 0,0-21 0,0 0 15,0 0-15,-21 0 16</inkml:trace>
  <inkml:trace contextRef="#ctx0" brushRef="#br1" timeOffset="98176.9">16087 12213 0,'0'0'0,"-22"-21"0,1 21 0,21-21 16,21 21 0,22 0-1,-22 0-15,21 0 0,1 0 0,-1-21 16,21 21-16,1 0 0,-22-21 15,22 21-15,-1-22 0,1 22 0,-1-21 16,-20 21-16,20 0 0</inkml:trace>
  <inkml:trace contextRef="#ctx0" brushRef="#br1" timeOffset="98815.49">16912 12044 0,'-21'0'16,"0"0"0,0 0-16,-1 0 0,1 21 15,0-21-15,0 21 0,0 0 0,0 1 16,-1 20-16,1-21 0,21 21 0,-21-20 15,0 20-15,0 0 0,21-21 16,0 22-16,0-22 0,0 0 0,0 21 16,0-20-16,0-1 0,0 0 0,0 0 15,21-21-15,0 21 0,0-21 16,0 0-16,22 0 0,-22 0 0,21 0 16,-21 0-16,22-21 0,-22 21 0,21-21 15,-21 0-15,1 0 0,-1-1 0,0-20 16,0 21-16,0-21 15,-21-1-15,0 1 0,21 0 0,-21-22 16,22 1-16,-22 20 0,0-20 0,0 20 16,0-20-16,21 21 0,-21-1 15,21 22-15,-21-21 0,0 21 0,0 42 32,0 0-32,0 21 15,0 1-15,0-1 0,0 0 0,-21 22 16,21-22-16,-21 22 0,-1-22 15,22 21-15,0-20 0,-21-1 0,0 0 16,0 1-16,21-1 0,0-21 0,-21 22 16,0-22-16,21 0 0,-22 0 15,22 0-15,-21-21 32,21-21-32,0 0 0,0 0 15,21 0-15,1-1 0,-22-20 16,42 21-16,-21-21 0,21 20 15,-20-20-15,20 0 0,0-1 0,1 22 16,20-21-16,-21 21 0,1 0 0,-22 21 16,21 0-16,-21 0 15,22 0-15,-43 21 0,0 0 0,21 21 16,-21-21-16,0 1 0,0 20 0,0-21 16,0 21-16,-21-20 0,21-1 15,-21 0-15,-1 0 0,22 0 0,-21 0 16,0 1-16,0-1 0,0-21 15,42-21 17</inkml:trace>
  <inkml:trace contextRef="#ctx0" brushRef="#br1" timeOffset="99039.37">17632 11811 0,'-21'-21'0,"42"42"0,-42-63 16,21 21-16,-22-1 0,22 1 0,0 0 16,22 0-1,-1 21-15,0 0 0,21 0 0,-21 0 16,22 0-16,-1 0 0,0 0 0,22 0 16,-22 0-16,1 0 0,-1 0 15,-21 0-15,21 0 0,-20 21 0,-1-21 16,0 0-16,-21 21 15</inkml:trace>
  <inkml:trace contextRef="#ctx0" brushRef="#br1" timeOffset="99288.41">17886 11705 0,'0'0'0,"-21"21"0,-1-21 15,22 22-15,0-1 16,-21 0-16,21 0 0,0 0 15,-21 0-15,21 22 0,0-1 0,0 0 16,0 1-16,-21 20 0,0-20 0,0 20 16,21-21-16,-22 1 15,1-1-15,21 0 0,-21 1 0,0-1 16,21-21-16,0 22 0,-21-22 0,21 0 16,-21-21-16,21 21 0,0 0 0,21-21 31,0 0-31,21-21 15,-21 0-15,1 0 0,20 0 0</inkml:trace>
  <inkml:trace contextRef="#ctx0" brushRef="#br1" timeOffset="99647.2">18203 12150 0,'0'-21'0,"0"42"0,21-64 16,-21 22-16,-21 21 15,0 0-15,21 21 16,-21-21-16,0 22 0,0 20 0,-1-21 15,1 0-15,0 22 0,0-22 16,21 21-16,-21-21 0,21 22 0,-21-22 16,21 21-16,0-21 0,0 0 0,0 1 15,0-1-15,21 0 0,0-21 16,-21 21-16,21-21 0,0 0 0,22 0 16,-22 0-16,0 0 0,0 0 0,0 0 15,0-21-15,22 21 0,-22-21 16,0 0-16,0-1 0,0 1 0,1-21 15,-22 0-15,21 20 0,-21-20 16,21 0-16,-21-1 0,0 1 16,0 0-16,0-1 0,0 22 0,0 0 15,-21 0-15,-22 21 0,22 0 0,0 0 16,0 0-16,-21 0 0,20 21 16,1-21-16,0 21 0,21 0 0,0 1 15,0-1-15,0 0 0,0 0 0,0 0 16,0 0-16,21 1 0,0-22 0</inkml:trace>
  <inkml:trace contextRef="#ctx0" brushRef="#br1" timeOffset="100455.48">18859 12002 0,'0'0'0,"0"-22"0,0 1 0,0 0 16,0 0-16,0 42 62,0 0-30,22-21 30,-1 0 204,0 0-219,-21-21-47,0 0 31,0 0 0,0 42-15,0 0-1,-21 0-15,0 0 0,-1 1 0,1-1 16,21 21-16,-21 0 16,0 1-16,0-1 0,0-21 0,-1 22 0,1-1 15,0-21-15,0 21 0,0 1 16,21-22-16,0 0 0,0 0 15,0 0-15,0 1 0,0-1 0,0 0 16,21-21-16,0 21 0,0-21 16,0 0-16,22 0 0,-22 0 15,0 0-15,21-21 0</inkml:trace>
  <inkml:trace contextRef="#ctx0" brushRef="#br1" timeOffset="100735.37">19219 11938 0,'0'0'0,"0"-21"16,21-21-16,1 20 0,-1 1 16,0 0-16,0 21 0,0-21 0,0 21 15,22 0-15,-22 0 0,0 0 0,21 0 16,-20 21-16,-1 21 0,0-20 16,-21 20-16,0 0 0,0 22 0,0-22 15,0 22-15,0-22 0,-21 21 0,0-20 16,-1-1-16,1 0 0,0 1 15,0-1-15,-21-21 0,20 0 0,1 1 16,0-1-16,0 0 0,-21 0 0,20-21 16,1 21-16,0-21 15,21-21 1,21 0 0,0 0-16</inkml:trace>
  <inkml:trace contextRef="#ctx0" brushRef="#br1" timeOffset="100928.26">19854 12234 0,'0'-21'16,"-21"21"46,21-21-62,-21 21 16,0 0-16,21-21 0</inkml:trace>
  <inkml:trace contextRef="#ctx0" brushRef="#br1" timeOffset="101660.13">20870 12361 0,'21'0'0,"1"0"15,-22-21-15,21 0 16,0 21-16,-21-21 0,0 0 16,21 21-16,-21-21 0,0-1 0,0 1 15,0-21-15,0 21 0,0 0 0,0-22 16,-21 1-16,0 0 0,0 20 15,-1-20-15,-20 21 0,0-21 0,-1 20 16,1 1-16,-21 21 0,20 0 0,-20 0 16,-1 0-16,22 0 0,-22 21 15,22 1-15,-21-1 0,20 21 0,1 0 16,21 1-16,-22-1 0,22 0 16,0 1-16,21-1 0,0 0 0,0 1 15,0-22-15,0 0 0,0 21 16,21-20-16,0-22 0,22 21 0,-22-21 15,21 0-15,1 0 0,-1 0 16,21 0-16,-20 0 0,20 0 0,1-21 16,-22-1-16,22 1 0,-22-21 0,21 21 15,-20-22-15,-1 1 0,0 0 16,-20-22-16,20 22 0,-21-22 0,0 1 16,0 21-16,1-22 0,-1 1 0,0-1 15,-21 1-15,0-1 16,0 22-16,0-1 0,0 1 0,0 21 0,0 0 15,-21 21-15,0 0 0,-1 21 16,1 0-16,0 21 16,0 1-16,0-1 0,0 22 0,-1-22 15,1 21-15,0 1 0,21-22 0,0 22 16,-21-1-16,21-20 0,0-1 16,0 21-16,0-20 0,0-22 0,21 21 15,-21-21-15,21 1 0,0-1 0,1 0 16,-1-21-16,21 0 0,-21 0 15,0 0-15,1 0 0</inkml:trace>
  <inkml:trace contextRef="#ctx0" brushRef="#br1" timeOffset="102528.38">21209 12129 0,'21'0'62,"0"0"-46,0 0-16,1 0 0,-1-22 16,0 22-16,0-21 0,0 0 0,0 21 15,1-21-15,-22 0 0,21 0 16,-21-1-16,-21 1 16,-1 21-16,1 0 0,0 0 15,-21 0-15,21 0 16,-22 21-16,22-21 0,0 22 0,-21-1 15,20 0-15,1 0 0,0 0 0,21 0 16,-21 1-16,21-1 16,0 0-16,0 0 0,0 0 15,21-21-15,0 21 0,0-21 16,1 0-16,20 0 0,0 0 16,-21 0-16,22 0 0,20-21 0,-20 0 15,-1 21-15,0-21 0,22 0 16,-22-22-16,22 22 0,-22-21 0,0 0 15,1 20-15,-1-20 0,0 0 0,1-1 16,-1 1-16,-21 0 0,0-1 16,22 1-16,-43 0 0,21 21 15,-21-22-15,0 22 0,0 0 0,-21 21 32,-22 0-32,22 21 0,0 21 15,-21-20-15,20 20 0,-20 0 0,0 22 16,-1-1-16,1 1 0,0-1 0,-1 22 15,-20 0-15,21-22 0,-1 22 16,1-1-16,0 1 0,-1 0 16,1-1-16,21 22 0,-22-21 0,1 21 15,0 0-15,-1-1 0,1 1 16,0 0-16,-1 0 0,1 0 0,0 0 16,-1-1-16,1-20 0,21 21 0,-21-43 15,20 22-15,22-21 0,0-1 0,0-21 16,0 1-16,0-1 0,22-21 15,-1 0-15,21-21 0,0 0 0,1 0 16,-1-21-16,0 0 0,1 0 0,20-21 16,1 20-16,-22-20 0,22-21 15,-1 20-15,1-20 0,-1-1 0,-21 1 16,22-22-16,-22 22 0,1-22 0,-1 0 16,-21 1-16,0-22 0,-21 21 15,0 0-15,0-20 0,0 20 16,0-21-16,-42 21 0,21 22 0,-22-1 15,22 1-15,-21 21 0,0-1 0,20 1 16,-20 21-16,21 0 0,0-1 16,21 1-16,0 0 31,21 21-31,0 0 0,21 0 16,-20 0-16,20 0 0,0 0 0,1-21 15,-1 21-15,0-21 0,1 21 0,20-21 16,-21-1-16,1 22 0,-1-21 15</inkml:trace>
  <inkml:trace contextRef="#ctx0" brushRef="#br1" timeOffset="103831.12">22204 12192 0,'-85'85'16,"170"-170"-16,-64 43 0,0 21 0,-21-22 0,0 22 15,0 0-15,0-21 0,0 20 0,0 1 16,-21 0-16,21 0 0,-21 21 16,0-21-16,-1 21 0,1 0 0,0 0 15,0 0-15,0 0 0,0 21 0,-1 0 16,1 0-16,0 22 0,0-22 15,0 21-15,-22 0 0,43-20 0,-21 20 16,0-21-16,21 21 0,0-20 0,0-1 16,0 0-16,0 0 0,0 0 15,21 0-15,0-21 16,1 0-16,-1 0 0,21 0 16,-21 0-16,0-21 0,1 21 15,-1-21-15,21 0 0,-21 0 0,0 0 16,1-1-16,-1-20 0,0 21 0,-21-21 15,21 20-15,-21-20 0,21 21 16,-21-21-16,0 20 0,21 1 0,-21 0 16,-21 42-1,0 0 1,21 1-16,-21-1 0,0 0 0,21 0 16,0 21-16,0-20 0,0-1 15,-21 0-15,21 0 0,0 0 16,0 0-16,0 1 0,0-1 0,0 0 15,21-21-15,0 21 16,0-21-16,0 0 0,0 0 0,1 0 16,20 0-16,-21 0 0,0-21 0,22 0 15,-22 0-15,0-1 0,0 1 16,0 0-16,22-21 0,-43 21 0,21-22 16,0 22-16,0-21 0,-21 21 0,0-1 15,0 1-15,-21 21 31,0 0-31,0 21 0,-1 1 16,22-1-16,0 0 0,-21 0 16,21 0-16,0 22 0,0-22 0,0 0 15,0 0-15,0 0 16,21 0-16,1-21 0,-1 22 16,0-22-16,0 0 0,0 0 0,22 0 15,-22 0-15,21 0 0,-21-22 16,22 1-16,-22 21 0,21-21 0,-21 0 15,0 0-15,1-22 0,-1 22 16,0 0-16,0-21 0,-21 21 0,21-1 16,-21-20-16,0 21 0,0 0 15,-21 21 1,0 0-16,0 21 0,21 0 16,-21 0-16,-1 0 0,1 1 0,0-1 15,21 0-15,0 21 0,-21-21 0,21 1 16,0-1-16,0 0 0,0 0 15,0 0-15,0 0 0,0 1 0,21-1 16,0-21-16,0 21 0,1-21 16,20 0-16,-21 0 0,0 0 15,22 0-15,-22-21 0,21 0 0,-21-1 16,22 1-16,-22 0 0,0 0 16,21-21-16,-21-1 0,1 1 15,-1 0-15,0-1 0,0 1 0,0 0 16,0-1-16,-21 1 0,0 0 0,22-1 15,-22 1-15,0 21 0,0 0 16,0-1-16,0 1 0,-22 21 16,1 21-16,21 1 15,-21-1-15,0 0 0,0 21 16,21-21-16,-21 22 0,-1-1 0,22 0 16,-21 1-16,21-1 0,0 0 15,-21 1-15,21-1 0,0 0 0,0-20 16,0 20-16,0 0 0,0-21 0,0 1 15,0-1-15,0 0 16,21 0-16,0-21 0,1 0 0,20 0 16,-21 0-16,0 0 0,0 0 15,22 0-15,-22-21 0,21 21 16,-21-42-16,1 20 0,20 1 0,-21-21 16,21 0-16,-20-1 0,-1 1 0,21 0 15,-21-22-15,22 22 0,-22-1 16,21 1-16,-21-21 0,0 20 0,1 22 15,-22-21-15,0-1 0,21 22 0,-21-21 16,0 21-16,0 0 0,-21 21 31,-1 42-31,1-21 0,0 21 16,0 1-16,0-1 0,21 0 16,-21 1-16,-1-1 0,1 0 0,0 22 15,0-22-15,21 1 0,0-1 0,-21 0 16,21 1-16,0-1 0,0-21 15,0 0-15,0 0 0,0 1 0,21-22 16,0 0-16,0 0 16,0 0-16,1 0 15,-1-22-15,-21 1 0</inkml:trace>
  <inkml:trace contextRef="#ctx0" brushRef="#br1" timeOffset="103996.02">23537 11853 0,'0'0'0,"-21"0"0,42 0 32,0 0-32,1 0 0,-1 0 15,21 0-15,-21 0 0,22 0 0,-1 0 16,0 0-16,1 0 0,20 0 16,-21 0-16,22-21 0,-22 21 0,22 0 15</inkml:trace>
  <inkml:trace contextRef="#ctx0" brushRef="#br1" timeOffset="104919.51">24659 11599 0,'0'0'0,"0"-21"0,0 0 0,0 0 0,-21 0 15,0 0-15,0-1 0,-1 22 16,1 0-16,0 0 0,0 0 16,0 0-16,0 22 0,-22-1 0,22 0 15,0 21-15,0-21 0,-22 22 16,22-1-16,-21 0 0,21 1 0,0-1 15,-1 22-15,1-22 0,0 0 0,0 1 16,0-1-16,21 0 0,0 1 16,0-22-16,0 21 0,0-21 0,0 0 15,0 1-15,21-1 0,0-21 16,21 21-16,-20-21 0,-1 0 16,21 0-16,-21 0 0,22 0 0,-22 0 15,21 0-15,-21-21 0,22 0 0,-22 21 16,21-22-16,-21 1 0,22-21 15,-22 21-15,0-22 0,0 22 0,0-21 16,0 21-16,1-22 0,-22 22 0,0 0 16,0 0-16,0 0 0,-22 21 15,1 21 1,0 0-16,0 0 0,0 22 16,0-22-16,-1 0 0,1 21 15,0-21-15,21 1 0,-21 20 16,21-21-16,0 0 0,0 0 0,0 1 15,0-1-15,21-21 16,0 0-16,0 0 0,1 0 0,-1 0 16,0 0-16,0 0 0,0 0 15,0 0-15,-21-21 0,0-1 16,0 1-16,22 0 0,-22-21 16,0 21-16,0-1 0,0-20 0,0 21 15,0-21-15,0 20 0,0 1 16,0 0-16,0 0 0,0 0 15,21 0-15,0-1 0,0 22 16,0 0-16,0 0 16,1 0-16,-1 0 0,0 0 0,0 0 15,-21 22-15,21-1 0,-21 0 16,0 21-16,0-21 0,0 1 16,0 20-16,0-21 0,-21 0 0,21 0 15,0 22-15,-21-22 0,0 0 0,0 0 16,21 0-16,-22-21 15,1 0 1,21-21 15,0 0-31,0 0 0,0 0 0,21 0 16,1-1-16,-1 1 0,0-21 0,0 21 16,21-22-16,-20 22 0,20-21 15,0 21-15,-21 0 0,22-1 0,-1 1 16,-21 21-16,0 0 0,22 0 15,-22 0-15,-21 21 0,21 1 16,-21-1-16,0 21 0,0-21 0,0 22 16,0-22-16,-21 21 0,21 0 15,-21-20-15,0 20 0,21-21 0,-22 0 16,22 0-16,-21 1 0,0-1 0,21 0 16,0 0-1,0-42 1,0 0-1,21 0-15,0-1 16,1 1-16</inkml:trace>
  <inkml:trace contextRef="#ctx0" brushRef="#br1" timeOffset="105164.37">25506 11663 0,'0'0'0,"21"-21"0,-21-22 0,0 22 0,21 0 15,-21 0-15,0 42 31,-21 0-31,0 0 16,21 22-16,-21-22 0,-1 0 0,22 21 16,-21 1-16,0-22 0,0 21 15,21 1-15,-21-1 0,0 0 0,-1 1 16,22-22-16,0 21 0,0 0 0,0-20 16,0-1-16,0 21 0,0-21 15,0 0-15,22-21 16,-1 0-1,-21-21-15</inkml:trace>
  <inkml:trace contextRef="#ctx0" brushRef="#br1" timeOffset="105324.28">25358 11959 0,'-22'-21'0,"44"42"0,-65-42 16,22 21-16,42 0 31,0 0-16,1 0-15,-1 0 0,0 0 0,0-21 16,0 21-16,0 0 0,1 0 16,-1 0-16,0 0 0,0-21 0,0 21 15</inkml:trace>
  <inkml:trace contextRef="#ctx0" brushRef="#br1" timeOffset="106267.74">25612 11875 0,'0'0'0,"-22"0"16,1 0-16,42 0 62,1 0-46,-1 0-16,0 0 16,0 0-16,-42 0 31,0 0-31,0 0 15,-1 0-15,1 21 0,0-21 16,0 21-16,0 0 0,0 0 16,21 0-16,-22 22 0,22-22 0,-21 0 15,21 0-15,0 0 0,-21 1 0,21-1 16,0 0-16,0 0 0,0 0 16,21 0-16,0-21 0,1 0 15,-1 0-15,0 0 0,0 0 16,0 0-16,0 0 0,1 0 15,-1-21-15,0 0 0,21 0 0,-21 0 16,1 0-16,-1-1 0,0-20 16,0 21-16,0-21 0,0 20 0,1 1 15,-22 0-15,21 0 0,-21 0 16,-21 42 15,-1 0-31,1 0 0,21 0 0,-21 1 16,0-1-16,21 0 0,0 0 15,-21 0-15,21 0 0,-21-21 0,21 22 16,-22-1-16,22 0 0,22-21 31,-1 0-15,0 0-16,-21-21 0,21 21 0,0-21 16,-21-1-16,21 1 0,1 0 15,-1 0-15,0 0 0,-21 0 16,21-1-16,0 1 0,-21 42 31,0 1-31,0-1 16,-21 0-16,21 0 0,0 0 15,0 0-15,0 1 0,0-1 16,0 0-16,21-21 0,-21 21 0,21-21 16,1 0-16,-1 21 0,0-21 15,0 0-15,0 0 16,0 0-16,1 0 0,-1-21 0,0 0 15,0 0-15,-21 0 0,0-1 16,21 1-16,0-21 0,1 21 16,-22-22-16,21 1 0,0 0 0,0 21 15,0-22-15,0 1 0,-21 0 0,22-1 16,-1 22-16,-21-21 0,0 21 16,0-1-16,0 1 0,0 42 31,-21 1-31,-1-1 0,1 0 15,0 21-15,0-21 0,0 1 0,0 20 16,-1-21-16,22 21 0,-21 1 16,0-22-16,21 21 0,-21-21 0,21 22 15,0-22-15,-21 0 0,21 21 0,0-20 16,-21-1 0,21 0-16,0 0 15,21-21 1</inkml:trace>
  <inkml:trace contextRef="#ctx0" brushRef="#br1" timeOffset="106435.64">26098 12002 0,'0'0'0,"-21"-43"16,21 22-16,21 21 31,1 0-31,-1 0 16,0 0-16,0 0 0,0 0 15,0 0-15,1-21 0,-1 21 0,0 0 16,0 0-16,0 0 0,0 0 0,1 0 16,-1 0-16</inkml:trace>
  <inkml:trace contextRef="#ctx0" brushRef="#br1" timeOffset="106644.15">26501 11853 0,'0'-21'31,"-22"21"-16,1 21-15,0-21 0,21 22 16,-21-1-16,0 0 0,0 0 16,21 0-16,-22 22 0,1-22 0,21 0 15,-21 0-15,21 0 0,-21 0 16,21 1-16,0-1 0,0 0 16,0 0-16,21-21 15,0 0-15,0 0 0,1 0 16,-1 0-16,0 0 0</inkml:trace>
  <inkml:trace contextRef="#ctx0" brushRef="#br1" timeOffset="106867.46">26649 11896 0,'0'-21'0,"0"42"0,0-64 16,21 43-16,-21-21 15,21 21 1,-21 21-1,0 1-15,0-1 0,0 0 16,0 0-16,0 0 0,0 0 16,0 1-16,-21-1 0,21 0 0,-21 0 15,0 0-15,-1 0 0,1 1 0,21-1 16,-21 0-16,-21 0 0,21 0 16,-22 0-16,22 1 0,-42-1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3T12:04:05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3789 1842 0,'0'21'16,"0"0"-1,-21 0-15,-1-21 16,1 21-16</inkml:trace>
  <inkml:trace contextRef="#ctx0" brushRef="#br0" timeOffset="5895.92">9207 275 0,'0'-21'16,"0"0"15,0 0-16,22 0-15,-1 21 16,-21-22-16,0 1 16,0 0-1,-21 0 1,-1 21-16,1 0 0,0 0 16,-21 0-16,21 0 0,-22 0 15,1 21-15,-22-21 0,22 21 0,0 0 16,-22 1-16,22 20 0,-22-21 15,22 21-15,0 1 0,-1-1 0,22 0 16,-21 1-16,21 20 16,0-20-16,21-1 0,0 0 0,0 22 15,0-22-15,0 0 0,0 1 16,0-1-16,21 0 0,0-20 0,0 20 16,0-21-16,0 0 0,22 0 15,-1 1-15,-21-1 0,22-21 0,-1 0 16,0 0-16,1 0 0,-1 0 15,0 0-15,1 0 0,-1 0 0,0-21 16,1-1-16,-1 1 0,0-21 16,1 21-16,-1-22 0,0 1 0,-21 0 15,22-1-15</inkml:trace>
  <inkml:trace contextRef="#ctx0" brushRef="#br0" timeOffset="6456.35">9652 0 0,'-21'0'0,"0"42"16,21 1 0,-22-22-16,22 21 0,0 1 0,-21-1 0,21 0 15,0 22-15,0-22 16,0 22-16,-21-22 0,21 21 0,-21-20 15,21 20-15,0-20 0,0 20 16,-21-21-16,21 1 0,-21-1 0,21 0 16,0 1-16,0-22 0,0 0 15,0 0-15,0 0 0,0 1 0,0-44 47,0 1-47,0 0 0,0-21 16,21-1-16,-21 22 0,0-21 0,0 0 15,21-1-15,0 1 0,0 0 16,-21-1-16,21 1 0,1 21 16,-1-22-16,0 22 0,0 0 15,21 0-15,-20 0 0,-1 0 0,21 21 16,-21 0-16,22 0 0,-22 0 16,21 0-16,-21 21 0,22 0 0,-22 0 15,0 0-15,21 22 0,-42-22 16,21 21-16,-21 0 0,0-20 0,0 20 15,0 0-15,0 1 0,0-22 0,-21 21 16,21-21-16,-21 0 0,0 22 16,0-22-16,0 0 0,-1-21 0,1 21 15,21 0-15,-21-21 16,0 22-16,21-44 31,0 1-31,0 0 0,0 0 16,21 0-16</inkml:trace>
  <inkml:trace contextRef="#ctx0" brushRef="#br0" timeOffset="7076.5">10774 656 0,'0'0'0,"0"-21"0,0 0 16,0 0-16,0 0 16,0-1-16,0 1 0,-21 0 15,21 0-15,-22 0 16,1 21-16,0 0 0,0-21 0,0 21 16,0 0-16,-1 0 15,1 0-15,0 21 0,-21-21 0,21 21 16,-1 0-16,1 0 0,0 22 15,0-22-15,0 0 0,0 21 0,-1 1 16,1-22-16,21 21 16,0 0-16,0 1 0,0-22 0,0 21 15,0-21-15,0 22 0,0-22 0,0 0 16,0 0-16,21-21 0,1 21 16,-1-21-16,0 0 0,0 0 15,0 0-15,0 0 0,22-21 16,-22 21-16,0-21 0,0 0 0,22-21 15,-22 20-15,0-20 0,0 0 16,0 21-16,0-22 0,-21 1 0,22 0 16,-22 20-16,21-20 0,-21 21 15,0 0-15,0 0 0,0-1 0,0 44 47,0-1-47,0 21 16,0-21-16,-21 0 0,21 22 0,0-22 15,0 21-15,0-21 0,0 22 16,0-22-16,0 0 0,0 21 0,0-20 16,0-1-16,0 0 0,21 0 15,-21 0-15,21 0 0,0-21 0,0 0 16,0 22-16,1-22 0,20 0 0,-21 0 16,21 0-16,1-22 0,-22 22 15,21-21-15,-21 0 0,22 0 16</inkml:trace>
  <inkml:trace contextRef="#ctx0" brushRef="#br0" timeOffset="7468.28">11366 550 0,'0'-21'16,"0"42"-16,0-63 0,0 21 16,-21 21-1,0 0-15,21 21 16,-21 0-16,21 0 15,0 1-15,0-1 0,0 21 0,-21 0 16,21 1-16,0-1 0,0 0 0,0 22 16,-21-1-16,21 1 0,-22-22 15,22 22-15,0-1 0,0 1 16,-21-1-16,21-20 0,-21 20 16,21 1-16,-21 20 0,21-20 0,0-1 15,0 1-15,-21 20 0,0-20 16,21-1-16,-22 1 0,1-22 0,21 22 15,-21-22-15,0 0 0,0 22 0,0-22 16,21-21-16,0 22 0,-22-1 16,22-21-16,0 0 0,0 1 15,0-44 17,22 1-32,-22 0 0,21-21 0,0 21 0,0-22 15,0 22-15,-21-42 0,21 20 16,1-20-16,-1-1 0,21 1 15</inkml:trace>
  <inkml:trace contextRef="#ctx0" brushRef="#br0" timeOffset="7832.49">11345 868 0,'0'0'0,"-21"-42"0,21-1 0,0 22 0,-21-127 31,21 127-31,0 0 15,0-1-15,21 1 0,-21 0 0,21 21 16,0-21-16,1 21 0,-1 0 16,21-21-16,-21 21 0,0 0 0,1 0 15,-1 0-15,0 0 0,0 21 16,0 0-16,0-21 0,1 42 0,-1-20 16,0-1-16,-21 0 0,0 21 15,0-21-15,0 22 0,0-1 0,0 0 16,0-20-16,-21 20 0,0-21 15,-22 0-15,22 0 0,0 22 0,-21-43 16,20 21-16,-20 0 16,21-21-16,0 0 0,-22 21 0,22-21 15,0 0-15,0 0 16,21-21 0,0 0-16,0 0 15,0 0-15,21-1 0,0 1 0,0 0 16,1-21-16</inkml:trace>
  <inkml:trace contextRef="#ctx0" brushRef="#br0" timeOffset="8165.3">12213 127 0,'0'0'0,"0"-21"0,0 0 31,-21 42-15,0 0-16,21 0 16,0 22-16,-21-22 0,-1 21 0,1 22 15,21-22-15,-21 0 0,0 1 16,21-1-16,-21 21 0,0-20 0,21-1 16,-22 0-16,22 1 0,0-22 15,0 21-15,0 1 0,0-22 16,0 0-16,0 0 0,0 0 0,0 0 15,0 1-15,22-22 16,-1 0-16,0 0 0,0 0 16,0 0-16,0-22 0,1 1 15,-1 0-15,0 0 0,0 0 16,0-22-16,0 22 0</inkml:trace>
  <inkml:trace contextRef="#ctx0" brushRef="#br0" timeOffset="8373.18">11853 550 0,'0'0'0,"0"22"16,21-22 0,1 0-1,-1 0-15,21 0 16,-21 0-16,0 0 0,1 0 0,20 0 15,-21 0-15,21 0 0,-20 0 0,-1 0 16,21-22-16,-21 22 0</inkml:trace>
  <inkml:trace contextRef="#ctx0" brushRef="#br0" timeOffset="8793.28">12573 635 0,'21'0'31,"0"0"-31,0-21 16,1 21-16,-1-21 0,-21 0 15,21 21-15,-21-22 16,0 1-16,21 0 0,-21 0 15,0 0-15,0 0 16,-21 21 0,0 0-16,0 21 15,-1 0-15,1 0 0,0 0 16,0 0-16,0 1 0,21-1 0,0 0 16,-21 21-16,21-21 0,-22 1 15,22-1-15,0 0 0,0 0 0,0 21 16,0-20-16,0-1 15,22 0-15,-1 0 0,0-21 16,0 21-16,0-21 16,0 0-16,1 0 0,-1 0 15,21 0-15,-21-21 0,0 0 16,1 0-16,-1 0 0,0-1 0</inkml:trace>
  <inkml:trace contextRef="#ctx0" brushRef="#br0" timeOffset="9236.58">12996 423 0,'21'0'0,"-42"0"0,42-21 0,1 21 16,-1 0-16,0 0 16,0 0-16,0 0 15,0 0-15,1 21 0,-1 1 16,-21-1-16,21-21 0,0 42 0,0-21 15,0 0-15,-21 1 0,22 20 16,-22-21-16,21 0 0,-21 22 0,0-22 16,0 21-16,0-21 0,0 22 15,0-22-15,0 21 0,0-21 0,0 0 16,0 1-16,0-1 0,0 0 16,-21-21-16,-1 0 15,1 0-15,21-21 31,0 0-31,0-1 16,0-20-16,0 21 0,0 0 16,0-22-16,21 22 0,1-21 0,-1 0 15,0 20-15,0-20 0,0 21 16,0 0-16,1 0 0,-1-1 0,0 1 16,21 0-16,-21 0 0,1 21 15,-1-21-15,0 21 0,0-21 16,0 21-16,0-22 15</inkml:trace>
  <inkml:trace contextRef="#ctx0" brushRef="#br0" timeOffset="9604.41">13864 720 0,'-21'0'0,"42"0"31,0 0-31,0 0 0,1 0 0,-1 0 16,0 0-16,0 0 0,0 0 16,22 0-16,-22 0 0,0 0 0,21 0 15,-21 0-15,1 0 0,-1-21 16,0 21-16,0 0 0,-42 0 62</inkml:trace>
  <inkml:trace contextRef="#ctx0" brushRef="#br0" timeOffset="10524.44">14668 614 0,'43'0'31,"-22"-21"-15,0 21-1,-21-21-15,0-1 0,21 22 0,-21-21 16,21 0-16,-21 0 0,0 0 16,22 0-16,-1-1 0,-21 1 0,21 0 15,-21 0-15,0 0 0,0 0 16,21-1-16,-21 1 0,0 0 0,21 0 16,-21 0-16,0 42 46,0 0-46,0 0 16,0 0-16,0 1 0,-21-1 16,21 21-16,-21-21 0,21 22 15,-21-22-15,21 21 0,0-21 0,0 22 16,-21-22-16,21 21 0,-22-21 16,22 22-16,-21-22 0,21 21 0,0-21 15,0 0-15,0 22 0,-21-22 16,21 0-16,0 0 0,0 0 0,0 1 15,0-1-15,0 0 0,0 0 16,0 0-16,0 0 0,0 1 16,0-1-1,-21-21 48,0 0-32,0 0-31,-1-21 0,1 21 16,0 0-16,0-22 15,0 22-15</inkml:trace>
  <inkml:trace contextRef="#ctx0" brushRef="#br0" timeOffset="10840.78">14309 1058 0,'0'0'0,"-22"0"16,-41 22-1,42-22 1,42 0 0,0 0-1,0 0-15,0 21 0,22-21 16,-1 0-16,-21 0 0,43 0 0,-22 0 16,0 0-16,1 0 0,-1 0 0,0 0 15,1 0-15,-1 0 0,0-21 16,-20 21-16,20 0 0,-21 0 0,21 0 15,-20 0-15,-1 0 0,0 0 16,0 0-16,0 0 16,0 0-1,-42 0 48</inkml:trace>
  <inkml:trace contextRef="#ctx0" brushRef="#br0" timeOffset="12064.26">8636 1503 0,'0'0'0,"-21"0"0,0 0 15,-1 0-15,1 0 32,42 0-1,1 0-15,-1 0-16,0 0 15,0 0-15,0 0 0,0 0 16,1 0-16,-1 0 0,0 0 15,21 0-15,-21 0 0,22 0 0,-1 0 16,0 0-16,1 0 0,20 0 16,-20 0-16,20 0 0,-21 0 0,22 0 15,-1 0-15,-20 0 0,20 0 16,1 0-16,20 0 0,-20 0 0,21 0 16,-22 0-16,22 0 0,-1 0 15,-20 0-15,21 0 0,-1 0 16,-20 0-16,-1 0 0,22 0 0,-22 0 15,1 0-15,-1 0 0,22 0 16,-21 0-16,20 0 0,-20 0 0,20 0 16,-20 0-16,21 0 0,-1 0 15,-20 0-15,-1 0 0,1 0 0,-1 0 16,1 0-16,-1 0 0,1 0 0,-1 0 16,1 0-16,-1 0 0,1 0 15,-1 0-15,22 0 0,-22 0 0,1 0 16,-1 0-16,1 0 0,-1 0 15,22 0-15,-43 0 0,22 0 0,-1 0 16,1 0-16,-1 0 0,1 0 16,-22 0-16,22 0 0,-1 0 15,-20 0-15,20 0 0,1 0 0,-22 0 16,21 0-16,-20 0 0,-1 0 16,22 0-16,-22 0 0,0 0 0,22 0 15,-22 0-15,0 0 0,1 0 16,-1 0-16,0 0 0,1 0 0,-1 0 15,0 0-15,1 0 0,-22 0 0,21 0 16,1 0-16,-1 0 0,0 0 16,22 0-16,-22 0 0,0 0 0,1 0 15,-1 0-15,0 0 0,1 0 16,-1 0-16,-21 0 0,22 0 16,-22 0-16,0 0 0,0 0 0,0 0 15,0 0-15,1 0 0,-1 0 16,0 0-16,0 0 15,0 0 1,-21-21-16,21 21 16,1 0 15,-22-21 0</inkml:trace>
  <inkml:trace contextRef="#ctx0" brushRef="#br0" timeOffset="22068.56">1524 3090 0,'0'0'0,"0"-21"32,0 0-17,0 42 63,0 0-62,0 1-16,0 20 16,0-21-16,0 21 0,0-20 15,0 20-15,0 0 0,0 1 16,0-1-16,0-21 0,0 21 0,0 1 0,0-1 16,0-21-16,0 22 15,0-22-15,0 0 0,0 21 0,0-21 16,0 1-16,0-1 15,0 0-15,0-42 79,0 0-64,21-1-15</inkml:trace>
  <inkml:trace contextRef="#ctx0" brushRef="#br0" timeOffset="23615.88">1968 3493 0,'0'0'0,"-21"21"15,21 0-15,0 0 16,-21-21-16,21 21 15,0 0 1,0 1 0,21-22 62,-21-22-78,21 22 15,-21-21 1,0 0 0,-21 21 31,0 0-47,21 21 0,0 0 15,-21-21 1,21 22-1,0-1 1,21-21 15,0 0-15,-21-21 0,21 21-16,-21-22 15,22 22-15,-22-21 16,0 0-16,0 0 15,0 0-15,0 0 16,0-1 0,-22 22 31,22 22-32,0-1-15,0 0 16,0 0 15,22-21 0,-22-21 16,0 0-31,0 0 15,0 42 32,0-42-1</inkml:trace>
  <inkml:trace contextRef="#ctx0" brushRef="#br0" timeOffset="26735.98">3260 2794 0,'-22'0'16,"1"21"-1,21 0-15,0 1 16,0-1-16,0 0 0,0 0 16,0 0-16,0 0 0,0 1 15,0-1-15,0 0 0,0 0 16,21 0-16,1 0 0,-1-21 16,0 0-16,0 22 0,21-22 0,-20 0 15,-1 0-15,21 0 0,-21 0 16,22 0-16,-1-22 0,-21 22 0,21-21 15,1 0-15,-1 0 0,-21 0 16,22 0-16,-22 21 0,21-22 16,-21 1-16,0 0 0,1-21 0,-1 21 15,0-1-15,-21 1 0,21 0 16,-21 0-16,0 0 0,0 0 0,0-1 16,0 1-16,-21 21 31,0 21-16,0 1-15,-1-1 0,22 21 16,0-21-16,-21 0 0,0 22 16,21-1-16,-21-21 0,21 22 0,0-1 15,0 0-15,0 1 0,-21 20 16,21-21-16,0 1 0,0 20 16,0-20-16,0-1 0,0 0 15,0 1-15,0-1 0,0 0 0,0-21 16,0 22-16,0-22 0,0 0 15,0 0-15,0 0 0,0 1 0,0-1 16,-21-21 0,-1 0-16,1 0 15,0 0-15,0 0 0,-21 0 0,20 0 16,-20 0-16,0-21 0,21-1 16,-22 22-16,22-21 0,-21 0 0,21-21 15,-22 21-15,22-1 16,0 1-16,0 0 0,0 0 0,-1 0 15,1 0-15,21 42 32,0 0-32,0 0 15,0 0-15,21 0 0,1 1 0,-1-1 16,0 0-16,0 0 0,0 0 16,22 22-16,-1-22 0,-21-21 15,0 21-15,22-21 0,-22 0 16,21 0-16,-21 0 0,22 0 0,-1 0 15,0 0-15,1-21 0,-22 21 16,21-21-16,0 21 0,1-22 16,-1 1-16,-21 0 0,22 0 15,-22-21-15,0 20 0,0 1 0,0-21 16,0 21-16,1-22 0,-22 22 0,0-21 16,0 21-16,0-22 0,0 22 15,21 0-15,-21 0 0,0 42 31,0 0-15,0 0-16,0 22 0,0-22 16,0 0-16,0 0 0,0 22 0,0-22 15,-21 0-15,21 21 16,0-21-16,0 1 0,0-1 0,0 0 16,-22 0-16,22 0 0,-21 0 0,21 1 15,0-1-15,0-42 47,0-1-47,0 1 16,0 0-16,0-21 0,0 21 15,21-22-15,1 22 0,-1-21 0,0-1 16,0 1-16,0 0 0,22-1 16,-1 22-16,0 0 0,-21-21 0,22 42 15,-1-21-15,0 21 0,1 0 16,-1 0-16,-21 21 0,0 0 15,1 0-15,-1 0 0,0 22 0,-21-22 16,0 21-16,0-21 0,0 22 16,0-1-16,-21-21 0,21 0 0,-21 22 15,-1-22-15,1 0 0,21 0 16,0 0-16,-21 0 0,0 1 16,42-44 15,0 22-31,-21-21 15,21 0-15,1 0 0,-22-21 16</inkml:trace>
  <inkml:trace contextRef="#ctx0" brushRef="#br0" timeOffset="27031.81">5249 2900 0,'0'-21'0,"0"42"47,0 0-47,0 0 0,0 22 15,0-22-15,-21 21 0,21 0 0,-21 1 16,21 20-16,0-20 0,-21-1 16,0 21-16,-1-20 0,1-1 15,21 22-15,-21-22 0,21-21 0,-21 21 16,21 1-16,0-22 0,0 0 15,0 0-15,0 0 0,0 1 16,21-22-16,0 0 0,0 0 16,1 0-16,-1 0 15,0-22-15,0 1 0,0 0 0,0 0 16</inkml:trace>
  <inkml:trace contextRef="#ctx0" brushRef="#br0" timeOffset="27240.46">4974 3344 0,'0'0'0,"21"0"32,0 0-32,1 0 0,-1 0 15,0 0-15,0 0 0,21 0 16,-20 0-16,20 0 0,-21 0 0,21 0 15,-20 0-15,20 0 0,-21-21 16,0 21-16</inkml:trace>
  <inkml:trace contextRef="#ctx0" brushRef="#br0" timeOffset="27696.16">5673 3281 0,'0'0'0,"0"-21"0,0 0 15,0-1-15,0 1 16,21 21-16,0 0 16,0 0-16,0 0 0,0 0 15,1 0-15,20 0 0,-21 0 16,0 21-16,22 1 0,-22-1 0,0 0 15,0 0-15,0 0 0,0 22 16,-21-22-16,0 0 0,0 21 0,0-21 16,0 1-16,0 20 0,0-21 0,0 0 15,0 0-15,-21 1 0,0-1 16,0-21-16,21 21 0,-21 0 0,0-21 16,-1 0-1,22-21 1,0 0-1,0 0-15,0-1 0,0 1 16,0-21-16,0 21 0,22-22 0,-22 22 16,21-21-16,-21 21 0,21-22 15,0 1-15,0 21 0,0 0 0,1 0 16,-1-1-16,0 1 0,0 21 16,21 0-16,-20-21 0,-1 21 0,0 0 15,0 0-15,0 0 0</inkml:trace>
  <inkml:trace contextRef="#ctx0" brushRef="#br0" timeOffset="28180.42">6689 3217 0,'0'0'15,"-22"0"-15,1 0 0,0 0 16,0 0-16,0 22 0,0-22 16,-1 21-16,1 0 0,0 0 15,0 0-15,0 0 0,0 22 16,21-22-16,-22 21 0,22-21 0,-21 22 16,21-22-16,0 0 0,0 21 15,0-20-15,0-1 0,0 0 0,0 0 16,21 0-16,1 0 15,20-21-15,-21 0 0,0 0 0,22 0 16,-1 0-16,0 0 0,-21 0 0,22 0 16,-1 0-16,0-21 0,1 0 15,-1 21-15,0-21 0,-20 0 0,20 0 16,-21-1-16,0-20 0,0 21 16,-21 0-16,0-22 0,0 1 0,0 21 15,-21-21-15,0 20 0,0-20 16,-21 21-16,-1 0 0,22 0 15,-21 21-15,-1 0 0,1-22 0,0 22 16,-1 0-16,22 0 0,0 22 16,0-1-16,0-21 0,0 21 0,21 0 15,0 0-15,0 22 0,0-22 16,0 0-16,0 0 0,0 0 16,21 0-16,0-21 0</inkml:trace>
  <inkml:trace contextRef="#ctx0" brushRef="#br0" timeOffset="29248.97">7705 3344 0,'0'0'0,"-22"-21"0,22 0 0,-21 21 15,0-21-15,0 0 0,0 21 0,0-21 16,-1 21-16,1 0 0,0 0 16,0 0-16,0 0 15,0 0-15,-1 21 0,22 0 16,-21 0-16,0 21 16,0-20-16,21-1 0,-21 21 0,21 0 15,-21-20-15,-1 20 0,22-21 16,0 0-16,0 22 0,0-22 0,-21 0 15,21 0-15,0 0 0,0 0 16,0 1-16,21-22 0,1 0 16,-1 0-16,0 0 0,0 0 0,0 0 15,0 0-15,22 0 0,-22 0 0,21-22 16,-21 22-16,22-21 0,-22 0 16,21-21-16,-21 21 0,22-22 0,-22 22 15,21-21-15,-21-22 0,22 22 16,-22-22-16,0 22 0,0-21 15,-21 20-15,0-20 0,21 20 0,-21 1 16,0-21-16,0 41 0,0-20 16,0 0-16,0 21 0,0-1 0,0 1 15,-21 21 1,0 0-16,21 21 0,-21 1 16,21-1-16,-21 21 0,0-21 15,21 22-15,0-1 0,0 0 0,-22 22 16,22-22-16,-21 22 0,21-22 15,0 21-15,0-20 0,0-1 0,0 0 16,0 1-16,0-1 0,0-21 16,21 22-16,1-22 0,-22 0 15,42 0-15,-21-21 0,0 21 0,22-21 16,-22 0-16,0 0 0,21 0 16,-21 0-16,22 0 0,-22 0 0,0 0 15,21-21-15,-20 0 0,-1 0 0,-21 0 16,21-1-16,0 1 0,0 0 15,-21-21-15,0 21 0,0-22 0,21 22 16,-21 0-16,0-21 0,0 20 16,0 1-16,0 0 0,0 42 31,-21 0-15,21 1-16,0-1 0,0 0 0,0 21 15,0-21-15,0 1 0,0-1 16,0 0-16,0 0 0,0 0 0,0 0 15,0 1-15,21-22 0,-21 21 0,22 0 16,-1-21-16,0 0 16,0 0-16,0 0 0,0 0 15,1 0-15,-1-21 16,0 21-16,0-21 0,-21-1 0,21 1 16,0 0-16,-21 0 0,0-21 0,22 20 15,-22 1-15,21-21 16,-21 21-16,21-22 0,-21 22 0,0 0 15,0 0-15,0 0 0,0 0 16,0 42 0,0 0-16,0 0 15,0 0-15,0 0 0,0 22 16,0-22-16,0 0 0,0 21 0,0-20 16,0-1-16,0 0 0,0 0 15,0 0-15,0 0 0,0 1 0,0-1 16,21-21-1,0 0 1,0 0-16,1 0 0,20 0 16</inkml:trace>
  <inkml:trace contextRef="#ctx0" brushRef="#br0" timeOffset="29544.78">9165 3281 0,'21'-21'0,"-42"42"0,42-63 16,-21 20-16,0 1 0,0 0 15,0 0-15,-21 0 16,0 21-16,0 0 0,0 0 16,-1 21-16,1 0 15,0 0-15,0 0 0,0 1 0,0 20 16,-1-21-16,22 21 0,-21 1 16,21-22-16,-21 21 0,21-21 15,0 22-15,0-22 0,0 0 0,0 21 16,0-20-16,0-1 0,21 0 15,0 0-15,1-21 0,-1 0 16,0 0-16,21 21 0,-21-21 0,1 0 16,20 0-16,-21 0 0,21-21 15,-20 21-15,-1-21 0,21 0 0,-21 0 16,0-1-16,22 1 0</inkml:trace>
  <inkml:trace contextRef="#ctx0" brushRef="#br0" timeOffset="29840.99">9673 2836 0,'0'0'0,"21"-42"0,-21 21 15,0 0-15,0 0 0,0 42 32,-21 0-32,21 21 15,-21-21-15,0 22 0,21-1 0,0 0 16,-21 1-16,21-1 15,-22 22-15,22-22 0,-21 21 0,21-20 0,0-1 16,0 22-16,0-22 16,-21 0-16,21 1 0,0-22 0,0 21 15,0-21-15,0 0 0,0 1 0,0-1 16,0 0-16,21-21 16,0 0-16,1 0 15,-1 0-15,0-21 0,21 0 16,-21-1-16</inkml:trace>
  <inkml:trace contextRef="#ctx0" brushRef="#br0" timeOffset="30100.85">10118 3154 0,'0'0'0,"0"-21"0,-22 42 31,1 0-31,21 0 15,-21 0-15,21 1 0,-21-1 0,21 21 16,-21-21-16,21 22 0,-21-22 0,21 21 16,-22-21-16,22 0 0,0 1 15,0-1-15,0 0 0,0 0 0,0 0 16,0 0-16,0 1 16,22-22-16,-1 0 15,0 0-15,0 0 0,21 0 0,-20 0 16,-1 0-16,21 0 15,0-22-15,1 22 0</inkml:trace>
  <inkml:trace contextRef="#ctx0" brushRef="#br0" timeOffset="30833.46">10583 3302 0,'0'0'16,"0"-21"-16,0 0 0,0 0 16,0-1-16,-21 22 31,0 22-31,0-1 0,21 0 15,0 0-15,-21 0 0,-1 0 0,22 1 16,-21 20-16,21-21 0,0 0 16,0 0-16,0 1 0,0-1 15,0 0-15,0 0 0,0 0 16,0 0-16,0-42 47,0 0-32,0 0-15,0 0 0,0 0 16,21-1-16,-21 1 0,22-21 0,-22 21 16,0-22-16,21 22 0,0-21 0,-21 0 15,21 20-15,0 1 0,0-21 16,-21 21-16,22 0 0,-1-1 0,0 22 16,0-21-16,0 21 15,0 0-15,1 0 0,-1 0 0,0 0 16,0 21-16,-21 1 0,0-1 0,21 0 15,-21 21-15,21-21 0,-21 22 16,0-1-16,0 0 0,0-20 0,0 20 16,0-21-16,0 0 0,0 22 0,0-22 15,0 0-15,0 0 0,-21 0 16,0 0 0,0-42 15,21 0-31,0 0 15,0 0 1,0 0-16,0-22 0,0 22 0,21 0 16,-21-21-16,21 20 0,22-20 15,-22 0-15,0-1 0,21 22 0,1-21 16,-22 21-16,21-22 0,0 22 0,1 21 16,-1-21-16,0 21 0,1 0 15,-1 0-15,-21 0 0,22 21 0,-22 0 16,-21 1-16,0-1 0,0 21 15,0 0-15,0 1 0,0-1 0,-21 0 16,-1 1-16,1-1 0,-21-21 0,21 22 16,0-22-16,-1 21 0,1-21 15,0-21-15,21 21 0,0 1 16,-21-22-16,0 0 0,21-22 31,0 1-15,0 0-16</inkml:trace>
  <inkml:trace contextRef="#ctx0" brushRef="#br0" timeOffset="31048.35">10372 2879 0,'0'0'0,"-43"0"31</inkml:trace>
  <inkml:trace contextRef="#ctx0" brushRef="#br0" timeOffset="31224.25">9546 3048 0,'0'0'0,"0"21"15,0 0 1,0 1-16,21-22 16,0 0-16,1 0 0,20 0 15,-21 0-15,21 0 0,1 0 0,-1 0 16,22 0-16,-22-22 0,0 22 15,1-21-15</inkml:trace>
  <inkml:trace contextRef="#ctx0" brushRef="#br0" timeOffset="31763.98">12298 2836 0,'0'0'0,"0"-42"0,21 21 0,-21 0 15,21-22-15,-21 22 0,0 0 16,0 0-16,0 0 0,0 0 15,0-1-15,0 65 32,0-22-32,0 21 0,-21 1 0,0-1 15,21 21-15,0-20 0,-21 20 16,-1-20-16,1-1 0,0 21 0,21-20 16,-21 20-16,21-20 0,-21-1 15,21 0-15,-21 1 0,21-1 0,0-21 16,0 21-16,0-20 0,0-1 15,0 0-15,21-21 16,0-21 0,0 0-16,0-1 0,0 1 15</inkml:trace>
  <inkml:trace contextRef="#ctx0" brushRef="#br0" timeOffset="32144.77">12679 2963 0,'21'0'0,"-42"0"0,42-21 15,-21 42 1,0 1 0,-21-1-16,0 0 0,21 0 15,-22 0-15,22 0 0,0 1 0,-21 20 16,0-21-16,21 21 0,-21-20 16,21 20-16,0-21 0,0 0 15,0 22-15,0-22 0,0 0 0,0 0 16,21-21-16,0 0 15,0 0-15,1 0 0,-1 0 0,21 0 16,-21 0-16,0 0 0,1-21 16,-1 0-16,21 0 0,-21-1 0,0 1 15,1 0-15,-22-21 0,0 21 0,0-22 16,0 22-16,0-21 0,0 21 16,-22-1-16,1 1 0,21 0 0,-21 0 15,0 21-15,-21 0 0,20-21 16,1 21-16,0 0 0,0 0 15,0 0-15,0 0 0,-1 0 0,1 0 16,0 0-16,0 0 16,0 0-16,21-21 15,-21 21-15</inkml:trace>
  <inkml:trace contextRef="#ctx0" brushRef="#br0" timeOffset="32356.64">12150 2879 0,'0'0'0,"21"0"16,21 0-1,-21 0-15,0 0 16,22 0-16,-22 0 0,21-21 0,1 21 16,-1 0-16,0-22 0,1 22 15,-1 0-15,0 0 0,1 0 0,-1 0 16,-21 0-16,0 0 0,22 0 15,-22 0-15,0-21 0</inkml:trace>
  <inkml:trace contextRef="#ctx0" brushRef="#br0" timeOffset="33108.62">14330 2604 0,'0'0'0,"0"-22"0,0 1 0,21 0 0,-21 0 16,0 0-16,-21 21 16,0 0-1,-1 21-15,1 0 0,0 0 0,-21 0 16,21 22-16,-1-22 0,1 21 15,-21 1-15,21-1 0,0 0 0,-1 22 16,1-22-16,0 0 0,0 1 16,0-1-16,0 0 0,-1 1 15,1-1-15,21 0 0,-21 1 0,0-22 16,21 0-16,-21 0 0,21 0 16,0 1-16,0-44 31,21 1-31,0-21 15,-21 21-15,21 0 0,0-22 0,1 22 16,-1-21-16,0-1 0,0 1 16,21 21-16,-20-21 0,-1-1 0,0-20 15,0 20-15,0 1 0,0 0 16,1-1-16,-1 22 0,-21-21 0,21 21 16,-21 0-16,0 42 31,0 0-31,0 0 0,0 21 15,0 1-15,0-1 0,0-21 16,0 22-16,0-1 0,0 0 0,0 1 16,0-1-16,0 0 0,0-21 15,0 22-15,0-1 0,21 0 0,-21-20 16,0 20-16,21-21 0,-21 21 0,0-20 16,0-1-16,0 0 15,0 0-15,-21-42 47</inkml:trace>
  <inkml:trace contextRef="#ctx0" brushRef="#br0" timeOffset="33716.28">13779 3196 0,'0'0'0,"-21"0"31,42 0-16,1-21-15,-1 21 16,21 0-16,-21-21 0,22 21 0,-1 0 16,21-21-16,-20 21 0,20 0 15,1-21-15,-1 21 0,-20-22 16,20 1-16,1 21 0,-1-21 0,-21 21 16,1-21-16,-1 0 0,-21 21 15,0-21-15,22 21 0,-22 0 16,-21-22-16,0 44 31,-21-1-31,21 0 16,0 0-16,0 0 0,-21 0 15,21 22-15,-22-22 0,22 0 16,-21 21-16,21-20 0,0-1 0,0 21 16,0-21-16,0 0 0,0 1 15,0-1-15,21-21 16,1 0-16,-1 0 15,0 0-15,0 0 0,0 0 0,22-21 16,-22-1-16,21 1 0,-21 0 16,0 0-16,22 0 0,-22-22 0,0 22 15,0-21-15,0 21 0,1 0 0,-1-22 16,-21 22-16,0 0 0,0-21 16,21 20-16,-21 1 0,0 42 46,-21 1-46,21-1 0,0 0 16,0 21-16,0-21 0,-21 1 16,21 20-16,0-21 0,-22 0 0,22 22 15,0-22-15,0 0 0,0 0 0,0 0 16,0 0-16,0 1 16,22-22-16,-1 0 15,0 0-15,0 0 0,0-22 16,0 1-16,1 0 0,-1 0 0</inkml:trace>
  <inkml:trace contextRef="#ctx0" brushRef="#br0" timeOffset="34024.91">15706 2455 0,'0'0'0,"0"-21"0,0 0 0,-22 42 31,1 0-31,0 1 0,21 20 16,-21 0-16,0 1 0,0-1 16,-1 0-16,1 22 0,0-22 0,21 0 15,-21 1-15,0-1 0,0 0 16,-1 1-16,22-1 0,0 0 16,-21-20-16,21 20 0,-21-21 0,21 21 15,0-20-15,0-1 0,0 0 16,0 0-16,21-21 15,0 0-15,1 0 0,-1 0 16,0 0-16,0 0 0,21-21 0,-20 0 16,-1 0-16,21-1 0,-21 1 0,22 0 15,-22 0-15</inkml:trace>
  <inkml:trace contextRef="#ctx0" brushRef="#br0" timeOffset="34405.03">15917 2900 0,'0'21'31,"0"0"-15,0 0-16,-21 1 0,21-1 16,0 0-16,0 0 0,0 21 15,-21-20-15,21-1 0,0 21 0,0-21 16,0 0-16,0 1 0,0-1 16,0 0-16,0 0 0,21 0 0,-21 0 15,21-21-15,0 0 0,22 0 16,-22 0-16,0 0 0,21 0 0,-20 0 15,20 0-15,-21 0 0,21-21 16,-20 0-16,-1 0 0,0 0 0,0 0 16,0-1-16,-21 1 0,0-21 15,0 21-15,0 0 0,0-22 16,0 22-16,0 0 0,-21 0 0,0 0 16,0-1-16,0 1 0,-22 0 15,22 21-15,0 0 0,0 0 0,0 0 16,-1 0-16,1 0 0,0 0 0,0 0 15,0 21 1,0 0-16</inkml:trace>
  <inkml:trace contextRef="#ctx0" brushRef="#br0" timeOffset="34660.87">15282 2858 0,'-21'0'0,"42"0"0,-21 0 15,43 0 1,-22 0-16,21 0 0,0 0 16,1 0-16,-1 0 0,0 0 0,22 0 15,-22 0-15,1 0 0,20 0 16,-21 0-16,-20 0 0,20 0 15,-21 0-15,0 0 0,0 0 16,1 0-16,-1 0 0,0 0 31,0 0-15</inkml:trace>
  <inkml:trace contextRef="#ctx0" brushRef="#br0" timeOffset="35516.39">16510 3006 0,'-21'0'16,"21"-21"-1,21 21 16,0 0-31,0 0 16,0 0-16,-21 21 0,22-21 16,-22 21-16,21 0 0,-21 0 0,0 0 15,21 1-15,-21-1 0,0 0 16,21 0-16,-21 0 0,0 22 0,0-22 16,0 0-16,0 0 0,0 0 15,0 0-15,0 1 16,-21-1-16,21-42 47,0-1-47,0 1 15,0 0-15,0 0 0,0 0 0,21 0 16,-21-1-16,21-20 0,0 21 16,1 0-16,-1-22 0,0 22 0,0 0 15,0-21-15,0 21 0,1-1 0,-1 1 16,0 21-16,0-21 0,0 21 15,0 0-15,1 0 0,-1 0 16,0 0-16,0 21 0,-21 0 16,21 1-16,0-1 0,-21 0 0,0 0 15,22 0-15,-22 22 0,21-22 0,-21 21 16,0-21-16,0 22 0,0-22 16,0 0-16,0 21 0,0-21 0,0 1 15,0-1-15,0 0 16,0 0-16,-21-21 0,-1 0 15,1 0 1,21-21 0,0 0-16,0 0 15,0-1-15,0-20 16,0 21-16,0 0 0,21-22 0,1 22 16,-22-21-16,21 21 0,21-22 0,-21 22 15,0 0-15,22-21 0,-1 21 16,0-1-16,22 1 0,-22 21 0,22 0 15,-22 0-15,22 0 0,-22 0 16,0 0-16,1 21 0,-1 1 0,-21-1 16,21 21-16,-20-21 0,-22 22 15,0-1-15,0 0 0,0 1 0,0-22 16,0 21-16,0 0 0,-22-20 16,22-1-16,-21 0 0,0 0 15,0 0-15,0 0 0,0-21 0,21 22 16,-22-22-16,44 0 47,-1-22-47,0 1 0,0 21 15</inkml:trace>
  <inkml:trace contextRef="#ctx0" brushRef="#br0" timeOffset="36076.64">18415 3154 0,'21'-21'16,"-42"42"-16,42-63 0,-21 20 16,0 1-16,0 0 0,0 0 15,0 0-15,-21 0 0,0-1 16,0 1-16,-1 0 0,1 21 16,0 0-16,0 0 0,0 0 0,0 0 15,-1 0-15,1 0 0,-21 21 16,21 0-16,0 1 0,-22-1 0,22 21 15,0-21-15,21 0 0,-21 22 16,21-22-16,-21 21 0,21 1 0,0-22 16,0 0-16,0 21 15,0-21-15,0 1 0,0-1 0,21 0 16,0 0-16,0-21 0,0 0 0,0 21 16,1-21-16,-1 0 0,0 0 15,0 0-15,0 0 0,22-21 0,-22 0 16,0 0-16,0 0 0,0-1 15,22-20-15,-22 21 0,0-21 0,0-1 16,0 22-16,0-21 0,1-1 16,-22 22-16,0-21 0,21 21 15,-21 0-15,0-1 0,0 1 0,-21 42 32,21 1-17,0-1-15,0 21 0,-22-21 16,22 0-16,0 22 0,0-22 0,0 21 15,0-21-15,0 22 0,0-22 16,0 0-16,0 0 0,0 22 0,22-22 16,-22 0-16,21 0 15,0-21-15,0 0 0,0 0 0,0 0 16,1 0-16,-1 0 0,0 0 16,21-21-16,-21 21 0,1-21 0,-1 0 15,21-22-15,-21 22 0,0-21 0</inkml:trace>
  <inkml:trace contextRef="#ctx0" brushRef="#br0" timeOffset="36424.22">19092 2371 0,'0'0'16,"0"-21"-16,0-1 0,-21 22 15,0 22 1,21-1-16,-21 21 15,0 0-15,21 1 0,-22 20 16,22-20-16,-21 20 0,21-21 0,-21 22 16,0-22-16,21 1 15,0 20-15,0-21 0,-21 1 0,21-1 16,0 0-16,0 1 0,0-22 16,0 21-16,0-21 0,0 22 0,0-22 15,0 0-15,0 0 0,21 0 16,-21 1-16,21-22 0,0 21 15,0-21-15,1 0 16,-1 0-16,0-21 16,-21-1-16,21 22 0,0-21 15,0 0-15,1 0 0,-1-21 16,0 20-16,0 1 0,21-21 0,-20 21 16</inkml:trace>
  <inkml:trace contextRef="#ctx0" brushRef="#br0" timeOffset="36669.08">19494 2858 0,'0'0'0,"0"21"32,-21-21-17,0 21-15,0 0 0,21 0 16,-21 0-16,0 22 0,-1-22 0,22 0 16,-21 21-16,21-20 0,-21-1 15,21 21-15,-21-21 0,21 0 16,0 22-16,0-22 0,0 0 0,0 0 15,0 0-15,0 1 16,21-22-16,0 0 16,0 0-16,1 0 0,20 0 15,-21 0-15,21 0 0,-20-22 0,20 22 16,0-21-16,1 0 0</inkml:trace>
  <inkml:trace contextRef="#ctx0" brushRef="#br0" timeOffset="37480.76">20045 2963 0,'-43'0'15,"22"0"-15,0 0 16,0 22-16,0-1 0,0-21 0,-1 21 16,22 0-16,-21 0 0,0 0 15,0 1-15,21 20 0,-21-21 0,21 0 16,0 0-16,0 1 0,0-1 15,0 0-15,0 0 0,0 0 0,0 0 16,0 1-16,21-22 16,-21 21-16,21-21 0,0 0 15,0 0-15,1-21 16,-22-1 0,0 1-16,21 0 0,-21 0 0,0 0 15,0 0-15,0-1 0,0-20 16,0 21-16,0-21 0,21 20 0,-21-20 15,21 21-15,-21 0 0,21-22 16,0 22-16,-21 0 0,22 0 0,-1-21 16,0 20-16,0 1 0,0 21 15,22-21-15,-22 0 0,0 21 0,0 0 16,0 0-16,22 0 0,-22 21 16,21 0-16,-21 0 0,22 1 0,-22-1 15,0 0-15,0 21 0,0-21 16,0 22-16,1-1 0,-22 0 15,21-20-15,0 20 0,-21 0 0,0 1 16,0-22-16,0 21 0,0-21 16,0 0-16,0 1 0,0-1 0,-21 0 15,0-21 1,21 21-16,-22-21 0,1 0 16,0 0-1,21-21-15,-21 0 0,21 0 16,0-1-16,0 1 15,0-21-15,0 21 0,0-22 0,21 22 16,0-21-16,0 21 0,22-22 0,-22 1 16,21 21-16,1-21 15,-1-1-15,0 22 0,22-21 0,-22 21 16,0-1-16,22 1 0,-22 0 16,1 21-16,-1 0 0,21 0 0,-20 0 15,-1 21-15,0-21 0,-20 21 16,-1 1-16,0-1 0,-21 21 0,0-21 15,0 0-15,0 22 0,0-1 16,0-21-16,0 22 0,0-1 0,-21 0 16,0-21-16,-1 22 0,22-22 15,-21 21-15,0-21 0,21 1 0,0-1 16,-21 0-16,0 0 16,21-42 30,0 0-46,0 0 0,0-1 0</inkml:trace>
  <inkml:trace contextRef="#ctx0" brushRef="#br0" timeOffset="37776.58">20637 2244 0,'0'0'0,"-21"0"0,0 0 15,0 0-15,0-21 0,0 21 32,-1 0 61,1 0-93</inkml:trace>
  <inkml:trace contextRef="#ctx0" brushRef="#br0" timeOffset="38108.44">18817 2688 0,'0'0'0,"-42"0"0,-1 21 0,22 1 0,0-22 16,21 21-16,21-21 15,0 0-15,22 0 16,-1 0-16,0 0 0,22 0 0,-22 0 15,22 0-15,-1 0 0,-20 0 16,20 0-16,1 0 0,-22 0 0,0 0 16,1 0-16,-1 0 0,0 0 15,-21 0-15,1 0 0,-1 0 16</inkml:trace>
  <inkml:trace contextRef="#ctx0" brushRef="#br0" timeOffset="63380.7">7472 4530 0,'0'-21'31,"0"-1"-16,0 1-15,0 0 16,0 0 0,0 0 15,0 42 0,0 0-31,0 0 16,0 0-16,0 1 0,0-1 15,0 0-15,0 0 0,0 21 0,0-20 16,0 20-16,0-21 0,0 21 0,0-20 16,0 20-16,0 0 15,0-21-15,0 22 0,0-1 0,0-21 16,0 0-16,0 1 0,-21 20 0,21-21 16,0 0-16,0 0 15,0 1-15,0-44 47,0 1-47,21 0 16</inkml:trace>
  <inkml:trace contextRef="#ctx0" brushRef="#br0" timeOffset="63868.43">7916 4890 0,'0'21'0,"21"-21"0,1 0 31,-1 0-16,-21-21-15,0-1 16,0 1-16,0 0 16,0 0-1,-21 21 17,-1 0-32,22 21 0,-21 0 15,21 0-15,0 1 16,0-1-16,0 0 15,0 0 1,21-21 0,1 0-1,-22-21-15,0 0 32,0 0-32,0-1 15,-22 22 16,1 0-15</inkml:trace>
  <inkml:trace contextRef="#ctx0" brushRef="#br0" timeOffset="64764.5">9186 4636 0,'0'0'0,"21"0"0,-21-22 0,0 1 16,0 0-1,0 42 1,0 0-16,0 1 16,0 20-16,0-21 15,0 21-15,0-20 0,0 20 0,0 0 16,0 1-16,0-1 0,-21 0 16,0 1-16,21-1 0,-21-21 0,21 21 15,0-20-15,0-1 0,0 0 0,0 0 16,21-21 15,0-21-31,-21 0 0,21 21 0,1-21 16,-1-22-16,0 22 0,0-21 15,-21 21-15,21-22 0,0 1 16,1 0-16,-1-1 0,0 1 0,0 21 16,0-22-16,-21 22 0,21 0 15,-21 0-15,22 21 0,-1 21 31,-21 21-31,0-20 16,0-1-16,0 21 0,0-21 0,0 22 16,0-22-16,0 21 0,0-21 15,0 22-15,0-22 0,0 0 0,21 0 16,0 0-16,0 0 0,0 1 0,1-22 16,-1 0-16,0 21 0,21-21 15,1 0-15,-22 0 0,21 0 0,0-21 16,1-1-16,-22 22 0,21-21 0,1 0 15,-22-21-15,21 21 16,-21-22-16,0 1 0,1 0 0,-22-1 16,0 1-16,0 0 0,0-1 0,0 1 15,0 21-15,-22-22 0,1 22 16,0-21-16,0 21 0,-21 0 0,20 21 16,1-22-16,-21 22 0,21 0 0,0 0 15,-22 0-15,22 0 0,0 0 16,0 0-16,0 22 0,-1-22 0,1 21 15,21 0-15,0 0 16,0 0-16,21 0 0,1-21 16,-1 22-16,0-22 0,21 0 15</inkml:trace>
  <inkml:trace contextRef="#ctx0" brushRef="#br0" timeOffset="65288.33">10520 4403 0,'0'-64'16,"0"85"15,0 1-31,-21-1 0,21 0 16,0 0-16,0 0 0,0 22 0,-22-1 0,22-21 15,0 21-15,0 1 0,0-1 16,0 0-16,-21-20 0,21 20 15,-21 0-15,21 1 0,0-22 0,0 21 16,0-21-16,0 0 0,0 1 0,0-1 16,-21 0-16,21 0 15,0-42 17,0 0-32,0 0 0,0-1 15,0 1-15,0-21 0,21 21 0,-21-22 16,21 1-16,0 21 0,1-21 0,-1-1 15,0 22-15,0 0 16,0-21-16,22 20 0,-22 22 0,21-21 16,-21 21-16,0 0 0,22 0 0,-22 0 15,0 0-15,21 21 0,-20 1 16,-1-1-16,0 0 0,0 0 0,0 21 16,-21-20-16,0 20 0,0-21 0,0 21 15,0-20-15,0 20 0,0-21 16,0 0-16,-21 0 0,0 1 0,0-1 15,21 0-15,-21-21 0,-1 21 0,22 0 32,0-42-17,22 0 1,-1 0-16</inkml:trace>
  <inkml:trace contextRef="#ctx0" brushRef="#br0" timeOffset="66068.91">11599 4657 0,'0'0'0,"0"-21"15,0-64 1,0 64-16,0 0 0,-21 21 16,0 0-16,0 0 15,0 0-15,-1 0 0,1 0 16,0 21-16,0 0 0,-21 0 0,20 21 15,1 1-15,0-22 0,0 21 0,-21 1 16,42-1-16,-22 0 0,1 1 16,21-1-16,-21 0 0,21-21 0,0 1 15,0 20-15,0-21 0,21 0 16,0 0-16,1-21 0,-1 0 16,0 0-16,0 0 0,21 0 0,-20-21 15,-1 0-15,0 21 0,0-21 16,21 0-16,-20-22 0,-1 22 15,0-21-15,0 21 0,-21-22 0,21 1 16,0 0-16,-21-1 0,0 22 0,0-21 16,22 21-16,-22 0 0,0-1 15,0 1-15,0 42 32,0 1-32,-22-1 0,22 0 15,0 21-15,0-21 0,-21 22 0,21-1 16,0 0-16,0-20 0,0 20 0,0-21 15,0 21-15,0-20 0,0-1 16,0 0-16,21 0 0,-21 0 16,22 0-16,-1-21 0,0 0 0,0 0 15,0 0-15,22 0 0,-22 0 16,0-21-16,21 0 0,-21 0 0,22 0 16,-22 0-16,21-22 0,-21 1 0,22 0 15,-22-1-15,0-20 0,21 20 16,-20-20-16,-1 21 0,0-1 0,0-20 15,0 20-15,0 1 0,1 0 0,-22-1 16,21 22-16,-21 0 0,-21 42 31,-1 0-31,1 1 16,0 20-16,21 0 0,-21 1 16,0-1-16,0 0 0,21 1 0,-22-1 15,22 0-15,-21 22 0,21-22 16,0 0-16,0 1 0,0-1 0,0-21 15,0 22-15,0-22 0,21 0 0,1 0 16,-1 0-16,0-21 0,0 0 16,0 21-16,0-21 0,22 0 0,-22 0 15,0 0-15,21-21 0,1 0 0,-22 21 16,21-21-16,-21 0 0,22-22 16,-22 22-16,0-21 0,0 21 0,0-22 15,1 1-15</inkml:trace>
  <inkml:trace contextRef="#ctx0" brushRef="#br0" timeOffset="66292.86">12086 4593 0,'0'0'0,"42"43"31,1-43-31,-22 0 0,21 0 0,1 0 16,-22 0-16,21 0 0,0 0 15,1 0-15,-1 0 0,0 0 0,1 0 16,-22 0-16,0 0 0,21 0 0,-20 0 16,-1 0-1,0 0-15,-21 21 16,-21 0-16</inkml:trace>
  <inkml:trace contextRef="#ctx0" brushRef="#br0" timeOffset="67076.25">7705 6054 0,'0'0'16,"0"-21"-16,-22 21 0,22-22 0,0 1 16,0 0-16,0 0 0,0 0 15,0 0-15,22 21 0,-1-22 16,0 22-16,0 0 0,0 0 15,22 0-15,-22 0 0,21 0 0,-21 0 16,22 22-16,-1-1 16,-21 21-16,0-21 0,0 22 0,1-1 15,-22 0-15,0 1 0,0-1 0,0 0 16,-43 1-16,22 20 0,-21-21 16,-1 22-16,-20-22 0,-1 1 0,1-22 15,21 21-15,-22 0 0,1-20 0,20-1 16,-20-21-16,20 21 0,22-21 15,-21 0-15,0 0 0,20 0 0,-20 0 16,21-21-16,0 0 0,0-1 0,-1 1 16,22 0-16,0-21 0,0-1 15,0 1-15,0 0 0,0-1 0,22 1 16,-1 0-16,0 21 0,0-22 16,21 22-16,-20 0 0,-1 21 15,21 0-15,0 0 0,1 0 0,-1 0 16,-21 21-16,22 0 0,-1 0 0,-21 1 15,21 20-15,-20-21 0,-1 21 16,-21 1-16,21-22 0,-21 21 0,21 1 16,-21-22-16,0 0 0,0 21 15,0-21-15,0 1 0,21-1 0,-21 0 16,21-21-16,-21 21 0,22-21 16,-1 0-16,0 0 0,0 0 15,0 0-15</inkml:trace>
  <inkml:trace contextRef="#ctx0" brushRef="#br0" timeOffset="67228.14">8276 6498 0,'0'0'15,"0"-21"-15,0 0 16,21 21 31,0 0-32,1 0-15,-1 0 0</inkml:trace>
  <inkml:trace contextRef="#ctx0" brushRef="#br0" timeOffset="67849.12">10054 5948 0,'0'0'0,"0"-21"0,-21 0 0,21-1 16,0 1-16,0 0 0,-21 0 0,0 21 15,-1 0-15,1 0 16,0 21-16,21 0 0,-21 22 16,0-22-16,0 21 0,-1 0 0,1 22 15,0-22-15,0 1 0,-21 20 0,20-21 16,1 22-16,-21-22 0,21 22 16,0-22-16,-1 0 0,1 1 0,0-1 15,0-21-15,21 22 0,-21-22 0,21 0 16,0-42 15,0 0-31,21-1 0,0 1 0,0 0 16,-21-21-16,21-1 0,1 1 0,-22 0 15,21-22-15,0 22 0,0 0 16,0-22-16,-21 22 0,21-1 0,1-20 16,-1 21-16,0-1 0,0 22 0,-21-21 15,21 21-15,0 21 16,1 0-16,-1 21 0,-21 0 15,21 21-15,0-21 0,-21 22 16,0-1-16,21 0 0,0 1 16,-21-1-16,0 22 0,0-22 0,22 21 15,-22-20-15,0-1 0,21 0 0,-21 1 16,0-1-16,0-21 0,0 22 16,0-22-16,0 0 0,0 0 0,-21 0 15,-1-21-15,1 0 0,0 0 16,0 0-16,-21 0 0,20 0 15,-20 0-15</inkml:trace>
  <inkml:trace contextRef="#ctx0" brushRef="#br0" timeOffset="68021.03">9377 6562 0,'21'0'47,"0"0"-47,0 0 0,0 0 16,22 0-16,-1 0 0,0 0 0,22 0 15,-1-21-15,1 21 0,-1-22 0,22 22 16,0-21-16,-1 21 0,-20-21 16,21 0-16,-22 0 0,22 0 0,-22-1 15,1 1-15</inkml:trace>
  <inkml:trace contextRef="#ctx0" brushRef="#br0" timeOffset="68504.92">10816 6202 0,'0'-21'0,"0"42"0,0-63 16,-21 20-16,0 22 15,0 0-15,-1 0 0,-20 0 0,21 0 16,0 22-16,-22-1 0,22-21 16,-21 21-16,0 0 0,-1 21 0,22-20 15,-21 20-15,-1 0 0,22 1 16,-21-1-16,21 0 0,0-21 0,-1 22 16,22-1-16,0 0 0,0-20 0,0-1 15,0 21-15,0-21 0,0 0 16,22 1-16,-1-22 0,0 0 15,0 0-15,0 0 0,22 0 0,-22 0 16,21 0-16,-21 0 16,22-22-16,-22 1 0,21 0 0,0-21 15,-20 21-15,20-22 0,0 1 0,-21 0 16,22-1-16,-22-20 0,0 20 0,0 1 16,0-21-16,1 20 0,-1 1 15,0 0-15,-21-1 0,21 1 0,-21 21 16,0-22-16,0 22 0,0 0 15,-21 21 1,0 0-16,0 21 0,21 0 16,-22 22-16,22-22 0,-21 21 15,21 1-15,0-1 0,-21 0 0,21 1 16,0-1-16,-21 0 0,21 1 16,0-1-16,0 0 0,0 1 0,0-1 15,0-21-15,0 21 0,0-20 16,21-1-16,0 0 0,0-21 0,1 21 15,-1-21-15,0 0 0,21 0 0,-21 0 16,22 0-16,-22 0 0,21-21 16,1 21-16</inkml:trace>
  <inkml:trace contextRef="#ctx0" brushRef="#br0" timeOffset="68875.8">11282 6329 0,'0'0'0,"0"-21"0,0 0 16,0-1-16,0 1 15,21 21 1,0 0-16,0 0 16,-21 21-16,21-21 0,1 22 0,-1-1 15,0 21-15,-21-21 0,21 0 16,0 22-16,-21-22 0,21 21 0,-21 1 16,0-22-16,22 21 0,-22-21 0,21 0 15,-21 22-15,21-22 0,-21 0 16,0 0-16,0 0 0,21-21 31,-21-21-15,0 0-16,0 0 0,21 0 15,-21-22-15,21 22 0,1-21 0,-22 0 16,0-1-16,21 22 0,0-21 16,0-1-16,-21 1 0,0 21 0,21 0 15,0 0-15,1-1 0,-22 1 0,21 21 16,0 0-16,0 0 15,0 0-15,0 0 16,1 0-16,-1 21 0</inkml:trace>
  <inkml:trace contextRef="#ctx0" brushRef="#br0" timeOffset="70064.37">12425 6498 0,'0'0'15,"0"-21"-15,21 21 0,-21-21 0,21 21 0,-21-21 16,0 0-16,0-1 0,0 1 0,0 0 16,0 0-16,0 0 0,-21 0 15,0-1-15,0 1 0,-1 0 0,1 21 16,-21-21-16,21 21 0,0 0 0,-22 0 16,22 0-16,-21 0 0,-1 0 15,22 0-15,-21 21 0,0 0 0,20 0 16,1 22-16,0-22 0,0 21 15,0 1-15,21-1 0,-21 0 0,21 1 16,0-22-16,0 21 0,0 0 16,0-20-16,0-1 0,21 21 0,0-42 15,0 21-15,0 0 0,0 1 0,1-22 16,-1 0-16,21 0 0,-21 0 16,0 0-16,22 0 0,-22 0 0,21-22 15,-21 1-15,22 0 0,-22 0 0,0 0 16,0-22-16,0 22 0,1-21 15,-1 0-15,0-1 0,-21 22 0,0-21 16,21-1-16,-21 22 0,0 0 16,0 0-16,-21 42 31,21 21-31,-21-20 16,21-1-16,-21 21 0,21 0 0,-22-20 15,22-1-15,0 21 0,0-21 16,0 0-16,0 1 0,0-1 0,0 0 15,22 0-15,-1 0 0,0-21 0,21 0 16,-21 0-16,1 0 0,20 0 16,-21 0-16,21 0 0,-20-21 0,20 0 15,-21 0-15,21 0 0,-20-1 0,-1 1 16,0-21-16,0 21 16,0-22-16,-21 22 0,0-21 0,21 0 15,-21 20-15,22 1 0,-22 0 0,0 0 16,0 0-16,0 42 15,-22 0 1,1 21-16,21-20 0,-21-1 16,21 0-16,-21 21 0,0-21 0,21 22 15,-21-22-15,21 0 0,0 0 16,0 22-16,-22-22 0,22 0 0,0 0 16,0 0-16,0 0 0,0-42 46,0 0-30,22 0-16,-22 0 0,21 0 16,0-22-16,-21 1 0,21 21 0,0-22 15,0 1-15,22 0 0,-22-1 0,21 1 16,-21 21-16,22-21 0,-1 20 16,0 1-16,1 0 0,-22 21 0,21 0 15,-21 0-15,22 0 0,-22 0 0,0 21 16,-21 0-16,0 1 0,0 20 15,0-21-15,0 21 0,0-20 0,0 20 16,0 0-16,0-21 0,0 22 16,0-22-16,0 0 0,0 0 0,0 0 15,0 1-15,0-1 0,21-21 16,0 0-16,1 0 16,-1 0-16,0 0 0,0 0 0,0-21 15,0-1-15,1 22 0,-1-21 16,0-21-16,0 21 0,-21-22 0,21 1 15,0 0-15,1-1 0,-1 1 16,-21 0-16,21-1 0,-21 1 0,21-21 16,-21 20-16,0 1 0,0 0 0,21-1 15,-21 22-15,0 0 0,0 0 16,0 0-16,0 42 16,0 21-1,-21-21-15,21 22 0,0-22 16,0 21-16,-21 0 0,21 1 0,0-1 15,-21 22-15,21-22 0,0 0 0,0 1 16,0 20-16,0-21 0,0-20 16,0 20-16,0-21 0,0 21 0,0-20 15,21-22-15,-21 21 0,21-21 0,0 0 16,0 0-16,1 0 16,-1-21-16,-21-1 15</inkml:trace>
  <inkml:trace contextRef="#ctx0" brushRef="#br0" timeOffset="70236.27">13631 6287 0,'0'0'0,"-42"0"31,63 0 0,0 0-31,22 0 0,-22 0 0,21 0 16,-21 0-16,22 0 0,-1 0 0,0 0 15,1 0-15,-1 0 16,0 0-16</inkml:trace>
  <inkml:trace contextRef="#ctx0" brushRef="#br0" timeOffset="71384.97">14668 6371 0,'0'-21'0,"0"0"0,0 0 15,0 0-15,0-1 16,0 1-16,0 0 0,0 0 0,0 0 16,0 0-16,-21 21 0,0-22 0,0 22 15,0 0-15,0 0 16,-22 0-16,22 0 0,0 0 16,-21 22-16,-1-1 0,22 0 0,-21 0 15,-1 0-15,1 22 0,21-1 16,-21-21-16,20 21 0,-20 1 0,21-1 15,0 0-15,21-20 0,0 20 0,0-21 16,0 0-16,0 0 0,0 1 16,21-1-16,0-21 0,0 0 0,22 0 15,-22 0-15,21 0 0,0 0 0,-20 0 16,20 0-16,-21-21 0,21-1 16,1 1-16,-22 0 0,0 0 0,21-21 15,-20-1-15,-1 1 0,0 0 16,0-1-16,0 1 0,-21 21 15,0-22-15,21 22 0,-21 0 0,0 0 16,0 0-16,-21 21 16,21 21-1,-21-21-15,0 21 0,21 21 0,0-20 16,-21 20-16,21-21 0,-21 21 0,21 1 16,0-22-16,0 21 0,0 1 15,0-22-15,21 0 0,0 21 0,-21-21 16,21 1-16,21-22 0,-20 21 0,-1-21 15,21 0-15,-21 0 0,22 0 16,-1 0-16,0 0 0,22 0 16,-1 0-16,-20 0 0,-1-21 0,0-1 15,1 1-15,-1-21 0,0 21 0,-21-22 16,22 1-16,-22 0 0,0 21 16,0-22-16,-21 1 0,0 21 0,0 0 15,0-1-15,0 1 0,-21 0 16,0 21-16,0 0 0,0 0 0,-22 0 15,1 0-15,21 0 0,-22 0 0,1 21 16,21 0-16,-21 22 0,20-22 0,1 0 16,0 21-16,0-20 0,21 20 15,0-21-15,0 21 0,0-20 0,0-1 16,0 0-16,0 0 0,21 0 16,0-21-16,0 0 0,1 0 15,20 0-15,-21 0 0,21 0 0,-20 0 16,-1-21-16,21 21 0,-21-21 0,22 0 15,-22 0-15,0-1 0,0-20 16,0 21-16,0 0 0,1-22 0,-22 22 16,0 0-16,21 21 0,-21-21 0,0 42 47,0 0-47,-21 0 0,-1 1 15,22 20-15,-21-21 0,0 21 16,0 1-16,0-22 0,0 21 15,-22 22-15,22-22 0,0 22 0,0-22 16,21 21-16,-21 1 0,-1-1 16,22 22-16,0-21 0,-21-1 0,21 22 15,0-22-15,0 22 0,0-22 0,0 1 16,21-1-16,1 1 0,-1-1 0,21-20 16,-21 20-16,22-20 0,-22-1 15,0 0-15,0 1 0,0-22 0,-21 0 16,-21-21-1,0 0-15,0-21 0,0 0 16,-1-1-16,1-20 16,0 21-16,0-21 0,-21 20 0,20-20 15,1 0-15,0-1 0,0-20 0,21 21 16,0-22-16,0 1 0,0-22 0,0 0 16,0 22-16,0-22 0,0 22 15,21-22-15,0 21 0,0 1 0,1-1 16,-1-20-16,21 20 0,-21 22 0,22-22 15,-1 1-15,-21 21 0,21-1 16,1 1-16,-1 0 0,-21 20 0,22-20 16,-22 21-16,21 0 0</inkml:trace>
  <inkml:trace contextRef="#ctx0" brushRef="#br0" timeOffset="71928.6">15727 6265 0,'21'0'62,"0"0"-46,0 0-16,0 0 0,1-21 15,-1 0-15,0 21 0,0-21 0,0 0 16,0 21-16,1-21 0,-1-1 16,-21 1-16,0 0 0,0 0 15,-21 21 16,-1 21-31,1 0 0,0 0 16,0 1-16,0-1 0,0 0 0,-1 21 16,1-21-16,21 22 0,-21-22 15,21 21-15,0-21 0,0 22 0,0-22 16,0 0-16,0 0 0,21 0 16,0 1-16,1-22 0,20 0 0,-21 21 15,21-21-15,-20 0 0,20 0 0,0 0 16,1-21-16,-22-1 0,21 1 15,0 0-15,1 0 0,20 0 0,-20-22 16,-1 22-16,0-21 0,-21 0 16,22 20-16,-22 1 0,0-21 15,-21 21-15,0 0 0,0-1 0,0 1 16,-21 21-16,-21 0 16,20 0-16,1 0 0,0 0 15,0 21-15,0-21 0,0 22 0,-1-1 16,22 0-16,0 0 0,0 21 0,0-20 15,0 20-15,0-21 0,0 21 16,22-20-16,-22 20 0,21-21 0,-21 21 16,0-20-16,21-1 0,-21 0 15,0 0-15,0 0 0,0 0 16,0 1-16,-21-22 0,0 0 16,-1 21-16</inkml:trace>
  <inkml:trace contextRef="#ctx0" brushRef="#br0" timeOffset="73048.39">7345 7620 0,'0'-21'31,"0"0"-16,0 0-15,21-1 16,0 22-16,0-21 0,0 21 16,1-21-16,-1 21 0,21 0 0,-21 0 15,0 0-15,1 0 0,20 0 16,-21 0-16,0 21 0,0 0 0,1 1 16,-1-1-16,0 0 0,-21 0 0,0 21 15,0-20-15,0-1 0,0 21 16,-21-21-16,0 22 0,-22-22 0,1 0 15,21 21-15,-22-21 0,1 1 0,0-1 16,-1 21-16,1-42 0,21 21 16,0 0-16,0-21 0,-1 0 15,22-21 1,0 0-16,22 0 0,-1 0 0,0 0 16,21-1-16,-21 22 0,22-21 15,-22 21-15,21 0 0,-21 0 0,22 0 16,-1 0-16,-21 0 0,22 0 0,-22 0 15,0 0-15,21 21 0,-21 1 16,22 20-16,-22-21 0,0 0 0,0 22 16,0-22-16,1 21 0,-1 0 0,-21-20 15,0 20-15,0 0 0,0-21 0,-21 22 16,-1-22-16,-20 0 16,0 0-16,-1 0 0,1 1 0,0-1 15,-1-21-15,1 21 0,0-21 0,-1 0 16,1 0-16,0 0 0,-1 0 0,1 0 15,0 0-15,-1-21 0,22 21 16,0-21-16,-21 21 0,21-22 0,-1 22 16,22-21-16,-21 21 0,21-21 15,0 0-15,0 0 16,21 21-16,1-21 0,-1 21 0,0-22 16</inkml:trace>
  <inkml:trace contextRef="#ctx0" brushRef="#br0" timeOffset="73236.28">8297 8128 0,'0'0'16,"21"0"-16,-21 21 16,22-21-1,-1 0 32,-21-21-47</inkml:trace>
  <inkml:trace contextRef="#ctx0" brushRef="#br0" timeOffset="73651.89">9546 7747 0,'0'0'0,"0"-42"0,0 21 0,0-22 0,0 22 16,0 0-16,0 0 0,0 0 15,0-1-15,0 44 16,0-1-16,0 21 16,0-21-16,0 22 0,0-1 15,0 21-15,0-20 0,0 20 0,0-20 16,0 20-16,0-21 0,0 22 15,-21-22-15,21 1 0,0-1 16,0-21-16,0 21 0,0-20 0,0-1 16,0 0-16,0 0 0</inkml:trace>
  <inkml:trace contextRef="#ctx0" brushRef="#br0" timeOffset="73976.71">9313 8022 0,'0'0'0,"-21"-42"0,21 0 15,-21-1-15,21 1 0,-21 0 16,21-1-16,0 22 0,0-21 16,0-1-16,0 22 0,0 0 0,21-21 15,0 21-15,21 21 0,1-22 16,-1 22-16,0 0 0,22 0 0,-1 0 16,22 22-16,-21-1 0,20 21 0,1-21 15,0 22-15,-22-1 0,1 21 16,-22-20-16,0-1 0,-21 22 0,-21-22 15,0 21-15,0-20 0,-21-1 0,-21 22 16,-22-43-16,1 21 0,-1 0 16,1-20-16,-1 20 0,1-21 0,-1-21 15,22 21-15,0 0 0,-1-21 0,1 0 16,21 0-16,-21 0 0,20 0 0,1 0 16,21-21-1,0 0-15,0 0 16,21 0-16,1 0 15,-1 21-15,0-22 0</inkml:trace>
  <inkml:trace contextRef="#ctx0" brushRef="#br0" timeOffset="74196.61">10435 7980 0,'0'0'0,"0"85"16,0-43-16,0-21 0,0 21 15,-21-20-15,0-1 0,0 21 16,21-21-16,-22 0 0,22 1 16,0-1-16,-21 0 0,21 0 0,-21-21 15,21 21-15,0 0 0,0-42 32,0 0-32,0 0 15,21 0-15</inkml:trace>
  <inkml:trace contextRef="#ctx0" brushRef="#br0" timeOffset="74362.52">10435 7789 0,'0'0'0,"0"-21"0,0 0 16,-21 21-16,0 0 16,21 21 15,0 0-31,21 1 15,-21-1-15,21-21 0,-21 21 0,0 0 16</inkml:trace>
  <inkml:trace contextRef="#ctx0" brushRef="#br0" timeOffset="74772.38">10964 8043 0,'0'0'0,"21"-21"16,1 21-16,-1-21 0,-21 0 15,0 0-15,0 0 16,0-1 0,-21 22-16,-22 0 0,22 0 15,0 0-15,-21 22 0,20-1 0,-20-21 16,21 21-16,-21 0 0,20 0 16,1 0-16,0 1 0,0-22 0,21 21 15,0 0-15,0 0 0,0 0 0,0 0 16,21 1-16,0-1 0,0 0 15,22 0-15,-1-21 0,0 21 16,1 0-16,-1 1 0,0-1 0,1-21 16,-1 21-16,0 0 0,1-21 0,-22 21 15,0-21-15,-21 21 0,0 1 16,-21-22-16,-21 0 16,20 0-16,-41 21 0,21-21 0,-1 0 15,-20 0-15,20 0 0,1 0 16,-21 0-16,20 0 0,22 0 0,-21 0 15,21 0-15,-1 0 0,1 0 16,42-21 0,1 21-16,20 0 15,0 0-15</inkml:trace>
  <inkml:trace contextRef="#ctx0" brushRef="#br0" timeOffset="75276.53">11917 8149 0,'0'0'16,"0"-42"-16,0 21 0,0 0 0,0-1 15,0 1-15,0 0 0,-21 21 0,-1-21 16,1 21-16,0 0 0,0 0 0,0 0 16,0 21-16,-1-21 15,-20 21-15,21 22 0,-21-22 0,20 21 16,1 0-16,-21 1 0,21-1 0,0-21 15,-1 22-15,22-1 0,0-21 0,-21 21 16,21-20-16,0-1 0,0 0 16,0 0-16,0 0 0,21-21 15,1 21-15,-1-21 0,0 0 0,0 0 16,0 0-16,0 0 0,1-21 16,20 21-16,-21-21 0,0 0 0,22 0 15,-22 0-15,0-1 0,21-20 0,-21 21 16,1-21-16,-1-1 0,0 22 0,0-21 15,0 21-15,-21-1 16,0 1-16,21 0 0,-21 0 0,0 42 31,0 0-31,0 0 0,-21 1 16,21 20-16,0-21 0,-21 0 16,21 0-16,-21 22 0,21-22 0,0 0 15,0 0-15,0 0 0,0 1 0,0-1 16,21 0-16,0 0 15,22-21-15,-22 0 0,21 0 16,0 0-16,22 0 0,-22 0 0,22 0 0,-22 0 16,22-21-16,-1 21 0,-21-21 15,22 0-15,-22-1 0</inkml:trace>
  <inkml:trace contextRef="#ctx0" brushRef="#br0" timeOffset="78096.95">12848 8234 0,'0'0'0,"0"-21"0,0 0 15,0-22-15,0 22 0,0 0 16,0 0-16,0 0 0,-21 21 0,0 0 15,0 0-15,-1 0 0,1 0 0,-21 0 16,21 0-16,-22 21 0,22 0 16,-21 0-16,21 21 0,-22-20 0,22-1 15,0 21-15,0-21 0,0 22 0,0-22 16,21 0-16,0 0 0,0 0 16,0 0-16,0 1 0,0-1 15,0 0-15,21-21 0,0 0 0,0 21 16,0-21-16,0 0 0,1 0 0,-1 0 15,21 0-15,-21-21 0,22 0 16,-22 21-16,0-21 0,21-1 0,-21-20 16,1 21-16,-1-21 0,21-1 0,-21 1 15,0 0-15,-21-1 0,22-20 16,-1-1-16,-21 22 0,21-22 0,-21 22 16,0 0-16,0-1 0,0 1 0,0 0 15,0 21-15,0-1 0,0 1 16,-21 21-1,21 21-15,-21 1 0,21-1 16,-22 0-16,1 21 0,21 1 0,0-1 16,0 0-16,0 1 0,0 20 15,0-21-15,0 22 0,0-22 0,0 1 16,0-1-16,0 0 0,0 1 0,21-1 16,1-21-16,-1 0 0,0 0 15,0 1-15,0-1 0,22 0 0,-22-21 16,0 0-16,21 0 0,-21 0 0,22 0 15,-22 0-15,21-21 0,-21 0 0,22-1 16,-22 1-16,0 0 16,0 0-16,0-21 0,1 20 0,-1 1 15,0-21-15,0 21 0,-21 0 0,0-1 16,0 1-16,0 0 0,0 42 31,-21 0-31,0 1 0,21-1 16,-21 0-16,21 0 0,0 0 15,0 0-15,0 1 0,0 20 0,0-21 16,0 0-16,0 0 0,0 1 16,0-1-16,21-21 0,0 0 15,0 0 1,0 0-16,0 0 0,22 0 0,-22 0 16,0-21-16,0-1 0,0 22 0,22-21 15,-22 0-15,0-21 0,0 21 16,0-22-16,1 22 0,-1-21 0,0 21 15,0-22-15,-21 22 0,0-21 0,21 21 16,-21-1-16,0 1 0,0 0 16,-21 21-16,0 0 15,0 21-15,0-21 0,-1 21 0,1 1 16,21 20-16,-21-21 0,21 21 16,-21-20-16,21 20 0,0-21 0,0 21 15,0-20-15,0-1 0,0 21 16,21-21-16,0 0 0,0 1 0,1-1 15,-1-21-15,21 21 0,0-21 16,1 0-16,-1 21 0,0-21 0,22 0 16,-22 0-16,1 0 0,-1 0 0,0-21 15,1 21-15,-1-21 0,-21 0 16,21-1-16,-20 1 0,-1-21 0,0 21 16,0-22-16,-21 22 0,0-21 0,0 0 15,0 20-15,0-20 0,0 21 16,-21-21-16,0 20 0,0 1 0,-1 21 15,-20 0-15,21 0 0,0 0 0,0 0 16,-22 21-16,22 1 16,-21-1-16,21 21 0,-1-21 0,1 22 15,-21-1-15,21-21 0,21 21 0,-21-20 16,21 20-16,-22-21 0,22 0 0,0 22 16,0-22-16,0 0 0,0 0 15,22 0-15,-1-21 0,0 0 16,0 0-16,0 0 0,0 0 0,1 0 15,20 0-15,-21-21 0,0 21 16,22-21-16,-22 0 0,21 0 0,-21-1 16,0 1-16,22 0 0,-22-21 0,0 21 15,0-1-15,0-20 0,-21 21 16,0 0-16,22 0 0,-22-1 16,-22 22-1,1 22 1,21-1-16,0 0 0,-21 0 15,21 0-15,0 0 0,-21 1 0,21 20 16,0-21-16,0 0 0,0 0 0,0 1 16,21-1-16,0-21 15,0 21-15,1-21 0,-1 0 16,0 0-16,0 0 0,21 0 0,-20 0 16,20 0-16,-21 0 0,21-21 15,1 21-15,-22-21 0,21-1 0,-21 1 16,1 0-16,-1 0 0,0-21 15,0 20-15,0 1 0,-21 0 0,0 0 16,0 0-16,0 0 0,0 42 31,-21 0-31,0 0 16,21 0-16,-21 0 0,0 1 16,21-1-16,0 0 0,0 0 0,-22 0 15,22 0-15,-21 1 0,21-1 0,0 0 16,21-42 31,-21 0-47,22-1 0,-22 1 15,21-21-15,0 21 16,0 0-16,0-1 0,-21-20 0,21 21 16,1 0-16,-1-22 0,0 22 15,-21 0-15,21 21 0,0 0 16,-21 21-16,0 0 0,21-21 15,-21 22-15,22 20 0,-22-21 0,0 0 16,0 0-16,0 1 0,0-1 16,0 0-16,0 0 0,21 0 0,-21 0 15,21-21-15,-21 22 0,21-22 0,0 0 16,0 0-16,1 0 16,-1 0-16,0 0 15,0-22-15,0 22 0,-21-21 0,21 0 16,22 0-16,-22 0 0,0-22 0,0 22 15,0-21-15,22 0 0,-22-1 16,21 1-16,1-22 0,-22 22 0,0 0 16,21-22-16,-21 22 0,-21 0 0,22-1 15,-22 1-15,0 0 0,0 20 16,0 1-16,0 0 0,-22 21 16,22 21-1,-21 0-15,0 1 0,0 20 0,21-21 16,-21 21-16,0 1 0,21-1 15,0 22-15,0-22 0,-22 0 0,22 22 16,0-22-16,0 0 0,0 1 16,0-1-16,0 0 0,0-20 0,0-1 15,22 0-15,-1 0 0,-21 0 0,21 0 16,0-21-16,0 0 0,0 0 16,1 0-16,-1 0 0,0 0 0,0 0 15,0-21-15,22 0 0,-22 21 0,21-21 16,0 0-16,1 0 0,-1-1 15,0-20-15,-20 21 0,20 0 16,0-22-16,-21 22 0,1-21 0,-1 21 16,-21 0-16,0-1 0,0 1 15,-21 21 1,-1 0-16,1 21 0,-21 1 16,21-1-16,0 21 0,-1-21 15,1 0-15,21 22 0,-21-22 0,21 0 16,-21 0-16,21 0 0,0 1 0,-21-1 15,21 0-15,0 0 0,0 0 16,21-21 0,0 0-16,0 0 0,0 0 15,1-21-15,-22 0 16,21 21-16,0-21 0,-21-22 0,0 22 16,21 0-16,-21 0 0,0-21 0,21 20 15,-21 1-15,0 0 16,0 0-16,-21 42 31,21 0-31,0 0 0,-21 1 16,21-1-16,0 0 0,0 0 0,0 0 15,0 0-15,0 1 0,0-1 16,21 0-16,0 0 0,0-21 16,1 21-16,20-21 0,-21 0 15,0 0-15,0 0 0,1 0 16,20 0-16,-21 0 0,0 0 0,22 0 15,-22 0-15,21-21 0,-21 0 16,22 0-16,-1 0 0,-21-1 0,21 1 16,1-21-16,-1 21 0,-21-22 0,22 22 15,-22-21-15,0 21 0,0 0 16,-21-22-16,0 22 0,0 0 0,0 0 16,0 0-16,-21-1 0,0 22 15,0 0-15,-1 0 0,-20 0 16,21 0-16,-21 0 0,20 22 0,1-1 15,-21 0-15,21 21 0,0-21 16,21 1-16,0 20 0,-22-21 16,22 0-16,0 22 0,0-22 0,0 0 15,0 0-15,22 0 0,-1 0 0,0-21 16,0 22-16,0-22 0,0 0 16,1 0-16,-1 0 0,21 0 0,-21 0 15,0 0-15,1 0 0,-1 0 0,-21-22 16,21 22-16,0-21 0,-21 0 15,0 42 17,0 0-32,-21 1 0,21-1 15,-21 21-15,0-21 0,-1 22 0,1-1 16,0 0-16,21 1 0,0-1 16,0 21-16,0 1 0,0-1 15,0 1-15,0-1 0,0 22 0,0-21 16,0-22-16,0 21 0,0 1 0,0-1 15,0-20-15,0 20 0,0-20 0,0 20 16,0-21-16,-21-20 0,0 20 16,0-21-16,-1 0 0,1-21 0,0 0 15,0 0-15,-21 0 0,20 0 0,1 0 16,-21-21-16,21 0 0,0 0 0,-1 0 16,22-22-16,0 22 0,0 0 15,0-21-15,0 20 0,0-20 0,22 0 16,-1-1-16,21-20 0,0 21 15,1-22-15</inkml:trace>
  <inkml:trace contextRef="#ctx0" brushRef="#br0" timeOffset="78668.62">17484 8276 0,'0'0'15,"0"-21"-15,0 0 16,21 0-1,0 21-15,0-21 0,0-1 16,0 22-16,1-21 16,-1 0-16,0 21 0,0-21 15,0 0-15,0 0 0,1-1 0,-1 1 16,-21 0-16,0 0 0,0 0 16,-21 21-1,-1 0-15,1 0 16,0 21-16,0 0 0,0 0 15,0 22-15,-1-22 0,1 21 0,0-21 16,21 0-16,-21 22 0,21-22 0,0 0 16,0 0-16,0 0 0,0 1 15,21-1-15,0-21 0,0 21 0,22-21 16,-22 0-16,0 0 0,0 0 0,22 0 16,-22 0-16,0 0 15,21-21-15,-21 0 0,22-1 0,-22 1 16,0 0-16,0-21 0,0 21 0,1-22 15,-1 1-15,0 0 0,0-1 16,-21 22-16,0-21 0,0 21 0,0-1 16,0 1-16,0 0 0,0 0 0,-21 21 31,0 21-31,0 0 0,21 0 0,-22 1 16,22-1-16,-21 21 0,21-21 15,0 22-15,-21-22 0,21 21 0,0 0 16,0-20-16,0 20 0,0-21 15,0 0-15,0 22 0,0-22 0,0 0 16,0 0-16,0 0 0,-21 0 16,0-21-16,0 0 15,-1 0 1,1 0-16,21-21 0</inkml:trace>
  <inkml:trace contextRef="#ctx0" brushRef="#br0" timeOffset="78948.46">15515 7789 0,'0'0'0,"21"0"16,22 0-16,-1 0 0,0 0 15,1 0-15,20 0 0,1 0 0,-1 0 16,1 0-16,-22 0 0,43 0 16,-22 0-16,1 0 0,-22 0 0,21 0 15,1 0-15,-22 0 0,1 0 0,-22 0 16,21 0-16,-84 0 31,21 0-31,-22 0 0</inkml:trace>
  <inkml:trace contextRef="#ctx0" brushRef="#br0" timeOffset="79888.92">7874 9567 0,'0'-21'16,"0"42"-16,21-63 0,-21 21 0,0 0 0,0 0 15,0-1-15,-21 22 16,0 22 0,0 20-16,-1-21 15,22 21-15,-21 1 0,0-1 16,0 0-16,0-20 0,0 20 0,-1 0 16,1-21-16,-21 22 0,21-22 0,0 0 15,-1 0-15,1 0 16,0 1-16,21-1 0,-21 0 15,42-21 1,0 0-16,0 0 16,1 0-16,20 0 0,-21 0 15,21 0-15,22 0 0,-22 0 0,1 0 16,-1-21-16,21 21 0,-20-21 0,-1-1 16,0 22-16,1-21 0,-1 0 15,-21 0-15,0 0 0,1-22 0,-1 22 16,-21 0-16,21-21 0,-21-1 0,0 22 15,0-21-15,0 21 16,-21 0-16,21-1 0,-21 1 0,-1 21 16,1 0-16,0 0 0,0 21 15,0 1-15,21-1 0,-21 21 16,21 0-16,0-20 0,-22 20 0,22 0 16,0 1-16,-21-1 0,21 0 0,0 1 15,0-22-15,0 21 0,0-21 16,0 0-16,0 1 0,0-1 0,0 0 15,0 0-15,21-21 0,1 21 0,-1-21 16,0 0-16,0 0 16,0 0-16,0-21 0</inkml:trace>
  <inkml:trace contextRef="#ctx0" brushRef="#br0" timeOffset="80048.83">8890 9885 0,'21'0'32,"0"0"-1,0 0-31,1 0 16</inkml:trace>
  <inkml:trace contextRef="#ctx0" brushRef="#br0" timeOffset="80412.62">9588 9229 0,'0'0'0,"-21"-21"0,0 21 0,21-22 15,21 22 1,0 0-16,22 0 0,-22 0 16,21 0-16,1 0 0,-1 0 0,0 0 15,22 0-15,-22 0 0,22 0 0,-1 0 16,1 0-16,-1 0 0,1 0 15,-22 0-15,0 0 0,22 0 0,-43 0 16,21 0-16,-21 0 0,1 22 0,-44-22 31,-20 0-31,21 0 16,-21 0-16</inkml:trace>
  <inkml:trace contextRef="#ctx0" brushRef="#br0" timeOffset="80649.49">9906 9186 0,'0'22'16,"0"-44"-16,0 65 0,0-22 0,0 0 0,0 0 15,0 22-15,0-22 0,0 42 0,0-20 16,0-1-16,0 21 0,-21 1 16,21-1-16,-21-20 0,21 20 0,0-20 15,-22-1-15,22 0 0,-21 1 0,21-1 16,0-21-16,0 0 0,0 0 15,0 1-15,0-1 0,21-21 32,1-21-32,-1 21 15,0-22-15,0 1 0</inkml:trace>
  <inkml:trace contextRef="#ctx0" brushRef="#br0" timeOffset="81413.69">10520 9504 0,'21'-21'16,"-42"42"-16,42-21 16,-21 21-16,0 0 0,-21 0 15,0 1-15,-1 20 16,1 0-16,21 1 0,-21-22 0,0 21 16,0 0-16,0 1 0,-1-1 0,1-21 15,21 22-15,0-22 0,0 21 0,0-21 16,0 0-16,0 1 0,0-1 15,21 0-15,1-21 0,-1 0 16,21 0-16,-21 0 0,0 0 0,22 0 16,-22 0-16,21-21 0,-21 0 15,22-1-15,-22 22 0,0-21 0,0 0 16,0 0-16,1-21 0,-22 20 16,0 1-16,0-21 0,0 21 0,0-22 0,-22 22 15,1 0-15,0-21 16,0 21-16,0-1 0,0 1 0,-1 21 15,1-21-15,0 0 0,0 21 0,21-21 32,21 21-32,0 0 15,22-21-15,-22 21 0,21 0 0,22 0 16,-22 0-16,21 0 0,-20-22 16,20 22-16,-20 0 0,20 0 0,1 0 15,-22 0-15,0 0 0,1 0 0,-22 0 16,0 22-16,0-22 15,-21 21-15,0 0 0,0 0 0,0 0 16,0 0-16,-21 1 0,0-1 0,0 0 16,-1 0-16,1 21 0,0-20 15,-21-1-15,21 0 0,-1 0 0,1 0 16,21 0-16,0 1 0,0-1 0,0 0 16,0 0-16,0 0 0,21-21 15,1 0-15,20 21 0,0-21 16,-21 0-16,22 0 0,-1 0 0,0 0 15,1 0-15,-1 0 0,0-21 0,1 0 16,-22 21-16,21-21 0,-21 0 16,1-22-16,-1 22 0,-21-21 15,0 21-15,0-22 0,0 1 0,0 0 16,0-22-16,0 22 0,-21 0 0,-1-1 16,1 22-16,0-21 0,0 21 15,0-1-15,-22 22 0,22 0 0,-21 0 16,21 0-16,-22 0 0,22 0 0,0 0 15,0 22-15,0-1 0,0 0 16,-1 0-16,22 0 0,0 0 0,0 22 16,0-22-16,0 0 0,0 0 0,22 0 15,-1-21-15,0 0 0,0 0 16</inkml:trace>
  <inkml:trace contextRef="#ctx0" brushRef="#br0" timeOffset="81684.58">12171 9335 0,'0'-22'0,"0"44"0,0-65 0,0 22 0,21 0 15,-21 42 17,0 0-32,-21 0 0,21 1 0,0 20 15,-21 0-15,-1 1 0,1-1 16,21 0-16,-21 1 0,21 20 0,-21-21 15,0 1-15,21-1 0,-21 0 16,21 1-16,0-1 0,-22-21 0,22 22 16,-21-22-16,21 0 0,0 0 15,0 0-15,0 0 16,21-21 0,1-21-16,-1 0 0</inkml:trace>
  <inkml:trace contextRef="#ctx0" brushRef="#br0" timeOffset="82120.61">12700 9652 0,'0'0'0,"21"0"0,-21-21 16,0 0 0,-21 21-1,0 0-15,0 0 16,-1 0-16,-20 21 0,21-21 15,0 21-15,-22 0 0,22 0 0,0 1 16,0-1-16,0 0 0,0 0 0,21 0 16,-22 0-16,22 1 0,0-1 15,0 0-15,22 0 0,-1-21 16,0 0-16,85 21 16,-85 0-16,21-21 15,-21 0-15,1 22 0,-1-22 16,0 21-16,0-21 0,0 21 0,0-21 15,1 0-15,-22 21 0,0 0 16,0 0-16,-22-21 16,1 0-16,0 22 15,0-22-15,0 0 0,-22 0 0,22 0 16,0 0-16,-21 0 0,21 0 0,-22 0 16,22 0-16,0 0 0,0 21 0,0-21 15,-1 0-15,1 0 16,0 0-16,0 0 15</inkml:trace>
  <inkml:trace contextRef="#ctx0" brushRef="#br0" timeOffset="84640.93">1693 11218 0,'0'0'0,"0"-21"16,0 42 62,0-42-47,0 0-31,0 0 16,0 0-16,0 0 0,0-1 16,21 1-16,1 0 15,-1 0-15,0 21 0,0-21 16,0 21-16,0 0 0,1 0 15,-1 0-15,-21 21 0,21 0 16,-21 0-16,21 22 0,-21-22 16,0 21-16,0 0 0,21 1 15,-21-1-15,0 22 0,0-22 0,0 0 16,0 22-16,0-22 0,-21 0 16,0 22-16,0-22 0,-22 1 0,22 20 15,-21-21-15,0 1 0,-1-1 16,-20 0-16,20 1 0,1-22 0,0 21 15,-1-21-15,1 1 0,0-22 16,-1 0-16,22 0 0,-21 0 0,21 0 16,0 0-16,-1 0 0,1-43 15,0 22-15,21 0 0,0-21 0,0-1 16,0 1-16,0 0 16,0-1-16,0 1 0,21 0 0,0-1 15,1 1-15,20 0 0,-21-1 16,0 22-16,22-21 0,-22 21 0,0-1 15,21 22-15,-21 0 0,1 0 0,-1 0 16,0 22-16,0-1 0,0 0 16,0 0-16,1 0 0,-1 22 0,-21-22 15,0 21-15,0-21 0,0 22 16,21-22-16,-21 21 0,0 0 0,0-20 16,21 20-16,-21-21 0,0 0 15,0 22-15,0-22 0,21 0 0,-21 0 16,21-21-16,-21 21 15,0 0-15,22-21 16,-1 0-16,0 0 0,0 0 16,0-21-16,0 0 15</inkml:trace>
  <inkml:trace contextRef="#ctx0" brushRef="#br0" timeOffset="84992.73">2307 11684 0,'0'0'0,"0"21"16,21-21-16,-21 21 16,0 1-1,21-22-15,-21 21 0,22-21 16,-1 0-16,0 21 16,0-21-16,0 0 0,0 0 0,1 0 15,-1 0-15,0 0 0,0 0 0,0 0 16,0-21-16,-21 0 15,0-1-15,0 1 16,-21 21 0,0 0-16,0 0 0,0 0 15,0 0-15,-1 0 0,1 0 0,0 0 16,0 0-16,0 0 0,0 0 16,21 21-16,-22-21 15,1 0-15,21 22 16,21-22-1,1 0-15,-1 0 16,0 0-16,0 0 0</inkml:trace>
  <inkml:trace contextRef="#ctx0" brushRef="#br0" timeOffset="86596.88">3979 11261 0,'0'0'16,"0"21"-1,0 0-15,0 0 16,0 0-16,0 1 0,0-1 15,0 0-15,21 0 0,1-21 0,-1 21 16,0 0-16,0-21 16,0 0-16,0 0 0,22 0 0,-22 0 15,0 0-15,21 0 0,-20 0 16,20-21-16,0 0 0,1 0 0,-1 0 16,-21 0-16,21-1 0,1-20 15,-1 0-15,-21 21 0,0-22 16,1 1-16,-1 21 0,-21-22 0,0 22 15,0-21-15,0 21 0,0 0 0,-21-1 16,-1 1-16,1 0 0,0 21 16,0 0-16,-21 0 0,20 0 0,1 0 15,0 0-15,0 0 0,0 21 0,0 22 16,21-22-16,0 21 0,0 22 16,0-1-16,0-21 0,0 22 0,0 21 15,0-22-15,0 1 0,0-1 0,0 1 16,0-22-16,21 21 0,-21 1 15,0-22-15,0 22 0,0-1 16,0-20-16,0-1 0,0 0 0,0 1 16,0-1-16,-21-21 0,21 0 15,-22 22-15,1-22 0,0-21 0,21 21 16,-21-21-16,0 0 0,0 0 0,-1 0 16,1 0-16,0-21 0,0 0 15,0-1-15,0 1 0,-1-21 0,1 21 16,0-22-16,0 1 0,0 0 0,-22-1 15,22 1-15,0 0 0,0-1 16,0 1-16,0 21 0,-1-21 0,22 20 16,-21 22-16,21 22 31,0-1-31,0 21 0,21-21 16,1 22-16,-22-1 0,21 0 0,0 1 15,0-1-15,0-21 0,22 21 16,-22 1-16,0-22 0,21 21 0,1-21 15,-1 1-15,0-1 0,1-21 0,20 0 16,1 0-16,-22 0 0,21 0 16,1 0-16,-1-21 0,1-1 0,-22 1 15,22 0-15,-1-21 0,-20 21 0,-1-22 16,0 1-16,-21 0 16,22-1-16,-22 1 0,-21 0 0,21-1 15,-21 1-15,0 0 0,21-1 0,-21 22 16,0-21-16,0 21 0,0-1 15,0 1-15,-21 21 16,0 21-16,21 1 0,-21-1 0,21 0 16,0 0-16,-21 21 0,-1-20 15,22 20-15,-21 0 0,21-21 0,0 22 16,-21-1-16,21 0 0,-21 1 0,21-22 16,0 21-16,0-21 0,0 1 15,0-1-15,0 0 0,0 0 16,0 0-16,0-42 31,21 0-31,0 0 0,43-106 16,-64 84-1,21 1-15,0 0 0,0-1 0,0 1 16,1 0-16,-1-1 0,0 22 16,21-21-16,-21 21 0,1 0 0,20-1 15,-21 22-15,0 0 0,0 0 16,1 0-16,-22 22 0,21-1 0,-21 0 15,21 0-15,-21 21 0,0-20 16,0-1-16,0 21 0,21-21 0,-21 22 16,0-22-16,0 21 0,21-21 15,-21 0-15,0 22 0,0-22 0,21 0 16,1 0-16,-1 0 0,0-21 16,0 0-16,0 0 0,0 0 15,1 0-15,20 0 0,-21 0 0,0-21 16,22 21-16,-22-21 0,21 0 0,-21 0 15,0-22-15,1 22 0,20-21 16,-21 21-16,0-22 0,-21 1 16,21 21-16,-21-21 0,22-22 0,-22 22 0,0-1 15,0 1-15,0 0 0,0-22 16,0 22-16,0 21 0,0-22 16,0 22-16,0 0 0,0 42 15,0 0-15,-22 1 16,1 20-16,21 0 0,-21 1 15,21-1-15,0 0 0,0 22 0,-21-22 16,21 0-16,-21 22 0,21-22 0,0 1 16,0-1-16,0 0 0,0 1 15,0-22-15,0 21 0,21-21 0,0 0 16,0-21-16,-21 22 0,21-22 0,1 0 16,-1 0-16,0 0 0,0 0 15,0 0-15,0-22 0,1 22 0,-1-21 16,-21 0-16,0 0 0,21 0 15,-21 0-15</inkml:trace>
  <inkml:trace contextRef="#ctx0" brushRef="#br0" timeOffset="86780.77">5884 11705 0,'-21'0'15,"42"0"16,0-21-31,1 21 0,-1 0 0,0 0 16,0 0-16,21 0 0,1 0 0,-22 0 16,21 0-16,1 0 15,-1-21-15,-21 21 0,21 0 0,1 0 16</inkml:trace>
  <inkml:trace contextRef="#ctx0" brushRef="#br0" timeOffset="87180.54">6540 11684 0,'0'0'0,"-21"0"16,0-21-1,21 0-15,21 21 16,-21-21-16,21 21 16,1 0-16,-1 0 15,0 0-15,0 0 0,0 21 0,0-21 16,-21 21-16,22 0 0,-1 0 0,0 0 15,0 22-15,0-22 0,-21 21 0,0-21 16,21 22-16,-21-22 0,0 21 16,0-21-16,0 1 0,0 20 0,0-21 15,0 0-15,0 0 0,-21-21 0,21 22 16,-21-22 0,21-22-1,0 1-15,0 0 0,0-21 16,0 21-16,21-1 0,-21 1 15,21-21-15,1 21 0,-1-22 16,-21 22-16,21-21 0,0 21 0,0 0 16,0-22-16,1 22 0,-1 21 15,-21-21-15,21 0 0,0 21 0,0 0 16,0 0-16,1 0 0,-1 0 16,0 0-16,0 0 0</inkml:trace>
  <inkml:trace contextRef="#ctx0" brushRef="#br0" timeOffset="87609.3">7599 11705 0,'0'-42'31,"-21"21"-31,-1 21 16,1 0-1,0 0-15,0 0 0,0 0 16,0 0-16,-1 21 0,22 0 0,-21 0 15,0 22-15,0-22 0,0 0 0,0 21 16,-1 1-16,22-22 0,0 21 16,-21 0-16,21-20 0,0 20 0,0-21 15,0 21-15,0-20 0,21-1 0,1 0 16,-1-21-16,0 21 0,21-21 16,-21 0-16,22 0 0,-22 0 0,21 0 15,1 0-15,-1-21 0,0 21 16,-21-21-16,22 0 0,-22-1 0,21-20 15,-21 21-15,1 0 0,-1-22 16,0 1-16,-21 21 0,21-21 0,-21-1 16,0 22-16,0-21 0,0-1 0,0 22 15,-21 0-15,0-21 0,0 42 16,-22-21-16,22-1 0,0 22 0,0 0 16,-22 0-16,22 0 0,-21 0 0,21 0 15,0 22-15,-1-22 0,1 21 16,0 0-16,0 0 15,21 0-15</inkml:trace>
  <inkml:trace contextRef="#ctx0" brushRef="#br0" timeOffset="88697.65">8678 11853 0,'-21'0'15,"42"0"-15,-63-21 0,21 0 16,21 0-16,-21 21 16,21-21-16,0 0 15,0-1-15,0 1 0,-22 21 0,22-21 16,-21 0-16,0 0 0,0 0 0,21-1 15,-21 22-15,0-21 0,-1 21 16,-20-21-16,21 21 0,0 0 0,-22 0 16,22 0-16,-21 21 0,21 0 0,-22 1 15,1-1-15,0 21 0,-1-21 0,1 0 16,21 22-16,-21-1 16,20-21-16,1 22 0,0-1 0,21 0 15,0-21-15,21 128 31,0-149-31,1 21 0,20-21 0,-21 0 0,21 0 16,-20 0-16,20 0 0,0-21 0,1 21 16,-1-22-16,0 1 0,1-21 15,-1 21-15,0 0 0,1-22 0,-22 1 16,21 0-16,0-1 0,1 1 0,-22 0 16,21-22-16,-21 22 0,1-22 0,-1 22 15,0-22-15,0 1 16,-21 21-16,0-22 0,21 22 0,-21-1 15,0 1-15,0 21 0,0 0 0,-21 21 16,0 21 0,21 21-16,-21-21 0,0 22 0,-1-1 15,1 22-15,0-22 0,0 21 0,0-20 16,0 20-16,-1-20 0,22 20 16,0-21-16,0 1 0,-21-1 0,21 0 15,0 1-15,0-1 0,0 0 0,21-20 16,1 20-16,-1-21 0,0-21 0,0 21 15,0-21-15,22 21 0,-1-21 16,-21 0-16,21 0 0,1-21 16,-1 0-16,0 0 0,1 0 0,-1 0 15,-21-1-15,22 1 0,-22-21 16,0 21-16,21 0 0,-42-22 0,21 22 16,-21 0-16,22-21 0,-22 20 0,0 1 15,0 0-15,-22 21 16,1 21-1,0-21-15,0 21 0,21 1 16,-21-1-16,21 0 0,-21 21 0,21-21 16,0 1-16,0 20 0,0-21 15,0 0-15,0 22 0,0-22 0,0 0 16,0 0-16,21 0 0,0-21 16,0 21-16,0 1 0,0-22 15,1 0-15,-1 0 0,0 0 0,0 0 16,0 0-16,0-22 0,22 1 0,-22 21 15,0-21-15,0-21 0,0 21 16,1-1-16,-1 1 0,0-21 0,0 21 16,-21-22-16,0 22 0,21 0 0,-21 0 15,0 0-15,0 0 0,0-1 0,-21 44 47,21-1-47,0 0 0,0 0 16,-21 21-16,21-20 0,0-1 15,0 0-15,0 0 0,0 0 16,0 22-16,0-22 0,0 0 16,0 0-16,21 0 0,0-21 0,0 0 15,22 0-15,-22 0 16,0 0-16,21 0 0,1 0 0,-1-21 16,0 21-16,1-21 0,-1 0 0,0 0 15,1-1-15,-1 1 0</inkml:trace>
  <inkml:trace contextRef="#ctx0" brushRef="#br0" timeOffset="90137.61">10223 11790 0,'0'0'0,"0"-21"0,22 0 0,-22-1 16,0 1-16,0 0 0,0 0 16,0 0-16,0 0 0,-22 21 15,1 0 1,0 0-16,0 0 0,0 21 16,0 0-16,-1 21 0,1-21 15,21 1-15,-21 20 0,0-21 0,0 21 16,21-20-16,0 20 0,0 0 0,0-21 15,0 22-15,0-22 0,0 21 0,0-21 16,0 1-16,0-1 0,21 0 16,21 0-16,-21-21 0,1 0 0,20 0 15,0 0-15,-21 0 0,22 0 0,-1 0 16,-21 0-16,22-21 16,-22 0-16,21 0 0,-21-1 0,22 1 15,-22-21-15,21 0 0,-21-1 0,0 1 16,22 0-16,-22-1 0,0 1 0,0-22 15,0 22-15,1-21 0,-1 20 16,0-20-16,0 20 0,-21-20 0,0 21 16,21-1-16,-21 1 0,0 21 0,0 0 15,0-1-15,-21 44 16,0-1 0,21 21-16,-21-21 0,0 22 0,-1-1 15,22 0-15,-21 1 0,0 20 16,21-21-16,0 1 0,0-1 0,-21 0 15,21 1-15,0-1 0,0 0 16,0 1-16,0-1 0,0-21 0,0 22 16,0-22-16,21 0 0,0 21 15,0-21-15,1-21 0,-1 22 0,0-22 16,0 0-16,21 0 0,-20 0 0,20 0 16,-21-22-16,21 1 0,-20 0 15,20 0-15,-21 0 0,21 0 0,-20-22 16,-1 22-16,0-21 0,21 21 0,-21-22 15,1 22-15,-22-21 0,21 21 16,0-1-16,-21 1 0,0 0 16,-21 21-1,0 0-15,21 21 16,-22 0-16,1 1 0,0-1 16,21 0-16,-21 21 0,0-21 0,21 22 15,0-22-15,-21 21 0,21-21 0,-22 22 16,22-22-16,0 21 0,0-21 15,0 1-15,22-1 0,-1 0 0,0-21 16,0 21-16,21-21 0,-20 0 0,20 0 16,-21 0-16,21 0 0,-20 0 0,20-21 15,-21 0-15,21 0 16,-20-1-16,-1 1 0,0 0 0,21-21 16,-21 21-16,1-22 0,-1 22 0,0-21 15,0 21-15,-21-1 0,21 1 16,0 0-16,-21 0 0,0 0 0,0 42 31,-21 0-31,21 0 16,-21 0-16,21 1 0,-21-1 15,21 0-15,0 0 0,0 0 0,0 0 16,0 22-16,0-22 0,0 0 0,0 0 16,0 0-16,21-21 15,0 0-15,0 0 0,1 0 16,-1 0-16,0-21 15,-21 0-15,0 0 16,0 0-16,0 0 16,0-1-16,0 1 0,0-21 0,-21 21 15,21 0-15,0-22 0,-21 22 0,21 0 16,0-21-16,0 20 0,0 1 0,0 0 16,0 0-16,0 0 0,21 0 15,0 21-15,0 0 0,21-22 0,1 22 16,-1 0-16,0 0 0,22 0 0,-22 22 15,22-1-15,-22 0 0,0-21 16,1 21-16,-1 0 0,0 0 16,-20 1-16,-1-1 0,0 0 0,0 0 15,-21 0-15,0 0 0,0 22 0,0-22 16,0 0-16,0 0 0,0 0 16,-21 1-16,0-1 0,21 0 0,-21 0 15,-1 0-15,22 0 16,-21-21-1,21-21 1,0 0-16,0 0 0,-21 21 16,21-21-16,0 0 0,0-22 15,0 22-15,0 0 0,0-21 0,0 20 16,21-20-16,0 21 0,1-21 16,-1 20-16,21-20 0,0 0 0,1 21 15,-1-22-15,0 22 0,1-21 16,-1 21-16,0-1 0,1 22 0,-22 0 15,21 0-15,1 0 0,-22 0 0,21 22 16,-21-1-16,0 21 0,1-21 16,-22 22-16,0-1 0,0-21 0,0 21 15,0 1-15,0-22 0,-22 21 0,1 1 16,0-1-16,21-21 0,-21 21 16,0-20-16,21-1 0,-21 0 0,21 0 15,0 0-15,-22-21 0,22 21 16,-21-21-16,21-21 31,0 0-31,0 0 0,-21-21 16,0 20-16,0 1 0,21-21 0</inkml:trace>
  <inkml:trace contextRef="#ctx0" brushRef="#br0" timeOffset="90340.65">12065 11113 0,'0'0'0,"-21"-22"0,-22 1 15,22 0-15,0 21 0,0 0 16,0 0-16,42 0 47,0 21-47,-42 0 31,0-21-15,0 0-16,-22 22 0</inkml:trace>
  <inkml:trace contextRef="#ctx0" brushRef="#br0" timeOffset="90512.55">10604 11451 0,'0'0'0,"-42"21"0,0 1 0,21-1 16,-1-21-16,22 21 0,0 0 15,22-21-15,-1 0 16,0 21-16,21-21 0,1 0 0,-1 0 15,0 0-15,22 0 0,-1 0 0,1 0 16,-1-21-16,-20 0 0,20 21 16,1-21-16,-22 0 0,0-1 0</inkml:trace>
  <inkml:trace contextRef="#ctx0" brushRef="#br0" timeOffset="91004.5">14097 11134 0,'0'0'0,"21"-21"0,85-43 31,-106 85 0,0 0-31,0 22 0,0-1 0,-21 0 16,0 1-16,-1-1 0,22 22 0,-21-22 16,0 21-16,0 1 15,21-22-15,-21 1 0,0 20 0,-1-21 0,22 1 16,-21-1-16,21 0 0,-21 1 16,21-22-16,-21 21 0,21-21 15,0 1-15,0-1 0,0 0 0,21-21 16,0 0-1,0 0-15,1 0 0,20-21 16,-21 0-16,0-22 0,0 22 16,22 0-16</inkml:trace>
  <inkml:trace contextRef="#ctx0" brushRef="#br0" timeOffset="91360.3">14563 11557 0,'21'0'15,"-42"0"-15,63-21 0,-42 42 31,-21 0-31,0 0 16,21 1-16,-22-1 0,22 0 0,0 0 16,-21 0-16,21 22 0,-21-22 15,21 0-15,0 0 0,0 0 0,0 0 16,0 1-16,0-1 0,21 0 16,0-21-16,1 0 0,-1 0 0,0 0 15,0 0-15,0 0 0,22-21 16,-22 21-16,0-21 0,21-1 0,-21 1 15,1 0-15,-1 0 0,0-21 16,0 20-16,0 1 0,-21-21 0,21 0 16,-21 20-16,0-20 0,0 21 15,0 0-15,0 0 0,-21-1 0,0 1 16,0 0-16,0 21 0,-22 0 16,22 0-16,0 0 0,0 0 0,0 0 15,-22 0-15,22 0 0,0 0 0,0 0 16,0 21-16,0-21 0,-1 0 15,1 0-15,0 0 0,-21 21 0,21-21 16</inkml:trace>
  <inkml:trace contextRef="#ctx0" brushRef="#br0" timeOffset="91556.19">13949 11472 0,'63'0'31,"-20"0"-31,-22-21 0,21 21 16,0 0-16,1-21 0,-1 21 0,22-21 16,-22 21-16,21-21 0,1 21 0,-22 0 15,1-21-15,20 21 0,-42 0 16,22-22-16,-1 1 0,-21 21 0,0-21 16,0 21-16,1-21 0</inkml:trace>
  <inkml:trace contextRef="#ctx0" brushRef="#br0" timeOffset="93757.33">16743 11409 0,'0'0'0,"-21"0"0,42-21 31,0 0-15,0 21-16,21-22 0,-20 1 15,-1 21-15,21-21 0,0 0 0,1 0 16,-22-22-16,21 22 0,1 0 16,-22 0-16,0 0 0,-21 0 0,0-1 15,0 1-15,0 0 0,-21 0 16,0 21-16,-22-21 0,22 21 0,-21 0 16,-1 0-16,1 0 0,0 0 15,-1 0-15,1 0 0,0 0 0,-1 21 16,22 0-16,0 0 0,0 0 0,21 1 15,0 20-15,0 0 0,0-21 16,0 22-16,21-1 0,0 0 0,0 1 16,22-1-16,-22 0 0,0-20 0,21 20 15,-20 0-15,-1-21 0,21 22 16,-21-22-16,0 21 0,-21-21 0,0 1 16,22-1-16,-22 21 0,0-21 0,0 0 15,-22 1-15,1-1 0,-21-21 0,21 21 16,-22 0-16,1-21 15,0 0-15,-1 0 0,1 0 0,0 0 16,-22 0-16,22-21 0,0 21 0,-1-21 16,1 0-16,21-1 0,-22 1 15,22 0-15,0 0 0,21 0 0,0 0 16,0-22-16,0 22 0,0 0 0,0-21 16,0 20-16,0-20 0,21 21 15,-21 0-15,21-22 0,1 22 0,-1 21 16,0-21-16,0 21 0,0 0 0,0 0 15,1 0-15,-1 21 0,0-21 16,0 21-16,-21 1 0,21 20 16,-21-21-16,21 0 0,-21 22 0,0-22 15,22 0-15,-1 0 0,-21 21 0,21-20 16,0-1-16,-21 0 0,21 0 16,0 0-16,1 0 0,-1 1 0,0-1 15,21 0-15,-21 0 0,1 0 0,20-21 16,-21 0-16,21 21 0,-20-21 15,20 0-15,0 0 0,1 0 0,-1 0 16,0-21-16,22 0 0,-22 0 0,0 21 16,1-21-16,-1 0 0,0-1 15,1 1-15,-22 0 0,21 0 0,-21 0 16,-21-22-16,22 22 0,-22 0 16,0-21-16,0 21 0,0-22 0,0 22 15,0 0-15,0 0 0,-22 21 16,1 0-16,0 0 0,0 0 15,0 0-15,0 0 0,-1 21 0,22 0 16,-21 0-16,21 22 0,-21-22 16,21 0-16,0 21 0,0-21 0,0 1 15,0-1-15,0 0 0,0 0 0,21 21 16,0-42-16,1 22 0,-1-1 16,0 0-16,21-21 0,-21 0 0,1 0 15,20 0-15,0 0 0,-21 0 0,22 0 16,-1 0-16,0-21 15,1 21-15,-1-21 0,0-1 0,-20 1 16,20-21-16,-21 21 0,21 0 0,-20-22 16,-1 1-16,21 0 0,-21-1 0,0 1 15,-21-22-15,22 22 0,-1-21 16,-21-1-16,21 22 0,-21-22 0,0 22 16,0 0-16,0-1 0,0 1 0,0 21 15,0 0-15,0-1 0,0 44 31,0-1-31,0 0 0,-21 21 0,0 1 16,-1-1-16,22 0 16,-21 22-16,0-22 0,21 0 0,-21 22 15,0-22-15,21 1 0,-21 20 0,21-21 16,-22 1-16,22-22 0,-21 21 0,21 1 16,0-22-16,0 0 0,0 21 15,0-21-15,21 1 0,1-1 0,-1-21 16,0 21-16,21-21 0,-21 0 0,22 0 15,-22 0-15,21 0 0,1 0 16,-1 0-16,21-21 0,-20 0 0,-1 21 16,0-22-16,1 1 0,-22 0 0,21 0 15,-21-21-15,22 20 0,-22 1 16,0-21-16,0 21 0,-21-22 16,0 22-16,0-21 0,0 21 0,0 0 15,0-1-15,-21 22 16,0 0-16,0 0 15,0 0-15,-1 22 0,1 20 0,0-21 16,0 0-16,0 0 0,0 22 0,21-22 16,-22 0-16,22 0 0,0 22 15,0-22-15,0 0 0,0 0 0,0 0 16,22 0-16,-1-21 0,0 22 0,0-22 16,0 0-16,22 21 0,-22-21 15,21 0-15,0 0 0,1 0 0,-1 0 16,-21 0-16,22-21 0,-1 21 15,-21-22-15,21 1 0,-20 0 16,-1 0-16,0 0 0,0-22 0,0 22 16,0 0-16,1-21 0,-22 21 0,0-1 15,0 1-15,0 0 0,0 0 0,0 42 32,-22 0-17,1 0-15,0 1 0,21-1 16,-21 0-16,21 0 0,-21 0 15,21 0-15,-21 1 0,21-1 0,-22 0 16,22 0-16,-21 0 0,21 0 16,-21 1-16,21-1 15,0-42 17,0-1-32,0 1 0,0 0 15,21 0-15,0 0 0,1 0 16,-22-1-16,21 1 0,0-21 0,0 21 15,0-22-15,22 22 0,-22-21 0,21 21 16,0 0-16,-20-1 0,20 1 16,0 0-16,-21 21 0,1 0 15,-1 0-15,0 21 0,-21 0 0,21 1 0,-21-1 16,0 0-16,0 21 0,0-21 16,0 1-16,-21 20 0,21-21 15,-21 21-15,21-20 0,0-1 0,0 0 16,0 0-16,0 0 0,0 0 0,0 1 15,21-22-15,0 21 0,0-21 16,0 0-16,1 0 0,-1 0 0,0 0 16,21 0-16,-21 0 0,1 0 0,-1-21 15,21-1-15,-21 22 0,0-21 16,1 0-16,-1 0 0,0 0 0,0 0 16,0-1-16,0-20 0,1 21 15,-1-21-15,-21 20 0,0 1 0,21-21 16,-21 21-16,21 0 0,-21 42 31,-21 0-31,0 0 16,21 0-16,0 0 0,-21 1 15,21 20-15,-22-21 0,22 0 0,0 0 16,0 1-16,0-1 0,0 0 0,0 0 16,0 0-16,0 0 15,22-21-15,-1 22 0,0-22 16,0 0-16,0 0 0,0 0 15,1 0-15,-1-22 16,0 22-16,0-21 0,0 0 0,0 0 0,1 0 16,-1 0-16</inkml:trace>
  <inkml:trace contextRef="#ctx0" brushRef="#br0" timeOffset="94116.47">20193 10986 0,'0'0'0,"-42"0"0,20 0 0,-20 21 16,21-21-16,0 21 0,0 21 16,-1-21-16,1 1 0,21 20 0,-21 0 15,21-21-15,0 22 0,0-22 16,0 0-16,21 0 0,0 0 0,1 1 16,-1-1-16,0-21 0,21 0 15,-21 0-15,1 0 0,-1 0 0,0 0 16,21 0-16,-21 0 0,1-21 0,-1-1 15,0 1-15,-21-21 0,0 21 16,21-22-16,-21 22 0,0-21 0,0 21 16,0-22-16,-21 22 0,21 0 0,-21 0 15,0 0-15,-1 0 0,1 21 16,-21 0-16,21 0 0,0 0 0,-1 0 16,1 0-16,0 21 0,0 0 0,0 0 15,21 21-15,0-20 0,-21 20 16,21-21-16,0 21 0,0 1 15,0-22-15,0 21 0,0-21 0,21 22 16,0-22-16,0 0 0</inkml:trace>
  <inkml:trace contextRef="#ctx0" brushRef="#br0" timeOffset="94540.2">20870 11430 0,'0'0'0,"0"-21"15,0 0-15,0 0 0,-21 21 16,0 0 0,0 21-16,0 0 15,-1 0-15,1 0 0,0 0 16,0 1-16,0-1 0,21 21 0,-21-21 16,-1 0-16,22 22 0,0-22 0,0 0 15,0 0-15,0 0 0,0 1 16,0-1-16,22 0 0,-1 0 0,0-21 15,0 21-15,21-21 0,-20 0 0,20 0 16,-21 0-16,21 0 0,1 0 16,-22 0-16,21-21 0,-21 0 0,22 21 15,-22-21-15,0 0 0,0-1 16,0-20-16,1 21 0,-1 0 0,0-22 16,-21 22-16,0-21 0,0 21 15,0 0-15,0-1 0,0 1 0,0 0 16,-21 21-1,0 0-15,-1 0 16,22 21-16,-21-21 0,21 21 0,0 1 16,0-1-16,0 0 15,21 0 1,1-21-16</inkml:trace>
  <inkml:trace contextRef="#ctx0" brushRef="#br0" timeOffset="95272.33">21738 11430 0,'0'0'0,"0"-21"0,-21 21 15,0 0 1,0 0-16,-1 0 0,22 21 16,0 0-16,-21 0 0,21 1 15,-21-1-15,21 0 0,-21 0 0,21 0 16,0 22-16,0-22 0,0 0 0,-21 0 15,21 0-15,0 0 0,-21 1 16,21-1-16,0 0 16,-22-42 31,22 0-47,0-1 15,0 1-15,0 0 0,0 0 0,0 0 16,22-22-16,-1 22 0,0-21 15,0 0-15,21 20 0,1-20 0,-22 0 16,21 21-16,1-22 0,-1 22 0,0 0 16,1 21-16,-1 0 0,-21 0 15,0 0-15,0 0 0,1 21 16,-1 0-16,0 0 0,0 22 0,-21-22 16,0 21-16,0-21 0,21 22 15,-21-22-15,0 21 0,0-21 0,0 22 16,0-22-16,0 0 0,0 0 15,0 0-15,0 1 0,0-1 0,0 0 16,-21-21 0,0 0-1,0 0 1,21-21-16,0 0 0,0-1 16,0 1-16,0 0 15,0 0-15,21 0 0,0-22 16,0 22-16,0-21 0,22 21 0,-22-22 15,21 22-15,-21-21 0,22 21 0,-1-22 16,0 22-16,1 0 0,-1 0 16,0 21-16,1 0 0,-1 0 0,22 21 15,-43 0-15,21 0 0,-21 22 16,0-1-16,1-21 0,-22 22 0,0-1 16,0 0-16,0 1 0,-22-22 0,1 21 15,0 0-15,0-20 0,0-1 16,-22 0-16,22 0 0,0 21 0,0-42 15,0 22-15,0-1 0,-1 0 16,1-21-16,0 21 0,0-21 0,0 0 16,0 21-16,-1-21 0,-20 0 15,0 21-15,-1 1 0</inkml:trace>
  <inkml:trace contextRef="#ctx0" brushRef="#br0" timeOffset="96392.21">8742 12848 0,'0'0'0,"0"-21"16,21 21-16,-21-21 0,0 0 15,0 42 16,0 0-31,0 0 16,-21 0-16,21 22 0,0-22 16,-21 21-16,21-21 0,0 22 0,-22-1 15,22 0-15,0 1 0,0-1 16,0-21-16,0 22 0,0-1 0,0-21 16,0 21-16,0-20 0,0-1 15,0 0-15,0 0 0,0 0 0,0 0 16,22-21-1,-1-21 1,-21 0 0,0 0-16,21 0 0,-21 0 15</inkml:trace>
  <inkml:trace contextRef="#ctx0" brushRef="#br0" timeOffset="96717.05">9271 13081 0,'0'21'16,"0"22"-1,0-22-15,0 0 16,0 0-16,21-21 16,0 0-1,0 0-15,1 0 0,-1 0 16,21 0-16,-42-21 0,21 21 15,0-21-15,1 21 0,-22-21 16,0-1-16,0 1 0,0 0 16,-22 21-1,1 0-15,0 0 0,0 0 16,0 0-16,0 0 0,-1 0 16,22 21-16,-21 0 0,21 1 15,0-1-15,21-21 16,1 0-16,-1 0 0,0 0 0</inkml:trace>
  <inkml:trace contextRef="#ctx0" brushRef="#br0" timeOffset="97513.47">11049 12912 0,'0'0'0,"21"-21"16,-21-1-16,21 1 0,-21 0 0,0 0 15,0 0-15,0 42 32,-21 0-32,0 21 0,0-20 0,21 20 15,-21 0-15,21 1 0,-22-1 0,1 0 16,0 1-16,0-1 0,21 0 16,-21 1-16,0-1 0,-1 0 15,1-21-15,0 22 0,0-22 0,21 0 0,0 0 16,0 0-16,0 1 15,21-44 1,0 1 0,0 0-16,1 0 0,-1 0 15,21-22-15,-21 22 0,22-21 0,-22 21 16,21-22-16,-21 22 0,22-21 0,-22 21 16,21-22-16,-21 22 0,0 21 15,1-21-15,-1 21 0,0 0 16,-21 21-16,21 0 15,-21 1-15,0-1 0,0 21 16,0-21-16,0 0 0,0 1 0,0 20 16,0-21-16,0 0 0,0 0 15,21 1-15,-21 20 0,21-21 0,1 0 16,20-21-16,-21 21 0,0-21 16,22 0-16,-1 0 0,-21 0 0,21 0 15,1 0-15,-1 0 0,22-21 0,-22 0 16,0 21-16,1-21 0,-1-21 15,0 20-15,1 1 0,-22-21 0,0 0 16,0 20-16,0-20 0,-21 0 0,0-1 16,0-20-16,-21 21 0,0 20 15,-21-20-15,20 0 0,-20 21 0,0-1 16,-1 22-16,22 0 0,-21 0 0,0 0 16,20 0-16,-20 0 15,21 22-15,0-1 0,0 0 0,21 0 16,0 0-16,0 22 0,0-22 0,0 0 15,0 0-15,21 0 0,0 22 16,0-43-16,21 21 0,1 0 0,-1-21 16,0 0-16,22 0 0,-22 0 0</inkml:trace>
  <inkml:trace contextRef="#ctx0" brushRef="#br0" timeOffset="97988.03">12700 12912 0,'0'0'0,"0"-43"0,0 22 0,0 0 0,0 0 16,0 0-16,-21 21 16,0 0-1,21 21-15,-22 0 0,22 0 0,0 22 16,0-1-16,0 0 0,0 1 0,-21-22 16,21 21-16,0 0 0,-21 1 15,21-1-15,0 0 0,0 1 0,-21-22 16,21 21-16,-21-21 0,21 1 0,0-1 15,0 0-15,-21 0 0,21 0 16,-22 0-16,1-21 16,21-21-1,0 0 1,0 0-16,0 0 0,0 0 0,21-1 16,1 1-16,-1-21 0,21 21 0,-21-22 15,0 22-15,22-21 0,-22 0 16,21 20-16,1-20 0,-22 21 0,21 0 15,0 0-15,-20 21 0,20 0 0,-21 0 16,0 0-16,0 21 0,1 0 16,-22 21-16,21-21 0,-21 1 0,0 20 15,0-21-15,0 0 0,-21 22 0,-1-22 16,1 0-16,0 0 0,0 0 16,0 0-16,0 1 0,-1-1 15,1 0-15,0 0 0,0 0 0,21 0 16,21-21-1,0 0-15,22 0 16,-1 0-16</inkml:trace>
  <inkml:trace contextRef="#ctx0" brushRef="#br0" timeOffset="98744.74">13843 13187 0,'0'0'0,"0"-21"0,0-106 31,0 106-31,-21 21 0,0-22 16,-1 22-16,1 0 0,0 0 16,0 0-16,0 0 0,0 22 0,-22-1 15,22 0-15,0 0 0,-21 0 0,20 22 16,-20-22-16,21 21 0,0 0 16,0-20-16,-1 20 0,1-21 0,21 0 15,0 0-15,0 1 0,0-1 0,0 0 16,0 0-16,21 0 0,1-21 15,-1 0-15,0 0 0,0 0 0,21 0 16,-20 0-16,-1 0 0,21 0 0,-21-21 16,0 0-16,1 21 0,-1-21 15,21 0-15,-21-1 0,-21 1 16,21 0-16,1 0 0,-1-21 0,-21 20 16,21-20-16,-21 21 0,21 0 15,-21 0-15,0-1 0,0 1 0,0 42 31,0 1-15,0-1-16,-21 0 0,21 0 0,0 0 16,0 22-16,0-22 0,0 0 0,0 21 15,0-21-15,0 1 0,0-1 16,0 0-16,0 0 0,21 0 0,0 0 16,0-21-16,1 0 0,-1 0 15,0 0-15,0 0 0,0 0 16,22 0-16,-22-21 0,0 0 0,21 21 15,-21-21-15,1 0 0,20 0 0,-21-22 16,0 22-16,0 0 0,1-21 16,-1-1-16,-21 1 0,21 0 0,0-1 15,0-20-15,0 20 0,-21-20 0,22-1 16,-1 1-16,-21 21 0,0-1 16,21 1-16,-21 21 0,0 0 0,0-1 15,0 44 1,0-1-16,0 0 15,-21 21-15,0 1 0,21 20 0,0-21 16,-22 22-16,22-1 0,-21-20 0,0 20 16,21-20-16,-21-1 0,21 0 15,0 1-15,0-1 0,0 0 0,0-21 16,0 22-16,0-22 0,0 0 0,0 0 16,0 0-16,21 1 0,0-22 15,0 0-15,1 0 0,20 0 16,-21 0-16,0 0 0,0-22 0,22 1 15,-22 0-15,0 21 0,21-21 16,-20 0-16,-1 0 0</inkml:trace>
  <inkml:trace contextRef="#ctx0" brushRef="#br0" timeOffset="98968.61">14414 13081 0,'0'0'0,"-42"0"0,0 0 31,63 0-31,21 0 16,-21 0-16,22 0 0,-1 0 0,22 0 16,-22 0-16,0 0 0,22 0 0,-22 0 15,0 0-15,1-21 0,-1 21 16,0 0-16,1 0 0,-22 0 0,21 0 16,-21 0-16,1-21 0,-1 21 15</inkml:trace>
  <inkml:trace contextRef="#ctx0" brushRef="#br0" timeOffset="99745.82">8869 14415 0,'63'-106'32,"-42"85"-32,1-1 0,-1 1 0,0 0 0,0 0 15,0 0-15,0 21 0,1-21 16,-1 21-16,0 0 0,0 0 16,0 0-16,22 0 0,-22 21 0,-21 0 15,21 21-15,0 1 0,-21-1 16,0 0-16,0 1 0,0-1 0,0 0 15,-21 22-15,0-22 0,-22 0 0,1 1 16,0-22-16,-22 21 0,22 1 16,-22-22-16,1 0 0,21 0 0,-22 0 15,22 0-15,-1-21 0,1 0 0,0 0 16,-1 0-16,22 0 0,0 0 16,0 0-16,0-21 0,0 0 0,21 0 15,0 0-15,0-22 0,0 22 0,0-21 16,0 21-16,21-22 15,0 1-15,0 21 0,0 0 0,0 0 16,22-1-16,-22 1 0,21 21 0,-21 0 16,22 0-16,-22 21 0,21-21 15,-21 22-15,1-1 0,20 0 0,-21 21 16,0-21-16,-21 1 0,21 20 0,1-21 16,-22 0-16,0 22 0,21-22 15,0 0-15,-21 0 0,21 0 0,0 0 16,0 1-16,-21-1 15,22-21-15,-1 21 0,0-21 16,0 0-16</inkml:trace>
  <inkml:trace contextRef="#ctx0" brushRef="#br0" timeOffset="99904.31">9588 14817 0,'0'0'15,"22"-21"-15,-1 21 0,0 0 0,-21-22 16,0 1-16,-21 21 15,0 0 1,-1 0-16,1 0 0,42 0 47</inkml:trace>
  <inkml:trace contextRef="#ctx0" brushRef="#br0" timeOffset="100505.16">11472 14478 0,'-21'-42'0,"42"84"0,-42-105 0,21 20 16,0 1-16,0 21 0,0 0 0,0-1 15,-21 1-15,21 0 0,-21 21 16,21 21 0,-21 0-16,-1 1 0,1 20 0,0-21 15,0 43-15,0-22 0,0 0 0,-22 22 16,22-22-16,0 22 0,0-22 15,-22 0-15,22 1 0,0-1 0,0 0 16,-21 1-16,20-22 0,1 21 16,21-21-16,0 0 15,21-42 1,-21 0 0,22 0-16,-1 0 0,0-22 15,0 22-15,21-21 0,-20 0 0,-1-1 16,0-20-16,21 20 0,-21-20 0,1-1 15,-1 22-15,0-21 0,0-1 16,0 22-16,0 21 0,1-22 0,-1 22 16,0 21-16,0 0 15,0 21-15,-21 22 16,0-1-16,21 0 0,-21 1 0,22 20 16,-22-21-16,0 22 0,0-22 0,0 1 15,0-1-15,0 0 0,0 1 16,0-1-16,0-21 0,0 21 0,0-20 15,0-1-15,0 0 0,0 0 0,-22-21 16,1 0 0,0 0-16</inkml:trace>
  <inkml:trace contextRef="#ctx0" brushRef="#br0" timeOffset="103392.97">11049 14901 0,'0'0'0,"-21"-21"0,-22 21 0,22-21 15,0 21-15,21-21 16,21 21-1,22 0-15,-22 0 0,21 0 16,0 0-16,22 0 0,-22 0 0,22 0 16,-1 0-16,1 0 0,20 0 0,-20 0 15,21-21-15,20 21 0,-20-21 16,0 21-16,-1-22 0,22 22 0,-42-21 16,20 0-16,-20 21 0,-22-21 0,22 0 15,-43 0-15,21-1 0,-21 1 16,-21 0-16,0 0 0,0 0 0,0 0 15,-21-1-15,0 22 0,0-21 16,-21 21-16,-1 0 0,1 0 16,0 0-16,-1 21 0,-20-21 0,20 22 15,-20 20-15,21-21 0,-22 21 16,22-20-16,-1 20 0,1 0 0,0-21 16,21 22-16,-22-1 0,22-21 0,21 0 15,0 22-15,0-22 0,0 0 0,0 0 16,21 0-16,0-21 15,1 22-15,20-22 0,0 0 0,1 0 16,-1 0-16,21 0 0,-20-22 0,20 1 16,-20 0-16,20 0 0,1 0 15,-22 0-15,0-1 0,1-20 0,-1 0 16,-21 21-16,21-43 0,-20 22 16,-1-1-16,0-20 0,-21-1 15,0 1-15,21-1 0,-21 22 0,0-21 16,0 20-16,0 1 0,0 21 0,0 0 15,0-1-15,0 1 0,-21 21 16,0 0-16,21 21 0,-21 1 0,-1-1 16,22 21-16,0-21 0,-21 43 0,21-22 15,-21 22-15,21-22 0,0 21 16,0 1-16,0-22 0,0 22 0,0-22 16,0 0-16,0 1 0,21-1 0,-21-21 15,21 22-15,1-22 0,-1 0 16,0 0-16,0 0 0,0 0 15,0-21-15,1 0 0,-1 0 0,0 0 16,21 0-16,-21 0 0,1-21 16,20 0-16,-21 0 0,0 21 0,22-21 15,-22-22-15,0 22 0,0 0 0,0 0 16,0 0-16,1-22 0,-22 22 16,0 0-16,21 21 0,-21-21 0,0 42 31,0 0-16,0 0-15,0 1 0,0-1 16,0 0-16,0 0 0,0 0 0,0 0 16,21 1-16,-21-1 0,21 0 15,0-21-15,0 0 16,1 21-16,-1-21 0,0 0 0,0 0 16,21 0-16,-20 0 0,20 0 0,-21 0 15,21-21-15,-20 0 0,20 21 16,0-21-16,-21-1 0,1 1 0,20 0 15,-21-21-15,0 21 0,0-1 0,1-20 16,-1 21-16,-21 0 0,0 0 16,21-1-16,-21 1 15,0 42 1,0 1-16,0-1 16,0 0-16,0 0 0,0 0 15,0 0-15,0 22 0,0-22 0,0 0 16,0 0-16,21 0 0,0-21 15,0 22-15,22-1 0,-22 0 0,21-21 16,-21 0-16,22 21 0,-1-21 0,-21 0 16,22 0-16,-1 0 0,0 0 15,1-21-15,-22 0 0,21 21 0,0-21 16,-20-1-16,-1 1 0,0 0 0,0-21 16,0 21-16,-21-22 0,0 22 15,0-21-15,0-1 0,0 1 0,0 0 16,0 21-16,-21-22 0,0 22 0,0 0 15,0 0-15,-1 21 16,-20 0-16,21 0 0,-21 0 0,20 21 16,-20 0-16,0 0 0,21 0 0,-22 22 15,22-1-15,0-21 0,0 22 16,0-1-16,21-21 0,0 21 0,0-20 16,0 20-16,0-21 0,0 0 0,0 0 15,0 1-15,21-1 0,0 0 16,0-21-16,0 0 0,0 0 0,22 0 15,-22 0-15,0 0 0,21 0 0,-20 0 16,20-21-16,-21 0 0,0 21 0,0-22 16,22 1-16,-22-21 15,0 21-15,-21-22 0,21 22 0,0-21 16,-21 21-16,0-22 0,0 22 0,0 0 16,22 0-16,-22 0 0,-22 42 31,22 0-31,0 0 0,-21 0 0,21 1 15,-21 20-15,21-21 0,0 0 16,0 22-16,0-22 0,0 0 0,0 0 16,0 0-16,21 0 0,0 1 0,1-1 15,-1 0-15,0-21 0,21 21 16,-21-21-16,22 0 0,-22 0 0,21 0 16,-21 0-16,22 0 0,-22 0 0,21-21 15,-21 21-15,1-21 16,-1 0-16,0-1 0,-21 1 0,0 0 15,21 0-15,-21 0 0,21 0 0,-21-1 16,0 1-16,0 0 0,0 0 16,0 42-1,-21 0-15,0 0 16,21 1-16,0-1 0,0 0 16,0 0-16,-21 0 0,21 0 15,0 22 1,21-43 15,-21-21-15,21 21-16,0-22 0,-21 1 0,21 0 15,1 0-15,-22 0 0,21 0 16,0-1-16,0 1 0,0 21 0,-21-21 16,21 21-16,1 0 0,-1 0 0,0 0 15,-21 21 1,0 0-16,0 1 15,0-1-15,0 0 0,0 0 0,21 0 16,0 0-16,0 1 16,1-1-16,20-21 15,-21 0-15,0 0 0,0 0 0,1 0 16,20 0-16,-21 0 0,0 0 0,0-21 16,1 21-16,-1-22 0,21 1 15,-21 0-15,0 0 0,1 0 0,-1 0 16,0-22-16,21 22 0,-21-21 0,22-1 15,-22-20-15,0 21 0,21-22 16,-20 22-16,-1-22 0,-21 22 0,0-22 16,0 22-16,0 21 0,0-21 0,0 20 15,-21 22-15,-1 0 16,1 0-16,0 0 0,0 0 16,-21 22-16,20-1 0,1 21 0,0 0 15,0 1-15,0-1 0,0 22 16,-1-22-16,22 21 0,0-20 0,0 20 15,0-20-15,0-1 0,0 0 0,22 1 16,-1-1-16,0 0 0,21-21 16,-21 22-16,22-22 0,20 0 0,-20 21 15,20-20-15,1-22 0,-1 21 0,1 0 16,20-21-16,1 0 0,0 0 16,-1 0-16,1 0 0,-22 0 0,1-21 15,-1 0-15,-20-1 0,-1 1 16,-21-21-16,0 21 0,1-22 15,-22 22-15,0-21 0,0 21 0,0-22 16,0 1-16,-22 21 0,1 0 0,0 0 16,-21-1-16,21 1 0,-22 21 15,1 0-15,0 0 0,-1 21 0,1-21 16,0 22-16,-1-1 0,1 21 16,0-21-16,20 0 0,1 22 0,0-22 15,0 21-15,21-21 0,0 1 0,0 20 16,0-21-16,0 0 0,0 0 15,21 1-15,0-1 0,0-21 0,1 21 16,20-21-16,-21 0 0,21 0 16,-20 0-16,20 0 0,0 0 0,-21 0 15,22-21-15,-22 0 0,21-1 16,-21 1-16,1 0 0,-1 0 0,0 0 16,0 0-16,0-1 0,-21-20 0,0 21 15,21 0-15,-21 0 0,0-1 16,0 1-16,-21 21 31,21 21-31,0 1 0,0-1 16,0 0-16,0 0 0,0 0 0,0 0 15,0 1-15,0-1 0,21 0 16,1 0-16,-1 0 0,0 0 16,0-21-16,0 22 0,22-22 0,-22 0 15,21 0-15,0 0 0,-20 0 0,20 0 16,0 0-16,1 0 0,-22-22 15,21 22-15,0-21 0,-20 0 16,20-21-16,0 21 0,-21-1 0,22-20 0,-22 21 16,21-21-16,-21-1 0,-21 1 15,0 0-15,0 20 0,0-20 16,0 21-16,0-21 0,-21 20 0,0 22 16,-21-21-16,21 21 0,-22 0 0,1 0 15,0 0-15,-1 21 0,1 1 16,21-1-16,-22 0 0,22 0 15,0 21-15,21-20 0,0-1 0,0 0 16,0 0-16,0 0 0,0 0 0,21 1 16,22-1-16,-22-21 0,0 21 0,21-21 15,-21 0-15,1 0 0,20 21 16,-21-21-16,0 0 0,0 21 0,1-21 16,-22 21-16,21 1 0,-21-1 15,0 0-15,0 21 0,-21-21 16,-1 22-16,1-22 0,0 21 15,0 1-15,0 20 0,0-21 0,21 1 0,0 20 16,-22 1-16,1-22 16,0 22-16,21-22 0,-21 21 0,0-20 15,0 20-15,21 1 0,-22-22 0,1 22 16,0-22-16,0 21 0,0-20 0,0-22 16,-1 21-16,1-21 0,0 1 15,0-1-15,-21-21 0,20 0 0,1 0 16,0 0-16,0 0 0,0-21 0,0 21 15,-1-43-15,22 22 0,0-21 16,0-1-16,0 1 0,0 0 0,43-22 16,-22 22-16,21-22 0,1 1 0,20-1 15</inkml:trace>
  <inkml:trace contextRef="#ctx0" brushRef="#br0" timeOffset="103924.66">17886 14796 0,'0'0'0,"0"-22"0,0 1 0,-21 21 16,21-21-16,0 0 31,21 21-31,0 0 0,0-21 16,0 21-16,0-21 0,1-1 0,20 22 16,-21-21-16,0 0 0,0 0 15,1 0-15,-1 0 0,-21-1 0,0 1 16,0 0-16,0 0 15,-21 21 1,-1 0-16,1 0 0,0 21 0,-21 0 16,21 0-16,-22 1 0,22 20 0,0-21 15,0 0-15,0 22 0,-1-22 16,22 21-16,0-21 0,0 0 0,0 22 16,0-22-16,22 0 0,-1 0 0,0 0 15,0-21-15,0 22 0,22-22 16,-22 0-16,21 0 0,-21 0 0,22 0 15,-1 0-15,0-22 0,1 22 0,-1-21 16,0 0-16,1 0 0,-22-21 16,21 20-16,0-20 0,-20 0 15,20-1-15,-21 1 0,0 21 0,0-21 16,-21 20-16,0 1 0,0 0 16,0 0-16,-21 21 0,0 0 15,-21 0-15,21 21 0,-1 0 0,1 0 16,-21 1-16,21-1 0,21 21 15,-21-21-15,21 22 0,-22-22 0,22 0 16,0 21-16,0-21 0,0 1 0,0-1 16,0 0-16,0 0 0,0 0 15,0 0-15,0 1 16,-21-22-16,0 0 0,0 0 16</inkml:trace>
  <inkml:trace contextRef="#ctx0" brushRef="#br0" timeOffset="104176.26">15642 14457 0,'0'0'0,"-42"0"0,-22 0 0,43 0 16,0 0-16,42 0 15,0 0-15,22 0 16,-1 0-16,21 0 0,-20 0 0,20 0 15,-20-21-15,20 21 0,1-21 16,-1 21-16,1 0 0,-1-22 16,1 22-16,-22 0 0,0 0 0,1 0 15,-22 0-15,0 0 0,-21 22 16,0-1-16,-21-21 0,0 42 16,-22-21-16</inkml:trace>
  <inkml:trace contextRef="#ctx0" brushRef="#br0" timeOffset="105041.77">8234 15769 0,'21'0'31,"0"-21"-31,0 0 0,0 21 16,1 0-16,-1 0 0,0 0 15,0 0-15,21 0 0,-20 0 0,-1 0 16,0 0-16,21 0 0,-21 0 0,-21 21 16,0 0-16,0 0 15,0 1-15,0 20 0,-21-21 0,0 0 16,0 0-16,-21 1 0,20-1 0,-20 21 15,21-42-15,-21 21 0,20 0 16,1 1-16,0-22 0,0 0 16,21-22 15,21 1-31,0 21 16,0 0-16,1 0 0,20 0 15,-21 0-15,21 0 0,-20 0 0,20 21 16,0-21-16,1 22 0,-1-1 0,-21 0 15,21 0-15,1 0 0,-22 0 16,0 1-16,0-1 0,-21 0 0,0 21 16,0-21-16,-21 1 0,0-1 15,0 0-15,-22 0 0,1-21 0,-21 21 16,20 0-16,1-21 0,-22 0 16,22 0-16,-21 0 0,20 0 15,1 0-15,0 0 0,-1 0 0,1 0 16,21 0-16,0-21 0,-1 0 0,1 21 15,0-21-15,21 0 16,0 0-16,21-1 16,0 1-16,1 21 15,20 0-15,-21-21 0,0 21 16,22-21-16,-22 21 0</inkml:trace>
  <inkml:trace contextRef="#ctx0" brushRef="#br0" timeOffset="105229.66">9229 16129 0,'0'0'0,"21"0"0,0 0 0,0 0 0,0 0 16,0 0 46,1 0-62</inkml:trace>
  <inkml:trace contextRef="#ctx0" brushRef="#br0" timeOffset="105561.85">11112 15812 0,'0'0'0,"-21"-22"0,-21 22 15,21-21-15,0 0 0,-1 21 0,1-21 16,0 21-16,0 0 0,0 0 16,0 0-16,-1 21 15,22 0-15,0 22 0,0-1 16,0 0-16,0 1 0,0-1 0,0 21 15,0-20-15,0 20 0,0-20 16,0-1-16,-21 0 0,21-21 0,-21 22 16,21-22-16,-21 0 0,21 0 0,0 0 15,0 1-15,-21-22 16,21-22 15</inkml:trace>
  <inkml:trace contextRef="#ctx0" brushRef="#br0" timeOffset="105897.65">10541 16044 0,'0'0'0,"0"-42"0,0 0 0,0 21 0,0-22 15,0 1-15,0 0 0,0 20 0,0-20 16,0 21-16,0 0 0,21-22 16,21 43-16,-20-21 0,-1 0 0,21 21 15,0 0-15,22 0 0,-22 0 0,22 21 16,-1 0-16,1 1 0,-1 20 15,1 0-15,-1 1 0,1 20 0,-1 1 16,-20-1-16,-1 1 0,-21-1 16,0 1-16,-21-22 0,0 21 15,0-20-15,-21-1 0,0 0 0,-21 1 16,-22-22-16,1 21 0,-1-21 16,1 1-16,-1-1 0,1 0 0,20-21 15,-20 0-15,20 0 0,22 0 0,-21 0 16,21 0-16,0-21 0,-1 21 15,22-21-15,0-1 0,0 1 16,22 0-16,-1 0 0,0 0 0,21 0 16,1 21-16,-1-22 0,21 1 15,-20 21-15</inkml:trace>
  <inkml:trace contextRef="#ctx0" brushRef="#br0" timeOffset="106264.44">11620 16277 0,'0'0'16,"0"-21"-16,0 0 0,0 0 0,0 0 16,0-1-16,0 1 0,22 21 15,-22-21-15,21 0 0,0 21 0,0 0 16,0 0-16,22 0 0,-22 0 16,21 0-16,0 21 0,-20-21 15,20 42-15,0-20 0,-21-1 0,22 21 0,-22-21 16,0 22-16,0-22 15,0 0-15,-21 21 0,0-21 0,0 1 16,0-1-16,0 0 0,0 0 0,-21 0 16,0-21-16,0 0 0,0 21 15,0-21-15,-1 0 0,1-21 16,0 0-16,21 0 16,0 0-16,0 0 0,0-1 15,0 1-15,0-21 0,21 21 0,0-22 16,1 22-16,-22-21 0,42 21 15,-21-22-15,0 22 0,22 0 16,-1 0-16,0 0 0,-21 21 0,22 0 0,-1-21 16,0 21-16,1 0 0</inkml:trace>
  <inkml:trace contextRef="#ctx0" brushRef="#br0" timeOffset="107300.86">12912 16235 0,'0'0'15,"0"-21"1,0 0-16,0-1 16,0 1-16,0 0 0,-22-21 15,1 21-15,21-1 0,-21 1 0,0 21 16,0-21-16,0 21 16,21-21-16,-22 21 0,1 0 0,-21 21 15,21 0-15,0 0 0,-22 1 0,22-1 16,-21 21-16,21-21 0,-22 22 15,22-1-15,0 0 0,0-21 0,0 22 16,21-1-16,0-21 0,0 22 16,0-22-16,0 0 0,21 0 0,0 0 15,0 0-15,0-21 0,22 0 0,-22 0 16,21 0-16,-21 0 0,0 0 16,22 0-16,-22-21 0,21 21 0,-21-21 15,1 0-15,-1 0 0,0 0 0,0-22 16,0 22-16,0 0 15,-21-21-15,0-1 0,0 22 0,0-21 16,0 21-16,0-1 0,0 1 0,0 0 16,-21 42-1,21 0 1,0 1-16,-21 20 0,21-21 0,-21 0 16,21 0-16,0 22 0,0-22 15,0 0-15,0 0 0,0 0 0,0 1 16,0-1-16,21 0 0,0 0 0,0 0 15,1-21-15,-1 0 0,21 21 16,-21-21-16,22 0 0,-1 0 16,0 0-16,-21 0 0,22 0 0,-22-21 15,21 0-15,-21 0 0,1 0 16,20 0-16,-21-1 0,0 1 0,0-21 16,1 21-16,-1-22 0,-21 22 15,0-21-15,21 21 0,-21 0 0,0-1 16,21 1-16,-21 42 31,0 1-31,-21-1 0,0 0 0,21 0 16,-21 21-16,21-20 0,-22-1 0,22 0 15,0 0-15,0 0 0,0 0 16,0 1-16,0-1 0,0 0 16,0 0-16,22 0 15,-1-21-15,0 0 0,0 0 16,21 0-16,-20 0 0,-1 0 0,0-21 15,0 21-15,0-21 0,0 0 0,1 0 16,-1-1-16,0 1 0,0 0 16,0 0-16,0 0 0,1-22 0,-22 22 15,0 0-15,21 21 0,-21-21 16,0 42 0,-21 0-1,21 0-15,0 1 0,-22-1 0,22 0 16,-21 0-16,21 0 0,0 22 15,0-22-15,0 0 0,0 0 0,21 0 16,22 0-16,-22 1 0,21-22 16,-21 21-16,22-21 0,-1 0 0,0 0 15,-20 0-15,20 0 0,0 0 0,-21 0 16,22 0-16,-22-21 0,0-1 16,0 1-16,0 0 0,-21 0 0,0-21 15,22 20-15,-22-20 0,21 21 0,-21-21 16,0-1-16,0 1 0,0 21 15,0-22-15,0 22 0,0 0 0,0 0 16,-21 21-16,-1 0 16,22 21 15,0 0-15</inkml:trace>
  <inkml:trace contextRef="#ctx0" brushRef="#br0" timeOffset="107813.58">14668 15812 0,'0'0'0,"0"-43"0,0-20 32,0 84-17,-21 21-15,21-21 16,0 22-16,0-1 0,0 0 0,0 22 15,0-22-15,0 1 0,0 20 16,0-21-16,0 1 0,0 20 0,0-20 16,21-22-16,-21 21 0,22 0 0,-22-20 15,0 20-15,0-21 0,0 0 16,0 0-16,0 1 0,0-1 16,-22-21-16,22-21 31,0-1-31,0 1 0,0 0 15,0 0-15,0 0 0,22-22 0,-22 22 16,21-21-16,0 0 0,21-1 16,-21 22-16,1-21 0,20-1 0,-21 22 15,21-21-15,-20 42 0,20-21 16,0 21-16,-21 0 0,22 0 0,-22 21 16,21 0-16,-21 0 0,1 0 0,-1 22 15,0-1-15,-21-21 0,0 22 16,0-22-16,0 21 0,-21-21 0,0 0 15,-1 22-15,1-22 0,0 0 16,-21-21-16,21 21 0,-22-21 0,1 0 16,0 21-16,20-21 0,-20 0 15,21 0-15,0 0 0,0 0 0,-1 0 16,22-21 0,22 0-1</inkml:trace>
  <inkml:trace contextRef="#ctx0" brushRef="#br0" timeOffset="108288.26">15960 16235 0,'0'-21'0,"0"42"0,-22-63 0,1 20 15,0 1-15,0 0 0,0-21 16,-22 21-16,22-1 0,-21 22 0,21-21 15,-22 21-15,1 0 0,0 0 0,-1 21 16,22 1-16,-21-1 0,0 21 16,20 0-16,-20 1 0,21-1 0,21 0 15,0 1-15,-21-1 0,21 0 0,0-20 16,0 20-16,21-21 0,0 21 16,0-20-16,0-1 0,22 0 0,-1-21 15,-21 21-15,22-21 0,-1 0 16,0 0-16,-21 0 0,22 0 15,-22-21-15,21 21 0,-21-21 0,22 0 16,-22-1-16,0 1 0,0-21 16,0 21-16,1-22 0,-22 1 0,21 21 15,-21-21-15,21-1 0,-21 22 0,0 0 16,0 0-16,0 0 0,0-1 16,0 44-1,-21-1-15,0 0 0,21 0 0,-22 21 16,22-20-16,0-1 0,0 21 15,0-21-15,0 22 0,0-22 0,0 0 16,0 0-16,0 0 0,0 0 16,22 1-16,-1-1 0,0-21 15,0 21-15,0-21 0,22 0 0,-22 0 16,21 0-16,0 0 0</inkml:trace>
  <inkml:trace contextRef="#ctx0" brushRef="#br0" timeOffset="109148.65">16637 16235 0,'0'0'0,"0"-42"0,0 20 0,0-20 0,0 21 16,0 0-16,0 0 0,-21 21 0,0 0 15,-1 0-15,1 21 16,0 0-16,0 0 0,0 0 0,0 22 16,-1-1-16,1-21 0,21 21 0,0 1 15,0-22-15,-21 21 0,21 1 16,0-22-16,0 21 0,0-21 0,21 0 15,0 1-15,1-1 0,-1 0 0,0-21 16,0 21-16,21-21 0,-20 0 16,20 0-16,-21 0 0,21 0 0,-20-21 15,-1 0-15,0 0 0,0-1 16,0 1-16,0 0 0,1-21 0,-1-1 16,0 1-16,0 0 0,0-1 0,0-20 15,1-1-15,-22 22 16,21-21-16,0-1 0,-21 22 0,0-1 15,0 22-15,21-21 0,-21 21 0,0 42 32,-21 0-32,21 21 15,-21 1-15,21-1 0,-21 0 0,-1 22 16,22-22-16,0 1 0,-21 20 16,0-21-16,21 1 0,-21-22 0,21 21 15,0 1-15,0-22 0,0 0 16,0 0-16,0 0 0,0 0 0,21-42 47,0 21-47,-21-21 15,21 0-15,1 0 0,-1 0 0,0-22 16,0 22-16,0 0 0,0 0 16,1 0-16,-22-1 0,21 1 0,0 0 15,-21 0-15,0 42 31,0 0-31,0 0 0,-21-21 16,0 22-16,-1-1 0,22 0 0,-21 0 16,21 0-16,-21 0 0,21 1 15,0-1-15,0 0 0,0 0 16,0 0 0,21-21-16,0 0 15,1 0-15,20 0 0,-21 0 0,21 0 16,-20 0-16,20 0 0,0 0 0,1-21 15,-1 0-15,0 21 0,1-21 16,-1 0-16,0-1 0,1 1 0,-22 0 16,21 21-16,-42-21 0,21 0 15,-42 21 1,0 0-16,0 21 0,0 0 16,-1 0-16,1 0 15,0 1-15,21-1 0,0 0 0,-21 0 0,21 0 16,0 22-16,0-22 0,-21 0 15,21 0-15,0 0 16,0 0-16,0 1 0,0-1 0,-21-21 16,-1 21-16,1-21 0,0 21 15,-21-21-15,-1 21 0</inkml:trace>
  <inkml:trace contextRef="#ctx0" brushRef="#br0" timeOffset="109913.75">8382 17293 0,'0'-21'0,"0"42"0,0-63 0,0 21 16,-21 21-1,0 21-15,21 0 16,-22 21-16,1-20 0,0 20 16,-21 0-16,42 1 0,-21 20 0,-1-21 15,22 1-15,0 20 0,0-20 16,0-1-16,0-21 0,0 21 0,0-20 16,0-1-16,22 0 0,-1 0 15,0-21-15,0 0 0,0 0 0,0 0 16,22 0-16,-22 0 0,0 0 15,21-21-15,1 0 0,-22 0 0,21-1 16,-21 1-16,22-21 0,-22 21 16,0 0-16,0-1 0,-21-20 15,0 21-15,0 0 0,0 42 32,0 0-32,-21 0 0,0 22 0,0-22 15,21 21-15,-21 0 0,-1 1 16,1-1-16,21-21 0,0 22 0,-21-1 15,0-21-15,21 0 0,0 22 16,-21-22-16,21 0 0,0 0 0,0 0 16,21-21-1,0 0-15,0 0 0,0-21 16</inkml:trace>
  <inkml:trace contextRef="#ctx0" brushRef="#br0" timeOffset="110108.63">9207 17674 0,'0'0'0,"0"-21"0,0 0 15,0 0-15,0 0 16,0-1-16,0 44 62,22-22-62,-1 0 16</inkml:trace>
  <inkml:trace contextRef="#ctx0" brushRef="#br0" timeOffset="111748.66">11049 17314 0,'0'0'0,"-21"-42"0,0 21 0,21 0 0,-22 0 15,1-1-15,21 1 0,-21 0 16,0 0-16,-21 0 0,20 21 0,1 0 16,-21 0-16,0 0 0,20 21 15,-20 0-15,0 0 0,-1 0 0,1 22 16,21-1-16,-21 0 0,20 22 0,1-22 16,0 22-16,0-1 15,0 1-15,0-1 0,21 1 0,0-22 16,0 22-16,0-22 0,0 0 15,0-21-15,21 22 0,0-22 0,21 0 16,-21 0-16,22 0 0,-1-21 16,0 0-16,1 0 0,-1 0 15,0 0-15,22-21 0,-22 0 0,22 21 16,-22-21-16,22-21 0,-22 20 16,0 1-16,1-21 0,-22 21 0,21-22 15,-21 1-15,-21 21 0,0-21 16,0 20-16,0 1 0,0 0 15,0 0-15,-21 21 0,0 21 16,0 0-16,0 22 16,-1-22-16,1 21 0,0-21 0,21 22 15,0-1-15,-21-21 0,21 21 16,0 1-16,0-22 0,0 0 0,0 0 16,0 0-16,21 1 0,0-22 15,0 0-15,1 0 0,20 0 0,0 0 16,1 0-16,-1 0 0,0 0 15,1-22-15,-1 1 0,0 0 0,1 0 16,-22-21-16,21 20 16,-21 1-16,0-21 0,-21 0 0,0-1 15,0 22-15,0-21 0,-21-1 16,0 1-16,-21 0 0,21 21 0,-22-1 16,1 1-16,-22 21 0,22 0 15,0 0-15,-1 21 0,-20-21 0,21 43 16,20-22-16,-20 0 0,21 21 15,-21 1-15,42-1 0,0-21 0,-22 22 16,22-22-16,0 0 0,0 0 16,22 0-16,-1 0 0,0 1 0,21-22 15,1 0-15,-1 0 0,0 0 16,1 0-16,20 0 0,-21-22 0,1 1 16,20 0-16,-20 0 15,-1 0-15,0 0 0,1-1 0,-1 1 16,-21 0-16,0-21 0,0 21 15,1-1-15,-1 22 0,-21-21 0,0 42 32,0 1-32,0-1 0,0 0 15,0 0-15,0 0 0,0 0 16,-21 1-16,21 20 0,0-21 0,0 0 16,0 0-16,0 1 15,0-1-15,-22-21 0,44 0 31,-1 0-31,-21-21 16,21-1-16,0 22 0,0-42 16,0 21-16,1 0 0,-1-22 0,0 22 15,21-21-15,-21 21 0,1-22 0,-1 22 16,0-21-16,-21 21 0,21 21 16,0 0-16,0 21 15,-21 0-15,0 0 16,0 0-16,0 22 0,0-22 0,0 0 15,0 21-15,0-20 0,0-1 16,0 0-16,0 0 0,0 0 0,22 0 16,-22 1-16,21-22 15,0 0-15,0 0 0,0 0 0,0 0 16,1 0-16,20 0 0,-21 0 16,21-22-16,1 22 0,-22-21 0,21 0 15,-21 0-15,1 0 0,-1 0 16,21-1-16,-21 1 0,-21 0 0,21 0 15,1 0-15,-1 21 16,0 21 0,-21 0-16,0 0 15,0 0-15,0 1 0,0-1 16,21-21-16,-21 21 16,0 0-16,21-21 0,0 21 15,1-21-15,-1 0 0,21 0 16,-21 0-16,22 0 0,-1 0 0,-21-21 15,21 0-15,-20 21 0,20-21 0,-21 0 16,21-22-16,-20 22 0,-1 0 16,0-21-16,-21-1 0,21 1 0,0 21 15,-21-22-15,0 1 0,21 21 16,-21 0-16,0 0 0,0 42 16,0 0-1,0 0-15,0 21 0,-21 1 0,21 20 16,-21-20-16,21 20 15,-21 1-15,0-1 0,21 1 0,-21-1 16,-1 22-16,1-22 0,0 22 0,21 0 16,-21-1-16,0 22 0,0-21 15,21-1-15,-22 1 0,1 21 0,0-21 16,0-43-16,0-42 0,0 0 16,-1 0-16,1 0 15,42 0 16,1 0-31,-1 0 16,0 0-16,0 0 0,21 0 0</inkml:trace>
  <inkml:trace contextRef="#ctx0" brushRef="#br0" timeOffset="112046.5">13208 17822 0,'0'0'16,"0"-63"-16,0 21 0,0-1 0,0-20 0,0 20 15,0 22-15,0-21 0,21 21 16,-21-22-16,21 22 0,0 21 0,1-21 16,-1 21-16,21 0 0,-21 0 15,0 0-15,1 0 0,-1 21 0,0 0 16,0 1-16,-21 20 0,0 0 0,0 1 16,0-22-16,0 21 15,0 0-15,-21 1 0,0-22 0,-22 21 16,22-21-16,-21 1 0,21-1 15,-22 0-15,22-21 0,-21 21 0,21 0 16,0-21-16,-1 0 0,44-21 31,-1 0-31,21 0 16,-21 0-16,22-1 0,-1 1 16</inkml:trace>
  <inkml:trace contextRef="#ctx0" brushRef="#br0" timeOffset="113820.42">14055 17463 0,'0'0'0,"-22"21"16,1 0-1,-21 0-15,21 0 0,0 0 16,-22 1-16,22 20 0,-21-21 0,21 21 16,-1-20-16,1 20 0,0-21 15,21 21-15,0-20 0,0-1 0,0 21 16,0-21-16,21-21 0,0 21 15,1 1-15,-1-22 0,21 0 16,-21 0-16,22 0 0,-1 0 0,-21 0 16,21 0-16,1 0 0,-22 0 15,21-22-15,-21 1 0,1 0 16,-1 0-16,0-21 0,-21 20 0,0-20 16,0 0-16,0-1 0,0 1 15,-21 0-15,0 21 0,-22-22 0,22 22 16,-21 0-16,21 0 0,-22 21 0,1 0 15,21 0-15,-22 21 0,22 0 16,0 0-16,-21 0 0,42 22 0,-21-22 16,21 21-16,0 1 0,0-22 15,0 21-15,0-21 0,0 22 16,21-22-16,0 0 0,0 0 16,21-21-16,-20 21 0,20-21 0,0 0 15,1 0-15,-1 0 0,0 0 16,1 0-16,-1-21 0,0 21 0,22-21 15,-22 0-15,0 0 0,1-1 16,-22 1-16,21-21 0,-21 21 0,1 0 16,-22-1-16,0 1 0,21 21 15,-21 21 1,0 1 0,-21-1-16,21 0 0,0 0 15,-22 0-15,1 0 0,21 1 16,-21-1-16,21 0 0,0 0 15,0 0-15,0 0 16,21-42 15,0 21-31,1-21 0,-1 0 16,0 0-16,0 0 0,0-1 0,0 1 16,-21-21-16,22 21 0,-1 0 0,0-1 15,0 1-15,0 0 0,0 0 16,1 21-16,-1 0 0,-21 21 15,0 0-15,0 0 16,0 1-16,0-1 0,0 0 16,0 0-16,0 0 0,0 0 15,0 1-15,21-1 0,0 0 0,0 0 16,-21 0-16,21-21 0,1 0 16,-1 21-16,0-21 0,0 0 0,21 0 15,-20 0-15,20 0 0,-21-21 0,21 21 16,-20-21-16,20 0 0,-21 0 15,0 0-15,22-22 0,-22 22 0,-21-21 16,21-1-16,-21 22 0,21-21 16,-21 0-16,0 20 0,0-20 0,0 21 15,0 0-15,-21 21 0,0 0 16,0 0-16,-1 0 0,1 0 16,0 21-16,21 0 0,-21 0 0,21 22 15,-21-22-15,21 0 0,0 21 16,0-21-16,0 22 0,0-22 0,0 21 15,0-21-15,0 1 0,21-1 16,0 0-16,0 0 0,0 0 0,22-21 16,-1 21-16,0-21 0,1 0 15,-1 0-15,0 0 0,1 0 0,-1 0 16,0 0-16,1-21 0,-22 0 16,0 0-16,21 0 0,-20 0 0,-1-22 15,-21 22-15,21-21 0,-21 21 16,21-22-16,-21 22 0,0 0 15,0 0-15,0 0 0,0 42 32,-21 0-32,0 0 0,21 0 0,-21 0 15,-1 1-15,22 20 0,0-21 16,0 0-16,-21 0 0,21 1 0,0-1 16,0 0-16,0 0 0,0 0 15,21-21 1,1-21-1,-1 21-15,0-21 16,-21 0-16,21 0 0,0-1 16,-21 1-16,21-21 0,1 21 15,-1 0-15,0-1 0,0 1 0,0 21 16,0 0-16,1 0 0,-1 0 16,0 0-16,0 21 0,-21 1 15,0-1-15,0 0 16,0 0-16,0 0 0,0 0 0,0 1 15,0-1-15,21 0 0,-21 0 16,0 0-16,21-21 0,1 0 0,-22 21 16,21-21-16,0 0 0,0 0 15,0 0-15,0 0 0,1-21 16,-1 0-16,0 21 0,0-21 16,-21-21-16,21 20 0,0 1 15,1-21-15,-1 0 0,0-1 0,0 1 16,0 0-16,0-22 0,1 22 15,-1-1-15,0 1 0,21 0 0,-21 21 16,1-22-16,-1 22 0,-21 42 31,0 0-31,0 22 16,-21-22-16,-1 21 0,22 1 16,-21-1-16,21 0 0,0 1 0,-21-1 15,21 0-15,-21-21 16,21 22-16,0-1 0,0-21 0,0 0 0,0 1 15,0-1-15,21 0 16,0 0-16,0-21 0,1 0 0,-1 0 16,21 0-16,-21 0 0,22 0 15,-22 0-15,21-21 0,-21 0 0,22 0 16,-22-1-16,0 1 0,0 0 0,0 0 16,0-21-16,1 20 0,-22 1 15,21 21-15,-21-21 0,-21 21 16,-1 0-1,1 21-15,0 0 0,0 1 16,21-1-16,-21 0 16,0 21-16,21-21 0,-22 1 0,22-1 15,-21 0-15,21 0 16,0 0-16,-21-21 0,21 21 16</inkml:trace>
  <inkml:trace contextRef="#ctx0" brushRef="#br0" timeOffset="114088.27">16404 17378 0,'0'0'0,"21"0"15,22 0-15,-22 0 16,21 0-16,0 0 0,1 0 0,-22 0 15,21 0-15,1 0 0,-1 0 0,0 0 16,1 0-16,-22 0 0,21 0 16,-21 0-16,22 0 0,-22 0 0,0 0 15,0 0-15,0 0 0,0 0 16,1 0-16,-1 0 31,-42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959F-1301-429C-A121-C5B60AC75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172EC-3001-4CFF-AACD-F741BF863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F1204-4181-4157-9303-8633C954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730-6E4D-4D3E-902B-844A86C52F89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8F05C-07BA-415D-A2DF-D10D4F97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5A4A7-DFAE-49DD-991B-CC1858D6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06C4-627C-40B5-88AA-11D72F6AF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8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AFA2-933A-4D1B-85D0-543CF037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FAE27-B122-4F29-9EE3-6E6C8FEB9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BCB2-335F-44A8-9244-CB765EA7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730-6E4D-4D3E-902B-844A86C52F89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975C0-3DF2-4212-A6F6-846F1066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50A7F-0B82-4742-AA6C-E73BEBDE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06C4-627C-40B5-88AA-11D72F6AF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57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782BB-B39E-4820-B556-8C601E2A7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95BC6-7BAD-4BCC-9F57-5EC2E5F77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1774-E8B8-492D-90F1-6CB8565E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730-6E4D-4D3E-902B-844A86C52F89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8EF95-D46C-410E-AFA1-B662755B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1985E-C514-4371-A388-EE7CF3D0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06C4-627C-40B5-88AA-11D72F6AF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79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DCC4-6381-41E4-B464-B57CE89B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45592-D8F0-45F2-B1B0-68AF5F2A5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27CF4-647F-47EB-B5DC-2C92191D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730-6E4D-4D3E-902B-844A86C52F89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40F77-5D42-48B0-87F5-272A478C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87306-98E0-44EA-885C-A3E53C5E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06C4-627C-40B5-88AA-11D72F6AF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46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5FA0-CCAF-487F-847D-B3271C727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2A798-9D3A-4EAB-91E3-54BE5FD2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F9CFB-C419-40C4-A2C1-B7E5E8117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730-6E4D-4D3E-902B-844A86C52F89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CB8FC-123A-46F3-95D0-17744F19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186C4-FFA0-4C44-AC76-76CC8FB1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06C4-627C-40B5-88AA-11D72F6AF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39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60C6-7830-464D-AFE2-0E2256A5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2F388-02B0-4149-B916-A72EC3F44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1033A-5971-4778-9858-A129674EA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8EAE8-9C73-48DB-9F89-E3292A21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730-6E4D-4D3E-902B-844A86C52F89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8CD13-B9F8-4DDA-9DD3-CCE520CA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B59CE-F4C6-4187-8C60-921C0D66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06C4-627C-40B5-88AA-11D72F6AF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03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DD4E-8B0A-4C37-A3DF-CA47179F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3A149-F1BD-44B1-A515-1DBC70C10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F5B28-D7BD-4FB7-9578-7C9BAE9B7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3987E-65E2-404E-9DD9-92DE4D29A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91DF1-7566-4668-8A64-4EA5E31CC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12C59E-C599-4391-8D08-ADB29A53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730-6E4D-4D3E-902B-844A86C52F89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05243-9A36-4CF3-9A7C-99DCAB97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484CC-0380-4666-BD5D-0E9EFB07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06C4-627C-40B5-88AA-11D72F6AF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62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36F3-F945-4617-91EB-AD51C62E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D029B-99D9-4FA7-A333-3D71CEEE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730-6E4D-4D3E-902B-844A86C52F89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08330-2F76-4A00-B706-93C68397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6FF61-5E06-4DF0-AADB-13B17BB9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06C4-627C-40B5-88AA-11D72F6AF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44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2B454-9B6A-4DEC-AA68-59E45CB8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730-6E4D-4D3E-902B-844A86C52F89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43073D-6FED-463F-B7C0-03B7FC88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55048-63AC-4035-B383-F481E220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06C4-627C-40B5-88AA-11D72F6AF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4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CDC5-EA01-4373-A59B-420DBE57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DA2A-0AC0-4A90-91E5-B1133F283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457F5-D788-4A1E-BE06-A2FACDFF0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B7820-7BB3-4399-9A03-B9460505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730-6E4D-4D3E-902B-844A86C52F89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0569B-17A6-4B49-B037-EA887BE6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67C13-6ECF-4B10-B5AD-D44297E9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06C4-627C-40B5-88AA-11D72F6AF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90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5F17-8823-491F-9FD2-A02CFED5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5A0DD-0282-411D-A9E5-E22A978CC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69D97-8D66-42D1-860B-7A3D13980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D25DE-B51D-4E0D-ADFA-48DCCA25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730-6E4D-4D3E-902B-844A86C52F89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F322C-AF15-4BA4-8D5A-A6458ED5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A2AC4-E5B7-4C6A-A20E-835C7604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06C4-627C-40B5-88AA-11D72F6AF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35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DE0EBF-BC20-4B80-BD7C-CD927534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97795-D902-407B-B4CF-4FED4102C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9B7E5-5F8C-479E-BDF1-FCB374BDC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FD730-6E4D-4D3E-902B-844A86C52F89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209AD-6D31-4151-AC73-2C15A560E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A2880-3152-4906-ADEE-E2E4F45F6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506C4-627C-40B5-88AA-11D72F6AF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94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C5C8-A38F-4484-B35E-9431713E6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E4B58-2D2F-44F9-9AEE-F25A5440F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F185D8-1C12-4F9D-8441-F2DCD492A3C4}"/>
                  </a:ext>
                </a:extLst>
              </p14:cNvPr>
              <p14:cNvContentPartPr/>
              <p14:nvPr/>
            </p14:nvContentPartPr>
            <p14:xfrm>
              <a:off x="1059120" y="91440"/>
              <a:ext cx="5784120" cy="477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F185D8-1C12-4F9D-8441-F2DCD492A3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9760" y="82080"/>
                <a:ext cx="5802840" cy="47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0559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C5C8-A38F-4484-B35E-9431713E6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E4B58-2D2F-44F9-9AEE-F25A5440F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4E547A-A07F-48F8-82DE-F0CB7D49EE0F}"/>
                  </a:ext>
                </a:extLst>
              </p14:cNvPr>
              <p14:cNvContentPartPr/>
              <p14:nvPr/>
            </p14:nvContentPartPr>
            <p14:xfrm>
              <a:off x="99000" y="30600"/>
              <a:ext cx="9167400" cy="591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4E547A-A07F-48F8-82DE-F0CB7D49EE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21240"/>
                <a:ext cx="9186120" cy="59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545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C5C8-A38F-4484-B35E-9431713E6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E4B58-2D2F-44F9-9AEE-F25A5440F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B31AB4-DBCF-466E-9FDD-A188D41DA0AF}"/>
                  </a:ext>
                </a:extLst>
              </p14:cNvPr>
              <p14:cNvContentPartPr/>
              <p14:nvPr/>
            </p14:nvContentPartPr>
            <p14:xfrm>
              <a:off x="182880" y="83880"/>
              <a:ext cx="7673760" cy="448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B31AB4-DBCF-466E-9FDD-A188D41DA0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74520"/>
                <a:ext cx="7692480" cy="44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291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C5C8-A38F-4484-B35E-9431713E6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E4B58-2D2F-44F9-9AEE-F25A5440F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7D07F3-46DF-45D4-8A65-0329427E0DEC}"/>
                  </a:ext>
                </a:extLst>
              </p14:cNvPr>
              <p14:cNvContentPartPr/>
              <p14:nvPr/>
            </p14:nvContentPartPr>
            <p14:xfrm>
              <a:off x="0" y="0"/>
              <a:ext cx="9845280" cy="485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7D07F3-46DF-45D4-8A65-0329427E0D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864000" cy="487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8746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C5C8-A38F-4484-B35E-9431713E6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E4B58-2D2F-44F9-9AEE-F25A5440F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15040B-0DC0-497D-B89F-8D1C152DE642}"/>
                  </a:ext>
                </a:extLst>
              </p14:cNvPr>
              <p14:cNvContentPartPr/>
              <p14:nvPr/>
            </p14:nvContentPartPr>
            <p14:xfrm>
              <a:off x="731520" y="228600"/>
              <a:ext cx="8328960" cy="467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15040B-0DC0-497D-B89F-8D1C152DE6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160" y="219240"/>
                <a:ext cx="8347680" cy="469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2539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C5C8-A38F-4484-B35E-9431713E6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E4B58-2D2F-44F9-9AEE-F25A5440F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F4B999-5864-4775-B297-10FD98B8682C}"/>
                  </a:ext>
                </a:extLst>
              </p14:cNvPr>
              <p14:cNvContentPartPr/>
              <p14:nvPr/>
            </p14:nvContentPartPr>
            <p14:xfrm>
              <a:off x="0" y="0"/>
              <a:ext cx="9349920" cy="605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F4B999-5864-4775-B297-10FD98B868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368640" cy="60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452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C5C8-A38F-4484-B35E-9431713E6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E4B58-2D2F-44F9-9AEE-F25A5440F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9B0B14-1321-47C8-AC36-F6BB4903B833}"/>
                  </a:ext>
                </a:extLst>
              </p14:cNvPr>
              <p14:cNvContentPartPr/>
              <p14:nvPr/>
            </p14:nvContentPartPr>
            <p14:xfrm>
              <a:off x="1424880" y="91440"/>
              <a:ext cx="4061880" cy="102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9B0B14-1321-47C8-AC36-F6BB4903B8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5520" y="82080"/>
                <a:ext cx="4080600" cy="10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4D14FF-7FA0-477D-8E35-11DDB567CF52}"/>
                  </a:ext>
                </a:extLst>
              </p14:cNvPr>
              <p14:cNvContentPartPr/>
              <p14:nvPr/>
            </p14:nvContentPartPr>
            <p14:xfrm>
              <a:off x="0" y="746640"/>
              <a:ext cx="10683720" cy="6104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4D14FF-7FA0-477D-8E35-11DDB567CF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737280"/>
                <a:ext cx="10702440" cy="612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372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C5C8-A38F-4484-B35E-9431713E6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E4B58-2D2F-44F9-9AEE-F25A5440F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6E2D96-AA0F-4946-93C9-B6D56730D697}"/>
                  </a:ext>
                </a:extLst>
              </p14:cNvPr>
              <p14:cNvContentPartPr/>
              <p14:nvPr/>
            </p14:nvContentPartPr>
            <p14:xfrm>
              <a:off x="83880" y="144720"/>
              <a:ext cx="8473680" cy="267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6E2D96-AA0F-4946-93C9-B6D56730D6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135360"/>
                <a:ext cx="8492400" cy="26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0BC24E8-CA29-455A-8F8C-E4757BF42602}"/>
                  </a:ext>
                </a:extLst>
              </p14:cNvPr>
              <p14:cNvContentPartPr/>
              <p14:nvPr/>
            </p14:nvContentPartPr>
            <p14:xfrm>
              <a:off x="685800" y="2682360"/>
              <a:ext cx="7704000" cy="1531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0BC24E8-CA29-455A-8F8C-E4757BF426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440" y="2673000"/>
                <a:ext cx="7722720" cy="155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284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C5C8-A38F-4484-B35E-9431713E6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E4B58-2D2F-44F9-9AEE-F25A5440F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06BCEB-F1BA-4282-8262-10509DB7E8E6}"/>
                  </a:ext>
                </a:extLst>
              </p14:cNvPr>
              <p14:cNvContentPartPr/>
              <p14:nvPr/>
            </p14:nvContentPartPr>
            <p14:xfrm>
              <a:off x="792360" y="0"/>
              <a:ext cx="2362680" cy="73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06BCEB-F1BA-4282-8262-10509DB7E8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-9360"/>
                <a:ext cx="2381400" cy="7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30E585-399A-4818-B16F-AC4DFB7C51C6}"/>
                  </a:ext>
                </a:extLst>
              </p14:cNvPr>
              <p14:cNvContentPartPr/>
              <p14:nvPr/>
            </p14:nvContentPartPr>
            <p14:xfrm>
              <a:off x="60840" y="746640"/>
              <a:ext cx="9182520" cy="5936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30E585-399A-4818-B16F-AC4DFB7C51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80" y="737280"/>
                <a:ext cx="9201240" cy="59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724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C5C8-A38F-4484-B35E-9431713E6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E4B58-2D2F-44F9-9AEE-F25A5440F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8963F6-0625-4E7A-B11A-5BD38AC4D612}"/>
                  </a:ext>
                </a:extLst>
              </p14:cNvPr>
              <p14:cNvContentPartPr/>
              <p14:nvPr/>
            </p14:nvContentPartPr>
            <p14:xfrm>
              <a:off x="678240" y="23040"/>
              <a:ext cx="8930880" cy="515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8963F6-0625-4E7A-B11A-5BD38AC4D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880" y="13680"/>
                <a:ext cx="8949600" cy="517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431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C5C8-A38F-4484-B35E-9431713E6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E4B58-2D2F-44F9-9AEE-F25A5440F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64E450-FECF-4C79-AD53-AFF29F0A0FE6}"/>
                  </a:ext>
                </a:extLst>
              </p14:cNvPr>
              <p14:cNvContentPartPr/>
              <p14:nvPr/>
            </p14:nvContentPartPr>
            <p14:xfrm>
              <a:off x="419040" y="0"/>
              <a:ext cx="779580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64E450-FECF-4C79-AD53-AFF29F0A0F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-9360"/>
                <a:ext cx="781452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05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C5C8-A38F-4484-B35E-9431713E6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E4B58-2D2F-44F9-9AEE-F25A5440F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AAAD2C-E3F0-4F9C-B177-BEF1964FE583}"/>
                  </a:ext>
                </a:extLst>
              </p14:cNvPr>
              <p14:cNvContentPartPr/>
              <p14:nvPr/>
            </p14:nvContentPartPr>
            <p14:xfrm>
              <a:off x="152280" y="0"/>
              <a:ext cx="10919880" cy="616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AAAD2C-E3F0-4F9C-B177-BEF1964FE5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-9360"/>
                <a:ext cx="10938600" cy="618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410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C5C8-A38F-4484-B35E-9431713E6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E4B58-2D2F-44F9-9AEE-F25A5440F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814259-8DE1-4BA5-956B-1B8643880157}"/>
                  </a:ext>
                </a:extLst>
              </p14:cNvPr>
              <p14:cNvContentPartPr/>
              <p14:nvPr/>
            </p14:nvContentPartPr>
            <p14:xfrm>
              <a:off x="122040" y="0"/>
              <a:ext cx="9281520" cy="608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814259-8DE1-4BA5-956B-1B86438801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-9360"/>
                <a:ext cx="9300240" cy="61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582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C5C8-A38F-4484-B35E-9431713E6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E4B58-2D2F-44F9-9AEE-F25A5440F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CC39D8-4B19-4CBC-866B-0832E22D9103}"/>
                  </a:ext>
                </a:extLst>
              </p14:cNvPr>
              <p14:cNvContentPartPr/>
              <p14:nvPr/>
            </p14:nvContentPartPr>
            <p14:xfrm>
              <a:off x="365760" y="0"/>
              <a:ext cx="8915760" cy="671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CC39D8-4B19-4CBC-866B-0832E22D91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-9360"/>
                <a:ext cx="8934480" cy="673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710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2021-12-13T12:20:05Z</dcterms:created>
  <dcterms:modified xsi:type="dcterms:W3CDTF">2021-12-13T12:22:44Z</dcterms:modified>
</cp:coreProperties>
</file>